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10"/>
  </p:notesMasterIdLst>
  <p:handoutMasterIdLst>
    <p:handoutMasterId r:id="rId11"/>
  </p:handoutMasterIdLst>
  <p:sldIdLst>
    <p:sldId id="256" r:id="rId2"/>
    <p:sldId id="340" r:id="rId3"/>
    <p:sldId id="339" r:id="rId4"/>
    <p:sldId id="337" r:id="rId5"/>
    <p:sldId id="258" r:id="rId6"/>
    <p:sldId id="338" r:id="rId7"/>
    <p:sldId id="336" r:id="rId8"/>
    <p:sldId id="342" r:id="rId9"/>
  </p:sldIdLst>
  <p:sldSz cx="9144000" cy="6858000" type="screen4x3"/>
  <p:notesSz cx="6797675" cy="9926638"/>
  <p:defaultTextStyle>
    <a:defPPr>
      <a:defRPr lang="en-GB"/>
    </a:defPPr>
    <a:lvl1pPr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1pPr>
    <a:lvl2pPr marL="4572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2pPr>
    <a:lvl3pPr marL="9144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3pPr>
    <a:lvl4pPr marL="13716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4pPr>
    <a:lvl5pPr marL="18288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5pPr>
    <a:lvl6pPr marL="2286000" algn="l" defTabSz="914400" rtl="0" eaLnBrk="1" latinLnBrk="0" hangingPunct="1">
      <a:defRPr sz="1200" kern="1200">
        <a:solidFill>
          <a:srgbClr val="0F5494"/>
        </a:solidFill>
        <a:latin typeface="Verdana" panose="020B0604030504040204" pitchFamily="34" charset="0"/>
        <a:ea typeface="+mn-ea"/>
        <a:cs typeface="+mn-cs"/>
      </a:defRPr>
    </a:lvl6pPr>
    <a:lvl7pPr marL="2743200" algn="l" defTabSz="914400" rtl="0" eaLnBrk="1" latinLnBrk="0" hangingPunct="1">
      <a:defRPr sz="1200" kern="1200">
        <a:solidFill>
          <a:srgbClr val="0F5494"/>
        </a:solidFill>
        <a:latin typeface="Verdana" panose="020B0604030504040204" pitchFamily="34" charset="0"/>
        <a:ea typeface="+mn-ea"/>
        <a:cs typeface="+mn-cs"/>
      </a:defRPr>
    </a:lvl7pPr>
    <a:lvl8pPr marL="3200400" algn="l" defTabSz="914400" rtl="0" eaLnBrk="1" latinLnBrk="0" hangingPunct="1">
      <a:defRPr sz="1200" kern="1200">
        <a:solidFill>
          <a:srgbClr val="0F5494"/>
        </a:solidFill>
        <a:latin typeface="Verdana" panose="020B0604030504040204" pitchFamily="34" charset="0"/>
        <a:ea typeface="+mn-ea"/>
        <a:cs typeface="+mn-cs"/>
      </a:defRPr>
    </a:lvl8pPr>
    <a:lvl9pPr marL="3657600" algn="l" defTabSz="914400" rtl="0" eaLnBrk="1" latinLnBrk="0" hangingPunct="1">
      <a:defRPr sz="1200" kern="1200">
        <a:solidFill>
          <a:srgbClr val="0F5494"/>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de Bournonville" initials="" lastIdx="13" clrIdx="0"/>
  <p:cmAuthor id="2" name="RAMSEY Fiona (DEVCO)" initials="RF(" lastIdx="1" clrIdx="1">
    <p:extLst>
      <p:ext uri="{19B8F6BF-5375-455C-9EA6-DF929625EA0E}">
        <p15:presenceInfo xmlns:p15="http://schemas.microsoft.com/office/powerpoint/2012/main" userId="RAMSEY Fiona (DEVCO)" providerId="None"/>
      </p:ext>
    </p:extLst>
  </p:cmAuthor>
  <p:cmAuthor id="3" name="Sibylle Koenig" initials="SK" lastIdx="5" clrIdx="2">
    <p:extLst>
      <p:ext uri="{19B8F6BF-5375-455C-9EA6-DF929625EA0E}">
        <p15:presenceInfo xmlns:p15="http://schemas.microsoft.com/office/powerpoint/2012/main" userId="8e69258a572ead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2D5EC1"/>
    <a:srgbClr val="BDDEFF"/>
    <a:srgbClr val="3166CF"/>
    <a:srgbClr val="3E6FD2"/>
    <a:srgbClr val="99CCFF"/>
    <a:srgbClr val="808080"/>
    <a:srgbClr val="FFD6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4" autoAdjust="0"/>
    <p:restoredTop sz="68804" autoAdjust="0"/>
  </p:normalViewPr>
  <p:slideViewPr>
    <p:cSldViewPr>
      <p:cViewPr varScale="1">
        <p:scale>
          <a:sx n="47" d="100"/>
          <a:sy n="47" d="100"/>
        </p:scale>
        <p:origin x="190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392F739-4542-492B-85E6-8BCFB1070115}"/>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a:solidFill>
                  <a:schemeClr val="tx1"/>
                </a:solidFill>
                <a:latin typeface="Arial" panose="020B0604020202020204" pitchFamily="34" charset="0"/>
              </a:defRPr>
            </a:lvl1pPr>
          </a:lstStyle>
          <a:p>
            <a:pPr>
              <a:defRPr/>
            </a:pPr>
            <a:endParaRPr lang="en-GB" altLang="en-US" dirty="0"/>
          </a:p>
        </p:txBody>
      </p:sp>
      <p:sp>
        <p:nvSpPr>
          <p:cNvPr id="37891" name="Rectangle 3">
            <a:extLst>
              <a:ext uri="{FF2B5EF4-FFF2-40B4-BE49-F238E27FC236}">
                <a16:creationId xmlns:a16="http://schemas.microsoft.com/office/drawing/2014/main" id="{109C6C7C-FC43-448E-B08F-3BF3F4AB7A1C}"/>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a:solidFill>
                  <a:schemeClr val="tx1"/>
                </a:solidFill>
                <a:latin typeface="Arial" panose="020B0604020202020204" pitchFamily="34" charset="0"/>
              </a:defRPr>
            </a:lvl1pPr>
          </a:lstStyle>
          <a:p>
            <a:pPr>
              <a:defRPr/>
            </a:pPr>
            <a:endParaRPr lang="en-GB" altLang="en-US" dirty="0"/>
          </a:p>
        </p:txBody>
      </p:sp>
      <p:sp>
        <p:nvSpPr>
          <p:cNvPr id="37892" name="Rectangle 4">
            <a:extLst>
              <a:ext uri="{FF2B5EF4-FFF2-40B4-BE49-F238E27FC236}">
                <a16:creationId xmlns:a16="http://schemas.microsoft.com/office/drawing/2014/main" id="{05212ABC-2445-47CE-8392-C539724E890D}"/>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a:solidFill>
                  <a:schemeClr val="tx1"/>
                </a:solidFill>
                <a:latin typeface="Arial" panose="020B0604020202020204" pitchFamily="34" charset="0"/>
              </a:defRPr>
            </a:lvl1pPr>
          </a:lstStyle>
          <a:p>
            <a:pPr>
              <a:defRPr/>
            </a:pPr>
            <a:endParaRPr lang="en-GB" altLang="en-US" dirty="0"/>
          </a:p>
        </p:txBody>
      </p:sp>
      <p:sp>
        <p:nvSpPr>
          <p:cNvPr id="37893" name="Rectangle 5">
            <a:extLst>
              <a:ext uri="{FF2B5EF4-FFF2-40B4-BE49-F238E27FC236}">
                <a16:creationId xmlns:a16="http://schemas.microsoft.com/office/drawing/2014/main" id="{8B48FFE6-F610-4FC9-86EF-9DE69851ADAB}"/>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a:solidFill>
                  <a:schemeClr val="tx1"/>
                </a:solidFill>
                <a:latin typeface="Arial" panose="020B0604020202020204" pitchFamily="34" charset="0"/>
              </a:defRPr>
            </a:lvl1pPr>
          </a:lstStyle>
          <a:p>
            <a:pPr>
              <a:defRPr/>
            </a:pPr>
            <a:fld id="{4597D2C6-5FF1-4A15-BA7D-6781955FCEA9}"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A730B9C-1A23-47FC-8E93-ADD015819AAD}"/>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a:solidFill>
                  <a:schemeClr val="tx1"/>
                </a:solidFill>
                <a:latin typeface="Arial" panose="020B0604020202020204" pitchFamily="34" charset="0"/>
              </a:defRPr>
            </a:lvl1pPr>
          </a:lstStyle>
          <a:p>
            <a:pPr>
              <a:defRPr/>
            </a:pPr>
            <a:endParaRPr lang="en-GB" altLang="en-US" dirty="0"/>
          </a:p>
        </p:txBody>
      </p:sp>
      <p:sp>
        <p:nvSpPr>
          <p:cNvPr id="36867" name="Rectangle 3">
            <a:extLst>
              <a:ext uri="{FF2B5EF4-FFF2-40B4-BE49-F238E27FC236}">
                <a16:creationId xmlns:a16="http://schemas.microsoft.com/office/drawing/2014/main" id="{EE31ACBD-7F01-4B6D-8F35-000606928A57}"/>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a:solidFill>
                  <a:schemeClr val="tx1"/>
                </a:solidFill>
                <a:latin typeface="Arial" panose="020B0604020202020204" pitchFamily="34" charset="0"/>
              </a:defRPr>
            </a:lvl1pPr>
          </a:lstStyle>
          <a:p>
            <a:pPr>
              <a:defRPr/>
            </a:pPr>
            <a:endParaRPr lang="en-GB" altLang="en-US" dirty="0"/>
          </a:p>
        </p:txBody>
      </p:sp>
      <p:sp>
        <p:nvSpPr>
          <p:cNvPr id="20484" name="Rectangle 4">
            <a:extLst>
              <a:ext uri="{FF2B5EF4-FFF2-40B4-BE49-F238E27FC236}">
                <a16:creationId xmlns:a16="http://schemas.microsoft.com/office/drawing/2014/main" id="{C931FC89-72B2-4BF0-A82A-6DA70FB98FE5}"/>
              </a:ext>
            </a:extLst>
          </p:cNvPr>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a:extLst>
              <a:ext uri="{FF2B5EF4-FFF2-40B4-BE49-F238E27FC236}">
                <a16:creationId xmlns:a16="http://schemas.microsoft.com/office/drawing/2014/main" id="{CC87510B-5293-4C3C-926D-F126D5616140}"/>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36870" name="Rectangle 6">
            <a:extLst>
              <a:ext uri="{FF2B5EF4-FFF2-40B4-BE49-F238E27FC236}">
                <a16:creationId xmlns:a16="http://schemas.microsoft.com/office/drawing/2014/main" id="{A2AEB13C-0B54-4264-BED9-1DAABE146CA6}"/>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a:solidFill>
                  <a:schemeClr val="tx1"/>
                </a:solidFill>
                <a:latin typeface="Arial" panose="020B0604020202020204" pitchFamily="34" charset="0"/>
              </a:defRPr>
            </a:lvl1pPr>
          </a:lstStyle>
          <a:p>
            <a:pPr>
              <a:defRPr/>
            </a:pPr>
            <a:endParaRPr lang="en-GB" altLang="en-US" dirty="0"/>
          </a:p>
        </p:txBody>
      </p:sp>
      <p:sp>
        <p:nvSpPr>
          <p:cNvPr id="36871" name="Rectangle 7">
            <a:extLst>
              <a:ext uri="{FF2B5EF4-FFF2-40B4-BE49-F238E27FC236}">
                <a16:creationId xmlns:a16="http://schemas.microsoft.com/office/drawing/2014/main" id="{435A5BE4-415F-4A12-AB20-4C267F0606E0}"/>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a:solidFill>
                  <a:schemeClr val="tx1"/>
                </a:solidFill>
                <a:latin typeface="Arial" panose="020B0604020202020204" pitchFamily="34" charset="0"/>
              </a:defRPr>
            </a:lvl1pPr>
          </a:lstStyle>
          <a:p>
            <a:pPr>
              <a:defRPr/>
            </a:pPr>
            <a:fld id="{C68EB76D-5C1F-4BF0-AF7F-019D04A7A84C}"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FACILITATOR: WHOLE SESSION</a:t>
            </a:r>
          </a:p>
        </p:txBody>
      </p:sp>
      <p:sp>
        <p:nvSpPr>
          <p:cNvPr id="4" name="Marcador de número de diapositiva 3"/>
          <p:cNvSpPr>
            <a:spLocks noGrp="1"/>
          </p:cNvSpPr>
          <p:nvPr>
            <p:ph type="sldNum" sz="quarter" idx="5"/>
          </p:nvPr>
        </p:nvSpPr>
        <p:spPr/>
        <p:txBody>
          <a:bodyPr/>
          <a:lstStyle/>
          <a:p>
            <a:pPr>
              <a:defRPr/>
            </a:pPr>
            <a:fld id="{C68EB76D-5C1F-4BF0-AF7F-019D04A7A84C}" type="slidenum">
              <a:rPr lang="en-GB" altLang="en-US" smtClean="0"/>
              <a:pPr>
                <a:defRPr/>
              </a:pPr>
              <a:t>1</a:t>
            </a:fld>
            <a:endParaRPr lang="en-GB" altLang="en-US" dirty="0"/>
          </a:p>
        </p:txBody>
      </p:sp>
    </p:spTree>
    <p:extLst>
      <p:ext uri="{BB962C8B-B14F-4D97-AF65-F5344CB8AC3E}">
        <p14:creationId xmlns:p14="http://schemas.microsoft.com/office/powerpoint/2010/main" val="3608684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54AED17-614A-4E9B-8E95-DD0C0E082CAF}"/>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B804D745-CBA5-4908-BC09-BFC10A15D46E}"/>
              </a:ext>
            </a:extLst>
          </p:cNvPr>
          <p:cNvSpPr>
            <a:spLocks noGrp="1" noChangeArrowheads="1"/>
          </p:cNvSpPr>
          <p:nvPr>
            <p:ph type="body" idx="1"/>
          </p:nvPr>
        </p:nvSpPr>
        <p:spPr>
          <a:noFill/>
        </p:spPr>
        <p:txBody>
          <a:bodyPr/>
          <a:lstStyle/>
          <a:p>
            <a:r>
              <a:rPr lang="en-GB" altLang="en-US" dirty="0"/>
              <a:t>Let’s get started by doint our introductions.</a:t>
            </a:r>
          </a:p>
          <a:p>
            <a:endParaRPr lang="en-GB" altLang="en-US" dirty="0"/>
          </a:p>
          <a:p>
            <a:r>
              <a:rPr lang="en-GB" altLang="en-US" dirty="0"/>
              <a:t>First please take a moment to write on a card what you think JP is</a:t>
            </a:r>
          </a:p>
          <a:p>
            <a:endParaRPr lang="en-GB" altLang="en-US" dirty="0"/>
          </a:p>
          <a:p>
            <a:r>
              <a:rPr lang="en-GB" altLang="en-US" dirty="0"/>
              <a:t>I will then invite you to come to the front, say who you are and where you work and put your card on the Board – we will try to synthesise your ideas at the end.</a:t>
            </a:r>
          </a:p>
          <a:p>
            <a:endParaRPr lang="en-GB" altLang="en-US" dirty="0"/>
          </a:p>
          <a:p>
            <a:endParaRPr lang="en-GB" altLang="en-US" dirty="0"/>
          </a:p>
          <a:p>
            <a:endParaRPr lang="en-GB" altLang="en-US" dirty="0"/>
          </a:p>
        </p:txBody>
      </p:sp>
      <p:sp>
        <p:nvSpPr>
          <p:cNvPr id="28676" name="Slide Number Placeholder 3">
            <a:extLst>
              <a:ext uri="{FF2B5EF4-FFF2-40B4-BE49-F238E27FC236}">
                <a16:creationId xmlns:a16="http://schemas.microsoft.com/office/drawing/2014/main" id="{82F75F26-B6C6-4D08-95F0-C9E1684B5A9B}"/>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2970D8C7-E980-4CC5-8B9A-3CFC4348DBB3}" type="slidenum">
              <a:rPr lang="en-GB" altLang="en-US" smtClean="0">
                <a:solidFill>
                  <a:schemeClr val="tx1"/>
                </a:solidFill>
                <a:latin typeface="Arial" panose="020B0604020202020204" pitchFamily="34" charset="0"/>
              </a:rPr>
              <a:pPr/>
              <a:t>2</a:t>
            </a:fld>
            <a:endParaRPr lang="en-GB" altLang="en-US" dirty="0">
              <a:solidFill>
                <a:schemeClr val="tx1"/>
              </a:solidFill>
              <a:latin typeface="Arial" panose="020B0604020202020204" pitchFamily="34" charset="0"/>
            </a:endParaRPr>
          </a:p>
        </p:txBody>
      </p:sp>
    </p:spTree>
    <p:extLst>
      <p:ext uri="{BB962C8B-B14F-4D97-AF65-F5344CB8AC3E}">
        <p14:creationId xmlns:p14="http://schemas.microsoft.com/office/powerpoint/2010/main" val="174384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Arial" panose="020B0604020202020204" pitchFamily="34" charset="0"/>
                <a:ea typeface="+mn-ea"/>
                <a:cs typeface="+mn-cs"/>
              </a:rPr>
              <a:t>Joint Programming: an introduction (Senegal) video [plays for 2 minutes and 8 seconds] – </a:t>
            </a:r>
            <a:r>
              <a:rPr lang="en-GB" sz="1200" b="1" i="1" kern="1200" dirty="0">
                <a:solidFill>
                  <a:schemeClr val="tx1"/>
                </a:solidFill>
                <a:effectLst/>
                <a:latin typeface="Arial" panose="020B0604020202020204" pitchFamily="34" charset="0"/>
                <a:ea typeface="+mn-ea"/>
                <a:cs typeface="+mn-cs"/>
              </a:rPr>
              <a:t>click the graphic to play the video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0" u="none" kern="1200" dirty="0">
                <a:solidFill>
                  <a:schemeClr val="accent1">
                    <a:lumMod val="75000"/>
                  </a:schemeClr>
                </a:solidFill>
                <a:latin typeface="Arial Narrow" charset="0"/>
                <a:ea typeface="+mn-ea"/>
                <a:cs typeface="+mn-cs"/>
              </a:rPr>
              <a:t>Before playing, ask participants to note the main themes that are discussed. These include efficiency and transaction costs, being a good and effective partner, and looking for improved ways of working that deliver better results.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Arial" panose="020B0604020202020204" pitchFamily="34" charset="0"/>
                <a:ea typeface="+mn-ea"/>
                <a:cs typeface="+mn-cs"/>
              </a:rPr>
              <a:t>https://www.youtube.com/watch?v=Ak0A8ELXcts&amp;list=PL0NKSZy4-2Da-YBHX2mST6KgLhWxXqWGW</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effectLst/>
              <a:latin typeface="Arial" panose="020B0604020202020204" pitchFamily="34" charset="0"/>
              <a:ea typeface="+mn-ea"/>
              <a:cs typeface="+mn-cs"/>
            </a:endParaRPr>
          </a:p>
          <a:p>
            <a:endParaRPr lang="en-GB" dirty="0"/>
          </a:p>
        </p:txBody>
      </p:sp>
      <p:sp>
        <p:nvSpPr>
          <p:cNvPr id="4" name="Slide Number Placeholder 3"/>
          <p:cNvSpPr>
            <a:spLocks noGrp="1"/>
          </p:cNvSpPr>
          <p:nvPr>
            <p:ph type="sldNum" sz="quarter" idx="5"/>
          </p:nvPr>
        </p:nvSpPr>
        <p:spPr/>
        <p:txBody>
          <a:bodyPr/>
          <a:lstStyle/>
          <a:p>
            <a:pPr>
              <a:defRPr/>
            </a:pPr>
            <a:fld id="{C68EB76D-5C1F-4BF0-AF7F-019D04A7A84C}" type="slidenum">
              <a:rPr lang="en-GB" altLang="en-US" smtClean="0"/>
              <a:pPr>
                <a:defRPr/>
              </a:pPr>
              <a:t>3</a:t>
            </a:fld>
            <a:endParaRPr lang="en-GB" altLang="en-US" dirty="0"/>
          </a:p>
        </p:txBody>
      </p:sp>
    </p:spTree>
    <p:extLst>
      <p:ext uri="{BB962C8B-B14F-4D97-AF65-F5344CB8AC3E}">
        <p14:creationId xmlns:p14="http://schemas.microsoft.com/office/powerpoint/2010/main" val="310261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only remember one thing then this is it! Let’s get the most important messages across right at the start of the day: </a:t>
            </a:r>
            <a:r>
              <a:rPr lang="en-GB" b="1" dirty="0"/>
              <a:t>Joint Programming is now the model for European Cooperation. </a:t>
            </a:r>
          </a:p>
          <a:p>
            <a:endParaRPr lang="en-GB" b="1" dirty="0"/>
          </a:p>
          <a:p>
            <a:r>
              <a:rPr lang="en-GB" b="1" dirty="0"/>
              <a:t>WHY? </a:t>
            </a:r>
            <a:endParaRPr lang="en-GB" dirty="0"/>
          </a:p>
          <a:p>
            <a:r>
              <a:rPr lang="en-GB" dirty="0"/>
              <a:t>One thing on which we can all agree is that today´s globalized world faces many interconnected challenges and addressing them effectively requires going beyond national interests and individual actions:  We need to join forces to be able to make a real change!</a:t>
            </a:r>
          </a:p>
          <a:p>
            <a:endParaRPr lang="en-GB" dirty="0"/>
          </a:p>
          <a:p>
            <a:r>
              <a:rPr lang="en-GB" dirty="0"/>
              <a:t>The 2030 (SDG) Agenda presents us with the framework of a consensus - although it still needs to gain traction – and this provides an opening for us to Work Better Together as Europeans, and with our partners outside Europe, to create opportunities to meet these challenges.</a:t>
            </a:r>
          </a:p>
          <a:p>
            <a:endParaRPr lang="en-GB" dirty="0"/>
          </a:p>
          <a:p>
            <a:r>
              <a:rPr lang="en-GB" dirty="0"/>
              <a:t>This training on Joint Programming promotes the commitment to Working Better Together. It is intended to help you build on your skills and experience to adapt and apply Joint Programming principles and practices so that they can help you deliver better results. </a:t>
            </a:r>
          </a:p>
          <a:p>
            <a:endParaRPr lang="en-GB" dirty="0"/>
          </a:p>
          <a:p>
            <a:pPr lvl="0"/>
            <a:r>
              <a:rPr lang="en-GB" sz="1200" i="0" dirty="0"/>
              <a:t>In using Joint Programming to support the 2030 Agenda and the SDGs, we will see how the JP approach brings together political, development and beyond aid commitments to deliver results using principles of transparency, accountability, and inclusive partnerships.</a:t>
            </a:r>
          </a:p>
          <a:p>
            <a:pPr lvl="0"/>
            <a:endParaRPr lang="en-GB" sz="1200" i="0" dirty="0"/>
          </a:p>
        </p:txBody>
      </p:sp>
      <p:sp>
        <p:nvSpPr>
          <p:cNvPr id="4" name="Slide Number Placeholder 3"/>
          <p:cNvSpPr>
            <a:spLocks noGrp="1"/>
          </p:cNvSpPr>
          <p:nvPr>
            <p:ph type="sldNum" sz="quarter" idx="5"/>
          </p:nvPr>
        </p:nvSpPr>
        <p:spPr/>
        <p:txBody>
          <a:bodyPr/>
          <a:lstStyle/>
          <a:p>
            <a:pPr>
              <a:defRPr/>
            </a:pPr>
            <a:fld id="{C68EB76D-5C1F-4BF0-AF7F-019D04A7A84C}" type="slidenum">
              <a:rPr lang="en-GB" altLang="en-US" smtClean="0"/>
              <a:pPr>
                <a:defRPr/>
              </a:pPr>
              <a:t>4</a:t>
            </a:fld>
            <a:endParaRPr lang="en-GB" altLang="en-US" dirty="0"/>
          </a:p>
        </p:txBody>
      </p:sp>
    </p:spTree>
    <p:extLst>
      <p:ext uri="{BB962C8B-B14F-4D97-AF65-F5344CB8AC3E}">
        <p14:creationId xmlns:p14="http://schemas.microsoft.com/office/powerpoint/2010/main" val="252564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18DEE56-7D70-42C6-8D2C-B50BC58C9B58}"/>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45460A68-F13C-42FB-8944-91BED19F9D2B}"/>
              </a:ext>
            </a:extLst>
          </p:cNvPr>
          <p:cNvSpPr>
            <a:spLocks noGrp="1" noChangeArrowheads="1"/>
          </p:cNvSpPr>
          <p:nvPr>
            <p:ph type="body" idx="1"/>
          </p:nvPr>
        </p:nvSpPr>
        <p:spPr>
          <a:noFill/>
        </p:spPr>
        <p:txBody>
          <a:bodyPr/>
          <a:lstStyle/>
          <a:p>
            <a:r>
              <a:rPr lang="en-GB" altLang="en-US" dirty="0"/>
              <a:t>Today’s objectives are based on our understanding of participant’s needs from previous trainings. This Joint Programming training is the 3</a:t>
            </a:r>
            <a:r>
              <a:rPr lang="en-GB" altLang="en-US" baseline="30000" dirty="0"/>
              <a:t>rd</a:t>
            </a:r>
            <a:r>
              <a:rPr lang="en-GB" altLang="en-US" dirty="0"/>
              <a:t> of its kind and we continue to adapt.</a:t>
            </a:r>
          </a:p>
          <a:p>
            <a:endParaRPr lang="en-GB" altLang="en-US" dirty="0"/>
          </a:p>
          <a:p>
            <a:r>
              <a:rPr lang="en-GB" altLang="en-US" dirty="0"/>
              <a:t>We have heard from some of you in response to the survey. Thank you to those of you that responded. We hope that we will meet your needs todayu.</a:t>
            </a:r>
          </a:p>
          <a:p>
            <a:endParaRPr lang="en-GB" altLang="en-US" dirty="0"/>
          </a:p>
          <a:p>
            <a:r>
              <a:rPr lang="en-GB" altLang="en-US" dirty="0"/>
              <a:t>TALK ABOUT HOW TO HANDLE QUESTIONS – HAVING A SLOT AT THE END OF EACH PRESENTATION, NOT SLIDE BY SLIDE</a:t>
            </a:r>
          </a:p>
        </p:txBody>
      </p:sp>
      <p:sp>
        <p:nvSpPr>
          <p:cNvPr id="26628" name="Slide Number Placeholder 3">
            <a:extLst>
              <a:ext uri="{FF2B5EF4-FFF2-40B4-BE49-F238E27FC236}">
                <a16:creationId xmlns:a16="http://schemas.microsoft.com/office/drawing/2014/main" id="{D09937EE-3E66-4569-A647-E2362CAE9862}"/>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A4621080-938D-4D5A-AFA4-A532B02C2B9F}" type="slidenum">
              <a:rPr lang="en-GB" altLang="en-US" smtClean="0">
                <a:solidFill>
                  <a:schemeClr val="tx1"/>
                </a:solidFill>
                <a:latin typeface="Arial" panose="020B0604020202020204" pitchFamily="34" charset="0"/>
              </a:rPr>
              <a:pPr/>
              <a:t>5</a:t>
            </a:fld>
            <a:endParaRPr lang="en-GB" altLang="en-US" dirty="0">
              <a:solidFill>
                <a:schemeClr val="tx1"/>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18DEE56-7D70-42C6-8D2C-B50BC58C9B58}"/>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45460A68-F13C-42FB-8944-91BED19F9D2B}"/>
              </a:ext>
            </a:extLst>
          </p:cNvPr>
          <p:cNvSpPr>
            <a:spLocks noGrp="1" noChangeArrowheads="1"/>
          </p:cNvSpPr>
          <p:nvPr>
            <p:ph type="body" idx="1"/>
          </p:nvPr>
        </p:nvSpPr>
        <p:spPr>
          <a:noFill/>
        </p:spPr>
        <p:txBody>
          <a:bodyPr/>
          <a:lstStyle/>
          <a:p>
            <a:r>
              <a:rPr lang="en-GB" altLang="en-US" dirty="0"/>
              <a:t>In our first session we will look quite quickly at how joint programming is defined, its underlying motivations and what it hopes to achieve. </a:t>
            </a:r>
          </a:p>
          <a:p>
            <a:endParaRPr lang="en-GB" altLang="en-US" dirty="0"/>
          </a:p>
          <a:p>
            <a:r>
              <a:rPr lang="en-GB" altLang="en-US" dirty="0"/>
              <a:t>In all the sessions there will be opportunities for you to discuss the issues with others, share your experiences, and ask any questions you may have. We aim to be able to answer all your questions by the end of the day but if not they will be noted and follow up action taken.</a:t>
            </a:r>
          </a:p>
          <a:p>
            <a:endParaRPr lang="en-GB" altLang="en-US" dirty="0"/>
          </a:p>
          <a:p>
            <a:r>
              <a:rPr lang="en-GB" altLang="en-US" dirty="0"/>
              <a:t>We will look at two things: First, the challenges and commitments that JP is designed to address, principally the 2030 Agenda and the SDGs, but also looking beyond aid and development. Second, we will use the JP Guidance to consider what JP typically comprises and how it can add value. </a:t>
            </a:r>
          </a:p>
          <a:p>
            <a:endParaRPr lang="en-GB" altLang="en-US" dirty="0"/>
          </a:p>
          <a:p>
            <a:r>
              <a:rPr lang="en-GB" altLang="en-US" dirty="0"/>
              <a:t>After lunch we will look in more detail at the tools and processes for adapting and applying the JP approach. This is the session that will give you the technical detail you need to begin working on JP and to apply it to your work on the 2030 Agenda. We will also hear from a colleague who has first-hand experience of JP implementation. We hope you will have some interesting questions for her.</a:t>
            </a:r>
          </a:p>
          <a:p>
            <a:endParaRPr lang="en-GB" altLang="en-US" dirty="0"/>
          </a:p>
          <a:p>
            <a:r>
              <a:rPr lang="en-GB" altLang="en-US" dirty="0"/>
              <a:t>In our final working session we return to group work. We will invite you to begin to apply the principles and tools to develop your own roadmap.</a:t>
            </a:r>
          </a:p>
          <a:p>
            <a:endParaRPr lang="en-GB" altLang="en-US" dirty="0"/>
          </a:p>
          <a:p>
            <a:r>
              <a:rPr lang="en-GB" altLang="en-US" dirty="0"/>
              <a:t>Finally, we will wrap up by reviewing the results of the day and agreeing on any follow-up actions that are required either by you or by us. </a:t>
            </a:r>
          </a:p>
        </p:txBody>
      </p:sp>
      <p:sp>
        <p:nvSpPr>
          <p:cNvPr id="26628" name="Slide Number Placeholder 3">
            <a:extLst>
              <a:ext uri="{FF2B5EF4-FFF2-40B4-BE49-F238E27FC236}">
                <a16:creationId xmlns:a16="http://schemas.microsoft.com/office/drawing/2014/main" id="{D09937EE-3E66-4569-A647-E2362CAE9862}"/>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A4621080-938D-4D5A-AFA4-A532B02C2B9F}" type="slidenum">
              <a:rPr lang="en-GB" altLang="en-US" smtClean="0">
                <a:solidFill>
                  <a:schemeClr val="tx1"/>
                </a:solidFill>
                <a:latin typeface="Arial" panose="020B0604020202020204" pitchFamily="34" charset="0"/>
              </a:rPr>
              <a:pPr/>
              <a:t>6</a:t>
            </a:fld>
            <a:endParaRPr lang="en-GB" altLang="en-US" dirty="0">
              <a:solidFill>
                <a:schemeClr val="tx1"/>
              </a:solidFill>
              <a:latin typeface="Arial" panose="020B0604020202020204" pitchFamily="34" charset="0"/>
            </a:endParaRPr>
          </a:p>
        </p:txBody>
      </p:sp>
    </p:spTree>
    <p:extLst>
      <p:ext uri="{BB962C8B-B14F-4D97-AF65-F5344CB8AC3E}">
        <p14:creationId xmlns:p14="http://schemas.microsoft.com/office/powerpoint/2010/main" val="3482739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JP Guidance document is the key reference for everything we will cover today. It contains almost everything you could ever wish to know about JP.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important point about the guidance is just that – guidance.  It isn’t a set template or instructions for what to do and when. If you are starting from scratch it will guide you though the whole process. If you are picking up opportunities as they arise it will give you some tools to work with.</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Please refer to it throughout the day. We will use it in our later presentations so we hope you will become quite familiar with it and will be able to use it to guide your own JP work in the future.</a:t>
            </a:r>
          </a:p>
          <a:p>
            <a:endParaRPr lang="en-GB" dirty="0"/>
          </a:p>
        </p:txBody>
      </p:sp>
      <p:sp>
        <p:nvSpPr>
          <p:cNvPr id="4" name="Slide Number Placeholder 3"/>
          <p:cNvSpPr>
            <a:spLocks noGrp="1"/>
          </p:cNvSpPr>
          <p:nvPr>
            <p:ph type="sldNum" sz="quarter" idx="5"/>
          </p:nvPr>
        </p:nvSpPr>
        <p:spPr/>
        <p:txBody>
          <a:bodyPr/>
          <a:lstStyle/>
          <a:p>
            <a:pPr>
              <a:defRPr/>
            </a:pPr>
            <a:fld id="{C68EB76D-5C1F-4BF0-AF7F-019D04A7A84C}" type="slidenum">
              <a:rPr lang="en-GB" altLang="en-US" smtClean="0"/>
              <a:pPr>
                <a:defRPr/>
              </a:pPr>
              <a:t>7</a:t>
            </a:fld>
            <a:endParaRPr lang="en-GB" altLang="en-US" dirty="0"/>
          </a:p>
        </p:txBody>
      </p:sp>
    </p:spTree>
    <p:extLst>
      <p:ext uri="{BB962C8B-B14F-4D97-AF65-F5344CB8AC3E}">
        <p14:creationId xmlns:p14="http://schemas.microsoft.com/office/powerpoint/2010/main" val="2631588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54AED17-614A-4E9B-8E95-DD0C0E082CAF}"/>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B804D745-CBA5-4908-BC09-BFC10A15D46E}"/>
              </a:ext>
            </a:extLst>
          </p:cNvPr>
          <p:cNvSpPr>
            <a:spLocks noGrp="1" noChangeArrowheads="1"/>
          </p:cNvSpPr>
          <p:nvPr>
            <p:ph type="body" idx="1"/>
          </p:nvPr>
        </p:nvSpPr>
        <p:spPr>
          <a:noFill/>
        </p:spPr>
        <p:txBody>
          <a:bodyPr/>
          <a:lstStyle/>
          <a:p>
            <a:r>
              <a:rPr lang="en-GB" altLang="en-US" dirty="0"/>
              <a:t>Let’s get started by doint our introductions.</a:t>
            </a:r>
          </a:p>
          <a:p>
            <a:endParaRPr lang="en-GB" altLang="en-US" dirty="0"/>
          </a:p>
          <a:p>
            <a:r>
              <a:rPr lang="en-GB" altLang="en-US" dirty="0"/>
              <a:t>First please take a moment to write on a card what you think JP is</a:t>
            </a:r>
          </a:p>
          <a:p>
            <a:endParaRPr lang="en-GB" altLang="en-US" dirty="0"/>
          </a:p>
          <a:p>
            <a:r>
              <a:rPr lang="en-GB" altLang="en-US" dirty="0"/>
              <a:t>I will then invite you to come to the front, say who you are and where you work and put your card on the Board – we will try to synthesise your ideas at the end.</a:t>
            </a:r>
          </a:p>
          <a:p>
            <a:endParaRPr lang="en-GB" altLang="en-US" dirty="0"/>
          </a:p>
          <a:p>
            <a:endParaRPr lang="en-GB" altLang="en-US" dirty="0"/>
          </a:p>
          <a:p>
            <a:endParaRPr lang="en-GB" altLang="en-US" dirty="0"/>
          </a:p>
        </p:txBody>
      </p:sp>
      <p:sp>
        <p:nvSpPr>
          <p:cNvPr id="28676" name="Slide Number Placeholder 3">
            <a:extLst>
              <a:ext uri="{FF2B5EF4-FFF2-40B4-BE49-F238E27FC236}">
                <a16:creationId xmlns:a16="http://schemas.microsoft.com/office/drawing/2014/main" id="{82F75F26-B6C6-4D08-95F0-C9E1684B5A9B}"/>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2970D8C7-E980-4CC5-8B9A-3CFC4348DBB3}" type="slidenum">
              <a:rPr lang="en-GB" altLang="en-US" smtClean="0">
                <a:solidFill>
                  <a:schemeClr val="tx1"/>
                </a:solidFill>
                <a:latin typeface="Arial" panose="020B0604020202020204" pitchFamily="34" charset="0"/>
              </a:rPr>
              <a:pPr/>
              <a:t>8</a:t>
            </a:fld>
            <a:endParaRPr lang="en-GB" altLang="en-US" dirty="0">
              <a:solidFill>
                <a:schemeClr val="tx1"/>
              </a:solidFill>
              <a:latin typeface="Arial" panose="020B0604020202020204" pitchFamily="34" charset="0"/>
            </a:endParaRPr>
          </a:p>
        </p:txBody>
      </p:sp>
    </p:spTree>
    <p:extLst>
      <p:ext uri="{BB962C8B-B14F-4D97-AF65-F5344CB8AC3E}">
        <p14:creationId xmlns:p14="http://schemas.microsoft.com/office/powerpoint/2010/main" val="1119393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2456C5-8206-4653-8237-C471A3D32893}"/>
              </a:ext>
            </a:extLst>
          </p:cNvPr>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sz="1200">
                <a:solidFill>
                  <a:srgbClr val="0F5494"/>
                </a:solidFill>
                <a:latin typeface="Verdana" panose="020B0604030504040204" pitchFamily="34" charset="0"/>
              </a:defRPr>
            </a:lvl1pPr>
            <a:lvl2pPr marL="742950" indent="-285750" defTabSz="457200">
              <a:defRPr sz="1200">
                <a:solidFill>
                  <a:srgbClr val="0F5494"/>
                </a:solidFill>
                <a:latin typeface="Verdana" panose="020B0604030504040204" pitchFamily="34" charset="0"/>
              </a:defRPr>
            </a:lvl2pPr>
            <a:lvl3pPr marL="1143000" indent="-228600" defTabSz="457200">
              <a:defRPr sz="1200">
                <a:solidFill>
                  <a:srgbClr val="0F5494"/>
                </a:solidFill>
                <a:latin typeface="Verdana" panose="020B0604030504040204" pitchFamily="34" charset="0"/>
              </a:defRPr>
            </a:lvl3pPr>
            <a:lvl4pPr marL="1600200" indent="-228600" defTabSz="457200">
              <a:defRPr sz="1200">
                <a:solidFill>
                  <a:srgbClr val="0F5494"/>
                </a:solidFill>
                <a:latin typeface="Verdana" panose="020B0604030504040204" pitchFamily="34" charset="0"/>
              </a:defRPr>
            </a:lvl4pPr>
            <a:lvl5pPr marL="2057400" indent="-228600" defTabSz="457200">
              <a:defRPr sz="1200">
                <a:solidFill>
                  <a:srgbClr val="0F5494"/>
                </a:solidFill>
                <a:latin typeface="Verdana" panose="020B0604030504040204" pitchFamily="34" charset="0"/>
              </a:defRPr>
            </a:lvl5pPr>
            <a:lvl6pPr marL="2514600" indent="-228600" defTabSz="457200" eaLnBrk="0" fontAlgn="base" hangingPunct="0">
              <a:spcBef>
                <a:spcPct val="0"/>
              </a:spcBef>
              <a:spcAft>
                <a:spcPct val="0"/>
              </a:spcAft>
              <a:defRPr sz="1200">
                <a:solidFill>
                  <a:srgbClr val="0F5494"/>
                </a:solidFill>
                <a:latin typeface="Verdana" panose="020B0604030504040204" pitchFamily="34" charset="0"/>
              </a:defRPr>
            </a:lvl6pPr>
            <a:lvl7pPr marL="2971800" indent="-228600" defTabSz="457200" eaLnBrk="0" fontAlgn="base" hangingPunct="0">
              <a:spcBef>
                <a:spcPct val="0"/>
              </a:spcBef>
              <a:spcAft>
                <a:spcPct val="0"/>
              </a:spcAft>
              <a:defRPr sz="1200">
                <a:solidFill>
                  <a:srgbClr val="0F5494"/>
                </a:solidFill>
                <a:latin typeface="Verdana" panose="020B0604030504040204" pitchFamily="34" charset="0"/>
              </a:defRPr>
            </a:lvl7pPr>
            <a:lvl8pPr marL="3429000" indent="-228600" defTabSz="457200" eaLnBrk="0" fontAlgn="base" hangingPunct="0">
              <a:spcBef>
                <a:spcPct val="0"/>
              </a:spcBef>
              <a:spcAft>
                <a:spcPct val="0"/>
              </a:spcAft>
              <a:defRPr sz="1200">
                <a:solidFill>
                  <a:srgbClr val="0F5494"/>
                </a:solidFill>
                <a:latin typeface="Verdana" panose="020B0604030504040204" pitchFamily="34" charset="0"/>
              </a:defRPr>
            </a:lvl8pPr>
            <a:lvl9pPr marL="3886200" indent="-228600" defTabSz="4572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defRPr/>
            </a:pPr>
            <a:endParaRPr lang="en-US" altLang="en-US" sz="1800" dirty="0">
              <a:solidFill>
                <a:srgbClr val="FFFFFF"/>
              </a:solidFill>
            </a:endParaRPr>
          </a:p>
        </p:txBody>
      </p:sp>
      <p:pic>
        <p:nvPicPr>
          <p:cNvPr id="5" name="Picture 6" descr="LOGO CE-EN-quadri.eps">
            <a:extLst>
              <a:ext uri="{FF2B5EF4-FFF2-40B4-BE49-F238E27FC236}">
                <a16:creationId xmlns:a16="http://schemas.microsoft.com/office/drawing/2014/main" id="{479A7679-D904-4D37-A76A-8715FD663D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3CE0052-0A77-408A-A6CE-A47E2C877115}"/>
              </a:ext>
            </a:extLst>
          </p:cNvPr>
          <p:cNvSpPr/>
          <p:nvPr/>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p>
        </p:txBody>
      </p:sp>
      <p:sp>
        <p:nvSpPr>
          <p:cNvPr id="7" name="Rectangle 6">
            <a:extLst>
              <a:ext uri="{FF2B5EF4-FFF2-40B4-BE49-F238E27FC236}">
                <a16:creationId xmlns:a16="http://schemas.microsoft.com/office/drawing/2014/main" id="{6803EC5C-1854-4CB6-967E-BAF09F519964}"/>
              </a:ext>
            </a:extLst>
          </p:cNvPr>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p>
        </p:txBody>
      </p:sp>
      <p:sp>
        <p:nvSpPr>
          <p:cNvPr id="3076" name="Rectangle 4">
            <a:extLst>
              <a:ext uri="{FF2B5EF4-FFF2-40B4-BE49-F238E27FC236}">
                <a16:creationId xmlns:a16="http://schemas.microsoft.com/office/drawing/2014/main" id="{C4A9B37B-3444-4826-8C74-AC961E2BDACD}"/>
              </a:ext>
            </a:extLst>
          </p:cNvPr>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a:extLst>
              <a:ext uri="{FF2B5EF4-FFF2-40B4-BE49-F238E27FC236}">
                <a16:creationId xmlns:a16="http://schemas.microsoft.com/office/drawing/2014/main" id="{9AB3C426-9910-4390-A324-7CDC6F26EBC8}"/>
              </a:ext>
            </a:extLst>
          </p:cNvPr>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8" name="Date Placeholder 6">
            <a:extLst>
              <a:ext uri="{FF2B5EF4-FFF2-40B4-BE49-F238E27FC236}">
                <a16:creationId xmlns:a16="http://schemas.microsoft.com/office/drawing/2014/main" id="{F0D5C610-C791-40D9-95FB-2EBCC92B88BA}"/>
              </a:ext>
            </a:extLst>
          </p:cNvPr>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ltLang="en-US" dirty="0"/>
          </a:p>
        </p:txBody>
      </p:sp>
      <p:sp>
        <p:nvSpPr>
          <p:cNvPr id="9" name="Footer Placeholder 7">
            <a:extLst>
              <a:ext uri="{FF2B5EF4-FFF2-40B4-BE49-F238E27FC236}">
                <a16:creationId xmlns:a16="http://schemas.microsoft.com/office/drawing/2014/main" id="{337F4D43-756D-4E16-8AC8-9DDDC1A97EAB}"/>
              </a:ext>
            </a:extLst>
          </p:cNvPr>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ltLang="en-US" dirty="0"/>
          </a:p>
        </p:txBody>
      </p:sp>
      <p:sp>
        <p:nvSpPr>
          <p:cNvPr id="10" name="Slide Number Placeholder 8">
            <a:extLst>
              <a:ext uri="{FF2B5EF4-FFF2-40B4-BE49-F238E27FC236}">
                <a16:creationId xmlns:a16="http://schemas.microsoft.com/office/drawing/2014/main" id="{69753E01-F5B4-4A5D-A62F-56EA69D44410}"/>
              </a:ext>
            </a:extLst>
          </p:cNvPr>
          <p:cNvSpPr>
            <a:spLocks noGrp="1" noChangeArrowheads="1"/>
          </p:cNvSpPr>
          <p:nvPr>
            <p:ph type="sldNum" sz="quarter" idx="12"/>
          </p:nvPr>
        </p:nvSpPr>
        <p:spPr/>
        <p:txBody>
          <a:bodyPr/>
          <a:lstStyle>
            <a:lvl1pPr>
              <a:defRPr>
                <a:solidFill>
                  <a:schemeClr val="bg1"/>
                </a:solidFill>
                <a:latin typeface="+mn-lt"/>
              </a:defRPr>
            </a:lvl1pPr>
          </a:lstStyle>
          <a:p>
            <a:pPr>
              <a:defRPr/>
            </a:pPr>
            <a:fld id="{30586F46-3874-4B5B-A3CB-BDA77BB4201E}" type="slidenum">
              <a:rPr lang="en-GB" altLang="en-US"/>
              <a:pPr>
                <a:defRPr/>
              </a:pPr>
              <a:t>‹#›</a:t>
            </a:fld>
            <a:endParaRPr lang="en-GB" altLang="en-US" dirty="0"/>
          </a:p>
        </p:txBody>
      </p:sp>
    </p:spTree>
    <p:extLst>
      <p:ext uri="{BB962C8B-B14F-4D97-AF65-F5344CB8AC3E}">
        <p14:creationId xmlns:p14="http://schemas.microsoft.com/office/powerpoint/2010/main" val="913901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E2FB-F04E-412F-813C-EC44AACF2A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1CBE06-9A66-4E66-9770-47EC2F3414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1F0064C-FD2F-466E-BB59-73097C3438F4}"/>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a:extLst>
              <a:ext uri="{FF2B5EF4-FFF2-40B4-BE49-F238E27FC236}">
                <a16:creationId xmlns:a16="http://schemas.microsoft.com/office/drawing/2014/main" id="{4276BEEF-0951-4735-8447-5522BC0871BF}"/>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a:extLst>
              <a:ext uri="{FF2B5EF4-FFF2-40B4-BE49-F238E27FC236}">
                <a16:creationId xmlns:a16="http://schemas.microsoft.com/office/drawing/2014/main" id="{9CD802CC-83C9-4A08-91C1-23F39F927DD8}"/>
              </a:ext>
            </a:extLst>
          </p:cNvPr>
          <p:cNvSpPr>
            <a:spLocks noGrp="1" noChangeArrowheads="1"/>
          </p:cNvSpPr>
          <p:nvPr>
            <p:ph type="sldNum" sz="quarter" idx="12"/>
          </p:nvPr>
        </p:nvSpPr>
        <p:spPr>
          <a:ln/>
        </p:spPr>
        <p:txBody>
          <a:bodyPr/>
          <a:lstStyle>
            <a:lvl1pPr>
              <a:defRPr/>
            </a:lvl1pPr>
          </a:lstStyle>
          <a:p>
            <a:pPr>
              <a:defRPr/>
            </a:pPr>
            <a:fld id="{E9DE2D2B-4585-4C8A-8336-06FD7979924B}" type="slidenum">
              <a:rPr lang="en-GB" altLang="en-US"/>
              <a:pPr>
                <a:defRPr/>
              </a:pPr>
              <a:t>‹#›</a:t>
            </a:fld>
            <a:endParaRPr lang="en-GB" altLang="en-US" dirty="0"/>
          </a:p>
        </p:txBody>
      </p:sp>
    </p:spTree>
    <p:extLst>
      <p:ext uri="{BB962C8B-B14F-4D97-AF65-F5344CB8AC3E}">
        <p14:creationId xmlns:p14="http://schemas.microsoft.com/office/powerpoint/2010/main" val="1338005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30EBB8-3153-4B05-A0F5-0E37DFCADE15}"/>
              </a:ext>
            </a:extLst>
          </p:cNvPr>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D4DF75-24DF-48E2-ABAF-9D80F65139C6}"/>
              </a:ext>
            </a:extLst>
          </p:cNvPr>
          <p:cNvSpPr>
            <a:spLocks noGrp="1"/>
          </p:cNvSpPr>
          <p:nvPr>
            <p:ph type="body" orient="vert" idx="1"/>
          </p:nvPr>
        </p:nvSpPr>
        <p:spPr>
          <a:xfrm>
            <a:off x="395288" y="1339850"/>
            <a:ext cx="6067425" cy="46815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1F9ECEC-FFED-4908-8FE3-3D11173CC996}"/>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a:extLst>
              <a:ext uri="{FF2B5EF4-FFF2-40B4-BE49-F238E27FC236}">
                <a16:creationId xmlns:a16="http://schemas.microsoft.com/office/drawing/2014/main" id="{1B9023A4-FFC8-49C3-A985-BD1CD0F8AF6B}"/>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a:extLst>
              <a:ext uri="{FF2B5EF4-FFF2-40B4-BE49-F238E27FC236}">
                <a16:creationId xmlns:a16="http://schemas.microsoft.com/office/drawing/2014/main" id="{2C072D75-7D75-4D15-9CB0-3B8D487C6C29}"/>
              </a:ext>
            </a:extLst>
          </p:cNvPr>
          <p:cNvSpPr>
            <a:spLocks noGrp="1" noChangeArrowheads="1"/>
          </p:cNvSpPr>
          <p:nvPr>
            <p:ph type="sldNum" sz="quarter" idx="12"/>
          </p:nvPr>
        </p:nvSpPr>
        <p:spPr>
          <a:ln/>
        </p:spPr>
        <p:txBody>
          <a:bodyPr/>
          <a:lstStyle>
            <a:lvl1pPr>
              <a:defRPr/>
            </a:lvl1pPr>
          </a:lstStyle>
          <a:p>
            <a:pPr>
              <a:defRPr/>
            </a:pPr>
            <a:fld id="{E3A08B27-4642-49C4-BE28-3F2776E7162B}" type="slidenum">
              <a:rPr lang="en-GB" altLang="en-US"/>
              <a:pPr>
                <a:defRPr/>
              </a:pPr>
              <a:t>‹#›</a:t>
            </a:fld>
            <a:endParaRPr lang="en-GB" altLang="en-US" dirty="0"/>
          </a:p>
        </p:txBody>
      </p:sp>
    </p:spTree>
    <p:extLst>
      <p:ext uri="{BB962C8B-B14F-4D97-AF65-F5344CB8AC3E}">
        <p14:creationId xmlns:p14="http://schemas.microsoft.com/office/powerpoint/2010/main" val="2890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https://europa.eu/capacity4dev/sites/default/files/media/1468582236_jp_logo2_0.png">
            <a:extLst>
              <a:ext uri="{FF2B5EF4-FFF2-40B4-BE49-F238E27FC236}">
                <a16:creationId xmlns:a16="http://schemas.microsoft.com/office/drawing/2014/main" id="{41315550-0658-4E99-8788-4DC485D7AC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9050"/>
            <a:ext cx="2028825"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9B14ECA-798F-4DD2-8815-56CE684B23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EF662F-B796-4F43-838C-D378F246FAE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FFC719D-AC49-4B7E-806E-43DEB7919464}"/>
              </a:ext>
            </a:extLst>
          </p:cNvPr>
          <p:cNvSpPr>
            <a:spLocks noGrp="1" noChangeArrowheads="1"/>
          </p:cNvSpPr>
          <p:nvPr>
            <p:ph type="dt" sz="half" idx="10"/>
          </p:nvPr>
        </p:nvSpPr>
        <p:spPr/>
        <p:txBody>
          <a:bodyPr/>
          <a:lstStyle>
            <a:lvl1pPr>
              <a:defRPr/>
            </a:lvl1pPr>
          </a:lstStyle>
          <a:p>
            <a:pPr>
              <a:defRPr/>
            </a:pPr>
            <a:endParaRPr lang="en-GB" altLang="en-US" dirty="0"/>
          </a:p>
        </p:txBody>
      </p:sp>
      <p:sp>
        <p:nvSpPr>
          <p:cNvPr id="6" name="Footer Placeholder 5">
            <a:extLst>
              <a:ext uri="{FF2B5EF4-FFF2-40B4-BE49-F238E27FC236}">
                <a16:creationId xmlns:a16="http://schemas.microsoft.com/office/drawing/2014/main" id="{4D596916-CAB6-4533-A4DE-BE32C593814D}"/>
              </a:ext>
            </a:extLst>
          </p:cNvPr>
          <p:cNvSpPr>
            <a:spLocks noGrp="1" noChangeArrowheads="1"/>
          </p:cNvSpPr>
          <p:nvPr>
            <p:ph type="ftr" sz="quarter" idx="11"/>
          </p:nvPr>
        </p:nvSpPr>
        <p:spPr/>
        <p:txBody>
          <a:bodyPr/>
          <a:lstStyle>
            <a:lvl1pPr>
              <a:defRPr/>
            </a:lvl1pPr>
          </a:lstStyle>
          <a:p>
            <a:pPr>
              <a:defRPr/>
            </a:pPr>
            <a:endParaRPr lang="en-GB" altLang="en-US" dirty="0"/>
          </a:p>
        </p:txBody>
      </p:sp>
      <p:sp>
        <p:nvSpPr>
          <p:cNvPr id="7" name="Slide Number Placeholder 6">
            <a:extLst>
              <a:ext uri="{FF2B5EF4-FFF2-40B4-BE49-F238E27FC236}">
                <a16:creationId xmlns:a16="http://schemas.microsoft.com/office/drawing/2014/main" id="{7C100B8C-9473-400D-817B-F71DA051FF56}"/>
              </a:ext>
            </a:extLst>
          </p:cNvPr>
          <p:cNvSpPr>
            <a:spLocks noGrp="1" noChangeArrowheads="1"/>
          </p:cNvSpPr>
          <p:nvPr>
            <p:ph type="sldNum" sz="quarter" idx="12"/>
          </p:nvPr>
        </p:nvSpPr>
        <p:spPr/>
        <p:txBody>
          <a:bodyPr/>
          <a:lstStyle>
            <a:lvl1pPr>
              <a:defRPr/>
            </a:lvl1pPr>
          </a:lstStyle>
          <a:p>
            <a:pPr>
              <a:defRPr/>
            </a:pPr>
            <a:fld id="{0338659C-3D38-4E4F-91F9-267FCA14B95C}" type="slidenum">
              <a:rPr lang="en-GB" altLang="en-US"/>
              <a:pPr>
                <a:defRPr/>
              </a:pPr>
              <a:t>‹#›</a:t>
            </a:fld>
            <a:endParaRPr lang="en-GB" altLang="en-US" dirty="0"/>
          </a:p>
        </p:txBody>
      </p:sp>
    </p:spTree>
    <p:extLst>
      <p:ext uri="{BB962C8B-B14F-4D97-AF65-F5344CB8AC3E}">
        <p14:creationId xmlns:p14="http://schemas.microsoft.com/office/powerpoint/2010/main" val="114310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A926-7E75-410B-8810-E61A7E09931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288546-FFAA-4A2E-89C7-B446EEE5FDA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B3CD3F8F-7CC9-4C28-AADD-4B5A9A2F6F56}"/>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a:extLst>
              <a:ext uri="{FF2B5EF4-FFF2-40B4-BE49-F238E27FC236}">
                <a16:creationId xmlns:a16="http://schemas.microsoft.com/office/drawing/2014/main" id="{41313B5F-C8C6-4033-A3B7-F5906DA99330}"/>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a:extLst>
              <a:ext uri="{FF2B5EF4-FFF2-40B4-BE49-F238E27FC236}">
                <a16:creationId xmlns:a16="http://schemas.microsoft.com/office/drawing/2014/main" id="{38C93238-119E-4ED5-B579-69EBFCBC59A5}"/>
              </a:ext>
            </a:extLst>
          </p:cNvPr>
          <p:cNvSpPr>
            <a:spLocks noGrp="1" noChangeArrowheads="1"/>
          </p:cNvSpPr>
          <p:nvPr>
            <p:ph type="sldNum" sz="quarter" idx="12"/>
          </p:nvPr>
        </p:nvSpPr>
        <p:spPr>
          <a:ln/>
        </p:spPr>
        <p:txBody>
          <a:bodyPr/>
          <a:lstStyle>
            <a:lvl1pPr>
              <a:defRPr/>
            </a:lvl1pPr>
          </a:lstStyle>
          <a:p>
            <a:pPr>
              <a:defRPr/>
            </a:pPr>
            <a:fld id="{350BAE70-68DF-464C-9ACC-F8FADB03AE1D}" type="slidenum">
              <a:rPr lang="en-GB" altLang="en-US"/>
              <a:pPr>
                <a:defRPr/>
              </a:pPr>
              <a:t>‹#›</a:t>
            </a:fld>
            <a:endParaRPr lang="en-GB" altLang="en-US" dirty="0"/>
          </a:p>
        </p:txBody>
      </p:sp>
    </p:spTree>
    <p:extLst>
      <p:ext uri="{BB962C8B-B14F-4D97-AF65-F5344CB8AC3E}">
        <p14:creationId xmlns:p14="http://schemas.microsoft.com/office/powerpoint/2010/main" val="2034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CA17B-7898-44A9-9018-2CCDDBF4F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730DDF-3A76-4AC5-AAA2-8D21D6855A93}"/>
              </a:ext>
            </a:extLst>
          </p:cNvPr>
          <p:cNvSpPr>
            <a:spLocks noGrp="1"/>
          </p:cNvSpPr>
          <p:nvPr>
            <p:ph sz="half" idx="1"/>
          </p:nvPr>
        </p:nvSpPr>
        <p:spPr>
          <a:xfrm>
            <a:off x="457200" y="2492375"/>
            <a:ext cx="4038600" cy="3529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70287F-805D-4FD2-8C2E-A00640D9F6DF}"/>
              </a:ext>
            </a:extLst>
          </p:cNvPr>
          <p:cNvSpPr>
            <a:spLocks noGrp="1"/>
          </p:cNvSpPr>
          <p:nvPr>
            <p:ph sz="half" idx="2"/>
          </p:nvPr>
        </p:nvSpPr>
        <p:spPr>
          <a:xfrm>
            <a:off x="4648200" y="2492375"/>
            <a:ext cx="4038600" cy="3529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2D26E3E8-65BE-4AE8-B2E6-D5892D3BEF33}"/>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5">
            <a:extLst>
              <a:ext uri="{FF2B5EF4-FFF2-40B4-BE49-F238E27FC236}">
                <a16:creationId xmlns:a16="http://schemas.microsoft.com/office/drawing/2014/main" id="{0E83DF1D-53D8-4D3A-AA47-99AD2E35292A}"/>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6">
            <a:extLst>
              <a:ext uri="{FF2B5EF4-FFF2-40B4-BE49-F238E27FC236}">
                <a16:creationId xmlns:a16="http://schemas.microsoft.com/office/drawing/2014/main" id="{766E44FB-B436-4312-B782-1F098320558D}"/>
              </a:ext>
            </a:extLst>
          </p:cNvPr>
          <p:cNvSpPr>
            <a:spLocks noGrp="1" noChangeArrowheads="1"/>
          </p:cNvSpPr>
          <p:nvPr>
            <p:ph type="sldNum" sz="quarter" idx="12"/>
          </p:nvPr>
        </p:nvSpPr>
        <p:spPr>
          <a:ln/>
        </p:spPr>
        <p:txBody>
          <a:bodyPr/>
          <a:lstStyle>
            <a:lvl1pPr>
              <a:defRPr/>
            </a:lvl1pPr>
          </a:lstStyle>
          <a:p>
            <a:pPr>
              <a:defRPr/>
            </a:pPr>
            <a:fld id="{44D2CD08-F572-4E4A-B2E5-3D29B9EA1C1B}" type="slidenum">
              <a:rPr lang="en-GB" altLang="en-US"/>
              <a:pPr>
                <a:defRPr/>
              </a:pPr>
              <a:t>‹#›</a:t>
            </a:fld>
            <a:endParaRPr lang="en-GB" altLang="en-US" dirty="0"/>
          </a:p>
        </p:txBody>
      </p:sp>
    </p:spTree>
    <p:extLst>
      <p:ext uri="{BB962C8B-B14F-4D97-AF65-F5344CB8AC3E}">
        <p14:creationId xmlns:p14="http://schemas.microsoft.com/office/powerpoint/2010/main" val="303234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6158B-3EEE-4933-B9A1-3505D422AC2F}"/>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276EEF-E403-4371-8AAB-FEDF391F6BB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CD54F2-BE4C-4DF8-9182-2F39E4CA353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C674B3-761A-41DE-9C44-509A0B97B82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09100C-4CD9-42AA-87FD-4C7A623FE84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340E5A3A-84FA-44D7-97F0-68B743BE7FAF}"/>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8" name="Rectangle 5">
            <a:extLst>
              <a:ext uri="{FF2B5EF4-FFF2-40B4-BE49-F238E27FC236}">
                <a16:creationId xmlns:a16="http://schemas.microsoft.com/office/drawing/2014/main" id="{74C6926D-A2C6-4699-9287-02CA49EE6E87}"/>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9" name="Rectangle 6">
            <a:extLst>
              <a:ext uri="{FF2B5EF4-FFF2-40B4-BE49-F238E27FC236}">
                <a16:creationId xmlns:a16="http://schemas.microsoft.com/office/drawing/2014/main" id="{7E84F4EB-3C93-40B8-9546-B935D5D23DA7}"/>
              </a:ext>
            </a:extLst>
          </p:cNvPr>
          <p:cNvSpPr>
            <a:spLocks noGrp="1" noChangeArrowheads="1"/>
          </p:cNvSpPr>
          <p:nvPr>
            <p:ph type="sldNum" sz="quarter" idx="12"/>
          </p:nvPr>
        </p:nvSpPr>
        <p:spPr>
          <a:ln/>
        </p:spPr>
        <p:txBody>
          <a:bodyPr/>
          <a:lstStyle>
            <a:lvl1pPr>
              <a:defRPr/>
            </a:lvl1pPr>
          </a:lstStyle>
          <a:p>
            <a:pPr>
              <a:defRPr/>
            </a:pPr>
            <a:fld id="{1C2BCCC8-3740-49C7-BF37-B913918F9B61}" type="slidenum">
              <a:rPr lang="en-GB" altLang="en-US"/>
              <a:pPr>
                <a:defRPr/>
              </a:pPr>
              <a:t>‹#›</a:t>
            </a:fld>
            <a:endParaRPr lang="en-GB" altLang="en-US" dirty="0"/>
          </a:p>
        </p:txBody>
      </p:sp>
    </p:spTree>
    <p:extLst>
      <p:ext uri="{BB962C8B-B14F-4D97-AF65-F5344CB8AC3E}">
        <p14:creationId xmlns:p14="http://schemas.microsoft.com/office/powerpoint/2010/main" val="387382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8955A-BC61-4F70-A9DD-BB6D9E2D7755}"/>
              </a:ext>
            </a:extLst>
          </p:cNvPr>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A5F30B3B-E49E-45F7-8833-8DC4A50E6A8E}"/>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4" name="Rectangle 5">
            <a:extLst>
              <a:ext uri="{FF2B5EF4-FFF2-40B4-BE49-F238E27FC236}">
                <a16:creationId xmlns:a16="http://schemas.microsoft.com/office/drawing/2014/main" id="{5AB62A3C-4743-48FE-B97F-DA536E131337}"/>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5" name="Rectangle 6">
            <a:extLst>
              <a:ext uri="{FF2B5EF4-FFF2-40B4-BE49-F238E27FC236}">
                <a16:creationId xmlns:a16="http://schemas.microsoft.com/office/drawing/2014/main" id="{E6B530BF-D41F-495B-8C03-10D49042C834}"/>
              </a:ext>
            </a:extLst>
          </p:cNvPr>
          <p:cNvSpPr>
            <a:spLocks noGrp="1" noChangeArrowheads="1"/>
          </p:cNvSpPr>
          <p:nvPr>
            <p:ph type="sldNum" sz="quarter" idx="12"/>
          </p:nvPr>
        </p:nvSpPr>
        <p:spPr>
          <a:ln/>
        </p:spPr>
        <p:txBody>
          <a:bodyPr/>
          <a:lstStyle>
            <a:lvl1pPr>
              <a:defRPr/>
            </a:lvl1pPr>
          </a:lstStyle>
          <a:p>
            <a:pPr>
              <a:defRPr/>
            </a:pPr>
            <a:fld id="{0C73416A-1084-44FF-8707-66B38F1EFEED}" type="slidenum">
              <a:rPr lang="en-GB" altLang="en-US"/>
              <a:pPr>
                <a:defRPr/>
              </a:pPr>
              <a:t>‹#›</a:t>
            </a:fld>
            <a:endParaRPr lang="en-GB" altLang="en-US" dirty="0"/>
          </a:p>
        </p:txBody>
      </p:sp>
    </p:spTree>
    <p:extLst>
      <p:ext uri="{BB962C8B-B14F-4D97-AF65-F5344CB8AC3E}">
        <p14:creationId xmlns:p14="http://schemas.microsoft.com/office/powerpoint/2010/main" val="1735696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95060E4-69DE-4B22-BE0A-1E0DF35D5265}"/>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3" name="Rectangle 5">
            <a:extLst>
              <a:ext uri="{FF2B5EF4-FFF2-40B4-BE49-F238E27FC236}">
                <a16:creationId xmlns:a16="http://schemas.microsoft.com/office/drawing/2014/main" id="{981793C0-1D8B-4C86-99EA-843E7E4F469A}"/>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4" name="Rectangle 6">
            <a:extLst>
              <a:ext uri="{FF2B5EF4-FFF2-40B4-BE49-F238E27FC236}">
                <a16:creationId xmlns:a16="http://schemas.microsoft.com/office/drawing/2014/main" id="{9DD61DD2-32B5-42DF-B382-021A7F79FFC1}"/>
              </a:ext>
            </a:extLst>
          </p:cNvPr>
          <p:cNvSpPr>
            <a:spLocks noGrp="1" noChangeArrowheads="1"/>
          </p:cNvSpPr>
          <p:nvPr>
            <p:ph type="sldNum" sz="quarter" idx="12"/>
          </p:nvPr>
        </p:nvSpPr>
        <p:spPr>
          <a:ln/>
        </p:spPr>
        <p:txBody>
          <a:bodyPr/>
          <a:lstStyle>
            <a:lvl1pPr>
              <a:defRPr/>
            </a:lvl1pPr>
          </a:lstStyle>
          <a:p>
            <a:pPr>
              <a:defRPr/>
            </a:pPr>
            <a:fld id="{0B453BBA-A67C-4A84-969B-74A85F3878DD}" type="slidenum">
              <a:rPr lang="en-GB" altLang="en-US"/>
              <a:pPr>
                <a:defRPr/>
              </a:pPr>
              <a:t>‹#›</a:t>
            </a:fld>
            <a:endParaRPr lang="en-GB" altLang="en-US" dirty="0"/>
          </a:p>
        </p:txBody>
      </p:sp>
    </p:spTree>
    <p:extLst>
      <p:ext uri="{BB962C8B-B14F-4D97-AF65-F5344CB8AC3E}">
        <p14:creationId xmlns:p14="http://schemas.microsoft.com/office/powerpoint/2010/main" val="374732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E85B-0D2D-47CF-BB35-403B046E5A0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2958FC-B541-43DE-9E41-B3FFA2409B5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097CA1-7D05-4244-826E-CD2385E5374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A31D6E25-32B1-4660-8564-AD008DE474CF}"/>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5">
            <a:extLst>
              <a:ext uri="{FF2B5EF4-FFF2-40B4-BE49-F238E27FC236}">
                <a16:creationId xmlns:a16="http://schemas.microsoft.com/office/drawing/2014/main" id="{D01A658A-A07C-432A-A513-7608A227CE47}"/>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6">
            <a:extLst>
              <a:ext uri="{FF2B5EF4-FFF2-40B4-BE49-F238E27FC236}">
                <a16:creationId xmlns:a16="http://schemas.microsoft.com/office/drawing/2014/main" id="{4141E688-7C24-42AD-B425-8B92230D18E4}"/>
              </a:ext>
            </a:extLst>
          </p:cNvPr>
          <p:cNvSpPr>
            <a:spLocks noGrp="1" noChangeArrowheads="1"/>
          </p:cNvSpPr>
          <p:nvPr>
            <p:ph type="sldNum" sz="quarter" idx="12"/>
          </p:nvPr>
        </p:nvSpPr>
        <p:spPr>
          <a:ln/>
        </p:spPr>
        <p:txBody>
          <a:bodyPr/>
          <a:lstStyle>
            <a:lvl1pPr>
              <a:defRPr/>
            </a:lvl1pPr>
          </a:lstStyle>
          <a:p>
            <a:pPr>
              <a:defRPr/>
            </a:pPr>
            <a:fld id="{57BEF738-462C-40F4-98C5-DE94908FE64D}" type="slidenum">
              <a:rPr lang="en-GB" altLang="en-US"/>
              <a:pPr>
                <a:defRPr/>
              </a:pPr>
              <a:t>‹#›</a:t>
            </a:fld>
            <a:endParaRPr lang="en-GB" altLang="en-US" dirty="0"/>
          </a:p>
        </p:txBody>
      </p:sp>
    </p:spTree>
    <p:extLst>
      <p:ext uri="{BB962C8B-B14F-4D97-AF65-F5344CB8AC3E}">
        <p14:creationId xmlns:p14="http://schemas.microsoft.com/office/powerpoint/2010/main" val="295194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1D8F2-3663-44F9-93F9-4FEFBF9D0C4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4A156E-8527-4470-93A2-EA4A02C9F8D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a:extLst>
              <a:ext uri="{FF2B5EF4-FFF2-40B4-BE49-F238E27FC236}">
                <a16:creationId xmlns:a16="http://schemas.microsoft.com/office/drawing/2014/main" id="{2197982E-797B-4091-9045-FE16D0C80D1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A04F681C-E057-4DF7-AC61-E405F46A2F5C}"/>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5">
            <a:extLst>
              <a:ext uri="{FF2B5EF4-FFF2-40B4-BE49-F238E27FC236}">
                <a16:creationId xmlns:a16="http://schemas.microsoft.com/office/drawing/2014/main" id="{994B1C39-A44B-4B05-9A3C-70CFA7CEDAF3}"/>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6">
            <a:extLst>
              <a:ext uri="{FF2B5EF4-FFF2-40B4-BE49-F238E27FC236}">
                <a16:creationId xmlns:a16="http://schemas.microsoft.com/office/drawing/2014/main" id="{344F6D2A-DF09-44F3-B321-E07AE85EB3DE}"/>
              </a:ext>
            </a:extLst>
          </p:cNvPr>
          <p:cNvSpPr>
            <a:spLocks noGrp="1" noChangeArrowheads="1"/>
          </p:cNvSpPr>
          <p:nvPr>
            <p:ph type="sldNum" sz="quarter" idx="12"/>
          </p:nvPr>
        </p:nvSpPr>
        <p:spPr>
          <a:ln/>
        </p:spPr>
        <p:txBody>
          <a:bodyPr/>
          <a:lstStyle>
            <a:lvl1pPr>
              <a:defRPr/>
            </a:lvl1pPr>
          </a:lstStyle>
          <a:p>
            <a:pPr>
              <a:defRPr/>
            </a:pPr>
            <a:fld id="{F76DB62E-712F-4937-A066-50E0036B8B65}" type="slidenum">
              <a:rPr lang="en-GB" altLang="en-US"/>
              <a:pPr>
                <a:defRPr/>
              </a:pPr>
              <a:t>‹#›</a:t>
            </a:fld>
            <a:endParaRPr lang="en-GB" altLang="en-US" dirty="0"/>
          </a:p>
        </p:txBody>
      </p:sp>
    </p:spTree>
    <p:extLst>
      <p:ext uri="{BB962C8B-B14F-4D97-AF65-F5344CB8AC3E}">
        <p14:creationId xmlns:p14="http://schemas.microsoft.com/office/powerpoint/2010/main" val="140985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61D3BBF-082A-47C6-9465-BA5C7875780E}"/>
              </a:ext>
            </a:extLst>
          </p:cNvPr>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a:extLst>
              <a:ext uri="{FF2B5EF4-FFF2-40B4-BE49-F238E27FC236}">
                <a16:creationId xmlns:a16="http://schemas.microsoft.com/office/drawing/2014/main" id="{5AC27604-A50E-451E-B067-CEC04575E5D7}"/>
              </a:ext>
            </a:extLst>
          </p:cNvPr>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a:extLst>
              <a:ext uri="{FF2B5EF4-FFF2-40B4-BE49-F238E27FC236}">
                <a16:creationId xmlns:a16="http://schemas.microsoft.com/office/drawing/2014/main" id="{01CD2535-AAF4-4EE0-AFF5-5D766D694D0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panose="020B0604020202020204" pitchFamily="34" charset="0"/>
              </a:defRPr>
            </a:lvl1pPr>
          </a:lstStyle>
          <a:p>
            <a:pPr>
              <a:defRPr/>
            </a:pPr>
            <a:endParaRPr lang="en-GB" altLang="en-US" dirty="0"/>
          </a:p>
        </p:txBody>
      </p:sp>
      <p:sp>
        <p:nvSpPr>
          <p:cNvPr id="1029" name="Rectangle 5">
            <a:extLst>
              <a:ext uri="{FF2B5EF4-FFF2-40B4-BE49-F238E27FC236}">
                <a16:creationId xmlns:a16="http://schemas.microsoft.com/office/drawing/2014/main" id="{F954DF3D-FE49-4498-B72D-3B886495BFB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panose="020B0604020202020204" pitchFamily="34" charset="0"/>
              </a:defRPr>
            </a:lvl1pPr>
          </a:lstStyle>
          <a:p>
            <a:pPr>
              <a:defRPr/>
            </a:pPr>
            <a:endParaRPr lang="en-GB" altLang="en-US" dirty="0"/>
          </a:p>
        </p:txBody>
      </p:sp>
      <p:sp>
        <p:nvSpPr>
          <p:cNvPr id="1030" name="Rectangle 6">
            <a:extLst>
              <a:ext uri="{FF2B5EF4-FFF2-40B4-BE49-F238E27FC236}">
                <a16:creationId xmlns:a16="http://schemas.microsoft.com/office/drawing/2014/main" id="{5B871A0E-CFAA-4A45-9DE9-DF61F5F85E0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anose="020B0604020202020204" pitchFamily="34" charset="0"/>
              </a:defRPr>
            </a:lvl1pPr>
          </a:lstStyle>
          <a:p>
            <a:pPr>
              <a:defRPr/>
            </a:pPr>
            <a:fld id="{E045B3DF-AB00-4AE5-9703-6B8D2CECDA4E}" type="slidenum">
              <a:rPr lang="en-GB" altLang="en-US"/>
              <a:pPr>
                <a:defRPr/>
              </a:pPr>
              <a:t>‹#›</a:t>
            </a:fld>
            <a:endParaRPr lang="en-GB" altLang="en-US" dirty="0"/>
          </a:p>
        </p:txBody>
      </p:sp>
      <p:sp>
        <p:nvSpPr>
          <p:cNvPr id="15" name="Rectangle 14">
            <a:extLst>
              <a:ext uri="{FF2B5EF4-FFF2-40B4-BE49-F238E27FC236}">
                <a16:creationId xmlns:a16="http://schemas.microsoft.com/office/drawing/2014/main" id="{519A68A9-10DB-4A40-A22B-39D908809A49}"/>
              </a:ext>
            </a:extLst>
          </p:cNvPr>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p>
        </p:txBody>
      </p:sp>
      <p:sp>
        <p:nvSpPr>
          <p:cNvPr id="7" name="Rectangle 6">
            <a:extLst>
              <a:ext uri="{FF2B5EF4-FFF2-40B4-BE49-F238E27FC236}">
                <a16:creationId xmlns:a16="http://schemas.microsoft.com/office/drawing/2014/main" id="{7C19A1D4-539A-42D2-9766-A5AD067E0E02}"/>
              </a:ext>
            </a:extLst>
          </p:cNvPr>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p>
        </p:txBody>
      </p:sp>
      <p:pic>
        <p:nvPicPr>
          <p:cNvPr id="1033" name="Picture 17" descr="LOGO CE_Vertical_EN_NEG_quadri_HR">
            <a:extLst>
              <a:ext uri="{FF2B5EF4-FFF2-40B4-BE49-F238E27FC236}">
                <a16:creationId xmlns:a16="http://schemas.microsoft.com/office/drawing/2014/main" id="{5122C4EF-242D-4B01-90DF-C4A84D4D31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7" descr="LOGO CE_Vertical_EN_NEG_quadri_HR">
            <a:extLst>
              <a:ext uri="{FF2B5EF4-FFF2-40B4-BE49-F238E27FC236}">
                <a16:creationId xmlns:a16="http://schemas.microsoft.com/office/drawing/2014/main" id="{D35947CA-EA14-49AC-B3E7-7A112703E78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04" r:id="rId1"/>
    <p:sldLayoutId id="2147484805" r:id="rId2"/>
    <p:sldLayoutId id="2147484775" r:id="rId3"/>
    <p:sldLayoutId id="2147484776" r:id="rId4"/>
    <p:sldLayoutId id="2147484777" r:id="rId5"/>
    <p:sldLayoutId id="2147484778" r:id="rId6"/>
    <p:sldLayoutId id="2147484779" r:id="rId7"/>
    <p:sldLayoutId id="2147484780" r:id="rId8"/>
    <p:sldLayoutId id="2147484781" r:id="rId9"/>
    <p:sldLayoutId id="2147484782" r:id="rId10"/>
    <p:sldLayoutId id="2147484783" r:id="rId11"/>
  </p:sldLayoutIdLst>
  <p:txStyles>
    <p:titleStyle>
      <a:lvl1pPr marL="358775" algn="l" rtl="0" eaLnBrk="0" fontAlgn="base" hangingPunct="0">
        <a:spcBef>
          <a:spcPct val="0"/>
        </a:spcBef>
        <a:spcAft>
          <a:spcPct val="0"/>
        </a:spcAft>
        <a:defRPr sz="3000" b="1" kern="1200">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anose="020B0604030504040204" pitchFamily="34" charset="0"/>
        </a:defRPr>
      </a:lvl2pPr>
      <a:lvl3pPr marL="358775" algn="l" rtl="0" eaLnBrk="0" fontAlgn="base" hangingPunct="0">
        <a:spcBef>
          <a:spcPct val="0"/>
        </a:spcBef>
        <a:spcAft>
          <a:spcPct val="0"/>
        </a:spcAft>
        <a:defRPr sz="3000" b="1">
          <a:solidFill>
            <a:srgbClr val="0F5494"/>
          </a:solidFill>
          <a:latin typeface="Verdana" panose="020B0604030504040204" pitchFamily="34" charset="0"/>
        </a:defRPr>
      </a:lvl3pPr>
      <a:lvl4pPr marL="358775" algn="l" rtl="0" eaLnBrk="0" fontAlgn="base" hangingPunct="0">
        <a:spcBef>
          <a:spcPct val="0"/>
        </a:spcBef>
        <a:spcAft>
          <a:spcPct val="0"/>
        </a:spcAft>
        <a:defRPr sz="3000" b="1">
          <a:solidFill>
            <a:srgbClr val="0F5494"/>
          </a:solidFill>
          <a:latin typeface="Verdana" panose="020B0604030504040204" pitchFamily="34" charset="0"/>
        </a:defRPr>
      </a:lvl4pPr>
      <a:lvl5pPr marL="358775" algn="l" rtl="0" eaLnBrk="0" fontAlgn="base" hangingPunct="0">
        <a:spcBef>
          <a:spcPct val="0"/>
        </a:spcBef>
        <a:spcAft>
          <a:spcPct val="0"/>
        </a:spcAft>
        <a:defRPr sz="3000" b="1">
          <a:solidFill>
            <a:srgbClr val="0F5494"/>
          </a:solidFill>
          <a:latin typeface="Verdana" panose="020B0604030504040204" pitchFamily="34" charset="0"/>
        </a:defRPr>
      </a:lvl5pPr>
      <a:lvl6pPr marL="815975" algn="l" rtl="0" eaLnBrk="1" fontAlgn="base" hangingPunct="1">
        <a:spcBef>
          <a:spcPct val="0"/>
        </a:spcBef>
        <a:spcAft>
          <a:spcPct val="0"/>
        </a:spcAft>
        <a:defRPr sz="3000" b="1">
          <a:solidFill>
            <a:srgbClr val="0F5494"/>
          </a:solidFill>
          <a:latin typeface="Verdana" panose="020B0604030504040204" pitchFamily="34" charset="0"/>
        </a:defRPr>
      </a:lvl6pPr>
      <a:lvl7pPr marL="1273175" algn="l" rtl="0" eaLnBrk="1" fontAlgn="base" hangingPunct="1">
        <a:spcBef>
          <a:spcPct val="0"/>
        </a:spcBef>
        <a:spcAft>
          <a:spcPct val="0"/>
        </a:spcAft>
        <a:defRPr sz="3000" b="1">
          <a:solidFill>
            <a:srgbClr val="0F5494"/>
          </a:solidFill>
          <a:latin typeface="Verdana" panose="020B0604030504040204" pitchFamily="34" charset="0"/>
        </a:defRPr>
      </a:lvl7pPr>
      <a:lvl8pPr marL="1730375" algn="l" rtl="0" eaLnBrk="1" fontAlgn="base" hangingPunct="1">
        <a:spcBef>
          <a:spcPct val="0"/>
        </a:spcBef>
        <a:spcAft>
          <a:spcPct val="0"/>
        </a:spcAft>
        <a:defRPr sz="3000" b="1">
          <a:solidFill>
            <a:srgbClr val="0F5494"/>
          </a:solidFill>
          <a:latin typeface="Verdana" panose="020B0604030504040204" pitchFamily="34" charset="0"/>
        </a:defRPr>
      </a:lvl8pPr>
      <a:lvl9pPr marL="2187575" algn="l" rtl="0" eaLnBrk="1" fontAlgn="base" hangingPunct="1">
        <a:spcBef>
          <a:spcPct val="0"/>
        </a:spcBef>
        <a:spcAft>
          <a:spcPct val="0"/>
        </a:spcAft>
        <a:defRPr sz="3000" b="1">
          <a:solidFill>
            <a:srgbClr val="0F5494"/>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bg1"/>
        </a:buClr>
        <a:buChar char="•"/>
        <a:defRPr sz="2400" i="1" kern="1200">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kern="1200">
          <a:solidFill>
            <a:srgbClr val="0F5494"/>
          </a:solidFill>
          <a:latin typeface="+mn-lt"/>
          <a:ea typeface="+mn-ea"/>
          <a:cs typeface="+mn-cs"/>
        </a:defRPr>
      </a:lvl2pPr>
      <a:lvl3pPr marL="1143000" indent="-228600" algn="l" rtl="0" eaLnBrk="0" fontAlgn="base" hangingPunct="0">
        <a:spcBef>
          <a:spcPct val="20000"/>
        </a:spcBef>
        <a:spcAft>
          <a:spcPct val="0"/>
        </a:spcAft>
        <a:defRPr sz="1400" kern="1200">
          <a:solidFill>
            <a:srgbClr val="0F5494"/>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Ak0A8ELXcts&amp;list=PL0NKSZy4-2Da-YBHX2mST6KgLhWxXqWGW"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3AE7A3B0-4FFF-4CC2-88D1-B0418A0597DA}"/>
              </a:ext>
            </a:extLst>
          </p:cNvPr>
          <p:cNvSpPr>
            <a:spLocks noGrp="1" noChangeArrowheads="1"/>
          </p:cNvSpPr>
          <p:nvPr>
            <p:ph type="ctrTitle"/>
          </p:nvPr>
        </p:nvSpPr>
        <p:spPr>
          <a:xfrm>
            <a:off x="1403350" y="2060574"/>
            <a:ext cx="7561263" cy="4248746"/>
          </a:xfrm>
        </p:spPr>
        <p:txBody>
          <a:bodyPr/>
          <a:lstStyle/>
          <a:p>
            <a:pPr eaLnBrk="1" hangingPunct="1"/>
            <a:r>
              <a:rPr lang="en-GB" sz="2800" dirty="0" smtClean="0"/>
              <a:t>Working </a:t>
            </a:r>
            <a:r>
              <a:rPr lang="en-GB" sz="2800" dirty="0"/>
              <a:t>Better Together for the Implementation of the 2030 Agenda</a:t>
            </a:r>
            <a:r>
              <a:rPr lang="en-GB" sz="2000" dirty="0"/>
              <a:t/>
            </a:r>
            <a:br>
              <a:rPr lang="en-GB" sz="2000" dirty="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i="1" dirty="0"/>
              <a:t/>
            </a:r>
            <a:br>
              <a:rPr lang="en-GB" sz="2000" i="1" dirty="0"/>
            </a:br>
            <a:r>
              <a:rPr lang="en-GB" sz="2000" i="1" dirty="0" smtClean="0"/>
              <a:t>Training </a:t>
            </a:r>
            <a:r>
              <a:rPr lang="en-GB" sz="2000" i="1" dirty="0"/>
              <a:t>on </a:t>
            </a:r>
            <a:r>
              <a:rPr lang="fr-BE" altLang="en-US" sz="2000" i="1" dirty="0"/>
              <a:t>Joint </a:t>
            </a:r>
            <a:r>
              <a:rPr lang="fr-BE" altLang="en-US" sz="2000" i="1" dirty="0" smtClean="0"/>
              <a:t>Programming</a:t>
            </a:r>
            <a:br>
              <a:rPr lang="fr-BE" altLang="en-US" sz="2000" i="1" dirty="0" smtClean="0"/>
            </a:br>
            <a:r>
              <a:rPr lang="fr-BE" altLang="en-US" sz="2000" i="1" dirty="0" smtClean="0"/>
              <a:t>					</a:t>
            </a:r>
            <a:r>
              <a:rPr lang="fr-BE" altLang="en-US" sz="2000" b="0" i="1" dirty="0" smtClean="0"/>
              <a:t>19 November 2019</a:t>
            </a:r>
            <a:br>
              <a:rPr lang="fr-BE" altLang="en-US" sz="2000" b="0" i="1" dirty="0" smtClean="0"/>
            </a:br>
            <a:r>
              <a:rPr lang="fr-BE" altLang="en-US" sz="2000" b="0" i="1" dirty="0" smtClean="0"/>
              <a:t>					Kampala, UGANDA</a:t>
            </a:r>
            <a:endParaRPr lang="en-GB" altLang="en-US" sz="2000" b="0" i="1" dirty="0"/>
          </a:p>
        </p:txBody>
      </p:sp>
      <p:pic>
        <p:nvPicPr>
          <p:cNvPr id="3" name="Picture 2">
            <a:extLst>
              <a:ext uri="{FF2B5EF4-FFF2-40B4-BE49-F238E27FC236}">
                <a16:creationId xmlns:a16="http://schemas.microsoft.com/office/drawing/2014/main" id="{047C6024-3421-4C07-851A-AE69D56D89A6}"/>
              </a:ext>
            </a:extLst>
          </p:cNvPr>
          <p:cNvPicPr>
            <a:picLocks noChangeAspect="1"/>
          </p:cNvPicPr>
          <p:nvPr/>
        </p:nvPicPr>
        <p:blipFill>
          <a:blip r:embed="rId3"/>
          <a:stretch>
            <a:fillRect/>
          </a:stretch>
        </p:blipFill>
        <p:spPr>
          <a:xfrm>
            <a:off x="5364088" y="3356992"/>
            <a:ext cx="3146931" cy="12241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B238ACC-116B-45CD-B670-8338D4B5B27C}"/>
              </a:ext>
            </a:extLst>
          </p:cNvPr>
          <p:cNvSpPr>
            <a:spLocks noGrp="1" noChangeArrowheads="1"/>
          </p:cNvSpPr>
          <p:nvPr>
            <p:ph type="title"/>
          </p:nvPr>
        </p:nvSpPr>
        <p:spPr/>
        <p:txBody>
          <a:bodyPr/>
          <a:lstStyle/>
          <a:p>
            <a:pPr algn="ctr" eaLnBrk="1" hangingPunct="1"/>
            <a:r>
              <a:rPr lang="en-GB" altLang="en-US" dirty="0"/>
              <a:t>Introductions</a:t>
            </a:r>
          </a:p>
        </p:txBody>
      </p:sp>
      <p:sp>
        <p:nvSpPr>
          <p:cNvPr id="27651" name="Content Placeholder 2">
            <a:extLst>
              <a:ext uri="{FF2B5EF4-FFF2-40B4-BE49-F238E27FC236}">
                <a16:creationId xmlns:a16="http://schemas.microsoft.com/office/drawing/2014/main" id="{97C2E265-403F-4909-A392-35A0EDA3AE18}"/>
              </a:ext>
            </a:extLst>
          </p:cNvPr>
          <p:cNvSpPr>
            <a:spLocks noGrp="1" noChangeArrowheads="1"/>
          </p:cNvSpPr>
          <p:nvPr>
            <p:ph idx="4294967295"/>
          </p:nvPr>
        </p:nvSpPr>
        <p:spPr>
          <a:xfrm>
            <a:off x="395288" y="2564904"/>
            <a:ext cx="8229600" cy="3431634"/>
          </a:xfrm>
        </p:spPr>
        <p:txBody>
          <a:bodyPr/>
          <a:lstStyle/>
          <a:p>
            <a:pPr marL="274638" lvl="1" indent="0">
              <a:spcAft>
                <a:spcPts val="400"/>
              </a:spcAft>
              <a:buNone/>
            </a:pPr>
            <a:r>
              <a:rPr lang="en-GB" altLang="en-US" sz="2600" b="0" u="sng" dirty="0" smtClean="0"/>
              <a:t>Write </a:t>
            </a:r>
            <a:r>
              <a:rPr lang="en-GB" altLang="en-US" sz="2600" b="0" u="sng" dirty="0"/>
              <a:t>on a card what you think </a:t>
            </a:r>
            <a:r>
              <a:rPr lang="en-GB" altLang="en-US" sz="2600" b="0" u="sng" dirty="0" smtClean="0"/>
              <a:t>Joint Programming is</a:t>
            </a:r>
            <a:endParaRPr lang="en-GB" altLang="en-US" sz="2600" b="0" u="sng" dirty="0"/>
          </a:p>
          <a:p>
            <a:pPr marL="274638" lvl="1" indent="0">
              <a:spcAft>
                <a:spcPts val="400"/>
              </a:spcAft>
              <a:buNone/>
            </a:pPr>
            <a:endParaRPr lang="en-GB" altLang="en-US" sz="2400" b="0" dirty="0"/>
          </a:p>
          <a:p>
            <a:pPr marL="274638" lvl="1" indent="0">
              <a:spcAft>
                <a:spcPts val="400"/>
              </a:spcAft>
              <a:buNone/>
            </a:pPr>
            <a:r>
              <a:rPr lang="en-GB" altLang="en-US" sz="2400" b="0" dirty="0"/>
              <a:t>A little later </a:t>
            </a:r>
            <a:r>
              <a:rPr lang="en-GB" altLang="en-US" sz="2400" b="0" dirty="0" smtClean="0"/>
              <a:t>you </a:t>
            </a:r>
            <a:r>
              <a:rPr lang="en-GB" altLang="en-US" sz="2400" b="0" dirty="0"/>
              <a:t>will </a:t>
            </a:r>
            <a:r>
              <a:rPr lang="en-GB" altLang="en-US" sz="2400" b="0" dirty="0" smtClean="0"/>
              <a:t>be asked:</a:t>
            </a:r>
            <a:endParaRPr lang="en-GB" altLang="en-US" sz="2400" b="0" dirty="0"/>
          </a:p>
          <a:p>
            <a:pPr marL="617538" lvl="1" indent="-342900">
              <a:spcAft>
                <a:spcPts val="400"/>
              </a:spcAft>
              <a:buFont typeface="Arial" panose="020B0604020202020204" pitchFamily="34" charset="0"/>
              <a:buChar char="•"/>
            </a:pPr>
            <a:r>
              <a:rPr lang="en-GB" altLang="en-US" sz="2400" b="0" dirty="0"/>
              <a:t>c</a:t>
            </a:r>
            <a:r>
              <a:rPr lang="en-GB" altLang="en-US" sz="2400" b="0" i="0" dirty="0" smtClean="0"/>
              <a:t>ome </a:t>
            </a:r>
            <a:r>
              <a:rPr lang="en-GB" altLang="en-US" sz="2400" b="0" i="0" dirty="0"/>
              <a:t>to the front, state your name and where you are from</a:t>
            </a:r>
          </a:p>
          <a:p>
            <a:pPr marL="617538" lvl="1" indent="-342900">
              <a:spcAft>
                <a:spcPts val="400"/>
              </a:spcAft>
              <a:buFont typeface="Arial" panose="020B0604020202020204" pitchFamily="34" charset="0"/>
              <a:buChar char="•"/>
            </a:pPr>
            <a:r>
              <a:rPr lang="en-GB" altLang="en-US" sz="2400" b="0" dirty="0"/>
              <a:t>p</a:t>
            </a:r>
            <a:r>
              <a:rPr lang="en-GB" altLang="en-US" sz="2400" b="0" dirty="0" smtClean="0"/>
              <a:t>ut </a:t>
            </a:r>
            <a:r>
              <a:rPr lang="en-GB" altLang="en-US" sz="2400" b="0" dirty="0"/>
              <a:t>your card on the flip chart</a:t>
            </a:r>
            <a:endParaRPr lang="en-GB" altLang="en-US" i="0" dirty="0"/>
          </a:p>
          <a:p>
            <a:pPr eaLnBrk="1" hangingPunct="1"/>
            <a:endParaRPr lang="en-GB" altLang="en-US" i="0" dirty="0"/>
          </a:p>
        </p:txBody>
      </p:sp>
    </p:spTree>
    <p:extLst>
      <p:ext uri="{BB962C8B-B14F-4D97-AF65-F5344CB8AC3E}">
        <p14:creationId xmlns:p14="http://schemas.microsoft.com/office/powerpoint/2010/main" val="2665344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8E8E-E257-44E2-BA9D-0AC3219BBA14}"/>
              </a:ext>
            </a:extLst>
          </p:cNvPr>
          <p:cNvSpPr>
            <a:spLocks noGrp="1"/>
          </p:cNvSpPr>
          <p:nvPr>
            <p:ph type="title"/>
          </p:nvPr>
        </p:nvSpPr>
        <p:spPr/>
        <p:txBody>
          <a:bodyPr/>
          <a:lstStyle/>
          <a:p>
            <a:pPr algn="ctr"/>
            <a:r>
              <a:rPr lang="en-GB" dirty="0"/>
              <a:t>And an introduction from our friends in the field … </a:t>
            </a:r>
          </a:p>
        </p:txBody>
      </p:sp>
      <p:pic>
        <p:nvPicPr>
          <p:cNvPr id="4" name="Picture 3">
            <a:hlinkClick r:id="rId3"/>
            <a:extLst>
              <a:ext uri="{FF2B5EF4-FFF2-40B4-BE49-F238E27FC236}">
                <a16:creationId xmlns:a16="http://schemas.microsoft.com/office/drawing/2014/main" id="{CDDF7491-0438-489F-AD7B-1144D3984735}"/>
              </a:ext>
            </a:extLst>
          </p:cNvPr>
          <p:cNvPicPr>
            <a:picLocks noChangeAspect="1"/>
          </p:cNvPicPr>
          <p:nvPr/>
        </p:nvPicPr>
        <p:blipFill rotWithShape="1">
          <a:blip r:embed="rId4"/>
          <a:srcRect l="15350" t="13601" r="19289" b="16401"/>
          <a:stretch/>
        </p:blipFill>
        <p:spPr>
          <a:xfrm>
            <a:off x="1521756" y="2492896"/>
            <a:ext cx="5976664" cy="3600400"/>
          </a:xfrm>
          <a:prstGeom prst="rect">
            <a:avLst/>
          </a:prstGeom>
        </p:spPr>
      </p:pic>
    </p:spTree>
    <p:extLst>
      <p:ext uri="{BB962C8B-B14F-4D97-AF65-F5344CB8AC3E}">
        <p14:creationId xmlns:p14="http://schemas.microsoft.com/office/powerpoint/2010/main" val="88279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FBFC0-7723-4E52-8811-359320DBD160}"/>
              </a:ext>
            </a:extLst>
          </p:cNvPr>
          <p:cNvSpPr>
            <a:spLocks noGrp="1"/>
          </p:cNvSpPr>
          <p:nvPr>
            <p:ph type="title"/>
          </p:nvPr>
        </p:nvSpPr>
        <p:spPr>
          <a:xfrm>
            <a:off x="290742" y="1339850"/>
            <a:ext cx="8457722" cy="936625"/>
          </a:xfrm>
        </p:spPr>
        <p:txBody>
          <a:bodyPr/>
          <a:lstStyle/>
          <a:p>
            <a:pPr algn="ctr"/>
            <a:r>
              <a:rPr lang="en-GB" dirty="0"/>
              <a:t>The most important slide of the day!</a:t>
            </a:r>
          </a:p>
        </p:txBody>
      </p:sp>
      <p:sp>
        <p:nvSpPr>
          <p:cNvPr id="3" name="Content Placeholder 2">
            <a:extLst>
              <a:ext uri="{FF2B5EF4-FFF2-40B4-BE49-F238E27FC236}">
                <a16:creationId xmlns:a16="http://schemas.microsoft.com/office/drawing/2014/main" id="{63444E5E-9998-4C76-A3DA-2692B9AAAC54}"/>
              </a:ext>
            </a:extLst>
          </p:cNvPr>
          <p:cNvSpPr>
            <a:spLocks noGrp="1"/>
          </p:cNvSpPr>
          <p:nvPr>
            <p:ph idx="4294967295"/>
          </p:nvPr>
        </p:nvSpPr>
        <p:spPr>
          <a:xfrm>
            <a:off x="503238" y="2276475"/>
            <a:ext cx="8245226" cy="3889375"/>
          </a:xfrm>
          <a:prstGeom prst="rect">
            <a:avLst/>
          </a:prstGeom>
        </p:spPr>
        <p:txBody>
          <a:bodyPr/>
          <a:lstStyle/>
          <a:p>
            <a:pPr marL="0" indent="0">
              <a:spcAft>
                <a:spcPts val="1200"/>
              </a:spcAft>
              <a:buNone/>
            </a:pPr>
            <a:r>
              <a:rPr lang="en-GB" sz="2200" b="1" i="0" spc="-40" dirty="0"/>
              <a:t>Joint Programming </a:t>
            </a:r>
            <a:r>
              <a:rPr lang="en-GB" sz="2200" b="1" i="0" spc="-40" dirty="0" smtClean="0"/>
              <a:t>is </a:t>
            </a:r>
            <a:r>
              <a:rPr lang="en-GB" sz="2200" b="1" i="0" spc="-40" dirty="0"/>
              <a:t>the model for European </a:t>
            </a:r>
            <a:r>
              <a:rPr lang="en-GB" sz="2200" b="1" i="0" spc="-20" dirty="0"/>
              <a:t>Cooperation      Global Strategy &amp; New Consensus</a:t>
            </a:r>
          </a:p>
          <a:p>
            <a:pPr marL="627063" lvl="1" indent="-352425">
              <a:spcAft>
                <a:spcPts val="400"/>
              </a:spcAft>
            </a:pPr>
            <a:r>
              <a:rPr lang="en-GB" sz="2200" b="0" dirty="0"/>
              <a:t>Supporting the 2030 Agenda &amp; SDGs</a:t>
            </a:r>
          </a:p>
          <a:p>
            <a:pPr marL="627063" lvl="1" indent="-352425">
              <a:spcAft>
                <a:spcPts val="400"/>
              </a:spcAft>
            </a:pPr>
            <a:r>
              <a:rPr lang="en-GB" sz="2200" b="0" dirty="0" smtClean="0"/>
              <a:t>“working better </a:t>
            </a:r>
            <a:r>
              <a:rPr lang="en-GB" sz="2200" b="0" dirty="0"/>
              <a:t>t</a:t>
            </a:r>
            <a:r>
              <a:rPr lang="en-GB" sz="2200" b="0" dirty="0" smtClean="0"/>
              <a:t>ogether” (WBT)</a:t>
            </a:r>
            <a:endParaRPr lang="en-GB" sz="2200" b="0" dirty="0"/>
          </a:p>
          <a:p>
            <a:pPr marL="627063" lvl="1" indent="-352425">
              <a:spcAft>
                <a:spcPts val="400"/>
              </a:spcAft>
            </a:pPr>
            <a:r>
              <a:rPr lang="en-GB" sz="2200" b="0" dirty="0"/>
              <a:t>The </a:t>
            </a:r>
            <a:r>
              <a:rPr lang="en-GB" sz="2200" b="0" dirty="0" smtClean="0"/>
              <a:t>“preferred approach” </a:t>
            </a:r>
            <a:r>
              <a:rPr lang="en-GB" sz="2200" b="0" dirty="0"/>
              <a:t>to cooperation</a:t>
            </a:r>
          </a:p>
          <a:p>
            <a:pPr marL="627063" lvl="1" indent="-352425">
              <a:spcAft>
                <a:spcPts val="400"/>
              </a:spcAft>
            </a:pPr>
            <a:r>
              <a:rPr lang="en-GB" sz="2200" b="0" dirty="0" smtClean="0"/>
              <a:t>“Voluntary</a:t>
            </a:r>
            <a:r>
              <a:rPr lang="en-GB" sz="2200" b="0" dirty="0"/>
              <a:t>, flexible and </a:t>
            </a:r>
            <a:r>
              <a:rPr lang="en-GB" sz="2200" b="0" dirty="0" smtClean="0"/>
              <a:t>inclusive’ tailored to country context”</a:t>
            </a:r>
          </a:p>
          <a:p>
            <a:pPr marL="627063" lvl="1" indent="-352425">
              <a:spcAft>
                <a:spcPts val="400"/>
              </a:spcAft>
            </a:pPr>
            <a:r>
              <a:rPr lang="en-GB" sz="2200" b="0" dirty="0" smtClean="0"/>
              <a:t>Working </a:t>
            </a:r>
            <a:r>
              <a:rPr lang="en-GB" sz="2200" b="0" dirty="0"/>
              <a:t>‘beyond aid’ to address global challenges</a:t>
            </a:r>
          </a:p>
          <a:p>
            <a:pPr lvl="1"/>
            <a:endParaRPr lang="en-GB" sz="2400" dirty="0"/>
          </a:p>
        </p:txBody>
      </p:sp>
      <p:sp>
        <p:nvSpPr>
          <p:cNvPr id="4" name="Arrow: Right 3">
            <a:extLst>
              <a:ext uri="{FF2B5EF4-FFF2-40B4-BE49-F238E27FC236}">
                <a16:creationId xmlns:a16="http://schemas.microsoft.com/office/drawing/2014/main" id="{C7F832EA-B3AB-4C5F-AC76-E87374A12EFD}"/>
              </a:ext>
            </a:extLst>
          </p:cNvPr>
          <p:cNvSpPr/>
          <p:nvPr/>
        </p:nvSpPr>
        <p:spPr bwMode="auto">
          <a:xfrm>
            <a:off x="2555776" y="2780928"/>
            <a:ext cx="360040" cy="144016"/>
          </a:xfrm>
          <a:prstGeom prst="rightArrow">
            <a:avLst/>
          </a:prstGeom>
          <a:solidFill>
            <a:srgbClr val="0F5494"/>
          </a:solidFill>
          <a:ln>
            <a:solidFill>
              <a:srgbClr val="0F5494"/>
            </a:solid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F5494"/>
              </a:solidFill>
              <a:effectLst/>
              <a:latin typeface="Verdana" panose="020B0604030504040204" pitchFamily="34" charset="0"/>
            </a:endParaRPr>
          </a:p>
        </p:txBody>
      </p:sp>
      <p:sp>
        <p:nvSpPr>
          <p:cNvPr id="5" name="TextBox 4">
            <a:extLst>
              <a:ext uri="{FF2B5EF4-FFF2-40B4-BE49-F238E27FC236}">
                <a16:creationId xmlns:a16="http://schemas.microsoft.com/office/drawing/2014/main" id="{313ACDEE-0B7F-438E-B2DA-434CA6ECC4CA}"/>
              </a:ext>
            </a:extLst>
          </p:cNvPr>
          <p:cNvSpPr txBox="1"/>
          <p:nvPr/>
        </p:nvSpPr>
        <p:spPr>
          <a:xfrm>
            <a:off x="553542" y="5935017"/>
            <a:ext cx="8425184" cy="461665"/>
          </a:xfrm>
          <a:prstGeom prst="rect">
            <a:avLst/>
          </a:prstGeom>
          <a:noFill/>
        </p:spPr>
        <p:txBody>
          <a:bodyPr wrap="square" rtlCol="0">
            <a:spAutoFit/>
          </a:bodyPr>
          <a:lstStyle/>
          <a:p>
            <a:r>
              <a:rPr lang="en-GB" dirty="0">
                <a:solidFill>
                  <a:schemeClr val="tx1"/>
                </a:solidFill>
              </a:rPr>
              <a:t>Shared Vision, Common Action. EU Global Strategy for Foreign and Security Policy (June 2016), pp 49-50</a:t>
            </a:r>
          </a:p>
          <a:p>
            <a:r>
              <a:rPr lang="en-GB" dirty="0">
                <a:solidFill>
                  <a:schemeClr val="tx1"/>
                </a:solidFill>
              </a:rPr>
              <a:t>New European Consensus on Development:  Our World, Our Dignity, Our Future, (May 2017), para 75</a:t>
            </a:r>
            <a:endParaRPr lang="en-GB" dirty="0"/>
          </a:p>
        </p:txBody>
      </p:sp>
    </p:spTree>
    <p:extLst>
      <p:ext uri="{BB962C8B-B14F-4D97-AF65-F5344CB8AC3E}">
        <p14:creationId xmlns:p14="http://schemas.microsoft.com/office/powerpoint/2010/main" val="331021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F24D4C0-487F-478C-9455-7A5CD7EF5B31}"/>
              </a:ext>
            </a:extLst>
          </p:cNvPr>
          <p:cNvSpPr>
            <a:spLocks noGrp="1" noChangeArrowheads="1"/>
          </p:cNvSpPr>
          <p:nvPr>
            <p:ph type="title"/>
          </p:nvPr>
        </p:nvSpPr>
        <p:spPr/>
        <p:txBody>
          <a:bodyPr/>
          <a:lstStyle/>
          <a:p>
            <a:pPr algn="ctr" eaLnBrk="1" hangingPunct="1"/>
            <a:r>
              <a:rPr lang="en-US" altLang="en-US" dirty="0"/>
              <a:t>Today’s objectives</a:t>
            </a:r>
          </a:p>
        </p:txBody>
      </p:sp>
      <p:sp>
        <p:nvSpPr>
          <p:cNvPr id="25603" name="Content Placeholder 2">
            <a:extLst>
              <a:ext uri="{FF2B5EF4-FFF2-40B4-BE49-F238E27FC236}">
                <a16:creationId xmlns:a16="http://schemas.microsoft.com/office/drawing/2014/main" id="{64F9D02C-07D5-4E5A-8C36-8F54B107F10C}"/>
              </a:ext>
            </a:extLst>
          </p:cNvPr>
          <p:cNvSpPr>
            <a:spLocks noGrp="1" noChangeArrowheads="1"/>
          </p:cNvSpPr>
          <p:nvPr>
            <p:ph idx="4294967295"/>
          </p:nvPr>
        </p:nvSpPr>
        <p:spPr>
          <a:xfrm>
            <a:off x="457200" y="2204864"/>
            <a:ext cx="8167688" cy="4321175"/>
          </a:xfrm>
        </p:spPr>
        <p:txBody>
          <a:bodyPr/>
          <a:lstStyle/>
          <a:p>
            <a:pPr marL="0" lvl="0" indent="0">
              <a:buNone/>
            </a:pPr>
            <a:r>
              <a:rPr lang="en-GB" sz="2600" b="1" i="0" dirty="0"/>
              <a:t>For you</a:t>
            </a:r>
          </a:p>
          <a:p>
            <a:pPr marL="719138" lvl="1" indent="-444500">
              <a:buFont typeface="Wingdings" panose="05000000000000000000" pitchFamily="2" charset="2"/>
              <a:buChar char="§"/>
            </a:pPr>
            <a:r>
              <a:rPr lang="en-GB" sz="2400" b="0" i="0" dirty="0"/>
              <a:t>Enhance understanding of JP as a useful and relevant approach</a:t>
            </a:r>
          </a:p>
          <a:p>
            <a:pPr marL="719138" lvl="1" indent="-444500">
              <a:buFont typeface="Wingdings" panose="05000000000000000000" pitchFamily="2" charset="2"/>
              <a:buChar char="§"/>
            </a:pPr>
            <a:r>
              <a:rPr lang="en-GB" sz="2400" b="0" i="0" dirty="0"/>
              <a:t>Identify entry-points to support </a:t>
            </a:r>
            <a:r>
              <a:rPr lang="en-GB" sz="2400" b="0" i="0" dirty="0" smtClean="0"/>
              <a:t>2030 Agenda implementation </a:t>
            </a:r>
            <a:r>
              <a:rPr lang="en-GB" sz="2400" b="0" i="0" dirty="0"/>
              <a:t>through JP</a:t>
            </a:r>
          </a:p>
          <a:p>
            <a:pPr marL="719138" lvl="1" indent="-444500">
              <a:buFont typeface="Wingdings" panose="05000000000000000000" pitchFamily="2" charset="2"/>
              <a:buChar char="§"/>
            </a:pPr>
            <a:r>
              <a:rPr lang="en-GB" sz="2400" b="0" i="0" dirty="0"/>
              <a:t>Acquire skills and insights to advance the </a:t>
            </a:r>
            <a:r>
              <a:rPr lang="en-GB" sz="2400" b="0" i="0" dirty="0" smtClean="0"/>
              <a:t>WBT commitment</a:t>
            </a:r>
            <a:endParaRPr lang="en-GB" sz="2400" b="0" i="0" dirty="0"/>
          </a:p>
          <a:p>
            <a:pPr marL="0" lvl="0" indent="0">
              <a:buNone/>
            </a:pPr>
            <a:r>
              <a:rPr lang="en-GB" sz="2600" b="1" i="0" dirty="0"/>
              <a:t>For </a:t>
            </a:r>
            <a:r>
              <a:rPr lang="en-GB" sz="2600" b="1" i="0" dirty="0" smtClean="0"/>
              <a:t>WBT team</a:t>
            </a:r>
            <a:endParaRPr lang="en-GB" sz="2600" b="1" i="0" dirty="0"/>
          </a:p>
          <a:p>
            <a:pPr marL="719138" lvl="1" indent="-444500">
              <a:buFont typeface="Wingdings" panose="05000000000000000000" pitchFamily="2" charset="2"/>
              <a:buChar char="§"/>
            </a:pPr>
            <a:r>
              <a:rPr lang="en-GB" sz="2400" b="0" dirty="0"/>
              <a:t>Understand your implementation challenges and future knowledge/learning needs</a:t>
            </a:r>
          </a:p>
          <a:p>
            <a:pPr marL="0" indent="0" eaLnBrk="1" hangingPunct="1">
              <a:buFontTx/>
              <a:buNone/>
            </a:pPr>
            <a:endParaRPr lang="en-US" altLang="en-US" sz="2200" i="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F24D4C0-487F-478C-9455-7A5CD7EF5B31}"/>
              </a:ext>
            </a:extLst>
          </p:cNvPr>
          <p:cNvSpPr>
            <a:spLocks noGrp="1" noChangeArrowheads="1"/>
          </p:cNvSpPr>
          <p:nvPr>
            <p:ph type="title"/>
          </p:nvPr>
        </p:nvSpPr>
        <p:spPr/>
        <p:txBody>
          <a:bodyPr/>
          <a:lstStyle/>
          <a:p>
            <a:pPr algn="ctr" eaLnBrk="1" hangingPunct="1"/>
            <a:r>
              <a:rPr lang="en-US" altLang="en-US" dirty="0"/>
              <a:t>What we will cover today</a:t>
            </a:r>
          </a:p>
        </p:txBody>
      </p:sp>
      <p:sp>
        <p:nvSpPr>
          <p:cNvPr id="25603" name="Content Placeholder 2">
            <a:extLst>
              <a:ext uri="{FF2B5EF4-FFF2-40B4-BE49-F238E27FC236}">
                <a16:creationId xmlns:a16="http://schemas.microsoft.com/office/drawing/2014/main" id="{64F9D02C-07D5-4E5A-8C36-8F54B107F10C}"/>
              </a:ext>
            </a:extLst>
          </p:cNvPr>
          <p:cNvSpPr>
            <a:spLocks noGrp="1" noChangeArrowheads="1"/>
          </p:cNvSpPr>
          <p:nvPr>
            <p:ph idx="4294967295"/>
          </p:nvPr>
        </p:nvSpPr>
        <p:spPr>
          <a:xfrm>
            <a:off x="719138" y="2492375"/>
            <a:ext cx="8424862" cy="3887788"/>
          </a:xfrm>
        </p:spPr>
        <p:txBody>
          <a:bodyPr/>
          <a:lstStyle/>
          <a:p>
            <a:pPr marL="457200" lvl="1" indent="-457200">
              <a:lnSpc>
                <a:spcPct val="150000"/>
              </a:lnSpc>
              <a:buFont typeface="+mj-lt"/>
              <a:buAutoNum type="arabicPeriod"/>
            </a:pPr>
            <a:r>
              <a:rPr lang="en-US" altLang="en-US" sz="2100" b="0" dirty="0"/>
              <a:t>The context for </a:t>
            </a:r>
            <a:r>
              <a:rPr lang="en-US" altLang="en-US" sz="2100" b="0" dirty="0" smtClean="0"/>
              <a:t>“working better </a:t>
            </a:r>
            <a:r>
              <a:rPr lang="en-US" altLang="en-US" sz="2100" b="0" dirty="0"/>
              <a:t>t</a:t>
            </a:r>
            <a:r>
              <a:rPr lang="en-US" altLang="en-US" sz="2100" b="0" dirty="0" smtClean="0"/>
              <a:t>ogether”</a:t>
            </a:r>
            <a:endParaRPr lang="en-US" altLang="en-US" sz="2100" b="0" dirty="0"/>
          </a:p>
          <a:p>
            <a:pPr marL="457200" lvl="1" indent="-457200">
              <a:lnSpc>
                <a:spcPct val="150000"/>
              </a:lnSpc>
              <a:buFont typeface="+mj-lt"/>
              <a:buAutoNum type="arabicPeriod"/>
            </a:pPr>
            <a:r>
              <a:rPr lang="en-US" altLang="en-US" sz="2100" b="0" dirty="0"/>
              <a:t>WBT as a response to changing context &amp; global challenges &amp; added-value</a:t>
            </a:r>
          </a:p>
          <a:p>
            <a:pPr marL="457200" lvl="1" indent="-457200">
              <a:lnSpc>
                <a:spcPct val="150000"/>
              </a:lnSpc>
              <a:buFont typeface="+mj-lt"/>
              <a:buAutoNum type="arabicPeriod" startAt="3"/>
            </a:pPr>
            <a:r>
              <a:rPr lang="en-GB" altLang="en-US" sz="2100" b="0" dirty="0" smtClean="0"/>
              <a:t>Tools </a:t>
            </a:r>
            <a:r>
              <a:rPr lang="en-GB" altLang="en-US" sz="2100" b="0" dirty="0"/>
              <a:t>and approaches for </a:t>
            </a:r>
            <a:r>
              <a:rPr lang="en-GB" altLang="en-US" sz="2100" b="0" dirty="0" smtClean="0"/>
              <a:t>WBT - Experience </a:t>
            </a:r>
            <a:r>
              <a:rPr lang="en-GB" altLang="en-US" sz="2100" b="0" dirty="0"/>
              <a:t>at country level</a:t>
            </a:r>
          </a:p>
          <a:p>
            <a:pPr marL="457200" lvl="1" indent="-457200">
              <a:lnSpc>
                <a:spcPct val="150000"/>
              </a:lnSpc>
              <a:buFont typeface="+mj-lt"/>
              <a:buAutoNum type="arabicPeriod" startAt="4"/>
            </a:pPr>
            <a:r>
              <a:rPr lang="en-GB" altLang="en-US" sz="2100" b="0" dirty="0"/>
              <a:t>Getting ready to work better together</a:t>
            </a:r>
          </a:p>
          <a:p>
            <a:pPr marL="457200" lvl="1" indent="-457200">
              <a:lnSpc>
                <a:spcPct val="150000"/>
              </a:lnSpc>
              <a:buFont typeface="+mj-lt"/>
              <a:buAutoNum type="arabicPeriod" startAt="4"/>
            </a:pPr>
            <a:r>
              <a:rPr lang="en-GB" altLang="en-US" sz="2100" b="0" dirty="0"/>
              <a:t>Conclusion &amp; wrap-up</a:t>
            </a:r>
          </a:p>
          <a:p>
            <a:pPr marL="0" indent="0" eaLnBrk="1" hangingPunct="1">
              <a:buFontTx/>
              <a:buNone/>
            </a:pPr>
            <a:endParaRPr lang="en-US" altLang="en-US" sz="2200" i="0" dirty="0"/>
          </a:p>
        </p:txBody>
      </p:sp>
    </p:spTree>
    <p:extLst>
      <p:ext uri="{BB962C8B-B14F-4D97-AF65-F5344CB8AC3E}">
        <p14:creationId xmlns:p14="http://schemas.microsoft.com/office/powerpoint/2010/main" val="1503967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C7B3-4287-4D45-9F0C-7A09C2C8779F}"/>
              </a:ext>
            </a:extLst>
          </p:cNvPr>
          <p:cNvSpPr>
            <a:spLocks noGrp="1"/>
          </p:cNvSpPr>
          <p:nvPr>
            <p:ph type="title"/>
          </p:nvPr>
        </p:nvSpPr>
        <p:spPr>
          <a:xfrm>
            <a:off x="606304" y="1191721"/>
            <a:ext cx="3328293" cy="644624"/>
          </a:xfrm>
        </p:spPr>
        <p:txBody>
          <a:bodyPr/>
          <a:lstStyle/>
          <a:p>
            <a:r>
              <a:rPr lang="en-GB" sz="3000" dirty="0"/>
              <a:t>JP Guidance</a:t>
            </a:r>
          </a:p>
        </p:txBody>
      </p:sp>
      <p:sp>
        <p:nvSpPr>
          <p:cNvPr id="4" name="Text Placeholder 3">
            <a:extLst>
              <a:ext uri="{FF2B5EF4-FFF2-40B4-BE49-F238E27FC236}">
                <a16:creationId xmlns:a16="http://schemas.microsoft.com/office/drawing/2014/main" id="{409D7C37-AA42-4AC1-81D3-595E66F66536}"/>
              </a:ext>
            </a:extLst>
          </p:cNvPr>
          <p:cNvSpPr>
            <a:spLocks noGrp="1"/>
          </p:cNvSpPr>
          <p:nvPr>
            <p:ph type="body" sz="half" idx="2"/>
          </p:nvPr>
        </p:nvSpPr>
        <p:spPr>
          <a:xfrm>
            <a:off x="274075" y="1916832"/>
            <a:ext cx="4752528" cy="4631143"/>
          </a:xfrm>
        </p:spPr>
        <p:txBody>
          <a:bodyPr/>
          <a:lstStyle/>
          <a:p>
            <a:pPr marL="352425" lvl="1" indent="-260350">
              <a:spcBef>
                <a:spcPts val="0"/>
              </a:spcBef>
              <a:spcAft>
                <a:spcPts val="500"/>
              </a:spcAft>
              <a:buChar char="•"/>
            </a:pPr>
            <a:r>
              <a:rPr lang="en-GB" sz="2000" b="0" dirty="0"/>
              <a:t>What is Joint Programming (JP)?</a:t>
            </a:r>
          </a:p>
          <a:p>
            <a:pPr marL="352425" lvl="1" indent="-260350">
              <a:spcBef>
                <a:spcPts val="0"/>
              </a:spcBef>
              <a:spcAft>
                <a:spcPts val="500"/>
              </a:spcAft>
              <a:buChar char="•"/>
            </a:pPr>
            <a:r>
              <a:rPr lang="en-GB" sz="2000" b="0" dirty="0"/>
              <a:t>Getting started on JP</a:t>
            </a:r>
          </a:p>
          <a:p>
            <a:pPr marL="352425" lvl="1" indent="-260350">
              <a:spcBef>
                <a:spcPts val="0"/>
              </a:spcBef>
              <a:spcAft>
                <a:spcPts val="500"/>
              </a:spcAft>
              <a:buChar char="•"/>
            </a:pPr>
            <a:r>
              <a:rPr lang="en-GB" sz="2000" b="0" dirty="0"/>
              <a:t>Joint analysis</a:t>
            </a:r>
          </a:p>
          <a:p>
            <a:pPr marL="352425" lvl="1" indent="-260350">
              <a:spcBef>
                <a:spcPts val="0"/>
              </a:spcBef>
              <a:spcAft>
                <a:spcPts val="500"/>
              </a:spcAft>
              <a:buChar char="•"/>
            </a:pPr>
            <a:r>
              <a:rPr lang="en-GB" sz="2000" b="0" dirty="0"/>
              <a:t>Joint response</a:t>
            </a:r>
          </a:p>
          <a:p>
            <a:pPr marL="352425" lvl="1" indent="-260350">
              <a:spcBef>
                <a:spcPts val="0"/>
              </a:spcBef>
              <a:spcAft>
                <a:spcPts val="500"/>
              </a:spcAft>
              <a:buChar char="•"/>
            </a:pPr>
            <a:r>
              <a:rPr lang="en-GB" sz="2000" b="0" dirty="0"/>
              <a:t>Joint results framework</a:t>
            </a:r>
          </a:p>
          <a:p>
            <a:pPr marL="352425" lvl="1" indent="-260350">
              <a:spcBef>
                <a:spcPts val="0"/>
              </a:spcBef>
              <a:spcAft>
                <a:spcPts val="300"/>
              </a:spcAft>
              <a:buChar char="•"/>
            </a:pPr>
            <a:r>
              <a:rPr lang="en-GB" sz="2000" b="0" dirty="0"/>
              <a:t>Tools and approaches</a:t>
            </a:r>
          </a:p>
          <a:p>
            <a:pPr marL="809625" lvl="3" indent="-260350">
              <a:spcBef>
                <a:spcPts val="0"/>
              </a:spcBef>
              <a:spcAft>
                <a:spcPts val="300"/>
              </a:spcAft>
              <a:buChar char="•"/>
            </a:pPr>
            <a:r>
              <a:rPr lang="en-GB" sz="1600" b="0" dirty="0">
                <a:solidFill>
                  <a:srgbClr val="0F5494"/>
                </a:solidFill>
                <a:latin typeface="+mj-lt"/>
              </a:rPr>
              <a:t>Division of labour</a:t>
            </a:r>
          </a:p>
          <a:p>
            <a:pPr marL="809625" lvl="3" indent="-260350">
              <a:spcBef>
                <a:spcPts val="0"/>
              </a:spcBef>
              <a:spcAft>
                <a:spcPts val="300"/>
              </a:spcAft>
              <a:buChar char="•"/>
            </a:pPr>
            <a:r>
              <a:rPr lang="en-GB" sz="1600" b="0" dirty="0">
                <a:solidFill>
                  <a:srgbClr val="0F5494"/>
                </a:solidFill>
                <a:latin typeface="+mj-lt"/>
              </a:rPr>
              <a:t>Stakeholder consultation</a:t>
            </a:r>
          </a:p>
          <a:p>
            <a:pPr marL="809625" lvl="3" indent="-260350">
              <a:spcBef>
                <a:spcPts val="0"/>
              </a:spcBef>
              <a:spcAft>
                <a:spcPts val="300"/>
              </a:spcAft>
              <a:buChar char="•"/>
            </a:pPr>
            <a:r>
              <a:rPr lang="en-GB" sz="1600" b="0" dirty="0">
                <a:solidFill>
                  <a:srgbClr val="0F5494"/>
                </a:solidFill>
                <a:latin typeface="+mj-lt"/>
              </a:rPr>
              <a:t>Policy dialogue</a:t>
            </a:r>
          </a:p>
          <a:p>
            <a:pPr marL="352425" lvl="1" indent="-260350">
              <a:spcBef>
                <a:spcPts val="0"/>
              </a:spcBef>
              <a:spcAft>
                <a:spcPts val="500"/>
              </a:spcAft>
              <a:buChar char="•"/>
            </a:pPr>
            <a:r>
              <a:rPr lang="en-GB" sz="2000" b="0" dirty="0"/>
              <a:t>Visibility</a:t>
            </a:r>
          </a:p>
          <a:p>
            <a:pPr marL="352425" lvl="1" indent="-260350">
              <a:spcBef>
                <a:spcPts val="0"/>
              </a:spcBef>
              <a:spcAft>
                <a:spcPts val="500"/>
              </a:spcAft>
              <a:buChar char="•"/>
            </a:pPr>
            <a:r>
              <a:rPr lang="en-GB" sz="2000" b="0" dirty="0"/>
              <a:t>Fragile states</a:t>
            </a:r>
          </a:p>
          <a:p>
            <a:pPr marL="352425" lvl="1" indent="-260350">
              <a:spcBef>
                <a:spcPts val="0"/>
              </a:spcBef>
              <a:spcAft>
                <a:spcPts val="500"/>
              </a:spcAft>
              <a:buChar char="•"/>
            </a:pPr>
            <a:r>
              <a:rPr lang="en-GB" sz="2000" b="0" dirty="0"/>
              <a:t>Broadening the scope</a:t>
            </a:r>
          </a:p>
        </p:txBody>
      </p:sp>
      <p:pic>
        <p:nvPicPr>
          <p:cNvPr id="3" name="Picture 2">
            <a:extLst>
              <a:ext uri="{FF2B5EF4-FFF2-40B4-BE49-F238E27FC236}">
                <a16:creationId xmlns:a16="http://schemas.microsoft.com/office/drawing/2014/main" id="{55DD8B8E-CA8B-4057-A9E3-40448A940CC3}"/>
              </a:ext>
            </a:extLst>
          </p:cNvPr>
          <p:cNvPicPr>
            <a:picLocks noChangeAspect="1"/>
          </p:cNvPicPr>
          <p:nvPr/>
        </p:nvPicPr>
        <p:blipFill rotWithShape="1">
          <a:blip r:embed="rId3"/>
          <a:srcRect l="26375" t="17801" r="46062" b="10801"/>
          <a:stretch/>
        </p:blipFill>
        <p:spPr>
          <a:xfrm>
            <a:off x="5197517" y="1196752"/>
            <a:ext cx="3672408" cy="5351223"/>
          </a:xfrm>
          <a:prstGeom prst="rect">
            <a:avLst/>
          </a:prstGeom>
          <a:ln>
            <a:solidFill>
              <a:srgbClr val="00B050"/>
            </a:solidFill>
          </a:ln>
        </p:spPr>
      </p:pic>
    </p:spTree>
    <p:extLst>
      <p:ext uri="{BB962C8B-B14F-4D97-AF65-F5344CB8AC3E}">
        <p14:creationId xmlns:p14="http://schemas.microsoft.com/office/powerpoint/2010/main" val="2189585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B238ACC-116B-45CD-B670-8338D4B5B27C}"/>
              </a:ext>
            </a:extLst>
          </p:cNvPr>
          <p:cNvSpPr>
            <a:spLocks noGrp="1" noChangeArrowheads="1"/>
          </p:cNvSpPr>
          <p:nvPr>
            <p:ph type="title"/>
          </p:nvPr>
        </p:nvSpPr>
        <p:spPr/>
        <p:txBody>
          <a:bodyPr/>
          <a:lstStyle/>
          <a:p>
            <a:pPr algn="ctr" eaLnBrk="1" hangingPunct="1"/>
            <a:r>
              <a:rPr lang="en-GB" altLang="en-US" dirty="0" smtClean="0"/>
              <a:t>Introductions</a:t>
            </a:r>
            <a:endParaRPr lang="en-GB" altLang="en-US" dirty="0"/>
          </a:p>
        </p:txBody>
      </p:sp>
      <p:sp>
        <p:nvSpPr>
          <p:cNvPr id="27651" name="Content Placeholder 2">
            <a:extLst>
              <a:ext uri="{FF2B5EF4-FFF2-40B4-BE49-F238E27FC236}">
                <a16:creationId xmlns:a16="http://schemas.microsoft.com/office/drawing/2014/main" id="{97C2E265-403F-4909-A392-35A0EDA3AE18}"/>
              </a:ext>
            </a:extLst>
          </p:cNvPr>
          <p:cNvSpPr>
            <a:spLocks noGrp="1" noChangeArrowheads="1"/>
          </p:cNvSpPr>
          <p:nvPr>
            <p:ph idx="4294967295"/>
          </p:nvPr>
        </p:nvSpPr>
        <p:spPr>
          <a:xfrm>
            <a:off x="539552" y="2277110"/>
            <a:ext cx="8229600" cy="3889375"/>
          </a:xfrm>
        </p:spPr>
        <p:txBody>
          <a:bodyPr/>
          <a:lstStyle/>
          <a:p>
            <a:pPr marL="274638" lvl="1" indent="0">
              <a:spcAft>
                <a:spcPts val="400"/>
              </a:spcAft>
              <a:buNone/>
            </a:pPr>
            <a:r>
              <a:rPr lang="en-GB" altLang="en-US" sz="2400" b="0" u="sng" dirty="0"/>
              <a:t>Raise of hands</a:t>
            </a:r>
            <a:r>
              <a:rPr lang="en-GB" altLang="en-US" sz="2400" b="0" dirty="0"/>
              <a:t>: </a:t>
            </a:r>
          </a:p>
          <a:p>
            <a:pPr marL="274638" lvl="1" indent="0">
              <a:spcAft>
                <a:spcPts val="400"/>
              </a:spcAft>
              <a:buNone/>
            </a:pPr>
            <a:r>
              <a:rPr lang="en-GB" altLang="en-US" b="0" dirty="0"/>
              <a:t>Who has experience of Joint Programming</a:t>
            </a:r>
            <a:r>
              <a:rPr lang="en-GB" altLang="en-US" b="0" dirty="0" smtClean="0"/>
              <a:t>? Joint </a:t>
            </a:r>
            <a:r>
              <a:rPr lang="en-GB" altLang="en-US" b="0" dirty="0"/>
              <a:t>Implementation</a:t>
            </a:r>
            <a:r>
              <a:rPr lang="en-GB" altLang="en-US" b="0"/>
              <a:t>? </a:t>
            </a:r>
            <a:endParaRPr lang="en-GB" altLang="en-US" sz="2400" b="0" i="1" u="sng" dirty="0" smtClean="0"/>
          </a:p>
          <a:p>
            <a:pPr marL="274638" lvl="1" indent="0">
              <a:spcAft>
                <a:spcPts val="400"/>
              </a:spcAft>
              <a:buNone/>
            </a:pPr>
            <a:r>
              <a:rPr lang="en-GB" altLang="en-US" sz="2400" b="0" i="1" u="sng" dirty="0" smtClean="0"/>
              <a:t>At </a:t>
            </a:r>
            <a:r>
              <a:rPr lang="en-GB" altLang="en-US" sz="2400" b="0" i="1" u="sng" dirty="0"/>
              <a:t>your tables:</a:t>
            </a:r>
          </a:p>
          <a:p>
            <a:pPr marL="274638" lvl="1" indent="0">
              <a:spcAft>
                <a:spcPts val="400"/>
              </a:spcAft>
              <a:buNone/>
            </a:pPr>
            <a:r>
              <a:rPr lang="en-GB" altLang="en-US" b="0" dirty="0"/>
              <a:t>1. Write on card how </a:t>
            </a:r>
            <a:r>
              <a:rPr lang="en-GB" altLang="en-US" b="0" dirty="0" smtClean="0"/>
              <a:t>working </a:t>
            </a:r>
            <a:r>
              <a:rPr lang="en-GB" altLang="en-US" b="0" dirty="0"/>
              <a:t>t</a:t>
            </a:r>
            <a:r>
              <a:rPr lang="en-GB" altLang="en-US" b="0" dirty="0" smtClean="0"/>
              <a:t>ogether </a:t>
            </a:r>
            <a:r>
              <a:rPr lang="en-GB" altLang="en-US" b="0" dirty="0"/>
              <a:t>can make your job better OR what you most need to make </a:t>
            </a:r>
            <a:r>
              <a:rPr lang="en-GB" altLang="en-US" b="0" dirty="0" smtClean="0"/>
              <a:t>working together </a:t>
            </a:r>
            <a:r>
              <a:rPr lang="en-GB" altLang="en-US" b="0" dirty="0"/>
              <a:t>a </a:t>
            </a:r>
            <a:r>
              <a:rPr lang="en-GB" altLang="en-US" b="0" dirty="0" smtClean="0"/>
              <a:t>reality.</a:t>
            </a:r>
            <a:endParaRPr lang="en-GB" altLang="en-US" b="0" dirty="0"/>
          </a:p>
          <a:p>
            <a:pPr marL="274638" lvl="1" indent="0">
              <a:spcAft>
                <a:spcPts val="400"/>
              </a:spcAft>
              <a:buNone/>
            </a:pPr>
            <a:r>
              <a:rPr lang="en-GB" altLang="en-US" b="0" dirty="0"/>
              <a:t>2. Introduce yourself and</a:t>
            </a:r>
            <a:r>
              <a:rPr lang="en-GB" altLang="en-US" b="0" i="0" dirty="0"/>
              <a:t> put card on flip </a:t>
            </a:r>
            <a:r>
              <a:rPr lang="en-GB" altLang="en-US" b="0" i="0" dirty="0" smtClean="0"/>
              <a:t>chart</a:t>
            </a:r>
            <a:r>
              <a:rPr lang="en-GB" altLang="en-US" b="0" dirty="0" smtClean="0"/>
              <a:t> </a:t>
            </a:r>
            <a:r>
              <a:rPr lang="en-GB" altLang="en-US" b="0" dirty="0"/>
              <a:t>(10 </a:t>
            </a:r>
            <a:r>
              <a:rPr lang="en-GB" altLang="en-US" b="0" dirty="0" smtClean="0"/>
              <a:t>min.)</a:t>
            </a:r>
            <a:endParaRPr lang="en-GB" altLang="en-US" b="0" dirty="0"/>
          </a:p>
          <a:p>
            <a:pPr marL="274638" lvl="1" indent="0">
              <a:spcAft>
                <a:spcPts val="400"/>
              </a:spcAft>
              <a:buNone/>
            </a:pPr>
            <a:endParaRPr lang="en-GB" altLang="en-US" sz="2400" b="0" dirty="0"/>
          </a:p>
          <a:p>
            <a:pPr marL="274638" lvl="1" indent="0">
              <a:spcAft>
                <a:spcPts val="400"/>
              </a:spcAft>
              <a:buNone/>
            </a:pPr>
            <a:endParaRPr lang="en-GB" altLang="en-US" sz="2400" b="0" i="0" dirty="0"/>
          </a:p>
          <a:p>
            <a:pPr eaLnBrk="1" hangingPunct="1"/>
            <a:endParaRPr lang="en-GB" altLang="en-US" i="0" dirty="0"/>
          </a:p>
        </p:txBody>
      </p:sp>
    </p:spTree>
    <p:extLst>
      <p:ext uri="{BB962C8B-B14F-4D97-AF65-F5344CB8AC3E}">
        <p14:creationId xmlns:p14="http://schemas.microsoft.com/office/powerpoint/2010/main" val="2767555808"/>
      </p:ext>
    </p:extLst>
  </p:cSld>
  <p:clrMapOvr>
    <a:masterClrMapping/>
  </p:clrMapOvr>
</p:sld>
</file>

<file path=ppt/theme/theme1.xml><?xml version="1.0" encoding="utf-8"?>
<a:theme xmlns:a="http://schemas.openxmlformats.org/drawingml/2006/main" name="JP template">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anose="020B060403050404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anose="020B0604030504040204"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P template" id="{B4B003FC-5915-4565-8986-C6AE40DE3B42}" vid="{C6730629-7B1D-4419-94E6-279C39770C6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TotalTime>
  <Words>1258</Words>
  <Application>Microsoft Office PowerPoint</Application>
  <PresentationFormat>On-screen Show (4:3)</PresentationFormat>
  <Paragraphs>108</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Narrow</vt:lpstr>
      <vt:lpstr>Verdana</vt:lpstr>
      <vt:lpstr>Wingdings</vt:lpstr>
      <vt:lpstr>JP template</vt:lpstr>
      <vt:lpstr>Working Better Together for the Implementation of the 2030 Agenda       Training on Joint Programming      19 November 2019      Kampala, UGANDA</vt:lpstr>
      <vt:lpstr>Introductions</vt:lpstr>
      <vt:lpstr>And an introduction from our friends in the field … </vt:lpstr>
      <vt:lpstr>The most important slide of the day!</vt:lpstr>
      <vt:lpstr>Today’s objectives</vt:lpstr>
      <vt:lpstr>What we will cover today</vt:lpstr>
      <vt:lpstr>JP Guidance</vt:lpstr>
      <vt:lpstr>Introductions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1a</dc:title>
  <dc:creator>Philip Courtnadge</dc:creator>
  <cp:lastModifiedBy>RAMSEY Fiona (DEVCO)</cp:lastModifiedBy>
  <cp:revision>246</cp:revision>
  <dcterms:created xsi:type="dcterms:W3CDTF">2011-10-28T10:25:18Z</dcterms:created>
  <dcterms:modified xsi:type="dcterms:W3CDTF">2019-11-14T15:54:21Z</dcterms:modified>
</cp:coreProperties>
</file>