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 id="2147484806" r:id="rId2"/>
  </p:sldMasterIdLst>
  <p:notesMasterIdLst>
    <p:notesMasterId r:id="rId18"/>
  </p:notesMasterIdLst>
  <p:handoutMasterIdLst>
    <p:handoutMasterId r:id="rId19"/>
  </p:handoutMasterIdLst>
  <p:sldIdLst>
    <p:sldId id="358" r:id="rId3"/>
    <p:sldId id="359" r:id="rId4"/>
    <p:sldId id="339" r:id="rId5"/>
    <p:sldId id="304" r:id="rId6"/>
    <p:sldId id="290" r:id="rId7"/>
    <p:sldId id="346" r:id="rId8"/>
    <p:sldId id="352" r:id="rId9"/>
    <p:sldId id="347" r:id="rId10"/>
    <p:sldId id="337" r:id="rId11"/>
    <p:sldId id="356" r:id="rId12"/>
    <p:sldId id="357" r:id="rId13"/>
    <p:sldId id="353" r:id="rId14"/>
    <p:sldId id="354" r:id="rId15"/>
    <p:sldId id="340" r:id="rId16"/>
    <p:sldId id="355" r:id="rId17"/>
  </p:sldIdLst>
  <p:sldSz cx="9144000" cy="6858000" type="screen4x3"/>
  <p:notesSz cx="6669088" cy="9753600"/>
  <p:defaultTextStyle>
    <a:defPPr>
      <a:defRPr lang="en-GB"/>
    </a:defPPr>
    <a:lvl1pPr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1pPr>
    <a:lvl2pPr marL="4572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2pPr>
    <a:lvl3pPr marL="9144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3pPr>
    <a:lvl4pPr marL="13716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4pPr>
    <a:lvl5pPr marL="18288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5pPr>
    <a:lvl6pPr marL="2286000" algn="l" defTabSz="914400" rtl="0" eaLnBrk="1" latinLnBrk="0" hangingPunct="1">
      <a:defRPr sz="1200" kern="1200">
        <a:solidFill>
          <a:srgbClr val="0F5494"/>
        </a:solidFill>
        <a:latin typeface="Verdana" panose="020B0604030504040204" pitchFamily="34" charset="0"/>
        <a:ea typeface="+mn-ea"/>
        <a:cs typeface="+mn-cs"/>
      </a:defRPr>
    </a:lvl6pPr>
    <a:lvl7pPr marL="2743200" algn="l" defTabSz="914400" rtl="0" eaLnBrk="1" latinLnBrk="0" hangingPunct="1">
      <a:defRPr sz="1200" kern="1200">
        <a:solidFill>
          <a:srgbClr val="0F5494"/>
        </a:solidFill>
        <a:latin typeface="Verdana" panose="020B0604030504040204" pitchFamily="34" charset="0"/>
        <a:ea typeface="+mn-ea"/>
        <a:cs typeface="+mn-cs"/>
      </a:defRPr>
    </a:lvl7pPr>
    <a:lvl8pPr marL="3200400" algn="l" defTabSz="914400" rtl="0" eaLnBrk="1" latinLnBrk="0" hangingPunct="1">
      <a:defRPr sz="1200" kern="1200">
        <a:solidFill>
          <a:srgbClr val="0F5494"/>
        </a:solidFill>
        <a:latin typeface="Verdana" panose="020B0604030504040204" pitchFamily="34" charset="0"/>
        <a:ea typeface="+mn-ea"/>
        <a:cs typeface="+mn-cs"/>
      </a:defRPr>
    </a:lvl8pPr>
    <a:lvl9pPr marL="3657600" algn="l" defTabSz="914400" rtl="0" eaLnBrk="1" latinLnBrk="0" hangingPunct="1">
      <a:defRPr sz="1200" kern="1200">
        <a:solidFill>
          <a:srgbClr val="0F5494"/>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de Bournonville" initials="" lastIdx="13" clrIdx="0"/>
  <p:cmAuthor id="2" name="RAMSEY Fiona (DEVCO)" initials="RF(" lastIdx="8" clrIdx="1">
    <p:extLst>
      <p:ext uri="{19B8F6BF-5375-455C-9EA6-DF929625EA0E}">
        <p15:presenceInfo xmlns:p15="http://schemas.microsoft.com/office/powerpoint/2012/main" userId="RAMSEY Fiona (DEV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EC1"/>
    <a:srgbClr val="0F5494"/>
    <a:srgbClr val="BDDEFF"/>
    <a:srgbClr val="3166CF"/>
    <a:srgbClr val="3E6FD2"/>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3" autoAdjust="0"/>
    <p:restoredTop sz="78023" autoAdjust="0"/>
  </p:normalViewPr>
  <p:slideViewPr>
    <p:cSldViewPr>
      <p:cViewPr varScale="1">
        <p:scale>
          <a:sx n="81" d="100"/>
          <a:sy n="81" d="100"/>
        </p:scale>
        <p:origin x="90"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19088-69A6-45FF-8C04-5A37BC8B41E1}"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2953972C-C62A-4CCF-BD60-24E72FBCEFD6}">
      <dgm:prSet phldrT="[Text]" custT="1"/>
      <dgm:spPr/>
      <dgm:t>
        <a:bodyPr/>
        <a:lstStyle/>
        <a:p>
          <a:endParaRPr lang="en-GB" sz="1400" b="1" dirty="0" smtClean="0">
            <a:solidFill>
              <a:schemeClr val="tx1"/>
            </a:solidFill>
            <a:effectLst>
              <a:outerShdw blurRad="38100" dist="38100" dir="2700000" algn="tl">
                <a:srgbClr val="000000">
                  <a:alpha val="43137"/>
                </a:srgbClr>
              </a:outerShdw>
            </a:effectLst>
          </a:endParaRPr>
        </a:p>
        <a:p>
          <a:r>
            <a:rPr lang="en-GB" sz="1400" b="1" dirty="0" smtClean="0">
              <a:solidFill>
                <a:schemeClr val="tx1"/>
              </a:solidFill>
              <a:effectLst>
                <a:outerShdw blurRad="38100" dist="38100" dir="2700000" algn="tl">
                  <a:srgbClr val="000000">
                    <a:alpha val="43137"/>
                  </a:srgbClr>
                </a:outerShdw>
              </a:effectLst>
            </a:rPr>
            <a:t>21</a:t>
          </a:r>
          <a:r>
            <a:rPr lang="en-GB" sz="1400" b="0" dirty="0" smtClean="0">
              <a:solidFill>
                <a:schemeClr val="tx1"/>
              </a:solidFill>
            </a:rPr>
            <a:t> </a:t>
          </a:r>
        </a:p>
        <a:p>
          <a:r>
            <a:rPr lang="en-GB" sz="1400" b="0" i="1" dirty="0" smtClean="0">
              <a:solidFill>
                <a:schemeClr val="tx1"/>
              </a:solidFill>
            </a:rPr>
            <a:t>(+6)</a:t>
          </a:r>
          <a:endParaRPr lang="en-GB" sz="1400" b="0" i="1" dirty="0">
            <a:solidFill>
              <a:schemeClr val="tx1"/>
            </a:solidFill>
          </a:endParaRPr>
        </a:p>
      </dgm:t>
    </dgm:pt>
    <dgm:pt modelId="{E15717CF-B204-4AE8-A278-635027D8BF1A}" type="parTrans" cxnId="{A19D235A-D7FF-43E3-A10D-5C08F1EE35AE}">
      <dgm:prSet/>
      <dgm:spPr/>
      <dgm:t>
        <a:bodyPr/>
        <a:lstStyle/>
        <a:p>
          <a:endParaRPr lang="en-GB"/>
        </a:p>
      </dgm:t>
    </dgm:pt>
    <dgm:pt modelId="{935133FE-97BC-49C2-A71F-D70D511288E3}" type="sibTrans" cxnId="{A19D235A-D7FF-43E3-A10D-5C08F1EE35AE}">
      <dgm:prSet/>
      <dgm:spPr/>
      <dgm:t>
        <a:bodyPr/>
        <a:lstStyle/>
        <a:p>
          <a:endParaRPr lang="en-GB"/>
        </a:p>
      </dgm:t>
    </dgm:pt>
    <dgm:pt modelId="{2CEBEBAC-D55C-4A2C-B8AF-282D191C0939}">
      <dgm:prSet phldrT="[Text]" custT="1"/>
      <dgm:spPr/>
      <dgm:t>
        <a:bodyPr/>
        <a:lstStyle/>
        <a:p>
          <a:r>
            <a:rPr lang="en-GB" sz="1400" b="1" dirty="0" smtClean="0">
              <a:solidFill>
                <a:schemeClr val="tx1"/>
              </a:solidFill>
              <a:effectLst>
                <a:outerShdw blurRad="38100" dist="38100" dir="2700000" algn="tl">
                  <a:srgbClr val="000000">
                    <a:alpha val="43137"/>
                  </a:srgbClr>
                </a:outerShdw>
              </a:effectLst>
            </a:rPr>
            <a:t>23</a:t>
          </a:r>
          <a:endParaRPr lang="en-GB" sz="1400" b="1" dirty="0">
            <a:solidFill>
              <a:schemeClr val="tx1"/>
            </a:solidFill>
            <a:effectLst>
              <a:outerShdw blurRad="38100" dist="38100" dir="2700000" algn="tl">
                <a:srgbClr val="000000">
                  <a:alpha val="43137"/>
                </a:srgbClr>
              </a:outerShdw>
            </a:effectLst>
          </a:endParaRPr>
        </a:p>
      </dgm:t>
    </dgm:pt>
    <dgm:pt modelId="{2970A69D-8E99-4782-AF3D-F83EFDC8CBB3}" type="parTrans" cxnId="{C41857BC-BF8A-40A6-A5AE-158E50E8EF9C}">
      <dgm:prSet/>
      <dgm:spPr/>
      <dgm:t>
        <a:bodyPr/>
        <a:lstStyle/>
        <a:p>
          <a:endParaRPr lang="en-GB"/>
        </a:p>
      </dgm:t>
    </dgm:pt>
    <dgm:pt modelId="{20B7F0CB-6E80-4ED5-A58F-8AC0E69F278C}" type="sibTrans" cxnId="{C41857BC-BF8A-40A6-A5AE-158E50E8EF9C}">
      <dgm:prSet/>
      <dgm:spPr/>
      <dgm:t>
        <a:bodyPr/>
        <a:lstStyle/>
        <a:p>
          <a:endParaRPr lang="en-GB"/>
        </a:p>
      </dgm:t>
    </dgm:pt>
    <dgm:pt modelId="{0F604978-1D86-425A-B411-579E787AC848}">
      <dgm:prSet phldrT="[Text]" custT="1"/>
      <dgm:spPr/>
      <dgm:t>
        <a:bodyPr/>
        <a:lstStyle/>
        <a:p>
          <a:pPr algn="l"/>
          <a:r>
            <a:rPr lang="en-GB" sz="1100" b="1" u="sng" dirty="0" smtClean="0"/>
            <a:t>COUNTRIES IN THE PROCESS OF JOINT PROGRAMMING </a:t>
          </a:r>
          <a:endParaRPr lang="en-GB" sz="1100" b="1" i="1" u="none" dirty="0"/>
        </a:p>
      </dgm:t>
    </dgm:pt>
    <dgm:pt modelId="{9B94821A-FD56-4034-8B27-034127459871}" type="parTrans" cxnId="{94FFD4DC-913C-48F3-8601-972ADD37764F}">
      <dgm:prSet/>
      <dgm:spPr/>
      <dgm:t>
        <a:bodyPr/>
        <a:lstStyle/>
        <a:p>
          <a:endParaRPr lang="en-GB"/>
        </a:p>
      </dgm:t>
    </dgm:pt>
    <dgm:pt modelId="{A3B042FB-A4FB-4ABD-9C3B-694D1DD32385}" type="sibTrans" cxnId="{94FFD4DC-913C-48F3-8601-972ADD37764F}">
      <dgm:prSet/>
      <dgm:spPr/>
      <dgm:t>
        <a:bodyPr/>
        <a:lstStyle/>
        <a:p>
          <a:endParaRPr lang="en-GB"/>
        </a:p>
      </dgm:t>
    </dgm:pt>
    <dgm:pt modelId="{0EB91091-FF08-4CFE-8D6F-05CEF02CB847}">
      <dgm:prSet custT="1"/>
      <dgm:spPr/>
      <dgm:t>
        <a:bodyPr/>
        <a:lstStyle/>
        <a:p>
          <a:r>
            <a:rPr lang="en-GB" sz="1400" b="1" strike="noStrike" dirty="0" smtClean="0">
              <a:solidFill>
                <a:schemeClr val="tx1"/>
              </a:solidFill>
            </a:rPr>
            <a:t>38</a:t>
          </a:r>
          <a:endParaRPr lang="en-GB" sz="1400" b="1" strike="noStrike" dirty="0">
            <a:solidFill>
              <a:schemeClr val="tx1"/>
            </a:solidFill>
          </a:endParaRPr>
        </a:p>
      </dgm:t>
    </dgm:pt>
    <dgm:pt modelId="{9B7A38D3-0825-4E26-B1F6-F66D9063385B}" type="parTrans" cxnId="{AAE106F9-FA0A-40FB-9608-993FD9EA64D8}">
      <dgm:prSet/>
      <dgm:spPr/>
      <dgm:t>
        <a:bodyPr/>
        <a:lstStyle/>
        <a:p>
          <a:endParaRPr lang="en-GB"/>
        </a:p>
      </dgm:t>
    </dgm:pt>
    <dgm:pt modelId="{207E0305-87C7-4797-9A49-9EEFAE95008B}" type="sibTrans" cxnId="{AAE106F9-FA0A-40FB-9608-993FD9EA64D8}">
      <dgm:prSet/>
      <dgm:spPr/>
      <dgm:t>
        <a:bodyPr/>
        <a:lstStyle/>
        <a:p>
          <a:endParaRPr lang="en-GB"/>
        </a:p>
      </dgm:t>
    </dgm:pt>
    <dgm:pt modelId="{C0AE7AE5-07F1-4A7C-A257-555757C54946}">
      <dgm:prSet custT="1"/>
      <dgm:spPr/>
      <dgm:t>
        <a:bodyPr vert="vert"/>
        <a:lstStyle/>
        <a:p>
          <a:r>
            <a:rPr lang="en-GB" sz="1800" b="1" dirty="0"/>
            <a:t>7</a:t>
          </a:r>
        </a:p>
      </dgm:t>
    </dgm:pt>
    <dgm:pt modelId="{B078F5BC-D1BB-4C92-B276-9E1A25FF46D5}" type="parTrans" cxnId="{7E494CF0-66E9-4852-A6B8-7F3330AE6964}">
      <dgm:prSet/>
      <dgm:spPr/>
      <dgm:t>
        <a:bodyPr/>
        <a:lstStyle/>
        <a:p>
          <a:endParaRPr lang="en-GB"/>
        </a:p>
      </dgm:t>
    </dgm:pt>
    <dgm:pt modelId="{8DF59837-0558-41FF-A019-4FE00E87B77B}" type="sibTrans" cxnId="{7E494CF0-66E9-4852-A6B8-7F3330AE6964}">
      <dgm:prSet/>
      <dgm:spPr/>
      <dgm:t>
        <a:bodyPr/>
        <a:lstStyle/>
        <a:p>
          <a:endParaRPr lang="en-GB"/>
        </a:p>
      </dgm:t>
    </dgm:pt>
    <dgm:pt modelId="{92BBF7E5-B298-4EF3-A139-D4238CA4F7AA}">
      <dgm:prSet custT="1"/>
      <dgm:spPr/>
      <dgm:t>
        <a:bodyPr/>
        <a:lstStyle/>
        <a:p>
          <a:pPr algn="l"/>
          <a:r>
            <a:rPr lang="en-GB" sz="1050" b="1" u="sng" dirty="0" smtClean="0"/>
            <a:t>COUNTRIES EXPLORING JOINT PROGRAMMING POTENTIAL</a:t>
          </a:r>
          <a:endParaRPr lang="en-GB" sz="1050" b="1" i="1" u="none" dirty="0">
            <a:solidFill>
              <a:srgbClr val="FF0000"/>
            </a:solidFill>
          </a:endParaRPr>
        </a:p>
      </dgm:t>
    </dgm:pt>
    <dgm:pt modelId="{B70D799D-49A4-4B83-A7BA-86E2FB47EE7E}" type="parTrans" cxnId="{1FC07480-D6BF-4AF8-887D-05EFFCFD2B13}">
      <dgm:prSet/>
      <dgm:spPr/>
      <dgm:t>
        <a:bodyPr/>
        <a:lstStyle/>
        <a:p>
          <a:endParaRPr lang="en-GB"/>
        </a:p>
      </dgm:t>
    </dgm:pt>
    <dgm:pt modelId="{FEF2B906-6D6B-48C4-B436-B58D9CB3FD41}" type="sibTrans" cxnId="{1FC07480-D6BF-4AF8-887D-05EFFCFD2B13}">
      <dgm:prSet/>
      <dgm:spPr/>
      <dgm:t>
        <a:bodyPr/>
        <a:lstStyle/>
        <a:p>
          <a:endParaRPr lang="en-GB"/>
        </a:p>
      </dgm:t>
    </dgm:pt>
    <dgm:pt modelId="{2C7888E3-5F52-4B18-B709-67B643FE1CCC}">
      <dgm:prSet custT="1"/>
      <dgm:spPr/>
      <dgm:t>
        <a:bodyPr/>
        <a:lstStyle/>
        <a:p>
          <a:r>
            <a:rPr lang="en-GB" sz="1100" b="1" dirty="0"/>
            <a:t>Joint Monitoring / Results Framework</a:t>
          </a:r>
        </a:p>
      </dgm:t>
    </dgm:pt>
    <dgm:pt modelId="{51735140-4AE9-4E13-B9B1-109D55E01688}" type="parTrans" cxnId="{D902C597-7E32-483C-98D0-3FDD9D4231BB}">
      <dgm:prSet/>
      <dgm:spPr/>
      <dgm:t>
        <a:bodyPr/>
        <a:lstStyle/>
        <a:p>
          <a:endParaRPr lang="en-GB"/>
        </a:p>
      </dgm:t>
    </dgm:pt>
    <dgm:pt modelId="{70B6AE6D-7E2C-4457-A10D-3247F236AE7D}" type="sibTrans" cxnId="{D902C597-7E32-483C-98D0-3FDD9D4231BB}">
      <dgm:prSet/>
      <dgm:spPr/>
      <dgm:t>
        <a:bodyPr/>
        <a:lstStyle/>
        <a:p>
          <a:endParaRPr lang="en-GB"/>
        </a:p>
      </dgm:t>
    </dgm:pt>
    <dgm:pt modelId="{7DE7D5D7-6143-4158-8362-EDC07FE739A9}">
      <dgm:prSet custT="1"/>
      <dgm:spPr/>
      <dgm:t>
        <a:bodyPr/>
        <a:lstStyle/>
        <a:p>
          <a:r>
            <a:rPr lang="en-GB" sz="1100" dirty="0">
              <a:solidFill>
                <a:schemeClr val="tx1"/>
              </a:solidFill>
            </a:rPr>
            <a:t>Bolivia, </a:t>
          </a:r>
          <a:r>
            <a:rPr lang="en-GB" sz="1100" dirty="0" smtClean="0">
              <a:solidFill>
                <a:schemeClr val="tx1"/>
              </a:solidFill>
            </a:rPr>
            <a:t>Burkina Faso, Cambodia</a:t>
          </a:r>
          <a:r>
            <a:rPr lang="en-GB" sz="1100" dirty="0"/>
            <a:t>, Comoros, Ethiopia, Ghana, </a:t>
          </a:r>
          <a:r>
            <a:rPr lang="en-GB" sz="1100" dirty="0" smtClean="0"/>
            <a:t>Honduras, Kenya</a:t>
          </a:r>
          <a:r>
            <a:rPr lang="en-GB" sz="1100" dirty="0"/>
            <a:t>, Laos, </a:t>
          </a:r>
          <a:r>
            <a:rPr lang="en-GB" sz="1100" dirty="0" smtClean="0"/>
            <a:t>Nicaragua</a:t>
          </a:r>
          <a:r>
            <a:rPr lang="en-GB" sz="1100" dirty="0"/>
            <a:t>, </a:t>
          </a:r>
          <a:r>
            <a:rPr lang="en-GB" sz="1100" dirty="0" smtClean="0"/>
            <a:t>Palestine, Senegal</a:t>
          </a:r>
          <a:endParaRPr lang="en-GB" sz="1100" dirty="0"/>
        </a:p>
      </dgm:t>
    </dgm:pt>
    <dgm:pt modelId="{3E087EB7-4A97-4AC1-845F-826CEC2BF658}" type="parTrans" cxnId="{E02861E8-74F7-4E65-8F27-72DE566814B7}">
      <dgm:prSet/>
      <dgm:spPr/>
      <dgm:t>
        <a:bodyPr/>
        <a:lstStyle/>
        <a:p>
          <a:endParaRPr lang="en-GB"/>
        </a:p>
      </dgm:t>
    </dgm:pt>
    <dgm:pt modelId="{89BBFC11-5D86-4B98-A9C7-89852D54CF8C}" type="sibTrans" cxnId="{E02861E8-74F7-4E65-8F27-72DE566814B7}">
      <dgm:prSet/>
      <dgm:spPr/>
      <dgm:t>
        <a:bodyPr/>
        <a:lstStyle/>
        <a:p>
          <a:endParaRPr lang="en-GB"/>
        </a:p>
      </dgm:t>
    </dgm:pt>
    <dgm:pt modelId="{1736CAE7-4322-4B33-83DF-F5B64FFC2F01}">
      <dgm:prSet custT="1"/>
      <dgm:spPr/>
      <dgm:t>
        <a:bodyPr/>
        <a:lstStyle/>
        <a:p>
          <a:r>
            <a:rPr lang="en-GB" sz="1100" b="1" dirty="0"/>
            <a:t>Replacement</a:t>
          </a:r>
        </a:p>
      </dgm:t>
    </dgm:pt>
    <dgm:pt modelId="{A79314C9-E437-4BE1-B201-A6BDDF1D5DEF}" type="parTrans" cxnId="{E8E4A31B-5526-4652-9570-2046C32F40EA}">
      <dgm:prSet/>
      <dgm:spPr/>
      <dgm:t>
        <a:bodyPr/>
        <a:lstStyle/>
        <a:p>
          <a:endParaRPr lang="en-GB"/>
        </a:p>
      </dgm:t>
    </dgm:pt>
    <dgm:pt modelId="{AFA653DF-8F0C-415A-8FA7-BBA664A86593}" type="sibTrans" cxnId="{E8E4A31B-5526-4652-9570-2046C32F40EA}">
      <dgm:prSet/>
      <dgm:spPr/>
      <dgm:t>
        <a:bodyPr/>
        <a:lstStyle/>
        <a:p>
          <a:endParaRPr lang="en-GB"/>
        </a:p>
      </dgm:t>
    </dgm:pt>
    <dgm:pt modelId="{8B7DD7C2-8755-4A16-A932-5D2DD69C7346}">
      <dgm:prSet custT="1"/>
      <dgm:spPr/>
      <dgm:t>
        <a:bodyPr/>
        <a:lstStyle/>
        <a:p>
          <a:r>
            <a:rPr lang="en-GB" sz="1100" dirty="0"/>
            <a:t>FR in Comoros, </a:t>
          </a:r>
          <a:r>
            <a:rPr lang="en-GB" sz="1100" dirty="0" smtClean="0"/>
            <a:t>FR and IT </a:t>
          </a:r>
          <a:r>
            <a:rPr lang="en-GB" sz="1100" dirty="0"/>
            <a:t>in Kenya, EU in Laos, </a:t>
          </a:r>
          <a:r>
            <a:rPr lang="en-GB" sz="1100" dirty="0" smtClean="0"/>
            <a:t>EU </a:t>
          </a:r>
          <a:r>
            <a:rPr lang="en-GB" sz="1100" dirty="0"/>
            <a:t>in Palestine, EU in Senegal  </a:t>
          </a:r>
        </a:p>
      </dgm:t>
    </dgm:pt>
    <dgm:pt modelId="{8EDC2D00-309E-4C74-B08C-541BC70C4145}" type="parTrans" cxnId="{9B3E1A37-B040-463A-A36D-052F8FCE15A4}">
      <dgm:prSet/>
      <dgm:spPr/>
      <dgm:t>
        <a:bodyPr/>
        <a:lstStyle/>
        <a:p>
          <a:endParaRPr lang="en-GB"/>
        </a:p>
      </dgm:t>
    </dgm:pt>
    <dgm:pt modelId="{68EB4576-DAD4-4604-972E-9BABA892DE63}" type="sibTrans" cxnId="{9B3E1A37-B040-463A-A36D-052F8FCE15A4}">
      <dgm:prSet/>
      <dgm:spPr/>
      <dgm:t>
        <a:bodyPr/>
        <a:lstStyle/>
        <a:p>
          <a:endParaRPr lang="en-GB"/>
        </a:p>
      </dgm:t>
    </dgm:pt>
    <dgm:pt modelId="{D647B248-93C2-456F-9F18-951DF5AD0885}">
      <dgm:prSet phldrT="[Text]" custT="1"/>
      <dgm:spPr/>
      <dgm:t>
        <a:bodyPr/>
        <a:lstStyle/>
        <a:p>
          <a:pPr algn="l"/>
          <a:r>
            <a:rPr lang="en-GB" sz="1200" b="1" u="sng" dirty="0" smtClean="0">
              <a:solidFill>
                <a:srgbClr val="0070C0"/>
              </a:solidFill>
              <a:effectLst/>
            </a:rPr>
            <a:t>JOINT PROGRAMMING DOCUMENTS</a:t>
          </a:r>
          <a:endParaRPr lang="en-GB" sz="1200" b="1" u="sng" dirty="0">
            <a:solidFill>
              <a:srgbClr val="0070C0"/>
            </a:solidFill>
            <a:effectLst/>
          </a:endParaRPr>
        </a:p>
      </dgm:t>
    </dgm:pt>
    <dgm:pt modelId="{9B6924FF-5695-4A39-BDD1-AB44B90CD5A1}" type="sibTrans" cxnId="{0C87E56B-6F4F-47F1-933F-36391CE602A0}">
      <dgm:prSet/>
      <dgm:spPr/>
      <dgm:t>
        <a:bodyPr/>
        <a:lstStyle/>
        <a:p>
          <a:endParaRPr lang="en-GB"/>
        </a:p>
      </dgm:t>
    </dgm:pt>
    <dgm:pt modelId="{38DE396D-B228-49BF-91DD-2B2A4332B032}" type="parTrans" cxnId="{0C87E56B-6F4F-47F1-933F-36391CE602A0}">
      <dgm:prSet/>
      <dgm:spPr/>
      <dgm:t>
        <a:bodyPr/>
        <a:lstStyle/>
        <a:p>
          <a:endParaRPr lang="en-GB"/>
        </a:p>
      </dgm:t>
    </dgm:pt>
    <dgm:pt modelId="{82BF32E7-14AF-48EC-8682-3FD772D8F4F9}">
      <dgm:prSet phldrT="[Text]" custT="1"/>
      <dgm:spPr/>
      <dgm:t>
        <a:bodyPr/>
        <a:lstStyle/>
        <a:p>
          <a:pPr algn="just"/>
          <a:r>
            <a:rPr lang="en-GB" sz="1100" b="1" dirty="0" smtClean="0">
              <a:solidFill>
                <a:schemeClr val="tx1"/>
              </a:solidFill>
            </a:rPr>
            <a:t>Bolivia</a:t>
          </a:r>
          <a:r>
            <a:rPr lang="en-GB" sz="1100" b="0" dirty="0" smtClean="0">
              <a:solidFill>
                <a:schemeClr val="tx1"/>
              </a:solidFill>
            </a:rPr>
            <a:t> (2017-2020), </a:t>
          </a:r>
          <a:r>
            <a:rPr lang="en-GB" sz="1100" b="1" dirty="0" smtClean="0">
              <a:solidFill>
                <a:schemeClr val="tx1"/>
              </a:solidFill>
            </a:rPr>
            <a:t>Burkina Faso </a:t>
          </a:r>
          <a:r>
            <a:rPr lang="en-GB" sz="1100" b="0" dirty="0" smtClean="0">
              <a:solidFill>
                <a:schemeClr val="tx1"/>
              </a:solidFill>
            </a:rPr>
            <a:t>(2017-2021), </a:t>
          </a:r>
          <a:r>
            <a:rPr lang="en-GB" sz="1100" b="1" dirty="0" smtClean="0">
              <a:solidFill>
                <a:schemeClr val="tx1"/>
              </a:solidFill>
            </a:rPr>
            <a:t>Burundi</a:t>
          </a:r>
          <a:r>
            <a:rPr lang="en-GB" sz="1100" b="0" dirty="0" smtClean="0">
              <a:solidFill>
                <a:schemeClr val="tx1"/>
              </a:solidFill>
            </a:rPr>
            <a:t> (2019-2022)*, </a:t>
          </a:r>
          <a:r>
            <a:rPr lang="en-GB" sz="1100" b="1" dirty="0" smtClean="0">
              <a:solidFill>
                <a:schemeClr val="tx1"/>
              </a:solidFill>
            </a:rPr>
            <a:t>Cambodia</a:t>
          </a:r>
          <a:r>
            <a:rPr lang="en-GB" sz="1100" b="0" dirty="0" smtClean="0">
              <a:solidFill>
                <a:schemeClr val="tx1"/>
              </a:solidFill>
            </a:rPr>
            <a:t> (2014-2018/2019-2020), </a:t>
          </a:r>
          <a:r>
            <a:rPr lang="en-GB" sz="1100" b="1" dirty="0" smtClean="0">
              <a:solidFill>
                <a:schemeClr val="tx1"/>
              </a:solidFill>
            </a:rPr>
            <a:t>Central African Republic </a:t>
          </a:r>
          <a:r>
            <a:rPr lang="en-GB" sz="1100" b="0" dirty="0" smtClean="0">
              <a:solidFill>
                <a:schemeClr val="tx1"/>
              </a:solidFill>
            </a:rPr>
            <a:t>(2017-2021), </a:t>
          </a:r>
          <a:r>
            <a:rPr lang="en-GB" sz="1100" b="1" dirty="0" smtClean="0">
              <a:solidFill>
                <a:schemeClr val="tx1"/>
              </a:solidFill>
            </a:rPr>
            <a:t>Comoros</a:t>
          </a:r>
          <a:r>
            <a:rPr lang="en-GB" sz="1100" b="0" dirty="0" smtClean="0">
              <a:solidFill>
                <a:schemeClr val="tx1"/>
              </a:solidFill>
            </a:rPr>
            <a:t> (2015-2020), </a:t>
          </a:r>
          <a:r>
            <a:rPr lang="en-GB" sz="1100" b="1" dirty="0" smtClean="0">
              <a:solidFill>
                <a:schemeClr val="tx1"/>
              </a:solidFill>
            </a:rPr>
            <a:t>Egypt</a:t>
          </a:r>
          <a:r>
            <a:rPr lang="en-GB" sz="1100" b="0" dirty="0" smtClean="0">
              <a:solidFill>
                <a:schemeClr val="tx1"/>
              </a:solidFill>
            </a:rPr>
            <a:t> (2017-2020), </a:t>
          </a:r>
          <a:r>
            <a:rPr lang="en-GB" sz="1100" b="1" dirty="0" smtClean="0">
              <a:solidFill>
                <a:schemeClr val="tx1"/>
              </a:solidFill>
            </a:rPr>
            <a:t>Ethiopia</a:t>
          </a:r>
          <a:r>
            <a:rPr lang="en-GB" sz="1100" b="0" dirty="0" smtClean="0">
              <a:solidFill>
                <a:schemeClr val="tx1"/>
              </a:solidFill>
            </a:rPr>
            <a:t> (2017-2020)*, </a:t>
          </a:r>
          <a:r>
            <a:rPr lang="en-GB" sz="1100" b="1" dirty="0" smtClean="0">
              <a:solidFill>
                <a:schemeClr val="tx1"/>
              </a:solidFill>
            </a:rPr>
            <a:t>Ghana</a:t>
          </a:r>
          <a:r>
            <a:rPr lang="en-GB" sz="1100" b="0" dirty="0" smtClean="0">
              <a:solidFill>
                <a:schemeClr val="tx1"/>
              </a:solidFill>
            </a:rPr>
            <a:t> (2017-2020), </a:t>
          </a:r>
          <a:r>
            <a:rPr lang="en-GB" sz="1100" b="1" dirty="0" smtClean="0">
              <a:solidFill>
                <a:schemeClr val="tx1"/>
              </a:solidFill>
            </a:rPr>
            <a:t>Guatemala</a:t>
          </a:r>
          <a:r>
            <a:rPr lang="en-GB" sz="1100" b="0" dirty="0" smtClean="0">
              <a:solidFill>
                <a:schemeClr val="tx1"/>
              </a:solidFill>
            </a:rPr>
            <a:t> (2014-2020), </a:t>
          </a:r>
          <a:r>
            <a:rPr lang="en-GB" sz="1100" b="1" dirty="0" smtClean="0">
              <a:solidFill>
                <a:schemeClr val="tx1"/>
              </a:solidFill>
            </a:rPr>
            <a:t>Honduras</a:t>
          </a:r>
          <a:r>
            <a:rPr lang="en-GB" sz="1100" b="0" dirty="0" smtClean="0">
              <a:solidFill>
                <a:schemeClr val="tx1"/>
              </a:solidFill>
            </a:rPr>
            <a:t> (2018-2022), </a:t>
          </a:r>
          <a:r>
            <a:rPr lang="en-GB" sz="1100" b="1" dirty="0" smtClean="0">
              <a:solidFill>
                <a:schemeClr val="tx1"/>
              </a:solidFill>
            </a:rPr>
            <a:t>Ivory Coast </a:t>
          </a:r>
          <a:r>
            <a:rPr lang="en-GB" sz="1100" b="0" dirty="0" smtClean="0">
              <a:solidFill>
                <a:schemeClr val="tx1"/>
              </a:solidFill>
            </a:rPr>
            <a:t>(2017-2020), </a:t>
          </a:r>
          <a:r>
            <a:rPr lang="en-GB" sz="1100" b="1" dirty="0" smtClean="0">
              <a:solidFill>
                <a:schemeClr val="tx1"/>
              </a:solidFill>
            </a:rPr>
            <a:t>Kenya</a:t>
          </a:r>
          <a:r>
            <a:rPr lang="en-GB" sz="1100" b="0" dirty="0" smtClean="0">
              <a:solidFill>
                <a:schemeClr val="tx1"/>
              </a:solidFill>
            </a:rPr>
            <a:t> (2018-2022), </a:t>
          </a:r>
          <a:r>
            <a:rPr lang="en-GB" sz="1100" b="1" dirty="0" smtClean="0">
              <a:solidFill>
                <a:schemeClr val="tx1"/>
              </a:solidFill>
            </a:rPr>
            <a:t>Laos</a:t>
          </a:r>
          <a:r>
            <a:rPr lang="en-GB" sz="1100" b="0" dirty="0" smtClean="0">
              <a:solidFill>
                <a:schemeClr val="tx1"/>
              </a:solidFill>
            </a:rPr>
            <a:t> (2016-2020), </a:t>
          </a:r>
          <a:r>
            <a:rPr lang="en-GB" sz="1100" b="1" dirty="0" smtClean="0">
              <a:solidFill>
                <a:schemeClr val="tx1"/>
              </a:solidFill>
            </a:rPr>
            <a:t>Moldova</a:t>
          </a:r>
          <a:r>
            <a:rPr lang="en-GB" sz="1100" b="0" dirty="0" smtClean="0">
              <a:solidFill>
                <a:schemeClr val="tx1"/>
              </a:solidFill>
            </a:rPr>
            <a:t> (2017-2020), </a:t>
          </a:r>
          <a:r>
            <a:rPr lang="en-GB" sz="1100" b="1" dirty="0" smtClean="0">
              <a:solidFill>
                <a:schemeClr val="tx1"/>
              </a:solidFill>
            </a:rPr>
            <a:t>Nicaragua</a:t>
          </a:r>
          <a:r>
            <a:rPr lang="en-GB" sz="1100" b="0" dirty="0" smtClean="0">
              <a:solidFill>
                <a:schemeClr val="tx1"/>
              </a:solidFill>
            </a:rPr>
            <a:t> (2018-2020), </a:t>
          </a:r>
          <a:r>
            <a:rPr lang="en-GB" sz="1100" b="1" dirty="0" smtClean="0">
              <a:solidFill>
                <a:schemeClr val="tx1"/>
              </a:solidFill>
            </a:rPr>
            <a:t>Palestine</a:t>
          </a:r>
          <a:r>
            <a:rPr lang="en-GB" sz="1100" b="0" dirty="0" smtClean="0">
              <a:solidFill>
                <a:schemeClr val="tx1"/>
              </a:solidFill>
            </a:rPr>
            <a:t> (2017-2020), </a:t>
          </a:r>
          <a:r>
            <a:rPr lang="en-GB" sz="1100" b="1" dirty="0" smtClean="0">
              <a:solidFill>
                <a:schemeClr val="tx1"/>
              </a:solidFill>
            </a:rPr>
            <a:t>Senegal</a:t>
          </a:r>
          <a:r>
            <a:rPr lang="en-GB" sz="1100" b="0" dirty="0" smtClean="0">
              <a:solidFill>
                <a:schemeClr val="tx1"/>
              </a:solidFill>
            </a:rPr>
            <a:t> (2018-2023), </a:t>
          </a:r>
          <a:r>
            <a:rPr lang="en-GB" sz="1100" b="1" dirty="0" smtClean="0">
              <a:solidFill>
                <a:schemeClr val="tx1"/>
              </a:solidFill>
            </a:rPr>
            <a:t>Togo</a:t>
          </a:r>
          <a:r>
            <a:rPr lang="en-GB" sz="1100" b="0" dirty="0" smtClean="0">
              <a:solidFill>
                <a:schemeClr val="tx1"/>
              </a:solidFill>
            </a:rPr>
            <a:t> (2014-2020), </a:t>
          </a:r>
          <a:r>
            <a:rPr lang="en-GB" sz="1100" b="1" dirty="0" smtClean="0">
              <a:solidFill>
                <a:schemeClr val="tx1"/>
              </a:solidFill>
            </a:rPr>
            <a:t>Tunisia</a:t>
          </a:r>
          <a:r>
            <a:rPr lang="en-GB" sz="1100" b="0" dirty="0" smtClean="0">
              <a:solidFill>
                <a:schemeClr val="tx1"/>
              </a:solidFill>
            </a:rPr>
            <a:t> (2017-2020)*, </a:t>
          </a:r>
          <a:r>
            <a:rPr lang="en-GB" sz="1100" b="1" dirty="0" smtClean="0">
              <a:solidFill>
                <a:schemeClr val="tx1"/>
              </a:solidFill>
            </a:rPr>
            <a:t>Uganda</a:t>
          </a:r>
          <a:r>
            <a:rPr lang="en-GB" sz="1100" b="0" dirty="0" smtClean="0">
              <a:solidFill>
                <a:schemeClr val="tx1"/>
              </a:solidFill>
            </a:rPr>
            <a:t> (2015-2019)</a:t>
          </a:r>
          <a:endParaRPr lang="en-GB" sz="1100" b="0" dirty="0">
            <a:solidFill>
              <a:schemeClr val="tx1"/>
            </a:solidFill>
          </a:endParaRPr>
        </a:p>
      </dgm:t>
    </dgm:pt>
    <dgm:pt modelId="{E6EE1110-AB9F-4FD8-8003-39BF9B67A070}" type="parTrans" cxnId="{8F26D49E-1E18-4019-8CDD-7B456C720651}">
      <dgm:prSet/>
      <dgm:spPr/>
      <dgm:t>
        <a:bodyPr/>
        <a:lstStyle/>
        <a:p>
          <a:endParaRPr lang="en-US"/>
        </a:p>
      </dgm:t>
    </dgm:pt>
    <dgm:pt modelId="{FE6C2DBE-6AB5-4B8C-B001-25C0D73D5C43}" type="sibTrans" cxnId="{8F26D49E-1E18-4019-8CDD-7B456C720651}">
      <dgm:prSet/>
      <dgm:spPr/>
      <dgm:t>
        <a:bodyPr/>
        <a:lstStyle/>
        <a:p>
          <a:endParaRPr lang="en-US"/>
        </a:p>
      </dgm:t>
    </dgm:pt>
    <dgm:pt modelId="{F139C836-F3F2-494B-9D0B-CF15C8EC09FF}">
      <dgm:prSet phldrT="[Text]" custT="1"/>
      <dgm:spPr/>
      <dgm:t>
        <a:bodyPr/>
        <a:lstStyle/>
        <a:p>
          <a:pPr algn="l"/>
          <a:r>
            <a:rPr lang="en-GB" sz="1100" b="0" i="1" dirty="0" smtClean="0">
              <a:solidFill>
                <a:schemeClr val="tx1"/>
              </a:solidFill>
            </a:rPr>
            <a:t>Old: Chad (2014-2017)**, Mali (2014-2018)**, Myanmar (2014-2016)**, Namibia (2014-2017), Paraguay (2014-2018), Rwanda (2014-2018)</a:t>
          </a:r>
          <a:endParaRPr lang="en-GB" sz="1100" b="0" i="1" dirty="0">
            <a:solidFill>
              <a:schemeClr val="tx1"/>
            </a:solidFill>
          </a:endParaRPr>
        </a:p>
      </dgm:t>
    </dgm:pt>
    <dgm:pt modelId="{ED83EF33-9113-4C90-AE4D-F3423E5814C3}" type="parTrans" cxnId="{3788AE1D-D0DB-4042-8307-7FD7A2089726}">
      <dgm:prSet/>
      <dgm:spPr/>
      <dgm:t>
        <a:bodyPr/>
        <a:lstStyle/>
        <a:p>
          <a:endParaRPr lang="en-US"/>
        </a:p>
      </dgm:t>
    </dgm:pt>
    <dgm:pt modelId="{61F9D9A1-5802-4CE5-853F-06433730B030}" type="sibTrans" cxnId="{3788AE1D-D0DB-4042-8307-7FD7A2089726}">
      <dgm:prSet/>
      <dgm:spPr/>
      <dgm:t>
        <a:bodyPr/>
        <a:lstStyle/>
        <a:p>
          <a:endParaRPr lang="en-US"/>
        </a:p>
      </dgm:t>
    </dgm:pt>
    <dgm:pt modelId="{E0637BB4-FE6D-4B33-B2D2-ADC94E694D3C}">
      <dgm:prSet phldrT="[Text]" custT="1"/>
      <dgm:spPr/>
      <dgm:t>
        <a:bodyPr/>
        <a:lstStyle/>
        <a:p>
          <a:pPr algn="just"/>
          <a:r>
            <a:rPr lang="en-GB" sz="1200" b="1" i="1" dirty="0" smtClean="0">
              <a:solidFill>
                <a:srgbClr val="0070C0"/>
              </a:solidFill>
            </a:rPr>
            <a:t>Roadmap </a:t>
          </a:r>
          <a:r>
            <a:rPr lang="en-GB" sz="1200" b="1" i="1" dirty="0" smtClean="0">
              <a:solidFill>
                <a:srgbClr val="0070C0"/>
              </a:solidFill>
            </a:rPr>
            <a:t>(9)</a:t>
          </a:r>
          <a:r>
            <a:rPr lang="en-GB" sz="1200" dirty="0" smtClean="0"/>
            <a:t>: </a:t>
          </a:r>
          <a:r>
            <a:rPr lang="en-GB" sz="1200" b="1" dirty="0" smtClean="0"/>
            <a:t>Azerbaijan</a:t>
          </a:r>
          <a:r>
            <a:rPr lang="en-GB" sz="1200" b="1" dirty="0" smtClean="0"/>
            <a:t>, Dominican Republic*, </a:t>
          </a:r>
          <a:r>
            <a:rPr lang="en-GB" sz="1200" b="1" dirty="0" smtClean="0"/>
            <a:t>Ecuador, Haiti, Mozambique*, </a:t>
          </a:r>
          <a:r>
            <a:rPr lang="en-GB" sz="1200" b="1" dirty="0" smtClean="0"/>
            <a:t>Tajikistan</a:t>
          </a:r>
          <a:r>
            <a:rPr lang="en-GB" sz="1200" b="1" dirty="0" smtClean="0"/>
            <a:t>, Uzbekistan</a:t>
          </a:r>
          <a:r>
            <a:rPr lang="en-GB" sz="1200" b="1" dirty="0" smtClean="0"/>
            <a:t>, Vietnam*, </a:t>
          </a:r>
          <a:r>
            <a:rPr lang="en-GB" sz="1200" b="1" dirty="0" smtClean="0"/>
            <a:t>Zimbabwe</a:t>
          </a:r>
          <a:endParaRPr lang="en-GB" sz="1200" b="1" dirty="0"/>
        </a:p>
      </dgm:t>
    </dgm:pt>
    <dgm:pt modelId="{8149A124-0E78-4D05-AC06-9B41FEBD5514}" type="parTrans" cxnId="{F19AF219-5F9E-4ECB-9ADF-47AF03DD01B9}">
      <dgm:prSet/>
      <dgm:spPr/>
      <dgm:t>
        <a:bodyPr/>
        <a:lstStyle/>
        <a:p>
          <a:endParaRPr lang="en-US"/>
        </a:p>
      </dgm:t>
    </dgm:pt>
    <dgm:pt modelId="{B65A40E5-EA7A-414B-90C4-69D0220BF40C}" type="sibTrans" cxnId="{F19AF219-5F9E-4ECB-9ADF-47AF03DD01B9}">
      <dgm:prSet/>
      <dgm:spPr/>
      <dgm:t>
        <a:bodyPr/>
        <a:lstStyle/>
        <a:p>
          <a:endParaRPr lang="en-US"/>
        </a:p>
      </dgm:t>
    </dgm:pt>
    <dgm:pt modelId="{44BBAF60-26C7-429C-BD91-689C66C5B3CF}">
      <dgm:prSet custT="1"/>
      <dgm:spPr/>
      <dgm:t>
        <a:bodyPr vert="vert"/>
        <a:lstStyle/>
        <a:p>
          <a:r>
            <a:rPr lang="en-GB" sz="1800" b="1" dirty="0" smtClean="0"/>
            <a:t>12</a:t>
          </a:r>
          <a:endParaRPr lang="en-GB" sz="1800" b="1" dirty="0"/>
        </a:p>
      </dgm:t>
    </dgm:pt>
    <dgm:pt modelId="{F4051A99-BBF0-4BAF-8D79-F420FDDEF69B}" type="sibTrans" cxnId="{44042032-8A1E-4E9E-8E40-66E96B0022E9}">
      <dgm:prSet/>
      <dgm:spPr/>
      <dgm:t>
        <a:bodyPr/>
        <a:lstStyle/>
        <a:p>
          <a:endParaRPr lang="en-GB"/>
        </a:p>
      </dgm:t>
    </dgm:pt>
    <dgm:pt modelId="{5B3AFA66-7C59-4F26-A019-8616DC06ED73}" type="parTrans" cxnId="{44042032-8A1E-4E9E-8E40-66E96B0022E9}">
      <dgm:prSet/>
      <dgm:spPr/>
      <dgm:t>
        <a:bodyPr/>
        <a:lstStyle/>
        <a:p>
          <a:endParaRPr lang="en-GB"/>
        </a:p>
      </dgm:t>
    </dgm:pt>
    <dgm:pt modelId="{AA46B403-EE0D-4233-A422-323DFCEF9C10}">
      <dgm:prSet phldrT="[Text]" custT="1"/>
      <dgm:spPr/>
      <dgm:t>
        <a:bodyPr/>
        <a:lstStyle/>
        <a:p>
          <a:pPr algn="l"/>
          <a:r>
            <a:rPr lang="en-GB" sz="1200" b="1" i="1" dirty="0" smtClean="0">
              <a:solidFill>
                <a:srgbClr val="0070C0"/>
              </a:solidFill>
            </a:rPr>
            <a:t>Joint Analysis (</a:t>
          </a:r>
          <a:r>
            <a:rPr lang="en-GB" sz="1200" b="1" i="1" dirty="0" smtClean="0">
              <a:solidFill>
                <a:srgbClr val="0070C0"/>
              </a:solidFill>
            </a:rPr>
            <a:t>14)</a:t>
          </a:r>
          <a:r>
            <a:rPr lang="en-GB" sz="1200" dirty="0" smtClean="0"/>
            <a:t>: </a:t>
          </a:r>
          <a:r>
            <a:rPr lang="en-GB" sz="1200" b="1" dirty="0" smtClean="0"/>
            <a:t>Armenia, Belarus, Benin*, Cameroon*, Chad*, Congo Brazzaville, </a:t>
          </a:r>
          <a:r>
            <a:rPr lang="en-GB" sz="1200" b="1" dirty="0" smtClean="0">
              <a:solidFill>
                <a:schemeClr val="tx1"/>
              </a:solidFill>
            </a:rPr>
            <a:t>Democratic Republic of Congo</a:t>
          </a:r>
          <a:r>
            <a:rPr lang="en-GB" sz="1200" b="1" dirty="0" smtClean="0">
              <a:solidFill>
                <a:schemeClr val="tx1"/>
              </a:solidFill>
            </a:rPr>
            <a:t>,</a:t>
          </a:r>
          <a:r>
            <a:rPr lang="en-GB" sz="1200" b="1" dirty="0" smtClean="0"/>
            <a:t>, </a:t>
          </a:r>
          <a:r>
            <a:rPr lang="en-GB" sz="1200" b="1" dirty="0" smtClean="0"/>
            <a:t>Georgia, Lebanon*, Madagascar*, Mali, Nepal, Niger, Zambia</a:t>
          </a:r>
          <a:endParaRPr lang="en-GB" sz="1200" b="1" dirty="0"/>
        </a:p>
      </dgm:t>
    </dgm:pt>
    <dgm:pt modelId="{AD313933-341B-4042-B581-0AE2383A3428}" type="sibTrans" cxnId="{F305DA76-DEEC-4339-AF2E-5930E8654579}">
      <dgm:prSet/>
      <dgm:spPr/>
      <dgm:t>
        <a:bodyPr/>
        <a:lstStyle/>
        <a:p>
          <a:endParaRPr lang="en-GB"/>
        </a:p>
      </dgm:t>
    </dgm:pt>
    <dgm:pt modelId="{5F9AA5C8-D3AA-4221-A649-F5A347009141}" type="parTrans" cxnId="{F305DA76-DEEC-4339-AF2E-5930E8654579}">
      <dgm:prSet/>
      <dgm:spPr/>
      <dgm:t>
        <a:bodyPr/>
        <a:lstStyle/>
        <a:p>
          <a:endParaRPr lang="en-GB"/>
        </a:p>
      </dgm:t>
    </dgm:pt>
    <dgm:pt modelId="{C468E689-312F-4293-B8A2-7E479E8CECBE}">
      <dgm:prSet custT="1"/>
      <dgm:spPr/>
      <dgm:t>
        <a:bodyPr/>
        <a:lstStyle/>
        <a:p>
          <a:pPr algn="l"/>
          <a:r>
            <a:rPr lang="en-GB" sz="1050" b="1" i="1" dirty="0" smtClean="0">
              <a:solidFill>
                <a:srgbClr val="0070C0"/>
              </a:solidFill>
            </a:rPr>
            <a:t>High potential</a:t>
          </a:r>
          <a:r>
            <a:rPr lang="en-GB" sz="1050" b="1" dirty="0" smtClean="0">
              <a:solidFill>
                <a:srgbClr val="0070C0"/>
              </a:solidFill>
            </a:rPr>
            <a:t> </a:t>
          </a:r>
          <a:r>
            <a:rPr lang="en-GB" sz="1050" b="1" i="1" dirty="0" smtClean="0">
              <a:solidFill>
                <a:srgbClr val="0070C0"/>
              </a:solidFill>
            </a:rPr>
            <a:t>(25):</a:t>
          </a:r>
          <a:r>
            <a:rPr lang="en-GB" sz="1050" b="1" dirty="0" smtClean="0">
              <a:solidFill>
                <a:srgbClr val="0000FF"/>
              </a:solidFill>
            </a:rPr>
            <a:t> </a:t>
          </a:r>
          <a:r>
            <a:rPr lang="en-GB" sz="1050" b="0" dirty="0" smtClean="0">
              <a:solidFill>
                <a:schemeClr val="tx1"/>
              </a:solidFill>
            </a:rPr>
            <a:t>Bangladesh, Cuba, Djibouti, El Salvador, Eritrea, Gabon, Guinea Conakry, Iraq, Jordan, Kyrgyzstan, Liberia, Malawi, Mongolia, Myanmar, Nigeria, Paraguay, Rwanda, Sierra Leone, Somalia, South Africa, South Sudan, Tanzania, Ukraine, Vietnam, Yemen</a:t>
          </a:r>
          <a:endParaRPr lang="en-GB" sz="1050" b="0" i="1" u="none" dirty="0">
            <a:solidFill>
              <a:srgbClr val="FF0000"/>
            </a:solidFill>
          </a:endParaRPr>
        </a:p>
      </dgm:t>
    </dgm:pt>
    <dgm:pt modelId="{3EAB04CA-CB15-4003-8467-D9F5CD514199}" type="parTrans" cxnId="{C30C5A04-683E-4490-AAFD-D73DDF207D51}">
      <dgm:prSet/>
      <dgm:spPr/>
      <dgm:t>
        <a:bodyPr/>
        <a:lstStyle/>
        <a:p>
          <a:endParaRPr lang="en-US"/>
        </a:p>
      </dgm:t>
    </dgm:pt>
    <dgm:pt modelId="{B9EC74AA-63D4-4693-B956-3978D83E3E31}" type="sibTrans" cxnId="{C30C5A04-683E-4490-AAFD-D73DDF207D51}">
      <dgm:prSet/>
      <dgm:spPr/>
      <dgm:t>
        <a:bodyPr/>
        <a:lstStyle/>
        <a:p>
          <a:endParaRPr lang="en-US"/>
        </a:p>
      </dgm:t>
    </dgm:pt>
    <dgm:pt modelId="{CF31EA6D-D823-4C25-BEF3-DDEE93290878}">
      <dgm:prSet custT="1"/>
      <dgm:spPr/>
      <dgm:t>
        <a:bodyPr/>
        <a:lstStyle/>
        <a:p>
          <a:pPr algn="l"/>
          <a:r>
            <a:rPr lang="en-GB" sz="1050" b="1" i="1" dirty="0" smtClean="0">
              <a:solidFill>
                <a:srgbClr val="0070C0"/>
              </a:solidFill>
            </a:rPr>
            <a:t>Low potential (</a:t>
          </a:r>
          <a:r>
            <a:rPr lang="en-GB" sz="1050" b="1" i="1" dirty="0" smtClean="0">
              <a:solidFill>
                <a:srgbClr val="0070C0"/>
              </a:solidFill>
            </a:rPr>
            <a:t>13)</a:t>
          </a:r>
          <a:r>
            <a:rPr lang="en-GB" sz="1050" b="0" i="1" dirty="0" smtClean="0">
              <a:solidFill>
                <a:srgbClr val="0000FF"/>
              </a:solidFill>
            </a:rPr>
            <a:t>: </a:t>
          </a:r>
          <a:r>
            <a:rPr lang="en-GB" sz="1050" b="0" dirty="0" smtClean="0">
              <a:solidFill>
                <a:schemeClr val="tx1"/>
              </a:solidFill>
            </a:rPr>
            <a:t>Afghanistan, Algeria, Angola, Bhutan, Colombia, Gambia, Libya, Mauritania, Morocco, </a:t>
          </a:r>
          <a:r>
            <a:rPr lang="en-GB" sz="1050" b="0" dirty="0" smtClean="0">
              <a:solidFill>
                <a:schemeClr val="tx1"/>
              </a:solidFill>
            </a:rPr>
            <a:t>Pakistan, Philippines</a:t>
          </a:r>
          <a:r>
            <a:rPr lang="en-GB" sz="1050" b="0" dirty="0" smtClean="0">
              <a:solidFill>
                <a:schemeClr val="tx1"/>
              </a:solidFill>
            </a:rPr>
            <a:t>, Sao Tome e Principe, Sudan</a:t>
          </a:r>
          <a:endParaRPr lang="en-GB" sz="1050" b="1" i="1" u="none" dirty="0">
            <a:solidFill>
              <a:srgbClr val="FF0000"/>
            </a:solidFill>
          </a:endParaRPr>
        </a:p>
      </dgm:t>
    </dgm:pt>
    <dgm:pt modelId="{397E05D7-E050-44D2-B670-F78ADFC41F09}" type="parTrans" cxnId="{A43D0CC6-30F6-4E46-8350-8A7BD1260649}">
      <dgm:prSet/>
      <dgm:spPr/>
      <dgm:t>
        <a:bodyPr/>
        <a:lstStyle/>
        <a:p>
          <a:endParaRPr lang="en-US"/>
        </a:p>
      </dgm:t>
    </dgm:pt>
    <dgm:pt modelId="{412E8055-3ECC-4515-B5BA-CA74A75986B7}" type="sibTrans" cxnId="{A43D0CC6-30F6-4E46-8350-8A7BD1260649}">
      <dgm:prSet/>
      <dgm:spPr/>
      <dgm:t>
        <a:bodyPr/>
        <a:lstStyle/>
        <a:p>
          <a:endParaRPr lang="en-US"/>
        </a:p>
      </dgm:t>
    </dgm:pt>
    <dgm:pt modelId="{42F237E9-BE22-4101-A07C-AF477E0B9380}" type="pres">
      <dgm:prSet presAssocID="{17619088-69A6-45FF-8C04-5A37BC8B41E1}" presName="linearFlow" presStyleCnt="0">
        <dgm:presLayoutVars>
          <dgm:dir/>
          <dgm:animLvl val="lvl"/>
          <dgm:resizeHandles val="exact"/>
        </dgm:presLayoutVars>
      </dgm:prSet>
      <dgm:spPr/>
      <dgm:t>
        <a:bodyPr/>
        <a:lstStyle/>
        <a:p>
          <a:endParaRPr lang="en-GB"/>
        </a:p>
      </dgm:t>
    </dgm:pt>
    <dgm:pt modelId="{ECD3A355-D768-4BA0-B829-60CE2F3AAF49}" type="pres">
      <dgm:prSet presAssocID="{2953972C-C62A-4CCF-BD60-24E72FBCEFD6}" presName="composite" presStyleCnt="0"/>
      <dgm:spPr/>
    </dgm:pt>
    <dgm:pt modelId="{D355F7D0-13BC-4FCB-99FE-43892FCA4FD9}" type="pres">
      <dgm:prSet presAssocID="{2953972C-C62A-4CCF-BD60-24E72FBCEFD6}" presName="parentText" presStyleLbl="alignNode1" presStyleIdx="0" presStyleCnt="5" custLinFactNeighborX="-5029" custLinFactNeighborY="-14267">
        <dgm:presLayoutVars>
          <dgm:chMax val="1"/>
          <dgm:bulletEnabled val="1"/>
        </dgm:presLayoutVars>
      </dgm:prSet>
      <dgm:spPr/>
      <dgm:t>
        <a:bodyPr/>
        <a:lstStyle/>
        <a:p>
          <a:endParaRPr lang="en-GB"/>
        </a:p>
      </dgm:t>
    </dgm:pt>
    <dgm:pt modelId="{CEDDDEF3-E51A-4500-AF2F-A17BA54AE7FB}" type="pres">
      <dgm:prSet presAssocID="{2953972C-C62A-4CCF-BD60-24E72FBCEFD6}" presName="descendantText" presStyleLbl="alignAcc1" presStyleIdx="0" presStyleCnt="5" custScaleY="183995">
        <dgm:presLayoutVars>
          <dgm:bulletEnabled val="1"/>
        </dgm:presLayoutVars>
      </dgm:prSet>
      <dgm:spPr/>
      <dgm:t>
        <a:bodyPr/>
        <a:lstStyle/>
        <a:p>
          <a:endParaRPr lang="en-GB"/>
        </a:p>
      </dgm:t>
    </dgm:pt>
    <dgm:pt modelId="{69491D11-AE0E-498E-8690-BD9B6F1C5EC0}" type="pres">
      <dgm:prSet presAssocID="{935133FE-97BC-49C2-A71F-D70D511288E3}" presName="sp" presStyleCnt="0"/>
      <dgm:spPr/>
    </dgm:pt>
    <dgm:pt modelId="{454B343A-FDE3-4D46-A9F7-B786E1310483}" type="pres">
      <dgm:prSet presAssocID="{2CEBEBAC-D55C-4A2C-B8AF-282D191C0939}" presName="composite" presStyleCnt="0"/>
      <dgm:spPr/>
    </dgm:pt>
    <dgm:pt modelId="{6C5283CE-9633-4062-AB31-7849E31BBBB7}" type="pres">
      <dgm:prSet presAssocID="{2CEBEBAC-D55C-4A2C-B8AF-282D191C0939}" presName="parentText" presStyleLbl="alignNode1" presStyleIdx="1" presStyleCnt="5" custLinFactNeighborX="-9061" custLinFactNeighborY="-7385">
        <dgm:presLayoutVars>
          <dgm:chMax val="1"/>
          <dgm:bulletEnabled val="1"/>
        </dgm:presLayoutVars>
      </dgm:prSet>
      <dgm:spPr/>
      <dgm:t>
        <a:bodyPr/>
        <a:lstStyle/>
        <a:p>
          <a:endParaRPr lang="en-GB"/>
        </a:p>
      </dgm:t>
    </dgm:pt>
    <dgm:pt modelId="{81EC7ACC-AFDB-49CF-B0F0-3792C9FD28C3}" type="pres">
      <dgm:prSet presAssocID="{2CEBEBAC-D55C-4A2C-B8AF-282D191C0939}" presName="descendantText" presStyleLbl="alignAcc1" presStyleIdx="1" presStyleCnt="5" custScaleY="143792">
        <dgm:presLayoutVars>
          <dgm:bulletEnabled val="1"/>
        </dgm:presLayoutVars>
      </dgm:prSet>
      <dgm:spPr/>
      <dgm:t>
        <a:bodyPr/>
        <a:lstStyle/>
        <a:p>
          <a:endParaRPr lang="en-GB"/>
        </a:p>
      </dgm:t>
    </dgm:pt>
    <dgm:pt modelId="{22BBC822-6996-4ED9-BD0C-01D65798616E}" type="pres">
      <dgm:prSet presAssocID="{20B7F0CB-6E80-4ED5-A58F-8AC0E69F278C}" presName="sp" presStyleCnt="0"/>
      <dgm:spPr/>
    </dgm:pt>
    <dgm:pt modelId="{8FC5C4F0-3B65-4AD4-BDBA-C682A0553D31}" type="pres">
      <dgm:prSet presAssocID="{0EB91091-FF08-4CFE-8D6F-05CEF02CB847}" presName="composite" presStyleCnt="0"/>
      <dgm:spPr/>
    </dgm:pt>
    <dgm:pt modelId="{7C1EFC49-FCA9-4200-8B67-C2C360A05C58}" type="pres">
      <dgm:prSet presAssocID="{0EB91091-FF08-4CFE-8D6F-05CEF02CB847}" presName="parentText" presStyleLbl="alignNode1" presStyleIdx="2" presStyleCnt="5" custScaleY="108704" custLinFactNeighborX="-3808" custLinFactNeighborY="11282">
        <dgm:presLayoutVars>
          <dgm:chMax val="1"/>
          <dgm:bulletEnabled val="1"/>
        </dgm:presLayoutVars>
      </dgm:prSet>
      <dgm:spPr/>
      <dgm:t>
        <a:bodyPr/>
        <a:lstStyle/>
        <a:p>
          <a:endParaRPr lang="en-GB"/>
        </a:p>
      </dgm:t>
    </dgm:pt>
    <dgm:pt modelId="{D13D6F5B-4A04-406C-A01D-5C1F0A882343}" type="pres">
      <dgm:prSet presAssocID="{0EB91091-FF08-4CFE-8D6F-05CEF02CB847}" presName="descendantText" presStyleLbl="alignAcc1" presStyleIdx="2" presStyleCnt="5" custScaleY="132540" custLinFactNeighborX="349" custLinFactNeighborY="24144">
        <dgm:presLayoutVars>
          <dgm:bulletEnabled val="1"/>
        </dgm:presLayoutVars>
      </dgm:prSet>
      <dgm:spPr/>
      <dgm:t>
        <a:bodyPr/>
        <a:lstStyle/>
        <a:p>
          <a:endParaRPr lang="en-GB"/>
        </a:p>
      </dgm:t>
    </dgm:pt>
    <dgm:pt modelId="{E9E91F7C-1B02-4262-979C-C9420D9095CB}" type="pres">
      <dgm:prSet presAssocID="{207E0305-87C7-4797-9A49-9EEFAE95008B}" presName="sp" presStyleCnt="0"/>
      <dgm:spPr/>
    </dgm:pt>
    <dgm:pt modelId="{BC0B45E9-AF5E-40A5-9929-4DB493F6581F}" type="pres">
      <dgm:prSet presAssocID="{44BBAF60-26C7-429C-BD91-689C66C5B3CF}" presName="composite" presStyleCnt="0"/>
      <dgm:spPr/>
    </dgm:pt>
    <dgm:pt modelId="{A7D82930-8B7D-4689-AA73-C5E16303BE12}" type="pres">
      <dgm:prSet presAssocID="{44BBAF60-26C7-429C-BD91-689C66C5B3CF}" presName="parentText" presStyleLbl="alignNode1" presStyleIdx="3" presStyleCnt="5" custAng="16200000" custLinFactX="137815" custLinFactNeighborX="200000" custLinFactNeighborY="-2071">
        <dgm:presLayoutVars>
          <dgm:chMax val="1"/>
          <dgm:bulletEnabled val="1"/>
        </dgm:presLayoutVars>
      </dgm:prSet>
      <dgm:spPr/>
      <dgm:t>
        <a:bodyPr/>
        <a:lstStyle/>
        <a:p>
          <a:endParaRPr lang="en-GB"/>
        </a:p>
      </dgm:t>
    </dgm:pt>
    <dgm:pt modelId="{1211B401-FEE5-4EF7-8420-542211246F26}" type="pres">
      <dgm:prSet presAssocID="{44BBAF60-26C7-429C-BD91-689C66C5B3CF}" presName="descendantText" presStyleLbl="alignAcc1" presStyleIdx="3" presStyleCnt="5" custScaleX="69322" custScaleY="94424" custLinFactNeighborX="35907" custLinFactNeighborY="34254">
        <dgm:presLayoutVars>
          <dgm:bulletEnabled val="1"/>
        </dgm:presLayoutVars>
      </dgm:prSet>
      <dgm:spPr/>
      <dgm:t>
        <a:bodyPr/>
        <a:lstStyle/>
        <a:p>
          <a:endParaRPr lang="en-GB"/>
        </a:p>
      </dgm:t>
    </dgm:pt>
    <dgm:pt modelId="{B6235836-902E-4076-91F4-A14292FF979D}" type="pres">
      <dgm:prSet presAssocID="{F4051A99-BBF0-4BAF-8D79-F420FDDEF69B}" presName="sp" presStyleCnt="0"/>
      <dgm:spPr/>
    </dgm:pt>
    <dgm:pt modelId="{8FC34774-341E-4100-8822-E731E366D011}" type="pres">
      <dgm:prSet presAssocID="{C0AE7AE5-07F1-4A7C-A257-555757C54946}" presName="composite" presStyleCnt="0"/>
      <dgm:spPr/>
    </dgm:pt>
    <dgm:pt modelId="{C6BC30FC-9788-4D25-A62E-346D6E8779AD}" type="pres">
      <dgm:prSet presAssocID="{C0AE7AE5-07F1-4A7C-A257-555757C54946}" presName="parentText" presStyleLbl="alignNode1" presStyleIdx="4" presStyleCnt="5" custAng="16200000" custLinFactX="137815" custLinFactNeighborX="200000" custLinFactNeighborY="-16566">
        <dgm:presLayoutVars>
          <dgm:chMax val="1"/>
          <dgm:bulletEnabled val="1"/>
        </dgm:presLayoutVars>
      </dgm:prSet>
      <dgm:spPr/>
      <dgm:t>
        <a:bodyPr/>
        <a:lstStyle/>
        <a:p>
          <a:endParaRPr lang="en-GB"/>
        </a:p>
      </dgm:t>
    </dgm:pt>
    <dgm:pt modelId="{829A527E-EFF6-40A3-AD27-6B0CA5D76AE6}" type="pres">
      <dgm:prSet presAssocID="{C0AE7AE5-07F1-4A7C-A257-555757C54946}" presName="descendantText" presStyleLbl="alignAcc1" presStyleIdx="4" presStyleCnt="5" custScaleX="64399" custScaleY="83019" custLinFactNeighborX="37363" custLinFactNeighborY="6421">
        <dgm:presLayoutVars>
          <dgm:bulletEnabled val="1"/>
        </dgm:presLayoutVars>
      </dgm:prSet>
      <dgm:spPr/>
      <dgm:t>
        <a:bodyPr/>
        <a:lstStyle/>
        <a:p>
          <a:endParaRPr lang="en-GB"/>
        </a:p>
      </dgm:t>
    </dgm:pt>
  </dgm:ptLst>
  <dgm:cxnLst>
    <dgm:cxn modelId="{8F26D49E-1E18-4019-8CDD-7B456C720651}" srcId="{2953972C-C62A-4CCF-BD60-24E72FBCEFD6}" destId="{82BF32E7-14AF-48EC-8682-3FD772D8F4F9}" srcOrd="1" destOrd="0" parTransId="{E6EE1110-AB9F-4FD8-8003-39BF9B67A070}" sibTransId="{FE6C2DBE-6AB5-4B8C-B001-25C0D73D5C43}"/>
    <dgm:cxn modelId="{11465DCF-54C7-4A65-8619-D3BAB667FAE8}" type="presOf" srcId="{C0AE7AE5-07F1-4A7C-A257-555757C54946}" destId="{C6BC30FC-9788-4D25-A62E-346D6E8779AD}" srcOrd="0" destOrd="0" presId="urn:microsoft.com/office/officeart/2005/8/layout/chevron2"/>
    <dgm:cxn modelId="{398C63BE-4FA8-4AC5-92EE-AC64A020B4D8}" type="presOf" srcId="{0F604978-1D86-425A-B411-579E787AC848}" destId="{81EC7ACC-AFDB-49CF-B0F0-3792C9FD28C3}" srcOrd="0" destOrd="0" presId="urn:microsoft.com/office/officeart/2005/8/layout/chevron2"/>
    <dgm:cxn modelId="{94FFD4DC-913C-48F3-8601-972ADD37764F}" srcId="{2CEBEBAC-D55C-4A2C-B8AF-282D191C0939}" destId="{0F604978-1D86-425A-B411-579E787AC848}" srcOrd="0" destOrd="0" parTransId="{9B94821A-FD56-4034-8B27-034127459871}" sibTransId="{A3B042FB-A4FB-4ABD-9C3B-694D1DD32385}"/>
    <dgm:cxn modelId="{E8E4A31B-5526-4652-9570-2046C32F40EA}" srcId="{C0AE7AE5-07F1-4A7C-A257-555757C54946}" destId="{1736CAE7-4322-4B33-83DF-F5B64FFC2F01}" srcOrd="0" destOrd="0" parTransId="{A79314C9-E437-4BE1-B201-A6BDDF1D5DEF}" sibTransId="{AFA653DF-8F0C-415A-8FA7-BBA664A86593}"/>
    <dgm:cxn modelId="{38460A25-785F-409C-AA68-A1ACDB91A348}" type="presOf" srcId="{CF31EA6D-D823-4C25-BEF3-DDEE93290878}" destId="{D13D6F5B-4A04-406C-A01D-5C1F0A882343}" srcOrd="0" destOrd="2" presId="urn:microsoft.com/office/officeart/2005/8/layout/chevron2"/>
    <dgm:cxn modelId="{F19AF219-5F9E-4ECB-9ADF-47AF03DD01B9}" srcId="{2CEBEBAC-D55C-4A2C-B8AF-282D191C0939}" destId="{E0637BB4-FE6D-4B33-B2D2-ADC94E694D3C}" srcOrd="2" destOrd="0" parTransId="{8149A124-0E78-4D05-AC06-9B41FEBD5514}" sibTransId="{B65A40E5-EA7A-414B-90C4-69D0220BF40C}"/>
    <dgm:cxn modelId="{6D7BB63D-C819-4AE8-8E61-89FB2EDD3991}" type="presOf" srcId="{D647B248-93C2-456F-9F18-951DF5AD0885}" destId="{CEDDDEF3-E51A-4500-AF2F-A17BA54AE7FB}" srcOrd="0" destOrd="0" presId="urn:microsoft.com/office/officeart/2005/8/layout/chevron2"/>
    <dgm:cxn modelId="{C30C5A04-683E-4490-AAFD-D73DDF207D51}" srcId="{0EB91091-FF08-4CFE-8D6F-05CEF02CB847}" destId="{C468E689-312F-4293-B8A2-7E479E8CECBE}" srcOrd="1" destOrd="0" parTransId="{3EAB04CA-CB15-4003-8467-D9F5CD514199}" sibTransId="{B9EC74AA-63D4-4693-B956-3978D83E3E31}"/>
    <dgm:cxn modelId="{4A3D2C34-33FE-4813-8028-D72C4830C6BB}" type="presOf" srcId="{2CEBEBAC-D55C-4A2C-B8AF-282D191C0939}" destId="{6C5283CE-9633-4062-AB31-7849E31BBBB7}" srcOrd="0" destOrd="0" presId="urn:microsoft.com/office/officeart/2005/8/layout/chevron2"/>
    <dgm:cxn modelId="{F305DA76-DEEC-4339-AF2E-5930E8654579}" srcId="{2CEBEBAC-D55C-4A2C-B8AF-282D191C0939}" destId="{AA46B403-EE0D-4233-A422-323DFCEF9C10}" srcOrd="1" destOrd="0" parTransId="{5F9AA5C8-D3AA-4221-A649-F5A347009141}" sibTransId="{AD313933-341B-4042-B581-0AE2383A3428}"/>
    <dgm:cxn modelId="{D80F0795-0BC6-4A5E-BF96-5AE03F7B9582}" type="presOf" srcId="{7DE7D5D7-6143-4158-8362-EDC07FE739A9}" destId="{1211B401-FEE5-4EF7-8420-542211246F26}" srcOrd="0" destOrd="1" presId="urn:microsoft.com/office/officeart/2005/8/layout/chevron2"/>
    <dgm:cxn modelId="{7E494CF0-66E9-4852-A6B8-7F3330AE6964}" srcId="{17619088-69A6-45FF-8C04-5A37BC8B41E1}" destId="{C0AE7AE5-07F1-4A7C-A257-555757C54946}" srcOrd="4" destOrd="0" parTransId="{B078F5BC-D1BB-4C92-B276-9E1A25FF46D5}" sibTransId="{8DF59837-0558-41FF-A019-4FE00E87B77B}"/>
    <dgm:cxn modelId="{232A7291-0372-42B2-B8D4-968C8B481111}" type="presOf" srcId="{F139C836-F3F2-494B-9D0B-CF15C8EC09FF}" destId="{CEDDDEF3-E51A-4500-AF2F-A17BA54AE7FB}" srcOrd="0" destOrd="2" presId="urn:microsoft.com/office/officeart/2005/8/layout/chevron2"/>
    <dgm:cxn modelId="{3788AE1D-D0DB-4042-8307-7FD7A2089726}" srcId="{2953972C-C62A-4CCF-BD60-24E72FBCEFD6}" destId="{F139C836-F3F2-494B-9D0B-CF15C8EC09FF}" srcOrd="2" destOrd="0" parTransId="{ED83EF33-9113-4C90-AE4D-F3423E5814C3}" sibTransId="{61F9D9A1-5802-4CE5-853F-06433730B030}"/>
    <dgm:cxn modelId="{C41857BC-BF8A-40A6-A5AE-158E50E8EF9C}" srcId="{17619088-69A6-45FF-8C04-5A37BC8B41E1}" destId="{2CEBEBAC-D55C-4A2C-B8AF-282D191C0939}" srcOrd="1" destOrd="0" parTransId="{2970A69D-8E99-4782-AF3D-F83EFDC8CBB3}" sibTransId="{20B7F0CB-6E80-4ED5-A58F-8AC0E69F278C}"/>
    <dgm:cxn modelId="{84A55A0C-594A-48CD-AFF4-0934167F5319}" type="presOf" srcId="{44BBAF60-26C7-429C-BD91-689C66C5B3CF}" destId="{A7D82930-8B7D-4689-AA73-C5E16303BE12}" srcOrd="0" destOrd="0" presId="urn:microsoft.com/office/officeart/2005/8/layout/chevron2"/>
    <dgm:cxn modelId="{4EE0C1F2-504C-49FF-BF88-FA5B2CE2C3F5}" type="presOf" srcId="{0EB91091-FF08-4CFE-8D6F-05CEF02CB847}" destId="{7C1EFC49-FCA9-4200-8B67-C2C360A05C58}" srcOrd="0" destOrd="0" presId="urn:microsoft.com/office/officeart/2005/8/layout/chevron2"/>
    <dgm:cxn modelId="{1FC07480-D6BF-4AF8-887D-05EFFCFD2B13}" srcId="{0EB91091-FF08-4CFE-8D6F-05CEF02CB847}" destId="{92BBF7E5-B298-4EF3-A139-D4238CA4F7AA}" srcOrd="0" destOrd="0" parTransId="{B70D799D-49A4-4B83-A7BA-86E2FB47EE7E}" sibTransId="{FEF2B906-6D6B-48C4-B436-B58D9CB3FD41}"/>
    <dgm:cxn modelId="{AAE106F9-FA0A-40FB-9608-993FD9EA64D8}" srcId="{17619088-69A6-45FF-8C04-5A37BC8B41E1}" destId="{0EB91091-FF08-4CFE-8D6F-05CEF02CB847}" srcOrd="2" destOrd="0" parTransId="{9B7A38D3-0825-4E26-B1F6-F66D9063385B}" sibTransId="{207E0305-87C7-4797-9A49-9EEFAE95008B}"/>
    <dgm:cxn modelId="{5F7FD71B-BDFF-4838-9106-B9F9F99B613C}" type="presOf" srcId="{92BBF7E5-B298-4EF3-A139-D4238CA4F7AA}" destId="{D13D6F5B-4A04-406C-A01D-5C1F0A882343}" srcOrd="0" destOrd="0" presId="urn:microsoft.com/office/officeart/2005/8/layout/chevron2"/>
    <dgm:cxn modelId="{A43D0CC6-30F6-4E46-8350-8A7BD1260649}" srcId="{0EB91091-FF08-4CFE-8D6F-05CEF02CB847}" destId="{CF31EA6D-D823-4C25-BEF3-DDEE93290878}" srcOrd="2" destOrd="0" parTransId="{397E05D7-E050-44D2-B670-F78ADFC41F09}" sibTransId="{412E8055-3ECC-4515-B5BA-CA74A75986B7}"/>
    <dgm:cxn modelId="{A19D235A-D7FF-43E3-A10D-5C08F1EE35AE}" srcId="{17619088-69A6-45FF-8C04-5A37BC8B41E1}" destId="{2953972C-C62A-4CCF-BD60-24E72FBCEFD6}" srcOrd="0" destOrd="0" parTransId="{E15717CF-B204-4AE8-A278-635027D8BF1A}" sibTransId="{935133FE-97BC-49C2-A71F-D70D511288E3}"/>
    <dgm:cxn modelId="{18BA1A67-991E-432F-BECE-4CE452DD9928}" type="presOf" srcId="{1736CAE7-4322-4B33-83DF-F5B64FFC2F01}" destId="{829A527E-EFF6-40A3-AD27-6B0CA5D76AE6}" srcOrd="0" destOrd="0" presId="urn:microsoft.com/office/officeart/2005/8/layout/chevron2"/>
    <dgm:cxn modelId="{13E90820-EEA4-4FA0-98FD-A77700765A98}" type="presOf" srcId="{2953972C-C62A-4CCF-BD60-24E72FBCEFD6}" destId="{D355F7D0-13BC-4FCB-99FE-43892FCA4FD9}" srcOrd="0" destOrd="0" presId="urn:microsoft.com/office/officeart/2005/8/layout/chevron2"/>
    <dgm:cxn modelId="{E02861E8-74F7-4E65-8F27-72DE566814B7}" srcId="{44BBAF60-26C7-429C-BD91-689C66C5B3CF}" destId="{7DE7D5D7-6143-4158-8362-EDC07FE739A9}" srcOrd="1" destOrd="0" parTransId="{3E087EB7-4A97-4AC1-845F-826CEC2BF658}" sibTransId="{89BBFC11-5D86-4B98-A9C7-89852D54CF8C}"/>
    <dgm:cxn modelId="{0C87E56B-6F4F-47F1-933F-36391CE602A0}" srcId="{2953972C-C62A-4CCF-BD60-24E72FBCEFD6}" destId="{D647B248-93C2-456F-9F18-951DF5AD0885}" srcOrd="0" destOrd="0" parTransId="{38DE396D-B228-49BF-91DD-2B2A4332B032}" sibTransId="{9B6924FF-5695-4A39-BDD1-AB44B90CD5A1}"/>
    <dgm:cxn modelId="{9B3E1A37-B040-463A-A36D-052F8FCE15A4}" srcId="{C0AE7AE5-07F1-4A7C-A257-555757C54946}" destId="{8B7DD7C2-8755-4A16-A932-5D2DD69C7346}" srcOrd="1" destOrd="0" parTransId="{8EDC2D00-309E-4C74-B08C-541BC70C4145}" sibTransId="{68EB4576-DAD4-4604-972E-9BABA892DE63}"/>
    <dgm:cxn modelId="{D902C597-7E32-483C-98D0-3FDD9D4231BB}" srcId="{44BBAF60-26C7-429C-BD91-689C66C5B3CF}" destId="{2C7888E3-5F52-4B18-B709-67B643FE1CCC}" srcOrd="0" destOrd="0" parTransId="{51735140-4AE9-4E13-B9B1-109D55E01688}" sibTransId="{70B6AE6D-7E2C-4457-A10D-3247F236AE7D}"/>
    <dgm:cxn modelId="{44042032-8A1E-4E9E-8E40-66E96B0022E9}" srcId="{17619088-69A6-45FF-8C04-5A37BC8B41E1}" destId="{44BBAF60-26C7-429C-BD91-689C66C5B3CF}" srcOrd="3" destOrd="0" parTransId="{5B3AFA66-7C59-4F26-A019-8616DC06ED73}" sibTransId="{F4051A99-BBF0-4BAF-8D79-F420FDDEF69B}"/>
    <dgm:cxn modelId="{A1B91B53-CB27-4382-8B81-9B73167F0A58}" type="presOf" srcId="{2C7888E3-5F52-4B18-B709-67B643FE1CCC}" destId="{1211B401-FEE5-4EF7-8420-542211246F26}" srcOrd="0" destOrd="0" presId="urn:microsoft.com/office/officeart/2005/8/layout/chevron2"/>
    <dgm:cxn modelId="{4887CC38-8DA2-448E-B81D-F8A7F45DF478}" type="presOf" srcId="{C468E689-312F-4293-B8A2-7E479E8CECBE}" destId="{D13D6F5B-4A04-406C-A01D-5C1F0A882343}" srcOrd="0" destOrd="1" presId="urn:microsoft.com/office/officeart/2005/8/layout/chevron2"/>
    <dgm:cxn modelId="{096A6468-8C42-482C-919B-85EE57F153C1}" type="presOf" srcId="{E0637BB4-FE6D-4B33-B2D2-ADC94E694D3C}" destId="{81EC7ACC-AFDB-49CF-B0F0-3792C9FD28C3}" srcOrd="0" destOrd="2" presId="urn:microsoft.com/office/officeart/2005/8/layout/chevron2"/>
    <dgm:cxn modelId="{14D62623-938E-4837-823C-BEA727E4A1BA}" type="presOf" srcId="{17619088-69A6-45FF-8C04-5A37BC8B41E1}" destId="{42F237E9-BE22-4101-A07C-AF477E0B9380}" srcOrd="0" destOrd="0" presId="urn:microsoft.com/office/officeart/2005/8/layout/chevron2"/>
    <dgm:cxn modelId="{E625B612-70D8-4675-90F6-63051286766D}" type="presOf" srcId="{8B7DD7C2-8755-4A16-A932-5D2DD69C7346}" destId="{829A527E-EFF6-40A3-AD27-6B0CA5D76AE6}" srcOrd="0" destOrd="1" presId="urn:microsoft.com/office/officeart/2005/8/layout/chevron2"/>
    <dgm:cxn modelId="{781E4D00-BA6E-4C51-BB4D-346DECF3D9B8}" type="presOf" srcId="{AA46B403-EE0D-4233-A422-323DFCEF9C10}" destId="{81EC7ACC-AFDB-49CF-B0F0-3792C9FD28C3}" srcOrd="0" destOrd="1" presId="urn:microsoft.com/office/officeart/2005/8/layout/chevron2"/>
    <dgm:cxn modelId="{5BB1FCB5-7843-41C1-A7F7-1E793A58A759}" type="presOf" srcId="{82BF32E7-14AF-48EC-8682-3FD772D8F4F9}" destId="{CEDDDEF3-E51A-4500-AF2F-A17BA54AE7FB}" srcOrd="0" destOrd="1" presId="urn:microsoft.com/office/officeart/2005/8/layout/chevron2"/>
    <dgm:cxn modelId="{06228FA3-C8BA-4B5F-B298-70F1BC568C84}" type="presParOf" srcId="{42F237E9-BE22-4101-A07C-AF477E0B9380}" destId="{ECD3A355-D768-4BA0-B829-60CE2F3AAF49}" srcOrd="0" destOrd="0" presId="urn:microsoft.com/office/officeart/2005/8/layout/chevron2"/>
    <dgm:cxn modelId="{3AEC8A8A-178C-47B3-BC1E-83DE3EA75166}" type="presParOf" srcId="{ECD3A355-D768-4BA0-B829-60CE2F3AAF49}" destId="{D355F7D0-13BC-4FCB-99FE-43892FCA4FD9}" srcOrd="0" destOrd="0" presId="urn:microsoft.com/office/officeart/2005/8/layout/chevron2"/>
    <dgm:cxn modelId="{C8EAD5B0-9D8A-4A56-9997-A150B4C933CB}" type="presParOf" srcId="{ECD3A355-D768-4BA0-B829-60CE2F3AAF49}" destId="{CEDDDEF3-E51A-4500-AF2F-A17BA54AE7FB}" srcOrd="1" destOrd="0" presId="urn:microsoft.com/office/officeart/2005/8/layout/chevron2"/>
    <dgm:cxn modelId="{1A0C10B2-E36E-4B0E-B75E-F7A26A949419}" type="presParOf" srcId="{42F237E9-BE22-4101-A07C-AF477E0B9380}" destId="{69491D11-AE0E-498E-8690-BD9B6F1C5EC0}" srcOrd="1" destOrd="0" presId="urn:microsoft.com/office/officeart/2005/8/layout/chevron2"/>
    <dgm:cxn modelId="{0536013D-A38D-44D0-8F74-EEC18CA9C6A3}" type="presParOf" srcId="{42F237E9-BE22-4101-A07C-AF477E0B9380}" destId="{454B343A-FDE3-4D46-A9F7-B786E1310483}" srcOrd="2" destOrd="0" presId="urn:microsoft.com/office/officeart/2005/8/layout/chevron2"/>
    <dgm:cxn modelId="{DC288010-F11F-41A3-B694-867E907FFCEF}" type="presParOf" srcId="{454B343A-FDE3-4D46-A9F7-B786E1310483}" destId="{6C5283CE-9633-4062-AB31-7849E31BBBB7}" srcOrd="0" destOrd="0" presId="urn:microsoft.com/office/officeart/2005/8/layout/chevron2"/>
    <dgm:cxn modelId="{32B44D05-1EFD-4CF8-8346-8EC6241D7AC3}" type="presParOf" srcId="{454B343A-FDE3-4D46-A9F7-B786E1310483}" destId="{81EC7ACC-AFDB-49CF-B0F0-3792C9FD28C3}" srcOrd="1" destOrd="0" presId="urn:microsoft.com/office/officeart/2005/8/layout/chevron2"/>
    <dgm:cxn modelId="{4AA8CD79-0DB3-4680-AD06-C5C65EEB14A0}" type="presParOf" srcId="{42F237E9-BE22-4101-A07C-AF477E0B9380}" destId="{22BBC822-6996-4ED9-BD0C-01D65798616E}" srcOrd="3" destOrd="0" presId="urn:microsoft.com/office/officeart/2005/8/layout/chevron2"/>
    <dgm:cxn modelId="{E9DC26E3-7ECE-4986-A203-D3D555B6E393}" type="presParOf" srcId="{42F237E9-BE22-4101-A07C-AF477E0B9380}" destId="{8FC5C4F0-3B65-4AD4-BDBA-C682A0553D31}" srcOrd="4" destOrd="0" presId="urn:microsoft.com/office/officeart/2005/8/layout/chevron2"/>
    <dgm:cxn modelId="{11DFFE4C-2DAF-4E9C-A742-8B0EB5EB5156}" type="presParOf" srcId="{8FC5C4F0-3B65-4AD4-BDBA-C682A0553D31}" destId="{7C1EFC49-FCA9-4200-8B67-C2C360A05C58}" srcOrd="0" destOrd="0" presId="urn:microsoft.com/office/officeart/2005/8/layout/chevron2"/>
    <dgm:cxn modelId="{EB2EF8F3-CE34-4E23-95E6-1CD98B554CAF}" type="presParOf" srcId="{8FC5C4F0-3B65-4AD4-BDBA-C682A0553D31}" destId="{D13D6F5B-4A04-406C-A01D-5C1F0A882343}" srcOrd="1" destOrd="0" presId="urn:microsoft.com/office/officeart/2005/8/layout/chevron2"/>
    <dgm:cxn modelId="{02137D46-D68A-4A1E-A282-7D97B32732DF}" type="presParOf" srcId="{42F237E9-BE22-4101-A07C-AF477E0B9380}" destId="{E9E91F7C-1B02-4262-979C-C9420D9095CB}" srcOrd="5" destOrd="0" presId="urn:microsoft.com/office/officeart/2005/8/layout/chevron2"/>
    <dgm:cxn modelId="{27B2B032-F557-4B27-802F-824323CC133F}" type="presParOf" srcId="{42F237E9-BE22-4101-A07C-AF477E0B9380}" destId="{BC0B45E9-AF5E-40A5-9929-4DB493F6581F}" srcOrd="6" destOrd="0" presId="urn:microsoft.com/office/officeart/2005/8/layout/chevron2"/>
    <dgm:cxn modelId="{637007A0-082E-4655-A21D-BA8290B992FB}" type="presParOf" srcId="{BC0B45E9-AF5E-40A5-9929-4DB493F6581F}" destId="{A7D82930-8B7D-4689-AA73-C5E16303BE12}" srcOrd="0" destOrd="0" presId="urn:microsoft.com/office/officeart/2005/8/layout/chevron2"/>
    <dgm:cxn modelId="{25E8024C-BD17-4CF6-BE7D-A157FB98B017}" type="presParOf" srcId="{BC0B45E9-AF5E-40A5-9929-4DB493F6581F}" destId="{1211B401-FEE5-4EF7-8420-542211246F26}" srcOrd="1" destOrd="0" presId="urn:microsoft.com/office/officeart/2005/8/layout/chevron2"/>
    <dgm:cxn modelId="{7232F573-1189-40B0-A9C4-DC90AED6BBB6}" type="presParOf" srcId="{42F237E9-BE22-4101-A07C-AF477E0B9380}" destId="{B6235836-902E-4076-91F4-A14292FF979D}" srcOrd="7" destOrd="0" presId="urn:microsoft.com/office/officeart/2005/8/layout/chevron2"/>
    <dgm:cxn modelId="{373D1F8B-E0D5-4124-BB38-97622A36D08B}" type="presParOf" srcId="{42F237E9-BE22-4101-A07C-AF477E0B9380}" destId="{8FC34774-341E-4100-8822-E731E366D011}" srcOrd="8" destOrd="0" presId="urn:microsoft.com/office/officeart/2005/8/layout/chevron2"/>
    <dgm:cxn modelId="{C818023A-ECAF-49C7-88ED-D7B5F416B3B7}" type="presParOf" srcId="{8FC34774-341E-4100-8822-E731E366D011}" destId="{C6BC30FC-9788-4D25-A62E-346D6E8779AD}" srcOrd="0" destOrd="0" presId="urn:microsoft.com/office/officeart/2005/8/layout/chevron2"/>
    <dgm:cxn modelId="{E286A13E-7C01-4255-BE1C-1C7BB106EC9D}" type="presParOf" srcId="{8FC34774-341E-4100-8822-E731E366D011}" destId="{829A527E-EFF6-40A3-AD27-6B0CA5D76AE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5F7D0-13BC-4FCB-99FE-43892FCA4FD9}">
      <dsp:nvSpPr>
        <dsp:cNvPr id="0" name=""/>
        <dsp:cNvSpPr/>
      </dsp:nvSpPr>
      <dsp:spPr>
        <a:xfrm rot="5400000">
          <a:off x="-165609" y="371164"/>
          <a:ext cx="1104063" cy="77284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b="1" kern="1200" dirty="0" smtClean="0">
            <a:solidFill>
              <a:schemeClr val="tx1"/>
            </a:solidFill>
            <a:effectLst>
              <a:outerShdw blurRad="38100" dist="38100" dir="2700000" algn="tl">
                <a:srgbClr val="000000">
                  <a:alpha val="43137"/>
                </a:srgbClr>
              </a:outerShdw>
            </a:effectLst>
          </a:endParaRPr>
        </a:p>
        <a:p>
          <a:pPr lvl="0" algn="ctr" defTabSz="622300">
            <a:lnSpc>
              <a:spcPct val="90000"/>
            </a:lnSpc>
            <a:spcBef>
              <a:spcPct val="0"/>
            </a:spcBef>
            <a:spcAft>
              <a:spcPct val="35000"/>
            </a:spcAft>
          </a:pPr>
          <a:r>
            <a:rPr lang="en-GB" sz="1400" b="1" kern="1200" dirty="0" smtClean="0">
              <a:solidFill>
                <a:schemeClr val="tx1"/>
              </a:solidFill>
              <a:effectLst>
                <a:outerShdw blurRad="38100" dist="38100" dir="2700000" algn="tl">
                  <a:srgbClr val="000000">
                    <a:alpha val="43137"/>
                  </a:srgbClr>
                </a:outerShdw>
              </a:effectLst>
            </a:rPr>
            <a:t>21</a:t>
          </a:r>
          <a:r>
            <a:rPr lang="en-GB" sz="1400" b="0" kern="1200" dirty="0" smtClean="0">
              <a:solidFill>
                <a:schemeClr val="tx1"/>
              </a:solidFill>
            </a:rPr>
            <a:t> </a:t>
          </a:r>
        </a:p>
        <a:p>
          <a:pPr lvl="0" algn="ctr" defTabSz="622300">
            <a:lnSpc>
              <a:spcPct val="90000"/>
            </a:lnSpc>
            <a:spcBef>
              <a:spcPct val="0"/>
            </a:spcBef>
            <a:spcAft>
              <a:spcPct val="35000"/>
            </a:spcAft>
          </a:pPr>
          <a:r>
            <a:rPr lang="en-GB" sz="1400" b="0" i="1" kern="1200" dirty="0" smtClean="0">
              <a:solidFill>
                <a:schemeClr val="tx1"/>
              </a:solidFill>
            </a:rPr>
            <a:t>(+6)</a:t>
          </a:r>
          <a:endParaRPr lang="en-GB" sz="1400" b="0" i="1" kern="1200" dirty="0">
            <a:solidFill>
              <a:schemeClr val="tx1"/>
            </a:solidFill>
          </a:endParaRPr>
        </a:p>
      </dsp:txBody>
      <dsp:txXfrm rot="-5400000">
        <a:off x="1" y="591976"/>
        <a:ext cx="772844" cy="331219"/>
      </dsp:txXfrm>
    </dsp:sp>
    <dsp:sp modelId="{CEDDDEF3-E51A-4500-AF2F-A17BA54AE7FB}">
      <dsp:nvSpPr>
        <dsp:cNvPr id="0" name=""/>
        <dsp:cNvSpPr/>
      </dsp:nvSpPr>
      <dsp:spPr>
        <a:xfrm rot="5400000">
          <a:off x="3300227" y="-2465703"/>
          <a:ext cx="1320424" cy="6375191"/>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u="sng" kern="1200" dirty="0" smtClean="0">
              <a:solidFill>
                <a:srgbClr val="0070C0"/>
              </a:solidFill>
              <a:effectLst/>
            </a:rPr>
            <a:t>JOINT PROGRAMMING DOCUMENTS</a:t>
          </a:r>
          <a:endParaRPr lang="en-GB" sz="1200" b="1" u="sng" kern="1200" dirty="0">
            <a:solidFill>
              <a:srgbClr val="0070C0"/>
            </a:solidFill>
            <a:effectLst/>
          </a:endParaRPr>
        </a:p>
        <a:p>
          <a:pPr marL="57150" lvl="1" indent="-57150" algn="just" defTabSz="488950">
            <a:lnSpc>
              <a:spcPct val="90000"/>
            </a:lnSpc>
            <a:spcBef>
              <a:spcPct val="0"/>
            </a:spcBef>
            <a:spcAft>
              <a:spcPct val="15000"/>
            </a:spcAft>
            <a:buChar char="••"/>
          </a:pPr>
          <a:r>
            <a:rPr lang="en-GB" sz="1100" b="1" kern="1200" dirty="0" smtClean="0">
              <a:solidFill>
                <a:schemeClr val="tx1"/>
              </a:solidFill>
            </a:rPr>
            <a:t>Bolivia</a:t>
          </a:r>
          <a:r>
            <a:rPr lang="en-GB" sz="1100" b="0" kern="1200" dirty="0" smtClean="0">
              <a:solidFill>
                <a:schemeClr val="tx1"/>
              </a:solidFill>
            </a:rPr>
            <a:t> (2017-2020), </a:t>
          </a:r>
          <a:r>
            <a:rPr lang="en-GB" sz="1100" b="1" kern="1200" dirty="0" smtClean="0">
              <a:solidFill>
                <a:schemeClr val="tx1"/>
              </a:solidFill>
            </a:rPr>
            <a:t>Burkina Faso </a:t>
          </a:r>
          <a:r>
            <a:rPr lang="en-GB" sz="1100" b="0" kern="1200" dirty="0" smtClean="0">
              <a:solidFill>
                <a:schemeClr val="tx1"/>
              </a:solidFill>
            </a:rPr>
            <a:t>(2017-2021), </a:t>
          </a:r>
          <a:r>
            <a:rPr lang="en-GB" sz="1100" b="1" kern="1200" dirty="0" smtClean="0">
              <a:solidFill>
                <a:schemeClr val="tx1"/>
              </a:solidFill>
            </a:rPr>
            <a:t>Burundi</a:t>
          </a:r>
          <a:r>
            <a:rPr lang="en-GB" sz="1100" b="0" kern="1200" dirty="0" smtClean="0">
              <a:solidFill>
                <a:schemeClr val="tx1"/>
              </a:solidFill>
            </a:rPr>
            <a:t> (2019-2022)*, </a:t>
          </a:r>
          <a:r>
            <a:rPr lang="en-GB" sz="1100" b="1" kern="1200" dirty="0" smtClean="0">
              <a:solidFill>
                <a:schemeClr val="tx1"/>
              </a:solidFill>
            </a:rPr>
            <a:t>Cambodia</a:t>
          </a:r>
          <a:r>
            <a:rPr lang="en-GB" sz="1100" b="0" kern="1200" dirty="0" smtClean="0">
              <a:solidFill>
                <a:schemeClr val="tx1"/>
              </a:solidFill>
            </a:rPr>
            <a:t> (2014-2018/2019-2020), </a:t>
          </a:r>
          <a:r>
            <a:rPr lang="en-GB" sz="1100" b="1" kern="1200" dirty="0" smtClean="0">
              <a:solidFill>
                <a:schemeClr val="tx1"/>
              </a:solidFill>
            </a:rPr>
            <a:t>Central African Republic </a:t>
          </a:r>
          <a:r>
            <a:rPr lang="en-GB" sz="1100" b="0" kern="1200" dirty="0" smtClean="0">
              <a:solidFill>
                <a:schemeClr val="tx1"/>
              </a:solidFill>
            </a:rPr>
            <a:t>(2017-2021), </a:t>
          </a:r>
          <a:r>
            <a:rPr lang="en-GB" sz="1100" b="1" kern="1200" dirty="0" smtClean="0">
              <a:solidFill>
                <a:schemeClr val="tx1"/>
              </a:solidFill>
            </a:rPr>
            <a:t>Comoros</a:t>
          </a:r>
          <a:r>
            <a:rPr lang="en-GB" sz="1100" b="0" kern="1200" dirty="0" smtClean="0">
              <a:solidFill>
                <a:schemeClr val="tx1"/>
              </a:solidFill>
            </a:rPr>
            <a:t> (2015-2020), </a:t>
          </a:r>
          <a:r>
            <a:rPr lang="en-GB" sz="1100" b="1" kern="1200" dirty="0" smtClean="0">
              <a:solidFill>
                <a:schemeClr val="tx1"/>
              </a:solidFill>
            </a:rPr>
            <a:t>Egypt</a:t>
          </a:r>
          <a:r>
            <a:rPr lang="en-GB" sz="1100" b="0" kern="1200" dirty="0" smtClean="0">
              <a:solidFill>
                <a:schemeClr val="tx1"/>
              </a:solidFill>
            </a:rPr>
            <a:t> (2017-2020), </a:t>
          </a:r>
          <a:r>
            <a:rPr lang="en-GB" sz="1100" b="1" kern="1200" dirty="0" smtClean="0">
              <a:solidFill>
                <a:schemeClr val="tx1"/>
              </a:solidFill>
            </a:rPr>
            <a:t>Ethiopia</a:t>
          </a:r>
          <a:r>
            <a:rPr lang="en-GB" sz="1100" b="0" kern="1200" dirty="0" smtClean="0">
              <a:solidFill>
                <a:schemeClr val="tx1"/>
              </a:solidFill>
            </a:rPr>
            <a:t> (2017-2020)*, </a:t>
          </a:r>
          <a:r>
            <a:rPr lang="en-GB" sz="1100" b="1" kern="1200" dirty="0" smtClean="0">
              <a:solidFill>
                <a:schemeClr val="tx1"/>
              </a:solidFill>
            </a:rPr>
            <a:t>Ghana</a:t>
          </a:r>
          <a:r>
            <a:rPr lang="en-GB" sz="1100" b="0" kern="1200" dirty="0" smtClean="0">
              <a:solidFill>
                <a:schemeClr val="tx1"/>
              </a:solidFill>
            </a:rPr>
            <a:t> (2017-2020), </a:t>
          </a:r>
          <a:r>
            <a:rPr lang="en-GB" sz="1100" b="1" kern="1200" dirty="0" smtClean="0">
              <a:solidFill>
                <a:schemeClr val="tx1"/>
              </a:solidFill>
            </a:rPr>
            <a:t>Guatemala</a:t>
          </a:r>
          <a:r>
            <a:rPr lang="en-GB" sz="1100" b="0" kern="1200" dirty="0" smtClean="0">
              <a:solidFill>
                <a:schemeClr val="tx1"/>
              </a:solidFill>
            </a:rPr>
            <a:t> (2014-2020), </a:t>
          </a:r>
          <a:r>
            <a:rPr lang="en-GB" sz="1100" b="1" kern="1200" dirty="0" smtClean="0">
              <a:solidFill>
                <a:schemeClr val="tx1"/>
              </a:solidFill>
            </a:rPr>
            <a:t>Honduras</a:t>
          </a:r>
          <a:r>
            <a:rPr lang="en-GB" sz="1100" b="0" kern="1200" dirty="0" smtClean="0">
              <a:solidFill>
                <a:schemeClr val="tx1"/>
              </a:solidFill>
            </a:rPr>
            <a:t> (2018-2022), </a:t>
          </a:r>
          <a:r>
            <a:rPr lang="en-GB" sz="1100" b="1" kern="1200" dirty="0" smtClean="0">
              <a:solidFill>
                <a:schemeClr val="tx1"/>
              </a:solidFill>
            </a:rPr>
            <a:t>Ivory Coast </a:t>
          </a:r>
          <a:r>
            <a:rPr lang="en-GB" sz="1100" b="0" kern="1200" dirty="0" smtClean="0">
              <a:solidFill>
                <a:schemeClr val="tx1"/>
              </a:solidFill>
            </a:rPr>
            <a:t>(2017-2020), </a:t>
          </a:r>
          <a:r>
            <a:rPr lang="en-GB" sz="1100" b="1" kern="1200" dirty="0" smtClean="0">
              <a:solidFill>
                <a:schemeClr val="tx1"/>
              </a:solidFill>
            </a:rPr>
            <a:t>Kenya</a:t>
          </a:r>
          <a:r>
            <a:rPr lang="en-GB" sz="1100" b="0" kern="1200" dirty="0" smtClean="0">
              <a:solidFill>
                <a:schemeClr val="tx1"/>
              </a:solidFill>
            </a:rPr>
            <a:t> (2018-2022), </a:t>
          </a:r>
          <a:r>
            <a:rPr lang="en-GB" sz="1100" b="1" kern="1200" dirty="0" smtClean="0">
              <a:solidFill>
                <a:schemeClr val="tx1"/>
              </a:solidFill>
            </a:rPr>
            <a:t>Laos</a:t>
          </a:r>
          <a:r>
            <a:rPr lang="en-GB" sz="1100" b="0" kern="1200" dirty="0" smtClean="0">
              <a:solidFill>
                <a:schemeClr val="tx1"/>
              </a:solidFill>
            </a:rPr>
            <a:t> (2016-2020), </a:t>
          </a:r>
          <a:r>
            <a:rPr lang="en-GB" sz="1100" b="1" kern="1200" dirty="0" smtClean="0">
              <a:solidFill>
                <a:schemeClr val="tx1"/>
              </a:solidFill>
            </a:rPr>
            <a:t>Moldova</a:t>
          </a:r>
          <a:r>
            <a:rPr lang="en-GB" sz="1100" b="0" kern="1200" dirty="0" smtClean="0">
              <a:solidFill>
                <a:schemeClr val="tx1"/>
              </a:solidFill>
            </a:rPr>
            <a:t> (2017-2020), </a:t>
          </a:r>
          <a:r>
            <a:rPr lang="en-GB" sz="1100" b="1" kern="1200" dirty="0" smtClean="0">
              <a:solidFill>
                <a:schemeClr val="tx1"/>
              </a:solidFill>
            </a:rPr>
            <a:t>Nicaragua</a:t>
          </a:r>
          <a:r>
            <a:rPr lang="en-GB" sz="1100" b="0" kern="1200" dirty="0" smtClean="0">
              <a:solidFill>
                <a:schemeClr val="tx1"/>
              </a:solidFill>
            </a:rPr>
            <a:t> (2018-2020), </a:t>
          </a:r>
          <a:r>
            <a:rPr lang="en-GB" sz="1100" b="1" kern="1200" dirty="0" smtClean="0">
              <a:solidFill>
                <a:schemeClr val="tx1"/>
              </a:solidFill>
            </a:rPr>
            <a:t>Palestine</a:t>
          </a:r>
          <a:r>
            <a:rPr lang="en-GB" sz="1100" b="0" kern="1200" dirty="0" smtClean="0">
              <a:solidFill>
                <a:schemeClr val="tx1"/>
              </a:solidFill>
            </a:rPr>
            <a:t> (2017-2020), </a:t>
          </a:r>
          <a:r>
            <a:rPr lang="en-GB" sz="1100" b="1" kern="1200" dirty="0" smtClean="0">
              <a:solidFill>
                <a:schemeClr val="tx1"/>
              </a:solidFill>
            </a:rPr>
            <a:t>Senegal</a:t>
          </a:r>
          <a:r>
            <a:rPr lang="en-GB" sz="1100" b="0" kern="1200" dirty="0" smtClean="0">
              <a:solidFill>
                <a:schemeClr val="tx1"/>
              </a:solidFill>
            </a:rPr>
            <a:t> (2018-2023), </a:t>
          </a:r>
          <a:r>
            <a:rPr lang="en-GB" sz="1100" b="1" kern="1200" dirty="0" smtClean="0">
              <a:solidFill>
                <a:schemeClr val="tx1"/>
              </a:solidFill>
            </a:rPr>
            <a:t>Togo</a:t>
          </a:r>
          <a:r>
            <a:rPr lang="en-GB" sz="1100" b="0" kern="1200" dirty="0" smtClean="0">
              <a:solidFill>
                <a:schemeClr val="tx1"/>
              </a:solidFill>
            </a:rPr>
            <a:t> (2014-2020), </a:t>
          </a:r>
          <a:r>
            <a:rPr lang="en-GB" sz="1100" b="1" kern="1200" dirty="0" smtClean="0">
              <a:solidFill>
                <a:schemeClr val="tx1"/>
              </a:solidFill>
            </a:rPr>
            <a:t>Tunisia</a:t>
          </a:r>
          <a:r>
            <a:rPr lang="en-GB" sz="1100" b="0" kern="1200" dirty="0" smtClean="0">
              <a:solidFill>
                <a:schemeClr val="tx1"/>
              </a:solidFill>
            </a:rPr>
            <a:t> (2017-2020)*, </a:t>
          </a:r>
          <a:r>
            <a:rPr lang="en-GB" sz="1100" b="1" kern="1200" dirty="0" smtClean="0">
              <a:solidFill>
                <a:schemeClr val="tx1"/>
              </a:solidFill>
            </a:rPr>
            <a:t>Uganda</a:t>
          </a:r>
          <a:r>
            <a:rPr lang="en-GB" sz="1100" b="0" kern="1200" dirty="0" smtClean="0">
              <a:solidFill>
                <a:schemeClr val="tx1"/>
              </a:solidFill>
            </a:rPr>
            <a:t> (2015-2019)</a:t>
          </a:r>
          <a:endParaRPr lang="en-GB" sz="1100" b="0" kern="1200" dirty="0">
            <a:solidFill>
              <a:schemeClr val="tx1"/>
            </a:solidFill>
          </a:endParaRPr>
        </a:p>
        <a:p>
          <a:pPr marL="57150" lvl="1" indent="-57150" algn="l" defTabSz="488950">
            <a:lnSpc>
              <a:spcPct val="90000"/>
            </a:lnSpc>
            <a:spcBef>
              <a:spcPct val="0"/>
            </a:spcBef>
            <a:spcAft>
              <a:spcPct val="15000"/>
            </a:spcAft>
            <a:buChar char="••"/>
          </a:pPr>
          <a:r>
            <a:rPr lang="en-GB" sz="1100" b="0" i="1" kern="1200" dirty="0" smtClean="0">
              <a:solidFill>
                <a:schemeClr val="tx1"/>
              </a:solidFill>
            </a:rPr>
            <a:t>Old: Chad (2014-2017)**, Mali (2014-2018)**, Myanmar (2014-2016)**, Namibia (2014-2017), Paraguay (2014-2018), Rwanda (2014-2018)</a:t>
          </a:r>
          <a:endParaRPr lang="en-GB" sz="1100" b="0" i="1" kern="1200" dirty="0">
            <a:solidFill>
              <a:schemeClr val="tx1"/>
            </a:solidFill>
          </a:endParaRPr>
        </a:p>
      </dsp:txBody>
      <dsp:txXfrm rot="-5400000">
        <a:off x="772844" y="126138"/>
        <a:ext cx="6310733" cy="1191508"/>
      </dsp:txXfrm>
    </dsp:sp>
    <dsp:sp modelId="{6C5283CE-9633-4062-AB31-7849E31BBBB7}">
      <dsp:nvSpPr>
        <dsp:cNvPr id="0" name=""/>
        <dsp:cNvSpPr/>
      </dsp:nvSpPr>
      <dsp:spPr>
        <a:xfrm rot="5400000">
          <a:off x="-165609" y="1607479"/>
          <a:ext cx="1104063" cy="772844"/>
        </a:xfrm>
        <a:prstGeom prst="chevron">
          <a:avLst/>
        </a:prstGeom>
        <a:solidFill>
          <a:schemeClr val="accent5">
            <a:hueOff val="2659525"/>
            <a:satOff val="-115"/>
            <a:lumOff val="-5245"/>
            <a:alphaOff val="0"/>
          </a:schemeClr>
        </a:solidFill>
        <a:ln w="25400" cap="flat" cmpd="sng" algn="ctr">
          <a:solidFill>
            <a:schemeClr val="accent5">
              <a:hueOff val="2659525"/>
              <a:satOff val="-115"/>
              <a:lumOff val="-52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effectLst>
                <a:outerShdw blurRad="38100" dist="38100" dir="2700000" algn="tl">
                  <a:srgbClr val="000000">
                    <a:alpha val="43137"/>
                  </a:srgbClr>
                </a:outerShdw>
              </a:effectLst>
            </a:rPr>
            <a:t>23</a:t>
          </a:r>
          <a:endParaRPr lang="en-GB" sz="1400" b="1" kern="1200" dirty="0">
            <a:solidFill>
              <a:schemeClr val="tx1"/>
            </a:solidFill>
            <a:effectLst>
              <a:outerShdw blurRad="38100" dist="38100" dir="2700000" algn="tl">
                <a:srgbClr val="000000">
                  <a:alpha val="43137"/>
                </a:srgbClr>
              </a:outerShdw>
            </a:effectLst>
          </a:endParaRPr>
        </a:p>
      </dsp:txBody>
      <dsp:txXfrm rot="-5400000">
        <a:off x="1" y="1828291"/>
        <a:ext cx="772844" cy="331219"/>
      </dsp:txXfrm>
    </dsp:sp>
    <dsp:sp modelId="{81EC7ACC-AFDB-49CF-B0F0-3792C9FD28C3}">
      <dsp:nvSpPr>
        <dsp:cNvPr id="0" name=""/>
        <dsp:cNvSpPr/>
      </dsp:nvSpPr>
      <dsp:spPr>
        <a:xfrm rot="5400000">
          <a:off x="3830906" y="-1691791"/>
          <a:ext cx="1031910" cy="7148035"/>
        </a:xfrm>
        <a:prstGeom prst="round2SameRect">
          <a:avLst/>
        </a:prstGeom>
        <a:solidFill>
          <a:schemeClr val="lt1">
            <a:alpha val="90000"/>
            <a:hueOff val="0"/>
            <a:satOff val="0"/>
            <a:lumOff val="0"/>
            <a:alphaOff val="0"/>
          </a:schemeClr>
        </a:solidFill>
        <a:ln w="25400" cap="flat" cmpd="sng" algn="ctr">
          <a:solidFill>
            <a:schemeClr val="accent5">
              <a:hueOff val="2659525"/>
              <a:satOff val="-115"/>
              <a:lumOff val="-52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u="sng" kern="1200" dirty="0" smtClean="0"/>
            <a:t>COUNTRIES IN THE PROCESS OF JOINT PROGRAMMING </a:t>
          </a:r>
          <a:endParaRPr lang="en-GB" sz="1100" b="1" i="1" u="none" kern="1200" dirty="0"/>
        </a:p>
        <a:p>
          <a:pPr marL="114300" lvl="1" indent="-114300" algn="l" defTabSz="533400">
            <a:lnSpc>
              <a:spcPct val="90000"/>
            </a:lnSpc>
            <a:spcBef>
              <a:spcPct val="0"/>
            </a:spcBef>
            <a:spcAft>
              <a:spcPct val="15000"/>
            </a:spcAft>
            <a:buChar char="••"/>
          </a:pPr>
          <a:r>
            <a:rPr lang="en-GB" sz="1200" b="1" i="1" kern="1200" dirty="0" smtClean="0">
              <a:solidFill>
                <a:srgbClr val="0070C0"/>
              </a:solidFill>
            </a:rPr>
            <a:t>Joint Analysis (</a:t>
          </a:r>
          <a:r>
            <a:rPr lang="en-GB" sz="1200" b="1" i="1" kern="1200" dirty="0" smtClean="0">
              <a:solidFill>
                <a:srgbClr val="0070C0"/>
              </a:solidFill>
            </a:rPr>
            <a:t>14)</a:t>
          </a:r>
          <a:r>
            <a:rPr lang="en-GB" sz="1200" kern="1200" dirty="0" smtClean="0"/>
            <a:t>: </a:t>
          </a:r>
          <a:r>
            <a:rPr lang="en-GB" sz="1200" b="1" kern="1200" dirty="0" smtClean="0"/>
            <a:t>Armenia, Belarus, Benin*, Cameroon*, Chad*, Congo Brazzaville, </a:t>
          </a:r>
          <a:r>
            <a:rPr lang="en-GB" sz="1200" b="1" kern="1200" dirty="0" smtClean="0">
              <a:solidFill>
                <a:schemeClr val="tx1"/>
              </a:solidFill>
            </a:rPr>
            <a:t>Democratic Republic of Congo</a:t>
          </a:r>
          <a:r>
            <a:rPr lang="en-GB" sz="1200" b="1" kern="1200" dirty="0" smtClean="0">
              <a:solidFill>
                <a:schemeClr val="tx1"/>
              </a:solidFill>
            </a:rPr>
            <a:t>,</a:t>
          </a:r>
          <a:r>
            <a:rPr lang="en-GB" sz="1200" b="1" kern="1200" dirty="0" smtClean="0"/>
            <a:t>, </a:t>
          </a:r>
          <a:r>
            <a:rPr lang="en-GB" sz="1200" b="1" kern="1200" dirty="0" smtClean="0"/>
            <a:t>Georgia, Lebanon*, Madagascar*, Mali, Nepal, Niger, Zambia</a:t>
          </a:r>
          <a:endParaRPr lang="en-GB" sz="1200" b="1" kern="1200" dirty="0"/>
        </a:p>
        <a:p>
          <a:pPr marL="114300" lvl="1" indent="-114300" algn="just" defTabSz="533400">
            <a:lnSpc>
              <a:spcPct val="90000"/>
            </a:lnSpc>
            <a:spcBef>
              <a:spcPct val="0"/>
            </a:spcBef>
            <a:spcAft>
              <a:spcPct val="15000"/>
            </a:spcAft>
            <a:buChar char="••"/>
          </a:pPr>
          <a:r>
            <a:rPr lang="en-GB" sz="1200" b="1" i="1" kern="1200" dirty="0" smtClean="0">
              <a:solidFill>
                <a:srgbClr val="0070C0"/>
              </a:solidFill>
            </a:rPr>
            <a:t>Roadmap </a:t>
          </a:r>
          <a:r>
            <a:rPr lang="en-GB" sz="1200" b="1" i="1" kern="1200" dirty="0" smtClean="0">
              <a:solidFill>
                <a:srgbClr val="0070C0"/>
              </a:solidFill>
            </a:rPr>
            <a:t>(9)</a:t>
          </a:r>
          <a:r>
            <a:rPr lang="en-GB" sz="1200" kern="1200" dirty="0" smtClean="0"/>
            <a:t>: </a:t>
          </a:r>
          <a:r>
            <a:rPr lang="en-GB" sz="1200" b="1" kern="1200" dirty="0" smtClean="0"/>
            <a:t>Azerbaijan</a:t>
          </a:r>
          <a:r>
            <a:rPr lang="en-GB" sz="1200" b="1" kern="1200" dirty="0" smtClean="0"/>
            <a:t>, Dominican Republic*, </a:t>
          </a:r>
          <a:r>
            <a:rPr lang="en-GB" sz="1200" b="1" kern="1200" dirty="0" smtClean="0"/>
            <a:t>Ecuador, Haiti, Mozambique*, </a:t>
          </a:r>
          <a:r>
            <a:rPr lang="en-GB" sz="1200" b="1" kern="1200" dirty="0" smtClean="0"/>
            <a:t>Tajikistan</a:t>
          </a:r>
          <a:r>
            <a:rPr lang="en-GB" sz="1200" b="1" kern="1200" dirty="0" smtClean="0"/>
            <a:t>, Uzbekistan</a:t>
          </a:r>
          <a:r>
            <a:rPr lang="en-GB" sz="1200" b="1" kern="1200" dirty="0" smtClean="0"/>
            <a:t>, Vietnam*, </a:t>
          </a:r>
          <a:r>
            <a:rPr lang="en-GB" sz="1200" b="1" kern="1200" dirty="0" smtClean="0"/>
            <a:t>Zimbabwe</a:t>
          </a:r>
          <a:endParaRPr lang="en-GB" sz="1200" b="1" kern="1200" dirty="0"/>
        </a:p>
      </dsp:txBody>
      <dsp:txXfrm rot="-5400000">
        <a:off x="772844" y="1416645"/>
        <a:ext cx="7097661" cy="931162"/>
      </dsp:txXfrm>
    </dsp:sp>
    <dsp:sp modelId="{7C1EFC49-FCA9-4200-8B67-C2C360A05C58}">
      <dsp:nvSpPr>
        <dsp:cNvPr id="0" name=""/>
        <dsp:cNvSpPr/>
      </dsp:nvSpPr>
      <dsp:spPr>
        <a:xfrm rot="5400000">
          <a:off x="-213658" y="2933534"/>
          <a:ext cx="1200161" cy="772844"/>
        </a:xfrm>
        <a:prstGeom prst="chevron">
          <a:avLst/>
        </a:prstGeom>
        <a:solidFill>
          <a:schemeClr val="accent5">
            <a:hueOff val="5319050"/>
            <a:satOff val="-230"/>
            <a:lumOff val="-10491"/>
            <a:alphaOff val="0"/>
          </a:schemeClr>
        </a:solidFill>
        <a:ln w="25400" cap="flat" cmpd="sng" algn="ctr">
          <a:solidFill>
            <a:schemeClr val="accent5">
              <a:hueOff val="5319050"/>
              <a:satOff val="-230"/>
              <a:lumOff val="-104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strike="noStrike" kern="1200" dirty="0" smtClean="0">
              <a:solidFill>
                <a:schemeClr val="tx1"/>
              </a:solidFill>
            </a:rPr>
            <a:t>38</a:t>
          </a:r>
          <a:endParaRPr lang="en-GB" sz="1400" b="1" strike="noStrike" kern="1200" dirty="0">
            <a:solidFill>
              <a:schemeClr val="tx1"/>
            </a:solidFill>
          </a:endParaRPr>
        </a:p>
      </dsp:txBody>
      <dsp:txXfrm rot="-5400000">
        <a:off x="1" y="3106297"/>
        <a:ext cx="772844" cy="427317"/>
      </dsp:txXfrm>
    </dsp:sp>
    <dsp:sp modelId="{D13D6F5B-4A04-406C-A01D-5C1F0A882343}">
      <dsp:nvSpPr>
        <dsp:cNvPr id="0" name=""/>
        <dsp:cNvSpPr/>
      </dsp:nvSpPr>
      <dsp:spPr>
        <a:xfrm rot="5400000">
          <a:off x="3871281" y="-398565"/>
          <a:ext cx="951161" cy="7148035"/>
        </a:xfrm>
        <a:prstGeom prst="round2SameRect">
          <a:avLst/>
        </a:prstGeom>
        <a:solidFill>
          <a:schemeClr val="lt1">
            <a:alpha val="90000"/>
            <a:hueOff val="0"/>
            <a:satOff val="0"/>
            <a:lumOff val="0"/>
            <a:alphaOff val="0"/>
          </a:schemeClr>
        </a:solidFill>
        <a:ln w="25400" cap="flat" cmpd="sng" algn="ctr">
          <a:solidFill>
            <a:schemeClr val="accent5">
              <a:hueOff val="5319050"/>
              <a:satOff val="-230"/>
              <a:lumOff val="-10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n-GB" sz="1050" b="1" u="sng" kern="1200" dirty="0" smtClean="0"/>
            <a:t>COUNTRIES EXPLORING JOINT PROGRAMMING POTENTIAL</a:t>
          </a:r>
          <a:endParaRPr lang="en-GB" sz="1050" b="1" i="1" u="none" kern="1200" dirty="0">
            <a:solidFill>
              <a:srgbClr val="FF0000"/>
            </a:solidFill>
          </a:endParaRPr>
        </a:p>
        <a:p>
          <a:pPr marL="57150" lvl="1" indent="-57150" algn="l" defTabSz="466725">
            <a:lnSpc>
              <a:spcPct val="90000"/>
            </a:lnSpc>
            <a:spcBef>
              <a:spcPct val="0"/>
            </a:spcBef>
            <a:spcAft>
              <a:spcPct val="15000"/>
            </a:spcAft>
            <a:buChar char="••"/>
          </a:pPr>
          <a:r>
            <a:rPr lang="en-GB" sz="1050" b="1" i="1" kern="1200" dirty="0" smtClean="0">
              <a:solidFill>
                <a:srgbClr val="0070C0"/>
              </a:solidFill>
            </a:rPr>
            <a:t>High potential</a:t>
          </a:r>
          <a:r>
            <a:rPr lang="en-GB" sz="1050" b="1" kern="1200" dirty="0" smtClean="0">
              <a:solidFill>
                <a:srgbClr val="0070C0"/>
              </a:solidFill>
            </a:rPr>
            <a:t> </a:t>
          </a:r>
          <a:r>
            <a:rPr lang="en-GB" sz="1050" b="1" i="1" kern="1200" dirty="0" smtClean="0">
              <a:solidFill>
                <a:srgbClr val="0070C0"/>
              </a:solidFill>
            </a:rPr>
            <a:t>(25):</a:t>
          </a:r>
          <a:r>
            <a:rPr lang="en-GB" sz="1050" b="1" kern="1200" dirty="0" smtClean="0">
              <a:solidFill>
                <a:srgbClr val="0000FF"/>
              </a:solidFill>
            </a:rPr>
            <a:t> </a:t>
          </a:r>
          <a:r>
            <a:rPr lang="en-GB" sz="1050" b="0" kern="1200" dirty="0" smtClean="0">
              <a:solidFill>
                <a:schemeClr val="tx1"/>
              </a:solidFill>
            </a:rPr>
            <a:t>Bangladesh, Cuba, Djibouti, El Salvador, Eritrea, Gabon, Guinea Conakry, Iraq, Jordan, Kyrgyzstan, Liberia, Malawi, Mongolia, Myanmar, Nigeria, Paraguay, Rwanda, Sierra Leone, Somalia, South Africa, South Sudan, Tanzania, Ukraine, Vietnam, Yemen</a:t>
          </a:r>
          <a:endParaRPr lang="en-GB" sz="1050" b="0" i="1" u="none" kern="1200" dirty="0">
            <a:solidFill>
              <a:srgbClr val="FF0000"/>
            </a:solidFill>
          </a:endParaRPr>
        </a:p>
        <a:p>
          <a:pPr marL="57150" lvl="1" indent="-57150" algn="l" defTabSz="466725">
            <a:lnSpc>
              <a:spcPct val="90000"/>
            </a:lnSpc>
            <a:spcBef>
              <a:spcPct val="0"/>
            </a:spcBef>
            <a:spcAft>
              <a:spcPct val="15000"/>
            </a:spcAft>
            <a:buChar char="••"/>
          </a:pPr>
          <a:r>
            <a:rPr lang="en-GB" sz="1050" b="1" i="1" kern="1200" dirty="0" smtClean="0">
              <a:solidFill>
                <a:srgbClr val="0070C0"/>
              </a:solidFill>
            </a:rPr>
            <a:t>Low potential (</a:t>
          </a:r>
          <a:r>
            <a:rPr lang="en-GB" sz="1050" b="1" i="1" kern="1200" dirty="0" smtClean="0">
              <a:solidFill>
                <a:srgbClr val="0070C0"/>
              </a:solidFill>
            </a:rPr>
            <a:t>13)</a:t>
          </a:r>
          <a:r>
            <a:rPr lang="en-GB" sz="1050" b="0" i="1" kern="1200" dirty="0" smtClean="0">
              <a:solidFill>
                <a:srgbClr val="0000FF"/>
              </a:solidFill>
            </a:rPr>
            <a:t>: </a:t>
          </a:r>
          <a:r>
            <a:rPr lang="en-GB" sz="1050" b="0" kern="1200" dirty="0" smtClean="0">
              <a:solidFill>
                <a:schemeClr val="tx1"/>
              </a:solidFill>
            </a:rPr>
            <a:t>Afghanistan, Algeria, Angola, Bhutan, Colombia, Gambia, Libya, Mauritania, Morocco, </a:t>
          </a:r>
          <a:r>
            <a:rPr lang="en-GB" sz="1050" b="0" kern="1200" dirty="0" smtClean="0">
              <a:solidFill>
                <a:schemeClr val="tx1"/>
              </a:solidFill>
            </a:rPr>
            <a:t>Pakistan, Philippines</a:t>
          </a:r>
          <a:r>
            <a:rPr lang="en-GB" sz="1050" b="0" kern="1200" dirty="0" smtClean="0">
              <a:solidFill>
                <a:schemeClr val="tx1"/>
              </a:solidFill>
            </a:rPr>
            <a:t>, Sao Tome e Principe, Sudan</a:t>
          </a:r>
          <a:endParaRPr lang="en-GB" sz="1050" b="1" i="1" u="none" kern="1200" dirty="0">
            <a:solidFill>
              <a:srgbClr val="FF0000"/>
            </a:solidFill>
          </a:endParaRPr>
        </a:p>
      </dsp:txBody>
      <dsp:txXfrm rot="-5400000">
        <a:off x="772844" y="2746304"/>
        <a:ext cx="7101603" cy="858297"/>
      </dsp:txXfrm>
    </dsp:sp>
    <dsp:sp modelId="{A7D82930-8B7D-4689-AA73-C5E16303BE12}">
      <dsp:nvSpPr>
        <dsp:cNvPr id="0" name=""/>
        <dsp:cNvSpPr/>
      </dsp:nvSpPr>
      <dsp:spPr>
        <a:xfrm>
          <a:off x="2445174" y="3837356"/>
          <a:ext cx="1104063" cy="772844"/>
        </a:xfrm>
        <a:prstGeom prst="chevron">
          <a:avLst/>
        </a:prstGeom>
        <a:solidFill>
          <a:schemeClr val="accent5">
            <a:hueOff val="7978575"/>
            <a:satOff val="-345"/>
            <a:lumOff val="-15736"/>
            <a:alphaOff val="0"/>
          </a:schemeClr>
        </a:solidFill>
        <a:ln w="25400" cap="flat" cmpd="sng" algn="ctr">
          <a:solidFill>
            <a:schemeClr val="accent5">
              <a:hueOff val="7978575"/>
              <a:satOff val="-345"/>
              <a:lumOff val="-157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12</a:t>
          </a:r>
          <a:endParaRPr lang="en-GB" sz="1800" b="1" kern="1200" dirty="0"/>
        </a:p>
      </dsp:txBody>
      <dsp:txXfrm rot="-5400000">
        <a:off x="2610784" y="4058168"/>
        <a:ext cx="772844" cy="331219"/>
      </dsp:txXfrm>
    </dsp:sp>
    <dsp:sp modelId="{1211B401-FEE5-4EF7-8420-542211246F26}">
      <dsp:nvSpPr>
        <dsp:cNvPr id="0" name=""/>
        <dsp:cNvSpPr/>
      </dsp:nvSpPr>
      <dsp:spPr>
        <a:xfrm rot="5400000">
          <a:off x="5151109" y="2396048"/>
          <a:ext cx="677625" cy="3806410"/>
        </a:xfrm>
        <a:prstGeom prst="round2SameRect">
          <a:avLst/>
        </a:prstGeom>
        <a:solidFill>
          <a:schemeClr val="lt1">
            <a:alpha val="90000"/>
            <a:hueOff val="0"/>
            <a:satOff val="0"/>
            <a:lumOff val="0"/>
            <a:alphaOff val="0"/>
          </a:schemeClr>
        </a:solidFill>
        <a:ln w="25400" cap="flat" cmpd="sng" algn="ctr">
          <a:solidFill>
            <a:schemeClr val="accent5">
              <a:hueOff val="7978575"/>
              <a:satOff val="-345"/>
              <a:lumOff val="-157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a:t>Joint Monitoring / Results Framework</a:t>
          </a:r>
        </a:p>
        <a:p>
          <a:pPr marL="57150" lvl="1" indent="-57150" algn="l" defTabSz="488950">
            <a:lnSpc>
              <a:spcPct val="90000"/>
            </a:lnSpc>
            <a:spcBef>
              <a:spcPct val="0"/>
            </a:spcBef>
            <a:spcAft>
              <a:spcPct val="15000"/>
            </a:spcAft>
            <a:buChar char="••"/>
          </a:pPr>
          <a:r>
            <a:rPr lang="en-GB" sz="1100" kern="1200" dirty="0">
              <a:solidFill>
                <a:schemeClr val="tx1"/>
              </a:solidFill>
            </a:rPr>
            <a:t>Bolivia, </a:t>
          </a:r>
          <a:r>
            <a:rPr lang="en-GB" sz="1100" kern="1200" dirty="0" smtClean="0">
              <a:solidFill>
                <a:schemeClr val="tx1"/>
              </a:solidFill>
            </a:rPr>
            <a:t>Burkina Faso, Cambodia</a:t>
          </a:r>
          <a:r>
            <a:rPr lang="en-GB" sz="1100" kern="1200" dirty="0"/>
            <a:t>, Comoros, Ethiopia, Ghana, </a:t>
          </a:r>
          <a:r>
            <a:rPr lang="en-GB" sz="1100" kern="1200" dirty="0" smtClean="0"/>
            <a:t>Honduras, Kenya</a:t>
          </a:r>
          <a:r>
            <a:rPr lang="en-GB" sz="1100" kern="1200" dirty="0"/>
            <a:t>, Laos, </a:t>
          </a:r>
          <a:r>
            <a:rPr lang="en-GB" sz="1100" kern="1200" dirty="0" smtClean="0"/>
            <a:t>Nicaragua</a:t>
          </a:r>
          <a:r>
            <a:rPr lang="en-GB" sz="1100" kern="1200" dirty="0"/>
            <a:t>, </a:t>
          </a:r>
          <a:r>
            <a:rPr lang="en-GB" sz="1100" kern="1200" dirty="0" smtClean="0"/>
            <a:t>Palestine, Senegal</a:t>
          </a:r>
          <a:endParaRPr lang="en-GB" sz="1100" kern="1200" dirty="0"/>
        </a:p>
      </dsp:txBody>
      <dsp:txXfrm rot="-5400000">
        <a:off x="3586717" y="3993520"/>
        <a:ext cx="3773331" cy="611467"/>
      </dsp:txXfrm>
    </dsp:sp>
    <dsp:sp modelId="{C6BC30FC-9788-4D25-A62E-346D6E8779AD}">
      <dsp:nvSpPr>
        <dsp:cNvPr id="0" name=""/>
        <dsp:cNvSpPr/>
      </dsp:nvSpPr>
      <dsp:spPr>
        <a:xfrm>
          <a:off x="2445174" y="4680521"/>
          <a:ext cx="1104063" cy="772844"/>
        </a:xfrm>
        <a:prstGeom prst="chevron">
          <a:avLst/>
        </a:prstGeom>
        <a:solidFill>
          <a:schemeClr val="accent5">
            <a:hueOff val="10638099"/>
            <a:satOff val="-460"/>
            <a:lumOff val="-20981"/>
            <a:alphaOff val="0"/>
          </a:schemeClr>
        </a:solidFill>
        <a:ln w="25400" cap="flat" cmpd="sng" algn="ctr">
          <a:solidFill>
            <a:schemeClr val="accent5">
              <a:hueOff val="10638099"/>
              <a:satOff val="-460"/>
              <a:lumOff val="-20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a:t>7</a:t>
          </a:r>
        </a:p>
      </dsp:txBody>
      <dsp:txXfrm rot="-5400000">
        <a:off x="2610784" y="4901333"/>
        <a:ext cx="772844" cy="331219"/>
      </dsp:txXfrm>
    </dsp:sp>
    <dsp:sp modelId="{829A527E-EFF6-40A3-AD27-6B0CA5D76AE6}">
      <dsp:nvSpPr>
        <dsp:cNvPr id="0" name=""/>
        <dsp:cNvSpPr/>
      </dsp:nvSpPr>
      <dsp:spPr>
        <a:xfrm rot="5400000">
          <a:off x="4931313" y="3460225"/>
          <a:ext cx="595778" cy="3284972"/>
        </a:xfrm>
        <a:prstGeom prst="round2SameRect">
          <a:avLst/>
        </a:prstGeom>
        <a:solidFill>
          <a:schemeClr val="lt1">
            <a:alpha val="90000"/>
            <a:hueOff val="0"/>
            <a:satOff val="0"/>
            <a:lumOff val="0"/>
            <a:alphaOff val="0"/>
          </a:schemeClr>
        </a:solidFill>
        <a:ln w="25400" cap="flat" cmpd="sng" algn="ctr">
          <a:solidFill>
            <a:schemeClr val="accent5">
              <a:hueOff val="10638099"/>
              <a:satOff val="-460"/>
              <a:lumOff val="-20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a:t>Replacement</a:t>
          </a:r>
        </a:p>
        <a:p>
          <a:pPr marL="57150" lvl="1" indent="-57150" algn="l" defTabSz="488950">
            <a:lnSpc>
              <a:spcPct val="90000"/>
            </a:lnSpc>
            <a:spcBef>
              <a:spcPct val="0"/>
            </a:spcBef>
            <a:spcAft>
              <a:spcPct val="15000"/>
            </a:spcAft>
            <a:buChar char="••"/>
          </a:pPr>
          <a:r>
            <a:rPr lang="en-GB" sz="1100" kern="1200" dirty="0"/>
            <a:t>FR in Comoros, </a:t>
          </a:r>
          <a:r>
            <a:rPr lang="en-GB" sz="1100" kern="1200" dirty="0" smtClean="0"/>
            <a:t>FR and IT </a:t>
          </a:r>
          <a:r>
            <a:rPr lang="en-GB" sz="1100" kern="1200" dirty="0"/>
            <a:t>in Kenya, EU in Laos, </a:t>
          </a:r>
          <a:r>
            <a:rPr lang="en-GB" sz="1100" kern="1200" dirty="0" smtClean="0"/>
            <a:t>EU </a:t>
          </a:r>
          <a:r>
            <a:rPr lang="en-GB" sz="1100" kern="1200" dirty="0"/>
            <a:t>in Palestine, EU in Senegal  </a:t>
          </a:r>
        </a:p>
      </dsp:txBody>
      <dsp:txXfrm rot="-5400000">
        <a:off x="3586717" y="4833905"/>
        <a:ext cx="3255889" cy="5376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92F739-4542-492B-85E6-8BCFB1070115}"/>
              </a:ext>
            </a:extLst>
          </p:cNvPr>
          <p:cNvSpPr>
            <a:spLocks noGrp="1" noChangeArrowheads="1"/>
          </p:cNvSpPr>
          <p:nvPr>
            <p:ph type="hdr" sz="quarter"/>
          </p:nvPr>
        </p:nvSpPr>
        <p:spPr bwMode="auto">
          <a:xfrm>
            <a:off x="0" y="0"/>
            <a:ext cx="2890665" cy="4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t"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7891" name="Rectangle 3">
            <a:extLst>
              <a:ext uri="{FF2B5EF4-FFF2-40B4-BE49-F238E27FC236}">
                <a16:creationId xmlns:a16="http://schemas.microsoft.com/office/drawing/2014/main" id="{109C6C7C-FC43-448E-B08F-3BF3F4AB7A1C}"/>
              </a:ext>
            </a:extLst>
          </p:cNvPr>
          <p:cNvSpPr>
            <a:spLocks noGrp="1" noChangeArrowheads="1"/>
          </p:cNvSpPr>
          <p:nvPr>
            <p:ph type="dt" sz="quarter" idx="1"/>
          </p:nvPr>
        </p:nvSpPr>
        <p:spPr bwMode="auto">
          <a:xfrm>
            <a:off x="3776866" y="0"/>
            <a:ext cx="2890665" cy="4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t"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endParaRPr lang="en-GB" altLang="en-US"/>
          </a:p>
        </p:txBody>
      </p:sp>
      <p:sp>
        <p:nvSpPr>
          <p:cNvPr id="37892" name="Rectangle 4">
            <a:extLst>
              <a:ext uri="{FF2B5EF4-FFF2-40B4-BE49-F238E27FC236}">
                <a16:creationId xmlns:a16="http://schemas.microsoft.com/office/drawing/2014/main" id="{05212ABC-2445-47CE-8392-C539724E890D}"/>
              </a:ext>
            </a:extLst>
          </p:cNvPr>
          <p:cNvSpPr>
            <a:spLocks noGrp="1" noChangeArrowheads="1"/>
          </p:cNvSpPr>
          <p:nvPr>
            <p:ph type="ftr" sz="quarter" idx="2"/>
          </p:nvPr>
        </p:nvSpPr>
        <p:spPr bwMode="auto">
          <a:xfrm>
            <a:off x="0" y="9263815"/>
            <a:ext cx="2890665" cy="4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b"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7893" name="Rectangle 5">
            <a:extLst>
              <a:ext uri="{FF2B5EF4-FFF2-40B4-BE49-F238E27FC236}">
                <a16:creationId xmlns:a16="http://schemas.microsoft.com/office/drawing/2014/main" id="{8B48FFE6-F610-4FC9-86EF-9DE69851ADAB}"/>
              </a:ext>
            </a:extLst>
          </p:cNvPr>
          <p:cNvSpPr>
            <a:spLocks noGrp="1" noChangeArrowheads="1"/>
          </p:cNvSpPr>
          <p:nvPr>
            <p:ph type="sldNum" sz="quarter" idx="3"/>
          </p:nvPr>
        </p:nvSpPr>
        <p:spPr bwMode="auto">
          <a:xfrm>
            <a:off x="3776866" y="9263815"/>
            <a:ext cx="2890665" cy="4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fld id="{4597D2C6-5FF1-4A15-BA7D-6781955FCEA9}"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A730B9C-1A23-47FC-8E93-ADD015819AAD}"/>
              </a:ext>
            </a:extLst>
          </p:cNvPr>
          <p:cNvSpPr>
            <a:spLocks noGrp="1" noChangeArrowheads="1"/>
          </p:cNvSpPr>
          <p:nvPr>
            <p:ph type="hdr" sz="quarter"/>
          </p:nvPr>
        </p:nvSpPr>
        <p:spPr bwMode="auto">
          <a:xfrm>
            <a:off x="0" y="0"/>
            <a:ext cx="2890665" cy="4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t"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6867" name="Rectangle 3">
            <a:extLst>
              <a:ext uri="{FF2B5EF4-FFF2-40B4-BE49-F238E27FC236}">
                <a16:creationId xmlns:a16="http://schemas.microsoft.com/office/drawing/2014/main" id="{EE31ACBD-7F01-4B6D-8F35-000606928A57}"/>
              </a:ext>
            </a:extLst>
          </p:cNvPr>
          <p:cNvSpPr>
            <a:spLocks noGrp="1" noChangeArrowheads="1"/>
          </p:cNvSpPr>
          <p:nvPr>
            <p:ph type="dt" idx="1"/>
          </p:nvPr>
        </p:nvSpPr>
        <p:spPr bwMode="auto">
          <a:xfrm>
            <a:off x="3776866" y="0"/>
            <a:ext cx="2890665" cy="4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t"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endParaRPr lang="en-GB" altLang="en-US"/>
          </a:p>
        </p:txBody>
      </p:sp>
      <p:sp>
        <p:nvSpPr>
          <p:cNvPr id="20484" name="Rectangle 4">
            <a:extLst>
              <a:ext uri="{FF2B5EF4-FFF2-40B4-BE49-F238E27FC236}">
                <a16:creationId xmlns:a16="http://schemas.microsoft.com/office/drawing/2014/main" id="{C931FC89-72B2-4BF0-A82A-6DA70FB98FE5}"/>
              </a:ext>
            </a:extLst>
          </p:cNvPr>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CC87510B-5293-4C3C-926D-F126D5616140}"/>
              </a:ext>
            </a:extLst>
          </p:cNvPr>
          <p:cNvSpPr>
            <a:spLocks noGrp="1" noChangeArrowheads="1"/>
          </p:cNvSpPr>
          <p:nvPr>
            <p:ph type="body" sz="quarter" idx="3"/>
          </p:nvPr>
        </p:nvSpPr>
        <p:spPr bwMode="auto">
          <a:xfrm>
            <a:off x="666598" y="4632687"/>
            <a:ext cx="5335893" cy="438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6870" name="Rectangle 6">
            <a:extLst>
              <a:ext uri="{FF2B5EF4-FFF2-40B4-BE49-F238E27FC236}">
                <a16:creationId xmlns:a16="http://schemas.microsoft.com/office/drawing/2014/main" id="{A2AEB13C-0B54-4264-BED9-1DAABE146CA6}"/>
              </a:ext>
            </a:extLst>
          </p:cNvPr>
          <p:cNvSpPr>
            <a:spLocks noGrp="1" noChangeArrowheads="1"/>
          </p:cNvSpPr>
          <p:nvPr>
            <p:ph type="ftr" sz="quarter" idx="4"/>
          </p:nvPr>
        </p:nvSpPr>
        <p:spPr bwMode="auto">
          <a:xfrm>
            <a:off x="0" y="9263815"/>
            <a:ext cx="2890665" cy="4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b"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6871" name="Rectangle 7">
            <a:extLst>
              <a:ext uri="{FF2B5EF4-FFF2-40B4-BE49-F238E27FC236}">
                <a16:creationId xmlns:a16="http://schemas.microsoft.com/office/drawing/2014/main" id="{435A5BE4-415F-4A12-AB20-4C267F0606E0}"/>
              </a:ext>
            </a:extLst>
          </p:cNvPr>
          <p:cNvSpPr>
            <a:spLocks noGrp="1" noChangeArrowheads="1"/>
          </p:cNvSpPr>
          <p:nvPr>
            <p:ph type="sldNum" sz="quarter" idx="5"/>
          </p:nvPr>
        </p:nvSpPr>
        <p:spPr bwMode="auto">
          <a:xfrm>
            <a:off x="3776866" y="9263815"/>
            <a:ext cx="2890665" cy="4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fld id="{C68EB76D-5C1F-4BF0-AF7F-019D04A7A84C}"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FACILITATOR: WHOLE SESSION</a:t>
            </a:r>
          </a:p>
        </p:txBody>
      </p:sp>
      <p:sp>
        <p:nvSpPr>
          <p:cNvPr id="4" name="Marcador de número de diapositiva 3"/>
          <p:cNvSpPr>
            <a:spLocks noGrp="1"/>
          </p:cNvSpPr>
          <p:nvPr>
            <p:ph type="sldNum" sz="quarter" idx="5"/>
          </p:nvPr>
        </p:nvSpPr>
        <p:spPr/>
        <p:txBody>
          <a:bodyPr/>
          <a:lstStyle/>
          <a:p>
            <a:pPr defTabSz="897849">
              <a:defRPr/>
            </a:pPr>
            <a:fld id="{C68EB76D-5C1F-4BF0-AF7F-019D04A7A84C}" type="slidenum">
              <a:rPr lang="en-GB" altLang="en-US">
                <a:solidFill>
                  <a:srgbClr val="000000"/>
                </a:solidFill>
              </a:rPr>
              <a:pPr defTabSz="897849">
                <a:defRPr/>
              </a:pPr>
              <a:t>1</a:t>
            </a:fld>
            <a:endParaRPr lang="en-GB" altLang="en-US" dirty="0">
              <a:solidFill>
                <a:srgbClr val="000000"/>
              </a:solidFill>
            </a:endParaRPr>
          </a:p>
        </p:txBody>
      </p:sp>
    </p:spTree>
    <p:extLst>
      <p:ext uri="{BB962C8B-B14F-4D97-AF65-F5344CB8AC3E}">
        <p14:creationId xmlns:p14="http://schemas.microsoft.com/office/powerpoint/2010/main" val="344790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A32767F-D67E-423D-9E53-9417CB3A66F2}"/>
              </a:ext>
            </a:extLst>
          </p:cNvPr>
          <p:cNvSpPr>
            <a:spLocks noGrp="1" noRot="1" noChangeAspect="1" noChangeArrowheads="1" noTextEdit="1"/>
          </p:cNvSpPr>
          <p:nvPr>
            <p:ph type="sldImg"/>
          </p:nvPr>
        </p:nvSpPr>
        <p:spPr>
          <a:xfrm>
            <a:off x="1343025" y="1122363"/>
            <a:ext cx="4043363" cy="3033712"/>
          </a:xfrm>
          <a:ln/>
        </p:spPr>
      </p:sp>
      <p:sp>
        <p:nvSpPr>
          <p:cNvPr id="84995" name="Notes Placeholder 2">
            <a:extLst>
              <a:ext uri="{FF2B5EF4-FFF2-40B4-BE49-F238E27FC236}">
                <a16:creationId xmlns:a16="http://schemas.microsoft.com/office/drawing/2014/main" id="{66CF0A3A-F44D-43A0-94FC-C689C2410AD9}"/>
              </a:ext>
            </a:extLst>
          </p:cNvPr>
          <p:cNvSpPr>
            <a:spLocks noGrp="1" noChangeArrowheads="1"/>
          </p:cNvSpPr>
          <p:nvPr>
            <p:ph type="body" idx="1"/>
          </p:nvPr>
        </p:nvSpPr>
        <p:spPr>
          <a:xfrm>
            <a:off x="672827" y="4323841"/>
            <a:ext cx="5382617" cy="4400341"/>
          </a:xfrm>
          <a:noFill/>
        </p:spPr>
        <p:txBody>
          <a:bodyPr/>
          <a:lstStyle/>
          <a:p>
            <a:r>
              <a:rPr lang="en-GB" altLang="en-US" b="1" dirty="0"/>
              <a:t>Facilitator: </a:t>
            </a:r>
            <a:r>
              <a:rPr lang="en-GB" altLang="en-US" dirty="0"/>
              <a:t>These are some good practices taken from a very different area of life – the Arts. The lessons learnt on how artists best work together are very applicable to Joint Programming, as you can see: What you need is…  [READ slide]</a:t>
            </a:r>
          </a:p>
        </p:txBody>
      </p:sp>
      <p:sp>
        <p:nvSpPr>
          <p:cNvPr id="84996" name="Slide Number Placeholder 3">
            <a:extLst>
              <a:ext uri="{FF2B5EF4-FFF2-40B4-BE49-F238E27FC236}">
                <a16:creationId xmlns:a16="http://schemas.microsoft.com/office/drawing/2014/main" id="{F341553E-DF6F-4580-AB11-10E6E4F0AC3C}"/>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61A4994C-9C6E-4375-98D1-C4ECA220F7B5}" type="slidenum">
              <a:rPr lang="en-GB" altLang="en-US" smtClean="0">
                <a:solidFill>
                  <a:schemeClr val="tx1"/>
                </a:solidFill>
                <a:latin typeface="Arial" panose="020B0604020202020204" pitchFamily="34" charset="0"/>
              </a:rPr>
              <a:pPr/>
              <a:t>10</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10240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A32767F-D67E-423D-9E53-9417CB3A66F2}"/>
              </a:ext>
            </a:extLst>
          </p:cNvPr>
          <p:cNvSpPr>
            <a:spLocks noGrp="1" noRot="1" noChangeAspect="1" noChangeArrowheads="1" noTextEdit="1"/>
          </p:cNvSpPr>
          <p:nvPr>
            <p:ph type="sldImg"/>
          </p:nvPr>
        </p:nvSpPr>
        <p:spPr>
          <a:xfrm>
            <a:off x="1343025" y="1122363"/>
            <a:ext cx="4043363" cy="3033712"/>
          </a:xfrm>
          <a:ln/>
        </p:spPr>
      </p:sp>
      <p:sp>
        <p:nvSpPr>
          <p:cNvPr id="84995" name="Notes Placeholder 2">
            <a:extLst>
              <a:ext uri="{FF2B5EF4-FFF2-40B4-BE49-F238E27FC236}">
                <a16:creationId xmlns:a16="http://schemas.microsoft.com/office/drawing/2014/main" id="{66CF0A3A-F44D-43A0-94FC-C689C2410AD9}"/>
              </a:ext>
            </a:extLst>
          </p:cNvPr>
          <p:cNvSpPr>
            <a:spLocks noGrp="1" noChangeArrowheads="1"/>
          </p:cNvSpPr>
          <p:nvPr>
            <p:ph type="body" idx="1"/>
          </p:nvPr>
        </p:nvSpPr>
        <p:spPr>
          <a:xfrm>
            <a:off x="672827" y="4323841"/>
            <a:ext cx="5382617" cy="4400341"/>
          </a:xfrm>
          <a:noFill/>
        </p:spPr>
        <p:txBody>
          <a:bodyPr/>
          <a:lstStyle/>
          <a:p>
            <a:r>
              <a:rPr lang="en-GB" altLang="en-US" b="1" dirty="0"/>
              <a:t>Facilitator: </a:t>
            </a:r>
            <a:r>
              <a:rPr lang="en-GB" altLang="en-US" dirty="0"/>
              <a:t>These are some good practices taken from a very different area of life – the Arts. The lessons learnt on how artists best work together are very applicable to Joint Programming, as you can see: What you need is…  [READ slide]</a:t>
            </a:r>
          </a:p>
        </p:txBody>
      </p:sp>
      <p:sp>
        <p:nvSpPr>
          <p:cNvPr id="84996" name="Slide Number Placeholder 3">
            <a:extLst>
              <a:ext uri="{FF2B5EF4-FFF2-40B4-BE49-F238E27FC236}">
                <a16:creationId xmlns:a16="http://schemas.microsoft.com/office/drawing/2014/main" id="{F341553E-DF6F-4580-AB11-10E6E4F0AC3C}"/>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61A4994C-9C6E-4375-98D1-C4ECA220F7B5}" type="slidenum">
              <a:rPr lang="en-GB" altLang="en-US" smtClean="0">
                <a:solidFill>
                  <a:schemeClr val="tx1"/>
                </a:solidFill>
                <a:latin typeface="Arial" panose="020B0604020202020204" pitchFamily="34" charset="0"/>
              </a:rPr>
              <a:pPr/>
              <a:t>11</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75518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A32767F-D67E-423D-9E53-9417CB3A66F2}"/>
              </a:ext>
            </a:extLst>
          </p:cNvPr>
          <p:cNvSpPr>
            <a:spLocks noGrp="1" noRot="1" noChangeAspect="1" noChangeArrowheads="1" noTextEdit="1"/>
          </p:cNvSpPr>
          <p:nvPr>
            <p:ph type="sldImg"/>
          </p:nvPr>
        </p:nvSpPr>
        <p:spPr>
          <a:xfrm>
            <a:off x="1343025" y="1122363"/>
            <a:ext cx="4043363" cy="3033712"/>
          </a:xfrm>
          <a:ln/>
        </p:spPr>
      </p:sp>
      <p:sp>
        <p:nvSpPr>
          <p:cNvPr id="84995" name="Notes Placeholder 2">
            <a:extLst>
              <a:ext uri="{FF2B5EF4-FFF2-40B4-BE49-F238E27FC236}">
                <a16:creationId xmlns:a16="http://schemas.microsoft.com/office/drawing/2014/main" id="{66CF0A3A-F44D-43A0-94FC-C689C2410AD9}"/>
              </a:ext>
            </a:extLst>
          </p:cNvPr>
          <p:cNvSpPr>
            <a:spLocks noGrp="1" noChangeArrowheads="1"/>
          </p:cNvSpPr>
          <p:nvPr>
            <p:ph type="body" idx="1"/>
          </p:nvPr>
        </p:nvSpPr>
        <p:spPr>
          <a:xfrm>
            <a:off x="672827" y="4323841"/>
            <a:ext cx="5382617" cy="4400341"/>
          </a:xfrm>
          <a:noFill/>
        </p:spPr>
        <p:txBody>
          <a:bodyPr/>
          <a:lstStyle/>
          <a:p>
            <a:r>
              <a:rPr lang="en-GB" altLang="en-US" b="1" dirty="0"/>
              <a:t>Facilitator: </a:t>
            </a:r>
            <a:r>
              <a:rPr lang="en-GB" altLang="en-US" dirty="0"/>
              <a:t>These are some good practices taken from a very different area of life – the Arts. The lessons learnt on how artists best work together are very applicable to Joint Programming, as you can see: What you need is…  [READ slide]</a:t>
            </a:r>
          </a:p>
        </p:txBody>
      </p:sp>
      <p:sp>
        <p:nvSpPr>
          <p:cNvPr id="84996" name="Slide Number Placeholder 3">
            <a:extLst>
              <a:ext uri="{FF2B5EF4-FFF2-40B4-BE49-F238E27FC236}">
                <a16:creationId xmlns:a16="http://schemas.microsoft.com/office/drawing/2014/main" id="{F341553E-DF6F-4580-AB11-10E6E4F0AC3C}"/>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61A4994C-9C6E-4375-98D1-C4ECA220F7B5}" type="slidenum">
              <a:rPr lang="en-GB" altLang="en-US" smtClean="0">
                <a:solidFill>
                  <a:schemeClr val="tx1"/>
                </a:solidFill>
                <a:latin typeface="Arial" panose="020B0604020202020204" pitchFamily="34" charset="0"/>
              </a:rPr>
              <a:pPr/>
              <a:t>12</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909456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A32767F-D67E-423D-9E53-9417CB3A66F2}"/>
              </a:ext>
            </a:extLst>
          </p:cNvPr>
          <p:cNvSpPr>
            <a:spLocks noGrp="1" noRot="1" noChangeAspect="1" noChangeArrowheads="1" noTextEdit="1"/>
          </p:cNvSpPr>
          <p:nvPr>
            <p:ph type="sldImg"/>
          </p:nvPr>
        </p:nvSpPr>
        <p:spPr>
          <a:xfrm>
            <a:off x="1343025" y="1122363"/>
            <a:ext cx="4043363" cy="3033712"/>
          </a:xfrm>
          <a:ln/>
        </p:spPr>
      </p:sp>
      <p:sp>
        <p:nvSpPr>
          <p:cNvPr id="84995" name="Notes Placeholder 2">
            <a:extLst>
              <a:ext uri="{FF2B5EF4-FFF2-40B4-BE49-F238E27FC236}">
                <a16:creationId xmlns:a16="http://schemas.microsoft.com/office/drawing/2014/main" id="{66CF0A3A-F44D-43A0-94FC-C689C2410AD9}"/>
              </a:ext>
            </a:extLst>
          </p:cNvPr>
          <p:cNvSpPr>
            <a:spLocks noGrp="1" noChangeArrowheads="1"/>
          </p:cNvSpPr>
          <p:nvPr>
            <p:ph type="body" idx="1"/>
          </p:nvPr>
        </p:nvSpPr>
        <p:spPr>
          <a:xfrm>
            <a:off x="672827" y="4323841"/>
            <a:ext cx="5382617" cy="4400341"/>
          </a:xfrm>
          <a:noFill/>
        </p:spPr>
        <p:txBody>
          <a:bodyPr/>
          <a:lstStyle/>
          <a:p>
            <a:r>
              <a:rPr lang="en-GB" altLang="en-US" b="1" dirty="0"/>
              <a:t>Facilitator: </a:t>
            </a:r>
            <a:r>
              <a:rPr lang="en-GB" altLang="en-US" dirty="0"/>
              <a:t>These are some good practices taken from a very different area of life – the Arts. The lessons learnt on how artists best work together are very applicable to Joint Programming, as you can see: What you need is…  [READ slide]</a:t>
            </a:r>
          </a:p>
        </p:txBody>
      </p:sp>
      <p:sp>
        <p:nvSpPr>
          <p:cNvPr id="84996" name="Slide Number Placeholder 3">
            <a:extLst>
              <a:ext uri="{FF2B5EF4-FFF2-40B4-BE49-F238E27FC236}">
                <a16:creationId xmlns:a16="http://schemas.microsoft.com/office/drawing/2014/main" id="{F341553E-DF6F-4580-AB11-10E6E4F0AC3C}"/>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61A4994C-9C6E-4375-98D1-C4ECA220F7B5}" type="slidenum">
              <a:rPr lang="en-GB" altLang="en-US" smtClean="0">
                <a:solidFill>
                  <a:schemeClr val="tx1"/>
                </a:solidFill>
                <a:latin typeface="Arial" panose="020B0604020202020204" pitchFamily="34" charset="0"/>
              </a:rPr>
              <a:pPr/>
              <a:t>13</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88910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7B505D9-AFEB-443D-ACE1-DD122FA40C13}"/>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0178D644-013F-4B74-8561-253A30B38855}"/>
              </a:ext>
            </a:extLst>
          </p:cNvPr>
          <p:cNvSpPr>
            <a:spLocks noGrp="1" noChangeArrowheads="1"/>
          </p:cNvSpPr>
          <p:nvPr>
            <p:ph type="body" idx="1"/>
          </p:nvPr>
        </p:nvSpPr>
        <p:spPr>
          <a:noFill/>
        </p:spPr>
        <p:txBody>
          <a:bodyPr/>
          <a:lstStyle/>
          <a:p>
            <a:r>
              <a:rPr lang="en-GB" altLang="en-US" dirty="0" err="1"/>
              <a:t>Devco</a:t>
            </a:r>
            <a:r>
              <a:rPr lang="en-GB" altLang="en-US" dirty="0"/>
              <a:t> to speak here</a:t>
            </a:r>
          </a:p>
        </p:txBody>
      </p:sp>
      <p:sp>
        <p:nvSpPr>
          <p:cNvPr id="32772" name="Slide Number Placeholder 3">
            <a:extLst>
              <a:ext uri="{FF2B5EF4-FFF2-40B4-BE49-F238E27FC236}">
                <a16:creationId xmlns:a16="http://schemas.microsoft.com/office/drawing/2014/main" id="{26B174E0-3918-4712-AF9B-3DC966C3D069}"/>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6478CE92-2627-47E3-B3E1-92AD8A151B6E}" type="slidenum">
              <a:rPr lang="en-GB" altLang="en-US" smtClean="0">
                <a:solidFill>
                  <a:schemeClr val="tx1"/>
                </a:solidFill>
                <a:latin typeface="Arial" panose="020B0604020202020204" pitchFamily="34" charset="0"/>
              </a:rPr>
              <a:pPr/>
              <a:t>14</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436687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8F007979-4147-43C2-9464-48F8804A5B6B}"/>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FF155661-692E-4294-BB39-791E6094C6BF}"/>
              </a:ext>
            </a:extLst>
          </p:cNvPr>
          <p:cNvSpPr>
            <a:spLocks noGrp="1" noChangeArrowheads="1"/>
          </p:cNvSpPr>
          <p:nvPr>
            <p:ph type="body" idx="1"/>
          </p:nvPr>
        </p:nvSpPr>
        <p:spPr>
          <a:noFill/>
        </p:spPr>
        <p:txBody>
          <a:bodyPr/>
          <a:lstStyle/>
          <a:p>
            <a:endParaRPr lang="en-GB" altLang="en-US" dirty="0"/>
          </a:p>
        </p:txBody>
      </p:sp>
      <p:sp>
        <p:nvSpPr>
          <p:cNvPr id="91140" name="Slide Number Placeholder 3">
            <a:extLst>
              <a:ext uri="{FF2B5EF4-FFF2-40B4-BE49-F238E27FC236}">
                <a16:creationId xmlns:a16="http://schemas.microsoft.com/office/drawing/2014/main" id="{35C62897-553B-431C-8DE5-C7938546228D}"/>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92AED1AC-0311-48AC-BC86-D13457BC19CC}" type="slidenum">
              <a:rPr lang="en-GB" altLang="en-US" smtClean="0">
                <a:solidFill>
                  <a:schemeClr val="tx1"/>
                </a:solidFill>
                <a:latin typeface="Arial" panose="020B0604020202020204" pitchFamily="34" charset="0"/>
              </a:rPr>
              <a:pPr/>
              <a:t>15</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98568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986" indent="-165986">
              <a:buFont typeface="Arial" charset="0"/>
              <a:buChar char="•"/>
            </a:pPr>
            <a:endParaRPr lang="en-GB" dirty="0"/>
          </a:p>
        </p:txBody>
      </p:sp>
      <p:sp>
        <p:nvSpPr>
          <p:cNvPr id="4" name="Slide Number Placeholder 3"/>
          <p:cNvSpPr>
            <a:spLocks noGrp="1"/>
          </p:cNvSpPr>
          <p:nvPr>
            <p:ph type="sldNum" sz="quarter" idx="10"/>
          </p:nvPr>
        </p:nvSpPr>
        <p:spPr/>
        <p:txBody>
          <a:bodyPr/>
          <a:lstStyle/>
          <a:p>
            <a:pPr defTabSz="885729" fontAlgn="auto">
              <a:spcBef>
                <a:spcPts val="0"/>
              </a:spcBef>
              <a:spcAft>
                <a:spcPts val="0"/>
              </a:spcAft>
              <a:defRPr/>
            </a:pPr>
            <a:fld id="{2AE897F3-9A17-412D-9D86-E41512E08545}" type="slidenum">
              <a:rPr lang="en-GB" altLang="en-US">
                <a:solidFill>
                  <a:srgbClr val="000000"/>
                </a:solidFill>
                <a:latin typeface="Arial" charset="0"/>
              </a:rPr>
              <a:pPr defTabSz="885729" fontAlgn="auto">
                <a:spcBef>
                  <a:spcPts val="0"/>
                </a:spcBef>
                <a:spcAft>
                  <a:spcPts val="0"/>
                </a:spcAft>
                <a:defRPr/>
              </a:pPr>
              <a:t>2</a:t>
            </a:fld>
            <a:endParaRPr lang="en-GB" altLang="en-US" dirty="0">
              <a:solidFill>
                <a:srgbClr val="000000"/>
              </a:solidFill>
              <a:latin typeface="Arial" charset="0"/>
            </a:endParaRPr>
          </a:p>
        </p:txBody>
      </p:sp>
    </p:spTree>
    <p:extLst>
      <p:ext uri="{BB962C8B-B14F-4D97-AF65-F5344CB8AC3E}">
        <p14:creationId xmlns:p14="http://schemas.microsoft.com/office/powerpoint/2010/main" val="211772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7B505D9-AFEB-443D-ACE1-DD122FA40C13}"/>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0178D644-013F-4B74-8561-253A30B38855}"/>
              </a:ext>
            </a:extLst>
          </p:cNvPr>
          <p:cNvSpPr>
            <a:spLocks noGrp="1" noChangeArrowheads="1"/>
          </p:cNvSpPr>
          <p:nvPr>
            <p:ph type="body" idx="1"/>
          </p:nvPr>
        </p:nvSpPr>
        <p:spPr>
          <a:noFill/>
        </p:spPr>
        <p:txBody>
          <a:bodyPr/>
          <a:lstStyle/>
          <a:p>
            <a:endParaRPr lang="en-GB" altLang="en-US" dirty="0"/>
          </a:p>
        </p:txBody>
      </p:sp>
      <p:sp>
        <p:nvSpPr>
          <p:cNvPr id="32772" name="Slide Number Placeholder 3">
            <a:extLst>
              <a:ext uri="{FF2B5EF4-FFF2-40B4-BE49-F238E27FC236}">
                <a16:creationId xmlns:a16="http://schemas.microsoft.com/office/drawing/2014/main" id="{26B174E0-3918-4712-AF9B-3DC966C3D069}"/>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6478CE92-2627-47E3-B3E1-92AD8A151B6E}" type="slidenum">
              <a:rPr lang="en-GB" altLang="en-US" smtClean="0">
                <a:solidFill>
                  <a:schemeClr val="tx1"/>
                </a:solidFill>
                <a:latin typeface="Arial" panose="020B0604020202020204" pitchFamily="34" charset="0"/>
              </a:rPr>
              <a:pPr/>
              <a:t>3</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72257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DC4EE33-BB0F-47D6-8DD0-A9EA5C10FB06}"/>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A5467E3C-1C0A-43AB-BE64-D71E86BC545A}"/>
              </a:ext>
            </a:extLst>
          </p:cNvPr>
          <p:cNvSpPr>
            <a:spLocks noGrp="1" noChangeArrowheads="1"/>
          </p:cNvSpPr>
          <p:nvPr>
            <p:ph type="body" idx="1"/>
          </p:nvPr>
        </p:nvSpPr>
        <p:spPr>
          <a:noFill/>
        </p:spPr>
        <p:txBody>
          <a:bodyPr/>
          <a:lstStyle/>
          <a:p>
            <a:endParaRPr lang="en-GB" altLang="en-US" dirty="0"/>
          </a:p>
        </p:txBody>
      </p:sp>
      <p:sp>
        <p:nvSpPr>
          <p:cNvPr id="58372" name="Slide Number Placeholder 3">
            <a:extLst>
              <a:ext uri="{FF2B5EF4-FFF2-40B4-BE49-F238E27FC236}">
                <a16:creationId xmlns:a16="http://schemas.microsoft.com/office/drawing/2014/main" id="{E6FB8E11-2B8E-4A51-BD0B-4257587909D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FF9DFFC6-C2C4-4BC1-BEB0-958C8787997A}" type="slidenum">
              <a:rPr lang="en-GB" altLang="en-US" smtClean="0">
                <a:solidFill>
                  <a:schemeClr val="tx1"/>
                </a:solidFill>
                <a:latin typeface="Arial" panose="020B0604020202020204" pitchFamily="34" charset="0"/>
              </a:rPr>
              <a:pPr/>
              <a:t>4</a:t>
            </a:fld>
            <a:endParaRPr lang="en-GB" altLang="en-US">
              <a:solidFill>
                <a:schemeClr val="tx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41B452D-6D70-47B3-B351-86A2EBB39E2A}"/>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7BE73AF2-7AE2-4148-96D2-265E4DC50FED}"/>
              </a:ext>
            </a:extLst>
          </p:cNvPr>
          <p:cNvSpPr>
            <a:spLocks noGrp="1" noChangeArrowheads="1"/>
          </p:cNvSpPr>
          <p:nvPr>
            <p:ph type="body" idx="1"/>
          </p:nvPr>
        </p:nvSpPr>
        <p:spPr>
          <a:noFill/>
        </p:spPr>
        <p:txBody>
          <a:bodyPr/>
          <a:lstStyle/>
          <a:p>
            <a:r>
              <a:rPr lang="en-GB" altLang="en-US" dirty="0"/>
              <a:t>Example from Mozambique – JP Scoping Exercise</a:t>
            </a:r>
          </a:p>
          <a:p>
            <a:endParaRPr lang="en-GB" altLang="en-US" dirty="0"/>
          </a:p>
        </p:txBody>
      </p:sp>
      <p:sp>
        <p:nvSpPr>
          <p:cNvPr id="56324" name="Slide Number Placeholder 3">
            <a:extLst>
              <a:ext uri="{FF2B5EF4-FFF2-40B4-BE49-F238E27FC236}">
                <a16:creationId xmlns:a16="http://schemas.microsoft.com/office/drawing/2014/main" id="{537EEDBB-1DD9-471E-A729-5BBDB29D1123}"/>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AE01A034-A6B1-4103-9CFA-B9AC7280D2A8}" type="slidenum">
              <a:rPr lang="en-GB" altLang="en-US" smtClean="0">
                <a:solidFill>
                  <a:schemeClr val="tx1"/>
                </a:solidFill>
                <a:latin typeface="Arial" panose="020B0604020202020204" pitchFamily="34" charset="0"/>
              </a:rPr>
              <a:pPr/>
              <a:t>5</a:t>
            </a:fld>
            <a:endParaRPr lang="en-GB" altLang="en-US">
              <a:solidFill>
                <a:schemeClr val="tx1"/>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7B505D9-AFEB-443D-ACE1-DD122FA40C13}"/>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0178D644-013F-4B74-8561-253A30B38855}"/>
              </a:ext>
            </a:extLst>
          </p:cNvPr>
          <p:cNvSpPr>
            <a:spLocks noGrp="1" noChangeArrowheads="1"/>
          </p:cNvSpPr>
          <p:nvPr>
            <p:ph type="body" idx="1"/>
          </p:nvPr>
        </p:nvSpPr>
        <p:spPr>
          <a:noFill/>
        </p:spPr>
        <p:txBody>
          <a:bodyPr/>
          <a:lstStyle/>
          <a:p>
            <a:pPr defTabSz="436455">
              <a:lnSpc>
                <a:spcPct val="107000"/>
              </a:lnSpc>
              <a:spcBef>
                <a:spcPts val="0"/>
              </a:spcBef>
              <a:spcAft>
                <a:spcPts val="884"/>
              </a:spcAft>
              <a:buClr>
                <a:srgbClr val="0F5494"/>
              </a:buClr>
            </a:pPr>
            <a:endParaRPr lang="en-GB" u="sng" dirty="0">
              <a:solidFill>
                <a:schemeClr val="accent1">
                  <a:lumMod val="75000"/>
                </a:schemeClr>
              </a:solidFill>
              <a:latin typeface="Arial Narrow" charset="0"/>
            </a:endParaRPr>
          </a:p>
        </p:txBody>
      </p:sp>
      <p:sp>
        <p:nvSpPr>
          <p:cNvPr id="32772" name="Slide Number Placeholder 3">
            <a:extLst>
              <a:ext uri="{FF2B5EF4-FFF2-40B4-BE49-F238E27FC236}">
                <a16:creationId xmlns:a16="http://schemas.microsoft.com/office/drawing/2014/main" id="{26B174E0-3918-4712-AF9B-3DC966C3D069}"/>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6478CE92-2627-47E3-B3E1-92AD8A151B6E}" type="slidenum">
              <a:rPr lang="en-GB" altLang="en-US" smtClean="0">
                <a:solidFill>
                  <a:schemeClr val="tx1"/>
                </a:solidFill>
                <a:latin typeface="Arial" panose="020B0604020202020204" pitchFamily="34" charset="0"/>
              </a:rPr>
              <a:pPr/>
              <a:t>6</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984434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DC4EE33-BB0F-47D6-8DD0-A9EA5C10FB06}"/>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A5467E3C-1C0A-43AB-BE64-D71E86BC545A}"/>
              </a:ext>
            </a:extLst>
          </p:cNvPr>
          <p:cNvSpPr>
            <a:spLocks noGrp="1" noChangeArrowheads="1"/>
          </p:cNvSpPr>
          <p:nvPr>
            <p:ph type="body" idx="1"/>
          </p:nvPr>
        </p:nvSpPr>
        <p:spPr>
          <a:noFill/>
        </p:spPr>
        <p:txBody>
          <a:bodyPr/>
          <a:lstStyle/>
          <a:p>
            <a:r>
              <a:rPr lang="en-GB" altLang="en-US" dirty="0"/>
              <a:t>Comparative advantage may not be where you expect….</a:t>
            </a:r>
          </a:p>
          <a:p>
            <a:endParaRPr lang="en-GB" altLang="en-US" dirty="0"/>
          </a:p>
        </p:txBody>
      </p:sp>
      <p:sp>
        <p:nvSpPr>
          <p:cNvPr id="58372" name="Slide Number Placeholder 3">
            <a:extLst>
              <a:ext uri="{FF2B5EF4-FFF2-40B4-BE49-F238E27FC236}">
                <a16:creationId xmlns:a16="http://schemas.microsoft.com/office/drawing/2014/main" id="{E6FB8E11-2B8E-4A51-BD0B-4257587909D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FF9DFFC6-C2C4-4BC1-BEB0-958C8787997A}" type="slidenum">
              <a:rPr lang="en-GB" altLang="en-US" smtClean="0">
                <a:solidFill>
                  <a:schemeClr val="tx1"/>
                </a:solidFill>
                <a:latin typeface="Arial" panose="020B0604020202020204" pitchFamily="34" charset="0"/>
              </a:rPr>
              <a:pPr/>
              <a:t>7</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61875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7B505D9-AFEB-443D-ACE1-DD122FA40C13}"/>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0178D644-013F-4B74-8561-253A30B38855}"/>
              </a:ext>
            </a:extLst>
          </p:cNvPr>
          <p:cNvSpPr>
            <a:spLocks noGrp="1" noChangeArrowheads="1"/>
          </p:cNvSpPr>
          <p:nvPr>
            <p:ph type="body" idx="1"/>
          </p:nvPr>
        </p:nvSpPr>
        <p:spPr>
          <a:noFill/>
        </p:spPr>
        <p:txBody>
          <a:bodyPr/>
          <a:lstStyle/>
          <a:p>
            <a:pPr defTabSz="436455">
              <a:lnSpc>
                <a:spcPct val="107000"/>
              </a:lnSpc>
              <a:spcBef>
                <a:spcPts val="0"/>
              </a:spcBef>
              <a:spcAft>
                <a:spcPts val="884"/>
              </a:spcAft>
              <a:buClr>
                <a:srgbClr val="0F5494"/>
              </a:buClr>
            </a:pPr>
            <a:endParaRPr lang="en-GB" altLang="en-US" dirty="0"/>
          </a:p>
        </p:txBody>
      </p:sp>
      <p:sp>
        <p:nvSpPr>
          <p:cNvPr id="32772" name="Slide Number Placeholder 3">
            <a:extLst>
              <a:ext uri="{FF2B5EF4-FFF2-40B4-BE49-F238E27FC236}">
                <a16:creationId xmlns:a16="http://schemas.microsoft.com/office/drawing/2014/main" id="{26B174E0-3918-4712-AF9B-3DC966C3D069}"/>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6478CE92-2627-47E3-B3E1-92AD8A151B6E}" type="slidenum">
              <a:rPr lang="en-GB" altLang="en-US" smtClean="0">
                <a:solidFill>
                  <a:schemeClr val="tx1"/>
                </a:solidFill>
                <a:latin typeface="Arial" panose="020B0604020202020204" pitchFamily="34" charset="0"/>
              </a:rPr>
              <a:pPr/>
              <a:t>8</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502171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A32767F-D67E-423D-9E53-9417CB3A66F2}"/>
              </a:ext>
            </a:extLst>
          </p:cNvPr>
          <p:cNvSpPr>
            <a:spLocks noGrp="1" noRot="1" noChangeAspect="1" noChangeArrowheads="1" noTextEdit="1"/>
          </p:cNvSpPr>
          <p:nvPr>
            <p:ph type="sldImg"/>
          </p:nvPr>
        </p:nvSpPr>
        <p:spPr>
          <a:xfrm>
            <a:off x="1343025" y="1122363"/>
            <a:ext cx="4043363" cy="3033712"/>
          </a:xfrm>
          <a:ln/>
        </p:spPr>
      </p:sp>
      <p:sp>
        <p:nvSpPr>
          <p:cNvPr id="84995" name="Notes Placeholder 2">
            <a:extLst>
              <a:ext uri="{FF2B5EF4-FFF2-40B4-BE49-F238E27FC236}">
                <a16:creationId xmlns:a16="http://schemas.microsoft.com/office/drawing/2014/main" id="{66CF0A3A-F44D-43A0-94FC-C689C2410AD9}"/>
              </a:ext>
            </a:extLst>
          </p:cNvPr>
          <p:cNvSpPr>
            <a:spLocks noGrp="1" noChangeArrowheads="1"/>
          </p:cNvSpPr>
          <p:nvPr>
            <p:ph type="body" idx="1"/>
          </p:nvPr>
        </p:nvSpPr>
        <p:spPr>
          <a:xfrm>
            <a:off x="672827" y="4323841"/>
            <a:ext cx="5382617" cy="4400341"/>
          </a:xfrm>
          <a:noFill/>
        </p:spPr>
        <p:txBody>
          <a:bodyPr/>
          <a:lstStyle/>
          <a:p>
            <a:r>
              <a:rPr lang="en-GB" altLang="en-US" b="1" dirty="0"/>
              <a:t>Facilitator: </a:t>
            </a:r>
            <a:r>
              <a:rPr lang="en-GB" altLang="en-US" dirty="0"/>
              <a:t>These are some good practices taken from a very different area of life – the Arts. The lessons learnt on how artists best work together are very applicable to Joint Programming, as you can see: What you need is…  [READ slide]</a:t>
            </a:r>
          </a:p>
        </p:txBody>
      </p:sp>
      <p:sp>
        <p:nvSpPr>
          <p:cNvPr id="84996" name="Slide Number Placeholder 3">
            <a:extLst>
              <a:ext uri="{FF2B5EF4-FFF2-40B4-BE49-F238E27FC236}">
                <a16:creationId xmlns:a16="http://schemas.microsoft.com/office/drawing/2014/main" id="{F341553E-DF6F-4580-AB11-10E6E4F0AC3C}"/>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29503" indent="-280578">
              <a:defRPr sz="1200">
                <a:solidFill>
                  <a:srgbClr val="0F5494"/>
                </a:solidFill>
                <a:latin typeface="Verdana" panose="020B0604030504040204" pitchFamily="34" charset="0"/>
              </a:defRPr>
            </a:lvl2pPr>
            <a:lvl3pPr marL="1122312" indent="-224462">
              <a:defRPr sz="1200">
                <a:solidFill>
                  <a:srgbClr val="0F5494"/>
                </a:solidFill>
                <a:latin typeface="Verdana" panose="020B0604030504040204" pitchFamily="34" charset="0"/>
              </a:defRPr>
            </a:lvl3pPr>
            <a:lvl4pPr marL="1571236" indent="-224462">
              <a:defRPr sz="1200">
                <a:solidFill>
                  <a:srgbClr val="0F5494"/>
                </a:solidFill>
                <a:latin typeface="Verdana" panose="020B0604030504040204" pitchFamily="34" charset="0"/>
              </a:defRPr>
            </a:lvl4pPr>
            <a:lvl5pPr marL="2020161" indent="-224462">
              <a:defRPr sz="1200">
                <a:solidFill>
                  <a:srgbClr val="0F5494"/>
                </a:solidFill>
                <a:latin typeface="Verdana" panose="020B0604030504040204" pitchFamily="34" charset="0"/>
              </a:defRPr>
            </a:lvl5pPr>
            <a:lvl6pPr marL="2469086" indent="-224462" eaLnBrk="0" fontAlgn="base" hangingPunct="0">
              <a:spcBef>
                <a:spcPct val="0"/>
              </a:spcBef>
              <a:spcAft>
                <a:spcPct val="0"/>
              </a:spcAft>
              <a:defRPr sz="1200">
                <a:solidFill>
                  <a:srgbClr val="0F5494"/>
                </a:solidFill>
                <a:latin typeface="Verdana" panose="020B0604030504040204" pitchFamily="34" charset="0"/>
              </a:defRPr>
            </a:lvl6pPr>
            <a:lvl7pPr marL="2918010" indent="-224462" eaLnBrk="0" fontAlgn="base" hangingPunct="0">
              <a:spcBef>
                <a:spcPct val="0"/>
              </a:spcBef>
              <a:spcAft>
                <a:spcPct val="0"/>
              </a:spcAft>
              <a:defRPr sz="1200">
                <a:solidFill>
                  <a:srgbClr val="0F5494"/>
                </a:solidFill>
                <a:latin typeface="Verdana" panose="020B0604030504040204" pitchFamily="34" charset="0"/>
              </a:defRPr>
            </a:lvl7pPr>
            <a:lvl8pPr marL="3366935" indent="-224462" eaLnBrk="0" fontAlgn="base" hangingPunct="0">
              <a:spcBef>
                <a:spcPct val="0"/>
              </a:spcBef>
              <a:spcAft>
                <a:spcPct val="0"/>
              </a:spcAft>
              <a:defRPr sz="1200">
                <a:solidFill>
                  <a:srgbClr val="0F5494"/>
                </a:solidFill>
                <a:latin typeface="Verdana" panose="020B0604030504040204" pitchFamily="34" charset="0"/>
              </a:defRPr>
            </a:lvl8pPr>
            <a:lvl9pPr marL="3815860" indent="-224462" eaLnBrk="0" fontAlgn="base" hangingPunct="0">
              <a:spcBef>
                <a:spcPct val="0"/>
              </a:spcBef>
              <a:spcAft>
                <a:spcPct val="0"/>
              </a:spcAft>
              <a:defRPr sz="1200">
                <a:solidFill>
                  <a:srgbClr val="0F5494"/>
                </a:solidFill>
                <a:latin typeface="Verdana" panose="020B0604030504040204" pitchFamily="34" charset="0"/>
              </a:defRPr>
            </a:lvl9pPr>
          </a:lstStyle>
          <a:p>
            <a:fld id="{61A4994C-9C6E-4375-98D1-C4ECA220F7B5}" type="slidenum">
              <a:rPr lang="en-GB" altLang="en-US" smtClean="0">
                <a:solidFill>
                  <a:schemeClr val="tx1"/>
                </a:solidFill>
                <a:latin typeface="Arial" panose="020B0604020202020204" pitchFamily="34" charset="0"/>
              </a:rPr>
              <a:pPr/>
              <a:t>9</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408085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2456C5-8206-4653-8237-C471A3D32893}"/>
              </a:ext>
            </a:extLst>
          </p:cNvPr>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1200">
                <a:solidFill>
                  <a:srgbClr val="0F5494"/>
                </a:solidFill>
                <a:latin typeface="Verdana" panose="020B0604030504040204" pitchFamily="34" charset="0"/>
              </a:defRPr>
            </a:lvl1pPr>
            <a:lvl2pPr marL="742950" indent="-285750" defTabSz="457200">
              <a:defRPr sz="1200">
                <a:solidFill>
                  <a:srgbClr val="0F5494"/>
                </a:solidFill>
                <a:latin typeface="Verdana" panose="020B0604030504040204" pitchFamily="34" charset="0"/>
              </a:defRPr>
            </a:lvl2pPr>
            <a:lvl3pPr marL="1143000" indent="-228600" defTabSz="457200">
              <a:defRPr sz="1200">
                <a:solidFill>
                  <a:srgbClr val="0F5494"/>
                </a:solidFill>
                <a:latin typeface="Verdana" panose="020B0604030504040204" pitchFamily="34" charset="0"/>
              </a:defRPr>
            </a:lvl3pPr>
            <a:lvl4pPr marL="1600200" indent="-228600" defTabSz="457200">
              <a:defRPr sz="1200">
                <a:solidFill>
                  <a:srgbClr val="0F5494"/>
                </a:solidFill>
                <a:latin typeface="Verdana" panose="020B0604030504040204" pitchFamily="34" charset="0"/>
              </a:defRPr>
            </a:lvl4pPr>
            <a:lvl5pPr marL="2057400" indent="-228600" defTabSz="45720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defRPr/>
            </a:pPr>
            <a:endParaRPr lang="en-US" altLang="en-US" sz="1800" dirty="0">
              <a:solidFill>
                <a:srgbClr val="FFFFFF"/>
              </a:solidFill>
            </a:endParaRPr>
          </a:p>
        </p:txBody>
      </p:sp>
      <p:pic>
        <p:nvPicPr>
          <p:cNvPr id="5" name="Picture 6" descr="LOGO CE-EN-quadri.eps">
            <a:extLst>
              <a:ext uri="{FF2B5EF4-FFF2-40B4-BE49-F238E27FC236}">
                <a16:creationId xmlns:a16="http://schemas.microsoft.com/office/drawing/2014/main" id="{479A7679-D904-4D37-A76A-8715FD663D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3CE0052-0A77-408A-A6CE-A47E2C877115}"/>
              </a:ext>
            </a:extLst>
          </p:cNvPr>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6803EC5C-1854-4CB6-967E-BAF09F519964}"/>
              </a:ext>
            </a:extLst>
          </p:cNvPr>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3076" name="Rectangle 4">
            <a:extLst>
              <a:ext uri="{FF2B5EF4-FFF2-40B4-BE49-F238E27FC236}">
                <a16:creationId xmlns:a16="http://schemas.microsoft.com/office/drawing/2014/main" id="{C4A9B37B-3444-4826-8C74-AC961E2BDACD}"/>
              </a:ext>
            </a:extLst>
          </p:cNvPr>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a:extLst>
              <a:ext uri="{FF2B5EF4-FFF2-40B4-BE49-F238E27FC236}">
                <a16:creationId xmlns:a16="http://schemas.microsoft.com/office/drawing/2014/main" id="{9AB3C426-9910-4390-A324-7CDC6F26EBC8}"/>
              </a:ext>
            </a:extLst>
          </p:cNvPr>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8" name="Date Placeholder 6">
            <a:extLst>
              <a:ext uri="{FF2B5EF4-FFF2-40B4-BE49-F238E27FC236}">
                <a16:creationId xmlns:a16="http://schemas.microsoft.com/office/drawing/2014/main" id="{F0D5C610-C791-40D9-95FB-2EBCC92B88BA}"/>
              </a:ext>
            </a:extLst>
          </p:cNvPr>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p>
        </p:txBody>
      </p:sp>
      <p:sp>
        <p:nvSpPr>
          <p:cNvPr id="9" name="Footer Placeholder 7">
            <a:extLst>
              <a:ext uri="{FF2B5EF4-FFF2-40B4-BE49-F238E27FC236}">
                <a16:creationId xmlns:a16="http://schemas.microsoft.com/office/drawing/2014/main" id="{337F4D43-756D-4E16-8AC8-9DDDC1A97EAB}"/>
              </a:ext>
            </a:extLst>
          </p:cNvPr>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p>
        </p:txBody>
      </p:sp>
      <p:sp>
        <p:nvSpPr>
          <p:cNvPr id="10" name="Slide Number Placeholder 8">
            <a:extLst>
              <a:ext uri="{FF2B5EF4-FFF2-40B4-BE49-F238E27FC236}">
                <a16:creationId xmlns:a16="http://schemas.microsoft.com/office/drawing/2014/main" id="{69753E01-F5B4-4A5D-A62F-56EA69D44410}"/>
              </a:ext>
            </a:extLst>
          </p:cNvPr>
          <p:cNvSpPr>
            <a:spLocks noGrp="1" noChangeArrowheads="1"/>
          </p:cNvSpPr>
          <p:nvPr>
            <p:ph type="sldNum" sz="quarter" idx="12"/>
          </p:nvPr>
        </p:nvSpPr>
        <p:spPr/>
        <p:txBody>
          <a:bodyPr/>
          <a:lstStyle>
            <a:lvl1pPr>
              <a:defRPr>
                <a:solidFill>
                  <a:schemeClr val="bg1"/>
                </a:solidFill>
                <a:latin typeface="+mn-lt"/>
              </a:defRPr>
            </a:lvl1pPr>
          </a:lstStyle>
          <a:p>
            <a:pPr>
              <a:defRPr/>
            </a:pPr>
            <a:fld id="{30586F46-3874-4B5B-A3CB-BDA77BB4201E}" type="slidenum">
              <a:rPr lang="en-GB" altLang="en-US"/>
              <a:pPr>
                <a:defRPr/>
              </a:pPr>
              <a:t>‹#›</a:t>
            </a:fld>
            <a:endParaRPr lang="en-GB" altLang="en-US" dirty="0"/>
          </a:p>
        </p:txBody>
      </p:sp>
    </p:spTree>
    <p:extLst>
      <p:ext uri="{BB962C8B-B14F-4D97-AF65-F5344CB8AC3E}">
        <p14:creationId xmlns:p14="http://schemas.microsoft.com/office/powerpoint/2010/main" val="91390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E2FB-F04E-412F-813C-EC44AACF2A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1CBE06-9A66-4E66-9770-47EC2F3414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1F0064C-FD2F-466E-BB59-73097C3438F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276BEEF-0951-4735-8447-5522BC0871B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CD802CC-83C9-4A08-91C1-23F39F927DD8}"/>
              </a:ext>
            </a:extLst>
          </p:cNvPr>
          <p:cNvSpPr>
            <a:spLocks noGrp="1" noChangeArrowheads="1"/>
          </p:cNvSpPr>
          <p:nvPr>
            <p:ph type="sldNum" sz="quarter" idx="12"/>
          </p:nvPr>
        </p:nvSpPr>
        <p:spPr>
          <a:ln/>
        </p:spPr>
        <p:txBody>
          <a:bodyPr/>
          <a:lstStyle>
            <a:lvl1pPr>
              <a:defRPr/>
            </a:lvl1pPr>
          </a:lstStyle>
          <a:p>
            <a:pPr>
              <a:defRPr/>
            </a:pPr>
            <a:fld id="{E9DE2D2B-4585-4C8A-8336-06FD7979924B}" type="slidenum">
              <a:rPr lang="en-GB" altLang="en-US"/>
              <a:pPr>
                <a:defRPr/>
              </a:pPr>
              <a:t>‹#›</a:t>
            </a:fld>
            <a:endParaRPr lang="en-GB" altLang="en-US" dirty="0"/>
          </a:p>
        </p:txBody>
      </p:sp>
    </p:spTree>
    <p:extLst>
      <p:ext uri="{BB962C8B-B14F-4D97-AF65-F5344CB8AC3E}">
        <p14:creationId xmlns:p14="http://schemas.microsoft.com/office/powerpoint/2010/main" val="133800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30EBB8-3153-4B05-A0F5-0E37DFCADE15}"/>
              </a:ext>
            </a:extLst>
          </p:cNvPr>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D4DF75-24DF-48E2-ABAF-9D80F65139C6}"/>
              </a:ext>
            </a:extLst>
          </p:cNvPr>
          <p:cNvSpPr>
            <a:spLocks noGrp="1"/>
          </p:cNvSpPr>
          <p:nvPr>
            <p:ph type="body" orient="vert" idx="1"/>
          </p:nvPr>
        </p:nvSpPr>
        <p:spPr>
          <a:xfrm>
            <a:off x="395288" y="1339850"/>
            <a:ext cx="6067425" cy="46815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1F9ECEC-FFED-4908-8FE3-3D11173CC99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B9023A4-FFC8-49C3-A985-BD1CD0F8AF6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C072D75-7D75-4D15-9CB0-3B8D487C6C29}"/>
              </a:ext>
            </a:extLst>
          </p:cNvPr>
          <p:cNvSpPr>
            <a:spLocks noGrp="1" noChangeArrowheads="1"/>
          </p:cNvSpPr>
          <p:nvPr>
            <p:ph type="sldNum" sz="quarter" idx="12"/>
          </p:nvPr>
        </p:nvSpPr>
        <p:spPr>
          <a:ln/>
        </p:spPr>
        <p:txBody>
          <a:bodyPr/>
          <a:lstStyle>
            <a:lvl1pPr>
              <a:defRPr/>
            </a:lvl1pPr>
          </a:lstStyle>
          <a:p>
            <a:pPr>
              <a:defRPr/>
            </a:pPr>
            <a:fld id="{E3A08B27-4642-49C4-BE28-3F2776E7162B}" type="slidenum">
              <a:rPr lang="en-GB" altLang="en-US"/>
              <a:pPr>
                <a:defRPr/>
              </a:pPr>
              <a:t>‹#›</a:t>
            </a:fld>
            <a:endParaRPr lang="en-GB" altLang="en-US" dirty="0"/>
          </a:p>
        </p:txBody>
      </p:sp>
    </p:spTree>
    <p:extLst>
      <p:ext uri="{BB962C8B-B14F-4D97-AF65-F5344CB8AC3E}">
        <p14:creationId xmlns:p14="http://schemas.microsoft.com/office/powerpoint/2010/main" val="2890389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76329798-49A8-4FEB-8034-BF26125B2F1C}" type="slidenum">
              <a:rPr lang="en-GB" smtClean="0">
                <a:solidFill>
                  <a:srgbClr val="000000">
                    <a:tint val="75000"/>
                  </a:srgbClr>
                </a:solidFill>
              </a:rPr>
              <a:pPr/>
              <a:t>‹#›</a:t>
            </a:fld>
            <a:endParaRPr lang="en-GB">
              <a:solidFill>
                <a:srgbClr val="000000">
                  <a:tint val="75000"/>
                </a:srgbClr>
              </a:solidFill>
            </a:endParaRPr>
          </a:p>
        </p:txBody>
      </p:sp>
      <p:pic>
        <p:nvPicPr>
          <p:cNvPr id="7" name="Picture 26" descr="footer_white_transparent_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596063"/>
            <a:ext cx="647700" cy="268287"/>
          </a:xfrm>
          <a:prstGeom prst="rect">
            <a:avLst/>
          </a:prstGeom>
          <a:solidFill>
            <a:srgbClr val="BF4B36"/>
          </a:solidFill>
          <a:ln w="9525">
            <a:solidFill>
              <a:srgbClr val="BF4B36"/>
            </a:solidFill>
            <a:miter lim="800000"/>
            <a:headEnd/>
            <a:tailEnd/>
          </a:ln>
        </p:spPr>
      </p:pic>
      <p:pic>
        <p:nvPicPr>
          <p:cNvPr id="8" name="Picture 13" descr="logoEC.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16239" y="102668"/>
            <a:ext cx="1279810" cy="8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EEAS_P_TXT_S.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87900" y="84271"/>
            <a:ext cx="1368276" cy="89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3267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E4036FCD-9ECC-4C1D-841B-070126BE71EA}"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28911742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ED0CACB1-8AA6-45E3-9868-9D952E32E16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94259035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F002DEC6-B79D-40F4-BDAE-C5B021F6E1C4}"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23015703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srgbClr val="000000">
                  <a:tint val="75000"/>
                </a:srgbClr>
              </a:solidFill>
            </a:endParaRPr>
          </a:p>
        </p:txBody>
      </p:sp>
      <p:sp>
        <p:nvSpPr>
          <p:cNvPr id="8" name="Footer Placeholder 7"/>
          <p:cNvSpPr>
            <a:spLocks noGrp="1"/>
          </p:cNvSpPr>
          <p:nvPr>
            <p:ph type="ftr" sz="quarter" idx="11"/>
          </p:nvPr>
        </p:nvSpPr>
        <p:spPr/>
        <p:txBody>
          <a:bodyPr/>
          <a:lstStyle/>
          <a:p>
            <a:endParaRPr lang="en-GB">
              <a:solidFill>
                <a:srgbClr val="000000">
                  <a:tint val="75000"/>
                </a:srgbClr>
              </a:solidFill>
            </a:endParaRPr>
          </a:p>
        </p:txBody>
      </p:sp>
      <p:sp>
        <p:nvSpPr>
          <p:cNvPr id="9" name="Slide Number Placeholder 8"/>
          <p:cNvSpPr>
            <a:spLocks noGrp="1"/>
          </p:cNvSpPr>
          <p:nvPr>
            <p:ph type="sldNum" sz="quarter" idx="12"/>
          </p:nvPr>
        </p:nvSpPr>
        <p:spPr/>
        <p:txBody>
          <a:bodyPr/>
          <a:lstStyle/>
          <a:p>
            <a:fld id="{27BDDCAD-AF3B-4EEF-B42A-A7C2789198DF}"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97523335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srgbClr val="000000">
                  <a:tint val="75000"/>
                </a:srgbClr>
              </a:solidFill>
            </a:endParaRPr>
          </a:p>
        </p:txBody>
      </p:sp>
      <p:sp>
        <p:nvSpPr>
          <p:cNvPr id="4" name="Footer Placeholder 3"/>
          <p:cNvSpPr>
            <a:spLocks noGrp="1"/>
          </p:cNvSpPr>
          <p:nvPr>
            <p:ph type="ftr" sz="quarter" idx="11"/>
          </p:nvPr>
        </p:nvSpPr>
        <p:spPr/>
        <p:txBody>
          <a:bodyPr/>
          <a:lstStyle/>
          <a:p>
            <a:endParaRPr lang="en-GB">
              <a:solidFill>
                <a:srgbClr val="000000">
                  <a:tint val="75000"/>
                </a:srgbClr>
              </a:solidFill>
            </a:endParaRPr>
          </a:p>
        </p:txBody>
      </p:sp>
      <p:sp>
        <p:nvSpPr>
          <p:cNvPr id="5" name="Slide Number Placeholder 4"/>
          <p:cNvSpPr>
            <a:spLocks noGrp="1"/>
          </p:cNvSpPr>
          <p:nvPr>
            <p:ph type="sldNum" sz="quarter" idx="12"/>
          </p:nvPr>
        </p:nvSpPr>
        <p:spPr/>
        <p:txBody>
          <a:bodyPr/>
          <a:lstStyle/>
          <a:p>
            <a:fld id="{A0F1E35C-FE78-4FF9-8956-CC4CB70D5FAA}"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63020321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7C736A2B-83C5-4A49-8BE6-A5392DC2CDD8}"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54907743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2B634AB9-E6C2-40C0-83A3-051671AF7A63}"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53029712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ttps://europa.eu/capacity4dev/sites/default/files/media/1468582236_jp_logo2_0.png">
            <a:extLst>
              <a:ext uri="{FF2B5EF4-FFF2-40B4-BE49-F238E27FC236}">
                <a16:creationId xmlns:a16="http://schemas.microsoft.com/office/drawing/2014/main" id="{41315550-0658-4E99-8788-4DC485D7AC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050"/>
            <a:ext cx="202882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9B14ECA-798F-4DD2-8815-56CE684B23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EF662F-B796-4F43-838C-D378F246FA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FC719D-AC49-4B7E-806E-43DEB7919464}"/>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Footer Placeholder 5">
            <a:extLst>
              <a:ext uri="{FF2B5EF4-FFF2-40B4-BE49-F238E27FC236}">
                <a16:creationId xmlns:a16="http://schemas.microsoft.com/office/drawing/2014/main" id="{4D596916-CAB6-4533-A4DE-BE32C593814D}"/>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7C100B8C-9473-400D-817B-F71DA051FF56}"/>
              </a:ext>
            </a:extLst>
          </p:cNvPr>
          <p:cNvSpPr>
            <a:spLocks noGrp="1" noChangeArrowheads="1"/>
          </p:cNvSpPr>
          <p:nvPr>
            <p:ph type="sldNum" sz="quarter" idx="12"/>
          </p:nvPr>
        </p:nvSpPr>
        <p:spPr/>
        <p:txBody>
          <a:bodyPr/>
          <a:lstStyle>
            <a:lvl1pPr>
              <a:defRPr/>
            </a:lvl1pPr>
          </a:lstStyle>
          <a:p>
            <a:pPr>
              <a:defRPr/>
            </a:pPr>
            <a:fld id="{0338659C-3D38-4E4F-91F9-267FCA14B95C}" type="slidenum">
              <a:rPr lang="en-GB" altLang="en-US"/>
              <a:pPr>
                <a:defRPr/>
              </a:pPr>
              <a:t>‹#›</a:t>
            </a:fld>
            <a:endParaRPr lang="en-GB" altLang="en-US" dirty="0"/>
          </a:p>
        </p:txBody>
      </p:sp>
    </p:spTree>
    <p:extLst>
      <p:ext uri="{BB962C8B-B14F-4D97-AF65-F5344CB8AC3E}">
        <p14:creationId xmlns:p14="http://schemas.microsoft.com/office/powerpoint/2010/main" val="1143109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04176079-9822-4689-82F5-8BEF62E64176}"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58609818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D9BBA8BD-A49D-4656-9848-48D9F37DE13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71908499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5E892694-19A3-4D71-A5F2-01B3076A15B7}"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667981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A926-7E75-410B-8810-E61A7E09931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288546-FFAA-4A2E-89C7-B446EEE5FD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B3CD3F8F-7CC9-4C28-AADD-4B5A9A2F6F5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1313B5F-C8C6-4033-A3B7-F5906DA9933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8C93238-119E-4ED5-B579-69EBFCBC59A5}"/>
              </a:ext>
            </a:extLst>
          </p:cNvPr>
          <p:cNvSpPr>
            <a:spLocks noGrp="1" noChangeArrowheads="1"/>
          </p:cNvSpPr>
          <p:nvPr>
            <p:ph type="sldNum" sz="quarter" idx="12"/>
          </p:nvPr>
        </p:nvSpPr>
        <p:spPr>
          <a:ln/>
        </p:spPr>
        <p:txBody>
          <a:bodyPr/>
          <a:lstStyle>
            <a:lvl1pPr>
              <a:defRPr/>
            </a:lvl1pPr>
          </a:lstStyle>
          <a:p>
            <a:pPr>
              <a:defRPr/>
            </a:pPr>
            <a:fld id="{350BAE70-68DF-464C-9ACC-F8FADB03AE1D}" type="slidenum">
              <a:rPr lang="en-GB" altLang="en-US"/>
              <a:pPr>
                <a:defRPr/>
              </a:pPr>
              <a:t>‹#›</a:t>
            </a:fld>
            <a:endParaRPr lang="en-GB" altLang="en-US" dirty="0"/>
          </a:p>
        </p:txBody>
      </p:sp>
    </p:spTree>
    <p:extLst>
      <p:ext uri="{BB962C8B-B14F-4D97-AF65-F5344CB8AC3E}">
        <p14:creationId xmlns:p14="http://schemas.microsoft.com/office/powerpoint/2010/main" val="2034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A17B-7898-44A9-9018-2CCDDBF4F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730DDF-3A76-4AC5-AAA2-8D21D6855A93}"/>
              </a:ext>
            </a:extLst>
          </p:cNvPr>
          <p:cNvSpPr>
            <a:spLocks noGrp="1"/>
          </p:cNvSpPr>
          <p:nvPr>
            <p:ph sz="half" idx="1"/>
          </p:nvPr>
        </p:nvSpPr>
        <p:spPr>
          <a:xfrm>
            <a:off x="457200" y="2492375"/>
            <a:ext cx="40386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70287F-805D-4FD2-8C2E-A00640D9F6DF}"/>
              </a:ext>
            </a:extLst>
          </p:cNvPr>
          <p:cNvSpPr>
            <a:spLocks noGrp="1"/>
          </p:cNvSpPr>
          <p:nvPr>
            <p:ph sz="half" idx="2"/>
          </p:nvPr>
        </p:nvSpPr>
        <p:spPr>
          <a:xfrm>
            <a:off x="4648200" y="2492375"/>
            <a:ext cx="40386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D26E3E8-65BE-4AE8-B2E6-D5892D3BEF3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E83DF1D-53D8-4D3A-AA47-99AD2E35292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66E44FB-B436-4312-B782-1F098320558D}"/>
              </a:ext>
            </a:extLst>
          </p:cNvPr>
          <p:cNvSpPr>
            <a:spLocks noGrp="1" noChangeArrowheads="1"/>
          </p:cNvSpPr>
          <p:nvPr>
            <p:ph type="sldNum" sz="quarter" idx="12"/>
          </p:nvPr>
        </p:nvSpPr>
        <p:spPr>
          <a:ln/>
        </p:spPr>
        <p:txBody>
          <a:bodyPr/>
          <a:lstStyle>
            <a:lvl1pPr>
              <a:defRPr/>
            </a:lvl1pPr>
          </a:lstStyle>
          <a:p>
            <a:pPr>
              <a:defRPr/>
            </a:pPr>
            <a:fld id="{44D2CD08-F572-4E4A-B2E5-3D29B9EA1C1B}" type="slidenum">
              <a:rPr lang="en-GB" altLang="en-US"/>
              <a:pPr>
                <a:defRPr/>
              </a:pPr>
              <a:t>‹#›</a:t>
            </a:fld>
            <a:endParaRPr lang="en-GB" altLang="en-US" dirty="0"/>
          </a:p>
        </p:txBody>
      </p:sp>
    </p:spTree>
    <p:extLst>
      <p:ext uri="{BB962C8B-B14F-4D97-AF65-F5344CB8AC3E}">
        <p14:creationId xmlns:p14="http://schemas.microsoft.com/office/powerpoint/2010/main" val="303234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158B-3EEE-4933-B9A1-3505D422AC2F}"/>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276EEF-E403-4371-8AAB-FEDF391F6BB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CD54F2-BE4C-4DF8-9182-2F39E4CA353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C674B3-761A-41DE-9C44-509A0B97B82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09100C-4CD9-42AA-87FD-4C7A623FE84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340E5A3A-84FA-44D7-97F0-68B743BE7FA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74C6926D-A2C6-4699-9287-02CA49EE6E8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7E84F4EB-3C93-40B8-9546-B935D5D23DA7}"/>
              </a:ext>
            </a:extLst>
          </p:cNvPr>
          <p:cNvSpPr>
            <a:spLocks noGrp="1" noChangeArrowheads="1"/>
          </p:cNvSpPr>
          <p:nvPr>
            <p:ph type="sldNum" sz="quarter" idx="12"/>
          </p:nvPr>
        </p:nvSpPr>
        <p:spPr>
          <a:ln/>
        </p:spPr>
        <p:txBody>
          <a:bodyPr/>
          <a:lstStyle>
            <a:lvl1pPr>
              <a:defRPr/>
            </a:lvl1pPr>
          </a:lstStyle>
          <a:p>
            <a:pPr>
              <a:defRPr/>
            </a:pPr>
            <a:fld id="{1C2BCCC8-3740-49C7-BF37-B913918F9B61}" type="slidenum">
              <a:rPr lang="en-GB" altLang="en-US"/>
              <a:pPr>
                <a:defRPr/>
              </a:pPr>
              <a:t>‹#›</a:t>
            </a:fld>
            <a:endParaRPr lang="en-GB" altLang="en-US" dirty="0"/>
          </a:p>
        </p:txBody>
      </p:sp>
    </p:spTree>
    <p:extLst>
      <p:ext uri="{BB962C8B-B14F-4D97-AF65-F5344CB8AC3E}">
        <p14:creationId xmlns:p14="http://schemas.microsoft.com/office/powerpoint/2010/main" val="38738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955A-BC61-4F70-A9DD-BB6D9E2D7755}"/>
              </a:ext>
            </a:extLst>
          </p:cNvPr>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A5F30B3B-E49E-45F7-8833-8DC4A50E6A8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5AB62A3C-4743-48FE-B97F-DA536E13133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E6B530BF-D41F-495B-8C03-10D49042C834}"/>
              </a:ext>
            </a:extLst>
          </p:cNvPr>
          <p:cNvSpPr>
            <a:spLocks noGrp="1" noChangeArrowheads="1"/>
          </p:cNvSpPr>
          <p:nvPr>
            <p:ph type="sldNum" sz="quarter" idx="12"/>
          </p:nvPr>
        </p:nvSpPr>
        <p:spPr>
          <a:ln/>
        </p:spPr>
        <p:txBody>
          <a:bodyPr/>
          <a:lstStyle>
            <a:lvl1pPr>
              <a:defRPr/>
            </a:lvl1pPr>
          </a:lstStyle>
          <a:p>
            <a:pPr>
              <a:defRPr/>
            </a:pPr>
            <a:fld id="{0C73416A-1084-44FF-8707-66B38F1EFEED}" type="slidenum">
              <a:rPr lang="en-GB" altLang="en-US"/>
              <a:pPr>
                <a:defRPr/>
              </a:pPr>
              <a:t>‹#›</a:t>
            </a:fld>
            <a:endParaRPr lang="en-GB" altLang="en-US" dirty="0"/>
          </a:p>
        </p:txBody>
      </p:sp>
    </p:spTree>
    <p:extLst>
      <p:ext uri="{BB962C8B-B14F-4D97-AF65-F5344CB8AC3E}">
        <p14:creationId xmlns:p14="http://schemas.microsoft.com/office/powerpoint/2010/main" val="173569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5060E4-69DE-4B22-BE0A-1E0DF35D526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981793C0-1D8B-4C86-99EA-843E7E4F469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9DD61DD2-32B5-42DF-B382-021A7F79FFC1}"/>
              </a:ext>
            </a:extLst>
          </p:cNvPr>
          <p:cNvSpPr>
            <a:spLocks noGrp="1" noChangeArrowheads="1"/>
          </p:cNvSpPr>
          <p:nvPr>
            <p:ph type="sldNum" sz="quarter" idx="12"/>
          </p:nvPr>
        </p:nvSpPr>
        <p:spPr>
          <a:ln/>
        </p:spPr>
        <p:txBody>
          <a:bodyPr/>
          <a:lstStyle>
            <a:lvl1pPr>
              <a:defRPr/>
            </a:lvl1pPr>
          </a:lstStyle>
          <a:p>
            <a:pPr>
              <a:defRPr/>
            </a:pPr>
            <a:fld id="{0B453BBA-A67C-4A84-969B-74A85F3878DD}" type="slidenum">
              <a:rPr lang="en-GB" altLang="en-US"/>
              <a:pPr>
                <a:defRPr/>
              </a:pPr>
              <a:t>‹#›</a:t>
            </a:fld>
            <a:endParaRPr lang="en-GB" altLang="en-US" dirty="0"/>
          </a:p>
        </p:txBody>
      </p:sp>
    </p:spTree>
    <p:extLst>
      <p:ext uri="{BB962C8B-B14F-4D97-AF65-F5344CB8AC3E}">
        <p14:creationId xmlns:p14="http://schemas.microsoft.com/office/powerpoint/2010/main" val="374732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E85B-0D2D-47CF-BB35-403B046E5A0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2958FC-B541-43DE-9E41-B3FFA2409B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097CA1-7D05-4244-826E-CD2385E537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31D6E25-32B1-4660-8564-AD008DE474C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01A658A-A07C-432A-A513-7608A227CE4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141E688-7C24-42AD-B425-8B92230D18E4}"/>
              </a:ext>
            </a:extLst>
          </p:cNvPr>
          <p:cNvSpPr>
            <a:spLocks noGrp="1" noChangeArrowheads="1"/>
          </p:cNvSpPr>
          <p:nvPr>
            <p:ph type="sldNum" sz="quarter" idx="12"/>
          </p:nvPr>
        </p:nvSpPr>
        <p:spPr>
          <a:ln/>
        </p:spPr>
        <p:txBody>
          <a:bodyPr/>
          <a:lstStyle>
            <a:lvl1pPr>
              <a:defRPr/>
            </a:lvl1pPr>
          </a:lstStyle>
          <a:p>
            <a:pPr>
              <a:defRPr/>
            </a:pPr>
            <a:fld id="{57BEF738-462C-40F4-98C5-DE94908FE64D}" type="slidenum">
              <a:rPr lang="en-GB" altLang="en-US"/>
              <a:pPr>
                <a:defRPr/>
              </a:pPr>
              <a:t>‹#›</a:t>
            </a:fld>
            <a:endParaRPr lang="en-GB" altLang="en-US" dirty="0"/>
          </a:p>
        </p:txBody>
      </p:sp>
    </p:spTree>
    <p:extLst>
      <p:ext uri="{BB962C8B-B14F-4D97-AF65-F5344CB8AC3E}">
        <p14:creationId xmlns:p14="http://schemas.microsoft.com/office/powerpoint/2010/main" val="295194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D8F2-3663-44F9-93F9-4FEFBF9D0C4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4A156E-8527-4470-93A2-EA4A02C9F8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a:extLst>
              <a:ext uri="{FF2B5EF4-FFF2-40B4-BE49-F238E27FC236}">
                <a16:creationId xmlns:a16="http://schemas.microsoft.com/office/drawing/2014/main" id="{2197982E-797B-4091-9045-FE16D0C80D1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04F681C-E057-4DF7-AC61-E405F46A2F5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994B1C39-A44B-4B05-9A3C-70CFA7CEDAF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344F6D2A-DF09-44F3-B321-E07AE85EB3DE}"/>
              </a:ext>
            </a:extLst>
          </p:cNvPr>
          <p:cNvSpPr>
            <a:spLocks noGrp="1" noChangeArrowheads="1"/>
          </p:cNvSpPr>
          <p:nvPr>
            <p:ph type="sldNum" sz="quarter" idx="12"/>
          </p:nvPr>
        </p:nvSpPr>
        <p:spPr>
          <a:ln/>
        </p:spPr>
        <p:txBody>
          <a:bodyPr/>
          <a:lstStyle>
            <a:lvl1pPr>
              <a:defRPr/>
            </a:lvl1pPr>
          </a:lstStyle>
          <a:p>
            <a:pPr>
              <a:defRPr/>
            </a:pPr>
            <a:fld id="{F76DB62E-712F-4937-A066-50E0036B8B65}" type="slidenum">
              <a:rPr lang="en-GB" altLang="en-US"/>
              <a:pPr>
                <a:defRPr/>
              </a:pPr>
              <a:t>‹#›</a:t>
            </a:fld>
            <a:endParaRPr lang="en-GB" altLang="en-US" dirty="0"/>
          </a:p>
        </p:txBody>
      </p:sp>
    </p:spTree>
    <p:extLst>
      <p:ext uri="{BB962C8B-B14F-4D97-AF65-F5344CB8AC3E}">
        <p14:creationId xmlns:p14="http://schemas.microsoft.com/office/powerpoint/2010/main" val="140985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1D3BBF-082A-47C6-9465-BA5C7875780E}"/>
              </a:ext>
            </a:extLst>
          </p:cNvPr>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a:extLst>
              <a:ext uri="{FF2B5EF4-FFF2-40B4-BE49-F238E27FC236}">
                <a16:creationId xmlns:a16="http://schemas.microsoft.com/office/drawing/2014/main" id="{5AC27604-A50E-451E-B067-CEC04575E5D7}"/>
              </a:ext>
            </a:extLst>
          </p:cNvPr>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a:extLst>
              <a:ext uri="{FF2B5EF4-FFF2-40B4-BE49-F238E27FC236}">
                <a16:creationId xmlns:a16="http://schemas.microsoft.com/office/drawing/2014/main" id="{01CD2535-AAF4-4EE0-AFF5-5D766D694D0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panose="020B0604020202020204" pitchFamily="34" charset="0"/>
              </a:defRPr>
            </a:lvl1pPr>
          </a:lstStyle>
          <a:p>
            <a:pPr>
              <a:defRPr/>
            </a:pPr>
            <a:endParaRPr lang="en-GB" altLang="en-US"/>
          </a:p>
        </p:txBody>
      </p:sp>
      <p:sp>
        <p:nvSpPr>
          <p:cNvPr id="1029" name="Rectangle 5">
            <a:extLst>
              <a:ext uri="{FF2B5EF4-FFF2-40B4-BE49-F238E27FC236}">
                <a16:creationId xmlns:a16="http://schemas.microsoft.com/office/drawing/2014/main" id="{F954DF3D-FE49-4498-B72D-3B886495BFB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anose="020B0604020202020204" pitchFamily="34" charset="0"/>
              </a:defRPr>
            </a:lvl1pPr>
          </a:lstStyle>
          <a:p>
            <a:pPr>
              <a:defRPr/>
            </a:pPr>
            <a:endParaRPr lang="en-GB" altLang="en-US"/>
          </a:p>
        </p:txBody>
      </p:sp>
      <p:sp>
        <p:nvSpPr>
          <p:cNvPr id="1030" name="Rectangle 6">
            <a:extLst>
              <a:ext uri="{FF2B5EF4-FFF2-40B4-BE49-F238E27FC236}">
                <a16:creationId xmlns:a16="http://schemas.microsoft.com/office/drawing/2014/main" id="{5B871A0E-CFAA-4A45-9DE9-DF61F5F85E0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pPr>
              <a:defRPr/>
            </a:pPr>
            <a:fld id="{E045B3DF-AB00-4AE5-9703-6B8D2CECDA4E}" type="slidenum">
              <a:rPr lang="en-GB" altLang="en-US"/>
              <a:pPr>
                <a:defRPr/>
              </a:pPr>
              <a:t>‹#›</a:t>
            </a:fld>
            <a:endParaRPr lang="en-GB" altLang="en-US" dirty="0"/>
          </a:p>
        </p:txBody>
      </p:sp>
      <p:sp>
        <p:nvSpPr>
          <p:cNvPr id="15" name="Rectangle 14">
            <a:extLst>
              <a:ext uri="{FF2B5EF4-FFF2-40B4-BE49-F238E27FC236}">
                <a16:creationId xmlns:a16="http://schemas.microsoft.com/office/drawing/2014/main" id="{519A68A9-10DB-4A40-A22B-39D908809A49}"/>
              </a:ext>
            </a:extLst>
          </p:cNvPr>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7C19A1D4-539A-42D2-9766-A5AD067E0E02}"/>
              </a:ext>
            </a:extLst>
          </p:cNvPr>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pic>
        <p:nvPicPr>
          <p:cNvPr id="1033" name="Picture 17" descr="LOGO CE_Vertical_EN_NEG_quadri_HR">
            <a:extLst>
              <a:ext uri="{FF2B5EF4-FFF2-40B4-BE49-F238E27FC236}">
                <a16:creationId xmlns:a16="http://schemas.microsoft.com/office/drawing/2014/main" id="{5122C4EF-242D-4B01-90DF-C4A84D4D31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7" descr="LOGO CE_Vertical_EN_NEG_quadri_HR">
            <a:extLst>
              <a:ext uri="{FF2B5EF4-FFF2-40B4-BE49-F238E27FC236}">
                <a16:creationId xmlns:a16="http://schemas.microsoft.com/office/drawing/2014/main" id="{D35947CA-EA14-49AC-B3E7-7A112703E78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04" r:id="rId1"/>
    <p:sldLayoutId id="2147484805"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txStyles>
    <p:titleStyle>
      <a:lvl1pPr marL="358775" algn="l" rtl="0" eaLnBrk="0" fontAlgn="base" hangingPunct="0">
        <a:spcBef>
          <a:spcPct val="0"/>
        </a:spcBef>
        <a:spcAft>
          <a:spcPct val="0"/>
        </a:spcAft>
        <a:defRPr sz="3000" b="1" kern="1200">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anose="020B0604030504040204" pitchFamily="34" charset="0"/>
        </a:defRPr>
      </a:lvl2pPr>
      <a:lvl3pPr marL="358775" algn="l" rtl="0" eaLnBrk="0" fontAlgn="base" hangingPunct="0">
        <a:spcBef>
          <a:spcPct val="0"/>
        </a:spcBef>
        <a:spcAft>
          <a:spcPct val="0"/>
        </a:spcAft>
        <a:defRPr sz="3000" b="1">
          <a:solidFill>
            <a:srgbClr val="0F5494"/>
          </a:solidFill>
          <a:latin typeface="Verdana" panose="020B0604030504040204" pitchFamily="34" charset="0"/>
        </a:defRPr>
      </a:lvl3pPr>
      <a:lvl4pPr marL="358775" algn="l" rtl="0" eaLnBrk="0" fontAlgn="base" hangingPunct="0">
        <a:spcBef>
          <a:spcPct val="0"/>
        </a:spcBef>
        <a:spcAft>
          <a:spcPct val="0"/>
        </a:spcAft>
        <a:defRPr sz="3000" b="1">
          <a:solidFill>
            <a:srgbClr val="0F5494"/>
          </a:solidFill>
          <a:latin typeface="Verdana" panose="020B0604030504040204" pitchFamily="34" charset="0"/>
        </a:defRPr>
      </a:lvl4pPr>
      <a:lvl5pPr marL="358775" algn="l" rtl="0" eaLnBrk="0" fontAlgn="base" hangingPunct="0">
        <a:spcBef>
          <a:spcPct val="0"/>
        </a:spcBef>
        <a:spcAft>
          <a:spcPct val="0"/>
        </a:spcAft>
        <a:defRPr sz="3000" b="1">
          <a:solidFill>
            <a:srgbClr val="0F5494"/>
          </a:solidFill>
          <a:latin typeface="Verdana" panose="020B0604030504040204" pitchFamily="34" charset="0"/>
        </a:defRPr>
      </a:lvl5pPr>
      <a:lvl6pPr marL="815975" algn="l" rtl="0" eaLnBrk="1" fontAlgn="base" hangingPunct="1">
        <a:spcBef>
          <a:spcPct val="0"/>
        </a:spcBef>
        <a:spcAft>
          <a:spcPct val="0"/>
        </a:spcAft>
        <a:defRPr sz="3000" b="1">
          <a:solidFill>
            <a:srgbClr val="0F5494"/>
          </a:solidFill>
          <a:latin typeface="Verdana" panose="020B0604030504040204" pitchFamily="34" charset="0"/>
        </a:defRPr>
      </a:lvl6pPr>
      <a:lvl7pPr marL="1273175" algn="l" rtl="0" eaLnBrk="1" fontAlgn="base" hangingPunct="1">
        <a:spcBef>
          <a:spcPct val="0"/>
        </a:spcBef>
        <a:spcAft>
          <a:spcPct val="0"/>
        </a:spcAft>
        <a:defRPr sz="3000" b="1">
          <a:solidFill>
            <a:srgbClr val="0F5494"/>
          </a:solidFill>
          <a:latin typeface="Verdana" panose="020B0604030504040204" pitchFamily="34" charset="0"/>
        </a:defRPr>
      </a:lvl7pPr>
      <a:lvl8pPr marL="1730375" algn="l" rtl="0" eaLnBrk="1" fontAlgn="base" hangingPunct="1">
        <a:spcBef>
          <a:spcPct val="0"/>
        </a:spcBef>
        <a:spcAft>
          <a:spcPct val="0"/>
        </a:spcAft>
        <a:defRPr sz="3000" b="1">
          <a:solidFill>
            <a:srgbClr val="0F5494"/>
          </a:solidFill>
          <a:latin typeface="Verdana" panose="020B0604030504040204" pitchFamily="34" charset="0"/>
        </a:defRPr>
      </a:lvl8pPr>
      <a:lvl9pPr marL="2187575" algn="l" rtl="0" eaLnBrk="1" fontAlgn="base" hangingPunct="1">
        <a:spcBef>
          <a:spcPct val="0"/>
        </a:spcBef>
        <a:spcAft>
          <a:spcPct val="0"/>
        </a:spcAft>
        <a:defRPr sz="3000" b="1">
          <a:solidFill>
            <a:srgbClr val="0F5494"/>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bg1"/>
        </a:buClr>
        <a:buChar char="•"/>
        <a:defRPr sz="2400" i="1" kern="1200">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kern="1200">
          <a:solidFill>
            <a:srgbClr val="0F5494"/>
          </a:solidFill>
          <a:latin typeface="+mn-lt"/>
          <a:ea typeface="+mn-ea"/>
          <a:cs typeface="+mn-cs"/>
        </a:defRPr>
      </a:lvl2pPr>
      <a:lvl3pPr marL="1143000" indent="-228600" algn="l" rtl="0" eaLnBrk="0" fontAlgn="base" hangingPunct="0">
        <a:spcBef>
          <a:spcPct val="20000"/>
        </a:spcBef>
        <a:spcAft>
          <a:spcPct val="0"/>
        </a:spcAft>
        <a:defRPr sz="1400" kern="1200">
          <a:solidFill>
            <a:srgbClr val="0F5494"/>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GB">
              <a:solidFill>
                <a:srgbClr val="000000">
                  <a:tint val="75000"/>
                </a:srgbClr>
              </a:solidFill>
              <a:latin typeface="Verdana"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GB">
              <a:solidFill>
                <a:srgbClr val="000000">
                  <a:tint val="75000"/>
                </a:srgbClr>
              </a:solidFill>
              <a:latin typeface="Verdana"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E2094EB-4D0A-4749-B2C5-8D9467722E4F}" type="slidenum">
              <a:rPr lang="en-GB" smtClean="0">
                <a:solidFill>
                  <a:srgbClr val="000000">
                    <a:tint val="75000"/>
                  </a:srgbClr>
                </a:solidFill>
                <a:latin typeface="Verdana" pitchFamily="34" charset="0"/>
              </a:rPr>
              <a:pPr fontAlgn="base">
                <a:spcBef>
                  <a:spcPct val="0"/>
                </a:spcBef>
                <a:spcAft>
                  <a:spcPct val="0"/>
                </a:spcAft>
              </a:pPr>
              <a:t>‹#›</a:t>
            </a:fld>
            <a:endParaRPr lang="en-GB">
              <a:solidFill>
                <a:srgbClr val="000000">
                  <a:tint val="75000"/>
                </a:srgbClr>
              </a:solidFill>
              <a:latin typeface="Verdana" pitchFamily="34" charset="0"/>
            </a:endParaRPr>
          </a:p>
        </p:txBody>
      </p:sp>
      <p:pic>
        <p:nvPicPr>
          <p:cNvPr id="7" name="Picture 13" descr="logoEC.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916239" y="188914"/>
            <a:ext cx="1279810" cy="8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EAS_P_TXT_S.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787900" y="206375"/>
            <a:ext cx="1368276" cy="89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388174"/>
      </p:ext>
    </p:extLst>
  </p:cSld>
  <p:clrMap bg1="lt1" tx1="dk1" bg2="lt2" tx2="dk2" accent1="accent1" accent2="accent2" accent3="accent3" accent4="accent4" accent5="accent5" accent6="accent6" hlink="hlink" folHlink="folHlink"/>
  <p:sldLayoutIdLst>
    <p:sldLayoutId id="2147484807" r:id="rId1"/>
    <p:sldLayoutId id="2147484808" r:id="rId2"/>
    <p:sldLayoutId id="2147484809" r:id="rId3"/>
    <p:sldLayoutId id="2147484810" r:id="rId4"/>
    <p:sldLayoutId id="2147484811" r:id="rId5"/>
    <p:sldLayoutId id="2147484812" r:id="rId6"/>
    <p:sldLayoutId id="2147484813" r:id="rId7"/>
    <p:sldLayoutId id="2147484814" r:id="rId8"/>
    <p:sldLayoutId id="2147484815" r:id="rId9"/>
    <p:sldLayoutId id="2147484816" r:id="rId10"/>
    <p:sldLayoutId id="2147484817"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DEVCO-Joint-Programming-Support@ec.europa.eu"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mailto:NEAR-Joint-Programming@ec.europa.eu" TargetMode="External"/><Relationship Id="rId4" Type="http://schemas.openxmlformats.org/officeDocument/2006/relationships/hyperlink" Target="mailto:JOINT-PROGRAMMING-SUPPORT@eeas.europa.eu"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3AE7A3B0-4FFF-4CC2-88D1-B0418A0597DA}"/>
              </a:ext>
            </a:extLst>
          </p:cNvPr>
          <p:cNvSpPr>
            <a:spLocks noGrp="1" noChangeArrowheads="1"/>
          </p:cNvSpPr>
          <p:nvPr>
            <p:ph type="ctrTitle"/>
          </p:nvPr>
        </p:nvSpPr>
        <p:spPr>
          <a:xfrm>
            <a:off x="971600" y="1916832"/>
            <a:ext cx="7561263" cy="4392488"/>
          </a:xfrm>
        </p:spPr>
        <p:txBody>
          <a:bodyPr/>
          <a:lstStyle/>
          <a:p>
            <a:pPr eaLnBrk="1" hangingPunct="1"/>
            <a:r>
              <a:rPr lang="en-US" altLang="en-US" sz="3000" dirty="0" smtClean="0"/>
              <a:t>Learning </a:t>
            </a:r>
            <a:r>
              <a:rPr lang="en-US" altLang="en-US" sz="3000" dirty="0"/>
              <a:t>from the JP experience</a:t>
            </a:r>
            <a:br>
              <a:rPr lang="en-US" altLang="en-US" sz="3000" dirty="0"/>
            </a:br>
            <a:r>
              <a:rPr lang="en-US" altLang="en-US" sz="3000" dirty="0"/>
              <a:t/>
            </a:r>
            <a:br>
              <a:rPr lang="en-US" altLang="en-US" sz="3000" dirty="0"/>
            </a:br>
            <a:r>
              <a:rPr lang="en-GB" sz="3000" dirty="0"/>
              <a:t/>
            </a:r>
            <a:br>
              <a:rPr lang="en-GB" sz="3000" dirty="0"/>
            </a:br>
            <a:r>
              <a:rPr lang="en-GB" sz="2000" dirty="0"/>
              <a:t/>
            </a:r>
            <a:br>
              <a:rPr lang="en-GB" sz="2000" dirty="0"/>
            </a:br>
            <a:r>
              <a:rPr lang="en-GB" sz="2000" dirty="0" smtClean="0"/>
              <a:t/>
            </a:r>
            <a:br>
              <a:rPr lang="en-GB" sz="2000" dirty="0" smtClean="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smtClean="0"/>
              <a:t/>
            </a:r>
            <a:br>
              <a:rPr lang="en-GB" sz="2000" dirty="0" smtClean="0"/>
            </a:br>
            <a:r>
              <a:rPr lang="en-GB" sz="2000" i="1" dirty="0" smtClean="0"/>
              <a:t>Training </a:t>
            </a:r>
            <a:r>
              <a:rPr lang="en-GB" sz="2000" i="1" dirty="0"/>
              <a:t>on </a:t>
            </a:r>
            <a:r>
              <a:rPr lang="fr-BE" altLang="en-US" sz="2000" i="1" dirty="0"/>
              <a:t>Joint </a:t>
            </a:r>
            <a:r>
              <a:rPr lang="fr-BE" altLang="en-US" sz="2000" i="1" dirty="0" smtClean="0"/>
              <a:t>Programming</a:t>
            </a:r>
            <a:br>
              <a:rPr lang="fr-BE" altLang="en-US" sz="2000" i="1" dirty="0" smtClean="0"/>
            </a:br>
            <a:r>
              <a:rPr lang="fr-BE" altLang="en-US" sz="2000" i="1" dirty="0" smtClean="0"/>
              <a:t>					</a:t>
            </a:r>
            <a:r>
              <a:rPr lang="fr-BE" altLang="en-US" sz="2000" b="0" i="1" dirty="0" smtClean="0"/>
              <a:t>19 November 2019</a:t>
            </a:r>
            <a:br>
              <a:rPr lang="fr-BE" altLang="en-US" sz="2000" b="0" i="1" dirty="0" smtClean="0"/>
            </a:br>
            <a:r>
              <a:rPr lang="fr-BE" altLang="en-US" sz="2000" b="0" i="1" dirty="0" smtClean="0"/>
              <a:t>					Kampala, UGANDA</a:t>
            </a:r>
            <a:endParaRPr lang="en-GB" altLang="en-US" sz="2000" b="0" i="1" dirty="0"/>
          </a:p>
        </p:txBody>
      </p:sp>
      <p:pic>
        <p:nvPicPr>
          <p:cNvPr id="3" name="Picture 2">
            <a:extLst>
              <a:ext uri="{FF2B5EF4-FFF2-40B4-BE49-F238E27FC236}">
                <a16:creationId xmlns:a16="http://schemas.microsoft.com/office/drawing/2014/main" id="{047C6024-3421-4C07-851A-AE69D56D89A6}"/>
              </a:ext>
            </a:extLst>
          </p:cNvPr>
          <p:cNvPicPr>
            <a:picLocks noChangeAspect="1"/>
          </p:cNvPicPr>
          <p:nvPr/>
        </p:nvPicPr>
        <p:blipFill>
          <a:blip r:embed="rId3"/>
          <a:stretch>
            <a:fillRect/>
          </a:stretch>
        </p:blipFill>
        <p:spPr>
          <a:xfrm>
            <a:off x="5004048" y="3482836"/>
            <a:ext cx="3240360" cy="1260480"/>
          </a:xfrm>
          <a:prstGeom prst="rect">
            <a:avLst/>
          </a:prstGeom>
        </p:spPr>
      </p:pic>
    </p:spTree>
    <p:extLst>
      <p:ext uri="{BB962C8B-B14F-4D97-AF65-F5344CB8AC3E}">
        <p14:creationId xmlns:p14="http://schemas.microsoft.com/office/powerpoint/2010/main" val="158568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2C27FB00-4115-4E9E-9E28-5C4E57279B70}"/>
              </a:ext>
            </a:extLst>
          </p:cNvPr>
          <p:cNvSpPr>
            <a:spLocks noGrp="1" noChangeArrowheads="1"/>
          </p:cNvSpPr>
          <p:nvPr>
            <p:ph type="title" idx="4294967295"/>
          </p:nvPr>
        </p:nvSpPr>
        <p:spPr>
          <a:xfrm>
            <a:off x="395536" y="1351592"/>
            <a:ext cx="8578850" cy="701675"/>
          </a:xfrm>
        </p:spPr>
        <p:txBody>
          <a:bodyPr/>
          <a:lstStyle/>
          <a:p>
            <a:pPr eaLnBrk="1" hangingPunct="1"/>
            <a:r>
              <a:rPr lang="en-GB" altLang="en-US" dirty="0"/>
              <a:t>Good Practices in Collaboration</a:t>
            </a:r>
          </a:p>
        </p:txBody>
      </p:sp>
      <p:sp>
        <p:nvSpPr>
          <p:cNvPr id="65539" name="Content Placeholder 2">
            <a:extLst>
              <a:ext uri="{FF2B5EF4-FFF2-40B4-BE49-F238E27FC236}">
                <a16:creationId xmlns:a16="http://schemas.microsoft.com/office/drawing/2014/main" id="{842F91EB-A569-486C-95D2-0D8CEE91F642}"/>
              </a:ext>
            </a:extLst>
          </p:cNvPr>
          <p:cNvSpPr>
            <a:spLocks noGrp="1" noChangeArrowheads="1"/>
          </p:cNvSpPr>
          <p:nvPr>
            <p:ph idx="4294967295"/>
          </p:nvPr>
        </p:nvSpPr>
        <p:spPr>
          <a:xfrm>
            <a:off x="3491880" y="2144713"/>
            <a:ext cx="5256584" cy="4092599"/>
          </a:xfrm>
        </p:spPr>
        <p:txBody>
          <a:bodyPr>
            <a:normAutofit fontScale="92500" lnSpcReduction="10000"/>
          </a:bodyPr>
          <a:lstStyle/>
          <a:p>
            <a:pPr>
              <a:spcBef>
                <a:spcPts val="0"/>
              </a:spcBef>
              <a:tabLst>
                <a:tab pos="0" algn="l"/>
              </a:tabLst>
            </a:pPr>
            <a:r>
              <a:rPr lang="en-GB" altLang="en-US" i="0" dirty="0" smtClean="0">
                <a:solidFill>
                  <a:srgbClr val="0070C0"/>
                </a:solidFill>
              </a:rPr>
              <a:t>3. Everybody has a role; no duplication; encourage alternative perspectives/ creative thinking</a:t>
            </a:r>
          </a:p>
          <a:p>
            <a:pPr>
              <a:spcBef>
                <a:spcPts val="0"/>
              </a:spcBef>
              <a:tabLst>
                <a:tab pos="0" algn="l"/>
              </a:tabLst>
            </a:pPr>
            <a:endParaRPr lang="en-GB" altLang="en-US" i="0" dirty="0" smtClean="0">
              <a:solidFill>
                <a:srgbClr val="0070C0"/>
              </a:solidFill>
            </a:endParaRPr>
          </a:p>
          <a:p>
            <a:pPr>
              <a:spcBef>
                <a:spcPts val="0"/>
              </a:spcBef>
              <a:tabLst>
                <a:tab pos="0" algn="l"/>
              </a:tabLst>
            </a:pPr>
            <a:r>
              <a:rPr lang="en-GB" altLang="en-US" i="0" dirty="0" smtClean="0">
                <a:solidFill>
                  <a:srgbClr val="0070C0"/>
                </a:solidFill>
              </a:rPr>
              <a:t>4. Constant feedback in managing the work flow</a:t>
            </a:r>
          </a:p>
          <a:p>
            <a:pPr>
              <a:spcBef>
                <a:spcPts val="0"/>
              </a:spcBef>
              <a:tabLst>
                <a:tab pos="0" algn="l"/>
              </a:tabLst>
            </a:pPr>
            <a:endParaRPr lang="en-GB" altLang="en-US" i="0" dirty="0" smtClean="0">
              <a:solidFill>
                <a:srgbClr val="0070C0"/>
              </a:solidFill>
            </a:endParaRPr>
          </a:p>
          <a:p>
            <a:pPr>
              <a:spcBef>
                <a:spcPts val="0"/>
              </a:spcBef>
              <a:tabLst>
                <a:tab pos="0" algn="l"/>
              </a:tabLst>
            </a:pPr>
            <a:r>
              <a:rPr lang="en-GB" altLang="en-US" i="0" dirty="0" smtClean="0">
                <a:solidFill>
                  <a:srgbClr val="0070C0"/>
                </a:solidFill>
              </a:rPr>
              <a:t>5. Regular meetings focused on problem solving</a:t>
            </a:r>
          </a:p>
          <a:p>
            <a:pPr>
              <a:spcBef>
                <a:spcPts val="0"/>
              </a:spcBef>
              <a:tabLst>
                <a:tab pos="0" algn="l"/>
              </a:tabLst>
            </a:pPr>
            <a:endParaRPr lang="en-GB" altLang="en-US" i="0" dirty="0" smtClean="0">
              <a:solidFill>
                <a:srgbClr val="0070C0"/>
              </a:solidFill>
            </a:endParaRPr>
          </a:p>
          <a:p>
            <a:pPr>
              <a:spcBef>
                <a:spcPts val="0"/>
              </a:spcBef>
              <a:tabLst>
                <a:tab pos="0" algn="l"/>
              </a:tabLst>
            </a:pPr>
            <a:r>
              <a:rPr lang="en-GB" altLang="en-US" i="0" dirty="0" smtClean="0">
                <a:solidFill>
                  <a:srgbClr val="0070C0"/>
                </a:solidFill>
              </a:rPr>
              <a:t>6. Verbal communication – email to confirm decisions</a:t>
            </a:r>
          </a:p>
          <a:p>
            <a:pPr>
              <a:spcBef>
                <a:spcPts val="0"/>
              </a:spcBef>
              <a:tabLst>
                <a:tab pos="0" algn="l"/>
              </a:tabLst>
            </a:pPr>
            <a:endParaRPr lang="en-GB" altLang="en-US" sz="2900" b="1" i="0" dirty="0">
              <a:solidFill>
                <a:srgbClr val="0070C0"/>
              </a:solidFill>
            </a:endParaRPr>
          </a:p>
          <a:p>
            <a:pPr marL="342900" indent="-342900">
              <a:spcBef>
                <a:spcPts val="0"/>
              </a:spcBef>
              <a:buFont typeface="+mj-lt"/>
              <a:buAutoNum type="arabicPeriod"/>
            </a:pPr>
            <a:endParaRPr lang="en-GB" altLang="en-US" b="1" i="0" dirty="0">
              <a:solidFill>
                <a:schemeClr val="tx1"/>
              </a:solidFill>
            </a:endParaRPr>
          </a:p>
          <a:p>
            <a:pPr marL="0" indent="0">
              <a:spcBef>
                <a:spcPts val="0"/>
              </a:spcBef>
              <a:buNone/>
            </a:pPr>
            <a:endParaRPr lang="en-GB" altLang="en-US" i="0" dirty="0">
              <a:sym typeface="Wingdings" panose="05000000000000000000" pitchFamily="2" charset="2"/>
            </a:endParaRPr>
          </a:p>
        </p:txBody>
      </p:sp>
      <p:pic>
        <p:nvPicPr>
          <p:cNvPr id="1026" name="Picture 2" descr="Image result for dr dolittle ship&quot;">
            <a:extLst>
              <a:ext uri="{FF2B5EF4-FFF2-40B4-BE49-F238E27FC236}">
                <a16:creationId xmlns:a16="http://schemas.microsoft.com/office/drawing/2014/main" id="{8978DD24-2066-42A0-8E94-EE390AD8D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44712"/>
            <a:ext cx="3082401" cy="409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24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anim calcmode="lin" valueType="num">
                                      <p:cBhvr additive="base">
                                        <p:cTn id="13"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anim calcmode="lin" valueType="num">
                                      <p:cBhvr additive="base">
                                        <p:cTn id="19"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5539">
                                            <p:txEl>
                                              <p:pRg st="6" end="6"/>
                                            </p:txEl>
                                          </p:spTgt>
                                        </p:tgtEl>
                                        <p:attrNameLst>
                                          <p:attrName>style.visibility</p:attrName>
                                        </p:attrNameLst>
                                      </p:cBhvr>
                                      <p:to>
                                        <p:strVal val="visible"/>
                                      </p:to>
                                    </p:set>
                                    <p:anim calcmode="lin" valueType="num">
                                      <p:cBhvr additive="base">
                                        <p:cTn id="25" dur="5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2C27FB00-4115-4E9E-9E28-5C4E57279B70}"/>
              </a:ext>
            </a:extLst>
          </p:cNvPr>
          <p:cNvSpPr>
            <a:spLocks noGrp="1" noChangeArrowheads="1"/>
          </p:cNvSpPr>
          <p:nvPr>
            <p:ph type="title" idx="4294967295"/>
          </p:nvPr>
        </p:nvSpPr>
        <p:spPr>
          <a:xfrm>
            <a:off x="565150" y="1349971"/>
            <a:ext cx="8578850" cy="701675"/>
          </a:xfrm>
        </p:spPr>
        <p:txBody>
          <a:bodyPr/>
          <a:lstStyle/>
          <a:p>
            <a:pPr eaLnBrk="1" hangingPunct="1"/>
            <a:r>
              <a:rPr lang="en-GB" altLang="en-US" dirty="0"/>
              <a:t>Good Practices in Collaboration</a:t>
            </a:r>
          </a:p>
        </p:txBody>
      </p:sp>
      <p:sp>
        <p:nvSpPr>
          <p:cNvPr id="65539" name="Content Placeholder 2">
            <a:extLst>
              <a:ext uri="{FF2B5EF4-FFF2-40B4-BE49-F238E27FC236}">
                <a16:creationId xmlns:a16="http://schemas.microsoft.com/office/drawing/2014/main" id="{842F91EB-A569-486C-95D2-0D8CEE91F642}"/>
              </a:ext>
            </a:extLst>
          </p:cNvPr>
          <p:cNvSpPr>
            <a:spLocks noGrp="1" noChangeArrowheads="1"/>
          </p:cNvSpPr>
          <p:nvPr>
            <p:ph idx="4294967295"/>
          </p:nvPr>
        </p:nvSpPr>
        <p:spPr>
          <a:xfrm>
            <a:off x="3203848" y="2020543"/>
            <a:ext cx="5112568" cy="1584175"/>
          </a:xfrm>
        </p:spPr>
        <p:txBody>
          <a:bodyPr>
            <a:normAutofit fontScale="92500" lnSpcReduction="10000"/>
          </a:bodyPr>
          <a:lstStyle/>
          <a:p>
            <a:pPr>
              <a:spcBef>
                <a:spcPts val="0"/>
              </a:spcBef>
              <a:tabLst>
                <a:tab pos="0" algn="l"/>
              </a:tabLst>
            </a:pPr>
            <a:r>
              <a:rPr lang="en-GB" altLang="en-US" sz="2900" i="0" dirty="0" smtClean="0">
                <a:solidFill>
                  <a:srgbClr val="0070C0"/>
                </a:solidFill>
              </a:rPr>
              <a:t>7. Focus on results that are fun</a:t>
            </a:r>
          </a:p>
          <a:p>
            <a:pPr>
              <a:spcBef>
                <a:spcPts val="0"/>
              </a:spcBef>
              <a:tabLst>
                <a:tab pos="0" algn="l"/>
              </a:tabLst>
            </a:pPr>
            <a:r>
              <a:rPr lang="en-GB" altLang="en-US" sz="2900" i="0" dirty="0" smtClean="0">
                <a:solidFill>
                  <a:srgbClr val="0070C0"/>
                </a:solidFill>
              </a:rPr>
              <a:t>8. Build a sub-group of advocates/champions. </a:t>
            </a:r>
          </a:p>
          <a:p>
            <a:pPr marL="342900" indent="-342900">
              <a:spcBef>
                <a:spcPts val="0"/>
              </a:spcBef>
              <a:buFont typeface="+mj-lt"/>
              <a:buAutoNum type="arabicPeriod"/>
            </a:pPr>
            <a:endParaRPr lang="en-GB" altLang="en-US" b="1" i="0" dirty="0">
              <a:solidFill>
                <a:schemeClr val="tx1"/>
              </a:solidFill>
            </a:endParaRPr>
          </a:p>
          <a:p>
            <a:pPr marL="0" indent="0">
              <a:spcBef>
                <a:spcPts val="0"/>
              </a:spcBef>
              <a:buNone/>
            </a:pPr>
            <a:endParaRPr lang="en-GB" altLang="en-US" i="0" dirty="0">
              <a:sym typeface="Wingdings" panose="05000000000000000000" pitchFamily="2" charset="2"/>
            </a:endParaRPr>
          </a:p>
        </p:txBody>
      </p:sp>
      <p:pic>
        <p:nvPicPr>
          <p:cNvPr id="2052" name="Picture 4" descr="Image result for zumba">
            <a:extLst>
              <a:ext uri="{FF2B5EF4-FFF2-40B4-BE49-F238E27FC236}">
                <a16:creationId xmlns:a16="http://schemas.microsoft.com/office/drawing/2014/main" id="{FBC5C8CE-CB58-45CB-BFA4-A620D0166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20543"/>
            <a:ext cx="28803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419872" y="3930620"/>
            <a:ext cx="1980952" cy="2132147"/>
          </a:xfrm>
          <a:prstGeom prst="rect">
            <a:avLst/>
          </a:prstGeom>
        </p:spPr>
      </p:pic>
      <p:pic>
        <p:nvPicPr>
          <p:cNvPr id="3" name="Picture 2"/>
          <p:cNvPicPr>
            <a:picLocks noChangeAspect="1"/>
          </p:cNvPicPr>
          <p:nvPr/>
        </p:nvPicPr>
        <p:blipFill>
          <a:blip r:embed="rId5"/>
          <a:stretch>
            <a:fillRect/>
          </a:stretch>
        </p:blipFill>
        <p:spPr>
          <a:xfrm>
            <a:off x="5583533" y="3930620"/>
            <a:ext cx="2152381" cy="2152381"/>
          </a:xfrm>
          <a:prstGeom prst="rect">
            <a:avLst/>
          </a:prstGeom>
        </p:spPr>
      </p:pic>
    </p:spTree>
    <p:extLst>
      <p:ext uri="{BB962C8B-B14F-4D97-AF65-F5344CB8AC3E}">
        <p14:creationId xmlns:p14="http://schemas.microsoft.com/office/powerpoint/2010/main" val="362477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2C27FB00-4115-4E9E-9E28-5C4E57279B70}"/>
              </a:ext>
            </a:extLst>
          </p:cNvPr>
          <p:cNvSpPr>
            <a:spLocks noGrp="1" noChangeArrowheads="1"/>
          </p:cNvSpPr>
          <p:nvPr>
            <p:ph type="title" idx="4294967295"/>
          </p:nvPr>
        </p:nvSpPr>
        <p:spPr>
          <a:xfrm>
            <a:off x="565150" y="1443038"/>
            <a:ext cx="8578850" cy="701675"/>
          </a:xfrm>
        </p:spPr>
        <p:txBody>
          <a:bodyPr/>
          <a:lstStyle/>
          <a:p>
            <a:pPr eaLnBrk="1" hangingPunct="1"/>
            <a:r>
              <a:rPr lang="en-GB" altLang="en-US" dirty="0"/>
              <a:t>Working Session 1 (30 </a:t>
            </a:r>
            <a:r>
              <a:rPr lang="en-GB" altLang="en-US" dirty="0" smtClean="0"/>
              <a:t>min </a:t>
            </a:r>
            <a:r>
              <a:rPr lang="en-GB" altLang="en-US" dirty="0"/>
              <a:t>at table 15 </a:t>
            </a:r>
            <a:r>
              <a:rPr lang="en-GB" altLang="en-US" dirty="0" smtClean="0"/>
              <a:t>min </a:t>
            </a:r>
            <a:r>
              <a:rPr lang="en-GB" altLang="en-US" dirty="0"/>
              <a:t>rapid report back):</a:t>
            </a:r>
          </a:p>
        </p:txBody>
      </p:sp>
      <p:sp>
        <p:nvSpPr>
          <p:cNvPr id="65539" name="Content Placeholder 2">
            <a:extLst>
              <a:ext uri="{FF2B5EF4-FFF2-40B4-BE49-F238E27FC236}">
                <a16:creationId xmlns:a16="http://schemas.microsoft.com/office/drawing/2014/main" id="{842F91EB-A569-486C-95D2-0D8CEE91F642}"/>
              </a:ext>
            </a:extLst>
          </p:cNvPr>
          <p:cNvSpPr>
            <a:spLocks noGrp="1" noChangeArrowheads="1"/>
          </p:cNvSpPr>
          <p:nvPr>
            <p:ph idx="4294967295"/>
          </p:nvPr>
        </p:nvSpPr>
        <p:spPr>
          <a:xfrm>
            <a:off x="395536" y="2144713"/>
            <a:ext cx="8382000" cy="4284662"/>
          </a:xfrm>
        </p:spPr>
        <p:txBody>
          <a:bodyPr>
            <a:normAutofit fontScale="92500" lnSpcReduction="10000"/>
          </a:bodyPr>
          <a:lstStyle/>
          <a:p>
            <a:pPr>
              <a:spcBef>
                <a:spcPts val="0"/>
              </a:spcBef>
              <a:tabLst>
                <a:tab pos="0" algn="l"/>
              </a:tabLst>
            </a:pPr>
            <a:endParaRPr lang="en-GB" altLang="en-US" sz="2900" b="1" i="0" dirty="0">
              <a:solidFill>
                <a:srgbClr val="0070C0"/>
              </a:solidFill>
            </a:endParaRPr>
          </a:p>
          <a:p>
            <a:pPr marL="342900" indent="-342900">
              <a:spcBef>
                <a:spcPts val="0"/>
              </a:spcBef>
              <a:buFont typeface="+mj-lt"/>
              <a:buAutoNum type="arabicPeriod"/>
            </a:pPr>
            <a:r>
              <a:rPr lang="en-GB" altLang="en-US" i="0" dirty="0">
                <a:solidFill>
                  <a:schemeClr val="tx1"/>
                </a:solidFill>
              </a:rPr>
              <a:t>Please read the activity options related to doing a Joint Analysis</a:t>
            </a:r>
            <a:r>
              <a:rPr lang="en-GB" altLang="en-US" b="1" i="0" dirty="0">
                <a:solidFill>
                  <a:schemeClr val="tx1"/>
                </a:solidFill>
              </a:rPr>
              <a:t>.</a:t>
            </a:r>
          </a:p>
          <a:p>
            <a:pPr marL="342900" indent="-342900">
              <a:spcBef>
                <a:spcPts val="0"/>
              </a:spcBef>
              <a:buFont typeface="+mj-lt"/>
              <a:buAutoNum type="arabicPeriod"/>
            </a:pPr>
            <a:endParaRPr lang="en-GB" altLang="en-US" b="1" i="0" dirty="0">
              <a:solidFill>
                <a:schemeClr val="tx1"/>
              </a:solidFill>
            </a:endParaRPr>
          </a:p>
          <a:p>
            <a:pPr marL="342900" indent="-342900">
              <a:spcBef>
                <a:spcPts val="0"/>
              </a:spcBef>
              <a:buFont typeface="+mj-lt"/>
              <a:buAutoNum type="arabicPeriod"/>
            </a:pPr>
            <a:r>
              <a:rPr lang="en-GB" altLang="en-US" i="0" dirty="0">
                <a:solidFill>
                  <a:schemeClr val="tx1"/>
                </a:solidFill>
              </a:rPr>
              <a:t>Then, at your table imagine you are all newly arrived Heads of Cooperation in a low income country that has recently had budget support cancelled.</a:t>
            </a:r>
            <a:r>
              <a:rPr lang="en-GB" altLang="en-US" b="1" i="0" dirty="0">
                <a:solidFill>
                  <a:schemeClr val="tx1"/>
                </a:solidFill>
              </a:rPr>
              <a:t> How would you use Joint Analysis with the EU and EU MS</a:t>
            </a:r>
            <a:r>
              <a:rPr lang="en-GB" altLang="en-US" b="1" dirty="0">
                <a:solidFill>
                  <a:schemeClr val="tx1"/>
                </a:solidFill>
              </a:rPr>
              <a:t> to identify influential allies (and entry points) </a:t>
            </a:r>
            <a:r>
              <a:rPr lang="en-GB" altLang="en-US" b="1" i="0" dirty="0">
                <a:solidFill>
                  <a:schemeClr val="tx1"/>
                </a:solidFill>
              </a:rPr>
              <a:t>that could be partnered with to encourage the partner government to raise more domestic revenue for addressing the SDGs?</a:t>
            </a:r>
          </a:p>
          <a:p>
            <a:pPr marL="0" indent="0">
              <a:spcBef>
                <a:spcPts val="0"/>
              </a:spcBef>
              <a:buNone/>
            </a:pPr>
            <a:r>
              <a:rPr lang="en-GB" altLang="en-US" b="1" i="0" dirty="0"/>
              <a:t> </a:t>
            </a:r>
            <a:endParaRPr lang="en-GB" altLang="en-US" i="0" dirty="0">
              <a:sym typeface="Wingdings" panose="05000000000000000000" pitchFamily="2" charset="2"/>
            </a:endParaRPr>
          </a:p>
        </p:txBody>
      </p:sp>
    </p:spTree>
    <p:extLst>
      <p:ext uri="{BB962C8B-B14F-4D97-AF65-F5344CB8AC3E}">
        <p14:creationId xmlns:p14="http://schemas.microsoft.com/office/powerpoint/2010/main" val="60301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2C27FB00-4115-4E9E-9E28-5C4E57279B70}"/>
              </a:ext>
            </a:extLst>
          </p:cNvPr>
          <p:cNvSpPr>
            <a:spLocks noGrp="1" noChangeArrowheads="1"/>
          </p:cNvSpPr>
          <p:nvPr>
            <p:ph type="title" idx="4294967295"/>
          </p:nvPr>
        </p:nvSpPr>
        <p:spPr>
          <a:xfrm>
            <a:off x="565150" y="1443038"/>
            <a:ext cx="8578850" cy="701675"/>
          </a:xfrm>
        </p:spPr>
        <p:txBody>
          <a:bodyPr/>
          <a:lstStyle/>
          <a:p>
            <a:pPr eaLnBrk="1" hangingPunct="1"/>
            <a:r>
              <a:rPr lang="en-GB" altLang="en-US" dirty="0"/>
              <a:t>Working Session 2 (30 </a:t>
            </a:r>
            <a:r>
              <a:rPr lang="en-GB" altLang="en-US" dirty="0" smtClean="0"/>
              <a:t>min </a:t>
            </a:r>
            <a:r>
              <a:rPr lang="en-GB" altLang="en-US" dirty="0"/>
              <a:t>at table 15 </a:t>
            </a:r>
            <a:r>
              <a:rPr lang="en-GB" altLang="en-US" dirty="0" smtClean="0"/>
              <a:t>min </a:t>
            </a:r>
            <a:r>
              <a:rPr lang="en-GB" altLang="en-US" dirty="0"/>
              <a:t>rapid report back):</a:t>
            </a:r>
          </a:p>
        </p:txBody>
      </p:sp>
      <p:sp>
        <p:nvSpPr>
          <p:cNvPr id="65539" name="Content Placeholder 2">
            <a:extLst>
              <a:ext uri="{FF2B5EF4-FFF2-40B4-BE49-F238E27FC236}">
                <a16:creationId xmlns:a16="http://schemas.microsoft.com/office/drawing/2014/main" id="{842F91EB-A569-486C-95D2-0D8CEE91F642}"/>
              </a:ext>
            </a:extLst>
          </p:cNvPr>
          <p:cNvSpPr>
            <a:spLocks noGrp="1" noChangeArrowheads="1"/>
          </p:cNvSpPr>
          <p:nvPr>
            <p:ph idx="4294967295"/>
          </p:nvPr>
        </p:nvSpPr>
        <p:spPr>
          <a:xfrm>
            <a:off x="0" y="2144712"/>
            <a:ext cx="9144000" cy="4452639"/>
          </a:xfrm>
        </p:spPr>
        <p:txBody>
          <a:bodyPr>
            <a:normAutofit fontScale="92500" lnSpcReduction="20000"/>
          </a:bodyPr>
          <a:lstStyle/>
          <a:p>
            <a:pPr>
              <a:spcBef>
                <a:spcPts val="0"/>
              </a:spcBef>
              <a:tabLst>
                <a:tab pos="0" algn="l"/>
              </a:tabLst>
            </a:pPr>
            <a:endParaRPr lang="en-GB" altLang="en-US" sz="2900" b="1" i="0" dirty="0">
              <a:solidFill>
                <a:srgbClr val="0070C0"/>
              </a:solidFill>
            </a:endParaRPr>
          </a:p>
          <a:p>
            <a:pPr marL="342900" indent="-342900">
              <a:spcBef>
                <a:spcPts val="0"/>
              </a:spcBef>
              <a:buFont typeface="+mj-lt"/>
              <a:buAutoNum type="arabicPeriod"/>
            </a:pPr>
            <a:r>
              <a:rPr lang="en-GB" altLang="en-US" i="0" dirty="0">
                <a:solidFill>
                  <a:schemeClr val="tx1"/>
                </a:solidFill>
              </a:rPr>
              <a:t>Please read the activity options related to doing a Joint Response and Preparing for Joint Policy Dialogue</a:t>
            </a:r>
            <a:r>
              <a:rPr lang="en-GB" altLang="en-US" b="1" i="0" dirty="0">
                <a:solidFill>
                  <a:schemeClr val="tx1"/>
                </a:solidFill>
              </a:rPr>
              <a:t>.</a:t>
            </a:r>
          </a:p>
          <a:p>
            <a:pPr marL="342900" indent="-342900">
              <a:spcBef>
                <a:spcPts val="0"/>
              </a:spcBef>
              <a:buFont typeface="+mj-lt"/>
              <a:buAutoNum type="arabicPeriod"/>
            </a:pPr>
            <a:endParaRPr lang="en-GB" altLang="en-US" b="1" i="0" dirty="0">
              <a:solidFill>
                <a:schemeClr val="tx1"/>
              </a:solidFill>
            </a:endParaRPr>
          </a:p>
          <a:p>
            <a:pPr marL="342900" indent="-342900">
              <a:spcBef>
                <a:spcPts val="0"/>
              </a:spcBef>
              <a:buFont typeface="+mj-lt"/>
              <a:buAutoNum type="arabicPeriod"/>
            </a:pPr>
            <a:r>
              <a:rPr lang="en-GB" altLang="en-US" i="0" dirty="0">
                <a:solidFill>
                  <a:schemeClr val="tx1"/>
                </a:solidFill>
              </a:rPr>
              <a:t>Based on the previous exercise, you know who your allies are and what your entry points are.</a:t>
            </a:r>
          </a:p>
          <a:p>
            <a:pPr marL="342900" indent="-342900">
              <a:spcBef>
                <a:spcPts val="0"/>
              </a:spcBef>
              <a:buFont typeface="+mj-lt"/>
              <a:buAutoNum type="arabicPeriod"/>
            </a:pPr>
            <a:endParaRPr lang="en-GB" altLang="en-US" b="1" i="0" dirty="0">
              <a:solidFill>
                <a:schemeClr val="tx1"/>
              </a:solidFill>
            </a:endParaRPr>
          </a:p>
          <a:p>
            <a:pPr marL="342900" indent="-342900">
              <a:spcBef>
                <a:spcPts val="0"/>
              </a:spcBef>
              <a:buFont typeface="+mj-lt"/>
              <a:buAutoNum type="arabicPeriod"/>
            </a:pPr>
            <a:r>
              <a:rPr lang="en-GB" altLang="en-US" b="1" i="0" dirty="0">
                <a:solidFill>
                  <a:schemeClr val="tx1"/>
                </a:solidFill>
              </a:rPr>
              <a:t>What do you need to do as a Joint Response to prepare for Joint Policy Dialogue?</a:t>
            </a:r>
            <a:r>
              <a:rPr lang="en-GB" altLang="en-US" i="0" dirty="0">
                <a:solidFill>
                  <a:schemeClr val="tx1"/>
                </a:solidFill>
              </a:rPr>
              <a:t> E.g. What resources can you use as the EU to improve leverage in formal dialogue, what resources and access do you have to informal dialogue? What do you do to speak with one voice and demonstrate a consensus? How do you address competition with other development partners?</a:t>
            </a:r>
          </a:p>
          <a:p>
            <a:pPr marL="0" indent="0">
              <a:spcBef>
                <a:spcPts val="0"/>
              </a:spcBef>
              <a:buNone/>
            </a:pPr>
            <a:r>
              <a:rPr lang="en-GB" altLang="en-US" b="1" i="0" dirty="0"/>
              <a:t> </a:t>
            </a:r>
            <a:endParaRPr lang="en-GB" altLang="en-US" i="0" dirty="0">
              <a:sym typeface="Wingdings" panose="05000000000000000000" pitchFamily="2" charset="2"/>
            </a:endParaRPr>
          </a:p>
        </p:txBody>
      </p:sp>
    </p:spTree>
    <p:extLst>
      <p:ext uri="{BB962C8B-B14F-4D97-AF65-F5344CB8AC3E}">
        <p14:creationId xmlns:p14="http://schemas.microsoft.com/office/powerpoint/2010/main" val="997020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4775290-0638-4986-8BF4-317E5943EF26}"/>
              </a:ext>
            </a:extLst>
          </p:cNvPr>
          <p:cNvSpPr>
            <a:spLocks noGrp="1" noChangeArrowheads="1"/>
          </p:cNvSpPr>
          <p:nvPr>
            <p:ph type="title"/>
          </p:nvPr>
        </p:nvSpPr>
        <p:spPr/>
        <p:txBody>
          <a:bodyPr/>
          <a:lstStyle/>
          <a:p>
            <a:pPr marL="92075" eaLnBrk="1" hangingPunct="1"/>
            <a:r>
              <a:rPr lang="en-GB" altLang="en-US" sz="2800" dirty="0"/>
              <a:t>Tools to support JP</a:t>
            </a:r>
          </a:p>
        </p:txBody>
      </p:sp>
      <p:sp>
        <p:nvSpPr>
          <p:cNvPr id="30723" name="Content Placeholder 2">
            <a:extLst>
              <a:ext uri="{FF2B5EF4-FFF2-40B4-BE49-F238E27FC236}">
                <a16:creationId xmlns:a16="http://schemas.microsoft.com/office/drawing/2014/main" id="{918BB479-22A4-47CE-AA0C-53170C4482E3}"/>
              </a:ext>
            </a:extLst>
          </p:cNvPr>
          <p:cNvSpPr>
            <a:spLocks noGrp="1" noChangeArrowheads="1"/>
          </p:cNvSpPr>
          <p:nvPr>
            <p:ph idx="4294967295"/>
          </p:nvPr>
        </p:nvSpPr>
        <p:spPr>
          <a:xfrm>
            <a:off x="708025" y="2349500"/>
            <a:ext cx="6744295" cy="3599780"/>
          </a:xfrm>
        </p:spPr>
        <p:txBody>
          <a:bodyPr/>
          <a:lstStyle/>
          <a:p>
            <a:pPr defTabSz="444500">
              <a:spcBef>
                <a:spcPts val="0"/>
              </a:spcBef>
              <a:spcAft>
                <a:spcPts val="600"/>
              </a:spcAft>
              <a:buClr>
                <a:srgbClr val="0F5494"/>
              </a:buClr>
            </a:pPr>
            <a:r>
              <a:rPr lang="en-GB" sz="1800" i="0" dirty="0"/>
              <a:t>JP Guidance</a:t>
            </a:r>
          </a:p>
          <a:p>
            <a:pPr defTabSz="444500">
              <a:spcBef>
                <a:spcPts val="0"/>
              </a:spcBef>
              <a:spcAft>
                <a:spcPts val="600"/>
              </a:spcAft>
              <a:buClr>
                <a:srgbClr val="0F5494"/>
              </a:buClr>
            </a:pPr>
            <a:r>
              <a:rPr lang="en-GB" sz="1800" i="0" dirty="0"/>
              <a:t>JP Tracker / EU aid explorer</a:t>
            </a:r>
          </a:p>
          <a:p>
            <a:pPr defTabSz="444500">
              <a:spcBef>
                <a:spcPts val="0"/>
              </a:spcBef>
              <a:spcAft>
                <a:spcPts val="300"/>
              </a:spcAft>
              <a:buClr>
                <a:srgbClr val="0F5494"/>
              </a:buClr>
            </a:pPr>
            <a:r>
              <a:rPr lang="en-GB" sz="1800" i="0" dirty="0"/>
              <a:t>Capacity4Dev</a:t>
            </a:r>
          </a:p>
          <a:p>
            <a:pPr lvl="1" defTabSz="444500">
              <a:spcBef>
                <a:spcPts val="0"/>
              </a:spcBef>
              <a:spcAft>
                <a:spcPts val="300"/>
              </a:spcAft>
              <a:buClr>
                <a:srgbClr val="0F5494"/>
              </a:buClr>
            </a:pPr>
            <a:r>
              <a:rPr lang="en-GB" sz="1800" b="0" i="0" dirty="0"/>
              <a:t>Aid and Development Effectiveness</a:t>
            </a:r>
          </a:p>
          <a:p>
            <a:pPr lvl="1" defTabSz="444500">
              <a:spcBef>
                <a:spcPts val="0"/>
              </a:spcBef>
              <a:spcAft>
                <a:spcPts val="300"/>
              </a:spcAft>
              <a:buClr>
                <a:srgbClr val="0F5494"/>
              </a:buClr>
            </a:pPr>
            <a:r>
              <a:rPr lang="en-GB" sz="1800" b="0" i="0" dirty="0"/>
              <a:t>Joint programming </a:t>
            </a:r>
          </a:p>
          <a:p>
            <a:pPr lvl="1" defTabSz="444500">
              <a:spcBef>
                <a:spcPts val="0"/>
              </a:spcBef>
              <a:spcAft>
                <a:spcPts val="300"/>
              </a:spcAft>
              <a:buClr>
                <a:srgbClr val="0F5494"/>
              </a:buClr>
            </a:pPr>
            <a:r>
              <a:rPr lang="en-GB" sz="1800" b="0" i="0" dirty="0"/>
              <a:t>Political economy</a:t>
            </a:r>
          </a:p>
          <a:p>
            <a:pPr lvl="1" defTabSz="444500">
              <a:spcBef>
                <a:spcPts val="0"/>
              </a:spcBef>
              <a:spcAft>
                <a:spcPts val="600"/>
              </a:spcAft>
              <a:buClr>
                <a:srgbClr val="0F5494"/>
              </a:buClr>
            </a:pPr>
            <a:r>
              <a:rPr lang="en-GB" sz="1800" b="0" i="0" dirty="0"/>
              <a:t>Financial instruments (budget support etc)</a:t>
            </a:r>
          </a:p>
          <a:p>
            <a:pPr defTabSz="444500">
              <a:spcBef>
                <a:spcPts val="0"/>
              </a:spcBef>
              <a:spcAft>
                <a:spcPts val="600"/>
              </a:spcAft>
              <a:buClr>
                <a:srgbClr val="0F5494"/>
              </a:buClr>
            </a:pPr>
            <a:r>
              <a:rPr lang="en-GB" sz="1800" i="0" dirty="0"/>
              <a:t>DEVCO Academy (online learning, country videos)</a:t>
            </a:r>
          </a:p>
          <a:p>
            <a:pPr defTabSz="444500">
              <a:spcBef>
                <a:spcPts val="0"/>
              </a:spcBef>
              <a:spcAft>
                <a:spcPts val="600"/>
              </a:spcAft>
              <a:buClr>
                <a:srgbClr val="0F5494"/>
              </a:buClr>
            </a:pPr>
            <a:r>
              <a:rPr lang="en-GB" sz="1800" i="0" dirty="0"/>
              <a:t>Trainings, e.g. on Policy Dialogue</a:t>
            </a:r>
          </a:p>
          <a:p>
            <a:pPr defTabSz="444500">
              <a:spcBef>
                <a:spcPts val="0"/>
              </a:spcBef>
              <a:spcAft>
                <a:spcPts val="600"/>
              </a:spcAft>
              <a:buClr>
                <a:srgbClr val="0F5494"/>
              </a:buClr>
            </a:pPr>
            <a:r>
              <a:rPr lang="en-GB" sz="1800" i="0" dirty="0"/>
              <a:t>ODA info systems (OECD, IATI)</a:t>
            </a:r>
          </a:p>
        </p:txBody>
      </p:sp>
      <p:pic>
        <p:nvPicPr>
          <p:cNvPr id="2" name="Picture 1">
            <a:extLst>
              <a:ext uri="{FF2B5EF4-FFF2-40B4-BE49-F238E27FC236}">
                <a16:creationId xmlns:a16="http://schemas.microsoft.com/office/drawing/2014/main" id="{FEF02468-F248-4C11-A4A7-33527AFD956F}"/>
              </a:ext>
            </a:extLst>
          </p:cNvPr>
          <p:cNvPicPr>
            <a:picLocks noChangeAspect="1"/>
          </p:cNvPicPr>
          <p:nvPr/>
        </p:nvPicPr>
        <p:blipFill rotWithShape="1">
          <a:blip r:embed="rId3"/>
          <a:srcRect r="1096"/>
          <a:stretch/>
        </p:blipFill>
        <p:spPr>
          <a:xfrm>
            <a:off x="5076056" y="1232557"/>
            <a:ext cx="3822505" cy="2087835"/>
          </a:xfrm>
          <a:prstGeom prst="rect">
            <a:avLst/>
          </a:prstGeom>
          <a:ln>
            <a:solidFill>
              <a:schemeClr val="accent1"/>
            </a:solidFill>
          </a:ln>
        </p:spPr>
      </p:pic>
    </p:spTree>
    <p:extLst>
      <p:ext uri="{BB962C8B-B14F-4D97-AF65-F5344CB8AC3E}">
        <p14:creationId xmlns:p14="http://schemas.microsoft.com/office/powerpoint/2010/main" val="458156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FD6E69DA-A340-4E43-92EF-2502F3112BBD}"/>
              </a:ext>
            </a:extLst>
          </p:cNvPr>
          <p:cNvSpPr>
            <a:spLocks noGrp="1" noChangeArrowheads="1"/>
          </p:cNvSpPr>
          <p:nvPr>
            <p:ph type="title"/>
          </p:nvPr>
        </p:nvSpPr>
        <p:spPr/>
        <p:txBody>
          <a:bodyPr/>
          <a:lstStyle/>
          <a:p>
            <a:pPr algn="ctr" eaLnBrk="1" hangingPunct="1"/>
            <a:r>
              <a:rPr lang="en-GB" altLang="en-US" dirty="0"/>
              <a:t>Thank you!</a:t>
            </a:r>
          </a:p>
        </p:txBody>
      </p:sp>
      <p:sp>
        <p:nvSpPr>
          <p:cNvPr id="90115" name="Content Placeholder 2">
            <a:extLst>
              <a:ext uri="{FF2B5EF4-FFF2-40B4-BE49-F238E27FC236}">
                <a16:creationId xmlns:a16="http://schemas.microsoft.com/office/drawing/2014/main" id="{CB87B477-8AE9-4EB8-89E6-D267D1F8EB90}"/>
              </a:ext>
            </a:extLst>
          </p:cNvPr>
          <p:cNvSpPr>
            <a:spLocks noGrp="1" noChangeArrowheads="1"/>
          </p:cNvSpPr>
          <p:nvPr>
            <p:ph idx="4294967295"/>
          </p:nvPr>
        </p:nvSpPr>
        <p:spPr>
          <a:xfrm>
            <a:off x="1043608" y="2132856"/>
            <a:ext cx="7202115" cy="4464496"/>
          </a:xfrm>
        </p:spPr>
        <p:txBody>
          <a:bodyPr/>
          <a:lstStyle/>
          <a:p>
            <a:pPr marL="0" indent="0" eaLnBrk="1" hangingPunct="1">
              <a:buNone/>
            </a:pPr>
            <a:r>
              <a:rPr lang="en-GB" altLang="en-US" sz="1800" dirty="0"/>
              <a:t>Feel free to contact us:</a:t>
            </a:r>
          </a:p>
          <a:p>
            <a:pPr eaLnBrk="1" hangingPunct="1"/>
            <a:endParaRPr lang="en-GB" altLang="en-US" sz="1800" dirty="0"/>
          </a:p>
          <a:p>
            <a:pPr lvl="1" eaLnBrk="1" fontAlgn="auto" hangingPunct="1">
              <a:spcBef>
                <a:spcPts val="0"/>
              </a:spcBef>
              <a:spcAft>
                <a:spcPts val="1200"/>
              </a:spcAft>
              <a:buFont typeface="Wingdings" panose="05000000000000000000" pitchFamily="2" charset="2"/>
              <a:buChar char="ü"/>
              <a:defRPr/>
            </a:pPr>
            <a:r>
              <a:rPr lang="en-GB" altLang="en-US" sz="1800" b="0" dirty="0"/>
              <a:t>DEVCO A1 &amp; A2, JP experts </a:t>
            </a:r>
          </a:p>
          <a:p>
            <a:pPr marL="1528763" lvl="2" indent="-457200" eaLnBrk="1" fontAlgn="auto" hangingPunct="1">
              <a:spcBef>
                <a:spcPts val="0"/>
              </a:spcBef>
              <a:spcAft>
                <a:spcPts val="1200"/>
              </a:spcAft>
              <a:defRPr/>
            </a:pPr>
            <a:r>
              <a:rPr lang="en-GB" altLang="en-US" sz="1800" dirty="0">
                <a:hlinkClick r:id="rId3"/>
              </a:rPr>
              <a:t>DEVCO-Joint-Programming-Support@ec.europa.eu</a:t>
            </a:r>
            <a:r>
              <a:rPr lang="en-GB" altLang="en-US" sz="1800" dirty="0"/>
              <a:t> </a:t>
            </a:r>
          </a:p>
          <a:p>
            <a:pPr marL="1528763" lvl="2" indent="-457200" eaLnBrk="1" fontAlgn="auto" hangingPunct="1">
              <a:spcBef>
                <a:spcPts val="0"/>
              </a:spcBef>
              <a:spcAft>
                <a:spcPts val="1200"/>
              </a:spcAft>
              <a:defRPr/>
            </a:pPr>
            <a:r>
              <a:rPr lang="en-GB" altLang="en-US" sz="1800" dirty="0">
                <a:hlinkClick r:id="rId4"/>
              </a:rPr>
              <a:t>JOINT-PROGRAMMING-SUPPORT@eeas.europa.eu</a:t>
            </a:r>
            <a:endParaRPr lang="en-GB" altLang="en-US" sz="1800" dirty="0"/>
          </a:p>
          <a:p>
            <a:pPr marL="1528763" lvl="2" indent="-457200" eaLnBrk="1" fontAlgn="auto" hangingPunct="1">
              <a:spcBef>
                <a:spcPts val="0"/>
              </a:spcBef>
              <a:spcAft>
                <a:spcPts val="1200"/>
              </a:spcAft>
              <a:defRPr/>
            </a:pPr>
            <a:r>
              <a:rPr lang="en-GB" altLang="en-US" sz="1800" dirty="0">
                <a:hlinkClick r:id="rId5"/>
              </a:rPr>
              <a:t>NEAR-Joint-Programming@ec.europa.eu</a:t>
            </a:r>
            <a:endParaRPr lang="en-GB" altLang="en-US" sz="1800" dirty="0"/>
          </a:p>
          <a:p>
            <a:pPr marL="1528763" lvl="2" indent="-457200" eaLnBrk="1" fontAlgn="auto" hangingPunct="1">
              <a:spcBef>
                <a:spcPts val="0"/>
              </a:spcBef>
              <a:spcAft>
                <a:spcPts val="1200"/>
              </a:spcAft>
              <a:defRPr/>
            </a:pPr>
            <a:endParaRPr lang="en-GB" altLang="en-US" sz="1800" dirty="0"/>
          </a:p>
          <a:p>
            <a:pPr marL="1528763" lvl="2" indent="-457200" eaLnBrk="1" fontAlgn="auto" hangingPunct="1">
              <a:spcBef>
                <a:spcPts val="0"/>
              </a:spcBef>
              <a:spcAft>
                <a:spcPts val="1200"/>
              </a:spcAft>
              <a:defRPr/>
            </a:pPr>
            <a:r>
              <a:rPr lang="en-GB" altLang="en-US" sz="1800" dirty="0"/>
              <a:t>AND, please assess the training at exit: </a:t>
            </a:r>
          </a:p>
          <a:p>
            <a:pPr marL="1528763" lvl="2" indent="-457200" eaLnBrk="1" fontAlgn="auto" hangingPunct="1">
              <a:spcBef>
                <a:spcPts val="0"/>
              </a:spcBef>
              <a:spcAft>
                <a:spcPts val="1200"/>
              </a:spcAft>
              <a:defRPr/>
            </a:pPr>
            <a:r>
              <a:rPr lang="en-GB" altLang="en-US" sz="1800" dirty="0"/>
              <a:t>Flipchart </a:t>
            </a:r>
            <a:r>
              <a:rPr lang="en-GB" altLang="en-US" sz="1800" dirty="0" smtClean="0"/>
              <a:t>1 - please </a:t>
            </a:r>
            <a:r>
              <a:rPr lang="en-GB" altLang="en-US" sz="1800" b="1" dirty="0"/>
              <a:t>rank your impression</a:t>
            </a:r>
            <a:r>
              <a:rPr lang="en-GB" altLang="en-US" sz="1800" dirty="0"/>
              <a:t>, </a:t>
            </a:r>
          </a:p>
          <a:p>
            <a:pPr marL="1528763" lvl="2" indent="-457200" eaLnBrk="1" fontAlgn="auto" hangingPunct="1">
              <a:spcBef>
                <a:spcPts val="0"/>
              </a:spcBef>
              <a:spcAft>
                <a:spcPts val="1200"/>
              </a:spcAft>
              <a:defRPr/>
            </a:pPr>
            <a:r>
              <a:rPr lang="en-GB" altLang="en-US" sz="1800" dirty="0"/>
              <a:t>Flipchart </a:t>
            </a:r>
            <a:r>
              <a:rPr lang="en-GB" altLang="en-US" sz="1800" dirty="0" smtClean="0"/>
              <a:t>2 - for </a:t>
            </a:r>
            <a:r>
              <a:rPr lang="en-GB" altLang="en-US" sz="1800" b="1" dirty="0"/>
              <a:t>suggestions</a:t>
            </a:r>
            <a:r>
              <a:rPr lang="en-GB" altLang="en-US" sz="1800" dirty="0"/>
              <a:t>, </a:t>
            </a:r>
          </a:p>
          <a:p>
            <a:pPr marL="1528763" lvl="2" indent="-457200" eaLnBrk="1" fontAlgn="auto" hangingPunct="1">
              <a:spcBef>
                <a:spcPts val="0"/>
              </a:spcBef>
              <a:spcAft>
                <a:spcPts val="1200"/>
              </a:spcAft>
              <a:defRPr/>
            </a:pPr>
            <a:r>
              <a:rPr lang="en-GB" altLang="en-US" sz="1800" dirty="0"/>
              <a:t>Flipchart </a:t>
            </a:r>
            <a:r>
              <a:rPr lang="en-GB" altLang="en-US" sz="1800" dirty="0" smtClean="0"/>
              <a:t>3 - for </a:t>
            </a:r>
            <a:r>
              <a:rPr lang="en-GB" altLang="en-US" sz="1800" b="1" dirty="0"/>
              <a:t>redundancies, complaints.</a:t>
            </a:r>
          </a:p>
        </p:txBody>
      </p:sp>
    </p:spTree>
    <p:extLst>
      <p:ext uri="{BB962C8B-B14F-4D97-AF65-F5344CB8AC3E}">
        <p14:creationId xmlns:p14="http://schemas.microsoft.com/office/powerpoint/2010/main" val="216209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01800406"/>
              </p:ext>
            </p:extLst>
          </p:nvPr>
        </p:nvGraphicFramePr>
        <p:xfrm>
          <a:off x="1057275" y="908720"/>
          <a:ext cx="7920880" cy="5863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Rectangle 5"/>
          <p:cNvSpPr>
            <a:spLocks noChangeArrowheads="1"/>
          </p:cNvSpPr>
          <p:nvPr/>
        </p:nvSpPr>
        <p:spPr bwMode="auto">
          <a:xfrm>
            <a:off x="166688" y="174625"/>
            <a:ext cx="8712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0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Global State of </a:t>
            </a:r>
            <a:r>
              <a:rPr kumimoji="0" lang="en-GB" altLang="en-US" sz="3000" b="1"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Play of Joint Programming </a:t>
            </a:r>
            <a:endParaRPr kumimoji="0" lang="en-GB" altLang="en-US" sz="30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316" name="Left Brace 6"/>
          <p:cNvSpPr>
            <a:spLocks/>
          </p:cNvSpPr>
          <p:nvPr/>
        </p:nvSpPr>
        <p:spPr bwMode="auto">
          <a:xfrm>
            <a:off x="789782" y="1492095"/>
            <a:ext cx="233361" cy="1510327"/>
          </a:xfrm>
          <a:prstGeom prst="leftBrace">
            <a:avLst>
              <a:gd name="adj1" fmla="val 8328"/>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3E6FD2"/>
              </a:solidFill>
              <a:effectLst>
                <a:outerShdw blurRad="38100" dist="38100" dir="2700000" algn="tl">
                  <a:srgbClr val="000000">
                    <a:alpha val="43137"/>
                  </a:srgbClr>
                </a:outerShdw>
              </a:effectLst>
              <a:uLnTx/>
              <a:uFillTx/>
              <a:latin typeface="Verdana" pitchFamily="34" charset="0"/>
              <a:ea typeface="+mn-ea"/>
              <a:cs typeface="+mn-cs"/>
            </a:endParaRPr>
          </a:p>
        </p:txBody>
      </p:sp>
      <p:sp>
        <p:nvSpPr>
          <p:cNvPr id="7" name="Chevron 7"/>
          <p:cNvSpPr>
            <a:spLocks/>
          </p:cNvSpPr>
          <p:nvPr/>
        </p:nvSpPr>
        <p:spPr bwMode="auto">
          <a:xfrm>
            <a:off x="44634" y="1707508"/>
            <a:ext cx="745147" cy="1079500"/>
          </a:xfrm>
          <a:custGeom>
            <a:avLst/>
            <a:gdLst>
              <a:gd name="T0" fmla="*/ 0 w 589564"/>
              <a:gd name="T1" fmla="*/ 0 h 1080120"/>
              <a:gd name="T2" fmla="*/ 514499 w 589564"/>
              <a:gd name="T3" fmla="*/ 0 h 1080120"/>
              <a:gd name="T4" fmla="*/ 1028998 w 589564"/>
              <a:gd name="T5" fmla="*/ 539440 h 1080120"/>
              <a:gd name="T6" fmla="*/ 514499 w 589564"/>
              <a:gd name="T7" fmla="*/ 1078880 h 1080120"/>
              <a:gd name="T8" fmla="*/ 0 w 589564"/>
              <a:gd name="T9" fmla="*/ 1078880 h 1080120"/>
              <a:gd name="T10" fmla="*/ 4681 w 589564"/>
              <a:gd name="T11" fmla="*/ 539440 h 1080120"/>
              <a:gd name="T12" fmla="*/ 0 w 589564"/>
              <a:gd name="T13" fmla="*/ 0 h 1080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9564" h="1080120">
                <a:moveTo>
                  <a:pt x="0" y="0"/>
                </a:moveTo>
                <a:lnTo>
                  <a:pt x="294782" y="0"/>
                </a:lnTo>
                <a:lnTo>
                  <a:pt x="589564" y="540060"/>
                </a:lnTo>
                <a:lnTo>
                  <a:pt x="294782" y="1080120"/>
                </a:lnTo>
                <a:lnTo>
                  <a:pt x="0" y="1080120"/>
                </a:lnTo>
                <a:lnTo>
                  <a:pt x="2682" y="540060"/>
                </a:lnTo>
                <a:lnTo>
                  <a:pt x="0" y="0"/>
                </a:lnTo>
                <a:close/>
              </a:path>
            </a:pathLst>
          </a:custGeom>
          <a:solidFill>
            <a:srgbClr val="CCECFF"/>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srgbClr val="0033CC"/>
                </a:solidFill>
                <a:effectLst/>
                <a:uLnTx/>
                <a:uFillTx/>
                <a:latin typeface="Calibri"/>
                <a:ea typeface="+mn-ea"/>
                <a:cs typeface="+mn-cs"/>
              </a:rPr>
              <a:t> 44 </a:t>
            </a:r>
            <a:r>
              <a:rPr kumimoji="0" lang="en-GB" sz="1400" b="1" i="0" u="none" strike="noStrike" kern="1200" cap="none" spc="0" normalizeH="0" baseline="0" noProof="0" dirty="0" smtClean="0">
                <a:ln>
                  <a:noFill/>
                </a:ln>
                <a:solidFill>
                  <a:srgbClr val="0033CC"/>
                </a:solidFill>
                <a:effectLst/>
                <a:uLnTx/>
                <a:uFillTx/>
                <a:latin typeface="Calibri"/>
                <a:ea typeface="+mn-ea"/>
                <a:cs typeface="+mn-cs"/>
              </a:rPr>
              <a:t>active</a:t>
            </a:r>
            <a:endParaRPr kumimoji="0" lang="en-GB" sz="2400" b="1" i="0" u="none" strike="noStrike" kern="1200" cap="none" spc="0" normalizeH="0" baseline="0" noProof="0" dirty="0">
              <a:ln>
                <a:noFill/>
              </a:ln>
              <a:solidFill>
                <a:srgbClr val="0033CC"/>
              </a:solidFill>
              <a:effectLst/>
              <a:uLnTx/>
              <a:uFillTx/>
              <a:latin typeface="Calibri"/>
              <a:ea typeface="+mn-ea"/>
              <a:cs typeface="+mn-cs"/>
            </a:endParaRPr>
          </a:p>
        </p:txBody>
      </p:sp>
      <p:sp>
        <p:nvSpPr>
          <p:cNvPr id="2" name="TextBox 1"/>
          <p:cNvSpPr txBox="1"/>
          <p:nvPr/>
        </p:nvSpPr>
        <p:spPr>
          <a:xfrm>
            <a:off x="539552" y="4725144"/>
            <a:ext cx="1778529"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sng" strike="noStrike" kern="1200" cap="none" spc="0" normalizeH="0" baseline="0" noProof="0" dirty="0" smtClean="0">
                <a:ln>
                  <a:noFill/>
                </a:ln>
                <a:solidFill>
                  <a:srgbClr val="3E6FD2"/>
                </a:solidFill>
                <a:effectLst/>
                <a:uLnTx/>
                <a:uFillTx/>
                <a:latin typeface="Calibri"/>
                <a:ea typeface="+mn-ea"/>
                <a:cs typeface="+mn-cs"/>
              </a:rPr>
              <a:t>82</a:t>
            </a:r>
            <a:r>
              <a:rPr kumimoji="0" lang="en-GB" sz="1800" b="1" i="0" u="none" strike="noStrike" kern="1200" cap="none" spc="0" normalizeH="0" baseline="0" noProof="0" dirty="0" smtClean="0">
                <a:ln>
                  <a:noFill/>
                </a:ln>
                <a:solidFill>
                  <a:srgbClr val="3E6FD2"/>
                </a:solidFill>
                <a:effectLst/>
                <a:uLnTx/>
                <a:uFillTx/>
                <a:latin typeface="Calibri"/>
                <a:ea typeface="+mn-ea"/>
                <a:cs typeface="+mn-cs"/>
              </a:rPr>
              <a:t> </a:t>
            </a:r>
            <a:endParaRPr kumimoji="0" lang="en-GB" sz="1800" b="1" i="0" u="none" strike="noStrike" kern="1200" cap="none" spc="0" normalizeH="0" baseline="0" noProof="0" dirty="0" smtClean="0">
              <a:ln>
                <a:noFill/>
              </a:ln>
              <a:solidFill>
                <a:srgbClr val="3E6FD2"/>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err="1" smtClean="0">
                <a:ln>
                  <a:noFill/>
                </a:ln>
                <a:solidFill>
                  <a:srgbClr val="3E6FD2"/>
                </a:solidFill>
                <a:effectLst/>
                <a:uLnTx/>
                <a:uFillTx/>
                <a:latin typeface="Calibri"/>
                <a:ea typeface="+mn-ea"/>
                <a:cs typeface="+mn-cs"/>
              </a:rPr>
              <a:t>Active+potential</a:t>
            </a:r>
            <a:r>
              <a:rPr kumimoji="0" lang="en-GB" sz="1600" b="1" i="0" u="none" strike="noStrike" kern="1200" cap="none" spc="0" normalizeH="0" baseline="0" noProof="0" dirty="0" smtClean="0">
                <a:ln>
                  <a:noFill/>
                </a:ln>
                <a:solidFill>
                  <a:srgbClr val="3E6FD2"/>
                </a:solidFill>
                <a:effectLst/>
                <a:uLnTx/>
                <a:uFillTx/>
                <a:latin typeface="Calibri"/>
                <a:ea typeface="+mn-ea"/>
                <a:cs typeface="+mn-cs"/>
              </a:rPr>
              <a:t> </a:t>
            </a:r>
            <a:r>
              <a:rPr kumimoji="0" lang="en-GB" sz="1600" b="1" i="0" u="none" strike="noStrike" kern="1200" cap="none" spc="0" normalizeH="0" baseline="0" noProof="0" dirty="0">
                <a:ln>
                  <a:noFill/>
                </a:ln>
                <a:solidFill>
                  <a:srgbClr val="3E6FD2"/>
                </a:solidFill>
                <a:effectLst/>
                <a:uLnTx/>
                <a:uFillTx/>
                <a:latin typeface="Calibri"/>
                <a:ea typeface="+mn-ea"/>
                <a:cs typeface="+mn-cs"/>
              </a:rPr>
              <a:t>countries</a:t>
            </a:r>
          </a:p>
        </p:txBody>
      </p:sp>
      <p:sp>
        <p:nvSpPr>
          <p:cNvPr id="3" name="TextBox 2"/>
          <p:cNvSpPr txBox="1"/>
          <p:nvPr/>
        </p:nvSpPr>
        <p:spPr>
          <a:xfrm>
            <a:off x="1016682" y="6589796"/>
            <a:ext cx="6075598"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Calibri"/>
                <a:ea typeface="+mn-ea"/>
                <a:cs typeface="+mn-cs"/>
              </a:rPr>
              <a:t>*</a:t>
            </a:r>
            <a:r>
              <a:rPr kumimoji="0" lang="en-GB" sz="1100" b="0" i="1" u="none" strike="noStrike" kern="1200" cap="none" spc="0" normalizeH="0" baseline="0" noProof="0" dirty="0" smtClean="0">
                <a:ln>
                  <a:noFill/>
                </a:ln>
                <a:solidFill>
                  <a:srgbClr val="000000"/>
                </a:solidFill>
                <a:effectLst/>
                <a:uLnTx/>
                <a:uFillTx/>
                <a:latin typeface="Calibri"/>
                <a:ea typeface="+mn-ea"/>
                <a:cs typeface="+mn-cs"/>
              </a:rPr>
              <a:t>drafts	**working towards a 2</a:t>
            </a:r>
            <a:r>
              <a:rPr kumimoji="0" lang="en-GB" sz="1100" b="0" i="1" u="none" strike="noStrike" kern="1200" cap="none" spc="0" normalizeH="0" baseline="30000" noProof="0" dirty="0" smtClean="0">
                <a:ln>
                  <a:noFill/>
                </a:ln>
                <a:solidFill>
                  <a:srgbClr val="000000"/>
                </a:solidFill>
                <a:effectLst/>
                <a:uLnTx/>
                <a:uFillTx/>
                <a:latin typeface="Calibri"/>
                <a:ea typeface="+mn-ea"/>
                <a:cs typeface="+mn-cs"/>
              </a:rPr>
              <a:t>nd</a:t>
            </a:r>
            <a:r>
              <a:rPr kumimoji="0" lang="en-GB" sz="1100" b="0" i="1" u="none" strike="noStrike" kern="1200" cap="none" spc="0" normalizeH="0" baseline="0" noProof="0" dirty="0" smtClean="0">
                <a:ln>
                  <a:noFill/>
                </a:ln>
                <a:solidFill>
                  <a:srgbClr val="000000"/>
                </a:solidFill>
                <a:effectLst/>
                <a:uLnTx/>
                <a:uFillTx/>
                <a:latin typeface="Calibri"/>
                <a:ea typeface="+mn-ea"/>
                <a:cs typeface="+mn-cs"/>
              </a:rPr>
              <a:t> joint programming document</a:t>
            </a:r>
            <a:endParaRPr kumimoji="0" lang="en-GB" sz="1100" b="0" i="1" u="none" strike="noStrike" kern="1200" cap="none" spc="0" normalizeH="0" baseline="0" noProof="0" dirty="0">
              <a:ln>
                <a:noFill/>
              </a:ln>
              <a:solidFill>
                <a:srgbClr val="3166CF"/>
              </a:solidFill>
              <a:effectLst/>
              <a:uLnTx/>
              <a:uFillTx/>
              <a:latin typeface="Calibri"/>
              <a:ea typeface="+mn-ea"/>
              <a:cs typeface="+mn-cs"/>
            </a:endParaRPr>
          </a:p>
        </p:txBody>
      </p:sp>
    </p:spTree>
    <p:extLst>
      <p:ext uri="{BB962C8B-B14F-4D97-AF65-F5344CB8AC3E}">
        <p14:creationId xmlns:p14="http://schemas.microsoft.com/office/powerpoint/2010/main" val="80222972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4775290-0638-4986-8BF4-317E5943EF26}"/>
              </a:ext>
            </a:extLst>
          </p:cNvPr>
          <p:cNvSpPr>
            <a:spLocks noGrp="1" noChangeArrowheads="1"/>
          </p:cNvSpPr>
          <p:nvPr>
            <p:ph type="title" idx="4294967295"/>
          </p:nvPr>
        </p:nvSpPr>
        <p:spPr>
          <a:xfrm>
            <a:off x="0" y="1268413"/>
            <a:ext cx="8797925" cy="720725"/>
          </a:xfrm>
        </p:spPr>
        <p:txBody>
          <a:bodyPr/>
          <a:lstStyle/>
          <a:p>
            <a:pPr marL="92075" algn="ctr" eaLnBrk="1" hangingPunct="1"/>
            <a:r>
              <a:rPr lang="en-GB" altLang="en-US" dirty="0"/>
              <a:t>Working better means working smarter</a:t>
            </a:r>
          </a:p>
        </p:txBody>
      </p:sp>
      <p:sp>
        <p:nvSpPr>
          <p:cNvPr id="7" name="Content Placeholder 2">
            <a:extLst>
              <a:ext uri="{FF2B5EF4-FFF2-40B4-BE49-F238E27FC236}">
                <a16:creationId xmlns:a16="http://schemas.microsoft.com/office/drawing/2014/main" id="{36233042-B291-4042-B7FC-CBC9E315407E}"/>
              </a:ext>
            </a:extLst>
          </p:cNvPr>
          <p:cNvSpPr txBox="1">
            <a:spLocks noChangeArrowheads="1"/>
          </p:cNvSpPr>
          <p:nvPr/>
        </p:nvSpPr>
        <p:spPr bwMode="auto">
          <a:xfrm>
            <a:off x="287523" y="2276872"/>
            <a:ext cx="8568952" cy="45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4500">
              <a:lnSpc>
                <a:spcPct val="100000"/>
              </a:lnSpc>
              <a:spcBef>
                <a:spcPts val="0"/>
              </a:spcBef>
              <a:spcAft>
                <a:spcPts val="0"/>
              </a:spcAft>
              <a:buClr>
                <a:srgbClr val="0F5494"/>
              </a:buClr>
              <a:buNone/>
            </a:pPr>
            <a:r>
              <a:rPr lang="en-US" altLang="en-US" sz="1800" dirty="0">
                <a:solidFill>
                  <a:srgbClr val="0F5494"/>
                </a:solidFill>
              </a:rPr>
              <a:t>Joint programming is:</a:t>
            </a:r>
          </a:p>
          <a:p>
            <a:pPr marL="0" indent="0" defTabSz="444500">
              <a:lnSpc>
                <a:spcPct val="100000"/>
              </a:lnSpc>
              <a:spcBef>
                <a:spcPts val="0"/>
              </a:spcBef>
              <a:spcAft>
                <a:spcPts val="0"/>
              </a:spcAft>
              <a:buClr>
                <a:srgbClr val="0F5494"/>
              </a:buClr>
              <a:buNone/>
            </a:pPr>
            <a:endParaRPr lang="en-US" altLang="en-US" sz="1800" dirty="0">
              <a:solidFill>
                <a:srgbClr val="0F5494"/>
              </a:solidFill>
            </a:endParaRPr>
          </a:p>
          <a:p>
            <a:pPr defTabSz="444500">
              <a:lnSpc>
                <a:spcPct val="100000"/>
              </a:lnSpc>
              <a:spcBef>
                <a:spcPts val="0"/>
              </a:spcBef>
              <a:spcAft>
                <a:spcPts val="600"/>
              </a:spcAft>
              <a:buClr>
                <a:srgbClr val="0F5494"/>
              </a:buClr>
            </a:pPr>
            <a:r>
              <a:rPr lang="en-US" altLang="en-US" sz="1800" dirty="0">
                <a:solidFill>
                  <a:srgbClr val="0F5494"/>
                </a:solidFill>
              </a:rPr>
              <a:t>A catalyst for trust-building, </a:t>
            </a:r>
          </a:p>
          <a:p>
            <a:pPr defTabSz="444500">
              <a:lnSpc>
                <a:spcPct val="100000"/>
              </a:lnSpc>
              <a:spcBef>
                <a:spcPts val="0"/>
              </a:spcBef>
              <a:spcAft>
                <a:spcPts val="600"/>
              </a:spcAft>
              <a:buClr>
                <a:srgbClr val="0F5494"/>
              </a:buClr>
            </a:pPr>
            <a:r>
              <a:rPr lang="en-US" altLang="en-US" sz="1800" dirty="0">
                <a:solidFill>
                  <a:srgbClr val="0F5494"/>
                </a:solidFill>
              </a:rPr>
              <a:t>A means of deepening dialogue &amp; policy cohesion</a:t>
            </a:r>
          </a:p>
          <a:p>
            <a:pPr defTabSz="444500">
              <a:lnSpc>
                <a:spcPct val="100000"/>
              </a:lnSpc>
              <a:spcBef>
                <a:spcPts val="0"/>
              </a:spcBef>
              <a:spcAft>
                <a:spcPts val="600"/>
              </a:spcAft>
              <a:buClr>
                <a:srgbClr val="0F5494"/>
              </a:buClr>
            </a:pPr>
            <a:r>
              <a:rPr lang="en-US" altLang="en-US" sz="1800" dirty="0">
                <a:solidFill>
                  <a:srgbClr val="0F5494"/>
                </a:solidFill>
              </a:rPr>
              <a:t>Building an identifiable European presence</a:t>
            </a:r>
          </a:p>
          <a:p>
            <a:pPr defTabSz="444500">
              <a:lnSpc>
                <a:spcPct val="100000"/>
              </a:lnSpc>
              <a:spcBef>
                <a:spcPts val="0"/>
              </a:spcBef>
              <a:spcAft>
                <a:spcPts val="600"/>
              </a:spcAft>
              <a:buClr>
                <a:srgbClr val="0F5494"/>
              </a:buClr>
            </a:pPr>
            <a:r>
              <a:rPr lang="en-US" altLang="en-US" sz="1800" dirty="0">
                <a:solidFill>
                  <a:srgbClr val="0F5494"/>
                </a:solidFill>
              </a:rPr>
              <a:t>Adding Value in difficult political contexts</a:t>
            </a:r>
          </a:p>
          <a:p>
            <a:pPr marL="171450" lvl="1" defTabSz="444500">
              <a:lnSpc>
                <a:spcPct val="100000"/>
              </a:lnSpc>
              <a:spcBef>
                <a:spcPts val="0"/>
              </a:spcBef>
              <a:spcAft>
                <a:spcPts val="600"/>
              </a:spcAft>
              <a:buClr>
                <a:srgbClr val="0F5494"/>
              </a:buClr>
            </a:pPr>
            <a:r>
              <a:rPr lang="en-US" altLang="en-US" dirty="0">
                <a:solidFill>
                  <a:srgbClr val="0F5494"/>
                </a:solidFill>
              </a:rPr>
              <a:t>A way to pool risk </a:t>
            </a:r>
          </a:p>
          <a:p>
            <a:pPr marL="171450" lvl="1" defTabSz="444500">
              <a:lnSpc>
                <a:spcPct val="100000"/>
              </a:lnSpc>
              <a:spcBef>
                <a:spcPts val="0"/>
              </a:spcBef>
              <a:spcAft>
                <a:spcPts val="600"/>
              </a:spcAft>
              <a:buClr>
                <a:srgbClr val="0F5494"/>
              </a:buClr>
            </a:pPr>
            <a:r>
              <a:rPr lang="en-US" altLang="en-US" dirty="0">
                <a:solidFill>
                  <a:srgbClr val="0F5494"/>
                </a:solidFill>
              </a:rPr>
              <a:t>A means of exploring new areas for engagement / sectors</a:t>
            </a:r>
          </a:p>
          <a:p>
            <a:pPr marL="171450" lvl="1" defTabSz="444500">
              <a:lnSpc>
                <a:spcPct val="100000"/>
              </a:lnSpc>
              <a:spcBef>
                <a:spcPts val="0"/>
              </a:spcBef>
              <a:spcAft>
                <a:spcPts val="600"/>
              </a:spcAft>
              <a:buClr>
                <a:srgbClr val="0F5494"/>
              </a:buClr>
            </a:pPr>
            <a:r>
              <a:rPr lang="en-US" altLang="en-US" dirty="0">
                <a:solidFill>
                  <a:srgbClr val="0F5494"/>
                </a:solidFill>
              </a:rPr>
              <a:t>More active knowledge sharing at country level / improving analytic capacity</a:t>
            </a:r>
          </a:p>
          <a:p>
            <a:pPr marL="171450" lvl="1" defTabSz="444500">
              <a:lnSpc>
                <a:spcPct val="100000"/>
              </a:lnSpc>
              <a:spcBef>
                <a:spcPts val="0"/>
              </a:spcBef>
              <a:spcAft>
                <a:spcPts val="600"/>
              </a:spcAft>
              <a:buClr>
                <a:srgbClr val="0F5494"/>
              </a:buClr>
            </a:pPr>
            <a:r>
              <a:rPr lang="en-US" altLang="en-US" dirty="0">
                <a:solidFill>
                  <a:srgbClr val="0F5494"/>
                </a:solidFill>
              </a:rPr>
              <a:t>Concrete measure for European priorities (CSO, migration, investment, etc.)</a:t>
            </a:r>
          </a:p>
          <a:p>
            <a:pPr marL="0" marR="0" indent="0" defTabSz="444500" latinLnBrk="0">
              <a:lnSpc>
                <a:spcPct val="100000"/>
              </a:lnSpc>
              <a:spcBef>
                <a:spcPts val="0"/>
              </a:spcBef>
              <a:spcAft>
                <a:spcPts val="0"/>
              </a:spcAft>
              <a:buClr>
                <a:srgbClr val="0F5494"/>
              </a:buClr>
              <a:buSzTx/>
              <a:buNone/>
              <a:tabLst/>
              <a:defRPr/>
            </a:pPr>
            <a:endParaRPr lang="en-US" altLang="en-US" sz="1800" dirty="0">
              <a:solidFill>
                <a:srgbClr val="0F5494"/>
              </a:solidFill>
            </a:endParaRPr>
          </a:p>
        </p:txBody>
      </p:sp>
    </p:spTree>
    <p:extLst>
      <p:ext uri="{BB962C8B-B14F-4D97-AF65-F5344CB8AC3E}">
        <p14:creationId xmlns:p14="http://schemas.microsoft.com/office/powerpoint/2010/main" val="10463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43F683D-DEBA-46D4-B916-30866774A17E}"/>
              </a:ext>
            </a:extLst>
          </p:cNvPr>
          <p:cNvSpPr>
            <a:spLocks noGrp="1" noChangeArrowheads="1"/>
          </p:cNvSpPr>
          <p:nvPr>
            <p:ph type="title" idx="4294967295"/>
          </p:nvPr>
        </p:nvSpPr>
        <p:spPr>
          <a:xfrm>
            <a:off x="0" y="1339850"/>
            <a:ext cx="8229600" cy="936625"/>
          </a:xfrm>
        </p:spPr>
        <p:txBody>
          <a:bodyPr/>
          <a:lstStyle/>
          <a:p>
            <a:pPr eaLnBrk="1" hangingPunct="1"/>
            <a:r>
              <a:rPr lang="en-GB" altLang="en-US" sz="2400" u="sng"/>
              <a:t>Greater impact through improving relevance</a:t>
            </a:r>
          </a:p>
        </p:txBody>
      </p:sp>
      <p:pic>
        <p:nvPicPr>
          <p:cNvPr id="57347" name="Picture 8">
            <a:extLst>
              <a:ext uri="{FF2B5EF4-FFF2-40B4-BE49-F238E27FC236}">
                <a16:creationId xmlns:a16="http://schemas.microsoft.com/office/drawing/2014/main" id="{554EA408-2ADE-4D55-8757-FCDCFC189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2271713"/>
            <a:ext cx="78105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2AEFFF2-A14E-4816-B948-8DAB17949E70}"/>
              </a:ext>
            </a:extLst>
          </p:cNvPr>
          <p:cNvSpPr>
            <a:spLocks noGrp="1" noChangeArrowheads="1"/>
          </p:cNvSpPr>
          <p:nvPr>
            <p:ph type="title" idx="4294967295"/>
          </p:nvPr>
        </p:nvSpPr>
        <p:spPr>
          <a:xfrm>
            <a:off x="0" y="1246188"/>
            <a:ext cx="9144000" cy="549275"/>
          </a:xfrm>
        </p:spPr>
        <p:txBody>
          <a:bodyPr>
            <a:normAutofit fontScale="90000"/>
          </a:bodyPr>
          <a:lstStyle/>
          <a:p>
            <a:pPr eaLnBrk="1" hangingPunct="1">
              <a:defRPr/>
            </a:pPr>
            <a:r>
              <a:rPr lang="en-GB" altLang="en-US" sz="2800" dirty="0"/>
              <a:t/>
            </a:r>
            <a:br>
              <a:rPr lang="en-GB" altLang="en-US" sz="2800" dirty="0"/>
            </a:br>
            <a:r>
              <a:rPr lang="en-GB" altLang="en-US" sz="3100" dirty="0"/>
              <a:t>What works for dialogue?</a:t>
            </a:r>
            <a:r>
              <a:rPr lang="en-US" altLang="en-US" sz="2800" dirty="0"/>
              <a:t/>
            </a:r>
            <a:br>
              <a:rPr lang="en-US" altLang="en-US" sz="2800" dirty="0"/>
            </a:br>
            <a:endParaRPr lang="en-GB" altLang="en-US" sz="2800" b="0" i="1" dirty="0"/>
          </a:p>
        </p:txBody>
      </p:sp>
      <p:sp>
        <p:nvSpPr>
          <p:cNvPr id="3" name="Content Placeholder 2">
            <a:extLst>
              <a:ext uri="{FF2B5EF4-FFF2-40B4-BE49-F238E27FC236}">
                <a16:creationId xmlns:a16="http://schemas.microsoft.com/office/drawing/2014/main" id="{6665C881-5C7E-4B66-8867-7E3C494E940A}"/>
              </a:ext>
            </a:extLst>
          </p:cNvPr>
          <p:cNvSpPr>
            <a:spLocks noGrp="1"/>
          </p:cNvSpPr>
          <p:nvPr>
            <p:ph idx="4294967295"/>
          </p:nvPr>
        </p:nvSpPr>
        <p:spPr>
          <a:xfrm>
            <a:off x="0" y="1989138"/>
            <a:ext cx="8818563" cy="4968875"/>
          </a:xfrm>
        </p:spPr>
        <p:txBody>
          <a:bodyPr/>
          <a:lstStyle/>
          <a:p>
            <a:pPr marL="0" lvl="1" indent="0" eaLnBrk="1" hangingPunct="1">
              <a:buFontTx/>
              <a:buNone/>
              <a:defRPr/>
            </a:pPr>
            <a:r>
              <a:rPr lang="en-US" sz="2600" b="0" i="1" dirty="0">
                <a:solidFill>
                  <a:schemeClr val="tx1"/>
                </a:solidFill>
              </a:rPr>
              <a:t> </a:t>
            </a:r>
            <a:endParaRPr lang="en-US" sz="3200" b="0" dirty="0"/>
          </a:p>
          <a:p>
            <a:pPr marL="342900" lvl="1" indent="-342900" eaLnBrk="1" hangingPunct="1">
              <a:defRPr/>
            </a:pPr>
            <a:endParaRPr lang="en-GB" sz="2400" b="0" dirty="0"/>
          </a:p>
          <a:p>
            <a:pPr marL="342900" lvl="1" indent="-342900" eaLnBrk="1" hangingPunct="1">
              <a:defRPr/>
            </a:pPr>
            <a:endParaRPr lang="en-GB" sz="2400" b="0" dirty="0"/>
          </a:p>
        </p:txBody>
      </p:sp>
      <p:graphicFrame>
        <p:nvGraphicFramePr>
          <p:cNvPr id="4" name="Table 3">
            <a:extLst>
              <a:ext uri="{FF2B5EF4-FFF2-40B4-BE49-F238E27FC236}">
                <a16:creationId xmlns:a16="http://schemas.microsoft.com/office/drawing/2014/main" id="{0041E1DF-7A91-423D-BB2F-B985A22FD7F2}"/>
              </a:ext>
            </a:extLst>
          </p:cNvPr>
          <p:cNvGraphicFramePr>
            <a:graphicFrameLocks noGrp="1"/>
          </p:cNvGraphicFramePr>
          <p:nvPr>
            <p:extLst>
              <p:ext uri="{D42A27DB-BD31-4B8C-83A1-F6EECF244321}">
                <p14:modId xmlns:p14="http://schemas.microsoft.com/office/powerpoint/2010/main" val="3558929811"/>
              </p:ext>
            </p:extLst>
          </p:nvPr>
        </p:nvGraphicFramePr>
        <p:xfrm>
          <a:off x="434685" y="1989138"/>
          <a:ext cx="8387085" cy="4500616"/>
        </p:xfrm>
        <a:graphic>
          <a:graphicData uri="http://schemas.openxmlformats.org/drawingml/2006/table">
            <a:tbl>
              <a:tblPr bandRow="1">
                <a:tableStyleId>{5C22544A-7EE6-4342-B048-85BDC9FD1C3A}</a:tableStyleId>
              </a:tblPr>
              <a:tblGrid>
                <a:gridCol w="4533179">
                  <a:extLst>
                    <a:ext uri="{9D8B030D-6E8A-4147-A177-3AD203B41FA5}">
                      <a16:colId xmlns:a16="http://schemas.microsoft.com/office/drawing/2014/main" val="20000"/>
                    </a:ext>
                  </a:extLst>
                </a:gridCol>
                <a:gridCol w="3853906">
                  <a:extLst>
                    <a:ext uri="{9D8B030D-6E8A-4147-A177-3AD203B41FA5}">
                      <a16:colId xmlns:a16="http://schemas.microsoft.com/office/drawing/2014/main" val="20001"/>
                    </a:ext>
                  </a:extLst>
                </a:gridCol>
              </a:tblGrid>
              <a:tr h="336718">
                <a:tc>
                  <a:txBody>
                    <a:bodyPr/>
                    <a:lstStyle/>
                    <a:p>
                      <a:r>
                        <a:rPr lang="en-GB" sz="1700" b="1" u="sng" dirty="0">
                          <a:solidFill>
                            <a:srgbClr val="00B050"/>
                          </a:solidFill>
                        </a:rPr>
                        <a:t>VERY</a:t>
                      </a:r>
                      <a:r>
                        <a:rPr lang="en-GB" sz="1700" b="1" u="sng" baseline="0" dirty="0">
                          <a:solidFill>
                            <a:srgbClr val="00B050"/>
                          </a:solidFill>
                        </a:rPr>
                        <a:t> USEFUL</a:t>
                      </a:r>
                      <a:endParaRPr lang="en-GB" sz="1700" b="1" u="sng" dirty="0">
                        <a:solidFill>
                          <a:srgbClr val="00B050"/>
                        </a:solidFill>
                      </a:endParaRPr>
                    </a:p>
                  </a:txBody>
                  <a:tcPr marL="91449" marR="91449" marT="45723" marB="45723"/>
                </a:tc>
                <a:tc>
                  <a:txBody>
                    <a:bodyPr/>
                    <a:lstStyle/>
                    <a:p>
                      <a:r>
                        <a:rPr lang="en-GB" sz="1700" u="sng" dirty="0">
                          <a:solidFill>
                            <a:srgbClr val="FF0000"/>
                          </a:solidFill>
                        </a:rPr>
                        <a:t>NOT SO USEFUL</a:t>
                      </a:r>
                    </a:p>
                  </a:txBody>
                  <a:tcPr marL="91449" marR="91449" marT="45723" marB="45723"/>
                </a:tc>
                <a:extLst>
                  <a:ext uri="{0D108BD9-81ED-4DB2-BD59-A6C34878D82A}">
                    <a16:rowId xmlns:a16="http://schemas.microsoft.com/office/drawing/2014/main" val="10000"/>
                  </a:ext>
                </a:extLst>
              </a:tr>
              <a:tr h="585592">
                <a:tc>
                  <a:txBody>
                    <a:bodyPr/>
                    <a:lstStyle/>
                    <a:p>
                      <a:r>
                        <a:rPr lang="en-GB" sz="1700" b="1" dirty="0">
                          <a:solidFill>
                            <a:srgbClr val="00B050"/>
                          </a:solidFill>
                        </a:rPr>
                        <a:t>Strong</a:t>
                      </a:r>
                      <a:r>
                        <a:rPr lang="en-GB" sz="1700" b="1" baseline="0" dirty="0">
                          <a:solidFill>
                            <a:srgbClr val="00B050"/>
                          </a:solidFill>
                        </a:rPr>
                        <a:t> Technical Dialogue </a:t>
                      </a:r>
                    </a:p>
                    <a:p>
                      <a:r>
                        <a:rPr lang="en-GB" sz="1700" b="1" baseline="0" dirty="0">
                          <a:solidFill>
                            <a:srgbClr val="00B050"/>
                          </a:solidFill>
                        </a:rPr>
                        <a:t>(e.g. specialist skills)</a:t>
                      </a:r>
                      <a:endParaRPr lang="en-GB" sz="1700" b="1" dirty="0">
                        <a:solidFill>
                          <a:srgbClr val="00B050"/>
                        </a:solidFill>
                      </a:endParaRPr>
                    </a:p>
                  </a:txBody>
                  <a:tcPr marL="91449" marR="91449" marT="45723" marB="45723"/>
                </a:tc>
                <a:tc>
                  <a:txBody>
                    <a:bodyPr/>
                    <a:lstStyle/>
                    <a:p>
                      <a:r>
                        <a:rPr lang="en-GB" sz="1700" dirty="0">
                          <a:solidFill>
                            <a:srgbClr val="FF0000"/>
                          </a:solidFill>
                        </a:rPr>
                        <a:t>Exclusive emphasis on</a:t>
                      </a:r>
                      <a:r>
                        <a:rPr lang="en-GB" sz="1700" baseline="0" dirty="0">
                          <a:solidFill>
                            <a:srgbClr val="FF0000"/>
                          </a:solidFill>
                        </a:rPr>
                        <a:t> helping poor/ poverty</a:t>
                      </a:r>
                      <a:endParaRPr lang="en-GB" sz="1700" dirty="0">
                        <a:solidFill>
                          <a:srgbClr val="FF0000"/>
                        </a:solidFill>
                      </a:endParaRPr>
                    </a:p>
                  </a:txBody>
                  <a:tcPr marL="91449" marR="91449" marT="45723" marB="45723"/>
                </a:tc>
                <a:extLst>
                  <a:ext uri="{0D108BD9-81ED-4DB2-BD59-A6C34878D82A}">
                    <a16:rowId xmlns:a16="http://schemas.microsoft.com/office/drawing/2014/main" val="10001"/>
                  </a:ext>
                </a:extLst>
              </a:tr>
              <a:tr h="585592">
                <a:tc>
                  <a:txBody>
                    <a:bodyPr/>
                    <a:lstStyle/>
                    <a:p>
                      <a:r>
                        <a:rPr lang="en-GB" sz="1700" b="1" dirty="0">
                          <a:solidFill>
                            <a:srgbClr val="00B050"/>
                          </a:solidFill>
                        </a:rPr>
                        <a:t>Economic</a:t>
                      </a:r>
                      <a:r>
                        <a:rPr lang="en-GB" sz="1700" b="1" baseline="0" dirty="0">
                          <a:solidFill>
                            <a:srgbClr val="00B050"/>
                          </a:solidFill>
                        </a:rPr>
                        <a:t> Partners / Investments</a:t>
                      </a:r>
                      <a:endParaRPr lang="en-GB" sz="1700" b="1" dirty="0">
                        <a:solidFill>
                          <a:srgbClr val="00B050"/>
                        </a:solidFill>
                      </a:endParaRPr>
                    </a:p>
                  </a:txBody>
                  <a:tcPr marL="91449" marR="91449" marT="45723" marB="45723"/>
                </a:tc>
                <a:tc>
                  <a:txBody>
                    <a:bodyPr/>
                    <a:lstStyle/>
                    <a:p>
                      <a:r>
                        <a:rPr lang="en-GB" sz="1700" dirty="0">
                          <a:solidFill>
                            <a:srgbClr val="FF0000"/>
                          </a:solidFill>
                        </a:rPr>
                        <a:t>Solidarity</a:t>
                      </a:r>
                      <a:r>
                        <a:rPr lang="en-GB" sz="1700" baseline="0" dirty="0">
                          <a:solidFill>
                            <a:srgbClr val="FF0000"/>
                          </a:solidFill>
                        </a:rPr>
                        <a:t> </a:t>
                      </a:r>
                      <a:r>
                        <a:rPr lang="en-GB" sz="1700" baseline="0">
                          <a:solidFill>
                            <a:srgbClr val="FF0000"/>
                          </a:solidFill>
                        </a:rPr>
                        <a:t>for solidarity’s </a:t>
                      </a:r>
                      <a:r>
                        <a:rPr lang="en-GB" sz="1700" baseline="0" dirty="0">
                          <a:solidFill>
                            <a:srgbClr val="FF0000"/>
                          </a:solidFill>
                        </a:rPr>
                        <a:t>sake (history)</a:t>
                      </a:r>
                      <a:endParaRPr lang="en-GB" sz="1700" dirty="0">
                        <a:solidFill>
                          <a:srgbClr val="FF0000"/>
                        </a:solidFill>
                      </a:endParaRPr>
                    </a:p>
                  </a:txBody>
                  <a:tcPr marL="91449" marR="91449" marT="45723" marB="45723"/>
                </a:tc>
                <a:extLst>
                  <a:ext uri="{0D108BD9-81ED-4DB2-BD59-A6C34878D82A}">
                    <a16:rowId xmlns:a16="http://schemas.microsoft.com/office/drawing/2014/main" val="10002"/>
                  </a:ext>
                </a:extLst>
              </a:tr>
              <a:tr h="585592">
                <a:tc>
                  <a:txBody>
                    <a:bodyPr/>
                    <a:lstStyle/>
                    <a:p>
                      <a:r>
                        <a:rPr lang="en-GB" sz="1700" b="1" dirty="0">
                          <a:solidFill>
                            <a:srgbClr val="00B050"/>
                          </a:solidFill>
                        </a:rPr>
                        <a:t>Mutual benefits -</a:t>
                      </a:r>
                      <a:r>
                        <a:rPr lang="en-GB" sz="1700" b="1" baseline="0" dirty="0">
                          <a:solidFill>
                            <a:srgbClr val="00B050"/>
                          </a:solidFill>
                        </a:rPr>
                        <a:t>  creating a relationship of confidence/trust</a:t>
                      </a:r>
                      <a:endParaRPr lang="en-GB" sz="1700" b="1" dirty="0">
                        <a:solidFill>
                          <a:srgbClr val="00B050"/>
                        </a:solidFill>
                      </a:endParaRPr>
                    </a:p>
                  </a:txBody>
                  <a:tcPr marL="91449" marR="91449" marT="45723" marB="45723"/>
                </a:tc>
                <a:tc>
                  <a:txBody>
                    <a:bodyPr/>
                    <a:lstStyle/>
                    <a:p>
                      <a:r>
                        <a:rPr lang="en-GB" sz="1700" dirty="0">
                          <a:solidFill>
                            <a:srgbClr val="FF0000"/>
                          </a:solidFill>
                        </a:rPr>
                        <a:t>Political</a:t>
                      </a:r>
                      <a:r>
                        <a:rPr lang="en-GB" sz="1700" baseline="0" dirty="0">
                          <a:solidFill>
                            <a:srgbClr val="FF0000"/>
                          </a:solidFill>
                        </a:rPr>
                        <a:t> dialogue framed by 'international problems'</a:t>
                      </a:r>
                      <a:endParaRPr lang="en-GB" sz="1700" dirty="0">
                        <a:solidFill>
                          <a:srgbClr val="FF0000"/>
                        </a:solidFill>
                      </a:endParaRPr>
                    </a:p>
                  </a:txBody>
                  <a:tcPr marL="91449" marR="91449" marT="45723" marB="45723"/>
                </a:tc>
                <a:extLst>
                  <a:ext uri="{0D108BD9-81ED-4DB2-BD59-A6C34878D82A}">
                    <a16:rowId xmlns:a16="http://schemas.microsoft.com/office/drawing/2014/main" val="10003"/>
                  </a:ext>
                </a:extLst>
              </a:tr>
              <a:tr h="585592">
                <a:tc>
                  <a:txBody>
                    <a:bodyPr/>
                    <a:lstStyle/>
                    <a:p>
                      <a:r>
                        <a:rPr lang="en-GB" sz="1700" b="1" dirty="0">
                          <a:solidFill>
                            <a:srgbClr val="00B050"/>
                          </a:solidFill>
                        </a:rPr>
                        <a:t>Objectives</a:t>
                      </a:r>
                      <a:r>
                        <a:rPr lang="en-GB" sz="1700" b="1" baseline="0" dirty="0">
                          <a:solidFill>
                            <a:srgbClr val="00B050"/>
                          </a:solidFill>
                        </a:rPr>
                        <a:t> jointly identified – need to be gov. political priorities</a:t>
                      </a:r>
                      <a:endParaRPr lang="en-GB" sz="1700" b="1" dirty="0">
                        <a:solidFill>
                          <a:srgbClr val="00B050"/>
                        </a:solidFill>
                      </a:endParaRPr>
                    </a:p>
                  </a:txBody>
                  <a:tcPr marL="91449" marR="91449" marT="45723" marB="45723"/>
                </a:tc>
                <a:tc>
                  <a:txBody>
                    <a:bodyPr/>
                    <a:lstStyle/>
                    <a:p>
                      <a:r>
                        <a:rPr lang="en-GB" sz="1700" dirty="0">
                          <a:solidFill>
                            <a:srgbClr val="FF0000"/>
                          </a:solidFill>
                        </a:rPr>
                        <a:t>Over-emphasising the role of NGOs</a:t>
                      </a:r>
                    </a:p>
                  </a:txBody>
                  <a:tcPr marL="91449" marR="91449" marT="45723" marB="45723"/>
                </a:tc>
                <a:extLst>
                  <a:ext uri="{0D108BD9-81ED-4DB2-BD59-A6C34878D82A}">
                    <a16:rowId xmlns:a16="http://schemas.microsoft.com/office/drawing/2014/main" val="10004"/>
                  </a:ext>
                </a:extLst>
              </a:tr>
              <a:tr h="648267">
                <a:tc>
                  <a:txBody>
                    <a:bodyPr/>
                    <a:lstStyle/>
                    <a:p>
                      <a:r>
                        <a:rPr lang="en-GB" sz="1700" b="1" dirty="0">
                          <a:solidFill>
                            <a:srgbClr val="00B050"/>
                          </a:solidFill>
                        </a:rPr>
                        <a:t>Programming to demonstrate results/benefits</a:t>
                      </a:r>
                      <a:r>
                        <a:rPr lang="en-GB" sz="1700" b="1" baseline="0" dirty="0">
                          <a:solidFill>
                            <a:srgbClr val="00B050"/>
                          </a:solidFill>
                        </a:rPr>
                        <a:t> (i.e. not tied)</a:t>
                      </a:r>
                      <a:endParaRPr lang="en-GB" sz="1700" b="1" dirty="0">
                        <a:solidFill>
                          <a:srgbClr val="00B050"/>
                        </a:solidFill>
                      </a:endParaRPr>
                    </a:p>
                  </a:txBody>
                  <a:tcPr marL="91449" marR="91449" marT="45723" marB="45723"/>
                </a:tc>
                <a:tc>
                  <a:txBody>
                    <a:bodyPr/>
                    <a:lstStyle/>
                    <a:p>
                      <a:r>
                        <a:rPr lang="en-GB" sz="1700" dirty="0">
                          <a:solidFill>
                            <a:srgbClr val="FF0000"/>
                          </a:solidFill>
                        </a:rPr>
                        <a:t>Perception</a:t>
                      </a:r>
                      <a:r>
                        <a:rPr lang="en-GB" sz="1700" baseline="0" dirty="0">
                          <a:solidFill>
                            <a:srgbClr val="FF0000"/>
                          </a:solidFill>
                        </a:rPr>
                        <a:t> of imbalance - </a:t>
                      </a:r>
                      <a:r>
                        <a:rPr lang="en-GB" sz="1700" dirty="0">
                          <a:solidFill>
                            <a:srgbClr val="FF0000"/>
                          </a:solidFill>
                        </a:rPr>
                        <a:t>Donor-Recipient / Patronising / Colonial</a:t>
                      </a:r>
                    </a:p>
                  </a:txBody>
                  <a:tcPr marL="91449" marR="91449" marT="45723" marB="45723"/>
                </a:tc>
                <a:extLst>
                  <a:ext uri="{0D108BD9-81ED-4DB2-BD59-A6C34878D82A}">
                    <a16:rowId xmlns:a16="http://schemas.microsoft.com/office/drawing/2014/main" val="10005"/>
                  </a:ext>
                </a:extLst>
              </a:tr>
              <a:tr h="415327">
                <a:tc>
                  <a:txBody>
                    <a:bodyPr/>
                    <a:lstStyle/>
                    <a:p>
                      <a:r>
                        <a:rPr lang="en-GB" sz="1700" b="1" dirty="0">
                          <a:solidFill>
                            <a:srgbClr val="00B050"/>
                          </a:solidFill>
                        </a:rPr>
                        <a:t>Provincial/local level engagement</a:t>
                      </a:r>
                    </a:p>
                  </a:txBody>
                  <a:tcPr marL="91449" marR="91449" marT="45723" marB="45723"/>
                </a:tc>
                <a:tc>
                  <a:txBody>
                    <a:bodyPr/>
                    <a:lstStyle/>
                    <a:p>
                      <a:endParaRPr lang="en-GB" sz="1700" dirty="0">
                        <a:solidFill>
                          <a:srgbClr val="FF0000"/>
                        </a:solidFill>
                      </a:endParaRPr>
                    </a:p>
                  </a:txBody>
                  <a:tcPr marL="91449" marR="91449" marT="45723" marB="45723"/>
                </a:tc>
                <a:extLst>
                  <a:ext uri="{0D108BD9-81ED-4DB2-BD59-A6C34878D82A}">
                    <a16:rowId xmlns:a16="http://schemas.microsoft.com/office/drawing/2014/main" val="10006"/>
                  </a:ext>
                </a:extLst>
              </a:tr>
              <a:tr h="648072">
                <a:tc>
                  <a:txBody>
                    <a:bodyPr/>
                    <a:lstStyle/>
                    <a:p>
                      <a:r>
                        <a:rPr lang="en-GB" sz="1700" b="1" dirty="0">
                          <a:solidFill>
                            <a:srgbClr val="00B050"/>
                          </a:solidFill>
                        </a:rPr>
                        <a:t>Use convening authority/shared challenges for equal partnership</a:t>
                      </a:r>
                    </a:p>
                  </a:txBody>
                  <a:tcPr marL="91449" marR="91449" marT="45723" marB="45723"/>
                </a:tc>
                <a:tc>
                  <a:txBody>
                    <a:bodyPr/>
                    <a:lstStyle/>
                    <a:p>
                      <a:endParaRPr lang="en-GB" sz="1700" dirty="0">
                        <a:solidFill>
                          <a:srgbClr val="FF0000"/>
                        </a:solidFill>
                      </a:endParaRPr>
                    </a:p>
                  </a:txBody>
                  <a:tcPr marL="91449" marR="91449" marT="45723" marB="45723"/>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4775290-0638-4986-8BF4-317E5943EF26}"/>
              </a:ext>
            </a:extLst>
          </p:cNvPr>
          <p:cNvSpPr>
            <a:spLocks noGrp="1" noChangeArrowheads="1"/>
          </p:cNvSpPr>
          <p:nvPr>
            <p:ph type="title" idx="4294967295"/>
          </p:nvPr>
        </p:nvSpPr>
        <p:spPr>
          <a:xfrm>
            <a:off x="346075" y="1285889"/>
            <a:ext cx="8797925" cy="936625"/>
          </a:xfrm>
        </p:spPr>
        <p:txBody>
          <a:bodyPr/>
          <a:lstStyle/>
          <a:p>
            <a:pPr marL="92075" eaLnBrk="1" hangingPunct="1"/>
            <a:r>
              <a:rPr lang="en-GB" sz="2800" dirty="0" smtClean="0"/>
              <a:t/>
            </a:r>
            <a:br>
              <a:rPr lang="en-GB" sz="2800" dirty="0" smtClean="0"/>
            </a:br>
            <a:r>
              <a:rPr lang="en-GB" sz="2800" dirty="0" smtClean="0"/>
              <a:t>Independent </a:t>
            </a:r>
            <a:r>
              <a:rPr lang="en-GB" sz="2800" dirty="0"/>
              <a:t>evaluation and OECD Peer Review find:</a:t>
            </a:r>
            <a:br>
              <a:rPr lang="en-GB" sz="2800" dirty="0"/>
            </a:br>
            <a:r>
              <a:rPr lang="en-GB" sz="2800" dirty="0" smtClean="0"/>
              <a:t/>
            </a:r>
            <a:br>
              <a:rPr lang="en-GB" sz="2800" dirty="0" smtClean="0"/>
            </a:br>
            <a:endParaRPr lang="en-GB" altLang="en-US" sz="2800" dirty="0"/>
          </a:p>
        </p:txBody>
      </p:sp>
      <p:sp>
        <p:nvSpPr>
          <p:cNvPr id="30723" name="Content Placeholder 2">
            <a:extLst>
              <a:ext uri="{FF2B5EF4-FFF2-40B4-BE49-F238E27FC236}">
                <a16:creationId xmlns:a16="http://schemas.microsoft.com/office/drawing/2014/main" id="{918BB479-22A4-47CE-AA0C-53170C4482E3}"/>
              </a:ext>
            </a:extLst>
          </p:cNvPr>
          <p:cNvSpPr>
            <a:spLocks noGrp="1" noChangeArrowheads="1"/>
          </p:cNvSpPr>
          <p:nvPr>
            <p:ph idx="4294967295"/>
          </p:nvPr>
        </p:nvSpPr>
        <p:spPr>
          <a:xfrm>
            <a:off x="468313" y="2205038"/>
            <a:ext cx="8675687" cy="4017962"/>
          </a:xfrm>
        </p:spPr>
        <p:txBody>
          <a:bodyPr/>
          <a:lstStyle/>
          <a:p>
            <a:pPr marL="0" indent="0" defTabSz="444500">
              <a:spcBef>
                <a:spcPts val="0"/>
              </a:spcBef>
              <a:spcAft>
                <a:spcPts val="800"/>
              </a:spcAft>
              <a:buClr>
                <a:srgbClr val="0F5494"/>
              </a:buClr>
              <a:buNone/>
            </a:pPr>
            <a:r>
              <a:rPr lang="en-GB" sz="2200" dirty="0" smtClean="0"/>
              <a:t>A </a:t>
            </a:r>
            <a:r>
              <a:rPr lang="en-GB" sz="2200" dirty="0"/>
              <a:t>common vision and a higher EU profile:</a:t>
            </a:r>
            <a:endParaRPr lang="en-GB" sz="2200" i="0" dirty="0"/>
          </a:p>
          <a:p>
            <a:pPr defTabSz="444500">
              <a:spcBef>
                <a:spcPts val="0"/>
              </a:spcBef>
              <a:spcAft>
                <a:spcPts val="800"/>
              </a:spcAft>
              <a:buClr>
                <a:srgbClr val="0F5494"/>
              </a:buClr>
            </a:pPr>
            <a:r>
              <a:rPr lang="en-GB" sz="1800" i="0" dirty="0"/>
              <a:t>Shared vision and coherent policy add value but need to be part of a clearer intervention logic </a:t>
            </a:r>
          </a:p>
          <a:p>
            <a:pPr defTabSz="444500">
              <a:spcBef>
                <a:spcPts val="0"/>
              </a:spcBef>
              <a:spcAft>
                <a:spcPts val="800"/>
              </a:spcAft>
              <a:buClr>
                <a:srgbClr val="0F5494"/>
              </a:buClr>
            </a:pPr>
            <a:r>
              <a:rPr lang="en-GB" sz="1800" i="0" dirty="0"/>
              <a:t>Potential for greater impact by joining-up development work, a reform focus &amp; politically strategic </a:t>
            </a:r>
            <a:r>
              <a:rPr lang="en-GB" sz="1800" i="0" dirty="0" smtClean="0"/>
              <a:t>interventions</a:t>
            </a:r>
          </a:p>
          <a:p>
            <a:pPr marL="0" indent="0" defTabSz="444500">
              <a:spcBef>
                <a:spcPts val="0"/>
              </a:spcBef>
              <a:spcAft>
                <a:spcPts val="800"/>
              </a:spcAft>
              <a:buClr>
                <a:srgbClr val="0F5494"/>
              </a:buClr>
              <a:buNone/>
            </a:pPr>
            <a:endParaRPr lang="en-GB" sz="1800" i="0" dirty="0"/>
          </a:p>
          <a:p>
            <a:pPr marL="0" indent="0" defTabSz="444500">
              <a:spcBef>
                <a:spcPts val="0"/>
              </a:spcBef>
              <a:spcAft>
                <a:spcPts val="800"/>
              </a:spcAft>
              <a:buClr>
                <a:srgbClr val="0F5494"/>
              </a:buClr>
              <a:buNone/>
            </a:pPr>
            <a:r>
              <a:rPr lang="en-US" altLang="en-US" sz="2200" dirty="0" smtClean="0"/>
              <a:t>“</a:t>
            </a:r>
            <a:r>
              <a:rPr lang="en-US" altLang="en-US" sz="2200" dirty="0"/>
              <a:t>Expand and refine implementation” of JP:</a:t>
            </a:r>
          </a:p>
          <a:p>
            <a:pPr defTabSz="444500">
              <a:spcBef>
                <a:spcPts val="0"/>
              </a:spcBef>
              <a:spcAft>
                <a:spcPts val="800"/>
              </a:spcAft>
              <a:buClr>
                <a:srgbClr val="0F5494"/>
              </a:buClr>
            </a:pPr>
            <a:r>
              <a:rPr lang="en-US" altLang="en-US" sz="1800" i="0" dirty="0"/>
              <a:t>Extend the scope &amp; reinforce partner country ownership</a:t>
            </a:r>
          </a:p>
          <a:p>
            <a:pPr defTabSz="444500">
              <a:spcBef>
                <a:spcPts val="0"/>
              </a:spcBef>
              <a:spcAft>
                <a:spcPts val="800"/>
              </a:spcAft>
              <a:buClr>
                <a:srgbClr val="0F5494"/>
              </a:buClr>
            </a:pPr>
            <a:r>
              <a:rPr lang="en-US" altLang="en-US" sz="1800" i="0" dirty="0"/>
              <a:t>Process matters: strengthen results-based focus &amp; approaches</a:t>
            </a:r>
            <a:endParaRPr lang="en-GB" sz="1800" i="0" dirty="0"/>
          </a:p>
          <a:p>
            <a:pPr defTabSz="444500">
              <a:spcBef>
                <a:spcPts val="0"/>
              </a:spcBef>
              <a:spcAft>
                <a:spcPts val="1200"/>
              </a:spcAft>
              <a:buClr>
                <a:srgbClr val="0F5494"/>
              </a:buClr>
            </a:pPr>
            <a:r>
              <a:rPr lang="en-GB" sz="1800" i="0" dirty="0"/>
              <a:t>SDGs as opportunity to bring coherence (financing, policy dialogue, prioritisation &amp; partnering)</a:t>
            </a:r>
          </a:p>
        </p:txBody>
      </p:sp>
      <p:sp>
        <p:nvSpPr>
          <p:cNvPr id="2" name="TextBox 1">
            <a:extLst>
              <a:ext uri="{FF2B5EF4-FFF2-40B4-BE49-F238E27FC236}">
                <a16:creationId xmlns:a16="http://schemas.microsoft.com/office/drawing/2014/main" id="{A819D6B7-1D51-49CB-863A-5EDF2D6C424D}"/>
              </a:ext>
            </a:extLst>
          </p:cNvPr>
          <p:cNvSpPr txBox="1"/>
          <p:nvPr/>
        </p:nvSpPr>
        <p:spPr>
          <a:xfrm>
            <a:off x="3653137" y="6222503"/>
            <a:ext cx="5490863" cy="461665"/>
          </a:xfrm>
          <a:prstGeom prst="rect">
            <a:avLst/>
          </a:prstGeom>
          <a:noFill/>
        </p:spPr>
        <p:txBody>
          <a:bodyPr wrap="square" rtlCol="0">
            <a:spAutoFit/>
          </a:bodyPr>
          <a:lstStyle/>
          <a:p>
            <a:r>
              <a:rPr lang="en-US" altLang="x-none" b="1" dirty="0">
                <a:solidFill>
                  <a:srgbClr val="000000"/>
                </a:solidFill>
                <a:latin typeface="Arial Narrow" charset="0"/>
              </a:rPr>
              <a:t>Evaluation of EU Joint Programming process of development cooperation (2011-2015)</a:t>
            </a:r>
          </a:p>
          <a:p>
            <a:r>
              <a:rPr lang="en-US" b="1" dirty="0" smtClean="0">
                <a:solidFill>
                  <a:srgbClr val="000000"/>
                </a:solidFill>
                <a:latin typeface="Arial Narrow" charset="0"/>
              </a:rPr>
              <a:t>OECD </a:t>
            </a:r>
            <a:r>
              <a:rPr lang="en-US" b="1" dirty="0">
                <a:solidFill>
                  <a:srgbClr val="000000"/>
                </a:solidFill>
                <a:latin typeface="Arial Narrow" charset="0"/>
              </a:rPr>
              <a:t>Development Cooperation Peer Review of European Union 2018</a:t>
            </a:r>
            <a:endParaRPr lang="en-GB" b="1" dirty="0">
              <a:solidFill>
                <a:srgbClr val="000000"/>
              </a:solidFill>
              <a:latin typeface="Arial Narrow" charset="0"/>
            </a:endParaRPr>
          </a:p>
        </p:txBody>
      </p:sp>
    </p:spTree>
    <p:extLst>
      <p:ext uri="{BB962C8B-B14F-4D97-AF65-F5344CB8AC3E}">
        <p14:creationId xmlns:p14="http://schemas.microsoft.com/office/powerpoint/2010/main" val="252825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 calcmode="lin" valueType="num">
                                      <p:cBhvr additive="base">
                                        <p:cTn id="15"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 calcmode="lin" valueType="num">
                                      <p:cBhvr additive="base">
                                        <p:cTn id="2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23">
                                            <p:txEl>
                                              <p:pRg st="5" end="5"/>
                                            </p:txEl>
                                          </p:spTgt>
                                        </p:tgtEl>
                                        <p:attrNameLst>
                                          <p:attrName>style.visibility</p:attrName>
                                        </p:attrNameLst>
                                      </p:cBhvr>
                                      <p:to>
                                        <p:strVal val="visible"/>
                                      </p:to>
                                    </p:set>
                                    <p:anim calcmode="lin" valueType="num">
                                      <p:cBhvr additive="base">
                                        <p:cTn id="25"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 calcmode="lin" valueType="num">
                                      <p:cBhvr additive="base">
                                        <p:cTn id="29"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723">
                                            <p:txEl>
                                              <p:pRg st="7" end="7"/>
                                            </p:txEl>
                                          </p:spTgt>
                                        </p:tgtEl>
                                        <p:attrNameLst>
                                          <p:attrName>style.visibility</p:attrName>
                                        </p:attrNameLst>
                                      </p:cBhvr>
                                      <p:to>
                                        <p:strVal val="visible"/>
                                      </p:to>
                                    </p:set>
                                    <p:anim calcmode="lin" valueType="num">
                                      <p:cBhvr additive="base">
                                        <p:cTn id="33"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43F683D-DEBA-46D4-B916-30866774A17E}"/>
              </a:ext>
            </a:extLst>
          </p:cNvPr>
          <p:cNvSpPr>
            <a:spLocks noGrp="1" noChangeArrowheads="1"/>
          </p:cNvSpPr>
          <p:nvPr>
            <p:ph type="title" idx="4294967295"/>
          </p:nvPr>
        </p:nvSpPr>
        <p:spPr>
          <a:xfrm>
            <a:off x="323528" y="1268760"/>
            <a:ext cx="8229600" cy="5256584"/>
          </a:xfrm>
        </p:spPr>
        <p:txBody>
          <a:bodyPr/>
          <a:lstStyle/>
          <a:p>
            <a:pPr eaLnBrk="1" hangingPunct="1"/>
            <a:r>
              <a:rPr lang="en-GB" altLang="en-US" dirty="0"/>
              <a:t>Comparative </a:t>
            </a:r>
            <a:r>
              <a:rPr lang="en-GB" altLang="en-US" dirty="0" smtClean="0"/>
              <a:t>advantages</a:t>
            </a:r>
            <a:r>
              <a:rPr lang="en-GB" altLang="en-US" sz="2100" u="sng" dirty="0"/>
              <a:t/>
            </a:r>
            <a:br>
              <a:rPr lang="en-GB" altLang="en-US" sz="2100" u="sng" dirty="0"/>
            </a:br>
            <a:r>
              <a:rPr lang="en-GB" altLang="en-US" sz="2100" u="sng" dirty="0"/>
              <a:t/>
            </a:r>
            <a:br>
              <a:rPr lang="en-GB" altLang="en-US" sz="2100" u="sng" dirty="0"/>
            </a:br>
            <a:r>
              <a:rPr lang="en-GB" altLang="en-US" sz="1800" b="0" dirty="0" smtClean="0"/>
              <a:t>In </a:t>
            </a:r>
            <a:r>
              <a:rPr lang="en-GB" altLang="en-US" sz="1800" dirty="0"/>
              <a:t>Angola</a:t>
            </a:r>
            <a:r>
              <a:rPr lang="en-GB" altLang="en-US" sz="1800" b="0" dirty="0"/>
              <a:t>, dialogue with senior government officials is a challenge but Portugal has a very influential cultural presence (e.g. </a:t>
            </a:r>
            <a:r>
              <a:rPr lang="en-GB" altLang="en-US" sz="1800" dirty="0"/>
              <a:t>art exhibits</a:t>
            </a:r>
            <a:r>
              <a:rPr lang="en-GB" altLang="en-US" sz="1800" b="0" dirty="0"/>
              <a:t> attended by elites) and most </a:t>
            </a:r>
            <a:r>
              <a:rPr lang="en-GB" altLang="en-US" sz="1800" dirty="0"/>
              <a:t>ministers studied in EU</a:t>
            </a:r>
            <a:r>
              <a:rPr lang="en-GB" altLang="en-US" sz="1800" b="0" dirty="0"/>
              <a:t>.</a:t>
            </a:r>
            <a:br>
              <a:rPr lang="en-GB" altLang="en-US" sz="1800" b="0" dirty="0"/>
            </a:br>
            <a:r>
              <a:rPr lang="en-GB" altLang="en-US" sz="1800" b="0" dirty="0"/>
              <a:t/>
            </a:r>
            <a:br>
              <a:rPr lang="en-GB" altLang="en-US" sz="1800" b="0" dirty="0"/>
            </a:br>
            <a:r>
              <a:rPr lang="en-GB" altLang="en-US" sz="1800" b="0" dirty="0" smtClean="0"/>
              <a:t>In </a:t>
            </a:r>
            <a:r>
              <a:rPr lang="en-GB" altLang="en-US" sz="1800" dirty="0"/>
              <a:t>Philippines</a:t>
            </a:r>
            <a:r>
              <a:rPr lang="en-GB" altLang="en-US" sz="1800" b="0" dirty="0"/>
              <a:t>, the government is critical of global governance, but a </a:t>
            </a:r>
            <a:r>
              <a:rPr lang="en-GB" altLang="en-US" sz="1800" dirty="0"/>
              <a:t>core group of influential technocrats want to be world leaders on the SDGs</a:t>
            </a:r>
            <a:r>
              <a:rPr lang="en-GB" altLang="en-US" sz="1800" b="0" dirty="0"/>
              <a:t>. </a:t>
            </a:r>
            <a:br>
              <a:rPr lang="en-GB" altLang="en-US" sz="1800" b="0" dirty="0"/>
            </a:br>
            <a:r>
              <a:rPr lang="en-GB" altLang="en-US" sz="1800" b="0" dirty="0"/>
              <a:t/>
            </a:r>
            <a:br>
              <a:rPr lang="en-GB" altLang="en-US" sz="1800" b="0" dirty="0"/>
            </a:br>
            <a:r>
              <a:rPr lang="en-GB" altLang="en-US" sz="1800" b="0" dirty="0" smtClean="0"/>
              <a:t>In </a:t>
            </a:r>
            <a:r>
              <a:rPr lang="en-GB" altLang="en-US" sz="1800" dirty="0"/>
              <a:t>Moldova</a:t>
            </a:r>
            <a:r>
              <a:rPr lang="en-GB" altLang="en-US" sz="1800" b="0" dirty="0"/>
              <a:t>, many </a:t>
            </a:r>
            <a:r>
              <a:rPr lang="en-GB" altLang="en-US" sz="1800" dirty="0"/>
              <a:t>ministers complain they are pressured by corrupt politicans just like donors are</a:t>
            </a:r>
            <a:r>
              <a:rPr lang="en-GB" altLang="en-US" sz="1800" b="0" dirty="0"/>
              <a:t> - </a:t>
            </a:r>
            <a:r>
              <a:rPr lang="en-GB" altLang="en-US" sz="1800" dirty="0"/>
              <a:t>donors </a:t>
            </a:r>
            <a:r>
              <a:rPr lang="en-GB" altLang="en-US" sz="1800" b="0" dirty="0"/>
              <a:t>like Bulgaria, Poland, the Czech Republic and Romania have preferential access because they are perceived to </a:t>
            </a:r>
            <a:r>
              <a:rPr lang="en-GB" altLang="en-US" sz="1800" dirty="0"/>
              <a:t>share the same experience</a:t>
            </a:r>
            <a:r>
              <a:rPr lang="en-GB" altLang="en-US" sz="1800" b="0" dirty="0"/>
              <a:t> as Moldova re: the EU and local corrupt elites.</a:t>
            </a:r>
          </a:p>
        </p:txBody>
      </p:sp>
    </p:spTree>
    <p:extLst>
      <p:ext uri="{BB962C8B-B14F-4D97-AF65-F5344CB8AC3E}">
        <p14:creationId xmlns:p14="http://schemas.microsoft.com/office/powerpoint/2010/main" val="32611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ppt_x"/>
                                          </p:val>
                                        </p:tav>
                                        <p:tav tm="100000">
                                          <p:val>
                                            <p:strVal val="#ppt_x"/>
                                          </p:val>
                                        </p:tav>
                                      </p:tavLst>
                                    </p:anim>
                                    <p:anim calcmode="lin" valueType="num">
                                      <p:cBhvr additive="base">
                                        <p:cTn id="8"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4775290-0638-4986-8BF4-317E5943EF26}"/>
              </a:ext>
            </a:extLst>
          </p:cNvPr>
          <p:cNvSpPr>
            <a:spLocks noGrp="1" noChangeArrowheads="1"/>
          </p:cNvSpPr>
          <p:nvPr>
            <p:ph type="title" idx="4294967295"/>
          </p:nvPr>
        </p:nvSpPr>
        <p:spPr>
          <a:xfrm>
            <a:off x="287338" y="1268413"/>
            <a:ext cx="8856662" cy="936625"/>
          </a:xfrm>
        </p:spPr>
        <p:txBody>
          <a:bodyPr/>
          <a:lstStyle/>
          <a:p>
            <a:pPr marL="92075" eaLnBrk="1" hangingPunct="1"/>
            <a:r>
              <a:rPr lang="en-GB" sz="2800" dirty="0" smtClean="0"/>
              <a:t>Country-level r</a:t>
            </a:r>
            <a:r>
              <a:rPr lang="en-GB" altLang="en-US" sz="2800" dirty="0" smtClean="0"/>
              <a:t>eflections </a:t>
            </a:r>
            <a:r>
              <a:rPr lang="en-GB" altLang="en-US" sz="2800" dirty="0"/>
              <a:t>from the </a:t>
            </a:r>
            <a:r>
              <a:rPr lang="en-GB" altLang="en-US" sz="2800" dirty="0" smtClean="0"/>
              <a:t>last years Global workshop in Cambodia: </a:t>
            </a:r>
            <a:endParaRPr lang="en-GB" altLang="en-US" sz="2800" dirty="0"/>
          </a:p>
        </p:txBody>
      </p:sp>
      <p:sp>
        <p:nvSpPr>
          <p:cNvPr id="30723" name="Content Placeholder 2">
            <a:extLst>
              <a:ext uri="{FF2B5EF4-FFF2-40B4-BE49-F238E27FC236}">
                <a16:creationId xmlns:a16="http://schemas.microsoft.com/office/drawing/2014/main" id="{918BB479-22A4-47CE-AA0C-53170C4482E3}"/>
              </a:ext>
            </a:extLst>
          </p:cNvPr>
          <p:cNvSpPr>
            <a:spLocks noGrp="1" noChangeArrowheads="1"/>
          </p:cNvSpPr>
          <p:nvPr>
            <p:ph idx="4294967295"/>
          </p:nvPr>
        </p:nvSpPr>
        <p:spPr>
          <a:xfrm>
            <a:off x="287338" y="2451317"/>
            <a:ext cx="8435975" cy="3930011"/>
          </a:xfrm>
        </p:spPr>
        <p:txBody>
          <a:bodyPr/>
          <a:lstStyle/>
          <a:p>
            <a:pPr marL="285750" lvl="1" eaLnBrk="1" hangingPunct="1">
              <a:spcBef>
                <a:spcPts val="0"/>
              </a:spcBef>
              <a:spcAft>
                <a:spcPts val="600"/>
              </a:spcAft>
              <a:defRPr/>
            </a:pPr>
            <a:r>
              <a:rPr lang="en-GB" sz="2600" b="0" dirty="0"/>
              <a:t>Quality of process institutionalises momentum &amp; flexibility</a:t>
            </a:r>
          </a:p>
          <a:p>
            <a:pPr marL="285750" lvl="1" eaLnBrk="1" hangingPunct="1">
              <a:spcBef>
                <a:spcPts val="0"/>
              </a:spcBef>
              <a:spcAft>
                <a:spcPts val="300"/>
              </a:spcAft>
              <a:defRPr/>
            </a:pPr>
            <a:r>
              <a:rPr lang="en-GB" sz="2600" b="0" dirty="0"/>
              <a:t>Joint analysis is a key step (and reoccurring)</a:t>
            </a:r>
          </a:p>
          <a:p>
            <a:pPr marL="800100" lvl="2" indent="-342900" eaLnBrk="1" hangingPunct="1">
              <a:spcBef>
                <a:spcPts val="0"/>
              </a:spcBef>
              <a:spcAft>
                <a:spcPts val="300"/>
              </a:spcAft>
              <a:buFont typeface="Courier New" panose="02070309020205020404" pitchFamily="49" charset="0"/>
              <a:buChar char="o"/>
              <a:defRPr/>
            </a:pPr>
            <a:r>
              <a:rPr lang="en-GB" sz="2600" b="0" dirty="0"/>
              <a:t>Vision, Added-value, Strategy, Politics, Risks</a:t>
            </a:r>
          </a:p>
          <a:p>
            <a:pPr marL="285750" lvl="1" eaLnBrk="1" hangingPunct="1">
              <a:spcBef>
                <a:spcPts val="0"/>
              </a:spcBef>
              <a:spcAft>
                <a:spcPts val="600"/>
              </a:spcAft>
              <a:defRPr/>
            </a:pPr>
            <a:r>
              <a:rPr lang="en-GB" sz="2600" b="0" dirty="0"/>
              <a:t>Incentives &amp; motivation (EU/MS staff and counterparts)</a:t>
            </a:r>
          </a:p>
          <a:p>
            <a:pPr marL="285750" lvl="1" eaLnBrk="1" hangingPunct="1">
              <a:spcBef>
                <a:spcPts val="0"/>
              </a:spcBef>
              <a:spcAft>
                <a:spcPts val="300"/>
              </a:spcAft>
              <a:defRPr/>
            </a:pPr>
            <a:r>
              <a:rPr lang="en-GB" sz="2600" b="0" dirty="0"/>
              <a:t>MICs and LIC/LDC emphasise different issues</a:t>
            </a:r>
          </a:p>
          <a:p>
            <a:pPr marL="285750" lvl="1" eaLnBrk="1" hangingPunct="1">
              <a:lnSpc>
                <a:spcPct val="80000"/>
              </a:lnSpc>
              <a:defRPr/>
            </a:pPr>
            <a:r>
              <a:rPr lang="en-GB" sz="2600" b="0" dirty="0"/>
              <a:t>Lighter processes (when context requires)</a:t>
            </a:r>
          </a:p>
        </p:txBody>
      </p:sp>
      <p:sp>
        <p:nvSpPr>
          <p:cNvPr id="2" name="TextBox 1">
            <a:extLst>
              <a:ext uri="{FF2B5EF4-FFF2-40B4-BE49-F238E27FC236}">
                <a16:creationId xmlns:a16="http://schemas.microsoft.com/office/drawing/2014/main" id="{A4CB7844-1CEC-492A-BB75-06BFB6C24F75}"/>
              </a:ext>
            </a:extLst>
          </p:cNvPr>
          <p:cNvSpPr txBox="1"/>
          <p:nvPr/>
        </p:nvSpPr>
        <p:spPr>
          <a:xfrm>
            <a:off x="3516317" y="6547882"/>
            <a:ext cx="5328592" cy="276998"/>
          </a:xfrm>
          <a:prstGeom prst="rect">
            <a:avLst/>
          </a:prstGeom>
          <a:noFill/>
        </p:spPr>
        <p:txBody>
          <a:bodyPr wrap="square" rtlCol="0">
            <a:spAutoFit/>
          </a:bodyPr>
          <a:lstStyle/>
          <a:p>
            <a:pPr algn="r"/>
            <a:r>
              <a:rPr lang="en-GB" b="1" dirty="0">
                <a:solidFill>
                  <a:srgbClr val="000000"/>
                </a:solidFill>
                <a:latin typeface="Arial Narrow" charset="0"/>
              </a:rPr>
              <a:t>JP Global Learning Event, Cambodia, 4-6 December 2018</a:t>
            </a:r>
          </a:p>
        </p:txBody>
      </p:sp>
    </p:spTree>
    <p:extLst>
      <p:ext uri="{BB962C8B-B14F-4D97-AF65-F5344CB8AC3E}">
        <p14:creationId xmlns:p14="http://schemas.microsoft.com/office/powerpoint/2010/main" val="25736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calcmode="lin" valueType="num">
                                      <p:cBhvr additive="base">
                                        <p:cTn id="17"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anim calcmode="lin" valueType="num">
                                      <p:cBhvr additive="base">
                                        <p:cTn id="23"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23">
                                            <p:txEl>
                                              <p:pRg st="4" end="4"/>
                                            </p:txEl>
                                          </p:spTgt>
                                        </p:tgtEl>
                                        <p:attrNameLst>
                                          <p:attrName>style.visibility</p:attrName>
                                        </p:attrNameLst>
                                      </p:cBhvr>
                                      <p:to>
                                        <p:strVal val="visible"/>
                                      </p:to>
                                    </p:set>
                                    <p:anim calcmode="lin" valueType="num">
                                      <p:cBhvr additive="base">
                                        <p:cTn id="29"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723">
                                            <p:txEl>
                                              <p:pRg st="5" end="5"/>
                                            </p:txEl>
                                          </p:spTgt>
                                        </p:tgtEl>
                                        <p:attrNameLst>
                                          <p:attrName>style.visibility</p:attrName>
                                        </p:attrNameLst>
                                      </p:cBhvr>
                                      <p:to>
                                        <p:strVal val="visible"/>
                                      </p:to>
                                    </p:set>
                                    <p:anim calcmode="lin" valueType="num">
                                      <p:cBhvr additive="base">
                                        <p:cTn id="35"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2C27FB00-4115-4E9E-9E28-5C4E57279B70}"/>
              </a:ext>
            </a:extLst>
          </p:cNvPr>
          <p:cNvSpPr>
            <a:spLocks noGrp="1" noChangeArrowheads="1"/>
          </p:cNvSpPr>
          <p:nvPr>
            <p:ph type="title" idx="4294967295"/>
          </p:nvPr>
        </p:nvSpPr>
        <p:spPr>
          <a:xfrm>
            <a:off x="594839" y="1340768"/>
            <a:ext cx="8578850" cy="701675"/>
          </a:xfrm>
        </p:spPr>
        <p:txBody>
          <a:bodyPr/>
          <a:lstStyle/>
          <a:p>
            <a:pPr eaLnBrk="1" hangingPunct="1"/>
            <a:r>
              <a:rPr lang="en-GB" altLang="en-US" dirty="0"/>
              <a:t>Good Practices in Collaboration</a:t>
            </a:r>
          </a:p>
        </p:txBody>
      </p:sp>
      <p:pic>
        <p:nvPicPr>
          <p:cNvPr id="5" name="Picture 4">
            <a:extLst>
              <a:ext uri="{FF2B5EF4-FFF2-40B4-BE49-F238E27FC236}">
                <a16:creationId xmlns:a16="http://schemas.microsoft.com/office/drawing/2014/main" id="{F2D68F5B-37CB-4436-BC6B-28FE94BAE183}"/>
              </a:ext>
            </a:extLst>
          </p:cNvPr>
          <p:cNvPicPr>
            <a:picLocks noChangeAspect="1"/>
          </p:cNvPicPr>
          <p:nvPr/>
        </p:nvPicPr>
        <p:blipFill>
          <a:blip r:embed="rId3"/>
          <a:stretch>
            <a:fillRect/>
          </a:stretch>
        </p:blipFill>
        <p:spPr>
          <a:xfrm>
            <a:off x="1763688" y="2348880"/>
            <a:ext cx="5870620" cy="4282772"/>
          </a:xfrm>
          <a:prstGeom prst="rect">
            <a:avLst/>
          </a:prstGeom>
        </p:spPr>
      </p:pic>
    </p:spTree>
    <p:extLst>
      <p:ext uri="{BB962C8B-B14F-4D97-AF65-F5344CB8AC3E}">
        <p14:creationId xmlns:p14="http://schemas.microsoft.com/office/powerpoint/2010/main" val="263128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P template">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anose="020B0604030504040204"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P template" id="{B4B003FC-5915-4565-8986-C6AE40DE3B42}" vid="{C6730629-7B1D-4419-94E6-279C39770C65}"/>
    </a:ext>
  </a:extLst>
</a:theme>
</file>

<file path=ppt/theme/theme2.xml><?xml version="1.0" encoding="utf-8"?>
<a:theme xmlns:a="http://schemas.openxmlformats.org/drawingml/2006/main" name="1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TotalTime>
  <Words>1376</Words>
  <Application>Microsoft Office PowerPoint</Application>
  <PresentationFormat>On-screen Show (4:3)</PresentationFormat>
  <Paragraphs>149</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Narrow</vt:lpstr>
      <vt:lpstr>Calibri</vt:lpstr>
      <vt:lpstr>Courier New</vt:lpstr>
      <vt:lpstr>Verdana</vt:lpstr>
      <vt:lpstr>Wingdings</vt:lpstr>
      <vt:lpstr>JP template</vt:lpstr>
      <vt:lpstr>1_Office Theme</vt:lpstr>
      <vt:lpstr>Learning from the JP experience         Training on Joint Programming      19 November 2019      Kampala, UGANDA</vt:lpstr>
      <vt:lpstr>PowerPoint Presentation</vt:lpstr>
      <vt:lpstr>Working better means working smarter</vt:lpstr>
      <vt:lpstr>Greater impact through improving relevance</vt:lpstr>
      <vt:lpstr> What works for dialogue? </vt:lpstr>
      <vt:lpstr> Independent evaluation and OECD Peer Review find:  </vt:lpstr>
      <vt:lpstr>Comparative advantages  In Angola, dialogue with senior government officials is a challenge but Portugal has a very influential cultural presence (e.g. art exhibits attended by elites) and most ministers studied in EU.  In Philippines, the government is critical of global governance, but a core group of influential technocrats want to be world leaders on the SDGs.   In Moldova, many ministers complain they are pressured by corrupt politicans just like donors are - donors like Bulgaria, Poland, the Czech Republic and Romania have preferential access because they are perceived to share the same experience as Moldova re: the EU and local corrupt elites.</vt:lpstr>
      <vt:lpstr>Country-level reflections from the last years Global workshop in Cambodia: </vt:lpstr>
      <vt:lpstr>Good Practices in Collaboration</vt:lpstr>
      <vt:lpstr>Good Practices in Collaboration</vt:lpstr>
      <vt:lpstr>Good Practices in Collaboration</vt:lpstr>
      <vt:lpstr>Working Session 1 (30 min at table 15 min rapid report back):</vt:lpstr>
      <vt:lpstr>Working Session 2 (30 min at table 15 min rapid report back):</vt:lpstr>
      <vt:lpstr>Tools to support JP</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alexanderoriordan@gmail.com</dc:creator>
  <cp:lastModifiedBy>MARAZOPOULOS Christos (DEVCO)</cp:lastModifiedBy>
  <cp:revision>266</cp:revision>
  <cp:lastPrinted>2019-11-14T16:45:37Z</cp:lastPrinted>
  <dcterms:created xsi:type="dcterms:W3CDTF">2011-10-28T10:25:18Z</dcterms:created>
  <dcterms:modified xsi:type="dcterms:W3CDTF">2019-11-14T17:14:18Z</dcterms:modified>
</cp:coreProperties>
</file>