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5"/>
  </p:notesMasterIdLst>
  <p:handoutMasterIdLst>
    <p:handoutMasterId r:id="rId16"/>
  </p:handoutMasterIdLst>
  <p:sldIdLst>
    <p:sldId id="273" r:id="rId3"/>
    <p:sldId id="274" r:id="rId4"/>
    <p:sldId id="269" r:id="rId5"/>
    <p:sldId id="275" r:id="rId6"/>
    <p:sldId id="276" r:id="rId7"/>
    <p:sldId id="277" r:id="rId8"/>
    <p:sldId id="278" r:id="rId9"/>
    <p:sldId id="279" r:id="rId10"/>
    <p:sldId id="280" r:id="rId11"/>
    <p:sldId id="271" r:id="rId12"/>
    <p:sldId id="268" r:id="rId13"/>
    <p:sldId id="281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0F5494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4186" autoAdjust="0"/>
  </p:normalViewPr>
  <p:slideViewPr>
    <p:cSldViewPr>
      <p:cViewPr varScale="1">
        <p:scale>
          <a:sx n="97" d="100"/>
          <a:sy n="97" d="100"/>
        </p:scale>
        <p:origin x="20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devco-academy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uropa.eu/capacity4dev/joint-programmi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D6718-FBFA-498F-9E32-D47B7DD5E7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altLang="en-US" sz="2000" dirty="0" smtClean="0">
                <a:solidFill>
                  <a:srgbClr val="0070C0"/>
                </a:solidFill>
                <a:hlinkClick r:id="rId3"/>
              </a:rPr>
              <a:t>https://webgate.ec.europa.eu/devco-academy/</a:t>
            </a:r>
            <a:endParaRPr lang="en-US" altLang="en-US" sz="2000" dirty="0" smtClean="0">
              <a:solidFill>
                <a:srgbClr val="0070C0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en-US" sz="2000" dirty="0" smtClean="0">
                <a:solidFill>
                  <a:srgbClr val="0070C0"/>
                </a:solidFill>
              </a:rPr>
              <a:t>	</a:t>
            </a:r>
            <a:r>
              <a:rPr lang="en-US" altLang="en-US" sz="2000" dirty="0" smtClean="0">
                <a:solidFill>
                  <a:srgbClr val="0070C0"/>
                </a:solidFill>
                <a:hlinkClick r:id="rId4"/>
              </a:rPr>
              <a:t>https://europa.eu/capacity4dev/joint-programming</a:t>
            </a:r>
            <a:r>
              <a:rPr lang="en-US" altLang="en-US" sz="2000" dirty="0" smtClean="0">
                <a:solidFill>
                  <a:srgbClr val="0070C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13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D6718-FBFA-498F-9E32-D47B7DD5E7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82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77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EC50-2021-40C2-A969-F962B161E293}" type="datetimeFigureOut">
              <a:rPr lang="pl-PL"/>
              <a:t>14.11.2019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6742-08CF-4E36-B466-A599307B6941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723E-1188-4AA1-95CE-48AA80E8AF19}" type="datetimeFigureOut">
              <a:rPr lang="pl-PL"/>
              <a:t>14.11.2019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5745-7FB7-4123-9ADC-105E70D31209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58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674F-14E5-4A70-A74C-7B3199F74886}" type="datetimeFigureOut">
              <a:rPr lang="pl-PL"/>
              <a:t>14.11.2019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6A40-8B6A-47C1-957D-66D4BD549B4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9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798-49A8-4FEB-8034-BF26125B2F1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6" descr="footer_white_transparent_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596063"/>
            <a:ext cx="647700" cy="268287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pic>
        <p:nvPicPr>
          <p:cNvPr id="8" name="Picture 13" descr="logoE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02668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EAS_P_TXT_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4271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474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518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CB1-8AA6-45E3-9868-9D952E32E16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7403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DEC6-B79D-40F4-BDAE-C5B021F6E1C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9711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CAD-AF3B-4EEF-B42A-A7C2789198D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1437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0475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6A2B-83C5-4A49-8BE6-A5392DC2CDD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3507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AB9-E6C2-40C0-83A3-051671AF7A6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525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8D4B-39B6-49AD-877F-B4F95EC21B4A}" type="datetimeFigureOut">
              <a:rPr lang="pl-PL"/>
              <a:t>14.11.2019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105F-549D-42AE-A9D6-BB9EB6852854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86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6079-9822-4689-82F5-8BEF62E6417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2105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A8BD-A49D-4656-9848-48D9F37DE13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9501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2694-19A3-4D71-A5F2-01B3076A15B7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998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C775-D5D7-4C6D-A299-9EDB346D7902}" type="datetimeFigureOut">
              <a:rPr lang="pl-PL"/>
              <a:t>14.11.2019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4467-9130-48A6-BC3A-DA4EB9426EE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28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080A-68D9-46D6-9D6D-B1155A57FF90}" type="datetimeFigureOut">
              <a:rPr lang="pl-PL"/>
              <a:t>14.11.2019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321D-324E-49E1-976B-60CA24D3D172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44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44D7-1E42-4220-BB3F-5300A2565C94}" type="datetimeFigureOut">
              <a:rPr lang="pl-PL"/>
              <a:t>14.11.2019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3510-7521-4164-BCC9-CA54DA743AC4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56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23E9-2547-475D-9EC6-E92659D1F0A4}" type="datetimeFigureOut">
              <a:rPr lang="pl-PL"/>
              <a:t>14.11.2019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50A6-2D78-44FC-BD8B-AC35455F8856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43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C9E-8BF1-4F69-893E-14FA9B02B0F7}" type="datetimeFigureOut">
              <a:rPr lang="pl-PL"/>
              <a:t>14.11.2019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485C-0B19-4F04-BC17-E42019F90DA7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78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ED2C-6D61-4D5E-B10D-203A881DD904}" type="datetimeFigureOut">
              <a:rPr lang="pl-PL"/>
              <a:t>14.11.2019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5439-CA5D-4611-AC2C-C9C36BD99FEA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5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30AA-97E9-4CB9-B8C4-6EB7F914A937}" type="datetimeFigureOut">
              <a:rPr lang="pl-PL"/>
              <a:t>14.11.2019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7806-F7A2-4766-8E9A-6278F7A4E553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03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l-PL" altLang="en-U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l-PL" altLang="en-US" smtClean="0"/>
              <a:t>Edytuj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63697-1E20-4CA5-94F6-43F349A03E08}" type="datetimeFigureOut">
              <a:rPr lang="pl-PL"/>
              <a:t>14.11.2019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9D783-BEFE-4326-864D-F2E7CF360D22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98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>
                  <a:tint val="75000"/>
                </a:srgb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>
                  <a:tint val="75000"/>
                </a:srgb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094EB-4D0A-4749-B2C5-8D9467722E4F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Verdana" panose="020B0604030504040204" pitchFamily="34" charset="0"/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7" name="Picture 13" descr="logoEC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88914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EAS_P_TXT_S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75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9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5" t="793" b="-1"/>
          <a:stretch/>
        </p:blipFill>
        <p:spPr bwMode="auto">
          <a:xfrm>
            <a:off x="4392461" y="0"/>
            <a:ext cx="4751539" cy="684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063" y="6237312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Kampala, 19-21 November 2019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29" y="260648"/>
            <a:ext cx="4136932" cy="54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-27384"/>
            <a:ext cx="5346536" cy="1749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700808"/>
            <a:ext cx="5113784" cy="1581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3212976"/>
            <a:ext cx="5364088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71649"/>
            <a:ext cx="4386064" cy="2604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95213"/>
            <a:ext cx="4350202" cy="2435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186" y="4985778"/>
            <a:ext cx="4739692" cy="18597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2" y="605094"/>
            <a:ext cx="4272420" cy="10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2841" y="298252"/>
            <a:ext cx="3868340" cy="823912"/>
          </a:xfrm>
        </p:spPr>
        <p:txBody>
          <a:bodyPr/>
          <a:lstStyle/>
          <a:p>
            <a:pPr marL="342900" lvl="1" indent="0" eaLnBrk="1" hangingPunct="1">
              <a:buNone/>
              <a:defRPr/>
            </a:pPr>
            <a:endParaRPr lang="en-US" altLang="en-US" sz="1600" dirty="0">
              <a:solidFill>
                <a:srgbClr val="0070C0"/>
              </a:solidFill>
            </a:endParaRPr>
          </a:p>
          <a:p>
            <a:endParaRPr lang="en-GB" sz="1600" dirty="0" smtClean="0"/>
          </a:p>
          <a:p>
            <a:pPr marL="457200" lvl="1" indent="0">
              <a:buNone/>
              <a:defRPr/>
            </a:pPr>
            <a:endParaRPr lang="en-US" altLang="en-US" sz="1200" dirty="0" smtClean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Stories</a:t>
            </a:r>
          </a:p>
          <a:p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769" y="1403325"/>
            <a:ext cx="3868737" cy="188853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08628" y="298252"/>
            <a:ext cx="3887391" cy="823912"/>
          </a:xfrm>
        </p:spPr>
        <p:txBody>
          <a:bodyPr/>
          <a:lstStyle/>
          <a:p>
            <a:r>
              <a:rPr lang="en-GB" sz="2400" dirty="0">
                <a:solidFill>
                  <a:srgbClr val="3166CF"/>
                </a:solidFill>
              </a:rPr>
              <a:t>Brochures</a:t>
            </a:r>
          </a:p>
          <a:p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33194" y="836711"/>
            <a:ext cx="4303302" cy="2953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05" y="3573016"/>
            <a:ext cx="3817790" cy="2342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845" y="3893558"/>
            <a:ext cx="1991480" cy="2717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979" y="3933056"/>
            <a:ext cx="1944216" cy="267815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34789" y="404664"/>
            <a:ext cx="0" cy="6206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3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823"/>
            <a:ext cx="8229600" cy="1143000"/>
          </a:xfrm>
        </p:spPr>
        <p:txBody>
          <a:bodyPr/>
          <a:lstStyle/>
          <a:p>
            <a:r>
              <a:rPr lang="en-GB" dirty="0" smtClean="0"/>
              <a:t>Logos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6" y="864088"/>
            <a:ext cx="4742804" cy="23714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14" y="4270773"/>
            <a:ext cx="5040560" cy="1704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0383"/>
            <a:ext cx="6757658" cy="564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292" y="2195401"/>
            <a:ext cx="3667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18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7258"/>
            <a:ext cx="5875362" cy="68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867"/>
          <a:stretch/>
        </p:blipFill>
        <p:spPr>
          <a:xfrm>
            <a:off x="6516216" y="1618605"/>
            <a:ext cx="2627784" cy="3224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651621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79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4874"/>
            <a:ext cx="8575527" cy="57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40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563" y="0"/>
            <a:ext cx="6270874" cy="6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47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32856"/>
            <a:ext cx="9144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158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364902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GB" sz="2800" i="1" u="sng" dirty="0" smtClean="0"/>
              <a:t>Example: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What has the European Commission, the EIB and Denmark disbursed in 2016+2017 in Bangladesh?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5757819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" y="44624"/>
            <a:ext cx="907706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518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48680"/>
            <a:ext cx="914400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373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1599</TotalTime>
  <Words>18</Words>
  <Application>Microsoft Office PowerPoint</Application>
  <PresentationFormat>On-screen Show (4:3)</PresentationFormat>
  <Paragraphs>14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Motyw pakietu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What has the European Commission, the EIB and Denmark disbursed in 2016+2017 in Bangladesh?</vt:lpstr>
      <vt:lpstr>PowerPoint Presentation</vt:lpstr>
      <vt:lpstr>PowerPoint Presentation</vt:lpstr>
      <vt:lpstr>PowerPoint Presentation</vt:lpstr>
      <vt:lpstr>PowerPoint Presentation</vt:lpstr>
      <vt:lpstr>Logos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MARAZOPOULOS Christos (DEVCO)</dc:creator>
  <cp:lastModifiedBy>MARAZOPOULOS Christos (DEVCO)</cp:lastModifiedBy>
  <cp:revision>13</cp:revision>
  <dcterms:created xsi:type="dcterms:W3CDTF">2019-01-28T16:47:49Z</dcterms:created>
  <dcterms:modified xsi:type="dcterms:W3CDTF">2019-11-15T14:38:41Z</dcterms:modified>
</cp:coreProperties>
</file>