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7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4"/>
  </p:notesMasterIdLst>
  <p:sldIdLst>
    <p:sldId id="320" r:id="rId2"/>
    <p:sldId id="322" r:id="rId3"/>
    <p:sldId id="321" r:id="rId4"/>
    <p:sldId id="258" r:id="rId5"/>
    <p:sldId id="262" r:id="rId6"/>
    <p:sldId id="263" r:id="rId7"/>
    <p:sldId id="264" r:id="rId8"/>
    <p:sldId id="259" r:id="rId9"/>
    <p:sldId id="265" r:id="rId10"/>
    <p:sldId id="260" r:id="rId11"/>
    <p:sldId id="266" r:id="rId12"/>
    <p:sldId id="267" r:id="rId13"/>
    <p:sldId id="268" r:id="rId14"/>
    <p:sldId id="269" r:id="rId15"/>
    <p:sldId id="270" r:id="rId16"/>
    <p:sldId id="271" r:id="rId17"/>
    <p:sldId id="323" r:id="rId18"/>
    <p:sldId id="273" r:id="rId19"/>
    <p:sldId id="274" r:id="rId20"/>
    <p:sldId id="275" r:id="rId21"/>
    <p:sldId id="276" r:id="rId22"/>
    <p:sldId id="324" r:id="rId23"/>
    <p:sldId id="277" r:id="rId24"/>
    <p:sldId id="325" r:id="rId25"/>
    <p:sldId id="278" r:id="rId26"/>
    <p:sldId id="279" r:id="rId27"/>
    <p:sldId id="280" r:id="rId28"/>
    <p:sldId id="281" r:id="rId29"/>
    <p:sldId id="282" r:id="rId30"/>
    <p:sldId id="284" r:id="rId31"/>
    <p:sldId id="285" r:id="rId32"/>
    <p:sldId id="286" r:id="rId33"/>
    <p:sldId id="287" r:id="rId34"/>
    <p:sldId id="289" r:id="rId35"/>
    <p:sldId id="291" r:id="rId36"/>
    <p:sldId id="292" r:id="rId37"/>
    <p:sldId id="293" r:id="rId38"/>
    <p:sldId id="294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7" r:id="rId50"/>
    <p:sldId id="306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59BDB9-8445-4400-B445-84D3558235E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C064831-3A32-4E69-82B3-3A0090765379}">
      <dgm:prSet phldrT="[Texte]"/>
      <dgm:spPr/>
      <dgm:t>
        <a:bodyPr/>
        <a:lstStyle/>
        <a:p>
          <a:r>
            <a:rPr lang="fr-FR" dirty="0" smtClean="0">
              <a:latin typeface="Calibri" pitchFamily="34" charset="0"/>
            </a:rPr>
            <a:t>La préparation des négociations</a:t>
          </a:r>
          <a:endParaRPr lang="fr-FR" dirty="0"/>
        </a:p>
      </dgm:t>
    </dgm:pt>
    <dgm:pt modelId="{7AC1FE79-65ED-4BE4-95B4-90A9269E2967}" type="parTrans" cxnId="{A8CB7169-DDB4-4FEB-97D0-EDC12CA2A931}">
      <dgm:prSet/>
      <dgm:spPr/>
      <dgm:t>
        <a:bodyPr/>
        <a:lstStyle/>
        <a:p>
          <a:endParaRPr lang="fr-FR"/>
        </a:p>
      </dgm:t>
    </dgm:pt>
    <dgm:pt modelId="{C0842BB1-4F3A-4B00-89E2-63735D53B955}" type="sibTrans" cxnId="{A8CB7169-DDB4-4FEB-97D0-EDC12CA2A931}">
      <dgm:prSet/>
      <dgm:spPr/>
      <dgm:t>
        <a:bodyPr/>
        <a:lstStyle/>
        <a:p>
          <a:endParaRPr lang="fr-FR"/>
        </a:p>
      </dgm:t>
    </dgm:pt>
    <dgm:pt modelId="{09F5CCBE-67C7-476F-B3E2-2883A4EDE5DF}">
      <dgm:prSet phldrT="[Texte]"/>
      <dgm:spPr/>
      <dgm:t>
        <a:bodyPr/>
        <a:lstStyle/>
        <a:p>
          <a:r>
            <a:rPr lang="fr-FR" dirty="0" smtClean="0">
              <a:latin typeface="Calibri" pitchFamily="34" charset="0"/>
            </a:rPr>
            <a:t>Les propositions des solutions</a:t>
          </a:r>
          <a:endParaRPr lang="fr-FR" dirty="0"/>
        </a:p>
      </dgm:t>
    </dgm:pt>
    <dgm:pt modelId="{1C2BE916-6C81-4C9D-8541-696DECB413B1}" type="parTrans" cxnId="{0D4FB595-156E-4451-A1CB-D63612FDC884}">
      <dgm:prSet/>
      <dgm:spPr/>
      <dgm:t>
        <a:bodyPr/>
        <a:lstStyle/>
        <a:p>
          <a:endParaRPr lang="fr-FR"/>
        </a:p>
      </dgm:t>
    </dgm:pt>
    <dgm:pt modelId="{DFBC6F0E-1867-449D-8177-D1333E875F83}" type="sibTrans" cxnId="{0D4FB595-156E-4451-A1CB-D63612FDC884}">
      <dgm:prSet/>
      <dgm:spPr/>
      <dgm:t>
        <a:bodyPr/>
        <a:lstStyle/>
        <a:p>
          <a:endParaRPr lang="fr-FR"/>
        </a:p>
      </dgm:t>
    </dgm:pt>
    <dgm:pt modelId="{3F6EDD15-8D38-4EFA-8DBB-A0982758A86A}">
      <dgm:prSet/>
      <dgm:spPr/>
      <dgm:t>
        <a:bodyPr/>
        <a:lstStyle/>
        <a:p>
          <a:r>
            <a:rPr lang="fr-FR" dirty="0" smtClean="0">
              <a:latin typeface="Calibri" pitchFamily="34" charset="0"/>
            </a:rPr>
            <a:t>La  Discussion du problème</a:t>
          </a:r>
          <a:endParaRPr lang="fr-FR" dirty="0">
            <a:latin typeface="Calibri" pitchFamily="34" charset="0"/>
          </a:endParaRPr>
        </a:p>
      </dgm:t>
    </dgm:pt>
    <dgm:pt modelId="{64F38213-F7F7-42FC-B088-BCC7BED91CF4}" type="parTrans" cxnId="{8EAECA14-2349-40A6-BA19-274FBEC1D610}">
      <dgm:prSet/>
      <dgm:spPr/>
      <dgm:t>
        <a:bodyPr/>
        <a:lstStyle/>
        <a:p>
          <a:endParaRPr lang="fr-FR"/>
        </a:p>
      </dgm:t>
    </dgm:pt>
    <dgm:pt modelId="{920F6642-0255-4377-AFB1-E91C5E3E201C}" type="sibTrans" cxnId="{8EAECA14-2349-40A6-BA19-274FBEC1D610}">
      <dgm:prSet/>
      <dgm:spPr/>
      <dgm:t>
        <a:bodyPr/>
        <a:lstStyle/>
        <a:p>
          <a:endParaRPr lang="fr-FR"/>
        </a:p>
      </dgm:t>
    </dgm:pt>
    <dgm:pt modelId="{42CE42B9-FA39-42EE-9F65-A1211F33C5A6}">
      <dgm:prSet/>
      <dgm:spPr/>
      <dgm:t>
        <a:bodyPr/>
        <a:lstStyle/>
        <a:p>
          <a:r>
            <a:rPr lang="fr-FR" dirty="0" smtClean="0">
              <a:latin typeface="Calibri" pitchFamily="34" charset="0"/>
            </a:rPr>
            <a:t>La négociation d</a:t>
          </a:r>
          <a:r>
            <a:rPr lang="fr-FR" altLang="en-US" dirty="0" smtClean="0">
              <a:latin typeface="Calibri" pitchFamily="34" charset="0"/>
            </a:rPr>
            <a:t>’</a:t>
          </a:r>
          <a:r>
            <a:rPr lang="fr-FR" dirty="0" smtClean="0">
              <a:latin typeface="Calibri" pitchFamily="34" charset="0"/>
            </a:rPr>
            <a:t>un compromis</a:t>
          </a:r>
          <a:endParaRPr lang="fr-FR" dirty="0">
            <a:latin typeface="Calibri" pitchFamily="34" charset="0"/>
          </a:endParaRPr>
        </a:p>
      </dgm:t>
    </dgm:pt>
    <dgm:pt modelId="{3CCBBDF8-ED87-4D89-9AB6-29BF6EB21118}" type="parTrans" cxnId="{62726879-8C90-48A1-9F40-7ED518E22849}">
      <dgm:prSet/>
      <dgm:spPr/>
      <dgm:t>
        <a:bodyPr/>
        <a:lstStyle/>
        <a:p>
          <a:endParaRPr lang="fr-FR"/>
        </a:p>
      </dgm:t>
    </dgm:pt>
    <dgm:pt modelId="{C0C95261-C790-408C-B4B6-4EF032E0B308}" type="sibTrans" cxnId="{62726879-8C90-48A1-9F40-7ED518E22849}">
      <dgm:prSet/>
      <dgm:spPr/>
      <dgm:t>
        <a:bodyPr/>
        <a:lstStyle/>
        <a:p>
          <a:endParaRPr lang="fr-FR"/>
        </a:p>
      </dgm:t>
    </dgm:pt>
    <dgm:pt modelId="{01A4AE0E-420D-460E-B2E9-F50C17078DD5}">
      <dgm:prSet/>
      <dgm:spPr/>
      <dgm:t>
        <a:bodyPr/>
        <a:lstStyle/>
        <a:p>
          <a:r>
            <a:rPr lang="fr-FR" dirty="0" smtClean="0">
              <a:latin typeface="Calibri" pitchFamily="34" charset="0"/>
            </a:rPr>
            <a:t>La finalisation de l</a:t>
          </a:r>
          <a:r>
            <a:rPr lang="fr-FR" altLang="en-US" dirty="0" smtClean="0">
              <a:latin typeface="Calibri" pitchFamily="34" charset="0"/>
            </a:rPr>
            <a:t>’</a:t>
          </a:r>
          <a:r>
            <a:rPr lang="fr-FR" dirty="0" smtClean="0">
              <a:latin typeface="Calibri" pitchFamily="34" charset="0"/>
            </a:rPr>
            <a:t>accord </a:t>
          </a:r>
          <a:endParaRPr lang="fr-FR" dirty="0">
            <a:latin typeface="Calibri" pitchFamily="34" charset="0"/>
          </a:endParaRPr>
        </a:p>
      </dgm:t>
    </dgm:pt>
    <dgm:pt modelId="{A717B0E1-1F56-4784-840E-262E889CA20B}" type="parTrans" cxnId="{755925D5-216C-4B16-9F13-CA17AC946DDC}">
      <dgm:prSet/>
      <dgm:spPr/>
      <dgm:t>
        <a:bodyPr/>
        <a:lstStyle/>
        <a:p>
          <a:endParaRPr lang="fr-FR"/>
        </a:p>
      </dgm:t>
    </dgm:pt>
    <dgm:pt modelId="{523A18B0-FDC2-45B3-9082-49EDA4AA9618}" type="sibTrans" cxnId="{755925D5-216C-4B16-9F13-CA17AC946DDC}">
      <dgm:prSet/>
      <dgm:spPr/>
      <dgm:t>
        <a:bodyPr/>
        <a:lstStyle/>
        <a:p>
          <a:endParaRPr lang="fr-FR"/>
        </a:p>
      </dgm:t>
    </dgm:pt>
    <dgm:pt modelId="{A73B6379-BEEE-4265-931C-7FFEFE2FF101}" type="pres">
      <dgm:prSet presAssocID="{E359BDB9-8445-4400-B445-84D3558235E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B22199-BCA8-4895-BB06-2924D679D990}" type="pres">
      <dgm:prSet presAssocID="{7C064831-3A32-4E69-82B3-3A0090765379}" presName="node" presStyleLbl="node1" presStyleIdx="0" presStyleCnt="5" custScaleX="148512" custLinFactNeighborX="-42386" custLinFactNeighborY="-1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B8A0FD-7FC3-46E7-B6E3-93E2D62C8287}" type="pres">
      <dgm:prSet presAssocID="{C0842BB1-4F3A-4B00-89E2-63735D53B955}" presName="sibTrans" presStyleCnt="0"/>
      <dgm:spPr/>
    </dgm:pt>
    <dgm:pt modelId="{1DFCCE16-11E1-478B-B44B-399827FC5E70}" type="pres">
      <dgm:prSet presAssocID="{09F5CCBE-67C7-476F-B3E2-2883A4EDE5DF}" presName="node" presStyleLbl="node1" presStyleIdx="1" presStyleCnt="5" custScaleX="146540" custLinFactX="-88266" custLinFactY="12183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A30F06C-6C3A-43AD-8575-6772DB904F3F}" type="pres">
      <dgm:prSet presAssocID="{DFBC6F0E-1867-449D-8177-D1333E875F83}" presName="sibTrans" presStyleCnt="0"/>
      <dgm:spPr/>
    </dgm:pt>
    <dgm:pt modelId="{311D9BAF-F761-4967-8E65-8EE9F14A7466}" type="pres">
      <dgm:prSet presAssocID="{3F6EDD15-8D38-4EFA-8DBB-A0982758A86A}" presName="node" presStyleLbl="node1" presStyleIdx="2" presStyleCnt="5" custScaleX="159579" custLinFactX="92107" custLinFactY="-50870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CD6797-BFA0-401D-9056-3B5D38BE45D2}" type="pres">
      <dgm:prSet presAssocID="{920F6642-0255-4377-AFB1-E91C5E3E201C}" presName="sibTrans" presStyleCnt="0"/>
      <dgm:spPr/>
    </dgm:pt>
    <dgm:pt modelId="{B307F728-942E-403D-BEA5-A247E8D3D533}" type="pres">
      <dgm:prSet presAssocID="{42CE42B9-FA39-42EE-9F65-A1211F33C5A6}" presName="node" presStyleLbl="node1" presStyleIdx="3" presStyleCnt="5" custScaleX="153766" custLinFactNeighborX="22568" custLinFactNeighborY="-448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03ED50-100D-493D-80AD-7EF2A8C7B9F7}" type="pres">
      <dgm:prSet presAssocID="{C0C95261-C790-408C-B4B6-4EF032E0B308}" presName="sibTrans" presStyleCnt="0"/>
      <dgm:spPr/>
    </dgm:pt>
    <dgm:pt modelId="{B8146CAA-6F4B-4C15-A393-D7272C7CD522}" type="pres">
      <dgm:prSet presAssocID="{01A4AE0E-420D-460E-B2E9-F50C17078DD5}" presName="node" presStyleLbl="node1" presStyleIdx="4" presStyleCnt="5" custScaleX="14471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D4FB595-156E-4451-A1CB-D63612FDC884}" srcId="{E359BDB9-8445-4400-B445-84D3558235E4}" destId="{09F5CCBE-67C7-476F-B3E2-2883A4EDE5DF}" srcOrd="1" destOrd="0" parTransId="{1C2BE916-6C81-4C9D-8541-696DECB413B1}" sibTransId="{DFBC6F0E-1867-449D-8177-D1333E875F83}"/>
    <dgm:cxn modelId="{A8CB7169-DDB4-4FEB-97D0-EDC12CA2A931}" srcId="{E359BDB9-8445-4400-B445-84D3558235E4}" destId="{7C064831-3A32-4E69-82B3-3A0090765379}" srcOrd="0" destOrd="0" parTransId="{7AC1FE79-65ED-4BE4-95B4-90A9269E2967}" sibTransId="{C0842BB1-4F3A-4B00-89E2-63735D53B955}"/>
    <dgm:cxn modelId="{13516E5A-1471-46A9-B3D2-E37D8BB8E820}" type="presOf" srcId="{E359BDB9-8445-4400-B445-84D3558235E4}" destId="{A73B6379-BEEE-4265-931C-7FFEFE2FF101}" srcOrd="0" destOrd="0" presId="urn:microsoft.com/office/officeart/2005/8/layout/default"/>
    <dgm:cxn modelId="{2F3184D1-A7B0-4D54-AECE-8A402103161A}" type="presOf" srcId="{42CE42B9-FA39-42EE-9F65-A1211F33C5A6}" destId="{B307F728-942E-403D-BEA5-A247E8D3D533}" srcOrd="0" destOrd="0" presId="urn:microsoft.com/office/officeart/2005/8/layout/default"/>
    <dgm:cxn modelId="{62726879-8C90-48A1-9F40-7ED518E22849}" srcId="{E359BDB9-8445-4400-B445-84D3558235E4}" destId="{42CE42B9-FA39-42EE-9F65-A1211F33C5A6}" srcOrd="3" destOrd="0" parTransId="{3CCBBDF8-ED87-4D89-9AB6-29BF6EB21118}" sibTransId="{C0C95261-C790-408C-B4B6-4EF032E0B308}"/>
    <dgm:cxn modelId="{B5D97803-2A49-4FB5-B0F2-ED79B32F03DF}" type="presOf" srcId="{01A4AE0E-420D-460E-B2E9-F50C17078DD5}" destId="{B8146CAA-6F4B-4C15-A393-D7272C7CD522}" srcOrd="0" destOrd="0" presId="urn:microsoft.com/office/officeart/2005/8/layout/default"/>
    <dgm:cxn modelId="{755925D5-216C-4B16-9F13-CA17AC946DDC}" srcId="{E359BDB9-8445-4400-B445-84D3558235E4}" destId="{01A4AE0E-420D-460E-B2E9-F50C17078DD5}" srcOrd="4" destOrd="0" parTransId="{A717B0E1-1F56-4784-840E-262E889CA20B}" sibTransId="{523A18B0-FDC2-45B3-9082-49EDA4AA9618}"/>
    <dgm:cxn modelId="{B6E37977-1A20-46CF-ABD8-C899335C2BBF}" type="presOf" srcId="{3F6EDD15-8D38-4EFA-8DBB-A0982758A86A}" destId="{311D9BAF-F761-4967-8E65-8EE9F14A7466}" srcOrd="0" destOrd="0" presId="urn:microsoft.com/office/officeart/2005/8/layout/default"/>
    <dgm:cxn modelId="{8EAECA14-2349-40A6-BA19-274FBEC1D610}" srcId="{E359BDB9-8445-4400-B445-84D3558235E4}" destId="{3F6EDD15-8D38-4EFA-8DBB-A0982758A86A}" srcOrd="2" destOrd="0" parTransId="{64F38213-F7F7-42FC-B088-BCC7BED91CF4}" sibTransId="{920F6642-0255-4377-AFB1-E91C5E3E201C}"/>
    <dgm:cxn modelId="{0424F184-061A-40DB-9D5A-F2565C55BA16}" type="presOf" srcId="{7C064831-3A32-4E69-82B3-3A0090765379}" destId="{34B22199-BCA8-4895-BB06-2924D679D990}" srcOrd="0" destOrd="0" presId="urn:microsoft.com/office/officeart/2005/8/layout/default"/>
    <dgm:cxn modelId="{C151A872-5956-49FB-B7E4-D0682C5A5D40}" type="presOf" srcId="{09F5CCBE-67C7-476F-B3E2-2883A4EDE5DF}" destId="{1DFCCE16-11E1-478B-B44B-399827FC5E70}" srcOrd="0" destOrd="0" presId="urn:microsoft.com/office/officeart/2005/8/layout/default"/>
    <dgm:cxn modelId="{228CBD32-5BC9-4859-9F1B-AAEA1D439BC1}" type="presParOf" srcId="{A73B6379-BEEE-4265-931C-7FFEFE2FF101}" destId="{34B22199-BCA8-4895-BB06-2924D679D990}" srcOrd="0" destOrd="0" presId="urn:microsoft.com/office/officeart/2005/8/layout/default"/>
    <dgm:cxn modelId="{37D55A3A-BF2E-40A3-BBB4-CB9807E27278}" type="presParOf" srcId="{A73B6379-BEEE-4265-931C-7FFEFE2FF101}" destId="{DBB8A0FD-7FC3-46E7-B6E3-93E2D62C8287}" srcOrd="1" destOrd="0" presId="urn:microsoft.com/office/officeart/2005/8/layout/default"/>
    <dgm:cxn modelId="{4E728F69-3D02-4409-9A9E-28DE8CB69C2B}" type="presParOf" srcId="{A73B6379-BEEE-4265-931C-7FFEFE2FF101}" destId="{1DFCCE16-11E1-478B-B44B-399827FC5E70}" srcOrd="2" destOrd="0" presId="urn:microsoft.com/office/officeart/2005/8/layout/default"/>
    <dgm:cxn modelId="{C3B5BC3C-FC87-4BEA-818D-DBBAE8985C6A}" type="presParOf" srcId="{A73B6379-BEEE-4265-931C-7FFEFE2FF101}" destId="{4A30F06C-6C3A-43AD-8575-6772DB904F3F}" srcOrd="3" destOrd="0" presId="urn:microsoft.com/office/officeart/2005/8/layout/default"/>
    <dgm:cxn modelId="{713971F1-BFB8-46F1-8088-CCCA6F89306F}" type="presParOf" srcId="{A73B6379-BEEE-4265-931C-7FFEFE2FF101}" destId="{311D9BAF-F761-4967-8E65-8EE9F14A7466}" srcOrd="4" destOrd="0" presId="urn:microsoft.com/office/officeart/2005/8/layout/default"/>
    <dgm:cxn modelId="{B3B9C3DF-79C9-4092-9744-EC2C0FD0C062}" type="presParOf" srcId="{A73B6379-BEEE-4265-931C-7FFEFE2FF101}" destId="{C1CD6797-BFA0-401D-9056-3B5D38BE45D2}" srcOrd="5" destOrd="0" presId="urn:microsoft.com/office/officeart/2005/8/layout/default"/>
    <dgm:cxn modelId="{312622A0-3415-4CC3-B43E-B66E62A571D7}" type="presParOf" srcId="{A73B6379-BEEE-4265-931C-7FFEFE2FF101}" destId="{B307F728-942E-403D-BEA5-A247E8D3D533}" srcOrd="6" destOrd="0" presId="urn:microsoft.com/office/officeart/2005/8/layout/default"/>
    <dgm:cxn modelId="{3700A169-FE64-4294-9577-1BB17426EAEF}" type="presParOf" srcId="{A73B6379-BEEE-4265-931C-7FFEFE2FF101}" destId="{8503ED50-100D-493D-80AD-7EF2A8C7B9F7}" srcOrd="7" destOrd="0" presId="urn:microsoft.com/office/officeart/2005/8/layout/default"/>
    <dgm:cxn modelId="{D5B5311B-5CC2-4F37-A2F2-7A17352D1EFF}" type="presParOf" srcId="{A73B6379-BEEE-4265-931C-7FFEFE2FF101}" destId="{B8146CAA-6F4B-4C15-A393-D7272C7CD52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F3ED6A1-3E73-451D-B021-1765EC23A12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498C90C-2A86-475B-8539-308593E815E2}">
      <dgm:prSet phldrT="[Texte]" custT="1"/>
      <dgm:spPr/>
      <dgm:t>
        <a:bodyPr/>
        <a:lstStyle/>
        <a:p>
          <a:r>
            <a:rPr lang="fr-FR" sz="2400" b="1" dirty="0" smtClean="0"/>
            <a:t>La concession</a:t>
          </a:r>
        </a:p>
        <a:p>
          <a:r>
            <a:rPr lang="fr-FR" sz="2200" dirty="0" smtClean="0"/>
            <a:t>(impression de </a:t>
          </a:r>
          <a:r>
            <a:rPr lang="fr-FR" sz="2200" dirty="0" err="1" smtClean="0"/>
            <a:t>désiquilibre</a:t>
          </a:r>
          <a:r>
            <a:rPr lang="fr-FR" sz="2200" dirty="0" smtClean="0"/>
            <a:t>)</a:t>
          </a:r>
          <a:endParaRPr lang="fr-FR" sz="2200" dirty="0"/>
        </a:p>
      </dgm:t>
    </dgm:pt>
    <dgm:pt modelId="{591A4504-08F0-40FF-91AA-CCCA579312CA}" type="parTrans" cxnId="{435C0DB6-D39F-4C33-BDFF-BA13CCF39308}">
      <dgm:prSet/>
      <dgm:spPr/>
      <dgm:t>
        <a:bodyPr/>
        <a:lstStyle/>
        <a:p>
          <a:endParaRPr lang="fr-FR"/>
        </a:p>
      </dgm:t>
    </dgm:pt>
    <dgm:pt modelId="{6A721B04-47B0-4D0B-B3AE-5AC18677B272}" type="sibTrans" cxnId="{435C0DB6-D39F-4C33-BDFF-BA13CCF39308}">
      <dgm:prSet/>
      <dgm:spPr/>
      <dgm:t>
        <a:bodyPr/>
        <a:lstStyle/>
        <a:p>
          <a:endParaRPr lang="fr-FR"/>
        </a:p>
      </dgm:t>
    </dgm:pt>
    <dgm:pt modelId="{5C19D5FE-F41C-42AD-810B-9FF3B6F084CD}">
      <dgm:prSet phldrT="[Texte]" custT="1"/>
      <dgm:spPr/>
      <dgm:t>
        <a:bodyPr/>
        <a:lstStyle/>
        <a:p>
          <a:r>
            <a:rPr lang="fr-FR" sz="2400" b="1" dirty="0" smtClean="0"/>
            <a:t>Le </a:t>
          </a:r>
          <a:r>
            <a:rPr lang="fr-FR" sz="2400" b="1" dirty="0" err="1" smtClean="0"/>
            <a:t>concensus</a:t>
          </a:r>
          <a:endParaRPr lang="fr-FR" sz="2400" b="1" dirty="0" smtClean="0"/>
        </a:p>
        <a:p>
          <a:r>
            <a:rPr lang="fr-FR" sz="2400" b="1" dirty="0" smtClean="0"/>
            <a:t>(l’idéal)</a:t>
          </a:r>
          <a:endParaRPr lang="fr-FR" sz="2400" b="1" dirty="0"/>
        </a:p>
      </dgm:t>
    </dgm:pt>
    <dgm:pt modelId="{B229A5FB-5D80-490A-9A58-3734696C1096}" type="parTrans" cxnId="{CF6AFF34-CE96-4AA8-BF39-A3482E32B4B0}">
      <dgm:prSet/>
      <dgm:spPr/>
      <dgm:t>
        <a:bodyPr/>
        <a:lstStyle/>
        <a:p>
          <a:endParaRPr lang="fr-FR"/>
        </a:p>
      </dgm:t>
    </dgm:pt>
    <dgm:pt modelId="{6937D715-D9F0-4C06-8940-CB8A05A976C7}" type="sibTrans" cxnId="{CF6AFF34-CE96-4AA8-BF39-A3482E32B4B0}">
      <dgm:prSet/>
      <dgm:spPr/>
      <dgm:t>
        <a:bodyPr/>
        <a:lstStyle/>
        <a:p>
          <a:endParaRPr lang="fr-FR"/>
        </a:p>
      </dgm:t>
    </dgm:pt>
    <dgm:pt modelId="{11E33B62-B7D7-441E-9BE2-E870B5CBC9DF}">
      <dgm:prSet phldrT="[Texte]" custT="1"/>
      <dgm:spPr/>
      <dgm:t>
        <a:bodyPr/>
        <a:lstStyle/>
        <a:p>
          <a:r>
            <a:rPr lang="fr-FR" sz="2400" b="1" dirty="0" smtClean="0"/>
            <a:t>Le compromis</a:t>
          </a:r>
        </a:p>
        <a:p>
          <a:r>
            <a:rPr lang="fr-FR" sz="2200" dirty="0" smtClean="0">
              <a:latin typeface="Calibri" pitchFamily="34" charset="0"/>
            </a:rPr>
            <a:t>« couper la poire en deux » </a:t>
          </a:r>
          <a:endParaRPr lang="fr-FR" sz="2200" dirty="0"/>
        </a:p>
      </dgm:t>
    </dgm:pt>
    <dgm:pt modelId="{9C462660-B47B-46D2-9B77-6AC12EC2F1F2}" type="parTrans" cxnId="{DCB58C8D-B778-4ADA-8CF8-9476CBF2EEFC}">
      <dgm:prSet/>
      <dgm:spPr/>
      <dgm:t>
        <a:bodyPr/>
        <a:lstStyle/>
        <a:p>
          <a:endParaRPr lang="fr-FR"/>
        </a:p>
      </dgm:t>
    </dgm:pt>
    <dgm:pt modelId="{AC46C7C2-3F8D-4211-8255-04765394C30F}" type="sibTrans" cxnId="{DCB58C8D-B778-4ADA-8CF8-9476CBF2EEFC}">
      <dgm:prSet/>
      <dgm:spPr/>
      <dgm:t>
        <a:bodyPr/>
        <a:lstStyle/>
        <a:p>
          <a:endParaRPr lang="fr-FR"/>
        </a:p>
      </dgm:t>
    </dgm:pt>
    <dgm:pt modelId="{AAE8CC4D-EF01-45C4-9965-DC65C8200F36}">
      <dgm:prSet phldrT="[Texte]" custT="1"/>
      <dgm:spPr/>
      <dgm:t>
        <a:bodyPr/>
        <a:lstStyle/>
        <a:p>
          <a:r>
            <a:rPr lang="fr-FR" sz="2400" b="1" dirty="0" smtClean="0"/>
            <a:t>La rupture</a:t>
          </a:r>
          <a:endParaRPr lang="fr-FR" sz="2400" b="1" dirty="0"/>
        </a:p>
      </dgm:t>
    </dgm:pt>
    <dgm:pt modelId="{94A1A60F-331B-45BA-94E8-CA1A0F04E096}" type="parTrans" cxnId="{F93845FA-FAEA-46D6-BC5F-C743959E9B96}">
      <dgm:prSet/>
      <dgm:spPr/>
      <dgm:t>
        <a:bodyPr/>
        <a:lstStyle/>
        <a:p>
          <a:endParaRPr lang="fr-FR"/>
        </a:p>
      </dgm:t>
    </dgm:pt>
    <dgm:pt modelId="{34E5ED5A-C1EF-498B-92F5-DF504886E4D6}" type="sibTrans" cxnId="{F93845FA-FAEA-46D6-BC5F-C743959E9B96}">
      <dgm:prSet/>
      <dgm:spPr/>
      <dgm:t>
        <a:bodyPr/>
        <a:lstStyle/>
        <a:p>
          <a:endParaRPr lang="fr-FR"/>
        </a:p>
      </dgm:t>
    </dgm:pt>
    <dgm:pt modelId="{1B2E6470-F183-4C7A-BA45-88B0957AF9A1}" type="pres">
      <dgm:prSet presAssocID="{AF3ED6A1-3E73-451D-B021-1765EC23A12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635FD9D-31D8-4502-A11C-44A264311769}" type="pres">
      <dgm:prSet presAssocID="{8498C90C-2A86-475B-8539-308593E815E2}" presName="node" presStyleLbl="node1" presStyleIdx="0" presStyleCnt="4" custScaleX="1453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2808BF-D6C7-4103-9A1E-7579CE6DCDD8}" type="pres">
      <dgm:prSet presAssocID="{6A721B04-47B0-4D0B-B3AE-5AC18677B272}" presName="sibTrans" presStyleCnt="0"/>
      <dgm:spPr/>
    </dgm:pt>
    <dgm:pt modelId="{C98C57DA-9689-407B-8AAE-457CC8554030}" type="pres">
      <dgm:prSet presAssocID="{5C19D5FE-F41C-42AD-810B-9FF3B6F084CD}" presName="node" presStyleLbl="node1" presStyleIdx="1" presStyleCnt="4" custScaleX="13547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B913EA0-0506-4568-8D2A-ECEA508AEE22}" type="pres">
      <dgm:prSet presAssocID="{6937D715-D9F0-4C06-8940-CB8A05A976C7}" presName="sibTrans" presStyleCnt="0"/>
      <dgm:spPr/>
    </dgm:pt>
    <dgm:pt modelId="{C2FE9477-76BB-4C60-B68D-E53F794A6CBA}" type="pres">
      <dgm:prSet presAssocID="{11E33B62-B7D7-441E-9BE2-E870B5CBC9DF}" presName="node" presStyleLbl="node1" presStyleIdx="2" presStyleCnt="4" custScaleX="130542" custLinFactNeighborX="-20618" custLinFactNeighborY="203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AEC12-E3D1-48D6-898B-566849DC5EE4}" type="pres">
      <dgm:prSet presAssocID="{AC46C7C2-3F8D-4211-8255-04765394C30F}" presName="sibTrans" presStyleCnt="0"/>
      <dgm:spPr/>
    </dgm:pt>
    <dgm:pt modelId="{405B19E7-7A5D-4799-9B12-701016C273B2}" type="pres">
      <dgm:prSet presAssocID="{AAE8CC4D-EF01-45C4-9965-DC65C8200F36}" presName="node" presStyleLbl="node1" presStyleIdx="3" presStyleCnt="4" custScaleX="113745" custLinFactNeighborX="14092" custLinFactNeighborY="1457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5D3A301-BA77-4CAF-A87F-A2FFDFD08591}" type="presOf" srcId="{11E33B62-B7D7-441E-9BE2-E870B5CBC9DF}" destId="{C2FE9477-76BB-4C60-B68D-E53F794A6CBA}" srcOrd="0" destOrd="0" presId="urn:microsoft.com/office/officeart/2005/8/layout/default"/>
    <dgm:cxn modelId="{F93845FA-FAEA-46D6-BC5F-C743959E9B96}" srcId="{AF3ED6A1-3E73-451D-B021-1765EC23A124}" destId="{AAE8CC4D-EF01-45C4-9965-DC65C8200F36}" srcOrd="3" destOrd="0" parTransId="{94A1A60F-331B-45BA-94E8-CA1A0F04E096}" sibTransId="{34E5ED5A-C1EF-498B-92F5-DF504886E4D6}"/>
    <dgm:cxn modelId="{CAC38202-2F3C-40B6-AFD1-136508CB6E84}" type="presOf" srcId="{5C19D5FE-F41C-42AD-810B-9FF3B6F084CD}" destId="{C98C57DA-9689-407B-8AAE-457CC8554030}" srcOrd="0" destOrd="0" presId="urn:microsoft.com/office/officeart/2005/8/layout/default"/>
    <dgm:cxn modelId="{962305C0-FDBE-4FE9-8E6B-5B9BE727CC57}" type="presOf" srcId="{AAE8CC4D-EF01-45C4-9965-DC65C8200F36}" destId="{405B19E7-7A5D-4799-9B12-701016C273B2}" srcOrd="0" destOrd="0" presId="urn:microsoft.com/office/officeart/2005/8/layout/default"/>
    <dgm:cxn modelId="{5875A348-D882-4BA2-B513-71DC72B90067}" type="presOf" srcId="{AF3ED6A1-3E73-451D-B021-1765EC23A124}" destId="{1B2E6470-F183-4C7A-BA45-88B0957AF9A1}" srcOrd="0" destOrd="0" presId="urn:microsoft.com/office/officeart/2005/8/layout/default"/>
    <dgm:cxn modelId="{DCB58C8D-B778-4ADA-8CF8-9476CBF2EEFC}" srcId="{AF3ED6A1-3E73-451D-B021-1765EC23A124}" destId="{11E33B62-B7D7-441E-9BE2-E870B5CBC9DF}" srcOrd="2" destOrd="0" parTransId="{9C462660-B47B-46D2-9B77-6AC12EC2F1F2}" sibTransId="{AC46C7C2-3F8D-4211-8255-04765394C30F}"/>
    <dgm:cxn modelId="{CF6AFF34-CE96-4AA8-BF39-A3482E32B4B0}" srcId="{AF3ED6A1-3E73-451D-B021-1765EC23A124}" destId="{5C19D5FE-F41C-42AD-810B-9FF3B6F084CD}" srcOrd="1" destOrd="0" parTransId="{B229A5FB-5D80-490A-9A58-3734696C1096}" sibTransId="{6937D715-D9F0-4C06-8940-CB8A05A976C7}"/>
    <dgm:cxn modelId="{435C0DB6-D39F-4C33-BDFF-BA13CCF39308}" srcId="{AF3ED6A1-3E73-451D-B021-1765EC23A124}" destId="{8498C90C-2A86-475B-8539-308593E815E2}" srcOrd="0" destOrd="0" parTransId="{591A4504-08F0-40FF-91AA-CCCA579312CA}" sibTransId="{6A721B04-47B0-4D0B-B3AE-5AC18677B272}"/>
    <dgm:cxn modelId="{1C268876-460D-4BA5-89C7-9A37BB1F22EC}" type="presOf" srcId="{8498C90C-2A86-475B-8539-308593E815E2}" destId="{F635FD9D-31D8-4502-A11C-44A264311769}" srcOrd="0" destOrd="0" presId="urn:microsoft.com/office/officeart/2005/8/layout/default"/>
    <dgm:cxn modelId="{FA3C9769-5DBE-4108-9CB7-6219BD825866}" type="presParOf" srcId="{1B2E6470-F183-4C7A-BA45-88B0957AF9A1}" destId="{F635FD9D-31D8-4502-A11C-44A264311769}" srcOrd="0" destOrd="0" presId="urn:microsoft.com/office/officeart/2005/8/layout/default"/>
    <dgm:cxn modelId="{CCD9A569-CB7F-48B2-86DB-012CCB21F95E}" type="presParOf" srcId="{1B2E6470-F183-4C7A-BA45-88B0957AF9A1}" destId="{F32808BF-D6C7-4103-9A1E-7579CE6DCDD8}" srcOrd="1" destOrd="0" presId="urn:microsoft.com/office/officeart/2005/8/layout/default"/>
    <dgm:cxn modelId="{2C51E795-65A3-4F11-9E36-914F0E03B890}" type="presParOf" srcId="{1B2E6470-F183-4C7A-BA45-88B0957AF9A1}" destId="{C98C57DA-9689-407B-8AAE-457CC8554030}" srcOrd="2" destOrd="0" presId="urn:microsoft.com/office/officeart/2005/8/layout/default"/>
    <dgm:cxn modelId="{7B3AD171-2FD4-4436-91EE-F4D90D477D50}" type="presParOf" srcId="{1B2E6470-F183-4C7A-BA45-88B0957AF9A1}" destId="{BB913EA0-0506-4568-8D2A-ECEA508AEE22}" srcOrd="3" destOrd="0" presId="urn:microsoft.com/office/officeart/2005/8/layout/default"/>
    <dgm:cxn modelId="{8690DBA4-7344-4C3F-9016-7BBC4D4AAD9A}" type="presParOf" srcId="{1B2E6470-F183-4C7A-BA45-88B0957AF9A1}" destId="{C2FE9477-76BB-4C60-B68D-E53F794A6CBA}" srcOrd="4" destOrd="0" presId="urn:microsoft.com/office/officeart/2005/8/layout/default"/>
    <dgm:cxn modelId="{BBEC45A1-6DDE-4309-8AD5-6D2C92CD2D28}" type="presParOf" srcId="{1B2E6470-F183-4C7A-BA45-88B0957AF9A1}" destId="{E2DAEC12-E3D1-48D6-898B-566849DC5EE4}" srcOrd="5" destOrd="0" presId="urn:microsoft.com/office/officeart/2005/8/layout/default"/>
    <dgm:cxn modelId="{BE188C6D-7B65-41F7-B976-E592A2F0F127}" type="presParOf" srcId="{1B2E6470-F183-4C7A-BA45-88B0957AF9A1}" destId="{405B19E7-7A5D-4799-9B12-701016C273B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10450A-D1FD-41C3-A70A-462B7514969A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B6DDF28-46EB-4D96-8C5A-F61F6BD563F3}">
      <dgm:prSet phldrT="[Texte]" phldr="1"/>
      <dgm:spPr/>
      <dgm:t>
        <a:bodyPr/>
        <a:lstStyle/>
        <a:p>
          <a:endParaRPr lang="fr-FR" sz="1800"/>
        </a:p>
      </dgm:t>
    </dgm:pt>
    <dgm:pt modelId="{F403957B-BF9F-4B24-8CC8-F1CF245EAEAC}" type="parTrans" cxnId="{8434F061-DA85-41F4-9A18-249D160C9F7C}">
      <dgm:prSet/>
      <dgm:spPr/>
      <dgm:t>
        <a:bodyPr/>
        <a:lstStyle/>
        <a:p>
          <a:endParaRPr lang="fr-FR"/>
        </a:p>
      </dgm:t>
    </dgm:pt>
    <dgm:pt modelId="{B54844BA-C6F2-42F4-8CD2-621993283FA2}" type="sibTrans" cxnId="{8434F061-DA85-41F4-9A18-249D160C9F7C}">
      <dgm:prSet/>
      <dgm:spPr/>
      <dgm:t>
        <a:bodyPr/>
        <a:lstStyle/>
        <a:p>
          <a:endParaRPr lang="fr-FR"/>
        </a:p>
      </dgm:t>
    </dgm:pt>
    <dgm:pt modelId="{09E32D2C-F20A-4D2D-BC41-0F80D94421D3}">
      <dgm:prSet phldrT="[Texte]" custT="1"/>
      <dgm:spPr/>
      <dgm:t>
        <a:bodyPr/>
        <a:lstStyle/>
        <a:p>
          <a:r>
            <a:rPr lang="fr-FR" sz="2000" b="1" dirty="0" smtClean="0">
              <a:latin typeface="Calibri" pitchFamily="34" charset="0"/>
            </a:rPr>
            <a:t>Connaître son dossier </a:t>
          </a:r>
          <a:endParaRPr lang="fr-FR" sz="2000" b="1" dirty="0"/>
        </a:p>
      </dgm:t>
    </dgm:pt>
    <dgm:pt modelId="{36E31D31-FCBC-47FC-82C6-D6B96A5A37FE}" type="parTrans" cxnId="{DB0B5D22-4E6B-49B8-BE23-C4DA32F69C23}">
      <dgm:prSet/>
      <dgm:spPr/>
      <dgm:t>
        <a:bodyPr/>
        <a:lstStyle/>
        <a:p>
          <a:endParaRPr lang="fr-FR"/>
        </a:p>
      </dgm:t>
    </dgm:pt>
    <dgm:pt modelId="{6C135421-FBCC-4020-9385-6BBD78A9BAD9}" type="sibTrans" cxnId="{DB0B5D22-4E6B-49B8-BE23-C4DA32F69C23}">
      <dgm:prSet/>
      <dgm:spPr/>
      <dgm:t>
        <a:bodyPr/>
        <a:lstStyle/>
        <a:p>
          <a:endParaRPr lang="fr-FR"/>
        </a:p>
      </dgm:t>
    </dgm:pt>
    <dgm:pt modelId="{41B7AACB-066A-4763-9539-8E4A53E823EA}">
      <dgm:prSet phldrT="[Texte]" phldr="1"/>
      <dgm:spPr/>
      <dgm:t>
        <a:bodyPr/>
        <a:lstStyle/>
        <a:p>
          <a:endParaRPr lang="fr-FR" sz="1400"/>
        </a:p>
      </dgm:t>
    </dgm:pt>
    <dgm:pt modelId="{91B8BF31-5D37-4720-8F69-1E7E438F38CB}" type="parTrans" cxnId="{F89A78E2-E4DE-47CF-9A2A-DC8CA34B6433}">
      <dgm:prSet/>
      <dgm:spPr/>
      <dgm:t>
        <a:bodyPr/>
        <a:lstStyle/>
        <a:p>
          <a:endParaRPr lang="fr-FR"/>
        </a:p>
      </dgm:t>
    </dgm:pt>
    <dgm:pt modelId="{EB5941FF-48B7-492E-9241-2AA216F75D4A}" type="sibTrans" cxnId="{F89A78E2-E4DE-47CF-9A2A-DC8CA34B6433}">
      <dgm:prSet/>
      <dgm:spPr/>
      <dgm:t>
        <a:bodyPr/>
        <a:lstStyle/>
        <a:p>
          <a:endParaRPr lang="fr-FR"/>
        </a:p>
      </dgm:t>
    </dgm:pt>
    <dgm:pt modelId="{BB14CEDA-1C2E-452F-B0A5-B2B5B658C429}">
      <dgm:prSet phldrT="[Texte]" phldr="1"/>
      <dgm:spPr/>
      <dgm:t>
        <a:bodyPr/>
        <a:lstStyle/>
        <a:p>
          <a:endParaRPr lang="fr-FR" sz="1700"/>
        </a:p>
      </dgm:t>
    </dgm:pt>
    <dgm:pt modelId="{D3201D33-3F54-4C2A-AD77-CCC6D7C505BA}" type="parTrans" cxnId="{F129E636-7526-4F14-9D97-CC37C4A50C6E}">
      <dgm:prSet/>
      <dgm:spPr/>
      <dgm:t>
        <a:bodyPr/>
        <a:lstStyle/>
        <a:p>
          <a:endParaRPr lang="fr-FR"/>
        </a:p>
      </dgm:t>
    </dgm:pt>
    <dgm:pt modelId="{815BD2AC-363C-4177-8AB1-58DE1162163E}" type="sibTrans" cxnId="{F129E636-7526-4F14-9D97-CC37C4A50C6E}">
      <dgm:prSet/>
      <dgm:spPr/>
      <dgm:t>
        <a:bodyPr/>
        <a:lstStyle/>
        <a:p>
          <a:endParaRPr lang="fr-FR"/>
        </a:p>
      </dgm:t>
    </dgm:pt>
    <dgm:pt modelId="{C495A36C-6499-4540-A2AD-A2E7B91A9D81}">
      <dgm:prSet phldrT="[Texte]" custT="1"/>
      <dgm:spPr/>
      <dgm:t>
        <a:bodyPr/>
        <a:lstStyle/>
        <a:p>
          <a:r>
            <a:rPr lang="fr-FR" sz="2000" b="1" dirty="0" smtClean="0">
              <a:latin typeface="Calibri" pitchFamily="34" charset="0"/>
            </a:rPr>
            <a:t>Connaître le rapport de force </a:t>
          </a:r>
          <a:endParaRPr lang="fr-FR" sz="2000" b="1" dirty="0">
            <a:latin typeface="Calibri" pitchFamily="34" charset="0"/>
          </a:endParaRPr>
        </a:p>
      </dgm:t>
    </dgm:pt>
    <dgm:pt modelId="{DF852867-21A8-4EF6-AAC4-62CFB820A52F}" type="parTrans" cxnId="{6E9D73E7-2BD5-445D-B727-70956C1DE2B5}">
      <dgm:prSet/>
      <dgm:spPr/>
      <dgm:t>
        <a:bodyPr/>
        <a:lstStyle/>
        <a:p>
          <a:endParaRPr lang="fr-FR"/>
        </a:p>
      </dgm:t>
    </dgm:pt>
    <dgm:pt modelId="{A2B9B067-826D-4E3D-BFD2-CE8A443F32BF}" type="sibTrans" cxnId="{6E9D73E7-2BD5-445D-B727-70956C1DE2B5}">
      <dgm:prSet/>
      <dgm:spPr/>
      <dgm:t>
        <a:bodyPr/>
        <a:lstStyle/>
        <a:p>
          <a:endParaRPr lang="fr-FR"/>
        </a:p>
      </dgm:t>
    </dgm:pt>
    <dgm:pt modelId="{2175138A-CF5E-4C8C-8555-5682A1398452}">
      <dgm:prSet phldrT="[Texte]" phldr="1" custT="1"/>
      <dgm:spPr/>
      <dgm:t>
        <a:bodyPr/>
        <a:lstStyle/>
        <a:p>
          <a:endParaRPr lang="fr-FR" sz="2000" b="1" dirty="0">
            <a:latin typeface="Calibri" pitchFamily="34" charset="0"/>
          </a:endParaRPr>
        </a:p>
      </dgm:t>
    </dgm:pt>
    <dgm:pt modelId="{1F6F260B-5DC3-43E1-82F5-9D7FA8EA7DD3}" type="parTrans" cxnId="{67C43153-71B6-487D-9F18-6ECC241EBE9A}">
      <dgm:prSet/>
      <dgm:spPr/>
      <dgm:t>
        <a:bodyPr/>
        <a:lstStyle/>
        <a:p>
          <a:endParaRPr lang="fr-FR"/>
        </a:p>
      </dgm:t>
    </dgm:pt>
    <dgm:pt modelId="{AA43EE20-DC1B-4B08-AB16-A6E0E3502A97}" type="sibTrans" cxnId="{67C43153-71B6-487D-9F18-6ECC241EBE9A}">
      <dgm:prSet/>
      <dgm:spPr/>
      <dgm:t>
        <a:bodyPr/>
        <a:lstStyle/>
        <a:p>
          <a:endParaRPr lang="fr-FR"/>
        </a:p>
      </dgm:t>
    </dgm:pt>
    <dgm:pt modelId="{8C1964F2-91EC-4EC2-A632-09FFFF8F46B1}">
      <dgm:prSet phldrT="[Texte]" phldr="1"/>
      <dgm:spPr/>
      <dgm:t>
        <a:bodyPr/>
        <a:lstStyle/>
        <a:p>
          <a:endParaRPr lang="fr-FR" sz="1700" dirty="0"/>
        </a:p>
      </dgm:t>
    </dgm:pt>
    <dgm:pt modelId="{908BC3D1-98B0-4F5C-AEA3-E7167FF35AFC}" type="parTrans" cxnId="{EB0D4DB7-6576-466F-B765-16FEC751589D}">
      <dgm:prSet/>
      <dgm:spPr/>
      <dgm:t>
        <a:bodyPr/>
        <a:lstStyle/>
        <a:p>
          <a:endParaRPr lang="fr-FR"/>
        </a:p>
      </dgm:t>
    </dgm:pt>
    <dgm:pt modelId="{950A2D93-B04B-4FDD-9031-958D4E623385}" type="sibTrans" cxnId="{EB0D4DB7-6576-466F-B765-16FEC751589D}">
      <dgm:prSet/>
      <dgm:spPr/>
      <dgm:t>
        <a:bodyPr/>
        <a:lstStyle/>
        <a:p>
          <a:endParaRPr lang="fr-FR"/>
        </a:p>
      </dgm:t>
    </dgm:pt>
    <dgm:pt modelId="{D51BBE46-C266-409A-9811-C8C646E2491B}">
      <dgm:prSet phldrT="[Texte]" phldr="1"/>
      <dgm:spPr/>
      <dgm:t>
        <a:bodyPr/>
        <a:lstStyle/>
        <a:p>
          <a:endParaRPr lang="fr-FR" sz="1300"/>
        </a:p>
      </dgm:t>
    </dgm:pt>
    <dgm:pt modelId="{4C701940-3F50-4ABF-B944-2BC7BCC3A912}" type="parTrans" cxnId="{D54840DD-EB54-45E4-9856-1DAE42622008}">
      <dgm:prSet/>
      <dgm:spPr/>
      <dgm:t>
        <a:bodyPr/>
        <a:lstStyle/>
        <a:p>
          <a:endParaRPr lang="fr-FR"/>
        </a:p>
      </dgm:t>
    </dgm:pt>
    <dgm:pt modelId="{E2B91849-AC12-40F9-86B1-F9667963C72C}" type="sibTrans" cxnId="{D54840DD-EB54-45E4-9856-1DAE42622008}">
      <dgm:prSet/>
      <dgm:spPr/>
      <dgm:t>
        <a:bodyPr/>
        <a:lstStyle/>
        <a:p>
          <a:endParaRPr lang="fr-FR"/>
        </a:p>
      </dgm:t>
    </dgm:pt>
    <dgm:pt modelId="{0C1A3146-115C-4274-93BA-B93EA0BA0FB1}">
      <dgm:prSet phldrT="[Texte]" custT="1"/>
      <dgm:spPr/>
      <dgm:t>
        <a:bodyPr/>
        <a:lstStyle/>
        <a:p>
          <a:r>
            <a:rPr lang="fr-FR" sz="2000" b="1" dirty="0" smtClean="0">
              <a:latin typeface="Calibri" pitchFamily="34" charset="0"/>
            </a:rPr>
            <a:t>Définir sa marge de manœuvre </a:t>
          </a:r>
          <a:endParaRPr lang="fr-FR" sz="2000" b="1" dirty="0">
            <a:latin typeface="Calibri" pitchFamily="34" charset="0"/>
          </a:endParaRPr>
        </a:p>
      </dgm:t>
    </dgm:pt>
    <dgm:pt modelId="{6CA73D74-9262-43C0-A3DC-637E4920B095}" type="parTrans" cxnId="{3F1BFAD6-6DDB-417E-B6FD-ED812D286F25}">
      <dgm:prSet/>
      <dgm:spPr/>
      <dgm:t>
        <a:bodyPr/>
        <a:lstStyle/>
        <a:p>
          <a:endParaRPr lang="fr-FR"/>
        </a:p>
      </dgm:t>
    </dgm:pt>
    <dgm:pt modelId="{BF91C1E5-96BF-4B88-A8B7-E3315214058D}" type="sibTrans" cxnId="{3F1BFAD6-6DDB-417E-B6FD-ED812D286F25}">
      <dgm:prSet/>
      <dgm:spPr/>
      <dgm:t>
        <a:bodyPr/>
        <a:lstStyle/>
        <a:p>
          <a:endParaRPr lang="fr-FR"/>
        </a:p>
      </dgm:t>
    </dgm:pt>
    <dgm:pt modelId="{02F5F4D3-8689-4722-AFCF-160777898901}">
      <dgm:prSet phldrT="[Texte]" phldr="1"/>
      <dgm:spPr/>
      <dgm:t>
        <a:bodyPr/>
        <a:lstStyle/>
        <a:p>
          <a:endParaRPr lang="fr-FR" sz="1600" dirty="0"/>
        </a:p>
      </dgm:t>
    </dgm:pt>
    <dgm:pt modelId="{ED1D2DC0-F961-4138-BEF6-FAB9C75594EC}" type="parTrans" cxnId="{D78B5A39-DD74-429E-AD17-D5D1E2E63DF8}">
      <dgm:prSet/>
      <dgm:spPr/>
      <dgm:t>
        <a:bodyPr/>
        <a:lstStyle/>
        <a:p>
          <a:endParaRPr lang="fr-FR"/>
        </a:p>
      </dgm:t>
    </dgm:pt>
    <dgm:pt modelId="{2BAC1521-81DC-420B-803F-750EE4716F60}" type="sibTrans" cxnId="{D78B5A39-DD74-429E-AD17-D5D1E2E63DF8}">
      <dgm:prSet/>
      <dgm:spPr/>
      <dgm:t>
        <a:bodyPr/>
        <a:lstStyle/>
        <a:p>
          <a:endParaRPr lang="fr-FR"/>
        </a:p>
      </dgm:t>
    </dgm:pt>
    <dgm:pt modelId="{32CEA3B3-E03C-4C09-A7BD-92DACAAF1C3C}">
      <dgm:prSet phldrT="[Texte]" custT="1"/>
      <dgm:spPr/>
      <dgm:t>
        <a:bodyPr/>
        <a:lstStyle/>
        <a:p>
          <a:r>
            <a:rPr lang="fr-FR" sz="2000" b="1" dirty="0" smtClean="0">
              <a:latin typeface="Calibri" pitchFamily="34" charset="0"/>
            </a:rPr>
            <a:t>Préparer son argumentaire  </a:t>
          </a:r>
          <a:endParaRPr lang="fr-FR" sz="2000" b="1" dirty="0">
            <a:latin typeface="Calibri" pitchFamily="34" charset="0"/>
          </a:endParaRPr>
        </a:p>
      </dgm:t>
    </dgm:pt>
    <dgm:pt modelId="{AB083DDE-5B80-4960-B8F5-8013AD064C8A}" type="parTrans" cxnId="{CFFE9745-0244-48F6-8CF8-A1DB72B05D24}">
      <dgm:prSet/>
      <dgm:spPr/>
      <dgm:t>
        <a:bodyPr/>
        <a:lstStyle/>
        <a:p>
          <a:endParaRPr lang="fr-FR"/>
        </a:p>
      </dgm:t>
    </dgm:pt>
    <dgm:pt modelId="{3FA784C6-C78C-4027-B342-2876AD63F06E}" type="sibTrans" cxnId="{CFFE9745-0244-48F6-8CF8-A1DB72B05D24}">
      <dgm:prSet/>
      <dgm:spPr/>
      <dgm:t>
        <a:bodyPr/>
        <a:lstStyle/>
        <a:p>
          <a:endParaRPr lang="fr-FR"/>
        </a:p>
      </dgm:t>
    </dgm:pt>
    <dgm:pt modelId="{0FAE59EC-FFCD-458B-BBF7-52789D29A27A}">
      <dgm:prSet custT="1"/>
      <dgm:spPr/>
      <dgm:t>
        <a:bodyPr/>
        <a:lstStyle/>
        <a:p>
          <a:r>
            <a:rPr lang="fr-FR" sz="2000" b="1" dirty="0" smtClean="0">
              <a:latin typeface="Calibri" pitchFamily="34" charset="0"/>
            </a:rPr>
            <a:t>Etre un véritable</a:t>
          </a:r>
        </a:p>
        <a:p>
          <a:r>
            <a:rPr lang="fr-FR" sz="2000" b="1" dirty="0" smtClean="0">
              <a:latin typeface="Calibri" pitchFamily="34" charset="0"/>
            </a:rPr>
            <a:t>stratège </a:t>
          </a:r>
          <a:endParaRPr lang="fr-FR" sz="2000" b="1" dirty="0">
            <a:latin typeface="Calibri" pitchFamily="34" charset="0"/>
          </a:endParaRPr>
        </a:p>
      </dgm:t>
    </dgm:pt>
    <dgm:pt modelId="{FADD132E-51AA-42AC-87BB-4A027E988366}" type="parTrans" cxnId="{C16324F6-2736-411E-8DE9-C34831832EEA}">
      <dgm:prSet/>
      <dgm:spPr/>
      <dgm:t>
        <a:bodyPr/>
        <a:lstStyle/>
        <a:p>
          <a:endParaRPr lang="fr-FR"/>
        </a:p>
      </dgm:t>
    </dgm:pt>
    <dgm:pt modelId="{7DBE027A-CAFA-4444-B148-0F61F421E7F0}" type="sibTrans" cxnId="{C16324F6-2736-411E-8DE9-C34831832EEA}">
      <dgm:prSet/>
      <dgm:spPr/>
      <dgm:t>
        <a:bodyPr/>
        <a:lstStyle/>
        <a:p>
          <a:endParaRPr lang="fr-FR"/>
        </a:p>
      </dgm:t>
    </dgm:pt>
    <dgm:pt modelId="{F700B55B-1F01-40AE-ABC7-5A4C4043FBC4}" type="pres">
      <dgm:prSet presAssocID="{4210450A-D1FD-41C3-A70A-462B7514969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4FF45A6-BEEC-40A2-A890-F8F18FD5EC99}" type="pres">
      <dgm:prSet presAssocID="{CB6DDF28-46EB-4D96-8C5A-F61F6BD563F3}" presName="node" presStyleLbl="node1" presStyleIdx="0" presStyleCnt="5" custScaleX="14943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DAFACC-F6F0-4A9D-9CEE-21E11E649E9E}" type="pres">
      <dgm:prSet presAssocID="{B54844BA-C6F2-42F4-8CD2-621993283FA2}" presName="sibTrans" presStyleCnt="0"/>
      <dgm:spPr/>
    </dgm:pt>
    <dgm:pt modelId="{5DFBDFE9-2406-4533-9649-424D2BAA9E32}" type="pres">
      <dgm:prSet presAssocID="{BB14CEDA-1C2E-452F-B0A5-B2B5B658C429}" presName="node" presStyleLbl="node1" presStyleIdx="1" presStyleCnt="5" custScaleX="136217" custLinFactNeighborX="41498" custLinFactNeighborY="38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2F197A-C840-47FD-973B-0DAF209FCDCD}" type="pres">
      <dgm:prSet presAssocID="{815BD2AC-363C-4177-8AB1-58DE1162163E}" presName="sibTrans" presStyleCnt="0"/>
      <dgm:spPr/>
    </dgm:pt>
    <dgm:pt modelId="{4E21240B-9246-496A-8BC5-11CD4EB6A67A}" type="pres">
      <dgm:prSet presAssocID="{8C1964F2-91EC-4EC2-A632-09FFFF8F46B1}" presName="node" presStyleLbl="node1" presStyleIdx="2" presStyleCnt="5" custScaleX="161878" custLinFactNeighborX="94995" custLinFactNeighborY="38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9D0C1D-D0D4-4BC3-B8C4-53752CF6B7CE}" type="pres">
      <dgm:prSet presAssocID="{950A2D93-B04B-4FDD-9031-958D4E623385}" presName="sibTrans" presStyleCnt="0"/>
      <dgm:spPr/>
    </dgm:pt>
    <dgm:pt modelId="{31E7284B-85EB-432B-BAF3-128F1C707AC5}" type="pres">
      <dgm:prSet presAssocID="{02F5F4D3-8689-4722-AFCF-160777898901}" presName="node" presStyleLbl="node1" presStyleIdx="3" presStyleCnt="5" custScaleX="169265" custLinFactNeighborX="7091" custLinFactNeighborY="38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41ACFC-B240-4AF2-9C5D-FEF3999BBFD6}" type="pres">
      <dgm:prSet presAssocID="{2BAC1521-81DC-420B-803F-750EE4716F60}" presName="sibTrans" presStyleCnt="0"/>
      <dgm:spPr/>
    </dgm:pt>
    <dgm:pt modelId="{BDC58275-23E8-40BE-B5C5-5B77DF1C3478}" type="pres">
      <dgm:prSet presAssocID="{0FAE59EC-FFCD-458B-BBF7-52789D29A27A}" presName="node" presStyleLbl="node1" presStyleIdx="4" presStyleCnt="5" custScaleX="152096" custLinFactNeighborX="2837" custLinFactNeighborY="38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0F9C5A-9189-4A71-8D0E-A4124EF91B8B}" type="presOf" srcId="{CB6DDF28-46EB-4D96-8C5A-F61F6BD563F3}" destId="{64FF45A6-BEEC-40A2-A890-F8F18FD5EC99}" srcOrd="0" destOrd="0" presId="urn:microsoft.com/office/officeart/2005/8/layout/hList6"/>
    <dgm:cxn modelId="{D78B5A39-DD74-429E-AD17-D5D1E2E63DF8}" srcId="{4210450A-D1FD-41C3-A70A-462B7514969A}" destId="{02F5F4D3-8689-4722-AFCF-160777898901}" srcOrd="3" destOrd="0" parTransId="{ED1D2DC0-F961-4138-BEF6-FAB9C75594EC}" sibTransId="{2BAC1521-81DC-420B-803F-750EE4716F60}"/>
    <dgm:cxn modelId="{3F1BFAD6-6DDB-417E-B6FD-ED812D286F25}" srcId="{8C1964F2-91EC-4EC2-A632-09FFFF8F46B1}" destId="{0C1A3146-115C-4274-93BA-B93EA0BA0FB1}" srcOrd="1" destOrd="0" parTransId="{6CA73D74-9262-43C0-A3DC-637E4920B095}" sibTransId="{BF91C1E5-96BF-4B88-A8B7-E3315214058D}"/>
    <dgm:cxn modelId="{EB0D4DB7-6576-466F-B765-16FEC751589D}" srcId="{4210450A-D1FD-41C3-A70A-462B7514969A}" destId="{8C1964F2-91EC-4EC2-A632-09FFFF8F46B1}" srcOrd="2" destOrd="0" parTransId="{908BC3D1-98B0-4F5C-AEA3-E7167FF35AFC}" sibTransId="{950A2D93-B04B-4FDD-9031-958D4E623385}"/>
    <dgm:cxn modelId="{6E9D73E7-2BD5-445D-B727-70956C1DE2B5}" srcId="{BB14CEDA-1C2E-452F-B0A5-B2B5B658C429}" destId="{C495A36C-6499-4540-A2AD-A2E7B91A9D81}" srcOrd="0" destOrd="0" parTransId="{DF852867-21A8-4EF6-AAC4-62CFB820A52F}" sibTransId="{A2B9B067-826D-4E3D-BFD2-CE8A443F32BF}"/>
    <dgm:cxn modelId="{620BA5DA-65CC-45E9-A33F-098040E6C144}" type="presOf" srcId="{09E32D2C-F20A-4D2D-BC41-0F80D94421D3}" destId="{64FF45A6-BEEC-40A2-A890-F8F18FD5EC99}" srcOrd="0" destOrd="1" presId="urn:microsoft.com/office/officeart/2005/8/layout/hList6"/>
    <dgm:cxn modelId="{BFB6FBC1-9B69-4C5B-9EDE-D7C21882838E}" type="presOf" srcId="{4210450A-D1FD-41C3-A70A-462B7514969A}" destId="{F700B55B-1F01-40AE-ABC7-5A4C4043FBC4}" srcOrd="0" destOrd="0" presId="urn:microsoft.com/office/officeart/2005/8/layout/hList6"/>
    <dgm:cxn modelId="{D54840DD-EB54-45E4-9856-1DAE42622008}" srcId="{8C1964F2-91EC-4EC2-A632-09FFFF8F46B1}" destId="{D51BBE46-C266-409A-9811-C8C646E2491B}" srcOrd="0" destOrd="0" parTransId="{4C701940-3F50-4ABF-B944-2BC7BCC3A912}" sibTransId="{E2B91849-AC12-40F9-86B1-F9667963C72C}"/>
    <dgm:cxn modelId="{F92A5E2D-EEB7-490D-917E-D84101081E16}" type="presOf" srcId="{2175138A-CF5E-4C8C-8555-5682A1398452}" destId="{5DFBDFE9-2406-4533-9649-424D2BAA9E32}" srcOrd="0" destOrd="2" presId="urn:microsoft.com/office/officeart/2005/8/layout/hList6"/>
    <dgm:cxn modelId="{E3664C19-2983-4138-A0CF-C057AADF55FD}" type="presOf" srcId="{0C1A3146-115C-4274-93BA-B93EA0BA0FB1}" destId="{4E21240B-9246-496A-8BC5-11CD4EB6A67A}" srcOrd="0" destOrd="2" presId="urn:microsoft.com/office/officeart/2005/8/layout/hList6"/>
    <dgm:cxn modelId="{C16324F6-2736-411E-8DE9-C34831832EEA}" srcId="{4210450A-D1FD-41C3-A70A-462B7514969A}" destId="{0FAE59EC-FFCD-458B-BBF7-52789D29A27A}" srcOrd="4" destOrd="0" parTransId="{FADD132E-51AA-42AC-87BB-4A027E988366}" sibTransId="{7DBE027A-CAFA-4444-B148-0F61F421E7F0}"/>
    <dgm:cxn modelId="{8434F061-DA85-41F4-9A18-249D160C9F7C}" srcId="{4210450A-D1FD-41C3-A70A-462B7514969A}" destId="{CB6DDF28-46EB-4D96-8C5A-F61F6BD563F3}" srcOrd="0" destOrd="0" parTransId="{F403957B-BF9F-4B24-8CC8-F1CF245EAEAC}" sibTransId="{B54844BA-C6F2-42F4-8CD2-621993283FA2}"/>
    <dgm:cxn modelId="{1E34180C-46F9-4E4D-911C-F9BA8D268801}" type="presOf" srcId="{0FAE59EC-FFCD-458B-BBF7-52789D29A27A}" destId="{BDC58275-23E8-40BE-B5C5-5B77DF1C3478}" srcOrd="0" destOrd="0" presId="urn:microsoft.com/office/officeart/2005/8/layout/hList6"/>
    <dgm:cxn modelId="{90F32209-2CD1-48F3-9734-70FA4CD33878}" type="presOf" srcId="{32CEA3B3-E03C-4C09-A7BD-92DACAAF1C3C}" destId="{31E7284B-85EB-432B-BAF3-128F1C707AC5}" srcOrd="0" destOrd="1" presId="urn:microsoft.com/office/officeart/2005/8/layout/hList6"/>
    <dgm:cxn modelId="{F129E636-7526-4F14-9D97-CC37C4A50C6E}" srcId="{4210450A-D1FD-41C3-A70A-462B7514969A}" destId="{BB14CEDA-1C2E-452F-B0A5-B2B5B658C429}" srcOrd="1" destOrd="0" parTransId="{D3201D33-3F54-4C2A-AD77-CCC6D7C505BA}" sibTransId="{815BD2AC-363C-4177-8AB1-58DE1162163E}"/>
    <dgm:cxn modelId="{8F8E74EB-F350-4468-883C-9FB4C0E06A56}" type="presOf" srcId="{D51BBE46-C266-409A-9811-C8C646E2491B}" destId="{4E21240B-9246-496A-8BC5-11CD4EB6A67A}" srcOrd="0" destOrd="1" presId="urn:microsoft.com/office/officeart/2005/8/layout/hList6"/>
    <dgm:cxn modelId="{E5E872D8-7894-4117-AE00-8CC42351DF04}" type="presOf" srcId="{41B7AACB-066A-4763-9539-8E4A53E823EA}" destId="{64FF45A6-BEEC-40A2-A890-F8F18FD5EC99}" srcOrd="0" destOrd="2" presId="urn:microsoft.com/office/officeart/2005/8/layout/hList6"/>
    <dgm:cxn modelId="{CFFE9745-0244-48F6-8CF8-A1DB72B05D24}" srcId="{02F5F4D3-8689-4722-AFCF-160777898901}" destId="{32CEA3B3-E03C-4C09-A7BD-92DACAAF1C3C}" srcOrd="0" destOrd="0" parTransId="{AB083DDE-5B80-4960-B8F5-8013AD064C8A}" sibTransId="{3FA784C6-C78C-4027-B342-2876AD63F06E}"/>
    <dgm:cxn modelId="{67C43153-71B6-487D-9F18-6ECC241EBE9A}" srcId="{BB14CEDA-1C2E-452F-B0A5-B2B5B658C429}" destId="{2175138A-CF5E-4C8C-8555-5682A1398452}" srcOrd="1" destOrd="0" parTransId="{1F6F260B-5DC3-43E1-82F5-9D7FA8EA7DD3}" sibTransId="{AA43EE20-DC1B-4B08-AB16-A6E0E3502A97}"/>
    <dgm:cxn modelId="{DB0B5D22-4E6B-49B8-BE23-C4DA32F69C23}" srcId="{CB6DDF28-46EB-4D96-8C5A-F61F6BD563F3}" destId="{09E32D2C-F20A-4D2D-BC41-0F80D94421D3}" srcOrd="0" destOrd="0" parTransId="{36E31D31-FCBC-47FC-82C6-D6B96A5A37FE}" sibTransId="{6C135421-FBCC-4020-9385-6BBD78A9BAD9}"/>
    <dgm:cxn modelId="{6F5FD66F-FE5D-4641-8808-E7DE659D8A73}" type="presOf" srcId="{8C1964F2-91EC-4EC2-A632-09FFFF8F46B1}" destId="{4E21240B-9246-496A-8BC5-11CD4EB6A67A}" srcOrd="0" destOrd="0" presId="urn:microsoft.com/office/officeart/2005/8/layout/hList6"/>
    <dgm:cxn modelId="{EBB827B7-B1CF-46A2-B0FB-A737CD9C29B2}" type="presOf" srcId="{BB14CEDA-1C2E-452F-B0A5-B2B5B658C429}" destId="{5DFBDFE9-2406-4533-9649-424D2BAA9E32}" srcOrd="0" destOrd="0" presId="urn:microsoft.com/office/officeart/2005/8/layout/hList6"/>
    <dgm:cxn modelId="{F2413E49-5690-422F-AF54-DF4CA3164F9A}" type="presOf" srcId="{02F5F4D3-8689-4722-AFCF-160777898901}" destId="{31E7284B-85EB-432B-BAF3-128F1C707AC5}" srcOrd="0" destOrd="0" presId="urn:microsoft.com/office/officeart/2005/8/layout/hList6"/>
    <dgm:cxn modelId="{F89A78E2-E4DE-47CF-9A2A-DC8CA34B6433}" srcId="{CB6DDF28-46EB-4D96-8C5A-F61F6BD563F3}" destId="{41B7AACB-066A-4763-9539-8E4A53E823EA}" srcOrd="1" destOrd="0" parTransId="{91B8BF31-5D37-4720-8F69-1E7E438F38CB}" sibTransId="{EB5941FF-48B7-492E-9241-2AA216F75D4A}"/>
    <dgm:cxn modelId="{B8C86F76-2B51-46A0-BD7F-2B635BAFD92A}" type="presOf" srcId="{C495A36C-6499-4540-A2AD-A2E7B91A9D81}" destId="{5DFBDFE9-2406-4533-9649-424D2BAA9E32}" srcOrd="0" destOrd="1" presId="urn:microsoft.com/office/officeart/2005/8/layout/hList6"/>
    <dgm:cxn modelId="{36C9BFB4-A2AF-4B4C-8F84-BD96641C5555}" type="presParOf" srcId="{F700B55B-1F01-40AE-ABC7-5A4C4043FBC4}" destId="{64FF45A6-BEEC-40A2-A890-F8F18FD5EC99}" srcOrd="0" destOrd="0" presId="urn:microsoft.com/office/officeart/2005/8/layout/hList6"/>
    <dgm:cxn modelId="{57F869E5-4E75-4280-A11B-C1D5F437C9CE}" type="presParOf" srcId="{F700B55B-1F01-40AE-ABC7-5A4C4043FBC4}" destId="{FFDAFACC-F6F0-4A9D-9CEE-21E11E649E9E}" srcOrd="1" destOrd="0" presId="urn:microsoft.com/office/officeart/2005/8/layout/hList6"/>
    <dgm:cxn modelId="{FD85C3DA-67CC-405D-A120-A7D8D2871CA9}" type="presParOf" srcId="{F700B55B-1F01-40AE-ABC7-5A4C4043FBC4}" destId="{5DFBDFE9-2406-4533-9649-424D2BAA9E32}" srcOrd="2" destOrd="0" presId="urn:microsoft.com/office/officeart/2005/8/layout/hList6"/>
    <dgm:cxn modelId="{A99F2C89-901E-44F9-B5B5-2C2D36F9E2C5}" type="presParOf" srcId="{F700B55B-1F01-40AE-ABC7-5A4C4043FBC4}" destId="{242F197A-C840-47FD-973B-0DAF209FCDCD}" srcOrd="3" destOrd="0" presId="urn:microsoft.com/office/officeart/2005/8/layout/hList6"/>
    <dgm:cxn modelId="{B074EE09-3C69-4F14-853B-050AF7EC257B}" type="presParOf" srcId="{F700B55B-1F01-40AE-ABC7-5A4C4043FBC4}" destId="{4E21240B-9246-496A-8BC5-11CD4EB6A67A}" srcOrd="4" destOrd="0" presId="urn:microsoft.com/office/officeart/2005/8/layout/hList6"/>
    <dgm:cxn modelId="{C72A99F9-E1CE-4381-B5BE-EC900E0AD5F7}" type="presParOf" srcId="{F700B55B-1F01-40AE-ABC7-5A4C4043FBC4}" destId="{919D0C1D-D0D4-4BC3-B8C4-53752CF6B7CE}" srcOrd="5" destOrd="0" presId="urn:microsoft.com/office/officeart/2005/8/layout/hList6"/>
    <dgm:cxn modelId="{CEBE8129-3CD7-41B1-B2F9-A9477EEE0CC8}" type="presParOf" srcId="{F700B55B-1F01-40AE-ABC7-5A4C4043FBC4}" destId="{31E7284B-85EB-432B-BAF3-128F1C707AC5}" srcOrd="6" destOrd="0" presId="urn:microsoft.com/office/officeart/2005/8/layout/hList6"/>
    <dgm:cxn modelId="{0EDFC48D-C11D-42D2-981C-F022ABA37583}" type="presParOf" srcId="{F700B55B-1F01-40AE-ABC7-5A4C4043FBC4}" destId="{3641ACFC-B240-4AF2-9C5D-FEF3999BBFD6}" srcOrd="7" destOrd="0" presId="urn:microsoft.com/office/officeart/2005/8/layout/hList6"/>
    <dgm:cxn modelId="{99F812E6-0E53-4EB3-A059-FE6D634ECA13}" type="presParOf" srcId="{F700B55B-1F01-40AE-ABC7-5A4C4043FBC4}" destId="{BDC58275-23E8-40BE-B5C5-5B77DF1C3478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FCB788-8290-413F-AF72-59240BAB620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78F9CD3-3481-4438-9C87-BDB0FB4CB9B7}">
      <dgm:prSet phldrT="[Texte]"/>
      <dgm:spPr/>
      <dgm:t>
        <a:bodyPr/>
        <a:lstStyle/>
        <a:p>
          <a:r>
            <a:rPr lang="fr-FR" dirty="0" smtClean="0">
              <a:latin typeface="Calibri" pitchFamily="34" charset="0"/>
            </a:rPr>
            <a:t>La négociation est une affaire d</a:t>
          </a:r>
          <a:r>
            <a:rPr lang="fr-FR" altLang="en-US" dirty="0" smtClean="0">
              <a:latin typeface="Calibri" pitchFamily="34" charset="0"/>
            </a:rPr>
            <a:t>’</a:t>
          </a:r>
          <a:r>
            <a:rPr lang="fr-FR" dirty="0" smtClean="0">
              <a:latin typeface="Calibri" pitchFamily="34" charset="0"/>
            </a:rPr>
            <a:t>anticipation.  Pas de spontanéité</a:t>
          </a:r>
          <a:endParaRPr lang="fr-FR" dirty="0"/>
        </a:p>
      </dgm:t>
    </dgm:pt>
    <dgm:pt modelId="{2EBEF94D-C86F-4EB1-B1CC-F948E9C625C9}" type="parTrans" cxnId="{5BA67C50-1121-40B7-8CBD-BA92E2A7554E}">
      <dgm:prSet/>
      <dgm:spPr/>
      <dgm:t>
        <a:bodyPr/>
        <a:lstStyle/>
        <a:p>
          <a:endParaRPr lang="fr-FR"/>
        </a:p>
      </dgm:t>
    </dgm:pt>
    <dgm:pt modelId="{425D077D-3784-45F6-AC84-BBF69FB80838}" type="sibTrans" cxnId="{5BA67C50-1121-40B7-8CBD-BA92E2A7554E}">
      <dgm:prSet/>
      <dgm:spPr/>
      <dgm:t>
        <a:bodyPr/>
        <a:lstStyle/>
        <a:p>
          <a:endParaRPr lang="fr-FR"/>
        </a:p>
      </dgm:t>
    </dgm:pt>
    <dgm:pt modelId="{C9960110-46B8-4D2A-A8E0-341015BED2A2}">
      <dgm:prSet phldrT="[Texte]"/>
      <dgm:spPr/>
      <dgm:t>
        <a:bodyPr/>
        <a:lstStyle/>
        <a:p>
          <a:r>
            <a:rPr lang="fr-FR" dirty="0" smtClean="0">
              <a:latin typeface="Calibri" pitchFamily="34" charset="0"/>
            </a:rPr>
            <a:t>Plusieurs scenarii doivent être prévus.</a:t>
          </a:r>
          <a:endParaRPr lang="fr-FR" dirty="0"/>
        </a:p>
      </dgm:t>
    </dgm:pt>
    <dgm:pt modelId="{00DCE89E-1E48-4855-977E-1D6363881A84}" type="parTrans" cxnId="{3F05E064-D92F-40FB-ADF2-D5BC7D783FE0}">
      <dgm:prSet/>
      <dgm:spPr/>
      <dgm:t>
        <a:bodyPr/>
        <a:lstStyle/>
        <a:p>
          <a:endParaRPr lang="fr-FR"/>
        </a:p>
      </dgm:t>
    </dgm:pt>
    <dgm:pt modelId="{8265F800-33B0-4B20-AA57-B613237FADD5}" type="sibTrans" cxnId="{3F05E064-D92F-40FB-ADF2-D5BC7D783FE0}">
      <dgm:prSet/>
      <dgm:spPr/>
      <dgm:t>
        <a:bodyPr/>
        <a:lstStyle/>
        <a:p>
          <a:endParaRPr lang="fr-FR"/>
        </a:p>
      </dgm:t>
    </dgm:pt>
    <dgm:pt modelId="{C88313EF-A93C-497F-A4AD-7C8F7408A4FB}">
      <dgm:prSet/>
      <dgm:spPr/>
      <dgm:t>
        <a:bodyPr/>
        <a:lstStyle/>
        <a:p>
          <a:r>
            <a:rPr lang="fr-FR" dirty="0" smtClean="0">
              <a:latin typeface="Calibri" pitchFamily="34" charset="0"/>
            </a:rPr>
            <a:t>Pour anticiper, il faut connaître l</a:t>
          </a:r>
          <a:r>
            <a:rPr lang="fr-FR" altLang="en-US" dirty="0" smtClean="0">
              <a:latin typeface="Calibri" pitchFamily="34" charset="0"/>
            </a:rPr>
            <a:t>’</a:t>
          </a:r>
          <a:r>
            <a:rPr lang="fr-FR" dirty="0" smtClean="0">
              <a:latin typeface="Calibri" pitchFamily="34" charset="0"/>
            </a:rPr>
            <a:t>autre, le contexte de la négociation </a:t>
          </a:r>
        </a:p>
      </dgm:t>
    </dgm:pt>
    <dgm:pt modelId="{4BA1C61A-2B20-4542-BF1A-DA15623DF9FC}" type="parTrans" cxnId="{0D2A29D5-2070-4CDD-A963-EB868BFFC938}">
      <dgm:prSet/>
      <dgm:spPr/>
      <dgm:t>
        <a:bodyPr/>
        <a:lstStyle/>
        <a:p>
          <a:endParaRPr lang="fr-FR"/>
        </a:p>
      </dgm:t>
    </dgm:pt>
    <dgm:pt modelId="{2CD014C2-227D-446F-BDF9-A73FD0D7D6AB}" type="sibTrans" cxnId="{0D2A29D5-2070-4CDD-A963-EB868BFFC938}">
      <dgm:prSet/>
      <dgm:spPr/>
      <dgm:t>
        <a:bodyPr/>
        <a:lstStyle/>
        <a:p>
          <a:endParaRPr lang="fr-FR"/>
        </a:p>
      </dgm:t>
    </dgm:pt>
    <dgm:pt modelId="{D016C232-5764-4553-AC5F-7FBC4B36E1A0}">
      <dgm:prSet/>
      <dgm:spPr/>
      <dgm:t>
        <a:bodyPr/>
        <a:lstStyle/>
        <a:p>
          <a:r>
            <a:rPr lang="fr-FR" dirty="0" smtClean="0">
              <a:latin typeface="Calibri" pitchFamily="34" charset="0"/>
            </a:rPr>
            <a:t>Avoir une vision large, systémique de la situation.</a:t>
          </a:r>
          <a:endParaRPr lang="fr-FR" dirty="0">
            <a:latin typeface="Calibri" pitchFamily="34" charset="0"/>
          </a:endParaRPr>
        </a:p>
      </dgm:t>
    </dgm:pt>
    <dgm:pt modelId="{D08831DB-C336-4029-B07B-570370B9D8C2}" type="parTrans" cxnId="{DABA15C8-052F-44B5-9E1D-14E830A57647}">
      <dgm:prSet/>
      <dgm:spPr/>
      <dgm:t>
        <a:bodyPr/>
        <a:lstStyle/>
        <a:p>
          <a:endParaRPr lang="fr-FR"/>
        </a:p>
      </dgm:t>
    </dgm:pt>
    <dgm:pt modelId="{142065D5-2854-40E5-AF0E-E62CFA0326F2}" type="sibTrans" cxnId="{DABA15C8-052F-44B5-9E1D-14E830A57647}">
      <dgm:prSet/>
      <dgm:spPr/>
      <dgm:t>
        <a:bodyPr/>
        <a:lstStyle/>
        <a:p>
          <a:endParaRPr lang="fr-FR"/>
        </a:p>
      </dgm:t>
    </dgm:pt>
    <dgm:pt modelId="{C5FA1C74-FB11-4DD4-9FD4-CDFC1BC057F5}" type="pres">
      <dgm:prSet presAssocID="{24FCB788-8290-413F-AF72-59240BAB62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AD6575F-0397-437E-8D56-1275A0807DA9}" type="pres">
      <dgm:prSet presAssocID="{478F9CD3-3481-4438-9C87-BDB0FB4CB9B7}" presName="node" presStyleLbl="node1" presStyleIdx="0" presStyleCnt="4" custScaleX="128971" custLinFactNeighborX="-12955" custLinFactNeighborY="615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0687D7-BE0C-4D32-9144-4FC3C44DFD87}" type="pres">
      <dgm:prSet presAssocID="{425D077D-3784-45F6-AC84-BBF69FB80838}" presName="sibTrans" presStyleCnt="0"/>
      <dgm:spPr/>
    </dgm:pt>
    <dgm:pt modelId="{C135A1D8-C10C-4A12-93A5-A4D9BDCB7E0A}" type="pres">
      <dgm:prSet presAssocID="{C9960110-46B8-4D2A-A8E0-341015BED2A2}" presName="node" presStyleLbl="node1" presStyleIdx="1" presStyleCnt="4" custScaleX="134996" custLinFactNeighborX="6021" custLinFactNeighborY="725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0A89E7-6455-404A-B78C-7A269A2983AC}" type="pres">
      <dgm:prSet presAssocID="{8265F800-33B0-4B20-AA57-B613237FADD5}" presName="sibTrans" presStyleCnt="0"/>
      <dgm:spPr/>
    </dgm:pt>
    <dgm:pt modelId="{25BA81E5-14F7-4883-82E6-6C0549024E57}" type="pres">
      <dgm:prSet presAssocID="{C88313EF-A93C-497F-A4AD-7C8F7408A4FB}" presName="node" presStyleLbl="node1" presStyleIdx="2" presStyleCnt="4" custScaleX="129260" custLinFactNeighborX="-11044" custLinFactNeighborY="-92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87757B-0C89-4211-A662-2CE729C9A7C8}" type="pres">
      <dgm:prSet presAssocID="{2CD014C2-227D-446F-BDF9-A73FD0D7D6AB}" presName="sibTrans" presStyleCnt="0"/>
      <dgm:spPr/>
    </dgm:pt>
    <dgm:pt modelId="{A3467928-CD29-4776-B189-642B8DFA1C64}" type="pres">
      <dgm:prSet presAssocID="{D016C232-5764-4553-AC5F-7FBC4B36E1A0}" presName="node" presStyleLbl="node1" presStyleIdx="3" presStyleCnt="4" custScaleX="138298" custLinFactNeighborX="7527" custLinFactNeighborY="-92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5FC4971-F04E-40FD-B7B4-B17BAC5B2F04}" type="presOf" srcId="{478F9CD3-3481-4438-9C87-BDB0FB4CB9B7}" destId="{1AD6575F-0397-437E-8D56-1275A0807DA9}" srcOrd="0" destOrd="0" presId="urn:microsoft.com/office/officeart/2005/8/layout/default"/>
    <dgm:cxn modelId="{70672E9B-2CFB-4AC9-8903-41619B904FEE}" type="presOf" srcId="{D016C232-5764-4553-AC5F-7FBC4B36E1A0}" destId="{A3467928-CD29-4776-B189-642B8DFA1C64}" srcOrd="0" destOrd="0" presId="urn:microsoft.com/office/officeart/2005/8/layout/default"/>
    <dgm:cxn modelId="{DABA15C8-052F-44B5-9E1D-14E830A57647}" srcId="{24FCB788-8290-413F-AF72-59240BAB6206}" destId="{D016C232-5764-4553-AC5F-7FBC4B36E1A0}" srcOrd="3" destOrd="0" parTransId="{D08831DB-C336-4029-B07B-570370B9D8C2}" sibTransId="{142065D5-2854-40E5-AF0E-E62CFA0326F2}"/>
    <dgm:cxn modelId="{0D2A29D5-2070-4CDD-A963-EB868BFFC938}" srcId="{24FCB788-8290-413F-AF72-59240BAB6206}" destId="{C88313EF-A93C-497F-A4AD-7C8F7408A4FB}" srcOrd="2" destOrd="0" parTransId="{4BA1C61A-2B20-4542-BF1A-DA15623DF9FC}" sibTransId="{2CD014C2-227D-446F-BDF9-A73FD0D7D6AB}"/>
    <dgm:cxn modelId="{5BA67C50-1121-40B7-8CBD-BA92E2A7554E}" srcId="{24FCB788-8290-413F-AF72-59240BAB6206}" destId="{478F9CD3-3481-4438-9C87-BDB0FB4CB9B7}" srcOrd="0" destOrd="0" parTransId="{2EBEF94D-C86F-4EB1-B1CC-F948E9C625C9}" sibTransId="{425D077D-3784-45F6-AC84-BBF69FB80838}"/>
    <dgm:cxn modelId="{3F05E064-D92F-40FB-ADF2-D5BC7D783FE0}" srcId="{24FCB788-8290-413F-AF72-59240BAB6206}" destId="{C9960110-46B8-4D2A-A8E0-341015BED2A2}" srcOrd="1" destOrd="0" parTransId="{00DCE89E-1E48-4855-977E-1D6363881A84}" sibTransId="{8265F800-33B0-4B20-AA57-B613237FADD5}"/>
    <dgm:cxn modelId="{50D388E5-3F9A-475E-B64C-951ADC6B62AE}" type="presOf" srcId="{24FCB788-8290-413F-AF72-59240BAB6206}" destId="{C5FA1C74-FB11-4DD4-9FD4-CDFC1BC057F5}" srcOrd="0" destOrd="0" presId="urn:microsoft.com/office/officeart/2005/8/layout/default"/>
    <dgm:cxn modelId="{60901A97-4E31-43D3-96C4-56EEC6A0468D}" type="presOf" srcId="{C9960110-46B8-4D2A-A8E0-341015BED2A2}" destId="{C135A1D8-C10C-4A12-93A5-A4D9BDCB7E0A}" srcOrd="0" destOrd="0" presId="urn:microsoft.com/office/officeart/2005/8/layout/default"/>
    <dgm:cxn modelId="{6CCDD725-56C2-49CB-870E-F107425641E2}" type="presOf" srcId="{C88313EF-A93C-497F-A4AD-7C8F7408A4FB}" destId="{25BA81E5-14F7-4883-82E6-6C0549024E57}" srcOrd="0" destOrd="0" presId="urn:microsoft.com/office/officeart/2005/8/layout/default"/>
    <dgm:cxn modelId="{E493FB16-6045-46B5-838B-5826E17A18A7}" type="presParOf" srcId="{C5FA1C74-FB11-4DD4-9FD4-CDFC1BC057F5}" destId="{1AD6575F-0397-437E-8D56-1275A0807DA9}" srcOrd="0" destOrd="0" presId="urn:microsoft.com/office/officeart/2005/8/layout/default"/>
    <dgm:cxn modelId="{39E29196-FD7F-4C19-803A-157AD5837053}" type="presParOf" srcId="{C5FA1C74-FB11-4DD4-9FD4-CDFC1BC057F5}" destId="{EE0687D7-BE0C-4D32-9144-4FC3C44DFD87}" srcOrd="1" destOrd="0" presId="urn:microsoft.com/office/officeart/2005/8/layout/default"/>
    <dgm:cxn modelId="{A9E21A29-2A8F-42A4-B541-5D3870E2135B}" type="presParOf" srcId="{C5FA1C74-FB11-4DD4-9FD4-CDFC1BC057F5}" destId="{C135A1D8-C10C-4A12-93A5-A4D9BDCB7E0A}" srcOrd="2" destOrd="0" presId="urn:microsoft.com/office/officeart/2005/8/layout/default"/>
    <dgm:cxn modelId="{4C3A56D1-B377-45FC-988B-DCAC9FCB7C5B}" type="presParOf" srcId="{C5FA1C74-FB11-4DD4-9FD4-CDFC1BC057F5}" destId="{2C0A89E7-6455-404A-B78C-7A269A2983AC}" srcOrd="3" destOrd="0" presId="urn:microsoft.com/office/officeart/2005/8/layout/default"/>
    <dgm:cxn modelId="{8284EF5E-907A-43D6-9965-61B20198B1FA}" type="presParOf" srcId="{C5FA1C74-FB11-4DD4-9FD4-CDFC1BC057F5}" destId="{25BA81E5-14F7-4883-82E6-6C0549024E57}" srcOrd="4" destOrd="0" presId="urn:microsoft.com/office/officeart/2005/8/layout/default"/>
    <dgm:cxn modelId="{9621FADE-FC2A-4E05-87DF-499CB7EE8B92}" type="presParOf" srcId="{C5FA1C74-FB11-4DD4-9FD4-CDFC1BC057F5}" destId="{F987757B-0C89-4211-A662-2CE729C9A7C8}" srcOrd="5" destOrd="0" presId="urn:microsoft.com/office/officeart/2005/8/layout/default"/>
    <dgm:cxn modelId="{B3DEFA8A-6FBF-45C7-82F8-A4FD30C04C6E}" type="presParOf" srcId="{C5FA1C74-FB11-4DD4-9FD4-CDFC1BC057F5}" destId="{A3467928-CD29-4776-B189-642B8DFA1C6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8B635E-8FB3-4C5E-9AB2-19DD71C92FE2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5DB5906-9FBB-45BA-9362-7F6AB949330A}">
      <dgm:prSet phldrT="[Texte]" custT="1"/>
      <dgm:spPr/>
      <dgm:t>
        <a:bodyPr/>
        <a:lstStyle/>
        <a:p>
          <a:r>
            <a:rPr lang="fr-FR" sz="2000" b="1" dirty="0" smtClean="0"/>
            <a:t>1.La consultation</a:t>
          </a:r>
          <a:endParaRPr lang="fr-FR" sz="2000" b="1" dirty="0"/>
        </a:p>
      </dgm:t>
    </dgm:pt>
    <dgm:pt modelId="{16CD786B-49AF-4B86-83FB-18A54E1579F6}" type="parTrans" cxnId="{E02FA77E-5DD0-45F9-AC41-B8CA5A74D8BB}">
      <dgm:prSet/>
      <dgm:spPr/>
      <dgm:t>
        <a:bodyPr/>
        <a:lstStyle/>
        <a:p>
          <a:endParaRPr lang="fr-FR"/>
        </a:p>
      </dgm:t>
    </dgm:pt>
    <dgm:pt modelId="{7760F709-0E65-4710-A9C4-3BF5DF1CE1BF}" type="sibTrans" cxnId="{E02FA77E-5DD0-45F9-AC41-B8CA5A74D8BB}">
      <dgm:prSet/>
      <dgm:spPr/>
      <dgm:t>
        <a:bodyPr/>
        <a:lstStyle/>
        <a:p>
          <a:endParaRPr lang="fr-FR"/>
        </a:p>
      </dgm:t>
    </dgm:pt>
    <dgm:pt modelId="{C3B451ED-4BA4-451E-8F42-12764983507B}">
      <dgm:prSet phldrT="[Texte]" custT="1"/>
      <dgm:spPr/>
      <dgm:t>
        <a:bodyPr/>
        <a:lstStyle/>
        <a:p>
          <a:r>
            <a:rPr lang="fr-FR" sz="2000" b="1" dirty="0" smtClean="0"/>
            <a:t>2.La confrontation</a:t>
          </a:r>
          <a:endParaRPr lang="fr-FR" sz="2000" b="1" dirty="0"/>
        </a:p>
      </dgm:t>
    </dgm:pt>
    <dgm:pt modelId="{13665D2D-FD4A-4ED1-9B52-6DF1CF2B394B}" type="parTrans" cxnId="{ADF51323-58EF-42AA-94E7-A142D20FFF01}">
      <dgm:prSet/>
      <dgm:spPr/>
      <dgm:t>
        <a:bodyPr/>
        <a:lstStyle/>
        <a:p>
          <a:endParaRPr lang="fr-FR"/>
        </a:p>
      </dgm:t>
    </dgm:pt>
    <dgm:pt modelId="{0E7EDECE-6E95-4744-9672-BC9207E50303}" type="sibTrans" cxnId="{ADF51323-58EF-42AA-94E7-A142D20FFF01}">
      <dgm:prSet/>
      <dgm:spPr/>
      <dgm:t>
        <a:bodyPr/>
        <a:lstStyle/>
        <a:p>
          <a:endParaRPr lang="fr-FR"/>
        </a:p>
      </dgm:t>
    </dgm:pt>
    <dgm:pt modelId="{30723589-A7A8-4241-BD0D-2D7E7C6A03CD}">
      <dgm:prSet phldrT="[Texte]" custT="1"/>
      <dgm:spPr/>
      <dgm:t>
        <a:bodyPr/>
        <a:lstStyle/>
        <a:p>
          <a:r>
            <a:rPr lang="fr-FR" sz="2000" b="1" dirty="0" smtClean="0"/>
            <a:t>3.La concrétisation</a:t>
          </a:r>
          <a:endParaRPr lang="fr-FR" sz="2000" b="1" dirty="0"/>
        </a:p>
      </dgm:t>
    </dgm:pt>
    <dgm:pt modelId="{70171084-049B-4934-9FF4-626C290243DA}" type="parTrans" cxnId="{0A7CA0A3-0EEE-4454-8957-C9BCDAC776F0}">
      <dgm:prSet/>
      <dgm:spPr/>
      <dgm:t>
        <a:bodyPr/>
        <a:lstStyle/>
        <a:p>
          <a:endParaRPr lang="fr-FR"/>
        </a:p>
      </dgm:t>
    </dgm:pt>
    <dgm:pt modelId="{7C59F1A8-BA55-468E-8A9B-619B3FC6B2BE}" type="sibTrans" cxnId="{0A7CA0A3-0EEE-4454-8957-C9BCDAC776F0}">
      <dgm:prSet/>
      <dgm:spPr/>
      <dgm:t>
        <a:bodyPr/>
        <a:lstStyle/>
        <a:p>
          <a:endParaRPr lang="fr-FR"/>
        </a:p>
      </dgm:t>
    </dgm:pt>
    <dgm:pt modelId="{95F6F5C5-D9D6-4F7C-B67A-E698C031330D}">
      <dgm:prSet phldrT="[Texte]"/>
      <dgm:spPr/>
      <dgm:t>
        <a:bodyPr/>
        <a:lstStyle/>
        <a:p>
          <a:r>
            <a:rPr lang="fr-FR" dirty="0" smtClean="0">
              <a:latin typeface="Calibri" pitchFamily="34" charset="0"/>
            </a:rPr>
            <a:t>La méthode </a:t>
          </a:r>
          <a:r>
            <a:rPr lang="fr-FR" b="1" dirty="0" smtClean="0">
              <a:latin typeface="Calibri" pitchFamily="34" charset="0"/>
            </a:rPr>
            <a:t>des 3 C </a:t>
          </a:r>
          <a:endParaRPr lang="fr-FR" dirty="0"/>
        </a:p>
      </dgm:t>
    </dgm:pt>
    <dgm:pt modelId="{56512127-619E-4DEA-84A2-46EE1AFC7969}" type="parTrans" cxnId="{C84E19DE-FD12-4DDC-A6BF-535D807CDA4F}">
      <dgm:prSet/>
      <dgm:spPr/>
      <dgm:t>
        <a:bodyPr/>
        <a:lstStyle/>
        <a:p>
          <a:endParaRPr lang="fr-FR"/>
        </a:p>
      </dgm:t>
    </dgm:pt>
    <dgm:pt modelId="{BC00258D-6BE7-42C4-B580-6D9C8DA57E9A}" type="sibTrans" cxnId="{C84E19DE-FD12-4DDC-A6BF-535D807CDA4F}">
      <dgm:prSet/>
      <dgm:spPr/>
      <dgm:t>
        <a:bodyPr/>
        <a:lstStyle/>
        <a:p>
          <a:endParaRPr lang="fr-FR"/>
        </a:p>
      </dgm:t>
    </dgm:pt>
    <dgm:pt modelId="{C0F2D94E-512D-482B-8F88-853383647466}">
      <dgm:prSet/>
      <dgm:spPr/>
      <dgm:t>
        <a:bodyPr/>
        <a:lstStyle/>
        <a:p>
          <a:endParaRPr lang="fr-FR"/>
        </a:p>
      </dgm:t>
    </dgm:pt>
    <dgm:pt modelId="{BEC2E94A-FEEC-43BB-85BF-DAFD98F75729}" type="parTrans" cxnId="{F6B2317D-0FF0-4EEE-B95E-F6EB20B6C19C}">
      <dgm:prSet/>
      <dgm:spPr/>
      <dgm:t>
        <a:bodyPr/>
        <a:lstStyle/>
        <a:p>
          <a:endParaRPr lang="fr-FR"/>
        </a:p>
      </dgm:t>
    </dgm:pt>
    <dgm:pt modelId="{3820FA0C-CD6A-4B9E-82A3-74FC4001D8CB}" type="sibTrans" cxnId="{F6B2317D-0FF0-4EEE-B95E-F6EB20B6C19C}">
      <dgm:prSet/>
      <dgm:spPr/>
      <dgm:t>
        <a:bodyPr/>
        <a:lstStyle/>
        <a:p>
          <a:endParaRPr lang="fr-FR"/>
        </a:p>
      </dgm:t>
    </dgm:pt>
    <dgm:pt modelId="{BB3D4F9F-BA78-409B-A4E4-FDCEAF55F52E}" type="pres">
      <dgm:prSet presAssocID="{968B635E-8FB3-4C5E-9AB2-19DD71C92FE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CABE266-1D93-4BC3-8CE9-587E1768C6E7}" type="pres">
      <dgm:prSet presAssocID="{968B635E-8FB3-4C5E-9AB2-19DD71C92FE2}" presName="ellipse" presStyleLbl="trBgShp" presStyleIdx="0" presStyleCnt="1"/>
      <dgm:spPr/>
    </dgm:pt>
    <dgm:pt modelId="{C6ACAE3F-0DD2-4E38-A428-B6FADC3FC522}" type="pres">
      <dgm:prSet presAssocID="{968B635E-8FB3-4C5E-9AB2-19DD71C92FE2}" presName="arrow1" presStyleLbl="fgShp" presStyleIdx="0" presStyleCnt="1"/>
      <dgm:spPr/>
    </dgm:pt>
    <dgm:pt modelId="{96367034-C97E-4E45-84AB-BBC07C1A517B}" type="pres">
      <dgm:prSet presAssocID="{968B635E-8FB3-4C5E-9AB2-19DD71C92FE2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96CF4A8-BE3A-4F25-B288-A25936029594}" type="pres">
      <dgm:prSet presAssocID="{C3B451ED-4BA4-451E-8F42-12764983507B}" presName="item1" presStyleLbl="node1" presStyleIdx="0" presStyleCnt="3" custScaleX="211262" custLinFactNeighborX="12533" custLinFactNeighborY="430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734FBF-837D-4921-9946-19A8A205EF13}" type="pres">
      <dgm:prSet presAssocID="{30723589-A7A8-4241-BD0D-2D7E7C6A03CD}" presName="item2" presStyleLbl="node1" presStyleIdx="1" presStyleCnt="3" custScaleX="229708" custLinFactNeighborX="-64186" custLinFactNeighborY="-25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09FEC8-27BA-4541-8FEA-744C9AE43C36}" type="pres">
      <dgm:prSet presAssocID="{95F6F5C5-D9D6-4F7C-B67A-E698C031330D}" presName="item3" presStyleLbl="node1" presStyleIdx="2" presStyleCnt="3" custScaleX="224401" custLinFactNeighborX="16031" custLinFactNeighborY="-98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EC6047-EC1A-4184-BCCB-22D05070AABF}" type="pres">
      <dgm:prSet presAssocID="{968B635E-8FB3-4C5E-9AB2-19DD71C92FE2}" presName="funnel" presStyleLbl="trAlignAcc1" presStyleIdx="0" presStyleCnt="1" custLinFactNeighborX="-4917" custLinFactNeighborY="-3424"/>
      <dgm:spPr/>
    </dgm:pt>
  </dgm:ptLst>
  <dgm:cxnLst>
    <dgm:cxn modelId="{5D781E3B-3921-410D-95BF-687320AF4C19}" type="presOf" srcId="{95F6F5C5-D9D6-4F7C-B67A-E698C031330D}" destId="{96367034-C97E-4E45-84AB-BBC07C1A517B}" srcOrd="0" destOrd="0" presId="urn:microsoft.com/office/officeart/2005/8/layout/funnel1"/>
    <dgm:cxn modelId="{ADF51323-58EF-42AA-94E7-A142D20FFF01}" srcId="{968B635E-8FB3-4C5E-9AB2-19DD71C92FE2}" destId="{C3B451ED-4BA4-451E-8F42-12764983507B}" srcOrd="1" destOrd="0" parTransId="{13665D2D-FD4A-4ED1-9B52-6DF1CF2B394B}" sibTransId="{0E7EDECE-6E95-4744-9672-BC9207E50303}"/>
    <dgm:cxn modelId="{2D6FF096-5992-4D7D-A076-66F5443C7001}" type="presOf" srcId="{C3B451ED-4BA4-451E-8F42-12764983507B}" destId="{88734FBF-837D-4921-9946-19A8A205EF13}" srcOrd="0" destOrd="0" presId="urn:microsoft.com/office/officeart/2005/8/layout/funnel1"/>
    <dgm:cxn modelId="{C84E19DE-FD12-4DDC-A6BF-535D807CDA4F}" srcId="{968B635E-8FB3-4C5E-9AB2-19DD71C92FE2}" destId="{95F6F5C5-D9D6-4F7C-B67A-E698C031330D}" srcOrd="3" destOrd="0" parTransId="{56512127-619E-4DEA-84A2-46EE1AFC7969}" sibTransId="{BC00258D-6BE7-42C4-B580-6D9C8DA57E9A}"/>
    <dgm:cxn modelId="{B8D06C1C-7FF7-4C21-994C-E567C6BC798F}" type="presOf" srcId="{B5DB5906-9FBB-45BA-9362-7F6AB949330A}" destId="{3F09FEC8-27BA-4541-8FEA-744C9AE43C36}" srcOrd="0" destOrd="0" presId="urn:microsoft.com/office/officeart/2005/8/layout/funnel1"/>
    <dgm:cxn modelId="{E02FA77E-5DD0-45F9-AC41-B8CA5A74D8BB}" srcId="{968B635E-8FB3-4C5E-9AB2-19DD71C92FE2}" destId="{B5DB5906-9FBB-45BA-9362-7F6AB949330A}" srcOrd="0" destOrd="0" parTransId="{16CD786B-49AF-4B86-83FB-18A54E1579F6}" sibTransId="{7760F709-0E65-4710-A9C4-3BF5DF1CE1BF}"/>
    <dgm:cxn modelId="{C17CF2BD-4F8D-4B23-B326-9CF72D21A79E}" type="presOf" srcId="{30723589-A7A8-4241-BD0D-2D7E7C6A03CD}" destId="{E96CF4A8-BE3A-4F25-B288-A25936029594}" srcOrd="0" destOrd="0" presId="urn:microsoft.com/office/officeart/2005/8/layout/funnel1"/>
    <dgm:cxn modelId="{0A7CA0A3-0EEE-4454-8957-C9BCDAC776F0}" srcId="{968B635E-8FB3-4C5E-9AB2-19DD71C92FE2}" destId="{30723589-A7A8-4241-BD0D-2D7E7C6A03CD}" srcOrd="2" destOrd="0" parTransId="{70171084-049B-4934-9FF4-626C290243DA}" sibTransId="{7C59F1A8-BA55-468E-8A9B-619B3FC6B2BE}"/>
    <dgm:cxn modelId="{F68BE659-5FC3-4BA7-ADFE-DCD34DCA0BA6}" type="presOf" srcId="{968B635E-8FB3-4C5E-9AB2-19DD71C92FE2}" destId="{BB3D4F9F-BA78-409B-A4E4-FDCEAF55F52E}" srcOrd="0" destOrd="0" presId="urn:microsoft.com/office/officeart/2005/8/layout/funnel1"/>
    <dgm:cxn modelId="{F6B2317D-0FF0-4EEE-B95E-F6EB20B6C19C}" srcId="{968B635E-8FB3-4C5E-9AB2-19DD71C92FE2}" destId="{C0F2D94E-512D-482B-8F88-853383647466}" srcOrd="4" destOrd="0" parTransId="{BEC2E94A-FEEC-43BB-85BF-DAFD98F75729}" sibTransId="{3820FA0C-CD6A-4B9E-82A3-74FC4001D8CB}"/>
    <dgm:cxn modelId="{861B8695-F933-44EF-A55C-6EAAA900FDD3}" type="presParOf" srcId="{BB3D4F9F-BA78-409B-A4E4-FDCEAF55F52E}" destId="{0CABE266-1D93-4BC3-8CE9-587E1768C6E7}" srcOrd="0" destOrd="0" presId="urn:microsoft.com/office/officeart/2005/8/layout/funnel1"/>
    <dgm:cxn modelId="{166F8FE2-DE8C-4BF0-BE0E-5D7C3AE98C72}" type="presParOf" srcId="{BB3D4F9F-BA78-409B-A4E4-FDCEAF55F52E}" destId="{C6ACAE3F-0DD2-4E38-A428-B6FADC3FC522}" srcOrd="1" destOrd="0" presId="urn:microsoft.com/office/officeart/2005/8/layout/funnel1"/>
    <dgm:cxn modelId="{03B291D2-3F3E-41B8-B3A5-86FF95B88C12}" type="presParOf" srcId="{BB3D4F9F-BA78-409B-A4E4-FDCEAF55F52E}" destId="{96367034-C97E-4E45-84AB-BBC07C1A517B}" srcOrd="2" destOrd="0" presId="urn:microsoft.com/office/officeart/2005/8/layout/funnel1"/>
    <dgm:cxn modelId="{27FEB8D7-A46A-4AC4-8FDC-79C596606AAA}" type="presParOf" srcId="{BB3D4F9F-BA78-409B-A4E4-FDCEAF55F52E}" destId="{E96CF4A8-BE3A-4F25-B288-A25936029594}" srcOrd="3" destOrd="0" presId="urn:microsoft.com/office/officeart/2005/8/layout/funnel1"/>
    <dgm:cxn modelId="{A2244826-8B8E-45B9-956C-DA98BF72A9EC}" type="presParOf" srcId="{BB3D4F9F-BA78-409B-A4E4-FDCEAF55F52E}" destId="{88734FBF-837D-4921-9946-19A8A205EF13}" srcOrd="4" destOrd="0" presId="urn:microsoft.com/office/officeart/2005/8/layout/funnel1"/>
    <dgm:cxn modelId="{A1A9A0A6-86C2-4370-AB42-6159EAFECCBB}" type="presParOf" srcId="{BB3D4F9F-BA78-409B-A4E4-FDCEAF55F52E}" destId="{3F09FEC8-27BA-4541-8FEA-744C9AE43C36}" srcOrd="5" destOrd="0" presId="urn:microsoft.com/office/officeart/2005/8/layout/funnel1"/>
    <dgm:cxn modelId="{A08549FD-A358-436C-B75C-CE2635843BED}" type="presParOf" srcId="{BB3D4F9F-BA78-409B-A4E4-FDCEAF55F52E}" destId="{C9EC6047-EC1A-4184-BCCB-22D05070AABF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793CE3-D519-4048-85E7-78B5DD71E39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C5929DF-0CD3-4E31-AF46-6A4AC2B00434}">
      <dgm:prSet phldrT="[Texte]" custT="1"/>
      <dgm:spPr>
        <a:solidFill>
          <a:schemeClr val="tx2"/>
        </a:solidFill>
      </dgm:spPr>
      <dgm:t>
        <a:bodyPr/>
        <a:lstStyle/>
        <a:p>
          <a:r>
            <a:rPr lang="fr-FR" sz="2400" b="1" dirty="0" smtClean="0"/>
            <a:t>Ecoute</a:t>
          </a:r>
          <a:endParaRPr lang="fr-FR" sz="2400" b="1" dirty="0"/>
        </a:p>
      </dgm:t>
    </dgm:pt>
    <dgm:pt modelId="{C0E46CE8-EBA3-444A-9E79-62804F928B59}" type="parTrans" cxnId="{FC90A7AC-DE20-4E81-AFEE-3107E13F0AB6}">
      <dgm:prSet/>
      <dgm:spPr/>
      <dgm:t>
        <a:bodyPr/>
        <a:lstStyle/>
        <a:p>
          <a:endParaRPr lang="fr-FR"/>
        </a:p>
      </dgm:t>
    </dgm:pt>
    <dgm:pt modelId="{6757E1FE-6978-4F00-87B0-3FACF6D7D9C6}" type="sibTrans" cxnId="{FC90A7AC-DE20-4E81-AFEE-3107E13F0AB6}">
      <dgm:prSet/>
      <dgm:spPr/>
      <dgm:t>
        <a:bodyPr/>
        <a:lstStyle/>
        <a:p>
          <a:endParaRPr lang="fr-FR"/>
        </a:p>
      </dgm:t>
    </dgm:pt>
    <dgm:pt modelId="{58D67EB6-8222-4BD4-9E90-6F67653A5EE3}">
      <dgm:prSet phldrT="[Texte]" custT="1"/>
      <dgm:spPr>
        <a:solidFill>
          <a:schemeClr val="tx2"/>
        </a:solidFill>
      </dgm:spPr>
      <dgm:t>
        <a:bodyPr/>
        <a:lstStyle/>
        <a:p>
          <a:r>
            <a:rPr lang="fr-FR" sz="2400" b="1" dirty="0" smtClean="0"/>
            <a:t>Empathie</a:t>
          </a:r>
          <a:endParaRPr lang="fr-FR" sz="2400" b="1" dirty="0"/>
        </a:p>
      </dgm:t>
    </dgm:pt>
    <dgm:pt modelId="{3DDCF158-7E03-43E3-9485-B04203F06386}" type="parTrans" cxnId="{A1691536-E778-4469-9685-E855519017A4}">
      <dgm:prSet/>
      <dgm:spPr/>
      <dgm:t>
        <a:bodyPr/>
        <a:lstStyle/>
        <a:p>
          <a:endParaRPr lang="fr-FR"/>
        </a:p>
      </dgm:t>
    </dgm:pt>
    <dgm:pt modelId="{E16A8EC2-1DBB-4AE4-B451-EB5A003C62CC}" type="sibTrans" cxnId="{A1691536-E778-4469-9685-E855519017A4}">
      <dgm:prSet/>
      <dgm:spPr/>
      <dgm:t>
        <a:bodyPr/>
        <a:lstStyle/>
        <a:p>
          <a:endParaRPr lang="fr-FR"/>
        </a:p>
      </dgm:t>
    </dgm:pt>
    <dgm:pt modelId="{7675F537-9618-4560-81FD-32C07CD7869B}">
      <dgm:prSet phldrT="[Texte]" custT="1"/>
      <dgm:spPr>
        <a:solidFill>
          <a:schemeClr val="tx2"/>
        </a:solidFill>
      </dgm:spPr>
      <dgm:t>
        <a:bodyPr/>
        <a:lstStyle/>
        <a:p>
          <a:r>
            <a:rPr lang="fr-FR" sz="2400" b="1" dirty="0" smtClean="0"/>
            <a:t>Questionnement</a:t>
          </a:r>
          <a:endParaRPr lang="fr-FR" sz="2400" b="1" dirty="0"/>
        </a:p>
      </dgm:t>
    </dgm:pt>
    <dgm:pt modelId="{43A3D94C-94A0-4EB9-9BDE-7E9DE10FC392}" type="parTrans" cxnId="{A50E938F-980E-4459-8269-9632BA7664CD}">
      <dgm:prSet/>
      <dgm:spPr/>
      <dgm:t>
        <a:bodyPr/>
        <a:lstStyle/>
        <a:p>
          <a:endParaRPr lang="fr-FR"/>
        </a:p>
      </dgm:t>
    </dgm:pt>
    <dgm:pt modelId="{438F19B4-1910-4E07-BF97-CFD61D97F3CA}" type="sibTrans" cxnId="{A50E938F-980E-4459-8269-9632BA7664CD}">
      <dgm:prSet/>
      <dgm:spPr/>
      <dgm:t>
        <a:bodyPr/>
        <a:lstStyle/>
        <a:p>
          <a:endParaRPr lang="fr-FR"/>
        </a:p>
      </dgm:t>
    </dgm:pt>
    <dgm:pt modelId="{DC6E3456-90DD-440C-930C-94DC64F17A38}" type="pres">
      <dgm:prSet presAssocID="{94793CE3-D519-4048-85E7-78B5DD71E392}" presName="CompostProcess" presStyleCnt="0">
        <dgm:presLayoutVars>
          <dgm:dir/>
          <dgm:resizeHandles val="exact"/>
        </dgm:presLayoutVars>
      </dgm:prSet>
      <dgm:spPr/>
    </dgm:pt>
    <dgm:pt modelId="{60A08894-436A-4635-AF3F-339F2BAFA421}" type="pres">
      <dgm:prSet presAssocID="{94793CE3-D519-4048-85E7-78B5DD71E392}" presName="arrow" presStyleLbl="bgShp" presStyleIdx="0" presStyleCnt="1"/>
      <dgm:spPr/>
    </dgm:pt>
    <dgm:pt modelId="{D9F22645-7958-4508-81F9-300AE95D7B0D}" type="pres">
      <dgm:prSet presAssocID="{94793CE3-D519-4048-85E7-78B5DD71E392}" presName="linearProcess" presStyleCnt="0"/>
      <dgm:spPr/>
    </dgm:pt>
    <dgm:pt modelId="{DCD7BD5D-A1AB-4C8B-88CF-A0D83053168C}" type="pres">
      <dgm:prSet presAssocID="{6C5929DF-0CD3-4E31-AF46-6A4AC2B00434}" presName="textNode" presStyleLbl="node1" presStyleIdx="0" presStyleCnt="3" custScaleX="128453" custLinFactX="-5733" custLinFactNeighborX="-100000" custLinFactNeighborY="-23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B9600C-31E7-4B3D-B1E4-0E1B0FA22EC7}" type="pres">
      <dgm:prSet presAssocID="{6757E1FE-6978-4F00-87B0-3FACF6D7D9C6}" presName="sibTrans" presStyleCnt="0"/>
      <dgm:spPr/>
    </dgm:pt>
    <dgm:pt modelId="{A0B56470-F364-420A-BFB7-79CBAD2B35E6}" type="pres">
      <dgm:prSet presAssocID="{58D67EB6-8222-4BD4-9E90-6F67653A5EE3}" presName="textNode" presStyleLbl="node1" presStyleIdx="1" presStyleCnt="3" custScaleX="128122" custLinFactNeighborX="1371" custLinFactNeighborY="72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B282985-B9EC-4ECB-86CB-391C6D43E150}" type="pres">
      <dgm:prSet presAssocID="{E16A8EC2-1DBB-4AE4-B451-EB5A003C62CC}" presName="sibTrans" presStyleCnt="0"/>
      <dgm:spPr/>
    </dgm:pt>
    <dgm:pt modelId="{B110C0D0-27F6-4537-BFF4-284C1A9F551B}" type="pres">
      <dgm:prSet presAssocID="{7675F537-9618-4560-81FD-32C07CD7869B}" presName="textNode" presStyleLbl="node1" presStyleIdx="2" presStyleCnt="3" custScaleX="215074" custLinFactNeighborX="38288" custLinFactNeighborY="-23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AA844DD-2C26-4DF2-8076-40ED800BCFB0}" type="presOf" srcId="{58D67EB6-8222-4BD4-9E90-6F67653A5EE3}" destId="{A0B56470-F364-420A-BFB7-79CBAD2B35E6}" srcOrd="0" destOrd="0" presId="urn:microsoft.com/office/officeart/2005/8/layout/hProcess9"/>
    <dgm:cxn modelId="{4B038F27-45EF-4092-B420-68FC1441D3B4}" type="presOf" srcId="{6C5929DF-0CD3-4E31-AF46-6A4AC2B00434}" destId="{DCD7BD5D-A1AB-4C8B-88CF-A0D83053168C}" srcOrd="0" destOrd="0" presId="urn:microsoft.com/office/officeart/2005/8/layout/hProcess9"/>
    <dgm:cxn modelId="{FC90A7AC-DE20-4E81-AFEE-3107E13F0AB6}" srcId="{94793CE3-D519-4048-85E7-78B5DD71E392}" destId="{6C5929DF-0CD3-4E31-AF46-6A4AC2B00434}" srcOrd="0" destOrd="0" parTransId="{C0E46CE8-EBA3-444A-9E79-62804F928B59}" sibTransId="{6757E1FE-6978-4F00-87B0-3FACF6D7D9C6}"/>
    <dgm:cxn modelId="{B1E289B1-7559-4337-8870-DC810672DF31}" type="presOf" srcId="{7675F537-9618-4560-81FD-32C07CD7869B}" destId="{B110C0D0-27F6-4537-BFF4-284C1A9F551B}" srcOrd="0" destOrd="0" presId="urn:microsoft.com/office/officeart/2005/8/layout/hProcess9"/>
    <dgm:cxn modelId="{A50E938F-980E-4459-8269-9632BA7664CD}" srcId="{94793CE3-D519-4048-85E7-78B5DD71E392}" destId="{7675F537-9618-4560-81FD-32C07CD7869B}" srcOrd="2" destOrd="0" parTransId="{43A3D94C-94A0-4EB9-9BDE-7E9DE10FC392}" sibTransId="{438F19B4-1910-4E07-BF97-CFD61D97F3CA}"/>
    <dgm:cxn modelId="{66193C5C-144A-4E29-A8CC-82D855DC699D}" type="presOf" srcId="{94793CE3-D519-4048-85E7-78B5DD71E392}" destId="{DC6E3456-90DD-440C-930C-94DC64F17A38}" srcOrd="0" destOrd="0" presId="urn:microsoft.com/office/officeart/2005/8/layout/hProcess9"/>
    <dgm:cxn modelId="{A1691536-E778-4469-9685-E855519017A4}" srcId="{94793CE3-D519-4048-85E7-78B5DD71E392}" destId="{58D67EB6-8222-4BD4-9E90-6F67653A5EE3}" srcOrd="1" destOrd="0" parTransId="{3DDCF158-7E03-43E3-9485-B04203F06386}" sibTransId="{E16A8EC2-1DBB-4AE4-B451-EB5A003C62CC}"/>
    <dgm:cxn modelId="{ADCA3076-2621-4C3D-A229-911589688E70}" type="presParOf" srcId="{DC6E3456-90DD-440C-930C-94DC64F17A38}" destId="{60A08894-436A-4635-AF3F-339F2BAFA421}" srcOrd="0" destOrd="0" presId="urn:microsoft.com/office/officeart/2005/8/layout/hProcess9"/>
    <dgm:cxn modelId="{1FB58427-3EF1-441F-A561-EFF6A7D11902}" type="presParOf" srcId="{DC6E3456-90DD-440C-930C-94DC64F17A38}" destId="{D9F22645-7958-4508-81F9-300AE95D7B0D}" srcOrd="1" destOrd="0" presId="urn:microsoft.com/office/officeart/2005/8/layout/hProcess9"/>
    <dgm:cxn modelId="{9C598461-2CA7-48A5-B598-C764ED39AD0D}" type="presParOf" srcId="{D9F22645-7958-4508-81F9-300AE95D7B0D}" destId="{DCD7BD5D-A1AB-4C8B-88CF-A0D83053168C}" srcOrd="0" destOrd="0" presId="urn:microsoft.com/office/officeart/2005/8/layout/hProcess9"/>
    <dgm:cxn modelId="{6FCBDDE0-DDDD-4600-AAB2-BAB3923FB574}" type="presParOf" srcId="{D9F22645-7958-4508-81F9-300AE95D7B0D}" destId="{EAB9600C-31E7-4B3D-B1E4-0E1B0FA22EC7}" srcOrd="1" destOrd="0" presId="urn:microsoft.com/office/officeart/2005/8/layout/hProcess9"/>
    <dgm:cxn modelId="{90452E48-86A3-4674-94A1-68C0A08BA319}" type="presParOf" srcId="{D9F22645-7958-4508-81F9-300AE95D7B0D}" destId="{A0B56470-F364-420A-BFB7-79CBAD2B35E6}" srcOrd="2" destOrd="0" presId="urn:microsoft.com/office/officeart/2005/8/layout/hProcess9"/>
    <dgm:cxn modelId="{B8B24116-FFC9-4BE2-87D0-C97B53D0689A}" type="presParOf" srcId="{D9F22645-7958-4508-81F9-300AE95D7B0D}" destId="{1B282985-B9EC-4ECB-86CB-391C6D43E150}" srcOrd="3" destOrd="0" presId="urn:microsoft.com/office/officeart/2005/8/layout/hProcess9"/>
    <dgm:cxn modelId="{F5029501-A872-4DAC-BCD4-301E77016167}" type="presParOf" srcId="{D9F22645-7958-4508-81F9-300AE95D7B0D}" destId="{B110C0D0-27F6-4537-BFF4-284C1A9F551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2A46A8B-6E79-4781-AC31-890D2A88238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7ABC245-A801-4CA2-AEF0-821DE8B4C6B5}">
      <dgm:prSet phldrT="[Texte]" custT="1"/>
      <dgm:spPr/>
      <dgm:t>
        <a:bodyPr/>
        <a:lstStyle/>
        <a:p>
          <a:r>
            <a:rPr lang="fr-FR" sz="2000" b="1" dirty="0" smtClean="0"/>
            <a:t>Etape à haut risque</a:t>
          </a:r>
          <a:endParaRPr lang="fr-FR" sz="2000" b="1" dirty="0"/>
        </a:p>
      </dgm:t>
    </dgm:pt>
    <dgm:pt modelId="{83CFB9ED-67E2-49F2-AAF7-8388D7603B5F}" type="parTrans" cxnId="{48856099-51F7-4F28-85B1-6C9241746554}">
      <dgm:prSet/>
      <dgm:spPr/>
      <dgm:t>
        <a:bodyPr/>
        <a:lstStyle/>
        <a:p>
          <a:endParaRPr lang="fr-FR"/>
        </a:p>
      </dgm:t>
    </dgm:pt>
    <dgm:pt modelId="{A7FEFB00-E236-4393-BF1D-1D53557925B9}" type="sibTrans" cxnId="{48856099-51F7-4F28-85B1-6C9241746554}">
      <dgm:prSet/>
      <dgm:spPr/>
      <dgm:t>
        <a:bodyPr/>
        <a:lstStyle/>
        <a:p>
          <a:endParaRPr lang="fr-FR"/>
        </a:p>
      </dgm:t>
    </dgm:pt>
    <dgm:pt modelId="{00D721E0-0E93-428D-BDA2-F05970045B3D}">
      <dgm:prSet phldrT="[Texte]" custT="1"/>
      <dgm:spPr/>
      <dgm:t>
        <a:bodyPr/>
        <a:lstStyle/>
        <a:p>
          <a:r>
            <a:rPr lang="fr-FR" sz="1800" b="1" dirty="0" smtClean="0">
              <a:latin typeface="Calibri" pitchFamily="34" charset="0"/>
            </a:rPr>
            <a:t>faire une proposition</a:t>
          </a:r>
          <a:endParaRPr lang="fr-FR" sz="1800" b="1" dirty="0"/>
        </a:p>
      </dgm:t>
    </dgm:pt>
    <dgm:pt modelId="{49109D9F-F268-48DD-B6BD-718272B2DAB1}" type="parTrans" cxnId="{CBDDDCD0-761F-46F8-BD18-E4232EC09C45}">
      <dgm:prSet/>
      <dgm:spPr/>
      <dgm:t>
        <a:bodyPr/>
        <a:lstStyle/>
        <a:p>
          <a:endParaRPr lang="fr-FR"/>
        </a:p>
      </dgm:t>
    </dgm:pt>
    <dgm:pt modelId="{C9E51A9F-48FE-4A96-91E8-E7458CCF5CEA}" type="sibTrans" cxnId="{CBDDDCD0-761F-46F8-BD18-E4232EC09C45}">
      <dgm:prSet/>
      <dgm:spPr/>
      <dgm:t>
        <a:bodyPr/>
        <a:lstStyle/>
        <a:p>
          <a:endParaRPr lang="fr-FR"/>
        </a:p>
      </dgm:t>
    </dgm:pt>
    <dgm:pt modelId="{6A93164A-A914-4F65-8A02-B58F1CF0411A}">
      <dgm:prSet phldrT="[Texte]"/>
      <dgm:spPr/>
      <dgm:t>
        <a:bodyPr/>
        <a:lstStyle/>
        <a:p>
          <a:r>
            <a:rPr lang="fr-FR" b="1" dirty="0" smtClean="0">
              <a:latin typeface="Calibri" pitchFamily="34" charset="0"/>
            </a:rPr>
            <a:t>choisir les bons arguments</a:t>
          </a:r>
          <a:endParaRPr lang="fr-FR" b="1" dirty="0"/>
        </a:p>
      </dgm:t>
    </dgm:pt>
    <dgm:pt modelId="{2FA459D0-6693-4E99-B00F-6815F4F47BA4}" type="parTrans" cxnId="{23205ABF-5809-467F-B81B-9F8B413F3240}">
      <dgm:prSet/>
      <dgm:spPr/>
      <dgm:t>
        <a:bodyPr/>
        <a:lstStyle/>
        <a:p>
          <a:endParaRPr lang="fr-FR"/>
        </a:p>
      </dgm:t>
    </dgm:pt>
    <dgm:pt modelId="{891B95FF-FAA1-44A8-8ABC-FFAAEAD4FDEA}" type="sibTrans" cxnId="{23205ABF-5809-467F-B81B-9F8B413F3240}">
      <dgm:prSet/>
      <dgm:spPr/>
      <dgm:t>
        <a:bodyPr/>
        <a:lstStyle/>
        <a:p>
          <a:endParaRPr lang="fr-FR"/>
        </a:p>
      </dgm:t>
    </dgm:pt>
    <dgm:pt modelId="{379F9F1F-AD68-44AD-8DCC-7225C0A40603}">
      <dgm:prSet/>
      <dgm:spPr/>
      <dgm:t>
        <a:bodyPr/>
        <a:lstStyle/>
        <a:p>
          <a:r>
            <a:rPr lang="fr-FR" b="1" dirty="0" smtClean="0">
              <a:latin typeface="Calibri" pitchFamily="34" charset="0"/>
            </a:rPr>
            <a:t>parer aux objections</a:t>
          </a:r>
          <a:endParaRPr lang="fr-FR" b="1" dirty="0"/>
        </a:p>
      </dgm:t>
    </dgm:pt>
    <dgm:pt modelId="{AB5F17A5-EF02-4749-9C9C-032D2A59ED04}" type="parTrans" cxnId="{973735E2-FF69-45BA-BDEF-AC4C349CDAA5}">
      <dgm:prSet/>
      <dgm:spPr/>
      <dgm:t>
        <a:bodyPr/>
        <a:lstStyle/>
        <a:p>
          <a:endParaRPr lang="fr-FR"/>
        </a:p>
      </dgm:t>
    </dgm:pt>
    <dgm:pt modelId="{2A4E9CB2-41A2-46EA-9E74-307A928BF19E}" type="sibTrans" cxnId="{973735E2-FF69-45BA-BDEF-AC4C349CDAA5}">
      <dgm:prSet/>
      <dgm:spPr/>
      <dgm:t>
        <a:bodyPr/>
        <a:lstStyle/>
        <a:p>
          <a:endParaRPr lang="fr-FR"/>
        </a:p>
      </dgm:t>
    </dgm:pt>
    <dgm:pt modelId="{24C43A58-F522-41FA-BA88-0D2DB15BD119}">
      <dgm:prSet custT="1"/>
      <dgm:spPr/>
      <dgm:t>
        <a:bodyPr/>
        <a:lstStyle/>
        <a:p>
          <a:r>
            <a:rPr lang="fr-FR" sz="1300" dirty="0" smtClean="0">
              <a:latin typeface="Calibri" pitchFamily="34" charset="0"/>
            </a:rPr>
            <a:t> </a:t>
          </a:r>
          <a:r>
            <a:rPr lang="fr-FR" sz="1800" b="1" dirty="0" smtClean="0">
              <a:latin typeface="Calibri" pitchFamily="34" charset="0"/>
            </a:rPr>
            <a:t>faire des contre-propositions</a:t>
          </a:r>
          <a:endParaRPr lang="fr-FR" sz="1800" b="1" dirty="0"/>
        </a:p>
      </dgm:t>
    </dgm:pt>
    <dgm:pt modelId="{EE77B054-B489-460D-AE95-A4E65F4E2348}" type="parTrans" cxnId="{C2CF4A24-FF6F-4FC0-B66B-DD280818C922}">
      <dgm:prSet/>
      <dgm:spPr/>
      <dgm:t>
        <a:bodyPr/>
        <a:lstStyle/>
        <a:p>
          <a:endParaRPr lang="fr-FR"/>
        </a:p>
      </dgm:t>
    </dgm:pt>
    <dgm:pt modelId="{98B90616-8272-4BE8-B738-7DCC4E4E7646}" type="sibTrans" cxnId="{C2CF4A24-FF6F-4FC0-B66B-DD280818C922}">
      <dgm:prSet/>
      <dgm:spPr/>
      <dgm:t>
        <a:bodyPr/>
        <a:lstStyle/>
        <a:p>
          <a:endParaRPr lang="fr-FR"/>
        </a:p>
      </dgm:t>
    </dgm:pt>
    <dgm:pt modelId="{6FFDC356-9891-46CF-A00A-875051B3B2AD}">
      <dgm:prSet custT="1"/>
      <dgm:spPr/>
      <dgm:t>
        <a:bodyPr/>
        <a:lstStyle/>
        <a:p>
          <a:r>
            <a:rPr lang="fr-FR" sz="1800" b="1" dirty="0" smtClean="0">
              <a:latin typeface="Calibri" pitchFamily="34" charset="0"/>
            </a:rPr>
            <a:t>aborder les points (prix, garantie, délais...</a:t>
          </a:r>
          <a:endParaRPr lang="fr-FR" sz="1800" b="1" dirty="0"/>
        </a:p>
      </dgm:t>
    </dgm:pt>
    <dgm:pt modelId="{DE29C58E-A943-4117-A475-F957FAD895B7}" type="parTrans" cxnId="{0526E5E3-9235-4B1D-BA74-9745DF9DB8AA}">
      <dgm:prSet/>
      <dgm:spPr/>
      <dgm:t>
        <a:bodyPr/>
        <a:lstStyle/>
        <a:p>
          <a:endParaRPr lang="fr-FR"/>
        </a:p>
      </dgm:t>
    </dgm:pt>
    <dgm:pt modelId="{03888DD0-2774-4058-B8C9-41AF5E30AFD1}" type="sibTrans" cxnId="{0526E5E3-9235-4B1D-BA74-9745DF9DB8AA}">
      <dgm:prSet/>
      <dgm:spPr/>
      <dgm:t>
        <a:bodyPr/>
        <a:lstStyle/>
        <a:p>
          <a:endParaRPr lang="fr-FR"/>
        </a:p>
      </dgm:t>
    </dgm:pt>
    <dgm:pt modelId="{CBD2BC2F-D488-41E3-816B-E00CB552E8B5}" type="pres">
      <dgm:prSet presAssocID="{A2A46A8B-6E79-4781-AC31-890D2A88238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9D67F0B-CC25-4930-A0D2-9309457C56C3}" type="pres">
      <dgm:prSet presAssocID="{77ABC245-A801-4CA2-AEF0-821DE8B4C6B5}" presName="root1" presStyleCnt="0"/>
      <dgm:spPr/>
    </dgm:pt>
    <dgm:pt modelId="{6FFCB2FD-47DC-4927-998C-010F3392652F}" type="pres">
      <dgm:prSet presAssocID="{77ABC245-A801-4CA2-AEF0-821DE8B4C6B5}" presName="LevelOneTextNode" presStyleLbl="node0" presStyleIdx="0" presStyleCnt="1" custScaleX="153964" custScaleY="177065" custLinFactNeighborX="-24292" custLinFactNeighborY="-206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58406BD-10E2-4F9F-8386-90B1511B2D1A}" type="pres">
      <dgm:prSet presAssocID="{77ABC245-A801-4CA2-AEF0-821DE8B4C6B5}" presName="level2hierChild" presStyleCnt="0"/>
      <dgm:spPr/>
    </dgm:pt>
    <dgm:pt modelId="{E4277D73-BB10-4B5C-910F-756FC34E3EFF}" type="pres">
      <dgm:prSet presAssocID="{49109D9F-F268-48DD-B6BD-718272B2DAB1}" presName="conn2-1" presStyleLbl="parChTrans1D2" presStyleIdx="0" presStyleCnt="3"/>
      <dgm:spPr/>
      <dgm:t>
        <a:bodyPr/>
        <a:lstStyle/>
        <a:p>
          <a:endParaRPr lang="fr-FR"/>
        </a:p>
      </dgm:t>
    </dgm:pt>
    <dgm:pt modelId="{F7A37C2C-4908-4259-B068-5C3766D23C98}" type="pres">
      <dgm:prSet presAssocID="{49109D9F-F268-48DD-B6BD-718272B2DAB1}" presName="connTx" presStyleLbl="parChTrans1D2" presStyleIdx="0" presStyleCnt="3"/>
      <dgm:spPr/>
      <dgm:t>
        <a:bodyPr/>
        <a:lstStyle/>
        <a:p>
          <a:endParaRPr lang="fr-FR"/>
        </a:p>
      </dgm:t>
    </dgm:pt>
    <dgm:pt modelId="{C0476102-C4FB-4DB8-AFF7-760C8BDA04A2}" type="pres">
      <dgm:prSet presAssocID="{00D721E0-0E93-428D-BDA2-F05970045B3D}" presName="root2" presStyleCnt="0"/>
      <dgm:spPr/>
    </dgm:pt>
    <dgm:pt modelId="{4CE5FD64-2941-4FB3-B6E6-207E3BD07516}" type="pres">
      <dgm:prSet presAssocID="{00D721E0-0E93-428D-BDA2-F05970045B3D}" presName="LevelTwoTextNode" presStyleLbl="node2" presStyleIdx="0" presStyleCnt="3" custScaleX="104452" custScaleY="143456" custLinFactNeighborX="1317" custLinFactNeighborY="-1016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8525494-C315-4036-B075-2D5E0DBB5559}" type="pres">
      <dgm:prSet presAssocID="{00D721E0-0E93-428D-BDA2-F05970045B3D}" presName="level3hierChild" presStyleCnt="0"/>
      <dgm:spPr/>
    </dgm:pt>
    <dgm:pt modelId="{7CD3C411-7D47-435A-9359-9F5CEA752352}" type="pres">
      <dgm:prSet presAssocID="{2FA459D0-6693-4E99-B00F-6815F4F47BA4}" presName="conn2-1" presStyleLbl="parChTrans1D3" presStyleIdx="0" presStyleCnt="2"/>
      <dgm:spPr/>
      <dgm:t>
        <a:bodyPr/>
        <a:lstStyle/>
        <a:p>
          <a:endParaRPr lang="fr-FR"/>
        </a:p>
      </dgm:t>
    </dgm:pt>
    <dgm:pt modelId="{93F0B046-1C71-4BAA-AA4B-68AA958FB130}" type="pres">
      <dgm:prSet presAssocID="{2FA459D0-6693-4E99-B00F-6815F4F47BA4}" presName="connTx" presStyleLbl="parChTrans1D3" presStyleIdx="0" presStyleCnt="2"/>
      <dgm:spPr/>
      <dgm:t>
        <a:bodyPr/>
        <a:lstStyle/>
        <a:p>
          <a:endParaRPr lang="fr-FR"/>
        </a:p>
      </dgm:t>
    </dgm:pt>
    <dgm:pt modelId="{4972B80F-0458-465B-8A25-2E07F8691AA7}" type="pres">
      <dgm:prSet presAssocID="{6A93164A-A914-4F65-8A02-B58F1CF0411A}" presName="root2" presStyleCnt="0"/>
      <dgm:spPr/>
    </dgm:pt>
    <dgm:pt modelId="{1E834A01-58CD-45F3-A312-A8CBA4DF140F}" type="pres">
      <dgm:prSet presAssocID="{6A93164A-A914-4F65-8A02-B58F1CF0411A}" presName="LevelTwoTextNode" presStyleLbl="node3" presStyleIdx="0" presStyleCnt="2" custScaleX="12761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7AB898A-5CAD-4B24-A48B-B00E8EAA8CF1}" type="pres">
      <dgm:prSet presAssocID="{6A93164A-A914-4F65-8A02-B58F1CF0411A}" presName="level3hierChild" presStyleCnt="0"/>
      <dgm:spPr/>
    </dgm:pt>
    <dgm:pt modelId="{DA6E6FD3-462A-4F20-9C9A-821C87CF67B9}" type="pres">
      <dgm:prSet presAssocID="{AB5F17A5-EF02-4749-9C9C-032D2A59ED04}" presName="conn2-1" presStyleLbl="parChTrans1D3" presStyleIdx="1" presStyleCnt="2"/>
      <dgm:spPr/>
      <dgm:t>
        <a:bodyPr/>
        <a:lstStyle/>
        <a:p>
          <a:endParaRPr lang="fr-FR"/>
        </a:p>
      </dgm:t>
    </dgm:pt>
    <dgm:pt modelId="{0DE8D440-F214-4F2D-98B8-465701F31003}" type="pres">
      <dgm:prSet presAssocID="{AB5F17A5-EF02-4749-9C9C-032D2A59ED04}" presName="connTx" presStyleLbl="parChTrans1D3" presStyleIdx="1" presStyleCnt="2"/>
      <dgm:spPr/>
      <dgm:t>
        <a:bodyPr/>
        <a:lstStyle/>
        <a:p>
          <a:endParaRPr lang="fr-FR"/>
        </a:p>
      </dgm:t>
    </dgm:pt>
    <dgm:pt modelId="{27445C84-4E5C-4B7B-B5EC-5802F8E18845}" type="pres">
      <dgm:prSet presAssocID="{379F9F1F-AD68-44AD-8DCC-7225C0A40603}" presName="root2" presStyleCnt="0"/>
      <dgm:spPr/>
    </dgm:pt>
    <dgm:pt modelId="{04B6BA87-8958-4645-BC7B-42843B1DA3AB}" type="pres">
      <dgm:prSet presAssocID="{379F9F1F-AD68-44AD-8DCC-7225C0A40603}" presName="LevelTwoTextNode" presStyleLbl="node3" presStyleIdx="1" presStyleCnt="2" custScaleX="118875" custScaleY="13343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31BB7AA-83C6-4A3D-98E6-470C80F2C1F2}" type="pres">
      <dgm:prSet presAssocID="{379F9F1F-AD68-44AD-8DCC-7225C0A40603}" presName="level3hierChild" presStyleCnt="0"/>
      <dgm:spPr/>
    </dgm:pt>
    <dgm:pt modelId="{492F8E6C-7A41-4902-A2B8-C1B60569005B}" type="pres">
      <dgm:prSet presAssocID="{EE77B054-B489-460D-AE95-A4E65F4E2348}" presName="conn2-1" presStyleLbl="parChTrans1D2" presStyleIdx="1" presStyleCnt="3"/>
      <dgm:spPr/>
      <dgm:t>
        <a:bodyPr/>
        <a:lstStyle/>
        <a:p>
          <a:endParaRPr lang="fr-FR"/>
        </a:p>
      </dgm:t>
    </dgm:pt>
    <dgm:pt modelId="{7BDCD2C1-A7B4-40D8-B05E-55392F225BC1}" type="pres">
      <dgm:prSet presAssocID="{EE77B054-B489-460D-AE95-A4E65F4E2348}" presName="connTx" presStyleLbl="parChTrans1D2" presStyleIdx="1" presStyleCnt="3"/>
      <dgm:spPr/>
      <dgm:t>
        <a:bodyPr/>
        <a:lstStyle/>
        <a:p>
          <a:endParaRPr lang="fr-FR"/>
        </a:p>
      </dgm:t>
    </dgm:pt>
    <dgm:pt modelId="{9EDBAD3E-530F-4B05-8EE3-8FAE828FFF31}" type="pres">
      <dgm:prSet presAssocID="{24C43A58-F522-41FA-BA88-0D2DB15BD119}" presName="root2" presStyleCnt="0"/>
      <dgm:spPr/>
    </dgm:pt>
    <dgm:pt modelId="{7153F0B5-4E78-4478-A551-7C73D9105976}" type="pres">
      <dgm:prSet presAssocID="{24C43A58-F522-41FA-BA88-0D2DB15BD119}" presName="LevelTwoTextNode" presStyleLbl="node2" presStyleIdx="1" presStyleCnt="3" custScaleX="142035" custScaleY="147874" custLinFactNeighborX="-54" custLinFactNeighborY="175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50AB037-DC58-4922-8CAE-3E9875AF1029}" type="pres">
      <dgm:prSet presAssocID="{24C43A58-F522-41FA-BA88-0D2DB15BD119}" presName="level3hierChild" presStyleCnt="0"/>
      <dgm:spPr/>
    </dgm:pt>
    <dgm:pt modelId="{EBA96D2D-CC97-4EFF-A122-3A7536A4BE00}" type="pres">
      <dgm:prSet presAssocID="{DE29C58E-A943-4117-A475-F957FAD895B7}" presName="conn2-1" presStyleLbl="parChTrans1D2" presStyleIdx="2" presStyleCnt="3"/>
      <dgm:spPr/>
      <dgm:t>
        <a:bodyPr/>
        <a:lstStyle/>
        <a:p>
          <a:endParaRPr lang="fr-FR"/>
        </a:p>
      </dgm:t>
    </dgm:pt>
    <dgm:pt modelId="{18848B5E-641D-4E24-A72B-D3315B8C45CF}" type="pres">
      <dgm:prSet presAssocID="{DE29C58E-A943-4117-A475-F957FAD895B7}" presName="connTx" presStyleLbl="parChTrans1D2" presStyleIdx="2" presStyleCnt="3"/>
      <dgm:spPr/>
      <dgm:t>
        <a:bodyPr/>
        <a:lstStyle/>
        <a:p>
          <a:endParaRPr lang="fr-FR"/>
        </a:p>
      </dgm:t>
    </dgm:pt>
    <dgm:pt modelId="{62415EA4-F236-43CB-A6D5-DB80440FFD98}" type="pres">
      <dgm:prSet presAssocID="{6FFDC356-9891-46CF-A00A-875051B3B2AD}" presName="root2" presStyleCnt="0"/>
      <dgm:spPr/>
    </dgm:pt>
    <dgm:pt modelId="{B7F6DA0B-71A6-40AA-BE2B-40411847F4B0}" type="pres">
      <dgm:prSet presAssocID="{6FFDC356-9891-46CF-A00A-875051B3B2AD}" presName="LevelTwoTextNode" presStyleLbl="node2" presStyleIdx="2" presStyleCnt="3" custScaleX="150737" custScaleY="12907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9FA7903-D85C-4535-939F-450F766CA21D}" type="pres">
      <dgm:prSet presAssocID="{6FFDC356-9891-46CF-A00A-875051B3B2AD}" presName="level3hierChild" presStyleCnt="0"/>
      <dgm:spPr/>
    </dgm:pt>
  </dgm:ptLst>
  <dgm:cxnLst>
    <dgm:cxn modelId="{EBC70762-AFCA-4BC0-B161-D59392565459}" type="presOf" srcId="{6FFDC356-9891-46CF-A00A-875051B3B2AD}" destId="{B7F6DA0B-71A6-40AA-BE2B-40411847F4B0}" srcOrd="0" destOrd="0" presId="urn:microsoft.com/office/officeart/2005/8/layout/hierarchy2"/>
    <dgm:cxn modelId="{844066C4-C3E0-4902-BDC5-FCFE20EDA883}" type="presOf" srcId="{379F9F1F-AD68-44AD-8DCC-7225C0A40603}" destId="{04B6BA87-8958-4645-BC7B-42843B1DA3AB}" srcOrd="0" destOrd="0" presId="urn:microsoft.com/office/officeart/2005/8/layout/hierarchy2"/>
    <dgm:cxn modelId="{4EAD48AE-B771-4916-AD86-4D3028741308}" type="presOf" srcId="{6A93164A-A914-4F65-8A02-B58F1CF0411A}" destId="{1E834A01-58CD-45F3-A312-A8CBA4DF140F}" srcOrd="0" destOrd="0" presId="urn:microsoft.com/office/officeart/2005/8/layout/hierarchy2"/>
    <dgm:cxn modelId="{095178BB-3477-4C5F-BC8B-6B7996003198}" type="presOf" srcId="{49109D9F-F268-48DD-B6BD-718272B2DAB1}" destId="{E4277D73-BB10-4B5C-910F-756FC34E3EFF}" srcOrd="0" destOrd="0" presId="urn:microsoft.com/office/officeart/2005/8/layout/hierarchy2"/>
    <dgm:cxn modelId="{020A1AED-AA58-4B49-B36B-E05BAEEE86D4}" type="presOf" srcId="{AB5F17A5-EF02-4749-9C9C-032D2A59ED04}" destId="{DA6E6FD3-462A-4F20-9C9A-821C87CF67B9}" srcOrd="0" destOrd="0" presId="urn:microsoft.com/office/officeart/2005/8/layout/hierarchy2"/>
    <dgm:cxn modelId="{23205ABF-5809-467F-B81B-9F8B413F3240}" srcId="{00D721E0-0E93-428D-BDA2-F05970045B3D}" destId="{6A93164A-A914-4F65-8A02-B58F1CF0411A}" srcOrd="0" destOrd="0" parTransId="{2FA459D0-6693-4E99-B00F-6815F4F47BA4}" sibTransId="{891B95FF-FAA1-44A8-8ABC-FFAAEAD4FDEA}"/>
    <dgm:cxn modelId="{CBDDDCD0-761F-46F8-BD18-E4232EC09C45}" srcId="{77ABC245-A801-4CA2-AEF0-821DE8B4C6B5}" destId="{00D721E0-0E93-428D-BDA2-F05970045B3D}" srcOrd="0" destOrd="0" parTransId="{49109D9F-F268-48DD-B6BD-718272B2DAB1}" sibTransId="{C9E51A9F-48FE-4A96-91E8-E7458CCF5CEA}"/>
    <dgm:cxn modelId="{F1F53D55-FDC2-4119-B716-DD38A531DF5B}" type="presOf" srcId="{2FA459D0-6693-4E99-B00F-6815F4F47BA4}" destId="{7CD3C411-7D47-435A-9359-9F5CEA752352}" srcOrd="0" destOrd="0" presId="urn:microsoft.com/office/officeart/2005/8/layout/hierarchy2"/>
    <dgm:cxn modelId="{3D1F1148-656C-456D-BC4E-C3657EC47345}" type="presOf" srcId="{DE29C58E-A943-4117-A475-F957FAD895B7}" destId="{EBA96D2D-CC97-4EFF-A122-3A7536A4BE00}" srcOrd="0" destOrd="0" presId="urn:microsoft.com/office/officeart/2005/8/layout/hierarchy2"/>
    <dgm:cxn modelId="{1C9BFEEA-EF9E-4AEE-BF22-4816B528C7DF}" type="presOf" srcId="{24C43A58-F522-41FA-BA88-0D2DB15BD119}" destId="{7153F0B5-4E78-4478-A551-7C73D9105976}" srcOrd="0" destOrd="0" presId="urn:microsoft.com/office/officeart/2005/8/layout/hierarchy2"/>
    <dgm:cxn modelId="{C2CF4A24-FF6F-4FC0-B66B-DD280818C922}" srcId="{77ABC245-A801-4CA2-AEF0-821DE8B4C6B5}" destId="{24C43A58-F522-41FA-BA88-0D2DB15BD119}" srcOrd="1" destOrd="0" parTransId="{EE77B054-B489-460D-AE95-A4E65F4E2348}" sibTransId="{98B90616-8272-4BE8-B738-7DCC4E4E7646}"/>
    <dgm:cxn modelId="{0526E5E3-9235-4B1D-BA74-9745DF9DB8AA}" srcId="{77ABC245-A801-4CA2-AEF0-821DE8B4C6B5}" destId="{6FFDC356-9891-46CF-A00A-875051B3B2AD}" srcOrd="2" destOrd="0" parTransId="{DE29C58E-A943-4117-A475-F957FAD895B7}" sibTransId="{03888DD0-2774-4058-B8C9-41AF5E30AFD1}"/>
    <dgm:cxn modelId="{9A10BA6A-5402-4ADB-8420-AF7D15C4D3A5}" type="presOf" srcId="{00D721E0-0E93-428D-BDA2-F05970045B3D}" destId="{4CE5FD64-2941-4FB3-B6E6-207E3BD07516}" srcOrd="0" destOrd="0" presId="urn:microsoft.com/office/officeart/2005/8/layout/hierarchy2"/>
    <dgm:cxn modelId="{314CAE02-8A74-4683-98E0-4E4B8BD658D6}" type="presOf" srcId="{2FA459D0-6693-4E99-B00F-6815F4F47BA4}" destId="{93F0B046-1C71-4BAA-AA4B-68AA958FB130}" srcOrd="1" destOrd="0" presId="urn:microsoft.com/office/officeart/2005/8/layout/hierarchy2"/>
    <dgm:cxn modelId="{D28C4C0D-A98C-4A49-888F-F4557F861321}" type="presOf" srcId="{77ABC245-A801-4CA2-AEF0-821DE8B4C6B5}" destId="{6FFCB2FD-47DC-4927-998C-010F3392652F}" srcOrd="0" destOrd="0" presId="urn:microsoft.com/office/officeart/2005/8/layout/hierarchy2"/>
    <dgm:cxn modelId="{224BCD73-A358-4F67-B4FC-80D5A60AA10E}" type="presOf" srcId="{49109D9F-F268-48DD-B6BD-718272B2DAB1}" destId="{F7A37C2C-4908-4259-B068-5C3766D23C98}" srcOrd="1" destOrd="0" presId="urn:microsoft.com/office/officeart/2005/8/layout/hierarchy2"/>
    <dgm:cxn modelId="{48856099-51F7-4F28-85B1-6C9241746554}" srcId="{A2A46A8B-6E79-4781-AC31-890D2A88238E}" destId="{77ABC245-A801-4CA2-AEF0-821DE8B4C6B5}" srcOrd="0" destOrd="0" parTransId="{83CFB9ED-67E2-49F2-AAF7-8388D7603B5F}" sibTransId="{A7FEFB00-E236-4393-BF1D-1D53557925B9}"/>
    <dgm:cxn modelId="{F5C8F3D4-DD3E-4FFB-9C71-FCEF11B861E1}" type="presOf" srcId="{DE29C58E-A943-4117-A475-F957FAD895B7}" destId="{18848B5E-641D-4E24-A72B-D3315B8C45CF}" srcOrd="1" destOrd="0" presId="urn:microsoft.com/office/officeart/2005/8/layout/hierarchy2"/>
    <dgm:cxn modelId="{020DB975-DAA9-46EB-9EFD-07219BD53F1D}" type="presOf" srcId="{EE77B054-B489-460D-AE95-A4E65F4E2348}" destId="{492F8E6C-7A41-4902-A2B8-C1B60569005B}" srcOrd="0" destOrd="0" presId="urn:microsoft.com/office/officeart/2005/8/layout/hierarchy2"/>
    <dgm:cxn modelId="{94097B96-1C9E-4C93-A18D-182D588DAD9C}" type="presOf" srcId="{EE77B054-B489-460D-AE95-A4E65F4E2348}" destId="{7BDCD2C1-A7B4-40D8-B05E-55392F225BC1}" srcOrd="1" destOrd="0" presId="urn:microsoft.com/office/officeart/2005/8/layout/hierarchy2"/>
    <dgm:cxn modelId="{A91AA4F2-6FC5-4C07-A8F3-DC9F1F04BC8D}" type="presOf" srcId="{AB5F17A5-EF02-4749-9C9C-032D2A59ED04}" destId="{0DE8D440-F214-4F2D-98B8-465701F31003}" srcOrd="1" destOrd="0" presId="urn:microsoft.com/office/officeart/2005/8/layout/hierarchy2"/>
    <dgm:cxn modelId="{FE9F9FF1-F5C5-42EA-9CEA-77F1604733D2}" type="presOf" srcId="{A2A46A8B-6E79-4781-AC31-890D2A88238E}" destId="{CBD2BC2F-D488-41E3-816B-E00CB552E8B5}" srcOrd="0" destOrd="0" presId="urn:microsoft.com/office/officeart/2005/8/layout/hierarchy2"/>
    <dgm:cxn modelId="{973735E2-FF69-45BA-BDEF-AC4C349CDAA5}" srcId="{00D721E0-0E93-428D-BDA2-F05970045B3D}" destId="{379F9F1F-AD68-44AD-8DCC-7225C0A40603}" srcOrd="1" destOrd="0" parTransId="{AB5F17A5-EF02-4749-9C9C-032D2A59ED04}" sibTransId="{2A4E9CB2-41A2-46EA-9E74-307A928BF19E}"/>
    <dgm:cxn modelId="{8807C040-2FD1-4815-AD1F-6A791AE68ACA}" type="presParOf" srcId="{CBD2BC2F-D488-41E3-816B-E00CB552E8B5}" destId="{49D67F0B-CC25-4930-A0D2-9309457C56C3}" srcOrd="0" destOrd="0" presId="urn:microsoft.com/office/officeart/2005/8/layout/hierarchy2"/>
    <dgm:cxn modelId="{38B8BE10-7AEF-4863-B5A2-3D3F1CB8F381}" type="presParOf" srcId="{49D67F0B-CC25-4930-A0D2-9309457C56C3}" destId="{6FFCB2FD-47DC-4927-998C-010F3392652F}" srcOrd="0" destOrd="0" presId="urn:microsoft.com/office/officeart/2005/8/layout/hierarchy2"/>
    <dgm:cxn modelId="{09BC5CEA-BA59-4B22-BAF1-B97642630576}" type="presParOf" srcId="{49D67F0B-CC25-4930-A0D2-9309457C56C3}" destId="{D58406BD-10E2-4F9F-8386-90B1511B2D1A}" srcOrd="1" destOrd="0" presId="urn:microsoft.com/office/officeart/2005/8/layout/hierarchy2"/>
    <dgm:cxn modelId="{6DA14785-A896-4A06-A91C-0C9FD3D49DD0}" type="presParOf" srcId="{D58406BD-10E2-4F9F-8386-90B1511B2D1A}" destId="{E4277D73-BB10-4B5C-910F-756FC34E3EFF}" srcOrd="0" destOrd="0" presId="urn:microsoft.com/office/officeart/2005/8/layout/hierarchy2"/>
    <dgm:cxn modelId="{3E07DBCE-1E04-412A-A658-E204E6193316}" type="presParOf" srcId="{E4277D73-BB10-4B5C-910F-756FC34E3EFF}" destId="{F7A37C2C-4908-4259-B068-5C3766D23C98}" srcOrd="0" destOrd="0" presId="urn:microsoft.com/office/officeart/2005/8/layout/hierarchy2"/>
    <dgm:cxn modelId="{0042F4B3-D14B-49F0-B7E6-D7972A176E69}" type="presParOf" srcId="{D58406BD-10E2-4F9F-8386-90B1511B2D1A}" destId="{C0476102-C4FB-4DB8-AFF7-760C8BDA04A2}" srcOrd="1" destOrd="0" presId="urn:microsoft.com/office/officeart/2005/8/layout/hierarchy2"/>
    <dgm:cxn modelId="{0769A5A1-E39B-4206-9B34-032BB12DEEF6}" type="presParOf" srcId="{C0476102-C4FB-4DB8-AFF7-760C8BDA04A2}" destId="{4CE5FD64-2941-4FB3-B6E6-207E3BD07516}" srcOrd="0" destOrd="0" presId="urn:microsoft.com/office/officeart/2005/8/layout/hierarchy2"/>
    <dgm:cxn modelId="{BF602B85-067B-41F2-A704-FC632A0B1D9E}" type="presParOf" srcId="{C0476102-C4FB-4DB8-AFF7-760C8BDA04A2}" destId="{08525494-C315-4036-B075-2D5E0DBB5559}" srcOrd="1" destOrd="0" presId="urn:microsoft.com/office/officeart/2005/8/layout/hierarchy2"/>
    <dgm:cxn modelId="{9ECFF4D2-F583-41CA-873B-D5D725632843}" type="presParOf" srcId="{08525494-C315-4036-B075-2D5E0DBB5559}" destId="{7CD3C411-7D47-435A-9359-9F5CEA752352}" srcOrd="0" destOrd="0" presId="urn:microsoft.com/office/officeart/2005/8/layout/hierarchy2"/>
    <dgm:cxn modelId="{431F92D0-9C20-476C-BE3E-68E2B069BD0E}" type="presParOf" srcId="{7CD3C411-7D47-435A-9359-9F5CEA752352}" destId="{93F0B046-1C71-4BAA-AA4B-68AA958FB130}" srcOrd="0" destOrd="0" presId="urn:microsoft.com/office/officeart/2005/8/layout/hierarchy2"/>
    <dgm:cxn modelId="{7E7C6B64-67EF-448D-A6A8-33DA25A2A10E}" type="presParOf" srcId="{08525494-C315-4036-B075-2D5E0DBB5559}" destId="{4972B80F-0458-465B-8A25-2E07F8691AA7}" srcOrd="1" destOrd="0" presId="urn:microsoft.com/office/officeart/2005/8/layout/hierarchy2"/>
    <dgm:cxn modelId="{86BDE326-1551-4746-BF7C-2419F191731A}" type="presParOf" srcId="{4972B80F-0458-465B-8A25-2E07F8691AA7}" destId="{1E834A01-58CD-45F3-A312-A8CBA4DF140F}" srcOrd="0" destOrd="0" presId="urn:microsoft.com/office/officeart/2005/8/layout/hierarchy2"/>
    <dgm:cxn modelId="{B5DC32FB-ED75-4A24-BBCC-B50B1D60934D}" type="presParOf" srcId="{4972B80F-0458-465B-8A25-2E07F8691AA7}" destId="{37AB898A-5CAD-4B24-A48B-B00E8EAA8CF1}" srcOrd="1" destOrd="0" presId="urn:microsoft.com/office/officeart/2005/8/layout/hierarchy2"/>
    <dgm:cxn modelId="{7E57640C-1A79-4E03-83FE-998F846ED203}" type="presParOf" srcId="{08525494-C315-4036-B075-2D5E0DBB5559}" destId="{DA6E6FD3-462A-4F20-9C9A-821C87CF67B9}" srcOrd="2" destOrd="0" presId="urn:microsoft.com/office/officeart/2005/8/layout/hierarchy2"/>
    <dgm:cxn modelId="{637E8E0E-FF2F-456A-A08B-04AC16E1456B}" type="presParOf" srcId="{DA6E6FD3-462A-4F20-9C9A-821C87CF67B9}" destId="{0DE8D440-F214-4F2D-98B8-465701F31003}" srcOrd="0" destOrd="0" presId="urn:microsoft.com/office/officeart/2005/8/layout/hierarchy2"/>
    <dgm:cxn modelId="{D7CD2668-BFC9-492D-830E-26B507C7A8CB}" type="presParOf" srcId="{08525494-C315-4036-B075-2D5E0DBB5559}" destId="{27445C84-4E5C-4B7B-B5EC-5802F8E18845}" srcOrd="3" destOrd="0" presId="urn:microsoft.com/office/officeart/2005/8/layout/hierarchy2"/>
    <dgm:cxn modelId="{FE366AC2-2CC9-486D-8A13-A5882F3D0BB7}" type="presParOf" srcId="{27445C84-4E5C-4B7B-B5EC-5802F8E18845}" destId="{04B6BA87-8958-4645-BC7B-42843B1DA3AB}" srcOrd="0" destOrd="0" presId="urn:microsoft.com/office/officeart/2005/8/layout/hierarchy2"/>
    <dgm:cxn modelId="{82B12130-252B-4B17-9691-981822E86B55}" type="presParOf" srcId="{27445C84-4E5C-4B7B-B5EC-5802F8E18845}" destId="{831BB7AA-83C6-4A3D-98E6-470C80F2C1F2}" srcOrd="1" destOrd="0" presId="urn:microsoft.com/office/officeart/2005/8/layout/hierarchy2"/>
    <dgm:cxn modelId="{3E340A4F-90F6-494F-9A7C-08CD7C796A10}" type="presParOf" srcId="{D58406BD-10E2-4F9F-8386-90B1511B2D1A}" destId="{492F8E6C-7A41-4902-A2B8-C1B60569005B}" srcOrd="2" destOrd="0" presId="urn:microsoft.com/office/officeart/2005/8/layout/hierarchy2"/>
    <dgm:cxn modelId="{B7798A44-3C4E-432D-A797-14B2F83DB77D}" type="presParOf" srcId="{492F8E6C-7A41-4902-A2B8-C1B60569005B}" destId="{7BDCD2C1-A7B4-40D8-B05E-55392F225BC1}" srcOrd="0" destOrd="0" presId="urn:microsoft.com/office/officeart/2005/8/layout/hierarchy2"/>
    <dgm:cxn modelId="{0A31129F-C223-43C6-BE9E-E533AEAC0EDA}" type="presParOf" srcId="{D58406BD-10E2-4F9F-8386-90B1511B2D1A}" destId="{9EDBAD3E-530F-4B05-8EE3-8FAE828FFF31}" srcOrd="3" destOrd="0" presId="urn:microsoft.com/office/officeart/2005/8/layout/hierarchy2"/>
    <dgm:cxn modelId="{2D51F38A-DFFD-4545-A5EB-3000C9C6908F}" type="presParOf" srcId="{9EDBAD3E-530F-4B05-8EE3-8FAE828FFF31}" destId="{7153F0B5-4E78-4478-A551-7C73D9105976}" srcOrd="0" destOrd="0" presId="urn:microsoft.com/office/officeart/2005/8/layout/hierarchy2"/>
    <dgm:cxn modelId="{EB7358AD-D9FE-4DF7-BEFA-5301CF2B0279}" type="presParOf" srcId="{9EDBAD3E-530F-4B05-8EE3-8FAE828FFF31}" destId="{350AB037-DC58-4922-8CAE-3E9875AF1029}" srcOrd="1" destOrd="0" presId="urn:microsoft.com/office/officeart/2005/8/layout/hierarchy2"/>
    <dgm:cxn modelId="{BED1DFD5-CDFF-4B78-A6DC-F1E40DA231EA}" type="presParOf" srcId="{D58406BD-10E2-4F9F-8386-90B1511B2D1A}" destId="{EBA96D2D-CC97-4EFF-A122-3A7536A4BE00}" srcOrd="4" destOrd="0" presId="urn:microsoft.com/office/officeart/2005/8/layout/hierarchy2"/>
    <dgm:cxn modelId="{4A95F645-822E-4FEE-AEBD-B35B39321CAB}" type="presParOf" srcId="{EBA96D2D-CC97-4EFF-A122-3A7536A4BE00}" destId="{18848B5E-641D-4E24-A72B-D3315B8C45CF}" srcOrd="0" destOrd="0" presId="urn:microsoft.com/office/officeart/2005/8/layout/hierarchy2"/>
    <dgm:cxn modelId="{2CC8782C-2C9E-4044-9992-2FA7E582FF8D}" type="presParOf" srcId="{D58406BD-10E2-4F9F-8386-90B1511B2D1A}" destId="{62415EA4-F236-43CB-A6D5-DB80440FFD98}" srcOrd="5" destOrd="0" presId="urn:microsoft.com/office/officeart/2005/8/layout/hierarchy2"/>
    <dgm:cxn modelId="{E61C8D89-27A3-4589-B0B2-1DF8AA8AAFB5}" type="presParOf" srcId="{62415EA4-F236-43CB-A6D5-DB80440FFD98}" destId="{B7F6DA0B-71A6-40AA-BE2B-40411847F4B0}" srcOrd="0" destOrd="0" presId="urn:microsoft.com/office/officeart/2005/8/layout/hierarchy2"/>
    <dgm:cxn modelId="{8284405B-F037-4CE5-9C3D-5C56E21E67F2}" type="presParOf" srcId="{62415EA4-F236-43CB-A6D5-DB80440FFD98}" destId="{49FA7903-D85C-4535-939F-450F766CA2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126257-D865-4319-833D-7562DE2A82F5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D6D2FD15-3C68-4047-95F2-1E2ABF29F683}">
      <dgm:prSet phldrT="[Texte]" phldr="1"/>
      <dgm:spPr/>
      <dgm:t>
        <a:bodyPr/>
        <a:lstStyle/>
        <a:p>
          <a:endParaRPr lang="fr-FR"/>
        </a:p>
      </dgm:t>
    </dgm:pt>
    <dgm:pt modelId="{4E851B44-6AC2-488B-A645-4D8BAE6B6A09}" type="parTrans" cxnId="{DC32968E-D075-46D9-A458-B0A71EFAE2DD}">
      <dgm:prSet/>
      <dgm:spPr/>
      <dgm:t>
        <a:bodyPr/>
        <a:lstStyle/>
        <a:p>
          <a:endParaRPr lang="fr-FR"/>
        </a:p>
      </dgm:t>
    </dgm:pt>
    <dgm:pt modelId="{A6E5C81E-F700-467D-9230-3596A79C7518}" type="sibTrans" cxnId="{DC32968E-D075-46D9-A458-B0A71EFAE2DD}">
      <dgm:prSet/>
      <dgm:spPr/>
      <dgm:t>
        <a:bodyPr/>
        <a:lstStyle/>
        <a:p>
          <a:endParaRPr lang="fr-FR"/>
        </a:p>
      </dgm:t>
    </dgm:pt>
    <dgm:pt modelId="{E875637E-AC9F-46F4-A273-70DFB2EBA952}">
      <dgm:prSet phldrT="[Texte]" phldr="1"/>
      <dgm:spPr/>
      <dgm:t>
        <a:bodyPr/>
        <a:lstStyle/>
        <a:p>
          <a:endParaRPr lang="fr-FR"/>
        </a:p>
      </dgm:t>
    </dgm:pt>
    <dgm:pt modelId="{4CEC6421-A2F6-4F6B-A45F-005461CB2852}" type="parTrans" cxnId="{E58EDE03-CA66-4C2B-A413-026C9EC2D7C4}">
      <dgm:prSet/>
      <dgm:spPr/>
      <dgm:t>
        <a:bodyPr/>
        <a:lstStyle/>
        <a:p>
          <a:endParaRPr lang="fr-FR"/>
        </a:p>
      </dgm:t>
    </dgm:pt>
    <dgm:pt modelId="{7B0D050A-776F-40F5-83FD-01F1BECE7331}" type="sibTrans" cxnId="{E58EDE03-CA66-4C2B-A413-026C9EC2D7C4}">
      <dgm:prSet/>
      <dgm:spPr/>
      <dgm:t>
        <a:bodyPr/>
        <a:lstStyle/>
        <a:p>
          <a:endParaRPr lang="fr-FR"/>
        </a:p>
      </dgm:t>
    </dgm:pt>
    <dgm:pt modelId="{C2B31A8A-EE18-4691-A22B-9AEDAC682C3B}">
      <dgm:prSet custT="1"/>
      <dgm:spPr/>
      <dgm:t>
        <a:bodyPr/>
        <a:lstStyle/>
        <a:p>
          <a:r>
            <a:rPr lang="fr-FR" sz="1800" b="1" dirty="0" smtClean="0"/>
            <a:t>Faire des concessions au bon moment</a:t>
          </a:r>
          <a:endParaRPr lang="fr-FR" sz="1800" b="1" dirty="0"/>
        </a:p>
      </dgm:t>
    </dgm:pt>
    <dgm:pt modelId="{879963B2-2313-4CB5-9DB0-97BC85CCDB09}" type="parTrans" cxnId="{4B2DCFBE-103A-48E5-B514-19DF5E0E5413}">
      <dgm:prSet/>
      <dgm:spPr/>
      <dgm:t>
        <a:bodyPr/>
        <a:lstStyle/>
        <a:p>
          <a:endParaRPr lang="fr-FR"/>
        </a:p>
      </dgm:t>
    </dgm:pt>
    <dgm:pt modelId="{3243B0DC-A3A5-4248-94AB-9841BAAC8E4C}" type="sibTrans" cxnId="{4B2DCFBE-103A-48E5-B514-19DF5E0E5413}">
      <dgm:prSet/>
      <dgm:spPr/>
      <dgm:t>
        <a:bodyPr/>
        <a:lstStyle/>
        <a:p>
          <a:endParaRPr lang="fr-FR"/>
        </a:p>
      </dgm:t>
    </dgm:pt>
    <dgm:pt modelId="{B170A707-2A4B-4D94-92FF-B21930B8791B}">
      <dgm:prSet custT="1"/>
      <dgm:spPr/>
      <dgm:t>
        <a:bodyPr/>
        <a:lstStyle/>
        <a:p>
          <a:r>
            <a:rPr lang="fr-FR" sz="1800" b="1" dirty="0" smtClean="0"/>
            <a:t>L’échec de la concrétisation donne un retour à la confrontation ou échec définitif.</a:t>
          </a:r>
          <a:endParaRPr lang="fr-FR" sz="1800" b="1" dirty="0"/>
        </a:p>
      </dgm:t>
    </dgm:pt>
    <dgm:pt modelId="{960ED1F0-5403-4217-91D7-12401AA3F41D}" type="parTrans" cxnId="{C902F71C-C176-41F7-9001-2FD1282F5459}">
      <dgm:prSet/>
      <dgm:spPr/>
      <dgm:t>
        <a:bodyPr/>
        <a:lstStyle/>
        <a:p>
          <a:endParaRPr lang="fr-FR"/>
        </a:p>
      </dgm:t>
    </dgm:pt>
    <dgm:pt modelId="{94ED4356-7925-454E-98F6-3F6FC4648D90}" type="sibTrans" cxnId="{C902F71C-C176-41F7-9001-2FD1282F5459}">
      <dgm:prSet/>
      <dgm:spPr/>
      <dgm:t>
        <a:bodyPr/>
        <a:lstStyle/>
        <a:p>
          <a:endParaRPr lang="fr-FR"/>
        </a:p>
      </dgm:t>
    </dgm:pt>
    <dgm:pt modelId="{B121A168-4B86-468E-B251-B92C697E64D7}">
      <dgm:prSet custT="1"/>
      <dgm:spPr/>
      <dgm:t>
        <a:bodyPr/>
        <a:lstStyle/>
        <a:p>
          <a:r>
            <a:rPr lang="fr-FR" sz="1800" b="1" dirty="0" smtClean="0"/>
            <a:t>La non concrétisation aboutie alors à une situation de déséquilibre</a:t>
          </a:r>
          <a:endParaRPr lang="fr-FR" sz="1800" b="1" dirty="0"/>
        </a:p>
      </dgm:t>
    </dgm:pt>
    <dgm:pt modelId="{1C6C3897-F3FE-4D88-B2D7-BB0E5DA6BA87}" type="parTrans" cxnId="{9965BD3D-B6C6-492B-85A0-0A3C3B2A4F1B}">
      <dgm:prSet/>
      <dgm:spPr/>
      <dgm:t>
        <a:bodyPr/>
        <a:lstStyle/>
        <a:p>
          <a:endParaRPr lang="fr-FR"/>
        </a:p>
      </dgm:t>
    </dgm:pt>
    <dgm:pt modelId="{D12DC3C5-4477-4F07-8FF1-FF2BACEAAF56}" type="sibTrans" cxnId="{9965BD3D-B6C6-492B-85A0-0A3C3B2A4F1B}">
      <dgm:prSet/>
      <dgm:spPr/>
      <dgm:t>
        <a:bodyPr/>
        <a:lstStyle/>
        <a:p>
          <a:endParaRPr lang="fr-FR"/>
        </a:p>
      </dgm:t>
    </dgm:pt>
    <dgm:pt modelId="{20FA43F2-E448-4ACE-9F3E-25D4E5AF1EF1}">
      <dgm:prSet phldrT="[Texte]" phldr="1"/>
      <dgm:spPr/>
      <dgm:t>
        <a:bodyPr/>
        <a:lstStyle/>
        <a:p>
          <a:endParaRPr lang="fr-FR"/>
        </a:p>
      </dgm:t>
    </dgm:pt>
    <dgm:pt modelId="{F3D9905C-6BE6-400A-BB4A-E7F12738425B}" type="sibTrans" cxnId="{58588770-C539-4B8A-9A59-C804323A0C4C}">
      <dgm:prSet/>
      <dgm:spPr/>
      <dgm:t>
        <a:bodyPr/>
        <a:lstStyle/>
        <a:p>
          <a:endParaRPr lang="fr-FR"/>
        </a:p>
      </dgm:t>
    </dgm:pt>
    <dgm:pt modelId="{31462638-646C-495B-B2F8-BB454BDFE1DE}" type="parTrans" cxnId="{58588770-C539-4B8A-9A59-C804323A0C4C}">
      <dgm:prSet/>
      <dgm:spPr/>
      <dgm:t>
        <a:bodyPr/>
        <a:lstStyle/>
        <a:p>
          <a:endParaRPr lang="fr-FR"/>
        </a:p>
      </dgm:t>
    </dgm:pt>
    <dgm:pt modelId="{61317F11-FC1F-45BC-8534-24849FBB4C7F}" type="pres">
      <dgm:prSet presAssocID="{B4126257-D865-4319-833D-7562DE2A82F5}" presName="diagram" presStyleCnt="0">
        <dgm:presLayoutVars>
          <dgm:dir/>
          <dgm:animLvl val="lvl"/>
          <dgm:resizeHandles val="exact"/>
        </dgm:presLayoutVars>
      </dgm:prSet>
      <dgm:spPr/>
    </dgm:pt>
    <dgm:pt modelId="{3A23993C-5E53-425D-980B-FD0CC42CE43C}" type="pres">
      <dgm:prSet presAssocID="{D6D2FD15-3C68-4047-95F2-1E2ABF29F683}" presName="compNode" presStyleCnt="0"/>
      <dgm:spPr/>
    </dgm:pt>
    <dgm:pt modelId="{62AE8911-9996-4558-B3E1-5BDE26F73D05}" type="pres">
      <dgm:prSet presAssocID="{D6D2FD15-3C68-4047-95F2-1E2ABF29F683}" presName="childRect" presStyleLbl="bgAcc1" presStyleIdx="0" presStyleCnt="3" custScaleX="268935" custScaleY="121605" custLinFactNeighborX="113" custLinFactNeighborY="59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EB39ED-EC67-4703-8322-7FE05DD663ED}" type="pres">
      <dgm:prSet presAssocID="{D6D2FD15-3C68-4047-95F2-1E2ABF29F683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135B3D2-7247-47F3-9DDB-C0CFB97540DB}" type="pres">
      <dgm:prSet presAssocID="{D6D2FD15-3C68-4047-95F2-1E2ABF29F683}" presName="parentRect" presStyleLbl="alignNode1" presStyleIdx="0" presStyleCnt="3"/>
      <dgm:spPr/>
      <dgm:t>
        <a:bodyPr/>
        <a:lstStyle/>
        <a:p>
          <a:endParaRPr lang="fr-FR"/>
        </a:p>
      </dgm:t>
    </dgm:pt>
    <dgm:pt modelId="{AB5DC2CF-7E44-47B0-8C47-42AE9115CA4B}" type="pres">
      <dgm:prSet presAssocID="{D6D2FD15-3C68-4047-95F2-1E2ABF29F683}" presName="adorn" presStyleLbl="fgAccFollowNode1" presStyleIdx="0" presStyleCnt="3"/>
      <dgm:spPr/>
    </dgm:pt>
    <dgm:pt modelId="{69298F8E-5687-4D8F-B69B-ABDB1ECCAE4A}" type="pres">
      <dgm:prSet presAssocID="{A6E5C81E-F700-467D-9230-3596A79C7518}" presName="sibTrans" presStyleLbl="sibTrans2D1" presStyleIdx="0" presStyleCnt="0"/>
      <dgm:spPr/>
      <dgm:t>
        <a:bodyPr/>
        <a:lstStyle/>
        <a:p>
          <a:endParaRPr lang="fr-FR"/>
        </a:p>
      </dgm:t>
    </dgm:pt>
    <dgm:pt modelId="{D592D428-1F8F-42DB-8DD9-B3EA191F3CAF}" type="pres">
      <dgm:prSet presAssocID="{20FA43F2-E448-4ACE-9F3E-25D4E5AF1EF1}" presName="compNode" presStyleCnt="0"/>
      <dgm:spPr/>
    </dgm:pt>
    <dgm:pt modelId="{D03956AA-07AB-4110-BD90-054FA33EEC45}" type="pres">
      <dgm:prSet presAssocID="{20FA43F2-E448-4ACE-9F3E-25D4E5AF1EF1}" presName="childRect" presStyleLbl="bgAcc1" presStyleIdx="1" presStyleCnt="3" custScaleX="239773" custScaleY="172161" custLinFactNeighborX="71563" custLinFactNeighborY="-7608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7B255ED-C228-4B18-AB7A-87F9FC0A4131}" type="pres">
      <dgm:prSet presAssocID="{20FA43F2-E448-4ACE-9F3E-25D4E5AF1EF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743327D-8C4B-4B8C-8319-E8590112C45F}" type="pres">
      <dgm:prSet presAssocID="{20FA43F2-E448-4ACE-9F3E-25D4E5AF1EF1}" presName="parentRect" presStyleLbl="alignNode1" presStyleIdx="1" presStyleCnt="3"/>
      <dgm:spPr/>
      <dgm:t>
        <a:bodyPr/>
        <a:lstStyle/>
        <a:p>
          <a:endParaRPr lang="fr-FR"/>
        </a:p>
      </dgm:t>
    </dgm:pt>
    <dgm:pt modelId="{CA009C5B-3A5D-4952-BCCF-2AAA424CB9F1}" type="pres">
      <dgm:prSet presAssocID="{20FA43F2-E448-4ACE-9F3E-25D4E5AF1EF1}" presName="adorn" presStyleLbl="fgAccFollowNode1" presStyleIdx="1" presStyleCnt="3"/>
      <dgm:spPr/>
    </dgm:pt>
    <dgm:pt modelId="{D6172E74-D9B5-45A1-B888-A12A7D66DD02}" type="pres">
      <dgm:prSet presAssocID="{F3D9905C-6BE6-400A-BB4A-E7F12738425B}" presName="sibTrans" presStyleLbl="sibTrans2D1" presStyleIdx="0" presStyleCnt="0"/>
      <dgm:spPr/>
      <dgm:t>
        <a:bodyPr/>
        <a:lstStyle/>
        <a:p>
          <a:endParaRPr lang="fr-FR"/>
        </a:p>
      </dgm:t>
    </dgm:pt>
    <dgm:pt modelId="{1F427F45-27A6-4273-A67A-8E453580E658}" type="pres">
      <dgm:prSet presAssocID="{E875637E-AC9F-46F4-A273-70DFB2EBA952}" presName="compNode" presStyleCnt="0"/>
      <dgm:spPr/>
    </dgm:pt>
    <dgm:pt modelId="{885EB04D-C1FB-45EB-9351-F3D6BBDD60EA}" type="pres">
      <dgm:prSet presAssocID="{E875637E-AC9F-46F4-A273-70DFB2EBA952}" presName="childRect" presStyleLbl="bgAcc1" presStyleIdx="2" presStyleCnt="3" custScaleX="289418" custScaleY="1853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D541BE-4D7A-4F35-B466-4DB35B44B7E3}" type="pres">
      <dgm:prSet presAssocID="{E875637E-AC9F-46F4-A273-70DFB2EBA95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0EC680-9AEF-44CF-AE28-CB61E1F2FCEF}" type="pres">
      <dgm:prSet presAssocID="{E875637E-AC9F-46F4-A273-70DFB2EBA952}" presName="parentRect" presStyleLbl="alignNode1" presStyleIdx="2" presStyleCnt="3"/>
      <dgm:spPr/>
      <dgm:t>
        <a:bodyPr/>
        <a:lstStyle/>
        <a:p>
          <a:endParaRPr lang="fr-FR"/>
        </a:p>
      </dgm:t>
    </dgm:pt>
    <dgm:pt modelId="{447E9341-7C01-49FD-ACF6-E14E43784100}" type="pres">
      <dgm:prSet presAssocID="{E875637E-AC9F-46F4-A273-70DFB2EBA952}" presName="adorn" presStyleLbl="fgAccFollowNode1" presStyleIdx="2" presStyleCnt="3"/>
      <dgm:spPr/>
    </dgm:pt>
  </dgm:ptLst>
  <dgm:cxnLst>
    <dgm:cxn modelId="{36E45DDE-ED57-479F-ABC9-3C4021628874}" type="presOf" srcId="{20FA43F2-E448-4ACE-9F3E-25D4E5AF1EF1}" destId="{9743327D-8C4B-4B8C-8319-E8590112C45F}" srcOrd="1" destOrd="0" presId="urn:microsoft.com/office/officeart/2005/8/layout/bList2"/>
    <dgm:cxn modelId="{4B2DCFBE-103A-48E5-B514-19DF5E0E5413}" srcId="{D6D2FD15-3C68-4047-95F2-1E2ABF29F683}" destId="{C2B31A8A-EE18-4691-A22B-9AEDAC682C3B}" srcOrd="0" destOrd="0" parTransId="{879963B2-2313-4CB5-9DB0-97BC85CCDB09}" sibTransId="{3243B0DC-A3A5-4248-94AB-9841BAAC8E4C}"/>
    <dgm:cxn modelId="{E8503331-C40B-4586-ABCF-D00D3FA4443D}" type="presOf" srcId="{B121A168-4B86-468E-B251-B92C697E64D7}" destId="{D03956AA-07AB-4110-BD90-054FA33EEC45}" srcOrd="0" destOrd="0" presId="urn:microsoft.com/office/officeart/2005/8/layout/bList2"/>
    <dgm:cxn modelId="{DC32968E-D075-46D9-A458-B0A71EFAE2DD}" srcId="{B4126257-D865-4319-833D-7562DE2A82F5}" destId="{D6D2FD15-3C68-4047-95F2-1E2ABF29F683}" srcOrd="0" destOrd="0" parTransId="{4E851B44-6AC2-488B-A645-4D8BAE6B6A09}" sibTransId="{A6E5C81E-F700-467D-9230-3596A79C7518}"/>
    <dgm:cxn modelId="{6E7327F3-AB0C-4CCC-98FE-634E5FD1F693}" type="presOf" srcId="{D6D2FD15-3C68-4047-95F2-1E2ABF29F683}" destId="{4135B3D2-7247-47F3-9DDB-C0CFB97540DB}" srcOrd="1" destOrd="0" presId="urn:microsoft.com/office/officeart/2005/8/layout/bList2"/>
    <dgm:cxn modelId="{58588770-C539-4B8A-9A59-C804323A0C4C}" srcId="{B4126257-D865-4319-833D-7562DE2A82F5}" destId="{20FA43F2-E448-4ACE-9F3E-25D4E5AF1EF1}" srcOrd="1" destOrd="0" parTransId="{31462638-646C-495B-B2F8-BB454BDFE1DE}" sibTransId="{F3D9905C-6BE6-400A-BB4A-E7F12738425B}"/>
    <dgm:cxn modelId="{9A866ABE-895D-4904-8066-9A31811A6A3E}" type="presOf" srcId="{D6D2FD15-3C68-4047-95F2-1E2ABF29F683}" destId="{E3EB39ED-EC67-4703-8322-7FE05DD663ED}" srcOrd="0" destOrd="0" presId="urn:microsoft.com/office/officeart/2005/8/layout/bList2"/>
    <dgm:cxn modelId="{E58EDE03-CA66-4C2B-A413-026C9EC2D7C4}" srcId="{B4126257-D865-4319-833D-7562DE2A82F5}" destId="{E875637E-AC9F-46F4-A273-70DFB2EBA952}" srcOrd="2" destOrd="0" parTransId="{4CEC6421-A2F6-4F6B-A45F-005461CB2852}" sibTransId="{7B0D050A-776F-40F5-83FD-01F1BECE7331}"/>
    <dgm:cxn modelId="{0320F73F-4CE0-41AD-96B0-A49C4DEE7266}" type="presOf" srcId="{B4126257-D865-4319-833D-7562DE2A82F5}" destId="{61317F11-FC1F-45BC-8534-24849FBB4C7F}" srcOrd="0" destOrd="0" presId="urn:microsoft.com/office/officeart/2005/8/layout/bList2"/>
    <dgm:cxn modelId="{C33A9ECB-9F38-4496-B3D0-86E1936403F6}" type="presOf" srcId="{B170A707-2A4B-4D94-92FF-B21930B8791B}" destId="{885EB04D-C1FB-45EB-9351-F3D6BBDD60EA}" srcOrd="0" destOrd="0" presId="urn:microsoft.com/office/officeart/2005/8/layout/bList2"/>
    <dgm:cxn modelId="{9965BD3D-B6C6-492B-85A0-0A3C3B2A4F1B}" srcId="{20FA43F2-E448-4ACE-9F3E-25D4E5AF1EF1}" destId="{B121A168-4B86-468E-B251-B92C697E64D7}" srcOrd="0" destOrd="0" parTransId="{1C6C3897-F3FE-4D88-B2D7-BB0E5DA6BA87}" sibTransId="{D12DC3C5-4477-4F07-8FF1-FF2BACEAAF56}"/>
    <dgm:cxn modelId="{1C136852-9052-4AC8-A001-F2EA9D2B19F6}" type="presOf" srcId="{A6E5C81E-F700-467D-9230-3596A79C7518}" destId="{69298F8E-5687-4D8F-B69B-ABDB1ECCAE4A}" srcOrd="0" destOrd="0" presId="urn:microsoft.com/office/officeart/2005/8/layout/bList2"/>
    <dgm:cxn modelId="{E9E97E8C-A547-4A16-9FB5-00A38BCDD570}" type="presOf" srcId="{E875637E-AC9F-46F4-A273-70DFB2EBA952}" destId="{B6D541BE-4D7A-4F35-B466-4DB35B44B7E3}" srcOrd="0" destOrd="0" presId="urn:microsoft.com/office/officeart/2005/8/layout/bList2"/>
    <dgm:cxn modelId="{7949DA71-B19B-459F-8386-C5C6B1D72215}" type="presOf" srcId="{C2B31A8A-EE18-4691-A22B-9AEDAC682C3B}" destId="{62AE8911-9996-4558-B3E1-5BDE26F73D05}" srcOrd="0" destOrd="0" presId="urn:microsoft.com/office/officeart/2005/8/layout/bList2"/>
    <dgm:cxn modelId="{F1AD5A4B-9C0A-4150-A482-E0CBC4A7E4AE}" type="presOf" srcId="{E875637E-AC9F-46F4-A273-70DFB2EBA952}" destId="{0F0EC680-9AEF-44CF-AE28-CB61E1F2FCEF}" srcOrd="1" destOrd="0" presId="urn:microsoft.com/office/officeart/2005/8/layout/bList2"/>
    <dgm:cxn modelId="{47ABD834-76F8-4A95-98E0-ED45519DE97A}" type="presOf" srcId="{F3D9905C-6BE6-400A-BB4A-E7F12738425B}" destId="{D6172E74-D9B5-45A1-B888-A12A7D66DD02}" srcOrd="0" destOrd="0" presId="urn:microsoft.com/office/officeart/2005/8/layout/bList2"/>
    <dgm:cxn modelId="{430A8BFD-7267-4BFB-A852-0251013E40CC}" type="presOf" srcId="{20FA43F2-E448-4ACE-9F3E-25D4E5AF1EF1}" destId="{07B255ED-C228-4B18-AB7A-87F9FC0A4131}" srcOrd="0" destOrd="0" presId="urn:microsoft.com/office/officeart/2005/8/layout/bList2"/>
    <dgm:cxn modelId="{C902F71C-C176-41F7-9001-2FD1282F5459}" srcId="{E875637E-AC9F-46F4-A273-70DFB2EBA952}" destId="{B170A707-2A4B-4D94-92FF-B21930B8791B}" srcOrd="0" destOrd="0" parTransId="{960ED1F0-5403-4217-91D7-12401AA3F41D}" sibTransId="{94ED4356-7925-454E-98F6-3F6FC4648D90}"/>
    <dgm:cxn modelId="{02DC0F98-D482-4C5F-98B1-1F8404A4E434}" type="presParOf" srcId="{61317F11-FC1F-45BC-8534-24849FBB4C7F}" destId="{3A23993C-5E53-425D-980B-FD0CC42CE43C}" srcOrd="0" destOrd="0" presId="urn:microsoft.com/office/officeart/2005/8/layout/bList2"/>
    <dgm:cxn modelId="{CDFC3F50-AF23-49C3-9449-58D1856B93FC}" type="presParOf" srcId="{3A23993C-5E53-425D-980B-FD0CC42CE43C}" destId="{62AE8911-9996-4558-B3E1-5BDE26F73D05}" srcOrd="0" destOrd="0" presId="urn:microsoft.com/office/officeart/2005/8/layout/bList2"/>
    <dgm:cxn modelId="{D03620FF-1A1B-4931-AAD3-259EB609526A}" type="presParOf" srcId="{3A23993C-5E53-425D-980B-FD0CC42CE43C}" destId="{E3EB39ED-EC67-4703-8322-7FE05DD663ED}" srcOrd="1" destOrd="0" presId="urn:microsoft.com/office/officeart/2005/8/layout/bList2"/>
    <dgm:cxn modelId="{2C40A15E-8A5B-4E02-8A4F-A1A33EB31755}" type="presParOf" srcId="{3A23993C-5E53-425D-980B-FD0CC42CE43C}" destId="{4135B3D2-7247-47F3-9DDB-C0CFB97540DB}" srcOrd="2" destOrd="0" presId="urn:microsoft.com/office/officeart/2005/8/layout/bList2"/>
    <dgm:cxn modelId="{197CD9D7-2612-4A0C-93A2-0DF9DF6CB8FB}" type="presParOf" srcId="{3A23993C-5E53-425D-980B-FD0CC42CE43C}" destId="{AB5DC2CF-7E44-47B0-8C47-42AE9115CA4B}" srcOrd="3" destOrd="0" presId="urn:microsoft.com/office/officeart/2005/8/layout/bList2"/>
    <dgm:cxn modelId="{C6BE2331-08DD-4757-92F8-284CD1E8F176}" type="presParOf" srcId="{61317F11-FC1F-45BC-8534-24849FBB4C7F}" destId="{69298F8E-5687-4D8F-B69B-ABDB1ECCAE4A}" srcOrd="1" destOrd="0" presId="urn:microsoft.com/office/officeart/2005/8/layout/bList2"/>
    <dgm:cxn modelId="{83A40A45-147D-4D52-A5FE-D6FB859B8FE0}" type="presParOf" srcId="{61317F11-FC1F-45BC-8534-24849FBB4C7F}" destId="{D592D428-1F8F-42DB-8DD9-B3EA191F3CAF}" srcOrd="2" destOrd="0" presId="urn:microsoft.com/office/officeart/2005/8/layout/bList2"/>
    <dgm:cxn modelId="{37AC44B5-6D67-4D6C-AFF0-F7B0B9B0829B}" type="presParOf" srcId="{D592D428-1F8F-42DB-8DD9-B3EA191F3CAF}" destId="{D03956AA-07AB-4110-BD90-054FA33EEC45}" srcOrd="0" destOrd="0" presId="urn:microsoft.com/office/officeart/2005/8/layout/bList2"/>
    <dgm:cxn modelId="{3EBA915E-01B4-47CC-B962-00B581AAF2D1}" type="presParOf" srcId="{D592D428-1F8F-42DB-8DD9-B3EA191F3CAF}" destId="{07B255ED-C228-4B18-AB7A-87F9FC0A4131}" srcOrd="1" destOrd="0" presId="urn:microsoft.com/office/officeart/2005/8/layout/bList2"/>
    <dgm:cxn modelId="{066B8A81-DDF0-46FA-8FA4-FBAA5D3DB21C}" type="presParOf" srcId="{D592D428-1F8F-42DB-8DD9-B3EA191F3CAF}" destId="{9743327D-8C4B-4B8C-8319-E8590112C45F}" srcOrd="2" destOrd="0" presId="urn:microsoft.com/office/officeart/2005/8/layout/bList2"/>
    <dgm:cxn modelId="{4A9D9F2E-2AE9-4F73-AF94-0C657D45BF57}" type="presParOf" srcId="{D592D428-1F8F-42DB-8DD9-B3EA191F3CAF}" destId="{CA009C5B-3A5D-4952-BCCF-2AAA424CB9F1}" srcOrd="3" destOrd="0" presId="urn:microsoft.com/office/officeart/2005/8/layout/bList2"/>
    <dgm:cxn modelId="{17B008DA-C78A-4C6B-B1C4-732C4271C70B}" type="presParOf" srcId="{61317F11-FC1F-45BC-8534-24849FBB4C7F}" destId="{D6172E74-D9B5-45A1-B888-A12A7D66DD02}" srcOrd="3" destOrd="0" presId="urn:microsoft.com/office/officeart/2005/8/layout/bList2"/>
    <dgm:cxn modelId="{D9F68998-2C29-4AC1-9A50-C71B08547BEC}" type="presParOf" srcId="{61317F11-FC1F-45BC-8534-24849FBB4C7F}" destId="{1F427F45-27A6-4273-A67A-8E453580E658}" srcOrd="4" destOrd="0" presId="urn:microsoft.com/office/officeart/2005/8/layout/bList2"/>
    <dgm:cxn modelId="{AB79593C-E8D1-4D2C-B186-36C84CFA07F0}" type="presParOf" srcId="{1F427F45-27A6-4273-A67A-8E453580E658}" destId="{885EB04D-C1FB-45EB-9351-F3D6BBDD60EA}" srcOrd="0" destOrd="0" presId="urn:microsoft.com/office/officeart/2005/8/layout/bList2"/>
    <dgm:cxn modelId="{225459B5-C68A-4A89-B4F2-9746C05B3869}" type="presParOf" srcId="{1F427F45-27A6-4273-A67A-8E453580E658}" destId="{B6D541BE-4D7A-4F35-B466-4DB35B44B7E3}" srcOrd="1" destOrd="0" presId="urn:microsoft.com/office/officeart/2005/8/layout/bList2"/>
    <dgm:cxn modelId="{AE5ACBF6-BB47-4359-B138-7438373C4749}" type="presParOf" srcId="{1F427F45-27A6-4273-A67A-8E453580E658}" destId="{0F0EC680-9AEF-44CF-AE28-CB61E1F2FCEF}" srcOrd="2" destOrd="0" presId="urn:microsoft.com/office/officeart/2005/8/layout/bList2"/>
    <dgm:cxn modelId="{F8EFF55E-FE66-40A0-9556-9BEC38E6D1F1}" type="presParOf" srcId="{1F427F45-27A6-4273-A67A-8E453580E658}" destId="{447E9341-7C01-49FD-ACF6-E14E43784100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E09016E-52DE-420D-AA59-EF9D8ECFD9CC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930780D-30E1-45D9-9252-7A695B36739B}">
      <dgm:prSet phldrT="[Texte]"/>
      <dgm:spPr/>
      <dgm:t>
        <a:bodyPr/>
        <a:lstStyle/>
        <a:p>
          <a:r>
            <a:rPr lang="fr-FR" b="1" dirty="0" smtClean="0">
              <a:latin typeface="Calibri" pitchFamily="34" charset="0"/>
            </a:rPr>
            <a:t>L’esprit de coopération </a:t>
          </a:r>
          <a:endParaRPr lang="fr-FR" dirty="0"/>
        </a:p>
      </dgm:t>
    </dgm:pt>
    <dgm:pt modelId="{78AF2118-8E63-485B-867D-DCEDE41839CA}" type="parTrans" cxnId="{030BA26C-587C-4B0F-9DE4-1990B91F91EC}">
      <dgm:prSet/>
      <dgm:spPr/>
      <dgm:t>
        <a:bodyPr/>
        <a:lstStyle/>
        <a:p>
          <a:endParaRPr lang="fr-FR"/>
        </a:p>
      </dgm:t>
    </dgm:pt>
    <dgm:pt modelId="{C46FEDEE-AD89-4BEB-A58A-209BBC794FFF}" type="sibTrans" cxnId="{030BA26C-587C-4B0F-9DE4-1990B91F91EC}">
      <dgm:prSet/>
      <dgm:spPr/>
      <dgm:t>
        <a:bodyPr/>
        <a:lstStyle/>
        <a:p>
          <a:endParaRPr lang="fr-FR"/>
        </a:p>
      </dgm:t>
    </dgm:pt>
    <dgm:pt modelId="{E19AAE09-B313-4839-961D-246156AA2F78}" type="asst">
      <dgm:prSet phldrT="[Texte]"/>
      <dgm:spPr/>
      <dgm:t>
        <a:bodyPr/>
        <a:lstStyle/>
        <a:p>
          <a:r>
            <a:rPr lang="fr-FR" b="1" dirty="0" smtClean="0">
              <a:latin typeface="Calibri" pitchFamily="34" charset="0"/>
            </a:rPr>
            <a:t>La fermeté</a:t>
          </a:r>
          <a:endParaRPr lang="fr-FR" dirty="0"/>
        </a:p>
      </dgm:t>
    </dgm:pt>
    <dgm:pt modelId="{6AB5453B-5985-4021-9B7A-F9E0E5D908DB}" type="parTrans" cxnId="{F1E65116-94B2-48DD-AC7D-94EA241AF374}">
      <dgm:prSet/>
      <dgm:spPr/>
      <dgm:t>
        <a:bodyPr/>
        <a:lstStyle/>
        <a:p>
          <a:endParaRPr lang="fr-FR"/>
        </a:p>
      </dgm:t>
    </dgm:pt>
    <dgm:pt modelId="{482A4B40-B11C-49AF-9C33-165DED26CD70}" type="sibTrans" cxnId="{F1E65116-94B2-48DD-AC7D-94EA241AF374}">
      <dgm:prSet/>
      <dgm:spPr/>
      <dgm:t>
        <a:bodyPr/>
        <a:lstStyle/>
        <a:p>
          <a:endParaRPr lang="fr-FR"/>
        </a:p>
      </dgm:t>
    </dgm:pt>
    <dgm:pt modelId="{39ABA81F-5BD5-4327-A109-18EB4FFA87C7}">
      <dgm:prSet phldrT="[Texte]"/>
      <dgm:spPr/>
      <dgm:t>
        <a:bodyPr/>
        <a:lstStyle/>
        <a:p>
          <a:r>
            <a:rPr lang="fr-FR" b="1" dirty="0" smtClean="0">
              <a:latin typeface="Calibri" pitchFamily="34" charset="0"/>
            </a:rPr>
            <a:t>Le contrôle de soi</a:t>
          </a:r>
          <a:r>
            <a:rPr lang="fr-FR" dirty="0" smtClean="0">
              <a:latin typeface="Calibri" pitchFamily="34" charset="0"/>
            </a:rPr>
            <a:t> </a:t>
          </a:r>
          <a:endParaRPr lang="fr-FR" dirty="0"/>
        </a:p>
      </dgm:t>
    </dgm:pt>
    <dgm:pt modelId="{837E8F05-235A-4D15-86BA-9C3945A847D1}" type="parTrans" cxnId="{5925F457-95FA-42DA-AC11-88A2D8F952D0}">
      <dgm:prSet/>
      <dgm:spPr/>
      <dgm:t>
        <a:bodyPr/>
        <a:lstStyle/>
        <a:p>
          <a:endParaRPr lang="fr-FR"/>
        </a:p>
      </dgm:t>
    </dgm:pt>
    <dgm:pt modelId="{4CE588B5-299F-42CB-8160-17B30DC3FFEF}" type="sibTrans" cxnId="{5925F457-95FA-42DA-AC11-88A2D8F952D0}">
      <dgm:prSet/>
      <dgm:spPr/>
      <dgm:t>
        <a:bodyPr/>
        <a:lstStyle/>
        <a:p>
          <a:endParaRPr lang="fr-FR"/>
        </a:p>
      </dgm:t>
    </dgm:pt>
    <dgm:pt modelId="{B517D033-F046-454B-A6C4-6CCC86AB28B5}">
      <dgm:prSet phldrT="[Texte]"/>
      <dgm:spPr/>
      <dgm:t>
        <a:bodyPr/>
        <a:lstStyle/>
        <a:p>
          <a:r>
            <a:rPr lang="en-US" b="1" dirty="0" smtClean="0">
              <a:latin typeface="Calibri" pitchFamily="34" charset="0"/>
            </a:rPr>
            <a:t>la </a:t>
          </a:r>
          <a:r>
            <a:rPr lang="en-US" b="1" dirty="0" err="1" smtClean="0">
              <a:latin typeface="Calibri" pitchFamily="34" charset="0"/>
            </a:rPr>
            <a:t>maîtrise</a:t>
          </a:r>
          <a:r>
            <a:rPr lang="en-US" b="1" dirty="0" smtClean="0">
              <a:latin typeface="Calibri" pitchFamily="34" charset="0"/>
            </a:rPr>
            <a:t> de </a:t>
          </a:r>
          <a:r>
            <a:rPr lang="en-US" b="1" dirty="0" err="1" smtClean="0">
              <a:latin typeface="Calibri" pitchFamily="34" charset="0"/>
            </a:rPr>
            <a:t>l'image</a:t>
          </a:r>
          <a:r>
            <a:rPr lang="en-US" b="1" dirty="0" smtClean="0">
              <a:latin typeface="Calibri" pitchFamily="34" charset="0"/>
            </a:rPr>
            <a:t> </a:t>
          </a:r>
          <a:endParaRPr lang="fr-FR" b="1" dirty="0">
            <a:latin typeface="Calibri" pitchFamily="34" charset="0"/>
          </a:endParaRPr>
        </a:p>
      </dgm:t>
    </dgm:pt>
    <dgm:pt modelId="{E63680E4-7EC7-4BCA-9D15-71DAA6A16117}" type="parTrans" cxnId="{C56B2DEA-5FAA-41DF-996B-8CA4C6160F62}">
      <dgm:prSet/>
      <dgm:spPr/>
      <dgm:t>
        <a:bodyPr/>
        <a:lstStyle/>
        <a:p>
          <a:endParaRPr lang="fr-FR"/>
        </a:p>
      </dgm:t>
    </dgm:pt>
    <dgm:pt modelId="{1E17953E-0539-4E8F-BFB8-14D60CDA7702}" type="sibTrans" cxnId="{C56B2DEA-5FAA-41DF-996B-8CA4C6160F62}">
      <dgm:prSet/>
      <dgm:spPr/>
      <dgm:t>
        <a:bodyPr/>
        <a:lstStyle/>
        <a:p>
          <a:endParaRPr lang="fr-FR"/>
        </a:p>
      </dgm:t>
    </dgm:pt>
    <dgm:pt modelId="{D8E40C4A-C13E-4DA8-96D5-025CFB12C4D2}">
      <dgm:prSet phldrT="[Texte]"/>
      <dgm:spPr/>
      <dgm:t>
        <a:bodyPr/>
        <a:lstStyle/>
        <a:p>
          <a:r>
            <a:rPr lang="fr-FR" b="1" dirty="0" smtClean="0">
              <a:latin typeface="Calibri" pitchFamily="34" charset="0"/>
            </a:rPr>
            <a:t>La bonne communication</a:t>
          </a:r>
          <a:endParaRPr lang="fr-FR" b="1" dirty="0">
            <a:latin typeface="Calibri" pitchFamily="34" charset="0"/>
          </a:endParaRPr>
        </a:p>
      </dgm:t>
    </dgm:pt>
    <dgm:pt modelId="{58281992-6656-46B4-8F04-DC2A0E06CD05}" type="parTrans" cxnId="{5D078A8C-5C97-4816-A840-C3BF02FD525C}">
      <dgm:prSet/>
      <dgm:spPr/>
      <dgm:t>
        <a:bodyPr/>
        <a:lstStyle/>
        <a:p>
          <a:endParaRPr lang="fr-FR"/>
        </a:p>
      </dgm:t>
    </dgm:pt>
    <dgm:pt modelId="{458527C8-BDD2-46B7-887C-AFC2CF28A984}" type="sibTrans" cxnId="{5D078A8C-5C97-4816-A840-C3BF02FD525C}">
      <dgm:prSet/>
      <dgm:spPr/>
      <dgm:t>
        <a:bodyPr/>
        <a:lstStyle/>
        <a:p>
          <a:endParaRPr lang="fr-FR"/>
        </a:p>
      </dgm:t>
    </dgm:pt>
    <dgm:pt modelId="{B6677242-B7BC-438A-9218-5D417BA0E09A}">
      <dgm:prSet phldrT="[Texte]"/>
      <dgm:spPr/>
      <dgm:t>
        <a:bodyPr/>
        <a:lstStyle/>
        <a:p>
          <a:r>
            <a:rPr lang="fr-FR" b="1" dirty="0" smtClean="0">
              <a:latin typeface="Calibri" pitchFamily="34" charset="0"/>
            </a:rPr>
            <a:t>Etre plein de ressources</a:t>
          </a:r>
          <a:endParaRPr lang="fr-FR" dirty="0"/>
        </a:p>
      </dgm:t>
    </dgm:pt>
    <dgm:pt modelId="{8BF97EC8-1751-4C9A-ADC2-880E0779AD7B}" type="parTrans" cxnId="{E962DD15-8F4D-4F6B-8B8D-FB3396675380}">
      <dgm:prSet/>
      <dgm:spPr/>
      <dgm:t>
        <a:bodyPr/>
        <a:lstStyle/>
        <a:p>
          <a:endParaRPr lang="fr-FR"/>
        </a:p>
      </dgm:t>
    </dgm:pt>
    <dgm:pt modelId="{93C24336-4327-4F90-B9CD-8C0261146F35}" type="sibTrans" cxnId="{E962DD15-8F4D-4F6B-8B8D-FB3396675380}">
      <dgm:prSet/>
      <dgm:spPr/>
      <dgm:t>
        <a:bodyPr/>
        <a:lstStyle/>
        <a:p>
          <a:endParaRPr lang="fr-FR"/>
        </a:p>
      </dgm:t>
    </dgm:pt>
    <dgm:pt modelId="{1A57AEDA-19BA-4960-A2D0-B3A425CCEE4E}" type="pres">
      <dgm:prSet presAssocID="{1E09016E-52DE-420D-AA59-EF9D8ECFD9CC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25324DC-099B-4B34-A50C-AED02D224D96}" type="pres">
      <dgm:prSet presAssocID="{E930780D-30E1-45D9-9252-7A695B36739B}" presName="hierRoot1" presStyleCnt="0">
        <dgm:presLayoutVars>
          <dgm:hierBranch val="init"/>
        </dgm:presLayoutVars>
      </dgm:prSet>
      <dgm:spPr/>
    </dgm:pt>
    <dgm:pt modelId="{87DE5693-AF23-4AD2-B6A0-3D951907F2C7}" type="pres">
      <dgm:prSet presAssocID="{E930780D-30E1-45D9-9252-7A695B36739B}" presName="rootComposite1" presStyleCnt="0"/>
      <dgm:spPr/>
    </dgm:pt>
    <dgm:pt modelId="{C2FC0BBF-4ED6-4BF4-959D-508169160766}" type="pres">
      <dgm:prSet presAssocID="{E930780D-30E1-45D9-9252-7A695B36739B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022848C-A565-4498-A095-3B0DFE852897}" type="pres">
      <dgm:prSet presAssocID="{E930780D-30E1-45D9-9252-7A695B36739B}" presName="topArc1" presStyleLbl="parChTrans1D1" presStyleIdx="0" presStyleCnt="12"/>
      <dgm:spPr/>
    </dgm:pt>
    <dgm:pt modelId="{9C3E1737-8054-4E80-9344-2871FDDB7E8D}" type="pres">
      <dgm:prSet presAssocID="{E930780D-30E1-45D9-9252-7A695B36739B}" presName="bottomArc1" presStyleLbl="parChTrans1D1" presStyleIdx="1" presStyleCnt="12"/>
      <dgm:spPr/>
    </dgm:pt>
    <dgm:pt modelId="{035A1397-EBED-41D5-AFC6-383636FA540C}" type="pres">
      <dgm:prSet presAssocID="{E930780D-30E1-45D9-9252-7A695B36739B}" presName="topConnNode1" presStyleLbl="node1" presStyleIdx="0" presStyleCnt="0"/>
      <dgm:spPr/>
      <dgm:t>
        <a:bodyPr/>
        <a:lstStyle/>
        <a:p>
          <a:endParaRPr lang="fr-FR"/>
        </a:p>
      </dgm:t>
    </dgm:pt>
    <dgm:pt modelId="{AB46C500-F43D-4AC8-BFE3-83D46A798C7F}" type="pres">
      <dgm:prSet presAssocID="{E930780D-30E1-45D9-9252-7A695B36739B}" presName="hierChild2" presStyleCnt="0"/>
      <dgm:spPr/>
    </dgm:pt>
    <dgm:pt modelId="{5B5F19D9-217B-4846-B364-ECA56FC92E48}" type="pres">
      <dgm:prSet presAssocID="{837E8F05-235A-4D15-86BA-9C3945A847D1}" presName="Name28" presStyleLbl="parChTrans1D2" presStyleIdx="0" presStyleCnt="4"/>
      <dgm:spPr/>
      <dgm:t>
        <a:bodyPr/>
        <a:lstStyle/>
        <a:p>
          <a:endParaRPr lang="fr-FR"/>
        </a:p>
      </dgm:t>
    </dgm:pt>
    <dgm:pt modelId="{92A65749-9400-4908-BD73-D65A5C9CCF71}" type="pres">
      <dgm:prSet presAssocID="{39ABA81F-5BD5-4327-A109-18EB4FFA87C7}" presName="hierRoot2" presStyleCnt="0">
        <dgm:presLayoutVars>
          <dgm:hierBranch val="init"/>
        </dgm:presLayoutVars>
      </dgm:prSet>
      <dgm:spPr/>
    </dgm:pt>
    <dgm:pt modelId="{2EC18F34-8F5F-45D0-B264-96D5777B11FE}" type="pres">
      <dgm:prSet presAssocID="{39ABA81F-5BD5-4327-A109-18EB4FFA87C7}" presName="rootComposite2" presStyleCnt="0"/>
      <dgm:spPr/>
    </dgm:pt>
    <dgm:pt modelId="{C30FFB59-2049-41D5-9015-7A4E4A829221}" type="pres">
      <dgm:prSet presAssocID="{39ABA81F-5BD5-4327-A109-18EB4FFA87C7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95C5C36-33EB-491B-A547-9CA776C47E82}" type="pres">
      <dgm:prSet presAssocID="{39ABA81F-5BD5-4327-A109-18EB4FFA87C7}" presName="topArc2" presStyleLbl="parChTrans1D1" presStyleIdx="2" presStyleCnt="12"/>
      <dgm:spPr/>
    </dgm:pt>
    <dgm:pt modelId="{2B1D75C3-F792-406F-A2D0-731E8A8439DC}" type="pres">
      <dgm:prSet presAssocID="{39ABA81F-5BD5-4327-A109-18EB4FFA87C7}" presName="bottomArc2" presStyleLbl="parChTrans1D1" presStyleIdx="3" presStyleCnt="12"/>
      <dgm:spPr/>
    </dgm:pt>
    <dgm:pt modelId="{8DE10DC5-339E-409D-9CA7-FEDDA5EDDB22}" type="pres">
      <dgm:prSet presAssocID="{39ABA81F-5BD5-4327-A109-18EB4FFA87C7}" presName="topConnNode2" presStyleLbl="node2" presStyleIdx="0" presStyleCnt="0"/>
      <dgm:spPr/>
      <dgm:t>
        <a:bodyPr/>
        <a:lstStyle/>
        <a:p>
          <a:endParaRPr lang="fr-FR"/>
        </a:p>
      </dgm:t>
    </dgm:pt>
    <dgm:pt modelId="{830AA4C7-EBED-4163-88E8-21B48BB7644F}" type="pres">
      <dgm:prSet presAssocID="{39ABA81F-5BD5-4327-A109-18EB4FFA87C7}" presName="hierChild4" presStyleCnt="0"/>
      <dgm:spPr/>
    </dgm:pt>
    <dgm:pt modelId="{B58AB7C4-F00C-46F4-A0B6-EF86B5126418}" type="pres">
      <dgm:prSet presAssocID="{39ABA81F-5BD5-4327-A109-18EB4FFA87C7}" presName="hierChild5" presStyleCnt="0"/>
      <dgm:spPr/>
    </dgm:pt>
    <dgm:pt modelId="{C397FD71-0A5D-4F5F-9A45-8C4282F74B8E}" type="pres">
      <dgm:prSet presAssocID="{E63680E4-7EC7-4BCA-9D15-71DAA6A16117}" presName="Name28" presStyleLbl="parChTrans1D2" presStyleIdx="1" presStyleCnt="4"/>
      <dgm:spPr/>
      <dgm:t>
        <a:bodyPr/>
        <a:lstStyle/>
        <a:p>
          <a:endParaRPr lang="fr-FR"/>
        </a:p>
      </dgm:t>
    </dgm:pt>
    <dgm:pt modelId="{39E477DB-3988-4D40-AB6A-0C3536669E1B}" type="pres">
      <dgm:prSet presAssocID="{B517D033-F046-454B-A6C4-6CCC86AB28B5}" presName="hierRoot2" presStyleCnt="0">
        <dgm:presLayoutVars>
          <dgm:hierBranch val="init"/>
        </dgm:presLayoutVars>
      </dgm:prSet>
      <dgm:spPr/>
    </dgm:pt>
    <dgm:pt modelId="{856B9D4C-33CC-411F-B48A-8FE478F8C972}" type="pres">
      <dgm:prSet presAssocID="{B517D033-F046-454B-A6C4-6CCC86AB28B5}" presName="rootComposite2" presStyleCnt="0"/>
      <dgm:spPr/>
    </dgm:pt>
    <dgm:pt modelId="{D97A53B6-032D-4F05-8562-8CBC862A9C19}" type="pres">
      <dgm:prSet presAssocID="{B517D033-F046-454B-A6C4-6CCC86AB28B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89644DF-9255-468D-91C8-EA42DF91D81E}" type="pres">
      <dgm:prSet presAssocID="{B517D033-F046-454B-A6C4-6CCC86AB28B5}" presName="topArc2" presStyleLbl="parChTrans1D1" presStyleIdx="4" presStyleCnt="12"/>
      <dgm:spPr/>
    </dgm:pt>
    <dgm:pt modelId="{11D47F64-8777-42FD-87B1-D7B005C1B95E}" type="pres">
      <dgm:prSet presAssocID="{B517D033-F046-454B-A6C4-6CCC86AB28B5}" presName="bottomArc2" presStyleLbl="parChTrans1D1" presStyleIdx="5" presStyleCnt="12"/>
      <dgm:spPr/>
    </dgm:pt>
    <dgm:pt modelId="{C31D4551-9A3F-41A3-95F8-470E546D6819}" type="pres">
      <dgm:prSet presAssocID="{B517D033-F046-454B-A6C4-6CCC86AB28B5}" presName="topConnNode2" presStyleLbl="node2" presStyleIdx="0" presStyleCnt="0"/>
      <dgm:spPr/>
      <dgm:t>
        <a:bodyPr/>
        <a:lstStyle/>
        <a:p>
          <a:endParaRPr lang="fr-FR"/>
        </a:p>
      </dgm:t>
    </dgm:pt>
    <dgm:pt modelId="{1D6B56AC-F8FB-4FE4-A228-26C4CFF305D8}" type="pres">
      <dgm:prSet presAssocID="{B517D033-F046-454B-A6C4-6CCC86AB28B5}" presName="hierChild4" presStyleCnt="0"/>
      <dgm:spPr/>
    </dgm:pt>
    <dgm:pt modelId="{D7126BCD-10A1-4BC5-96D0-B0BD124D3A67}" type="pres">
      <dgm:prSet presAssocID="{B517D033-F046-454B-A6C4-6CCC86AB28B5}" presName="hierChild5" presStyleCnt="0"/>
      <dgm:spPr/>
    </dgm:pt>
    <dgm:pt modelId="{18C391B4-D6ED-4200-8678-A450DC880580}" type="pres">
      <dgm:prSet presAssocID="{58281992-6656-46B4-8F04-DC2A0E06CD05}" presName="Name28" presStyleLbl="parChTrans1D2" presStyleIdx="2" presStyleCnt="4"/>
      <dgm:spPr/>
      <dgm:t>
        <a:bodyPr/>
        <a:lstStyle/>
        <a:p>
          <a:endParaRPr lang="fr-FR"/>
        </a:p>
      </dgm:t>
    </dgm:pt>
    <dgm:pt modelId="{C06AD7D1-D266-454F-80BF-E2651B10EA1D}" type="pres">
      <dgm:prSet presAssocID="{D8E40C4A-C13E-4DA8-96D5-025CFB12C4D2}" presName="hierRoot2" presStyleCnt="0">
        <dgm:presLayoutVars>
          <dgm:hierBranch val="init"/>
        </dgm:presLayoutVars>
      </dgm:prSet>
      <dgm:spPr/>
    </dgm:pt>
    <dgm:pt modelId="{B9D7E5E9-0444-4429-9FCA-FF667FA97217}" type="pres">
      <dgm:prSet presAssocID="{D8E40C4A-C13E-4DA8-96D5-025CFB12C4D2}" presName="rootComposite2" presStyleCnt="0"/>
      <dgm:spPr/>
    </dgm:pt>
    <dgm:pt modelId="{E64F4DFF-9E99-4A05-9284-D31D81BA4EBA}" type="pres">
      <dgm:prSet presAssocID="{D8E40C4A-C13E-4DA8-96D5-025CFB12C4D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7D238F8-1A4A-4831-8CAB-09D56F27EABE}" type="pres">
      <dgm:prSet presAssocID="{D8E40C4A-C13E-4DA8-96D5-025CFB12C4D2}" presName="topArc2" presStyleLbl="parChTrans1D1" presStyleIdx="6" presStyleCnt="12"/>
      <dgm:spPr/>
    </dgm:pt>
    <dgm:pt modelId="{17E24040-BA9F-4768-A512-85510E1DF216}" type="pres">
      <dgm:prSet presAssocID="{D8E40C4A-C13E-4DA8-96D5-025CFB12C4D2}" presName="bottomArc2" presStyleLbl="parChTrans1D1" presStyleIdx="7" presStyleCnt="12"/>
      <dgm:spPr/>
    </dgm:pt>
    <dgm:pt modelId="{CF5F06B5-E22C-4AD8-AC9B-F9BA7C829811}" type="pres">
      <dgm:prSet presAssocID="{D8E40C4A-C13E-4DA8-96D5-025CFB12C4D2}" presName="topConnNode2" presStyleLbl="node2" presStyleIdx="0" presStyleCnt="0"/>
      <dgm:spPr/>
      <dgm:t>
        <a:bodyPr/>
        <a:lstStyle/>
        <a:p>
          <a:endParaRPr lang="fr-FR"/>
        </a:p>
      </dgm:t>
    </dgm:pt>
    <dgm:pt modelId="{64AB0A7E-5949-4D80-AAD9-31A1E583DC4D}" type="pres">
      <dgm:prSet presAssocID="{D8E40C4A-C13E-4DA8-96D5-025CFB12C4D2}" presName="hierChild4" presStyleCnt="0"/>
      <dgm:spPr/>
    </dgm:pt>
    <dgm:pt modelId="{72416B27-E400-4D3B-A864-0F465C2F508E}" type="pres">
      <dgm:prSet presAssocID="{D8E40C4A-C13E-4DA8-96D5-025CFB12C4D2}" presName="hierChild5" presStyleCnt="0"/>
      <dgm:spPr/>
    </dgm:pt>
    <dgm:pt modelId="{62F12834-BEEE-496D-9222-3D0153573BD0}" type="pres">
      <dgm:prSet presAssocID="{E930780D-30E1-45D9-9252-7A695B36739B}" presName="hierChild3" presStyleCnt="0"/>
      <dgm:spPr/>
    </dgm:pt>
    <dgm:pt modelId="{9725A5A3-CB4E-42AC-ADF3-69A2F092C4E4}" type="pres">
      <dgm:prSet presAssocID="{6AB5453B-5985-4021-9B7A-F9E0E5D908DB}" presName="Name101" presStyleLbl="parChTrans1D2" presStyleIdx="3" presStyleCnt="4"/>
      <dgm:spPr/>
      <dgm:t>
        <a:bodyPr/>
        <a:lstStyle/>
        <a:p>
          <a:endParaRPr lang="fr-FR"/>
        </a:p>
      </dgm:t>
    </dgm:pt>
    <dgm:pt modelId="{D52B06B7-D378-4AF5-AE8F-EBF82A25EE06}" type="pres">
      <dgm:prSet presAssocID="{E19AAE09-B313-4839-961D-246156AA2F78}" presName="hierRoot3" presStyleCnt="0">
        <dgm:presLayoutVars>
          <dgm:hierBranch val="init"/>
        </dgm:presLayoutVars>
      </dgm:prSet>
      <dgm:spPr/>
    </dgm:pt>
    <dgm:pt modelId="{5BA13FF6-E067-4368-8256-28FCB427A4E4}" type="pres">
      <dgm:prSet presAssocID="{E19AAE09-B313-4839-961D-246156AA2F78}" presName="rootComposite3" presStyleCnt="0"/>
      <dgm:spPr/>
    </dgm:pt>
    <dgm:pt modelId="{03700C88-6673-4043-9155-5A94D5D21C1A}" type="pres">
      <dgm:prSet presAssocID="{E19AAE09-B313-4839-961D-246156AA2F78}" presName="rootText3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3934C0B-02EA-4041-812A-EB49600D0B65}" type="pres">
      <dgm:prSet presAssocID="{E19AAE09-B313-4839-961D-246156AA2F78}" presName="topArc3" presStyleLbl="parChTrans1D1" presStyleIdx="8" presStyleCnt="12"/>
      <dgm:spPr/>
    </dgm:pt>
    <dgm:pt modelId="{71947EE9-0204-47EC-AD13-55B450ABD1DB}" type="pres">
      <dgm:prSet presAssocID="{E19AAE09-B313-4839-961D-246156AA2F78}" presName="bottomArc3" presStyleLbl="parChTrans1D1" presStyleIdx="9" presStyleCnt="12"/>
      <dgm:spPr/>
    </dgm:pt>
    <dgm:pt modelId="{FD5CD378-F90A-4625-B12B-05FC81223AA7}" type="pres">
      <dgm:prSet presAssocID="{E19AAE09-B313-4839-961D-246156AA2F78}" presName="topConnNode3" presStyleLbl="asst1" presStyleIdx="0" presStyleCnt="0"/>
      <dgm:spPr/>
      <dgm:t>
        <a:bodyPr/>
        <a:lstStyle/>
        <a:p>
          <a:endParaRPr lang="fr-FR"/>
        </a:p>
      </dgm:t>
    </dgm:pt>
    <dgm:pt modelId="{89C49405-717D-4837-AE2D-FE27475ADB0D}" type="pres">
      <dgm:prSet presAssocID="{E19AAE09-B313-4839-961D-246156AA2F78}" presName="hierChild6" presStyleCnt="0"/>
      <dgm:spPr/>
    </dgm:pt>
    <dgm:pt modelId="{653FDCE4-5415-471A-8458-C5D17BB96B3C}" type="pres">
      <dgm:prSet presAssocID="{E19AAE09-B313-4839-961D-246156AA2F78}" presName="hierChild7" presStyleCnt="0"/>
      <dgm:spPr/>
    </dgm:pt>
    <dgm:pt modelId="{CED00407-E3F7-4904-BEC0-3E5727D54B11}" type="pres">
      <dgm:prSet presAssocID="{B6677242-B7BC-438A-9218-5D417BA0E09A}" presName="hierRoot1" presStyleCnt="0">
        <dgm:presLayoutVars>
          <dgm:hierBranch val="init"/>
        </dgm:presLayoutVars>
      </dgm:prSet>
      <dgm:spPr/>
    </dgm:pt>
    <dgm:pt modelId="{FE0B6540-5807-4F01-B19D-F1A807CE0BAD}" type="pres">
      <dgm:prSet presAssocID="{B6677242-B7BC-438A-9218-5D417BA0E09A}" presName="rootComposite1" presStyleCnt="0"/>
      <dgm:spPr/>
    </dgm:pt>
    <dgm:pt modelId="{0614F981-B5D3-4A7D-BB60-2D4512FC1D5C}" type="pres">
      <dgm:prSet presAssocID="{B6677242-B7BC-438A-9218-5D417BA0E09A}" presName="rootText1" presStyleLbl="alignAcc1" presStyleIdx="0" presStyleCnt="0" custLinFactY="83492" custLinFactNeighborX="-46758" custLinFactNeighborY="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1652CF6-BAD2-481C-AC45-9CD0BA7E5516}" type="pres">
      <dgm:prSet presAssocID="{B6677242-B7BC-438A-9218-5D417BA0E09A}" presName="topArc1" presStyleLbl="parChTrans1D1" presStyleIdx="10" presStyleCnt="12"/>
      <dgm:spPr/>
    </dgm:pt>
    <dgm:pt modelId="{98D1E885-795D-4E2D-96C7-AC0F68503407}" type="pres">
      <dgm:prSet presAssocID="{B6677242-B7BC-438A-9218-5D417BA0E09A}" presName="bottomArc1" presStyleLbl="parChTrans1D1" presStyleIdx="11" presStyleCnt="12"/>
      <dgm:spPr/>
    </dgm:pt>
    <dgm:pt modelId="{D1D60C8F-552D-483E-A701-0D9C1E37B759}" type="pres">
      <dgm:prSet presAssocID="{B6677242-B7BC-438A-9218-5D417BA0E09A}" presName="topConnNode1" presStyleLbl="node1" presStyleIdx="0" presStyleCnt="0"/>
      <dgm:spPr/>
      <dgm:t>
        <a:bodyPr/>
        <a:lstStyle/>
        <a:p>
          <a:endParaRPr lang="fr-FR"/>
        </a:p>
      </dgm:t>
    </dgm:pt>
    <dgm:pt modelId="{FDA48897-424D-4BB8-942C-78E1DE82168A}" type="pres">
      <dgm:prSet presAssocID="{B6677242-B7BC-438A-9218-5D417BA0E09A}" presName="hierChild2" presStyleCnt="0"/>
      <dgm:spPr/>
    </dgm:pt>
    <dgm:pt modelId="{E12F1E51-BC04-4F45-B2F7-8D15C58F576B}" type="pres">
      <dgm:prSet presAssocID="{B6677242-B7BC-438A-9218-5D417BA0E09A}" presName="hierChild3" presStyleCnt="0"/>
      <dgm:spPr/>
    </dgm:pt>
  </dgm:ptLst>
  <dgm:cxnLst>
    <dgm:cxn modelId="{2D595CE6-8886-465B-BBB6-89824223E76C}" type="presOf" srcId="{39ABA81F-5BD5-4327-A109-18EB4FFA87C7}" destId="{C30FFB59-2049-41D5-9015-7A4E4A829221}" srcOrd="0" destOrd="0" presId="urn:microsoft.com/office/officeart/2008/layout/HalfCircleOrganizationChart"/>
    <dgm:cxn modelId="{F5CFC8F1-65D2-40D7-B894-EA98FAB10BFD}" type="presOf" srcId="{B6677242-B7BC-438A-9218-5D417BA0E09A}" destId="{D1D60C8F-552D-483E-A701-0D9C1E37B759}" srcOrd="1" destOrd="0" presId="urn:microsoft.com/office/officeart/2008/layout/HalfCircleOrganizationChart"/>
    <dgm:cxn modelId="{5D078A8C-5C97-4816-A840-C3BF02FD525C}" srcId="{E930780D-30E1-45D9-9252-7A695B36739B}" destId="{D8E40C4A-C13E-4DA8-96D5-025CFB12C4D2}" srcOrd="3" destOrd="0" parTransId="{58281992-6656-46B4-8F04-DC2A0E06CD05}" sibTransId="{458527C8-BDD2-46B7-887C-AFC2CF28A984}"/>
    <dgm:cxn modelId="{74D70352-CDD9-4455-8AC5-7A609F4A870D}" type="presOf" srcId="{B6677242-B7BC-438A-9218-5D417BA0E09A}" destId="{0614F981-B5D3-4A7D-BB60-2D4512FC1D5C}" srcOrd="0" destOrd="0" presId="urn:microsoft.com/office/officeart/2008/layout/HalfCircleOrganizationChart"/>
    <dgm:cxn modelId="{7D92BABE-F9AD-4475-97FD-84D66BD5351C}" type="presOf" srcId="{B517D033-F046-454B-A6C4-6CCC86AB28B5}" destId="{D97A53B6-032D-4F05-8562-8CBC862A9C19}" srcOrd="0" destOrd="0" presId="urn:microsoft.com/office/officeart/2008/layout/HalfCircleOrganizationChart"/>
    <dgm:cxn modelId="{5925F457-95FA-42DA-AC11-88A2D8F952D0}" srcId="{E930780D-30E1-45D9-9252-7A695B36739B}" destId="{39ABA81F-5BD5-4327-A109-18EB4FFA87C7}" srcOrd="1" destOrd="0" parTransId="{837E8F05-235A-4D15-86BA-9C3945A847D1}" sibTransId="{4CE588B5-299F-42CB-8160-17B30DC3FFEF}"/>
    <dgm:cxn modelId="{030BA26C-587C-4B0F-9DE4-1990B91F91EC}" srcId="{1E09016E-52DE-420D-AA59-EF9D8ECFD9CC}" destId="{E930780D-30E1-45D9-9252-7A695B36739B}" srcOrd="0" destOrd="0" parTransId="{78AF2118-8E63-485B-867D-DCEDE41839CA}" sibTransId="{C46FEDEE-AD89-4BEB-A58A-209BBC794FFF}"/>
    <dgm:cxn modelId="{CD31AFA3-DB05-461A-AB62-37E27D862265}" type="presOf" srcId="{E19AAE09-B313-4839-961D-246156AA2F78}" destId="{03700C88-6673-4043-9155-5A94D5D21C1A}" srcOrd="0" destOrd="0" presId="urn:microsoft.com/office/officeart/2008/layout/HalfCircleOrganizationChart"/>
    <dgm:cxn modelId="{E962DD15-8F4D-4F6B-8B8D-FB3396675380}" srcId="{1E09016E-52DE-420D-AA59-EF9D8ECFD9CC}" destId="{B6677242-B7BC-438A-9218-5D417BA0E09A}" srcOrd="1" destOrd="0" parTransId="{8BF97EC8-1751-4C9A-ADC2-880E0779AD7B}" sibTransId="{93C24336-4327-4F90-B9CD-8C0261146F35}"/>
    <dgm:cxn modelId="{957A65EA-F6A3-4A71-B1C2-16D56E691220}" type="presOf" srcId="{6AB5453B-5985-4021-9B7A-F9E0E5D908DB}" destId="{9725A5A3-CB4E-42AC-ADF3-69A2F092C4E4}" srcOrd="0" destOrd="0" presId="urn:microsoft.com/office/officeart/2008/layout/HalfCircleOrganizationChart"/>
    <dgm:cxn modelId="{BB0A2360-136C-40AA-A0C8-436B8561C062}" type="presOf" srcId="{B517D033-F046-454B-A6C4-6CCC86AB28B5}" destId="{C31D4551-9A3F-41A3-95F8-470E546D6819}" srcOrd="1" destOrd="0" presId="urn:microsoft.com/office/officeart/2008/layout/HalfCircleOrganizationChart"/>
    <dgm:cxn modelId="{E3843FE9-0AF8-46CA-AE26-0B11B09BD3AB}" type="presOf" srcId="{E930780D-30E1-45D9-9252-7A695B36739B}" destId="{C2FC0BBF-4ED6-4BF4-959D-508169160766}" srcOrd="0" destOrd="0" presId="urn:microsoft.com/office/officeart/2008/layout/HalfCircleOrganizationChart"/>
    <dgm:cxn modelId="{437240A2-82AC-4CDC-BF23-07551AC47BD7}" type="presOf" srcId="{E19AAE09-B313-4839-961D-246156AA2F78}" destId="{FD5CD378-F90A-4625-B12B-05FC81223AA7}" srcOrd="1" destOrd="0" presId="urn:microsoft.com/office/officeart/2008/layout/HalfCircleOrganizationChart"/>
    <dgm:cxn modelId="{BEB05BEF-184A-416E-81AF-A4CECB7B70F9}" type="presOf" srcId="{E63680E4-7EC7-4BCA-9D15-71DAA6A16117}" destId="{C397FD71-0A5D-4F5F-9A45-8C4282F74B8E}" srcOrd="0" destOrd="0" presId="urn:microsoft.com/office/officeart/2008/layout/HalfCircleOrganizationChart"/>
    <dgm:cxn modelId="{2C74F498-3A51-4FF5-B738-96DBF506CED3}" type="presOf" srcId="{D8E40C4A-C13E-4DA8-96D5-025CFB12C4D2}" destId="{CF5F06B5-E22C-4AD8-AC9B-F9BA7C829811}" srcOrd="1" destOrd="0" presId="urn:microsoft.com/office/officeart/2008/layout/HalfCircleOrganizationChart"/>
    <dgm:cxn modelId="{0C86845A-AA46-4D8E-A18A-F03DB5F9FF15}" type="presOf" srcId="{1E09016E-52DE-420D-AA59-EF9D8ECFD9CC}" destId="{1A57AEDA-19BA-4960-A2D0-B3A425CCEE4E}" srcOrd="0" destOrd="0" presId="urn:microsoft.com/office/officeart/2008/layout/HalfCircleOrganizationChart"/>
    <dgm:cxn modelId="{775075DA-1586-46E7-9C33-470C25253EDE}" type="presOf" srcId="{E930780D-30E1-45D9-9252-7A695B36739B}" destId="{035A1397-EBED-41D5-AFC6-383636FA540C}" srcOrd="1" destOrd="0" presId="urn:microsoft.com/office/officeart/2008/layout/HalfCircleOrganizationChart"/>
    <dgm:cxn modelId="{29AD72E1-2B0B-43C0-A7D3-EC48F8C48BA0}" type="presOf" srcId="{837E8F05-235A-4D15-86BA-9C3945A847D1}" destId="{5B5F19D9-217B-4846-B364-ECA56FC92E48}" srcOrd="0" destOrd="0" presId="urn:microsoft.com/office/officeart/2008/layout/HalfCircleOrganizationChart"/>
    <dgm:cxn modelId="{C56B2DEA-5FAA-41DF-996B-8CA4C6160F62}" srcId="{E930780D-30E1-45D9-9252-7A695B36739B}" destId="{B517D033-F046-454B-A6C4-6CCC86AB28B5}" srcOrd="2" destOrd="0" parTransId="{E63680E4-7EC7-4BCA-9D15-71DAA6A16117}" sibTransId="{1E17953E-0539-4E8F-BFB8-14D60CDA7702}"/>
    <dgm:cxn modelId="{F1E65116-94B2-48DD-AC7D-94EA241AF374}" srcId="{E930780D-30E1-45D9-9252-7A695B36739B}" destId="{E19AAE09-B313-4839-961D-246156AA2F78}" srcOrd="0" destOrd="0" parTransId="{6AB5453B-5985-4021-9B7A-F9E0E5D908DB}" sibTransId="{482A4B40-B11C-49AF-9C33-165DED26CD70}"/>
    <dgm:cxn modelId="{E17B83EC-77D5-4BB3-B28A-573BA318FB12}" type="presOf" srcId="{58281992-6656-46B4-8F04-DC2A0E06CD05}" destId="{18C391B4-D6ED-4200-8678-A450DC880580}" srcOrd="0" destOrd="0" presId="urn:microsoft.com/office/officeart/2008/layout/HalfCircleOrganizationChart"/>
    <dgm:cxn modelId="{F4391042-8F64-44C5-A259-2E7907D47BBC}" type="presOf" srcId="{39ABA81F-5BD5-4327-A109-18EB4FFA87C7}" destId="{8DE10DC5-339E-409D-9CA7-FEDDA5EDDB22}" srcOrd="1" destOrd="0" presId="urn:microsoft.com/office/officeart/2008/layout/HalfCircleOrganizationChart"/>
    <dgm:cxn modelId="{D64010AB-99B6-4445-92A1-940D53B62E9B}" type="presOf" srcId="{D8E40C4A-C13E-4DA8-96D5-025CFB12C4D2}" destId="{E64F4DFF-9E99-4A05-9284-D31D81BA4EBA}" srcOrd="0" destOrd="0" presId="urn:microsoft.com/office/officeart/2008/layout/HalfCircleOrganizationChart"/>
    <dgm:cxn modelId="{D9FFFFE3-8538-43D9-914E-D123B7E41B2B}" type="presParOf" srcId="{1A57AEDA-19BA-4960-A2D0-B3A425CCEE4E}" destId="{625324DC-099B-4B34-A50C-AED02D224D96}" srcOrd="0" destOrd="0" presId="urn:microsoft.com/office/officeart/2008/layout/HalfCircleOrganizationChart"/>
    <dgm:cxn modelId="{6E6222A9-A32A-4FBF-A9A2-98894968A290}" type="presParOf" srcId="{625324DC-099B-4B34-A50C-AED02D224D96}" destId="{87DE5693-AF23-4AD2-B6A0-3D951907F2C7}" srcOrd="0" destOrd="0" presId="urn:microsoft.com/office/officeart/2008/layout/HalfCircleOrganizationChart"/>
    <dgm:cxn modelId="{663AAC98-CD0A-49B3-B140-0A067AEAC494}" type="presParOf" srcId="{87DE5693-AF23-4AD2-B6A0-3D951907F2C7}" destId="{C2FC0BBF-4ED6-4BF4-959D-508169160766}" srcOrd="0" destOrd="0" presId="urn:microsoft.com/office/officeart/2008/layout/HalfCircleOrganizationChart"/>
    <dgm:cxn modelId="{FA79FEC2-53B8-4A12-BD84-B0A23540683B}" type="presParOf" srcId="{87DE5693-AF23-4AD2-B6A0-3D951907F2C7}" destId="{F022848C-A565-4498-A095-3B0DFE852897}" srcOrd="1" destOrd="0" presId="urn:microsoft.com/office/officeart/2008/layout/HalfCircleOrganizationChart"/>
    <dgm:cxn modelId="{B6317FE4-6E46-42C3-9628-8C4977A18450}" type="presParOf" srcId="{87DE5693-AF23-4AD2-B6A0-3D951907F2C7}" destId="{9C3E1737-8054-4E80-9344-2871FDDB7E8D}" srcOrd="2" destOrd="0" presId="urn:microsoft.com/office/officeart/2008/layout/HalfCircleOrganizationChart"/>
    <dgm:cxn modelId="{AA1DD263-4F39-4208-8407-A275694251A9}" type="presParOf" srcId="{87DE5693-AF23-4AD2-B6A0-3D951907F2C7}" destId="{035A1397-EBED-41D5-AFC6-383636FA540C}" srcOrd="3" destOrd="0" presId="urn:microsoft.com/office/officeart/2008/layout/HalfCircleOrganizationChart"/>
    <dgm:cxn modelId="{E27AC61A-A31B-4E24-8FC6-BEB68CA4A2AC}" type="presParOf" srcId="{625324DC-099B-4B34-A50C-AED02D224D96}" destId="{AB46C500-F43D-4AC8-BFE3-83D46A798C7F}" srcOrd="1" destOrd="0" presId="urn:microsoft.com/office/officeart/2008/layout/HalfCircleOrganizationChart"/>
    <dgm:cxn modelId="{CB5915D5-A42F-4D16-B12B-B0B84619F515}" type="presParOf" srcId="{AB46C500-F43D-4AC8-BFE3-83D46A798C7F}" destId="{5B5F19D9-217B-4846-B364-ECA56FC92E48}" srcOrd="0" destOrd="0" presId="urn:microsoft.com/office/officeart/2008/layout/HalfCircleOrganizationChart"/>
    <dgm:cxn modelId="{8138B279-2BD6-4B1D-BE63-9CAFD60BB9E7}" type="presParOf" srcId="{AB46C500-F43D-4AC8-BFE3-83D46A798C7F}" destId="{92A65749-9400-4908-BD73-D65A5C9CCF71}" srcOrd="1" destOrd="0" presId="urn:microsoft.com/office/officeart/2008/layout/HalfCircleOrganizationChart"/>
    <dgm:cxn modelId="{8C560939-F2EB-441B-BE82-6DB35D3F6195}" type="presParOf" srcId="{92A65749-9400-4908-BD73-D65A5C9CCF71}" destId="{2EC18F34-8F5F-45D0-B264-96D5777B11FE}" srcOrd="0" destOrd="0" presId="urn:microsoft.com/office/officeart/2008/layout/HalfCircleOrganizationChart"/>
    <dgm:cxn modelId="{5480BAC7-EA1D-4929-A6AA-E3EF239A9690}" type="presParOf" srcId="{2EC18F34-8F5F-45D0-B264-96D5777B11FE}" destId="{C30FFB59-2049-41D5-9015-7A4E4A829221}" srcOrd="0" destOrd="0" presId="urn:microsoft.com/office/officeart/2008/layout/HalfCircleOrganizationChart"/>
    <dgm:cxn modelId="{0B1CD0F4-A896-4D46-912D-80BFB5C6FF9F}" type="presParOf" srcId="{2EC18F34-8F5F-45D0-B264-96D5777B11FE}" destId="{995C5C36-33EB-491B-A547-9CA776C47E82}" srcOrd="1" destOrd="0" presId="urn:microsoft.com/office/officeart/2008/layout/HalfCircleOrganizationChart"/>
    <dgm:cxn modelId="{7B12B177-B3E5-4DE0-8CEA-1EA2EEC9AADD}" type="presParOf" srcId="{2EC18F34-8F5F-45D0-B264-96D5777B11FE}" destId="{2B1D75C3-F792-406F-A2D0-731E8A8439DC}" srcOrd="2" destOrd="0" presId="urn:microsoft.com/office/officeart/2008/layout/HalfCircleOrganizationChart"/>
    <dgm:cxn modelId="{516C37F5-56B1-4A67-B6EB-0D04AAFC289E}" type="presParOf" srcId="{2EC18F34-8F5F-45D0-B264-96D5777B11FE}" destId="{8DE10DC5-339E-409D-9CA7-FEDDA5EDDB22}" srcOrd="3" destOrd="0" presId="urn:microsoft.com/office/officeart/2008/layout/HalfCircleOrganizationChart"/>
    <dgm:cxn modelId="{FCE67DD3-0889-4D91-9AF5-77D77F9D8DE3}" type="presParOf" srcId="{92A65749-9400-4908-BD73-D65A5C9CCF71}" destId="{830AA4C7-EBED-4163-88E8-21B48BB7644F}" srcOrd="1" destOrd="0" presId="urn:microsoft.com/office/officeart/2008/layout/HalfCircleOrganizationChart"/>
    <dgm:cxn modelId="{EC4A35CA-EE79-4E0D-85A1-FF9E0CAD64F0}" type="presParOf" srcId="{92A65749-9400-4908-BD73-D65A5C9CCF71}" destId="{B58AB7C4-F00C-46F4-A0B6-EF86B5126418}" srcOrd="2" destOrd="0" presId="urn:microsoft.com/office/officeart/2008/layout/HalfCircleOrganizationChart"/>
    <dgm:cxn modelId="{B04A1778-FB48-413D-BD4D-39281F068C34}" type="presParOf" srcId="{AB46C500-F43D-4AC8-BFE3-83D46A798C7F}" destId="{C397FD71-0A5D-4F5F-9A45-8C4282F74B8E}" srcOrd="2" destOrd="0" presId="urn:microsoft.com/office/officeart/2008/layout/HalfCircleOrganizationChart"/>
    <dgm:cxn modelId="{4BD66C56-A6BF-4510-A4EE-981351A63031}" type="presParOf" srcId="{AB46C500-F43D-4AC8-BFE3-83D46A798C7F}" destId="{39E477DB-3988-4D40-AB6A-0C3536669E1B}" srcOrd="3" destOrd="0" presId="urn:microsoft.com/office/officeart/2008/layout/HalfCircleOrganizationChart"/>
    <dgm:cxn modelId="{06819540-3DEA-463A-8F23-9F6D259932AD}" type="presParOf" srcId="{39E477DB-3988-4D40-AB6A-0C3536669E1B}" destId="{856B9D4C-33CC-411F-B48A-8FE478F8C972}" srcOrd="0" destOrd="0" presId="urn:microsoft.com/office/officeart/2008/layout/HalfCircleOrganizationChart"/>
    <dgm:cxn modelId="{6800A1EC-C72F-4788-A1B0-9F2888010F60}" type="presParOf" srcId="{856B9D4C-33CC-411F-B48A-8FE478F8C972}" destId="{D97A53B6-032D-4F05-8562-8CBC862A9C19}" srcOrd="0" destOrd="0" presId="urn:microsoft.com/office/officeart/2008/layout/HalfCircleOrganizationChart"/>
    <dgm:cxn modelId="{A08A2DB4-0379-400E-9406-11D99632B07B}" type="presParOf" srcId="{856B9D4C-33CC-411F-B48A-8FE478F8C972}" destId="{789644DF-9255-468D-91C8-EA42DF91D81E}" srcOrd="1" destOrd="0" presId="urn:microsoft.com/office/officeart/2008/layout/HalfCircleOrganizationChart"/>
    <dgm:cxn modelId="{22727E31-B615-49A7-8F3F-A3FC1CF00C5D}" type="presParOf" srcId="{856B9D4C-33CC-411F-B48A-8FE478F8C972}" destId="{11D47F64-8777-42FD-87B1-D7B005C1B95E}" srcOrd="2" destOrd="0" presId="urn:microsoft.com/office/officeart/2008/layout/HalfCircleOrganizationChart"/>
    <dgm:cxn modelId="{B340EF33-1687-4489-BB05-56EE9FC898FB}" type="presParOf" srcId="{856B9D4C-33CC-411F-B48A-8FE478F8C972}" destId="{C31D4551-9A3F-41A3-95F8-470E546D6819}" srcOrd="3" destOrd="0" presId="urn:microsoft.com/office/officeart/2008/layout/HalfCircleOrganizationChart"/>
    <dgm:cxn modelId="{979B4A70-F78F-4950-84A3-4738F8A3AC8E}" type="presParOf" srcId="{39E477DB-3988-4D40-AB6A-0C3536669E1B}" destId="{1D6B56AC-F8FB-4FE4-A228-26C4CFF305D8}" srcOrd="1" destOrd="0" presId="urn:microsoft.com/office/officeart/2008/layout/HalfCircleOrganizationChart"/>
    <dgm:cxn modelId="{DB48D636-3EC5-470F-BB4A-95094BAAE4BA}" type="presParOf" srcId="{39E477DB-3988-4D40-AB6A-0C3536669E1B}" destId="{D7126BCD-10A1-4BC5-96D0-B0BD124D3A67}" srcOrd="2" destOrd="0" presId="urn:microsoft.com/office/officeart/2008/layout/HalfCircleOrganizationChart"/>
    <dgm:cxn modelId="{17217870-01C5-4DDD-95A0-46FC7FCC00C7}" type="presParOf" srcId="{AB46C500-F43D-4AC8-BFE3-83D46A798C7F}" destId="{18C391B4-D6ED-4200-8678-A450DC880580}" srcOrd="4" destOrd="0" presId="urn:microsoft.com/office/officeart/2008/layout/HalfCircleOrganizationChart"/>
    <dgm:cxn modelId="{15C21A6B-B1B5-4F16-B7E3-DD6025867D02}" type="presParOf" srcId="{AB46C500-F43D-4AC8-BFE3-83D46A798C7F}" destId="{C06AD7D1-D266-454F-80BF-E2651B10EA1D}" srcOrd="5" destOrd="0" presId="urn:microsoft.com/office/officeart/2008/layout/HalfCircleOrganizationChart"/>
    <dgm:cxn modelId="{BAFE1AC9-1576-47FB-96EF-8BA311BFCDC6}" type="presParOf" srcId="{C06AD7D1-D266-454F-80BF-E2651B10EA1D}" destId="{B9D7E5E9-0444-4429-9FCA-FF667FA97217}" srcOrd="0" destOrd="0" presId="urn:microsoft.com/office/officeart/2008/layout/HalfCircleOrganizationChart"/>
    <dgm:cxn modelId="{00F21973-413B-42DB-AFCE-CC4423A11578}" type="presParOf" srcId="{B9D7E5E9-0444-4429-9FCA-FF667FA97217}" destId="{E64F4DFF-9E99-4A05-9284-D31D81BA4EBA}" srcOrd="0" destOrd="0" presId="urn:microsoft.com/office/officeart/2008/layout/HalfCircleOrganizationChart"/>
    <dgm:cxn modelId="{945B79E8-E4E5-437A-99BF-454DE6F16013}" type="presParOf" srcId="{B9D7E5E9-0444-4429-9FCA-FF667FA97217}" destId="{37D238F8-1A4A-4831-8CAB-09D56F27EABE}" srcOrd="1" destOrd="0" presId="urn:microsoft.com/office/officeart/2008/layout/HalfCircleOrganizationChart"/>
    <dgm:cxn modelId="{5834371A-AA28-4830-94C4-7FAD1D644C1A}" type="presParOf" srcId="{B9D7E5E9-0444-4429-9FCA-FF667FA97217}" destId="{17E24040-BA9F-4768-A512-85510E1DF216}" srcOrd="2" destOrd="0" presId="urn:microsoft.com/office/officeart/2008/layout/HalfCircleOrganizationChart"/>
    <dgm:cxn modelId="{B454E184-447C-400D-8C73-D71A68E97844}" type="presParOf" srcId="{B9D7E5E9-0444-4429-9FCA-FF667FA97217}" destId="{CF5F06B5-E22C-4AD8-AC9B-F9BA7C829811}" srcOrd="3" destOrd="0" presId="urn:microsoft.com/office/officeart/2008/layout/HalfCircleOrganizationChart"/>
    <dgm:cxn modelId="{A2DD8879-C269-4E7A-8352-95F33BBA385A}" type="presParOf" srcId="{C06AD7D1-D266-454F-80BF-E2651B10EA1D}" destId="{64AB0A7E-5949-4D80-AAD9-31A1E583DC4D}" srcOrd="1" destOrd="0" presId="urn:microsoft.com/office/officeart/2008/layout/HalfCircleOrganizationChart"/>
    <dgm:cxn modelId="{166FC6C2-1954-453E-BB55-2F15AFC80BA6}" type="presParOf" srcId="{C06AD7D1-D266-454F-80BF-E2651B10EA1D}" destId="{72416B27-E400-4D3B-A864-0F465C2F508E}" srcOrd="2" destOrd="0" presId="urn:microsoft.com/office/officeart/2008/layout/HalfCircleOrganizationChart"/>
    <dgm:cxn modelId="{85C17EB4-ADA6-4D4B-BF74-022D1598991B}" type="presParOf" srcId="{625324DC-099B-4B34-A50C-AED02D224D96}" destId="{62F12834-BEEE-496D-9222-3D0153573BD0}" srcOrd="2" destOrd="0" presId="urn:microsoft.com/office/officeart/2008/layout/HalfCircleOrganizationChart"/>
    <dgm:cxn modelId="{0A293617-D649-4314-9341-B702CD5390D6}" type="presParOf" srcId="{62F12834-BEEE-496D-9222-3D0153573BD0}" destId="{9725A5A3-CB4E-42AC-ADF3-69A2F092C4E4}" srcOrd="0" destOrd="0" presId="urn:microsoft.com/office/officeart/2008/layout/HalfCircleOrganizationChart"/>
    <dgm:cxn modelId="{31D9CAEF-8100-4D66-A904-09D83CE587AE}" type="presParOf" srcId="{62F12834-BEEE-496D-9222-3D0153573BD0}" destId="{D52B06B7-D378-4AF5-AE8F-EBF82A25EE06}" srcOrd="1" destOrd="0" presId="urn:microsoft.com/office/officeart/2008/layout/HalfCircleOrganizationChart"/>
    <dgm:cxn modelId="{1180C738-EA02-41DE-9ECD-2678D3FE389F}" type="presParOf" srcId="{D52B06B7-D378-4AF5-AE8F-EBF82A25EE06}" destId="{5BA13FF6-E067-4368-8256-28FCB427A4E4}" srcOrd="0" destOrd="0" presId="urn:microsoft.com/office/officeart/2008/layout/HalfCircleOrganizationChart"/>
    <dgm:cxn modelId="{881F092A-70DA-49A5-B461-1E79200228B9}" type="presParOf" srcId="{5BA13FF6-E067-4368-8256-28FCB427A4E4}" destId="{03700C88-6673-4043-9155-5A94D5D21C1A}" srcOrd="0" destOrd="0" presId="urn:microsoft.com/office/officeart/2008/layout/HalfCircleOrganizationChart"/>
    <dgm:cxn modelId="{E1A25DC7-2F59-481B-8A31-B31C506DF412}" type="presParOf" srcId="{5BA13FF6-E067-4368-8256-28FCB427A4E4}" destId="{B3934C0B-02EA-4041-812A-EB49600D0B65}" srcOrd="1" destOrd="0" presId="urn:microsoft.com/office/officeart/2008/layout/HalfCircleOrganizationChart"/>
    <dgm:cxn modelId="{41FFC0E3-6F8A-4DB4-9DE5-7E3ED7A366A0}" type="presParOf" srcId="{5BA13FF6-E067-4368-8256-28FCB427A4E4}" destId="{71947EE9-0204-47EC-AD13-55B450ABD1DB}" srcOrd="2" destOrd="0" presId="urn:microsoft.com/office/officeart/2008/layout/HalfCircleOrganizationChart"/>
    <dgm:cxn modelId="{B923E179-C21B-4092-B3EC-3437F9A5C3AC}" type="presParOf" srcId="{5BA13FF6-E067-4368-8256-28FCB427A4E4}" destId="{FD5CD378-F90A-4625-B12B-05FC81223AA7}" srcOrd="3" destOrd="0" presId="urn:microsoft.com/office/officeart/2008/layout/HalfCircleOrganizationChart"/>
    <dgm:cxn modelId="{F2E47C7F-9235-423C-8D1D-9F9A0F1DD6C0}" type="presParOf" srcId="{D52B06B7-D378-4AF5-AE8F-EBF82A25EE06}" destId="{89C49405-717D-4837-AE2D-FE27475ADB0D}" srcOrd="1" destOrd="0" presId="urn:microsoft.com/office/officeart/2008/layout/HalfCircleOrganizationChart"/>
    <dgm:cxn modelId="{EFC5FC30-784A-4579-AA0E-86B29779C093}" type="presParOf" srcId="{D52B06B7-D378-4AF5-AE8F-EBF82A25EE06}" destId="{653FDCE4-5415-471A-8458-C5D17BB96B3C}" srcOrd="2" destOrd="0" presId="urn:microsoft.com/office/officeart/2008/layout/HalfCircleOrganizationChart"/>
    <dgm:cxn modelId="{DA1B0DD0-17CD-4785-A1F6-1F80A52AF63C}" type="presParOf" srcId="{1A57AEDA-19BA-4960-A2D0-B3A425CCEE4E}" destId="{CED00407-E3F7-4904-BEC0-3E5727D54B11}" srcOrd="1" destOrd="0" presId="urn:microsoft.com/office/officeart/2008/layout/HalfCircleOrganizationChart"/>
    <dgm:cxn modelId="{E09812B9-016D-4E13-B37E-969363D2CB7A}" type="presParOf" srcId="{CED00407-E3F7-4904-BEC0-3E5727D54B11}" destId="{FE0B6540-5807-4F01-B19D-F1A807CE0BAD}" srcOrd="0" destOrd="0" presId="urn:microsoft.com/office/officeart/2008/layout/HalfCircleOrganizationChart"/>
    <dgm:cxn modelId="{C3220C64-54A7-4010-9564-EA1C0E8DEA76}" type="presParOf" srcId="{FE0B6540-5807-4F01-B19D-F1A807CE0BAD}" destId="{0614F981-B5D3-4A7D-BB60-2D4512FC1D5C}" srcOrd="0" destOrd="0" presId="urn:microsoft.com/office/officeart/2008/layout/HalfCircleOrganizationChart"/>
    <dgm:cxn modelId="{2C7E6594-5D0D-4A7B-BEE3-6E2DB0AEE671}" type="presParOf" srcId="{FE0B6540-5807-4F01-B19D-F1A807CE0BAD}" destId="{91652CF6-BAD2-481C-AC45-9CD0BA7E5516}" srcOrd="1" destOrd="0" presId="urn:microsoft.com/office/officeart/2008/layout/HalfCircleOrganizationChart"/>
    <dgm:cxn modelId="{7736F56A-A8C8-4527-B6E3-DCEE51BBAA38}" type="presParOf" srcId="{FE0B6540-5807-4F01-B19D-F1A807CE0BAD}" destId="{98D1E885-795D-4E2D-96C7-AC0F68503407}" srcOrd="2" destOrd="0" presId="urn:microsoft.com/office/officeart/2008/layout/HalfCircleOrganizationChart"/>
    <dgm:cxn modelId="{5A29D6D9-0138-4946-AEB9-53EF67CA1CA5}" type="presParOf" srcId="{FE0B6540-5807-4F01-B19D-F1A807CE0BAD}" destId="{D1D60C8F-552D-483E-A701-0D9C1E37B759}" srcOrd="3" destOrd="0" presId="urn:microsoft.com/office/officeart/2008/layout/HalfCircleOrganizationChart"/>
    <dgm:cxn modelId="{DD5BB7CE-A825-49C3-8A28-92189DBEF751}" type="presParOf" srcId="{CED00407-E3F7-4904-BEC0-3E5727D54B11}" destId="{FDA48897-424D-4BB8-942C-78E1DE82168A}" srcOrd="1" destOrd="0" presId="urn:microsoft.com/office/officeart/2008/layout/HalfCircleOrganizationChart"/>
    <dgm:cxn modelId="{E43156B7-EF3C-4EB1-928B-571BBE5DDAA7}" type="presParOf" srcId="{CED00407-E3F7-4904-BEC0-3E5727D54B11}" destId="{E12F1E51-BC04-4F45-B2F7-8D15C58F576B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7A7609A-ED76-47D3-B7C4-494FD26BD72D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8DDEB62-581C-4460-8E8B-FFAD3A94DF9D}">
      <dgm:prSet phldrT="[Texte]" custT="1"/>
      <dgm:spPr/>
      <dgm:t>
        <a:bodyPr/>
        <a:lstStyle/>
        <a:p>
          <a:r>
            <a:rPr lang="en-US" sz="2000" b="1" dirty="0" smtClean="0">
              <a:latin typeface="Calibri" pitchFamily="34" charset="0"/>
            </a:rPr>
            <a:t>bon esprit de </a:t>
          </a:r>
          <a:r>
            <a:rPr lang="en-US" sz="2000" b="1" dirty="0" err="1" smtClean="0">
              <a:latin typeface="Calibri" pitchFamily="34" charset="0"/>
            </a:rPr>
            <a:t>synthèse</a:t>
          </a:r>
          <a:r>
            <a:rPr lang="en-US" sz="2000" b="1" dirty="0" smtClean="0">
              <a:latin typeface="Calibri" pitchFamily="34" charset="0"/>
            </a:rPr>
            <a:t> </a:t>
          </a:r>
          <a:endParaRPr lang="fr-FR" sz="2000" b="1" dirty="0"/>
        </a:p>
      </dgm:t>
    </dgm:pt>
    <dgm:pt modelId="{9F544016-2A01-4910-A639-3102ECF5DFF4}" type="parTrans" cxnId="{7D1D62A4-8B8D-4884-A65B-A6073E1AA2BC}">
      <dgm:prSet/>
      <dgm:spPr/>
      <dgm:t>
        <a:bodyPr/>
        <a:lstStyle/>
        <a:p>
          <a:endParaRPr lang="fr-FR"/>
        </a:p>
      </dgm:t>
    </dgm:pt>
    <dgm:pt modelId="{5F2A04C2-61AA-4E49-A668-2FFCD685B926}" type="sibTrans" cxnId="{7D1D62A4-8B8D-4884-A65B-A6073E1AA2BC}">
      <dgm:prSet/>
      <dgm:spPr/>
      <dgm:t>
        <a:bodyPr/>
        <a:lstStyle/>
        <a:p>
          <a:endParaRPr lang="fr-FR"/>
        </a:p>
      </dgm:t>
    </dgm:pt>
    <dgm:pt modelId="{DA6DB194-1D1F-4D3E-90E2-14A3DD47ACD5}" type="asst">
      <dgm:prSet phldrT="[Texte]" custT="1"/>
      <dgm:spPr/>
      <dgm:t>
        <a:bodyPr/>
        <a:lstStyle/>
        <a:p>
          <a:r>
            <a:rPr lang="en-US" sz="2000" b="1" dirty="0" err="1" smtClean="0">
              <a:latin typeface="Calibri" pitchFamily="34" charset="0"/>
            </a:rPr>
            <a:t>Capacité</a:t>
          </a:r>
          <a:r>
            <a:rPr lang="en-US" sz="2000" b="1" dirty="0" smtClean="0">
              <a:latin typeface="Calibri" pitchFamily="34" charset="0"/>
            </a:rPr>
            <a:t> de concentration </a:t>
          </a:r>
        </a:p>
        <a:p>
          <a:endParaRPr lang="en-US" sz="1300" dirty="0" smtClean="0">
            <a:latin typeface="Calibri" pitchFamily="34" charset="0"/>
          </a:endParaRPr>
        </a:p>
      </dgm:t>
    </dgm:pt>
    <dgm:pt modelId="{E68585EA-4E65-43F3-9192-399097506259}" type="parTrans" cxnId="{62909CDE-6191-4415-B164-384C8C24DC2E}">
      <dgm:prSet/>
      <dgm:spPr/>
      <dgm:t>
        <a:bodyPr/>
        <a:lstStyle/>
        <a:p>
          <a:endParaRPr lang="fr-FR"/>
        </a:p>
      </dgm:t>
    </dgm:pt>
    <dgm:pt modelId="{7899569C-B3F3-4AA6-9E97-532BB603F882}" type="sibTrans" cxnId="{62909CDE-6191-4415-B164-384C8C24DC2E}">
      <dgm:prSet/>
      <dgm:spPr/>
      <dgm:t>
        <a:bodyPr/>
        <a:lstStyle/>
        <a:p>
          <a:endParaRPr lang="fr-FR"/>
        </a:p>
      </dgm:t>
    </dgm:pt>
    <dgm:pt modelId="{31463005-01F4-43CB-9E41-067584507744}">
      <dgm:prSet phldrT="[Texte]" custT="1"/>
      <dgm:spPr/>
      <dgm:t>
        <a:bodyPr/>
        <a:lstStyle/>
        <a:p>
          <a:r>
            <a:rPr lang="en-US" sz="2000" b="1" dirty="0" err="1" smtClean="0">
              <a:latin typeface="Calibri" pitchFamily="34" charset="0"/>
            </a:rPr>
            <a:t>être</a:t>
          </a:r>
          <a:r>
            <a:rPr lang="en-US" sz="2000" b="1" dirty="0" smtClean="0">
              <a:latin typeface="Calibri" pitchFamily="34" charset="0"/>
            </a:rPr>
            <a:t> clairvoyant</a:t>
          </a:r>
          <a:endParaRPr lang="fr-FR" sz="2000" b="1" dirty="0">
            <a:latin typeface="Calibri" pitchFamily="34" charset="0"/>
          </a:endParaRPr>
        </a:p>
      </dgm:t>
    </dgm:pt>
    <dgm:pt modelId="{A612A6E7-9C78-4669-81AC-1F387B604993}" type="parTrans" cxnId="{D6BB6C79-0A08-487B-B834-3E00EEBB66D8}">
      <dgm:prSet/>
      <dgm:spPr/>
      <dgm:t>
        <a:bodyPr/>
        <a:lstStyle/>
        <a:p>
          <a:endParaRPr lang="fr-FR"/>
        </a:p>
      </dgm:t>
    </dgm:pt>
    <dgm:pt modelId="{E53ADA82-66A2-4C4D-B577-285C848FB298}" type="sibTrans" cxnId="{D6BB6C79-0A08-487B-B834-3E00EEBB66D8}">
      <dgm:prSet/>
      <dgm:spPr/>
      <dgm:t>
        <a:bodyPr/>
        <a:lstStyle/>
        <a:p>
          <a:endParaRPr lang="fr-FR"/>
        </a:p>
      </dgm:t>
    </dgm:pt>
    <dgm:pt modelId="{76AA0467-3ED5-4017-8A4F-512EB265DCD2}">
      <dgm:prSet phldrT="[Texte]" custT="1"/>
      <dgm:spPr/>
      <dgm:t>
        <a:bodyPr/>
        <a:lstStyle/>
        <a:p>
          <a:r>
            <a:rPr lang="en-US" sz="2000" b="1" dirty="0" err="1" smtClean="0">
              <a:latin typeface="Calibri" pitchFamily="34" charset="0"/>
            </a:rPr>
            <a:t>être</a:t>
          </a:r>
          <a:r>
            <a:rPr lang="en-US" sz="2000" b="1" dirty="0" smtClean="0">
              <a:latin typeface="Calibri" pitchFamily="34" charset="0"/>
            </a:rPr>
            <a:t> diplomate </a:t>
          </a:r>
          <a:endParaRPr lang="fr-FR" sz="2000" b="1" dirty="0">
            <a:latin typeface="Calibri" pitchFamily="34" charset="0"/>
          </a:endParaRPr>
        </a:p>
      </dgm:t>
    </dgm:pt>
    <dgm:pt modelId="{7F5B2864-0B85-47D1-870B-CD85B5A2F0FE}" type="parTrans" cxnId="{E8B2AA51-0323-435B-9535-449B50839315}">
      <dgm:prSet/>
      <dgm:spPr/>
      <dgm:t>
        <a:bodyPr/>
        <a:lstStyle/>
        <a:p>
          <a:endParaRPr lang="fr-FR"/>
        </a:p>
      </dgm:t>
    </dgm:pt>
    <dgm:pt modelId="{C52204C6-EBAA-4912-913E-B24534E97DB3}" type="sibTrans" cxnId="{E8B2AA51-0323-435B-9535-449B50839315}">
      <dgm:prSet/>
      <dgm:spPr/>
      <dgm:t>
        <a:bodyPr/>
        <a:lstStyle/>
        <a:p>
          <a:endParaRPr lang="fr-FR"/>
        </a:p>
      </dgm:t>
    </dgm:pt>
    <dgm:pt modelId="{CAE0AD9D-314E-4099-99BF-5D9941DAA99F}">
      <dgm:prSet phldrT="[Texte]" custT="1"/>
      <dgm:spPr/>
      <dgm:t>
        <a:bodyPr/>
        <a:lstStyle/>
        <a:p>
          <a:r>
            <a:rPr lang="en-US" sz="2000" b="1" dirty="0" smtClean="0">
              <a:latin typeface="Calibri" pitchFamily="34" charset="0"/>
            </a:rPr>
            <a:t>savoir </a:t>
          </a:r>
          <a:r>
            <a:rPr lang="en-US" sz="2000" b="1" dirty="0" err="1" smtClean="0">
              <a:latin typeface="Calibri" pitchFamily="34" charset="0"/>
            </a:rPr>
            <a:t>gérer</a:t>
          </a:r>
          <a:r>
            <a:rPr lang="en-US" sz="2000" b="1" dirty="0" smtClean="0">
              <a:latin typeface="Calibri" pitchFamily="34" charset="0"/>
            </a:rPr>
            <a:t> son stress</a:t>
          </a:r>
          <a:endParaRPr lang="fr-FR" sz="2000" b="1" dirty="0">
            <a:latin typeface="Calibri" pitchFamily="34" charset="0"/>
          </a:endParaRPr>
        </a:p>
      </dgm:t>
    </dgm:pt>
    <dgm:pt modelId="{638C9359-5CF3-4438-99EB-FDCE9A366E4E}" type="parTrans" cxnId="{36FBDBB2-3C80-4EB3-BF49-39347EC1B8BB}">
      <dgm:prSet/>
      <dgm:spPr/>
      <dgm:t>
        <a:bodyPr/>
        <a:lstStyle/>
        <a:p>
          <a:endParaRPr lang="fr-FR"/>
        </a:p>
      </dgm:t>
    </dgm:pt>
    <dgm:pt modelId="{0C23B82B-AAFD-4267-93F9-3989F716D4EB}" type="sibTrans" cxnId="{36FBDBB2-3C80-4EB3-BF49-39347EC1B8BB}">
      <dgm:prSet/>
      <dgm:spPr/>
      <dgm:t>
        <a:bodyPr/>
        <a:lstStyle/>
        <a:p>
          <a:endParaRPr lang="fr-FR"/>
        </a:p>
      </dgm:t>
    </dgm:pt>
    <dgm:pt modelId="{DBABCFA6-5EDF-47B2-B342-7CDC00347DAE}" type="pres">
      <dgm:prSet presAssocID="{A7A7609A-ED76-47D3-B7C4-494FD26BD72D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DB2098B4-AEB6-4225-90FC-7930FEDD14DD}" type="pres">
      <dgm:prSet presAssocID="{D8DDEB62-581C-4460-8E8B-FFAD3A94DF9D}" presName="hierRoot1" presStyleCnt="0">
        <dgm:presLayoutVars>
          <dgm:hierBranch val="init"/>
        </dgm:presLayoutVars>
      </dgm:prSet>
      <dgm:spPr/>
    </dgm:pt>
    <dgm:pt modelId="{3B54A81B-8D83-4425-BD36-CA22A11BBEA3}" type="pres">
      <dgm:prSet presAssocID="{D8DDEB62-581C-4460-8E8B-FFAD3A94DF9D}" presName="rootComposite1" presStyleCnt="0"/>
      <dgm:spPr/>
    </dgm:pt>
    <dgm:pt modelId="{F918C666-A38A-49CA-8E13-25B9E72FC8E9}" type="pres">
      <dgm:prSet presAssocID="{D8DDEB62-581C-4460-8E8B-FFAD3A94DF9D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62158FC-2F86-4101-A3DE-A2EA6C039CD2}" type="pres">
      <dgm:prSet presAssocID="{D8DDEB62-581C-4460-8E8B-FFAD3A94DF9D}" presName="topArc1" presStyleLbl="parChTrans1D1" presStyleIdx="0" presStyleCnt="10"/>
      <dgm:spPr/>
    </dgm:pt>
    <dgm:pt modelId="{332E7D33-6474-4B10-8AA4-A12F51DFFECE}" type="pres">
      <dgm:prSet presAssocID="{D8DDEB62-581C-4460-8E8B-FFAD3A94DF9D}" presName="bottomArc1" presStyleLbl="parChTrans1D1" presStyleIdx="1" presStyleCnt="10"/>
      <dgm:spPr/>
    </dgm:pt>
    <dgm:pt modelId="{205C81A1-C53F-4D94-BA84-D5754ECC4250}" type="pres">
      <dgm:prSet presAssocID="{D8DDEB62-581C-4460-8E8B-FFAD3A94DF9D}" presName="topConnNode1" presStyleLbl="node1" presStyleIdx="0" presStyleCnt="0"/>
      <dgm:spPr/>
      <dgm:t>
        <a:bodyPr/>
        <a:lstStyle/>
        <a:p>
          <a:endParaRPr lang="fr-FR"/>
        </a:p>
      </dgm:t>
    </dgm:pt>
    <dgm:pt modelId="{ACA3EE5E-0EE2-4293-95A7-E1D37960A3C3}" type="pres">
      <dgm:prSet presAssocID="{D8DDEB62-581C-4460-8E8B-FFAD3A94DF9D}" presName="hierChild2" presStyleCnt="0"/>
      <dgm:spPr/>
    </dgm:pt>
    <dgm:pt modelId="{635798BF-7482-4C6A-8843-A1FC9E179B72}" type="pres">
      <dgm:prSet presAssocID="{A612A6E7-9C78-4669-81AC-1F387B604993}" presName="Name28" presStyleLbl="parChTrans1D2" presStyleIdx="0" presStyleCnt="4"/>
      <dgm:spPr/>
      <dgm:t>
        <a:bodyPr/>
        <a:lstStyle/>
        <a:p>
          <a:endParaRPr lang="fr-FR"/>
        </a:p>
      </dgm:t>
    </dgm:pt>
    <dgm:pt modelId="{8D5C4B22-4254-4392-9E24-3AE3CED2F24E}" type="pres">
      <dgm:prSet presAssocID="{31463005-01F4-43CB-9E41-067584507744}" presName="hierRoot2" presStyleCnt="0">
        <dgm:presLayoutVars>
          <dgm:hierBranch val="init"/>
        </dgm:presLayoutVars>
      </dgm:prSet>
      <dgm:spPr/>
    </dgm:pt>
    <dgm:pt modelId="{C3477EC8-55C7-4755-8344-23AC823D5B5C}" type="pres">
      <dgm:prSet presAssocID="{31463005-01F4-43CB-9E41-067584507744}" presName="rootComposite2" presStyleCnt="0"/>
      <dgm:spPr/>
    </dgm:pt>
    <dgm:pt modelId="{25B58C5C-7A81-4DA3-937C-D79FFECB7F45}" type="pres">
      <dgm:prSet presAssocID="{31463005-01F4-43CB-9E41-067584507744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517C64E-A712-4BAD-9F64-98C58AC827DE}" type="pres">
      <dgm:prSet presAssocID="{31463005-01F4-43CB-9E41-067584507744}" presName="topArc2" presStyleLbl="parChTrans1D1" presStyleIdx="2" presStyleCnt="10"/>
      <dgm:spPr/>
    </dgm:pt>
    <dgm:pt modelId="{DFF56414-1199-444B-A8A6-3EAAE46CB525}" type="pres">
      <dgm:prSet presAssocID="{31463005-01F4-43CB-9E41-067584507744}" presName="bottomArc2" presStyleLbl="parChTrans1D1" presStyleIdx="3" presStyleCnt="10"/>
      <dgm:spPr/>
    </dgm:pt>
    <dgm:pt modelId="{3FE99335-8925-4D73-8910-94E72F299A51}" type="pres">
      <dgm:prSet presAssocID="{31463005-01F4-43CB-9E41-067584507744}" presName="topConnNode2" presStyleLbl="node2" presStyleIdx="0" presStyleCnt="0"/>
      <dgm:spPr/>
      <dgm:t>
        <a:bodyPr/>
        <a:lstStyle/>
        <a:p>
          <a:endParaRPr lang="fr-FR"/>
        </a:p>
      </dgm:t>
    </dgm:pt>
    <dgm:pt modelId="{12727BAC-42E8-4422-8176-7A2D92E6D8D9}" type="pres">
      <dgm:prSet presAssocID="{31463005-01F4-43CB-9E41-067584507744}" presName="hierChild4" presStyleCnt="0"/>
      <dgm:spPr/>
    </dgm:pt>
    <dgm:pt modelId="{FD79ACB9-D6F5-4A67-B38B-436ED6A1DF36}" type="pres">
      <dgm:prSet presAssocID="{31463005-01F4-43CB-9E41-067584507744}" presName="hierChild5" presStyleCnt="0"/>
      <dgm:spPr/>
    </dgm:pt>
    <dgm:pt modelId="{F3AB55AA-899C-458F-9D38-22C74EAD002A}" type="pres">
      <dgm:prSet presAssocID="{7F5B2864-0B85-47D1-870B-CD85B5A2F0FE}" presName="Name28" presStyleLbl="parChTrans1D2" presStyleIdx="1" presStyleCnt="4"/>
      <dgm:spPr/>
      <dgm:t>
        <a:bodyPr/>
        <a:lstStyle/>
        <a:p>
          <a:endParaRPr lang="fr-FR"/>
        </a:p>
      </dgm:t>
    </dgm:pt>
    <dgm:pt modelId="{D7E10B3D-73E8-414A-80D6-63E05090945B}" type="pres">
      <dgm:prSet presAssocID="{76AA0467-3ED5-4017-8A4F-512EB265DCD2}" presName="hierRoot2" presStyleCnt="0">
        <dgm:presLayoutVars>
          <dgm:hierBranch val="init"/>
        </dgm:presLayoutVars>
      </dgm:prSet>
      <dgm:spPr/>
    </dgm:pt>
    <dgm:pt modelId="{67A1CAA4-E185-46DC-A2AA-A31C85549ED0}" type="pres">
      <dgm:prSet presAssocID="{76AA0467-3ED5-4017-8A4F-512EB265DCD2}" presName="rootComposite2" presStyleCnt="0"/>
      <dgm:spPr/>
    </dgm:pt>
    <dgm:pt modelId="{59D4C4F4-00F0-487A-8207-D14873BDB4B3}" type="pres">
      <dgm:prSet presAssocID="{76AA0467-3ED5-4017-8A4F-512EB265DCD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3B09447-DA13-4CCC-A2D7-C0FAF30E4D2A}" type="pres">
      <dgm:prSet presAssocID="{76AA0467-3ED5-4017-8A4F-512EB265DCD2}" presName="topArc2" presStyleLbl="parChTrans1D1" presStyleIdx="4" presStyleCnt="10"/>
      <dgm:spPr/>
    </dgm:pt>
    <dgm:pt modelId="{13A6E325-74B3-4C8F-8861-5168508B4BA1}" type="pres">
      <dgm:prSet presAssocID="{76AA0467-3ED5-4017-8A4F-512EB265DCD2}" presName="bottomArc2" presStyleLbl="parChTrans1D1" presStyleIdx="5" presStyleCnt="10"/>
      <dgm:spPr/>
    </dgm:pt>
    <dgm:pt modelId="{9C6BDF99-8647-4A8C-A69C-0B3207BB056C}" type="pres">
      <dgm:prSet presAssocID="{76AA0467-3ED5-4017-8A4F-512EB265DCD2}" presName="topConnNode2" presStyleLbl="node2" presStyleIdx="0" presStyleCnt="0"/>
      <dgm:spPr/>
      <dgm:t>
        <a:bodyPr/>
        <a:lstStyle/>
        <a:p>
          <a:endParaRPr lang="fr-FR"/>
        </a:p>
      </dgm:t>
    </dgm:pt>
    <dgm:pt modelId="{B1CF65C1-2A12-4226-8773-B2583F2525D8}" type="pres">
      <dgm:prSet presAssocID="{76AA0467-3ED5-4017-8A4F-512EB265DCD2}" presName="hierChild4" presStyleCnt="0"/>
      <dgm:spPr/>
    </dgm:pt>
    <dgm:pt modelId="{E17646F0-4B93-4786-9D05-EB37A96B12AE}" type="pres">
      <dgm:prSet presAssocID="{76AA0467-3ED5-4017-8A4F-512EB265DCD2}" presName="hierChild5" presStyleCnt="0"/>
      <dgm:spPr/>
    </dgm:pt>
    <dgm:pt modelId="{DF3FF004-4BC8-4918-A576-E6C9CD9013D7}" type="pres">
      <dgm:prSet presAssocID="{638C9359-5CF3-4438-99EB-FDCE9A366E4E}" presName="Name28" presStyleLbl="parChTrans1D2" presStyleIdx="2" presStyleCnt="4"/>
      <dgm:spPr/>
      <dgm:t>
        <a:bodyPr/>
        <a:lstStyle/>
        <a:p>
          <a:endParaRPr lang="fr-FR"/>
        </a:p>
      </dgm:t>
    </dgm:pt>
    <dgm:pt modelId="{54625304-599C-4413-A83C-1A2C03688A36}" type="pres">
      <dgm:prSet presAssocID="{CAE0AD9D-314E-4099-99BF-5D9941DAA99F}" presName="hierRoot2" presStyleCnt="0">
        <dgm:presLayoutVars>
          <dgm:hierBranch val="init"/>
        </dgm:presLayoutVars>
      </dgm:prSet>
      <dgm:spPr/>
    </dgm:pt>
    <dgm:pt modelId="{45154EF8-50C3-4907-A1D7-32CF32794B44}" type="pres">
      <dgm:prSet presAssocID="{CAE0AD9D-314E-4099-99BF-5D9941DAA99F}" presName="rootComposite2" presStyleCnt="0"/>
      <dgm:spPr/>
    </dgm:pt>
    <dgm:pt modelId="{EA9C4B52-2E7B-4183-9F14-1A6DE002EF4C}" type="pres">
      <dgm:prSet presAssocID="{CAE0AD9D-314E-4099-99BF-5D9941DAA99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7FB75A8-2A33-4BCF-AE07-4DCE6079173B}" type="pres">
      <dgm:prSet presAssocID="{CAE0AD9D-314E-4099-99BF-5D9941DAA99F}" presName="topArc2" presStyleLbl="parChTrans1D1" presStyleIdx="6" presStyleCnt="10"/>
      <dgm:spPr/>
    </dgm:pt>
    <dgm:pt modelId="{293757EF-D003-4D76-BB76-EB340BF1909D}" type="pres">
      <dgm:prSet presAssocID="{CAE0AD9D-314E-4099-99BF-5D9941DAA99F}" presName="bottomArc2" presStyleLbl="parChTrans1D1" presStyleIdx="7" presStyleCnt="10"/>
      <dgm:spPr/>
    </dgm:pt>
    <dgm:pt modelId="{5C6114AA-BCD5-46DD-B7CB-CF669A9CB4A3}" type="pres">
      <dgm:prSet presAssocID="{CAE0AD9D-314E-4099-99BF-5D9941DAA99F}" presName="topConnNode2" presStyleLbl="node2" presStyleIdx="0" presStyleCnt="0"/>
      <dgm:spPr/>
      <dgm:t>
        <a:bodyPr/>
        <a:lstStyle/>
        <a:p>
          <a:endParaRPr lang="fr-FR"/>
        </a:p>
      </dgm:t>
    </dgm:pt>
    <dgm:pt modelId="{CD8B9F3B-6699-4D49-B14C-F0733C66B7DB}" type="pres">
      <dgm:prSet presAssocID="{CAE0AD9D-314E-4099-99BF-5D9941DAA99F}" presName="hierChild4" presStyleCnt="0"/>
      <dgm:spPr/>
    </dgm:pt>
    <dgm:pt modelId="{D3F830D2-43C4-4B2B-A762-97CCC8AF075C}" type="pres">
      <dgm:prSet presAssocID="{CAE0AD9D-314E-4099-99BF-5D9941DAA99F}" presName="hierChild5" presStyleCnt="0"/>
      <dgm:spPr/>
    </dgm:pt>
    <dgm:pt modelId="{CF6C38A4-BF34-441D-A46D-6EBA7BEB2DFE}" type="pres">
      <dgm:prSet presAssocID="{D8DDEB62-581C-4460-8E8B-FFAD3A94DF9D}" presName="hierChild3" presStyleCnt="0"/>
      <dgm:spPr/>
    </dgm:pt>
    <dgm:pt modelId="{EC3632A7-EFEC-4BEB-A094-E897DF37854E}" type="pres">
      <dgm:prSet presAssocID="{E68585EA-4E65-43F3-9192-399097506259}" presName="Name101" presStyleLbl="parChTrans1D2" presStyleIdx="3" presStyleCnt="4"/>
      <dgm:spPr/>
      <dgm:t>
        <a:bodyPr/>
        <a:lstStyle/>
        <a:p>
          <a:endParaRPr lang="fr-FR"/>
        </a:p>
      </dgm:t>
    </dgm:pt>
    <dgm:pt modelId="{CF14BE20-7312-4887-9221-01838381F9C8}" type="pres">
      <dgm:prSet presAssocID="{DA6DB194-1D1F-4D3E-90E2-14A3DD47ACD5}" presName="hierRoot3" presStyleCnt="0">
        <dgm:presLayoutVars>
          <dgm:hierBranch val="init"/>
        </dgm:presLayoutVars>
      </dgm:prSet>
      <dgm:spPr/>
    </dgm:pt>
    <dgm:pt modelId="{5A102260-0464-4F8C-9C86-62DDF0A095EE}" type="pres">
      <dgm:prSet presAssocID="{DA6DB194-1D1F-4D3E-90E2-14A3DD47ACD5}" presName="rootComposite3" presStyleCnt="0"/>
      <dgm:spPr/>
    </dgm:pt>
    <dgm:pt modelId="{452D4988-A604-4328-B712-C46227BED4DE}" type="pres">
      <dgm:prSet presAssocID="{DA6DB194-1D1F-4D3E-90E2-14A3DD47ACD5}" presName="rootText3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2947A0E-E714-48E7-BF5B-5791D13BF697}" type="pres">
      <dgm:prSet presAssocID="{DA6DB194-1D1F-4D3E-90E2-14A3DD47ACD5}" presName="topArc3" presStyleLbl="parChTrans1D1" presStyleIdx="8" presStyleCnt="10"/>
      <dgm:spPr/>
    </dgm:pt>
    <dgm:pt modelId="{8727B4A7-F57E-4796-BE93-EBFD1FD159F7}" type="pres">
      <dgm:prSet presAssocID="{DA6DB194-1D1F-4D3E-90E2-14A3DD47ACD5}" presName="bottomArc3" presStyleLbl="parChTrans1D1" presStyleIdx="9" presStyleCnt="10"/>
      <dgm:spPr/>
    </dgm:pt>
    <dgm:pt modelId="{2083B3A5-F7E7-4702-A1CC-F8F8C79F25A7}" type="pres">
      <dgm:prSet presAssocID="{DA6DB194-1D1F-4D3E-90E2-14A3DD47ACD5}" presName="topConnNode3" presStyleLbl="asst1" presStyleIdx="0" presStyleCnt="0"/>
      <dgm:spPr/>
      <dgm:t>
        <a:bodyPr/>
        <a:lstStyle/>
        <a:p>
          <a:endParaRPr lang="fr-FR"/>
        </a:p>
      </dgm:t>
    </dgm:pt>
    <dgm:pt modelId="{F17B2414-5AF4-4D3E-9437-8418BE2C1939}" type="pres">
      <dgm:prSet presAssocID="{DA6DB194-1D1F-4D3E-90E2-14A3DD47ACD5}" presName="hierChild6" presStyleCnt="0"/>
      <dgm:spPr/>
    </dgm:pt>
    <dgm:pt modelId="{0C16226D-64E3-4127-BFFF-0D8DC3FD68FF}" type="pres">
      <dgm:prSet presAssocID="{DA6DB194-1D1F-4D3E-90E2-14A3DD47ACD5}" presName="hierChild7" presStyleCnt="0"/>
      <dgm:spPr/>
    </dgm:pt>
  </dgm:ptLst>
  <dgm:cxnLst>
    <dgm:cxn modelId="{E7EB208C-A768-45B5-B7CE-599FE2C894EC}" type="presOf" srcId="{D8DDEB62-581C-4460-8E8B-FFAD3A94DF9D}" destId="{F918C666-A38A-49CA-8E13-25B9E72FC8E9}" srcOrd="0" destOrd="0" presId="urn:microsoft.com/office/officeart/2008/layout/HalfCircleOrganizationChart"/>
    <dgm:cxn modelId="{5DFD25FC-F46C-45F1-B7B3-5A8CD7E6330B}" type="presOf" srcId="{76AA0467-3ED5-4017-8A4F-512EB265DCD2}" destId="{9C6BDF99-8647-4A8C-A69C-0B3207BB056C}" srcOrd="1" destOrd="0" presId="urn:microsoft.com/office/officeart/2008/layout/HalfCircleOrganizationChart"/>
    <dgm:cxn modelId="{5BCF75FD-786B-4B2C-84D4-61C47CF171BC}" type="presOf" srcId="{76AA0467-3ED5-4017-8A4F-512EB265DCD2}" destId="{59D4C4F4-00F0-487A-8207-D14873BDB4B3}" srcOrd="0" destOrd="0" presId="urn:microsoft.com/office/officeart/2008/layout/HalfCircleOrganizationChart"/>
    <dgm:cxn modelId="{24BA0A15-A355-4AE1-890E-DAC4B26F0995}" type="presOf" srcId="{31463005-01F4-43CB-9E41-067584507744}" destId="{3FE99335-8925-4D73-8910-94E72F299A51}" srcOrd="1" destOrd="0" presId="urn:microsoft.com/office/officeart/2008/layout/HalfCircleOrganizationChart"/>
    <dgm:cxn modelId="{D955C7B3-9C9A-4438-AD82-AE58AB93209B}" type="presOf" srcId="{DA6DB194-1D1F-4D3E-90E2-14A3DD47ACD5}" destId="{2083B3A5-F7E7-4702-A1CC-F8F8C79F25A7}" srcOrd="1" destOrd="0" presId="urn:microsoft.com/office/officeart/2008/layout/HalfCircleOrganizationChart"/>
    <dgm:cxn modelId="{E8B2AA51-0323-435B-9535-449B50839315}" srcId="{D8DDEB62-581C-4460-8E8B-FFAD3A94DF9D}" destId="{76AA0467-3ED5-4017-8A4F-512EB265DCD2}" srcOrd="2" destOrd="0" parTransId="{7F5B2864-0B85-47D1-870B-CD85B5A2F0FE}" sibTransId="{C52204C6-EBAA-4912-913E-B24534E97DB3}"/>
    <dgm:cxn modelId="{4443D809-9E2A-42E4-BCF2-32D20B48EC57}" type="presOf" srcId="{A612A6E7-9C78-4669-81AC-1F387B604993}" destId="{635798BF-7482-4C6A-8843-A1FC9E179B72}" srcOrd="0" destOrd="0" presId="urn:microsoft.com/office/officeart/2008/layout/HalfCircleOrganizationChart"/>
    <dgm:cxn modelId="{D6BB6C79-0A08-487B-B834-3E00EEBB66D8}" srcId="{D8DDEB62-581C-4460-8E8B-FFAD3A94DF9D}" destId="{31463005-01F4-43CB-9E41-067584507744}" srcOrd="1" destOrd="0" parTransId="{A612A6E7-9C78-4669-81AC-1F387B604993}" sibTransId="{E53ADA82-66A2-4C4D-B577-285C848FB298}"/>
    <dgm:cxn modelId="{EAFB0DE3-8041-4705-A168-E4FFE6879AA9}" type="presOf" srcId="{E68585EA-4E65-43F3-9192-399097506259}" destId="{EC3632A7-EFEC-4BEB-A094-E897DF37854E}" srcOrd="0" destOrd="0" presId="urn:microsoft.com/office/officeart/2008/layout/HalfCircleOrganizationChart"/>
    <dgm:cxn modelId="{81FDD4F3-D57F-419B-9EA1-9704D70D69DE}" type="presOf" srcId="{638C9359-5CF3-4438-99EB-FDCE9A366E4E}" destId="{DF3FF004-4BC8-4918-A576-E6C9CD9013D7}" srcOrd="0" destOrd="0" presId="urn:microsoft.com/office/officeart/2008/layout/HalfCircleOrganizationChart"/>
    <dgm:cxn modelId="{7D1D62A4-8B8D-4884-A65B-A6073E1AA2BC}" srcId="{A7A7609A-ED76-47D3-B7C4-494FD26BD72D}" destId="{D8DDEB62-581C-4460-8E8B-FFAD3A94DF9D}" srcOrd="0" destOrd="0" parTransId="{9F544016-2A01-4910-A639-3102ECF5DFF4}" sibTransId="{5F2A04C2-61AA-4E49-A668-2FFCD685B926}"/>
    <dgm:cxn modelId="{14BB0462-7907-4615-A754-BEBD4C273A08}" type="presOf" srcId="{7F5B2864-0B85-47D1-870B-CD85B5A2F0FE}" destId="{F3AB55AA-899C-458F-9D38-22C74EAD002A}" srcOrd="0" destOrd="0" presId="urn:microsoft.com/office/officeart/2008/layout/HalfCircleOrganizationChart"/>
    <dgm:cxn modelId="{62909CDE-6191-4415-B164-384C8C24DC2E}" srcId="{D8DDEB62-581C-4460-8E8B-FFAD3A94DF9D}" destId="{DA6DB194-1D1F-4D3E-90E2-14A3DD47ACD5}" srcOrd="0" destOrd="0" parTransId="{E68585EA-4E65-43F3-9192-399097506259}" sibTransId="{7899569C-B3F3-4AA6-9E97-532BB603F882}"/>
    <dgm:cxn modelId="{8C067C34-6746-4581-BEAB-DAEDBC7D8C68}" type="presOf" srcId="{DA6DB194-1D1F-4D3E-90E2-14A3DD47ACD5}" destId="{452D4988-A604-4328-B712-C46227BED4DE}" srcOrd="0" destOrd="0" presId="urn:microsoft.com/office/officeart/2008/layout/HalfCircleOrganizationChart"/>
    <dgm:cxn modelId="{BFF23E13-F2E9-448B-8E65-ABFF1AAB07C4}" type="presOf" srcId="{D8DDEB62-581C-4460-8E8B-FFAD3A94DF9D}" destId="{205C81A1-C53F-4D94-BA84-D5754ECC4250}" srcOrd="1" destOrd="0" presId="urn:microsoft.com/office/officeart/2008/layout/HalfCircleOrganizationChart"/>
    <dgm:cxn modelId="{BFA65362-7C5F-46F0-BA45-2A306D2BF3B5}" type="presOf" srcId="{31463005-01F4-43CB-9E41-067584507744}" destId="{25B58C5C-7A81-4DA3-937C-D79FFECB7F45}" srcOrd="0" destOrd="0" presId="urn:microsoft.com/office/officeart/2008/layout/HalfCircleOrganizationChart"/>
    <dgm:cxn modelId="{BDB04B05-5B8C-4BE3-AABF-6E2006176DED}" type="presOf" srcId="{CAE0AD9D-314E-4099-99BF-5D9941DAA99F}" destId="{EA9C4B52-2E7B-4183-9F14-1A6DE002EF4C}" srcOrd="0" destOrd="0" presId="urn:microsoft.com/office/officeart/2008/layout/HalfCircleOrganizationChart"/>
    <dgm:cxn modelId="{2CB89841-FC5A-4E01-AD4F-6D08E64F64C3}" type="presOf" srcId="{CAE0AD9D-314E-4099-99BF-5D9941DAA99F}" destId="{5C6114AA-BCD5-46DD-B7CB-CF669A9CB4A3}" srcOrd="1" destOrd="0" presId="urn:microsoft.com/office/officeart/2008/layout/HalfCircleOrganizationChart"/>
    <dgm:cxn modelId="{36FBDBB2-3C80-4EB3-BF49-39347EC1B8BB}" srcId="{D8DDEB62-581C-4460-8E8B-FFAD3A94DF9D}" destId="{CAE0AD9D-314E-4099-99BF-5D9941DAA99F}" srcOrd="3" destOrd="0" parTransId="{638C9359-5CF3-4438-99EB-FDCE9A366E4E}" sibTransId="{0C23B82B-AAFD-4267-93F9-3989F716D4EB}"/>
    <dgm:cxn modelId="{FE26EA78-CBBB-4ABB-8831-7569DE204B06}" type="presOf" srcId="{A7A7609A-ED76-47D3-B7C4-494FD26BD72D}" destId="{DBABCFA6-5EDF-47B2-B342-7CDC00347DAE}" srcOrd="0" destOrd="0" presId="urn:microsoft.com/office/officeart/2008/layout/HalfCircleOrganizationChart"/>
    <dgm:cxn modelId="{E7836592-9E3E-4A96-8379-9C7505A14738}" type="presParOf" srcId="{DBABCFA6-5EDF-47B2-B342-7CDC00347DAE}" destId="{DB2098B4-AEB6-4225-90FC-7930FEDD14DD}" srcOrd="0" destOrd="0" presId="urn:microsoft.com/office/officeart/2008/layout/HalfCircleOrganizationChart"/>
    <dgm:cxn modelId="{A1EC4B40-3171-4939-9055-681F08334F34}" type="presParOf" srcId="{DB2098B4-AEB6-4225-90FC-7930FEDD14DD}" destId="{3B54A81B-8D83-4425-BD36-CA22A11BBEA3}" srcOrd="0" destOrd="0" presId="urn:microsoft.com/office/officeart/2008/layout/HalfCircleOrganizationChart"/>
    <dgm:cxn modelId="{7DB0A735-57F8-4206-AC90-1571CD7E392D}" type="presParOf" srcId="{3B54A81B-8D83-4425-BD36-CA22A11BBEA3}" destId="{F918C666-A38A-49CA-8E13-25B9E72FC8E9}" srcOrd="0" destOrd="0" presId="urn:microsoft.com/office/officeart/2008/layout/HalfCircleOrganizationChart"/>
    <dgm:cxn modelId="{EF3AC340-1ED7-4AF3-9E5D-C5DCA6C45E81}" type="presParOf" srcId="{3B54A81B-8D83-4425-BD36-CA22A11BBEA3}" destId="{F62158FC-2F86-4101-A3DE-A2EA6C039CD2}" srcOrd="1" destOrd="0" presId="urn:microsoft.com/office/officeart/2008/layout/HalfCircleOrganizationChart"/>
    <dgm:cxn modelId="{A77548DE-1AE6-446F-8248-1F11B622ED41}" type="presParOf" srcId="{3B54A81B-8D83-4425-BD36-CA22A11BBEA3}" destId="{332E7D33-6474-4B10-8AA4-A12F51DFFECE}" srcOrd="2" destOrd="0" presId="urn:microsoft.com/office/officeart/2008/layout/HalfCircleOrganizationChart"/>
    <dgm:cxn modelId="{AA06E2F5-EDF2-449F-8D0B-3493A6A91034}" type="presParOf" srcId="{3B54A81B-8D83-4425-BD36-CA22A11BBEA3}" destId="{205C81A1-C53F-4D94-BA84-D5754ECC4250}" srcOrd="3" destOrd="0" presId="urn:microsoft.com/office/officeart/2008/layout/HalfCircleOrganizationChart"/>
    <dgm:cxn modelId="{05AA7E15-DAD4-4FB8-98B5-5DF320915FD1}" type="presParOf" srcId="{DB2098B4-AEB6-4225-90FC-7930FEDD14DD}" destId="{ACA3EE5E-0EE2-4293-95A7-E1D37960A3C3}" srcOrd="1" destOrd="0" presId="urn:microsoft.com/office/officeart/2008/layout/HalfCircleOrganizationChart"/>
    <dgm:cxn modelId="{6234842A-D99C-4C57-853D-2E5275D42520}" type="presParOf" srcId="{ACA3EE5E-0EE2-4293-95A7-E1D37960A3C3}" destId="{635798BF-7482-4C6A-8843-A1FC9E179B72}" srcOrd="0" destOrd="0" presId="urn:microsoft.com/office/officeart/2008/layout/HalfCircleOrganizationChart"/>
    <dgm:cxn modelId="{0D2BBF41-CF0C-4FC6-B960-199C09D96756}" type="presParOf" srcId="{ACA3EE5E-0EE2-4293-95A7-E1D37960A3C3}" destId="{8D5C4B22-4254-4392-9E24-3AE3CED2F24E}" srcOrd="1" destOrd="0" presId="urn:microsoft.com/office/officeart/2008/layout/HalfCircleOrganizationChart"/>
    <dgm:cxn modelId="{671F7F9D-1B31-438D-AD89-EF155BC89E20}" type="presParOf" srcId="{8D5C4B22-4254-4392-9E24-3AE3CED2F24E}" destId="{C3477EC8-55C7-4755-8344-23AC823D5B5C}" srcOrd="0" destOrd="0" presId="urn:microsoft.com/office/officeart/2008/layout/HalfCircleOrganizationChart"/>
    <dgm:cxn modelId="{988577F9-F694-4AE8-A7F5-41E508C06F6F}" type="presParOf" srcId="{C3477EC8-55C7-4755-8344-23AC823D5B5C}" destId="{25B58C5C-7A81-4DA3-937C-D79FFECB7F45}" srcOrd="0" destOrd="0" presId="urn:microsoft.com/office/officeart/2008/layout/HalfCircleOrganizationChart"/>
    <dgm:cxn modelId="{281D00CE-E10A-43BC-8C1B-0B11AE987B1D}" type="presParOf" srcId="{C3477EC8-55C7-4755-8344-23AC823D5B5C}" destId="{3517C64E-A712-4BAD-9F64-98C58AC827DE}" srcOrd="1" destOrd="0" presId="urn:microsoft.com/office/officeart/2008/layout/HalfCircleOrganizationChart"/>
    <dgm:cxn modelId="{C59E61AB-5262-43BF-8329-E1B9DF3C7EEA}" type="presParOf" srcId="{C3477EC8-55C7-4755-8344-23AC823D5B5C}" destId="{DFF56414-1199-444B-A8A6-3EAAE46CB525}" srcOrd="2" destOrd="0" presId="urn:microsoft.com/office/officeart/2008/layout/HalfCircleOrganizationChart"/>
    <dgm:cxn modelId="{06F208E2-6E71-4DB4-AC2D-D16A7B781C90}" type="presParOf" srcId="{C3477EC8-55C7-4755-8344-23AC823D5B5C}" destId="{3FE99335-8925-4D73-8910-94E72F299A51}" srcOrd="3" destOrd="0" presId="urn:microsoft.com/office/officeart/2008/layout/HalfCircleOrganizationChart"/>
    <dgm:cxn modelId="{36949AE5-0864-4A57-A68A-EB52F428201B}" type="presParOf" srcId="{8D5C4B22-4254-4392-9E24-3AE3CED2F24E}" destId="{12727BAC-42E8-4422-8176-7A2D92E6D8D9}" srcOrd="1" destOrd="0" presId="urn:microsoft.com/office/officeart/2008/layout/HalfCircleOrganizationChart"/>
    <dgm:cxn modelId="{B0104AF0-9259-4DD2-8DFE-AD8CFB8A43B2}" type="presParOf" srcId="{8D5C4B22-4254-4392-9E24-3AE3CED2F24E}" destId="{FD79ACB9-D6F5-4A67-B38B-436ED6A1DF36}" srcOrd="2" destOrd="0" presId="urn:microsoft.com/office/officeart/2008/layout/HalfCircleOrganizationChart"/>
    <dgm:cxn modelId="{1ABF8766-9491-4EEA-B176-E27F82EB5F43}" type="presParOf" srcId="{ACA3EE5E-0EE2-4293-95A7-E1D37960A3C3}" destId="{F3AB55AA-899C-458F-9D38-22C74EAD002A}" srcOrd="2" destOrd="0" presId="urn:microsoft.com/office/officeart/2008/layout/HalfCircleOrganizationChart"/>
    <dgm:cxn modelId="{752740BF-719B-411A-A08A-974E464021BB}" type="presParOf" srcId="{ACA3EE5E-0EE2-4293-95A7-E1D37960A3C3}" destId="{D7E10B3D-73E8-414A-80D6-63E05090945B}" srcOrd="3" destOrd="0" presId="urn:microsoft.com/office/officeart/2008/layout/HalfCircleOrganizationChart"/>
    <dgm:cxn modelId="{E1F96284-83C2-434B-BA89-4D2BA2D6E658}" type="presParOf" srcId="{D7E10B3D-73E8-414A-80D6-63E05090945B}" destId="{67A1CAA4-E185-46DC-A2AA-A31C85549ED0}" srcOrd="0" destOrd="0" presId="urn:microsoft.com/office/officeart/2008/layout/HalfCircleOrganizationChart"/>
    <dgm:cxn modelId="{4555543B-F337-412B-9E58-27B5B2CA4B3C}" type="presParOf" srcId="{67A1CAA4-E185-46DC-A2AA-A31C85549ED0}" destId="{59D4C4F4-00F0-487A-8207-D14873BDB4B3}" srcOrd="0" destOrd="0" presId="urn:microsoft.com/office/officeart/2008/layout/HalfCircleOrganizationChart"/>
    <dgm:cxn modelId="{A48868DC-3643-466B-9BB1-CF992CE32456}" type="presParOf" srcId="{67A1CAA4-E185-46DC-A2AA-A31C85549ED0}" destId="{73B09447-DA13-4CCC-A2D7-C0FAF30E4D2A}" srcOrd="1" destOrd="0" presId="urn:microsoft.com/office/officeart/2008/layout/HalfCircleOrganizationChart"/>
    <dgm:cxn modelId="{157AE0BB-A919-465B-92F7-717327A82638}" type="presParOf" srcId="{67A1CAA4-E185-46DC-A2AA-A31C85549ED0}" destId="{13A6E325-74B3-4C8F-8861-5168508B4BA1}" srcOrd="2" destOrd="0" presId="urn:microsoft.com/office/officeart/2008/layout/HalfCircleOrganizationChart"/>
    <dgm:cxn modelId="{564FE9E2-E0D3-4E19-81B0-6A300B0FC298}" type="presParOf" srcId="{67A1CAA4-E185-46DC-A2AA-A31C85549ED0}" destId="{9C6BDF99-8647-4A8C-A69C-0B3207BB056C}" srcOrd="3" destOrd="0" presId="urn:microsoft.com/office/officeart/2008/layout/HalfCircleOrganizationChart"/>
    <dgm:cxn modelId="{7E4052B9-C7B8-4804-AB61-73D4DA1B8BBF}" type="presParOf" srcId="{D7E10B3D-73E8-414A-80D6-63E05090945B}" destId="{B1CF65C1-2A12-4226-8773-B2583F2525D8}" srcOrd="1" destOrd="0" presId="urn:microsoft.com/office/officeart/2008/layout/HalfCircleOrganizationChart"/>
    <dgm:cxn modelId="{AACA107F-C40E-43C2-9171-32622884924F}" type="presParOf" srcId="{D7E10B3D-73E8-414A-80D6-63E05090945B}" destId="{E17646F0-4B93-4786-9D05-EB37A96B12AE}" srcOrd="2" destOrd="0" presId="urn:microsoft.com/office/officeart/2008/layout/HalfCircleOrganizationChart"/>
    <dgm:cxn modelId="{87D0FC22-5EE5-44DF-B981-0BC06890198D}" type="presParOf" srcId="{ACA3EE5E-0EE2-4293-95A7-E1D37960A3C3}" destId="{DF3FF004-4BC8-4918-A576-E6C9CD9013D7}" srcOrd="4" destOrd="0" presId="urn:microsoft.com/office/officeart/2008/layout/HalfCircleOrganizationChart"/>
    <dgm:cxn modelId="{FC584C5A-B62A-4088-8449-920E714E225D}" type="presParOf" srcId="{ACA3EE5E-0EE2-4293-95A7-E1D37960A3C3}" destId="{54625304-599C-4413-A83C-1A2C03688A36}" srcOrd="5" destOrd="0" presId="urn:microsoft.com/office/officeart/2008/layout/HalfCircleOrganizationChart"/>
    <dgm:cxn modelId="{5D0716B1-9CF5-456C-94DF-AE846BD7FE91}" type="presParOf" srcId="{54625304-599C-4413-A83C-1A2C03688A36}" destId="{45154EF8-50C3-4907-A1D7-32CF32794B44}" srcOrd="0" destOrd="0" presId="urn:microsoft.com/office/officeart/2008/layout/HalfCircleOrganizationChart"/>
    <dgm:cxn modelId="{2D7FD8B8-6974-4252-861A-706D42C46933}" type="presParOf" srcId="{45154EF8-50C3-4907-A1D7-32CF32794B44}" destId="{EA9C4B52-2E7B-4183-9F14-1A6DE002EF4C}" srcOrd="0" destOrd="0" presId="urn:microsoft.com/office/officeart/2008/layout/HalfCircleOrganizationChart"/>
    <dgm:cxn modelId="{59DCD819-2D39-4EFF-A3FC-7A5A5F4FA0B0}" type="presParOf" srcId="{45154EF8-50C3-4907-A1D7-32CF32794B44}" destId="{67FB75A8-2A33-4BCF-AE07-4DCE6079173B}" srcOrd="1" destOrd="0" presId="urn:microsoft.com/office/officeart/2008/layout/HalfCircleOrganizationChart"/>
    <dgm:cxn modelId="{2976B883-3444-4A1B-BFAB-F3A7E03F7173}" type="presParOf" srcId="{45154EF8-50C3-4907-A1D7-32CF32794B44}" destId="{293757EF-D003-4D76-BB76-EB340BF1909D}" srcOrd="2" destOrd="0" presId="urn:microsoft.com/office/officeart/2008/layout/HalfCircleOrganizationChart"/>
    <dgm:cxn modelId="{ED27FE4F-74CE-4A65-BF2B-13B20E008982}" type="presParOf" srcId="{45154EF8-50C3-4907-A1D7-32CF32794B44}" destId="{5C6114AA-BCD5-46DD-B7CB-CF669A9CB4A3}" srcOrd="3" destOrd="0" presId="urn:microsoft.com/office/officeart/2008/layout/HalfCircleOrganizationChart"/>
    <dgm:cxn modelId="{79605C99-8E36-4E97-9F38-23C52ECEC555}" type="presParOf" srcId="{54625304-599C-4413-A83C-1A2C03688A36}" destId="{CD8B9F3B-6699-4D49-B14C-F0733C66B7DB}" srcOrd="1" destOrd="0" presId="urn:microsoft.com/office/officeart/2008/layout/HalfCircleOrganizationChart"/>
    <dgm:cxn modelId="{D748822F-A1F2-4EED-9248-CFD99AC98619}" type="presParOf" srcId="{54625304-599C-4413-A83C-1A2C03688A36}" destId="{D3F830D2-43C4-4B2B-A762-97CCC8AF075C}" srcOrd="2" destOrd="0" presId="urn:microsoft.com/office/officeart/2008/layout/HalfCircleOrganizationChart"/>
    <dgm:cxn modelId="{D8497CEC-2EDD-4502-819E-C2EDA7985E2B}" type="presParOf" srcId="{DB2098B4-AEB6-4225-90FC-7930FEDD14DD}" destId="{CF6C38A4-BF34-441D-A46D-6EBA7BEB2DFE}" srcOrd="2" destOrd="0" presId="urn:microsoft.com/office/officeart/2008/layout/HalfCircleOrganizationChart"/>
    <dgm:cxn modelId="{0A6ECC22-2D57-48EA-A2CF-8CF5A348386C}" type="presParOf" srcId="{CF6C38A4-BF34-441D-A46D-6EBA7BEB2DFE}" destId="{EC3632A7-EFEC-4BEB-A094-E897DF37854E}" srcOrd="0" destOrd="0" presId="urn:microsoft.com/office/officeart/2008/layout/HalfCircleOrganizationChart"/>
    <dgm:cxn modelId="{89621565-4CC7-4D64-9B0F-3FA38C8A0123}" type="presParOf" srcId="{CF6C38A4-BF34-441D-A46D-6EBA7BEB2DFE}" destId="{CF14BE20-7312-4887-9221-01838381F9C8}" srcOrd="1" destOrd="0" presId="urn:microsoft.com/office/officeart/2008/layout/HalfCircleOrganizationChart"/>
    <dgm:cxn modelId="{12230BA5-1263-40A1-921B-04C3DE475BC2}" type="presParOf" srcId="{CF14BE20-7312-4887-9221-01838381F9C8}" destId="{5A102260-0464-4F8C-9C86-62DDF0A095EE}" srcOrd="0" destOrd="0" presId="urn:microsoft.com/office/officeart/2008/layout/HalfCircleOrganizationChart"/>
    <dgm:cxn modelId="{542CEBEB-A131-47E1-934B-FFA09BA1AD68}" type="presParOf" srcId="{5A102260-0464-4F8C-9C86-62DDF0A095EE}" destId="{452D4988-A604-4328-B712-C46227BED4DE}" srcOrd="0" destOrd="0" presId="urn:microsoft.com/office/officeart/2008/layout/HalfCircleOrganizationChart"/>
    <dgm:cxn modelId="{220C56BA-F6B6-4260-B8DB-D1BFE5967C30}" type="presParOf" srcId="{5A102260-0464-4F8C-9C86-62DDF0A095EE}" destId="{A2947A0E-E714-48E7-BF5B-5791D13BF697}" srcOrd="1" destOrd="0" presId="urn:microsoft.com/office/officeart/2008/layout/HalfCircleOrganizationChart"/>
    <dgm:cxn modelId="{02809C2F-7F0D-4646-97D4-89D1A958F60F}" type="presParOf" srcId="{5A102260-0464-4F8C-9C86-62DDF0A095EE}" destId="{8727B4A7-F57E-4796-BE93-EBFD1FD159F7}" srcOrd="2" destOrd="0" presId="urn:microsoft.com/office/officeart/2008/layout/HalfCircleOrganizationChart"/>
    <dgm:cxn modelId="{9FF79F9F-9A56-4ACA-AE29-2495A5061652}" type="presParOf" srcId="{5A102260-0464-4F8C-9C86-62DDF0A095EE}" destId="{2083B3A5-F7E7-4702-A1CC-F8F8C79F25A7}" srcOrd="3" destOrd="0" presId="urn:microsoft.com/office/officeart/2008/layout/HalfCircleOrganizationChart"/>
    <dgm:cxn modelId="{F9B26BC2-6AB3-4316-AF95-DA9D9777538F}" type="presParOf" srcId="{CF14BE20-7312-4887-9221-01838381F9C8}" destId="{F17B2414-5AF4-4D3E-9437-8418BE2C1939}" srcOrd="1" destOrd="0" presId="urn:microsoft.com/office/officeart/2008/layout/HalfCircleOrganizationChart"/>
    <dgm:cxn modelId="{E6EE0B3C-C73C-44D6-A81D-004D719E78AA}" type="presParOf" srcId="{CF14BE20-7312-4887-9221-01838381F9C8}" destId="{0C16226D-64E3-4127-BFFF-0D8DC3FD68F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6F2F7-641B-433A-9A81-D70F199ADA69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DF34F-EBF2-450E-877C-257F2CA894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041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FB8C0C7-FD48-4E13-BFF8-2A0A97DA8D4F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3605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4CFFF2-49EA-4BB8-B850-8E4FAFBD155C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7987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6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9877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6448AE4-351D-48BC-8B42-8D0563A58D36}" type="slidenum">
              <a:rPr lang="fr-FR" sz="1200">
                <a:latin typeface="Calibri" pitchFamily="34" charset="0"/>
              </a:rPr>
              <a:pPr algn="r"/>
              <a:t>26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4666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73C5E55-45A4-4FFB-9A88-A3BCD98F1D25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8089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900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80901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0968F43-E53A-4877-ACC4-0FDB020BBF02}" type="slidenum">
              <a:rPr lang="fr-FR" sz="1200">
                <a:latin typeface="Calibri" pitchFamily="34" charset="0"/>
              </a:rPr>
              <a:pPr algn="r"/>
              <a:t>27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710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57BD79E-8BEB-4125-B2A8-196E61076BF0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8192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4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81925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49269F9-003E-4BD4-A6A3-134CF1A9473B}" type="slidenum">
              <a:rPr lang="fr-FR" sz="1200">
                <a:latin typeface="Calibri" pitchFamily="34" charset="0"/>
              </a:rPr>
              <a:pPr algn="r"/>
              <a:t>28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4548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BD7E73-24C7-4EC8-A8E9-450BF645A6A0}" type="slidenum">
              <a:rPr lang="fr-FR" smtClean="0"/>
              <a:pPr/>
              <a:t>30</a:t>
            </a:fld>
            <a:endParaRPr lang="fr-FR"/>
          </a:p>
        </p:txBody>
      </p:sp>
      <p:sp>
        <p:nvSpPr>
          <p:cNvPr id="8294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8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82949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A922AA9-AF64-4001-B820-BAD65321286D}" type="slidenum">
              <a:rPr lang="fr-FR" sz="1200">
                <a:latin typeface="Calibri" pitchFamily="34" charset="0"/>
              </a:rPr>
              <a:pPr algn="r"/>
              <a:t>30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7616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70A7D0-DB74-4A22-8070-25AF38C11376}" type="slidenum">
              <a:rPr lang="fr-FR" smtClean="0"/>
              <a:pPr/>
              <a:t>31</a:t>
            </a:fld>
            <a:endParaRPr lang="fr-FR"/>
          </a:p>
        </p:txBody>
      </p:sp>
      <p:sp>
        <p:nvSpPr>
          <p:cNvPr id="8397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2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83973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11DE458-1B02-47C5-B81F-411291E1AB6C}" type="slidenum">
              <a:rPr lang="fr-FR" sz="1200">
                <a:latin typeface="Calibri" pitchFamily="34" charset="0"/>
              </a:rPr>
              <a:pPr algn="r"/>
              <a:t>31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8985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6F02FC6-1CB3-462F-AD14-F1CB60DFC5E2}" type="slidenum">
              <a:rPr lang="fr-FR" smtClean="0"/>
              <a:pPr/>
              <a:t>32</a:t>
            </a:fld>
            <a:endParaRPr lang="fr-FR"/>
          </a:p>
        </p:txBody>
      </p:sp>
      <p:sp>
        <p:nvSpPr>
          <p:cNvPr id="8499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6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84997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380C068-C6AC-43E5-9DB7-3D92370B8642}" type="slidenum">
              <a:rPr lang="fr-FR" sz="1200">
                <a:latin typeface="Calibri" pitchFamily="34" charset="0"/>
              </a:rPr>
              <a:pPr algn="r"/>
              <a:t>32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896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46B1BB0-484C-4866-B23A-B6AA7069DAA6}" type="slidenum">
              <a:rPr lang="fr-FR" smtClean="0"/>
              <a:pPr/>
              <a:t>33</a:t>
            </a:fld>
            <a:endParaRPr lang="fr-FR"/>
          </a:p>
        </p:txBody>
      </p:sp>
      <p:sp>
        <p:nvSpPr>
          <p:cNvPr id="8601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20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86021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248619F-DBD7-4C37-9A32-24B4BF976FF9}" type="slidenum">
              <a:rPr lang="fr-FR" sz="1200">
                <a:latin typeface="Calibri" pitchFamily="34" charset="0"/>
              </a:rPr>
              <a:pPr algn="r"/>
              <a:t>33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4760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1B04BF5-54EF-446B-BBD1-CEE9C718AE89}" type="slidenum">
              <a:rPr lang="fr-FR" smtClean="0"/>
              <a:pPr/>
              <a:t>38</a:t>
            </a:fld>
            <a:endParaRPr lang="fr-FR"/>
          </a:p>
        </p:txBody>
      </p:sp>
      <p:sp>
        <p:nvSpPr>
          <p:cNvPr id="8704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4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87045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8F5A3CF-F79B-41D3-AABA-35984B32212A}" type="slidenum">
              <a:rPr lang="fr-FR" sz="1200">
                <a:latin typeface="Calibri" pitchFamily="34" charset="0"/>
              </a:rPr>
              <a:pPr algn="r"/>
              <a:t>38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8763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DF34F-EBF2-450E-877C-257F2CA894F1}" type="slidenum">
              <a:rPr lang="fr-FR" smtClean="0"/>
              <a:t>51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243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D880440-FBCE-44F8-98E7-C398DB6BBF90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7270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8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2709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50EB2C1-091A-4886-927C-12285C720D3D}" type="slidenum">
              <a:rPr lang="fr-FR" sz="1200">
                <a:latin typeface="Calibri" pitchFamily="34" charset="0"/>
              </a:rPr>
              <a:pPr algn="r"/>
              <a:t>5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925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8B19EB-128E-48E2-8054-41A17F74F694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7373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2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3733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E351A2E-7541-4F2D-9063-9F17C6742EBF}" type="slidenum">
              <a:rPr lang="fr-FR" sz="1200">
                <a:latin typeface="Calibri" pitchFamily="34" charset="0"/>
              </a:rPr>
              <a:pPr algn="r"/>
              <a:t>11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520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082EB87-B322-4A99-8A5F-95BD209BC284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7475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6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4757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939E6C1-1FA5-4056-83E3-4562F3EC8FE0}" type="slidenum">
              <a:rPr lang="fr-FR" sz="1200">
                <a:latin typeface="Calibri" pitchFamily="34" charset="0"/>
              </a:rPr>
              <a:pPr algn="r"/>
              <a:t>12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273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E34F27-EA92-4E3E-8D66-2D0B52AC1F0D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577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80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5781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76AB23B-7EE6-45C8-8E54-F6F88F579195}" type="slidenum">
              <a:rPr lang="fr-FR" sz="1200">
                <a:latin typeface="Calibri" pitchFamily="34" charset="0"/>
              </a:rPr>
              <a:pPr algn="r"/>
              <a:t>13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514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F5AE44D-71F4-4CCC-BEB9-326BE72A8F84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7680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4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6805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5AA22DD-58EF-4639-AADF-11C831B756B2}" type="slidenum">
              <a:rPr lang="fr-FR" sz="1200">
                <a:latin typeface="Calibri" pitchFamily="34" charset="0"/>
              </a:rPr>
              <a:pPr algn="r"/>
              <a:t>20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51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651678-D3A6-4BA8-A01D-CE65429477F8}" type="slidenum">
              <a:rPr kumimoji="0"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22</a:t>
            </a:fld>
            <a:endParaRPr kumimoji="0" lang="fr-FR" altLang="fr-FR" smtClean="0">
              <a:latin typeface="Arial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457200"/>
            <a:ext cx="4573588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114800"/>
            <a:ext cx="5029200" cy="4648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mtClean="0">
                <a:latin typeface="Arial" charset="0"/>
              </a:rPr>
              <a:t>Notre CdM est limitée : les filtres</a:t>
            </a:r>
          </a:p>
          <a:p>
            <a:pPr>
              <a:spcBef>
                <a:spcPct val="0"/>
              </a:spcBef>
            </a:pPr>
            <a:r>
              <a:rPr lang="fr-FR" altLang="fr-FR" sz="1400" i="1" smtClean="0">
                <a:latin typeface="Arial" charset="0"/>
              </a:rPr>
              <a:t>Limites neurologiques </a:t>
            </a:r>
            <a:r>
              <a:rPr lang="fr-FR" altLang="fr-FR" sz="1400" smtClean="0">
                <a:latin typeface="Arial" charset="0"/>
              </a:rPr>
              <a:t>: </a:t>
            </a:r>
            <a:r>
              <a:rPr lang="fr-FR" altLang="fr-FR" sz="1000" smtClean="0">
                <a:latin typeface="Arial" charset="0"/>
              </a:rPr>
              <a:t>vision, audition, élimination d’informations par le cerveau</a:t>
            </a:r>
            <a:endParaRPr lang="fr-FR" altLang="fr-FR" sz="140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fr-FR" altLang="fr-FR" sz="1400" i="1" smtClean="0">
                <a:latin typeface="Arial" charset="0"/>
              </a:rPr>
              <a:t>Limites socio-génétiques </a:t>
            </a:r>
            <a:r>
              <a:rPr lang="fr-FR" altLang="fr-FR" sz="1400" smtClean="0">
                <a:latin typeface="Arial" charset="0"/>
              </a:rPr>
              <a:t>: </a:t>
            </a:r>
            <a:r>
              <a:rPr lang="fr-FR" altLang="fr-FR" sz="1000" smtClean="0">
                <a:latin typeface="Arial" charset="0"/>
              </a:rPr>
              <a:t>culturelles, linguistiques</a:t>
            </a:r>
          </a:p>
          <a:p>
            <a:pPr>
              <a:spcBef>
                <a:spcPct val="0"/>
              </a:spcBef>
            </a:pPr>
            <a:r>
              <a:rPr lang="fr-FR" altLang="fr-FR" sz="1400" i="1" smtClean="0">
                <a:latin typeface="Arial" charset="0"/>
              </a:rPr>
              <a:t>Limites personnelles</a:t>
            </a:r>
            <a:r>
              <a:rPr lang="fr-FR" altLang="fr-FR" sz="1400" smtClean="0">
                <a:latin typeface="Arial" charset="0"/>
              </a:rPr>
              <a:t> : </a:t>
            </a:r>
            <a:r>
              <a:rPr lang="fr-FR" altLang="fr-FR" sz="1000" smtClean="0">
                <a:latin typeface="Arial" charset="0"/>
              </a:rPr>
              <a:t>histoire personnelle, expériences de l’individu</a:t>
            </a:r>
          </a:p>
          <a:p>
            <a:pPr>
              <a:spcBef>
                <a:spcPct val="0"/>
              </a:spcBef>
            </a:pPr>
            <a:endParaRPr lang="fr-FR" altLang="fr-FR" sz="100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fr-FR" altLang="fr-FR" smtClean="0">
                <a:latin typeface="Arial" charset="0"/>
              </a:rPr>
              <a:t>Les processus déformateurs</a:t>
            </a:r>
          </a:p>
          <a:p>
            <a:pPr>
              <a:spcBef>
                <a:spcPct val="0"/>
              </a:spcBef>
            </a:pPr>
            <a:endParaRPr lang="fr-FR" altLang="fr-FR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fr-FR" altLang="fr-FR" sz="1400" b="1" i="1" smtClean="0">
                <a:latin typeface="Arial" charset="0"/>
              </a:rPr>
              <a:t>Généralisation</a:t>
            </a:r>
            <a:r>
              <a:rPr lang="fr-FR" altLang="fr-FR" b="1" smtClean="0">
                <a:latin typeface="Arial" charset="0"/>
              </a:rPr>
              <a:t> </a:t>
            </a:r>
            <a:r>
              <a:rPr lang="fr-FR" altLang="fr-FR" smtClean="0">
                <a:latin typeface="Arial" charset="0"/>
              </a:rPr>
              <a:t>: </a:t>
            </a:r>
          </a:p>
          <a:p>
            <a:pPr>
              <a:spcBef>
                <a:spcPct val="0"/>
              </a:spcBef>
            </a:pPr>
            <a:r>
              <a:rPr lang="fr-FR" altLang="fr-FR" sz="1000" smtClean="0">
                <a:latin typeface="Arial" charset="0"/>
              </a:rPr>
              <a:t>		positif : apprendre la notion de « </a:t>
            </a:r>
            <a:r>
              <a:rPr lang="fr-FR" altLang="fr-FR" sz="1000" i="1" smtClean="0">
                <a:latin typeface="Arial" charset="0"/>
              </a:rPr>
              <a:t>concept », </a:t>
            </a:r>
          </a:p>
          <a:p>
            <a:pPr>
              <a:spcBef>
                <a:spcPct val="0"/>
              </a:spcBef>
            </a:pPr>
            <a:r>
              <a:rPr lang="fr-FR" altLang="fr-FR" sz="1000" smtClean="0">
                <a:latin typeface="Arial" charset="0"/>
              </a:rPr>
              <a:t>		limitatif : générateur de préjugés.</a:t>
            </a:r>
          </a:p>
          <a:p>
            <a:pPr>
              <a:spcBef>
                <a:spcPct val="0"/>
              </a:spcBef>
            </a:pPr>
            <a:endParaRPr lang="fr-FR" altLang="fr-FR" sz="100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fr-FR" altLang="fr-FR" sz="1400" b="1" i="1" smtClean="0">
                <a:latin typeface="Arial" charset="0"/>
              </a:rPr>
              <a:t>Sélection</a:t>
            </a:r>
            <a:r>
              <a:rPr lang="fr-FR" altLang="fr-FR" i="1" smtClean="0">
                <a:latin typeface="Arial" charset="0"/>
              </a:rPr>
              <a:t> </a:t>
            </a:r>
            <a:r>
              <a:rPr lang="fr-FR" altLang="fr-FR" smtClean="0">
                <a:latin typeface="Arial" charset="0"/>
              </a:rPr>
              <a:t>: </a:t>
            </a:r>
            <a:r>
              <a:rPr lang="fr-FR" altLang="fr-FR" sz="1000" smtClean="0">
                <a:latin typeface="Arial" charset="0"/>
              </a:rPr>
              <a:t>tri des informations, tri des expériences</a:t>
            </a:r>
          </a:p>
          <a:p>
            <a:pPr>
              <a:spcBef>
                <a:spcPct val="0"/>
              </a:spcBef>
            </a:pPr>
            <a:r>
              <a:rPr lang="fr-FR" altLang="fr-FR" i="1" smtClean="0">
                <a:latin typeface="Arial" charset="0"/>
              </a:rPr>
              <a:t>		</a:t>
            </a:r>
            <a:r>
              <a:rPr lang="fr-FR" altLang="fr-FR" sz="1000" smtClean="0">
                <a:latin typeface="Arial" charset="0"/>
              </a:rPr>
              <a:t>positif : concentration, résolution de problèmes</a:t>
            </a:r>
          </a:p>
          <a:p>
            <a:pPr>
              <a:spcBef>
                <a:spcPct val="0"/>
              </a:spcBef>
            </a:pPr>
            <a:r>
              <a:rPr lang="fr-FR" altLang="fr-FR" sz="1000" smtClean="0">
                <a:latin typeface="Arial" charset="0"/>
              </a:rPr>
              <a:t>		limitatif : focalisation sur le négatif des évènements</a:t>
            </a:r>
          </a:p>
          <a:p>
            <a:pPr>
              <a:spcBef>
                <a:spcPct val="0"/>
              </a:spcBef>
            </a:pPr>
            <a:endParaRPr lang="fr-FR" altLang="fr-FR" sz="100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fr-FR" altLang="fr-FR" sz="1400" b="1" i="1" smtClean="0">
                <a:latin typeface="Arial" charset="0"/>
              </a:rPr>
              <a:t>Distorsion</a:t>
            </a:r>
            <a:r>
              <a:rPr lang="fr-FR" altLang="fr-FR" sz="1400" i="1" smtClean="0">
                <a:latin typeface="Arial" charset="0"/>
              </a:rPr>
              <a:t> </a:t>
            </a:r>
            <a:r>
              <a:rPr lang="fr-FR" altLang="fr-FR" sz="1400" smtClean="0">
                <a:latin typeface="Arial" charset="0"/>
              </a:rPr>
              <a:t>: </a:t>
            </a:r>
            <a:r>
              <a:rPr lang="fr-FR" altLang="fr-FR" sz="1000" smtClean="0">
                <a:latin typeface="Arial" charset="0"/>
              </a:rPr>
              <a:t>modifications de notre expérience sensorielle</a:t>
            </a:r>
            <a:endParaRPr lang="fr-FR" altLang="fr-FR" sz="1400" i="1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fr-FR" altLang="fr-FR" sz="1000" smtClean="0">
                <a:latin typeface="Arial" charset="0"/>
              </a:rPr>
              <a:t>		positif : créativité, extrapolation</a:t>
            </a:r>
          </a:p>
          <a:p>
            <a:pPr>
              <a:spcBef>
                <a:spcPct val="0"/>
              </a:spcBef>
            </a:pPr>
            <a:r>
              <a:rPr lang="fr-FR" altLang="fr-FR" sz="1000" smtClean="0">
                <a:latin typeface="Arial" charset="0"/>
              </a:rPr>
              <a:t>		limitatif : interprétation, paranoïa</a:t>
            </a:r>
          </a:p>
          <a:p>
            <a:pPr>
              <a:spcBef>
                <a:spcPct val="0"/>
              </a:spcBef>
            </a:pPr>
            <a:endParaRPr lang="fr-FR" altLang="fr-FR" sz="100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fr-FR" altLang="fr-FR" sz="1000" smtClean="0">
                <a:latin typeface="Arial" charset="0"/>
              </a:rPr>
              <a:t>Difficulté d’accepter la carte du monde des autres = source des conflits humains</a:t>
            </a:r>
          </a:p>
          <a:p>
            <a:pPr>
              <a:spcBef>
                <a:spcPct val="0"/>
              </a:spcBef>
            </a:pPr>
            <a:endParaRPr lang="fr-FR" altLang="fr-F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937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EBA16CD-26D2-4271-A51C-E618235B6B34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7782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8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7829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C7F6807-CAE7-424F-8D37-FE24F40BCECC}" type="slidenum">
              <a:rPr lang="fr-FR" sz="1200">
                <a:latin typeface="Calibri" pitchFamily="34" charset="0"/>
              </a:rPr>
              <a:pPr algn="r"/>
              <a:t>23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608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0B9F9DB-C6D5-4DDD-99F9-5798F33C065A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7885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2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78853" name="Espace réservé du numéro de diapositive 3"/>
          <p:cNvSpPr txBox="1">
            <a:spLocks noGrp="1"/>
          </p:cNvSpPr>
          <p:nvPr/>
        </p:nvSpPr>
        <p:spPr bwMode="auto">
          <a:xfrm>
            <a:off x="3884613" y="8685381"/>
            <a:ext cx="2971800" cy="45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400A370-BAEB-4056-B6D6-878EF6EDF40F}" type="slidenum">
              <a:rPr lang="fr-FR" sz="1200">
                <a:latin typeface="Calibri" pitchFamily="34" charset="0"/>
              </a:rPr>
              <a:pPr algn="r"/>
              <a:t>25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783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90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31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455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C5E13-C2C0-4BC8-89D1-781CCB21DE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96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538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00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08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61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8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0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90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8500-084E-4B8A-87A8-2F1DF7421F1A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2215-7882-40B1-BF8D-6ECC3F6AE1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05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17950"/>
            <a:ext cx="8280920" cy="3744416"/>
          </a:xfrm>
        </p:spPr>
        <p:txBody>
          <a:bodyPr>
            <a:normAutofit fontScale="92500" lnSpcReduction="20000"/>
          </a:bodyPr>
          <a:lstStyle/>
          <a:p>
            <a:r>
              <a:rPr lang="fr-FR" sz="4800" b="1" dirty="0"/>
              <a:t>Techniques de </a:t>
            </a:r>
            <a:r>
              <a:rPr lang="fr-FR" sz="4800" b="1" dirty="0" smtClean="0"/>
              <a:t>négociations</a:t>
            </a:r>
          </a:p>
          <a:p>
            <a:endParaRPr lang="fr-FR" sz="4800" b="1" dirty="0"/>
          </a:p>
          <a:p>
            <a:endParaRPr lang="fr-FR" sz="4800" b="1" dirty="0" smtClean="0"/>
          </a:p>
          <a:p>
            <a:r>
              <a:rPr lang="fr-FR" sz="3500" b="1" dirty="0" smtClean="0"/>
              <a:t>Séminaire animé par: Bouchra CHERKAOUI</a:t>
            </a:r>
          </a:p>
          <a:p>
            <a:r>
              <a:rPr lang="fr-FR" sz="3500" b="1" dirty="0" smtClean="0"/>
              <a:t>Consultante en Communication </a:t>
            </a:r>
          </a:p>
          <a:p>
            <a:r>
              <a:rPr lang="fr-FR" sz="3500" b="1" dirty="0" smtClean="0"/>
              <a:t> Coach Professionnel</a:t>
            </a:r>
          </a:p>
          <a:p>
            <a:endParaRPr lang="fr-FR" sz="4800" b="1" dirty="0"/>
          </a:p>
          <a:p>
            <a:endParaRPr lang="fr-FR" sz="4800" b="1" dirty="0" smtClean="0"/>
          </a:p>
          <a:p>
            <a:endParaRPr lang="fr-FR" sz="4800" b="1" dirty="0"/>
          </a:p>
          <a:p>
            <a:endParaRPr lang="fr-FR" sz="4800" b="1" dirty="0" smtClean="0"/>
          </a:p>
          <a:p>
            <a:endParaRPr lang="fr-FR" sz="4800" b="1" dirty="0"/>
          </a:p>
          <a:p>
            <a:endParaRPr lang="fr-FR" sz="4800" b="1" dirty="0"/>
          </a:p>
          <a:p>
            <a:endParaRPr lang="fr-FR" sz="4400" dirty="0"/>
          </a:p>
        </p:txBody>
      </p:sp>
      <p:pic>
        <p:nvPicPr>
          <p:cNvPr id="5122" name="Picture 2" descr="C:\Users\hp\Desktop\téléchargeme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288" y="1832386"/>
            <a:ext cx="4248472" cy="1361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777" y="402067"/>
            <a:ext cx="2083876" cy="742945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51" y="251820"/>
            <a:ext cx="2615564" cy="1450110"/>
          </a:xfrm>
          <a:prstGeom prst="rect">
            <a:avLst/>
          </a:prstGeom>
        </p:spPr>
      </p:pic>
      <p:pic>
        <p:nvPicPr>
          <p:cNvPr id="6" name="Picture 2" descr="logo kafaat liljamiaa cps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55258"/>
            <a:ext cx="1186184" cy="1036018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859519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928662" y="180963"/>
            <a:ext cx="8072462" cy="108779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002060"/>
                </a:solidFill>
              </a:rPr>
              <a:t>Q</a:t>
            </a:r>
            <a:r>
              <a:rPr lang="en-US" b="1" dirty="0" err="1" smtClean="0">
                <a:solidFill>
                  <a:srgbClr val="002060"/>
                </a:solidFill>
              </a:rPr>
              <a:t>uelle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approche</a:t>
            </a:r>
            <a:r>
              <a:rPr lang="en-US" b="1" dirty="0">
                <a:solidFill>
                  <a:srgbClr val="002060"/>
                </a:solidFill>
              </a:rPr>
              <a:t> de </a:t>
            </a:r>
            <a:r>
              <a:rPr lang="en-US" b="1" dirty="0" err="1">
                <a:solidFill>
                  <a:srgbClr val="002060"/>
                </a:solidFill>
              </a:rPr>
              <a:t>négociation</a:t>
            </a:r>
            <a:r>
              <a:rPr lang="en-US" b="1" dirty="0">
                <a:solidFill>
                  <a:srgbClr val="002060"/>
                </a:solidFill>
              </a:rPr>
              <a:t> ?</a:t>
            </a:r>
            <a:br>
              <a:rPr lang="en-US" b="1" dirty="0">
                <a:solidFill>
                  <a:srgbClr val="002060"/>
                </a:solidFill>
              </a:rPr>
            </a:b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71472" y="1196752"/>
            <a:ext cx="8054975" cy="466111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/>
              <a:t> 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endParaRPr lang="en-US" sz="2000" b="1" dirty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endParaRPr lang="en-US" sz="2000" b="1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en-US" sz="2400" b="1" dirty="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000" b="1" dirty="0" err="1" smtClean="0">
                <a:solidFill>
                  <a:srgbClr val="002060"/>
                </a:solidFill>
              </a:rPr>
              <a:t>L'approche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>
                <a:solidFill>
                  <a:srgbClr val="002060"/>
                </a:solidFill>
              </a:rPr>
              <a:t>gagnant</a:t>
            </a:r>
            <a:r>
              <a:rPr lang="en-US" sz="4000" b="1" dirty="0">
                <a:solidFill>
                  <a:srgbClr val="002060"/>
                </a:solidFill>
              </a:rPr>
              <a:t>/</a:t>
            </a:r>
            <a:r>
              <a:rPr lang="en-US" sz="4000" b="1" dirty="0" err="1">
                <a:solidFill>
                  <a:srgbClr val="002060"/>
                </a:solidFill>
              </a:rPr>
              <a:t>gagnant</a:t>
            </a:r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err="1">
                <a:solidFill>
                  <a:srgbClr val="002060"/>
                </a:solidFill>
              </a:rPr>
              <a:t>est</a:t>
            </a:r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err="1">
                <a:solidFill>
                  <a:srgbClr val="002060"/>
                </a:solidFill>
              </a:rPr>
              <a:t>donc</a:t>
            </a:r>
            <a:r>
              <a:rPr lang="en-US" sz="4000" b="1" dirty="0">
                <a:solidFill>
                  <a:srgbClr val="002060"/>
                </a:solidFill>
              </a:rPr>
              <a:t> la plus </a:t>
            </a:r>
            <a:r>
              <a:rPr lang="en-US" sz="4000" b="1" dirty="0" err="1">
                <a:solidFill>
                  <a:srgbClr val="002060"/>
                </a:solidFill>
              </a:rPr>
              <a:t>judicieuse</a:t>
            </a:r>
            <a:r>
              <a:rPr lang="en-US" sz="2400" b="1" dirty="0">
                <a:solidFill>
                  <a:srgbClr val="002060"/>
                </a:solidFill>
              </a:rPr>
              <a:t>.</a:t>
            </a:r>
          </a:p>
          <a:p>
            <a:pPr marL="0" indent="0">
              <a:lnSpc>
                <a:spcPct val="150000"/>
              </a:lnSpc>
            </a:pPr>
            <a:endParaRPr lang="en-US" sz="1600" b="1" dirty="0"/>
          </a:p>
        </p:txBody>
      </p:sp>
      <p:sp>
        <p:nvSpPr>
          <p:cNvPr id="3" name="Plaque 2"/>
          <p:cNvSpPr/>
          <p:nvPr/>
        </p:nvSpPr>
        <p:spPr>
          <a:xfrm>
            <a:off x="179512" y="1645715"/>
            <a:ext cx="2736304" cy="118821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Gagnant</a:t>
            </a:r>
            <a:r>
              <a:rPr lang="en-US" sz="2400" b="1" dirty="0" smtClean="0"/>
              <a:t>/</a:t>
            </a:r>
            <a:r>
              <a:rPr lang="en-US" sz="2400" b="1" dirty="0" err="1"/>
              <a:t>P</a:t>
            </a:r>
            <a:r>
              <a:rPr lang="en-US" sz="2400" b="1" dirty="0" err="1" smtClean="0"/>
              <a:t>erdant</a:t>
            </a:r>
            <a:endParaRPr lang="fr-FR" sz="2400" b="1" dirty="0"/>
          </a:p>
        </p:txBody>
      </p:sp>
      <p:sp>
        <p:nvSpPr>
          <p:cNvPr id="6" name="Plaque 5"/>
          <p:cNvSpPr/>
          <p:nvPr/>
        </p:nvSpPr>
        <p:spPr>
          <a:xfrm>
            <a:off x="3131840" y="2978545"/>
            <a:ext cx="2952328" cy="1115315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 </a:t>
            </a:r>
            <a:r>
              <a:rPr lang="en-US" sz="2400" b="1" dirty="0" err="1"/>
              <a:t>Perdant</a:t>
            </a:r>
            <a:r>
              <a:rPr lang="en-US" sz="2400" b="1" dirty="0"/>
              <a:t>/</a:t>
            </a:r>
            <a:r>
              <a:rPr lang="en-US" sz="2400" b="1" dirty="0" err="1"/>
              <a:t>Perdant</a:t>
            </a:r>
            <a:r>
              <a:rPr lang="en-US" sz="2400" b="1" dirty="0"/>
              <a:t> </a:t>
            </a:r>
            <a:endParaRPr lang="fr-FR" sz="2400" b="1" dirty="0"/>
          </a:p>
        </p:txBody>
      </p:sp>
      <p:sp>
        <p:nvSpPr>
          <p:cNvPr id="7" name="Plaque 6"/>
          <p:cNvSpPr/>
          <p:nvPr/>
        </p:nvSpPr>
        <p:spPr>
          <a:xfrm>
            <a:off x="6084168" y="1641751"/>
            <a:ext cx="2808312" cy="104241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b="1" dirty="0" err="1"/>
              <a:t>Gagnant</a:t>
            </a:r>
            <a:r>
              <a:rPr lang="en-US" sz="2400" b="1" dirty="0"/>
              <a:t>/</a:t>
            </a:r>
            <a:r>
              <a:rPr lang="en-US" sz="2400" b="1" dirty="0" err="1"/>
              <a:t>Gagnant</a:t>
            </a:r>
            <a:endParaRPr lang="en-US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571472" y="2357430"/>
            <a:ext cx="8272462" cy="4032250"/>
          </a:xfrm>
          <a:ln>
            <a:noFill/>
          </a:ln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fr-FR" sz="1800" i="1" dirty="0">
              <a:latin typeface="Calibri" pitchFamily="34" charset="0"/>
            </a:endParaRPr>
          </a:p>
          <a:p>
            <a:pPr eaLnBrk="1" hangingPunct="1">
              <a:lnSpc>
                <a:spcPct val="150000"/>
              </a:lnSpc>
            </a:pPr>
            <a:endParaRPr lang="fr-FR" sz="1800" dirty="0">
              <a:latin typeface="Calibri" pitchFamily="34" charset="0"/>
            </a:endParaRPr>
          </a:p>
        </p:txBody>
      </p:sp>
      <p:sp>
        <p:nvSpPr>
          <p:cNvPr id="16387" name="TextBox 3"/>
          <p:cNvSpPr txBox="1">
            <a:spLocks noChangeArrowheads="1"/>
          </p:cNvSpPr>
          <p:nvPr/>
        </p:nvSpPr>
        <p:spPr bwMode="auto">
          <a:xfrm>
            <a:off x="841612" y="279092"/>
            <a:ext cx="79200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Calibri" pitchFamily="34" charset="0"/>
              </a:rPr>
              <a:t>La </a:t>
            </a:r>
            <a:r>
              <a:rPr lang="en-US" sz="3200" b="1" dirty="0" err="1">
                <a:solidFill>
                  <a:srgbClr val="002060"/>
                </a:solidFill>
                <a:latin typeface="Calibri" pitchFamily="34" charset="0"/>
              </a:rPr>
              <a:t>Négociation</a:t>
            </a:r>
            <a:r>
              <a:rPr lang="en-US" sz="3200" b="1" dirty="0">
                <a:solidFill>
                  <a:srgbClr val="002060"/>
                </a:solidFill>
                <a:latin typeface="Calibri" pitchFamily="34" charset="0"/>
              </a:rPr>
              <a:t> en cinq </a:t>
            </a:r>
            <a:r>
              <a:rPr lang="en-US" sz="3200" b="1" dirty="0" err="1">
                <a:solidFill>
                  <a:srgbClr val="002060"/>
                </a:solidFill>
                <a:latin typeface="Calibri" pitchFamily="34" charset="0"/>
              </a:rPr>
              <a:t>étapes</a:t>
            </a:r>
            <a:r>
              <a:rPr lang="en-US" sz="3200" b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endParaRPr lang="en-US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4211264033"/>
              </p:ext>
            </p:extLst>
          </p:nvPr>
        </p:nvGraphicFramePr>
        <p:xfrm>
          <a:off x="1015638" y="1484784"/>
          <a:ext cx="76032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4294967295"/>
          </p:nvPr>
        </p:nvSpPr>
        <p:spPr>
          <a:xfrm>
            <a:off x="642910" y="1484784"/>
            <a:ext cx="8713788" cy="5166831"/>
          </a:xfrm>
          <a:ln>
            <a:noFill/>
          </a:ln>
        </p:spPr>
        <p:txBody>
          <a:bodyPr/>
          <a:lstStyle/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r-FR" sz="1600" dirty="0" smtClean="0">
                <a:latin typeface="Calibri" pitchFamily="34" charset="0"/>
              </a:rPr>
              <a:t>.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endParaRPr lang="fr-FR" sz="1600" dirty="0">
              <a:latin typeface="Calibri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endParaRPr lang="fr-FR" sz="1600" dirty="0" smtClean="0">
              <a:latin typeface="Calibri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endParaRPr lang="fr-FR" sz="1600" dirty="0">
              <a:latin typeface="Calibri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endParaRPr lang="fr-FR" sz="1600" dirty="0" smtClean="0">
              <a:latin typeface="Calibri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endParaRPr lang="fr-FR" sz="1600" dirty="0" smtClean="0">
              <a:latin typeface="Calibri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endParaRPr lang="fr-FR" sz="1600" dirty="0">
              <a:latin typeface="Calibri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r-FR" sz="1600" b="1" dirty="0" smtClean="0">
                <a:latin typeface="Calibri" pitchFamily="34" charset="0"/>
              </a:rPr>
              <a:t>  </a:t>
            </a:r>
            <a:endParaRPr lang="fr-FR" sz="1600" b="1" dirty="0">
              <a:latin typeface="Calibri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Char char="v"/>
            </a:pPr>
            <a:endParaRPr lang="fr-FR" sz="1600" b="1" dirty="0">
              <a:latin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57224" y="404664"/>
            <a:ext cx="79200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préparation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négociation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288164720"/>
              </p:ext>
            </p:extLst>
          </p:nvPr>
        </p:nvGraphicFramePr>
        <p:xfrm>
          <a:off x="0" y="1397000"/>
          <a:ext cx="9144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4294967295"/>
          </p:nvPr>
        </p:nvSpPr>
        <p:spPr>
          <a:xfrm>
            <a:off x="719138" y="2714620"/>
            <a:ext cx="8424862" cy="2874620"/>
          </a:xfrm>
          <a:ln>
            <a:noFill/>
            <a:prstDash val="sysDash"/>
          </a:ln>
        </p:spPr>
        <p:txBody>
          <a:bodyPr>
            <a:noAutofit/>
          </a:bodyPr>
          <a:lstStyle/>
          <a:p>
            <a:pPr marL="0" indent="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 connaître les chiffres clés, 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fr-FR" altLang="ja-JP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historique de la situation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nature des parties en présence, </a:t>
            </a:r>
          </a:p>
          <a:p>
            <a:pPr marL="0" indent="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données fondamentales</a:t>
            </a:r>
          </a:p>
        </p:txBody>
      </p:sp>
      <p:sp>
        <p:nvSpPr>
          <p:cNvPr id="18438" name="Rectangle 1"/>
          <p:cNvSpPr>
            <a:spLocks noChangeArrowheads="1"/>
          </p:cNvSpPr>
          <p:nvPr/>
        </p:nvSpPr>
        <p:spPr bwMode="auto">
          <a:xfrm>
            <a:off x="571472" y="1928802"/>
            <a:ext cx="8208963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« </a:t>
            </a:r>
            <a:r>
              <a:rPr lang="en-US" sz="2000" dirty="0">
                <a:solidFill>
                  <a:srgbClr val="0000FF"/>
                </a:solidFill>
                <a:latin typeface="Calibri" pitchFamily="34" charset="0"/>
              </a:rPr>
              <a:t>La 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diplomatie</a:t>
            </a:r>
            <a:r>
              <a:rPr lang="en-US" sz="20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est</a:t>
            </a:r>
            <a:r>
              <a:rPr lang="en-US" sz="20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l</a:t>
            </a:r>
            <a:r>
              <a:rPr lang="en-US" altLang="en-US" sz="2000" dirty="0" err="1">
                <a:solidFill>
                  <a:srgbClr val="0000FF"/>
                </a:solidFill>
                <a:latin typeface="Calibri" pitchFamily="34" charset="0"/>
              </a:rPr>
              <a:t>’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art</a:t>
            </a:r>
            <a:r>
              <a:rPr lang="en-US" sz="2000" dirty="0">
                <a:solidFill>
                  <a:srgbClr val="0000FF"/>
                </a:solidFill>
                <a:latin typeface="Calibri" pitchFamily="34" charset="0"/>
              </a:rPr>
              <a:t> de 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laisser</a:t>
            </a:r>
            <a:r>
              <a:rPr lang="en-US" sz="20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l</a:t>
            </a:r>
            <a:r>
              <a:rPr lang="en-US" altLang="en-US" sz="2000" dirty="0" err="1">
                <a:solidFill>
                  <a:srgbClr val="0000FF"/>
                </a:solidFill>
                <a:latin typeface="Calibri" pitchFamily="34" charset="0"/>
              </a:rPr>
              <a:t>’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autre</a:t>
            </a:r>
            <a:r>
              <a:rPr lang="en-US" sz="20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défendre</a:t>
            </a:r>
            <a:r>
              <a:rPr lang="en-US" sz="2000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votre</a:t>
            </a:r>
            <a:r>
              <a:rPr lang="en-US" sz="2000" dirty="0">
                <a:solidFill>
                  <a:srgbClr val="0000FF"/>
                </a:solidFill>
                <a:latin typeface="Calibri" pitchFamily="34" charset="0"/>
              </a:rPr>
              <a:t> point de </a:t>
            </a:r>
            <a:r>
              <a:rPr lang="en-US" sz="2000" dirty="0" err="1">
                <a:solidFill>
                  <a:srgbClr val="0000FF"/>
                </a:solidFill>
                <a:latin typeface="Calibri" pitchFamily="34" charset="0"/>
              </a:rPr>
              <a:t>vue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. » Daniele </a:t>
            </a:r>
            <a:r>
              <a:rPr lang="en-US" dirty="0" err="1">
                <a:solidFill>
                  <a:srgbClr val="0000FF"/>
                </a:solidFill>
                <a:latin typeface="Calibri" pitchFamily="34" charset="0"/>
              </a:rPr>
              <a:t>Vare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Calibri" pitchFamily="34" charset="0"/>
              </a:rPr>
              <a:t>diplomate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alibri" pitchFamily="34" charset="0"/>
              </a:rPr>
              <a:t>italien</a:t>
            </a:r>
            <a:endParaRPr lang="en-US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857224" y="571480"/>
            <a:ext cx="79200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Connaître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 dossier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857224" y="1700808"/>
            <a:ext cx="7200900" cy="438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Calibri" pitchFamily="34" charset="0"/>
              </a:rPr>
              <a:t>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Calibri" pitchFamily="34" charset="0"/>
              </a:rPr>
              <a:t>Fixer des </a:t>
            </a:r>
            <a:r>
              <a:rPr lang="en-US" sz="2400" dirty="0" err="1">
                <a:latin typeface="Calibri" pitchFamily="34" charset="0"/>
              </a:rPr>
              <a:t>objectifs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clairs</a:t>
            </a: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    </a:t>
            </a:r>
            <a:r>
              <a:rPr lang="en-US" sz="2400" dirty="0" err="1">
                <a:latin typeface="Calibri" pitchFamily="34" charset="0"/>
              </a:rPr>
              <a:t>Methode</a:t>
            </a:r>
            <a:r>
              <a:rPr lang="en-US" sz="2400" dirty="0">
                <a:latin typeface="Calibri" pitchFamily="34" charset="0"/>
              </a:rPr>
              <a:t> SMART 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err="1">
                <a:latin typeface="Calibri" pitchFamily="34" charset="0"/>
              </a:rPr>
              <a:t>Anticiper</a:t>
            </a:r>
            <a:r>
              <a:rPr lang="en-US" sz="2400" dirty="0">
                <a:latin typeface="Calibri" pitchFamily="34" charset="0"/>
              </a:rPr>
              <a:t> les </a:t>
            </a:r>
            <a:r>
              <a:rPr lang="en-US" sz="2400" dirty="0" err="1">
                <a:latin typeface="Calibri" pitchFamily="34" charset="0"/>
              </a:rPr>
              <a:t>réclamations</a:t>
            </a:r>
            <a:r>
              <a:rPr lang="en-US" sz="2400" dirty="0">
                <a:latin typeface="Calibri" pitchFamily="34" charset="0"/>
              </a:rPr>
              <a:t> et les </a:t>
            </a:r>
            <a:r>
              <a:rPr lang="en-US" sz="2400" dirty="0" err="1">
                <a:latin typeface="Calibri" pitchFamily="34" charset="0"/>
              </a:rPr>
              <a:t>réactions</a:t>
            </a:r>
            <a:r>
              <a:rPr lang="en-US" sz="2400" dirty="0">
                <a:latin typeface="Calibri" pitchFamily="34" charset="0"/>
              </a:rPr>
              <a:t> de </a:t>
            </a:r>
            <a:r>
              <a:rPr lang="en-US" sz="2400" dirty="0" err="1">
                <a:latin typeface="Calibri" pitchFamily="34" charset="0"/>
              </a:rPr>
              <a:t>l</a:t>
            </a:r>
            <a:r>
              <a:rPr lang="en-US" altLang="en-US" sz="2400" dirty="0" err="1">
                <a:latin typeface="Calibri" pitchFamily="34" charset="0"/>
              </a:rPr>
              <a:t>’</a:t>
            </a:r>
            <a:r>
              <a:rPr lang="en-US" sz="2400" dirty="0" err="1">
                <a:latin typeface="Calibri" pitchFamily="34" charset="0"/>
              </a:rPr>
              <a:t>autre</a:t>
            </a:r>
            <a:r>
              <a:rPr lang="en-US" sz="2400" dirty="0">
                <a:latin typeface="Calibri" pitchFamily="34" charset="0"/>
              </a:rPr>
              <a:t> (des </a:t>
            </a:r>
            <a:r>
              <a:rPr lang="en-US" sz="2400" dirty="0" err="1">
                <a:latin typeface="Calibri" pitchFamily="34" charset="0"/>
              </a:rPr>
              <a:t>autres</a:t>
            </a:r>
            <a:r>
              <a:rPr lang="en-US" sz="2400" dirty="0">
                <a:latin typeface="Calibri" pitchFamily="34" charset="0"/>
              </a:rPr>
              <a:t>) </a:t>
            </a:r>
            <a:r>
              <a:rPr lang="en-US" sz="2400" dirty="0" err="1">
                <a:latin typeface="Calibri" pitchFamily="34" charset="0"/>
              </a:rPr>
              <a:t>partie</a:t>
            </a:r>
            <a:r>
              <a:rPr lang="en-US" sz="2400" dirty="0">
                <a:latin typeface="Calibri" pitchFamily="34" charset="0"/>
              </a:rPr>
              <a:t>(s).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err="1">
                <a:latin typeface="Calibri" pitchFamily="34" charset="0"/>
              </a:rPr>
              <a:t>Développer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une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stratégie</a:t>
            </a:r>
            <a:r>
              <a:rPr lang="en-US" sz="2400" dirty="0">
                <a:latin typeface="Calibri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769820" y="642918"/>
            <a:ext cx="38685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Calibri" pitchFamily="34" charset="0"/>
              </a:rPr>
              <a:t>Connaître</a:t>
            </a:r>
            <a:r>
              <a:rPr lang="en-US" sz="3200" b="1" dirty="0">
                <a:solidFill>
                  <a:srgbClr val="002060"/>
                </a:solidFill>
                <a:latin typeface="Calibri" pitchFamily="34" charset="0"/>
              </a:rPr>
              <a:t> son dossier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684213" y="1643050"/>
            <a:ext cx="845978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sz="1600" dirty="0">
              <a:solidFill>
                <a:srgbClr val="0000FF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alibri" pitchFamily="34" charset="0"/>
              </a:rPr>
              <a:t>Identifier </a:t>
            </a: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un ensemble </a:t>
            </a:r>
            <a:r>
              <a:rPr lang="en-US" sz="2400" dirty="0" err="1">
                <a:solidFill>
                  <a:srgbClr val="FF0000"/>
                </a:solidFill>
                <a:latin typeface="Calibri" pitchFamily="34" charset="0"/>
              </a:rPr>
              <a:t>d</a:t>
            </a:r>
            <a:r>
              <a:rPr lang="en-US" altLang="en-US" sz="2400" dirty="0" err="1">
                <a:solidFill>
                  <a:srgbClr val="FF0000"/>
                </a:solidFill>
                <a:latin typeface="Calibri" pitchFamily="34" charset="0"/>
              </a:rPr>
              <a:t>’</a:t>
            </a:r>
            <a:r>
              <a:rPr lang="en-US" sz="2400" dirty="0" err="1">
                <a:solidFill>
                  <a:srgbClr val="FF0000"/>
                </a:solidFill>
                <a:latin typeface="Calibri" pitchFamily="34" charset="0"/>
              </a:rPr>
              <a:t>objectifs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</a:rPr>
              <a:t>plutôt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qu</a:t>
            </a:r>
            <a:r>
              <a:rPr lang="en-US" altLang="en-US" sz="2400" dirty="0" err="1">
                <a:latin typeface="Calibri" pitchFamily="34" charset="0"/>
              </a:rPr>
              <a:t>’</a:t>
            </a:r>
            <a:r>
              <a:rPr lang="en-US" sz="2400" dirty="0" err="1">
                <a:latin typeface="Calibri" pitchFamily="34" charset="0"/>
              </a:rPr>
              <a:t>une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seule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cible</a:t>
            </a:r>
            <a:r>
              <a:rPr lang="en-US" sz="2400" dirty="0">
                <a:latin typeface="Calibri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1. Un </a:t>
            </a:r>
            <a:r>
              <a:rPr lang="en-US" sz="2400" dirty="0" err="1">
                <a:latin typeface="Calibri" pitchFamily="34" charset="0"/>
              </a:rPr>
              <a:t>objectif</a:t>
            </a:r>
            <a:r>
              <a:rPr lang="en-US" sz="2400" dirty="0">
                <a:latin typeface="Calibri" pitchFamily="34" charset="0"/>
              </a:rPr>
              <a:t> maximum : le </a:t>
            </a:r>
            <a:r>
              <a:rPr lang="en-US" sz="2400" dirty="0" err="1">
                <a:latin typeface="Calibri" pitchFamily="34" charset="0"/>
              </a:rPr>
              <a:t>meilleur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résultat</a:t>
            </a:r>
            <a:r>
              <a:rPr lang="en-US" sz="2400" dirty="0">
                <a:latin typeface="Calibri" pitchFamily="34" charset="0"/>
              </a:rPr>
              <a:t> possible.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2. Un </a:t>
            </a:r>
            <a:r>
              <a:rPr lang="en-US" sz="2400" dirty="0" err="1">
                <a:latin typeface="Calibri" pitchFamily="34" charset="0"/>
              </a:rPr>
              <a:t>objectif</a:t>
            </a:r>
            <a:r>
              <a:rPr lang="en-US" sz="2400" dirty="0">
                <a:latin typeface="Calibri" pitchFamily="34" charset="0"/>
              </a:rPr>
              <a:t> minimum  : </a:t>
            </a:r>
            <a:r>
              <a:rPr lang="en-US" sz="2400" dirty="0" err="1">
                <a:latin typeface="Calibri" pitchFamily="34" charset="0"/>
              </a:rPr>
              <a:t>l</a:t>
            </a:r>
            <a:r>
              <a:rPr lang="en-US" altLang="en-US" sz="2400" dirty="0" err="1">
                <a:latin typeface="Calibri" pitchFamily="34" charset="0"/>
              </a:rPr>
              <a:t>’</a:t>
            </a:r>
            <a:r>
              <a:rPr lang="en-US" sz="2400" dirty="0" err="1">
                <a:latin typeface="Calibri" pitchFamily="34" charset="0"/>
              </a:rPr>
              <a:t>objectif</a:t>
            </a:r>
            <a:r>
              <a:rPr lang="en-US" sz="2400" dirty="0">
                <a:latin typeface="Calibri" pitchFamily="34" charset="0"/>
              </a:rPr>
              <a:t> le plus bas acceptable.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3. Un </a:t>
            </a:r>
            <a:r>
              <a:rPr lang="en-US" sz="2400" dirty="0" err="1">
                <a:latin typeface="Calibri" pitchFamily="34" charset="0"/>
              </a:rPr>
              <a:t>objectif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cible</a:t>
            </a:r>
            <a:r>
              <a:rPr lang="en-US" sz="2400" dirty="0">
                <a:latin typeface="Calibri" pitchFamily="34" charset="0"/>
              </a:rPr>
              <a:t>          : avec </a:t>
            </a:r>
            <a:r>
              <a:rPr lang="en-US" sz="2400" dirty="0" err="1">
                <a:latin typeface="Calibri" pitchFamily="34" charset="0"/>
              </a:rPr>
              <a:t>réalisme</a:t>
            </a:r>
            <a:r>
              <a:rPr lang="en-US" sz="2400" dirty="0">
                <a:latin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</a:rPr>
              <a:t>ce</a:t>
            </a:r>
            <a:r>
              <a:rPr lang="en-US" sz="2400" dirty="0">
                <a:latin typeface="Calibri" pitchFamily="34" charset="0"/>
              </a:rPr>
              <a:t> que </a:t>
            </a:r>
            <a:r>
              <a:rPr lang="en-US" sz="2400" dirty="0" err="1">
                <a:latin typeface="Calibri" pitchFamily="34" charset="0"/>
              </a:rPr>
              <a:t>vous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comptez</a:t>
            </a:r>
            <a:r>
              <a:rPr lang="en-US" sz="2400" dirty="0">
                <a:latin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</a:rPr>
              <a:t>        </a:t>
            </a:r>
            <a:r>
              <a:rPr lang="en-US" sz="2400" dirty="0" err="1">
                <a:latin typeface="Calibri" pitchFamily="34" charset="0"/>
              </a:rPr>
              <a:t>obtenir</a:t>
            </a:r>
            <a:r>
              <a:rPr lang="en-US" sz="2400" dirty="0">
                <a:latin typeface="Calibri" pitchFamily="34" charset="0"/>
              </a:rPr>
              <a:t>.</a:t>
            </a: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1571604" y="357166"/>
            <a:ext cx="685804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Fixer des </a:t>
            </a:r>
            <a:r>
              <a:rPr lang="en-US" sz="2800" b="1" dirty="0" err="1">
                <a:solidFill>
                  <a:srgbClr val="002060"/>
                </a:solidFill>
                <a:latin typeface="Calibri" pitchFamily="34" charset="0"/>
              </a:rPr>
              <a:t>objectifs</a:t>
            </a:r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libri" pitchFamily="34" charset="0"/>
              </a:rPr>
              <a:t>clairs</a:t>
            </a:r>
            <a:endParaRPr lang="en-US" sz="2800" b="1" dirty="0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latin typeface="Calibri" pitchFamily="34" charset="0"/>
              </a:rPr>
              <a:t>Méthode</a:t>
            </a:r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 SMART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1785918" y="500042"/>
            <a:ext cx="5616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>
                <a:latin typeface="Calibri" pitchFamily="34" charset="0"/>
              </a:rPr>
              <a:t>La </a:t>
            </a:r>
            <a:r>
              <a:rPr lang="en-US" sz="3200" b="1" dirty="0" err="1">
                <a:latin typeface="Calibri" pitchFamily="34" charset="0"/>
              </a:rPr>
              <a:t>méthode</a:t>
            </a:r>
            <a:r>
              <a:rPr lang="en-US" sz="3200" b="1" dirty="0">
                <a:latin typeface="Calibri" pitchFamily="34" charset="0"/>
              </a:rPr>
              <a:t> S.M.A.R.T.</a:t>
            </a: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714348" y="1412776"/>
            <a:ext cx="7416800" cy="5690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S pour </a:t>
            </a:r>
            <a:r>
              <a:rPr lang="en-US" sz="2400" dirty="0" err="1">
                <a:latin typeface="Calibri" pitchFamily="34" charset="0"/>
              </a:rPr>
              <a:t>Spécifique</a:t>
            </a: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M pour </a:t>
            </a:r>
            <a:r>
              <a:rPr lang="en-US" sz="2400" dirty="0" err="1">
                <a:latin typeface="Calibri" pitchFamily="34" charset="0"/>
              </a:rPr>
              <a:t>Mesurable</a:t>
            </a: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A pour accessible / </a:t>
            </a:r>
            <a:r>
              <a:rPr lang="en-US" sz="2400" dirty="0" err="1">
                <a:latin typeface="Calibri" pitchFamily="34" charset="0"/>
              </a:rPr>
              <a:t>attractif</a:t>
            </a: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R pour </a:t>
            </a:r>
            <a:r>
              <a:rPr lang="en-US" sz="2400" dirty="0" err="1">
                <a:latin typeface="Calibri" pitchFamily="34" charset="0"/>
              </a:rPr>
              <a:t>réaliste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T pour </a:t>
            </a:r>
            <a:r>
              <a:rPr lang="en-US" sz="2400" dirty="0" err="1">
                <a:latin typeface="Calibri" pitchFamily="34" charset="0"/>
              </a:rPr>
              <a:t>temporellement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défini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1600" dirty="0">
              <a:solidFill>
                <a:srgbClr val="3366FF"/>
              </a:solidFill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endParaRPr lang="en-US" sz="1050" dirty="0">
              <a:latin typeface="Calibri" pitchFamily="34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539750" y="2205038"/>
            <a:ext cx="72723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3042" y="214290"/>
            <a:ext cx="6286544" cy="939821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r-FR" sz="2800" b="1" dirty="0">
                <a:cs typeface="Times New Roman" pitchFamily="18" charset="0"/>
              </a:rPr>
              <a:t>La préparation de la négociation </a:t>
            </a:r>
            <a:br>
              <a:rPr lang="fr-FR" sz="2800" b="1" dirty="0">
                <a:cs typeface="Times New Roman" pitchFamily="18" charset="0"/>
              </a:rPr>
            </a:br>
            <a:r>
              <a:rPr lang="fr-FR" sz="2800" b="1" dirty="0">
                <a:cs typeface="Times New Roman" pitchFamily="18" charset="0"/>
              </a:rPr>
              <a:t>est une phase stratégique et tactique </a:t>
            </a:r>
            <a:endParaRPr lang="fr-FR" sz="2800" b="1" dirty="0"/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>
          <a:xfrm>
            <a:off x="539552" y="1536717"/>
            <a:ext cx="8024983" cy="513264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Char char="Ø"/>
            </a:pPr>
            <a:r>
              <a:rPr lang="fr-FR" sz="1900" dirty="0">
                <a:cs typeface="Times New Roman" pitchFamily="18" charset="0"/>
              </a:rPr>
              <a:t>Identifier les conditions d'existence d'une négociation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Arial" pitchFamily="34" charset="0"/>
              <a:buNone/>
            </a:pPr>
            <a:r>
              <a:rPr lang="fr-FR" sz="1900" dirty="0">
                <a:cs typeface="Times New Roman" pitchFamily="18" charset="0"/>
              </a:rPr>
              <a:t>     et ses facteurs clefs de réussite.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Arial" pitchFamily="34" charset="0"/>
              <a:buNone/>
            </a:pPr>
            <a:endParaRPr lang="fr-FR" sz="1900" dirty="0">
              <a:cs typeface="Times New Roman" pitchFamily="18" charset="0"/>
            </a:endParaRP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Char char="Ø"/>
            </a:pPr>
            <a:r>
              <a:rPr lang="fr-FR" sz="1900" dirty="0">
                <a:cs typeface="Times New Roman" pitchFamily="18" charset="0"/>
              </a:rPr>
              <a:t>Définir les enjeux et les objectifs de la négociation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Arial" pitchFamily="34" charset="0"/>
              <a:buNone/>
            </a:pPr>
            <a:r>
              <a:rPr lang="fr-FR" sz="1900" dirty="0">
                <a:cs typeface="Times New Roman" pitchFamily="18" charset="0"/>
              </a:rPr>
              <a:t>     pour chacun des intervenants.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Arial" pitchFamily="34" charset="0"/>
              <a:buNone/>
            </a:pPr>
            <a:endParaRPr lang="fr-FR" sz="1900" dirty="0">
              <a:cs typeface="Times New Roman" pitchFamily="18" charset="0"/>
            </a:endParaRP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Char char="Ø"/>
            </a:pPr>
            <a:r>
              <a:rPr lang="fr-FR" sz="1900" dirty="0">
                <a:cs typeface="Times New Roman" pitchFamily="18" charset="0"/>
              </a:rPr>
              <a:t>Distinguer les espaces de négociation des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Arial" pitchFamily="34" charset="0"/>
              <a:buNone/>
            </a:pPr>
            <a:r>
              <a:rPr lang="fr-FR" sz="1900" dirty="0">
                <a:cs typeface="Times New Roman" pitchFamily="18" charset="0"/>
              </a:rPr>
              <a:t>     éléments "non négociables".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Arial" pitchFamily="34" charset="0"/>
              <a:buNone/>
            </a:pPr>
            <a:endParaRPr lang="fr-FR" sz="1900" dirty="0">
              <a:cs typeface="Times New Roman" pitchFamily="18" charset="0"/>
            </a:endParaRP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Char char="Ø"/>
            </a:pPr>
            <a:r>
              <a:rPr lang="fr-FR" sz="1900" dirty="0">
                <a:cs typeface="Times New Roman" pitchFamily="18" charset="0"/>
              </a:rPr>
              <a:t>Cerner clairement les objectifs et préparer les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Arial" pitchFamily="34" charset="0"/>
              <a:buNone/>
            </a:pPr>
            <a:r>
              <a:rPr lang="fr-FR" sz="1900" dirty="0">
                <a:cs typeface="Times New Roman" pitchFamily="18" charset="0"/>
              </a:rPr>
              <a:t>     arguments à valoriser.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Arial" pitchFamily="34" charset="0"/>
              <a:buNone/>
            </a:pPr>
            <a:endParaRPr lang="fr-FR" sz="1900" dirty="0">
              <a:cs typeface="Times New Roman" pitchFamily="18" charset="0"/>
            </a:endParaRP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Char char="Ø"/>
            </a:pPr>
            <a:r>
              <a:rPr lang="fr-FR" sz="1900" dirty="0">
                <a:cs typeface="Times New Roman" pitchFamily="18" charset="0"/>
              </a:rPr>
              <a:t>Identifier les acteurs directs et indirects.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Tx/>
              <a:buChar char="•"/>
            </a:pPr>
            <a:endParaRPr lang="fr-FR" sz="1900" dirty="0">
              <a:cs typeface="Times New Roman" pitchFamily="18" charset="0"/>
            </a:endParaRP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Char char="Ø"/>
            </a:pPr>
            <a:r>
              <a:rPr lang="fr-FR" sz="1900" dirty="0">
                <a:cs typeface="Times New Roman" pitchFamily="18" charset="0"/>
              </a:rPr>
              <a:t>Analyser le profil de ses interlocuteurs. 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Tx/>
              <a:buChar char="•"/>
            </a:pPr>
            <a:endParaRPr lang="fr-FR" sz="1900" dirty="0">
              <a:cs typeface="Times New Roman" pitchFamily="18" charset="0"/>
            </a:endParaRP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Wingdings" pitchFamily="2" charset="2"/>
              <a:buChar char="Ø"/>
            </a:pPr>
            <a:r>
              <a:rPr lang="fr-FR" sz="1900" dirty="0">
                <a:cs typeface="Times New Roman" pitchFamily="18" charset="0"/>
              </a:rPr>
              <a:t>Décider d'une stratégie adaptée à la situation et</a:t>
            </a:r>
          </a:p>
          <a:p>
            <a:pPr eaLnBrk="1" hangingPunct="1">
              <a:spcBef>
                <a:spcPct val="15000"/>
              </a:spcBef>
              <a:buClr>
                <a:schemeClr val="accent2"/>
              </a:buClr>
              <a:buSzPct val="80000"/>
              <a:buFont typeface="Arial" pitchFamily="34" charset="0"/>
              <a:buNone/>
            </a:pPr>
            <a:r>
              <a:rPr lang="fr-FR" sz="1900" dirty="0">
                <a:cs typeface="Times New Roman" pitchFamily="18" charset="0"/>
              </a:rPr>
              <a:t>    étudier toutes les hypothèses</a:t>
            </a: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19648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857224" y="500042"/>
            <a:ext cx="78851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atin typeface="Calibri" pitchFamily="34" charset="0"/>
              </a:rPr>
              <a:t>Anticiper</a:t>
            </a:r>
            <a:r>
              <a:rPr lang="en-US" sz="2800" b="1" dirty="0">
                <a:latin typeface="Calibri" pitchFamily="34" charset="0"/>
              </a:rPr>
              <a:t> les </a:t>
            </a:r>
            <a:r>
              <a:rPr lang="en-US" sz="2800" b="1" dirty="0" err="1">
                <a:latin typeface="Calibri" pitchFamily="34" charset="0"/>
              </a:rPr>
              <a:t>réclamations</a:t>
            </a:r>
            <a:r>
              <a:rPr lang="en-US" sz="2800" b="1" dirty="0">
                <a:latin typeface="Calibri" pitchFamily="34" charset="0"/>
              </a:rPr>
              <a:t> et les </a:t>
            </a:r>
            <a:r>
              <a:rPr lang="en-US" sz="2800" b="1" dirty="0" err="1">
                <a:latin typeface="Calibri" pitchFamily="34" charset="0"/>
              </a:rPr>
              <a:t>réactions</a:t>
            </a:r>
            <a:r>
              <a:rPr lang="en-US" sz="2800" b="1" dirty="0">
                <a:latin typeface="Calibri" pitchFamily="34" charset="0"/>
              </a:rPr>
              <a:t> de </a:t>
            </a:r>
            <a:r>
              <a:rPr lang="en-US" sz="2800" b="1" dirty="0" err="1">
                <a:latin typeface="Calibri" pitchFamily="34" charset="0"/>
              </a:rPr>
              <a:t>l</a:t>
            </a:r>
            <a:r>
              <a:rPr lang="en-US" altLang="en-US" sz="2800" b="1" dirty="0" err="1">
                <a:latin typeface="Calibri" pitchFamily="34" charset="0"/>
              </a:rPr>
              <a:t>’</a:t>
            </a:r>
            <a:r>
              <a:rPr lang="en-US" sz="2800" b="1" dirty="0" err="1">
                <a:latin typeface="Calibri" pitchFamily="34" charset="0"/>
              </a:rPr>
              <a:t>autre</a:t>
            </a:r>
            <a:r>
              <a:rPr lang="en-US" sz="2800" b="1" dirty="0">
                <a:latin typeface="Calibri" pitchFamily="34" charset="0"/>
              </a:rPr>
              <a:t> </a:t>
            </a:r>
          </a:p>
          <a:p>
            <a:pPr algn="ctr"/>
            <a:r>
              <a:rPr lang="en-US" sz="2800" b="1" dirty="0">
                <a:latin typeface="Calibri" pitchFamily="34" charset="0"/>
              </a:rPr>
              <a:t>(des </a:t>
            </a:r>
            <a:r>
              <a:rPr lang="en-US" sz="2800" b="1" dirty="0" err="1">
                <a:latin typeface="Calibri" pitchFamily="34" charset="0"/>
              </a:rPr>
              <a:t>autres</a:t>
            </a:r>
            <a:r>
              <a:rPr lang="en-US" sz="2800" b="1" dirty="0">
                <a:latin typeface="Calibri" pitchFamily="34" charset="0"/>
              </a:rPr>
              <a:t>) </a:t>
            </a:r>
            <a:r>
              <a:rPr lang="en-US" sz="2800" b="1" dirty="0" err="1">
                <a:latin typeface="Calibri" pitchFamily="34" charset="0"/>
              </a:rPr>
              <a:t>partie</a:t>
            </a:r>
            <a:r>
              <a:rPr lang="en-US" sz="2800" b="1" dirty="0">
                <a:latin typeface="Calibri" pitchFamily="34" charset="0"/>
              </a:rPr>
              <a:t>(s</a:t>
            </a: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571472" y="1988840"/>
            <a:ext cx="835824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>
                <a:latin typeface="Calibri" pitchFamily="34" charset="0"/>
              </a:rPr>
              <a:t>Afin</a:t>
            </a:r>
            <a:r>
              <a:rPr lang="en-US" sz="2000" dirty="0">
                <a:latin typeface="Calibri" pitchFamily="34" charset="0"/>
              </a:rPr>
              <a:t> de </a:t>
            </a:r>
            <a:r>
              <a:rPr lang="en-US" sz="2000" dirty="0" err="1">
                <a:latin typeface="Calibri" pitchFamily="34" charset="0"/>
              </a:rPr>
              <a:t>vous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préparer</a:t>
            </a:r>
            <a:r>
              <a:rPr lang="en-US" sz="2000" dirty="0">
                <a:latin typeface="Calibri" pitchFamily="34" charset="0"/>
              </a:rPr>
              <a:t> et de </a:t>
            </a:r>
            <a:r>
              <a:rPr lang="en-US" sz="2000" dirty="0" err="1">
                <a:latin typeface="Calibri" pitchFamily="34" charset="0"/>
              </a:rPr>
              <a:t>renforcer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vos</a:t>
            </a:r>
            <a:r>
              <a:rPr lang="en-US" sz="2000" dirty="0">
                <a:latin typeface="Calibri" pitchFamily="34" charset="0"/>
              </a:rPr>
              <a:t> arguments, </a:t>
            </a:r>
            <a:r>
              <a:rPr lang="en-US" sz="2000" dirty="0" err="1">
                <a:latin typeface="Calibri" pitchFamily="34" charset="0"/>
              </a:rPr>
              <a:t>vous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devez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toujours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anticiper</a:t>
            </a:r>
            <a:r>
              <a:rPr lang="en-US" sz="2000" dirty="0">
                <a:latin typeface="Calibri" pitchFamily="34" charset="0"/>
              </a:rPr>
              <a:t> les </a:t>
            </a:r>
            <a:r>
              <a:rPr lang="en-US" sz="2000" dirty="0" err="1">
                <a:latin typeface="Calibri" pitchFamily="34" charset="0"/>
              </a:rPr>
              <a:t>réclamations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que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l</a:t>
            </a:r>
            <a:r>
              <a:rPr lang="en-US" altLang="en-US" sz="2000" dirty="0" err="1">
                <a:latin typeface="Calibri" pitchFamily="34" charset="0"/>
              </a:rPr>
              <a:t>’</a:t>
            </a:r>
            <a:r>
              <a:rPr lang="en-US" sz="2000" dirty="0" err="1">
                <a:latin typeface="Calibri" pitchFamily="34" charset="0"/>
              </a:rPr>
              <a:t>autre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partie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soulevera</a:t>
            </a:r>
            <a:r>
              <a:rPr lang="en-US" sz="2000" dirty="0">
                <a:latin typeface="Calibri" pitchFamily="34" charset="0"/>
              </a:rPr>
              <a:t>, de </a:t>
            </a:r>
            <a:r>
              <a:rPr lang="en-US" sz="2000" dirty="0" err="1">
                <a:latin typeface="Calibri" pitchFamily="34" charset="0"/>
              </a:rPr>
              <a:t>même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que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sa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réaction</a:t>
            </a:r>
            <a:r>
              <a:rPr lang="en-US" sz="2000" dirty="0">
                <a:latin typeface="Calibri" pitchFamily="34" charset="0"/>
              </a:rPr>
              <a:t> à </a:t>
            </a:r>
            <a:r>
              <a:rPr lang="en-US" sz="2000" dirty="0" err="1">
                <a:latin typeface="Calibri" pitchFamily="34" charset="0"/>
              </a:rPr>
              <a:t>vos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propres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réclamations</a:t>
            </a:r>
            <a:r>
              <a:rPr lang="en-US" sz="2000" dirty="0">
                <a:latin typeface="Calibri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000" dirty="0" err="1">
                <a:latin typeface="Calibri" pitchFamily="34" charset="0"/>
              </a:rPr>
              <a:t>Testez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vos</a:t>
            </a:r>
            <a:r>
              <a:rPr lang="en-US" sz="2000" dirty="0">
                <a:latin typeface="Calibri" pitchFamily="34" charset="0"/>
              </a:rPr>
              <a:t> arguments face à </a:t>
            </a:r>
            <a:r>
              <a:rPr lang="en-US" sz="2000" dirty="0" err="1">
                <a:latin typeface="Calibri" pitchFamily="34" charset="0"/>
              </a:rPr>
              <a:t>ces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hypothèses</a:t>
            </a:r>
            <a:r>
              <a:rPr lang="en-US" sz="2000" dirty="0">
                <a:latin typeface="Calibri" pitchFamily="34" charset="0"/>
              </a:rPr>
              <a:t>, et </a:t>
            </a:r>
            <a:r>
              <a:rPr lang="en-US" sz="2000" dirty="0" err="1">
                <a:latin typeface="Calibri" pitchFamily="34" charset="0"/>
              </a:rPr>
              <a:t>si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nécessaire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améliorez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vos</a:t>
            </a:r>
            <a:r>
              <a:rPr lang="en-US" sz="2000" dirty="0">
                <a:latin typeface="Calibri" pitchFamily="34" charset="0"/>
              </a:rPr>
              <a:t> arguments.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Calibri" pitchFamily="34" charset="0"/>
              </a:rPr>
              <a:t>Il </a:t>
            </a:r>
            <a:r>
              <a:rPr lang="en-US" sz="2000" dirty="0">
                <a:latin typeface="Calibri" pitchFamily="34" charset="0"/>
              </a:rPr>
              <a:t>ne </a:t>
            </a:r>
            <a:r>
              <a:rPr lang="en-US" sz="2000" dirty="0" err="1">
                <a:latin typeface="Calibri" pitchFamily="34" charset="0"/>
              </a:rPr>
              <a:t>vous</a:t>
            </a:r>
            <a:r>
              <a:rPr lang="en-US" sz="2000" dirty="0">
                <a:latin typeface="Calibri" pitchFamily="34" charset="0"/>
              </a:rPr>
              <a:t> sera pas possible </a:t>
            </a:r>
            <a:r>
              <a:rPr lang="en-US" sz="2000" dirty="0" err="1">
                <a:latin typeface="Calibri" pitchFamily="34" charset="0"/>
              </a:rPr>
              <a:t>d</a:t>
            </a:r>
            <a:r>
              <a:rPr lang="en-US" altLang="en-US" sz="2000" dirty="0" err="1">
                <a:latin typeface="Calibri" pitchFamily="34" charset="0"/>
              </a:rPr>
              <a:t>’</a:t>
            </a:r>
            <a:r>
              <a:rPr lang="en-US" sz="2000" dirty="0" err="1">
                <a:latin typeface="Calibri" pitchFamily="34" charset="0"/>
              </a:rPr>
              <a:t>anticiper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toutes</a:t>
            </a:r>
            <a:r>
              <a:rPr lang="en-US" sz="2000" dirty="0">
                <a:latin typeface="Calibri" pitchFamily="34" charset="0"/>
              </a:rPr>
              <a:t> les </a:t>
            </a:r>
            <a:r>
              <a:rPr lang="en-US" sz="2000" dirty="0" err="1">
                <a:latin typeface="Calibri" pitchFamily="34" charset="0"/>
              </a:rPr>
              <a:t>réclamations</a:t>
            </a:r>
            <a:r>
              <a:rPr lang="en-US" sz="2000" dirty="0">
                <a:latin typeface="Calibri" pitchFamily="34" charset="0"/>
              </a:rPr>
              <a:t> et </a:t>
            </a:r>
            <a:r>
              <a:rPr lang="en-US" sz="2000" dirty="0" err="1">
                <a:latin typeface="Calibri" pitchFamily="34" charset="0"/>
              </a:rPr>
              <a:t>réactions</a:t>
            </a:r>
            <a:r>
              <a:rPr lang="en-US" sz="2000" dirty="0">
                <a:latin typeface="Calibri" pitchFamily="34" charset="0"/>
              </a:rPr>
              <a:t>, </a:t>
            </a:r>
            <a:r>
              <a:rPr lang="en-US" sz="2000" dirty="0" err="1">
                <a:latin typeface="Calibri" pitchFamily="34" charset="0"/>
              </a:rPr>
              <a:t>mais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vous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aurez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testé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vos</a:t>
            </a:r>
            <a:r>
              <a:rPr lang="en-US" sz="2000" dirty="0">
                <a:latin typeface="Calibri" pitchFamily="34" charset="0"/>
              </a:rPr>
              <a:t> arguments et </a:t>
            </a:r>
            <a:r>
              <a:rPr lang="en-US" sz="2000" dirty="0" err="1">
                <a:latin typeface="Calibri" pitchFamily="34" charset="0"/>
              </a:rPr>
              <a:t>vous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vous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serez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préparé</a:t>
            </a:r>
            <a:r>
              <a:rPr lang="en-US" sz="2000" dirty="0">
                <a:latin typeface="Calibri" pitchFamily="34" charset="0"/>
              </a:rPr>
              <a:t> aux </a:t>
            </a:r>
            <a:r>
              <a:rPr lang="en-US" sz="2000" dirty="0" err="1">
                <a:latin typeface="Calibri" pitchFamily="34" charset="0"/>
              </a:rPr>
              <a:t>demandes</a:t>
            </a:r>
            <a:r>
              <a:rPr lang="en-US" sz="2000" dirty="0">
                <a:latin typeface="Calibri" pitchFamily="34" charset="0"/>
              </a:rPr>
              <a:t> et </a:t>
            </a:r>
            <a:r>
              <a:rPr lang="en-US" sz="2000" dirty="0" err="1">
                <a:latin typeface="Calibri" pitchFamily="34" charset="0"/>
              </a:rPr>
              <a:t>réactions</a:t>
            </a:r>
            <a:r>
              <a:rPr lang="en-US" sz="2000" dirty="0">
                <a:latin typeface="Calibri" pitchFamily="34" charset="0"/>
              </a:rPr>
              <a:t> qui </a:t>
            </a:r>
            <a:r>
              <a:rPr lang="en-US" sz="2000" dirty="0" err="1">
                <a:latin typeface="Calibri" pitchFamily="34" charset="0"/>
              </a:rPr>
              <a:t>pourraient</a:t>
            </a: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err="1">
                <a:latin typeface="Calibri" pitchFamily="34" charset="0"/>
              </a:rPr>
              <a:t>venir</a:t>
            </a:r>
            <a:r>
              <a:rPr lang="en-US" sz="2000" dirty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1"/>
          <p:cNvSpPr>
            <a:spLocks noChangeArrowheads="1"/>
          </p:cNvSpPr>
          <p:nvPr/>
        </p:nvSpPr>
        <p:spPr bwMode="auto">
          <a:xfrm>
            <a:off x="1403350" y="476250"/>
            <a:ext cx="648176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latin typeface="Calibri" pitchFamily="34" charset="0"/>
              </a:rPr>
              <a:t>Développer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</a:rPr>
              <a:t>une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</a:rPr>
              <a:t>stratégie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1043608" y="1988840"/>
            <a:ext cx="6697042" cy="391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pitchFamily="34" charset="0"/>
              </a:rPr>
              <a:t>La </a:t>
            </a:r>
            <a:r>
              <a:rPr lang="en-US" sz="2400" dirty="0" err="1">
                <a:latin typeface="Calibri" pitchFamily="34" charset="0"/>
              </a:rPr>
              <a:t>stratégie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vous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aidera</a:t>
            </a:r>
            <a:r>
              <a:rPr lang="en-US" sz="2400" dirty="0">
                <a:latin typeface="Calibri" pitchFamily="34" charset="0"/>
              </a:rPr>
              <a:t> à </a:t>
            </a:r>
            <a:r>
              <a:rPr lang="en-US" sz="2400" dirty="0" err="1">
                <a:latin typeface="Calibri" pitchFamily="34" charset="0"/>
              </a:rPr>
              <a:t>décider</a:t>
            </a:r>
            <a:r>
              <a:rPr lang="en-US" sz="2400" dirty="0">
                <a:latin typeface="Calibri" pitchFamily="34" charset="0"/>
              </a:rPr>
              <a:t> comment </a:t>
            </a:r>
            <a:r>
              <a:rPr lang="en-US" sz="2400" dirty="0" err="1">
                <a:latin typeface="Calibri" pitchFamily="34" charset="0"/>
              </a:rPr>
              <a:t>vous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pouvez</a:t>
            </a:r>
            <a:r>
              <a:rPr lang="en-US" sz="2400" dirty="0">
                <a:latin typeface="Calibri" pitchFamily="34" charset="0"/>
              </a:rPr>
              <a:t> :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Calibri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err="1">
                <a:latin typeface="Calibri" pitchFamily="34" charset="0"/>
              </a:rPr>
              <a:t>Transmettre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l</a:t>
            </a:r>
            <a:r>
              <a:rPr lang="en-US" altLang="en-US" sz="2400" dirty="0" err="1">
                <a:latin typeface="Calibri" pitchFamily="34" charset="0"/>
              </a:rPr>
              <a:t>’</a:t>
            </a:r>
            <a:r>
              <a:rPr lang="en-US" sz="2400" dirty="0" err="1">
                <a:latin typeface="Calibri" pitchFamily="34" charset="0"/>
              </a:rPr>
              <a:t>information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sur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votre</a:t>
            </a:r>
            <a:r>
              <a:rPr lang="en-US" sz="2400" dirty="0">
                <a:latin typeface="Calibri" pitchFamily="34" charset="0"/>
              </a:rPr>
              <a:t> position et </a:t>
            </a:r>
            <a:r>
              <a:rPr lang="en-US" sz="2400" dirty="0" err="1">
                <a:latin typeface="Calibri" pitchFamily="34" charset="0"/>
              </a:rPr>
              <a:t>vos</a:t>
            </a:r>
            <a:r>
              <a:rPr lang="en-US" sz="2400" dirty="0">
                <a:latin typeface="Calibri" pitchFamily="34" charset="0"/>
              </a:rPr>
              <a:t> buts.</a:t>
            </a:r>
          </a:p>
          <a:p>
            <a:pPr algn="ctr">
              <a:lnSpc>
                <a:spcPct val="150000"/>
              </a:lnSpc>
            </a:pPr>
            <a:endParaRPr lang="en-US" sz="2400" dirty="0">
              <a:latin typeface="Calibri" pitchFamily="34" charset="0"/>
            </a:endParaRPr>
          </a:p>
          <a:p>
            <a:pPr algn="ctr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err="1">
                <a:latin typeface="Calibri" pitchFamily="34" charset="0"/>
              </a:rPr>
              <a:t>Façonner</a:t>
            </a:r>
            <a:r>
              <a:rPr lang="en-US" sz="2400" dirty="0">
                <a:latin typeface="Calibri" pitchFamily="34" charset="0"/>
              </a:rPr>
              <a:t> le </a:t>
            </a:r>
            <a:r>
              <a:rPr lang="en-US" sz="2400" dirty="0" err="1">
                <a:latin typeface="Calibri" pitchFamily="34" charset="0"/>
              </a:rPr>
              <a:t>climat</a:t>
            </a:r>
            <a:r>
              <a:rPr lang="en-US" sz="2400" dirty="0">
                <a:latin typeface="Calibri" pitchFamily="34" charset="0"/>
              </a:rPr>
              <a:t> de la </a:t>
            </a:r>
            <a:r>
              <a:rPr lang="en-US" sz="2400" dirty="0" err="1">
                <a:latin typeface="Calibri" pitchFamily="34" charset="0"/>
              </a:rPr>
              <a:t>négociation</a:t>
            </a:r>
            <a:r>
              <a:rPr lang="en-US" sz="2400" dirty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 smtClean="0"/>
          </a:p>
          <a:p>
            <a:pPr algn="ctr"/>
            <a:endParaRPr lang="fr-FR" sz="4000" dirty="0"/>
          </a:p>
          <a:p>
            <a:pPr algn="ctr"/>
            <a:r>
              <a:rPr lang="fr-FR" sz="4000" dirty="0" smtClean="0"/>
              <a:t>Quelles sont vos attentes de cette formation?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21444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4294967295"/>
          </p:nvPr>
        </p:nvSpPr>
        <p:spPr>
          <a:xfrm>
            <a:off x="571472" y="4786322"/>
            <a:ext cx="8247063" cy="1214437"/>
          </a:xfrm>
          <a:noFill/>
          <a:ln w="9652">
            <a:noFill/>
          </a:ln>
        </p:spPr>
        <p:txBody>
          <a:bodyPr lIns="182880" anchor="ctr">
            <a:normAutofit/>
          </a:bodyPr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fr-FR" sz="2400" b="1" dirty="0">
                <a:latin typeface="Calibri" pitchFamily="34" charset="0"/>
              </a:rPr>
              <a:t>Ne pas sous-estimer  ou surestimer son « adversaire »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4294967295"/>
          </p:nvPr>
        </p:nvSpPr>
        <p:spPr>
          <a:xfrm>
            <a:off x="357158" y="2928934"/>
            <a:ext cx="8351838" cy="1944688"/>
          </a:xfrm>
          <a:noFill/>
          <a:ln>
            <a:noFill/>
            <a:prstDash val="sysDash"/>
          </a:ln>
        </p:spPr>
        <p:txBody>
          <a:bodyPr>
            <a:normAutofit/>
          </a:bodyPr>
          <a:lstStyle/>
          <a:p>
            <a:pPr marL="365125" indent="-255588" eaLnBrk="1" hangingPunct="1">
              <a:lnSpc>
                <a:spcPct val="90000"/>
              </a:lnSpc>
            </a:pPr>
            <a:r>
              <a:rPr lang="fr-FR" sz="2400" dirty="0">
                <a:latin typeface="Calibri" pitchFamily="34" charset="0"/>
              </a:rPr>
              <a:t>Il faut bien évaluer la position réciproque de chacun, le lien de dépendance.</a:t>
            </a:r>
          </a:p>
          <a:p>
            <a:pPr marL="365125" indent="-255588" algn="just" eaLnBrk="1" hangingPunct="1">
              <a:lnSpc>
                <a:spcPct val="90000"/>
              </a:lnSpc>
            </a:pPr>
            <a:r>
              <a:rPr lang="fr-FR" sz="2400" dirty="0">
                <a:latin typeface="Calibri" pitchFamily="34" charset="0"/>
              </a:rPr>
              <a:t>Cela aide dans le choix des arguments ou la manière d</a:t>
            </a:r>
            <a:r>
              <a:rPr lang="fr-FR" altLang="en-US" sz="2400" dirty="0">
                <a:latin typeface="Calibri" pitchFamily="34" charset="0"/>
              </a:rPr>
              <a:t>’</a:t>
            </a:r>
            <a:r>
              <a:rPr lang="fr-FR" sz="2400" dirty="0">
                <a:latin typeface="Calibri" pitchFamily="34" charset="0"/>
              </a:rPr>
              <a:t>aborder la négociation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03350" y="476250"/>
            <a:ext cx="6481763" cy="584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latin typeface="Calibri" pitchFamily="34" charset="0"/>
              </a:rPr>
              <a:t>Connaître</a:t>
            </a:r>
            <a:r>
              <a:rPr lang="en-US" sz="3200" b="1" dirty="0">
                <a:latin typeface="Calibri" pitchFamily="34" charset="0"/>
              </a:rPr>
              <a:t> le rapport de forces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642910" y="1916832"/>
            <a:ext cx="828040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n-US" sz="2000" dirty="0"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Calibri" pitchFamily="34" charset="0"/>
              </a:rPr>
              <a:t>Identifier </a:t>
            </a:r>
            <a:r>
              <a:rPr lang="en-US" sz="2400" dirty="0" err="1">
                <a:latin typeface="Calibri" pitchFamily="34" charset="0"/>
              </a:rPr>
              <a:t>rapidement</a:t>
            </a:r>
            <a:r>
              <a:rPr lang="en-US" sz="2400" dirty="0">
                <a:latin typeface="Calibri" pitchFamily="34" charset="0"/>
              </a:rPr>
              <a:t> le </a:t>
            </a:r>
            <a:r>
              <a:rPr lang="en-US" sz="2400" dirty="0" err="1">
                <a:latin typeface="Calibri" pitchFamily="34" charset="0"/>
              </a:rPr>
              <a:t>profil</a:t>
            </a:r>
            <a:r>
              <a:rPr lang="en-US" sz="2400" dirty="0">
                <a:latin typeface="Calibri" pitchFamily="34" charset="0"/>
              </a:rPr>
              <a:t> de son   </a:t>
            </a:r>
            <a:r>
              <a:rPr lang="en-US" sz="2400" dirty="0" err="1">
                <a:latin typeface="Calibri" pitchFamily="34" charset="0"/>
              </a:rPr>
              <a:t>interlocuteur</a:t>
            </a:r>
            <a:r>
              <a:rPr lang="en-US" sz="2400" dirty="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S'adapter</a:t>
            </a:r>
            <a:r>
              <a:rPr lang="en-US" sz="2400" dirty="0">
                <a:latin typeface="Calibri" pitchFamily="34" charset="0"/>
              </a:rPr>
              <a:t> au style de </a:t>
            </a:r>
            <a:r>
              <a:rPr lang="en-US" sz="2400" dirty="0" err="1">
                <a:latin typeface="Calibri" pitchFamily="34" charset="0"/>
              </a:rPr>
              <a:t>l'autre</a:t>
            </a:r>
            <a:r>
              <a:rPr lang="en-US" sz="2400" dirty="0">
                <a:latin typeface="Calibri" pitchFamily="34" charset="0"/>
              </a:rPr>
              <a:t> tout en </a:t>
            </a:r>
            <a:r>
              <a:rPr lang="en-US" sz="2400" dirty="0" err="1">
                <a:latin typeface="Calibri" pitchFamily="34" charset="0"/>
              </a:rPr>
              <a:t>gardant</a:t>
            </a:r>
            <a:r>
              <a:rPr lang="en-US" sz="2400" dirty="0">
                <a:latin typeface="Calibri" pitchFamily="34" charset="0"/>
              </a:rPr>
              <a:t> la </a:t>
            </a:r>
            <a:r>
              <a:rPr lang="en-US" sz="2400" dirty="0" err="1">
                <a:latin typeface="Calibri" pitchFamily="34" charset="0"/>
              </a:rPr>
              <a:t>maîtrise</a:t>
            </a:r>
            <a:r>
              <a:rPr lang="en-US" sz="2400" dirty="0">
                <a:latin typeface="Calibri" pitchFamily="34" charset="0"/>
              </a:rPr>
              <a:t> de la </a:t>
            </a:r>
            <a:r>
              <a:rPr lang="en-US" sz="2400" dirty="0" err="1" smtClean="0">
                <a:latin typeface="Calibri" pitchFamily="34" charset="0"/>
              </a:rPr>
              <a:t>négociation</a:t>
            </a:r>
            <a:r>
              <a:rPr lang="en-US" sz="2400" dirty="0" smtClean="0">
                <a:latin typeface="Calibri" pitchFamily="34" charset="0"/>
              </a:rPr>
              <a:t>  (Carte du monde)</a:t>
            </a:r>
            <a:endParaRPr lang="en-US" sz="2400" dirty="0"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Calibri" pitchFamily="34" charset="0"/>
              </a:rPr>
              <a:t>Affronter un </a:t>
            </a:r>
            <a:r>
              <a:rPr lang="en-US" sz="2400" dirty="0" err="1">
                <a:latin typeface="Calibri" pitchFamily="34" charset="0"/>
              </a:rPr>
              <a:t>interlocuteur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muet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ou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passif</a:t>
            </a:r>
            <a:r>
              <a:rPr lang="en-US" sz="2400" dirty="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Calibri" pitchFamily="34" charset="0"/>
              </a:rPr>
              <a:t>Faire face à </a:t>
            </a:r>
            <a:r>
              <a:rPr lang="en-US" sz="2400" dirty="0" err="1">
                <a:latin typeface="Calibri" pitchFamily="34" charset="0"/>
              </a:rPr>
              <a:t>l'agressivité</a:t>
            </a:r>
            <a:r>
              <a:rPr lang="en-US" sz="2400" dirty="0">
                <a:latin typeface="Calibri" pitchFamily="34" charset="0"/>
              </a:rPr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err="1">
                <a:latin typeface="Calibri" pitchFamily="34" charset="0"/>
              </a:rPr>
              <a:t>Conduire</a:t>
            </a:r>
            <a:r>
              <a:rPr lang="en-US" sz="2400" dirty="0">
                <a:latin typeface="Calibri" pitchFamily="34" charset="0"/>
              </a:rPr>
              <a:t> la </a:t>
            </a:r>
            <a:r>
              <a:rPr lang="en-US" sz="2400" dirty="0" err="1">
                <a:latin typeface="Calibri" pitchFamily="34" charset="0"/>
              </a:rPr>
              <a:t>négociation</a:t>
            </a:r>
            <a:r>
              <a:rPr lang="en-US" sz="2400" dirty="0">
                <a:latin typeface="Calibri" pitchFamily="34" charset="0"/>
              </a:rPr>
              <a:t> face à un </a:t>
            </a:r>
            <a:r>
              <a:rPr lang="en-US" sz="2400" dirty="0" err="1">
                <a:latin typeface="Calibri" pitchFamily="34" charset="0"/>
              </a:rPr>
              <a:t>manipulateur</a:t>
            </a:r>
            <a:r>
              <a:rPr lang="en-US" sz="2400" dirty="0">
                <a:latin typeface="Calibri" pitchFamily="34" charset="0"/>
              </a:rPr>
              <a:t>.</a:t>
            </a:r>
          </a:p>
        </p:txBody>
      </p:sp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251520" y="692696"/>
            <a:ext cx="83204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latin typeface="Calibri" pitchFamily="34" charset="0"/>
              </a:rPr>
              <a:t>Connaître</a:t>
            </a:r>
            <a:r>
              <a:rPr lang="en-US" sz="3200" b="1" dirty="0">
                <a:latin typeface="Calibri" pitchFamily="34" charset="0"/>
              </a:rPr>
              <a:t> son </a:t>
            </a:r>
            <a:r>
              <a:rPr lang="en-US" sz="3200" b="1" dirty="0" err="1" smtClean="0">
                <a:latin typeface="Calibri" pitchFamily="34" charset="0"/>
              </a:rPr>
              <a:t>interlocuteur</a:t>
            </a:r>
            <a:r>
              <a:rPr lang="en-US" sz="2800" b="1" dirty="0" smtClean="0">
                <a:solidFill>
                  <a:srgbClr val="C00000"/>
                </a:solidFill>
                <a:latin typeface="Calibri" pitchFamily="34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12788" y="1052513"/>
            <a:ext cx="7772400" cy="504825"/>
          </a:xfrm>
        </p:spPr>
        <p:txBody>
          <a:bodyPr>
            <a:normAutofit fontScale="90000"/>
          </a:bodyPr>
          <a:lstStyle/>
          <a:p>
            <a:r>
              <a:rPr lang="fr-FR" altLang="fr-FR" sz="2800" b="1" smtClean="0">
                <a:solidFill>
                  <a:schemeClr val="accent2"/>
                </a:solidFill>
              </a:rPr>
              <a:t>LA CARTE N’EST PAS LE TERRITOIRE</a:t>
            </a:r>
          </a:p>
        </p:txBody>
      </p:sp>
      <p:pic>
        <p:nvPicPr>
          <p:cNvPr id="22531" name="Picture 4" descr="SAVE00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50" y="1700213"/>
            <a:ext cx="7497763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2" name="Group 8"/>
          <p:cNvGrpSpPr>
            <a:grpSpLocks/>
          </p:cNvGrpSpPr>
          <p:nvPr/>
        </p:nvGrpSpPr>
        <p:grpSpPr bwMode="auto">
          <a:xfrm>
            <a:off x="571500" y="214313"/>
            <a:ext cx="7877175" cy="762000"/>
            <a:chOff x="432" y="233"/>
            <a:chExt cx="5376" cy="480"/>
          </a:xfrm>
        </p:grpSpPr>
        <p:sp>
          <p:nvSpPr>
            <p:cNvPr id="22534" name="Rectangle 9"/>
            <p:cNvSpPr>
              <a:spLocks noChangeArrowheads="1"/>
            </p:cNvSpPr>
            <p:nvPr/>
          </p:nvSpPr>
          <p:spPr bwMode="auto">
            <a:xfrm>
              <a:off x="432" y="233"/>
              <a:ext cx="5376" cy="48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latin typeface="Arial" charset="0"/>
              </a:endParaRPr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576" y="329"/>
              <a:ext cx="5088" cy="294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pitchFamily="34" charset="0"/>
                  <a:cs typeface="Arial" pitchFamily="34" charset="0"/>
                </a:rPr>
                <a:t>LA PROGRAMMATION NEUROLINGUISTIQUE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48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4294967295"/>
          </p:nvPr>
        </p:nvSpPr>
        <p:spPr>
          <a:xfrm>
            <a:off x="323528" y="4581128"/>
            <a:ext cx="3719540" cy="1800225"/>
          </a:xfrm>
          <a:gradFill rotWithShape="1">
            <a:gsLst>
              <a:gs pos="0">
                <a:srgbClr val="EBFFF9"/>
              </a:gs>
              <a:gs pos="64999">
                <a:srgbClr val="D0FFF0"/>
              </a:gs>
              <a:gs pos="100000">
                <a:srgbClr val="BDFFEB"/>
              </a:gs>
            </a:gsLst>
            <a:lin ang="5400000" scaled="1"/>
          </a:gradFill>
          <a:ln cap="flat">
            <a:solidFill>
              <a:srgbClr val="A4EBCD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182880" anchor="ctr"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Il faut savoir gérer la ressource « marge de manœuvre ». Ne pas l</a:t>
            </a:r>
            <a:r>
              <a:rPr lang="fr-FR" altLang="en-US" sz="1800" dirty="0">
                <a:solidFill>
                  <a:srgbClr val="000000"/>
                </a:solidFill>
                <a:latin typeface="Calibri" pitchFamily="34" charset="0"/>
              </a:rPr>
              <a:t>’</a:t>
            </a: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épuiser trop vite, lâcher au moment opportun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fr-FR" sz="1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4294967295"/>
          </p:nvPr>
        </p:nvSpPr>
        <p:spPr>
          <a:xfrm>
            <a:off x="4643438" y="4941888"/>
            <a:ext cx="4041775" cy="1385887"/>
          </a:xfrm>
          <a:gradFill rotWithShape="1">
            <a:gsLst>
              <a:gs pos="0">
                <a:srgbClr val="FFFFD7"/>
              </a:gs>
              <a:gs pos="64999">
                <a:srgbClr val="FFFDA1"/>
              </a:gs>
              <a:gs pos="100000">
                <a:srgbClr val="FFFF78"/>
              </a:gs>
            </a:gsLst>
            <a:lin ang="5400000" scaled="1"/>
          </a:gradFill>
          <a:ln cap="flat">
            <a:solidFill>
              <a:srgbClr val="FFCE00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182880" anchor="ctr"/>
          <a:lstStyle/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La fourchette doit être dans le marché, correspondre à une position réaliste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4294967295"/>
          </p:nvPr>
        </p:nvSpPr>
        <p:spPr>
          <a:xfrm>
            <a:off x="179512" y="1340768"/>
            <a:ext cx="3719540" cy="1655763"/>
          </a:xfrm>
          <a:gradFill rotWithShape="1">
            <a:gsLst>
              <a:gs pos="0">
                <a:srgbClr val="FFFFD7"/>
              </a:gs>
              <a:gs pos="64999">
                <a:srgbClr val="FFFDA1"/>
              </a:gs>
              <a:gs pos="100000">
                <a:srgbClr val="FFFF78"/>
              </a:gs>
            </a:gsLst>
            <a:lin ang="5400000" scaled="1"/>
          </a:gradFill>
          <a:ln cap="flat">
            <a:solidFill>
              <a:srgbClr val="FFCE00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defRPr/>
            </a:pP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La négociation suppose le rapprochement de 2 parties, donc des concessions. Il faut avoir une marge de manœuvre (</a:t>
            </a:r>
            <a:r>
              <a:rPr lang="fr-FR" sz="1800" b="1" dirty="0">
                <a:solidFill>
                  <a:srgbClr val="00B050"/>
                </a:solidFill>
                <a:latin typeface="Calibri" pitchFamily="34" charset="0"/>
              </a:rPr>
              <a:t>hypothèse haute et hypothèse basse)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294967295"/>
          </p:nvPr>
        </p:nvSpPr>
        <p:spPr>
          <a:xfrm>
            <a:off x="4826158" y="2276872"/>
            <a:ext cx="4284662" cy="2376488"/>
          </a:xfrm>
          <a:gradFill rotWithShape="1">
            <a:gsLst>
              <a:gs pos="0">
                <a:srgbClr val="DCFFF5"/>
              </a:gs>
              <a:gs pos="64999">
                <a:srgbClr val="AAFFE6"/>
              </a:gs>
              <a:gs pos="100000">
                <a:srgbClr val="85FFDE"/>
              </a:gs>
            </a:gsLst>
            <a:lin ang="5400000" scaled="1"/>
          </a:gradFill>
          <a:ln cap="flat">
            <a:solidFill>
              <a:srgbClr val="00E4A7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fr-FR" sz="1800" b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quel niveau démarrer ?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Hypothèse haute : niveau d</a:t>
            </a:r>
            <a:r>
              <a:rPr lang="fr-FR" altLang="en-US" sz="1800" dirty="0">
                <a:solidFill>
                  <a:srgbClr val="000000"/>
                </a:solidFill>
                <a:latin typeface="Calibri" pitchFamily="34" charset="0"/>
              </a:rPr>
              <a:t>’</a:t>
            </a: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attaque puis on redescend. Son niveau est connu, c</a:t>
            </a:r>
            <a:r>
              <a:rPr lang="fr-FR" altLang="en-US" sz="1800" dirty="0">
                <a:solidFill>
                  <a:srgbClr val="000000"/>
                </a:solidFill>
                <a:latin typeface="Calibri" pitchFamily="34" charset="0"/>
              </a:rPr>
              <a:t>’</a:t>
            </a: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est un point de départ.</a:t>
            </a:r>
          </a:p>
          <a:p>
            <a:pPr marL="0" indent="0" algn="just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q"/>
              <a:defRPr/>
            </a:pP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Hypothèse basse : savoir jusqu</a:t>
            </a:r>
            <a:r>
              <a:rPr lang="fr-FR" altLang="en-US" sz="1800" dirty="0">
                <a:solidFill>
                  <a:srgbClr val="000000"/>
                </a:solidFill>
                <a:latin typeface="Calibri" pitchFamily="34" charset="0"/>
              </a:rPr>
              <a:t>’</a:t>
            </a:r>
            <a:r>
              <a:rPr lang="fr-FR" sz="1800" dirty="0">
                <a:solidFill>
                  <a:srgbClr val="000000"/>
                </a:solidFill>
                <a:latin typeface="Calibri" pitchFamily="34" charset="0"/>
              </a:rPr>
              <a:t>où on peut descendre (son niveau ne doit pas être connu)</a:t>
            </a: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1285852" y="571480"/>
            <a:ext cx="72152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latin typeface="Calibri" pitchFamily="34" charset="0"/>
              </a:rPr>
              <a:t>Définir</a:t>
            </a:r>
            <a:r>
              <a:rPr lang="en-US" sz="3200" b="1" dirty="0">
                <a:latin typeface="Calibri" pitchFamily="34" charset="0"/>
              </a:rPr>
              <a:t> </a:t>
            </a:r>
            <a:r>
              <a:rPr lang="en-US" sz="3200" b="1" dirty="0" err="1">
                <a:latin typeface="Calibri" pitchFamily="34" charset="0"/>
              </a:rPr>
              <a:t>sa</a:t>
            </a:r>
            <a:r>
              <a:rPr lang="en-US" sz="3200" b="1" dirty="0">
                <a:latin typeface="Calibri" pitchFamily="34" charset="0"/>
              </a:rPr>
              <a:t> marge de </a:t>
            </a:r>
            <a:r>
              <a:rPr lang="en-US" sz="3200" b="1" dirty="0" err="1">
                <a:latin typeface="Calibri" pitchFamily="34" charset="0"/>
              </a:rPr>
              <a:t>manoeuvre</a:t>
            </a:r>
            <a:endParaRPr lang="en-US" sz="3200" b="1" dirty="0">
              <a:latin typeface="Calibri" pitchFamily="34" charset="0"/>
            </a:endParaRPr>
          </a:p>
        </p:txBody>
      </p:sp>
      <p:cxnSp>
        <p:nvCxnSpPr>
          <p:cNvPr id="8" name="Connecteur en angle 7"/>
          <p:cNvCxnSpPr/>
          <p:nvPr/>
        </p:nvCxnSpPr>
        <p:spPr>
          <a:xfrm rot="16200000" flipH="1">
            <a:off x="3630425" y="2852936"/>
            <a:ext cx="1584176" cy="43204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èche droite 8"/>
          <p:cNvSpPr/>
          <p:nvPr/>
        </p:nvSpPr>
        <p:spPr>
          <a:xfrm>
            <a:off x="4206489" y="5589240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hp\Desktop\1df9c492fc67f7a1fe246e201a8fc05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620" y="473928"/>
            <a:ext cx="6842760" cy="554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12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4294967295"/>
          </p:nvPr>
        </p:nvSpPr>
        <p:spPr>
          <a:xfrm>
            <a:off x="251520" y="4221088"/>
            <a:ext cx="8572528" cy="1658938"/>
          </a:xfrm>
          <a:noFill/>
          <a:ln cap="flat">
            <a:noFill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182880" anchor="ctr"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2800" dirty="0">
                <a:solidFill>
                  <a:srgbClr val="00B050"/>
                </a:solidFill>
                <a:latin typeface="Calibri" pitchFamily="34" charset="0"/>
              </a:rPr>
              <a:t>Il n</a:t>
            </a:r>
            <a:r>
              <a:rPr lang="fr-FR" altLang="en-US" sz="2800" dirty="0">
                <a:solidFill>
                  <a:srgbClr val="00B050"/>
                </a:solidFill>
                <a:latin typeface="Calibri" pitchFamily="34" charset="0"/>
              </a:rPr>
              <a:t>’</a:t>
            </a:r>
            <a:r>
              <a:rPr lang="fr-FR" sz="2800" dirty="0">
                <a:solidFill>
                  <a:srgbClr val="00B050"/>
                </a:solidFill>
                <a:latin typeface="Calibri" pitchFamily="34" charset="0"/>
              </a:rPr>
              <a:t>y pas d</a:t>
            </a:r>
            <a:r>
              <a:rPr lang="fr-FR" altLang="en-US" sz="2800" dirty="0">
                <a:solidFill>
                  <a:srgbClr val="00B050"/>
                </a:solidFill>
                <a:latin typeface="Calibri" pitchFamily="34" charset="0"/>
              </a:rPr>
              <a:t>’</a:t>
            </a:r>
            <a:r>
              <a:rPr lang="fr-FR" sz="2800" dirty="0">
                <a:solidFill>
                  <a:srgbClr val="00B050"/>
                </a:solidFill>
                <a:latin typeface="Calibri" pitchFamily="34" charset="0"/>
              </a:rPr>
              <a:t>argumentaire-type, </a:t>
            </a:r>
            <a:endParaRPr lang="fr-FR" sz="2800" dirty="0" smtClean="0">
              <a:solidFill>
                <a:srgbClr val="00B050"/>
              </a:solidFill>
              <a:latin typeface="Calibri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2800" dirty="0" smtClean="0">
                <a:solidFill>
                  <a:srgbClr val="00B050"/>
                </a:solidFill>
                <a:latin typeface="Calibri" pitchFamily="34" charset="0"/>
              </a:rPr>
              <a:t>à </a:t>
            </a:r>
            <a:r>
              <a:rPr lang="fr-FR" sz="2800" dirty="0">
                <a:solidFill>
                  <a:srgbClr val="00B050"/>
                </a:solidFill>
                <a:latin typeface="Calibri" pitchFamily="34" charset="0"/>
              </a:rPr>
              <a:t>chaque situation, </a:t>
            </a:r>
            <a:endParaRPr lang="fr-FR" sz="2800" dirty="0" smtClean="0">
              <a:solidFill>
                <a:srgbClr val="00B050"/>
              </a:solidFill>
              <a:latin typeface="Calibri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r-FR" sz="2800" dirty="0" smtClean="0">
                <a:solidFill>
                  <a:srgbClr val="00B050"/>
                </a:solidFill>
                <a:latin typeface="Calibri" pitchFamily="34" charset="0"/>
              </a:rPr>
              <a:t>chaque </a:t>
            </a:r>
            <a:r>
              <a:rPr lang="fr-FR" sz="2800" dirty="0">
                <a:solidFill>
                  <a:srgbClr val="00B050"/>
                </a:solidFill>
                <a:latin typeface="Calibri" pitchFamily="34" charset="0"/>
              </a:rPr>
              <a:t>négociateur </a:t>
            </a:r>
            <a:r>
              <a:rPr lang="fr-FR" sz="2800" dirty="0" smtClean="0">
                <a:solidFill>
                  <a:srgbClr val="00B050"/>
                </a:solidFill>
                <a:latin typeface="Calibri" pitchFamily="34" charset="0"/>
              </a:rPr>
              <a:t>son argumentaire</a:t>
            </a:r>
            <a:r>
              <a:rPr lang="fr-FR" sz="1600" dirty="0">
                <a:latin typeface="Calibri" pitchFamily="34" charset="0"/>
              </a:rPr>
              <a:t>.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4294967295"/>
          </p:nvPr>
        </p:nvSpPr>
        <p:spPr>
          <a:xfrm>
            <a:off x="543303" y="2060848"/>
            <a:ext cx="7970866" cy="2560637"/>
          </a:xfrm>
          <a:noFill/>
          <a:ln>
            <a:noFill/>
            <a:prstDash val="sysDash"/>
          </a:ln>
        </p:spPr>
        <p:txBody>
          <a:bodyPr>
            <a:normAutofit/>
          </a:bodyPr>
          <a:lstStyle/>
          <a:p>
            <a:pPr marL="365125" indent="-255588" eaLnBrk="1" hangingPunct="1">
              <a:lnSpc>
                <a:spcPct val="90000"/>
              </a:lnSpc>
            </a:pPr>
            <a:r>
              <a:rPr lang="fr-FR" sz="2400" b="1" dirty="0">
                <a:latin typeface="Calibri" pitchFamily="34" charset="0"/>
              </a:rPr>
              <a:t>Négocier</a:t>
            </a:r>
            <a:r>
              <a:rPr lang="fr-FR" sz="2400" dirty="0">
                <a:latin typeface="Calibri" pitchFamily="34" charset="0"/>
              </a:rPr>
              <a:t>, c</a:t>
            </a:r>
            <a:r>
              <a:rPr lang="fr-FR" altLang="en-US" sz="2400" dirty="0">
                <a:latin typeface="Calibri" pitchFamily="34" charset="0"/>
              </a:rPr>
              <a:t>’</a:t>
            </a:r>
            <a:r>
              <a:rPr lang="fr-FR" sz="2400" dirty="0">
                <a:latin typeface="Calibri" pitchFamily="34" charset="0"/>
              </a:rPr>
              <a:t>est faire une proposition avec les arguments adaptés. </a:t>
            </a:r>
            <a:r>
              <a:rPr lang="fr-FR" sz="2400" i="1" dirty="0">
                <a:latin typeface="Calibri" pitchFamily="34" charset="0"/>
              </a:rPr>
              <a:t>(La qualité plus que la quantité prime</a:t>
            </a:r>
            <a:r>
              <a:rPr lang="fr-FR" sz="2400" i="1" dirty="0" smtClean="0">
                <a:latin typeface="Calibri" pitchFamily="34" charset="0"/>
              </a:rPr>
              <a:t>)</a:t>
            </a:r>
          </a:p>
          <a:p>
            <a:pPr marL="109537" indent="0" eaLnBrk="1" hangingPunct="1">
              <a:lnSpc>
                <a:spcPct val="90000"/>
              </a:lnSpc>
              <a:buNone/>
            </a:pPr>
            <a:endParaRPr lang="fr-FR" sz="2400" i="1" dirty="0">
              <a:latin typeface="Calibri" pitchFamily="34" charset="0"/>
            </a:endParaRPr>
          </a:p>
          <a:p>
            <a:pPr marL="365125" indent="-255588" eaLnBrk="1" hangingPunct="1">
              <a:lnSpc>
                <a:spcPct val="90000"/>
              </a:lnSpc>
            </a:pPr>
            <a:r>
              <a:rPr lang="fr-FR" sz="2400" dirty="0">
                <a:latin typeface="Calibri" pitchFamily="34" charset="0"/>
              </a:rPr>
              <a:t>L</a:t>
            </a:r>
            <a:r>
              <a:rPr lang="fr-FR" altLang="en-US" sz="2400" dirty="0">
                <a:latin typeface="Calibri" pitchFamily="34" charset="0"/>
              </a:rPr>
              <a:t>’</a:t>
            </a:r>
            <a:r>
              <a:rPr lang="fr-FR" sz="2400" dirty="0">
                <a:latin typeface="Calibri" pitchFamily="34" charset="0"/>
              </a:rPr>
              <a:t>argumentaire doit être adapté à la personne en face.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285852" y="500042"/>
            <a:ext cx="72152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latin typeface="Calibri" pitchFamily="34" charset="0"/>
              </a:rPr>
              <a:t>Préparer</a:t>
            </a:r>
            <a:r>
              <a:rPr lang="en-US" sz="3200" b="1" dirty="0">
                <a:latin typeface="Calibri" pitchFamily="34" charset="0"/>
              </a:rPr>
              <a:t> son </a:t>
            </a:r>
            <a:r>
              <a:rPr lang="en-US" sz="3200" b="1" dirty="0" err="1">
                <a:latin typeface="Calibri" pitchFamily="34" charset="0"/>
              </a:rPr>
              <a:t>argumentaire</a:t>
            </a:r>
            <a:endParaRPr lang="en-US" sz="3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4294967295"/>
          </p:nvPr>
        </p:nvSpPr>
        <p:spPr>
          <a:xfrm>
            <a:off x="500034" y="4857760"/>
            <a:ext cx="8175654" cy="1158875"/>
          </a:xfrm>
          <a:noFill/>
          <a:ln w="9652">
            <a:noFill/>
          </a:ln>
        </p:spPr>
        <p:txBody>
          <a:bodyPr lIns="182880" anchor="ctr">
            <a:normAutofit/>
          </a:bodyPr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800" dirty="0">
                <a:solidFill>
                  <a:srgbClr val="00B050"/>
                </a:solidFill>
                <a:latin typeface="Calibri" pitchFamily="34" charset="0"/>
              </a:rPr>
              <a:t>Négocier, c</a:t>
            </a:r>
            <a:r>
              <a:rPr lang="fr-FR" altLang="en-US" sz="2800" dirty="0">
                <a:solidFill>
                  <a:srgbClr val="00B050"/>
                </a:solidFill>
                <a:latin typeface="Calibri" pitchFamily="34" charset="0"/>
              </a:rPr>
              <a:t>’</a:t>
            </a:r>
            <a:r>
              <a:rPr lang="fr-FR" sz="2800" dirty="0">
                <a:solidFill>
                  <a:srgbClr val="00B050"/>
                </a:solidFill>
                <a:latin typeface="Calibri" pitchFamily="34" charset="0"/>
              </a:rPr>
              <a:t>est prévoir toutes les situations ou presque...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452127805"/>
              </p:ext>
            </p:extLst>
          </p:nvPr>
        </p:nvGraphicFramePr>
        <p:xfrm>
          <a:off x="611560" y="1628801"/>
          <a:ext cx="7879978" cy="3235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142976" y="500042"/>
            <a:ext cx="72152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latin typeface="Calibri" pitchFamily="34" charset="0"/>
              </a:rPr>
              <a:t>Etre</a:t>
            </a:r>
            <a:r>
              <a:rPr lang="en-US" sz="3600" b="1" dirty="0">
                <a:latin typeface="Calibri" pitchFamily="34" charset="0"/>
              </a:rPr>
              <a:t> un </a:t>
            </a:r>
            <a:r>
              <a:rPr lang="en-US" sz="3600" b="1" dirty="0" err="1">
                <a:latin typeface="Calibri" pitchFamily="34" charset="0"/>
              </a:rPr>
              <a:t>véritable</a:t>
            </a:r>
            <a:r>
              <a:rPr lang="en-US" sz="3600" b="1" dirty="0">
                <a:latin typeface="Calibri" pitchFamily="34" charset="0"/>
              </a:rPr>
              <a:t> </a:t>
            </a:r>
            <a:r>
              <a:rPr lang="en-US" sz="3600" b="1" dirty="0" err="1">
                <a:latin typeface="Calibri" pitchFamily="34" charset="0"/>
              </a:rPr>
              <a:t>stratège</a:t>
            </a:r>
            <a:endParaRPr lang="en-US" sz="3600" b="1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 flipH="1">
            <a:off x="9345824" y="1753969"/>
            <a:ext cx="165960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 smtClean="0">
                <a:latin typeface="Calibri" pitchFamily="34" charset="0"/>
              </a:rPr>
              <a:t>Et</a:t>
            </a:r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17508" y="1700808"/>
            <a:ext cx="8526492" cy="4724400"/>
          </a:xfrm>
          <a:ln>
            <a:noFill/>
          </a:ln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45000"/>
              </a:spcBef>
              <a:buNone/>
            </a:pPr>
            <a:endParaRPr lang="fr-FR" sz="1600" b="1" dirty="0">
              <a:solidFill>
                <a:srgbClr val="FF0000"/>
              </a:solidFill>
              <a:latin typeface="Calibri" pitchFamily="34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45000"/>
              </a:spcBef>
              <a:buNone/>
            </a:pPr>
            <a:endParaRPr lang="fr-FR" sz="1600" b="1" dirty="0">
              <a:latin typeface="Calibri" pitchFamily="34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ct val="45000"/>
              </a:spcBef>
              <a:buNone/>
            </a:pPr>
            <a:endParaRPr lang="fr-FR" sz="1600" b="1" dirty="0">
              <a:latin typeface="Calibri" pitchFamily="34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428728" y="500042"/>
            <a:ext cx="72152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Calibri" pitchFamily="34" charset="0"/>
              </a:rPr>
              <a:t>La </a:t>
            </a:r>
            <a:r>
              <a:rPr lang="en-US" sz="3600" b="1" dirty="0" err="1">
                <a:latin typeface="Calibri" pitchFamily="34" charset="0"/>
              </a:rPr>
              <a:t>conduite</a:t>
            </a:r>
            <a:r>
              <a:rPr lang="en-US" sz="3600" b="1" dirty="0">
                <a:latin typeface="Calibri" pitchFamily="34" charset="0"/>
              </a:rPr>
              <a:t> de la </a:t>
            </a:r>
            <a:r>
              <a:rPr lang="en-US" sz="3600" b="1" dirty="0" err="1">
                <a:latin typeface="Calibri" pitchFamily="34" charset="0"/>
              </a:rPr>
              <a:t>négociation</a:t>
            </a:r>
            <a:endParaRPr lang="en-US" sz="3600" b="1" dirty="0">
              <a:latin typeface="Calibri" pitchFamily="34" charset="0"/>
            </a:endParaRP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464131977"/>
              </p:ext>
            </p:extLst>
          </p:nvPr>
        </p:nvGraphicFramePr>
        <p:xfrm>
          <a:off x="1619672" y="1844824"/>
          <a:ext cx="64087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idx="4294967295"/>
          </p:nvPr>
        </p:nvSpPr>
        <p:spPr>
          <a:xfrm>
            <a:off x="467544" y="4077072"/>
            <a:ext cx="8248679" cy="1671637"/>
          </a:xfrm>
          <a:noFill/>
          <a:ln w="9652">
            <a:noFill/>
          </a:ln>
        </p:spPr>
        <p:txBody>
          <a:bodyPr lIns="182880" anchor="ctr">
            <a:normAutofit/>
          </a:bodyPr>
          <a:lstStyle/>
          <a:p>
            <a:pPr marL="0" indent="0" algn="just" eaLnBrk="1" hangingPunct="1">
              <a:buFont typeface="Wingdings" pitchFamily="2" charset="2"/>
              <a:buNone/>
            </a:pPr>
            <a:endParaRPr lang="fr-FR" sz="20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4294967295"/>
          </p:nvPr>
        </p:nvSpPr>
        <p:spPr>
          <a:xfrm>
            <a:off x="395536" y="1916832"/>
            <a:ext cx="8218487" cy="2489200"/>
          </a:xfrm>
          <a:noFill/>
          <a:ln>
            <a:noFill/>
            <a:prstDash val="sysDash"/>
          </a:ln>
        </p:spPr>
        <p:txBody>
          <a:bodyPr>
            <a:normAutofit/>
          </a:bodyPr>
          <a:lstStyle/>
          <a:p>
            <a:pPr marL="365125" indent="-255588" algn="just" eaLnBrk="1" hangingPunct="1">
              <a:lnSpc>
                <a:spcPct val="150000"/>
              </a:lnSpc>
            </a:pPr>
            <a:r>
              <a:rPr lang="fr-FR" sz="2400" dirty="0">
                <a:latin typeface="Calibri" pitchFamily="34" charset="0"/>
              </a:rPr>
              <a:t>C</a:t>
            </a:r>
            <a:r>
              <a:rPr lang="fr-FR" altLang="en-US" sz="2400" dirty="0">
                <a:latin typeface="Calibri" pitchFamily="34" charset="0"/>
              </a:rPr>
              <a:t>’</a:t>
            </a:r>
            <a:r>
              <a:rPr lang="fr-FR" sz="2400" dirty="0">
                <a:latin typeface="Calibri" pitchFamily="34" charset="0"/>
              </a:rPr>
              <a:t>est la découverte des besoins et des attentes de l</a:t>
            </a:r>
            <a:r>
              <a:rPr lang="fr-FR" altLang="en-US" sz="2400" dirty="0">
                <a:latin typeface="Calibri" pitchFamily="34" charset="0"/>
              </a:rPr>
              <a:t>’</a:t>
            </a:r>
            <a:r>
              <a:rPr lang="fr-FR" sz="2400" dirty="0">
                <a:latin typeface="Calibri" pitchFamily="34" charset="0"/>
              </a:rPr>
              <a:t>autre partie de manière à adapter son argumentation.</a:t>
            </a:r>
          </a:p>
          <a:p>
            <a:pPr marL="365125" indent="-255588" algn="just" eaLnBrk="1" hangingPunct="1">
              <a:lnSpc>
                <a:spcPct val="150000"/>
              </a:lnSpc>
            </a:pPr>
            <a:r>
              <a:rPr lang="fr-FR" sz="2400" dirty="0">
                <a:latin typeface="Calibri" pitchFamily="34" charset="0"/>
              </a:rPr>
              <a:t>Il s</a:t>
            </a:r>
            <a:r>
              <a:rPr lang="fr-FR" altLang="en-US" sz="2400" dirty="0">
                <a:latin typeface="Calibri" pitchFamily="34" charset="0"/>
              </a:rPr>
              <a:t>’</a:t>
            </a:r>
            <a:r>
              <a:rPr lang="fr-FR" sz="2400" dirty="0">
                <a:latin typeface="Calibri" pitchFamily="34" charset="0"/>
              </a:rPr>
              <a:t>agit de questionner l</a:t>
            </a:r>
            <a:r>
              <a:rPr lang="fr-FR" altLang="en-US" sz="2400" dirty="0">
                <a:latin typeface="Calibri" pitchFamily="34" charset="0"/>
              </a:rPr>
              <a:t>’</a:t>
            </a:r>
            <a:r>
              <a:rPr lang="fr-FR" sz="2400" dirty="0">
                <a:latin typeface="Calibri" pitchFamily="34" charset="0"/>
              </a:rPr>
              <a:t>autre, d</a:t>
            </a:r>
            <a:r>
              <a:rPr lang="fr-FR" altLang="en-US" sz="2400" dirty="0">
                <a:latin typeface="Calibri" pitchFamily="34" charset="0"/>
              </a:rPr>
              <a:t>’</a:t>
            </a:r>
            <a:r>
              <a:rPr lang="fr-FR" sz="2400" dirty="0">
                <a:latin typeface="Calibri" pitchFamily="34" charset="0"/>
              </a:rPr>
              <a:t>échanger des informations</a:t>
            </a: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1428728" y="500042"/>
            <a:ext cx="70009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Calibri" pitchFamily="34" charset="0"/>
              </a:rPr>
              <a:t>1.La </a:t>
            </a:r>
            <a:r>
              <a:rPr lang="en-US" sz="3600" b="1" dirty="0">
                <a:latin typeface="Calibri" pitchFamily="34" charset="0"/>
              </a:rPr>
              <a:t>consultation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820342058"/>
              </p:ext>
            </p:extLst>
          </p:nvPr>
        </p:nvGraphicFramePr>
        <p:xfrm>
          <a:off x="1619672" y="3933056"/>
          <a:ext cx="5900390" cy="2407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Graphic spid="2" grpId="0">
        <p:bldAsOne/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071538" y="500042"/>
            <a:ext cx="72152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latin typeface="Calibri" pitchFamily="34" charset="0"/>
              </a:rPr>
              <a:t>L’art</a:t>
            </a:r>
            <a:r>
              <a:rPr lang="en-US" sz="3200" b="1" dirty="0">
                <a:latin typeface="Calibri" pitchFamily="34" charset="0"/>
              </a:rPr>
              <a:t> du </a:t>
            </a:r>
            <a:r>
              <a:rPr lang="en-US" sz="3200" b="1" dirty="0" err="1">
                <a:latin typeface="Calibri" pitchFamily="34" charset="0"/>
              </a:rPr>
              <a:t>questionement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2" name="Organigramme : Bande perforée 1"/>
          <p:cNvSpPr/>
          <p:nvPr/>
        </p:nvSpPr>
        <p:spPr>
          <a:xfrm>
            <a:off x="899592" y="2002920"/>
            <a:ext cx="2808312" cy="171411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Questions ouvertes</a:t>
            </a:r>
            <a:endParaRPr lang="fr-FR" sz="2000" b="1" dirty="0"/>
          </a:p>
        </p:txBody>
      </p:sp>
      <p:sp>
        <p:nvSpPr>
          <p:cNvPr id="5" name="Organigramme : Bande perforée 4"/>
          <p:cNvSpPr/>
          <p:nvPr/>
        </p:nvSpPr>
        <p:spPr>
          <a:xfrm>
            <a:off x="5652120" y="1844824"/>
            <a:ext cx="3024336" cy="151216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Questions fermées</a:t>
            </a:r>
            <a:endParaRPr lang="fr-FR" sz="2000" b="1" dirty="0"/>
          </a:p>
        </p:txBody>
      </p:sp>
      <p:sp>
        <p:nvSpPr>
          <p:cNvPr id="6" name="Organigramme : Bande perforée 5"/>
          <p:cNvSpPr/>
          <p:nvPr/>
        </p:nvSpPr>
        <p:spPr>
          <a:xfrm>
            <a:off x="683568" y="4293096"/>
            <a:ext cx="2808312" cy="171411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Questions alternatives</a:t>
            </a:r>
            <a:endParaRPr lang="fr-FR" sz="2000" b="1" dirty="0"/>
          </a:p>
        </p:txBody>
      </p:sp>
      <p:sp>
        <p:nvSpPr>
          <p:cNvPr id="7" name="Organigramme : Bande perforée 6"/>
          <p:cNvSpPr/>
          <p:nvPr/>
        </p:nvSpPr>
        <p:spPr>
          <a:xfrm>
            <a:off x="5076056" y="4365104"/>
            <a:ext cx="2808312" cy="171411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Questions retour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3933056"/>
            <a:ext cx="7416824" cy="1584176"/>
          </a:xfrm>
        </p:spPr>
        <p:txBody>
          <a:bodyPr/>
          <a:lstStyle/>
          <a:p>
            <a:r>
              <a:rPr lang="fr-FR" dirty="0" smtClean="0"/>
              <a:t>Croyances et perceptions liées à la négociation</a:t>
            </a:r>
            <a:endParaRPr lang="fr-FR" dirty="0"/>
          </a:p>
        </p:txBody>
      </p:sp>
      <p:pic>
        <p:nvPicPr>
          <p:cNvPr id="4" name="Picture 2" descr="C:\Users\hp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813"/>
            <a:ext cx="3600400" cy="3681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948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Espace réservé du contenu 2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23954984"/>
              </p:ext>
            </p:extLst>
          </p:nvPr>
        </p:nvGraphicFramePr>
        <p:xfrm>
          <a:off x="467544" y="1988840"/>
          <a:ext cx="8075612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071538" y="500042"/>
            <a:ext cx="72152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Calibri" pitchFamily="34" charset="0"/>
              </a:rPr>
              <a:t>2.La  </a:t>
            </a:r>
            <a:r>
              <a:rPr lang="en-US" sz="3600" b="1" dirty="0">
                <a:latin typeface="Calibri" pitchFamily="34" charset="0"/>
              </a:rPr>
              <a:t>confrontation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4294967295"/>
          </p:nvPr>
        </p:nvSpPr>
        <p:spPr>
          <a:xfrm>
            <a:off x="883669" y="1340769"/>
            <a:ext cx="7648771" cy="1224136"/>
          </a:xfrm>
          <a:noFill/>
          <a:ln cap="flat">
            <a:noFill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182880" anchor="ctr">
            <a:normAutofit/>
          </a:bodyPr>
          <a:lstStyle/>
          <a:p>
            <a:pPr marL="0" indent="0" algn="ctr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fr-FR" sz="2400" dirty="0" smtClean="0">
                <a:solidFill>
                  <a:srgbClr val="00B050"/>
                </a:solidFill>
                <a:latin typeface="Calibri" pitchFamily="34" charset="0"/>
              </a:rPr>
              <a:t>C’est l’étape de l’ajustement entre les deux parties</a:t>
            </a:r>
            <a:endParaRPr lang="fr-FR" sz="2400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071538" y="500042"/>
            <a:ext cx="72152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Calibri" pitchFamily="34" charset="0"/>
              </a:rPr>
              <a:t>3. La </a:t>
            </a:r>
            <a:r>
              <a:rPr lang="en-US" sz="3600" b="1" dirty="0" err="1">
                <a:latin typeface="Calibri" pitchFamily="34" charset="0"/>
              </a:rPr>
              <a:t>concrétisation</a:t>
            </a:r>
            <a:endParaRPr lang="en-US" sz="3600" b="1" dirty="0">
              <a:latin typeface="Calibri" pitchFamily="34" charset="0"/>
            </a:endParaRPr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881674870"/>
              </p:ext>
            </p:extLst>
          </p:nvPr>
        </p:nvGraphicFramePr>
        <p:xfrm>
          <a:off x="1619672" y="2492896"/>
          <a:ext cx="6264696" cy="3285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539552" y="1916832"/>
            <a:ext cx="8135938" cy="3744913"/>
          </a:xfrm>
          <a:noFill/>
          <a:ln cap="flat">
            <a:noFill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marL="365125" indent="-255588" algn="just" eaLnBrk="1" hangingPunct="1">
              <a:defRPr/>
            </a:pPr>
            <a:endParaRPr lang="fr-FR" sz="1800" dirty="0">
              <a:latin typeface="Calibri" pitchFamily="34" charset="0"/>
            </a:endParaRPr>
          </a:p>
          <a:p>
            <a:pPr marL="365125" indent="-255588" algn="just" eaLnBrk="1" hangingPunct="1">
              <a:defRPr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Brainstorming sur les qualités d’un bon négociateur</a:t>
            </a:r>
          </a:p>
          <a:p>
            <a:pPr marL="365125" indent="-255588" algn="just" eaLnBrk="1" hangingPunct="1">
              <a:defRPr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indent="-255588" algn="just" eaLnBrk="1" hangingPunct="1">
              <a:defRPr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Réaliser son Blason de négociateur </a:t>
            </a:r>
          </a:p>
          <a:p>
            <a:pPr marL="365125" indent="-255588" algn="just" eaLnBrk="1" hangingPunct="1">
              <a:defRPr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indent="-255588" algn="just" eaLnBrk="1" hangingPunct="1">
              <a:defRPr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Mise en commun</a:t>
            </a:r>
          </a:p>
          <a:p>
            <a:pPr marL="365125" indent="-255588" algn="just" eaLnBrk="1" hangingPunct="1">
              <a:defRPr/>
            </a:pPr>
            <a:endParaRPr lang="fr-FR" sz="1800" i="1" dirty="0">
              <a:latin typeface="Calibri" pitchFamily="34" charset="0"/>
            </a:endParaRPr>
          </a:p>
          <a:p>
            <a:pPr marL="365125" indent="-255588" algn="just" eaLnBrk="1" hangingPunct="1">
              <a:defRPr/>
            </a:pPr>
            <a:endParaRPr lang="fr-FR" sz="1800" i="1" dirty="0">
              <a:latin typeface="Calibri" pitchFamily="34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142976" y="357166"/>
            <a:ext cx="72152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latin typeface="Calibri" pitchFamily="34" charset="0"/>
              </a:rPr>
              <a:t>Etre</a:t>
            </a:r>
            <a:r>
              <a:rPr lang="en-US" sz="3200" b="1" dirty="0">
                <a:latin typeface="Calibri" pitchFamily="34" charset="0"/>
              </a:rPr>
              <a:t> un bon </a:t>
            </a:r>
            <a:r>
              <a:rPr lang="en-US" sz="3200" b="1" dirty="0" err="1">
                <a:latin typeface="Calibri" pitchFamily="34" charset="0"/>
              </a:rPr>
              <a:t>négociateur</a:t>
            </a:r>
            <a:r>
              <a:rPr lang="en-US" sz="3200" b="1" dirty="0">
                <a:latin typeface="Calibri" pitchFamily="34" charset="0"/>
              </a:rPr>
              <a:t> et faire </a:t>
            </a:r>
            <a:r>
              <a:rPr lang="en-US" sz="3200" b="1" dirty="0" err="1">
                <a:latin typeface="Calibri" pitchFamily="34" charset="0"/>
              </a:rPr>
              <a:t>une</a:t>
            </a:r>
            <a:r>
              <a:rPr lang="en-US" sz="3200" b="1" dirty="0">
                <a:latin typeface="Calibri" pitchFamily="34" charset="0"/>
              </a:rPr>
              <a:t> </a:t>
            </a:r>
            <a:r>
              <a:rPr lang="en-US" sz="3200" b="1" dirty="0" err="1">
                <a:latin typeface="Calibri" pitchFamily="34" charset="0"/>
              </a:rPr>
              <a:t>bonne</a:t>
            </a:r>
            <a:r>
              <a:rPr lang="en-US" sz="3200" b="1" dirty="0">
                <a:latin typeface="Calibri" pitchFamily="34" charset="0"/>
              </a:rPr>
              <a:t> </a:t>
            </a:r>
            <a:r>
              <a:rPr lang="en-US" sz="3200" b="1" dirty="0" err="1">
                <a:latin typeface="Calibri" pitchFamily="34" charset="0"/>
              </a:rPr>
              <a:t>négociation</a:t>
            </a:r>
            <a:endParaRPr lang="en-US" sz="3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13555" y="1340768"/>
            <a:ext cx="8131204" cy="4114800"/>
          </a:xfrm>
          <a:ln>
            <a:noFill/>
          </a:ln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</a:pPr>
            <a:endParaRPr lang="fr-FR" sz="1600" b="1" dirty="0" smtClean="0">
              <a:latin typeface="Calibri" pitchFamily="34" charset="0"/>
            </a:endParaRPr>
          </a:p>
          <a:p>
            <a:pPr marL="0" indent="0" algn="just" eaLnBrk="1" hangingPunct="1">
              <a:lnSpc>
                <a:spcPct val="150000"/>
              </a:lnSpc>
            </a:pPr>
            <a:endParaRPr lang="fr-FR" sz="1600" b="1" dirty="0">
              <a:latin typeface="Calibri" pitchFamily="34" charset="0"/>
            </a:endParaRPr>
          </a:p>
          <a:p>
            <a:pPr marL="0" indent="0" algn="just" eaLnBrk="1" hangingPunct="1">
              <a:lnSpc>
                <a:spcPct val="150000"/>
              </a:lnSpc>
            </a:pPr>
            <a:endParaRPr lang="fr-FR" sz="1600" b="1" dirty="0" smtClean="0">
              <a:latin typeface="Calibri" pitchFamily="34" charset="0"/>
            </a:endParaRPr>
          </a:p>
          <a:p>
            <a:pPr marL="0" indent="0" algn="just" eaLnBrk="1" hangingPunct="1">
              <a:lnSpc>
                <a:spcPct val="150000"/>
              </a:lnSpc>
            </a:pPr>
            <a:endParaRPr lang="fr-FR" sz="1600" b="1" dirty="0">
              <a:latin typeface="Calibri" pitchFamily="34" charset="0"/>
            </a:endParaRPr>
          </a:p>
          <a:p>
            <a:pPr marL="0" indent="0" algn="just" eaLnBrk="1" hangingPunct="1">
              <a:lnSpc>
                <a:spcPct val="150000"/>
              </a:lnSpc>
            </a:pPr>
            <a:r>
              <a:rPr lang="fr-FR" sz="1600" b="1" dirty="0" smtClean="0">
                <a:latin typeface="Calibri" pitchFamily="34" charset="0"/>
              </a:rPr>
              <a:t> </a:t>
            </a:r>
            <a:endParaRPr lang="fr-FR" sz="1600" dirty="0">
              <a:latin typeface="Calibri" pitchFamily="34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071538" y="500042"/>
            <a:ext cx="72152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Calibri" pitchFamily="34" charset="0"/>
              </a:rPr>
              <a:t>Les </a:t>
            </a:r>
            <a:r>
              <a:rPr lang="en-US" sz="3200" b="1" dirty="0" err="1">
                <a:latin typeface="Calibri" pitchFamily="34" charset="0"/>
              </a:rPr>
              <a:t>qualités</a:t>
            </a:r>
            <a:r>
              <a:rPr lang="en-US" sz="3200" b="1" dirty="0">
                <a:latin typeface="Calibri" pitchFamily="34" charset="0"/>
              </a:rPr>
              <a:t> d’un bon </a:t>
            </a:r>
            <a:r>
              <a:rPr lang="en-US" sz="3200" b="1" dirty="0" err="1">
                <a:latin typeface="Calibri" pitchFamily="34" charset="0"/>
              </a:rPr>
              <a:t>négociateur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…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83636967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403648" y="548325"/>
            <a:ext cx="741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latin typeface="Calibri" pitchFamily="34" charset="0"/>
              </a:rPr>
              <a:t>   Les points forts d'un bon </a:t>
            </a:r>
            <a:r>
              <a:rPr lang="en-US" sz="3200" b="1" dirty="0" err="1">
                <a:latin typeface="Calibri" pitchFamily="34" charset="0"/>
              </a:rPr>
              <a:t>négociateur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80312" y="299924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endParaRPr lang="en-US" dirty="0">
              <a:latin typeface="Calibri" pitchFamily="34" charset="0"/>
            </a:endParaRPr>
          </a:p>
          <a:p>
            <a:pPr>
              <a:lnSpc>
                <a:spcPct val="150000"/>
              </a:lnSpc>
              <a:defRPr/>
            </a:pP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79280103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1428728" y="1539875"/>
            <a:ext cx="56959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2400" b="1" dirty="0">
              <a:solidFill>
                <a:srgbClr val="03998B"/>
              </a:solidFill>
              <a:latin typeface="Calibri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fr-FR" sz="2400" b="1" dirty="0">
                <a:solidFill>
                  <a:srgbClr val="03998B"/>
                </a:solidFill>
                <a:latin typeface="Calibri" pitchFamily="34" charset="0"/>
              </a:rPr>
              <a:t>Accueil, contact</a:t>
            </a: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3286116" y="2714620"/>
            <a:ext cx="202664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>
                <a:solidFill>
                  <a:srgbClr val="5E01A3"/>
                </a:solidFill>
                <a:latin typeface="Calibri" pitchFamily="34" charset="0"/>
              </a:rPr>
              <a:t>Ecoute </a:t>
            </a:r>
          </a:p>
          <a:p>
            <a:pPr algn="ctr">
              <a:spcBef>
                <a:spcPct val="50000"/>
              </a:spcBef>
            </a:pPr>
            <a:r>
              <a:rPr lang="fr-FR" sz="2400" b="1" dirty="0">
                <a:solidFill>
                  <a:schemeClr val="tx2"/>
                </a:solidFill>
                <a:latin typeface="Calibri" pitchFamily="34" charset="0"/>
              </a:rPr>
              <a:t>Reformulation</a:t>
            </a:r>
          </a:p>
          <a:p>
            <a:pPr algn="ctr">
              <a:spcBef>
                <a:spcPct val="50000"/>
              </a:spcBef>
            </a:pPr>
            <a:endParaRPr lang="fr-FR" sz="24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3132138" y="3357562"/>
            <a:ext cx="2447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2400" b="1" dirty="0">
              <a:solidFill>
                <a:schemeClr val="hlink"/>
              </a:solidFill>
              <a:latin typeface="Calibri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fr-FR" sz="2400" b="1" dirty="0">
                <a:solidFill>
                  <a:schemeClr val="hlink"/>
                </a:solidFill>
                <a:latin typeface="Calibri" pitchFamily="34" charset="0"/>
              </a:rPr>
              <a:t>Observation</a:t>
            </a: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3492500" y="4071942"/>
            <a:ext cx="1727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fr-FR" sz="2400" b="1" dirty="0">
              <a:solidFill>
                <a:schemeClr val="folHlink"/>
              </a:solidFill>
              <a:latin typeface="Calibri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fr-FR" sz="2400" b="1" dirty="0">
                <a:solidFill>
                  <a:schemeClr val="folHlink"/>
                </a:solidFill>
                <a:latin typeface="Calibri" pitchFamily="34" charset="0"/>
              </a:rPr>
              <a:t>Dialogue</a:t>
            </a:r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2000232" y="5286388"/>
            <a:ext cx="4768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>
                <a:solidFill>
                  <a:schemeClr val="accent2"/>
                </a:solidFill>
                <a:latin typeface="Calibri" pitchFamily="34" charset="0"/>
              </a:rPr>
              <a:t>Communication non verbale</a:t>
            </a:r>
          </a:p>
        </p:txBody>
      </p:sp>
      <p:sp>
        <p:nvSpPr>
          <p:cNvPr id="41991" name="Text Box 17"/>
          <p:cNvSpPr txBox="1">
            <a:spLocks noChangeArrowheads="1"/>
          </p:cNvSpPr>
          <p:nvPr/>
        </p:nvSpPr>
        <p:spPr bwMode="auto">
          <a:xfrm>
            <a:off x="1285852" y="571480"/>
            <a:ext cx="6911975" cy="445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800" b="1" dirty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Attitudes du parfait négociateur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9" grpId="0" autoUpdateAnimBg="0"/>
      <p:bldP spid="93191" grpId="0" autoUpdateAnimBg="0"/>
      <p:bldP spid="93192" grpId="0" autoUpdateAnimBg="0"/>
      <p:bldP spid="93193" grpId="0" autoUpdateAnimBg="0"/>
      <p:bldP spid="93194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142905" y="500042"/>
            <a:ext cx="87153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fr-FR" sz="2800" b="1" dirty="0">
                <a:solidFill>
                  <a:srgbClr val="C00000"/>
                </a:solidFill>
                <a:latin typeface="Calibri" pitchFamily="34" charset="0"/>
              </a:rPr>
              <a:t>          </a:t>
            </a:r>
            <a:r>
              <a:rPr lang="fr-FR" sz="3600" b="1" dirty="0">
                <a:latin typeface="Calibri" pitchFamily="34" charset="0"/>
              </a:rPr>
              <a:t>Les macro comportements </a:t>
            </a:r>
          </a:p>
        </p:txBody>
      </p:sp>
      <p:sp>
        <p:nvSpPr>
          <p:cNvPr id="222212" name="Text Box 4" descr="Papier recyclé"/>
          <p:cNvSpPr txBox="1">
            <a:spLocks noChangeArrowheads="1"/>
          </p:cNvSpPr>
          <p:nvPr/>
        </p:nvSpPr>
        <p:spPr bwMode="auto">
          <a:xfrm>
            <a:off x="838200" y="2348880"/>
            <a:ext cx="3352800" cy="25146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pPr algn="just"/>
            <a:r>
              <a:rPr lang="fr-FR" b="1" dirty="0">
                <a:latin typeface="Calibri" pitchFamily="34" charset="0"/>
              </a:rPr>
              <a:t>Le corps :</a:t>
            </a:r>
          </a:p>
          <a:p>
            <a:pPr algn="just"/>
            <a:endParaRPr lang="fr-FR" b="1" dirty="0">
              <a:latin typeface="Calibri" pitchFamily="34" charset="0"/>
            </a:endParaRPr>
          </a:p>
          <a:p>
            <a:pPr lvl="1" algn="just">
              <a:buFont typeface="Symbol" pitchFamily="18" charset="2"/>
              <a:buChar char="·"/>
            </a:pPr>
            <a:r>
              <a:rPr lang="fr-FR" dirty="0">
                <a:latin typeface="Calibri" pitchFamily="34" charset="0"/>
              </a:rPr>
              <a:t>La posture</a:t>
            </a:r>
          </a:p>
          <a:p>
            <a:pPr lvl="1">
              <a:buFont typeface="Symbol" pitchFamily="18" charset="2"/>
              <a:buChar char="·"/>
            </a:pPr>
            <a:r>
              <a:rPr lang="fr-FR" dirty="0">
                <a:latin typeface="Calibri" pitchFamily="34" charset="0"/>
              </a:rPr>
              <a:t>Les gestes,</a:t>
            </a:r>
          </a:p>
          <a:p>
            <a:pPr lvl="1">
              <a:buFont typeface="Symbol" pitchFamily="18" charset="2"/>
              <a:buChar char="·"/>
            </a:pPr>
            <a:r>
              <a:rPr lang="fr-FR" dirty="0" smtClean="0">
                <a:latin typeface="Calibri" pitchFamily="34" charset="0"/>
              </a:rPr>
              <a:t>Le regard,</a:t>
            </a:r>
            <a:endParaRPr lang="fr-FR" dirty="0">
              <a:latin typeface="Calibri" pitchFamily="34" charset="0"/>
            </a:endParaRPr>
          </a:p>
          <a:p>
            <a:pPr lvl="1">
              <a:buFont typeface="Symbol" pitchFamily="18" charset="2"/>
              <a:buChar char="·"/>
            </a:pPr>
            <a:r>
              <a:rPr lang="fr-FR" dirty="0">
                <a:latin typeface="Calibri" pitchFamily="34" charset="0"/>
              </a:rPr>
              <a:t>L</a:t>
            </a:r>
            <a:r>
              <a:rPr lang="fr-FR" altLang="en-US" dirty="0">
                <a:latin typeface="Calibri" pitchFamily="34" charset="0"/>
              </a:rPr>
              <a:t>’</a:t>
            </a:r>
            <a:r>
              <a:rPr lang="fr-FR" dirty="0">
                <a:latin typeface="Calibri" pitchFamily="34" charset="0"/>
              </a:rPr>
              <a:t>allure générale </a:t>
            </a:r>
          </a:p>
          <a:p>
            <a:pPr lvl="1">
              <a:buFont typeface="Symbol" pitchFamily="18" charset="2"/>
              <a:buChar char="·"/>
            </a:pPr>
            <a:endParaRPr lang="fr-FR" dirty="0">
              <a:latin typeface="Calibri" pitchFamily="34" charset="0"/>
            </a:endParaRPr>
          </a:p>
        </p:txBody>
      </p:sp>
      <p:sp>
        <p:nvSpPr>
          <p:cNvPr id="222213" name="Text Box 5" descr="Papier recyclé"/>
          <p:cNvSpPr txBox="1">
            <a:spLocks noChangeArrowheads="1"/>
          </p:cNvSpPr>
          <p:nvPr/>
        </p:nvSpPr>
        <p:spPr bwMode="auto">
          <a:xfrm>
            <a:off x="5004048" y="2364369"/>
            <a:ext cx="3276600" cy="25146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>
            <a:flatTx/>
          </a:bodyPr>
          <a:lstStyle/>
          <a:p>
            <a:r>
              <a:rPr lang="fr-FR" b="1">
                <a:latin typeface="Calibri" pitchFamily="34" charset="0"/>
              </a:rPr>
              <a:t>La voix :</a:t>
            </a:r>
          </a:p>
          <a:p>
            <a:endParaRPr lang="fr-FR" b="1">
              <a:latin typeface="Calibri" pitchFamily="34" charset="0"/>
            </a:endParaRPr>
          </a:p>
          <a:p>
            <a:pPr lvl="1">
              <a:buFont typeface="Symbol" pitchFamily="18" charset="2"/>
              <a:buChar char="·"/>
            </a:pPr>
            <a:r>
              <a:rPr lang="fr-FR">
                <a:latin typeface="Calibri" pitchFamily="34" charset="0"/>
              </a:rPr>
              <a:t>Le ton,</a:t>
            </a:r>
          </a:p>
          <a:p>
            <a:pPr lvl="1">
              <a:buFont typeface="Symbol" pitchFamily="18" charset="2"/>
              <a:buChar char="·"/>
            </a:pPr>
            <a:r>
              <a:rPr lang="fr-FR">
                <a:latin typeface="Calibri" pitchFamily="34" charset="0"/>
              </a:rPr>
              <a:t>Le rythme,</a:t>
            </a:r>
          </a:p>
          <a:p>
            <a:pPr lvl="1">
              <a:buFont typeface="Symbol" pitchFamily="18" charset="2"/>
              <a:buChar char="·"/>
            </a:pPr>
            <a:r>
              <a:rPr lang="fr-FR">
                <a:latin typeface="Calibri" pitchFamily="34" charset="0"/>
              </a:rPr>
              <a:t>Le volume,</a:t>
            </a:r>
          </a:p>
          <a:p>
            <a:pPr lvl="1">
              <a:buFont typeface="Symbol" pitchFamily="18" charset="2"/>
              <a:buChar char="·"/>
            </a:pPr>
            <a:r>
              <a:rPr lang="fr-FR">
                <a:latin typeface="Calibri" pitchFamily="34" charset="0"/>
              </a:rPr>
              <a:t>Le débit…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222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0" grpId="0" autoUpdateAnimBg="0"/>
      <p:bldP spid="222212" grpId="0" animBg="1" autoUpdateAnimBg="0"/>
      <p:bldP spid="222213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643050"/>
            <a:ext cx="8429652" cy="4537075"/>
          </a:xfrm>
          <a:noFill/>
          <a:ln>
            <a:noFill/>
          </a:ln>
        </p:spPr>
        <p:txBody>
          <a:bodyPr>
            <a:normAutofit fontScale="85000" lnSpcReduction="20000"/>
          </a:bodyPr>
          <a:lstStyle/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 smtClean="0"/>
              <a:t>bien </a:t>
            </a:r>
            <a:r>
              <a:rPr lang="fr-FR" sz="2000" dirty="0"/>
              <a:t>se préparer pour la négociation</a:t>
            </a:r>
          </a:p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comprendre les besoins du partenaire</a:t>
            </a:r>
          </a:p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comprendre ses propres besoins</a:t>
            </a:r>
          </a:p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bien communiquer</a:t>
            </a:r>
          </a:p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faire preuve de flexibilité et de créativité</a:t>
            </a:r>
          </a:p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bien gérer les conflits</a:t>
            </a:r>
          </a:p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comprendre le pouvoir et l</a:t>
            </a:r>
            <a:r>
              <a:rPr lang="fr-FR" altLang="en-US" sz="2000" dirty="0"/>
              <a:t>’</a:t>
            </a:r>
            <a:r>
              <a:rPr lang="fr-FR" sz="2000" dirty="0"/>
              <a:t>utiliser de manière  </a:t>
            </a:r>
          </a:p>
          <a:p>
            <a:pPr marL="0" indent="0" algn="just" eaLnBrk="1" hangingPunct="1">
              <a:lnSpc>
                <a:spcPct val="150000"/>
              </a:lnSpc>
              <a:buFont typeface="Wingdings" pitchFamily="2" charset="2"/>
              <a:buNone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  efficace</a:t>
            </a:r>
          </a:p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divulguer l</a:t>
            </a:r>
            <a:r>
              <a:rPr lang="fr-FR" altLang="en-US" sz="2000" dirty="0"/>
              <a:t>’</a:t>
            </a:r>
            <a:r>
              <a:rPr lang="fr-FR" sz="2000" dirty="0"/>
              <a:t>information de façon appropriée  </a:t>
            </a:r>
          </a:p>
          <a:p>
            <a:pPr marL="0" indent="0" algn="just" eaLnBrk="1" hangingPunct="1">
              <a:lnSpc>
                <a:spcPct val="150000"/>
              </a:lnSpc>
              <a:buFont typeface="Wingdings" pitchFamily="2" charset="2"/>
              <a:buNone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  et en temps opportun</a:t>
            </a:r>
          </a:p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r>
              <a:rPr lang="fr-FR" sz="2000" dirty="0"/>
              <a:t> aborder la négociation de façon structurée</a:t>
            </a:r>
          </a:p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Ü"/>
              <a:tabLst>
                <a:tab pos="90488" algn="l"/>
                <a:tab pos="179388" algn="l"/>
                <a:tab pos="269875" algn="l"/>
              </a:tabLst>
            </a:pPr>
            <a:endParaRPr lang="fr-FR" sz="1400" dirty="0"/>
          </a:p>
        </p:txBody>
      </p:sp>
      <p:sp>
        <p:nvSpPr>
          <p:cNvPr id="57346" name="TextBox 3"/>
          <p:cNvSpPr txBox="1">
            <a:spLocks noChangeArrowheads="1"/>
          </p:cNvSpPr>
          <p:nvPr/>
        </p:nvSpPr>
        <p:spPr bwMode="auto">
          <a:xfrm>
            <a:off x="827584" y="332656"/>
            <a:ext cx="8001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atin typeface="Calibri" pitchFamily="34" charset="0"/>
              </a:rPr>
              <a:t>Les </a:t>
            </a:r>
            <a:r>
              <a:rPr lang="en-US" sz="3200" b="1" dirty="0" err="1">
                <a:latin typeface="Calibri" pitchFamily="34" charset="0"/>
              </a:rPr>
              <a:t>comportements</a:t>
            </a:r>
            <a:r>
              <a:rPr lang="en-US" sz="3200" b="1" dirty="0">
                <a:latin typeface="Calibri" pitchFamily="34" charset="0"/>
              </a:rPr>
              <a:t> du bon </a:t>
            </a:r>
            <a:r>
              <a:rPr lang="en-US" sz="3200" b="1" dirty="0" err="1">
                <a:latin typeface="Calibri" pitchFamily="34" charset="0"/>
              </a:rPr>
              <a:t>négociateur</a:t>
            </a:r>
            <a:endParaRPr lang="en-US" sz="3200" b="1" dirty="0">
              <a:latin typeface="Calibri" pitchFamily="34" charset="0"/>
            </a:endParaRPr>
          </a:p>
          <a:p>
            <a:pPr algn="ctr">
              <a:defRPr/>
            </a:pPr>
            <a:endParaRPr lang="en-US" sz="3200" b="1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2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62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2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2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071538" y="500042"/>
            <a:ext cx="72152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Calibri" pitchFamily="34" charset="0"/>
              </a:rPr>
              <a:t>4 Issues </a:t>
            </a:r>
            <a:r>
              <a:rPr lang="en-US" sz="2800" b="1" dirty="0" err="1">
                <a:latin typeface="Calibri" pitchFamily="34" charset="0"/>
              </a:rPr>
              <a:t>possibles</a:t>
            </a:r>
            <a:r>
              <a:rPr lang="en-US" sz="2800" b="1" dirty="0">
                <a:latin typeface="Calibri" pitchFamily="34" charset="0"/>
              </a:rPr>
              <a:t> à </a:t>
            </a:r>
            <a:r>
              <a:rPr lang="en-US" sz="2800" b="1" dirty="0" err="1">
                <a:latin typeface="Calibri" pitchFamily="34" charset="0"/>
              </a:rPr>
              <a:t>une</a:t>
            </a: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</a:rPr>
              <a:t>négociation</a:t>
            </a:r>
            <a:endParaRPr lang="en-US" sz="2800" b="1" dirty="0">
              <a:latin typeface="Calibri" pitchFamily="34" charset="0"/>
            </a:endParaRPr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335826053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3568" y="1268760"/>
            <a:ext cx="7993062" cy="2500330"/>
          </a:xfrm>
          <a:ln>
            <a:noFill/>
          </a:ln>
        </p:spPr>
        <p:txBody>
          <a:bodyPr>
            <a:no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fr-FR" sz="2400" u="sng" dirty="0"/>
              <a:t>La stratégie</a:t>
            </a:r>
            <a:r>
              <a:rPr lang="fr-FR" sz="2400" dirty="0"/>
              <a:t> : elle définit les grandes orientations, les actions majeures, la cible à atteindre.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400" u="sng" dirty="0"/>
              <a:t>Les techniques</a:t>
            </a:r>
            <a:r>
              <a:rPr lang="fr-FR" sz="2400" dirty="0"/>
              <a:t> : elles définissent la manière dont le négociateur va traiter du sujet, dont il va manier les objets de la négociation</a:t>
            </a:r>
          </a:p>
          <a:p>
            <a:pPr algn="just" eaLnBrk="1" hangingPunct="1">
              <a:lnSpc>
                <a:spcPct val="150000"/>
              </a:lnSpc>
            </a:pPr>
            <a:r>
              <a:rPr lang="fr-FR" sz="2400" u="sng" dirty="0"/>
              <a:t>Les tactiques</a:t>
            </a:r>
            <a:r>
              <a:rPr lang="fr-FR" sz="2400" dirty="0"/>
              <a:t> : elles correspondent aux initiatives ponctuelles par lesquelles le négociateur saisit les opportunités de circonstances et contourne les obstacles.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fr-FR" sz="2400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772400" cy="685800"/>
          </a:xfrm>
          <a:ln>
            <a:noFill/>
          </a:ln>
        </p:spPr>
        <p:txBody>
          <a:bodyPr>
            <a:normAutofit/>
          </a:bodyPr>
          <a:lstStyle/>
          <a:p>
            <a:pPr algn="ctr" eaLnBrk="1" hangingPunct="1"/>
            <a:r>
              <a:rPr lang="fr-FR" sz="2800" b="1" dirty="0" smtClean="0"/>
              <a:t>Processus de négociation</a:t>
            </a:r>
            <a:endParaRPr lang="fr-FR" sz="2800" b="1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776" y="692696"/>
            <a:ext cx="3816424" cy="648072"/>
          </a:xfrm>
          <a:ln>
            <a:noFill/>
          </a:ln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fr-FR" sz="4800" b="1" dirty="0" smtClean="0">
                <a:solidFill>
                  <a:srgbClr val="002060"/>
                </a:solidFill>
                <a:ea typeface="+mj-ea"/>
              </a:rPr>
              <a:t>Objectifs</a:t>
            </a:r>
            <a:endParaRPr lang="fr-FR" sz="4800" b="1" dirty="0">
              <a:solidFill>
                <a:srgbClr val="002060"/>
              </a:solidFill>
              <a:ea typeface="+mj-ea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628800"/>
            <a:ext cx="7772400" cy="4454525"/>
          </a:xfrm>
          <a:ln>
            <a:noFill/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2000" dirty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000" dirty="0"/>
              <a:t>1.Gérer efficacement les situations de négociation quotidiennes</a:t>
            </a:r>
          </a:p>
          <a:p>
            <a:pPr eaLnBrk="1" hangingPunct="1">
              <a:lnSpc>
                <a:spcPct val="90000"/>
              </a:lnSpc>
            </a:pPr>
            <a:r>
              <a:rPr lang="fr-FR" sz="2000" dirty="0"/>
              <a:t>Mieux se connaître pour mieux négocier</a:t>
            </a:r>
          </a:p>
          <a:p>
            <a:r>
              <a:rPr lang="fr-FR" sz="2000" dirty="0"/>
              <a:t>Adapter sa communication en fonction du niveau de maturité de ses interlocuteurs</a:t>
            </a:r>
          </a:p>
          <a:p>
            <a:r>
              <a:rPr lang="fr-FR" sz="2000" dirty="0"/>
              <a:t>Exploiter le vocabulaire de son interlocuteur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2000" dirty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000" dirty="0"/>
              <a:t>2.Les étapes de la négociation </a:t>
            </a:r>
          </a:p>
          <a:p>
            <a:r>
              <a:rPr lang="fr-FR" sz="2000" dirty="0"/>
              <a:t>Déjouer les pièges de la négociation</a:t>
            </a:r>
          </a:p>
          <a:p>
            <a:r>
              <a:rPr lang="fr-FR" sz="2000" dirty="0"/>
              <a:t>Sortir des situations de blocage et oser dire non</a:t>
            </a:r>
          </a:p>
          <a:p>
            <a:r>
              <a:rPr lang="fr-FR" sz="2000" dirty="0"/>
              <a:t>Maîtriser ses émotions limitantes, gérer son stress et optimiser la gestion du temps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319839"/>
              </p:ext>
            </p:extLst>
          </p:nvPr>
        </p:nvGraphicFramePr>
        <p:xfrm>
          <a:off x="611560" y="764704"/>
          <a:ext cx="8034364" cy="490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Document" r:id="rId3" imgW="6096000" imgH="4905375" progId="Word.Document.8">
                  <p:embed/>
                </p:oleObj>
              </mc:Choice>
              <mc:Fallback>
                <p:oleObj name="Document" r:id="rId3" imgW="6096000" imgH="49053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764704"/>
                        <a:ext cx="8034364" cy="490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980728"/>
            <a:ext cx="8172478" cy="4319587"/>
          </a:xfrm>
          <a:ln>
            <a:noFill/>
          </a:ln>
        </p:spPr>
        <p:txBody>
          <a:bodyPr/>
          <a:lstStyle/>
          <a:p>
            <a:pPr algn="just" eaLnBrk="1" hangingPunct="1">
              <a:lnSpc>
                <a:spcPct val="150000"/>
              </a:lnSpc>
              <a:buClr>
                <a:schemeClr val="accent2"/>
              </a:buClr>
              <a:buFont typeface="Marlett" pitchFamily="2" charset="2"/>
              <a:buChar char="n"/>
            </a:pPr>
            <a:r>
              <a:rPr lang="fr-FR" sz="1800" dirty="0"/>
              <a:t>Le négociateur ne doit pas oublier qu</a:t>
            </a:r>
            <a:r>
              <a:rPr lang="fr-FR" altLang="en-US" sz="1800" dirty="0"/>
              <a:t>’</a:t>
            </a:r>
            <a:r>
              <a:rPr lang="fr-FR" sz="1800" dirty="0"/>
              <a:t>il peut y avoir de fortes interactions entre les différents niveaux. Les actions se déroulent rarement en linéaire. </a:t>
            </a:r>
            <a:endParaRPr lang="fr-FR" sz="1800" dirty="0" smtClean="0"/>
          </a:p>
          <a:p>
            <a:pPr marL="0" indent="0" algn="just" eaLnBrk="1" hangingPunct="1">
              <a:lnSpc>
                <a:spcPct val="150000"/>
              </a:lnSpc>
              <a:buClr>
                <a:schemeClr val="accent2"/>
              </a:buClr>
              <a:buNone/>
            </a:pPr>
            <a:endParaRPr lang="fr-FR" sz="1800" dirty="0"/>
          </a:p>
          <a:p>
            <a:pPr algn="just" eaLnBrk="1" hangingPunct="1">
              <a:lnSpc>
                <a:spcPct val="150000"/>
              </a:lnSpc>
              <a:buClr>
                <a:schemeClr val="accent2"/>
              </a:buClr>
              <a:buFont typeface="Marlett" pitchFamily="2" charset="2"/>
              <a:buChar char="n"/>
            </a:pPr>
            <a:r>
              <a:rPr lang="fr-FR" sz="1800" dirty="0"/>
              <a:t>Le choix d</a:t>
            </a:r>
            <a:r>
              <a:rPr lang="fr-FR" altLang="en-US" sz="1800" dirty="0"/>
              <a:t>’</a:t>
            </a:r>
            <a:r>
              <a:rPr lang="fr-FR" sz="1800" dirty="0"/>
              <a:t>une technique ou d</a:t>
            </a:r>
            <a:r>
              <a:rPr lang="fr-FR" altLang="en-US" sz="1800" dirty="0"/>
              <a:t>’</a:t>
            </a:r>
            <a:r>
              <a:rPr lang="fr-FR" sz="1800" dirty="0"/>
              <a:t>une tactique ( à bon ou à mauvais escient ) peut conduire à modifier sa propre stratégie et/ou celle de son </a:t>
            </a:r>
            <a:r>
              <a:rPr lang="fr-FR" sz="1800" dirty="0" smtClean="0"/>
              <a:t>interlocuteur. </a:t>
            </a:r>
          </a:p>
          <a:p>
            <a:pPr marL="0" indent="0" algn="just" eaLnBrk="1" hangingPunct="1">
              <a:lnSpc>
                <a:spcPct val="150000"/>
              </a:lnSpc>
              <a:buClr>
                <a:schemeClr val="accent2"/>
              </a:buClr>
              <a:buNone/>
            </a:pPr>
            <a:endParaRPr lang="fr-FR" sz="1800" dirty="0"/>
          </a:p>
          <a:p>
            <a:pPr eaLnBrk="1" hangingPunct="1">
              <a:lnSpc>
                <a:spcPct val="150000"/>
              </a:lnSpc>
              <a:buClr>
                <a:schemeClr val="accent2"/>
              </a:buClr>
              <a:buFont typeface="Marlett" pitchFamily="2" charset="2"/>
              <a:buChar char="n"/>
            </a:pPr>
            <a:r>
              <a:rPr lang="fr-FR" sz="1800" dirty="0" smtClean="0"/>
              <a:t>Le </a:t>
            </a:r>
            <a:r>
              <a:rPr lang="fr-FR" sz="1800" dirty="0"/>
              <a:t>choix doit être fait après analyse approfondie des éléments cités lors de la phase de </a:t>
            </a:r>
            <a:r>
              <a:rPr lang="fr-FR" sz="1800" dirty="0" smtClean="0"/>
              <a:t>préparation.</a:t>
            </a:r>
            <a:endParaRPr lang="fr-FR" sz="2400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8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8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8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8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8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8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8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8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8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8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8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8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2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260648"/>
            <a:ext cx="8713787" cy="663575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fr-FR" sz="2800" b="1" dirty="0">
                <a:latin typeface="Calibri" pitchFamily="34" charset="0"/>
              </a:rPr>
              <a:t>Stratégies de contournement</a:t>
            </a:r>
          </a:p>
        </p:txBody>
      </p:sp>
      <p:graphicFrame>
        <p:nvGraphicFramePr>
          <p:cNvPr id="114719" name="Group 3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75201699"/>
              </p:ext>
            </p:extLst>
          </p:nvPr>
        </p:nvGraphicFramePr>
        <p:xfrm>
          <a:off x="323528" y="764704"/>
          <a:ext cx="8568952" cy="5608639"/>
        </p:xfrm>
        <a:graphic>
          <a:graphicData uri="http://schemas.openxmlformats.org/drawingml/2006/table">
            <a:tbl>
              <a:tblPr/>
              <a:tblGrid>
                <a:gridCol w="30841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463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384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086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L</a:t>
                      </a:r>
                      <a:r>
                        <a:rPr kumimoji="0" lang="fr-F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’</a:t>
                      </a: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objectif</a:t>
                      </a:r>
                      <a:endParaRPr kumimoji="0" 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Une négociation - résolution de problèmes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Les obstacles à la coopération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La stratégie</a:t>
                      </a:r>
                      <a:endParaRPr kumimoji="0" 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La négociation du contournement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397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Des interlocuteurs assis côte à côte ..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Char char="-"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 votre réaction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Char char="-"/>
                        <a:tabLst/>
                      </a:pPr>
                      <a:endParaRPr kumimoji="0" lang="fr-FR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Char char="-"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 son émotion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- Ne pas réagir, monter au balcon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- Ne pas discuter, passer dans son </a:t>
                      </a: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camp</a:t>
                      </a:r>
                      <a:endParaRPr kumimoji="0" 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148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… qui affrontent le problème ensemble …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- sa position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- Ne pas rejeter, recadrer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fr-FR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670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… qui parviennent à un accord mutuellement satisfaisant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Char char="-"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son insatisfaction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Char char="-"/>
                        <a:tabLst/>
                      </a:pPr>
                      <a:endParaRPr kumimoji="0" lang="fr-FR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Char char="-"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 son pouvoir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- Ne pas faire pression, lui faire un pont d</a:t>
                      </a:r>
                      <a:r>
                        <a:rPr kumimoji="0" lang="fr-FR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’</a:t>
                      </a: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  <a:cs typeface="Arial" pitchFamily="34" charset="0"/>
                        </a:rPr>
                        <a:t>- Ne pas surenchérir, se servir de son pouvoir pour faire entendre raison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9" y="260350"/>
            <a:ext cx="7602564" cy="911225"/>
          </a:xfrm>
          <a:ln>
            <a:noFill/>
          </a:ln>
        </p:spPr>
        <p:txBody>
          <a:bodyPr/>
          <a:lstStyle/>
          <a:p>
            <a:pPr algn="ctr" eaLnBrk="1" hangingPunct="1">
              <a:defRPr/>
            </a:pPr>
            <a:r>
              <a:rPr lang="fr-FR" sz="2800" b="1" dirty="0">
                <a:solidFill>
                  <a:srgbClr val="0070C0"/>
                </a:solidFill>
                <a:ea typeface="+mj-ea"/>
              </a:rPr>
              <a:t>Monter au </a:t>
            </a:r>
            <a:r>
              <a:rPr lang="fr-FR" sz="2800" b="1" dirty="0" smtClean="0">
                <a:solidFill>
                  <a:srgbClr val="0070C0"/>
                </a:solidFill>
                <a:ea typeface="+mj-ea"/>
              </a:rPr>
              <a:t>balcon (position META</a:t>
            </a:r>
            <a:r>
              <a:rPr lang="fr-FR" sz="2800" b="1" dirty="0" smtClean="0">
                <a:solidFill>
                  <a:srgbClr val="C00000"/>
                </a:solidFill>
                <a:ea typeface="+mj-ea"/>
              </a:rPr>
              <a:t>)</a:t>
            </a:r>
            <a:endParaRPr lang="fr-FR" sz="2800" b="1" dirty="0">
              <a:solidFill>
                <a:srgbClr val="C00000"/>
              </a:solidFill>
              <a:ea typeface="+mj-ea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052736"/>
            <a:ext cx="8496300" cy="4752975"/>
          </a:xfrm>
          <a:ln>
            <a:noFill/>
          </a:ln>
        </p:spPr>
        <p:txBody>
          <a:bodyPr>
            <a:normAutofit/>
          </a:bodyPr>
          <a:lstStyle/>
          <a:p>
            <a:pPr lvl="1" eaLnBrk="1" hangingPunct="1">
              <a:lnSpc>
                <a:spcPct val="150000"/>
              </a:lnSpc>
            </a:pPr>
            <a:r>
              <a:rPr lang="fr-FR" sz="1800" dirty="0" smtClean="0">
                <a:ea typeface="Arial" pitchFamily="34" charset="0"/>
              </a:rPr>
              <a:t>Ne </a:t>
            </a:r>
            <a:r>
              <a:rPr lang="fr-FR" sz="1800" dirty="0">
                <a:ea typeface="Arial" pitchFamily="34" charset="0"/>
              </a:rPr>
              <a:t>pas contrôler les réactions de l</a:t>
            </a:r>
            <a:r>
              <a:rPr lang="fr-FR" altLang="en-US" sz="1800" dirty="0">
                <a:ea typeface="Arial" pitchFamily="34" charset="0"/>
              </a:rPr>
              <a:t>’</a:t>
            </a:r>
            <a:r>
              <a:rPr lang="fr-FR" sz="1800" dirty="0">
                <a:ea typeface="Arial" pitchFamily="34" charset="0"/>
              </a:rPr>
              <a:t>autre</a:t>
            </a:r>
          </a:p>
          <a:p>
            <a:pPr lvl="1" eaLnBrk="1" hangingPunct="1">
              <a:lnSpc>
                <a:spcPct val="150000"/>
              </a:lnSpc>
            </a:pPr>
            <a:r>
              <a:rPr lang="fr-FR" sz="1800" dirty="0">
                <a:ea typeface="Arial" pitchFamily="34" charset="0"/>
              </a:rPr>
              <a:t>Mais maîtriser les </a:t>
            </a:r>
            <a:r>
              <a:rPr lang="fr-FR" sz="1800" dirty="0" smtClean="0">
                <a:ea typeface="Arial" pitchFamily="34" charset="0"/>
              </a:rPr>
              <a:t>siennes </a:t>
            </a:r>
            <a:endParaRPr lang="fr-FR" sz="1800" dirty="0">
              <a:ea typeface="Arial" pitchFamily="34" charset="0"/>
            </a:endParaRPr>
          </a:p>
          <a:p>
            <a:pPr marL="0" indent="0" eaLnBrk="1" hangingPunct="1">
              <a:lnSpc>
                <a:spcPct val="150000"/>
              </a:lnSpc>
            </a:pPr>
            <a:r>
              <a:rPr lang="fr-FR" sz="1800" dirty="0"/>
              <a:t>Nommer les choses qui vous irritent pour bloquer votre </a:t>
            </a:r>
            <a:r>
              <a:rPr lang="fr-FR" sz="1800" dirty="0" smtClean="0"/>
              <a:t>réaction Intelligence émotionnelle) </a:t>
            </a:r>
            <a:endParaRPr lang="fr-FR" sz="1800" dirty="0"/>
          </a:p>
          <a:p>
            <a:pPr marL="0" indent="0" eaLnBrk="1" hangingPunct="1">
              <a:lnSpc>
                <a:spcPct val="150000"/>
              </a:lnSpc>
            </a:pPr>
            <a:r>
              <a:rPr lang="fr-FR" sz="1800" dirty="0"/>
              <a:t>Accordez vous le temps de la réflexion pour </a:t>
            </a:r>
            <a:r>
              <a:rPr lang="fr-FR" sz="1800" dirty="0" smtClean="0"/>
              <a:t>définir:</a:t>
            </a:r>
            <a:endParaRPr lang="fr-FR" sz="1800" dirty="0"/>
          </a:p>
          <a:p>
            <a:pPr lvl="1" eaLnBrk="1" hangingPunct="1">
              <a:lnSpc>
                <a:spcPct val="150000"/>
              </a:lnSpc>
            </a:pPr>
            <a:r>
              <a:rPr lang="fr-FR" sz="1800" dirty="0">
                <a:ea typeface="Arial" pitchFamily="34" charset="0"/>
              </a:rPr>
              <a:t>Vos intérêts</a:t>
            </a:r>
          </a:p>
          <a:p>
            <a:pPr lvl="1" eaLnBrk="1" hangingPunct="1">
              <a:lnSpc>
                <a:spcPct val="150000"/>
              </a:lnSpc>
            </a:pPr>
            <a:r>
              <a:rPr lang="fr-FR" sz="1800" dirty="0">
                <a:ea typeface="Arial" pitchFamily="34" charset="0"/>
              </a:rPr>
              <a:t>Votre MESORE (meilleure solution de remplacement)</a:t>
            </a:r>
          </a:p>
          <a:p>
            <a:pPr marL="0" indent="0" eaLnBrk="1" hangingPunct="1">
              <a:lnSpc>
                <a:spcPct val="150000"/>
              </a:lnSpc>
            </a:pPr>
            <a:r>
              <a:rPr lang="fr-FR" sz="1800" dirty="0"/>
              <a:t>Conserver tout le long de la négociation votre objectif</a:t>
            </a:r>
          </a:p>
          <a:p>
            <a:pPr lvl="1" eaLnBrk="1" hangingPunct="1">
              <a:lnSpc>
                <a:spcPct val="150000"/>
              </a:lnSpc>
            </a:pPr>
            <a:r>
              <a:rPr lang="fr-FR" sz="1800" dirty="0">
                <a:ea typeface="Arial" pitchFamily="34" charset="0"/>
              </a:rPr>
              <a:t>En ne cédant pas à la colère</a:t>
            </a:r>
          </a:p>
          <a:p>
            <a:pPr lvl="1" eaLnBrk="1" hangingPunct="1">
              <a:lnSpc>
                <a:spcPct val="150000"/>
              </a:lnSpc>
            </a:pPr>
            <a:r>
              <a:rPr lang="fr-FR" sz="1800" dirty="0">
                <a:ea typeface="Arial" pitchFamily="34" charset="0"/>
              </a:rPr>
              <a:t>En ne cherchant pas à vous venger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2786050" y="500042"/>
            <a:ext cx="3857652" cy="623887"/>
          </a:xfrm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fr-FR" sz="2800" b="1" dirty="0">
                <a:solidFill>
                  <a:srgbClr val="0070C0"/>
                </a:solidFill>
                <a:ea typeface="+mj-ea"/>
              </a:rPr>
              <a:t>Passer dans son camp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556792"/>
            <a:ext cx="7983538" cy="4435475"/>
          </a:xfrm>
          <a:ln>
            <a:noFill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fr-FR" sz="1800" dirty="0"/>
              <a:t>Avant de négocier, il faut créer la confiance</a:t>
            </a:r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Désamorcer la colère, la peur et les soupçons</a:t>
            </a:r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Faites l</a:t>
            </a:r>
            <a:r>
              <a:rPr lang="fr-FR" altLang="en-US" sz="1800" dirty="0"/>
              <a:t>’</a:t>
            </a:r>
            <a:r>
              <a:rPr lang="fr-FR" sz="1800" dirty="0"/>
              <a:t>inverse de ce qu</a:t>
            </a:r>
            <a:r>
              <a:rPr lang="fr-FR" altLang="en-US" sz="1800" dirty="0"/>
              <a:t>’</a:t>
            </a:r>
            <a:r>
              <a:rPr lang="fr-FR" sz="1800" dirty="0"/>
              <a:t>il s</a:t>
            </a:r>
            <a:r>
              <a:rPr lang="fr-FR" altLang="en-US" sz="1800" dirty="0"/>
              <a:t>’</a:t>
            </a:r>
            <a:r>
              <a:rPr lang="fr-FR" sz="1800" dirty="0"/>
              <a:t>attend</a:t>
            </a:r>
          </a:p>
          <a:p>
            <a:pPr lvl="1" eaLnBrk="1" hangingPunct="1">
              <a:lnSpc>
                <a:spcPct val="150000"/>
              </a:lnSpc>
            </a:pPr>
            <a:r>
              <a:rPr lang="fr-FR" sz="1800" dirty="0">
                <a:ea typeface="Arial" pitchFamily="34" charset="0"/>
              </a:rPr>
              <a:t>Ne l</a:t>
            </a:r>
            <a:r>
              <a:rPr lang="fr-FR" altLang="en-US" sz="1800" dirty="0">
                <a:ea typeface="Arial" pitchFamily="34" charset="0"/>
              </a:rPr>
              <a:t>’</a:t>
            </a:r>
            <a:r>
              <a:rPr lang="fr-FR" sz="1800" dirty="0">
                <a:ea typeface="Arial" pitchFamily="34" charset="0"/>
              </a:rPr>
              <a:t>attaquez pas</a:t>
            </a:r>
          </a:p>
          <a:p>
            <a:pPr lvl="1" eaLnBrk="1" hangingPunct="1">
              <a:lnSpc>
                <a:spcPct val="150000"/>
              </a:lnSpc>
            </a:pPr>
            <a:r>
              <a:rPr lang="fr-FR" sz="1800" dirty="0">
                <a:ea typeface="Arial" pitchFamily="34" charset="0"/>
              </a:rPr>
              <a:t>Ne résistez pas</a:t>
            </a:r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Écoutez le, reconnaissez son point de vue et abonder dans son sens (chaque fois que cela est possible)</a:t>
            </a:r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Reconnaissez son autorité et ses compétences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2643174" y="428604"/>
            <a:ext cx="3857652" cy="695325"/>
          </a:xfrm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fr-FR" sz="2800" b="1" dirty="0">
                <a:solidFill>
                  <a:srgbClr val="0070C0"/>
                </a:solidFill>
                <a:ea typeface="+mj-ea"/>
              </a:rPr>
              <a:t>Ne rejetez pas - recadrer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844824"/>
            <a:ext cx="7772400" cy="4114800"/>
          </a:xfrm>
          <a:ln>
            <a:noFill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fr-FR" sz="1800" dirty="0"/>
              <a:t>Modifier le jeu en ne renforçant pas les positions dures de </a:t>
            </a:r>
            <a:r>
              <a:rPr lang="fr-FR" sz="1800" dirty="0" smtClean="0"/>
              <a:t>l</a:t>
            </a:r>
            <a:r>
              <a:rPr lang="fr-FR" altLang="en-US" sz="1800" dirty="0" smtClean="0"/>
              <a:t>’</a:t>
            </a:r>
            <a:r>
              <a:rPr lang="fr-FR" sz="1800" dirty="0" smtClean="0"/>
              <a:t>adversaire,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Transformer ses dires en une tentative de traiter le </a:t>
            </a:r>
            <a:r>
              <a:rPr lang="fr-FR" sz="1800" dirty="0" smtClean="0"/>
              <a:t>problème,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Amener le à trouver les </a:t>
            </a:r>
            <a:r>
              <a:rPr lang="fr-FR" sz="1800" dirty="0" smtClean="0"/>
              <a:t>solutions,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Au lieu de chercher à l</a:t>
            </a:r>
            <a:r>
              <a:rPr lang="fr-FR" altLang="en-US" sz="1800" dirty="0"/>
              <a:t>’</a:t>
            </a:r>
            <a:r>
              <a:rPr lang="fr-FR" sz="1800" dirty="0"/>
              <a:t>éduquer, laisser le problème </a:t>
            </a:r>
            <a:r>
              <a:rPr lang="fr-FR" sz="1800" dirty="0" smtClean="0"/>
              <a:t>l</a:t>
            </a:r>
            <a:r>
              <a:rPr lang="fr-FR" altLang="en-US" sz="1800" dirty="0" smtClean="0"/>
              <a:t>’</a:t>
            </a:r>
            <a:r>
              <a:rPr lang="fr-FR" sz="1800" dirty="0" smtClean="0"/>
              <a:t>éduquer,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Recadrer en mettant ses tactiques à </a:t>
            </a:r>
            <a:r>
              <a:rPr lang="fr-FR" sz="1800" dirty="0" smtClean="0"/>
              <a:t>jour.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66" y="285728"/>
            <a:ext cx="6500858" cy="768350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fr-FR" sz="2800" b="1" dirty="0">
                <a:solidFill>
                  <a:srgbClr val="0070C0"/>
                </a:solidFill>
              </a:rPr>
              <a:t>Faites lui un pont d</a:t>
            </a:r>
            <a:r>
              <a:rPr lang="fr-FR" altLang="en-US" sz="2800" b="1" dirty="0">
                <a:solidFill>
                  <a:srgbClr val="0070C0"/>
                </a:solidFill>
              </a:rPr>
              <a:t>’</a:t>
            </a:r>
            <a:r>
              <a:rPr lang="fr-FR" sz="2800" b="1" dirty="0">
                <a:solidFill>
                  <a:srgbClr val="0070C0"/>
                </a:solidFill>
              </a:rPr>
              <a:t>or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484784"/>
            <a:ext cx="8643966" cy="4506912"/>
          </a:xfrm>
          <a:ln>
            <a:noFill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fr-FR" sz="1800" dirty="0"/>
              <a:t>Votre interlocuteur n</a:t>
            </a:r>
            <a:r>
              <a:rPr lang="fr-FR" altLang="en-US" sz="1800" dirty="0"/>
              <a:t>’</a:t>
            </a:r>
            <a:r>
              <a:rPr lang="fr-FR" sz="1800" dirty="0"/>
              <a:t>est pas encore convaincu de l</a:t>
            </a:r>
            <a:r>
              <a:rPr lang="fr-FR" altLang="en-US" sz="1800" dirty="0"/>
              <a:t>’</a:t>
            </a:r>
            <a:r>
              <a:rPr lang="fr-FR" sz="1800" dirty="0"/>
              <a:t>intérêt de l</a:t>
            </a:r>
            <a:r>
              <a:rPr lang="fr-FR" altLang="en-US" sz="1800" dirty="0"/>
              <a:t>’</a:t>
            </a:r>
            <a:r>
              <a:rPr lang="fr-FR" sz="1800" dirty="0"/>
              <a:t>accord n</a:t>
            </a:r>
            <a:r>
              <a:rPr lang="fr-FR" altLang="en-US" sz="1800" dirty="0"/>
              <a:t>’</a:t>
            </a:r>
            <a:r>
              <a:rPr lang="fr-FR" sz="1800" dirty="0"/>
              <a:t>insister surtout </a:t>
            </a:r>
            <a:r>
              <a:rPr lang="fr-FR" sz="1800" dirty="0" smtClean="0"/>
              <a:t>pas,</a:t>
            </a:r>
          </a:p>
          <a:p>
            <a:pPr eaLnBrk="1" hangingPunct="1">
              <a:lnSpc>
                <a:spcPct val="150000"/>
              </a:lnSpc>
            </a:pPr>
            <a:r>
              <a:rPr lang="fr-FR" sz="1800" dirty="0" smtClean="0"/>
              <a:t> Posez </a:t>
            </a:r>
            <a:r>
              <a:rPr lang="fr-FR" sz="1800" dirty="0"/>
              <a:t>vous en « médiateur » en l</a:t>
            </a:r>
            <a:r>
              <a:rPr lang="fr-FR" altLang="en-US" sz="1800" dirty="0"/>
              <a:t>’</a:t>
            </a:r>
            <a:r>
              <a:rPr lang="fr-FR" sz="1800" dirty="0"/>
              <a:t>impliquant dans le processus en intégrant ses </a:t>
            </a:r>
            <a:r>
              <a:rPr lang="fr-FR" sz="1800" dirty="0" smtClean="0"/>
              <a:t>idées,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Identifiez ses intérêts non satisfaits et surtout ses besoins humains </a:t>
            </a:r>
            <a:r>
              <a:rPr lang="fr-FR" sz="1800" dirty="0" smtClean="0"/>
              <a:t>fondamentaux,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Aidez le à sauver la face et mieux faite de l</a:t>
            </a:r>
            <a:r>
              <a:rPr lang="fr-FR" altLang="en-US" sz="1800" dirty="0"/>
              <a:t>’</a:t>
            </a:r>
            <a:r>
              <a:rPr lang="fr-FR" sz="1800" dirty="0"/>
              <a:t>issue une victoire pour </a:t>
            </a:r>
            <a:r>
              <a:rPr lang="fr-FR" sz="1800" dirty="0" smtClean="0"/>
              <a:t>lui,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Aller lentement pour aller </a:t>
            </a:r>
            <a:r>
              <a:rPr lang="fr-FR" sz="1800" dirty="0" smtClean="0"/>
              <a:t>vite.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357166"/>
            <a:ext cx="7794625" cy="627059"/>
          </a:xfrm>
          <a:ln>
            <a:noFill/>
          </a:ln>
        </p:spPr>
        <p:txBody>
          <a:bodyPr/>
          <a:lstStyle/>
          <a:p>
            <a:pPr algn="ctr" eaLnBrk="1" hangingPunct="1">
              <a:defRPr/>
            </a:pPr>
            <a:r>
              <a:rPr lang="fr-FR" sz="2400" b="1" dirty="0">
                <a:solidFill>
                  <a:srgbClr val="0070C0"/>
                </a:solidFill>
                <a:ea typeface="+mj-ea"/>
              </a:rPr>
              <a:t>Servez vous de votre pouvoir pour faire entendre raison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84784"/>
            <a:ext cx="7983538" cy="4506912"/>
          </a:xfrm>
          <a:ln>
            <a:noFill/>
          </a:ln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fr-FR" sz="1800" dirty="0"/>
              <a:t>Si l</a:t>
            </a:r>
            <a:r>
              <a:rPr lang="fr-FR" altLang="en-US" sz="1800" dirty="0"/>
              <a:t>’</a:t>
            </a:r>
            <a:r>
              <a:rPr lang="fr-FR" sz="1800" dirty="0"/>
              <a:t>interlocuteur résiste encore et qu</a:t>
            </a:r>
            <a:r>
              <a:rPr lang="fr-FR" altLang="en-US" sz="1800" dirty="0"/>
              <a:t>’</a:t>
            </a:r>
            <a:r>
              <a:rPr lang="fr-FR" sz="1800" dirty="0"/>
              <a:t>il peut gagner sans négocier faites lui comprendre les coûts d</a:t>
            </a:r>
            <a:r>
              <a:rPr lang="fr-FR" altLang="en-US" sz="1800" dirty="0"/>
              <a:t>’</a:t>
            </a:r>
            <a:r>
              <a:rPr lang="fr-FR" sz="1800" dirty="0"/>
              <a:t>une absence </a:t>
            </a:r>
            <a:r>
              <a:rPr lang="fr-FR" sz="1800" dirty="0" smtClean="0"/>
              <a:t>d</a:t>
            </a:r>
            <a:r>
              <a:rPr lang="fr-FR" altLang="en-US" sz="1800" dirty="0" smtClean="0"/>
              <a:t>’</a:t>
            </a:r>
            <a:r>
              <a:rPr lang="fr-FR" sz="1800" dirty="0" smtClean="0"/>
              <a:t>accord,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Ne provoquez pas l</a:t>
            </a:r>
            <a:r>
              <a:rPr lang="fr-FR" altLang="en-US" sz="1800" dirty="0"/>
              <a:t>’</a:t>
            </a:r>
            <a:r>
              <a:rPr lang="fr-FR" sz="1800" dirty="0"/>
              <a:t>escalade, n</a:t>
            </a:r>
            <a:r>
              <a:rPr lang="fr-FR" altLang="en-US" sz="1800" dirty="0"/>
              <a:t>’</a:t>
            </a:r>
            <a:r>
              <a:rPr lang="fr-FR" sz="1800" dirty="0"/>
              <a:t>utilisez pas la </a:t>
            </a:r>
            <a:r>
              <a:rPr lang="fr-FR" sz="1800" dirty="0" smtClean="0"/>
              <a:t>menace,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Assurez vous qu</a:t>
            </a:r>
            <a:r>
              <a:rPr lang="fr-FR" altLang="en-US" sz="1800" dirty="0"/>
              <a:t>’</a:t>
            </a:r>
            <a:r>
              <a:rPr lang="fr-FR" sz="1800" dirty="0"/>
              <a:t>il sait que votre pont d</a:t>
            </a:r>
            <a:r>
              <a:rPr lang="fr-FR" altLang="en-US" sz="1800" dirty="0"/>
              <a:t>’</a:t>
            </a:r>
            <a:r>
              <a:rPr lang="fr-FR" sz="1800" dirty="0"/>
              <a:t>or est toujours </a:t>
            </a:r>
            <a:r>
              <a:rPr lang="fr-FR" sz="1800" dirty="0" smtClean="0"/>
              <a:t>ouvert,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Informer le de votre </a:t>
            </a:r>
            <a:r>
              <a:rPr lang="fr-FR" sz="1800" dirty="0" smtClean="0"/>
              <a:t>MESORE,</a:t>
            </a:r>
            <a:endParaRPr lang="fr-FR" sz="1800" dirty="0"/>
          </a:p>
          <a:p>
            <a:pPr eaLnBrk="1" hangingPunct="1">
              <a:lnSpc>
                <a:spcPct val="150000"/>
              </a:lnSpc>
            </a:pPr>
            <a:r>
              <a:rPr lang="fr-FR" sz="1800" dirty="0"/>
              <a:t>Utiliser votre </a:t>
            </a:r>
            <a:r>
              <a:rPr lang="fr-FR" sz="1800" dirty="0" smtClean="0"/>
              <a:t>pouvoir.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500042"/>
            <a:ext cx="7572428" cy="530244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fr-FR" sz="2800" b="1" dirty="0"/>
              <a:t>Préparer : Les 5 points clés du succès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700808"/>
            <a:ext cx="7772400" cy="4114800"/>
          </a:xfrm>
          <a:ln>
            <a:noFill/>
          </a:ln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fr-FR" sz="2400" dirty="0"/>
              <a:t>Les intérêts</a:t>
            </a:r>
          </a:p>
          <a:p>
            <a:pPr algn="ctr" eaLnBrk="1" hangingPunct="1">
              <a:lnSpc>
                <a:spcPct val="150000"/>
              </a:lnSpc>
            </a:pPr>
            <a:r>
              <a:rPr lang="fr-FR" sz="2400" dirty="0"/>
              <a:t>Les options</a:t>
            </a:r>
          </a:p>
          <a:p>
            <a:pPr algn="ctr" eaLnBrk="1" hangingPunct="1">
              <a:lnSpc>
                <a:spcPct val="150000"/>
              </a:lnSpc>
            </a:pPr>
            <a:r>
              <a:rPr lang="fr-FR" sz="2400" dirty="0"/>
              <a:t>Les critères</a:t>
            </a:r>
          </a:p>
          <a:p>
            <a:pPr algn="ctr" eaLnBrk="1" hangingPunct="1">
              <a:lnSpc>
                <a:spcPct val="150000"/>
              </a:lnSpc>
            </a:pPr>
            <a:r>
              <a:rPr lang="fr-FR" sz="2400" dirty="0"/>
              <a:t>Les solutions de rechange</a:t>
            </a:r>
          </a:p>
          <a:p>
            <a:pPr algn="ctr" eaLnBrk="1" hangingPunct="1">
              <a:lnSpc>
                <a:spcPct val="150000"/>
              </a:lnSpc>
            </a:pPr>
            <a:r>
              <a:rPr lang="fr-FR" sz="2400" dirty="0"/>
              <a:t>Les propositions</a:t>
            </a:r>
          </a:p>
          <a:p>
            <a:pPr eaLnBrk="1" hangingPunct="1">
              <a:lnSpc>
                <a:spcPct val="150000"/>
              </a:lnSpc>
            </a:pP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7793037" cy="412768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/>
              <a:t>Les Intérêts</a:t>
            </a:r>
            <a:endParaRPr lang="en-US" sz="3200" b="1" dirty="0"/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569325" cy="45799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/>
              <a:t>Les </a:t>
            </a:r>
            <a:r>
              <a:rPr lang="en-US" sz="1800" dirty="0" err="1"/>
              <a:t>intérêts</a:t>
            </a:r>
            <a:r>
              <a:rPr lang="en-US" sz="1800" dirty="0"/>
              <a:t> </a:t>
            </a:r>
            <a:r>
              <a:rPr lang="en-US" sz="1800" dirty="0" err="1"/>
              <a:t>sont</a:t>
            </a:r>
            <a:r>
              <a:rPr lang="en-US" sz="1800" dirty="0"/>
              <a:t> le </a:t>
            </a:r>
            <a:r>
              <a:rPr lang="en-US" sz="1800" dirty="0" err="1"/>
              <a:t>moteur</a:t>
            </a:r>
            <a:r>
              <a:rPr lang="en-US" sz="1800" dirty="0"/>
              <a:t> </a:t>
            </a:r>
            <a:r>
              <a:rPr lang="en-US" sz="1800" dirty="0" err="1"/>
              <a:t>silencieux</a:t>
            </a:r>
            <a:r>
              <a:rPr lang="en-US" sz="1800" dirty="0"/>
              <a:t> de tout </a:t>
            </a:r>
            <a:r>
              <a:rPr lang="en-US" sz="1800" dirty="0" err="1"/>
              <a:t>enjeu</a:t>
            </a:r>
            <a:r>
              <a:rPr lang="en-US" sz="1800" dirty="0"/>
              <a:t> d'un </a:t>
            </a:r>
            <a:r>
              <a:rPr lang="en-US" sz="1800" dirty="0" err="1"/>
              <a:t>conflit</a:t>
            </a:r>
            <a:r>
              <a:rPr lang="en-US" sz="1800" dirty="0"/>
              <a:t>, </a:t>
            </a:r>
            <a:r>
              <a:rPr lang="en-US" sz="1800" dirty="0" err="1"/>
              <a:t>dont</a:t>
            </a:r>
            <a:r>
              <a:rPr lang="en-US" sz="1800" dirty="0"/>
              <a:t> les positions </a:t>
            </a:r>
            <a:r>
              <a:rPr lang="en-US" sz="1800" dirty="0" err="1"/>
              <a:t>affichées</a:t>
            </a:r>
            <a:r>
              <a:rPr lang="en-US" sz="1800" dirty="0"/>
              <a:t> par les </a:t>
            </a:r>
            <a:r>
              <a:rPr lang="en-US" sz="1800" dirty="0" err="1"/>
              <a:t>négociateurs</a:t>
            </a:r>
            <a:r>
              <a:rPr lang="en-US" sz="1800" dirty="0"/>
              <a:t> </a:t>
            </a:r>
            <a:r>
              <a:rPr lang="en-US" sz="1800" dirty="0" err="1"/>
              <a:t>sont</a:t>
            </a:r>
            <a:r>
              <a:rPr lang="en-US" sz="1800" dirty="0"/>
              <a:t> </a:t>
            </a:r>
            <a:r>
              <a:rPr lang="en-US" sz="1800" dirty="0" err="1"/>
              <a:t>une</a:t>
            </a:r>
            <a:r>
              <a:rPr lang="en-US" sz="1800" dirty="0"/>
              <a:t> </a:t>
            </a:r>
            <a:r>
              <a:rPr lang="en-US" sz="1800" dirty="0" err="1"/>
              <a:t>traduction</a:t>
            </a:r>
            <a:r>
              <a:rPr lang="en-US" sz="1800" dirty="0"/>
              <a:t> </a:t>
            </a:r>
            <a:r>
              <a:rPr lang="en-US" sz="1800" dirty="0" err="1"/>
              <a:t>très</a:t>
            </a:r>
            <a:r>
              <a:rPr lang="en-US" sz="1800" dirty="0"/>
              <a:t> </a:t>
            </a:r>
            <a:r>
              <a:rPr lang="en-US" sz="1800" dirty="0" err="1"/>
              <a:t>peu</a:t>
            </a:r>
            <a:r>
              <a:rPr lang="en-US" sz="1800" dirty="0"/>
              <a:t> </a:t>
            </a:r>
            <a:r>
              <a:rPr lang="en-US" sz="1800" dirty="0" err="1"/>
              <a:t>fidèle</a:t>
            </a:r>
            <a:r>
              <a:rPr lang="en-US" sz="18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Les </a:t>
            </a:r>
            <a:r>
              <a:rPr lang="en-US" sz="1800" dirty="0" err="1"/>
              <a:t>négociateurs</a:t>
            </a:r>
            <a:r>
              <a:rPr lang="en-US" sz="1800" dirty="0"/>
              <a:t> </a:t>
            </a:r>
            <a:r>
              <a:rPr lang="en-US" sz="1800" dirty="0" err="1"/>
              <a:t>doivent</a:t>
            </a:r>
            <a:r>
              <a:rPr lang="en-US" sz="1800" dirty="0"/>
              <a:t> </a:t>
            </a:r>
            <a:r>
              <a:rPr lang="en-US" sz="1800" dirty="0" err="1"/>
              <a:t>être</a:t>
            </a:r>
            <a:r>
              <a:rPr lang="en-US" sz="1800" dirty="0"/>
              <a:t> </a:t>
            </a:r>
            <a:r>
              <a:rPr lang="en-US" sz="1800" dirty="0" err="1"/>
              <a:t>fermes</a:t>
            </a:r>
            <a:r>
              <a:rPr lang="en-US" sz="1800" dirty="0"/>
              <a:t> sur </a:t>
            </a:r>
            <a:r>
              <a:rPr lang="en-US" sz="1800" dirty="0" err="1"/>
              <a:t>leurs</a:t>
            </a:r>
            <a:r>
              <a:rPr lang="en-US" sz="1800" dirty="0"/>
              <a:t> </a:t>
            </a:r>
            <a:r>
              <a:rPr lang="en-US" sz="1800" dirty="0" err="1"/>
              <a:t>intérêts</a:t>
            </a:r>
            <a:r>
              <a:rPr lang="en-US" sz="1800" dirty="0"/>
              <a:t> et </a:t>
            </a:r>
            <a:r>
              <a:rPr lang="en-US" sz="1800" dirty="0" err="1"/>
              <a:t>conciliants</a:t>
            </a:r>
            <a:r>
              <a:rPr lang="en-US" sz="1800" dirty="0"/>
              <a:t> </a:t>
            </a:r>
            <a:r>
              <a:rPr lang="en-US" sz="1800" dirty="0" err="1"/>
              <a:t>dans</a:t>
            </a:r>
            <a:r>
              <a:rPr lang="en-US" sz="1800" dirty="0"/>
              <a:t> la relation avec les participants</a:t>
            </a:r>
            <a:r>
              <a:rPr lang="en-US" sz="18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Pour </a:t>
            </a:r>
            <a:r>
              <a:rPr lang="en-US" sz="1800" dirty="0" err="1"/>
              <a:t>découvrir</a:t>
            </a:r>
            <a:r>
              <a:rPr lang="en-US" sz="1800" dirty="0"/>
              <a:t> les </a:t>
            </a:r>
            <a:r>
              <a:rPr lang="en-US" sz="1800" dirty="0" err="1"/>
              <a:t>intérêts</a:t>
            </a:r>
            <a:r>
              <a:rPr lang="en-US" sz="1800" dirty="0"/>
              <a:t> </a:t>
            </a:r>
            <a:r>
              <a:rPr lang="en-US" sz="1800" dirty="0" err="1"/>
              <a:t>cachés</a:t>
            </a:r>
            <a:r>
              <a:rPr lang="en-US" sz="1800" dirty="0"/>
              <a:t> derrière les positions, les </a:t>
            </a:r>
            <a:r>
              <a:rPr lang="en-US" sz="1800" dirty="0" err="1"/>
              <a:t>négociateurs</a:t>
            </a:r>
            <a:r>
              <a:rPr lang="en-US" sz="1800" dirty="0"/>
              <a:t> </a:t>
            </a:r>
            <a:r>
              <a:rPr lang="en-US" sz="1800" dirty="0" err="1"/>
              <a:t>doivent</a:t>
            </a:r>
            <a:r>
              <a:rPr lang="en-US" sz="1800" dirty="0"/>
              <a:t> se demander </a:t>
            </a:r>
            <a:r>
              <a:rPr lang="en-US" sz="1800" dirty="0" err="1"/>
              <a:t>pourquoi</a:t>
            </a:r>
            <a:r>
              <a:rPr lang="en-US" sz="1800" dirty="0"/>
              <a:t> </a:t>
            </a:r>
            <a:r>
              <a:rPr lang="en-US" sz="1800" dirty="0" err="1"/>
              <a:t>l'autre</a:t>
            </a:r>
            <a:r>
              <a:rPr lang="en-US" sz="1800" dirty="0"/>
              <a:t> </a:t>
            </a:r>
            <a:r>
              <a:rPr lang="en-US" sz="1800" dirty="0" err="1"/>
              <a:t>partie</a:t>
            </a:r>
            <a:r>
              <a:rPr lang="en-US" sz="1800" dirty="0"/>
              <a:t> à </a:t>
            </a:r>
            <a:r>
              <a:rPr lang="en-US" sz="1800" dirty="0" err="1"/>
              <a:t>une</a:t>
            </a:r>
            <a:r>
              <a:rPr lang="en-US" sz="1800" dirty="0"/>
              <a:t> </a:t>
            </a:r>
            <a:r>
              <a:rPr lang="en-US" sz="1800" dirty="0" err="1"/>
              <a:t>telle</a:t>
            </a:r>
            <a:r>
              <a:rPr lang="en-US" sz="1800" dirty="0"/>
              <a:t> position et ne </a:t>
            </a:r>
            <a:r>
              <a:rPr lang="en-US" sz="1800" dirty="0" err="1"/>
              <a:t>peut</a:t>
            </a:r>
            <a:r>
              <a:rPr lang="en-US" sz="1800" dirty="0"/>
              <a:t> </a:t>
            </a:r>
            <a:r>
              <a:rPr lang="en-US" sz="1800" dirty="0" err="1"/>
              <a:t>adhérer</a:t>
            </a:r>
            <a:r>
              <a:rPr lang="en-US" sz="1800" dirty="0"/>
              <a:t> à </a:t>
            </a:r>
            <a:r>
              <a:rPr lang="en-US" sz="1800" dirty="0" err="1"/>
              <a:t>leur</a:t>
            </a:r>
            <a:r>
              <a:rPr lang="en-US" sz="1800" dirty="0"/>
              <a:t> position.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467544" y="2348880"/>
            <a:ext cx="8353425" cy="2925763"/>
          </a:xfrm>
          <a:ln>
            <a:noFill/>
          </a:ln>
        </p:spPr>
        <p:txBody>
          <a:bodyPr lIns="45720" rIns="45720">
            <a:normAutofit/>
          </a:bodyPr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fr-FR" sz="2800" b="1" dirty="0">
                <a:latin typeface="Calibri" pitchFamily="34" charset="0"/>
              </a:rPr>
              <a:t>Produire ensemble </a:t>
            </a:r>
            <a:r>
              <a:rPr lang="fr-FR" sz="2800" dirty="0">
                <a:latin typeface="Calibri" pitchFamily="34" charset="0"/>
              </a:rPr>
              <a:t>un accord grâce à  la </a:t>
            </a:r>
            <a:r>
              <a:rPr lang="fr-FR" sz="2800" dirty="0" smtClean="0">
                <a:latin typeface="Calibri" pitchFamily="34" charset="0"/>
              </a:rPr>
              <a:t>discussion.</a:t>
            </a:r>
          </a:p>
          <a:p>
            <a:pPr marL="0" indent="0" algn="ctr" eaLnBrk="1" hangingPunct="1">
              <a:buFont typeface="Wingdings" pitchFamily="2" charset="2"/>
              <a:buNone/>
            </a:pPr>
            <a:endParaRPr lang="fr-FR" sz="2800" dirty="0">
              <a:latin typeface="Calibri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fr-FR" sz="2800" dirty="0" smtClean="0">
                <a:latin typeface="Calibri" pitchFamily="34" charset="0"/>
              </a:rPr>
              <a:t>Négocier</a:t>
            </a:r>
            <a:r>
              <a:rPr lang="fr-FR" sz="2800" dirty="0">
                <a:latin typeface="Calibri" pitchFamily="34" charset="0"/>
              </a:rPr>
              <a:t>, c</a:t>
            </a:r>
            <a:r>
              <a:rPr lang="fr-FR" altLang="en-US" sz="2800" dirty="0">
                <a:latin typeface="Calibri" pitchFamily="34" charset="0"/>
              </a:rPr>
              <a:t>’</a:t>
            </a:r>
            <a:r>
              <a:rPr lang="fr-FR" sz="2800" dirty="0">
                <a:latin typeface="Calibri" pitchFamily="34" charset="0"/>
              </a:rPr>
              <a:t>est donc </a:t>
            </a:r>
            <a:r>
              <a:rPr lang="fr-FR" sz="2800" b="1" dirty="0">
                <a:latin typeface="Calibri" pitchFamily="34" charset="0"/>
              </a:rPr>
              <a:t>tendre vers un objectif.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fr-FR" sz="2800" b="1" dirty="0">
                <a:latin typeface="Calibri" pitchFamily="34" charset="0"/>
              </a:rPr>
              <a:t>Il y a obligation de </a:t>
            </a:r>
            <a:r>
              <a:rPr lang="fr-FR" sz="2800" b="1" dirty="0" smtClean="0">
                <a:latin typeface="Calibri" pitchFamily="34" charset="0"/>
              </a:rPr>
              <a:t>résultat.</a:t>
            </a:r>
            <a:endParaRPr lang="fr-FR" sz="2800" b="1" dirty="0">
              <a:latin typeface="Calibri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143108" y="571480"/>
            <a:ext cx="5500726" cy="60483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cs typeface="+mj-cs"/>
              </a:rPr>
              <a:t>La </a:t>
            </a: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cs typeface="+mj-cs"/>
              </a:rPr>
              <a:t>négociation</a:t>
            </a: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cs typeface="+mj-cs"/>
              </a:rPr>
              <a:t> : </a:t>
            </a:r>
            <a:r>
              <a:rPr kumimoji="0" lang="en-US" sz="44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cs typeface="+mj-cs"/>
              </a:rPr>
              <a:t>c’est</a:t>
            </a:r>
            <a:r>
              <a:rPr kumimoji="0" lang="en-US" sz="4400" b="1" i="0" u="none" strike="noStrike" kern="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cs typeface="+mj-cs"/>
              </a:rPr>
              <a:t> quoi ?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285728"/>
            <a:ext cx="7794625" cy="768350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fr-FR" sz="2800" b="1" dirty="0"/>
              <a:t>Les Intérêts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7839075" cy="4579937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/>
              <a:t>Les vôtres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/>
              <a:t>Ceux de l</a:t>
            </a:r>
            <a:r>
              <a:rPr lang="fr-FR" altLang="en-US" sz="1800" dirty="0"/>
              <a:t>’</a:t>
            </a:r>
            <a:r>
              <a:rPr lang="fr-FR" sz="1800" dirty="0"/>
              <a:t>autre</a:t>
            </a:r>
          </a:p>
          <a:p>
            <a:pPr marL="179388" lvl="1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 Cherche-il a obtenir des résultats objectifs ou non (comme se valoriser vis à vis de son patron) </a:t>
            </a:r>
          </a:p>
          <a:p>
            <a:pPr marL="179388" lvl="1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 Le plus important ce ne sont pas les faits, mais leur perception</a:t>
            </a:r>
          </a:p>
          <a:p>
            <a:pPr marL="179388" lvl="1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 Apprenez à le connaître</a:t>
            </a:r>
          </a:p>
          <a:p>
            <a:pPr marL="358775" lvl="2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A quoi tient il le plus</a:t>
            </a:r>
          </a:p>
          <a:p>
            <a:pPr marL="358775" lvl="2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A t</a:t>
            </a:r>
            <a:r>
              <a:rPr lang="fr-FR" altLang="en-US" sz="1800" dirty="0">
                <a:ea typeface="Arial" pitchFamily="34" charset="0"/>
              </a:rPr>
              <a:t>’</a:t>
            </a:r>
            <a:r>
              <a:rPr lang="fr-FR" sz="1800" dirty="0">
                <a:ea typeface="Arial" pitchFamily="34" charset="0"/>
              </a:rPr>
              <a:t>il souvent ce comportement difficile ou est ce une aberration provisoire</a:t>
            </a:r>
          </a:p>
          <a:p>
            <a:pPr marL="358775" lvl="2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Quel évènement familial ou professionnel peut modifier son attitude</a:t>
            </a:r>
          </a:p>
          <a:p>
            <a:pPr marL="358775" lvl="2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A t il une réputation d</a:t>
            </a:r>
            <a:r>
              <a:rPr lang="fr-FR" altLang="en-US" sz="1800" dirty="0">
                <a:ea typeface="Arial" pitchFamily="34" charset="0"/>
              </a:rPr>
              <a:t>’</a:t>
            </a:r>
            <a:r>
              <a:rPr lang="fr-FR" sz="1800" dirty="0">
                <a:ea typeface="Arial" pitchFamily="34" charset="0"/>
              </a:rPr>
              <a:t>honnêteté</a:t>
            </a:r>
          </a:p>
          <a:p>
            <a:pPr marL="358775" lvl="2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Parlez à son entourage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285728"/>
            <a:ext cx="7794625" cy="768350"/>
          </a:xfrm>
          <a:ln>
            <a:noFill/>
          </a:ln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fr-FR" sz="3600" b="1" dirty="0">
                <a:ea typeface="+mj-ea"/>
              </a:rPr>
              <a:t>Les Options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390" y="1556792"/>
            <a:ext cx="8572528" cy="3143272"/>
          </a:xfrm>
          <a:ln>
            <a:noFill/>
          </a:ln>
        </p:spPr>
        <p:txBody>
          <a:bodyPr>
            <a:noAutofit/>
          </a:bodyPr>
          <a:lstStyle/>
          <a:p>
            <a:pPr marL="0" indent="0" eaLnBrk="1" hangingPunct="1">
              <a:lnSpc>
                <a:spcPct val="150000"/>
              </a:lnSpc>
            </a:pPr>
            <a:r>
              <a:rPr lang="fr-FR" sz="2400" dirty="0"/>
              <a:t>Ne pas se contenter d</a:t>
            </a:r>
            <a:r>
              <a:rPr lang="fr-FR" altLang="en-US" sz="2400" dirty="0"/>
              <a:t>’</a:t>
            </a:r>
            <a:r>
              <a:rPr lang="fr-FR" sz="2400" dirty="0"/>
              <a:t>une seule </a:t>
            </a:r>
            <a:r>
              <a:rPr lang="fr-FR" sz="2400" dirty="0" smtClean="0"/>
              <a:t>option,</a:t>
            </a:r>
            <a:endParaRPr lang="fr-FR" sz="2400" dirty="0"/>
          </a:p>
          <a:p>
            <a:pPr marL="0" indent="0" eaLnBrk="1" hangingPunct="1">
              <a:lnSpc>
                <a:spcPct val="150000"/>
              </a:lnSpc>
            </a:pPr>
            <a:r>
              <a:rPr lang="fr-FR" sz="2400" dirty="0"/>
              <a:t>Rechercher des alternatives sans s</a:t>
            </a:r>
            <a:r>
              <a:rPr lang="fr-FR" altLang="en-US" sz="2400" dirty="0"/>
              <a:t>’</a:t>
            </a:r>
            <a:r>
              <a:rPr lang="fr-FR" sz="2400" dirty="0"/>
              <a:t>auto- censurer (la créativité est payante</a:t>
            </a:r>
            <a:r>
              <a:rPr lang="fr-FR" sz="2400" dirty="0" smtClean="0"/>
              <a:t>),</a:t>
            </a:r>
            <a:endParaRPr lang="fr-FR" sz="2400" dirty="0"/>
          </a:p>
          <a:p>
            <a:pPr marL="0" indent="0" eaLnBrk="1" hangingPunct="1">
              <a:lnSpc>
                <a:spcPct val="150000"/>
              </a:lnSpc>
            </a:pPr>
            <a:r>
              <a:rPr lang="fr-FR" sz="2400" dirty="0"/>
              <a:t>La recherche d</a:t>
            </a:r>
            <a:r>
              <a:rPr lang="fr-FR" altLang="en-US" sz="2400" dirty="0"/>
              <a:t>’</a:t>
            </a:r>
            <a:r>
              <a:rPr lang="fr-FR" sz="2400" dirty="0"/>
              <a:t>alternatives peut-être globale ou sur toute partie d</a:t>
            </a:r>
            <a:r>
              <a:rPr lang="fr-FR" altLang="en-US" sz="2400" dirty="0"/>
              <a:t>’</a:t>
            </a:r>
            <a:r>
              <a:rPr lang="fr-FR" sz="2400" dirty="0"/>
              <a:t>un possible </a:t>
            </a:r>
            <a:r>
              <a:rPr lang="fr-FR" sz="2400" dirty="0" smtClean="0"/>
              <a:t>accord,</a:t>
            </a:r>
            <a:endParaRPr lang="fr-FR" sz="2400" dirty="0"/>
          </a:p>
          <a:p>
            <a:pPr marL="0" indent="0" eaLnBrk="1" hangingPunct="1">
              <a:lnSpc>
                <a:spcPct val="150000"/>
              </a:lnSpc>
            </a:pPr>
            <a:r>
              <a:rPr lang="fr-FR" sz="2400" dirty="0" smtClean="0"/>
              <a:t>les </a:t>
            </a:r>
            <a:r>
              <a:rPr lang="fr-FR" sz="2400" dirty="0"/>
              <a:t>options doivent ouvrir le champ de la négociation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160320"/>
            <a:ext cx="7794625" cy="839788"/>
          </a:xfrm>
          <a:ln>
            <a:noFill/>
          </a:ln>
        </p:spPr>
        <p:txBody>
          <a:bodyPr>
            <a:normAutofit/>
          </a:bodyPr>
          <a:lstStyle/>
          <a:p>
            <a:pPr algn="ctr" eaLnBrk="1" hangingPunct="1"/>
            <a:r>
              <a:rPr lang="fr-FR" sz="3200" b="1" dirty="0"/>
              <a:t>Les Critères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00808"/>
            <a:ext cx="8383616" cy="4114800"/>
          </a:xfrm>
          <a:ln>
            <a:noFill/>
          </a:ln>
        </p:spPr>
        <p:txBody>
          <a:bodyPr>
            <a:normAutofit/>
          </a:bodyPr>
          <a:lstStyle/>
          <a:p>
            <a:pPr marL="0" indent="0" eaLnBrk="1" hangingPunct="1">
              <a:lnSpc>
                <a:spcPct val="150000"/>
              </a:lnSpc>
            </a:pPr>
            <a:r>
              <a:rPr lang="fr-FR" sz="2800" dirty="0"/>
              <a:t>Recourir à des critères équitables indépendants de la volonté des deux </a:t>
            </a:r>
            <a:r>
              <a:rPr lang="fr-FR" sz="2800" dirty="0" smtClean="0"/>
              <a:t>camps,</a:t>
            </a:r>
            <a:endParaRPr lang="fr-FR" sz="2800" dirty="0"/>
          </a:p>
          <a:p>
            <a:pPr marL="0" indent="0" eaLnBrk="1" hangingPunct="1">
              <a:lnSpc>
                <a:spcPct val="150000"/>
              </a:lnSpc>
            </a:pPr>
            <a:r>
              <a:rPr lang="fr-FR" sz="2800" dirty="0"/>
              <a:t>Un critère indépendant est un étalon : le cours du marché, la loi ou un précédent </a:t>
            </a:r>
            <a:r>
              <a:rPr lang="fr-FR" sz="2800" dirty="0" smtClean="0"/>
              <a:t>accord,</a:t>
            </a:r>
            <a:endParaRPr lang="fr-FR" sz="2800" dirty="0"/>
          </a:p>
          <a:p>
            <a:pPr marL="0" indent="0" eaLnBrk="1" hangingPunct="1">
              <a:lnSpc>
                <a:spcPct val="150000"/>
              </a:lnSpc>
            </a:pPr>
            <a:r>
              <a:rPr lang="fr-FR" sz="2800" dirty="0"/>
              <a:t>Ils permettent aux deux parties de s</a:t>
            </a:r>
            <a:r>
              <a:rPr lang="fr-FR" altLang="en-US" sz="2800" dirty="0"/>
              <a:t>’</a:t>
            </a:r>
            <a:r>
              <a:rPr lang="fr-FR" sz="2800" dirty="0"/>
              <a:t>en remettre à quelque chose de </a:t>
            </a:r>
            <a:r>
              <a:rPr lang="fr-FR" sz="2800" dirty="0" smtClean="0"/>
              <a:t>juste.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214290"/>
            <a:ext cx="7794625" cy="839787"/>
          </a:xfrm>
          <a:ln>
            <a:noFill/>
          </a:ln>
        </p:spPr>
        <p:txBody>
          <a:bodyPr/>
          <a:lstStyle/>
          <a:p>
            <a:pPr algn="ctr" eaLnBrk="1" hangingPunct="1">
              <a:defRPr/>
            </a:pPr>
            <a:r>
              <a:rPr lang="fr-FR" sz="2800" b="1" dirty="0">
                <a:ea typeface="+mj-ea"/>
              </a:rPr>
              <a:t>Les Solutions de Rechange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486775" cy="4364038"/>
          </a:xfrm>
          <a:ln>
            <a:noFill/>
          </a:ln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/>
              <a:t>Ne pas oublier que le but de la négociation est de rechercher à mieux satisfaire vos </a:t>
            </a:r>
            <a:r>
              <a:rPr lang="fr-FR" sz="1800" dirty="0" smtClean="0"/>
              <a:t>intérêts, </a:t>
            </a:r>
            <a:endParaRPr lang="fr-FR" sz="1800" dirty="0"/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/>
              <a:t>Il existe nécessairement une MESORE (porte de sortie, coup de poing ou impliquant un tiers)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/>
              <a:t>Consolidez votre MESORE</a:t>
            </a:r>
          </a:p>
          <a:p>
            <a:pPr marL="179388" lvl="1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Existe telle vraiment</a:t>
            </a:r>
          </a:p>
          <a:p>
            <a:pPr marL="179388" lvl="1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>
                <a:ea typeface="Arial" pitchFamily="34" charset="0"/>
              </a:rPr>
              <a:t>Quels en sont les avantages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/>
              <a:t>Vérifiez à ce stade si l</a:t>
            </a:r>
            <a:r>
              <a:rPr lang="fr-FR" altLang="en-US" sz="1800" dirty="0"/>
              <a:t>’</a:t>
            </a:r>
            <a:r>
              <a:rPr lang="fr-FR" sz="1800" dirty="0"/>
              <a:t>énergie et le temps que vous allez dépenser en négociation valent la peine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</a:pPr>
            <a:r>
              <a:rPr lang="fr-FR" sz="1800" dirty="0"/>
              <a:t>Chercher aussi à identifier la MESORE de votre adversaire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</a:pP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793037" cy="911225"/>
          </a:xfrm>
        </p:spPr>
        <p:txBody>
          <a:bodyPr/>
          <a:lstStyle/>
          <a:p>
            <a:pPr algn="ctr">
              <a:defRPr/>
            </a:pPr>
            <a:r>
              <a:rPr lang="fr-FR" sz="2800" b="1" dirty="0">
                <a:solidFill>
                  <a:srgbClr val="C00000"/>
                </a:solidFill>
                <a:ea typeface="+mj-ea"/>
              </a:rPr>
              <a:t> </a:t>
            </a:r>
            <a:r>
              <a:rPr lang="fr-FR" sz="2800" b="1" dirty="0">
                <a:ea typeface="+mj-ea"/>
              </a:rPr>
              <a:t>Les Solutions de Rechange</a:t>
            </a:r>
            <a:endParaRPr lang="en-US" sz="2800" b="1" dirty="0">
              <a:ea typeface="+mj-ea"/>
            </a:endParaRP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128000" cy="4114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La MESORE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Il </a:t>
            </a:r>
            <a:r>
              <a:rPr lang="en-US" sz="2400" dirty="0" err="1"/>
              <a:t>est</a:t>
            </a:r>
            <a:r>
              <a:rPr lang="en-US" sz="2400" dirty="0"/>
              <a:t> utile </a:t>
            </a:r>
            <a:r>
              <a:rPr lang="en-US" sz="2400" dirty="0" err="1"/>
              <a:t>que</a:t>
            </a:r>
            <a:r>
              <a:rPr lang="en-US" sz="2400" dirty="0"/>
              <a:t> les </a:t>
            </a:r>
            <a:r>
              <a:rPr lang="en-US" sz="2400" dirty="0" err="1"/>
              <a:t>négociateurs</a:t>
            </a:r>
            <a:r>
              <a:rPr lang="en-US" sz="2400" dirty="0"/>
              <a:t> </a:t>
            </a:r>
            <a:r>
              <a:rPr lang="en-US" sz="2400" dirty="0" err="1"/>
              <a:t>connaissent</a:t>
            </a:r>
            <a:r>
              <a:rPr lang="en-US" sz="2400" dirty="0"/>
              <a:t> </a:t>
            </a:r>
            <a:r>
              <a:rPr lang="en-US" sz="2400" dirty="0" err="1"/>
              <a:t>leur</a:t>
            </a:r>
            <a:r>
              <a:rPr lang="en-US" sz="2400" dirty="0"/>
              <a:t> MESORE (</a:t>
            </a:r>
            <a:r>
              <a:rPr lang="en-US" sz="2400" dirty="0" err="1"/>
              <a:t>MEilleure</a:t>
            </a:r>
            <a:r>
              <a:rPr lang="en-US" sz="2400" dirty="0"/>
              <a:t> </a:t>
            </a:r>
            <a:r>
              <a:rPr lang="en-US" sz="2400" dirty="0" err="1"/>
              <a:t>SOlution</a:t>
            </a:r>
            <a:r>
              <a:rPr lang="en-US" sz="2400" dirty="0"/>
              <a:t> de </a:t>
            </a:r>
            <a:r>
              <a:rPr lang="en-US" sz="2400" dirty="0" err="1"/>
              <a:t>REchange</a:t>
            </a:r>
            <a:r>
              <a:rPr lang="en-US" sz="2400" dirty="0"/>
              <a:t>). Il </a:t>
            </a:r>
            <a:r>
              <a:rPr lang="en-US" sz="2400" dirty="0" err="1"/>
              <a:t>s'agit</a:t>
            </a:r>
            <a:r>
              <a:rPr lang="en-US" sz="2400" dirty="0"/>
              <a:t> de </a:t>
            </a:r>
            <a:r>
              <a:rPr lang="en-US" sz="2400" dirty="0" err="1"/>
              <a:t>connaître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position de </a:t>
            </a:r>
            <a:r>
              <a:rPr lang="en-US" sz="2400" dirty="0" err="1"/>
              <a:t>repli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La MESORE correspond au </a:t>
            </a:r>
            <a:r>
              <a:rPr lang="en-US" sz="2400" dirty="0" err="1"/>
              <a:t>résultat</a:t>
            </a:r>
            <a:r>
              <a:rPr lang="en-US" sz="2400" dirty="0"/>
              <a:t> </a:t>
            </a:r>
            <a:r>
              <a:rPr lang="en-US" sz="2400" dirty="0" err="1"/>
              <a:t>que</a:t>
            </a:r>
            <a:r>
              <a:rPr lang="en-US" sz="2400" dirty="0"/>
              <a:t> </a:t>
            </a:r>
            <a:r>
              <a:rPr lang="en-US" sz="2400" dirty="0" err="1"/>
              <a:t>vous</a:t>
            </a:r>
            <a:r>
              <a:rPr lang="en-US" sz="2400" dirty="0"/>
              <a:t> </a:t>
            </a:r>
            <a:r>
              <a:rPr lang="en-US" sz="2400" dirty="0" err="1"/>
              <a:t>pouvez</a:t>
            </a:r>
            <a:r>
              <a:rPr lang="en-US" sz="2400" dirty="0"/>
              <a:t> </a:t>
            </a:r>
            <a:r>
              <a:rPr lang="en-US" sz="2400" dirty="0" err="1"/>
              <a:t>compter</a:t>
            </a:r>
            <a:r>
              <a:rPr lang="en-US" sz="2400" dirty="0"/>
              <a:t> </a:t>
            </a:r>
            <a:r>
              <a:rPr lang="en-US" sz="2400" dirty="0" err="1"/>
              <a:t>atteindre</a:t>
            </a:r>
            <a:r>
              <a:rPr lang="en-US" sz="2400" dirty="0"/>
              <a:t> </a:t>
            </a:r>
            <a:r>
              <a:rPr lang="en-US" sz="2400" dirty="0" err="1"/>
              <a:t>même</a:t>
            </a:r>
            <a:r>
              <a:rPr lang="en-US" sz="2400" dirty="0"/>
              <a:t> en </a:t>
            </a:r>
            <a:r>
              <a:rPr lang="en-US" sz="2400" dirty="0" err="1"/>
              <a:t>l</a:t>
            </a:r>
            <a:r>
              <a:rPr lang="en-US" altLang="en-US" sz="2400" dirty="0" err="1"/>
              <a:t>’</a:t>
            </a:r>
            <a:r>
              <a:rPr lang="en-US" sz="2400" dirty="0" err="1"/>
              <a:t>absence</a:t>
            </a:r>
            <a:r>
              <a:rPr lang="en-US" sz="2400" dirty="0"/>
              <a:t> d</a:t>
            </a:r>
            <a:r>
              <a:rPr lang="en-US" altLang="en-US" sz="2400" dirty="0"/>
              <a:t>’</a:t>
            </a:r>
            <a:r>
              <a:rPr lang="en-US" sz="2400" dirty="0"/>
              <a:t>un accord avec </a:t>
            </a:r>
            <a:r>
              <a:rPr lang="en-US" sz="2400" dirty="0" err="1"/>
              <a:t>l</a:t>
            </a:r>
            <a:r>
              <a:rPr lang="en-US" altLang="en-US" sz="2400" dirty="0" err="1"/>
              <a:t>’</a:t>
            </a:r>
            <a:r>
              <a:rPr lang="en-US" sz="2400" dirty="0" err="1"/>
              <a:t>autre</a:t>
            </a:r>
            <a:r>
              <a:rPr lang="en-US" sz="2400" dirty="0"/>
              <a:t> </a:t>
            </a:r>
            <a:r>
              <a:rPr lang="en-US" sz="2400" dirty="0" err="1"/>
              <a:t>partie</a:t>
            </a:r>
            <a:r>
              <a:rPr lang="en-US" sz="2400" dirty="0"/>
              <a:t>. </a:t>
            </a:r>
            <a:r>
              <a:rPr lang="en-US" sz="2400" dirty="0" err="1"/>
              <a:t>L</a:t>
            </a:r>
            <a:r>
              <a:rPr lang="en-US" altLang="en-US" sz="2400" dirty="0" err="1"/>
              <a:t>’</a:t>
            </a:r>
            <a:r>
              <a:rPr lang="en-US" sz="2400" dirty="0" err="1"/>
              <a:t>essentiel</a:t>
            </a:r>
            <a:r>
              <a:rPr lang="en-US" sz="2400" dirty="0"/>
              <a:t>, </a:t>
            </a:r>
            <a:r>
              <a:rPr lang="en-US" sz="2400" dirty="0" err="1"/>
              <a:t>c</a:t>
            </a:r>
            <a:r>
              <a:rPr lang="en-US" altLang="en-US" sz="2400" dirty="0" err="1"/>
              <a:t>’</a:t>
            </a:r>
            <a:r>
              <a:rPr lang="en-US" sz="2400" dirty="0" err="1"/>
              <a:t>est</a:t>
            </a:r>
            <a:r>
              <a:rPr lang="en-US" sz="2400" dirty="0"/>
              <a:t> de se </a:t>
            </a:r>
            <a:r>
              <a:rPr lang="en-US" sz="2400" dirty="0" err="1"/>
              <a:t>rappeler</a:t>
            </a:r>
            <a:r>
              <a:rPr lang="en-US" sz="2400" dirty="0"/>
              <a:t> </a:t>
            </a:r>
            <a:r>
              <a:rPr lang="en-US" sz="2400" dirty="0" err="1"/>
              <a:t>que</a:t>
            </a:r>
            <a:r>
              <a:rPr lang="en-US" sz="2400" dirty="0"/>
              <a:t>, loin d</a:t>
            </a:r>
            <a:r>
              <a:rPr lang="en-US" altLang="en-US" sz="2400" dirty="0"/>
              <a:t>’</a:t>
            </a:r>
            <a:r>
              <a:rPr lang="en-US" sz="2400" dirty="0"/>
              <a:t>être </a:t>
            </a:r>
            <a:r>
              <a:rPr lang="en-US" sz="2400" dirty="0" err="1"/>
              <a:t>immuable</a:t>
            </a:r>
            <a:r>
              <a:rPr lang="en-US" sz="2400" dirty="0"/>
              <a:t>, </a:t>
            </a:r>
            <a:r>
              <a:rPr lang="en-US" sz="2400" dirty="0" err="1"/>
              <a:t>elle</a:t>
            </a:r>
            <a:r>
              <a:rPr lang="en-US" sz="2400" dirty="0"/>
              <a:t> sera </a:t>
            </a:r>
            <a:r>
              <a:rPr lang="en-US" sz="2400" dirty="0" err="1"/>
              <a:t>appelée</a:t>
            </a:r>
            <a:r>
              <a:rPr lang="en-US" sz="2400" dirty="0"/>
              <a:t> à changer au </a:t>
            </a:r>
            <a:r>
              <a:rPr lang="en-US" sz="2400" dirty="0" err="1"/>
              <a:t>fil</a:t>
            </a:r>
            <a:r>
              <a:rPr lang="en-US" sz="2400" dirty="0"/>
              <a:t> de la </a:t>
            </a:r>
            <a:r>
              <a:rPr lang="en-US" sz="2400" dirty="0" err="1"/>
              <a:t>négociation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357166"/>
            <a:ext cx="7794625" cy="768350"/>
          </a:xfrm>
          <a:ln>
            <a:noFill/>
          </a:ln>
        </p:spPr>
        <p:txBody>
          <a:bodyPr/>
          <a:lstStyle/>
          <a:p>
            <a:pPr algn="ctr" eaLnBrk="1" hangingPunct="1">
              <a:defRPr/>
            </a:pPr>
            <a:r>
              <a:rPr lang="fr-FR" sz="2800" b="1" dirty="0">
                <a:ea typeface="+mj-ea"/>
              </a:rPr>
              <a:t>Les Propositions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844824"/>
            <a:ext cx="8631238" cy="3571900"/>
          </a:xfrm>
          <a:ln>
            <a:noFill/>
          </a:ln>
        </p:spPr>
        <p:txBody>
          <a:bodyPr>
            <a:normAutofit/>
          </a:bodyPr>
          <a:lstStyle/>
          <a:p>
            <a:pPr marL="0" indent="0" eaLnBrk="1" hangingPunct="1">
              <a:lnSpc>
                <a:spcPct val="150000"/>
              </a:lnSpc>
            </a:pPr>
            <a:r>
              <a:rPr lang="fr-FR" sz="2400" dirty="0"/>
              <a:t>Visez haut, la barre se situant entre l</a:t>
            </a:r>
            <a:r>
              <a:rPr lang="fr-FR" altLang="en-US" sz="2400" dirty="0"/>
              <a:t>’</a:t>
            </a:r>
            <a:r>
              <a:rPr lang="fr-FR" sz="2400" dirty="0"/>
              <a:t>équité et la MESORE de votre adversaire</a:t>
            </a:r>
          </a:p>
          <a:p>
            <a:pPr marL="0" indent="0" eaLnBrk="1" hangingPunct="1">
              <a:lnSpc>
                <a:spcPct val="150000"/>
              </a:lnSpc>
            </a:pPr>
            <a:r>
              <a:rPr lang="fr-FR" sz="2400" dirty="0"/>
              <a:t>Pensez à une solution de repli, en identifiant ce qui préserve vos intérêts fondamentaux</a:t>
            </a:r>
          </a:p>
          <a:p>
            <a:pPr marL="0" indent="0" eaLnBrk="1" hangingPunct="1">
              <a:lnSpc>
                <a:spcPct val="150000"/>
              </a:lnSpc>
            </a:pPr>
            <a:r>
              <a:rPr lang="fr-FR" sz="2400" dirty="0"/>
              <a:t>Déterminer votre marge de manœuvre, celle-ci étant constituée de votre MESORE, toute solution inférieure mettrait fin à la négociation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52" y="357166"/>
            <a:ext cx="7572428" cy="685800"/>
          </a:xfrm>
          <a:noFill/>
          <a:ln>
            <a:noFill/>
          </a:ln>
        </p:spPr>
        <p:txBody>
          <a:bodyPr/>
          <a:lstStyle/>
          <a:p>
            <a:pPr algn="ctr" eaLnBrk="1" hangingPunct="1">
              <a:defRPr/>
            </a:pPr>
            <a:r>
              <a:rPr lang="fr-FR" sz="2800" b="1" dirty="0">
                <a:ea typeface="+mj-ea"/>
              </a:rPr>
              <a:t>Les 6 orientations de la négociation</a:t>
            </a:r>
          </a:p>
        </p:txBody>
      </p:sp>
      <p:grpSp>
        <p:nvGrpSpPr>
          <p:cNvPr id="65539" name="Group 56"/>
          <p:cNvGrpSpPr>
            <a:grpSpLocks/>
          </p:cNvGrpSpPr>
          <p:nvPr/>
        </p:nvGrpSpPr>
        <p:grpSpPr bwMode="auto">
          <a:xfrm>
            <a:off x="1868176" y="1571612"/>
            <a:ext cx="6425257" cy="4874126"/>
            <a:chOff x="480" y="672"/>
            <a:chExt cx="4800" cy="4265"/>
          </a:xfrm>
        </p:grpSpPr>
        <p:grpSp>
          <p:nvGrpSpPr>
            <p:cNvPr id="65547" name="Group 35"/>
            <p:cNvGrpSpPr>
              <a:grpSpLocks/>
            </p:cNvGrpSpPr>
            <p:nvPr/>
          </p:nvGrpSpPr>
          <p:grpSpPr bwMode="auto">
            <a:xfrm>
              <a:off x="480" y="672"/>
              <a:ext cx="1744" cy="2018"/>
              <a:chOff x="1152" y="1104"/>
              <a:chExt cx="1744" cy="1665"/>
            </a:xfrm>
          </p:grpSpPr>
          <p:sp>
            <p:nvSpPr>
              <p:cNvPr id="65567" name="Rectangle 24"/>
              <p:cNvSpPr>
                <a:spLocks noChangeArrowheads="1"/>
              </p:cNvSpPr>
              <p:nvPr/>
            </p:nvSpPr>
            <p:spPr bwMode="auto">
              <a:xfrm>
                <a:off x="1152" y="1104"/>
                <a:ext cx="136" cy="246"/>
              </a:xfrm>
              <a:prstGeom prst="rect">
                <a:avLst/>
              </a:prstGeom>
              <a:solidFill>
                <a:schemeClr val="bg1"/>
              </a:solidFill>
              <a:ln w="34925">
                <a:solidFill>
                  <a:schemeClr val="tx1"/>
                </a:solidFill>
                <a:miter lim="800000"/>
                <a:headEnd type="none" w="sm" len="sm"/>
                <a:tailEnd type="none" w="lg" len="lg"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68" name="Rectangle 25"/>
              <p:cNvSpPr>
                <a:spLocks noChangeArrowheads="1"/>
              </p:cNvSpPr>
              <p:nvPr/>
            </p:nvSpPr>
            <p:spPr bwMode="auto">
              <a:xfrm>
                <a:off x="2760" y="1104"/>
                <a:ext cx="136" cy="246"/>
              </a:xfrm>
              <a:prstGeom prst="rect">
                <a:avLst/>
              </a:prstGeom>
              <a:solidFill>
                <a:schemeClr val="bg1"/>
              </a:solidFill>
              <a:ln w="34925">
                <a:solidFill>
                  <a:schemeClr val="tx1"/>
                </a:solidFill>
                <a:miter lim="800000"/>
                <a:headEnd type="none" w="sm" len="sm"/>
                <a:tailEnd type="none" w="lg" len="lg"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69" name="Rectangle 26"/>
              <p:cNvSpPr>
                <a:spLocks noChangeArrowheads="1"/>
              </p:cNvSpPr>
              <p:nvPr/>
            </p:nvSpPr>
            <p:spPr bwMode="auto">
              <a:xfrm>
                <a:off x="1152" y="2523"/>
                <a:ext cx="136" cy="246"/>
              </a:xfrm>
              <a:prstGeom prst="rect">
                <a:avLst/>
              </a:prstGeom>
              <a:solidFill>
                <a:schemeClr val="bg1"/>
              </a:solidFill>
              <a:ln w="34925">
                <a:solidFill>
                  <a:schemeClr val="tx1"/>
                </a:solidFill>
                <a:miter lim="800000"/>
                <a:headEnd type="none" w="sm" len="sm"/>
                <a:tailEnd type="none" w="lg" len="lg"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70" name="Rectangle 27"/>
              <p:cNvSpPr>
                <a:spLocks noChangeArrowheads="1"/>
              </p:cNvSpPr>
              <p:nvPr/>
            </p:nvSpPr>
            <p:spPr bwMode="auto">
              <a:xfrm>
                <a:off x="2760" y="2523"/>
                <a:ext cx="136" cy="246"/>
              </a:xfrm>
              <a:prstGeom prst="rect">
                <a:avLst/>
              </a:prstGeom>
              <a:solidFill>
                <a:schemeClr val="bg1"/>
              </a:solidFill>
              <a:ln w="34925">
                <a:solidFill>
                  <a:schemeClr val="tx1"/>
                </a:solidFill>
                <a:miter lim="800000"/>
                <a:headEnd type="none" w="sm" len="sm"/>
                <a:tailEnd type="none" w="lg" len="lg"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</p:grpSp>
        <p:sp>
          <p:nvSpPr>
            <p:cNvPr id="65548" name="Line 31"/>
            <p:cNvSpPr>
              <a:spLocks noChangeShapeType="1"/>
            </p:cNvSpPr>
            <p:nvPr/>
          </p:nvSpPr>
          <p:spPr bwMode="auto">
            <a:xfrm>
              <a:off x="2976" y="2593"/>
              <a:ext cx="0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 sz="1600">
                <a:latin typeface="Calibri" pitchFamily="34" charset="0"/>
              </a:endParaRPr>
            </a:p>
          </p:txBody>
        </p:sp>
        <p:grpSp>
          <p:nvGrpSpPr>
            <p:cNvPr id="65549" name="Group 36"/>
            <p:cNvGrpSpPr>
              <a:grpSpLocks/>
            </p:cNvGrpSpPr>
            <p:nvPr/>
          </p:nvGrpSpPr>
          <p:grpSpPr bwMode="auto">
            <a:xfrm>
              <a:off x="2112" y="672"/>
              <a:ext cx="1744" cy="2018"/>
              <a:chOff x="1152" y="1104"/>
              <a:chExt cx="1744" cy="1665"/>
            </a:xfrm>
          </p:grpSpPr>
          <p:sp>
            <p:nvSpPr>
              <p:cNvPr id="65563" name="Rectangle 37"/>
              <p:cNvSpPr>
                <a:spLocks noChangeArrowheads="1"/>
              </p:cNvSpPr>
              <p:nvPr/>
            </p:nvSpPr>
            <p:spPr bwMode="auto">
              <a:xfrm>
                <a:off x="1152" y="1104"/>
                <a:ext cx="136" cy="246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 type="none" w="sm" len="sm"/>
                <a:tailEnd type="none" w="lg" len="lg"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64" name="Rectangle 38"/>
              <p:cNvSpPr>
                <a:spLocks noChangeArrowheads="1"/>
              </p:cNvSpPr>
              <p:nvPr/>
            </p:nvSpPr>
            <p:spPr bwMode="auto">
              <a:xfrm>
                <a:off x="2760" y="1104"/>
                <a:ext cx="136" cy="246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 type="none" w="sm" len="sm"/>
                <a:tailEnd type="none" w="lg" len="lg"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65" name="Rectangle 39"/>
              <p:cNvSpPr>
                <a:spLocks noChangeArrowheads="1"/>
              </p:cNvSpPr>
              <p:nvPr/>
            </p:nvSpPr>
            <p:spPr bwMode="auto">
              <a:xfrm>
                <a:off x="1152" y="2523"/>
                <a:ext cx="136" cy="246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 type="none" w="sm" len="sm"/>
                <a:tailEnd type="none" w="lg" len="lg"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66" name="Rectangle 40"/>
              <p:cNvSpPr>
                <a:spLocks noChangeArrowheads="1"/>
              </p:cNvSpPr>
              <p:nvPr/>
            </p:nvSpPr>
            <p:spPr bwMode="auto">
              <a:xfrm>
                <a:off x="2760" y="2523"/>
                <a:ext cx="136" cy="246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  <a:miter lim="800000"/>
                <a:headEnd type="none" w="sm" len="sm"/>
                <a:tailEnd type="none" w="lg" len="lg"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</p:grpSp>
        <p:sp>
          <p:nvSpPr>
            <p:cNvPr id="65550" name="Text Box 41"/>
            <p:cNvSpPr txBox="1">
              <a:spLocks noChangeArrowheads="1"/>
            </p:cNvSpPr>
            <p:nvPr/>
          </p:nvSpPr>
          <p:spPr bwMode="auto">
            <a:xfrm>
              <a:off x="2112" y="1894"/>
              <a:ext cx="1581" cy="1053"/>
            </a:xfrm>
            <a:prstGeom prst="rect">
              <a:avLst/>
            </a:prstGeom>
            <a:solidFill>
              <a:schemeClr val="bg1"/>
            </a:solidFill>
            <a:ln w="34925">
              <a:solidFill>
                <a:schemeClr val="tx1"/>
              </a:solidFill>
              <a:miter lim="800000"/>
              <a:headEnd type="none" w="sm" len="sm"/>
              <a:tailEnd type="none" w="lg" len="lg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fr-FR">
                <a:latin typeface="Calibri" pitchFamily="34" charset="0"/>
              </a:endParaRPr>
            </a:p>
            <a:p>
              <a:pPr algn="ctr">
                <a:spcBef>
                  <a:spcPct val="50000"/>
                </a:spcBef>
              </a:pPr>
              <a:r>
                <a:rPr lang="fr-FR" b="1">
                  <a:latin typeface="Calibri" pitchFamily="34" charset="0"/>
                </a:rPr>
                <a:t>NEGOCIATION</a:t>
              </a:r>
            </a:p>
            <a:p>
              <a:pPr algn="ctr">
                <a:spcBef>
                  <a:spcPct val="50000"/>
                </a:spcBef>
              </a:pPr>
              <a:endParaRPr lang="fr-FR">
                <a:latin typeface="Calibri" pitchFamily="34" charset="0"/>
              </a:endParaRPr>
            </a:p>
          </p:txBody>
        </p:sp>
        <p:grpSp>
          <p:nvGrpSpPr>
            <p:cNvPr id="65551" name="Group 45"/>
            <p:cNvGrpSpPr>
              <a:grpSpLocks/>
            </p:cNvGrpSpPr>
            <p:nvPr/>
          </p:nvGrpSpPr>
          <p:grpSpPr bwMode="auto">
            <a:xfrm>
              <a:off x="2208" y="2448"/>
              <a:ext cx="1248" cy="291"/>
              <a:chOff x="1968" y="2640"/>
              <a:chExt cx="1248" cy="240"/>
            </a:xfrm>
          </p:grpSpPr>
          <p:sp>
            <p:nvSpPr>
              <p:cNvPr id="65560" name="Line 42"/>
              <p:cNvSpPr>
                <a:spLocks noChangeShapeType="1"/>
              </p:cNvSpPr>
              <p:nvPr/>
            </p:nvSpPr>
            <p:spPr bwMode="auto">
              <a:xfrm>
                <a:off x="2593" y="2640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61" name="Line 43"/>
              <p:cNvSpPr>
                <a:spLocks noChangeShapeType="1"/>
              </p:cNvSpPr>
              <p:nvPr/>
            </p:nvSpPr>
            <p:spPr bwMode="auto">
              <a:xfrm flipH="1">
                <a:off x="1968" y="2640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62" name="Line 44"/>
              <p:cNvSpPr>
                <a:spLocks noChangeShapeType="1"/>
              </p:cNvSpPr>
              <p:nvPr/>
            </p:nvSpPr>
            <p:spPr bwMode="auto">
              <a:xfrm>
                <a:off x="2976" y="2640"/>
                <a:ext cx="24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</p:grpSp>
        <p:grpSp>
          <p:nvGrpSpPr>
            <p:cNvPr id="65552" name="Group 46"/>
            <p:cNvGrpSpPr>
              <a:grpSpLocks/>
            </p:cNvGrpSpPr>
            <p:nvPr/>
          </p:nvGrpSpPr>
          <p:grpSpPr bwMode="auto">
            <a:xfrm rot="10710349">
              <a:off x="2208" y="1952"/>
              <a:ext cx="1248" cy="291"/>
              <a:chOff x="1968" y="2640"/>
              <a:chExt cx="1248" cy="240"/>
            </a:xfrm>
          </p:grpSpPr>
          <p:sp>
            <p:nvSpPr>
              <p:cNvPr id="65557" name="Line 47"/>
              <p:cNvSpPr>
                <a:spLocks noChangeShapeType="1"/>
              </p:cNvSpPr>
              <p:nvPr/>
            </p:nvSpPr>
            <p:spPr bwMode="auto">
              <a:xfrm>
                <a:off x="2591" y="2642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58" name="Line 48"/>
              <p:cNvSpPr>
                <a:spLocks noChangeShapeType="1"/>
              </p:cNvSpPr>
              <p:nvPr/>
            </p:nvSpPr>
            <p:spPr bwMode="auto">
              <a:xfrm flipH="1">
                <a:off x="1968" y="2639"/>
                <a:ext cx="19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  <p:sp>
            <p:nvSpPr>
              <p:cNvPr id="65559" name="Line 49"/>
              <p:cNvSpPr>
                <a:spLocks noChangeShapeType="1"/>
              </p:cNvSpPr>
              <p:nvPr/>
            </p:nvSpPr>
            <p:spPr bwMode="auto">
              <a:xfrm>
                <a:off x="2979" y="2640"/>
                <a:ext cx="24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 sz="1600">
                  <a:latin typeface="Calibri" pitchFamily="34" charset="0"/>
                </a:endParaRPr>
              </a:p>
            </p:txBody>
          </p:sp>
        </p:grpSp>
        <p:sp>
          <p:nvSpPr>
            <p:cNvPr id="65553" name="Text Box 51"/>
            <p:cNvSpPr txBox="1">
              <a:spLocks noChangeArrowheads="1"/>
            </p:cNvSpPr>
            <p:nvPr/>
          </p:nvSpPr>
          <p:spPr bwMode="auto">
            <a:xfrm>
              <a:off x="480" y="672"/>
              <a:ext cx="1584" cy="426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 u="sng" dirty="0">
                  <a:solidFill>
                    <a:schemeClr val="tx2"/>
                  </a:solidFill>
                  <a:latin typeface="Calibri" pitchFamily="34" charset="0"/>
                </a:rPr>
                <a:t>INCITATIVE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Dilemme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 ouverture/fermeture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Proposition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Démonstration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Séduction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endParaRPr lang="fr-FR" b="1" u="sng" dirty="0">
                <a:solidFill>
                  <a:schemeClr val="tx2"/>
                </a:solidFill>
                <a:latin typeface="Calibri" pitchFamily="34" charset="0"/>
              </a:endParaRP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endParaRPr lang="fr-FR" b="1" u="sng" dirty="0">
                <a:solidFill>
                  <a:schemeClr val="tx2"/>
                </a:solidFill>
                <a:latin typeface="Calibri" pitchFamily="34" charset="0"/>
              </a:endParaRP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endParaRPr lang="fr-FR" b="1" u="sng" dirty="0">
                <a:solidFill>
                  <a:schemeClr val="tx2"/>
                </a:solidFill>
                <a:latin typeface="Calibri" pitchFamily="34" charset="0"/>
              </a:endParaRP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fr-FR" b="1" u="sng" dirty="0">
                  <a:solidFill>
                    <a:schemeClr val="tx2"/>
                  </a:solidFill>
                  <a:latin typeface="Calibri" pitchFamily="34" charset="0"/>
                </a:rPr>
                <a:t>CIRCONSPECTE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Dissimulation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Patience 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Pivot factice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Stratagèmes</a:t>
              </a:r>
            </a:p>
            <a:p>
              <a:pPr algn="ctr">
                <a:lnSpc>
                  <a:spcPct val="50000"/>
                </a:lnSpc>
                <a:spcBef>
                  <a:spcPct val="50000"/>
                </a:spcBef>
              </a:pPr>
              <a:endParaRPr lang="fr-FR" b="1" dirty="0">
                <a:solidFill>
                  <a:schemeClr val="tx2"/>
                </a:solidFill>
                <a:latin typeface="Calibri" pitchFamily="34" charset="0"/>
              </a:endParaRPr>
            </a:p>
            <a:p>
              <a:pPr algn="ctr">
                <a:spcBef>
                  <a:spcPct val="50000"/>
                </a:spcBef>
              </a:pPr>
              <a:endParaRPr lang="fr-FR" dirty="0">
                <a:solidFill>
                  <a:schemeClr val="tx2"/>
                </a:solidFill>
                <a:latin typeface="Calibri" pitchFamily="34" charset="0"/>
              </a:endParaRPr>
            </a:p>
          </p:txBody>
        </p:sp>
        <p:sp>
          <p:nvSpPr>
            <p:cNvPr id="65554" name="Text Box 52"/>
            <p:cNvSpPr txBox="1">
              <a:spLocks noChangeArrowheads="1"/>
            </p:cNvSpPr>
            <p:nvPr/>
          </p:nvSpPr>
          <p:spPr bwMode="auto">
            <a:xfrm>
              <a:off x="2064" y="672"/>
              <a:ext cx="1581" cy="18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 u="sng" dirty="0">
                  <a:solidFill>
                    <a:schemeClr val="tx2"/>
                  </a:solidFill>
                  <a:latin typeface="Calibri" pitchFamily="34" charset="0"/>
                </a:rPr>
                <a:t>COOPERATIVE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Transparence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Bonne foi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Écoute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Souplesse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dirty="0">
                  <a:solidFill>
                    <a:schemeClr val="tx2"/>
                  </a:solidFill>
                  <a:latin typeface="Calibri" pitchFamily="34" charset="0"/>
                </a:rPr>
                <a:t>donnant/donnant</a:t>
              </a:r>
            </a:p>
            <a:p>
              <a:pPr algn="ctr">
                <a:spcBef>
                  <a:spcPct val="50000"/>
                </a:spcBef>
              </a:pPr>
              <a:endParaRPr lang="fr-FR" dirty="0">
                <a:solidFill>
                  <a:schemeClr val="tx2"/>
                </a:solidFill>
                <a:latin typeface="Calibri" pitchFamily="34" charset="0"/>
              </a:endParaRPr>
            </a:p>
          </p:txBody>
        </p:sp>
        <p:sp>
          <p:nvSpPr>
            <p:cNvPr id="65555" name="Text Box 53"/>
            <p:cNvSpPr txBox="1">
              <a:spLocks noChangeArrowheads="1"/>
            </p:cNvSpPr>
            <p:nvPr/>
          </p:nvSpPr>
          <p:spPr bwMode="auto">
            <a:xfrm>
              <a:off x="3744" y="672"/>
              <a:ext cx="1536" cy="390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 u="sng">
                  <a:solidFill>
                    <a:schemeClr val="tx2"/>
                  </a:solidFill>
                  <a:latin typeface="Calibri" pitchFamily="34" charset="0"/>
                </a:rPr>
                <a:t>CONSULTATIVE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Tonus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Bonne foi 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Écoute limitée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Fermeté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Globalisation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endParaRPr lang="fr-FR" b="1">
                <a:solidFill>
                  <a:schemeClr val="tx2"/>
                </a:solidFill>
                <a:latin typeface="Calibri" pitchFamily="34" charset="0"/>
              </a:endParaRP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endParaRPr lang="fr-FR" b="1">
                <a:solidFill>
                  <a:schemeClr val="tx2"/>
                </a:solidFill>
                <a:latin typeface="Calibri" pitchFamily="34" charset="0"/>
              </a:endParaRP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endParaRPr lang="fr-FR" b="1">
                <a:solidFill>
                  <a:schemeClr val="tx2"/>
                </a:solidFill>
                <a:latin typeface="Calibri" pitchFamily="34" charset="0"/>
              </a:endParaRPr>
            </a:p>
            <a:p>
              <a:pPr algn="ctr">
                <a:lnSpc>
                  <a:spcPct val="0"/>
                </a:lnSpc>
                <a:spcBef>
                  <a:spcPct val="50000"/>
                </a:spcBef>
              </a:pPr>
              <a:endParaRPr lang="fr-FR" b="1">
                <a:solidFill>
                  <a:schemeClr val="tx2"/>
                </a:solidFill>
                <a:latin typeface="Calibri" pitchFamily="34" charset="0"/>
              </a:endParaRP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 u="sng">
                  <a:solidFill>
                    <a:schemeClr val="tx2"/>
                  </a:solidFill>
                  <a:latin typeface="Calibri" pitchFamily="34" charset="0"/>
                </a:rPr>
                <a:t>CONFLICTUELLE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Exigence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Menace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Escalade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Violence verbale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Salami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endParaRPr lang="fr-FR" b="1">
                <a:solidFill>
                  <a:schemeClr val="tx2"/>
                </a:solidFill>
                <a:latin typeface="Calibri" pitchFamily="34" charset="0"/>
              </a:endParaRPr>
            </a:p>
          </p:txBody>
        </p:sp>
        <p:sp>
          <p:nvSpPr>
            <p:cNvPr id="65556" name="Text Box 54"/>
            <p:cNvSpPr txBox="1">
              <a:spLocks noChangeArrowheads="1"/>
            </p:cNvSpPr>
            <p:nvPr/>
          </p:nvSpPr>
          <p:spPr bwMode="auto">
            <a:xfrm>
              <a:off x="2112" y="2928"/>
              <a:ext cx="1581" cy="124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b="1" u="sng">
                  <a:solidFill>
                    <a:schemeClr val="tx2"/>
                  </a:solidFill>
                  <a:latin typeface="Calibri" pitchFamily="34" charset="0"/>
                </a:rPr>
                <a:t>CONFRONTATIVE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Affirmation de soi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Écoute réduite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Tension</a:t>
              </a:r>
            </a:p>
            <a:p>
              <a:pPr algn="ctr">
                <a:lnSpc>
                  <a:spcPct val="45000"/>
                </a:lnSpc>
                <a:spcBef>
                  <a:spcPct val="50000"/>
                </a:spcBef>
              </a:pPr>
              <a:r>
                <a:rPr lang="fr-FR" b="1">
                  <a:solidFill>
                    <a:schemeClr val="tx2"/>
                  </a:solidFill>
                  <a:latin typeface="Calibri" pitchFamily="34" charset="0"/>
                </a:rPr>
                <a:t>Salami Pivot factice</a:t>
              </a:r>
            </a:p>
          </p:txBody>
        </p:sp>
      </p:grpSp>
      <p:grpSp>
        <p:nvGrpSpPr>
          <p:cNvPr id="65540" name="Group 59"/>
          <p:cNvGrpSpPr>
            <a:grpSpLocks/>
          </p:cNvGrpSpPr>
          <p:nvPr/>
        </p:nvGrpSpPr>
        <p:grpSpPr bwMode="auto">
          <a:xfrm>
            <a:off x="1487175" y="1724262"/>
            <a:ext cx="6817263" cy="4004439"/>
            <a:chOff x="432" y="480"/>
            <a:chExt cx="4992" cy="3504"/>
          </a:xfrm>
        </p:grpSpPr>
        <p:sp>
          <p:nvSpPr>
            <p:cNvPr id="65545" name="Line 57"/>
            <p:cNvSpPr>
              <a:spLocks noChangeShapeType="1"/>
            </p:cNvSpPr>
            <p:nvPr/>
          </p:nvSpPr>
          <p:spPr bwMode="auto">
            <a:xfrm flipH="1" flipV="1">
              <a:off x="432" y="480"/>
              <a:ext cx="0" cy="3504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triangle" w="lg" len="lg"/>
            </a:ln>
          </p:spPr>
          <p:txBody>
            <a:bodyPr wrap="none"/>
            <a:lstStyle/>
            <a:p>
              <a:endParaRPr lang="fr-FR" sz="1600">
                <a:latin typeface="Calibri" pitchFamily="34" charset="0"/>
              </a:endParaRPr>
            </a:p>
          </p:txBody>
        </p:sp>
        <p:sp>
          <p:nvSpPr>
            <p:cNvPr id="65546" name="Line 58"/>
            <p:cNvSpPr>
              <a:spLocks noChangeShapeType="1"/>
            </p:cNvSpPr>
            <p:nvPr/>
          </p:nvSpPr>
          <p:spPr bwMode="auto">
            <a:xfrm>
              <a:off x="432" y="3984"/>
              <a:ext cx="4992" cy="0"/>
            </a:xfrm>
            <a:prstGeom prst="line">
              <a:avLst/>
            </a:prstGeom>
            <a:noFill/>
            <a:ln w="38100" cap="sq">
              <a:solidFill>
                <a:srgbClr val="FFCC00"/>
              </a:solidFill>
              <a:miter lim="800000"/>
              <a:headEnd type="none" w="sm" len="sm"/>
              <a:tailEnd type="triangle" w="lg" len="lg"/>
            </a:ln>
          </p:spPr>
          <p:txBody>
            <a:bodyPr wrap="none"/>
            <a:lstStyle/>
            <a:p>
              <a:endParaRPr lang="fr-FR" sz="1600">
                <a:latin typeface="Calibri" pitchFamily="34" charset="0"/>
              </a:endParaRPr>
            </a:p>
          </p:txBody>
        </p:sp>
      </p:grpSp>
      <p:sp>
        <p:nvSpPr>
          <p:cNvPr id="44092" name="Text Box 60"/>
          <p:cNvSpPr txBox="1">
            <a:spLocks noChangeArrowheads="1"/>
          </p:cNvSpPr>
          <p:nvPr/>
        </p:nvSpPr>
        <p:spPr bwMode="auto">
          <a:xfrm>
            <a:off x="571472" y="1428736"/>
            <a:ext cx="1214446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ENJEUX</a:t>
            </a:r>
          </a:p>
        </p:txBody>
      </p:sp>
      <p:sp>
        <p:nvSpPr>
          <p:cNvPr id="65543" name="Text Box 62"/>
          <p:cNvSpPr txBox="1">
            <a:spLocks noChangeArrowheads="1"/>
          </p:cNvSpPr>
          <p:nvPr/>
        </p:nvSpPr>
        <p:spPr bwMode="auto">
          <a:xfrm>
            <a:off x="1487175" y="6357851"/>
            <a:ext cx="7013915" cy="369438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chemeClr val="accent2"/>
                </a:solidFill>
                <a:latin typeface="Calibri" pitchFamily="34" charset="0"/>
              </a:rPr>
              <a:t>          </a:t>
            </a:r>
            <a:r>
              <a:rPr lang="fr-FR" b="1" dirty="0">
                <a:latin typeface="Calibri" pitchFamily="34" charset="0"/>
              </a:rPr>
              <a:t>Faibles                                      Moyens                          Forts</a:t>
            </a:r>
          </a:p>
        </p:txBody>
      </p:sp>
      <p:sp>
        <p:nvSpPr>
          <p:cNvPr id="44095" name="Text Box 63"/>
          <p:cNvSpPr txBox="1">
            <a:spLocks noChangeArrowheads="1"/>
          </p:cNvSpPr>
          <p:nvPr/>
        </p:nvSpPr>
        <p:spPr bwMode="auto">
          <a:xfrm>
            <a:off x="675964" y="1994791"/>
            <a:ext cx="1115726" cy="3163309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fr-FR" sz="12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Convergents</a:t>
            </a:r>
          </a:p>
          <a:p>
            <a:pPr>
              <a:spcBef>
                <a:spcPct val="50000"/>
              </a:spcBef>
              <a:defRPr/>
            </a:pPr>
            <a:endParaRPr lang="fr-FR" sz="12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fr-FR" sz="12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fr-FR" sz="12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fr-FR" sz="12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Équilibrés</a:t>
            </a:r>
          </a:p>
          <a:p>
            <a:pPr>
              <a:spcBef>
                <a:spcPct val="50000"/>
              </a:spcBef>
              <a:defRPr/>
            </a:pPr>
            <a:endParaRPr lang="fr-FR" sz="12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fr-FR" sz="12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fr-FR" sz="12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fr-FR" sz="12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fr-FR" sz="1200" b="1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fr-FR" sz="12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Divergents</a:t>
            </a:r>
            <a:r>
              <a:rPr lang="fr-FR" sz="16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 </a:t>
            </a:r>
          </a:p>
        </p:txBody>
      </p:sp>
      <p:sp>
        <p:nvSpPr>
          <p:cNvPr id="44093" name="Text Box 61"/>
          <p:cNvSpPr txBox="1">
            <a:spLocks noChangeArrowheads="1"/>
          </p:cNvSpPr>
          <p:nvPr/>
        </p:nvSpPr>
        <p:spPr bwMode="auto">
          <a:xfrm>
            <a:off x="7786710" y="6211669"/>
            <a:ext cx="163876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POUVOIR B/A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357166"/>
            <a:ext cx="7793037" cy="785795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ctr" eaLnBrk="1" hangingPunct="1"/>
            <a:r>
              <a:rPr lang="fr-FR" sz="2400" b="1" dirty="0"/>
              <a:t>Les techniques peuvent être</a:t>
            </a:r>
            <a:br>
              <a:rPr lang="fr-FR" sz="2400" b="1" dirty="0"/>
            </a:br>
            <a:r>
              <a:rPr lang="fr-FR" sz="2400" b="1" dirty="0"/>
              <a:t> classées en 3 grandes catégories</a:t>
            </a:r>
            <a:r>
              <a:rPr lang="fr-FR" sz="2400" b="1" dirty="0">
                <a:solidFill>
                  <a:srgbClr val="C00000"/>
                </a:solidFill>
              </a:rPr>
              <a:t>:</a:t>
            </a:r>
            <a:endParaRPr lang="fr-FR" sz="3600" b="1" dirty="0">
              <a:solidFill>
                <a:srgbClr val="C00000"/>
              </a:solidFill>
            </a:endParaRP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772816"/>
            <a:ext cx="7772400" cy="4114800"/>
          </a:xfrm>
          <a:ln>
            <a:noFill/>
          </a:ln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endParaRPr lang="fr-FR" sz="1600" dirty="0"/>
          </a:p>
        </p:txBody>
      </p:sp>
      <p:sp>
        <p:nvSpPr>
          <p:cNvPr id="2" name="Organigramme : Bande perforée 1"/>
          <p:cNvSpPr/>
          <p:nvPr/>
        </p:nvSpPr>
        <p:spPr>
          <a:xfrm>
            <a:off x="827584" y="2348880"/>
            <a:ext cx="2232248" cy="102069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b="1" dirty="0" smtClean="0"/>
              <a:t>Les techniques </a:t>
            </a:r>
            <a:r>
              <a:rPr lang="fr-FR" b="1" dirty="0"/>
              <a:t>majeures</a:t>
            </a:r>
          </a:p>
        </p:txBody>
      </p:sp>
      <p:sp>
        <p:nvSpPr>
          <p:cNvPr id="5" name="Organigramme : Bande perforée 4"/>
          <p:cNvSpPr/>
          <p:nvPr/>
        </p:nvSpPr>
        <p:spPr>
          <a:xfrm>
            <a:off x="3779912" y="3212976"/>
            <a:ext cx="2232248" cy="104009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b="1" dirty="0"/>
              <a:t>Les techniques secondaires</a:t>
            </a:r>
          </a:p>
        </p:txBody>
      </p:sp>
      <p:sp>
        <p:nvSpPr>
          <p:cNvPr id="6" name="Organigramme : Bande perforée 5"/>
          <p:cNvSpPr/>
          <p:nvPr/>
        </p:nvSpPr>
        <p:spPr>
          <a:xfrm>
            <a:off x="6228184" y="4682488"/>
            <a:ext cx="2232248" cy="9787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/>
              <a:t>Les techniques spécifiques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94244"/>
              </p:ext>
            </p:extLst>
          </p:nvPr>
        </p:nvGraphicFramePr>
        <p:xfrm>
          <a:off x="-31441" y="908720"/>
          <a:ext cx="9130227" cy="5664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Document" r:id="rId3" imgW="7667625" imgH="5867400" progId="Word.Document.8">
                  <p:embed/>
                </p:oleObj>
              </mc:Choice>
              <mc:Fallback>
                <p:oleObj name="Document" r:id="rId3" imgW="7667625" imgH="58674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1441" y="908720"/>
                        <a:ext cx="9130227" cy="56641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928662" y="1500174"/>
          <a:ext cx="7358114" cy="5072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Document" r:id="rId3" imgW="7085076" imgH="5647944" progId="Word.Document.8">
                  <p:embed/>
                </p:oleObj>
              </mc:Choice>
              <mc:Fallback>
                <p:oleObj name="Document" r:id="rId3" imgW="7085076" imgH="56479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1500174"/>
                        <a:ext cx="7358114" cy="50720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66" y="214290"/>
            <a:ext cx="6729429" cy="955696"/>
          </a:xfrm>
          <a:ln>
            <a:noFill/>
          </a:ln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fr-FR" sz="4000" b="1" dirty="0">
                <a:solidFill>
                  <a:srgbClr val="002060"/>
                </a:solidFill>
                <a:ea typeface="+mj-ea"/>
              </a:rPr>
              <a:t>Autres </a:t>
            </a:r>
            <a:r>
              <a:rPr lang="fr-FR" sz="4000" b="1" dirty="0" smtClean="0">
                <a:solidFill>
                  <a:srgbClr val="002060"/>
                </a:solidFill>
                <a:ea typeface="+mj-ea"/>
              </a:rPr>
              <a:t>définitions</a:t>
            </a:r>
            <a:br>
              <a:rPr lang="fr-FR" sz="4000" b="1" dirty="0" smtClean="0">
                <a:solidFill>
                  <a:srgbClr val="002060"/>
                </a:solidFill>
                <a:ea typeface="+mj-ea"/>
              </a:rPr>
            </a:br>
            <a:r>
              <a:rPr lang="fr-FR" sz="4000" b="1" dirty="0" smtClean="0">
                <a:solidFill>
                  <a:srgbClr val="002060"/>
                </a:solidFill>
                <a:ea typeface="+mj-ea"/>
              </a:rPr>
              <a:t> </a:t>
            </a:r>
            <a:r>
              <a:rPr lang="fr-FR" sz="4000" b="1" dirty="0">
                <a:solidFill>
                  <a:srgbClr val="002060"/>
                </a:solidFill>
                <a:ea typeface="+mj-ea"/>
              </a:rPr>
              <a:t>&amp; généralités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916832"/>
            <a:ext cx="8642350" cy="4340225"/>
          </a:xfrm>
          <a:ln>
            <a:noFill/>
          </a:ln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fr-FR" sz="1600" b="1" i="1" dirty="0" smtClean="0"/>
              <a:t>«</a:t>
            </a:r>
            <a:r>
              <a:rPr lang="fr-FR" sz="1600" b="1" i="1" dirty="0" smtClean="0">
                <a:solidFill>
                  <a:srgbClr val="FF0000"/>
                </a:solidFill>
              </a:rPr>
              <a:t> </a:t>
            </a:r>
            <a:r>
              <a:rPr lang="fr-FR" sz="2000" b="1" i="1" dirty="0" smtClean="0"/>
              <a:t>Négocier</a:t>
            </a:r>
            <a:r>
              <a:rPr lang="fr-FR" sz="2000" b="1" i="1" dirty="0"/>
              <a:t>, c </a:t>
            </a:r>
            <a:r>
              <a:rPr lang="fr-FR" altLang="en-US" sz="2000" b="1" i="1" dirty="0"/>
              <a:t>’</a:t>
            </a:r>
            <a:r>
              <a:rPr lang="fr-FR" sz="2000" b="1" i="1" dirty="0"/>
              <a:t>est agir, faire bouger, faire circuler, échanger, c </a:t>
            </a:r>
            <a:r>
              <a:rPr lang="fr-FR" altLang="en-US" sz="2000" b="1" i="1" dirty="0"/>
              <a:t>’</a:t>
            </a:r>
            <a:r>
              <a:rPr lang="fr-FR" sz="2000" b="1" i="1" dirty="0"/>
              <a:t>est le contraire de l </a:t>
            </a:r>
            <a:r>
              <a:rPr lang="fr-FR" altLang="en-US" sz="2000" b="1" i="1" dirty="0"/>
              <a:t>’</a:t>
            </a:r>
            <a:r>
              <a:rPr lang="fr-FR" sz="2000" b="1" i="1" dirty="0"/>
              <a:t>inertie </a:t>
            </a:r>
            <a:r>
              <a:rPr lang="fr-FR" sz="2000" i="1" dirty="0"/>
              <a:t>» </a:t>
            </a:r>
            <a:r>
              <a:rPr lang="fr-FR" sz="2000" b="1" i="1" dirty="0" smtClean="0">
                <a:solidFill>
                  <a:srgbClr val="000066"/>
                </a:solidFill>
              </a:rPr>
              <a:t>DIMITRI WEISS 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endParaRPr lang="fr-FR" sz="2000" i="1" dirty="0"/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fr-FR" sz="2000" b="1" i="1" dirty="0" smtClean="0"/>
              <a:t>«</a:t>
            </a:r>
            <a:r>
              <a:rPr lang="fr-FR" sz="2000" b="1" i="1" dirty="0">
                <a:solidFill>
                  <a:srgbClr val="3366FF"/>
                </a:solidFill>
              </a:rPr>
              <a:t> </a:t>
            </a:r>
            <a:r>
              <a:rPr lang="fr-FR" sz="2000" b="1" i="1" dirty="0"/>
              <a:t>la négociation est l </a:t>
            </a:r>
            <a:r>
              <a:rPr lang="fr-FR" altLang="en-US" sz="2000" b="1" i="1" dirty="0"/>
              <a:t>’</a:t>
            </a:r>
            <a:r>
              <a:rPr lang="fr-FR" sz="2000" b="1" i="1" dirty="0"/>
              <a:t>activité mettant en présence deux ou plusieurs parties (individus, groupes, délégations) qui, en raison de leur indépendance, veulent trouver une issue satisfaisante et non violente à une situation exigeant de la part de chacun, la prise en compte de la réalité de l </a:t>
            </a:r>
            <a:r>
              <a:rPr lang="fr-FR" altLang="en-US" sz="2000" b="1" i="1" dirty="0"/>
              <a:t>’</a:t>
            </a:r>
            <a:r>
              <a:rPr lang="fr-FR" sz="2000" b="1" i="1" dirty="0"/>
              <a:t>autre »</a:t>
            </a:r>
            <a:r>
              <a:rPr lang="fr-FR" sz="2000" b="1" i="1" dirty="0">
                <a:solidFill>
                  <a:srgbClr val="FF0000"/>
                </a:solidFill>
              </a:rPr>
              <a:t> </a:t>
            </a:r>
            <a:r>
              <a:rPr lang="fr-FR" sz="2000" b="1" i="1" dirty="0">
                <a:solidFill>
                  <a:srgbClr val="000066"/>
                </a:solidFill>
              </a:rPr>
              <a:t>CRISTOPHE DUPONT</a:t>
            </a:r>
            <a:r>
              <a:rPr lang="fr-FR" sz="2000" b="1" i="1" dirty="0"/>
              <a:t>  </a:t>
            </a:r>
            <a:endParaRPr lang="fr-FR" sz="2000" b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01975"/>
              </p:ext>
            </p:extLst>
          </p:nvPr>
        </p:nvGraphicFramePr>
        <p:xfrm>
          <a:off x="971600" y="1196752"/>
          <a:ext cx="7072312" cy="363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Document" r:id="rId3" imgW="7086600" imgH="3648075" progId="Word.Document.8">
                  <p:embed/>
                </p:oleObj>
              </mc:Choice>
              <mc:Fallback>
                <p:oleObj name="Document" r:id="rId3" imgW="7086600" imgH="36480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196752"/>
                        <a:ext cx="7072312" cy="363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14364" y="188640"/>
            <a:ext cx="8143932" cy="620713"/>
          </a:xfrm>
          <a:noFill/>
          <a:ln>
            <a:noFill/>
          </a:ln>
        </p:spPr>
        <p:txBody>
          <a:bodyPr/>
          <a:lstStyle/>
          <a:p>
            <a:pPr algn="ctr" eaLnBrk="1" hangingPunct="1"/>
            <a:r>
              <a:rPr lang="fr-FR" sz="2400" b="1" dirty="0"/>
              <a:t>Techniques liées à l</a:t>
            </a:r>
            <a:r>
              <a:rPr lang="fr-FR" altLang="en-US" sz="2400" b="1" dirty="0"/>
              <a:t>’</a:t>
            </a:r>
            <a:r>
              <a:rPr lang="fr-FR" sz="2400" b="1" dirty="0"/>
              <a:t>objet de la négociation</a:t>
            </a:r>
          </a:p>
        </p:txBody>
      </p:sp>
      <p:sp>
        <p:nvSpPr>
          <p:cNvPr id="67587" name="Text Box 1028"/>
          <p:cNvSpPr txBox="1">
            <a:spLocks noChangeArrowheads="1"/>
          </p:cNvSpPr>
          <p:nvPr/>
        </p:nvSpPr>
        <p:spPr bwMode="auto">
          <a:xfrm>
            <a:off x="974725" y="23002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 sz="2000">
              <a:latin typeface="Times New Roman" pitchFamily="18" charset="0"/>
            </a:endParaRPr>
          </a:p>
        </p:txBody>
      </p:sp>
      <p:sp>
        <p:nvSpPr>
          <p:cNvPr id="67588" name="Text Box 1029"/>
          <p:cNvSpPr txBox="1">
            <a:spLocks noChangeArrowheads="1"/>
          </p:cNvSpPr>
          <p:nvPr/>
        </p:nvSpPr>
        <p:spPr bwMode="auto">
          <a:xfrm>
            <a:off x="395536" y="980728"/>
            <a:ext cx="8572528" cy="489364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600" b="1" u="sng" dirty="0">
                <a:solidFill>
                  <a:schemeClr val="tx2"/>
                </a:solidFill>
                <a:latin typeface="Calibri" pitchFamily="34" charset="0"/>
              </a:rPr>
              <a:t>Le jalonnement</a:t>
            </a:r>
            <a:r>
              <a:rPr lang="fr-FR" sz="1600" u="sng" dirty="0">
                <a:solidFill>
                  <a:schemeClr val="tx2"/>
                </a:solidFill>
                <a:latin typeface="Calibri" pitchFamily="34" charset="0"/>
              </a:rPr>
              <a:t>:</a:t>
            </a:r>
            <a:r>
              <a:rPr lang="fr-FR" sz="1600" dirty="0">
                <a:latin typeface="Calibri" pitchFamily="34" charset="0"/>
              </a:rPr>
              <a:t> consiste à aborder tous les sujets par touches légères et successives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 smtClean="0">
                <a:latin typeface="Calibri" pitchFamily="34" charset="0"/>
              </a:rPr>
              <a:t>Avantages</a:t>
            </a:r>
            <a:r>
              <a:rPr lang="fr-FR" sz="1600" u="sng" dirty="0" smtClean="0">
                <a:latin typeface="Calibri" pitchFamily="34" charset="0"/>
              </a:rPr>
              <a:t>:</a:t>
            </a:r>
            <a:r>
              <a:rPr lang="fr-FR" sz="1600" dirty="0" smtClean="0">
                <a:latin typeface="Calibri" pitchFamily="34" charset="0"/>
              </a:rPr>
              <a:t> </a:t>
            </a:r>
            <a:r>
              <a:rPr lang="fr-FR" sz="1600" dirty="0">
                <a:latin typeface="Calibri" pitchFamily="34" charset="0"/>
              </a:rPr>
              <a:t>jalonner le champs de la négociation, réversibilité, connaissances des argumentations adversaires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latin typeface="Calibri" pitchFamily="34" charset="0"/>
              </a:rPr>
              <a:t>I</a:t>
            </a:r>
            <a:r>
              <a:rPr lang="fr-FR" sz="1600" b="1" dirty="0">
                <a:latin typeface="Calibri" pitchFamily="34" charset="0"/>
              </a:rPr>
              <a:t>nconvénients</a:t>
            </a:r>
            <a:r>
              <a:rPr lang="fr-FR" sz="1600" dirty="0">
                <a:latin typeface="Calibri" pitchFamily="34" charset="0"/>
              </a:rPr>
              <a:t>: déstabiliser ou agacer un esprit cartésien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 smtClean="0">
                <a:solidFill>
                  <a:schemeClr val="tx2"/>
                </a:solidFill>
                <a:latin typeface="Calibri" pitchFamily="34" charset="0"/>
              </a:rPr>
              <a:t>Le </a:t>
            </a:r>
            <a:r>
              <a:rPr lang="fr-FR" sz="1600" b="1" u="sng" dirty="0">
                <a:solidFill>
                  <a:schemeClr val="tx2"/>
                </a:solidFill>
                <a:latin typeface="Calibri" pitchFamily="34" charset="0"/>
              </a:rPr>
              <a:t>salami</a:t>
            </a:r>
            <a:r>
              <a:rPr lang="fr-FR" sz="1600" u="sng" dirty="0">
                <a:solidFill>
                  <a:schemeClr val="tx2"/>
                </a:solidFill>
                <a:latin typeface="Calibri" pitchFamily="34" charset="0"/>
              </a:rPr>
              <a:t>:</a:t>
            </a:r>
            <a:r>
              <a:rPr lang="fr-FR" sz="1600" dirty="0">
                <a:latin typeface="Calibri" pitchFamily="34" charset="0"/>
              </a:rPr>
              <a:t> succession de marchandage par la répétition de ses positions </a:t>
            </a:r>
          </a:p>
          <a:p>
            <a:pPr algn="just">
              <a:lnSpc>
                <a:spcPct val="150000"/>
              </a:lnSpc>
            </a:pPr>
            <a:r>
              <a:rPr lang="fr-FR" sz="1600" b="1" dirty="0" smtClean="0">
                <a:latin typeface="Calibri" pitchFamily="34" charset="0"/>
              </a:rPr>
              <a:t>Avantages</a:t>
            </a:r>
            <a:r>
              <a:rPr lang="fr-FR" sz="1600" dirty="0" smtClean="0">
                <a:latin typeface="Calibri" pitchFamily="34" charset="0"/>
              </a:rPr>
              <a:t>: </a:t>
            </a:r>
            <a:r>
              <a:rPr lang="fr-FR" sz="1600" dirty="0">
                <a:latin typeface="Calibri" pitchFamily="34" charset="0"/>
              </a:rPr>
              <a:t>praticable en toutes circonstances, facile à utiliser, efficacité (conflictuelle)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latin typeface="Calibri" pitchFamily="34" charset="0"/>
              </a:rPr>
              <a:t>I</a:t>
            </a:r>
            <a:r>
              <a:rPr lang="fr-FR" sz="1600" b="1" dirty="0">
                <a:latin typeface="Calibri" pitchFamily="34" charset="0"/>
              </a:rPr>
              <a:t>nconvénients</a:t>
            </a:r>
            <a:r>
              <a:rPr lang="fr-FR" sz="1600" dirty="0">
                <a:latin typeface="Calibri" pitchFamily="34" charset="0"/>
              </a:rPr>
              <a:t>: pas de possibilité  d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accord si les écarts sont trop importants, conflictualiser la négociation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 smtClean="0">
                <a:solidFill>
                  <a:schemeClr val="tx2"/>
                </a:solidFill>
                <a:latin typeface="Calibri" pitchFamily="34" charset="0"/>
              </a:rPr>
              <a:t>Le donnant/donnant</a:t>
            </a:r>
            <a:r>
              <a:rPr lang="fr-FR" sz="1600" dirty="0" smtClean="0">
                <a:solidFill>
                  <a:schemeClr val="tx2"/>
                </a:solidFill>
                <a:latin typeface="Calibri" pitchFamily="34" charset="0"/>
              </a:rPr>
              <a:t>:</a:t>
            </a:r>
            <a:r>
              <a:rPr lang="fr-FR" sz="1600" dirty="0" smtClean="0">
                <a:latin typeface="Calibri" pitchFamily="34" charset="0"/>
              </a:rPr>
              <a:t> </a:t>
            </a:r>
            <a:r>
              <a:rPr lang="fr-FR" sz="1600" dirty="0">
                <a:latin typeface="Calibri" pitchFamily="34" charset="0"/>
              </a:rPr>
              <a:t>jeu de concessions croisées par lequel chacun combine l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exigence d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une demande forte sur un point à sa flexibilité conditionnelle sur l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autre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>
                <a:latin typeface="Calibri" pitchFamily="34" charset="0"/>
              </a:rPr>
              <a:t>Avantages</a:t>
            </a:r>
            <a:r>
              <a:rPr lang="fr-FR" sz="1600" u="sng" dirty="0">
                <a:latin typeface="Calibri" pitchFamily="34" charset="0"/>
              </a:rPr>
              <a:t>:</a:t>
            </a:r>
            <a:r>
              <a:rPr lang="fr-FR" sz="1600" dirty="0">
                <a:latin typeface="Calibri" pitchFamily="34" charset="0"/>
              </a:rPr>
              <a:t> optimiser l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utilité, pacifier </a:t>
            </a:r>
          </a:p>
          <a:p>
            <a:pPr algn="just">
              <a:lnSpc>
                <a:spcPct val="150000"/>
              </a:lnSpc>
            </a:pPr>
            <a:r>
              <a:rPr lang="fr-FR" sz="1600" u="sng" dirty="0">
                <a:latin typeface="Calibri" pitchFamily="34" charset="0"/>
              </a:rPr>
              <a:t>I</a:t>
            </a:r>
            <a:r>
              <a:rPr lang="fr-FR" sz="1600" b="1" u="sng" dirty="0">
                <a:latin typeface="Calibri" pitchFamily="34" charset="0"/>
              </a:rPr>
              <a:t>nconvénient</a:t>
            </a:r>
            <a:r>
              <a:rPr lang="fr-FR" sz="1600" u="sng" dirty="0">
                <a:latin typeface="Calibri" pitchFamily="34" charset="0"/>
              </a:rPr>
              <a:t>:</a:t>
            </a:r>
            <a:r>
              <a:rPr lang="fr-FR" sz="1600" dirty="0">
                <a:latin typeface="Calibri" pitchFamily="34" charset="0"/>
              </a:rPr>
              <a:t> risque de donner sans retour</a:t>
            </a:r>
          </a:p>
          <a:p>
            <a:pPr algn="just">
              <a:lnSpc>
                <a:spcPct val="150000"/>
              </a:lnSpc>
            </a:pPr>
            <a:endParaRPr lang="fr-FR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4"/>
          <p:cNvSpPr txBox="1">
            <a:spLocks noChangeArrowheads="1"/>
          </p:cNvSpPr>
          <p:nvPr/>
        </p:nvSpPr>
        <p:spPr bwMode="auto">
          <a:xfrm>
            <a:off x="500034" y="836712"/>
            <a:ext cx="8572528" cy="489364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600" b="1" u="sng" dirty="0">
                <a:solidFill>
                  <a:schemeClr val="tx2"/>
                </a:solidFill>
                <a:latin typeface="Calibri" pitchFamily="34" charset="0"/>
              </a:rPr>
              <a:t>Le pivot factice:</a:t>
            </a:r>
            <a:r>
              <a:rPr lang="fr-FR" sz="1600" dirty="0">
                <a:latin typeface="Calibri" pitchFamily="34" charset="0"/>
              </a:rPr>
              <a:t> dans un premier temps résistances et discussions vives puis formulation d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une proposition proche du donnant/donnant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>
                <a:latin typeface="Calibri" pitchFamily="34" charset="0"/>
              </a:rPr>
              <a:t>Avantage:</a:t>
            </a:r>
            <a:r>
              <a:rPr lang="fr-FR" sz="1600" dirty="0">
                <a:latin typeface="Calibri" pitchFamily="34" charset="0"/>
              </a:rPr>
              <a:t> obtenir une forte compétitivité 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>
                <a:latin typeface="Calibri" pitchFamily="34" charset="0"/>
              </a:rPr>
              <a:t>Inconvénients</a:t>
            </a:r>
            <a:r>
              <a:rPr lang="fr-FR" sz="1600" b="1" dirty="0">
                <a:latin typeface="Calibri" pitchFamily="34" charset="0"/>
              </a:rPr>
              <a:t>:</a:t>
            </a:r>
            <a:r>
              <a:rPr lang="fr-FR" sz="1600" dirty="0">
                <a:latin typeface="Calibri" pitchFamily="34" charset="0"/>
              </a:rPr>
              <a:t> risque de rupture, orientation conflictuelle, perte de confiance</a:t>
            </a:r>
          </a:p>
          <a:p>
            <a:pPr algn="just">
              <a:lnSpc>
                <a:spcPct val="150000"/>
              </a:lnSpc>
            </a:pPr>
            <a:endParaRPr lang="fr-FR" sz="1600" dirty="0">
              <a:latin typeface="Calibri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b="1" u="sng" dirty="0">
                <a:solidFill>
                  <a:schemeClr val="tx2"/>
                </a:solidFill>
                <a:latin typeface="Calibri" pitchFamily="34" charset="0"/>
              </a:rPr>
              <a:t>La globalisation</a:t>
            </a:r>
            <a:r>
              <a:rPr lang="fr-FR" sz="1600" b="1" u="sng" dirty="0">
                <a:latin typeface="Calibri" pitchFamily="34" charset="0"/>
              </a:rPr>
              <a:t>:</a:t>
            </a:r>
            <a:r>
              <a:rPr lang="fr-FR" sz="1600" dirty="0">
                <a:latin typeface="Calibri" pitchFamily="34" charset="0"/>
              </a:rPr>
              <a:t> consiste à ne considérer la négociation que dans la totalité de son objet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>
                <a:latin typeface="Calibri" pitchFamily="34" charset="0"/>
              </a:rPr>
              <a:t>Avantages:</a:t>
            </a:r>
            <a:r>
              <a:rPr lang="fr-FR" sz="1600" dirty="0">
                <a:latin typeface="Calibri" pitchFamily="34" charset="0"/>
              </a:rPr>
              <a:t> parade habile au Salami, utilisable en toutes situations, facilite l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atteinte d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un accord optimisé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>
                <a:latin typeface="Calibri" pitchFamily="34" charset="0"/>
              </a:rPr>
              <a:t>Inconvénients:</a:t>
            </a:r>
            <a:r>
              <a:rPr lang="fr-FR" sz="1600" dirty="0">
                <a:latin typeface="Calibri" pitchFamily="34" charset="0"/>
              </a:rPr>
              <a:t> complexité de l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argumentaire, maîtrise de l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ensemble des items</a:t>
            </a:r>
          </a:p>
          <a:p>
            <a:pPr algn="just">
              <a:lnSpc>
                <a:spcPct val="150000"/>
              </a:lnSpc>
            </a:pPr>
            <a:endParaRPr lang="fr-FR" sz="1600" dirty="0">
              <a:latin typeface="Calibri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b="1" u="sng" dirty="0">
                <a:solidFill>
                  <a:schemeClr val="tx2"/>
                </a:solidFill>
                <a:latin typeface="Calibri" pitchFamily="34" charset="0"/>
              </a:rPr>
              <a:t>L</a:t>
            </a:r>
            <a:r>
              <a:rPr lang="fr-FR" altLang="en-US" sz="1600" b="1" u="sng" dirty="0">
                <a:solidFill>
                  <a:schemeClr val="tx2"/>
                </a:solidFill>
                <a:latin typeface="Calibri" pitchFamily="34" charset="0"/>
              </a:rPr>
              <a:t>’</a:t>
            </a:r>
            <a:r>
              <a:rPr lang="fr-FR" sz="1600" b="1" u="sng" dirty="0">
                <a:solidFill>
                  <a:schemeClr val="tx2"/>
                </a:solidFill>
                <a:latin typeface="Calibri" pitchFamily="34" charset="0"/>
              </a:rPr>
              <a:t>élargissement:</a:t>
            </a:r>
            <a:r>
              <a:rPr lang="fr-FR" sz="1600" dirty="0">
                <a:latin typeface="Calibri" pitchFamily="34" charset="0"/>
              </a:rPr>
              <a:t> introduction d</a:t>
            </a:r>
            <a:r>
              <a:rPr lang="fr-FR" altLang="en-US" sz="1600" dirty="0">
                <a:latin typeface="Calibri" pitchFamily="34" charset="0"/>
              </a:rPr>
              <a:t>’</a:t>
            </a:r>
            <a:r>
              <a:rPr lang="fr-FR" sz="1600" dirty="0">
                <a:latin typeface="Calibri" pitchFamily="34" charset="0"/>
              </a:rPr>
              <a:t>items nouveaux plus ou moins prévisibles en cours de la négociation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>
                <a:latin typeface="Calibri" pitchFamily="34" charset="0"/>
              </a:rPr>
              <a:t>Avantages:</a:t>
            </a:r>
            <a:r>
              <a:rPr lang="fr-FR" sz="1600" dirty="0">
                <a:latin typeface="Calibri" pitchFamily="34" charset="0"/>
              </a:rPr>
              <a:t> praticable en toutes circonstances, plus de convergence</a:t>
            </a:r>
          </a:p>
          <a:p>
            <a:pPr algn="just">
              <a:lnSpc>
                <a:spcPct val="150000"/>
              </a:lnSpc>
            </a:pPr>
            <a:r>
              <a:rPr lang="fr-FR" sz="1600" b="1" u="sng" dirty="0">
                <a:latin typeface="Calibri" pitchFamily="34" charset="0"/>
              </a:rPr>
              <a:t>Inconvénients:</a:t>
            </a:r>
            <a:r>
              <a:rPr lang="fr-FR" sz="1600" dirty="0">
                <a:latin typeface="Calibri" pitchFamily="34" charset="0"/>
              </a:rPr>
              <a:t> méfiance, conflictualise la négociation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85786" y="2143116"/>
            <a:ext cx="7772400" cy="4319587"/>
          </a:xfrm>
          <a:ln>
            <a:noFill/>
          </a:ln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Monotype Sorts" pitchFamily="-84" charset="2"/>
              <a:buChar char="l"/>
            </a:pPr>
            <a:r>
              <a:rPr lang="fr-FR" sz="1600" dirty="0"/>
              <a:t> « la négociation est </a:t>
            </a:r>
            <a:r>
              <a:rPr lang="fr-FR" sz="1600" b="1" dirty="0">
                <a:solidFill>
                  <a:srgbClr val="FF0000"/>
                </a:solidFill>
              </a:rPr>
              <a:t>le processus </a:t>
            </a:r>
            <a:r>
              <a:rPr lang="fr-FR" sz="1600" dirty="0"/>
              <a:t>grâce auquel deux ou plusieurs parties, ayant à la fois des </a:t>
            </a:r>
            <a:r>
              <a:rPr lang="fr-FR" sz="1600" b="1" dirty="0"/>
              <a:t>intérêts communs</a:t>
            </a:r>
            <a:r>
              <a:rPr lang="fr-FR" sz="1600" dirty="0"/>
              <a:t> et </a:t>
            </a:r>
            <a:r>
              <a:rPr lang="fr-FR" sz="1600" b="1" dirty="0"/>
              <a:t>des intérêts conflictuels </a:t>
            </a:r>
            <a:r>
              <a:rPr lang="fr-FR" sz="1600" dirty="0"/>
              <a:t>formulent et discutent certaines propositions concernant les termes précis d</a:t>
            </a:r>
            <a:r>
              <a:rPr lang="fr-FR" altLang="en-US" sz="1600" dirty="0"/>
              <a:t>’</a:t>
            </a:r>
            <a:r>
              <a:rPr lang="fr-FR" sz="1600" dirty="0"/>
              <a:t>un accord possible. La négociation fait normalement appel à </a:t>
            </a:r>
            <a:r>
              <a:rPr lang="fr-FR" sz="1600" b="1" dirty="0"/>
              <a:t>une combinaison </a:t>
            </a:r>
            <a:r>
              <a:rPr lang="fr-FR" sz="1600" dirty="0"/>
              <a:t>de </a:t>
            </a:r>
            <a:r>
              <a:rPr lang="fr-FR" sz="1600" b="1" u="sng" dirty="0">
                <a:solidFill>
                  <a:srgbClr val="FF0000"/>
                </a:solidFill>
              </a:rPr>
              <a:t>compromis</a:t>
            </a:r>
            <a:r>
              <a:rPr lang="fr-FR" sz="1600" dirty="0"/>
              <a:t> et de </a:t>
            </a:r>
            <a:r>
              <a:rPr lang="fr-FR" sz="1600" b="1" u="sng" dirty="0">
                <a:solidFill>
                  <a:srgbClr val="FF0000"/>
                </a:solidFill>
              </a:rPr>
              <a:t>coopération</a:t>
            </a:r>
            <a:r>
              <a:rPr lang="fr-FR" sz="1600" dirty="0"/>
              <a:t>, et peut être d</a:t>
            </a:r>
            <a:r>
              <a:rPr lang="fr-FR" altLang="en-US" sz="1600" dirty="0"/>
              <a:t>’</a:t>
            </a:r>
            <a:r>
              <a:rPr lang="fr-FR" sz="1600" dirty="0"/>
              <a:t>oppression, dans les domaines particuliers, parfois vitaux pour l</a:t>
            </a:r>
            <a:r>
              <a:rPr lang="fr-FR" altLang="en-US" sz="1600" dirty="0"/>
              <a:t>’</a:t>
            </a:r>
            <a:r>
              <a:rPr lang="fr-FR" sz="1600" dirty="0"/>
              <a:t>une des parties en présence, ou plusieurs d</a:t>
            </a:r>
            <a:r>
              <a:rPr lang="fr-FR" altLang="en-US" sz="1600" dirty="0"/>
              <a:t>’</a:t>
            </a:r>
            <a:r>
              <a:rPr lang="fr-FR" sz="1600" dirty="0"/>
              <a:t>entre elles » </a:t>
            </a:r>
            <a:endParaRPr lang="fr-FR" sz="1600" dirty="0">
              <a:solidFill>
                <a:srgbClr val="000066"/>
              </a:solidFill>
            </a:endParaRPr>
          </a:p>
          <a:p>
            <a:pPr marL="0" indent="0"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fr-FR" sz="1600" dirty="0">
                <a:solidFill>
                  <a:srgbClr val="000066"/>
                </a:solidFill>
              </a:rPr>
              <a:t>HELLRIELGEL-SLOCUM-WOODMAN</a:t>
            </a:r>
          </a:p>
        </p:txBody>
      </p:sp>
      <p:pic>
        <p:nvPicPr>
          <p:cNvPr id="14339" name="Picture 1" descr="technico-commercial-nrc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5286388"/>
            <a:ext cx="2182362" cy="1063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8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8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93037" cy="1462087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Techniques de </a:t>
            </a:r>
            <a:r>
              <a:rPr lang="en-US" b="1" dirty="0" err="1">
                <a:solidFill>
                  <a:srgbClr val="002060"/>
                </a:solidFill>
              </a:rPr>
              <a:t>négociation</a:t>
            </a:r>
            <a:r>
              <a:rPr lang="en-US" dirty="0">
                <a:solidFill>
                  <a:srgbClr val="002060"/>
                </a:solidFill>
              </a:rPr>
              <a:t/>
            </a:r>
            <a:br>
              <a:rPr lang="en-US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7929617" cy="41148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négocier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aptitude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très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chez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gestionnaire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négociation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utilisée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pendant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toutes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les phases du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gens avec qui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négociez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comprennent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les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bailleurs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fonds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partenaires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autorités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locales, les consultants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extérieurs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employés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…etc.</a:t>
            </a:r>
          </a:p>
          <a:p>
            <a:pPr marL="0" indent="0"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357166"/>
            <a:ext cx="7793038" cy="779463"/>
          </a:xfrm>
          <a:ln>
            <a:noFill/>
          </a:ln>
        </p:spPr>
        <p:txBody>
          <a:bodyPr/>
          <a:lstStyle/>
          <a:p>
            <a:pPr algn="ctr" eaLnBrk="1" hangingPunct="1"/>
            <a:r>
              <a:rPr lang="fr-FR" sz="2800" b="1"/>
              <a:t>Il ressort de cette définition que :</a:t>
            </a:r>
            <a:endParaRPr lang="fr-FR" sz="4000" b="1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556792"/>
            <a:ext cx="8135937" cy="4032250"/>
          </a:xfrm>
          <a:ln>
            <a:noFill/>
          </a:ln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50000"/>
              </a:lnSpc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négociation est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processus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décision parmi d 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fr-FR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autres.</a:t>
            </a:r>
          </a:p>
          <a:p>
            <a:pPr marL="0" indent="0" algn="just" eaLnBrk="1" hangingPunct="1">
              <a:lnSpc>
                <a:spcPct val="150000"/>
              </a:lnSpc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 </a:t>
            </a:r>
            <a:r>
              <a:rPr lang="fr-F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une finalité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 est de trouver une (ou des ) solution à des situations qui risquent d 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être des impasses (conflits) ou de pouvoir aboutir (projets).</a:t>
            </a:r>
          </a:p>
          <a:p>
            <a:pPr marL="0" indent="0" algn="just" eaLnBrk="1" hangingPunct="1">
              <a:lnSpc>
                <a:spcPct val="150000"/>
              </a:lnSpc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 peut dans certains cas être un mode à privilégier. Comme elle peut ne pas remplir les conditions voulues d 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opportunités ou d </a:t>
            </a:r>
            <a:r>
              <a:rPr lang="fr-F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fr-FR" altLang="ja-JP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efficacité.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2412</Words>
  <Application>Microsoft Office PowerPoint</Application>
  <PresentationFormat>Affichage à l'écran (4:3)</PresentationFormat>
  <Paragraphs>518</Paragraphs>
  <Slides>62</Slides>
  <Notes>18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62</vt:i4>
      </vt:variant>
    </vt:vector>
  </HeadingPairs>
  <TitlesOfParts>
    <vt:vector size="73" baseType="lpstr">
      <vt:lpstr>MS PGothic</vt:lpstr>
      <vt:lpstr>MS PGothic</vt:lpstr>
      <vt:lpstr>Arial</vt:lpstr>
      <vt:lpstr>Calibri</vt:lpstr>
      <vt:lpstr>Marlett</vt:lpstr>
      <vt:lpstr>Monotype Sorts</vt:lpstr>
      <vt:lpstr>Symbol</vt:lpstr>
      <vt:lpstr>Times New Roman</vt:lpstr>
      <vt:lpstr>Wingdings</vt:lpstr>
      <vt:lpstr>Thème Office</vt:lpstr>
      <vt:lpstr>Document</vt:lpstr>
      <vt:lpstr>Présentation PowerPoint</vt:lpstr>
      <vt:lpstr>Présentation PowerPoint</vt:lpstr>
      <vt:lpstr>Présentation PowerPoint</vt:lpstr>
      <vt:lpstr>Objectifs</vt:lpstr>
      <vt:lpstr>Présentation PowerPoint</vt:lpstr>
      <vt:lpstr>Autres définitions  &amp; généralités</vt:lpstr>
      <vt:lpstr>Présentation PowerPoint</vt:lpstr>
      <vt:lpstr>Techniques de négociation </vt:lpstr>
      <vt:lpstr>Il ressort de cette définition que :</vt:lpstr>
      <vt:lpstr>Quelle approche de négociation ?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La préparation de la négociation  est une phase stratégique et tactique </vt:lpstr>
      <vt:lpstr>Présentation PowerPoint</vt:lpstr>
      <vt:lpstr>Présentation PowerPoint</vt:lpstr>
      <vt:lpstr>Présentation PowerPoint</vt:lpstr>
      <vt:lpstr>Présentation PowerPoint</vt:lpstr>
      <vt:lpstr>LA CARTE N’EST PAS LE TERRITOIRE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Processus de négociation</vt:lpstr>
      <vt:lpstr>Présentation PowerPoint</vt:lpstr>
      <vt:lpstr>Présentation PowerPoint</vt:lpstr>
      <vt:lpstr>Stratégies de contournement</vt:lpstr>
      <vt:lpstr>Monter au balcon (position META)</vt:lpstr>
      <vt:lpstr>Passer dans son camp</vt:lpstr>
      <vt:lpstr>Ne rejetez pas - recadrer</vt:lpstr>
      <vt:lpstr>Faites lui un pont d’or</vt:lpstr>
      <vt:lpstr>Servez vous de votre pouvoir pour faire entendre raison</vt:lpstr>
      <vt:lpstr>Préparer : Les 5 points clés du succès</vt:lpstr>
      <vt:lpstr>Les Intérêts</vt:lpstr>
      <vt:lpstr>Les Intérêts</vt:lpstr>
      <vt:lpstr>Les Options</vt:lpstr>
      <vt:lpstr>Les Critères</vt:lpstr>
      <vt:lpstr>Les Solutions de Rechange</vt:lpstr>
      <vt:lpstr> Les Solutions de Rechange</vt:lpstr>
      <vt:lpstr>Les Propositions</vt:lpstr>
      <vt:lpstr>Les 6 orientations de la négociation</vt:lpstr>
      <vt:lpstr>Les techniques peuvent être  classées en 3 grandes catégories:</vt:lpstr>
      <vt:lpstr>Présentation PowerPoint</vt:lpstr>
      <vt:lpstr>Présentation PowerPoint</vt:lpstr>
      <vt:lpstr>Présentation PowerPoint</vt:lpstr>
      <vt:lpstr>Techniques liées à l’objet de la négociation</vt:lpstr>
      <vt:lpstr>Présentation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22</cp:revision>
  <dcterms:created xsi:type="dcterms:W3CDTF">2019-11-20T19:21:25Z</dcterms:created>
  <dcterms:modified xsi:type="dcterms:W3CDTF">2019-11-23T12:05:03Z</dcterms:modified>
</cp:coreProperties>
</file>