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8"/>
  </p:notesMasterIdLst>
  <p:sldIdLst>
    <p:sldId id="296" r:id="rId2"/>
    <p:sldId id="297" r:id="rId3"/>
    <p:sldId id="927" r:id="rId4"/>
    <p:sldId id="298" r:id="rId5"/>
    <p:sldId id="930" r:id="rId6"/>
    <p:sldId id="902" r:id="rId7"/>
    <p:sldId id="904" r:id="rId8"/>
    <p:sldId id="905" r:id="rId9"/>
    <p:sldId id="906" r:id="rId10"/>
    <p:sldId id="908" r:id="rId11"/>
    <p:sldId id="910" r:id="rId12"/>
    <p:sldId id="911" r:id="rId13"/>
    <p:sldId id="912" r:id="rId14"/>
    <p:sldId id="913" r:id="rId15"/>
    <p:sldId id="914" r:id="rId16"/>
    <p:sldId id="916" r:id="rId17"/>
    <p:sldId id="917" r:id="rId18"/>
    <p:sldId id="918" r:id="rId19"/>
    <p:sldId id="919" r:id="rId20"/>
    <p:sldId id="921" r:id="rId21"/>
    <p:sldId id="920" r:id="rId22"/>
    <p:sldId id="922" r:id="rId23"/>
    <p:sldId id="929" r:id="rId24"/>
    <p:sldId id="923" r:id="rId25"/>
    <p:sldId id="407" r:id="rId26"/>
    <p:sldId id="924" r:id="rId27"/>
    <p:sldId id="925" r:id="rId28"/>
    <p:sldId id="926" r:id="rId29"/>
    <p:sldId id="931" r:id="rId30"/>
    <p:sldId id="939" r:id="rId31"/>
    <p:sldId id="932" r:id="rId32"/>
    <p:sldId id="934" r:id="rId33"/>
    <p:sldId id="937" r:id="rId34"/>
    <p:sldId id="938" r:id="rId35"/>
    <p:sldId id="933" r:id="rId36"/>
    <p:sldId id="935" r:id="rId3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F48"/>
    <a:srgbClr val="ECECEC"/>
    <a:srgbClr val="FCDAC2"/>
    <a:srgbClr val="F7FFC2"/>
    <a:srgbClr val="FCB4AB"/>
    <a:srgbClr val="4C88D1"/>
    <a:srgbClr val="5CA5FD"/>
    <a:srgbClr val="FCAA86"/>
    <a:srgbClr val="F9FF5C"/>
    <a:srgbClr val="FF6C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85752" autoAdjust="0"/>
  </p:normalViewPr>
  <p:slideViewPr>
    <p:cSldViewPr>
      <p:cViewPr varScale="1">
        <p:scale>
          <a:sx n="64" d="100"/>
          <a:sy n="64" d="100"/>
        </p:scale>
        <p:origin x="19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FF67E4-A0FB-E147-8D74-6123FF7216D1}" type="doc">
      <dgm:prSet loTypeId="urn:microsoft.com/office/officeart/2009/layout/CircleArrowProcess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F32703DB-B467-3E43-A35C-A424C2626D9F}">
      <dgm:prSet phldrT="[Texte]"/>
      <dgm:spPr/>
      <dgm:t>
        <a:bodyPr/>
        <a:lstStyle/>
        <a:p>
          <a:r>
            <a:rPr lang="fr-FR" dirty="0"/>
            <a:t>Se préparer</a:t>
          </a:r>
        </a:p>
      </dgm:t>
    </dgm:pt>
    <dgm:pt modelId="{C6CFB9B5-45B5-3744-BD62-AE759E2B5BAB}" type="parTrans" cxnId="{CCCFC67C-A8C7-0845-83F8-12204B5BCFB2}">
      <dgm:prSet/>
      <dgm:spPr/>
      <dgm:t>
        <a:bodyPr/>
        <a:lstStyle/>
        <a:p>
          <a:endParaRPr lang="fr-FR"/>
        </a:p>
      </dgm:t>
    </dgm:pt>
    <dgm:pt modelId="{4411AD7D-30BC-324E-BDB5-BCEDEA7923C3}" type="sibTrans" cxnId="{CCCFC67C-A8C7-0845-83F8-12204B5BCFB2}">
      <dgm:prSet/>
      <dgm:spPr/>
      <dgm:t>
        <a:bodyPr/>
        <a:lstStyle/>
        <a:p>
          <a:endParaRPr lang="fr-FR"/>
        </a:p>
      </dgm:t>
    </dgm:pt>
    <dgm:pt modelId="{0CBCC3D4-3A7F-F448-BCB4-38261F4E16B4}">
      <dgm:prSet phldrT="[Texte]"/>
      <dgm:spPr/>
      <dgm:t>
        <a:bodyPr/>
        <a:lstStyle/>
        <a:p>
          <a:r>
            <a:rPr lang="fr-FR" dirty="0"/>
            <a:t>assurer</a:t>
          </a:r>
        </a:p>
      </dgm:t>
    </dgm:pt>
    <dgm:pt modelId="{FFC71EFC-E2FF-CD42-A247-2684935C0539}" type="parTrans" cxnId="{5A22FF4B-5BD1-FC49-8DC6-E74E4877C014}">
      <dgm:prSet/>
      <dgm:spPr/>
      <dgm:t>
        <a:bodyPr/>
        <a:lstStyle/>
        <a:p>
          <a:endParaRPr lang="fr-FR"/>
        </a:p>
      </dgm:t>
    </dgm:pt>
    <dgm:pt modelId="{9D7D6AA4-852F-D44C-95E3-ABECB93F3F04}" type="sibTrans" cxnId="{5A22FF4B-5BD1-FC49-8DC6-E74E4877C014}">
      <dgm:prSet/>
      <dgm:spPr/>
      <dgm:t>
        <a:bodyPr/>
        <a:lstStyle/>
        <a:p>
          <a:endParaRPr lang="fr-FR"/>
        </a:p>
      </dgm:t>
    </dgm:pt>
    <dgm:pt modelId="{E633328C-C89E-7B43-8EAC-D9C0FDAB2860}">
      <dgm:prSet phldrT="[Texte]"/>
      <dgm:spPr/>
      <dgm:t>
        <a:bodyPr/>
        <a:lstStyle/>
        <a:p>
          <a:r>
            <a:rPr lang="fr-FR" dirty="0"/>
            <a:t>Capitaliser</a:t>
          </a:r>
        </a:p>
      </dgm:t>
    </dgm:pt>
    <dgm:pt modelId="{5FC05225-E73E-004A-96E0-9FD2D080D86D}" type="parTrans" cxnId="{756B05F8-78B8-4649-83A0-BA58E99B9E80}">
      <dgm:prSet/>
      <dgm:spPr/>
      <dgm:t>
        <a:bodyPr/>
        <a:lstStyle/>
        <a:p>
          <a:endParaRPr lang="fr-FR"/>
        </a:p>
      </dgm:t>
    </dgm:pt>
    <dgm:pt modelId="{575FBE5E-923C-FA40-8482-B41662E0ED29}" type="sibTrans" cxnId="{756B05F8-78B8-4649-83A0-BA58E99B9E80}">
      <dgm:prSet/>
      <dgm:spPr/>
      <dgm:t>
        <a:bodyPr/>
        <a:lstStyle/>
        <a:p>
          <a:endParaRPr lang="fr-FR"/>
        </a:p>
      </dgm:t>
    </dgm:pt>
    <dgm:pt modelId="{B81EC651-39CF-4B47-B8C6-3DAA997ECD2A}">
      <dgm:prSet phldrT="[Texte]" custT="1"/>
      <dgm:spPr/>
      <dgm:t>
        <a:bodyPr/>
        <a:lstStyle/>
        <a:p>
          <a:r>
            <a:rPr lang="fr-MA" sz="1400" b="1" dirty="0"/>
            <a:t>Bien préparer son intervention</a:t>
          </a:r>
          <a:endParaRPr lang="fr-FR" sz="1400" b="1" dirty="0"/>
        </a:p>
      </dgm:t>
    </dgm:pt>
    <dgm:pt modelId="{B6EAC8DA-86F5-E648-9976-F692C863D020}" type="parTrans" cxnId="{0AA84525-616F-4540-9875-5FF3A6E94F0B}">
      <dgm:prSet/>
      <dgm:spPr/>
      <dgm:t>
        <a:bodyPr/>
        <a:lstStyle/>
        <a:p>
          <a:endParaRPr lang="fr-FR"/>
        </a:p>
      </dgm:t>
    </dgm:pt>
    <dgm:pt modelId="{C2CC170F-A3BA-A04B-AC46-216ECBBF7327}" type="sibTrans" cxnId="{0AA84525-616F-4540-9875-5FF3A6E94F0B}">
      <dgm:prSet/>
      <dgm:spPr/>
      <dgm:t>
        <a:bodyPr/>
        <a:lstStyle/>
        <a:p>
          <a:endParaRPr lang="fr-FR"/>
        </a:p>
      </dgm:t>
    </dgm:pt>
    <dgm:pt modelId="{6910F025-4298-A249-BF1D-8314CDDFF41B}">
      <dgm:prSet phldrT="[Texte]" custT="1"/>
      <dgm:spPr/>
      <dgm:t>
        <a:bodyPr/>
        <a:lstStyle/>
        <a:p>
          <a:r>
            <a:rPr lang="fr-MA" sz="1400" b="1" dirty="0"/>
            <a:t>Assurer convenablement l’intervention</a:t>
          </a:r>
          <a:endParaRPr lang="fr-FR" sz="1400" b="1" dirty="0"/>
        </a:p>
      </dgm:t>
    </dgm:pt>
    <dgm:pt modelId="{65748921-2673-B240-AB3B-7B750DC061C2}" type="parTrans" cxnId="{28AB65C2-B6D9-9646-A929-E0DE8E218CC1}">
      <dgm:prSet/>
      <dgm:spPr/>
      <dgm:t>
        <a:bodyPr/>
        <a:lstStyle/>
        <a:p>
          <a:endParaRPr lang="fr-FR"/>
        </a:p>
      </dgm:t>
    </dgm:pt>
    <dgm:pt modelId="{17C29164-63A6-9B41-B4D0-9FC9221B441B}" type="sibTrans" cxnId="{28AB65C2-B6D9-9646-A929-E0DE8E218CC1}">
      <dgm:prSet/>
      <dgm:spPr/>
      <dgm:t>
        <a:bodyPr/>
        <a:lstStyle/>
        <a:p>
          <a:endParaRPr lang="fr-FR"/>
        </a:p>
      </dgm:t>
    </dgm:pt>
    <dgm:pt modelId="{D4B6F7CE-ADE7-7344-B275-2E7E53C8CEF8}">
      <dgm:prSet phldrT="[Texte]" custT="1"/>
      <dgm:spPr/>
      <dgm:t>
        <a:bodyPr/>
        <a:lstStyle/>
        <a:p>
          <a:r>
            <a:rPr lang="fr-MA" sz="1400" b="1" dirty="0"/>
            <a:t>Identifier les axes de perfectionnement et définir un plan d’amélioration</a:t>
          </a:r>
          <a:endParaRPr lang="fr-FR" sz="1400" b="1" dirty="0"/>
        </a:p>
      </dgm:t>
    </dgm:pt>
    <dgm:pt modelId="{24121628-8447-EE40-9F2F-5A5E9D068C6E}" type="parTrans" cxnId="{FE8C73C7-F737-C44E-8BB7-F9F1ADEAB1D6}">
      <dgm:prSet/>
      <dgm:spPr/>
      <dgm:t>
        <a:bodyPr/>
        <a:lstStyle/>
        <a:p>
          <a:endParaRPr lang="fr-FR"/>
        </a:p>
      </dgm:t>
    </dgm:pt>
    <dgm:pt modelId="{35D17D82-AF2A-2045-AB61-860F75FEC40F}" type="sibTrans" cxnId="{FE8C73C7-F737-C44E-8BB7-F9F1ADEAB1D6}">
      <dgm:prSet/>
      <dgm:spPr/>
      <dgm:t>
        <a:bodyPr/>
        <a:lstStyle/>
        <a:p>
          <a:endParaRPr lang="fr-FR"/>
        </a:p>
      </dgm:t>
    </dgm:pt>
    <dgm:pt modelId="{75520306-2954-F44E-87CC-E23FE8FB3ABD}" type="pres">
      <dgm:prSet presAssocID="{EEFF67E4-A0FB-E147-8D74-6123FF7216D1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9B406101-93A1-604A-9825-D48F9A5D8DED}" type="pres">
      <dgm:prSet presAssocID="{F32703DB-B467-3E43-A35C-A424C2626D9F}" presName="Accent1" presStyleCnt="0"/>
      <dgm:spPr/>
    </dgm:pt>
    <dgm:pt modelId="{7DE0B6BB-3914-4D46-A3A7-6F1A89106C59}" type="pres">
      <dgm:prSet presAssocID="{F32703DB-B467-3E43-A35C-A424C2626D9F}" presName="Accent" presStyleLbl="node1" presStyleIdx="0" presStyleCnt="3"/>
      <dgm:spPr/>
    </dgm:pt>
    <dgm:pt modelId="{E19E09C4-B7CF-494A-8F30-DC6AA7FC791A}" type="pres">
      <dgm:prSet presAssocID="{F32703DB-B467-3E43-A35C-A424C2626D9F}" presName="Child1" presStyleLbl="revTx" presStyleIdx="0" presStyleCnt="6" custScaleX="190470" custLinFactNeighborX="40906" custLinFactNeighborY="32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437988-2E4D-914B-8199-510A5D177B79}" type="pres">
      <dgm:prSet presAssocID="{F32703DB-B467-3E43-A35C-A424C2626D9F}" presName="Parent1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DAE8EE7-06C4-8F49-9C03-FEFB0571B08D}" type="pres">
      <dgm:prSet presAssocID="{0CBCC3D4-3A7F-F448-BCB4-38261F4E16B4}" presName="Accent2" presStyleCnt="0"/>
      <dgm:spPr/>
    </dgm:pt>
    <dgm:pt modelId="{831B93D1-DDEC-CB4B-9F21-5C696909EED8}" type="pres">
      <dgm:prSet presAssocID="{0CBCC3D4-3A7F-F448-BCB4-38261F4E16B4}" presName="Accent" presStyleLbl="node1" presStyleIdx="1" presStyleCnt="3"/>
      <dgm:spPr/>
    </dgm:pt>
    <dgm:pt modelId="{1C6BF6F9-4959-164B-BEB1-7BC9FB1097D9}" type="pres">
      <dgm:prSet presAssocID="{0CBCC3D4-3A7F-F448-BCB4-38261F4E16B4}" presName="Child2" presStyleLbl="revTx" presStyleIdx="2" presStyleCnt="6" custScaleX="161132" custLinFactNeighborX="73283" custLinFactNeighborY="15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B4409E6-E473-0447-91F9-4881803960AF}" type="pres">
      <dgm:prSet presAssocID="{0CBCC3D4-3A7F-F448-BCB4-38261F4E16B4}" presName="Parent2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ED24B0A-7E35-D44F-AFFB-2EBE9DC3513F}" type="pres">
      <dgm:prSet presAssocID="{E633328C-C89E-7B43-8EAC-D9C0FDAB2860}" presName="Accent3" presStyleCnt="0"/>
      <dgm:spPr/>
    </dgm:pt>
    <dgm:pt modelId="{329373D6-0FBD-664A-A717-EAE793CAAA9C}" type="pres">
      <dgm:prSet presAssocID="{E633328C-C89E-7B43-8EAC-D9C0FDAB2860}" presName="Accent" presStyleLbl="node1" presStyleIdx="2" presStyleCnt="3"/>
      <dgm:spPr/>
    </dgm:pt>
    <dgm:pt modelId="{FCB23944-93F2-5441-9F81-986CD2D939CD}" type="pres">
      <dgm:prSet presAssocID="{E633328C-C89E-7B43-8EAC-D9C0FDAB2860}" presName="Child3" presStyleLbl="revTx" presStyleIdx="4" presStyleCnt="6" custScaleX="207159" custLinFactNeighborX="49208" custLinFactNeighborY="20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21FAFD-7085-D346-B68A-F98C4DF7F16D}" type="pres">
      <dgm:prSet presAssocID="{E633328C-C89E-7B43-8EAC-D9C0FDAB2860}" presName="Parent3" presStyleLbl="revTx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E8C73C7-F737-C44E-8BB7-F9F1ADEAB1D6}" srcId="{E633328C-C89E-7B43-8EAC-D9C0FDAB2860}" destId="{D4B6F7CE-ADE7-7344-B275-2E7E53C8CEF8}" srcOrd="0" destOrd="0" parTransId="{24121628-8447-EE40-9F2F-5A5E9D068C6E}" sibTransId="{35D17D82-AF2A-2045-AB61-860F75FEC40F}"/>
    <dgm:cxn modelId="{0D4DD1DA-9156-9649-8A2E-36F1720A397E}" type="presOf" srcId="{0CBCC3D4-3A7F-F448-BCB4-38261F4E16B4}" destId="{6B4409E6-E473-0447-91F9-4881803960AF}" srcOrd="0" destOrd="0" presId="urn:microsoft.com/office/officeart/2009/layout/CircleArrowProcess"/>
    <dgm:cxn modelId="{28AB65C2-B6D9-9646-A929-E0DE8E218CC1}" srcId="{0CBCC3D4-3A7F-F448-BCB4-38261F4E16B4}" destId="{6910F025-4298-A249-BF1D-8314CDDFF41B}" srcOrd="0" destOrd="0" parTransId="{65748921-2673-B240-AB3B-7B750DC061C2}" sibTransId="{17C29164-63A6-9B41-B4D0-9FC9221B441B}"/>
    <dgm:cxn modelId="{5A22FF4B-5BD1-FC49-8DC6-E74E4877C014}" srcId="{EEFF67E4-A0FB-E147-8D74-6123FF7216D1}" destId="{0CBCC3D4-3A7F-F448-BCB4-38261F4E16B4}" srcOrd="1" destOrd="0" parTransId="{FFC71EFC-E2FF-CD42-A247-2684935C0539}" sibTransId="{9D7D6AA4-852F-D44C-95E3-ABECB93F3F04}"/>
    <dgm:cxn modelId="{C55A17C8-6242-114F-8FC5-BA2FF48D8AE8}" type="presOf" srcId="{F32703DB-B467-3E43-A35C-A424C2626D9F}" destId="{78437988-2E4D-914B-8199-510A5D177B79}" srcOrd="0" destOrd="0" presId="urn:microsoft.com/office/officeart/2009/layout/CircleArrowProcess"/>
    <dgm:cxn modelId="{0AA84525-616F-4540-9875-5FF3A6E94F0B}" srcId="{F32703DB-B467-3E43-A35C-A424C2626D9F}" destId="{B81EC651-39CF-4B47-B8C6-3DAA997ECD2A}" srcOrd="0" destOrd="0" parTransId="{B6EAC8DA-86F5-E648-9976-F692C863D020}" sibTransId="{C2CC170F-A3BA-A04B-AC46-216ECBBF7327}"/>
    <dgm:cxn modelId="{9AD11C5B-5453-C143-8283-7BDF2904C637}" type="presOf" srcId="{6910F025-4298-A249-BF1D-8314CDDFF41B}" destId="{1C6BF6F9-4959-164B-BEB1-7BC9FB1097D9}" srcOrd="0" destOrd="0" presId="urn:microsoft.com/office/officeart/2009/layout/CircleArrowProcess"/>
    <dgm:cxn modelId="{A2EAA3F0-EE13-FF4F-B0E7-9DF67573887B}" type="presOf" srcId="{B81EC651-39CF-4B47-B8C6-3DAA997ECD2A}" destId="{E19E09C4-B7CF-494A-8F30-DC6AA7FC791A}" srcOrd="0" destOrd="0" presId="urn:microsoft.com/office/officeart/2009/layout/CircleArrowProcess"/>
    <dgm:cxn modelId="{756B05F8-78B8-4649-83A0-BA58E99B9E80}" srcId="{EEFF67E4-A0FB-E147-8D74-6123FF7216D1}" destId="{E633328C-C89E-7B43-8EAC-D9C0FDAB2860}" srcOrd="2" destOrd="0" parTransId="{5FC05225-E73E-004A-96E0-9FD2D080D86D}" sibTransId="{575FBE5E-923C-FA40-8482-B41662E0ED29}"/>
    <dgm:cxn modelId="{E69E45B1-5CD3-3145-A74A-34721914A073}" type="presOf" srcId="{E633328C-C89E-7B43-8EAC-D9C0FDAB2860}" destId="{8621FAFD-7085-D346-B68A-F98C4DF7F16D}" srcOrd="0" destOrd="0" presId="urn:microsoft.com/office/officeart/2009/layout/CircleArrowProcess"/>
    <dgm:cxn modelId="{1A6A5246-5A3E-3C40-A839-F2377C2CB9CD}" type="presOf" srcId="{D4B6F7CE-ADE7-7344-B275-2E7E53C8CEF8}" destId="{FCB23944-93F2-5441-9F81-986CD2D939CD}" srcOrd="0" destOrd="0" presId="urn:microsoft.com/office/officeart/2009/layout/CircleArrowProcess"/>
    <dgm:cxn modelId="{40684ECF-DC0C-D249-BEB6-077081E04013}" type="presOf" srcId="{EEFF67E4-A0FB-E147-8D74-6123FF7216D1}" destId="{75520306-2954-F44E-87CC-E23FE8FB3ABD}" srcOrd="0" destOrd="0" presId="urn:microsoft.com/office/officeart/2009/layout/CircleArrowProcess"/>
    <dgm:cxn modelId="{CCCFC67C-A8C7-0845-83F8-12204B5BCFB2}" srcId="{EEFF67E4-A0FB-E147-8D74-6123FF7216D1}" destId="{F32703DB-B467-3E43-A35C-A424C2626D9F}" srcOrd="0" destOrd="0" parTransId="{C6CFB9B5-45B5-3744-BD62-AE759E2B5BAB}" sibTransId="{4411AD7D-30BC-324E-BDB5-BCEDEA7923C3}"/>
    <dgm:cxn modelId="{5EEC5EB3-9376-1847-A899-4736D8B5AC88}" type="presParOf" srcId="{75520306-2954-F44E-87CC-E23FE8FB3ABD}" destId="{9B406101-93A1-604A-9825-D48F9A5D8DED}" srcOrd="0" destOrd="0" presId="urn:microsoft.com/office/officeart/2009/layout/CircleArrowProcess"/>
    <dgm:cxn modelId="{566961A8-2F7F-D54B-B15A-AAAB0190A493}" type="presParOf" srcId="{9B406101-93A1-604A-9825-D48F9A5D8DED}" destId="{7DE0B6BB-3914-4D46-A3A7-6F1A89106C59}" srcOrd="0" destOrd="0" presId="urn:microsoft.com/office/officeart/2009/layout/CircleArrowProcess"/>
    <dgm:cxn modelId="{CE2DA7FF-CA20-CA46-AF60-BE6898556C23}" type="presParOf" srcId="{75520306-2954-F44E-87CC-E23FE8FB3ABD}" destId="{E19E09C4-B7CF-494A-8F30-DC6AA7FC791A}" srcOrd="1" destOrd="0" presId="urn:microsoft.com/office/officeart/2009/layout/CircleArrowProcess"/>
    <dgm:cxn modelId="{11DBAAE2-2D0E-5545-A34D-A7BE9ED364D2}" type="presParOf" srcId="{75520306-2954-F44E-87CC-E23FE8FB3ABD}" destId="{78437988-2E4D-914B-8199-510A5D177B79}" srcOrd="2" destOrd="0" presId="urn:microsoft.com/office/officeart/2009/layout/CircleArrowProcess"/>
    <dgm:cxn modelId="{F37C2E3B-DBC2-274E-A12C-41A21C25C74A}" type="presParOf" srcId="{75520306-2954-F44E-87CC-E23FE8FB3ABD}" destId="{7DAE8EE7-06C4-8F49-9C03-FEFB0571B08D}" srcOrd="3" destOrd="0" presId="urn:microsoft.com/office/officeart/2009/layout/CircleArrowProcess"/>
    <dgm:cxn modelId="{0E3B4168-2713-B642-97A4-0081DF54D3E3}" type="presParOf" srcId="{7DAE8EE7-06C4-8F49-9C03-FEFB0571B08D}" destId="{831B93D1-DDEC-CB4B-9F21-5C696909EED8}" srcOrd="0" destOrd="0" presId="urn:microsoft.com/office/officeart/2009/layout/CircleArrowProcess"/>
    <dgm:cxn modelId="{F47564EA-6AA1-724D-AD6F-978771AA1F5F}" type="presParOf" srcId="{75520306-2954-F44E-87CC-E23FE8FB3ABD}" destId="{1C6BF6F9-4959-164B-BEB1-7BC9FB1097D9}" srcOrd="4" destOrd="0" presId="urn:microsoft.com/office/officeart/2009/layout/CircleArrowProcess"/>
    <dgm:cxn modelId="{578391EC-A77D-B74E-88B9-FCE8B8514962}" type="presParOf" srcId="{75520306-2954-F44E-87CC-E23FE8FB3ABD}" destId="{6B4409E6-E473-0447-91F9-4881803960AF}" srcOrd="5" destOrd="0" presId="urn:microsoft.com/office/officeart/2009/layout/CircleArrowProcess"/>
    <dgm:cxn modelId="{CEE0BD95-DC99-5344-8130-8A389F6A6F0C}" type="presParOf" srcId="{75520306-2954-F44E-87CC-E23FE8FB3ABD}" destId="{6ED24B0A-7E35-D44F-AFFB-2EBE9DC3513F}" srcOrd="6" destOrd="0" presId="urn:microsoft.com/office/officeart/2009/layout/CircleArrowProcess"/>
    <dgm:cxn modelId="{B8C4D60F-4365-654C-94BA-EA750E7631DF}" type="presParOf" srcId="{6ED24B0A-7E35-D44F-AFFB-2EBE9DC3513F}" destId="{329373D6-0FBD-664A-A717-EAE793CAAA9C}" srcOrd="0" destOrd="0" presId="urn:microsoft.com/office/officeart/2009/layout/CircleArrowProcess"/>
    <dgm:cxn modelId="{1CA4A570-F26F-A34D-A0A9-2E16E10E47C6}" type="presParOf" srcId="{75520306-2954-F44E-87CC-E23FE8FB3ABD}" destId="{FCB23944-93F2-5441-9F81-986CD2D939CD}" srcOrd="7" destOrd="0" presId="urn:microsoft.com/office/officeart/2009/layout/CircleArrowProcess"/>
    <dgm:cxn modelId="{F29F2DBF-AAE9-4041-9085-6CBE3D5C51DB}" type="presParOf" srcId="{75520306-2954-F44E-87CC-E23FE8FB3ABD}" destId="{8621FAFD-7085-D346-B68A-F98C4DF7F16D}" srcOrd="8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9578D2-A18D-F849-9AD7-ED2B4D4E1D9B}" type="doc">
      <dgm:prSet loTypeId="urn:microsoft.com/office/officeart/2005/8/layout/h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71531C8-0FB1-E849-B3F9-B66732398289}">
      <dgm:prSet phldrT="[Texte]"/>
      <dgm:spPr/>
      <dgm:t>
        <a:bodyPr/>
        <a:lstStyle/>
        <a:p>
          <a:r>
            <a:rPr lang="fr-MA" dirty="0"/>
            <a:t>Le « déballage d'idées ». </a:t>
          </a:r>
          <a:endParaRPr lang="fr-FR" dirty="0"/>
        </a:p>
      </dgm:t>
    </dgm:pt>
    <dgm:pt modelId="{F137E4B1-4697-E14C-862F-77AC0BF0C95F}" type="parTrans" cxnId="{BBF87F4E-06A5-4749-8666-BE6ECD14664A}">
      <dgm:prSet/>
      <dgm:spPr/>
      <dgm:t>
        <a:bodyPr/>
        <a:lstStyle/>
        <a:p>
          <a:endParaRPr lang="fr-FR"/>
        </a:p>
      </dgm:t>
    </dgm:pt>
    <dgm:pt modelId="{F0205AAA-AEB1-E44A-A70C-7D5BA43ACFBB}" type="sibTrans" cxnId="{BBF87F4E-06A5-4749-8666-BE6ECD14664A}">
      <dgm:prSet/>
      <dgm:spPr/>
      <dgm:t>
        <a:bodyPr/>
        <a:lstStyle/>
        <a:p>
          <a:endParaRPr lang="fr-FR"/>
        </a:p>
      </dgm:t>
    </dgm:pt>
    <dgm:pt modelId="{32EAC64E-497F-224E-8CBA-73763D1CA2E8}">
      <dgm:prSet phldrT="[Texte]"/>
      <dgm:spPr/>
      <dgm:t>
        <a:bodyPr/>
        <a:lstStyle/>
        <a:p>
          <a:r>
            <a:rPr lang="fr-MA" dirty="0"/>
            <a:t>En vrac, notez ce qui vous vient à l'esprit dans le cadre de l'objectif visé</a:t>
          </a:r>
          <a:endParaRPr lang="fr-FR" dirty="0"/>
        </a:p>
      </dgm:t>
    </dgm:pt>
    <dgm:pt modelId="{3930F05A-B21E-D841-9E7F-BD910A5C6226}" type="parTrans" cxnId="{895B5904-0566-874D-97AB-FDBE3089E4A3}">
      <dgm:prSet/>
      <dgm:spPr/>
      <dgm:t>
        <a:bodyPr/>
        <a:lstStyle/>
        <a:p>
          <a:endParaRPr lang="fr-FR"/>
        </a:p>
      </dgm:t>
    </dgm:pt>
    <dgm:pt modelId="{5994D203-4393-6E48-A694-BAD7C46EEF23}" type="sibTrans" cxnId="{895B5904-0566-874D-97AB-FDBE3089E4A3}">
      <dgm:prSet/>
      <dgm:spPr/>
      <dgm:t>
        <a:bodyPr/>
        <a:lstStyle/>
        <a:p>
          <a:endParaRPr lang="fr-FR"/>
        </a:p>
      </dgm:t>
    </dgm:pt>
    <dgm:pt modelId="{C5AB5443-A15A-F748-8686-26626EA38D31}">
      <dgm:prSet phldrT="[Texte]"/>
      <dgm:spPr/>
      <dgm:t>
        <a:bodyPr/>
        <a:lstStyle/>
        <a:p>
          <a:r>
            <a:rPr lang="fr-MA" dirty="0"/>
            <a:t>Le choix et la hiérarchie des idées :</a:t>
          </a:r>
          <a:endParaRPr lang="fr-FR" dirty="0"/>
        </a:p>
      </dgm:t>
    </dgm:pt>
    <dgm:pt modelId="{29DD5274-5C38-F044-ACB8-F1365BD596C4}" type="parTrans" cxnId="{32922830-DD16-BF4B-BFE6-4806BB8F55A3}">
      <dgm:prSet/>
      <dgm:spPr/>
      <dgm:t>
        <a:bodyPr/>
        <a:lstStyle/>
        <a:p>
          <a:endParaRPr lang="fr-FR"/>
        </a:p>
      </dgm:t>
    </dgm:pt>
    <dgm:pt modelId="{0DA3E444-034D-7149-BFFA-761A6722A846}" type="sibTrans" cxnId="{32922830-DD16-BF4B-BFE6-4806BB8F55A3}">
      <dgm:prSet/>
      <dgm:spPr/>
      <dgm:t>
        <a:bodyPr/>
        <a:lstStyle/>
        <a:p>
          <a:endParaRPr lang="fr-FR"/>
        </a:p>
      </dgm:t>
    </dgm:pt>
    <dgm:pt modelId="{3A43EF77-5462-4A49-822C-52762D09FCC6}">
      <dgm:prSet phldrT="[Texte]"/>
      <dgm:spPr/>
      <dgm:t>
        <a:bodyPr/>
        <a:lstStyle/>
        <a:p>
          <a:r>
            <a:rPr lang="fr-MA" dirty="0"/>
            <a:t>Il se fera par élimination en fonction du public, de l'objectif, du temps disponible. </a:t>
          </a:r>
          <a:endParaRPr lang="fr-FR" dirty="0"/>
        </a:p>
      </dgm:t>
    </dgm:pt>
    <dgm:pt modelId="{E4E90B1F-AE89-CD44-AE40-40F2CA0F8566}" type="parTrans" cxnId="{0EC34CDD-0331-1E47-B713-52777572565B}">
      <dgm:prSet/>
      <dgm:spPr/>
      <dgm:t>
        <a:bodyPr/>
        <a:lstStyle/>
        <a:p>
          <a:endParaRPr lang="fr-FR"/>
        </a:p>
      </dgm:t>
    </dgm:pt>
    <dgm:pt modelId="{03DA5F47-DF18-7D4F-875C-0F3FCFC9F348}" type="sibTrans" cxnId="{0EC34CDD-0331-1E47-B713-52777572565B}">
      <dgm:prSet/>
      <dgm:spPr/>
      <dgm:t>
        <a:bodyPr/>
        <a:lstStyle/>
        <a:p>
          <a:endParaRPr lang="fr-FR"/>
        </a:p>
      </dgm:t>
    </dgm:pt>
    <dgm:pt modelId="{CA04B1E2-0824-AC42-A090-40770D144F7F}">
      <dgm:prSet phldrT="[Texte]"/>
      <dgm:spPr/>
      <dgm:t>
        <a:bodyPr/>
        <a:lstStyle/>
        <a:p>
          <a:r>
            <a:rPr lang="fr-MA" dirty="0"/>
            <a:t>L'organisation des idées </a:t>
          </a:r>
          <a:endParaRPr lang="fr-FR" dirty="0"/>
        </a:p>
      </dgm:t>
    </dgm:pt>
    <dgm:pt modelId="{56FA10E0-E5BD-C24A-9AE8-8ABCC07CFDD2}" type="parTrans" cxnId="{F19543B4-3AA6-8446-9001-E1630DBA423D}">
      <dgm:prSet/>
      <dgm:spPr/>
      <dgm:t>
        <a:bodyPr/>
        <a:lstStyle/>
        <a:p>
          <a:endParaRPr lang="fr-FR"/>
        </a:p>
      </dgm:t>
    </dgm:pt>
    <dgm:pt modelId="{312686FF-E7BB-1844-94AC-E2D043BD5828}" type="sibTrans" cxnId="{F19543B4-3AA6-8446-9001-E1630DBA423D}">
      <dgm:prSet/>
      <dgm:spPr/>
      <dgm:t>
        <a:bodyPr/>
        <a:lstStyle/>
        <a:p>
          <a:endParaRPr lang="fr-FR"/>
        </a:p>
      </dgm:t>
    </dgm:pt>
    <dgm:pt modelId="{AA6E0FAF-10CB-F849-BA5A-79926920D42F}">
      <dgm:prSet phldrT="[Texte]"/>
      <dgm:spPr/>
      <dgm:t>
        <a:bodyPr/>
        <a:lstStyle/>
        <a:p>
          <a:r>
            <a:rPr lang="fr-MA" dirty="0"/>
            <a:t>Idées consiste à faire un plan qui sera le point de repère tant pour vous que pour votre auditoire, auquel vous l'aurez clairement annoncé.</a:t>
          </a:r>
          <a:endParaRPr lang="fr-FR" dirty="0"/>
        </a:p>
      </dgm:t>
    </dgm:pt>
    <dgm:pt modelId="{2D580E51-3FFE-6246-9C37-77DE676FBCB2}" type="parTrans" cxnId="{1FDBDACB-B8A3-EB42-A20C-400AAA1286FA}">
      <dgm:prSet/>
      <dgm:spPr/>
      <dgm:t>
        <a:bodyPr/>
        <a:lstStyle/>
        <a:p>
          <a:endParaRPr lang="fr-FR"/>
        </a:p>
      </dgm:t>
    </dgm:pt>
    <dgm:pt modelId="{7728A731-20F1-784A-9810-83A77720FCDD}" type="sibTrans" cxnId="{1FDBDACB-B8A3-EB42-A20C-400AAA1286FA}">
      <dgm:prSet/>
      <dgm:spPr/>
      <dgm:t>
        <a:bodyPr/>
        <a:lstStyle/>
        <a:p>
          <a:endParaRPr lang="fr-FR"/>
        </a:p>
      </dgm:t>
    </dgm:pt>
    <dgm:pt modelId="{677DF06D-3A5D-A24D-8611-E7212EEE6234}">
      <dgm:prSet phldrT="[Texte]"/>
      <dgm:spPr/>
      <dgm:t>
        <a:bodyPr/>
        <a:lstStyle/>
        <a:p>
          <a:r>
            <a:rPr lang="fr-MA" dirty="0"/>
            <a:t>Se limiter à deux ou trois idées-fortes facilite la mémorisation. </a:t>
          </a:r>
          <a:endParaRPr lang="fr-FR" dirty="0"/>
        </a:p>
      </dgm:t>
    </dgm:pt>
    <dgm:pt modelId="{7762CBDA-DCAE-C241-AAB7-4C4E6B296B2A}" type="parTrans" cxnId="{2A281191-5C4E-D54F-804F-B3DD39638114}">
      <dgm:prSet/>
      <dgm:spPr/>
      <dgm:t>
        <a:bodyPr/>
        <a:lstStyle/>
        <a:p>
          <a:endParaRPr lang="fr-FR"/>
        </a:p>
      </dgm:t>
    </dgm:pt>
    <dgm:pt modelId="{E979C9B7-ED3C-2545-BED6-039B4A18DC53}" type="sibTrans" cxnId="{2A281191-5C4E-D54F-804F-B3DD39638114}">
      <dgm:prSet/>
      <dgm:spPr/>
      <dgm:t>
        <a:bodyPr/>
        <a:lstStyle/>
        <a:p>
          <a:endParaRPr lang="fr-FR"/>
        </a:p>
      </dgm:t>
    </dgm:pt>
    <dgm:pt modelId="{BF7EF223-A47A-724B-B3C1-E755D443D7F8}">
      <dgm:prSet phldrT="[Texte]"/>
      <dgm:spPr/>
      <dgm:t>
        <a:bodyPr/>
        <a:lstStyle/>
        <a:p>
          <a:r>
            <a:rPr lang="fr-MA" dirty="0"/>
            <a:t>La hiérarchisation de ces idées permet à l'auditoire de retenir plus efficacement encore le message.</a:t>
          </a:r>
          <a:endParaRPr lang="fr-FR" dirty="0"/>
        </a:p>
      </dgm:t>
    </dgm:pt>
    <dgm:pt modelId="{6317B348-C1F1-2440-9EF7-46B7716CCDC4}" type="parTrans" cxnId="{88EA2644-F72A-BD4F-8F62-9E6E42226DA3}">
      <dgm:prSet/>
      <dgm:spPr/>
      <dgm:t>
        <a:bodyPr/>
        <a:lstStyle/>
        <a:p>
          <a:endParaRPr lang="fr-FR"/>
        </a:p>
      </dgm:t>
    </dgm:pt>
    <dgm:pt modelId="{AE23EB84-E108-E342-A1E5-905491E608A3}" type="sibTrans" cxnId="{88EA2644-F72A-BD4F-8F62-9E6E42226DA3}">
      <dgm:prSet/>
      <dgm:spPr/>
      <dgm:t>
        <a:bodyPr/>
        <a:lstStyle/>
        <a:p>
          <a:endParaRPr lang="fr-FR"/>
        </a:p>
      </dgm:t>
    </dgm:pt>
    <dgm:pt modelId="{DE6D39D7-AC5C-5344-888C-9D81A419B1B7}" type="pres">
      <dgm:prSet presAssocID="{D19578D2-A18D-F849-9AD7-ED2B4D4E1D9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1267453-9F1D-3941-856C-5AC907683BA6}" type="pres">
      <dgm:prSet presAssocID="{871531C8-0FB1-E849-B3F9-B66732398289}" presName="composite" presStyleCnt="0"/>
      <dgm:spPr/>
    </dgm:pt>
    <dgm:pt modelId="{0116DF23-F446-5841-8221-C0147C9492FD}" type="pres">
      <dgm:prSet presAssocID="{871531C8-0FB1-E849-B3F9-B6673239828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09BF47-4EBC-D84E-A7C4-3B9ED496DA3F}" type="pres">
      <dgm:prSet presAssocID="{871531C8-0FB1-E849-B3F9-B6673239828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881CDE-9416-A246-BC51-8423BD12A5CD}" type="pres">
      <dgm:prSet presAssocID="{F0205AAA-AEB1-E44A-A70C-7D5BA43ACFBB}" presName="space" presStyleCnt="0"/>
      <dgm:spPr/>
    </dgm:pt>
    <dgm:pt modelId="{3F9F949F-5A3B-2A47-B795-96480835AA02}" type="pres">
      <dgm:prSet presAssocID="{C5AB5443-A15A-F748-8686-26626EA38D31}" presName="composite" presStyleCnt="0"/>
      <dgm:spPr/>
    </dgm:pt>
    <dgm:pt modelId="{364C3AE1-BFDE-5D4C-889D-32A0B72EF437}" type="pres">
      <dgm:prSet presAssocID="{C5AB5443-A15A-F748-8686-26626EA38D3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C443F4-94FF-FA47-9729-8F425384CF40}" type="pres">
      <dgm:prSet presAssocID="{C5AB5443-A15A-F748-8686-26626EA38D3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46ED0D-F25C-064F-A772-B8C8505E8F03}" type="pres">
      <dgm:prSet presAssocID="{0DA3E444-034D-7149-BFFA-761A6722A846}" presName="space" presStyleCnt="0"/>
      <dgm:spPr/>
    </dgm:pt>
    <dgm:pt modelId="{16BDA4AE-8897-C748-AB81-C951314F05F8}" type="pres">
      <dgm:prSet presAssocID="{CA04B1E2-0824-AC42-A090-40770D144F7F}" presName="composite" presStyleCnt="0"/>
      <dgm:spPr/>
    </dgm:pt>
    <dgm:pt modelId="{CC717294-1DCE-E846-AF32-02D7B41B3FDD}" type="pres">
      <dgm:prSet presAssocID="{CA04B1E2-0824-AC42-A090-40770D144F7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B43F3EB-AFD2-454E-9A12-7144EDA3906C}" type="pres">
      <dgm:prSet presAssocID="{CA04B1E2-0824-AC42-A090-40770D144F7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19543B4-3AA6-8446-9001-E1630DBA423D}" srcId="{D19578D2-A18D-F849-9AD7-ED2B4D4E1D9B}" destId="{CA04B1E2-0824-AC42-A090-40770D144F7F}" srcOrd="2" destOrd="0" parTransId="{56FA10E0-E5BD-C24A-9AE8-8ABCC07CFDD2}" sibTransId="{312686FF-E7BB-1844-94AC-E2D043BD5828}"/>
    <dgm:cxn modelId="{0EC34CDD-0331-1E47-B713-52777572565B}" srcId="{C5AB5443-A15A-F748-8686-26626EA38D31}" destId="{3A43EF77-5462-4A49-822C-52762D09FCC6}" srcOrd="0" destOrd="0" parTransId="{E4E90B1F-AE89-CD44-AE40-40F2CA0F8566}" sibTransId="{03DA5F47-DF18-7D4F-875C-0F3FCFC9F348}"/>
    <dgm:cxn modelId="{EBE0448B-7B63-E94F-A0AF-1DBED1E95535}" type="presOf" srcId="{3A43EF77-5462-4A49-822C-52762D09FCC6}" destId="{CDC443F4-94FF-FA47-9729-8F425384CF40}" srcOrd="0" destOrd="0" presId="urn:microsoft.com/office/officeart/2005/8/layout/hList1"/>
    <dgm:cxn modelId="{1FDBDACB-B8A3-EB42-A20C-400AAA1286FA}" srcId="{CA04B1E2-0824-AC42-A090-40770D144F7F}" destId="{AA6E0FAF-10CB-F849-BA5A-79926920D42F}" srcOrd="0" destOrd="0" parTransId="{2D580E51-3FFE-6246-9C37-77DE676FBCB2}" sibTransId="{7728A731-20F1-784A-9810-83A77720FCDD}"/>
    <dgm:cxn modelId="{BBF87F4E-06A5-4749-8666-BE6ECD14664A}" srcId="{D19578D2-A18D-F849-9AD7-ED2B4D4E1D9B}" destId="{871531C8-0FB1-E849-B3F9-B66732398289}" srcOrd="0" destOrd="0" parTransId="{F137E4B1-4697-E14C-862F-77AC0BF0C95F}" sibTransId="{F0205AAA-AEB1-E44A-A70C-7D5BA43ACFBB}"/>
    <dgm:cxn modelId="{2789E109-12DC-3745-A855-B955927A753C}" type="presOf" srcId="{32EAC64E-497F-224E-8CBA-73763D1CA2E8}" destId="{6509BF47-4EBC-D84E-A7C4-3B9ED496DA3F}" srcOrd="0" destOrd="0" presId="urn:microsoft.com/office/officeart/2005/8/layout/hList1"/>
    <dgm:cxn modelId="{88EA2644-F72A-BD4F-8F62-9E6E42226DA3}" srcId="{C5AB5443-A15A-F748-8686-26626EA38D31}" destId="{BF7EF223-A47A-724B-B3C1-E755D443D7F8}" srcOrd="2" destOrd="0" parTransId="{6317B348-C1F1-2440-9EF7-46B7716CCDC4}" sibTransId="{AE23EB84-E108-E342-A1E5-905491E608A3}"/>
    <dgm:cxn modelId="{4CF8B4CD-8DEE-C54A-8339-65201E93E38E}" type="presOf" srcId="{C5AB5443-A15A-F748-8686-26626EA38D31}" destId="{364C3AE1-BFDE-5D4C-889D-32A0B72EF437}" srcOrd="0" destOrd="0" presId="urn:microsoft.com/office/officeart/2005/8/layout/hList1"/>
    <dgm:cxn modelId="{909DE5E1-8080-3C49-99FF-D96EE53C5972}" type="presOf" srcId="{871531C8-0FB1-E849-B3F9-B66732398289}" destId="{0116DF23-F446-5841-8221-C0147C9492FD}" srcOrd="0" destOrd="0" presId="urn:microsoft.com/office/officeart/2005/8/layout/hList1"/>
    <dgm:cxn modelId="{2A281191-5C4E-D54F-804F-B3DD39638114}" srcId="{C5AB5443-A15A-F748-8686-26626EA38D31}" destId="{677DF06D-3A5D-A24D-8611-E7212EEE6234}" srcOrd="1" destOrd="0" parTransId="{7762CBDA-DCAE-C241-AAB7-4C4E6B296B2A}" sibTransId="{E979C9B7-ED3C-2545-BED6-039B4A18DC53}"/>
    <dgm:cxn modelId="{32922830-DD16-BF4B-BFE6-4806BB8F55A3}" srcId="{D19578D2-A18D-F849-9AD7-ED2B4D4E1D9B}" destId="{C5AB5443-A15A-F748-8686-26626EA38D31}" srcOrd="1" destOrd="0" parTransId="{29DD5274-5C38-F044-ACB8-F1365BD596C4}" sibTransId="{0DA3E444-034D-7149-BFFA-761A6722A846}"/>
    <dgm:cxn modelId="{747EC8A0-60B8-8A40-A082-3DB9CA934F00}" type="presOf" srcId="{D19578D2-A18D-F849-9AD7-ED2B4D4E1D9B}" destId="{DE6D39D7-AC5C-5344-888C-9D81A419B1B7}" srcOrd="0" destOrd="0" presId="urn:microsoft.com/office/officeart/2005/8/layout/hList1"/>
    <dgm:cxn modelId="{A431DFFE-D98D-1F4F-8574-F998A1C58DE0}" type="presOf" srcId="{677DF06D-3A5D-A24D-8611-E7212EEE6234}" destId="{CDC443F4-94FF-FA47-9729-8F425384CF40}" srcOrd="0" destOrd="1" presId="urn:microsoft.com/office/officeart/2005/8/layout/hList1"/>
    <dgm:cxn modelId="{7242567D-CFE2-B34A-B378-B80DE679A216}" type="presOf" srcId="{BF7EF223-A47A-724B-B3C1-E755D443D7F8}" destId="{CDC443F4-94FF-FA47-9729-8F425384CF40}" srcOrd="0" destOrd="2" presId="urn:microsoft.com/office/officeart/2005/8/layout/hList1"/>
    <dgm:cxn modelId="{91F68990-86DE-5440-B21B-5F34562C0B78}" type="presOf" srcId="{AA6E0FAF-10CB-F849-BA5A-79926920D42F}" destId="{BB43F3EB-AFD2-454E-9A12-7144EDA3906C}" srcOrd="0" destOrd="0" presId="urn:microsoft.com/office/officeart/2005/8/layout/hList1"/>
    <dgm:cxn modelId="{BDFFCEA8-901C-3743-9DAB-AEB34853030E}" type="presOf" srcId="{CA04B1E2-0824-AC42-A090-40770D144F7F}" destId="{CC717294-1DCE-E846-AF32-02D7B41B3FDD}" srcOrd="0" destOrd="0" presId="urn:microsoft.com/office/officeart/2005/8/layout/hList1"/>
    <dgm:cxn modelId="{895B5904-0566-874D-97AB-FDBE3089E4A3}" srcId="{871531C8-0FB1-E849-B3F9-B66732398289}" destId="{32EAC64E-497F-224E-8CBA-73763D1CA2E8}" srcOrd="0" destOrd="0" parTransId="{3930F05A-B21E-D841-9E7F-BD910A5C6226}" sibTransId="{5994D203-4393-6E48-A694-BAD7C46EEF23}"/>
    <dgm:cxn modelId="{004B73D2-DD69-B945-A1EE-F05EEAE35431}" type="presParOf" srcId="{DE6D39D7-AC5C-5344-888C-9D81A419B1B7}" destId="{F1267453-9F1D-3941-856C-5AC907683BA6}" srcOrd="0" destOrd="0" presId="urn:microsoft.com/office/officeart/2005/8/layout/hList1"/>
    <dgm:cxn modelId="{33E2BC6C-B8BA-EC43-B82F-68088A04D67D}" type="presParOf" srcId="{F1267453-9F1D-3941-856C-5AC907683BA6}" destId="{0116DF23-F446-5841-8221-C0147C9492FD}" srcOrd="0" destOrd="0" presId="urn:microsoft.com/office/officeart/2005/8/layout/hList1"/>
    <dgm:cxn modelId="{19768F3E-6045-294C-A25D-5F5B489DB8F0}" type="presParOf" srcId="{F1267453-9F1D-3941-856C-5AC907683BA6}" destId="{6509BF47-4EBC-D84E-A7C4-3B9ED496DA3F}" srcOrd="1" destOrd="0" presId="urn:microsoft.com/office/officeart/2005/8/layout/hList1"/>
    <dgm:cxn modelId="{97780FE3-965F-6649-9801-33DED15725CE}" type="presParOf" srcId="{DE6D39D7-AC5C-5344-888C-9D81A419B1B7}" destId="{E1881CDE-9416-A246-BC51-8423BD12A5CD}" srcOrd="1" destOrd="0" presId="urn:microsoft.com/office/officeart/2005/8/layout/hList1"/>
    <dgm:cxn modelId="{95DE5937-30EA-FD4E-BBE3-61861182F9C6}" type="presParOf" srcId="{DE6D39D7-AC5C-5344-888C-9D81A419B1B7}" destId="{3F9F949F-5A3B-2A47-B795-96480835AA02}" srcOrd="2" destOrd="0" presId="urn:microsoft.com/office/officeart/2005/8/layout/hList1"/>
    <dgm:cxn modelId="{FCE63523-0B7B-B740-8939-3674FB44147E}" type="presParOf" srcId="{3F9F949F-5A3B-2A47-B795-96480835AA02}" destId="{364C3AE1-BFDE-5D4C-889D-32A0B72EF437}" srcOrd="0" destOrd="0" presId="urn:microsoft.com/office/officeart/2005/8/layout/hList1"/>
    <dgm:cxn modelId="{215EEF6E-D2C1-2B46-A68A-AB89E399FEFE}" type="presParOf" srcId="{3F9F949F-5A3B-2A47-B795-96480835AA02}" destId="{CDC443F4-94FF-FA47-9729-8F425384CF40}" srcOrd="1" destOrd="0" presId="urn:microsoft.com/office/officeart/2005/8/layout/hList1"/>
    <dgm:cxn modelId="{3C09910B-37F4-014C-8495-839C88EC35C4}" type="presParOf" srcId="{DE6D39D7-AC5C-5344-888C-9D81A419B1B7}" destId="{5546ED0D-F25C-064F-A772-B8C8505E8F03}" srcOrd="3" destOrd="0" presId="urn:microsoft.com/office/officeart/2005/8/layout/hList1"/>
    <dgm:cxn modelId="{C902B117-3EDC-F943-BD58-ABC3C79DA69A}" type="presParOf" srcId="{DE6D39D7-AC5C-5344-888C-9D81A419B1B7}" destId="{16BDA4AE-8897-C748-AB81-C951314F05F8}" srcOrd="4" destOrd="0" presId="urn:microsoft.com/office/officeart/2005/8/layout/hList1"/>
    <dgm:cxn modelId="{51F819F2-2695-F74D-9C91-74BA1601943D}" type="presParOf" srcId="{16BDA4AE-8897-C748-AB81-C951314F05F8}" destId="{CC717294-1DCE-E846-AF32-02D7B41B3FDD}" srcOrd="0" destOrd="0" presId="urn:microsoft.com/office/officeart/2005/8/layout/hList1"/>
    <dgm:cxn modelId="{A130C4A3-EF72-E549-8A08-EC82BAE3F6EC}" type="presParOf" srcId="{16BDA4AE-8897-C748-AB81-C951314F05F8}" destId="{BB43F3EB-AFD2-454E-9A12-7144EDA3906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FF67E4-A0FB-E147-8D74-6123FF7216D1}" type="doc">
      <dgm:prSet loTypeId="urn:microsoft.com/office/officeart/2009/layout/CircleArrowProcess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F32703DB-B467-3E43-A35C-A424C2626D9F}">
      <dgm:prSet phldrT="[Texte]"/>
      <dgm:spPr/>
      <dgm:t>
        <a:bodyPr/>
        <a:lstStyle/>
        <a:p>
          <a:r>
            <a:rPr lang="fr-FR" dirty="0"/>
            <a:t>Introduction</a:t>
          </a:r>
        </a:p>
      </dgm:t>
    </dgm:pt>
    <dgm:pt modelId="{C6CFB9B5-45B5-3744-BD62-AE759E2B5BAB}" type="parTrans" cxnId="{CCCFC67C-A8C7-0845-83F8-12204B5BCFB2}">
      <dgm:prSet/>
      <dgm:spPr/>
      <dgm:t>
        <a:bodyPr/>
        <a:lstStyle/>
        <a:p>
          <a:endParaRPr lang="fr-FR"/>
        </a:p>
      </dgm:t>
    </dgm:pt>
    <dgm:pt modelId="{4411AD7D-30BC-324E-BDB5-BCEDEA7923C3}" type="sibTrans" cxnId="{CCCFC67C-A8C7-0845-83F8-12204B5BCFB2}">
      <dgm:prSet/>
      <dgm:spPr/>
      <dgm:t>
        <a:bodyPr/>
        <a:lstStyle/>
        <a:p>
          <a:endParaRPr lang="fr-FR"/>
        </a:p>
      </dgm:t>
    </dgm:pt>
    <dgm:pt modelId="{0CBCC3D4-3A7F-F448-BCB4-38261F4E16B4}">
      <dgm:prSet phldrT="[Texte]"/>
      <dgm:spPr/>
      <dgm:t>
        <a:bodyPr/>
        <a:lstStyle/>
        <a:p>
          <a:r>
            <a:rPr lang="fr-FR" dirty="0"/>
            <a:t>Développement</a:t>
          </a:r>
        </a:p>
      </dgm:t>
    </dgm:pt>
    <dgm:pt modelId="{FFC71EFC-E2FF-CD42-A247-2684935C0539}" type="parTrans" cxnId="{5A22FF4B-5BD1-FC49-8DC6-E74E4877C014}">
      <dgm:prSet/>
      <dgm:spPr/>
      <dgm:t>
        <a:bodyPr/>
        <a:lstStyle/>
        <a:p>
          <a:endParaRPr lang="fr-FR"/>
        </a:p>
      </dgm:t>
    </dgm:pt>
    <dgm:pt modelId="{9D7D6AA4-852F-D44C-95E3-ABECB93F3F04}" type="sibTrans" cxnId="{5A22FF4B-5BD1-FC49-8DC6-E74E4877C014}">
      <dgm:prSet/>
      <dgm:spPr/>
      <dgm:t>
        <a:bodyPr/>
        <a:lstStyle/>
        <a:p>
          <a:endParaRPr lang="fr-FR"/>
        </a:p>
      </dgm:t>
    </dgm:pt>
    <dgm:pt modelId="{E633328C-C89E-7B43-8EAC-D9C0FDAB2860}">
      <dgm:prSet phldrT="[Texte]"/>
      <dgm:spPr/>
      <dgm:t>
        <a:bodyPr/>
        <a:lstStyle/>
        <a:p>
          <a:r>
            <a:rPr lang="fr-FR" dirty="0"/>
            <a:t>Conclusion</a:t>
          </a:r>
        </a:p>
      </dgm:t>
    </dgm:pt>
    <dgm:pt modelId="{5FC05225-E73E-004A-96E0-9FD2D080D86D}" type="parTrans" cxnId="{756B05F8-78B8-4649-83A0-BA58E99B9E80}">
      <dgm:prSet/>
      <dgm:spPr/>
      <dgm:t>
        <a:bodyPr/>
        <a:lstStyle/>
        <a:p>
          <a:endParaRPr lang="fr-FR"/>
        </a:p>
      </dgm:t>
    </dgm:pt>
    <dgm:pt modelId="{575FBE5E-923C-FA40-8482-B41662E0ED29}" type="sibTrans" cxnId="{756B05F8-78B8-4649-83A0-BA58E99B9E80}">
      <dgm:prSet/>
      <dgm:spPr/>
      <dgm:t>
        <a:bodyPr/>
        <a:lstStyle/>
        <a:p>
          <a:endParaRPr lang="fr-FR"/>
        </a:p>
      </dgm:t>
    </dgm:pt>
    <dgm:pt modelId="{B81EC651-39CF-4B47-B8C6-3DAA997ECD2A}">
      <dgm:prSet phldrT="[Texte]" custT="1"/>
      <dgm:spPr/>
      <dgm:t>
        <a:bodyPr/>
        <a:lstStyle/>
        <a:p>
          <a:r>
            <a:rPr lang="fr-MA" sz="1400" b="1" dirty="0"/>
            <a:t>Voilà ce que je vais vous dire</a:t>
          </a:r>
          <a:endParaRPr lang="fr-FR" sz="1400" b="1" dirty="0"/>
        </a:p>
      </dgm:t>
    </dgm:pt>
    <dgm:pt modelId="{B6EAC8DA-86F5-E648-9976-F692C863D020}" type="parTrans" cxnId="{0AA84525-616F-4540-9875-5FF3A6E94F0B}">
      <dgm:prSet/>
      <dgm:spPr/>
      <dgm:t>
        <a:bodyPr/>
        <a:lstStyle/>
        <a:p>
          <a:endParaRPr lang="fr-FR"/>
        </a:p>
      </dgm:t>
    </dgm:pt>
    <dgm:pt modelId="{C2CC170F-A3BA-A04B-AC46-216ECBBF7327}" type="sibTrans" cxnId="{0AA84525-616F-4540-9875-5FF3A6E94F0B}">
      <dgm:prSet/>
      <dgm:spPr/>
      <dgm:t>
        <a:bodyPr/>
        <a:lstStyle/>
        <a:p>
          <a:endParaRPr lang="fr-FR"/>
        </a:p>
      </dgm:t>
    </dgm:pt>
    <dgm:pt modelId="{6910F025-4298-A249-BF1D-8314CDDFF41B}">
      <dgm:prSet phldrT="[Texte]" custT="1"/>
      <dgm:spPr/>
      <dgm:t>
        <a:bodyPr/>
        <a:lstStyle/>
        <a:p>
          <a:r>
            <a:rPr lang="fr-MA" sz="1400" b="1" dirty="0"/>
            <a:t>Voilà ce que je vous dis </a:t>
          </a:r>
          <a:endParaRPr lang="fr-FR" sz="1400" b="1" dirty="0"/>
        </a:p>
      </dgm:t>
    </dgm:pt>
    <dgm:pt modelId="{65748921-2673-B240-AB3B-7B750DC061C2}" type="parTrans" cxnId="{28AB65C2-B6D9-9646-A929-E0DE8E218CC1}">
      <dgm:prSet/>
      <dgm:spPr/>
      <dgm:t>
        <a:bodyPr/>
        <a:lstStyle/>
        <a:p>
          <a:endParaRPr lang="fr-FR"/>
        </a:p>
      </dgm:t>
    </dgm:pt>
    <dgm:pt modelId="{17C29164-63A6-9B41-B4D0-9FC9221B441B}" type="sibTrans" cxnId="{28AB65C2-B6D9-9646-A929-E0DE8E218CC1}">
      <dgm:prSet/>
      <dgm:spPr/>
      <dgm:t>
        <a:bodyPr/>
        <a:lstStyle/>
        <a:p>
          <a:endParaRPr lang="fr-FR"/>
        </a:p>
      </dgm:t>
    </dgm:pt>
    <dgm:pt modelId="{D4B6F7CE-ADE7-7344-B275-2E7E53C8CEF8}">
      <dgm:prSet phldrT="[Texte]" custT="1"/>
      <dgm:spPr/>
      <dgm:t>
        <a:bodyPr/>
        <a:lstStyle/>
        <a:p>
          <a:r>
            <a:rPr lang="fr-MA" sz="1400" b="1" dirty="0"/>
            <a:t>Voilà ce que je vous ai dit </a:t>
          </a:r>
          <a:endParaRPr lang="fr-FR" sz="1400" b="1" dirty="0"/>
        </a:p>
      </dgm:t>
    </dgm:pt>
    <dgm:pt modelId="{24121628-8447-EE40-9F2F-5A5E9D068C6E}" type="parTrans" cxnId="{FE8C73C7-F737-C44E-8BB7-F9F1ADEAB1D6}">
      <dgm:prSet/>
      <dgm:spPr/>
      <dgm:t>
        <a:bodyPr/>
        <a:lstStyle/>
        <a:p>
          <a:endParaRPr lang="fr-FR"/>
        </a:p>
      </dgm:t>
    </dgm:pt>
    <dgm:pt modelId="{35D17D82-AF2A-2045-AB61-860F75FEC40F}" type="sibTrans" cxnId="{FE8C73C7-F737-C44E-8BB7-F9F1ADEAB1D6}">
      <dgm:prSet/>
      <dgm:spPr/>
      <dgm:t>
        <a:bodyPr/>
        <a:lstStyle/>
        <a:p>
          <a:endParaRPr lang="fr-FR"/>
        </a:p>
      </dgm:t>
    </dgm:pt>
    <dgm:pt modelId="{75520306-2954-F44E-87CC-E23FE8FB3ABD}" type="pres">
      <dgm:prSet presAssocID="{EEFF67E4-A0FB-E147-8D74-6123FF7216D1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9B406101-93A1-604A-9825-D48F9A5D8DED}" type="pres">
      <dgm:prSet presAssocID="{F32703DB-B467-3E43-A35C-A424C2626D9F}" presName="Accent1" presStyleCnt="0"/>
      <dgm:spPr/>
    </dgm:pt>
    <dgm:pt modelId="{7DE0B6BB-3914-4D46-A3A7-6F1A89106C59}" type="pres">
      <dgm:prSet presAssocID="{F32703DB-B467-3E43-A35C-A424C2626D9F}" presName="Accent" presStyleLbl="node1" presStyleIdx="0" presStyleCnt="3"/>
      <dgm:spPr/>
    </dgm:pt>
    <dgm:pt modelId="{E19E09C4-B7CF-494A-8F30-DC6AA7FC791A}" type="pres">
      <dgm:prSet presAssocID="{F32703DB-B467-3E43-A35C-A424C2626D9F}" presName="Child1" presStyleLbl="revTx" presStyleIdx="0" presStyleCnt="6" custScaleX="190470" custLinFactNeighborX="40906" custLinFactNeighborY="32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437988-2E4D-914B-8199-510A5D177B79}" type="pres">
      <dgm:prSet presAssocID="{F32703DB-B467-3E43-A35C-A424C2626D9F}" presName="Parent1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DAE8EE7-06C4-8F49-9C03-FEFB0571B08D}" type="pres">
      <dgm:prSet presAssocID="{0CBCC3D4-3A7F-F448-BCB4-38261F4E16B4}" presName="Accent2" presStyleCnt="0"/>
      <dgm:spPr/>
    </dgm:pt>
    <dgm:pt modelId="{831B93D1-DDEC-CB4B-9F21-5C696909EED8}" type="pres">
      <dgm:prSet presAssocID="{0CBCC3D4-3A7F-F448-BCB4-38261F4E16B4}" presName="Accent" presStyleLbl="node1" presStyleIdx="1" presStyleCnt="3"/>
      <dgm:spPr/>
    </dgm:pt>
    <dgm:pt modelId="{1C6BF6F9-4959-164B-BEB1-7BC9FB1097D9}" type="pres">
      <dgm:prSet presAssocID="{0CBCC3D4-3A7F-F448-BCB4-38261F4E16B4}" presName="Child2" presStyleLbl="revTx" presStyleIdx="2" presStyleCnt="6" custScaleX="161132" custLinFactNeighborX="73283" custLinFactNeighborY="15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B4409E6-E473-0447-91F9-4881803960AF}" type="pres">
      <dgm:prSet presAssocID="{0CBCC3D4-3A7F-F448-BCB4-38261F4E16B4}" presName="Parent2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ED24B0A-7E35-D44F-AFFB-2EBE9DC3513F}" type="pres">
      <dgm:prSet presAssocID="{E633328C-C89E-7B43-8EAC-D9C0FDAB2860}" presName="Accent3" presStyleCnt="0"/>
      <dgm:spPr/>
    </dgm:pt>
    <dgm:pt modelId="{329373D6-0FBD-664A-A717-EAE793CAAA9C}" type="pres">
      <dgm:prSet presAssocID="{E633328C-C89E-7B43-8EAC-D9C0FDAB2860}" presName="Accent" presStyleLbl="node1" presStyleIdx="2" presStyleCnt="3"/>
      <dgm:spPr/>
    </dgm:pt>
    <dgm:pt modelId="{FCB23944-93F2-5441-9F81-986CD2D939CD}" type="pres">
      <dgm:prSet presAssocID="{E633328C-C89E-7B43-8EAC-D9C0FDAB2860}" presName="Child3" presStyleLbl="revTx" presStyleIdx="4" presStyleCnt="6" custScaleX="170018" custLinFactNeighborX="29280" custLinFactNeighborY="-32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21FAFD-7085-D346-B68A-F98C4DF7F16D}" type="pres">
      <dgm:prSet presAssocID="{E633328C-C89E-7B43-8EAC-D9C0FDAB2860}" presName="Parent3" presStyleLbl="revTx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E8C73C7-F737-C44E-8BB7-F9F1ADEAB1D6}" srcId="{E633328C-C89E-7B43-8EAC-D9C0FDAB2860}" destId="{D4B6F7CE-ADE7-7344-B275-2E7E53C8CEF8}" srcOrd="0" destOrd="0" parTransId="{24121628-8447-EE40-9F2F-5A5E9D068C6E}" sibTransId="{35D17D82-AF2A-2045-AB61-860F75FEC40F}"/>
    <dgm:cxn modelId="{0D4DD1DA-9156-9649-8A2E-36F1720A397E}" type="presOf" srcId="{0CBCC3D4-3A7F-F448-BCB4-38261F4E16B4}" destId="{6B4409E6-E473-0447-91F9-4881803960AF}" srcOrd="0" destOrd="0" presId="urn:microsoft.com/office/officeart/2009/layout/CircleArrowProcess"/>
    <dgm:cxn modelId="{28AB65C2-B6D9-9646-A929-E0DE8E218CC1}" srcId="{0CBCC3D4-3A7F-F448-BCB4-38261F4E16B4}" destId="{6910F025-4298-A249-BF1D-8314CDDFF41B}" srcOrd="0" destOrd="0" parTransId="{65748921-2673-B240-AB3B-7B750DC061C2}" sibTransId="{17C29164-63A6-9B41-B4D0-9FC9221B441B}"/>
    <dgm:cxn modelId="{5A22FF4B-5BD1-FC49-8DC6-E74E4877C014}" srcId="{EEFF67E4-A0FB-E147-8D74-6123FF7216D1}" destId="{0CBCC3D4-3A7F-F448-BCB4-38261F4E16B4}" srcOrd="1" destOrd="0" parTransId="{FFC71EFC-E2FF-CD42-A247-2684935C0539}" sibTransId="{9D7D6AA4-852F-D44C-95E3-ABECB93F3F04}"/>
    <dgm:cxn modelId="{C55A17C8-6242-114F-8FC5-BA2FF48D8AE8}" type="presOf" srcId="{F32703DB-B467-3E43-A35C-A424C2626D9F}" destId="{78437988-2E4D-914B-8199-510A5D177B79}" srcOrd="0" destOrd="0" presId="urn:microsoft.com/office/officeart/2009/layout/CircleArrowProcess"/>
    <dgm:cxn modelId="{0AA84525-616F-4540-9875-5FF3A6E94F0B}" srcId="{F32703DB-B467-3E43-A35C-A424C2626D9F}" destId="{B81EC651-39CF-4B47-B8C6-3DAA997ECD2A}" srcOrd="0" destOrd="0" parTransId="{B6EAC8DA-86F5-E648-9976-F692C863D020}" sibTransId="{C2CC170F-A3BA-A04B-AC46-216ECBBF7327}"/>
    <dgm:cxn modelId="{9AD11C5B-5453-C143-8283-7BDF2904C637}" type="presOf" srcId="{6910F025-4298-A249-BF1D-8314CDDFF41B}" destId="{1C6BF6F9-4959-164B-BEB1-7BC9FB1097D9}" srcOrd="0" destOrd="0" presId="urn:microsoft.com/office/officeart/2009/layout/CircleArrowProcess"/>
    <dgm:cxn modelId="{A2EAA3F0-EE13-FF4F-B0E7-9DF67573887B}" type="presOf" srcId="{B81EC651-39CF-4B47-B8C6-3DAA997ECD2A}" destId="{E19E09C4-B7CF-494A-8F30-DC6AA7FC791A}" srcOrd="0" destOrd="0" presId="urn:microsoft.com/office/officeart/2009/layout/CircleArrowProcess"/>
    <dgm:cxn modelId="{756B05F8-78B8-4649-83A0-BA58E99B9E80}" srcId="{EEFF67E4-A0FB-E147-8D74-6123FF7216D1}" destId="{E633328C-C89E-7B43-8EAC-D9C0FDAB2860}" srcOrd="2" destOrd="0" parTransId="{5FC05225-E73E-004A-96E0-9FD2D080D86D}" sibTransId="{575FBE5E-923C-FA40-8482-B41662E0ED29}"/>
    <dgm:cxn modelId="{E69E45B1-5CD3-3145-A74A-34721914A073}" type="presOf" srcId="{E633328C-C89E-7B43-8EAC-D9C0FDAB2860}" destId="{8621FAFD-7085-D346-B68A-F98C4DF7F16D}" srcOrd="0" destOrd="0" presId="urn:microsoft.com/office/officeart/2009/layout/CircleArrowProcess"/>
    <dgm:cxn modelId="{1A6A5246-5A3E-3C40-A839-F2377C2CB9CD}" type="presOf" srcId="{D4B6F7CE-ADE7-7344-B275-2E7E53C8CEF8}" destId="{FCB23944-93F2-5441-9F81-986CD2D939CD}" srcOrd="0" destOrd="0" presId="urn:microsoft.com/office/officeart/2009/layout/CircleArrowProcess"/>
    <dgm:cxn modelId="{40684ECF-DC0C-D249-BEB6-077081E04013}" type="presOf" srcId="{EEFF67E4-A0FB-E147-8D74-6123FF7216D1}" destId="{75520306-2954-F44E-87CC-E23FE8FB3ABD}" srcOrd="0" destOrd="0" presId="urn:microsoft.com/office/officeart/2009/layout/CircleArrowProcess"/>
    <dgm:cxn modelId="{CCCFC67C-A8C7-0845-83F8-12204B5BCFB2}" srcId="{EEFF67E4-A0FB-E147-8D74-6123FF7216D1}" destId="{F32703DB-B467-3E43-A35C-A424C2626D9F}" srcOrd="0" destOrd="0" parTransId="{C6CFB9B5-45B5-3744-BD62-AE759E2B5BAB}" sibTransId="{4411AD7D-30BC-324E-BDB5-BCEDEA7923C3}"/>
    <dgm:cxn modelId="{5EEC5EB3-9376-1847-A899-4736D8B5AC88}" type="presParOf" srcId="{75520306-2954-F44E-87CC-E23FE8FB3ABD}" destId="{9B406101-93A1-604A-9825-D48F9A5D8DED}" srcOrd="0" destOrd="0" presId="urn:microsoft.com/office/officeart/2009/layout/CircleArrowProcess"/>
    <dgm:cxn modelId="{566961A8-2F7F-D54B-B15A-AAAB0190A493}" type="presParOf" srcId="{9B406101-93A1-604A-9825-D48F9A5D8DED}" destId="{7DE0B6BB-3914-4D46-A3A7-6F1A89106C59}" srcOrd="0" destOrd="0" presId="urn:microsoft.com/office/officeart/2009/layout/CircleArrowProcess"/>
    <dgm:cxn modelId="{CE2DA7FF-CA20-CA46-AF60-BE6898556C23}" type="presParOf" srcId="{75520306-2954-F44E-87CC-E23FE8FB3ABD}" destId="{E19E09C4-B7CF-494A-8F30-DC6AA7FC791A}" srcOrd="1" destOrd="0" presId="urn:microsoft.com/office/officeart/2009/layout/CircleArrowProcess"/>
    <dgm:cxn modelId="{11DBAAE2-2D0E-5545-A34D-A7BE9ED364D2}" type="presParOf" srcId="{75520306-2954-F44E-87CC-E23FE8FB3ABD}" destId="{78437988-2E4D-914B-8199-510A5D177B79}" srcOrd="2" destOrd="0" presId="urn:microsoft.com/office/officeart/2009/layout/CircleArrowProcess"/>
    <dgm:cxn modelId="{F37C2E3B-DBC2-274E-A12C-41A21C25C74A}" type="presParOf" srcId="{75520306-2954-F44E-87CC-E23FE8FB3ABD}" destId="{7DAE8EE7-06C4-8F49-9C03-FEFB0571B08D}" srcOrd="3" destOrd="0" presId="urn:microsoft.com/office/officeart/2009/layout/CircleArrowProcess"/>
    <dgm:cxn modelId="{0E3B4168-2713-B642-97A4-0081DF54D3E3}" type="presParOf" srcId="{7DAE8EE7-06C4-8F49-9C03-FEFB0571B08D}" destId="{831B93D1-DDEC-CB4B-9F21-5C696909EED8}" srcOrd="0" destOrd="0" presId="urn:microsoft.com/office/officeart/2009/layout/CircleArrowProcess"/>
    <dgm:cxn modelId="{F47564EA-6AA1-724D-AD6F-978771AA1F5F}" type="presParOf" srcId="{75520306-2954-F44E-87CC-E23FE8FB3ABD}" destId="{1C6BF6F9-4959-164B-BEB1-7BC9FB1097D9}" srcOrd="4" destOrd="0" presId="urn:microsoft.com/office/officeart/2009/layout/CircleArrowProcess"/>
    <dgm:cxn modelId="{578391EC-A77D-B74E-88B9-FCE8B8514962}" type="presParOf" srcId="{75520306-2954-F44E-87CC-E23FE8FB3ABD}" destId="{6B4409E6-E473-0447-91F9-4881803960AF}" srcOrd="5" destOrd="0" presId="urn:microsoft.com/office/officeart/2009/layout/CircleArrowProcess"/>
    <dgm:cxn modelId="{CEE0BD95-DC99-5344-8130-8A389F6A6F0C}" type="presParOf" srcId="{75520306-2954-F44E-87CC-E23FE8FB3ABD}" destId="{6ED24B0A-7E35-D44F-AFFB-2EBE9DC3513F}" srcOrd="6" destOrd="0" presId="urn:microsoft.com/office/officeart/2009/layout/CircleArrowProcess"/>
    <dgm:cxn modelId="{B8C4D60F-4365-654C-94BA-EA750E7631DF}" type="presParOf" srcId="{6ED24B0A-7E35-D44F-AFFB-2EBE9DC3513F}" destId="{329373D6-0FBD-664A-A717-EAE793CAAA9C}" srcOrd="0" destOrd="0" presId="urn:microsoft.com/office/officeart/2009/layout/CircleArrowProcess"/>
    <dgm:cxn modelId="{1CA4A570-F26F-A34D-A0A9-2E16E10E47C6}" type="presParOf" srcId="{75520306-2954-F44E-87CC-E23FE8FB3ABD}" destId="{FCB23944-93F2-5441-9F81-986CD2D939CD}" srcOrd="7" destOrd="0" presId="urn:microsoft.com/office/officeart/2009/layout/CircleArrowProcess"/>
    <dgm:cxn modelId="{F29F2DBF-AAE9-4041-9085-6CBE3D5C51DB}" type="presParOf" srcId="{75520306-2954-F44E-87CC-E23FE8FB3ABD}" destId="{8621FAFD-7085-D346-B68A-F98C4DF7F16D}" srcOrd="8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076A1E-8EE7-7449-8C3F-528D8A3DEA6D}" type="doc">
      <dgm:prSet loTypeId="urn:microsoft.com/office/officeart/2005/8/layout/vList6" loCatId="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fr-FR"/>
        </a:p>
      </dgm:t>
    </dgm:pt>
    <dgm:pt modelId="{D1A8EA24-B38C-2F44-BFD0-CAD90FE0180D}">
      <dgm:prSet phldrT="[Texte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r-MA" dirty="0"/>
            <a:t>Le plan chronologique</a:t>
          </a:r>
          <a:endParaRPr lang="fr-FR" dirty="0"/>
        </a:p>
      </dgm:t>
    </dgm:pt>
    <dgm:pt modelId="{93ED5D98-CF36-0648-8BCC-7E6D3315FDC2}" type="parTrans" cxnId="{2212912F-AB4D-9D4C-B11C-1F3F58E01723}">
      <dgm:prSet/>
      <dgm:spPr/>
      <dgm:t>
        <a:bodyPr/>
        <a:lstStyle/>
        <a:p>
          <a:endParaRPr lang="fr-FR"/>
        </a:p>
      </dgm:t>
    </dgm:pt>
    <dgm:pt modelId="{EFD4CF8F-EFC7-3749-BC81-352301AB48E9}" type="sibTrans" cxnId="{2212912F-AB4D-9D4C-B11C-1F3F58E01723}">
      <dgm:prSet/>
      <dgm:spPr/>
      <dgm:t>
        <a:bodyPr/>
        <a:lstStyle/>
        <a:p>
          <a:endParaRPr lang="fr-FR"/>
        </a:p>
      </dgm:t>
    </dgm:pt>
    <dgm:pt modelId="{4B6343CE-96A5-AD47-A205-B283615ED9D8}">
      <dgm:prSet phldrT="[Texte]"/>
      <dgm:spPr/>
      <dgm:t>
        <a:bodyPr/>
        <a:lstStyle/>
        <a:p>
          <a:r>
            <a:rPr lang="fr-MA" dirty="0"/>
            <a:t>Articulation autour du temps (hier, aujourd'hui, demain… avant, maintenant, après…) ;</a:t>
          </a:r>
          <a:endParaRPr lang="fr-FR" dirty="0"/>
        </a:p>
      </dgm:t>
    </dgm:pt>
    <dgm:pt modelId="{56D1142F-8F2B-474F-85AF-214466814AD3}" type="parTrans" cxnId="{47FFF2A9-A385-0943-A1C1-01F4B03D7364}">
      <dgm:prSet/>
      <dgm:spPr/>
      <dgm:t>
        <a:bodyPr/>
        <a:lstStyle/>
        <a:p>
          <a:endParaRPr lang="fr-FR"/>
        </a:p>
      </dgm:t>
    </dgm:pt>
    <dgm:pt modelId="{097EDCD4-355A-7F4F-B85C-2FA46B25467C}" type="sibTrans" cxnId="{47FFF2A9-A385-0943-A1C1-01F4B03D7364}">
      <dgm:prSet/>
      <dgm:spPr/>
      <dgm:t>
        <a:bodyPr/>
        <a:lstStyle/>
        <a:p>
          <a:endParaRPr lang="fr-FR"/>
        </a:p>
      </dgm:t>
    </dgm:pt>
    <dgm:pt modelId="{E7C3CC86-7400-1542-86CD-EBD7FD4059E7}">
      <dgm:prSet phldrT="[Texte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r-MA" dirty="0"/>
            <a:t>Le plan dialectique et ses variantes</a:t>
          </a:r>
          <a:endParaRPr lang="fr-FR" dirty="0"/>
        </a:p>
      </dgm:t>
    </dgm:pt>
    <dgm:pt modelId="{2BDDABCB-2FDC-214E-B773-C0C8F7854C69}" type="parTrans" cxnId="{C43B9854-CD07-2A43-A0AD-28C828D35844}">
      <dgm:prSet/>
      <dgm:spPr/>
      <dgm:t>
        <a:bodyPr/>
        <a:lstStyle/>
        <a:p>
          <a:endParaRPr lang="fr-FR"/>
        </a:p>
      </dgm:t>
    </dgm:pt>
    <dgm:pt modelId="{5FF1F6D4-5850-EB44-A1B4-1603C2C5624A}" type="sibTrans" cxnId="{C43B9854-CD07-2A43-A0AD-28C828D35844}">
      <dgm:prSet/>
      <dgm:spPr/>
      <dgm:t>
        <a:bodyPr/>
        <a:lstStyle/>
        <a:p>
          <a:endParaRPr lang="fr-FR"/>
        </a:p>
      </dgm:t>
    </dgm:pt>
    <dgm:pt modelId="{D30E0354-72D1-F242-AC0E-55A64E5995E5}">
      <dgm:prSet phldrT="[Texte]"/>
      <dgm:spPr/>
      <dgm:t>
        <a:bodyPr/>
        <a:lstStyle/>
        <a:p>
          <a:r>
            <a:rPr lang="fr-MA" dirty="0"/>
            <a:t>Thèse-antithèse-synthèse / pour ou contre / avantages inconvénients.</a:t>
          </a:r>
          <a:endParaRPr lang="fr-FR" dirty="0"/>
        </a:p>
      </dgm:t>
    </dgm:pt>
    <dgm:pt modelId="{7739BE91-00E0-B64F-B9E4-8C0E046AC131}" type="parTrans" cxnId="{CF8ED964-2A91-1C4D-A67B-E4CCB457423B}">
      <dgm:prSet/>
      <dgm:spPr/>
      <dgm:t>
        <a:bodyPr/>
        <a:lstStyle/>
        <a:p>
          <a:endParaRPr lang="fr-FR"/>
        </a:p>
      </dgm:t>
    </dgm:pt>
    <dgm:pt modelId="{451BA205-9A23-9942-8E18-EE981140E172}" type="sibTrans" cxnId="{CF8ED964-2A91-1C4D-A67B-E4CCB457423B}">
      <dgm:prSet/>
      <dgm:spPr/>
      <dgm:t>
        <a:bodyPr/>
        <a:lstStyle/>
        <a:p>
          <a:endParaRPr lang="fr-FR"/>
        </a:p>
      </dgm:t>
    </dgm:pt>
    <dgm:pt modelId="{BAE4E21A-1C9D-8449-9BCD-500AD980BE13}" type="pres">
      <dgm:prSet presAssocID="{A0076A1E-8EE7-7449-8C3F-528D8A3DEA6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532F191B-D62D-4546-9840-07C954B57069}" type="pres">
      <dgm:prSet presAssocID="{D1A8EA24-B38C-2F44-BFD0-CAD90FE0180D}" presName="linNode" presStyleCnt="0"/>
      <dgm:spPr/>
    </dgm:pt>
    <dgm:pt modelId="{9B1BD7B6-A878-4348-976E-5B81453844A6}" type="pres">
      <dgm:prSet presAssocID="{D1A8EA24-B38C-2F44-BFD0-CAD90FE0180D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08237A-F687-454D-91C5-FD7F58B859E2}" type="pres">
      <dgm:prSet presAssocID="{D1A8EA24-B38C-2F44-BFD0-CAD90FE0180D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C78EE6-D3DF-424D-A67C-0D5B0DA306D1}" type="pres">
      <dgm:prSet presAssocID="{EFD4CF8F-EFC7-3749-BC81-352301AB48E9}" presName="spacing" presStyleCnt="0"/>
      <dgm:spPr/>
    </dgm:pt>
    <dgm:pt modelId="{C19D05DF-03DA-7445-A66D-7C8BFA150067}" type="pres">
      <dgm:prSet presAssocID="{E7C3CC86-7400-1542-86CD-EBD7FD4059E7}" presName="linNode" presStyleCnt="0"/>
      <dgm:spPr/>
    </dgm:pt>
    <dgm:pt modelId="{195A1B30-5C85-E54C-BA68-5739A86256BD}" type="pres">
      <dgm:prSet presAssocID="{E7C3CC86-7400-1542-86CD-EBD7FD4059E7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3C70C9-4B0E-B846-8904-25ACD78A7DAC}" type="pres">
      <dgm:prSet presAssocID="{E7C3CC86-7400-1542-86CD-EBD7FD4059E7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335A65B-53BC-C74A-8C31-49DAC137E633}" type="presOf" srcId="{4B6343CE-96A5-AD47-A205-B283615ED9D8}" destId="{D508237A-F687-454D-91C5-FD7F58B859E2}" srcOrd="0" destOrd="0" presId="urn:microsoft.com/office/officeart/2005/8/layout/vList6"/>
    <dgm:cxn modelId="{47FFF2A9-A385-0943-A1C1-01F4B03D7364}" srcId="{D1A8EA24-B38C-2F44-BFD0-CAD90FE0180D}" destId="{4B6343CE-96A5-AD47-A205-B283615ED9D8}" srcOrd="0" destOrd="0" parTransId="{56D1142F-8F2B-474F-85AF-214466814AD3}" sibTransId="{097EDCD4-355A-7F4F-B85C-2FA46B25467C}"/>
    <dgm:cxn modelId="{64A5EFF1-6BC7-E64B-805D-A6EE66F7473F}" type="presOf" srcId="{A0076A1E-8EE7-7449-8C3F-528D8A3DEA6D}" destId="{BAE4E21A-1C9D-8449-9BCD-500AD980BE13}" srcOrd="0" destOrd="0" presId="urn:microsoft.com/office/officeart/2005/8/layout/vList6"/>
    <dgm:cxn modelId="{DC424995-3DCF-D748-AABA-43A896C310C7}" type="presOf" srcId="{E7C3CC86-7400-1542-86CD-EBD7FD4059E7}" destId="{195A1B30-5C85-E54C-BA68-5739A86256BD}" srcOrd="0" destOrd="0" presId="urn:microsoft.com/office/officeart/2005/8/layout/vList6"/>
    <dgm:cxn modelId="{1C0475C8-0530-F74A-92A5-2F70724FD3B8}" type="presOf" srcId="{D30E0354-72D1-F242-AC0E-55A64E5995E5}" destId="{653C70C9-4B0E-B846-8904-25ACD78A7DAC}" srcOrd="0" destOrd="0" presId="urn:microsoft.com/office/officeart/2005/8/layout/vList6"/>
    <dgm:cxn modelId="{AECCEC81-9325-9946-9EA2-67002AF10655}" type="presOf" srcId="{D1A8EA24-B38C-2F44-BFD0-CAD90FE0180D}" destId="{9B1BD7B6-A878-4348-976E-5B81453844A6}" srcOrd="0" destOrd="0" presId="urn:microsoft.com/office/officeart/2005/8/layout/vList6"/>
    <dgm:cxn modelId="{2212912F-AB4D-9D4C-B11C-1F3F58E01723}" srcId="{A0076A1E-8EE7-7449-8C3F-528D8A3DEA6D}" destId="{D1A8EA24-B38C-2F44-BFD0-CAD90FE0180D}" srcOrd="0" destOrd="0" parTransId="{93ED5D98-CF36-0648-8BCC-7E6D3315FDC2}" sibTransId="{EFD4CF8F-EFC7-3749-BC81-352301AB48E9}"/>
    <dgm:cxn modelId="{C43B9854-CD07-2A43-A0AD-28C828D35844}" srcId="{A0076A1E-8EE7-7449-8C3F-528D8A3DEA6D}" destId="{E7C3CC86-7400-1542-86CD-EBD7FD4059E7}" srcOrd="1" destOrd="0" parTransId="{2BDDABCB-2FDC-214E-B773-C0C8F7854C69}" sibTransId="{5FF1F6D4-5850-EB44-A1B4-1603C2C5624A}"/>
    <dgm:cxn modelId="{CF8ED964-2A91-1C4D-A67B-E4CCB457423B}" srcId="{E7C3CC86-7400-1542-86CD-EBD7FD4059E7}" destId="{D30E0354-72D1-F242-AC0E-55A64E5995E5}" srcOrd="0" destOrd="0" parTransId="{7739BE91-00E0-B64F-B9E4-8C0E046AC131}" sibTransId="{451BA205-9A23-9942-8E18-EE981140E172}"/>
    <dgm:cxn modelId="{2BE025CC-FEF3-C54D-B4CE-3DFC926E2D84}" type="presParOf" srcId="{BAE4E21A-1C9D-8449-9BCD-500AD980BE13}" destId="{532F191B-D62D-4546-9840-07C954B57069}" srcOrd="0" destOrd="0" presId="urn:microsoft.com/office/officeart/2005/8/layout/vList6"/>
    <dgm:cxn modelId="{6A929E22-B232-2943-9627-A320AB27C090}" type="presParOf" srcId="{532F191B-D62D-4546-9840-07C954B57069}" destId="{9B1BD7B6-A878-4348-976E-5B81453844A6}" srcOrd="0" destOrd="0" presId="urn:microsoft.com/office/officeart/2005/8/layout/vList6"/>
    <dgm:cxn modelId="{78202B93-FCE9-AA44-9327-D8FE8F8C68D3}" type="presParOf" srcId="{532F191B-D62D-4546-9840-07C954B57069}" destId="{D508237A-F687-454D-91C5-FD7F58B859E2}" srcOrd="1" destOrd="0" presId="urn:microsoft.com/office/officeart/2005/8/layout/vList6"/>
    <dgm:cxn modelId="{8C227D57-E364-AC48-84A2-86E9080D1A8B}" type="presParOf" srcId="{BAE4E21A-1C9D-8449-9BCD-500AD980BE13}" destId="{8EC78EE6-D3DF-424D-A67C-0D5B0DA306D1}" srcOrd="1" destOrd="0" presId="urn:microsoft.com/office/officeart/2005/8/layout/vList6"/>
    <dgm:cxn modelId="{CD85D5CF-C0E1-C54E-9023-252D7C6E9286}" type="presParOf" srcId="{BAE4E21A-1C9D-8449-9BCD-500AD980BE13}" destId="{C19D05DF-03DA-7445-A66D-7C8BFA150067}" srcOrd="2" destOrd="0" presId="urn:microsoft.com/office/officeart/2005/8/layout/vList6"/>
    <dgm:cxn modelId="{4C3AC6CE-DA7B-DF46-9FA2-AC277B31AFDE}" type="presParOf" srcId="{C19D05DF-03DA-7445-A66D-7C8BFA150067}" destId="{195A1B30-5C85-E54C-BA68-5739A86256BD}" srcOrd="0" destOrd="0" presId="urn:microsoft.com/office/officeart/2005/8/layout/vList6"/>
    <dgm:cxn modelId="{80BEAD1B-4B17-8B41-A774-305796E6B86C}" type="presParOf" srcId="{C19D05DF-03DA-7445-A66D-7C8BFA150067}" destId="{653C70C9-4B0E-B846-8904-25ACD78A7DA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48D0AB-02F4-BE4C-971D-71DC14FAF3DE}" type="doc">
      <dgm:prSet loTypeId="urn:microsoft.com/office/officeart/2005/8/layout/hProcess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7FCFCFF-A114-B64E-BDCB-9D46A9545457}">
      <dgm:prSet phldrT="[Texte]"/>
      <dgm:spPr/>
      <dgm:t>
        <a:bodyPr/>
        <a:lstStyle/>
        <a:p>
          <a:r>
            <a:rPr lang="fr-MA" dirty="0"/>
            <a:t>Situation :</a:t>
          </a:r>
          <a:endParaRPr lang="fr-FR" dirty="0"/>
        </a:p>
      </dgm:t>
    </dgm:pt>
    <dgm:pt modelId="{57498102-BA4B-5E4F-8D28-54BDD835B5CB}" type="parTrans" cxnId="{5E3EADB4-1DD1-F745-9F1F-A0273C18FCD7}">
      <dgm:prSet/>
      <dgm:spPr/>
      <dgm:t>
        <a:bodyPr/>
        <a:lstStyle/>
        <a:p>
          <a:endParaRPr lang="fr-FR"/>
        </a:p>
      </dgm:t>
    </dgm:pt>
    <dgm:pt modelId="{3BAB7212-39E7-B646-9991-571C156E1C70}" type="sibTrans" cxnId="{5E3EADB4-1DD1-F745-9F1F-A0273C18FCD7}">
      <dgm:prSet/>
      <dgm:spPr/>
      <dgm:t>
        <a:bodyPr/>
        <a:lstStyle/>
        <a:p>
          <a:endParaRPr lang="fr-FR"/>
        </a:p>
      </dgm:t>
    </dgm:pt>
    <dgm:pt modelId="{24FE7C8C-0CC9-354D-A882-B32E4B995AB7}">
      <dgm:prSet phldrT="[Texte]"/>
      <dgm:spPr/>
      <dgm:t>
        <a:bodyPr/>
        <a:lstStyle/>
        <a:p>
          <a:r>
            <a:rPr lang="fr-MA" dirty="0"/>
            <a:t>Situer le thème (temps, lieu),</a:t>
          </a:r>
          <a:endParaRPr lang="fr-FR" dirty="0"/>
        </a:p>
      </dgm:t>
    </dgm:pt>
    <dgm:pt modelId="{63C1A1FA-BAD9-9E43-9571-31F93EF373C4}" type="parTrans" cxnId="{52C424CD-C72F-E24F-A11F-1AF9C4589824}">
      <dgm:prSet/>
      <dgm:spPr/>
      <dgm:t>
        <a:bodyPr/>
        <a:lstStyle/>
        <a:p>
          <a:endParaRPr lang="fr-FR"/>
        </a:p>
      </dgm:t>
    </dgm:pt>
    <dgm:pt modelId="{2F4B95A4-23DD-114B-9903-CC73F81B26CC}" type="sibTrans" cxnId="{52C424CD-C72F-E24F-A11F-1AF9C4589824}">
      <dgm:prSet/>
      <dgm:spPr/>
      <dgm:t>
        <a:bodyPr/>
        <a:lstStyle/>
        <a:p>
          <a:endParaRPr lang="fr-FR"/>
        </a:p>
      </dgm:t>
    </dgm:pt>
    <dgm:pt modelId="{32D177D5-C219-9043-877D-2A446B32F1EC}">
      <dgm:prSet phldrT="[Texte]"/>
      <dgm:spPr/>
      <dgm:t>
        <a:bodyPr/>
        <a:lstStyle/>
        <a:p>
          <a:r>
            <a:rPr lang="fr-MA" dirty="0"/>
            <a:t>Observation :</a:t>
          </a:r>
          <a:endParaRPr lang="fr-FR" dirty="0"/>
        </a:p>
      </dgm:t>
    </dgm:pt>
    <dgm:pt modelId="{C04667B5-A6A3-EE47-966C-F52CAC928549}" type="parTrans" cxnId="{0A084596-85D2-DD43-B451-1A9FA5227947}">
      <dgm:prSet/>
      <dgm:spPr/>
      <dgm:t>
        <a:bodyPr/>
        <a:lstStyle/>
        <a:p>
          <a:endParaRPr lang="fr-FR"/>
        </a:p>
      </dgm:t>
    </dgm:pt>
    <dgm:pt modelId="{B618045E-B798-F244-A28D-E1E96338E1CE}" type="sibTrans" cxnId="{0A084596-85D2-DD43-B451-1A9FA5227947}">
      <dgm:prSet/>
      <dgm:spPr/>
      <dgm:t>
        <a:bodyPr/>
        <a:lstStyle/>
        <a:p>
          <a:endParaRPr lang="fr-FR"/>
        </a:p>
      </dgm:t>
    </dgm:pt>
    <dgm:pt modelId="{AE130FC8-4B52-AE42-8A83-EBAB73E29676}">
      <dgm:prSet phldrT="[Texte]"/>
      <dgm:spPr/>
      <dgm:t>
        <a:bodyPr/>
        <a:lstStyle/>
        <a:p>
          <a:r>
            <a:rPr lang="fr-MA" dirty="0"/>
            <a:t>Donner des informations, </a:t>
          </a:r>
          <a:endParaRPr lang="fr-FR" dirty="0"/>
        </a:p>
      </dgm:t>
    </dgm:pt>
    <dgm:pt modelId="{B113E87C-C11A-314D-A60F-8B99981D7066}" type="parTrans" cxnId="{FDA84FC6-74DD-6E4E-9A06-3F4CE6EA75A5}">
      <dgm:prSet/>
      <dgm:spPr/>
      <dgm:t>
        <a:bodyPr/>
        <a:lstStyle/>
        <a:p>
          <a:endParaRPr lang="fr-FR"/>
        </a:p>
      </dgm:t>
    </dgm:pt>
    <dgm:pt modelId="{16F109FE-9E26-8945-8B03-4E0D78BA0F7D}" type="sibTrans" cxnId="{FDA84FC6-74DD-6E4E-9A06-3F4CE6EA75A5}">
      <dgm:prSet/>
      <dgm:spPr/>
      <dgm:t>
        <a:bodyPr/>
        <a:lstStyle/>
        <a:p>
          <a:endParaRPr lang="fr-FR"/>
        </a:p>
      </dgm:t>
    </dgm:pt>
    <dgm:pt modelId="{93F86722-1932-2849-B9CD-B69A1D4A5A7C}">
      <dgm:prSet phldrT="[Texte]"/>
      <dgm:spPr/>
      <dgm:t>
        <a:bodyPr/>
        <a:lstStyle/>
        <a:p>
          <a:r>
            <a:rPr lang="fr-MA" dirty="0"/>
            <a:t>Exprimer ce que l'on pense.</a:t>
          </a:r>
          <a:endParaRPr lang="fr-FR" dirty="0"/>
        </a:p>
      </dgm:t>
    </dgm:pt>
    <dgm:pt modelId="{C263FBE8-6CCC-D24B-9634-EB912A9DE89B}" type="parTrans" cxnId="{27634F4D-5077-0C46-B87A-38132D9EB077}">
      <dgm:prSet/>
      <dgm:spPr/>
      <dgm:t>
        <a:bodyPr/>
        <a:lstStyle/>
        <a:p>
          <a:endParaRPr lang="fr-FR"/>
        </a:p>
      </dgm:t>
    </dgm:pt>
    <dgm:pt modelId="{E6B203C3-9EC6-554A-B25D-D7A45E80A3F3}" type="sibTrans" cxnId="{27634F4D-5077-0C46-B87A-38132D9EB077}">
      <dgm:prSet/>
      <dgm:spPr/>
      <dgm:t>
        <a:bodyPr/>
        <a:lstStyle/>
        <a:p>
          <a:endParaRPr lang="fr-FR"/>
        </a:p>
      </dgm:t>
    </dgm:pt>
    <dgm:pt modelId="{6A78CBAC-C548-2447-BC2F-682EBACA355D}">
      <dgm:prSet phldrT="[Texte]"/>
      <dgm:spPr/>
      <dgm:t>
        <a:bodyPr/>
        <a:lstStyle/>
        <a:p>
          <a:r>
            <a:rPr lang="fr-MA" dirty="0"/>
            <a:t>Préciser les aspects qui seront envisagés, </a:t>
          </a:r>
          <a:endParaRPr lang="fr-FR" dirty="0"/>
        </a:p>
      </dgm:t>
    </dgm:pt>
    <dgm:pt modelId="{44FD6522-FC68-5E45-B0EF-BE0E452B8CCF}" type="parTrans" cxnId="{1B6E6A58-D6FB-2741-A1BB-7B806A4EDA4D}">
      <dgm:prSet/>
      <dgm:spPr/>
      <dgm:t>
        <a:bodyPr/>
        <a:lstStyle/>
        <a:p>
          <a:endParaRPr lang="fr-FR"/>
        </a:p>
      </dgm:t>
    </dgm:pt>
    <dgm:pt modelId="{DEED9485-910A-3B47-8CC6-BF479067D849}" type="sibTrans" cxnId="{1B6E6A58-D6FB-2741-A1BB-7B806A4EDA4D}">
      <dgm:prSet/>
      <dgm:spPr/>
      <dgm:t>
        <a:bodyPr/>
        <a:lstStyle/>
        <a:p>
          <a:endParaRPr lang="fr-FR"/>
        </a:p>
      </dgm:t>
    </dgm:pt>
    <dgm:pt modelId="{EEBEF448-343B-E349-A56B-FF4FB040F216}">
      <dgm:prSet phldrT="[Texte]"/>
      <dgm:spPr/>
      <dgm:t>
        <a:bodyPr/>
        <a:lstStyle/>
        <a:p>
          <a:r>
            <a:rPr lang="fr-MA" dirty="0"/>
            <a:t>Définir le contexte… </a:t>
          </a:r>
          <a:endParaRPr lang="fr-FR" dirty="0"/>
        </a:p>
      </dgm:t>
    </dgm:pt>
    <dgm:pt modelId="{EBFE83D8-298F-C449-A371-10B2C712A86E}" type="parTrans" cxnId="{018B2341-31C8-BF40-9218-504BE3114EC6}">
      <dgm:prSet/>
      <dgm:spPr/>
      <dgm:t>
        <a:bodyPr/>
        <a:lstStyle/>
        <a:p>
          <a:endParaRPr lang="fr-FR"/>
        </a:p>
      </dgm:t>
    </dgm:pt>
    <dgm:pt modelId="{D45D765C-62A2-4C41-9FF1-E7D7F6AD1E41}" type="sibTrans" cxnId="{018B2341-31C8-BF40-9218-504BE3114EC6}">
      <dgm:prSet/>
      <dgm:spPr/>
      <dgm:t>
        <a:bodyPr/>
        <a:lstStyle/>
        <a:p>
          <a:endParaRPr lang="fr-FR"/>
        </a:p>
      </dgm:t>
    </dgm:pt>
    <dgm:pt modelId="{296427AE-C656-334A-A044-A0BFF5BB752D}">
      <dgm:prSet phldrT="[Texte]"/>
      <dgm:spPr/>
      <dgm:t>
        <a:bodyPr/>
        <a:lstStyle/>
        <a:p>
          <a:r>
            <a:rPr lang="fr-MA" dirty="0"/>
            <a:t>décrire, comparer, distinguer. </a:t>
          </a:r>
          <a:endParaRPr lang="fr-FR" dirty="0"/>
        </a:p>
      </dgm:t>
    </dgm:pt>
    <dgm:pt modelId="{108C61D4-B782-E743-86AF-DBD4805A1E36}" type="parTrans" cxnId="{B7470A4F-3864-CE4E-A87A-E5B8F8C7C674}">
      <dgm:prSet/>
      <dgm:spPr/>
      <dgm:t>
        <a:bodyPr/>
        <a:lstStyle/>
        <a:p>
          <a:endParaRPr lang="fr-FR"/>
        </a:p>
      </dgm:t>
    </dgm:pt>
    <dgm:pt modelId="{99FCA422-CDBC-B848-8D6C-2D3C0DE2C934}" type="sibTrans" cxnId="{B7470A4F-3864-CE4E-A87A-E5B8F8C7C674}">
      <dgm:prSet/>
      <dgm:spPr/>
      <dgm:t>
        <a:bodyPr/>
        <a:lstStyle/>
        <a:p>
          <a:endParaRPr lang="fr-FR"/>
        </a:p>
      </dgm:t>
    </dgm:pt>
    <dgm:pt modelId="{ABE31F1C-2732-BF45-8112-F0596498935A}">
      <dgm:prSet phldrT="[Texte]"/>
      <dgm:spPr/>
      <dgm:t>
        <a:bodyPr/>
        <a:lstStyle/>
        <a:p>
          <a:r>
            <a:rPr lang="fr-MA" dirty="0"/>
            <a:t>Sentiments :</a:t>
          </a:r>
          <a:endParaRPr lang="fr-FR" dirty="0"/>
        </a:p>
      </dgm:t>
    </dgm:pt>
    <dgm:pt modelId="{3A73382F-932C-B949-8A89-A206DDE0285B}" type="parTrans" cxnId="{1CDFC1C3-7403-BE4B-82A3-0EA79435C065}">
      <dgm:prSet/>
      <dgm:spPr/>
      <dgm:t>
        <a:bodyPr/>
        <a:lstStyle/>
        <a:p>
          <a:endParaRPr lang="fr-FR"/>
        </a:p>
      </dgm:t>
    </dgm:pt>
    <dgm:pt modelId="{EEB44499-F6C8-7D44-9AFE-F71BA8273CCD}" type="sibTrans" cxnId="{1CDFC1C3-7403-BE4B-82A3-0EA79435C065}">
      <dgm:prSet/>
      <dgm:spPr/>
      <dgm:t>
        <a:bodyPr/>
        <a:lstStyle/>
        <a:p>
          <a:endParaRPr lang="fr-FR"/>
        </a:p>
      </dgm:t>
    </dgm:pt>
    <dgm:pt modelId="{4BB73284-9F12-A94D-8B39-E68AF88BE11E}">
      <dgm:prSet phldrT="[Texte]"/>
      <dgm:spPr/>
      <dgm:t>
        <a:bodyPr/>
        <a:lstStyle/>
        <a:p>
          <a:r>
            <a:rPr lang="fr-MA" dirty="0"/>
            <a:t> Réflexion : </a:t>
          </a:r>
          <a:endParaRPr lang="fr-FR" dirty="0"/>
        </a:p>
      </dgm:t>
    </dgm:pt>
    <dgm:pt modelId="{219629F0-7E49-5040-AC1C-002BC44B9099}" type="parTrans" cxnId="{1AE2ED72-721B-D84F-AFCF-A44E5D16D812}">
      <dgm:prSet/>
      <dgm:spPr/>
      <dgm:t>
        <a:bodyPr/>
        <a:lstStyle/>
        <a:p>
          <a:endParaRPr lang="fr-FR"/>
        </a:p>
      </dgm:t>
    </dgm:pt>
    <dgm:pt modelId="{BB2BE83D-8F24-4D40-AD93-914331FCEEF9}" type="sibTrans" cxnId="{1AE2ED72-721B-D84F-AFCF-A44E5D16D812}">
      <dgm:prSet/>
      <dgm:spPr/>
      <dgm:t>
        <a:bodyPr/>
        <a:lstStyle/>
        <a:p>
          <a:endParaRPr lang="fr-FR"/>
        </a:p>
      </dgm:t>
    </dgm:pt>
    <dgm:pt modelId="{81F3F7F2-286F-6A4B-B5A5-EF4B8EA0CAE3}">
      <dgm:prSet phldrT="[Texte]"/>
      <dgm:spPr/>
      <dgm:t>
        <a:bodyPr/>
        <a:lstStyle/>
        <a:p>
          <a:r>
            <a:rPr lang="fr-MA" dirty="0"/>
            <a:t>Expliquer pourquoi on pense cela.</a:t>
          </a:r>
          <a:endParaRPr lang="fr-FR" dirty="0"/>
        </a:p>
      </dgm:t>
    </dgm:pt>
    <dgm:pt modelId="{122AC71D-AEAD-FA4E-B6D7-14D7696DA0C3}" type="parTrans" cxnId="{D3F4827C-3806-2345-916A-0CA51B58316F}">
      <dgm:prSet/>
      <dgm:spPr/>
      <dgm:t>
        <a:bodyPr/>
        <a:lstStyle/>
        <a:p>
          <a:endParaRPr lang="fr-FR"/>
        </a:p>
      </dgm:t>
    </dgm:pt>
    <dgm:pt modelId="{977B7A3E-F988-4742-AD94-6A4B17DCEEC3}" type="sibTrans" cxnId="{D3F4827C-3806-2345-916A-0CA51B58316F}">
      <dgm:prSet/>
      <dgm:spPr/>
      <dgm:t>
        <a:bodyPr/>
        <a:lstStyle/>
        <a:p>
          <a:endParaRPr lang="fr-FR"/>
        </a:p>
      </dgm:t>
    </dgm:pt>
    <dgm:pt modelId="{5BA67BD0-FB01-B544-BA9A-BF36C119C4D9}">
      <dgm:prSet phldrT="[Texte]"/>
      <dgm:spPr/>
      <dgm:t>
        <a:bodyPr/>
        <a:lstStyle/>
        <a:p>
          <a:r>
            <a:rPr lang="fr-MA" dirty="0"/>
            <a:t>Action :</a:t>
          </a:r>
          <a:endParaRPr lang="fr-FR" dirty="0"/>
        </a:p>
      </dgm:t>
    </dgm:pt>
    <dgm:pt modelId="{E308ECB9-B1F7-8849-B358-2E3FEF3FE418}" type="parTrans" cxnId="{D958EABE-3681-5644-84B7-0AB796549E31}">
      <dgm:prSet/>
      <dgm:spPr/>
      <dgm:t>
        <a:bodyPr/>
        <a:lstStyle/>
        <a:p>
          <a:endParaRPr lang="fr-FR"/>
        </a:p>
      </dgm:t>
    </dgm:pt>
    <dgm:pt modelId="{279B0765-D532-8A45-9391-CECBE807937F}" type="sibTrans" cxnId="{D958EABE-3681-5644-84B7-0AB796549E31}">
      <dgm:prSet/>
      <dgm:spPr/>
      <dgm:t>
        <a:bodyPr/>
        <a:lstStyle/>
        <a:p>
          <a:endParaRPr lang="fr-FR"/>
        </a:p>
      </dgm:t>
    </dgm:pt>
    <dgm:pt modelId="{BD598A43-935B-114F-A856-95D0C8627CDC}">
      <dgm:prSet phldrT="[Texte]"/>
      <dgm:spPr/>
      <dgm:t>
        <a:bodyPr/>
        <a:lstStyle/>
        <a:p>
          <a:r>
            <a:rPr lang="fr-MA" dirty="0"/>
            <a:t>Conclure en évoquant le futur (modifications qui seront apportées, actions décidées…).</a:t>
          </a:r>
          <a:endParaRPr lang="fr-FR" dirty="0"/>
        </a:p>
      </dgm:t>
    </dgm:pt>
    <dgm:pt modelId="{61901BCE-2132-524D-8710-33237E4B8C00}" type="parTrans" cxnId="{DBE1759B-8CF8-D243-A0A2-1D971CE3053D}">
      <dgm:prSet/>
      <dgm:spPr/>
      <dgm:t>
        <a:bodyPr/>
        <a:lstStyle/>
        <a:p>
          <a:endParaRPr lang="fr-FR"/>
        </a:p>
      </dgm:t>
    </dgm:pt>
    <dgm:pt modelId="{BFE3E98B-6AEF-D241-84DF-2726C5109E69}" type="sibTrans" cxnId="{DBE1759B-8CF8-D243-A0A2-1D971CE3053D}">
      <dgm:prSet/>
      <dgm:spPr/>
      <dgm:t>
        <a:bodyPr/>
        <a:lstStyle/>
        <a:p>
          <a:endParaRPr lang="fr-FR"/>
        </a:p>
      </dgm:t>
    </dgm:pt>
    <dgm:pt modelId="{C42C2A49-1DA0-4F4E-8A3A-BB4E5FC088BB}" type="pres">
      <dgm:prSet presAssocID="{E048D0AB-02F4-BE4C-971D-71DC14FAF3D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A0351E7-B4DA-754A-8F4F-A0B48040139A}" type="pres">
      <dgm:prSet presAssocID="{E048D0AB-02F4-BE4C-971D-71DC14FAF3DE}" presName="tSp" presStyleCnt="0"/>
      <dgm:spPr/>
    </dgm:pt>
    <dgm:pt modelId="{4FF0990F-29E0-484A-BA2A-505DDC11F4B0}" type="pres">
      <dgm:prSet presAssocID="{E048D0AB-02F4-BE4C-971D-71DC14FAF3DE}" presName="bSp" presStyleCnt="0"/>
      <dgm:spPr/>
    </dgm:pt>
    <dgm:pt modelId="{D183D340-AAE8-4244-8529-727B40682DA8}" type="pres">
      <dgm:prSet presAssocID="{E048D0AB-02F4-BE4C-971D-71DC14FAF3DE}" presName="process" presStyleCnt="0"/>
      <dgm:spPr/>
    </dgm:pt>
    <dgm:pt modelId="{F6666B54-545F-1546-95D4-B2868DD598AA}" type="pres">
      <dgm:prSet presAssocID="{67FCFCFF-A114-B64E-BDCB-9D46A9545457}" presName="composite1" presStyleCnt="0"/>
      <dgm:spPr/>
    </dgm:pt>
    <dgm:pt modelId="{1FBBC7EA-DCBE-7241-9171-20B65F430E9C}" type="pres">
      <dgm:prSet presAssocID="{67FCFCFF-A114-B64E-BDCB-9D46A9545457}" presName="dummyNode1" presStyleLbl="node1" presStyleIdx="0" presStyleCnt="5"/>
      <dgm:spPr/>
    </dgm:pt>
    <dgm:pt modelId="{FCE62A3A-C017-964F-9FC1-9F62E23CE258}" type="pres">
      <dgm:prSet presAssocID="{67FCFCFF-A114-B64E-BDCB-9D46A9545457}" presName="childNode1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FE4882-ACEF-BF48-A18C-55D897287932}" type="pres">
      <dgm:prSet presAssocID="{67FCFCFF-A114-B64E-BDCB-9D46A9545457}" presName="childNode1tx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B76E0C-971E-2C4A-A6D5-5498AE211446}" type="pres">
      <dgm:prSet presAssocID="{67FCFCFF-A114-B64E-BDCB-9D46A9545457}" presName="parentNode1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56A02C-5888-1D4E-8FEC-A858FCA87D0C}" type="pres">
      <dgm:prSet presAssocID="{67FCFCFF-A114-B64E-BDCB-9D46A9545457}" presName="connSite1" presStyleCnt="0"/>
      <dgm:spPr/>
    </dgm:pt>
    <dgm:pt modelId="{F551FE99-0CE6-2643-911C-87A67D7969F4}" type="pres">
      <dgm:prSet presAssocID="{3BAB7212-39E7-B646-9991-571C156E1C70}" presName="Name9" presStyleLbl="sibTrans2D1" presStyleIdx="0" presStyleCnt="4"/>
      <dgm:spPr/>
      <dgm:t>
        <a:bodyPr/>
        <a:lstStyle/>
        <a:p>
          <a:endParaRPr lang="fr-FR"/>
        </a:p>
      </dgm:t>
    </dgm:pt>
    <dgm:pt modelId="{AE3A5D45-757C-B24A-9CB7-15D0376E2BD6}" type="pres">
      <dgm:prSet presAssocID="{32D177D5-C219-9043-877D-2A446B32F1EC}" presName="composite2" presStyleCnt="0"/>
      <dgm:spPr/>
    </dgm:pt>
    <dgm:pt modelId="{40D43C63-660D-2948-BE77-40868FE1AAB8}" type="pres">
      <dgm:prSet presAssocID="{32D177D5-C219-9043-877D-2A446B32F1EC}" presName="dummyNode2" presStyleLbl="node1" presStyleIdx="0" presStyleCnt="5"/>
      <dgm:spPr/>
    </dgm:pt>
    <dgm:pt modelId="{2B1DC1F5-4F91-0845-8C07-F351A38C8CEC}" type="pres">
      <dgm:prSet presAssocID="{32D177D5-C219-9043-877D-2A446B32F1EC}" presName="childNode2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EA562C-7151-CC4E-99D6-65379D7F9EFE}" type="pres">
      <dgm:prSet presAssocID="{32D177D5-C219-9043-877D-2A446B32F1EC}" presName="childNode2tx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196866-0BFF-C64A-992A-2B832AC05E51}" type="pres">
      <dgm:prSet presAssocID="{32D177D5-C219-9043-877D-2A446B32F1EC}" presName="parentNode2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5DFC535-5B10-E04C-95BD-3B6632DE0E2E}" type="pres">
      <dgm:prSet presAssocID="{32D177D5-C219-9043-877D-2A446B32F1EC}" presName="connSite2" presStyleCnt="0"/>
      <dgm:spPr/>
    </dgm:pt>
    <dgm:pt modelId="{1A5AACA7-A591-BA48-A594-10BD576C725E}" type="pres">
      <dgm:prSet presAssocID="{B618045E-B798-F244-A28D-E1E96338E1CE}" presName="Name18" presStyleLbl="sibTrans2D1" presStyleIdx="1" presStyleCnt="4"/>
      <dgm:spPr/>
      <dgm:t>
        <a:bodyPr/>
        <a:lstStyle/>
        <a:p>
          <a:endParaRPr lang="fr-FR"/>
        </a:p>
      </dgm:t>
    </dgm:pt>
    <dgm:pt modelId="{36FB2047-C2E8-E64A-9F6E-E7FEDC6E96CC}" type="pres">
      <dgm:prSet presAssocID="{ABE31F1C-2732-BF45-8112-F0596498935A}" presName="composite1" presStyleCnt="0"/>
      <dgm:spPr/>
    </dgm:pt>
    <dgm:pt modelId="{62350549-78C0-3142-8FA8-D7BFAB1EC036}" type="pres">
      <dgm:prSet presAssocID="{ABE31F1C-2732-BF45-8112-F0596498935A}" presName="dummyNode1" presStyleLbl="node1" presStyleIdx="1" presStyleCnt="5"/>
      <dgm:spPr/>
    </dgm:pt>
    <dgm:pt modelId="{191CA33B-B61E-C940-A8EE-DAD26BD0800E}" type="pres">
      <dgm:prSet presAssocID="{ABE31F1C-2732-BF45-8112-F0596498935A}" presName="childNode1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1BFB4C-EB5B-9C41-8B1C-C8D2A5A32F7B}" type="pres">
      <dgm:prSet presAssocID="{ABE31F1C-2732-BF45-8112-F0596498935A}" presName="childNode1tx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CEC952C-202E-BC49-93FD-80C342BB0139}" type="pres">
      <dgm:prSet presAssocID="{ABE31F1C-2732-BF45-8112-F0596498935A}" presName="parentNode1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5418A8-92B7-2B43-B650-F8162DC2CD80}" type="pres">
      <dgm:prSet presAssocID="{ABE31F1C-2732-BF45-8112-F0596498935A}" presName="connSite1" presStyleCnt="0"/>
      <dgm:spPr/>
    </dgm:pt>
    <dgm:pt modelId="{A9DE155B-67F8-024E-871C-4891B27831AC}" type="pres">
      <dgm:prSet presAssocID="{EEB44499-F6C8-7D44-9AFE-F71BA8273CCD}" presName="Name9" presStyleLbl="sibTrans2D1" presStyleIdx="2" presStyleCnt="4"/>
      <dgm:spPr/>
      <dgm:t>
        <a:bodyPr/>
        <a:lstStyle/>
        <a:p>
          <a:endParaRPr lang="fr-FR"/>
        </a:p>
      </dgm:t>
    </dgm:pt>
    <dgm:pt modelId="{24610E4A-523D-D345-8375-59211A6A1A20}" type="pres">
      <dgm:prSet presAssocID="{4BB73284-9F12-A94D-8B39-E68AF88BE11E}" presName="composite2" presStyleCnt="0"/>
      <dgm:spPr/>
    </dgm:pt>
    <dgm:pt modelId="{31B3F4D1-4FF6-3D41-A793-A7783173B937}" type="pres">
      <dgm:prSet presAssocID="{4BB73284-9F12-A94D-8B39-E68AF88BE11E}" presName="dummyNode2" presStyleLbl="node1" presStyleIdx="2" presStyleCnt="5"/>
      <dgm:spPr/>
    </dgm:pt>
    <dgm:pt modelId="{3D478BBA-50D7-E44A-964C-1A177BD22B35}" type="pres">
      <dgm:prSet presAssocID="{4BB73284-9F12-A94D-8B39-E68AF88BE11E}" presName="childNode2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86665C-E040-CB4C-AC60-F83EC054C77F}" type="pres">
      <dgm:prSet presAssocID="{4BB73284-9F12-A94D-8B39-E68AF88BE11E}" presName="childNode2tx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1A3B02E-F957-3748-AB17-2B6F41ED9CB8}" type="pres">
      <dgm:prSet presAssocID="{4BB73284-9F12-A94D-8B39-E68AF88BE11E}" presName="parentNode2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88B8E7-B59D-6842-B546-EBEF6E974B5E}" type="pres">
      <dgm:prSet presAssocID="{4BB73284-9F12-A94D-8B39-E68AF88BE11E}" presName="connSite2" presStyleCnt="0"/>
      <dgm:spPr/>
    </dgm:pt>
    <dgm:pt modelId="{2B250A6A-041E-584A-9D9A-6E96FCCD27D0}" type="pres">
      <dgm:prSet presAssocID="{BB2BE83D-8F24-4D40-AD93-914331FCEEF9}" presName="Name18" presStyleLbl="sibTrans2D1" presStyleIdx="3" presStyleCnt="4"/>
      <dgm:spPr/>
      <dgm:t>
        <a:bodyPr/>
        <a:lstStyle/>
        <a:p>
          <a:endParaRPr lang="fr-FR"/>
        </a:p>
      </dgm:t>
    </dgm:pt>
    <dgm:pt modelId="{4E5B4A8E-B121-A44F-9B3B-0D9D491FA18E}" type="pres">
      <dgm:prSet presAssocID="{5BA67BD0-FB01-B544-BA9A-BF36C119C4D9}" presName="composite1" presStyleCnt="0"/>
      <dgm:spPr/>
    </dgm:pt>
    <dgm:pt modelId="{4795CBAC-8635-D146-AEE5-C324BF57FA5D}" type="pres">
      <dgm:prSet presAssocID="{5BA67BD0-FB01-B544-BA9A-BF36C119C4D9}" presName="dummyNode1" presStyleLbl="node1" presStyleIdx="3" presStyleCnt="5"/>
      <dgm:spPr/>
    </dgm:pt>
    <dgm:pt modelId="{89EB58FD-63D7-1248-A3EA-39F180E7954A}" type="pres">
      <dgm:prSet presAssocID="{5BA67BD0-FB01-B544-BA9A-BF36C119C4D9}" presName="childNode1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69F8CC-D49B-594C-9B5D-3E4C00EAF985}" type="pres">
      <dgm:prSet presAssocID="{5BA67BD0-FB01-B544-BA9A-BF36C119C4D9}" presName="childNode1tx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F3F6397-7AC4-B440-8D7C-38A7D36DB756}" type="pres">
      <dgm:prSet presAssocID="{5BA67BD0-FB01-B544-BA9A-BF36C119C4D9}" presName="parentNode1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FE6E18-1D39-E84D-AB43-06C3C4DF053A}" type="pres">
      <dgm:prSet presAssocID="{5BA67BD0-FB01-B544-BA9A-BF36C119C4D9}" presName="connSite1" presStyleCnt="0"/>
      <dgm:spPr/>
    </dgm:pt>
  </dgm:ptLst>
  <dgm:cxnLst>
    <dgm:cxn modelId="{D7BD3D57-5FF2-2F4F-B93C-587DEB423AED}" type="presOf" srcId="{E048D0AB-02F4-BE4C-971D-71DC14FAF3DE}" destId="{C42C2A49-1DA0-4F4E-8A3A-BB4E5FC088BB}" srcOrd="0" destOrd="0" presId="urn:microsoft.com/office/officeart/2005/8/layout/hProcess4"/>
    <dgm:cxn modelId="{52C424CD-C72F-E24F-A11F-1AF9C4589824}" srcId="{67FCFCFF-A114-B64E-BDCB-9D46A9545457}" destId="{24FE7C8C-0CC9-354D-A882-B32E4B995AB7}" srcOrd="0" destOrd="0" parTransId="{63C1A1FA-BAD9-9E43-9571-31F93EF373C4}" sibTransId="{2F4B95A4-23DD-114B-9903-CC73F81B26CC}"/>
    <dgm:cxn modelId="{8B5C9840-EE53-984E-BEE7-FE102DED408D}" type="presOf" srcId="{93F86722-1932-2849-B9CD-B69A1D4A5A7C}" destId="{191CA33B-B61E-C940-A8EE-DAD26BD0800E}" srcOrd="0" destOrd="0" presId="urn:microsoft.com/office/officeart/2005/8/layout/hProcess4"/>
    <dgm:cxn modelId="{E0194E1B-514D-B544-8B4B-2E09938865C7}" type="presOf" srcId="{AE130FC8-4B52-AE42-8A83-EBAB73E29676}" destId="{10EA562C-7151-CC4E-99D6-65379D7F9EFE}" srcOrd="1" destOrd="0" presId="urn:microsoft.com/office/officeart/2005/8/layout/hProcess4"/>
    <dgm:cxn modelId="{7684E3FD-20B1-4E43-B2D2-F0F07CCF7ED1}" type="presOf" srcId="{EEBEF448-343B-E349-A56B-FF4FB040F216}" destId="{A6FE4882-ACEF-BF48-A18C-55D897287932}" srcOrd="1" destOrd="2" presId="urn:microsoft.com/office/officeart/2005/8/layout/hProcess4"/>
    <dgm:cxn modelId="{A7CFA651-863F-7E46-9C1D-FBCAE5AA0066}" type="presOf" srcId="{BB2BE83D-8F24-4D40-AD93-914331FCEEF9}" destId="{2B250A6A-041E-584A-9D9A-6E96FCCD27D0}" srcOrd="0" destOrd="0" presId="urn:microsoft.com/office/officeart/2005/8/layout/hProcess4"/>
    <dgm:cxn modelId="{018B2341-31C8-BF40-9218-504BE3114EC6}" srcId="{67FCFCFF-A114-B64E-BDCB-9D46A9545457}" destId="{EEBEF448-343B-E349-A56B-FF4FB040F216}" srcOrd="2" destOrd="0" parTransId="{EBFE83D8-298F-C449-A371-10B2C712A86E}" sibTransId="{D45D765C-62A2-4C41-9FF1-E7D7F6AD1E41}"/>
    <dgm:cxn modelId="{818F6438-4E53-F145-94FB-A1E80A667997}" type="presOf" srcId="{4BB73284-9F12-A94D-8B39-E68AF88BE11E}" destId="{F1A3B02E-F957-3748-AB17-2B6F41ED9CB8}" srcOrd="0" destOrd="0" presId="urn:microsoft.com/office/officeart/2005/8/layout/hProcess4"/>
    <dgm:cxn modelId="{5E3EADB4-1DD1-F745-9F1F-A0273C18FCD7}" srcId="{E048D0AB-02F4-BE4C-971D-71DC14FAF3DE}" destId="{67FCFCFF-A114-B64E-BDCB-9D46A9545457}" srcOrd="0" destOrd="0" parTransId="{57498102-BA4B-5E4F-8D28-54BDD835B5CB}" sibTransId="{3BAB7212-39E7-B646-9991-571C156E1C70}"/>
    <dgm:cxn modelId="{ACC4BB00-DDDB-4145-B9B5-749F143A0860}" type="presOf" srcId="{81F3F7F2-286F-6A4B-B5A5-EF4B8EA0CAE3}" destId="{4386665C-E040-CB4C-AC60-F83EC054C77F}" srcOrd="1" destOrd="0" presId="urn:microsoft.com/office/officeart/2005/8/layout/hProcess4"/>
    <dgm:cxn modelId="{187EE028-3719-1E46-95AF-747B66B3D63C}" type="presOf" srcId="{B618045E-B798-F244-A28D-E1E96338E1CE}" destId="{1A5AACA7-A591-BA48-A594-10BD576C725E}" srcOrd="0" destOrd="0" presId="urn:microsoft.com/office/officeart/2005/8/layout/hProcess4"/>
    <dgm:cxn modelId="{B7470A4F-3864-CE4E-A87A-E5B8F8C7C674}" srcId="{32D177D5-C219-9043-877D-2A446B32F1EC}" destId="{296427AE-C656-334A-A044-A0BFF5BB752D}" srcOrd="1" destOrd="0" parTransId="{108C61D4-B782-E743-86AF-DBD4805A1E36}" sibTransId="{99FCA422-CDBC-B848-8D6C-2D3C0DE2C934}"/>
    <dgm:cxn modelId="{4152AEA7-E5F9-6C4A-88A6-79160EF5C59C}" type="presOf" srcId="{32D177D5-C219-9043-877D-2A446B32F1EC}" destId="{91196866-0BFF-C64A-992A-2B832AC05E51}" srcOrd="0" destOrd="0" presId="urn:microsoft.com/office/officeart/2005/8/layout/hProcess4"/>
    <dgm:cxn modelId="{D9067EC7-9222-894F-BB51-484CEE97EA4B}" type="presOf" srcId="{BD598A43-935B-114F-A856-95D0C8627CDC}" destId="{89EB58FD-63D7-1248-A3EA-39F180E7954A}" srcOrd="0" destOrd="0" presId="urn:microsoft.com/office/officeart/2005/8/layout/hProcess4"/>
    <dgm:cxn modelId="{1CDFC1C3-7403-BE4B-82A3-0EA79435C065}" srcId="{E048D0AB-02F4-BE4C-971D-71DC14FAF3DE}" destId="{ABE31F1C-2732-BF45-8112-F0596498935A}" srcOrd="2" destOrd="0" parTransId="{3A73382F-932C-B949-8A89-A206DDE0285B}" sibTransId="{EEB44499-F6C8-7D44-9AFE-F71BA8273CCD}"/>
    <dgm:cxn modelId="{E22798CF-1344-7A44-BE44-D849B5248A77}" type="presOf" srcId="{5BA67BD0-FB01-B544-BA9A-BF36C119C4D9}" destId="{6F3F6397-7AC4-B440-8D7C-38A7D36DB756}" srcOrd="0" destOrd="0" presId="urn:microsoft.com/office/officeart/2005/8/layout/hProcess4"/>
    <dgm:cxn modelId="{8971C778-5DD9-7444-BEAC-A699547E6409}" type="presOf" srcId="{93F86722-1932-2849-B9CD-B69A1D4A5A7C}" destId="{9B1BFB4C-EB5B-9C41-8B1C-C8D2A5A32F7B}" srcOrd="1" destOrd="0" presId="urn:microsoft.com/office/officeart/2005/8/layout/hProcess4"/>
    <dgm:cxn modelId="{0A084596-85D2-DD43-B451-1A9FA5227947}" srcId="{E048D0AB-02F4-BE4C-971D-71DC14FAF3DE}" destId="{32D177D5-C219-9043-877D-2A446B32F1EC}" srcOrd="1" destOrd="0" parTransId="{C04667B5-A6A3-EE47-966C-F52CAC928549}" sibTransId="{B618045E-B798-F244-A28D-E1E96338E1CE}"/>
    <dgm:cxn modelId="{D3F4827C-3806-2345-916A-0CA51B58316F}" srcId="{4BB73284-9F12-A94D-8B39-E68AF88BE11E}" destId="{81F3F7F2-286F-6A4B-B5A5-EF4B8EA0CAE3}" srcOrd="0" destOrd="0" parTransId="{122AC71D-AEAD-FA4E-B6D7-14D7696DA0C3}" sibTransId="{977B7A3E-F988-4742-AD94-6A4B17DCEEC3}"/>
    <dgm:cxn modelId="{67692D34-2B0D-0741-B620-5E7EC09D3F8B}" type="presOf" srcId="{AE130FC8-4B52-AE42-8A83-EBAB73E29676}" destId="{2B1DC1F5-4F91-0845-8C07-F351A38C8CEC}" srcOrd="0" destOrd="0" presId="urn:microsoft.com/office/officeart/2005/8/layout/hProcess4"/>
    <dgm:cxn modelId="{FDA84FC6-74DD-6E4E-9A06-3F4CE6EA75A5}" srcId="{32D177D5-C219-9043-877D-2A446B32F1EC}" destId="{AE130FC8-4B52-AE42-8A83-EBAB73E29676}" srcOrd="0" destOrd="0" parTransId="{B113E87C-C11A-314D-A60F-8B99981D7066}" sibTransId="{16F109FE-9E26-8945-8B03-4E0D78BA0F7D}"/>
    <dgm:cxn modelId="{93BB7F28-A8CB-B44C-A75B-E8C8FAA516DA}" type="presOf" srcId="{24FE7C8C-0CC9-354D-A882-B32E4B995AB7}" destId="{A6FE4882-ACEF-BF48-A18C-55D897287932}" srcOrd="1" destOrd="0" presId="urn:microsoft.com/office/officeart/2005/8/layout/hProcess4"/>
    <dgm:cxn modelId="{1BC2F859-D33A-264D-AA8C-C39BE026DB7C}" type="presOf" srcId="{81F3F7F2-286F-6A4B-B5A5-EF4B8EA0CAE3}" destId="{3D478BBA-50D7-E44A-964C-1A177BD22B35}" srcOrd="0" destOrd="0" presId="urn:microsoft.com/office/officeart/2005/8/layout/hProcess4"/>
    <dgm:cxn modelId="{723E1527-7ACC-B14F-BB3A-1105EB3A1626}" type="presOf" srcId="{6A78CBAC-C548-2447-BC2F-682EBACA355D}" destId="{A6FE4882-ACEF-BF48-A18C-55D897287932}" srcOrd="1" destOrd="1" presId="urn:microsoft.com/office/officeart/2005/8/layout/hProcess4"/>
    <dgm:cxn modelId="{1AE2ED72-721B-D84F-AFCF-A44E5D16D812}" srcId="{E048D0AB-02F4-BE4C-971D-71DC14FAF3DE}" destId="{4BB73284-9F12-A94D-8B39-E68AF88BE11E}" srcOrd="3" destOrd="0" parTransId="{219629F0-7E49-5040-AC1C-002BC44B9099}" sibTransId="{BB2BE83D-8F24-4D40-AD93-914331FCEEF9}"/>
    <dgm:cxn modelId="{D958EABE-3681-5644-84B7-0AB796549E31}" srcId="{E048D0AB-02F4-BE4C-971D-71DC14FAF3DE}" destId="{5BA67BD0-FB01-B544-BA9A-BF36C119C4D9}" srcOrd="4" destOrd="0" parTransId="{E308ECB9-B1F7-8849-B358-2E3FEF3FE418}" sibTransId="{279B0765-D532-8A45-9391-CECBE807937F}"/>
    <dgm:cxn modelId="{1505CBCA-AF3E-6840-8AAC-C5129B7CD6B4}" type="presOf" srcId="{3BAB7212-39E7-B646-9991-571C156E1C70}" destId="{F551FE99-0CE6-2643-911C-87A67D7969F4}" srcOrd="0" destOrd="0" presId="urn:microsoft.com/office/officeart/2005/8/layout/hProcess4"/>
    <dgm:cxn modelId="{76BF303C-668F-1842-8BD3-AD07A9EBC15C}" type="presOf" srcId="{6A78CBAC-C548-2447-BC2F-682EBACA355D}" destId="{FCE62A3A-C017-964F-9FC1-9F62E23CE258}" srcOrd="0" destOrd="1" presId="urn:microsoft.com/office/officeart/2005/8/layout/hProcess4"/>
    <dgm:cxn modelId="{02297863-7463-C64A-B138-34AFAD6209D0}" type="presOf" srcId="{ABE31F1C-2732-BF45-8112-F0596498935A}" destId="{5CEC952C-202E-BC49-93FD-80C342BB0139}" srcOrd="0" destOrd="0" presId="urn:microsoft.com/office/officeart/2005/8/layout/hProcess4"/>
    <dgm:cxn modelId="{DBE1759B-8CF8-D243-A0A2-1D971CE3053D}" srcId="{5BA67BD0-FB01-B544-BA9A-BF36C119C4D9}" destId="{BD598A43-935B-114F-A856-95D0C8627CDC}" srcOrd="0" destOrd="0" parTransId="{61901BCE-2132-524D-8710-33237E4B8C00}" sibTransId="{BFE3E98B-6AEF-D241-84DF-2726C5109E69}"/>
    <dgm:cxn modelId="{119E4B3E-DD87-6847-BE3B-A02DA0E9D134}" type="presOf" srcId="{296427AE-C656-334A-A044-A0BFF5BB752D}" destId="{2B1DC1F5-4F91-0845-8C07-F351A38C8CEC}" srcOrd="0" destOrd="1" presId="urn:microsoft.com/office/officeart/2005/8/layout/hProcess4"/>
    <dgm:cxn modelId="{19F52F04-191D-C74B-B1B4-8177BDD76767}" type="presOf" srcId="{EEB44499-F6C8-7D44-9AFE-F71BA8273CCD}" destId="{A9DE155B-67F8-024E-871C-4891B27831AC}" srcOrd="0" destOrd="0" presId="urn:microsoft.com/office/officeart/2005/8/layout/hProcess4"/>
    <dgm:cxn modelId="{27634F4D-5077-0C46-B87A-38132D9EB077}" srcId="{ABE31F1C-2732-BF45-8112-F0596498935A}" destId="{93F86722-1932-2849-B9CD-B69A1D4A5A7C}" srcOrd="0" destOrd="0" parTransId="{C263FBE8-6CCC-D24B-9634-EB912A9DE89B}" sibTransId="{E6B203C3-9EC6-554A-B25D-D7A45E80A3F3}"/>
    <dgm:cxn modelId="{6CE0CD13-6285-6D43-BD3D-7FE65497729E}" type="presOf" srcId="{296427AE-C656-334A-A044-A0BFF5BB752D}" destId="{10EA562C-7151-CC4E-99D6-65379D7F9EFE}" srcOrd="1" destOrd="1" presId="urn:microsoft.com/office/officeart/2005/8/layout/hProcess4"/>
    <dgm:cxn modelId="{C6CB75D0-22BC-614E-8F6E-AB15EF41090C}" type="presOf" srcId="{67FCFCFF-A114-B64E-BDCB-9D46A9545457}" destId="{64B76E0C-971E-2C4A-A6D5-5498AE211446}" srcOrd="0" destOrd="0" presId="urn:microsoft.com/office/officeart/2005/8/layout/hProcess4"/>
    <dgm:cxn modelId="{2371D2ED-667D-A24E-89BE-B7E0DA94EB11}" type="presOf" srcId="{BD598A43-935B-114F-A856-95D0C8627CDC}" destId="{DB69F8CC-D49B-594C-9B5D-3E4C00EAF985}" srcOrd="1" destOrd="0" presId="urn:microsoft.com/office/officeart/2005/8/layout/hProcess4"/>
    <dgm:cxn modelId="{35A39749-1CAC-204C-8C69-883BB3E637F9}" type="presOf" srcId="{24FE7C8C-0CC9-354D-A882-B32E4B995AB7}" destId="{FCE62A3A-C017-964F-9FC1-9F62E23CE258}" srcOrd="0" destOrd="0" presId="urn:microsoft.com/office/officeart/2005/8/layout/hProcess4"/>
    <dgm:cxn modelId="{1B6E6A58-D6FB-2741-A1BB-7B806A4EDA4D}" srcId="{67FCFCFF-A114-B64E-BDCB-9D46A9545457}" destId="{6A78CBAC-C548-2447-BC2F-682EBACA355D}" srcOrd="1" destOrd="0" parTransId="{44FD6522-FC68-5E45-B0EF-BE0E452B8CCF}" sibTransId="{DEED9485-910A-3B47-8CC6-BF479067D849}"/>
    <dgm:cxn modelId="{FF07DCFE-7F09-E446-AA32-170A1EA070E8}" type="presOf" srcId="{EEBEF448-343B-E349-A56B-FF4FB040F216}" destId="{FCE62A3A-C017-964F-9FC1-9F62E23CE258}" srcOrd="0" destOrd="2" presId="urn:microsoft.com/office/officeart/2005/8/layout/hProcess4"/>
    <dgm:cxn modelId="{5AE8D488-C88A-684A-9A69-B279E68950A1}" type="presParOf" srcId="{C42C2A49-1DA0-4F4E-8A3A-BB4E5FC088BB}" destId="{3A0351E7-B4DA-754A-8F4F-A0B48040139A}" srcOrd="0" destOrd="0" presId="urn:microsoft.com/office/officeart/2005/8/layout/hProcess4"/>
    <dgm:cxn modelId="{5CB4881C-8076-3A45-9B17-80A3DC28CC9A}" type="presParOf" srcId="{C42C2A49-1DA0-4F4E-8A3A-BB4E5FC088BB}" destId="{4FF0990F-29E0-484A-BA2A-505DDC11F4B0}" srcOrd="1" destOrd="0" presId="urn:microsoft.com/office/officeart/2005/8/layout/hProcess4"/>
    <dgm:cxn modelId="{C343B282-D11B-D34B-937E-A92DAAE4175A}" type="presParOf" srcId="{C42C2A49-1DA0-4F4E-8A3A-BB4E5FC088BB}" destId="{D183D340-AAE8-4244-8529-727B40682DA8}" srcOrd="2" destOrd="0" presId="urn:microsoft.com/office/officeart/2005/8/layout/hProcess4"/>
    <dgm:cxn modelId="{F436F664-5991-F74C-A4BA-F682AB73F515}" type="presParOf" srcId="{D183D340-AAE8-4244-8529-727B40682DA8}" destId="{F6666B54-545F-1546-95D4-B2868DD598AA}" srcOrd="0" destOrd="0" presId="urn:microsoft.com/office/officeart/2005/8/layout/hProcess4"/>
    <dgm:cxn modelId="{C78AFCBD-6A05-A643-9288-C44832DAC991}" type="presParOf" srcId="{F6666B54-545F-1546-95D4-B2868DD598AA}" destId="{1FBBC7EA-DCBE-7241-9171-20B65F430E9C}" srcOrd="0" destOrd="0" presId="urn:microsoft.com/office/officeart/2005/8/layout/hProcess4"/>
    <dgm:cxn modelId="{4CE496D6-153B-A04E-910A-B449073AB518}" type="presParOf" srcId="{F6666B54-545F-1546-95D4-B2868DD598AA}" destId="{FCE62A3A-C017-964F-9FC1-9F62E23CE258}" srcOrd="1" destOrd="0" presId="urn:microsoft.com/office/officeart/2005/8/layout/hProcess4"/>
    <dgm:cxn modelId="{19086B8C-A72A-4846-9E09-F14D4C961E2D}" type="presParOf" srcId="{F6666B54-545F-1546-95D4-B2868DD598AA}" destId="{A6FE4882-ACEF-BF48-A18C-55D897287932}" srcOrd="2" destOrd="0" presId="urn:microsoft.com/office/officeart/2005/8/layout/hProcess4"/>
    <dgm:cxn modelId="{654CD7BA-8056-194C-BE8D-AF0B0E804FA1}" type="presParOf" srcId="{F6666B54-545F-1546-95D4-B2868DD598AA}" destId="{64B76E0C-971E-2C4A-A6D5-5498AE211446}" srcOrd="3" destOrd="0" presId="urn:microsoft.com/office/officeart/2005/8/layout/hProcess4"/>
    <dgm:cxn modelId="{F71F4FB9-C87D-7945-BC11-8664912A9054}" type="presParOf" srcId="{F6666B54-545F-1546-95D4-B2868DD598AA}" destId="{8856A02C-5888-1D4E-8FEC-A858FCA87D0C}" srcOrd="4" destOrd="0" presId="urn:microsoft.com/office/officeart/2005/8/layout/hProcess4"/>
    <dgm:cxn modelId="{4C48FCBE-BCE5-A347-853A-306AB640AED7}" type="presParOf" srcId="{D183D340-AAE8-4244-8529-727B40682DA8}" destId="{F551FE99-0CE6-2643-911C-87A67D7969F4}" srcOrd="1" destOrd="0" presId="urn:microsoft.com/office/officeart/2005/8/layout/hProcess4"/>
    <dgm:cxn modelId="{EBBE631F-F7D9-B441-959B-780361D55CE8}" type="presParOf" srcId="{D183D340-AAE8-4244-8529-727B40682DA8}" destId="{AE3A5D45-757C-B24A-9CB7-15D0376E2BD6}" srcOrd="2" destOrd="0" presId="urn:microsoft.com/office/officeart/2005/8/layout/hProcess4"/>
    <dgm:cxn modelId="{AB9080DE-3738-1C4A-8A9D-8FFDBA53C937}" type="presParOf" srcId="{AE3A5D45-757C-B24A-9CB7-15D0376E2BD6}" destId="{40D43C63-660D-2948-BE77-40868FE1AAB8}" srcOrd="0" destOrd="0" presId="urn:microsoft.com/office/officeart/2005/8/layout/hProcess4"/>
    <dgm:cxn modelId="{011DC64C-E8FA-1C4E-BCE7-ED5011093D6D}" type="presParOf" srcId="{AE3A5D45-757C-B24A-9CB7-15D0376E2BD6}" destId="{2B1DC1F5-4F91-0845-8C07-F351A38C8CEC}" srcOrd="1" destOrd="0" presId="urn:microsoft.com/office/officeart/2005/8/layout/hProcess4"/>
    <dgm:cxn modelId="{063D8DDF-5DCF-5A46-93FC-71ADB95F58F1}" type="presParOf" srcId="{AE3A5D45-757C-B24A-9CB7-15D0376E2BD6}" destId="{10EA562C-7151-CC4E-99D6-65379D7F9EFE}" srcOrd="2" destOrd="0" presId="urn:microsoft.com/office/officeart/2005/8/layout/hProcess4"/>
    <dgm:cxn modelId="{E1277A6E-154E-9449-BBA1-C49E6BC37E87}" type="presParOf" srcId="{AE3A5D45-757C-B24A-9CB7-15D0376E2BD6}" destId="{91196866-0BFF-C64A-992A-2B832AC05E51}" srcOrd="3" destOrd="0" presId="urn:microsoft.com/office/officeart/2005/8/layout/hProcess4"/>
    <dgm:cxn modelId="{42B70355-DB67-0B46-8179-C8D3BC6E6832}" type="presParOf" srcId="{AE3A5D45-757C-B24A-9CB7-15D0376E2BD6}" destId="{E5DFC535-5B10-E04C-95BD-3B6632DE0E2E}" srcOrd="4" destOrd="0" presId="urn:microsoft.com/office/officeart/2005/8/layout/hProcess4"/>
    <dgm:cxn modelId="{F613F977-A17C-934A-98A9-7BD538AAF188}" type="presParOf" srcId="{D183D340-AAE8-4244-8529-727B40682DA8}" destId="{1A5AACA7-A591-BA48-A594-10BD576C725E}" srcOrd="3" destOrd="0" presId="urn:microsoft.com/office/officeart/2005/8/layout/hProcess4"/>
    <dgm:cxn modelId="{81D43FFB-1223-DE4A-93EA-D4AFAEE60CF1}" type="presParOf" srcId="{D183D340-AAE8-4244-8529-727B40682DA8}" destId="{36FB2047-C2E8-E64A-9F6E-E7FEDC6E96CC}" srcOrd="4" destOrd="0" presId="urn:microsoft.com/office/officeart/2005/8/layout/hProcess4"/>
    <dgm:cxn modelId="{CF7C9D00-D025-9E4C-861A-8DE4C889A81E}" type="presParOf" srcId="{36FB2047-C2E8-E64A-9F6E-E7FEDC6E96CC}" destId="{62350549-78C0-3142-8FA8-D7BFAB1EC036}" srcOrd="0" destOrd="0" presId="urn:microsoft.com/office/officeart/2005/8/layout/hProcess4"/>
    <dgm:cxn modelId="{450EAE9A-9BD2-3040-A3A3-4A4DDB5ED7D3}" type="presParOf" srcId="{36FB2047-C2E8-E64A-9F6E-E7FEDC6E96CC}" destId="{191CA33B-B61E-C940-A8EE-DAD26BD0800E}" srcOrd="1" destOrd="0" presId="urn:microsoft.com/office/officeart/2005/8/layout/hProcess4"/>
    <dgm:cxn modelId="{23CA2988-D0F2-2D4D-BC54-652D178D9D8C}" type="presParOf" srcId="{36FB2047-C2E8-E64A-9F6E-E7FEDC6E96CC}" destId="{9B1BFB4C-EB5B-9C41-8B1C-C8D2A5A32F7B}" srcOrd="2" destOrd="0" presId="urn:microsoft.com/office/officeart/2005/8/layout/hProcess4"/>
    <dgm:cxn modelId="{8DF75E4B-0DF5-EC4F-93B6-D5A825CCF8F9}" type="presParOf" srcId="{36FB2047-C2E8-E64A-9F6E-E7FEDC6E96CC}" destId="{5CEC952C-202E-BC49-93FD-80C342BB0139}" srcOrd="3" destOrd="0" presId="urn:microsoft.com/office/officeart/2005/8/layout/hProcess4"/>
    <dgm:cxn modelId="{D2288A83-D155-F746-9089-533ED1E9D5C8}" type="presParOf" srcId="{36FB2047-C2E8-E64A-9F6E-E7FEDC6E96CC}" destId="{505418A8-92B7-2B43-B650-F8162DC2CD80}" srcOrd="4" destOrd="0" presId="urn:microsoft.com/office/officeart/2005/8/layout/hProcess4"/>
    <dgm:cxn modelId="{B06AF8D9-67AB-1146-8D47-8CE68A5CA868}" type="presParOf" srcId="{D183D340-AAE8-4244-8529-727B40682DA8}" destId="{A9DE155B-67F8-024E-871C-4891B27831AC}" srcOrd="5" destOrd="0" presId="urn:microsoft.com/office/officeart/2005/8/layout/hProcess4"/>
    <dgm:cxn modelId="{9B36FABE-272B-5F46-A3F7-E4A50D47254A}" type="presParOf" srcId="{D183D340-AAE8-4244-8529-727B40682DA8}" destId="{24610E4A-523D-D345-8375-59211A6A1A20}" srcOrd="6" destOrd="0" presId="urn:microsoft.com/office/officeart/2005/8/layout/hProcess4"/>
    <dgm:cxn modelId="{F47114C5-A224-194E-BA25-000E9A4D10E9}" type="presParOf" srcId="{24610E4A-523D-D345-8375-59211A6A1A20}" destId="{31B3F4D1-4FF6-3D41-A793-A7783173B937}" srcOrd="0" destOrd="0" presId="urn:microsoft.com/office/officeart/2005/8/layout/hProcess4"/>
    <dgm:cxn modelId="{35A01658-4653-3A42-9AC9-B9C12AFFB067}" type="presParOf" srcId="{24610E4A-523D-D345-8375-59211A6A1A20}" destId="{3D478BBA-50D7-E44A-964C-1A177BD22B35}" srcOrd="1" destOrd="0" presId="urn:microsoft.com/office/officeart/2005/8/layout/hProcess4"/>
    <dgm:cxn modelId="{206A1E2F-0402-A646-9FB0-30DFDDA62F92}" type="presParOf" srcId="{24610E4A-523D-D345-8375-59211A6A1A20}" destId="{4386665C-E040-CB4C-AC60-F83EC054C77F}" srcOrd="2" destOrd="0" presId="urn:microsoft.com/office/officeart/2005/8/layout/hProcess4"/>
    <dgm:cxn modelId="{46849096-55E7-C545-A051-651677BD67BE}" type="presParOf" srcId="{24610E4A-523D-D345-8375-59211A6A1A20}" destId="{F1A3B02E-F957-3748-AB17-2B6F41ED9CB8}" srcOrd="3" destOrd="0" presId="urn:microsoft.com/office/officeart/2005/8/layout/hProcess4"/>
    <dgm:cxn modelId="{62744F60-73C2-164A-A717-55CAABE8A5A5}" type="presParOf" srcId="{24610E4A-523D-D345-8375-59211A6A1A20}" destId="{8588B8E7-B59D-6842-B546-EBEF6E974B5E}" srcOrd="4" destOrd="0" presId="urn:microsoft.com/office/officeart/2005/8/layout/hProcess4"/>
    <dgm:cxn modelId="{725EF5C4-ED07-BC45-AE17-D951A2253082}" type="presParOf" srcId="{D183D340-AAE8-4244-8529-727B40682DA8}" destId="{2B250A6A-041E-584A-9D9A-6E96FCCD27D0}" srcOrd="7" destOrd="0" presId="urn:microsoft.com/office/officeart/2005/8/layout/hProcess4"/>
    <dgm:cxn modelId="{DBD5EA9B-F1BA-1844-B76A-5F6412125279}" type="presParOf" srcId="{D183D340-AAE8-4244-8529-727B40682DA8}" destId="{4E5B4A8E-B121-A44F-9B3B-0D9D491FA18E}" srcOrd="8" destOrd="0" presId="urn:microsoft.com/office/officeart/2005/8/layout/hProcess4"/>
    <dgm:cxn modelId="{DB1A5693-1593-7F46-9FD3-0D7B613C11D7}" type="presParOf" srcId="{4E5B4A8E-B121-A44F-9B3B-0D9D491FA18E}" destId="{4795CBAC-8635-D146-AEE5-C324BF57FA5D}" srcOrd="0" destOrd="0" presId="urn:microsoft.com/office/officeart/2005/8/layout/hProcess4"/>
    <dgm:cxn modelId="{D75D7046-68FE-8942-910E-89F626ECC82F}" type="presParOf" srcId="{4E5B4A8E-B121-A44F-9B3B-0D9D491FA18E}" destId="{89EB58FD-63D7-1248-A3EA-39F180E7954A}" srcOrd="1" destOrd="0" presId="urn:microsoft.com/office/officeart/2005/8/layout/hProcess4"/>
    <dgm:cxn modelId="{81F5D619-936A-F843-8845-3C4FB071E026}" type="presParOf" srcId="{4E5B4A8E-B121-A44F-9B3B-0D9D491FA18E}" destId="{DB69F8CC-D49B-594C-9B5D-3E4C00EAF985}" srcOrd="2" destOrd="0" presId="urn:microsoft.com/office/officeart/2005/8/layout/hProcess4"/>
    <dgm:cxn modelId="{30EBDD99-2A3E-CB43-B7DA-70E3B3AEE765}" type="presParOf" srcId="{4E5B4A8E-B121-A44F-9B3B-0D9D491FA18E}" destId="{6F3F6397-7AC4-B440-8D7C-38A7D36DB756}" srcOrd="3" destOrd="0" presId="urn:microsoft.com/office/officeart/2005/8/layout/hProcess4"/>
    <dgm:cxn modelId="{A8D87E9E-0FD4-1449-B671-C465EEC6F4F0}" type="presParOf" srcId="{4E5B4A8E-B121-A44F-9B3B-0D9D491FA18E}" destId="{43FE6E18-1D39-E84D-AB43-06C3C4DF053A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EA57A3C-205B-9B44-8FC6-2D666966F1AD}" type="doc">
      <dgm:prSet loTypeId="urn:microsoft.com/office/officeart/2005/8/layout/lProcess2" loCatId="list" qsTypeId="urn:microsoft.com/office/officeart/2005/8/quickstyle/3D4" qsCatId="3D" csTypeId="urn:microsoft.com/office/officeart/2005/8/colors/accent0_2" csCatId="mainScheme" phldr="1"/>
      <dgm:spPr/>
    </dgm:pt>
    <dgm:pt modelId="{84A7B433-82CD-DA4D-BCB3-BD15B98E46B4}">
      <dgm:prSet phldrT="[Texte]"/>
      <dgm:spPr/>
      <dgm:t>
        <a:bodyPr/>
        <a:lstStyle/>
        <a:p>
          <a:r>
            <a:rPr lang="fr-FR" dirty="0"/>
            <a:t>la posture</a:t>
          </a:r>
        </a:p>
      </dgm:t>
    </dgm:pt>
    <dgm:pt modelId="{A7292D8C-44A7-5041-8753-5DEC32B72A21}" type="parTrans" cxnId="{69BD2B5F-C034-E94A-8A16-F3C832F9F926}">
      <dgm:prSet/>
      <dgm:spPr/>
      <dgm:t>
        <a:bodyPr/>
        <a:lstStyle/>
        <a:p>
          <a:endParaRPr lang="fr-FR"/>
        </a:p>
      </dgm:t>
    </dgm:pt>
    <dgm:pt modelId="{CB154310-77C2-6747-A8D2-7FD51BD8C435}" type="sibTrans" cxnId="{69BD2B5F-C034-E94A-8A16-F3C832F9F926}">
      <dgm:prSet/>
      <dgm:spPr/>
      <dgm:t>
        <a:bodyPr/>
        <a:lstStyle/>
        <a:p>
          <a:endParaRPr lang="fr-FR"/>
        </a:p>
      </dgm:t>
    </dgm:pt>
    <dgm:pt modelId="{2D7F1A86-9C16-5F44-A6BE-E93B56501A40}">
      <dgm:prSet/>
      <dgm:spPr/>
      <dgm:t>
        <a:bodyPr/>
        <a:lstStyle/>
        <a:p>
          <a:r>
            <a:rPr lang="fr-FR" dirty="0"/>
            <a:t>les gestes </a:t>
          </a:r>
        </a:p>
      </dgm:t>
    </dgm:pt>
    <dgm:pt modelId="{1E8CD315-D337-244F-B803-3225C613E381}" type="parTrans" cxnId="{4230600F-B784-724B-8121-36D1AA1B6747}">
      <dgm:prSet/>
      <dgm:spPr/>
      <dgm:t>
        <a:bodyPr/>
        <a:lstStyle/>
        <a:p>
          <a:endParaRPr lang="fr-FR"/>
        </a:p>
      </dgm:t>
    </dgm:pt>
    <dgm:pt modelId="{BD3EAE39-4230-7D48-B0B8-9DD21456FCB2}" type="sibTrans" cxnId="{4230600F-B784-724B-8121-36D1AA1B6747}">
      <dgm:prSet/>
      <dgm:spPr/>
      <dgm:t>
        <a:bodyPr/>
        <a:lstStyle/>
        <a:p>
          <a:endParaRPr lang="fr-FR"/>
        </a:p>
      </dgm:t>
    </dgm:pt>
    <dgm:pt modelId="{0AF757AB-7A4C-B546-883F-1F0AE8238C99}">
      <dgm:prSet/>
      <dgm:spPr/>
      <dgm:t>
        <a:bodyPr/>
        <a:lstStyle/>
        <a:p>
          <a:r>
            <a:rPr lang="fr-FR" dirty="0"/>
            <a:t>le rythme/ silence </a:t>
          </a:r>
        </a:p>
      </dgm:t>
    </dgm:pt>
    <dgm:pt modelId="{D42B97AD-E410-C94A-B1CE-9D026632AC66}" type="parTrans" cxnId="{68D1887D-0F18-A142-B810-94840E466B0C}">
      <dgm:prSet/>
      <dgm:spPr/>
      <dgm:t>
        <a:bodyPr/>
        <a:lstStyle/>
        <a:p>
          <a:endParaRPr lang="fr-FR"/>
        </a:p>
      </dgm:t>
    </dgm:pt>
    <dgm:pt modelId="{382DD359-7337-1A47-A248-8339597C000F}" type="sibTrans" cxnId="{68D1887D-0F18-A142-B810-94840E466B0C}">
      <dgm:prSet/>
      <dgm:spPr/>
      <dgm:t>
        <a:bodyPr/>
        <a:lstStyle/>
        <a:p>
          <a:endParaRPr lang="fr-FR"/>
        </a:p>
      </dgm:t>
    </dgm:pt>
    <dgm:pt modelId="{5A7EC6E6-943C-EE40-A959-BF1D20922ECC}">
      <dgm:prSet/>
      <dgm:spPr/>
      <dgm:t>
        <a:bodyPr/>
        <a:lstStyle/>
        <a:p>
          <a:r>
            <a:rPr lang="fr-FR" dirty="0"/>
            <a:t>l’accent</a:t>
          </a:r>
        </a:p>
      </dgm:t>
    </dgm:pt>
    <dgm:pt modelId="{22366666-7690-EA42-9378-BC138C83AAB0}" type="parTrans" cxnId="{F7EC63EC-2375-0742-BED1-2DC9D229391E}">
      <dgm:prSet/>
      <dgm:spPr/>
      <dgm:t>
        <a:bodyPr/>
        <a:lstStyle/>
        <a:p>
          <a:endParaRPr lang="fr-FR"/>
        </a:p>
      </dgm:t>
    </dgm:pt>
    <dgm:pt modelId="{415B7261-1C8C-E14A-81DC-003D96582A54}" type="sibTrans" cxnId="{F7EC63EC-2375-0742-BED1-2DC9D229391E}">
      <dgm:prSet/>
      <dgm:spPr/>
      <dgm:t>
        <a:bodyPr/>
        <a:lstStyle/>
        <a:p>
          <a:endParaRPr lang="fr-FR"/>
        </a:p>
      </dgm:t>
    </dgm:pt>
    <dgm:pt modelId="{FFBE7191-9158-FF4C-A5F2-BBD3896BF5C8}">
      <dgm:prSet/>
      <dgm:spPr/>
      <dgm:t>
        <a:bodyPr/>
        <a:lstStyle/>
        <a:p>
          <a:r>
            <a:rPr lang="fr-FR" dirty="0"/>
            <a:t>le regard </a:t>
          </a:r>
        </a:p>
      </dgm:t>
    </dgm:pt>
    <dgm:pt modelId="{5D61AA3C-9880-DA48-A82B-A2BD2A391D55}" type="parTrans" cxnId="{85D93A69-1F33-EF44-99C4-E1B54408F8DD}">
      <dgm:prSet/>
      <dgm:spPr/>
      <dgm:t>
        <a:bodyPr/>
        <a:lstStyle/>
        <a:p>
          <a:endParaRPr lang="fr-FR"/>
        </a:p>
      </dgm:t>
    </dgm:pt>
    <dgm:pt modelId="{AB1A2642-E17E-DB40-9997-3C252B576847}" type="sibTrans" cxnId="{85D93A69-1F33-EF44-99C4-E1B54408F8DD}">
      <dgm:prSet/>
      <dgm:spPr/>
      <dgm:t>
        <a:bodyPr/>
        <a:lstStyle/>
        <a:p>
          <a:endParaRPr lang="fr-FR"/>
        </a:p>
      </dgm:t>
    </dgm:pt>
    <dgm:pt modelId="{E589C3CF-0E46-984D-85A0-790782D16185}">
      <dgm:prSet/>
      <dgm:spPr/>
      <dgm:t>
        <a:bodyPr/>
        <a:lstStyle/>
        <a:p>
          <a:r>
            <a:rPr lang="fr-FR" dirty="0"/>
            <a:t>les expressions faciales (sourire, froncement des cils…) </a:t>
          </a:r>
        </a:p>
      </dgm:t>
    </dgm:pt>
    <dgm:pt modelId="{8A8C14F4-D981-4049-9B80-035BEFEBA1A7}" type="parTrans" cxnId="{236B7106-866A-4C44-860E-83217E58C3B6}">
      <dgm:prSet/>
      <dgm:spPr/>
      <dgm:t>
        <a:bodyPr/>
        <a:lstStyle/>
        <a:p>
          <a:endParaRPr lang="fr-FR"/>
        </a:p>
      </dgm:t>
    </dgm:pt>
    <dgm:pt modelId="{649A8182-7A85-244C-BC80-E970C3879365}" type="sibTrans" cxnId="{236B7106-866A-4C44-860E-83217E58C3B6}">
      <dgm:prSet/>
      <dgm:spPr/>
      <dgm:t>
        <a:bodyPr/>
        <a:lstStyle/>
        <a:p>
          <a:endParaRPr lang="fr-FR"/>
        </a:p>
      </dgm:t>
    </dgm:pt>
    <dgm:pt modelId="{D92CB328-7419-F04F-8577-48914308BC29}">
      <dgm:prSet/>
      <dgm:spPr/>
      <dgm:t>
        <a:bodyPr/>
        <a:lstStyle/>
        <a:p>
          <a:r>
            <a:rPr lang="fr-FR" dirty="0"/>
            <a:t>l’intonation </a:t>
          </a:r>
        </a:p>
      </dgm:t>
    </dgm:pt>
    <dgm:pt modelId="{B8782C41-92FC-3F4D-92E0-66FE2C03D312}" type="parTrans" cxnId="{886C4735-3276-E94C-AFA9-91C7BB84BAF0}">
      <dgm:prSet/>
      <dgm:spPr/>
      <dgm:t>
        <a:bodyPr/>
        <a:lstStyle/>
        <a:p>
          <a:endParaRPr lang="fr-FR"/>
        </a:p>
      </dgm:t>
    </dgm:pt>
    <dgm:pt modelId="{0EF7239F-3A72-7B44-88F4-CD5119A9A3DD}" type="sibTrans" cxnId="{886C4735-3276-E94C-AFA9-91C7BB84BAF0}">
      <dgm:prSet/>
      <dgm:spPr/>
      <dgm:t>
        <a:bodyPr/>
        <a:lstStyle/>
        <a:p>
          <a:endParaRPr lang="fr-FR"/>
        </a:p>
      </dgm:t>
    </dgm:pt>
    <dgm:pt modelId="{B94A260A-4B8B-2C4B-BFF8-5479C38A1760}">
      <dgm:prSet/>
      <dgm:spPr/>
      <dgm:t>
        <a:bodyPr/>
        <a:lstStyle/>
        <a:p>
          <a:r>
            <a:rPr lang="fr-FR" dirty="0"/>
            <a:t>le volume</a:t>
          </a:r>
        </a:p>
      </dgm:t>
    </dgm:pt>
    <dgm:pt modelId="{E37D3C52-396A-5340-9D75-1BE285BC1CCC}" type="parTrans" cxnId="{DDC6B3B1-7730-2B44-8376-3DC8D603EFE1}">
      <dgm:prSet/>
      <dgm:spPr/>
      <dgm:t>
        <a:bodyPr/>
        <a:lstStyle/>
        <a:p>
          <a:endParaRPr lang="fr-FR"/>
        </a:p>
      </dgm:t>
    </dgm:pt>
    <dgm:pt modelId="{D5B1C83A-518C-924D-A4BF-415FBB24315B}" type="sibTrans" cxnId="{DDC6B3B1-7730-2B44-8376-3DC8D603EFE1}">
      <dgm:prSet/>
      <dgm:spPr/>
      <dgm:t>
        <a:bodyPr/>
        <a:lstStyle/>
        <a:p>
          <a:endParaRPr lang="fr-FR"/>
        </a:p>
      </dgm:t>
    </dgm:pt>
    <dgm:pt modelId="{C58CD5D0-722E-D849-A760-66A2A8F5DD46}">
      <dgm:prSet/>
      <dgm:spPr/>
      <dgm:t>
        <a:bodyPr/>
        <a:lstStyle/>
        <a:p>
          <a:r>
            <a:rPr lang="fr-FR" dirty="0"/>
            <a:t>la position dans l’espace</a:t>
          </a:r>
        </a:p>
      </dgm:t>
    </dgm:pt>
    <dgm:pt modelId="{34D84BFD-2BAA-4A49-BD56-E612BA24FB96}" type="parTrans" cxnId="{D9110654-1D02-8C47-890D-BD6557F81C6F}">
      <dgm:prSet/>
      <dgm:spPr/>
      <dgm:t>
        <a:bodyPr/>
        <a:lstStyle/>
        <a:p>
          <a:endParaRPr lang="fr-FR"/>
        </a:p>
      </dgm:t>
    </dgm:pt>
    <dgm:pt modelId="{1AF01960-491E-DE4F-835E-D6A5079645B6}" type="sibTrans" cxnId="{D9110654-1D02-8C47-890D-BD6557F81C6F}">
      <dgm:prSet/>
      <dgm:spPr/>
      <dgm:t>
        <a:bodyPr/>
        <a:lstStyle/>
        <a:p>
          <a:endParaRPr lang="fr-FR"/>
        </a:p>
      </dgm:t>
    </dgm:pt>
    <dgm:pt modelId="{7EEB5B68-DEE4-DB48-BC2A-8803AB8B6A25}">
      <dgm:prSet phldrT="[Texte]" custT="1"/>
      <dgm:spPr/>
      <dgm:t>
        <a:bodyPr/>
        <a:lstStyle/>
        <a:p>
          <a:r>
            <a:rPr lang="fr-FR" sz="3200" dirty="0">
              <a:solidFill>
                <a:srgbClr val="1F497D"/>
              </a:solidFill>
            </a:rPr>
            <a:t>Le corps</a:t>
          </a:r>
        </a:p>
      </dgm:t>
    </dgm:pt>
    <dgm:pt modelId="{41BB0D59-0D89-6442-9C7D-AC017601F001}" type="parTrans" cxnId="{9D77485E-2217-4D45-B3DE-3A372C54D4AD}">
      <dgm:prSet/>
      <dgm:spPr/>
      <dgm:t>
        <a:bodyPr/>
        <a:lstStyle/>
        <a:p>
          <a:endParaRPr lang="fr-FR"/>
        </a:p>
      </dgm:t>
    </dgm:pt>
    <dgm:pt modelId="{A0863DF4-2DC5-EC43-8489-69828E2821BF}" type="sibTrans" cxnId="{9D77485E-2217-4D45-B3DE-3A372C54D4AD}">
      <dgm:prSet/>
      <dgm:spPr/>
      <dgm:t>
        <a:bodyPr/>
        <a:lstStyle/>
        <a:p>
          <a:endParaRPr lang="fr-FR"/>
        </a:p>
      </dgm:t>
    </dgm:pt>
    <dgm:pt modelId="{FF2C36FE-0D80-6249-B30E-B8CD70F6E95D}">
      <dgm:prSet custT="1"/>
      <dgm:spPr/>
      <dgm:t>
        <a:bodyPr/>
        <a:lstStyle/>
        <a:p>
          <a:r>
            <a:rPr lang="fr-FR" sz="3200" dirty="0">
              <a:solidFill>
                <a:srgbClr val="1F497D"/>
              </a:solidFill>
            </a:rPr>
            <a:t>La voix</a:t>
          </a:r>
        </a:p>
      </dgm:t>
    </dgm:pt>
    <dgm:pt modelId="{85EA8BCC-834C-1B42-B6A5-9AD1A5B5D213}" type="parTrans" cxnId="{485BA5C3-F35B-5F43-B004-E20F199496A4}">
      <dgm:prSet/>
      <dgm:spPr/>
      <dgm:t>
        <a:bodyPr/>
        <a:lstStyle/>
        <a:p>
          <a:endParaRPr lang="fr-FR"/>
        </a:p>
      </dgm:t>
    </dgm:pt>
    <dgm:pt modelId="{39884526-5962-814C-87E9-F4AC7A2DB6EF}" type="sibTrans" cxnId="{485BA5C3-F35B-5F43-B004-E20F199496A4}">
      <dgm:prSet/>
      <dgm:spPr/>
      <dgm:t>
        <a:bodyPr/>
        <a:lstStyle/>
        <a:p>
          <a:endParaRPr lang="fr-FR"/>
        </a:p>
      </dgm:t>
    </dgm:pt>
    <dgm:pt modelId="{9FF6D51F-4C22-7841-A69D-5A4D0054D01B}">
      <dgm:prSet custT="1"/>
      <dgm:spPr/>
      <dgm:t>
        <a:bodyPr/>
        <a:lstStyle/>
        <a:p>
          <a:r>
            <a:rPr lang="fr-FR" sz="3200" dirty="0">
              <a:solidFill>
                <a:srgbClr val="1F497D"/>
              </a:solidFill>
            </a:rPr>
            <a:t>Le visage </a:t>
          </a:r>
        </a:p>
      </dgm:t>
    </dgm:pt>
    <dgm:pt modelId="{1B4CA635-4270-7042-A99C-094B3A2A71D7}" type="parTrans" cxnId="{AA1CC322-71F4-114B-B3E0-3CD8471BA9FB}">
      <dgm:prSet/>
      <dgm:spPr/>
      <dgm:t>
        <a:bodyPr/>
        <a:lstStyle/>
        <a:p>
          <a:endParaRPr lang="fr-FR"/>
        </a:p>
      </dgm:t>
    </dgm:pt>
    <dgm:pt modelId="{E83633B1-0EC0-334C-9713-FE3FBAC98D4C}" type="sibTrans" cxnId="{AA1CC322-71F4-114B-B3E0-3CD8471BA9FB}">
      <dgm:prSet/>
      <dgm:spPr/>
      <dgm:t>
        <a:bodyPr/>
        <a:lstStyle/>
        <a:p>
          <a:endParaRPr lang="fr-FR"/>
        </a:p>
      </dgm:t>
    </dgm:pt>
    <dgm:pt modelId="{E1673CC9-DEB1-4C4C-B0AA-19D51EEC58A3}" type="pres">
      <dgm:prSet presAssocID="{8EA57A3C-205B-9B44-8FC6-2D666966F1AD}" presName="theList" presStyleCnt="0">
        <dgm:presLayoutVars>
          <dgm:dir/>
          <dgm:animLvl val="lvl"/>
          <dgm:resizeHandles val="exact"/>
        </dgm:presLayoutVars>
      </dgm:prSet>
      <dgm:spPr/>
    </dgm:pt>
    <dgm:pt modelId="{4D6D5EA7-E522-5A4B-BCB9-692AE36A3051}" type="pres">
      <dgm:prSet presAssocID="{7EEB5B68-DEE4-DB48-BC2A-8803AB8B6A25}" presName="compNode" presStyleCnt="0"/>
      <dgm:spPr/>
    </dgm:pt>
    <dgm:pt modelId="{B8AEE444-1A52-5F42-98C2-E335F306E7D1}" type="pres">
      <dgm:prSet presAssocID="{7EEB5B68-DEE4-DB48-BC2A-8803AB8B6A25}" presName="aNode" presStyleLbl="bgShp" presStyleIdx="0" presStyleCnt="3"/>
      <dgm:spPr/>
      <dgm:t>
        <a:bodyPr/>
        <a:lstStyle/>
        <a:p>
          <a:endParaRPr lang="fr-FR"/>
        </a:p>
      </dgm:t>
    </dgm:pt>
    <dgm:pt modelId="{AAF5DB68-FE29-DC45-9E3A-A699C179AD0B}" type="pres">
      <dgm:prSet presAssocID="{7EEB5B68-DEE4-DB48-BC2A-8803AB8B6A25}" presName="textNode" presStyleLbl="bgShp" presStyleIdx="0" presStyleCnt="3"/>
      <dgm:spPr/>
      <dgm:t>
        <a:bodyPr/>
        <a:lstStyle/>
        <a:p>
          <a:endParaRPr lang="fr-FR"/>
        </a:p>
      </dgm:t>
    </dgm:pt>
    <dgm:pt modelId="{426C284B-1683-9A4B-A89D-AA274F04D1B5}" type="pres">
      <dgm:prSet presAssocID="{7EEB5B68-DEE4-DB48-BC2A-8803AB8B6A25}" presName="compChildNode" presStyleCnt="0"/>
      <dgm:spPr/>
    </dgm:pt>
    <dgm:pt modelId="{7A1A7F6D-3162-3A41-8BE9-2F31F98164E3}" type="pres">
      <dgm:prSet presAssocID="{7EEB5B68-DEE4-DB48-BC2A-8803AB8B6A25}" presName="theInnerList" presStyleCnt="0"/>
      <dgm:spPr/>
    </dgm:pt>
    <dgm:pt modelId="{88B0C3DA-DD7A-7242-A038-40CD797B5B27}" type="pres">
      <dgm:prSet presAssocID="{84A7B433-82CD-DA4D-BCB3-BD15B98E46B4}" presName="child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3F1A99-180A-F747-B4CC-278E44D6F785}" type="pres">
      <dgm:prSet presAssocID="{84A7B433-82CD-DA4D-BCB3-BD15B98E46B4}" presName="aSpace2" presStyleCnt="0"/>
      <dgm:spPr/>
    </dgm:pt>
    <dgm:pt modelId="{445CAB51-240A-394F-A937-170B674293BA}" type="pres">
      <dgm:prSet presAssocID="{2D7F1A86-9C16-5F44-A6BE-E93B56501A40}" presName="child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6779EA-D667-734E-B20D-04F229DD8B90}" type="pres">
      <dgm:prSet presAssocID="{2D7F1A86-9C16-5F44-A6BE-E93B56501A40}" presName="aSpace2" presStyleCnt="0"/>
      <dgm:spPr/>
    </dgm:pt>
    <dgm:pt modelId="{C5A5F36F-DCDA-9B41-9D21-7A4520319A36}" type="pres">
      <dgm:prSet presAssocID="{C58CD5D0-722E-D849-A760-66A2A8F5DD46}" presName="child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48EABD-35B2-5944-80B1-961636E71EB5}" type="pres">
      <dgm:prSet presAssocID="{7EEB5B68-DEE4-DB48-BC2A-8803AB8B6A25}" presName="aSpace" presStyleCnt="0"/>
      <dgm:spPr/>
    </dgm:pt>
    <dgm:pt modelId="{34BBDDE6-B13F-754D-85B6-577CBCEB4D91}" type="pres">
      <dgm:prSet presAssocID="{FF2C36FE-0D80-6249-B30E-B8CD70F6E95D}" presName="compNode" presStyleCnt="0"/>
      <dgm:spPr/>
    </dgm:pt>
    <dgm:pt modelId="{9F2558E1-37FB-394A-8718-D81F60A23122}" type="pres">
      <dgm:prSet presAssocID="{FF2C36FE-0D80-6249-B30E-B8CD70F6E95D}" presName="aNode" presStyleLbl="bgShp" presStyleIdx="1" presStyleCnt="3"/>
      <dgm:spPr/>
      <dgm:t>
        <a:bodyPr/>
        <a:lstStyle/>
        <a:p>
          <a:endParaRPr lang="fr-FR"/>
        </a:p>
      </dgm:t>
    </dgm:pt>
    <dgm:pt modelId="{37F5BAE0-BE43-F741-9017-DDA9334A2A4D}" type="pres">
      <dgm:prSet presAssocID="{FF2C36FE-0D80-6249-B30E-B8CD70F6E95D}" presName="textNode" presStyleLbl="bgShp" presStyleIdx="1" presStyleCnt="3"/>
      <dgm:spPr/>
      <dgm:t>
        <a:bodyPr/>
        <a:lstStyle/>
        <a:p>
          <a:endParaRPr lang="fr-FR"/>
        </a:p>
      </dgm:t>
    </dgm:pt>
    <dgm:pt modelId="{7611913E-651B-CD41-99AA-B3C37F8B90E1}" type="pres">
      <dgm:prSet presAssocID="{FF2C36FE-0D80-6249-B30E-B8CD70F6E95D}" presName="compChildNode" presStyleCnt="0"/>
      <dgm:spPr/>
    </dgm:pt>
    <dgm:pt modelId="{367CB3A5-6C64-844E-9F60-51BC7EC59736}" type="pres">
      <dgm:prSet presAssocID="{FF2C36FE-0D80-6249-B30E-B8CD70F6E95D}" presName="theInnerList" presStyleCnt="0"/>
      <dgm:spPr/>
    </dgm:pt>
    <dgm:pt modelId="{830874E3-4A66-DD42-8A72-E4E851B99088}" type="pres">
      <dgm:prSet presAssocID="{D92CB328-7419-F04F-8577-48914308BC29}" presName="child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F5413C8-474F-D64E-B997-6E20EA590D32}" type="pres">
      <dgm:prSet presAssocID="{D92CB328-7419-F04F-8577-48914308BC29}" presName="aSpace2" presStyleCnt="0"/>
      <dgm:spPr/>
    </dgm:pt>
    <dgm:pt modelId="{6CCE9A9D-5446-CA46-8747-8D41BDF3363A}" type="pres">
      <dgm:prSet presAssocID="{0AF757AB-7A4C-B546-883F-1F0AE8238C99}" presName="child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27ECE91-80AD-A44B-A124-B951175FCF81}" type="pres">
      <dgm:prSet presAssocID="{0AF757AB-7A4C-B546-883F-1F0AE8238C99}" presName="aSpace2" presStyleCnt="0"/>
      <dgm:spPr/>
    </dgm:pt>
    <dgm:pt modelId="{A4684158-E386-514B-B234-219C55830E58}" type="pres">
      <dgm:prSet presAssocID="{B94A260A-4B8B-2C4B-BFF8-5479C38A1760}" presName="child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2ED33F4-D9BC-474C-9FF5-B1B7961F357A}" type="pres">
      <dgm:prSet presAssocID="{B94A260A-4B8B-2C4B-BFF8-5479C38A1760}" presName="aSpace2" presStyleCnt="0"/>
      <dgm:spPr/>
    </dgm:pt>
    <dgm:pt modelId="{F4161545-6F6B-274A-9282-2484436EF70A}" type="pres">
      <dgm:prSet presAssocID="{5A7EC6E6-943C-EE40-A959-BF1D20922ECC}" presName="child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B23B991-2137-094C-8D71-4DD395E2D92D}" type="pres">
      <dgm:prSet presAssocID="{FF2C36FE-0D80-6249-B30E-B8CD70F6E95D}" presName="aSpace" presStyleCnt="0"/>
      <dgm:spPr/>
    </dgm:pt>
    <dgm:pt modelId="{E56A8711-5236-8C41-8A8D-4FC9502ED7A5}" type="pres">
      <dgm:prSet presAssocID="{9FF6D51F-4C22-7841-A69D-5A4D0054D01B}" presName="compNode" presStyleCnt="0"/>
      <dgm:spPr/>
    </dgm:pt>
    <dgm:pt modelId="{46BE16E2-F084-E446-95B1-B95EC653D729}" type="pres">
      <dgm:prSet presAssocID="{9FF6D51F-4C22-7841-A69D-5A4D0054D01B}" presName="aNode" presStyleLbl="bgShp" presStyleIdx="2" presStyleCnt="3"/>
      <dgm:spPr/>
      <dgm:t>
        <a:bodyPr/>
        <a:lstStyle/>
        <a:p>
          <a:endParaRPr lang="fr-FR"/>
        </a:p>
      </dgm:t>
    </dgm:pt>
    <dgm:pt modelId="{4CC4B39D-B667-EF44-B073-54DAD2D249D2}" type="pres">
      <dgm:prSet presAssocID="{9FF6D51F-4C22-7841-A69D-5A4D0054D01B}" presName="textNode" presStyleLbl="bgShp" presStyleIdx="2" presStyleCnt="3"/>
      <dgm:spPr/>
      <dgm:t>
        <a:bodyPr/>
        <a:lstStyle/>
        <a:p>
          <a:endParaRPr lang="fr-FR"/>
        </a:p>
      </dgm:t>
    </dgm:pt>
    <dgm:pt modelId="{22D78F26-FCFC-4944-89E7-DE97E9195A13}" type="pres">
      <dgm:prSet presAssocID="{9FF6D51F-4C22-7841-A69D-5A4D0054D01B}" presName="compChildNode" presStyleCnt="0"/>
      <dgm:spPr/>
    </dgm:pt>
    <dgm:pt modelId="{09B4428E-D690-6548-A292-EE6A1D326E0F}" type="pres">
      <dgm:prSet presAssocID="{9FF6D51F-4C22-7841-A69D-5A4D0054D01B}" presName="theInnerList" presStyleCnt="0"/>
      <dgm:spPr/>
    </dgm:pt>
    <dgm:pt modelId="{7F8E16A8-ABA8-2847-9AAE-945B88F5A265}" type="pres">
      <dgm:prSet presAssocID="{FFBE7191-9158-FF4C-A5F2-BBD3896BF5C8}" presName="child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34C85C-7509-EC49-AC41-FD66A5E9C4DC}" type="pres">
      <dgm:prSet presAssocID="{FFBE7191-9158-FF4C-A5F2-BBD3896BF5C8}" presName="aSpace2" presStyleCnt="0"/>
      <dgm:spPr/>
    </dgm:pt>
    <dgm:pt modelId="{9A34E1A0-F512-D94C-8D8F-C1F55E86090A}" type="pres">
      <dgm:prSet presAssocID="{E589C3CF-0E46-984D-85A0-790782D16185}" presName="child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F164560-A505-436C-8C88-F6C77078FD61}" type="presOf" srcId="{FF2C36FE-0D80-6249-B30E-B8CD70F6E95D}" destId="{9F2558E1-37FB-394A-8718-D81F60A23122}" srcOrd="0" destOrd="0" presId="urn:microsoft.com/office/officeart/2005/8/layout/lProcess2"/>
    <dgm:cxn modelId="{DDC6B3B1-7730-2B44-8376-3DC8D603EFE1}" srcId="{FF2C36FE-0D80-6249-B30E-B8CD70F6E95D}" destId="{B94A260A-4B8B-2C4B-BFF8-5479C38A1760}" srcOrd="2" destOrd="0" parTransId="{E37D3C52-396A-5340-9D75-1BE285BC1CCC}" sibTransId="{D5B1C83A-518C-924D-A4BF-415FBB24315B}"/>
    <dgm:cxn modelId="{E66E484E-4FA4-4D47-8C72-1FAC44DC59BC}" type="presOf" srcId="{0AF757AB-7A4C-B546-883F-1F0AE8238C99}" destId="{6CCE9A9D-5446-CA46-8747-8D41BDF3363A}" srcOrd="0" destOrd="0" presId="urn:microsoft.com/office/officeart/2005/8/layout/lProcess2"/>
    <dgm:cxn modelId="{D6A45DCA-1FD9-42F6-A99F-7FD781148820}" type="presOf" srcId="{C58CD5D0-722E-D849-A760-66A2A8F5DD46}" destId="{C5A5F36F-DCDA-9B41-9D21-7A4520319A36}" srcOrd="0" destOrd="0" presId="urn:microsoft.com/office/officeart/2005/8/layout/lProcess2"/>
    <dgm:cxn modelId="{AEC3E48E-F17D-4F2B-8AAB-2BEE77234339}" type="presOf" srcId="{FFBE7191-9158-FF4C-A5F2-BBD3896BF5C8}" destId="{7F8E16A8-ABA8-2847-9AAE-945B88F5A265}" srcOrd="0" destOrd="0" presId="urn:microsoft.com/office/officeart/2005/8/layout/lProcess2"/>
    <dgm:cxn modelId="{01258835-A869-43F9-9CEE-AC2A4884D431}" type="presOf" srcId="{FF2C36FE-0D80-6249-B30E-B8CD70F6E95D}" destId="{37F5BAE0-BE43-F741-9017-DDA9334A2A4D}" srcOrd="1" destOrd="0" presId="urn:microsoft.com/office/officeart/2005/8/layout/lProcess2"/>
    <dgm:cxn modelId="{BC123029-526D-429A-B60E-BC7A3066FD3F}" type="presOf" srcId="{84A7B433-82CD-DA4D-BCB3-BD15B98E46B4}" destId="{88B0C3DA-DD7A-7242-A038-40CD797B5B27}" srcOrd="0" destOrd="0" presId="urn:microsoft.com/office/officeart/2005/8/layout/lProcess2"/>
    <dgm:cxn modelId="{4230600F-B784-724B-8121-36D1AA1B6747}" srcId="{7EEB5B68-DEE4-DB48-BC2A-8803AB8B6A25}" destId="{2D7F1A86-9C16-5F44-A6BE-E93B56501A40}" srcOrd="1" destOrd="0" parTransId="{1E8CD315-D337-244F-B803-3225C613E381}" sibTransId="{BD3EAE39-4230-7D48-B0B8-9DD21456FCB2}"/>
    <dgm:cxn modelId="{F9E733AE-8402-4EA4-ABCE-FB626FE77DEB}" type="presOf" srcId="{D92CB328-7419-F04F-8577-48914308BC29}" destId="{830874E3-4A66-DD42-8A72-E4E851B99088}" srcOrd="0" destOrd="0" presId="urn:microsoft.com/office/officeart/2005/8/layout/lProcess2"/>
    <dgm:cxn modelId="{F7EC63EC-2375-0742-BED1-2DC9D229391E}" srcId="{FF2C36FE-0D80-6249-B30E-B8CD70F6E95D}" destId="{5A7EC6E6-943C-EE40-A959-BF1D20922ECC}" srcOrd="3" destOrd="0" parTransId="{22366666-7690-EA42-9378-BC138C83AAB0}" sibTransId="{415B7261-1C8C-E14A-81DC-003D96582A54}"/>
    <dgm:cxn modelId="{F4F21794-3933-4A0D-A83E-EE323C26EAC9}" type="presOf" srcId="{9FF6D51F-4C22-7841-A69D-5A4D0054D01B}" destId="{4CC4B39D-B667-EF44-B073-54DAD2D249D2}" srcOrd="1" destOrd="0" presId="urn:microsoft.com/office/officeart/2005/8/layout/lProcess2"/>
    <dgm:cxn modelId="{AA1CC322-71F4-114B-B3E0-3CD8471BA9FB}" srcId="{8EA57A3C-205B-9B44-8FC6-2D666966F1AD}" destId="{9FF6D51F-4C22-7841-A69D-5A4D0054D01B}" srcOrd="2" destOrd="0" parTransId="{1B4CA635-4270-7042-A99C-094B3A2A71D7}" sibTransId="{E83633B1-0EC0-334C-9713-FE3FBAC98D4C}"/>
    <dgm:cxn modelId="{3FE5A52C-7636-40E1-8A9C-C71CDBE00F2E}" type="presOf" srcId="{B94A260A-4B8B-2C4B-BFF8-5479C38A1760}" destId="{A4684158-E386-514B-B234-219C55830E58}" srcOrd="0" destOrd="0" presId="urn:microsoft.com/office/officeart/2005/8/layout/lProcess2"/>
    <dgm:cxn modelId="{BF59FDF4-0B6D-4395-A574-E1AB4EDD1E4B}" type="presOf" srcId="{5A7EC6E6-943C-EE40-A959-BF1D20922ECC}" destId="{F4161545-6F6B-274A-9282-2484436EF70A}" srcOrd="0" destOrd="0" presId="urn:microsoft.com/office/officeart/2005/8/layout/lProcess2"/>
    <dgm:cxn modelId="{B5E6BDD7-FFC2-4BF2-81CA-2AB24ABFDB26}" type="presOf" srcId="{E589C3CF-0E46-984D-85A0-790782D16185}" destId="{9A34E1A0-F512-D94C-8D8F-C1F55E86090A}" srcOrd="0" destOrd="0" presId="urn:microsoft.com/office/officeart/2005/8/layout/lProcess2"/>
    <dgm:cxn modelId="{485BA5C3-F35B-5F43-B004-E20F199496A4}" srcId="{8EA57A3C-205B-9B44-8FC6-2D666966F1AD}" destId="{FF2C36FE-0D80-6249-B30E-B8CD70F6E95D}" srcOrd="1" destOrd="0" parTransId="{85EA8BCC-834C-1B42-B6A5-9AD1A5B5D213}" sibTransId="{39884526-5962-814C-87E9-F4AC7A2DB6EF}"/>
    <dgm:cxn modelId="{3BF92909-E220-46AB-B064-66307B8F3C6B}" type="presOf" srcId="{7EEB5B68-DEE4-DB48-BC2A-8803AB8B6A25}" destId="{AAF5DB68-FE29-DC45-9E3A-A699C179AD0B}" srcOrd="1" destOrd="0" presId="urn:microsoft.com/office/officeart/2005/8/layout/lProcess2"/>
    <dgm:cxn modelId="{903FF45F-112C-4813-BB12-3A75D6DA58AB}" type="presOf" srcId="{8EA57A3C-205B-9B44-8FC6-2D666966F1AD}" destId="{E1673CC9-DEB1-4C4C-B0AA-19D51EEC58A3}" srcOrd="0" destOrd="0" presId="urn:microsoft.com/office/officeart/2005/8/layout/lProcess2"/>
    <dgm:cxn modelId="{9D77485E-2217-4D45-B3DE-3A372C54D4AD}" srcId="{8EA57A3C-205B-9B44-8FC6-2D666966F1AD}" destId="{7EEB5B68-DEE4-DB48-BC2A-8803AB8B6A25}" srcOrd="0" destOrd="0" parTransId="{41BB0D59-0D89-6442-9C7D-AC017601F001}" sibTransId="{A0863DF4-2DC5-EC43-8489-69828E2821BF}"/>
    <dgm:cxn modelId="{03EECBDB-D0AD-4917-B9EB-5E6D36972F23}" type="presOf" srcId="{2D7F1A86-9C16-5F44-A6BE-E93B56501A40}" destId="{445CAB51-240A-394F-A937-170B674293BA}" srcOrd="0" destOrd="0" presId="urn:microsoft.com/office/officeart/2005/8/layout/lProcess2"/>
    <dgm:cxn modelId="{D9110654-1D02-8C47-890D-BD6557F81C6F}" srcId="{7EEB5B68-DEE4-DB48-BC2A-8803AB8B6A25}" destId="{C58CD5D0-722E-D849-A760-66A2A8F5DD46}" srcOrd="2" destOrd="0" parTransId="{34D84BFD-2BAA-4A49-BD56-E612BA24FB96}" sibTransId="{1AF01960-491E-DE4F-835E-D6A5079645B6}"/>
    <dgm:cxn modelId="{6E40EC4B-1F12-4D7D-8E4D-F4BBF6D82FFE}" type="presOf" srcId="{7EEB5B68-DEE4-DB48-BC2A-8803AB8B6A25}" destId="{B8AEE444-1A52-5F42-98C2-E335F306E7D1}" srcOrd="0" destOrd="0" presId="urn:microsoft.com/office/officeart/2005/8/layout/lProcess2"/>
    <dgm:cxn modelId="{886C4735-3276-E94C-AFA9-91C7BB84BAF0}" srcId="{FF2C36FE-0D80-6249-B30E-B8CD70F6E95D}" destId="{D92CB328-7419-F04F-8577-48914308BC29}" srcOrd="0" destOrd="0" parTransId="{B8782C41-92FC-3F4D-92E0-66FE2C03D312}" sibTransId="{0EF7239F-3A72-7B44-88F4-CD5119A9A3DD}"/>
    <dgm:cxn modelId="{69BD2B5F-C034-E94A-8A16-F3C832F9F926}" srcId="{7EEB5B68-DEE4-DB48-BC2A-8803AB8B6A25}" destId="{84A7B433-82CD-DA4D-BCB3-BD15B98E46B4}" srcOrd="0" destOrd="0" parTransId="{A7292D8C-44A7-5041-8753-5DEC32B72A21}" sibTransId="{CB154310-77C2-6747-A8D2-7FD51BD8C435}"/>
    <dgm:cxn modelId="{236B7106-866A-4C44-860E-83217E58C3B6}" srcId="{9FF6D51F-4C22-7841-A69D-5A4D0054D01B}" destId="{E589C3CF-0E46-984D-85A0-790782D16185}" srcOrd="1" destOrd="0" parTransId="{8A8C14F4-D981-4049-9B80-035BEFEBA1A7}" sibTransId="{649A8182-7A85-244C-BC80-E970C3879365}"/>
    <dgm:cxn modelId="{68D1887D-0F18-A142-B810-94840E466B0C}" srcId="{FF2C36FE-0D80-6249-B30E-B8CD70F6E95D}" destId="{0AF757AB-7A4C-B546-883F-1F0AE8238C99}" srcOrd="1" destOrd="0" parTransId="{D42B97AD-E410-C94A-B1CE-9D026632AC66}" sibTransId="{382DD359-7337-1A47-A248-8339597C000F}"/>
    <dgm:cxn modelId="{85D93A69-1F33-EF44-99C4-E1B54408F8DD}" srcId="{9FF6D51F-4C22-7841-A69D-5A4D0054D01B}" destId="{FFBE7191-9158-FF4C-A5F2-BBD3896BF5C8}" srcOrd="0" destOrd="0" parTransId="{5D61AA3C-9880-DA48-A82B-A2BD2A391D55}" sibTransId="{AB1A2642-E17E-DB40-9997-3C252B576847}"/>
    <dgm:cxn modelId="{E1C409AB-B29F-4EA3-8085-E759331654CE}" type="presOf" srcId="{9FF6D51F-4C22-7841-A69D-5A4D0054D01B}" destId="{46BE16E2-F084-E446-95B1-B95EC653D729}" srcOrd="0" destOrd="0" presId="urn:microsoft.com/office/officeart/2005/8/layout/lProcess2"/>
    <dgm:cxn modelId="{DF2EEB72-4C08-40C4-853F-53CD5C88D0BB}" type="presParOf" srcId="{E1673CC9-DEB1-4C4C-B0AA-19D51EEC58A3}" destId="{4D6D5EA7-E522-5A4B-BCB9-692AE36A3051}" srcOrd="0" destOrd="0" presId="urn:microsoft.com/office/officeart/2005/8/layout/lProcess2"/>
    <dgm:cxn modelId="{0F1F3B34-DCAC-45B7-A514-2A52BF490D9A}" type="presParOf" srcId="{4D6D5EA7-E522-5A4B-BCB9-692AE36A3051}" destId="{B8AEE444-1A52-5F42-98C2-E335F306E7D1}" srcOrd="0" destOrd="0" presId="urn:microsoft.com/office/officeart/2005/8/layout/lProcess2"/>
    <dgm:cxn modelId="{6D63E879-FB39-438E-BD4D-4446529F6AC2}" type="presParOf" srcId="{4D6D5EA7-E522-5A4B-BCB9-692AE36A3051}" destId="{AAF5DB68-FE29-DC45-9E3A-A699C179AD0B}" srcOrd="1" destOrd="0" presId="urn:microsoft.com/office/officeart/2005/8/layout/lProcess2"/>
    <dgm:cxn modelId="{99D56608-E13B-458B-80F2-F483B54782BB}" type="presParOf" srcId="{4D6D5EA7-E522-5A4B-BCB9-692AE36A3051}" destId="{426C284B-1683-9A4B-A89D-AA274F04D1B5}" srcOrd="2" destOrd="0" presId="urn:microsoft.com/office/officeart/2005/8/layout/lProcess2"/>
    <dgm:cxn modelId="{70703F91-A520-40D8-997F-BCD257E1B2B6}" type="presParOf" srcId="{426C284B-1683-9A4B-A89D-AA274F04D1B5}" destId="{7A1A7F6D-3162-3A41-8BE9-2F31F98164E3}" srcOrd="0" destOrd="0" presId="urn:microsoft.com/office/officeart/2005/8/layout/lProcess2"/>
    <dgm:cxn modelId="{D45DEFC0-78DE-4F9D-9855-C9AA92D2D545}" type="presParOf" srcId="{7A1A7F6D-3162-3A41-8BE9-2F31F98164E3}" destId="{88B0C3DA-DD7A-7242-A038-40CD797B5B27}" srcOrd="0" destOrd="0" presId="urn:microsoft.com/office/officeart/2005/8/layout/lProcess2"/>
    <dgm:cxn modelId="{B57B4728-951D-402E-B5BE-A08594931A2D}" type="presParOf" srcId="{7A1A7F6D-3162-3A41-8BE9-2F31F98164E3}" destId="{D53F1A99-180A-F747-B4CC-278E44D6F785}" srcOrd="1" destOrd="0" presId="urn:microsoft.com/office/officeart/2005/8/layout/lProcess2"/>
    <dgm:cxn modelId="{9B4B5E7E-C5E1-458E-A94F-00F5A22A59B8}" type="presParOf" srcId="{7A1A7F6D-3162-3A41-8BE9-2F31F98164E3}" destId="{445CAB51-240A-394F-A937-170B674293BA}" srcOrd="2" destOrd="0" presId="urn:microsoft.com/office/officeart/2005/8/layout/lProcess2"/>
    <dgm:cxn modelId="{C94348C0-0ED0-4A06-B724-2BB2863DB592}" type="presParOf" srcId="{7A1A7F6D-3162-3A41-8BE9-2F31F98164E3}" destId="{F26779EA-D667-734E-B20D-04F229DD8B90}" srcOrd="3" destOrd="0" presId="urn:microsoft.com/office/officeart/2005/8/layout/lProcess2"/>
    <dgm:cxn modelId="{91BB9BB0-8FF5-4D33-AE12-0C2A5B12BDC0}" type="presParOf" srcId="{7A1A7F6D-3162-3A41-8BE9-2F31F98164E3}" destId="{C5A5F36F-DCDA-9B41-9D21-7A4520319A36}" srcOrd="4" destOrd="0" presId="urn:microsoft.com/office/officeart/2005/8/layout/lProcess2"/>
    <dgm:cxn modelId="{BE3DB4AC-63F7-4A41-9E5E-66B5BF954E09}" type="presParOf" srcId="{E1673CC9-DEB1-4C4C-B0AA-19D51EEC58A3}" destId="{4C48EABD-35B2-5944-80B1-961636E71EB5}" srcOrd="1" destOrd="0" presId="urn:microsoft.com/office/officeart/2005/8/layout/lProcess2"/>
    <dgm:cxn modelId="{549F18BD-365E-414A-BDF3-C64B72A8D803}" type="presParOf" srcId="{E1673CC9-DEB1-4C4C-B0AA-19D51EEC58A3}" destId="{34BBDDE6-B13F-754D-85B6-577CBCEB4D91}" srcOrd="2" destOrd="0" presId="urn:microsoft.com/office/officeart/2005/8/layout/lProcess2"/>
    <dgm:cxn modelId="{F98BE1EC-3A17-41E1-96FB-0B42BD8970BC}" type="presParOf" srcId="{34BBDDE6-B13F-754D-85B6-577CBCEB4D91}" destId="{9F2558E1-37FB-394A-8718-D81F60A23122}" srcOrd="0" destOrd="0" presId="urn:microsoft.com/office/officeart/2005/8/layout/lProcess2"/>
    <dgm:cxn modelId="{0D2F045E-201D-4EBC-BE79-92EBF199B229}" type="presParOf" srcId="{34BBDDE6-B13F-754D-85B6-577CBCEB4D91}" destId="{37F5BAE0-BE43-F741-9017-DDA9334A2A4D}" srcOrd="1" destOrd="0" presId="urn:microsoft.com/office/officeart/2005/8/layout/lProcess2"/>
    <dgm:cxn modelId="{6AFF1729-02CA-47D2-BA2B-7B361D7C9039}" type="presParOf" srcId="{34BBDDE6-B13F-754D-85B6-577CBCEB4D91}" destId="{7611913E-651B-CD41-99AA-B3C37F8B90E1}" srcOrd="2" destOrd="0" presId="urn:microsoft.com/office/officeart/2005/8/layout/lProcess2"/>
    <dgm:cxn modelId="{1AAA7E38-5760-41E1-8CA7-4127CE0DC9C4}" type="presParOf" srcId="{7611913E-651B-CD41-99AA-B3C37F8B90E1}" destId="{367CB3A5-6C64-844E-9F60-51BC7EC59736}" srcOrd="0" destOrd="0" presId="urn:microsoft.com/office/officeart/2005/8/layout/lProcess2"/>
    <dgm:cxn modelId="{23A6B051-F32F-4FD0-9B88-1D69CF405D53}" type="presParOf" srcId="{367CB3A5-6C64-844E-9F60-51BC7EC59736}" destId="{830874E3-4A66-DD42-8A72-E4E851B99088}" srcOrd="0" destOrd="0" presId="urn:microsoft.com/office/officeart/2005/8/layout/lProcess2"/>
    <dgm:cxn modelId="{6EBB348C-1DB8-4885-9463-F4B9B3325DCD}" type="presParOf" srcId="{367CB3A5-6C64-844E-9F60-51BC7EC59736}" destId="{CF5413C8-474F-D64E-B997-6E20EA590D32}" srcOrd="1" destOrd="0" presId="urn:microsoft.com/office/officeart/2005/8/layout/lProcess2"/>
    <dgm:cxn modelId="{342A8356-240A-4767-8C74-40166DA4B48F}" type="presParOf" srcId="{367CB3A5-6C64-844E-9F60-51BC7EC59736}" destId="{6CCE9A9D-5446-CA46-8747-8D41BDF3363A}" srcOrd="2" destOrd="0" presId="urn:microsoft.com/office/officeart/2005/8/layout/lProcess2"/>
    <dgm:cxn modelId="{33C13256-AB1C-4C84-BED4-ACC90762CFEE}" type="presParOf" srcId="{367CB3A5-6C64-844E-9F60-51BC7EC59736}" destId="{A27ECE91-80AD-A44B-A124-B951175FCF81}" srcOrd="3" destOrd="0" presId="urn:microsoft.com/office/officeart/2005/8/layout/lProcess2"/>
    <dgm:cxn modelId="{FA91DD89-A44A-4355-8BE4-7FBF14F7B107}" type="presParOf" srcId="{367CB3A5-6C64-844E-9F60-51BC7EC59736}" destId="{A4684158-E386-514B-B234-219C55830E58}" srcOrd="4" destOrd="0" presId="urn:microsoft.com/office/officeart/2005/8/layout/lProcess2"/>
    <dgm:cxn modelId="{D4EB141C-38B5-4608-ADA2-37CBC9F9F339}" type="presParOf" srcId="{367CB3A5-6C64-844E-9F60-51BC7EC59736}" destId="{62ED33F4-D9BC-474C-9FF5-B1B7961F357A}" srcOrd="5" destOrd="0" presId="urn:microsoft.com/office/officeart/2005/8/layout/lProcess2"/>
    <dgm:cxn modelId="{84AACB4D-DE56-45E6-A9F3-FF83BAF116F0}" type="presParOf" srcId="{367CB3A5-6C64-844E-9F60-51BC7EC59736}" destId="{F4161545-6F6B-274A-9282-2484436EF70A}" srcOrd="6" destOrd="0" presId="urn:microsoft.com/office/officeart/2005/8/layout/lProcess2"/>
    <dgm:cxn modelId="{9238D6F0-2D55-4670-AFF6-5852F8F1540F}" type="presParOf" srcId="{E1673CC9-DEB1-4C4C-B0AA-19D51EEC58A3}" destId="{BB23B991-2137-094C-8D71-4DD395E2D92D}" srcOrd="3" destOrd="0" presId="urn:microsoft.com/office/officeart/2005/8/layout/lProcess2"/>
    <dgm:cxn modelId="{E520778B-CC02-426E-8637-EF513DD7DDBF}" type="presParOf" srcId="{E1673CC9-DEB1-4C4C-B0AA-19D51EEC58A3}" destId="{E56A8711-5236-8C41-8A8D-4FC9502ED7A5}" srcOrd="4" destOrd="0" presId="urn:microsoft.com/office/officeart/2005/8/layout/lProcess2"/>
    <dgm:cxn modelId="{61B866CB-AE56-437B-80E7-F0839953D917}" type="presParOf" srcId="{E56A8711-5236-8C41-8A8D-4FC9502ED7A5}" destId="{46BE16E2-F084-E446-95B1-B95EC653D729}" srcOrd="0" destOrd="0" presId="urn:microsoft.com/office/officeart/2005/8/layout/lProcess2"/>
    <dgm:cxn modelId="{B83C8959-E8C6-4573-BEB4-60AB6277FDDC}" type="presParOf" srcId="{E56A8711-5236-8C41-8A8D-4FC9502ED7A5}" destId="{4CC4B39D-B667-EF44-B073-54DAD2D249D2}" srcOrd="1" destOrd="0" presId="urn:microsoft.com/office/officeart/2005/8/layout/lProcess2"/>
    <dgm:cxn modelId="{8504E6B7-86DD-479E-B08E-B7841169A9D8}" type="presParOf" srcId="{E56A8711-5236-8C41-8A8D-4FC9502ED7A5}" destId="{22D78F26-FCFC-4944-89E7-DE97E9195A13}" srcOrd="2" destOrd="0" presId="urn:microsoft.com/office/officeart/2005/8/layout/lProcess2"/>
    <dgm:cxn modelId="{F5216DED-CE41-4572-888F-60A255EE3FC1}" type="presParOf" srcId="{22D78F26-FCFC-4944-89E7-DE97E9195A13}" destId="{09B4428E-D690-6548-A292-EE6A1D326E0F}" srcOrd="0" destOrd="0" presId="urn:microsoft.com/office/officeart/2005/8/layout/lProcess2"/>
    <dgm:cxn modelId="{FD76B7A7-0C2B-4F48-BD26-6EC4AC526E8A}" type="presParOf" srcId="{09B4428E-D690-6548-A292-EE6A1D326E0F}" destId="{7F8E16A8-ABA8-2847-9AAE-945B88F5A265}" srcOrd="0" destOrd="0" presId="urn:microsoft.com/office/officeart/2005/8/layout/lProcess2"/>
    <dgm:cxn modelId="{C595730B-7FB6-4161-AC48-23769588DD6B}" type="presParOf" srcId="{09B4428E-D690-6548-A292-EE6A1D326E0F}" destId="{FB34C85C-7509-EC49-AC41-FD66A5E9C4DC}" srcOrd="1" destOrd="0" presId="urn:microsoft.com/office/officeart/2005/8/layout/lProcess2"/>
    <dgm:cxn modelId="{4ADBA306-452F-423F-9152-38C357F5F2BB}" type="presParOf" srcId="{09B4428E-D690-6548-A292-EE6A1D326E0F}" destId="{9A34E1A0-F512-D94C-8D8F-C1F55E86090A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E0B6BB-3914-4D46-A3A7-6F1A89106C59}">
      <dsp:nvSpPr>
        <dsp:cNvPr id="0" name=""/>
        <dsp:cNvSpPr/>
      </dsp:nvSpPr>
      <dsp:spPr>
        <a:xfrm>
          <a:off x="2100129" y="0"/>
          <a:ext cx="2131856" cy="2132180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9E09C4-B7CF-494A-8F30-DC6AA7FC791A}">
      <dsp:nvSpPr>
        <dsp:cNvPr id="0" name=""/>
        <dsp:cNvSpPr/>
      </dsp:nvSpPr>
      <dsp:spPr>
        <a:xfrm>
          <a:off x="4177013" y="663073"/>
          <a:ext cx="2436328" cy="853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400" b="1" kern="1200" dirty="0"/>
            <a:t>Bien préparer son intervention</a:t>
          </a:r>
          <a:endParaRPr lang="fr-FR" sz="1400" b="1" kern="1200" dirty="0"/>
        </a:p>
      </dsp:txBody>
      <dsp:txXfrm>
        <a:off x="4177013" y="663073"/>
        <a:ext cx="2436328" cy="853049"/>
      </dsp:txXfrm>
    </dsp:sp>
    <dsp:sp modelId="{78437988-2E4D-914B-8199-510A5D177B79}">
      <dsp:nvSpPr>
        <dsp:cNvPr id="0" name=""/>
        <dsp:cNvSpPr/>
      </dsp:nvSpPr>
      <dsp:spPr>
        <a:xfrm>
          <a:off x="2571339" y="769781"/>
          <a:ext cx="1184631" cy="592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Se préparer</a:t>
          </a:r>
        </a:p>
      </dsp:txBody>
      <dsp:txXfrm>
        <a:off x="2571339" y="769781"/>
        <a:ext cx="1184631" cy="592174"/>
      </dsp:txXfrm>
    </dsp:sp>
    <dsp:sp modelId="{831B93D1-DDEC-CB4B-9F21-5C696909EED8}">
      <dsp:nvSpPr>
        <dsp:cNvPr id="0" name=""/>
        <dsp:cNvSpPr/>
      </dsp:nvSpPr>
      <dsp:spPr>
        <a:xfrm>
          <a:off x="1508013" y="1225095"/>
          <a:ext cx="2131856" cy="2132180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6BF6F9-4959-164B-BEB1-7BC9FB1097D9}">
      <dsp:nvSpPr>
        <dsp:cNvPr id="0" name=""/>
        <dsp:cNvSpPr/>
      </dsp:nvSpPr>
      <dsp:spPr>
        <a:xfrm>
          <a:off x="4186268" y="1881299"/>
          <a:ext cx="2061061" cy="853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400" b="1" kern="1200" dirty="0"/>
            <a:t>Assurer convenablement l’intervention</a:t>
          </a:r>
          <a:endParaRPr lang="fr-FR" sz="1400" b="1" kern="1200" dirty="0"/>
        </a:p>
      </dsp:txBody>
      <dsp:txXfrm>
        <a:off x="4186268" y="1881299"/>
        <a:ext cx="2061061" cy="853049"/>
      </dsp:txXfrm>
    </dsp:sp>
    <dsp:sp modelId="{6B4409E6-E473-0447-91F9-4881803960AF}">
      <dsp:nvSpPr>
        <dsp:cNvPr id="0" name=""/>
        <dsp:cNvSpPr/>
      </dsp:nvSpPr>
      <dsp:spPr>
        <a:xfrm>
          <a:off x="1981625" y="2001964"/>
          <a:ext cx="1184631" cy="592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assurer</a:t>
          </a:r>
        </a:p>
      </dsp:txBody>
      <dsp:txXfrm>
        <a:off x="1981625" y="2001964"/>
        <a:ext cx="1184631" cy="592174"/>
      </dsp:txXfrm>
    </dsp:sp>
    <dsp:sp modelId="{329373D6-0FBD-664A-A717-EAE793CAAA9C}">
      <dsp:nvSpPr>
        <dsp:cNvPr id="0" name=""/>
        <dsp:cNvSpPr/>
      </dsp:nvSpPr>
      <dsp:spPr>
        <a:xfrm>
          <a:off x="2251861" y="2596795"/>
          <a:ext cx="1831594" cy="1832329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23944-93F2-5441-9F81-986CD2D939CD}">
      <dsp:nvSpPr>
        <dsp:cNvPr id="0" name=""/>
        <dsp:cNvSpPr/>
      </dsp:nvSpPr>
      <dsp:spPr>
        <a:xfrm>
          <a:off x="4176469" y="3117065"/>
          <a:ext cx="2649799" cy="853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400" b="1" kern="1200" dirty="0"/>
            <a:t>Identifier les axes de perfectionnement et définir un plan d’amélioration</a:t>
          </a:r>
          <a:endParaRPr lang="fr-FR" sz="1400" b="1" kern="1200" dirty="0"/>
        </a:p>
      </dsp:txBody>
      <dsp:txXfrm>
        <a:off x="4176469" y="3117065"/>
        <a:ext cx="2649799" cy="853049"/>
      </dsp:txXfrm>
    </dsp:sp>
    <dsp:sp modelId="{8621FAFD-7085-D346-B68A-F98C4DF7F16D}">
      <dsp:nvSpPr>
        <dsp:cNvPr id="0" name=""/>
        <dsp:cNvSpPr/>
      </dsp:nvSpPr>
      <dsp:spPr>
        <a:xfrm>
          <a:off x="2574141" y="3235918"/>
          <a:ext cx="1184631" cy="592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Capitaliser</a:t>
          </a:r>
        </a:p>
      </dsp:txBody>
      <dsp:txXfrm>
        <a:off x="2574141" y="3235918"/>
        <a:ext cx="1184631" cy="5921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16DF23-F446-5841-8221-C0147C9492FD}">
      <dsp:nvSpPr>
        <dsp:cNvPr id="0" name=""/>
        <dsp:cNvSpPr/>
      </dsp:nvSpPr>
      <dsp:spPr>
        <a:xfrm>
          <a:off x="2632" y="179987"/>
          <a:ext cx="2566972" cy="6613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800" kern="1200" dirty="0"/>
            <a:t>Le « déballage d'idées ». </a:t>
          </a:r>
          <a:endParaRPr lang="fr-FR" sz="1800" kern="1200" dirty="0"/>
        </a:p>
      </dsp:txBody>
      <dsp:txXfrm>
        <a:off x="2632" y="179987"/>
        <a:ext cx="2566972" cy="661384"/>
      </dsp:txXfrm>
    </dsp:sp>
    <dsp:sp modelId="{6509BF47-4EBC-D84E-A7C4-3B9ED496DA3F}">
      <dsp:nvSpPr>
        <dsp:cNvPr id="0" name=""/>
        <dsp:cNvSpPr/>
      </dsp:nvSpPr>
      <dsp:spPr>
        <a:xfrm>
          <a:off x="2632" y="841372"/>
          <a:ext cx="2566972" cy="36223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800" kern="1200" dirty="0"/>
            <a:t>En vrac, notez ce qui vous vient à l'esprit dans le cadre de l'objectif visé</a:t>
          </a:r>
          <a:endParaRPr lang="fr-FR" sz="1800" kern="1200" dirty="0"/>
        </a:p>
      </dsp:txBody>
      <dsp:txXfrm>
        <a:off x="2632" y="841372"/>
        <a:ext cx="2566972" cy="3622370"/>
      </dsp:txXfrm>
    </dsp:sp>
    <dsp:sp modelId="{364C3AE1-BFDE-5D4C-889D-32A0B72EF437}">
      <dsp:nvSpPr>
        <dsp:cNvPr id="0" name=""/>
        <dsp:cNvSpPr/>
      </dsp:nvSpPr>
      <dsp:spPr>
        <a:xfrm>
          <a:off x="2928981" y="179987"/>
          <a:ext cx="2566972" cy="6613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800" kern="1200" dirty="0"/>
            <a:t>Le choix et la hiérarchie des idées :</a:t>
          </a:r>
          <a:endParaRPr lang="fr-FR" sz="1800" kern="1200" dirty="0"/>
        </a:p>
      </dsp:txBody>
      <dsp:txXfrm>
        <a:off x="2928981" y="179987"/>
        <a:ext cx="2566972" cy="661384"/>
      </dsp:txXfrm>
    </dsp:sp>
    <dsp:sp modelId="{CDC443F4-94FF-FA47-9729-8F425384CF40}">
      <dsp:nvSpPr>
        <dsp:cNvPr id="0" name=""/>
        <dsp:cNvSpPr/>
      </dsp:nvSpPr>
      <dsp:spPr>
        <a:xfrm>
          <a:off x="2928981" y="841372"/>
          <a:ext cx="2566972" cy="36223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800" kern="1200" dirty="0"/>
            <a:t>Il se fera par élimination en fonction du public, de l'objectif, du temps disponible. 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800" kern="1200" dirty="0"/>
            <a:t>Se limiter à deux ou trois idées-fortes facilite la mémorisation. 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800" kern="1200" dirty="0"/>
            <a:t>La hiérarchisation de ces idées permet à l'auditoire de retenir plus efficacement encore le message.</a:t>
          </a:r>
          <a:endParaRPr lang="fr-FR" sz="1800" kern="1200" dirty="0"/>
        </a:p>
      </dsp:txBody>
      <dsp:txXfrm>
        <a:off x="2928981" y="841372"/>
        <a:ext cx="2566972" cy="3622370"/>
      </dsp:txXfrm>
    </dsp:sp>
    <dsp:sp modelId="{CC717294-1DCE-E846-AF32-02D7B41B3FDD}">
      <dsp:nvSpPr>
        <dsp:cNvPr id="0" name=""/>
        <dsp:cNvSpPr/>
      </dsp:nvSpPr>
      <dsp:spPr>
        <a:xfrm>
          <a:off x="5855330" y="179987"/>
          <a:ext cx="2566972" cy="6613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800" kern="1200" dirty="0"/>
            <a:t>L'organisation des idées </a:t>
          </a:r>
          <a:endParaRPr lang="fr-FR" sz="1800" kern="1200" dirty="0"/>
        </a:p>
      </dsp:txBody>
      <dsp:txXfrm>
        <a:off x="5855330" y="179987"/>
        <a:ext cx="2566972" cy="661384"/>
      </dsp:txXfrm>
    </dsp:sp>
    <dsp:sp modelId="{BB43F3EB-AFD2-454E-9A12-7144EDA3906C}">
      <dsp:nvSpPr>
        <dsp:cNvPr id="0" name=""/>
        <dsp:cNvSpPr/>
      </dsp:nvSpPr>
      <dsp:spPr>
        <a:xfrm>
          <a:off x="5855330" y="841372"/>
          <a:ext cx="2566972" cy="36223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800" kern="1200" dirty="0"/>
            <a:t>Idées consiste à faire un plan qui sera le point de repère tant pour vous que pour votre auditoire, auquel vous l'aurez clairement annoncé.</a:t>
          </a:r>
          <a:endParaRPr lang="fr-FR" sz="1800" kern="1200" dirty="0"/>
        </a:p>
      </dsp:txBody>
      <dsp:txXfrm>
        <a:off x="5855330" y="841372"/>
        <a:ext cx="2566972" cy="36223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E0B6BB-3914-4D46-A3A7-6F1A89106C59}">
      <dsp:nvSpPr>
        <dsp:cNvPr id="0" name=""/>
        <dsp:cNvSpPr/>
      </dsp:nvSpPr>
      <dsp:spPr>
        <a:xfrm>
          <a:off x="2153496" y="0"/>
          <a:ext cx="2131856" cy="2132180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9E09C4-B7CF-494A-8F30-DC6AA7FC791A}">
      <dsp:nvSpPr>
        <dsp:cNvPr id="0" name=""/>
        <dsp:cNvSpPr/>
      </dsp:nvSpPr>
      <dsp:spPr>
        <a:xfrm>
          <a:off x="4230380" y="663073"/>
          <a:ext cx="2436328" cy="853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400" b="1" kern="1200" dirty="0"/>
            <a:t>Voilà ce que je vais vous dire</a:t>
          </a:r>
          <a:endParaRPr lang="fr-FR" sz="1400" b="1" kern="1200" dirty="0"/>
        </a:p>
      </dsp:txBody>
      <dsp:txXfrm>
        <a:off x="4230380" y="663073"/>
        <a:ext cx="2436328" cy="853049"/>
      </dsp:txXfrm>
    </dsp:sp>
    <dsp:sp modelId="{78437988-2E4D-914B-8199-510A5D177B79}">
      <dsp:nvSpPr>
        <dsp:cNvPr id="0" name=""/>
        <dsp:cNvSpPr/>
      </dsp:nvSpPr>
      <dsp:spPr>
        <a:xfrm>
          <a:off x="2624707" y="769781"/>
          <a:ext cx="1184631" cy="592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Introduction</a:t>
          </a:r>
        </a:p>
      </dsp:txBody>
      <dsp:txXfrm>
        <a:off x="2624707" y="769781"/>
        <a:ext cx="1184631" cy="592174"/>
      </dsp:txXfrm>
    </dsp:sp>
    <dsp:sp modelId="{831B93D1-DDEC-CB4B-9F21-5C696909EED8}">
      <dsp:nvSpPr>
        <dsp:cNvPr id="0" name=""/>
        <dsp:cNvSpPr/>
      </dsp:nvSpPr>
      <dsp:spPr>
        <a:xfrm>
          <a:off x="1561381" y="1225095"/>
          <a:ext cx="2131856" cy="2132180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6BF6F9-4959-164B-BEB1-7BC9FB1097D9}">
      <dsp:nvSpPr>
        <dsp:cNvPr id="0" name=""/>
        <dsp:cNvSpPr/>
      </dsp:nvSpPr>
      <dsp:spPr>
        <a:xfrm>
          <a:off x="4239636" y="1881299"/>
          <a:ext cx="2061061" cy="853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400" b="1" kern="1200" dirty="0"/>
            <a:t>Voilà ce que je vous dis </a:t>
          </a:r>
          <a:endParaRPr lang="fr-FR" sz="1400" b="1" kern="1200" dirty="0"/>
        </a:p>
      </dsp:txBody>
      <dsp:txXfrm>
        <a:off x="4239636" y="1881299"/>
        <a:ext cx="2061061" cy="853049"/>
      </dsp:txXfrm>
    </dsp:sp>
    <dsp:sp modelId="{6B4409E6-E473-0447-91F9-4881803960AF}">
      <dsp:nvSpPr>
        <dsp:cNvPr id="0" name=""/>
        <dsp:cNvSpPr/>
      </dsp:nvSpPr>
      <dsp:spPr>
        <a:xfrm>
          <a:off x="2034993" y="2001964"/>
          <a:ext cx="1184631" cy="592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Développement</a:t>
          </a:r>
        </a:p>
      </dsp:txBody>
      <dsp:txXfrm>
        <a:off x="2034993" y="2001964"/>
        <a:ext cx="1184631" cy="592174"/>
      </dsp:txXfrm>
    </dsp:sp>
    <dsp:sp modelId="{329373D6-0FBD-664A-A717-EAE793CAAA9C}">
      <dsp:nvSpPr>
        <dsp:cNvPr id="0" name=""/>
        <dsp:cNvSpPr/>
      </dsp:nvSpPr>
      <dsp:spPr>
        <a:xfrm>
          <a:off x="2305229" y="2596795"/>
          <a:ext cx="1831594" cy="1832329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23944-93F2-5441-9F81-986CD2D939CD}">
      <dsp:nvSpPr>
        <dsp:cNvPr id="0" name=""/>
        <dsp:cNvSpPr/>
      </dsp:nvSpPr>
      <dsp:spPr>
        <a:xfrm>
          <a:off x="4212473" y="3071931"/>
          <a:ext cx="2174723" cy="853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400" b="1" kern="1200" dirty="0"/>
            <a:t>Voilà ce que je vous ai dit </a:t>
          </a:r>
          <a:endParaRPr lang="fr-FR" sz="1400" b="1" kern="1200" dirty="0"/>
        </a:p>
      </dsp:txBody>
      <dsp:txXfrm>
        <a:off x="4212473" y="3071931"/>
        <a:ext cx="2174723" cy="853049"/>
      </dsp:txXfrm>
    </dsp:sp>
    <dsp:sp modelId="{8621FAFD-7085-D346-B68A-F98C4DF7F16D}">
      <dsp:nvSpPr>
        <dsp:cNvPr id="0" name=""/>
        <dsp:cNvSpPr/>
      </dsp:nvSpPr>
      <dsp:spPr>
        <a:xfrm>
          <a:off x="2627509" y="3235918"/>
          <a:ext cx="1184631" cy="592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/>
            <a:t>Conclusion</a:t>
          </a:r>
        </a:p>
      </dsp:txBody>
      <dsp:txXfrm>
        <a:off x="2627509" y="3235918"/>
        <a:ext cx="1184631" cy="5921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08237A-F687-454D-91C5-FD7F58B859E2}">
      <dsp:nvSpPr>
        <dsp:cNvPr id="0" name=""/>
        <dsp:cNvSpPr/>
      </dsp:nvSpPr>
      <dsp:spPr>
        <a:xfrm>
          <a:off x="2946208" y="441"/>
          <a:ext cx="4419313" cy="172290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2300" kern="1200" dirty="0"/>
            <a:t>Articulation autour du temps (hier, aujourd'hui, demain… avant, maintenant, après…) ;</a:t>
          </a:r>
          <a:endParaRPr lang="fr-FR" sz="2300" kern="1200" dirty="0"/>
        </a:p>
      </dsp:txBody>
      <dsp:txXfrm>
        <a:off x="2946208" y="215805"/>
        <a:ext cx="3773222" cy="1292181"/>
      </dsp:txXfrm>
    </dsp:sp>
    <dsp:sp modelId="{9B1BD7B6-A878-4348-976E-5B81453844A6}">
      <dsp:nvSpPr>
        <dsp:cNvPr id="0" name=""/>
        <dsp:cNvSpPr/>
      </dsp:nvSpPr>
      <dsp:spPr>
        <a:xfrm>
          <a:off x="0" y="441"/>
          <a:ext cx="2946208" cy="1722909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3200" kern="1200" dirty="0"/>
            <a:t>Le plan chronologique</a:t>
          </a:r>
          <a:endParaRPr lang="fr-FR" sz="3200" kern="1200" dirty="0"/>
        </a:p>
      </dsp:txBody>
      <dsp:txXfrm>
        <a:off x="84105" y="84546"/>
        <a:ext cx="2777998" cy="1554699"/>
      </dsp:txXfrm>
    </dsp:sp>
    <dsp:sp modelId="{653C70C9-4B0E-B846-8904-25ACD78A7DAC}">
      <dsp:nvSpPr>
        <dsp:cNvPr id="0" name=""/>
        <dsp:cNvSpPr/>
      </dsp:nvSpPr>
      <dsp:spPr>
        <a:xfrm>
          <a:off x="2946208" y="1895641"/>
          <a:ext cx="4419313" cy="172290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2300" kern="1200" dirty="0"/>
            <a:t>Thèse-antithèse-synthèse / pour ou contre / avantages inconvénients.</a:t>
          </a:r>
          <a:endParaRPr lang="fr-FR" sz="2300" kern="1200" dirty="0"/>
        </a:p>
      </dsp:txBody>
      <dsp:txXfrm>
        <a:off x="2946208" y="2111005"/>
        <a:ext cx="3773222" cy="1292181"/>
      </dsp:txXfrm>
    </dsp:sp>
    <dsp:sp modelId="{195A1B30-5C85-E54C-BA68-5739A86256BD}">
      <dsp:nvSpPr>
        <dsp:cNvPr id="0" name=""/>
        <dsp:cNvSpPr/>
      </dsp:nvSpPr>
      <dsp:spPr>
        <a:xfrm>
          <a:off x="0" y="1895641"/>
          <a:ext cx="2946208" cy="1722909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3200" kern="1200" dirty="0"/>
            <a:t>Le plan dialectique et ses variantes</a:t>
          </a:r>
          <a:endParaRPr lang="fr-FR" sz="3200" kern="1200" dirty="0"/>
        </a:p>
      </dsp:txBody>
      <dsp:txXfrm>
        <a:off x="84105" y="1979746"/>
        <a:ext cx="2777998" cy="15546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E62A3A-C017-964F-9FC1-9F62E23CE258}">
      <dsp:nvSpPr>
        <dsp:cNvPr id="0" name=""/>
        <dsp:cNvSpPr/>
      </dsp:nvSpPr>
      <dsp:spPr>
        <a:xfrm>
          <a:off x="3642" y="2112222"/>
          <a:ext cx="1471905" cy="1214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100" kern="1200" dirty="0"/>
            <a:t>Situer le thème (temps, lieu),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100" kern="1200" dirty="0"/>
            <a:t>Préciser les aspects qui seront envisagés, 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100" kern="1200" dirty="0"/>
            <a:t>Définir le contexte… </a:t>
          </a:r>
          <a:endParaRPr lang="fr-FR" sz="1100" kern="1200" dirty="0"/>
        </a:p>
      </dsp:txBody>
      <dsp:txXfrm>
        <a:off x="31580" y="2140160"/>
        <a:ext cx="1416029" cy="897992"/>
      </dsp:txXfrm>
    </dsp:sp>
    <dsp:sp modelId="{F551FE99-0CE6-2643-911C-87A67D7969F4}">
      <dsp:nvSpPr>
        <dsp:cNvPr id="0" name=""/>
        <dsp:cNvSpPr/>
      </dsp:nvSpPr>
      <dsp:spPr>
        <a:xfrm>
          <a:off x="842523" y="2443412"/>
          <a:ext cx="1561119" cy="1561119"/>
        </a:xfrm>
        <a:prstGeom prst="leftCircularArrow">
          <a:avLst>
            <a:gd name="adj1" fmla="val 2759"/>
            <a:gd name="adj2" fmla="val 336424"/>
            <a:gd name="adj3" fmla="val 2111935"/>
            <a:gd name="adj4" fmla="val 9024489"/>
            <a:gd name="adj5" fmla="val 32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B76E0C-971E-2C4A-A6D5-5498AE211446}">
      <dsp:nvSpPr>
        <dsp:cNvPr id="0" name=""/>
        <dsp:cNvSpPr/>
      </dsp:nvSpPr>
      <dsp:spPr>
        <a:xfrm>
          <a:off x="330733" y="3066091"/>
          <a:ext cx="1308360" cy="5202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700" kern="1200" dirty="0"/>
            <a:t>Situation :</a:t>
          </a:r>
          <a:endParaRPr lang="fr-FR" sz="1700" kern="1200" dirty="0"/>
        </a:p>
      </dsp:txBody>
      <dsp:txXfrm>
        <a:off x="345972" y="3081330"/>
        <a:ext cx="1277882" cy="489813"/>
      </dsp:txXfrm>
    </dsp:sp>
    <dsp:sp modelId="{2B1DC1F5-4F91-0845-8C07-F351A38C8CEC}">
      <dsp:nvSpPr>
        <dsp:cNvPr id="0" name=""/>
        <dsp:cNvSpPr/>
      </dsp:nvSpPr>
      <dsp:spPr>
        <a:xfrm>
          <a:off x="1844212" y="2112222"/>
          <a:ext cx="1471905" cy="1214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100" kern="1200" dirty="0"/>
            <a:t>Donner des informations, 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100" kern="1200" dirty="0"/>
            <a:t>décrire, comparer, distinguer. </a:t>
          </a:r>
          <a:endParaRPr lang="fr-FR" sz="1100" kern="1200" dirty="0"/>
        </a:p>
      </dsp:txBody>
      <dsp:txXfrm>
        <a:off x="1872150" y="2400306"/>
        <a:ext cx="1416029" cy="897992"/>
      </dsp:txXfrm>
    </dsp:sp>
    <dsp:sp modelId="{1A5AACA7-A591-BA48-A594-10BD576C725E}">
      <dsp:nvSpPr>
        <dsp:cNvPr id="0" name=""/>
        <dsp:cNvSpPr/>
      </dsp:nvSpPr>
      <dsp:spPr>
        <a:xfrm>
          <a:off x="2670826" y="1386327"/>
          <a:ext cx="1749195" cy="1749195"/>
        </a:xfrm>
        <a:prstGeom prst="circularArrow">
          <a:avLst>
            <a:gd name="adj1" fmla="val 2463"/>
            <a:gd name="adj2" fmla="val 298187"/>
            <a:gd name="adj3" fmla="val 19526302"/>
            <a:gd name="adj4" fmla="val 12575511"/>
            <a:gd name="adj5" fmla="val 287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96866-0BFF-C64A-992A-2B832AC05E51}">
      <dsp:nvSpPr>
        <dsp:cNvPr id="0" name=""/>
        <dsp:cNvSpPr/>
      </dsp:nvSpPr>
      <dsp:spPr>
        <a:xfrm>
          <a:off x="2171302" y="1852077"/>
          <a:ext cx="1308360" cy="5202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700" kern="1200" dirty="0"/>
            <a:t>Observation :</a:t>
          </a:r>
          <a:endParaRPr lang="fr-FR" sz="1700" kern="1200" dirty="0"/>
        </a:p>
      </dsp:txBody>
      <dsp:txXfrm>
        <a:off x="2186541" y="1867316"/>
        <a:ext cx="1277882" cy="489813"/>
      </dsp:txXfrm>
    </dsp:sp>
    <dsp:sp modelId="{191CA33B-B61E-C940-A8EE-DAD26BD0800E}">
      <dsp:nvSpPr>
        <dsp:cNvPr id="0" name=""/>
        <dsp:cNvSpPr/>
      </dsp:nvSpPr>
      <dsp:spPr>
        <a:xfrm>
          <a:off x="3684781" y="2112222"/>
          <a:ext cx="1471905" cy="1214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100" kern="1200" dirty="0"/>
            <a:t>Exprimer ce que l'on pense.</a:t>
          </a:r>
          <a:endParaRPr lang="fr-FR" sz="1100" kern="1200" dirty="0"/>
        </a:p>
      </dsp:txBody>
      <dsp:txXfrm>
        <a:off x="3712719" y="2140160"/>
        <a:ext cx="1416029" cy="897992"/>
      </dsp:txXfrm>
    </dsp:sp>
    <dsp:sp modelId="{A9DE155B-67F8-024E-871C-4891B27831AC}">
      <dsp:nvSpPr>
        <dsp:cNvPr id="0" name=""/>
        <dsp:cNvSpPr/>
      </dsp:nvSpPr>
      <dsp:spPr>
        <a:xfrm>
          <a:off x="4523662" y="2443412"/>
          <a:ext cx="1561119" cy="1561119"/>
        </a:xfrm>
        <a:prstGeom prst="leftCircularArrow">
          <a:avLst>
            <a:gd name="adj1" fmla="val 2759"/>
            <a:gd name="adj2" fmla="val 336424"/>
            <a:gd name="adj3" fmla="val 2111935"/>
            <a:gd name="adj4" fmla="val 9024489"/>
            <a:gd name="adj5" fmla="val 32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C952C-202E-BC49-93FD-80C342BB0139}">
      <dsp:nvSpPr>
        <dsp:cNvPr id="0" name=""/>
        <dsp:cNvSpPr/>
      </dsp:nvSpPr>
      <dsp:spPr>
        <a:xfrm>
          <a:off x="4011871" y="3066091"/>
          <a:ext cx="1308360" cy="5202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700" kern="1200" dirty="0"/>
            <a:t>Sentiments :</a:t>
          </a:r>
          <a:endParaRPr lang="fr-FR" sz="1700" kern="1200" dirty="0"/>
        </a:p>
      </dsp:txBody>
      <dsp:txXfrm>
        <a:off x="4027110" y="3081330"/>
        <a:ext cx="1277882" cy="489813"/>
      </dsp:txXfrm>
    </dsp:sp>
    <dsp:sp modelId="{3D478BBA-50D7-E44A-964C-1A177BD22B35}">
      <dsp:nvSpPr>
        <dsp:cNvPr id="0" name=""/>
        <dsp:cNvSpPr/>
      </dsp:nvSpPr>
      <dsp:spPr>
        <a:xfrm>
          <a:off x="5525351" y="2112222"/>
          <a:ext cx="1471905" cy="1214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100" kern="1200" dirty="0"/>
            <a:t>Expliquer pourquoi on pense cela.</a:t>
          </a:r>
          <a:endParaRPr lang="fr-FR" sz="1100" kern="1200" dirty="0"/>
        </a:p>
      </dsp:txBody>
      <dsp:txXfrm>
        <a:off x="5553289" y="2400306"/>
        <a:ext cx="1416029" cy="897992"/>
      </dsp:txXfrm>
    </dsp:sp>
    <dsp:sp modelId="{2B250A6A-041E-584A-9D9A-6E96FCCD27D0}">
      <dsp:nvSpPr>
        <dsp:cNvPr id="0" name=""/>
        <dsp:cNvSpPr/>
      </dsp:nvSpPr>
      <dsp:spPr>
        <a:xfrm>
          <a:off x="6351965" y="1386327"/>
          <a:ext cx="1749195" cy="1749195"/>
        </a:xfrm>
        <a:prstGeom prst="circularArrow">
          <a:avLst>
            <a:gd name="adj1" fmla="val 2463"/>
            <a:gd name="adj2" fmla="val 298187"/>
            <a:gd name="adj3" fmla="val 19526302"/>
            <a:gd name="adj4" fmla="val 12575511"/>
            <a:gd name="adj5" fmla="val 287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A3B02E-F957-3748-AB17-2B6F41ED9CB8}">
      <dsp:nvSpPr>
        <dsp:cNvPr id="0" name=""/>
        <dsp:cNvSpPr/>
      </dsp:nvSpPr>
      <dsp:spPr>
        <a:xfrm>
          <a:off x="5852441" y="1852077"/>
          <a:ext cx="1308360" cy="5202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700" kern="1200" dirty="0"/>
            <a:t> Réflexion : </a:t>
          </a:r>
          <a:endParaRPr lang="fr-FR" sz="1700" kern="1200" dirty="0"/>
        </a:p>
      </dsp:txBody>
      <dsp:txXfrm>
        <a:off x="5867680" y="1867316"/>
        <a:ext cx="1277882" cy="489813"/>
      </dsp:txXfrm>
    </dsp:sp>
    <dsp:sp modelId="{89EB58FD-63D7-1248-A3EA-39F180E7954A}">
      <dsp:nvSpPr>
        <dsp:cNvPr id="0" name=""/>
        <dsp:cNvSpPr/>
      </dsp:nvSpPr>
      <dsp:spPr>
        <a:xfrm>
          <a:off x="7365920" y="2112222"/>
          <a:ext cx="1471905" cy="1214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100" kern="1200" dirty="0"/>
            <a:t>Conclure en évoquant le futur (modifications qui seront apportées, actions décidées…).</a:t>
          </a:r>
          <a:endParaRPr lang="fr-FR" sz="1100" kern="1200" dirty="0"/>
        </a:p>
      </dsp:txBody>
      <dsp:txXfrm>
        <a:off x="7393858" y="2140160"/>
        <a:ext cx="1416029" cy="897992"/>
      </dsp:txXfrm>
    </dsp:sp>
    <dsp:sp modelId="{6F3F6397-7AC4-B440-8D7C-38A7D36DB756}">
      <dsp:nvSpPr>
        <dsp:cNvPr id="0" name=""/>
        <dsp:cNvSpPr/>
      </dsp:nvSpPr>
      <dsp:spPr>
        <a:xfrm>
          <a:off x="7693010" y="3066091"/>
          <a:ext cx="1308360" cy="5202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700" kern="1200" dirty="0"/>
            <a:t>Action :</a:t>
          </a:r>
          <a:endParaRPr lang="fr-FR" sz="1700" kern="1200" dirty="0"/>
        </a:p>
      </dsp:txBody>
      <dsp:txXfrm>
        <a:off x="7708249" y="3081330"/>
        <a:ext cx="1277882" cy="4898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AEE444-1A52-5F42-98C2-E335F306E7D1}">
      <dsp:nvSpPr>
        <dsp:cNvPr id="0" name=""/>
        <dsp:cNvSpPr/>
      </dsp:nvSpPr>
      <dsp:spPr>
        <a:xfrm>
          <a:off x="930" y="0"/>
          <a:ext cx="2418457" cy="406400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>
              <a:solidFill>
                <a:srgbClr val="1F497D"/>
              </a:solidFill>
            </a:rPr>
            <a:t>Le corps</a:t>
          </a:r>
        </a:p>
      </dsp:txBody>
      <dsp:txXfrm>
        <a:off x="930" y="0"/>
        <a:ext cx="2418457" cy="1219200"/>
      </dsp:txXfrm>
    </dsp:sp>
    <dsp:sp modelId="{88B0C3DA-DD7A-7242-A038-40CD797B5B27}">
      <dsp:nvSpPr>
        <dsp:cNvPr id="0" name=""/>
        <dsp:cNvSpPr/>
      </dsp:nvSpPr>
      <dsp:spPr>
        <a:xfrm>
          <a:off x="242775" y="1219547"/>
          <a:ext cx="1934765" cy="7984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/>
            <a:t>la posture</a:t>
          </a:r>
        </a:p>
      </dsp:txBody>
      <dsp:txXfrm>
        <a:off x="266160" y="1242932"/>
        <a:ext cx="1887995" cy="751643"/>
      </dsp:txXfrm>
    </dsp:sp>
    <dsp:sp modelId="{445CAB51-240A-394F-A937-170B674293BA}">
      <dsp:nvSpPr>
        <dsp:cNvPr id="0" name=""/>
        <dsp:cNvSpPr/>
      </dsp:nvSpPr>
      <dsp:spPr>
        <a:xfrm>
          <a:off x="242775" y="2140793"/>
          <a:ext cx="1934765" cy="7984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/>
            <a:t>les gestes </a:t>
          </a:r>
        </a:p>
      </dsp:txBody>
      <dsp:txXfrm>
        <a:off x="266160" y="2164178"/>
        <a:ext cx="1887995" cy="751643"/>
      </dsp:txXfrm>
    </dsp:sp>
    <dsp:sp modelId="{C5A5F36F-DCDA-9B41-9D21-7A4520319A36}">
      <dsp:nvSpPr>
        <dsp:cNvPr id="0" name=""/>
        <dsp:cNvSpPr/>
      </dsp:nvSpPr>
      <dsp:spPr>
        <a:xfrm>
          <a:off x="242775" y="3062039"/>
          <a:ext cx="1934765" cy="7984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/>
            <a:t>la position dans l’espace</a:t>
          </a:r>
        </a:p>
      </dsp:txBody>
      <dsp:txXfrm>
        <a:off x="266160" y="3085424"/>
        <a:ext cx="1887995" cy="751643"/>
      </dsp:txXfrm>
    </dsp:sp>
    <dsp:sp modelId="{9F2558E1-37FB-394A-8718-D81F60A23122}">
      <dsp:nvSpPr>
        <dsp:cNvPr id="0" name=""/>
        <dsp:cNvSpPr/>
      </dsp:nvSpPr>
      <dsp:spPr>
        <a:xfrm>
          <a:off x="2600771" y="0"/>
          <a:ext cx="2418457" cy="406400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>
              <a:solidFill>
                <a:srgbClr val="1F497D"/>
              </a:solidFill>
            </a:rPr>
            <a:t>La voix</a:t>
          </a:r>
        </a:p>
      </dsp:txBody>
      <dsp:txXfrm>
        <a:off x="2600771" y="0"/>
        <a:ext cx="2418457" cy="1219200"/>
      </dsp:txXfrm>
    </dsp:sp>
    <dsp:sp modelId="{830874E3-4A66-DD42-8A72-E4E851B99088}">
      <dsp:nvSpPr>
        <dsp:cNvPr id="0" name=""/>
        <dsp:cNvSpPr/>
      </dsp:nvSpPr>
      <dsp:spPr>
        <a:xfrm>
          <a:off x="2842617" y="1219299"/>
          <a:ext cx="1934765" cy="5920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/>
            <a:t>l’intonation </a:t>
          </a:r>
        </a:p>
      </dsp:txBody>
      <dsp:txXfrm>
        <a:off x="2859957" y="1236639"/>
        <a:ext cx="1900085" cy="557358"/>
      </dsp:txXfrm>
    </dsp:sp>
    <dsp:sp modelId="{6CCE9A9D-5446-CA46-8747-8D41BDF3363A}">
      <dsp:nvSpPr>
        <dsp:cNvPr id="0" name=""/>
        <dsp:cNvSpPr/>
      </dsp:nvSpPr>
      <dsp:spPr>
        <a:xfrm>
          <a:off x="2842617" y="1902420"/>
          <a:ext cx="1934765" cy="5920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/>
            <a:t>le rythme/ silence </a:t>
          </a:r>
        </a:p>
      </dsp:txBody>
      <dsp:txXfrm>
        <a:off x="2859957" y="1919760"/>
        <a:ext cx="1900085" cy="557358"/>
      </dsp:txXfrm>
    </dsp:sp>
    <dsp:sp modelId="{A4684158-E386-514B-B234-219C55830E58}">
      <dsp:nvSpPr>
        <dsp:cNvPr id="0" name=""/>
        <dsp:cNvSpPr/>
      </dsp:nvSpPr>
      <dsp:spPr>
        <a:xfrm>
          <a:off x="2842617" y="2585541"/>
          <a:ext cx="1934765" cy="5920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/>
            <a:t>le volume</a:t>
          </a:r>
        </a:p>
      </dsp:txBody>
      <dsp:txXfrm>
        <a:off x="2859957" y="2602881"/>
        <a:ext cx="1900085" cy="557358"/>
      </dsp:txXfrm>
    </dsp:sp>
    <dsp:sp modelId="{F4161545-6F6B-274A-9282-2484436EF70A}">
      <dsp:nvSpPr>
        <dsp:cNvPr id="0" name=""/>
        <dsp:cNvSpPr/>
      </dsp:nvSpPr>
      <dsp:spPr>
        <a:xfrm>
          <a:off x="2842617" y="3268662"/>
          <a:ext cx="1934765" cy="5920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/>
            <a:t>l’accent</a:t>
          </a:r>
        </a:p>
      </dsp:txBody>
      <dsp:txXfrm>
        <a:off x="2859957" y="3286002"/>
        <a:ext cx="1900085" cy="557358"/>
      </dsp:txXfrm>
    </dsp:sp>
    <dsp:sp modelId="{46BE16E2-F084-E446-95B1-B95EC653D729}">
      <dsp:nvSpPr>
        <dsp:cNvPr id="0" name=""/>
        <dsp:cNvSpPr/>
      </dsp:nvSpPr>
      <dsp:spPr>
        <a:xfrm>
          <a:off x="5200612" y="0"/>
          <a:ext cx="2418457" cy="406400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>
              <a:solidFill>
                <a:srgbClr val="1F497D"/>
              </a:solidFill>
            </a:rPr>
            <a:t>Le visage </a:t>
          </a:r>
        </a:p>
      </dsp:txBody>
      <dsp:txXfrm>
        <a:off x="5200612" y="0"/>
        <a:ext cx="2418457" cy="1219200"/>
      </dsp:txXfrm>
    </dsp:sp>
    <dsp:sp modelId="{7F8E16A8-ABA8-2847-9AAE-945B88F5A265}">
      <dsp:nvSpPr>
        <dsp:cNvPr id="0" name=""/>
        <dsp:cNvSpPr/>
      </dsp:nvSpPr>
      <dsp:spPr>
        <a:xfrm>
          <a:off x="5442458" y="1220390"/>
          <a:ext cx="1934765" cy="1225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/>
            <a:t>le regard </a:t>
          </a:r>
        </a:p>
      </dsp:txBody>
      <dsp:txXfrm>
        <a:off x="5478347" y="1256279"/>
        <a:ext cx="1862987" cy="1153573"/>
      </dsp:txXfrm>
    </dsp:sp>
    <dsp:sp modelId="{9A34E1A0-F512-D94C-8D8F-C1F55E86090A}">
      <dsp:nvSpPr>
        <dsp:cNvPr id="0" name=""/>
        <dsp:cNvSpPr/>
      </dsp:nvSpPr>
      <dsp:spPr>
        <a:xfrm>
          <a:off x="5442458" y="2634257"/>
          <a:ext cx="1934765" cy="12253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/>
            <a:t>les expressions faciales (sourire, froncement des cils…) </a:t>
          </a:r>
        </a:p>
      </dsp:txBody>
      <dsp:txXfrm>
        <a:off x="5478347" y="2670146"/>
        <a:ext cx="1862987" cy="1153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4C9FF-135A-4EA1-8AD7-5DC674D5537B}" type="datetimeFigureOut">
              <a:rPr lang="fr-FR" smtClean="0"/>
              <a:pPr/>
              <a:t>29/11/2019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FE891-7BED-4002-979F-ABA727ADE27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277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ea typeface="ＭＳ Ｐゴシック" pitchFamily="-65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1</a:t>
            </a:fld>
            <a:endParaRPr lang="en-US" dirty="0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42852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sz="1200" dirty="0"/>
              <a:t>Le destinataire a besoin d'être averti par avance des différentes étapes de l'exposé. Il doit disposer de repères afin de ne pas s'égarer. Ainsi vous préparez vos auditeurs à cheminer avec vous et leur donnez envie d'aller plus loin.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11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719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sz="1200" dirty="0"/>
              <a:t>Feriez-vous confiance à un guide qui hésite ou ne semble pas savoir où il va ? 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12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83496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sz="1200" dirty="0"/>
              <a:t>Feriez-vous confiance à un guide qui hésite ou ne semble pas savoir où il va ? 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13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62402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dirty="0"/>
              <a:t>Le modèle de </a:t>
            </a:r>
            <a:r>
              <a:rPr lang="fr-MA" dirty="0" err="1"/>
              <a:t>Laswell</a:t>
            </a:r>
            <a:r>
              <a:rPr lang="fr-MA" dirty="0"/>
              <a:t> Qui ? Dit quoi ? À qui ? Pourquoi ? Où ? Quand ? Comment ? Avec quel résultat ? Aspects et critères À partir d'un thème X, évoquer et analyser les différents aspects ou critères : financier, scientifique, commercial, historique, sociologique, médical…</a:t>
            </a:r>
          </a:p>
          <a:p>
            <a:r>
              <a:rPr lang="fr-MA" dirty="0"/>
              <a:t>Cette liste n'est pas exhaustive. Il ne s'agit pas de suivre à la lettre les modèles de plan, mais de les adapter au sujet, à l'auditoire et à sa personnalité.</a:t>
            </a:r>
            <a:endParaRPr lang="fr-MA" sz="1200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14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69817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dirty="0"/>
              <a:t>Le modèle de </a:t>
            </a:r>
            <a:r>
              <a:rPr lang="fr-MA" dirty="0" err="1"/>
              <a:t>Laswell</a:t>
            </a:r>
            <a:r>
              <a:rPr lang="fr-MA" dirty="0"/>
              <a:t> Qui ? Dit quoi ? À qui ? Pourquoi ? Où ? Quand ? Comment ? Avec quel résultat ? Aspects et critères À partir d'un thème X, évoquer et analyser les différents aspects ou critères : financier, scientifique, commercial, historique, sociologique, médical…</a:t>
            </a:r>
          </a:p>
          <a:p>
            <a:r>
              <a:rPr lang="fr-MA" dirty="0"/>
              <a:t>Cette liste n'est pas exhaustive. Il ne s'agit pas de suivre à la lettre les modèles de plan, mais de les adapter au sujet, à l'auditoire et à sa personnalité.</a:t>
            </a:r>
            <a:endParaRPr lang="fr-MA" sz="1200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15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57413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dirty="0"/>
              <a:t>Le modèle de </a:t>
            </a:r>
            <a:r>
              <a:rPr lang="fr-MA" dirty="0" err="1"/>
              <a:t>Laswell</a:t>
            </a:r>
            <a:r>
              <a:rPr lang="fr-MA" dirty="0"/>
              <a:t> Qui ? Dit quoi ? À qui ? Pourquoi ? Où ? Quand ? Comment ? Avec quel résultat ? Aspects et critères À partir d'un thème X, évoquer et analyser les différents aspects ou critères : financier, scientifique, commercial, historique, sociologique, médical…</a:t>
            </a:r>
          </a:p>
          <a:p>
            <a:r>
              <a:rPr lang="fr-MA" dirty="0"/>
              <a:t>Cette liste n'est pas exhaustive. Il ne s'agit pas de suivre à la lettre les modèles de plan, mais de les adapter au sujet, à l'auditoire et à sa personnalité.</a:t>
            </a:r>
            <a:endParaRPr lang="fr-MA" sz="1200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16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03068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MA" sz="1200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17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5065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dirty="0"/>
              <a:t>Le modèle de </a:t>
            </a:r>
            <a:r>
              <a:rPr lang="fr-MA" dirty="0" err="1"/>
              <a:t>Laswell</a:t>
            </a:r>
            <a:r>
              <a:rPr lang="fr-MA" dirty="0"/>
              <a:t> Qui ? Dit quoi ? À qui ? Pourquoi ? Où ? Quand ? Comment ? Avec quel résultat ? Aspects et critères À partir d'un thème X, évoquer et analyser les différents aspects ou critères : financier, scientifique, commercial, historique, sociologique, médical…</a:t>
            </a:r>
          </a:p>
          <a:p>
            <a:r>
              <a:rPr lang="fr-MA" dirty="0"/>
              <a:t>Cette liste n'est pas exhaustive. Il ne s'agit pas de suivre à la lettre les modèles de plan, mais de les adapter au sujet, à l'auditoire et à sa personnalité.</a:t>
            </a:r>
            <a:endParaRPr lang="fr-MA" sz="1200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18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24111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dirty="0"/>
              <a:t>Le modèle de </a:t>
            </a:r>
            <a:r>
              <a:rPr lang="fr-MA" dirty="0" err="1"/>
              <a:t>Laswell</a:t>
            </a:r>
            <a:r>
              <a:rPr lang="fr-MA" dirty="0"/>
              <a:t> Qui ? Dit quoi ? À qui ? Pourquoi ? Où ? Quand ? Comment ? Avec quel résultat ? Aspects et critères À partir d'un thème X, évoquer et analyser les différents aspects ou critères : financier, scientifique, commercial, historique, sociologique, médical…</a:t>
            </a:r>
          </a:p>
          <a:p>
            <a:r>
              <a:rPr lang="fr-MA" dirty="0"/>
              <a:t>Cette liste n'est pas exhaustive. Il ne s'agit pas de suivre à la lettre les modèles de plan, mais de les adapter au sujet, à l'auditoire et à sa personnalité.</a:t>
            </a:r>
            <a:endParaRPr lang="fr-MA" sz="1200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19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03430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sz="1200" dirty="0"/>
              <a:t>Vous serez plus rassuré et vous rassurerez votre auditoire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20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6120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b="1">
                <a:ea typeface="ＭＳ Ｐゴシック" pitchFamily="-65" charset="-128"/>
              </a:rPr>
              <a:t>Content</a:t>
            </a:r>
            <a:endParaRPr lang="en-US" b="1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 </a:t>
            </a:r>
            <a:endParaRPr lang="en-US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Background information</a:t>
            </a:r>
            <a:endParaRPr lang="en-US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Summary</a:t>
            </a:r>
            <a:endParaRPr lang="en-US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Personal resources and goals</a:t>
            </a:r>
            <a:endParaRPr lang="en-US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The product or service</a:t>
            </a:r>
            <a:endParaRPr lang="en-US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The market</a:t>
            </a:r>
            <a:endParaRPr lang="en-US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Sale and marketing plan</a:t>
            </a:r>
            <a:endParaRPr lang="en-US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Management &amp; organisation</a:t>
            </a:r>
            <a:endParaRPr lang="en-US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Development of the business</a:t>
            </a:r>
            <a:endParaRPr lang="en-US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Budgets</a:t>
            </a:r>
            <a:endParaRPr lang="en-US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Financial requirements</a:t>
            </a:r>
            <a:endParaRPr lang="en-US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>
                <a:ea typeface="ＭＳ Ｐゴシック" pitchFamily="-65" charset="-128"/>
              </a:rPr>
              <a:t>Appendices</a:t>
            </a:r>
            <a:endParaRPr lang="en-US">
              <a:ea typeface="ＭＳ Ｐゴシック" pitchFamily="-65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2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41189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sz="1200" dirty="0"/>
              <a:t>Vous serez plus rassuré et vous rassurerez votre auditoire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21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47594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81891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0403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89422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4571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12073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89499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00331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83993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813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0">
              <a:buFont typeface="Arial" pitchFamily="34" charset="0"/>
              <a:buChar char="•"/>
            </a:pPr>
            <a:endParaRPr lang="en-US" dirty="0">
              <a:ea typeface="ＭＳ Ｐゴシック" pitchFamily="-65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4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22089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 lvl="1"/>
            <a:endParaRPr lang="fr-FR" dirty="0"/>
          </a:p>
          <a:p>
            <a:r>
              <a:rPr lang="fr-FR" altLang="fr-FR" b="1" i="1" u="sng" dirty="0"/>
              <a:t>Perte de sens :</a:t>
            </a:r>
          </a:p>
          <a:p>
            <a:endParaRPr lang="fr-FR" altLang="fr-FR" dirty="0"/>
          </a:p>
          <a:p>
            <a:r>
              <a:rPr lang="fr-FR" altLang="fr-FR" dirty="0"/>
              <a:t>Perte du système des valeurs</a:t>
            </a:r>
          </a:p>
          <a:p>
            <a:r>
              <a:rPr lang="fr-FR" altLang="fr-FR" dirty="0"/>
              <a:t>Sentiment de vide et d’inutilité</a:t>
            </a:r>
          </a:p>
          <a:p>
            <a:r>
              <a:rPr lang="fr-FR" altLang="fr-FR" dirty="0"/>
              <a:t>Sentiment que la vie n’a plus de raison d’être.</a:t>
            </a:r>
          </a:p>
          <a:p>
            <a:endParaRPr lang="fr-FR" altLang="fr-FR" dirty="0"/>
          </a:p>
          <a:p>
            <a:pPr lvl="1"/>
            <a:endParaRPr lang="fr-FR" dirty="0"/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8577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88653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499581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05415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6958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communication passe donc par 2 modes d’</a:t>
            </a:r>
            <a:r>
              <a:rPr lang="fr-FR" dirty="0" err="1"/>
              <a:t>expressionUn</a:t>
            </a:r>
            <a:r>
              <a:rPr lang="fr-FR" dirty="0"/>
              <a:t> mode informationnel : Dénotatif et référentiel, c’est le contenu, le sens attribué aux </a:t>
            </a:r>
            <a:r>
              <a:rPr lang="fr-FR" dirty="0" err="1"/>
              <a:t>mots.</a:t>
            </a:r>
            <a:endParaRPr lang="fr-FR" dirty="0"/>
          </a:p>
          <a:p>
            <a:pPr lvl="1"/>
            <a:r>
              <a:rPr lang="fr-FR" dirty="0"/>
              <a:t>Un mode relationnel : Connotatif et évocateur, ce sont les indices contextuels non </a:t>
            </a:r>
            <a:r>
              <a:rPr lang="fr-FR" dirty="0" err="1"/>
              <a:t>verbaux</a:t>
            </a:r>
            <a:r>
              <a:rPr lang="fr-FR" dirty="0"/>
              <a:t> ce que vous avez réceptionné, vous allez le retransmettre avec vos points de vue, votre façon de faire et de dire. Votre manière de dire </a:t>
            </a:r>
          </a:p>
          <a:p>
            <a:pPr lvl="1"/>
            <a:r>
              <a:rPr lang="fr-FR" dirty="0"/>
              <a:t>L’impression de malaise, de difficultés, </a:t>
            </a:r>
          </a:p>
          <a:p>
            <a:pPr lvl="1"/>
            <a:r>
              <a:rPr lang="fr-FR" dirty="0"/>
              <a:t>Votre mal vécu </a:t>
            </a:r>
          </a:p>
          <a:p>
            <a:pPr lvl="1"/>
            <a:r>
              <a:rPr lang="fr-FR" dirty="0"/>
              <a:t>Votre manque de conviction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FE891-7BED-4002-979F-ABA727ADE275}" type="slidenum">
              <a:rPr lang="fr-FR" smtClean="0"/>
              <a:pPr/>
              <a:t>36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2412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0">
              <a:buFont typeface="Arial" pitchFamily="34" charset="0"/>
              <a:buChar char="•"/>
            </a:pPr>
            <a:endParaRPr lang="en-US" dirty="0">
              <a:ea typeface="ＭＳ Ｐゴシック" pitchFamily="-65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5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709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fr-FR" dirty="0"/>
              <a:t>Quel est votre nom?</a:t>
            </a:r>
          </a:p>
          <a:p>
            <a:pPr lvl="0">
              <a:buFont typeface="Arial" pitchFamily="34" charset="0"/>
              <a:buChar char="•"/>
            </a:pPr>
            <a:r>
              <a:rPr lang="fr-FR" dirty="0"/>
              <a:t> Quel est l’atout/ le(s) point(s) fort(s) que vous apportez à  une équipe?</a:t>
            </a:r>
          </a:p>
          <a:p>
            <a:pPr lvl="0">
              <a:buFont typeface="Arial" pitchFamily="34" charset="0"/>
              <a:buChar char="•"/>
            </a:pPr>
            <a:r>
              <a:rPr lang="fr-FR" dirty="0"/>
              <a:t> Qu’aimeriez vous faire pour vous distraire? </a:t>
            </a:r>
            <a:endParaRPr lang="en-US" b="1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 </a:t>
            </a:r>
            <a:endParaRPr lang="en-US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Background information</a:t>
            </a:r>
            <a:endParaRPr lang="en-US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Summary</a:t>
            </a:r>
            <a:endParaRPr lang="en-US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Personal resources and goals</a:t>
            </a:r>
            <a:endParaRPr lang="en-US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The product or service</a:t>
            </a:r>
            <a:endParaRPr lang="en-US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The market</a:t>
            </a:r>
            <a:endParaRPr lang="en-US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Sale and marketing plan</a:t>
            </a:r>
            <a:endParaRPr lang="en-US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Management &amp; organisation</a:t>
            </a:r>
            <a:endParaRPr lang="en-US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Development of the business</a:t>
            </a:r>
            <a:endParaRPr lang="en-US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Budgets</a:t>
            </a:r>
            <a:endParaRPr lang="en-US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Financial requirements</a:t>
            </a:r>
            <a:endParaRPr lang="en-US" dirty="0">
              <a:ea typeface="ＭＳ Ｐゴシック" pitchFamily="-65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ea typeface="ＭＳ Ｐゴシック" pitchFamily="-65" charset="-128"/>
              </a:rPr>
              <a:t>Appendices</a:t>
            </a:r>
            <a:endParaRPr lang="en-US" dirty="0">
              <a:ea typeface="ＭＳ Ｐゴシック" pitchFamily="-65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6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375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sz="1200" i="1" dirty="0"/>
              <a:t>Pour : informer, justifier, convaincre, introduire un débat, un questionnement, expliquer ; déclencher une action, distraire, expliquer… 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7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8775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fr-MA" sz="1200" dirty="0"/>
              <a:t>Autant d'intentions qui doivent être claires pour vous et que le public doit pouvoir percevoir.</a:t>
            </a:r>
            <a:endParaRPr lang="en-US" dirty="0">
              <a:ea typeface="ＭＳ Ｐゴシック" pitchFamily="-65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8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0883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sz="1200" dirty="0"/>
              <a:t>Feriez-vous confiance à un guide qui hésite ou ne semble pas savoir où il va ? 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9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2363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fr-MA" sz="1200" dirty="0"/>
              <a:t>Feriez-vous confiance à un guide qui hésite ou ne semble pas savoir où il va ? 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C9D557-0339-45DB-A636-1513C22155E2}" type="slidenum">
              <a:rPr lang="en-US">
                <a:latin typeface="Calibri" pitchFamily="-65" charset="0"/>
                <a:ea typeface="ＭＳ Ｐゴシック" pitchFamily="-65" charset="-128"/>
              </a:rPr>
              <a:pPr/>
              <a:t>10</a:t>
            </a:fld>
            <a:endParaRPr lang="en-US">
              <a:latin typeface="Calibri" pitchFamily="-65" charset="0"/>
              <a:ea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0119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D14FA69-8A7D-7541-B115-E6CEA1947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2CAEFAA2-9DF9-7F4C-A0CB-EBA703D99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ED5835E-672E-9F41-A8DF-DFFD32A41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DB7B-02CC-4A4B-9784-C83069011277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9A51926-D7C9-A44C-981C-52B2B7FE0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8FD7E14-8E62-384D-AD85-76388A2FA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77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BB8302A-8404-8E4A-9932-4C21DA2E4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7ACC6758-04BF-F34F-AFEB-A2D79E3BE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14C4D1B-1A81-9A43-A78E-72AEDD91F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7C4-D2D0-4CA4-9E1D-4BB1D4B39A6F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1A5AAC9-7546-B842-B4CD-F3C256726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A575369-B3EE-2E40-B3F7-9432CB421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771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8A6D794E-2F86-A94C-A2B6-3DE54187C1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C25B1C25-13E2-FC4F-83D7-907A7775FA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31EB84B-902B-004A-B415-BBC8FDD8F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40360-412B-420B-88BB-F226F33CDB37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7BC4615-F3C0-2243-AB59-DE9381418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7CAC2F0-279A-C549-96C4-16B641A3F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68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13254BF-14B0-2A40-98D5-5ECAA08AF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79D1ADD-59D8-4647-B1FB-E662AA657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31C01BE-31BB-3C4B-9B51-C5C6D4E61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E29-733C-40A4-86EF-9BCDFE1E4CCD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D6826ED-0C27-2746-B87B-930356096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75CB1F6-7447-C14A-B590-AD226E482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6C426B1-83B2-C94B-9B8C-A4C2E5164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6C412AC1-0410-6B43-99C9-8ABDB2818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3C4FF26-F794-AD47-B551-11F8D3B5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76C2E-7CD7-4451-9390-A64B9D2DE96F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74BEB4C-5FDF-3442-8E9A-05E2473BD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EFE0B72-0517-9D4A-B109-9D1379358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239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9EB8166-69CE-F74E-A215-D79DB731E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C4ECFB1-59F1-D148-9DED-38D2B63810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176CA619-A600-164E-B87B-4089A4B33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BC3D3C34-BAAE-ED4D-AC1A-60015EE9A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63AF-FCF0-450E-B50E-BAA0DABC261C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81D596A4-0D93-D74B-961C-19796516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7F26EABD-EA0A-8348-822F-D1BBFD1FB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107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F8F306D-9D65-164B-B846-4FAE792C7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F67AD1F4-99F2-D44F-9C8B-AF8C65888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8AC72A44-C477-774E-AA0B-42F067256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B7590D17-99EC-494F-AEC0-EF7C72686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9CF68AA9-4CB2-604F-9DD9-CDB338BE9E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78293B2D-D169-8148-99D4-0BE7C21A7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9B88-C85E-4A60-BF0E-60A61D2558CC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2A1D9698-B9E2-004E-936F-1749F2F7F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3EBE3D04-6F66-B746-B1B2-69C36731F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25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B1CB893-B88E-7348-A577-A3C6D69AA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FD9E3236-AF6B-604F-901D-CA047E370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1DB8-1DEE-4552-872C-852E0DFFC2AB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2EDB6A34-2910-EA44-97C4-D566EEDF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C0E46F5A-FB44-8245-A39E-11536FC28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029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92F8697D-6BF5-6A4B-AB37-4EE32AAA9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46117-36BB-45CA-959B-067C1E937978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C77B9446-459F-4944-ABD1-7F232CDE9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72712DA4-0134-DE4E-8BDC-CB77F2931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45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EED1ABD-130E-DB47-85FC-8B6BE03A7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35BB8A7-DE9F-904A-93A5-850ED934D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8C1E5DF2-EC35-5447-ABDC-D4CC599B9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038C9B7B-8819-C240-8D2E-1D2123345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EF214-658D-4131-9915-4F60699E1424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BC9D8A74-CC07-6947-AF1C-CC2D217FE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22475B38-5BDF-954C-B484-54E670F86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695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9A9A415-6EA8-F547-9508-01E7F080F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E41F88E4-B96E-5148-9382-F805ACBB0E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497A99D3-DD3F-8349-A42F-AACAF9B189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94D19B27-546A-D343-98D0-BA90C7AC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13408-80EC-4D20-9594-1EFDA3DCB080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8A463088-F3B9-D34F-93FE-1C478DB1A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A7DF8B02-1A7D-2A44-AFF5-D3F1BBAAB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578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D166E960-AA5F-0246-9608-BB95293E9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AA96ACD9-C512-914C-A248-6ECD14CC3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5F887AB-70E4-3B4F-9848-391B8D5A15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1CE2A-59A0-4962-9BAE-19FBD2CCF98F}" type="datetime1">
              <a:rPr lang="fr-FR" smtClean="0"/>
              <a:pPr/>
              <a:t>29/11/2019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4E80C04-D8CA-5D40-9B77-4D0571B26A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E6D8F6B5-86A2-5445-A7EC-BC4288FC76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F562A-B63E-4304-BE81-E5F706C538A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068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1428736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b="1" dirty="0">
              <a:solidFill>
                <a:srgbClr val="24406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2" name="Gruppe 61"/>
          <p:cNvGrpSpPr>
            <a:grpSpLocks/>
          </p:cNvGrpSpPr>
          <p:nvPr/>
        </p:nvGrpSpPr>
        <p:grpSpPr bwMode="auto">
          <a:xfrm flipH="1">
            <a:off x="2565418" y="1828191"/>
            <a:ext cx="4353272" cy="4094584"/>
            <a:chOff x="1753256" y="3875595"/>
            <a:chExt cx="1025504" cy="1016530"/>
          </a:xfrm>
        </p:grpSpPr>
        <p:grpSp>
          <p:nvGrpSpPr>
            <p:cNvPr id="3" name="Gruppe 59"/>
            <p:cNvGrpSpPr>
              <a:grpSpLocks/>
            </p:cNvGrpSpPr>
            <p:nvPr/>
          </p:nvGrpSpPr>
          <p:grpSpPr bwMode="auto">
            <a:xfrm>
              <a:off x="1762304" y="3875595"/>
              <a:ext cx="1016456" cy="1016530"/>
              <a:chOff x="3906064" y="1406380"/>
              <a:chExt cx="496973" cy="497009"/>
            </a:xfrm>
          </p:grpSpPr>
          <p:sp>
            <p:nvSpPr>
              <p:cNvPr id="15" name="Ellipse 14"/>
              <p:cNvSpPr/>
              <p:nvPr/>
            </p:nvSpPr>
            <p:spPr bwMode="auto">
              <a:xfrm rot="17065673">
                <a:off x="3906046" y="1406398"/>
                <a:ext cx="497009" cy="496973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E6E6E6"/>
                  </a:gs>
                  <a:gs pos="0">
                    <a:srgbClr val="FFFFFF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>
                <a:innerShdw blurRad="269875" dist="114300" dir="5640000">
                  <a:srgbClr val="000000">
                    <a:alpha val="13000"/>
                  </a:srgbClr>
                </a:innerShdw>
              </a:effectLst>
            </p:spPr>
            <p:txBody>
              <a:bodyPr anchor="ctr"/>
              <a:lstStyle/>
              <a:p>
                <a:pPr marL="342900" indent="-342900" algn="ctr" fontAlgn="auto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16" name="Ellipse 15"/>
              <p:cNvSpPr/>
              <p:nvPr/>
            </p:nvSpPr>
            <p:spPr bwMode="auto">
              <a:xfrm>
                <a:off x="3956119" y="1424047"/>
                <a:ext cx="364959" cy="269659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lumMod val="40000"/>
                      <a:lumOff val="60000"/>
                      <a:alpha val="0"/>
                    </a:srgbClr>
                  </a:gs>
                  <a:gs pos="100000">
                    <a:srgbClr val="FFFCF9">
                      <a:alpha val="77000"/>
                    </a:srgbClr>
                  </a:gs>
                </a:gsLst>
                <a:lin ang="16200000" scaled="0"/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342900" indent="-342900" algn="ctr" fontAlgn="auto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</p:grpSp>
        <p:sp>
          <p:nvSpPr>
            <p:cNvPr id="14" name="Måne 19"/>
            <p:cNvSpPr/>
            <p:nvPr/>
          </p:nvSpPr>
          <p:spPr bwMode="auto">
            <a:xfrm rot="16570711">
              <a:off x="2006909" y="4177360"/>
              <a:ext cx="460273" cy="967579"/>
            </a:xfrm>
            <a:prstGeom prst="moon">
              <a:avLst>
                <a:gd name="adj" fmla="val 8755"/>
              </a:avLst>
            </a:prstGeom>
            <a:gradFill flip="none" rotWithShape="1">
              <a:gsLst>
                <a:gs pos="24000">
                  <a:sysClr val="windowText" lastClr="000000">
                    <a:alpha val="24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565418" y="2597347"/>
            <a:ext cx="417646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2800" b="1" dirty="0">
              <a:solidFill>
                <a:srgbClr val="244061"/>
              </a:solidFill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fr-FR" sz="2800" b="1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Techniques de communication en public</a:t>
            </a:r>
            <a:r>
              <a:rPr lang="fr-MA" sz="2800" b="1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 </a:t>
            </a:r>
            <a:endParaRPr lang="fr-FR" sz="2800" b="1" dirty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  <a:p>
            <a:pPr algn="ctr"/>
            <a:endParaRPr lang="fr-FR" sz="3200" b="1" dirty="0">
              <a:solidFill>
                <a:srgbClr val="244061"/>
              </a:solidFill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0" name="Image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882" y="575968"/>
            <a:ext cx="2083876" cy="742945"/>
          </a:xfrm>
          <a:prstGeom prst="rect">
            <a:avLst/>
          </a:prstGeom>
        </p:spPr>
      </p:pic>
      <p:pic>
        <p:nvPicPr>
          <p:cNvPr id="11" name="Image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5" y="198108"/>
            <a:ext cx="2615564" cy="1450110"/>
          </a:xfrm>
          <a:prstGeom prst="rect">
            <a:avLst/>
          </a:prstGeom>
        </p:spPr>
      </p:pic>
      <p:pic>
        <p:nvPicPr>
          <p:cNvPr id="13" name="Picture 2" descr="logo kafaat liljamiaa cps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5825" y="392718"/>
            <a:ext cx="1186184" cy="1036018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4" name="Rectangle 3"/>
          <p:cNvSpPr/>
          <p:nvPr/>
        </p:nvSpPr>
        <p:spPr>
          <a:xfrm>
            <a:off x="2297549" y="6080734"/>
            <a:ext cx="47089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Séminaire animé par: </a:t>
            </a:r>
            <a:r>
              <a:rPr lang="fr-FR" b="1" dirty="0" smtClean="0"/>
              <a:t>HOUIR ALAMI Mohamed </a:t>
            </a:r>
            <a:endParaRPr lang="fr-F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Utiliser les clefs de la préparation d'une prise de parole efficace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25459" y="1408234"/>
            <a:ext cx="89644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400" b="1" i="1" dirty="0"/>
              <a:t>Introduction : voilà ce que je vais vous dire </a:t>
            </a:r>
            <a:endParaRPr lang="fr-MA" sz="2400" dirty="0"/>
          </a:p>
          <a:p>
            <a:pPr algn="ctr"/>
            <a:endParaRPr lang="fr-MA" sz="11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fr-MA" sz="2400" dirty="0">
                <a:solidFill>
                  <a:schemeClr val="accent2">
                    <a:lumMod val="50000"/>
                  </a:schemeClr>
                </a:solidFill>
              </a:rPr>
              <a:t>Deux objectifs </a:t>
            </a:r>
          </a:p>
          <a:p>
            <a:endParaRPr lang="fr-MA" sz="2400" u="sng" dirty="0"/>
          </a:p>
          <a:p>
            <a:pPr marL="342900" indent="-342900">
              <a:buFont typeface="Wingdings" pitchFamily="2" charset="2"/>
              <a:buChar char="§"/>
            </a:pPr>
            <a:r>
              <a:rPr lang="fr-MA" sz="2400" dirty="0">
                <a:solidFill>
                  <a:schemeClr val="accent1"/>
                </a:solidFill>
              </a:rPr>
              <a:t>Accrocher l'auditoire : </a:t>
            </a:r>
            <a:r>
              <a:rPr lang="fr-MA" sz="2400" dirty="0"/>
              <a:t>il s'agit dès les premières minutes de retenir l'attention de votre public, de l'inviter à être à l'écoute en utilisant une image frappante, une question, une citation, des faits le concernant… . </a:t>
            </a:r>
          </a:p>
          <a:p>
            <a:pPr marL="342900" indent="-342900">
              <a:buFont typeface="Wingdings" pitchFamily="2" charset="2"/>
              <a:buChar char="§"/>
            </a:pPr>
            <a:endParaRPr lang="fr-MA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fr-MA" sz="2400" dirty="0">
                <a:solidFill>
                  <a:schemeClr val="accent1"/>
                </a:solidFill>
              </a:rPr>
              <a:t>Informer sur ce qui va suivre</a:t>
            </a:r>
            <a:r>
              <a:rPr lang="fr-MA" sz="2400" dirty="0"/>
              <a:t>,  c’est répondre aux questions : </a:t>
            </a:r>
          </a:p>
          <a:p>
            <a:pPr marL="342900" indent="-342900">
              <a:buFont typeface="Wingdings" pitchFamily="2" charset="2"/>
              <a:buChar char="§"/>
            </a:pPr>
            <a:endParaRPr lang="fr-MA" sz="2400" dirty="0"/>
          </a:p>
          <a:p>
            <a:pPr marL="800100" lvl="1" indent="-342900">
              <a:buFont typeface="Wingdings" pitchFamily="2" charset="2"/>
              <a:buChar char="§"/>
            </a:pPr>
            <a:r>
              <a:rPr lang="fr-MA" sz="2400" dirty="0"/>
              <a:t>quoi ? Le sujet, le thème ;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fr-MA" sz="2400" dirty="0"/>
              <a:t>pourquoi ? L'intérêt du sujet ;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fr-MA" sz="2400" dirty="0"/>
              <a:t>comment ? La gestion du temps ; l'implication du public.</a:t>
            </a:r>
            <a:endParaRPr lang="fr-FR" sz="2400" dirty="0"/>
          </a:p>
          <a:p>
            <a:r>
              <a:rPr lang="fr-MA" sz="2400" dirty="0"/>
              <a:t>.</a:t>
            </a:r>
            <a:endParaRPr lang="fr-FR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4932040" y="940342"/>
            <a:ext cx="41443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Structurer son intervention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902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Utiliser les clefs de la préparation d'une prise de parole efficace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692696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44016" y="1349623"/>
            <a:ext cx="896448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400" b="1" i="1" dirty="0"/>
              <a:t>Introduction : voilà ce que je vais vous dire </a:t>
            </a:r>
          </a:p>
          <a:p>
            <a:endParaRPr lang="fr-MA" sz="1200" dirty="0"/>
          </a:p>
          <a:p>
            <a:pPr algn="ctr"/>
            <a:r>
              <a:rPr lang="fr-MA" sz="2400" dirty="0">
                <a:solidFill>
                  <a:schemeClr val="accent2">
                    <a:lumMod val="50000"/>
                  </a:schemeClr>
                </a:solidFill>
              </a:rPr>
              <a:t>Que dire dans l'introduction ?</a:t>
            </a:r>
          </a:p>
          <a:p>
            <a:pPr algn="ctr"/>
            <a:r>
              <a:rPr lang="fr-MA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MA" sz="2400" dirty="0">
                <a:solidFill>
                  <a:srgbClr val="0070C0"/>
                </a:solidFill>
              </a:rPr>
              <a:t>Énoncer la question que vous allez traiter</a:t>
            </a:r>
            <a:r>
              <a:rPr lang="fr-MA" sz="2400" dirty="0"/>
              <a:t>. Il faut que le sujet soit clair dès le début. </a:t>
            </a:r>
          </a:p>
          <a:p>
            <a:pPr marL="342900" indent="-342900">
              <a:buFont typeface="Wingdings" pitchFamily="2" charset="2"/>
              <a:buChar char="§"/>
            </a:pPr>
            <a:endParaRPr lang="fr-MA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fr-MA" sz="2400" dirty="0">
                <a:solidFill>
                  <a:srgbClr val="0070C0"/>
                </a:solidFill>
              </a:rPr>
              <a:t>Situer le sujet une fois l’avoir énoncé </a:t>
            </a:r>
            <a:r>
              <a:rPr lang="fr-MA" sz="2400" dirty="0"/>
              <a:t>par rapport à son contexte : pourquoi ce problème ? le préciser, le limiter, le définir… </a:t>
            </a:r>
          </a:p>
          <a:p>
            <a:pPr marL="342900" indent="-342900">
              <a:buFont typeface="Wingdings" pitchFamily="2" charset="2"/>
              <a:buChar char="§"/>
            </a:pPr>
            <a:endParaRPr lang="fr-MA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Enfin </a:t>
            </a:r>
            <a:r>
              <a:rPr lang="fr-MA" sz="2400" dirty="0">
                <a:solidFill>
                  <a:srgbClr val="0070C0"/>
                </a:solidFill>
              </a:rPr>
              <a:t>indiquer les points traités </a:t>
            </a:r>
            <a:r>
              <a:rPr lang="fr-MA" sz="2400" dirty="0"/>
              <a:t>: c'est l'annonce du plan, qui doit se faire adroitement. </a:t>
            </a:r>
            <a:endParaRPr lang="fr-FR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4932040" y="764704"/>
            <a:ext cx="41443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Structurer son intervention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367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Utiliser les clefs de la préparation d'une prise de parole efficace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44016" y="1640989"/>
            <a:ext cx="8964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400" b="1" i="1" dirty="0"/>
              <a:t>Développement : voilà ce que je vous dis </a:t>
            </a:r>
          </a:p>
          <a:p>
            <a:endParaRPr lang="fr-MA" sz="2400" b="1" i="1" dirty="0"/>
          </a:p>
          <a:p>
            <a:r>
              <a:rPr lang="fr-MA" sz="2400" dirty="0"/>
              <a:t>Il y a différents types de plan pour agencer un discours 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4932040" y="940342"/>
            <a:ext cx="41443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Structurer son intervention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xmlns="" id="{9429B047-B620-244F-AEFE-3539868DD0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3916652"/>
              </p:ext>
            </p:extLst>
          </p:nvPr>
        </p:nvGraphicFramePr>
        <p:xfrm>
          <a:off x="755576" y="2980342"/>
          <a:ext cx="7365522" cy="3618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9778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Utiliser les clefs de la préparation d'une prise de parole efficace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44016" y="1640989"/>
            <a:ext cx="89644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400" b="1" i="1" dirty="0"/>
              <a:t>Développement : voilà ce que je vous dis </a:t>
            </a:r>
          </a:p>
          <a:p>
            <a:endParaRPr lang="fr-MA" sz="2400" b="1" i="1" dirty="0"/>
          </a:p>
          <a:p>
            <a:r>
              <a:rPr lang="fr-MA" sz="2400" dirty="0"/>
              <a:t>Le modèle du diagnostic médical</a:t>
            </a:r>
          </a:p>
          <a:p>
            <a:r>
              <a:rPr lang="fr-MA" sz="2400" dirty="0"/>
              <a:t>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Qu'est-ce qui ne va pas ?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Que pourrait-on faire pour que cela aille mieux ?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Quelles seraient les conséquences de ces actions ?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Quelle décision </a:t>
            </a:r>
            <a:r>
              <a:rPr lang="fr-MA" sz="2400" dirty="0" err="1"/>
              <a:t>prend-on</a:t>
            </a:r>
            <a:r>
              <a:rPr lang="fr-MA" sz="2400" dirty="0"/>
              <a:t> ?</a:t>
            </a:r>
            <a:endParaRPr lang="fr-MA" sz="2400" b="1" i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4932040" y="940342"/>
            <a:ext cx="41443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Structurer son intervention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148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Utiliser les clefs de la préparation d'une prise de parole efficace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17086" y="1414311"/>
            <a:ext cx="896448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400" b="1" i="1" dirty="0"/>
              <a:t>Développement : voilà ce que je vous dis </a:t>
            </a:r>
          </a:p>
          <a:p>
            <a:endParaRPr lang="fr-MA" sz="1000" b="1" i="1" dirty="0"/>
          </a:p>
          <a:p>
            <a:pPr algn="ctr"/>
            <a:endParaRPr lang="fr-MA" sz="24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fr-MA" sz="2400" dirty="0">
                <a:solidFill>
                  <a:schemeClr val="accent2">
                    <a:lumMod val="50000"/>
                  </a:schemeClr>
                </a:solidFill>
              </a:rPr>
              <a:t>Le modèle SOSRA</a:t>
            </a:r>
            <a:r>
              <a:rPr lang="fr-MA" sz="2400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4932040" y="940342"/>
            <a:ext cx="41443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Structurer son intervention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xmlns="" id="{C8E99F41-C590-D848-BD34-0F03F61DC5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0385152"/>
              </p:ext>
            </p:extLst>
          </p:nvPr>
        </p:nvGraphicFramePr>
        <p:xfrm>
          <a:off x="71406" y="1950980"/>
          <a:ext cx="9005014" cy="5438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15553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Utiliser les clefs de la préparation d'une prise de parole efficace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44016" y="1640989"/>
            <a:ext cx="89644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400" b="1" i="1" dirty="0"/>
              <a:t>La conclusion  : voilà ce que je vous ai dit </a:t>
            </a:r>
          </a:p>
          <a:p>
            <a:endParaRPr lang="fr-MA" sz="2400" b="1" i="1" dirty="0"/>
          </a:p>
          <a:p>
            <a:r>
              <a:rPr lang="fr-MA" sz="2400" dirty="0"/>
              <a:t>C'est la conclusion qui va entraîner:</a:t>
            </a:r>
          </a:p>
          <a:p>
            <a:endParaRPr lang="fr-MA" sz="2400" dirty="0"/>
          </a:p>
          <a:p>
            <a:pPr marL="457200" indent="-457200">
              <a:buFont typeface="Wingdings" pitchFamily="2" charset="2"/>
              <a:buChar char="§"/>
            </a:pPr>
            <a:r>
              <a:rPr lang="fr-MA" sz="2400" dirty="0"/>
              <a:t>l'approbation ou la critique,</a:t>
            </a:r>
          </a:p>
          <a:p>
            <a:pPr marL="457200" indent="-457200">
              <a:buFont typeface="Wingdings" pitchFamily="2" charset="2"/>
              <a:buChar char="§"/>
            </a:pPr>
            <a:endParaRPr lang="fr-MA" sz="2400" dirty="0"/>
          </a:p>
          <a:p>
            <a:pPr marL="457200" indent="-457200">
              <a:buFont typeface="Wingdings" pitchFamily="2" charset="2"/>
              <a:buChar char="§"/>
            </a:pPr>
            <a:r>
              <a:rPr lang="fr-MA" sz="2400" dirty="0"/>
              <a:t>déclencher ou infléchir la décision,</a:t>
            </a:r>
          </a:p>
          <a:p>
            <a:pPr marL="457200" indent="-457200">
              <a:buFont typeface="Wingdings" pitchFamily="2" charset="2"/>
              <a:buChar char="§"/>
            </a:pPr>
            <a:endParaRPr lang="fr-MA" sz="2400" dirty="0"/>
          </a:p>
          <a:p>
            <a:pPr marL="457200" indent="-457200">
              <a:buFont typeface="Wingdings" pitchFamily="2" charset="2"/>
              <a:buChar char="§"/>
            </a:pPr>
            <a:r>
              <a:rPr lang="fr-MA" sz="2400" dirty="0"/>
              <a:t>achever tout le travail de démonstration ou de persuasion.</a:t>
            </a:r>
            <a:endParaRPr lang="fr-MA" sz="2400" b="1" i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4932040" y="940342"/>
            <a:ext cx="41443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Structurer son intervention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920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Utiliser les clefs de la préparation d'une prise de parole efficace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44016" y="1640989"/>
            <a:ext cx="89644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400" b="1" i="1" dirty="0"/>
              <a:t>La conclusion  : voilà ce que je vous ai dit </a:t>
            </a:r>
          </a:p>
          <a:p>
            <a:endParaRPr lang="fr-MA" sz="2000" dirty="0"/>
          </a:p>
          <a:p>
            <a:r>
              <a:rPr lang="fr-MA" sz="2000" dirty="0"/>
              <a:t>Bien conclure c'est,</a:t>
            </a:r>
            <a:endParaRPr lang="fr-MA" sz="2000" b="1" i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4932040" y="940342"/>
            <a:ext cx="41443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Structurer son intervention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A5E1DD0-3606-B949-9AD9-E51FDC1952AD}"/>
              </a:ext>
            </a:extLst>
          </p:cNvPr>
          <p:cNvSpPr/>
          <p:nvPr/>
        </p:nvSpPr>
        <p:spPr>
          <a:xfrm>
            <a:off x="1079612" y="3933056"/>
            <a:ext cx="727280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MA" sz="2000" dirty="0"/>
              <a:t>Laisser une trace, un rappel de ce que vous avez dit, dans la mesure où l'on retient mieux ce qui est le plus récent</a:t>
            </a:r>
            <a:endParaRPr lang="fr-FR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1D91227-37DC-634A-ABBF-E6F51A87E0D8}"/>
              </a:ext>
            </a:extLst>
          </p:cNvPr>
          <p:cNvSpPr/>
          <p:nvPr/>
        </p:nvSpPr>
        <p:spPr>
          <a:xfrm>
            <a:off x="1079612" y="4947685"/>
            <a:ext cx="727280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MA" sz="2000" dirty="0"/>
              <a:t>Donner Une dernière bonne image de vous. Une bonne conclusion doit être précise et donc préparée</a:t>
            </a:r>
            <a:endParaRPr lang="fr-FR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1B9BD1F-DE36-5745-92F9-9A75ED10CADE}"/>
              </a:ext>
            </a:extLst>
          </p:cNvPr>
          <p:cNvSpPr/>
          <p:nvPr/>
        </p:nvSpPr>
        <p:spPr>
          <a:xfrm>
            <a:off x="1079612" y="3002466"/>
            <a:ext cx="727280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MA" sz="2000" dirty="0"/>
              <a:t>Résumer synthétiquement les idées principales développées (deux à trois phrases)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533588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4504128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3851920" y="935712"/>
            <a:ext cx="519517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Argumenter solidement son discours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CED86579-B6AD-0A44-94EF-C2103F7385C5}"/>
              </a:ext>
            </a:extLst>
          </p:cNvPr>
          <p:cNvSpPr/>
          <p:nvPr/>
        </p:nvSpPr>
        <p:spPr>
          <a:xfrm>
            <a:off x="683568" y="2132856"/>
            <a:ext cx="777686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N'affirmez rien que vous ne puissiez justifier.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5AF8A1F-FA1E-B840-A100-5E99517DC2B2}"/>
              </a:ext>
            </a:extLst>
          </p:cNvPr>
          <p:cNvSpPr/>
          <p:nvPr/>
        </p:nvSpPr>
        <p:spPr>
          <a:xfrm>
            <a:off x="683568" y="3068960"/>
            <a:ext cx="777686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Structurez votre message pour finir sur un temps fort.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1F8D910-AA64-8A43-B58F-858DB7371631}"/>
              </a:ext>
            </a:extLst>
          </p:cNvPr>
          <p:cNvSpPr/>
          <p:nvPr/>
        </p:nvSpPr>
        <p:spPr>
          <a:xfrm>
            <a:off x="683568" y="4077072"/>
            <a:ext cx="777686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Choisissez vos arguments en fonction du public.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ECF992C-9752-6C44-8B32-97F4A2F169B5}"/>
              </a:ext>
            </a:extLst>
          </p:cNvPr>
          <p:cNvSpPr/>
          <p:nvPr/>
        </p:nvSpPr>
        <p:spPr>
          <a:xfrm>
            <a:off x="683568" y="5085184"/>
            <a:ext cx="777686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Devancez certaines oppositions / contre-argumentations.</a:t>
            </a:r>
            <a:endParaRPr lang="fr-MA" sz="2400" b="1" i="1" dirty="0"/>
          </a:p>
        </p:txBody>
      </p:sp>
    </p:spTree>
    <p:extLst>
      <p:ext uri="{BB962C8B-B14F-4D97-AF65-F5344CB8AC3E}">
        <p14:creationId xmlns:p14="http://schemas.microsoft.com/office/powerpoint/2010/main" val="2819712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82960" y="1638575"/>
            <a:ext cx="89644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fr-MA" sz="2400" dirty="0"/>
              <a:t>Un vocabulaire riche, imagé, évocateur.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fr-MA" sz="2400" dirty="0"/>
              <a:t>Des situations concrètes, des anecdotes, du vécu.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fr-MA" sz="2400" dirty="0"/>
              <a:t>L'appel à l'imaginaire.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fr-MA" sz="2400" dirty="0"/>
              <a:t>Les fausses interrogations se clarifient par les bonnes questions.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fr-MA" sz="2400" dirty="0"/>
              <a:t>L'appel à la curiosité, à l'humour, à l'émotion.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fr-MA" sz="2400" dirty="0"/>
              <a:t>L'implication de l'auditoire dans la démarche :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fr-MA" sz="2400" dirty="0"/>
              <a:t>le prendre à témoin,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fr-MA" sz="2400" dirty="0"/>
              <a:t>parler en son nom.</a:t>
            </a:r>
            <a:endParaRPr lang="fr-MA" sz="2400" b="1" i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3851920" y="935712"/>
            <a:ext cx="519517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Choisir une expression vivante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959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889576" y="6408721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11315" y="1519691"/>
            <a:ext cx="896448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400" dirty="0"/>
              <a:t>Ils doivent illustrer le discours de façon synthétique et imagée, sans redondance, afin de faciliter la mémorisation des points clés.</a:t>
            </a:r>
          </a:p>
          <a:p>
            <a:endParaRPr lang="fr-MA" sz="1400" dirty="0"/>
          </a:p>
          <a:p>
            <a:r>
              <a:rPr lang="fr-MA" sz="2400" i="1" dirty="0"/>
              <a:t>Les éléments du contenu sur le support :</a:t>
            </a:r>
          </a:p>
          <a:p>
            <a:endParaRPr lang="fr-MA" sz="2400" b="1" i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Illustrer ses propos par des supports visuels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B367557-BC27-A443-AA29-528F82A9C826}"/>
              </a:ext>
            </a:extLst>
          </p:cNvPr>
          <p:cNvSpPr/>
          <p:nvPr/>
        </p:nvSpPr>
        <p:spPr>
          <a:xfrm>
            <a:off x="1259632" y="3243289"/>
            <a:ext cx="6696744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000" dirty="0"/>
              <a:t>Ils doivent être peu nombreux. (selon la durée du discours).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344EF59-6774-2E4A-BFB4-BFF251D8BB30}"/>
              </a:ext>
            </a:extLst>
          </p:cNvPr>
          <p:cNvSpPr/>
          <p:nvPr/>
        </p:nvSpPr>
        <p:spPr>
          <a:xfrm>
            <a:off x="1245187" y="3921703"/>
            <a:ext cx="6696744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000" dirty="0"/>
              <a:t>Ils doivent être clairs et lisibles. (sans abus de couleurs). 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A7D1497-4D85-C74F-B6E8-3E94AC3C5EFB}"/>
              </a:ext>
            </a:extLst>
          </p:cNvPr>
          <p:cNvSpPr/>
          <p:nvPr/>
        </p:nvSpPr>
        <p:spPr>
          <a:xfrm>
            <a:off x="1245187" y="4519208"/>
            <a:ext cx="6696744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000" dirty="0"/>
              <a:t>Ils doivent être brefs. 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9867946-0A69-3D49-9FF2-42A53A48FD8E}"/>
              </a:ext>
            </a:extLst>
          </p:cNvPr>
          <p:cNvSpPr/>
          <p:nvPr/>
        </p:nvSpPr>
        <p:spPr>
          <a:xfrm>
            <a:off x="1259632" y="5116714"/>
            <a:ext cx="6696744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000" dirty="0"/>
              <a:t>Ils doivent être illustrés. Par une alternance de textes avec des graphiques, des schémas, des dessins.</a:t>
            </a:r>
            <a:endParaRPr lang="fr-MA" sz="2000" b="1" i="1" dirty="0"/>
          </a:p>
        </p:txBody>
      </p:sp>
    </p:spTree>
    <p:extLst>
      <p:ext uri="{BB962C8B-B14F-4D97-AF65-F5344CB8AC3E}">
        <p14:creationId xmlns:p14="http://schemas.microsoft.com/office/powerpoint/2010/main" val="416807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886200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364795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Objet /</a:t>
            </a:r>
            <a:r>
              <a:rPr lang="en-US" sz="260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Objectifs</a:t>
            </a: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669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6"/>
          <p:cNvSpPr/>
          <p:nvPr/>
        </p:nvSpPr>
        <p:spPr>
          <a:xfrm rot="16200000" flipH="1">
            <a:off x="3010569" y="1219498"/>
            <a:ext cx="3168353" cy="7299325"/>
          </a:xfrm>
          <a:prstGeom prst="roundRect">
            <a:avLst>
              <a:gd name="adj" fmla="val 7869"/>
            </a:avLst>
          </a:prstGeom>
          <a:solidFill>
            <a:sysClr val="window" lastClr="FFFFFF"/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defTabSz="914400"/>
            <a:endParaRPr lang="fr-FR">
              <a:solidFill>
                <a:srgbClr val="FFFFFF"/>
              </a:solidFill>
              <a:latin typeface="Calibri" pitchFamily="-109" charset="0"/>
            </a:endParaRPr>
          </a:p>
        </p:txBody>
      </p:sp>
      <p:sp>
        <p:nvSpPr>
          <p:cNvPr id="66" name="Round Same Side Corner Rectangle 7"/>
          <p:cNvSpPr/>
          <p:nvPr/>
        </p:nvSpPr>
        <p:spPr>
          <a:xfrm>
            <a:off x="945079" y="3296098"/>
            <a:ext cx="7299325" cy="439275"/>
          </a:xfrm>
          <a:prstGeom prst="round2SameRect">
            <a:avLst>
              <a:gd name="adj1" fmla="val 27778"/>
              <a:gd name="adj2" fmla="val 0"/>
            </a:avLst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defTabSz="914400"/>
            <a:endParaRPr lang="fr-FR">
              <a:solidFill>
                <a:srgbClr val="FFFFFF"/>
              </a:solidFill>
              <a:latin typeface="Calibri" pitchFamily="-109" charset="0"/>
            </a:endParaRPr>
          </a:p>
        </p:txBody>
      </p:sp>
      <p:sp>
        <p:nvSpPr>
          <p:cNvPr id="72" name="Rounded Rectangle 9"/>
          <p:cNvSpPr/>
          <p:nvPr/>
        </p:nvSpPr>
        <p:spPr>
          <a:xfrm rot="16200000" flipH="1">
            <a:off x="3734616" y="-1489025"/>
            <a:ext cx="1696443" cy="7275513"/>
          </a:xfrm>
          <a:prstGeom prst="roundRect">
            <a:avLst>
              <a:gd name="adj" fmla="val 7869"/>
            </a:avLst>
          </a:prstGeom>
          <a:solidFill>
            <a:sysClr val="window" lastClr="FFFFFF"/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defTabSz="914400"/>
            <a:endParaRPr lang="fr-FR">
              <a:solidFill>
                <a:srgbClr val="FFFFFF"/>
              </a:solidFill>
              <a:latin typeface="Calibri" pitchFamily="-109" charset="0"/>
            </a:endParaRPr>
          </a:p>
        </p:txBody>
      </p:sp>
      <p:sp>
        <p:nvSpPr>
          <p:cNvPr id="76" name="Round Same Side Corner Rectangle 10"/>
          <p:cNvSpPr/>
          <p:nvPr/>
        </p:nvSpPr>
        <p:spPr>
          <a:xfrm>
            <a:off x="945079" y="1284636"/>
            <a:ext cx="7275513" cy="403778"/>
          </a:xfrm>
          <a:prstGeom prst="round2SameRect">
            <a:avLst>
              <a:gd name="adj1" fmla="val 27778"/>
              <a:gd name="adj2" fmla="val 0"/>
            </a:avLst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defTabSz="914400"/>
            <a:endParaRPr lang="fr-FR">
              <a:solidFill>
                <a:srgbClr val="FFFFFF"/>
              </a:solidFill>
              <a:latin typeface="Calibri" pitchFamily="-109" charset="0"/>
            </a:endParaRPr>
          </a:p>
        </p:txBody>
      </p:sp>
      <p:sp>
        <p:nvSpPr>
          <p:cNvPr id="80" name="Rektangel 76"/>
          <p:cNvSpPr>
            <a:spLocks noChangeArrowheads="1"/>
          </p:cNvSpPr>
          <p:nvPr/>
        </p:nvSpPr>
        <p:spPr bwMode="auto">
          <a:xfrm>
            <a:off x="1080017" y="1268760"/>
            <a:ext cx="24352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Aft>
                <a:spcPts val="600"/>
              </a:spcAft>
            </a:pPr>
            <a:r>
              <a:rPr lang="fr-FR" b="1" noProof="1">
                <a:solidFill>
                  <a:srgbClr val="FFFFFF"/>
                </a:solidFill>
                <a:latin typeface="Calibri" pitchFamily="-109" charset="0"/>
                <a:cs typeface="Arial" charset="0"/>
              </a:rPr>
              <a:t>OBJET</a:t>
            </a:r>
          </a:p>
        </p:txBody>
      </p:sp>
      <p:sp>
        <p:nvSpPr>
          <p:cNvPr id="84" name="Tekstboks 72"/>
          <p:cNvSpPr txBox="1">
            <a:spLocks noChangeArrowheads="1"/>
          </p:cNvSpPr>
          <p:nvPr/>
        </p:nvSpPr>
        <p:spPr bwMode="auto">
          <a:xfrm>
            <a:off x="827584" y="1688414"/>
            <a:ext cx="74888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fr-FR" sz="1600" b="1" dirty="0"/>
          </a:p>
          <a:p>
            <a:pPr algn="ctr">
              <a:spcAft>
                <a:spcPts val="1200"/>
              </a:spcAft>
            </a:pPr>
            <a:r>
              <a:rPr lang="fr-FR" sz="1600" b="1" dirty="0"/>
              <a:t>Vous doter des outils qui vous aideront à développer d’avantage des compétences nécessaires à la prise de parole en public .</a:t>
            </a:r>
          </a:p>
        </p:txBody>
      </p:sp>
      <p:sp>
        <p:nvSpPr>
          <p:cNvPr id="85" name="Tekstboks 72"/>
          <p:cNvSpPr txBox="1">
            <a:spLocks noChangeArrowheads="1"/>
          </p:cNvSpPr>
          <p:nvPr/>
        </p:nvSpPr>
        <p:spPr bwMode="auto">
          <a:xfrm>
            <a:off x="1079991" y="3524523"/>
            <a:ext cx="7308433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fr-FR" dirty="0"/>
              <a:t> </a:t>
            </a:r>
            <a:endParaRPr lang="fr-FR" dirty="0">
              <a:solidFill>
                <a:srgbClr val="FF0000"/>
              </a:solidFill>
            </a:endParaRPr>
          </a:p>
          <a:p>
            <a:pPr algn="just"/>
            <a:r>
              <a:rPr lang="fr-FR" sz="1600" dirty="0"/>
              <a:t>A la fin de cette séance, vous serez capable de : </a:t>
            </a:r>
          </a:p>
          <a:p>
            <a:pPr lvl="1"/>
            <a:endParaRPr lang="fr-FR" sz="1600" dirty="0"/>
          </a:p>
          <a:p>
            <a:pPr lvl="1">
              <a:buFont typeface="Wingdings" pitchFamily="2" charset="2"/>
              <a:buChar char="ü"/>
            </a:pPr>
            <a:r>
              <a:rPr lang="fr-FR" sz="1600" dirty="0"/>
              <a:t>Identifier les aspects à améliorer dans sa prise de parole en public,</a:t>
            </a:r>
            <a:endParaRPr lang="fr-MA" sz="1600" dirty="0"/>
          </a:p>
          <a:p>
            <a:pPr lvl="1">
              <a:buFont typeface="Wingdings" pitchFamily="2" charset="2"/>
              <a:buChar char="ü"/>
            </a:pPr>
            <a:r>
              <a:rPr lang="fr-FR" sz="1600" dirty="0"/>
              <a:t>Améliorer le langage du corps et la structuration du message,</a:t>
            </a:r>
            <a:endParaRPr lang="fr-MA" sz="1600" dirty="0"/>
          </a:p>
          <a:p>
            <a:pPr lvl="1">
              <a:buFont typeface="Wingdings" pitchFamily="2" charset="2"/>
              <a:buChar char="ü"/>
            </a:pPr>
            <a:r>
              <a:rPr lang="fr-FR" sz="1600" dirty="0"/>
              <a:t>Gérer son stress.</a:t>
            </a:r>
            <a:r>
              <a:rPr lang="fr-FR" sz="2400" dirty="0">
                <a:solidFill>
                  <a:srgbClr val="FF0000"/>
                </a:solidFill>
              </a:rPr>
              <a:t> </a:t>
            </a:r>
          </a:p>
        </p:txBody>
      </p:sp>
      <p:sp>
        <p:nvSpPr>
          <p:cNvPr id="86" name="Rektangel 76"/>
          <p:cNvSpPr>
            <a:spLocks noChangeArrowheads="1"/>
          </p:cNvSpPr>
          <p:nvPr/>
        </p:nvSpPr>
        <p:spPr bwMode="auto">
          <a:xfrm>
            <a:off x="1080017" y="3296097"/>
            <a:ext cx="24352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Aft>
                <a:spcPts val="600"/>
              </a:spcAft>
            </a:pPr>
            <a:r>
              <a:rPr lang="fr-FR" b="1" noProof="1">
                <a:solidFill>
                  <a:srgbClr val="FFFFFF"/>
                </a:solidFill>
                <a:latin typeface="Calibri" pitchFamily="-109" charset="0"/>
                <a:cs typeface="Arial" charset="0"/>
              </a:rPr>
              <a:t>OBJECTIF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6974904" y="6492875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248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6" grpId="0" animBg="1"/>
      <p:bldP spid="72" grpId="0" animBg="1"/>
      <p:bldP spid="76" grpId="0" animBg="1"/>
      <p:bldP spid="80" grpId="0"/>
      <p:bldP spid="84" grpId="0"/>
      <p:bldP spid="85" grpId="0"/>
      <p:bldP spid="8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755576" y="1674972"/>
            <a:ext cx="63367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Laisser l'autre parler.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Savoir écouter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03B1A25-B75D-1044-AF33-FC15634BDC97}"/>
              </a:ext>
            </a:extLst>
          </p:cNvPr>
          <p:cNvSpPr/>
          <p:nvPr/>
        </p:nvSpPr>
        <p:spPr>
          <a:xfrm>
            <a:off x="755576" y="2355792"/>
            <a:ext cx="63367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Mettre l'interlocuteur à l'aise.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5691CBD-34F5-CC43-91D5-098719941C66}"/>
              </a:ext>
            </a:extLst>
          </p:cNvPr>
          <p:cNvSpPr/>
          <p:nvPr/>
        </p:nvSpPr>
        <p:spPr>
          <a:xfrm>
            <a:off x="755576" y="4335487"/>
            <a:ext cx="63367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Rester calme, ouvert et accueillant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430E5A5-05E3-7A4B-9E87-93C12A903733}"/>
              </a:ext>
            </a:extLst>
          </p:cNvPr>
          <p:cNvSpPr/>
          <p:nvPr/>
        </p:nvSpPr>
        <p:spPr>
          <a:xfrm>
            <a:off x="755576" y="3039343"/>
            <a:ext cx="63367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Montrer qu’on est intéressé par ses propos,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03F6CE0-518A-4849-A1F9-E848CCC56E1D}"/>
              </a:ext>
            </a:extLst>
          </p:cNvPr>
          <p:cNvSpPr/>
          <p:nvPr/>
        </p:nvSpPr>
        <p:spPr>
          <a:xfrm>
            <a:off x="755576" y="3687415"/>
            <a:ext cx="63367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Se mettre à la place de l'autre.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BBBAA13B-5821-CC47-B777-2F40E67A18BE}"/>
              </a:ext>
            </a:extLst>
          </p:cNvPr>
          <p:cNvSpPr/>
          <p:nvPr/>
        </p:nvSpPr>
        <p:spPr>
          <a:xfrm>
            <a:off x="755576" y="5013176"/>
            <a:ext cx="63367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Clarifier et confirmer les propos de l’autre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AD0E43D2-941D-CD43-8A3F-F34402B7FA7F}"/>
              </a:ext>
            </a:extLst>
          </p:cNvPr>
          <p:cNvSpPr/>
          <p:nvPr/>
        </p:nvSpPr>
        <p:spPr>
          <a:xfrm>
            <a:off x="755576" y="5703639"/>
            <a:ext cx="63367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Demander des feedbacks</a:t>
            </a:r>
          </a:p>
        </p:txBody>
      </p:sp>
    </p:spTree>
    <p:extLst>
      <p:ext uri="{BB962C8B-B14F-4D97-AF65-F5344CB8AC3E}">
        <p14:creationId xmlns:p14="http://schemas.microsoft.com/office/powerpoint/2010/main" val="23822475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10407" y="1801134"/>
            <a:ext cx="8964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400" dirty="0"/>
              <a:t>Préparez-vous minutieusement (plan, support, répétition).</a:t>
            </a:r>
          </a:p>
          <a:p>
            <a:r>
              <a:rPr lang="fr-MA" sz="2400" dirty="0"/>
              <a:t> </a:t>
            </a:r>
          </a:p>
          <a:p>
            <a:r>
              <a:rPr lang="fr-MA" sz="2400" dirty="0"/>
              <a:t>Aidez votre auditoire 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Adapter son comportement à l’auditoire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686ABFB-3813-D34E-BABA-17389795DA8C}"/>
              </a:ext>
            </a:extLst>
          </p:cNvPr>
          <p:cNvSpPr/>
          <p:nvPr/>
        </p:nvSpPr>
        <p:spPr>
          <a:xfrm>
            <a:off x="1187624" y="3254402"/>
            <a:ext cx="63367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En adaptant votre langage.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12A9293-AD33-E240-9F58-912948570E18}"/>
              </a:ext>
            </a:extLst>
          </p:cNvPr>
          <p:cNvSpPr/>
          <p:nvPr/>
        </p:nvSpPr>
        <p:spPr>
          <a:xfrm>
            <a:off x="1187624" y="3935222"/>
            <a:ext cx="63367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En illustrant vos propos.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07C1151-543D-F345-B4E2-3EC18935A105}"/>
              </a:ext>
            </a:extLst>
          </p:cNvPr>
          <p:cNvSpPr/>
          <p:nvPr/>
        </p:nvSpPr>
        <p:spPr>
          <a:xfrm>
            <a:off x="1187624" y="4618773"/>
            <a:ext cx="63367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400" dirty="0"/>
              <a:t>En étant clair, concis et précis.</a:t>
            </a:r>
          </a:p>
        </p:txBody>
      </p:sp>
    </p:spTree>
    <p:extLst>
      <p:ext uri="{BB962C8B-B14F-4D97-AF65-F5344CB8AC3E}">
        <p14:creationId xmlns:p14="http://schemas.microsoft.com/office/powerpoint/2010/main" val="27268410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22</a:t>
            </a:fld>
            <a:endParaRPr lang="fr-FR"/>
          </a:p>
        </p:txBody>
      </p:sp>
      <p:graphicFrame>
        <p:nvGraphicFramePr>
          <p:cNvPr id="7" name="Diagramme 6"/>
          <p:cNvGraphicFramePr/>
          <p:nvPr/>
        </p:nvGraphicFramePr>
        <p:xfrm>
          <a:off x="609600" y="1981200"/>
          <a:ext cx="7620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Ajuster le non verbale à l’auditoire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1624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23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Ajuster le non verbale à l’auditoire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E399D0D3-FDE9-DA43-B996-390BA84B82F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39552" y="3445688"/>
            <a:ext cx="8119813" cy="192752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xmlns="" id="{075D53E8-839D-2D47-A624-A867C9D8C1F2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539552" y="5589240"/>
            <a:ext cx="8119813" cy="112474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5147E720-53CF-D24A-B367-73DB6E6A4886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539552" y="1543763"/>
            <a:ext cx="8119814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330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24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Ajuster le non verbale à l’auditoire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7AE8CCB-E746-3C49-9AA5-CB12751155B5}"/>
              </a:ext>
            </a:extLst>
          </p:cNvPr>
          <p:cNvSpPr/>
          <p:nvPr/>
        </p:nvSpPr>
        <p:spPr>
          <a:xfrm>
            <a:off x="539552" y="1920382"/>
            <a:ext cx="7975798" cy="2546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CA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Tenez-vous droit :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fr-MA" sz="16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Gardez le tronc droit, cela donne une impression d'assurance et facilite la projection de la voix;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Faites porter le poids de votre corps sur vos deux pieds;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Soyez bien ancré dans le sol.</a:t>
            </a:r>
            <a:endParaRPr lang="fr-M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7356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25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Ajuster le non verbale à l’auditoire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048083-4E09-8143-89F7-15C6EBC03B85}"/>
              </a:ext>
            </a:extLst>
          </p:cNvPr>
          <p:cNvSpPr/>
          <p:nvPr/>
        </p:nvSpPr>
        <p:spPr>
          <a:xfrm>
            <a:off x="323528" y="1891499"/>
            <a:ext cx="8191822" cy="3298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fr-CA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Faites des gestes :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endParaRPr lang="fr-MA" sz="16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Rendez naturels vos mouvements des bras, des mains et de la tête;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Soulignez certaines phrases en les découpant avec la main;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Pointez du doigt certains mots de la présentation;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Faites des gestes amples et ronds;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Repérer et évitez les tics.</a:t>
            </a:r>
            <a:endParaRPr lang="fr-M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9118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26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Ajuster le non verbale à l’auditoire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D2ED369-B5B1-0A40-9C02-73B3148F6D85}"/>
              </a:ext>
            </a:extLst>
          </p:cNvPr>
          <p:cNvSpPr/>
          <p:nvPr/>
        </p:nvSpPr>
        <p:spPr>
          <a:xfrm>
            <a:off x="323528" y="2159054"/>
            <a:ext cx="8064896" cy="2802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fr-CA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Bougez</a:t>
            </a: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Rendez vos déplacements naturels et signifiants;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Servez-vous de vos déplacements pour attirer l'attention sur le contenu;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Rapprochez-vous physiquement de l'auditoire, vous réduirez ainsi la barrière psychologique.</a:t>
            </a:r>
            <a:endParaRPr lang="fr-M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926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27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Ajuster le non verbale à l’auditoire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4F6F3F4-499A-9A49-9F50-9233BA9A2792}"/>
              </a:ext>
            </a:extLst>
          </p:cNvPr>
          <p:cNvSpPr/>
          <p:nvPr/>
        </p:nvSpPr>
        <p:spPr>
          <a:xfrm>
            <a:off x="323528" y="1905244"/>
            <a:ext cx="8640960" cy="3710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fr-CA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Laissez parler votre visage :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endParaRPr lang="fr-MA" sz="16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N'oubliez jamais que vos froncements de sourcils, vos sourires, vos moues, vos regards, votre bouche et votre visage peuvent vous servir à faciliter le contact;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Souriez;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Exploitez l'expressivité de vos yeux, ils sont le centre expressif du visage;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Balayez la salle du regard de droite à gauche et faites de légers arrêts sur certaines personnes;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0055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28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Ajuster le non verbale à l’auditoire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3D36026-33CA-404F-BF52-A9CE2A6FB3F2}"/>
              </a:ext>
            </a:extLst>
          </p:cNvPr>
          <p:cNvSpPr/>
          <p:nvPr/>
        </p:nvSpPr>
        <p:spPr>
          <a:xfrm>
            <a:off x="431239" y="2060848"/>
            <a:ext cx="8352928" cy="2802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fr-CA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Soignez votre apparence </a:t>
            </a: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Retenez que l'apparence physique parle avant vous;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Votre apparence doit dégager une image de naturel, de sobriété, de propreté et d'harmonie;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itchFamily="2" charset="2"/>
              <a:buChar char=""/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Choisissez les vêtements que l'on s'attend de vous voir porter en fonction 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9210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29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Gérer son stress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C7363D60-3239-834E-9D04-26C92A7385C0}"/>
              </a:ext>
            </a:extLst>
          </p:cNvPr>
          <p:cNvSpPr txBox="1">
            <a:spLocks noChangeArrowheads="1"/>
          </p:cNvSpPr>
          <p:nvPr/>
        </p:nvSpPr>
        <p:spPr>
          <a:xfrm>
            <a:off x="611560" y="2128804"/>
            <a:ext cx="7696200" cy="3820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sz="2400" b="1" dirty="0"/>
              <a:t>Hans Selye</a:t>
            </a:r>
            <a:r>
              <a:rPr lang="fr-FR" altLang="fr-FR" sz="2400" dirty="0"/>
              <a:t> </a:t>
            </a:r>
            <a:r>
              <a:rPr lang="fr-FR" altLang="fr-FR" sz="1800" dirty="0"/>
              <a:t>« père du stress »</a:t>
            </a:r>
            <a:r>
              <a:rPr lang="fr-FR" altLang="fr-FR" sz="2400" dirty="0"/>
              <a:t>: réponse de l’organisme consécutive a toute demande ou sollicitation exercée sur cet organisme </a:t>
            </a:r>
            <a:r>
              <a:rPr lang="fr-FR" altLang="fr-FR" sz="1800" dirty="0"/>
              <a:t>(grand dictionnaire de la psychologie)</a:t>
            </a:r>
          </a:p>
          <a:p>
            <a:endParaRPr lang="fr-FR" altLang="fr-FR" sz="1800" dirty="0"/>
          </a:p>
          <a:p>
            <a:r>
              <a:rPr lang="fr-FR" altLang="fr-FR" sz="2400" b="1" dirty="0"/>
              <a:t>Delay </a:t>
            </a:r>
            <a:r>
              <a:rPr lang="fr-FR" altLang="fr-FR" sz="2400" dirty="0"/>
              <a:t>: un autre biologiste « état de tension aigu de l’organisme obligé de mobiliser ses défenses pour faire face à une situation menaçante »</a:t>
            </a:r>
          </a:p>
          <a:p>
            <a:endParaRPr lang="fr-FR" altLang="fr-FR" sz="2400" dirty="0"/>
          </a:p>
        </p:txBody>
      </p:sp>
    </p:spTree>
    <p:extLst>
      <p:ext uri="{BB962C8B-B14F-4D97-AF65-F5344CB8AC3E}">
        <p14:creationId xmlns:p14="http://schemas.microsoft.com/office/powerpoint/2010/main" val="104333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8405784D-0B70-2443-9742-7666A4E9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275213" y="3129484"/>
            <a:ext cx="2057400" cy="365125"/>
          </a:xfrm>
        </p:spPr>
        <p:txBody>
          <a:bodyPr/>
          <a:lstStyle/>
          <a:p>
            <a:fld id="{080F562A-B63E-4304-BE81-E5F706C538AB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C0D908B-A851-4046-BF35-AB8476DED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888" y="2492896"/>
            <a:ext cx="1919288" cy="588962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RÉFÉRENT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propos de quoi?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C0A3122-0060-B44F-AB0B-89200612A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26" y="3550171"/>
            <a:ext cx="1920875" cy="644525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MESSAGE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 quoi?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46D8B3E-146A-2E4E-8C42-E98CC61DA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4513" y="4631258"/>
            <a:ext cx="2011363" cy="604838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CANAL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quel moyen?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8145FA0-9B0C-D642-BE83-4C06C29C3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576" y="5658371"/>
            <a:ext cx="2011362" cy="611187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quel langage?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E1CB827-87BF-4947-B69F-DC97DE8EC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9776" y="3550171"/>
            <a:ext cx="1920875" cy="588962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RÉCEPTEUR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qui?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xmlns="" id="{D57781A1-73D5-A04C-BE63-61B5F212891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670501" y="3737496"/>
            <a:ext cx="457200" cy="11890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xmlns="" id="{F48046A4-95EA-FD48-A7CE-3E5AC57B119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498926" y="3085033"/>
            <a:ext cx="0" cy="2746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xmlns="" id="{9BD9DF8B-4AD3-0741-854D-FA48379780C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483051" y="4194696"/>
            <a:ext cx="0" cy="2746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xmlns="" id="{AE67EFD2-AD8B-FD4D-8869-96AE405AC25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98926" y="5236096"/>
            <a:ext cx="0" cy="2746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6B947A3-F59D-1E42-B702-A6EBFAC0A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26" y="3550171"/>
            <a:ext cx="2378075" cy="588962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ÉMETTEUR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A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Qui?</a:t>
            </a:r>
            <a:endParaRPr lang="fr-MA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xmlns="" id="{5163AC4D-3885-0643-A7C3-EC7A2AFE258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01938" y="3737496"/>
            <a:ext cx="366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xmlns="" id="{852E4438-F929-F84F-B683-CC3BCB4F282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01938" y="3737496"/>
            <a:ext cx="274638" cy="10969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xmlns="" id="{9FC36044-C5A5-9942-A1DF-6A247B84BBC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70501" y="3737496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TextBox 5">
            <a:extLst>
              <a:ext uri="{FF2B5EF4-FFF2-40B4-BE49-F238E27FC236}">
                <a16:creationId xmlns:a16="http://schemas.microsoft.com/office/drawing/2014/main" xmlns="" id="{B5E1EDF7-E72B-BC41-AC8D-697877C6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404664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Introduction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xmlns="" id="{E27A9A66-F49F-284D-BB40-F4787D33F4A9}"/>
              </a:ext>
            </a:extLst>
          </p:cNvPr>
          <p:cNvCxnSpPr/>
          <p:nvPr/>
        </p:nvCxnSpPr>
        <p:spPr>
          <a:xfrm>
            <a:off x="0" y="88168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7871A13D-BD97-BD46-9B87-ED5A0E422966}"/>
              </a:ext>
            </a:extLst>
          </p:cNvPr>
          <p:cNvSpPr/>
          <p:nvPr/>
        </p:nvSpPr>
        <p:spPr>
          <a:xfrm>
            <a:off x="1762622" y="1236393"/>
            <a:ext cx="547260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Processus global de communication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2351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30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Gérer son stress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C02518C7-2DBB-1F48-862D-D28A080D6DD3}"/>
              </a:ext>
            </a:extLst>
          </p:cNvPr>
          <p:cNvSpPr txBox="1">
            <a:spLocks noChangeArrowheads="1"/>
          </p:cNvSpPr>
          <p:nvPr/>
        </p:nvSpPr>
        <p:spPr>
          <a:xfrm>
            <a:off x="628650" y="1825625"/>
            <a:ext cx="7886700" cy="2251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altLang="fr-FR" sz="1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 stress se déroule en 3 phases importantes :</a:t>
            </a:r>
          </a:p>
          <a:p>
            <a:endParaRPr lang="fr-FR" altLang="fr-FR" dirty="0"/>
          </a:p>
          <a:p>
            <a:r>
              <a:rPr lang="fr-FR" altLang="fr-FR" dirty="0"/>
              <a:t>Phase d’alarme </a:t>
            </a:r>
          </a:p>
          <a:p>
            <a:r>
              <a:rPr lang="fr-FR" altLang="fr-FR" dirty="0"/>
              <a:t>Phase de résistance</a:t>
            </a:r>
          </a:p>
          <a:p>
            <a:r>
              <a:rPr lang="fr-FR" altLang="fr-FR" dirty="0"/>
              <a:t>Phase d’épuisement ou </a:t>
            </a:r>
            <a:r>
              <a:rPr lang="fr-FR" altLang="fr-FR" i="1" dirty="0" err="1"/>
              <a:t>burn</a:t>
            </a:r>
            <a:r>
              <a:rPr lang="fr-FR" altLang="fr-FR" i="1" dirty="0"/>
              <a:t> out</a:t>
            </a:r>
          </a:p>
        </p:txBody>
      </p:sp>
    </p:spTree>
    <p:extLst>
      <p:ext uri="{BB962C8B-B14F-4D97-AF65-F5344CB8AC3E}">
        <p14:creationId xmlns:p14="http://schemas.microsoft.com/office/powerpoint/2010/main" val="33787188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31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Gérer son stress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5A84D8AE-3647-5144-B46C-FCA2E31FAF5C}"/>
              </a:ext>
            </a:extLst>
          </p:cNvPr>
          <p:cNvSpPr txBox="1">
            <a:spLocks noChangeArrowheads="1"/>
          </p:cNvSpPr>
          <p:nvPr/>
        </p:nvSpPr>
        <p:spPr>
          <a:xfrm>
            <a:off x="107504" y="1783210"/>
            <a:ext cx="2952328" cy="48958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fr-FR" altLang="fr-FR" sz="2000" b="1" u="sng">
                <a:solidFill>
                  <a:schemeClr val="accent1"/>
                </a:solidFill>
              </a:rPr>
              <a:t>Signes </a:t>
            </a:r>
            <a:r>
              <a:rPr lang="fr-FR" altLang="fr-FR" sz="2000" b="1" i="1" u="sng">
                <a:solidFill>
                  <a:schemeClr val="accent1"/>
                </a:solidFill>
              </a:rPr>
              <a:t>physiques</a:t>
            </a:r>
            <a:r>
              <a:rPr lang="fr-FR" altLang="fr-FR" sz="2000" b="1" i="1">
                <a:solidFill>
                  <a:schemeClr val="accent1"/>
                </a:solidFill>
              </a:rPr>
              <a:t> :</a:t>
            </a:r>
          </a:p>
          <a:p>
            <a:pPr>
              <a:lnSpc>
                <a:spcPct val="80000"/>
              </a:lnSpc>
            </a:pPr>
            <a:endParaRPr lang="fr-FR" altLang="fr-FR" sz="2000" b="1" i="1"/>
          </a:p>
          <a:p>
            <a:pPr>
              <a:lnSpc>
                <a:spcPct val="80000"/>
              </a:lnSpc>
            </a:pPr>
            <a:r>
              <a:rPr lang="fr-FR" altLang="fr-FR" sz="1800"/>
              <a:t>Troubles de la mémoire, du sommeil</a:t>
            </a:r>
          </a:p>
          <a:p>
            <a:pPr>
              <a:lnSpc>
                <a:spcPct val="80000"/>
              </a:lnSpc>
            </a:pPr>
            <a:r>
              <a:rPr lang="fr-FR" altLang="fr-FR" sz="1800"/>
              <a:t>Boulimie, anorexie, migraines</a:t>
            </a:r>
          </a:p>
          <a:p>
            <a:pPr>
              <a:lnSpc>
                <a:spcPct val="80000"/>
              </a:lnSpc>
            </a:pPr>
            <a:r>
              <a:rPr lang="fr-FR" altLang="fr-FR" sz="1800"/>
              <a:t>Troubles cardio-vasculaire, hypertension</a:t>
            </a:r>
          </a:p>
          <a:p>
            <a:pPr>
              <a:lnSpc>
                <a:spcPct val="80000"/>
              </a:lnSpc>
            </a:pPr>
            <a:r>
              <a:rPr lang="fr-FR" altLang="fr-FR" sz="1800"/>
              <a:t>Problèmes digestifs, ulcères, colites</a:t>
            </a:r>
          </a:p>
          <a:p>
            <a:pPr>
              <a:lnSpc>
                <a:spcPct val="80000"/>
              </a:lnSpc>
            </a:pPr>
            <a:r>
              <a:rPr lang="fr-FR" altLang="fr-FR" sz="1800"/>
              <a:t>Constipation, Allergie</a:t>
            </a:r>
          </a:p>
          <a:p>
            <a:pPr>
              <a:lnSpc>
                <a:spcPct val="80000"/>
              </a:lnSpc>
            </a:pPr>
            <a:r>
              <a:rPr lang="fr-FR" altLang="fr-FR" sz="1800"/>
              <a:t>Troubles sexuels</a:t>
            </a:r>
          </a:p>
          <a:p>
            <a:pPr>
              <a:lnSpc>
                <a:spcPct val="80000"/>
              </a:lnSpc>
            </a:pPr>
            <a:r>
              <a:rPr lang="fr-FR" altLang="fr-FR" sz="1800"/>
              <a:t>Mal de dos, Fatigue, Crampes</a:t>
            </a:r>
          </a:p>
          <a:p>
            <a:pPr>
              <a:lnSpc>
                <a:spcPct val="80000"/>
              </a:lnSpc>
            </a:pPr>
            <a:r>
              <a:rPr lang="fr-FR" altLang="fr-FR" sz="1800"/>
              <a:t>Troubles hormonaux.</a:t>
            </a:r>
            <a:endParaRPr lang="fr-FR" altLang="fr-FR" sz="1800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B48CFF7D-9F11-DB42-82D3-67BD35CBDBDD}"/>
              </a:ext>
            </a:extLst>
          </p:cNvPr>
          <p:cNvSpPr txBox="1">
            <a:spLocks noChangeArrowheads="1"/>
          </p:cNvSpPr>
          <p:nvPr/>
        </p:nvSpPr>
        <p:spPr>
          <a:xfrm>
            <a:off x="3131840" y="1783210"/>
            <a:ext cx="2935238" cy="48958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b="1" u="sng" dirty="0">
                <a:solidFill>
                  <a:schemeClr val="accent1"/>
                </a:solidFill>
              </a:rPr>
              <a:t>Signes émotionnels :</a:t>
            </a:r>
          </a:p>
          <a:p>
            <a:endParaRPr lang="fr-FR" altLang="fr-FR" sz="2400" b="1" i="1" u="sng" dirty="0"/>
          </a:p>
          <a:p>
            <a:r>
              <a:rPr lang="fr-FR" altLang="fr-FR" sz="2400" dirty="0"/>
              <a:t>Crises d’angoisse</a:t>
            </a:r>
          </a:p>
          <a:p>
            <a:r>
              <a:rPr lang="fr-FR" altLang="fr-FR" sz="2400" dirty="0"/>
              <a:t>Irritabilité</a:t>
            </a:r>
          </a:p>
          <a:p>
            <a:r>
              <a:rPr lang="fr-FR" altLang="fr-FR" sz="2400" dirty="0"/>
              <a:t>Dépression, Apathie</a:t>
            </a:r>
          </a:p>
          <a:p>
            <a:r>
              <a:rPr lang="fr-FR" altLang="fr-FR" sz="2400" dirty="0"/>
              <a:t>Perte de confiance en soi et autodépréciation</a:t>
            </a:r>
          </a:p>
          <a:p>
            <a:r>
              <a:rPr lang="fr-FR" altLang="fr-FR" sz="2400" dirty="0"/>
              <a:t>Tristesse</a:t>
            </a:r>
          </a:p>
          <a:p>
            <a:r>
              <a:rPr lang="fr-FR" altLang="fr-FR" sz="2400" dirty="0"/>
              <a:t>Sentiment d’impuissance et d’échec</a:t>
            </a:r>
          </a:p>
          <a:p>
            <a:r>
              <a:rPr lang="fr-FR" altLang="fr-FR" sz="2400" dirty="0"/>
              <a:t>Perte du sens de l’humour</a:t>
            </a:r>
          </a:p>
          <a:p>
            <a:r>
              <a:rPr lang="fr-FR" altLang="fr-FR" sz="2400" dirty="0"/>
              <a:t>hyperémotivité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xmlns="" id="{44DA9494-FC60-394F-AB09-296D6191DABA}"/>
              </a:ext>
            </a:extLst>
          </p:cNvPr>
          <p:cNvSpPr txBox="1">
            <a:spLocks noChangeArrowheads="1"/>
          </p:cNvSpPr>
          <p:nvPr/>
        </p:nvSpPr>
        <p:spPr>
          <a:xfrm>
            <a:off x="6139086" y="1783211"/>
            <a:ext cx="2880320" cy="48958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sz="1900" b="1" u="sng" dirty="0">
                <a:solidFill>
                  <a:schemeClr val="accent1"/>
                </a:solidFill>
              </a:rPr>
              <a:t>Signes comportementaux :</a:t>
            </a:r>
            <a:endParaRPr lang="fr-FR" altLang="fr-FR" dirty="0"/>
          </a:p>
          <a:p>
            <a:r>
              <a:rPr lang="fr-FR" altLang="fr-FR" dirty="0"/>
              <a:t>Consommation plus élevée d’alcool, tabac, chocolat, sucreries</a:t>
            </a:r>
          </a:p>
          <a:p>
            <a:r>
              <a:rPr lang="fr-FR" altLang="fr-FR" dirty="0"/>
              <a:t>Comportements autodestructeurs</a:t>
            </a:r>
          </a:p>
          <a:p>
            <a:r>
              <a:rPr lang="fr-FR" altLang="fr-FR" dirty="0"/>
              <a:t>Prise de risque au volant</a:t>
            </a:r>
          </a:p>
          <a:p>
            <a:r>
              <a:rPr lang="fr-FR" altLang="fr-FR" dirty="0"/>
              <a:t>Achats inconsidérés</a:t>
            </a:r>
          </a:p>
          <a:p>
            <a:r>
              <a:rPr lang="fr-FR" altLang="fr-FR" dirty="0"/>
              <a:t>Travail excessif</a:t>
            </a:r>
          </a:p>
          <a:p>
            <a:endParaRPr lang="fr-FR" altLang="fr-FR" dirty="0"/>
          </a:p>
          <a:p>
            <a:r>
              <a:rPr lang="fr-FR" altLang="fr-FR" b="1" i="1" u="sng" dirty="0"/>
              <a:t>Signes sociaux</a:t>
            </a:r>
            <a:r>
              <a:rPr lang="fr-FR" altLang="fr-FR" b="1" dirty="0"/>
              <a:t> :</a:t>
            </a:r>
          </a:p>
          <a:p>
            <a:endParaRPr lang="fr-FR" altLang="fr-FR" b="1" dirty="0"/>
          </a:p>
          <a:p>
            <a:r>
              <a:rPr lang="fr-FR" altLang="fr-FR" dirty="0"/>
              <a:t>Isolement</a:t>
            </a:r>
          </a:p>
          <a:p>
            <a:r>
              <a:rPr lang="fr-FR" altLang="fr-FR" dirty="0"/>
              <a:t>Désintérêt, Détachement</a:t>
            </a:r>
          </a:p>
          <a:p>
            <a:r>
              <a:rPr lang="fr-FR" altLang="fr-FR" dirty="0"/>
              <a:t>Erreurs, Retards</a:t>
            </a:r>
          </a:p>
          <a:p>
            <a:r>
              <a:rPr lang="fr-FR" altLang="fr-FR" dirty="0"/>
              <a:t>Augmentation des conflits</a:t>
            </a:r>
          </a:p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6722868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32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Gérer son stress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F12070CB-CA1C-EF44-A4B5-19C729C006E9}"/>
              </a:ext>
            </a:extLst>
          </p:cNvPr>
          <p:cNvSpPr txBox="1">
            <a:spLocks noChangeArrowheads="1"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fr-FR" altLang="fr-FR" sz="1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Adoptez la démarche en 3 temps </a:t>
            </a:r>
            <a:r>
              <a:rPr lang="fr-FR" altLang="fr-FR" sz="2000" dirty="0"/>
              <a:t>:</a:t>
            </a:r>
          </a:p>
          <a:p>
            <a:pPr>
              <a:lnSpc>
                <a:spcPct val="80000"/>
              </a:lnSpc>
            </a:pPr>
            <a:endParaRPr lang="fr-FR" altLang="fr-FR" sz="2000" dirty="0"/>
          </a:p>
          <a:p>
            <a:pPr>
              <a:lnSpc>
                <a:spcPct val="80000"/>
              </a:lnSpc>
            </a:pPr>
            <a:r>
              <a:rPr lang="fr-FR" altLang="fr-FR" sz="2000" b="1" dirty="0"/>
              <a:t>La prise de conscience</a:t>
            </a:r>
            <a:r>
              <a:rPr lang="fr-FR" altLang="fr-FR" sz="2000" dirty="0"/>
              <a:t> : d’où vient mon stress? (travail, ambiance, embouteillage…)</a:t>
            </a:r>
          </a:p>
          <a:p>
            <a:pPr>
              <a:lnSpc>
                <a:spcPct val="80000"/>
              </a:lnSpc>
            </a:pPr>
            <a:endParaRPr lang="fr-FR" altLang="fr-FR" sz="2000" dirty="0"/>
          </a:p>
          <a:p>
            <a:pPr>
              <a:lnSpc>
                <a:spcPct val="80000"/>
              </a:lnSpc>
            </a:pPr>
            <a:r>
              <a:rPr lang="fr-FR" altLang="fr-FR" sz="2000" b="1" dirty="0"/>
              <a:t>L’analyse </a:t>
            </a:r>
            <a:r>
              <a:rPr lang="fr-FR" altLang="fr-FR" sz="2000" dirty="0"/>
              <a:t>: il s’agit là de déterminer le ou les meilleurs moyens de gérer ce stress.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r-FR" altLang="fr-FR" sz="2000" dirty="0"/>
              <a:t>   Mettez en place des moyens d’action, changer de trajet, embellir mon bureau…</a:t>
            </a:r>
          </a:p>
          <a:p>
            <a:pPr>
              <a:lnSpc>
                <a:spcPct val="80000"/>
              </a:lnSpc>
            </a:pPr>
            <a:r>
              <a:rPr lang="fr-FR" altLang="fr-FR" sz="2000" b="1" dirty="0"/>
              <a:t> L’action </a:t>
            </a:r>
            <a:r>
              <a:rPr lang="fr-FR" altLang="fr-FR" sz="2000" dirty="0"/>
              <a:t>: Qu’allez vous faire de votre stress?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r-FR" altLang="fr-FR" sz="2000" dirty="0"/>
              <a:t>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r-FR" altLang="fr-FR" sz="2000" dirty="0"/>
              <a:t>	Vous pouvez choisir de faire l’un des exercices de relaxation, de déléguer plus efficacement, méditer, dormir, me faire des massages ou me faire faire des massage….</a:t>
            </a:r>
          </a:p>
        </p:txBody>
      </p:sp>
    </p:spTree>
    <p:extLst>
      <p:ext uri="{BB962C8B-B14F-4D97-AF65-F5344CB8AC3E}">
        <p14:creationId xmlns:p14="http://schemas.microsoft.com/office/powerpoint/2010/main" val="11919283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33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Gérer son stress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ECF1175-4226-5E40-AA57-5C22BAAF7DF8}"/>
              </a:ext>
            </a:extLst>
          </p:cNvPr>
          <p:cNvSpPr/>
          <p:nvPr/>
        </p:nvSpPr>
        <p:spPr>
          <a:xfrm>
            <a:off x="3491880" y="1487511"/>
            <a:ext cx="48656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Travailler sur les Croyance limitantes :</a:t>
            </a:r>
            <a:endParaRPr lang="fr-FR" sz="2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D3D97EBE-7119-EF45-8A2B-CBFF26784092}"/>
              </a:ext>
            </a:extLst>
          </p:cNvPr>
          <p:cNvSpPr txBox="1">
            <a:spLocks noChangeArrowheads="1"/>
          </p:cNvSpPr>
          <p:nvPr/>
        </p:nvSpPr>
        <p:spPr>
          <a:xfrm>
            <a:off x="251520" y="1916832"/>
            <a:ext cx="8640960" cy="467042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fr-FR" altLang="fr-FR" sz="2000" dirty="0"/>
              <a:t>La plupart des difficultés qui nous créent du stress proviennent de croyances négatives que nous avons (consciemment ou pas) sur nous, sur les autres, sur la vie en générale.</a:t>
            </a:r>
          </a:p>
          <a:p>
            <a:pPr>
              <a:lnSpc>
                <a:spcPct val="130000"/>
              </a:lnSpc>
            </a:pPr>
            <a:r>
              <a:rPr lang="fr-FR" altLang="fr-FR" sz="2000" dirty="0"/>
              <a:t>Nous avons tendance a tenir pour évident ce que nous croyons vrai, au point que nous n’y pensons plus. </a:t>
            </a:r>
          </a:p>
          <a:p>
            <a:pPr>
              <a:lnSpc>
                <a:spcPct val="130000"/>
              </a:lnSpc>
            </a:pPr>
            <a:r>
              <a:rPr lang="fr-FR" altLang="fr-FR" sz="2000" dirty="0"/>
              <a:t>Nous nous identifions à nos croyances et décodons le monde qui nous entoure à travers ces lunettes oubliées sur le nez depuis bien longtemps.</a:t>
            </a:r>
          </a:p>
          <a:p>
            <a:pPr>
              <a:lnSpc>
                <a:spcPct val="130000"/>
              </a:lnSpc>
            </a:pPr>
            <a:r>
              <a:rPr lang="fr-FR" altLang="fr-FR" sz="2000" dirty="0"/>
              <a:t>Elles nous paraissent naturelles, universelles, ou partagées par des personnes « de bon sens », bref, elles sont « vraies ».</a:t>
            </a:r>
          </a:p>
          <a:p>
            <a:pPr>
              <a:lnSpc>
                <a:spcPct val="130000"/>
              </a:lnSpc>
            </a:pPr>
            <a:r>
              <a:rPr lang="fr-FR" altLang="fr-FR" sz="2000" dirty="0"/>
              <a:t>Pourtant pour mieux gérer notre stress, il va falloir considérer nos croyances comme des hypothèses que l’on peut changer lorsque les résultats qu’elles engendrent ne nous conviennent pas.</a:t>
            </a:r>
          </a:p>
          <a:p>
            <a:pPr>
              <a:lnSpc>
                <a:spcPct val="130000"/>
              </a:lnSpc>
            </a:pPr>
            <a:r>
              <a:rPr lang="fr-FR" altLang="fr-FR" sz="2000" dirty="0"/>
              <a:t>En agissant sur notre système de croyances, c’est sur notre perception des situations de stress que nous allons intervenir.</a:t>
            </a:r>
          </a:p>
        </p:txBody>
      </p:sp>
    </p:spTree>
    <p:extLst>
      <p:ext uri="{BB962C8B-B14F-4D97-AF65-F5344CB8AC3E}">
        <p14:creationId xmlns:p14="http://schemas.microsoft.com/office/powerpoint/2010/main" val="42822512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34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Gérer son stress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ECF1175-4226-5E40-AA57-5C22BAAF7DF8}"/>
              </a:ext>
            </a:extLst>
          </p:cNvPr>
          <p:cNvSpPr/>
          <p:nvPr/>
        </p:nvSpPr>
        <p:spPr>
          <a:xfrm>
            <a:off x="3491880" y="1487511"/>
            <a:ext cx="27751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Croyance limitantes :</a:t>
            </a:r>
            <a:endParaRPr lang="fr-FR" sz="2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xmlns="" id="{1E75AB55-5BDB-004D-9201-3D5E6AA0125D}"/>
              </a:ext>
            </a:extLst>
          </p:cNvPr>
          <p:cNvSpPr txBox="1">
            <a:spLocks noChangeArrowheads="1"/>
          </p:cNvSpPr>
          <p:nvPr/>
        </p:nvSpPr>
        <p:spPr>
          <a:xfrm>
            <a:off x="628650" y="2492896"/>
            <a:ext cx="7886700" cy="1819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/>
              <a:t>Quelles sont vos croyances limitantes conscientes qui alimentent votre stress:……………………………………………………………………………………………………………………………………………………………………….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9973453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35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Gérer son stress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FCA232EE-7E02-7249-9019-ED1579A9E809}"/>
              </a:ext>
            </a:extLst>
          </p:cNvPr>
          <p:cNvSpPr txBox="1">
            <a:spLocks noChangeArrowheads="1"/>
          </p:cNvSpPr>
          <p:nvPr/>
        </p:nvSpPr>
        <p:spPr>
          <a:xfrm>
            <a:off x="617000" y="1701194"/>
            <a:ext cx="8203472" cy="48961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fr-FR" altLang="fr-FR" sz="1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Examinez votre corps avant puis pendant l’intervention.</a:t>
            </a:r>
          </a:p>
          <a:p>
            <a:pPr marL="0" indent="0">
              <a:lnSpc>
                <a:spcPct val="80000"/>
              </a:lnSpc>
              <a:buNone/>
            </a:pPr>
            <a:endParaRPr lang="fr-FR" altLang="fr-FR" sz="18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altLang="fr-FR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Prendre le temps de vérifier :</a:t>
            </a:r>
          </a:p>
          <a:p>
            <a:pPr marL="0" indent="0">
              <a:lnSpc>
                <a:spcPct val="80000"/>
              </a:lnSpc>
              <a:buNone/>
            </a:pPr>
            <a:endParaRPr lang="fr-FR" altLang="fr-FR" sz="2400" dirty="0"/>
          </a:p>
          <a:p>
            <a:pPr>
              <a:lnSpc>
                <a:spcPct val="80000"/>
              </a:lnSpc>
            </a:pPr>
            <a:r>
              <a:rPr lang="fr-FR" altLang="fr-FR" sz="2400" dirty="0"/>
              <a:t>Mon front est-il plissé ?</a:t>
            </a:r>
          </a:p>
          <a:p>
            <a:pPr>
              <a:lnSpc>
                <a:spcPct val="80000"/>
              </a:lnSpc>
            </a:pPr>
            <a:r>
              <a:rPr lang="fr-FR" altLang="fr-FR" sz="2400" dirty="0"/>
              <a:t>Mes sourcils sont-ils froncés?</a:t>
            </a:r>
          </a:p>
          <a:p>
            <a:pPr>
              <a:lnSpc>
                <a:spcPct val="80000"/>
              </a:lnSpc>
            </a:pPr>
            <a:r>
              <a:rPr lang="fr-FR" altLang="fr-FR" sz="2400" dirty="0"/>
              <a:t>Ma mâchoire est-elle contractée?</a:t>
            </a:r>
          </a:p>
          <a:p>
            <a:pPr>
              <a:lnSpc>
                <a:spcPct val="80000"/>
              </a:lnSpc>
            </a:pPr>
            <a:r>
              <a:rPr lang="fr-FR" altLang="fr-FR" sz="2400" dirty="0"/>
              <a:t>Mes lèvres sont-elles pincées?</a:t>
            </a:r>
          </a:p>
          <a:p>
            <a:pPr>
              <a:lnSpc>
                <a:spcPct val="80000"/>
              </a:lnSpc>
            </a:pPr>
            <a:r>
              <a:rPr lang="fr-FR" altLang="fr-FR" sz="2400" dirty="0"/>
              <a:t>Mes épaules sont-elles voutées?</a:t>
            </a:r>
          </a:p>
          <a:p>
            <a:pPr>
              <a:lnSpc>
                <a:spcPct val="80000"/>
              </a:lnSpc>
            </a:pPr>
            <a:r>
              <a:rPr lang="fr-FR" altLang="fr-FR" sz="2400" dirty="0"/>
              <a:t>Mes bras sont-ils tendus?</a:t>
            </a:r>
          </a:p>
          <a:p>
            <a:pPr>
              <a:lnSpc>
                <a:spcPct val="80000"/>
              </a:lnSpc>
            </a:pPr>
            <a:r>
              <a:rPr lang="fr-FR" altLang="fr-FR" sz="2400" dirty="0"/>
              <a:t>Les muscles de mes cuisses et mes mollets sont ils contractés?</a:t>
            </a:r>
          </a:p>
          <a:p>
            <a:pPr>
              <a:lnSpc>
                <a:spcPct val="80000"/>
              </a:lnSpc>
            </a:pPr>
            <a:r>
              <a:rPr lang="fr-FR" altLang="fr-FR" sz="2400" dirty="0"/>
              <a:t>Est-ce que je ressens une gêne ailleurs dans mon corps?</a:t>
            </a:r>
          </a:p>
        </p:txBody>
      </p:sp>
    </p:spTree>
    <p:extLst>
      <p:ext uri="{BB962C8B-B14F-4D97-AF65-F5344CB8AC3E}">
        <p14:creationId xmlns:p14="http://schemas.microsoft.com/office/powerpoint/2010/main" val="7701076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562A-B63E-4304-BE81-E5F706C538AB}" type="slidenum">
              <a:rPr lang="fr-FR" smtClean="0"/>
              <a:pPr/>
              <a:t>36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xmlns="" id="{12FAD987-E2BD-9B49-982C-2D83871BE6DF}"/>
              </a:ext>
            </a:extLst>
          </p:cNvPr>
          <p:cNvCxnSpPr/>
          <p:nvPr/>
        </p:nvCxnSpPr>
        <p:spPr>
          <a:xfrm>
            <a:off x="0" y="83671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ECF15E7-8549-D54B-A023-8E82F3D71DBF}"/>
              </a:ext>
            </a:extLst>
          </p:cNvPr>
          <p:cNvSpPr/>
          <p:nvPr/>
        </p:nvSpPr>
        <p:spPr>
          <a:xfrm>
            <a:off x="3275856" y="935712"/>
            <a:ext cx="577123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Gérer son stress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1C5AE311-3F96-5A43-94DB-D8E547AFD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MA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Réussir sa </a:t>
            </a:r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prise de parole </a:t>
            </a:r>
            <a:r>
              <a:rPr lang="fr-FR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en public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27D54A74-6023-6446-BDA5-115249038733}"/>
              </a:ext>
            </a:extLst>
          </p:cNvPr>
          <p:cNvSpPr txBox="1">
            <a:spLocks noChangeArrowheads="1"/>
          </p:cNvSpPr>
          <p:nvPr/>
        </p:nvSpPr>
        <p:spPr>
          <a:xfrm>
            <a:off x="628650" y="2021037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fr-FR" altLang="fr-FR" sz="2400" dirty="0"/>
              <a:t>Trouvez un endroit ou vous êtes bien, ou vous ne serez pas dérangé.</a:t>
            </a:r>
          </a:p>
          <a:p>
            <a:pPr>
              <a:lnSpc>
                <a:spcPct val="80000"/>
              </a:lnSpc>
            </a:pPr>
            <a:r>
              <a:rPr lang="fr-FR" altLang="fr-FR" sz="2400" dirty="0"/>
              <a:t>Installez vous confortablement, détendez vous, respirez calmement….</a:t>
            </a:r>
          </a:p>
          <a:p>
            <a:pPr>
              <a:lnSpc>
                <a:spcPct val="80000"/>
              </a:lnSpc>
            </a:pPr>
            <a:r>
              <a:rPr lang="fr-FR" altLang="fr-FR" sz="2400" dirty="0"/>
              <a:t>Pensez à une image qui vous détend, un lieu, une scène ou un souvenir…..faites appel a tous vos sens, ressentez, sentez, voyez…..</a:t>
            </a:r>
          </a:p>
          <a:p>
            <a:pPr>
              <a:lnSpc>
                <a:spcPct val="80000"/>
              </a:lnSpc>
            </a:pPr>
            <a:r>
              <a:rPr lang="fr-FR" altLang="fr-FR" sz="2400" dirty="0"/>
              <a:t>Imaginez vous complètement dans cette image, en la laissant vous détendre complétement.</a:t>
            </a:r>
          </a:p>
          <a:p>
            <a:pPr>
              <a:lnSpc>
                <a:spcPct val="80000"/>
              </a:lnSpc>
            </a:pPr>
            <a:r>
              <a:rPr lang="fr-FR" altLang="fr-FR" sz="2400" dirty="0"/>
              <a:t>Partez pour les caraïbes, la piscine, un forfait en hiver, un souvenir agréable….. Permettez vous ce que vous voulez…..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ECF1175-4226-5E40-AA57-5C22BAAF7DF8}"/>
              </a:ext>
            </a:extLst>
          </p:cNvPr>
          <p:cNvSpPr/>
          <p:nvPr/>
        </p:nvSpPr>
        <p:spPr>
          <a:xfrm>
            <a:off x="827584" y="1524541"/>
            <a:ext cx="43350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Visualisation avant l’intervention :</a:t>
            </a:r>
            <a:endParaRPr lang="fr-FR" sz="2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881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BC108FF-9A5D-4442-8828-7AD51005F922}"/>
              </a:ext>
            </a:extLst>
          </p:cNvPr>
          <p:cNvSpPr/>
          <p:nvPr/>
        </p:nvSpPr>
        <p:spPr>
          <a:xfrm>
            <a:off x="647470" y="4149080"/>
            <a:ext cx="7812962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000" dirty="0">
                <a:solidFill>
                  <a:schemeClr val="accent2">
                    <a:lumMod val="50000"/>
                  </a:schemeClr>
                </a:solidFill>
              </a:rPr>
              <a:t>« Ce qui se conçoit bien s'énonce clairement et les mots pour le dire arrivent aisément » (Nicolas Boileau, « l'Art poétique»)</a:t>
            </a:r>
            <a:endParaRPr lang="fr-FR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C0FCC6A-68A5-F948-ACDC-6296F9BB8526}"/>
              </a:ext>
            </a:extLst>
          </p:cNvPr>
          <p:cNvSpPr/>
          <p:nvPr/>
        </p:nvSpPr>
        <p:spPr>
          <a:xfrm>
            <a:off x="1403648" y="1475404"/>
            <a:ext cx="7056784" cy="1931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Pendant une présentation orale, il faut savoir comment utiliser :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la langue orale;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les paralangages;</a:t>
            </a:r>
            <a:endParaRPr lang="fr-M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C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les supports visuels;</a:t>
            </a:r>
            <a:endParaRPr lang="fr-M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5">
            <a:extLst>
              <a:ext uri="{FF2B5EF4-FFF2-40B4-BE49-F238E27FC236}">
                <a16:creationId xmlns:a16="http://schemas.microsoft.com/office/drawing/2014/main" xmlns="" id="{6CBDB488-4866-2F47-941E-A13512359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404664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327853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39" name="TextBox 5">
            <a:extLst>
              <a:ext uri="{FF2B5EF4-FFF2-40B4-BE49-F238E27FC236}">
                <a16:creationId xmlns:a16="http://schemas.microsoft.com/office/drawing/2014/main" xmlns="" id="{6CBDB488-4866-2F47-941E-A13512359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6" y="404664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Introduction</a:t>
            </a:r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xmlns="" id="{89D65865-E373-7843-9B77-3B5DA7E8B8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578896"/>
              </p:ext>
            </p:extLst>
          </p:nvPr>
        </p:nvGraphicFramePr>
        <p:xfrm>
          <a:off x="1115616" y="1864336"/>
          <a:ext cx="7704856" cy="4429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24B79E3-DEB5-E047-BDF5-D2C15A53B9DD}"/>
              </a:ext>
            </a:extLst>
          </p:cNvPr>
          <p:cNvSpPr/>
          <p:nvPr/>
        </p:nvSpPr>
        <p:spPr>
          <a:xfrm>
            <a:off x="2843808" y="1286098"/>
            <a:ext cx="302433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Les étapes clés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944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Utiliser les clefs de la préparation d'une prise de parole efficace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395536" y="1700808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400" dirty="0"/>
              <a:t>Bien se préparer pour une prise de parole demande du temps et impose d'avoir au préalable répondu à certaines questions 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5092918" y="923775"/>
            <a:ext cx="401558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Se poser les bonnes questions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B8F6FEE-6FA6-8849-92A1-ACD7C2B45908}"/>
              </a:ext>
            </a:extLst>
          </p:cNvPr>
          <p:cNvSpPr/>
          <p:nvPr/>
        </p:nvSpPr>
        <p:spPr>
          <a:xfrm>
            <a:off x="683568" y="3068960"/>
            <a:ext cx="7776864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000" dirty="0"/>
              <a:t>Dans quel environnement j'interviens ? Connaître le contexte.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1727E14-ABA2-F242-8459-5B9F3607407A}"/>
              </a:ext>
            </a:extLst>
          </p:cNvPr>
          <p:cNvSpPr/>
          <p:nvPr/>
        </p:nvSpPr>
        <p:spPr>
          <a:xfrm>
            <a:off x="680410" y="3776990"/>
            <a:ext cx="7776864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000" dirty="0"/>
              <a:t>Pourquoi ? Définir l'objectif 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1FEADC8A-C6D7-EC44-893A-F9FF453529C8}"/>
              </a:ext>
            </a:extLst>
          </p:cNvPr>
          <p:cNvSpPr/>
          <p:nvPr/>
        </p:nvSpPr>
        <p:spPr>
          <a:xfrm>
            <a:off x="680410" y="4514200"/>
            <a:ext cx="7776864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000" dirty="0"/>
              <a:t>Pour dire quoi ? Dégager les idées essentielles.</a:t>
            </a:r>
            <a:endParaRPr lang="fr-MA" sz="2000" b="1" i="1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C7FF2EC-988E-E541-8198-833DC9848C2A}"/>
              </a:ext>
            </a:extLst>
          </p:cNvPr>
          <p:cNvSpPr/>
          <p:nvPr/>
        </p:nvSpPr>
        <p:spPr>
          <a:xfrm>
            <a:off x="680410" y="5251410"/>
            <a:ext cx="7776864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MA" sz="2000" dirty="0"/>
              <a:t>Comment le dire ? Organiser ses idées, concevoir les supports.</a:t>
            </a:r>
          </a:p>
        </p:txBody>
      </p:sp>
    </p:spTree>
    <p:extLst>
      <p:ext uri="{BB962C8B-B14F-4D97-AF65-F5344CB8AC3E}">
        <p14:creationId xmlns:p14="http://schemas.microsoft.com/office/powerpoint/2010/main" val="1359074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Utiliser les clefs de la préparation d'une prise de parole efficace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44016" y="1411336"/>
            <a:ext cx="8964488" cy="4467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400" dirty="0"/>
              <a:t>Savoir très clairement ce que vous visez. </a:t>
            </a:r>
          </a:p>
          <a:p>
            <a:pPr algn="ctr"/>
            <a:r>
              <a:rPr lang="fr-MA" sz="2400" b="1" dirty="0"/>
              <a:t>« Pourquoi prendre la parole ? » </a:t>
            </a:r>
          </a:p>
          <a:p>
            <a:endParaRPr lang="fr-MA" sz="2400" i="1" dirty="0"/>
          </a:p>
          <a:p>
            <a:r>
              <a:rPr lang="fr-MA" sz="2400" dirty="0"/>
              <a:t> </a:t>
            </a:r>
          </a:p>
          <a:p>
            <a:r>
              <a:rPr lang="fr-MA" sz="2400" dirty="0"/>
              <a:t>Définir un objectif revient à se poser une série de questions :</a:t>
            </a:r>
          </a:p>
          <a:p>
            <a:endParaRPr lang="fr-MA" sz="2400" dirty="0"/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fr-MA" sz="2400" dirty="0"/>
              <a:t>Qu'est-ce que j'attends de l'auditoire ?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fr-MA" sz="2400" dirty="0"/>
              <a:t>Qu'est-ce que je veux qu'il fasse ?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fr-MA" sz="2400" dirty="0"/>
              <a:t>A la fin de mon exposé, quel sera le résultat ?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fr-MA" sz="2400" dirty="0"/>
              <a:t>Si mon public ne devait retenir qu'une idée, quelle serait-elle ? </a:t>
            </a:r>
            <a:endParaRPr lang="fr-FR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6262688" y="940342"/>
            <a:ext cx="2813732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Définir un objectif 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8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Utiliser les clefs de la préparation d'une prise de parole efficace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89756" y="1513763"/>
            <a:ext cx="8964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000" dirty="0"/>
              <a:t>Le travail de préparation s'effectuera en 3 phases.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4932040" y="940342"/>
            <a:ext cx="41443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Choisir et organiser ses idées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xmlns="" id="{2569A7FB-996D-1241-989C-42A49D9119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5837276"/>
              </p:ext>
            </p:extLst>
          </p:nvPr>
        </p:nvGraphicFramePr>
        <p:xfrm>
          <a:off x="395536" y="2025629"/>
          <a:ext cx="8424936" cy="4643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06843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 bwMode="auto">
          <a:xfrm>
            <a:off x="0" y="3933056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71406" y="155906"/>
            <a:ext cx="90725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x-none" sz="260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Utiliser les clefs de la préparation d'une prise de parole efficace</a:t>
            </a:r>
            <a:endParaRPr lang="fr-MA" sz="26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40" name="Connecteur droit 39"/>
          <p:cNvCxnSpPr/>
          <p:nvPr/>
        </p:nvCxnSpPr>
        <p:spPr>
          <a:xfrm>
            <a:off x="0" y="863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space réservé du numéro de diapositive 40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fld id="{D33D36C1-B12C-4FEF-AF5E-8686448F8CE9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C99F2C7-220C-9F48-80F0-40DDCF50B6F4}"/>
              </a:ext>
            </a:extLst>
          </p:cNvPr>
          <p:cNvSpPr/>
          <p:nvPr/>
        </p:nvSpPr>
        <p:spPr>
          <a:xfrm>
            <a:off x="144016" y="1640989"/>
            <a:ext cx="8964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000" dirty="0"/>
              <a:t>Un point commun à l'organisation de tout type de discours sera la règle de trois 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CAB6B6-E02A-DB43-88A7-0991900C3043}"/>
              </a:ext>
            </a:extLst>
          </p:cNvPr>
          <p:cNvSpPr/>
          <p:nvPr/>
        </p:nvSpPr>
        <p:spPr>
          <a:xfrm>
            <a:off x="4932040" y="940342"/>
            <a:ext cx="41443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MA" sz="2400" b="1" dirty="0">
                <a:solidFill>
                  <a:schemeClr val="accent1">
                    <a:lumMod val="75000"/>
                  </a:schemeClr>
                </a:solidFill>
              </a:rPr>
              <a:t> Structurer son intervention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xmlns="" id="{FDC501EE-8512-234A-B968-D1FFC8BFA3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0250831"/>
              </p:ext>
            </p:extLst>
          </p:nvPr>
        </p:nvGraphicFramePr>
        <p:xfrm>
          <a:off x="755576" y="2336525"/>
          <a:ext cx="7704856" cy="4429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725860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25277</TotalTime>
  <Words>4201</Words>
  <Application>Microsoft Office PowerPoint</Application>
  <PresentationFormat>Affichage à l'écran (4:3)</PresentationFormat>
  <Paragraphs>553</Paragraphs>
  <Slides>36</Slides>
  <Notes>35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44" baseType="lpstr">
      <vt:lpstr>ＭＳ Ｐゴシック</vt:lpstr>
      <vt:lpstr>Arial</vt:lpstr>
      <vt:lpstr>Calibri</vt:lpstr>
      <vt:lpstr>Calibri Light</vt:lpstr>
      <vt:lpstr>Symbol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515</cp:revision>
  <dcterms:created xsi:type="dcterms:W3CDTF">2015-09-25T14:51:23Z</dcterms:created>
  <dcterms:modified xsi:type="dcterms:W3CDTF">2019-11-29T15:28:43Z</dcterms:modified>
</cp:coreProperties>
</file>