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097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11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84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458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97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186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328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5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913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94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937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F1447-0011-46EC-A971-FCD022380C5A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CC53C-CF7D-40F7-B4ED-4EFB20BA2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37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806" y="94593"/>
            <a:ext cx="7607189" cy="663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862" y="98420"/>
            <a:ext cx="8884969" cy="661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0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-247650"/>
            <a:ext cx="12030075" cy="735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88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CONTRAFATTO Serena (DEVCO-EXT)</dc:creator>
  <cp:lastModifiedBy>CONTRAFATTO Serena (DEVCO-EXT)</cp:lastModifiedBy>
  <cp:revision>1</cp:revision>
  <dcterms:created xsi:type="dcterms:W3CDTF">2019-12-05T10:54:39Z</dcterms:created>
  <dcterms:modified xsi:type="dcterms:W3CDTF">2019-12-05T10:57:31Z</dcterms:modified>
</cp:coreProperties>
</file>