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61" r:id="rId2"/>
  </p:sldIdLst>
  <p:sldSz cx="9144000" cy="6858000" type="screen4x3"/>
  <p:notesSz cx="6797675" cy="987266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AT Karl (DEVCO)" initials="V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2061" autoAdjust="0"/>
  </p:normalViewPr>
  <p:slideViewPr>
    <p:cSldViewPr>
      <p:cViewPr varScale="1">
        <p:scale>
          <a:sx n="106" d="100"/>
          <a:sy n="106" d="100"/>
        </p:scale>
        <p:origin x="17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37" tIns="45569" rIns="91137" bIns="4556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91" y="2"/>
            <a:ext cx="2946400" cy="49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37" tIns="45569" rIns="91137" bIns="4556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76905"/>
            <a:ext cx="2946400" cy="49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37" tIns="45569" rIns="91137" bIns="4556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91" y="9376905"/>
            <a:ext cx="2946400" cy="49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37" tIns="45569" rIns="91137" bIns="4556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B5D59A8E-F86D-4605-A893-2EC98E43F85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693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418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418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6C91F0CB-7D92-485A-BCFD-18DE2982B23C}" type="datetimeFigureOut">
              <a:rPr lang="en-GB" smtClean="0"/>
              <a:t>25/11/2019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240"/>
            <a:ext cx="5438140" cy="4442935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6900"/>
            <a:ext cx="2945659" cy="49418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6900"/>
            <a:ext cx="2945659" cy="49418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341C081E-C47D-44EB-AA81-F4CCB7BB17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979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8712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4342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B8D94B27-329F-48DE-8309-586EDE8A12A4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3CA98-DA92-4967-9C93-D8CF4AFED5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4024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72719-3A08-4CFA-9ED9-D8D6646437C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6744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625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378F4-B904-43AD-B17E-3C17D08D96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784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1BD86-EDD0-4FE9-85F4-AEE1E47A5F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65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572FD-9766-4E5A-83DC-D522E85ABC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3511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6760C-2C9E-4ADA-8582-DBF7C19C02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868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E2062-646F-4ED8-9859-0F6EB416FEE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833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E9F72-1FCF-4B1E-BCF3-8E7C6509E36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2158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8760D-3B23-4638-8406-E62E79E542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9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50BCD-6297-4F4B-8A8C-9D796DDF148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025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D8D701B0-C313-4B46-BDA0-8672A88BC2EB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806" r:id="rId12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274883"/>
            <a:ext cx="7231258" cy="27272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dirty="0" smtClean="0">
                <a:solidFill>
                  <a:schemeClr val="tx1"/>
                </a:solidFill>
              </a:rPr>
              <a:t>Marc </a:t>
            </a:r>
            <a:r>
              <a:rPr lang="en-US" dirty="0" smtClean="0">
                <a:solidFill>
                  <a:schemeClr val="tx1"/>
                </a:solidFill>
              </a:rPr>
              <a:t>BUCHMANN, DEVCO </a:t>
            </a:r>
            <a:r>
              <a:rPr lang="en-US" dirty="0" smtClean="0">
                <a:solidFill>
                  <a:schemeClr val="tx1"/>
                </a:solidFill>
              </a:rPr>
              <a:t>C6, Sustainable Energy, Climate </a:t>
            </a:r>
            <a:r>
              <a:rPr lang="en-US" dirty="0">
                <a:solidFill>
                  <a:schemeClr val="tx1"/>
                </a:solidFill>
              </a:rPr>
              <a:t>Change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38" y="1772816"/>
            <a:ext cx="9144000" cy="45295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 smtClean="0"/>
              <a:t>Rational 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 smtClean="0"/>
              <a:t>The concept 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 smtClean="0"/>
              <a:t>Family </a:t>
            </a:r>
            <a:r>
              <a:rPr lang="en-GB" sz="2800" b="1" dirty="0"/>
              <a:t>of instruments </a:t>
            </a:r>
            <a:endParaRPr lang="en-GB" sz="2800" b="1" dirty="0" smtClean="0"/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 smtClean="0"/>
              <a:t>We </a:t>
            </a:r>
            <a:r>
              <a:rPr lang="en-GB" sz="2800" b="1" dirty="0"/>
              <a:t>have come a long </a:t>
            </a:r>
            <a:r>
              <a:rPr lang="en-GB" sz="2800" b="1" dirty="0" smtClean="0"/>
              <a:t>way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r-BE" sz="2800" b="1" dirty="0" err="1" smtClean="0"/>
              <a:t>What</a:t>
            </a:r>
            <a:r>
              <a:rPr lang="fr-BE" sz="2800" b="1" dirty="0" smtClean="0"/>
              <a:t> </a:t>
            </a:r>
            <a:r>
              <a:rPr lang="fr-BE" sz="2800" b="1" dirty="0" err="1" smtClean="0"/>
              <a:t>makes</a:t>
            </a:r>
            <a:r>
              <a:rPr lang="fr-BE" sz="2800" b="1" dirty="0" smtClean="0"/>
              <a:t> the </a:t>
            </a:r>
            <a:r>
              <a:rPr lang="fr-BE" sz="2800" b="1" dirty="0" err="1" smtClean="0"/>
              <a:t>difference</a:t>
            </a:r>
            <a:endParaRPr lang="en-GB" sz="2800" dirty="0"/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 smtClean="0"/>
              <a:t>CWs, </a:t>
            </a:r>
            <a:r>
              <a:rPr lang="en-GB" sz="2800" b="1" dirty="0" err="1"/>
              <a:t>geographisation</a:t>
            </a:r>
            <a:r>
              <a:rPr lang="en-GB" sz="2800" b="1" dirty="0"/>
              <a:t> </a:t>
            </a:r>
            <a:endParaRPr lang="en-GB" sz="2800" dirty="0"/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b="1" dirty="0"/>
              <a:t>Challenges ahead </a:t>
            </a:r>
            <a:endParaRPr lang="en-GB" sz="2800" dirty="0"/>
          </a:p>
        </p:txBody>
      </p:sp>
      <p:sp>
        <p:nvSpPr>
          <p:cNvPr id="9" name="Rectangle 8"/>
          <p:cNvSpPr/>
          <p:nvPr/>
        </p:nvSpPr>
        <p:spPr>
          <a:xfrm>
            <a:off x="5038" y="1201439"/>
            <a:ext cx="9144000" cy="4616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en-GB" altLang="en-US" sz="2400" b="1" dirty="0" err="1" smtClean="0">
                <a:solidFill>
                  <a:srgbClr val="FF0000"/>
                </a:solidFill>
                <a:latin typeface="Palatino Linotype" panose="02040502050505030304" pitchFamily="18" charset="0"/>
                <a:cs typeface="Segoe UI Semilight" panose="020B0402040204020203" pitchFamily="34" charset="0"/>
              </a:rPr>
              <a:t>ElectriFI</a:t>
            </a:r>
            <a:r>
              <a:rPr lang="en-GB" altLang="en-US" sz="2400" b="1" dirty="0">
                <a:solidFill>
                  <a:srgbClr val="FF0000"/>
                </a:solidFill>
                <a:latin typeface="Palatino Linotype" panose="02040502050505030304" pitchFamily="18" charset="0"/>
                <a:cs typeface="Segoe UI Semilight" panose="020B0402040204020203" pitchFamily="34" charset="0"/>
              </a:rPr>
              <a:t> </a:t>
            </a:r>
            <a:r>
              <a:rPr lang="en-GB" altLang="en-US" sz="2400" b="1" dirty="0" smtClean="0">
                <a:solidFill>
                  <a:srgbClr val="FF0000"/>
                </a:solidFill>
                <a:latin typeface="Palatino Linotype" panose="02040502050505030304" pitchFamily="18" charset="0"/>
                <a:cs typeface="Segoe UI Semilight" panose="020B0402040204020203" pitchFamily="34" charset="0"/>
              </a:rPr>
              <a:t>- Innovative Financing - Sustainable Energy</a:t>
            </a:r>
            <a:endParaRPr lang="en-GB" altLang="en-US" sz="2400" b="1" dirty="0">
              <a:solidFill>
                <a:srgbClr val="FF0000"/>
              </a:solidFill>
              <a:latin typeface="Palatino Linotype" panose="02040502050505030304" pitchFamily="18" charset="0"/>
              <a:cs typeface="Segoe UI Semilight" panose="020B0402040204020203" pitchFamily="34" charset="0"/>
            </a:endParaRPr>
          </a:p>
        </p:txBody>
      </p:sp>
      <p:pic>
        <p:nvPicPr>
          <p:cNvPr id="10" name="Picture 9" descr="Image2.jpg"/>
          <p:cNvPicPr>
            <a:picLocks noChangeAspect="1"/>
          </p:cNvPicPr>
          <p:nvPr/>
        </p:nvPicPr>
        <p:blipFill rotWithShape="1">
          <a:blip r:embed="rId3"/>
          <a:srcRect t="16506"/>
          <a:stretch/>
        </p:blipFill>
        <p:spPr>
          <a:xfrm>
            <a:off x="6804248" y="1721709"/>
            <a:ext cx="2376263" cy="455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1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6019</TotalTime>
  <Words>40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Palatino Linotype</vt:lpstr>
      <vt:lpstr>Segoe UI Semilight</vt:lpstr>
      <vt:lpstr>Verdana</vt:lpstr>
      <vt:lpstr>Blank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BUCHMANN Marc (DEVCO)</dc:creator>
  <cp:lastModifiedBy>BUCHMANN Marc (DEVCO)</cp:lastModifiedBy>
  <cp:revision>203</cp:revision>
  <cp:lastPrinted>2019-11-22T16:33:26Z</cp:lastPrinted>
  <dcterms:modified xsi:type="dcterms:W3CDTF">2019-11-25T10:16:54Z</dcterms:modified>
</cp:coreProperties>
</file>