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9"/>
  </p:notesMasterIdLst>
  <p:sldIdLst>
    <p:sldId id="941" r:id="rId2"/>
    <p:sldId id="652" r:id="rId3"/>
    <p:sldId id="506" r:id="rId4"/>
    <p:sldId id="755" r:id="rId5"/>
    <p:sldId id="641" r:id="rId6"/>
    <p:sldId id="650" r:id="rId7"/>
    <p:sldId id="642" r:id="rId8"/>
    <p:sldId id="944" r:id="rId9"/>
    <p:sldId id="945" r:id="rId10"/>
    <p:sldId id="947" r:id="rId11"/>
    <p:sldId id="942" r:id="rId12"/>
    <p:sldId id="943" r:id="rId13"/>
    <p:sldId id="948" r:id="rId14"/>
    <p:sldId id="949" r:id="rId15"/>
    <p:sldId id="953" r:id="rId16"/>
    <p:sldId id="954" r:id="rId17"/>
    <p:sldId id="618"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98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75" d="100"/>
          <a:sy n="75" d="100"/>
        </p:scale>
        <p:origin x="1260"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149716-38AE-4098-8764-9ACB15D7A263}" type="datetimeFigureOut">
              <a:rPr lang="en-GB" smtClean="0"/>
              <a:t>04/12/2019</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751165-3C97-456B-A021-1F5B71801C53}" type="slidenum">
              <a:rPr lang="en-GB" smtClean="0"/>
              <a:t>‹#›</a:t>
            </a:fld>
            <a:endParaRPr lang="en-GB"/>
          </a:p>
        </p:txBody>
      </p:sp>
    </p:spTree>
    <p:extLst>
      <p:ext uri="{BB962C8B-B14F-4D97-AF65-F5344CB8AC3E}">
        <p14:creationId xmlns:p14="http://schemas.microsoft.com/office/powerpoint/2010/main" val="4528943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2" name="Picture 3" descr="Unife-PPT.jp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5875" y="-12616"/>
            <a:ext cx="9236075" cy="692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85800" y="609601"/>
            <a:ext cx="1905000" cy="868062"/>
          </a:xfrm>
          <a:prstGeom prst="rect">
            <a:avLst/>
          </a:prstGeom>
        </p:spPr>
      </p:pic>
      <p:pic>
        <p:nvPicPr>
          <p:cNvPr id="4" name="Picture 3"/>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838200" y="762001"/>
            <a:ext cx="1828800" cy="715662"/>
          </a:xfrm>
          <a:prstGeom prst="rect">
            <a:avLst/>
          </a:prstGeom>
        </p:spPr>
      </p:pic>
    </p:spTree>
    <p:extLst>
      <p:ext uri="{BB962C8B-B14F-4D97-AF65-F5344CB8AC3E}">
        <p14:creationId xmlns:p14="http://schemas.microsoft.com/office/powerpoint/2010/main" val="1142751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35375" y="184150"/>
            <a:ext cx="5257800" cy="796925"/>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68313" y="1158875"/>
            <a:ext cx="8351837" cy="5256213"/>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7"/>
          <p:cNvSpPr>
            <a:spLocks noGrp="1" noChangeArrowheads="1"/>
          </p:cNvSpPr>
          <p:nvPr>
            <p:ph type="dt" sz="half" idx="10"/>
          </p:nvPr>
        </p:nvSpPr>
        <p:spPr>
          <a:xfrm>
            <a:off x="457200" y="6511925"/>
            <a:ext cx="2133600" cy="196850"/>
          </a:xfrm>
          <a:prstGeom prst="rect">
            <a:avLst/>
          </a:prstGeom>
        </p:spPr>
        <p:txBody>
          <a:bodyPr/>
          <a:lstStyle>
            <a:lvl1pPr>
              <a:defRPr>
                <a:latin typeface="Arial" charset="0"/>
                <a:ea typeface="Arial" charset="0"/>
                <a:cs typeface="Arial" charset="0"/>
              </a:defRPr>
            </a:lvl1pPr>
          </a:lstStyle>
          <a:p>
            <a:pPr>
              <a:defRPr/>
            </a:pPr>
            <a:endParaRPr lang="en-GB" dirty="0"/>
          </a:p>
        </p:txBody>
      </p:sp>
      <p:sp>
        <p:nvSpPr>
          <p:cNvPr id="6" name="Rectangle 19"/>
          <p:cNvSpPr>
            <a:spLocks noGrp="1" noChangeArrowheads="1"/>
          </p:cNvSpPr>
          <p:nvPr>
            <p:ph type="ftr" sz="quarter" idx="12"/>
          </p:nvPr>
        </p:nvSpPr>
        <p:spPr>
          <a:xfrm>
            <a:off x="2743200" y="6477000"/>
            <a:ext cx="4400550" cy="198438"/>
          </a:xfrm>
          <a:prstGeom prst="rect">
            <a:avLst/>
          </a:prstGeom>
        </p:spPr>
        <p:txBody>
          <a:bodyPr/>
          <a:lstStyle>
            <a:lvl1pPr>
              <a:defRPr>
                <a:latin typeface="Arial" charset="0"/>
                <a:ea typeface="Arial" charset="0"/>
                <a:cs typeface="Arial" charset="0"/>
              </a:defRPr>
            </a:lvl1pPr>
          </a:lstStyle>
          <a:p>
            <a:pPr>
              <a:defRPr/>
            </a:pPr>
            <a:endParaRPr lang="en-GB" dirty="0"/>
          </a:p>
        </p:txBody>
      </p:sp>
      <p:pic>
        <p:nvPicPr>
          <p:cNvPr id="7" name="Pictur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85800" y="335692"/>
            <a:ext cx="1219200" cy="578708"/>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85800" y="354012"/>
            <a:ext cx="1168327" cy="457200"/>
          </a:xfrm>
          <a:prstGeom prst="rect">
            <a:avLst/>
          </a:prstGeom>
        </p:spPr>
      </p:pic>
      <p:sp>
        <p:nvSpPr>
          <p:cNvPr id="9" name="Rectangle 18">
            <a:extLst>
              <a:ext uri="{FF2B5EF4-FFF2-40B4-BE49-F238E27FC236}">
                <a16:creationId xmlns:a16="http://schemas.microsoft.com/office/drawing/2014/main" id="{85965E1E-47DE-4D4B-A522-53389B771550}"/>
              </a:ext>
            </a:extLst>
          </p:cNvPr>
          <p:cNvSpPr>
            <a:spLocks noGrp="1" noChangeArrowheads="1"/>
          </p:cNvSpPr>
          <p:nvPr>
            <p:ph type="sldNum" sz="quarter" idx="11"/>
          </p:nvPr>
        </p:nvSpPr>
        <p:spPr>
          <a:xfrm>
            <a:off x="8101013" y="6508750"/>
            <a:ext cx="725487" cy="198438"/>
          </a:xfrm>
          <a:prstGeom prst="rect">
            <a:avLst/>
          </a:prstGeom>
        </p:spPr>
        <p:txBody>
          <a:bodyPr vert="horz" wrap="square" lIns="91440" tIns="45720" rIns="91440" bIns="45720" numCol="1" anchor="t" anchorCtr="0" compatLnSpc="1">
            <a:prstTxWarp prst="textNoShape">
              <a:avLst/>
            </a:prstTxWarp>
          </a:bodyPr>
          <a:lstStyle>
            <a:lvl1pPr>
              <a:defRPr/>
            </a:lvl1pPr>
          </a:lstStyle>
          <a:p>
            <a:fld id="{76DBB2E1-052C-4678-8C1D-D6FE085F64E1}" type="slidenum">
              <a:rPr lang="en-GB" altLang="en-US"/>
              <a:pPr/>
              <a:t>‹#›</a:t>
            </a:fld>
            <a:endParaRPr lang="en-GB" altLang="en-US" dirty="0"/>
          </a:p>
        </p:txBody>
      </p:sp>
    </p:spTree>
    <p:extLst>
      <p:ext uri="{BB962C8B-B14F-4D97-AF65-F5344CB8AC3E}">
        <p14:creationId xmlns:p14="http://schemas.microsoft.com/office/powerpoint/2010/main" val="733555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35375" y="184194"/>
            <a:ext cx="5257800" cy="796925"/>
          </a:xfrm>
          <a:prstGeom prst="rect">
            <a:avLst/>
          </a:prstGeom>
        </p:spPr>
        <p:txBody>
          <a:bodyPr/>
          <a:lstStyle/>
          <a:p>
            <a:r>
              <a:rPr lang="en-US"/>
              <a:t>Click to edit Master title style</a:t>
            </a:r>
            <a:endParaRPr lang="fr-BE"/>
          </a:p>
        </p:txBody>
      </p:sp>
      <p:sp>
        <p:nvSpPr>
          <p:cNvPr id="3" name="Text Placeholder 2"/>
          <p:cNvSpPr>
            <a:spLocks noGrp="1"/>
          </p:cNvSpPr>
          <p:nvPr>
            <p:ph type="body" sz="half" idx="1"/>
          </p:nvPr>
        </p:nvSpPr>
        <p:spPr>
          <a:xfrm>
            <a:off x="468318" y="1158875"/>
            <a:ext cx="4098925" cy="525621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4" name="Content Placeholder 3"/>
          <p:cNvSpPr>
            <a:spLocks noGrp="1"/>
          </p:cNvSpPr>
          <p:nvPr>
            <p:ph sz="half" idx="2"/>
          </p:nvPr>
        </p:nvSpPr>
        <p:spPr>
          <a:xfrm>
            <a:off x="4719638" y="1158875"/>
            <a:ext cx="4100512" cy="525621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5" name="Date Placeholder 4">
            <a:extLst>
              <a:ext uri="{FF2B5EF4-FFF2-40B4-BE49-F238E27FC236}">
                <a16:creationId xmlns:a16="http://schemas.microsoft.com/office/drawing/2014/main" id="{0419D29E-9A0F-4BD8-8A48-D769BBCAA186}"/>
              </a:ext>
            </a:extLst>
          </p:cNvPr>
          <p:cNvSpPr>
            <a:spLocks noGrp="1"/>
          </p:cNvSpPr>
          <p:nvPr>
            <p:ph type="dt" sz="half" idx="10"/>
          </p:nvPr>
        </p:nvSpPr>
        <p:spPr>
          <a:xfrm>
            <a:off x="457200" y="6511925"/>
            <a:ext cx="2133600" cy="196850"/>
          </a:xfrm>
          <a:prstGeom prst="rect">
            <a:avLst/>
          </a:prstGeom>
        </p:spPr>
        <p:txBody>
          <a:bodyPr/>
          <a:lstStyle>
            <a:lvl1pPr>
              <a:defRPr>
                <a:solidFill>
                  <a:srgbClr val="000000"/>
                </a:solidFill>
                <a:latin typeface="Arial" charset="0"/>
                <a:cs typeface="Arial" charset="0"/>
              </a:defRPr>
            </a:lvl1pPr>
          </a:lstStyle>
          <a:p>
            <a:pPr>
              <a:defRPr/>
            </a:pPr>
            <a:endParaRPr lang="en-GB"/>
          </a:p>
        </p:txBody>
      </p:sp>
      <p:sp>
        <p:nvSpPr>
          <p:cNvPr id="6" name="Slide Number Placeholder 5">
            <a:extLst>
              <a:ext uri="{FF2B5EF4-FFF2-40B4-BE49-F238E27FC236}">
                <a16:creationId xmlns:a16="http://schemas.microsoft.com/office/drawing/2014/main" id="{59810F3B-F680-45CC-8561-161B6573F8E0}"/>
              </a:ext>
            </a:extLst>
          </p:cNvPr>
          <p:cNvSpPr>
            <a:spLocks noGrp="1"/>
          </p:cNvSpPr>
          <p:nvPr>
            <p:ph type="sldNum" sz="quarter" idx="11"/>
          </p:nvPr>
        </p:nvSpPr>
        <p:spPr>
          <a:xfrm>
            <a:off x="8101013" y="6508750"/>
            <a:ext cx="725487" cy="198438"/>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fld id="{086DCF05-0664-4C70-B70F-FB7765F4DB4A}" type="slidenum">
              <a:rPr lang="en-GB" altLang="fr-FR"/>
              <a:pPr>
                <a:defRPr/>
              </a:pPr>
              <a:t>‹#›</a:t>
            </a:fld>
            <a:endParaRPr lang="en-GB" altLang="fr-FR" dirty="0"/>
          </a:p>
        </p:txBody>
      </p:sp>
      <p:sp>
        <p:nvSpPr>
          <p:cNvPr id="7" name="Footer Placeholder 6">
            <a:extLst>
              <a:ext uri="{FF2B5EF4-FFF2-40B4-BE49-F238E27FC236}">
                <a16:creationId xmlns:a16="http://schemas.microsoft.com/office/drawing/2014/main" id="{0B5B6A9E-5F54-4FEE-B8B1-53BE249806CC}"/>
              </a:ext>
            </a:extLst>
          </p:cNvPr>
          <p:cNvSpPr>
            <a:spLocks noGrp="1"/>
          </p:cNvSpPr>
          <p:nvPr>
            <p:ph type="ftr" sz="quarter" idx="12"/>
          </p:nvPr>
        </p:nvSpPr>
        <p:spPr>
          <a:xfrm>
            <a:off x="2743200" y="6505575"/>
            <a:ext cx="4400550" cy="198438"/>
          </a:xfrm>
          <a:prstGeom prst="rect">
            <a:avLst/>
          </a:prstGeom>
        </p:spPr>
        <p:txBody>
          <a:bodyPr/>
          <a:lstStyle>
            <a:lvl1pPr>
              <a:defRPr>
                <a:solidFill>
                  <a:srgbClr val="000000"/>
                </a:solidFill>
                <a:latin typeface="Arial" charset="0"/>
                <a:cs typeface="Arial" charset="0"/>
              </a:defRPr>
            </a:lvl1pPr>
          </a:lstStyle>
          <a:p>
            <a:pPr>
              <a:defRPr/>
            </a:pPr>
            <a:endParaRPr lang="en-GB" dirty="0"/>
          </a:p>
        </p:txBody>
      </p:sp>
      <p:pic>
        <p:nvPicPr>
          <p:cNvPr id="8" name="Picture 7">
            <a:extLst>
              <a:ext uri="{FF2B5EF4-FFF2-40B4-BE49-F238E27FC236}">
                <a16:creationId xmlns:a16="http://schemas.microsoft.com/office/drawing/2014/main" id="{40FAFDBC-4E92-45EF-BFBC-07789021F4E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85800" y="354012"/>
            <a:ext cx="1168327" cy="457200"/>
          </a:xfrm>
          <a:prstGeom prst="rect">
            <a:avLst/>
          </a:prstGeom>
        </p:spPr>
      </p:pic>
    </p:spTree>
    <p:extLst>
      <p:ext uri="{BB962C8B-B14F-4D97-AF65-F5344CB8AC3E}">
        <p14:creationId xmlns:p14="http://schemas.microsoft.com/office/powerpoint/2010/main" val="3348794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xfrm>
            <a:off x="457200" y="6511925"/>
            <a:ext cx="2133600" cy="196850"/>
          </a:xfrm>
          <a:prstGeom prst="rect">
            <a:avLst/>
          </a:prstGeom>
        </p:spPr>
        <p:txBody>
          <a:bodyPr/>
          <a:lstStyle>
            <a:lvl1pPr eaLnBrk="1" hangingPunct="1">
              <a:defRPr>
                <a:latin typeface="Arial" charset="0"/>
                <a:ea typeface="Arial" charset="0"/>
                <a:cs typeface="Arial" charset="0"/>
              </a:defRPr>
            </a:lvl1pPr>
          </a:lstStyle>
          <a:p>
            <a:pPr>
              <a:defRPr/>
            </a:pPr>
            <a:endParaRPr lang="en-GB"/>
          </a:p>
        </p:txBody>
      </p:sp>
      <p:sp>
        <p:nvSpPr>
          <p:cNvPr id="3" name="Rectangle 18"/>
          <p:cNvSpPr>
            <a:spLocks noGrp="1" noChangeArrowheads="1"/>
          </p:cNvSpPr>
          <p:nvPr>
            <p:ph type="sldNum" sz="quarter" idx="11"/>
          </p:nvPr>
        </p:nvSpPr>
        <p:spPr>
          <a:xfrm>
            <a:off x="8101013" y="6508750"/>
            <a:ext cx="725487" cy="198438"/>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7B506BCC-3FD3-4A2F-8A0D-00C93AD278CC}" type="slidenum">
              <a:rPr lang="en-GB" altLang="en-US"/>
              <a:pPr>
                <a:defRPr/>
              </a:pPr>
              <a:t>‹#›</a:t>
            </a:fld>
            <a:endParaRPr lang="en-GB" altLang="en-US"/>
          </a:p>
        </p:txBody>
      </p:sp>
      <p:sp>
        <p:nvSpPr>
          <p:cNvPr id="4" name="Rectangle 19"/>
          <p:cNvSpPr>
            <a:spLocks noGrp="1" noChangeArrowheads="1"/>
          </p:cNvSpPr>
          <p:nvPr>
            <p:ph type="ftr" sz="quarter" idx="12"/>
          </p:nvPr>
        </p:nvSpPr>
        <p:spPr>
          <a:xfrm>
            <a:off x="2743200" y="6477000"/>
            <a:ext cx="4400550" cy="198438"/>
          </a:xfrm>
          <a:prstGeom prst="rect">
            <a:avLst/>
          </a:prstGeom>
        </p:spPr>
        <p:txBody>
          <a:bodyPr/>
          <a:lstStyle>
            <a:lvl1pPr eaLnBrk="1" hangingPunct="1">
              <a:defRPr>
                <a:latin typeface="Arial" charset="0"/>
                <a:ea typeface="Arial" charset="0"/>
                <a:cs typeface="Arial" charset="0"/>
              </a:defRPr>
            </a:lvl1pPr>
          </a:lstStyle>
          <a:p>
            <a:pPr>
              <a:defRPr/>
            </a:pPr>
            <a:endParaRPr lang="en-GB"/>
          </a:p>
        </p:txBody>
      </p:sp>
    </p:spTree>
    <p:extLst>
      <p:ext uri="{BB962C8B-B14F-4D97-AF65-F5344CB8AC3E}">
        <p14:creationId xmlns:p14="http://schemas.microsoft.com/office/powerpoint/2010/main" val="24837475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635375" y="184150"/>
            <a:ext cx="5257800" cy="796925"/>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68313" y="1158875"/>
            <a:ext cx="4098925" cy="525621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19638" y="1158875"/>
            <a:ext cx="4100512" cy="525621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7">
            <a:extLst>
              <a:ext uri="{FF2B5EF4-FFF2-40B4-BE49-F238E27FC236}">
                <a16:creationId xmlns:a16="http://schemas.microsoft.com/office/drawing/2014/main" id="{C424511D-886F-4973-8397-4390CFDFE084}"/>
              </a:ext>
            </a:extLst>
          </p:cNvPr>
          <p:cNvSpPr>
            <a:spLocks noGrp="1" noChangeArrowheads="1"/>
          </p:cNvSpPr>
          <p:nvPr>
            <p:ph type="dt" sz="half" idx="10"/>
          </p:nvPr>
        </p:nvSpPr>
        <p:spPr>
          <a:xfrm>
            <a:off x="457200" y="6511925"/>
            <a:ext cx="2133600" cy="196850"/>
          </a:xfrm>
          <a:prstGeom prst="rect">
            <a:avLst/>
          </a:prstGeom>
        </p:spPr>
        <p:txBody>
          <a:bodyPr/>
          <a:lstStyle>
            <a:lvl1pPr eaLnBrk="1" hangingPunct="1">
              <a:defRPr>
                <a:latin typeface="Arial" charset="0"/>
                <a:ea typeface="Arial" charset="0"/>
                <a:cs typeface="Arial" charset="0"/>
              </a:defRPr>
            </a:lvl1pPr>
          </a:lstStyle>
          <a:p>
            <a:pPr>
              <a:defRPr/>
            </a:pPr>
            <a:endParaRPr lang="en-GB"/>
          </a:p>
        </p:txBody>
      </p:sp>
      <p:sp>
        <p:nvSpPr>
          <p:cNvPr id="6" name="Rectangle 18">
            <a:extLst>
              <a:ext uri="{FF2B5EF4-FFF2-40B4-BE49-F238E27FC236}">
                <a16:creationId xmlns:a16="http://schemas.microsoft.com/office/drawing/2014/main" id="{63811854-9E6A-4896-8984-37415D9321DD}"/>
              </a:ext>
            </a:extLst>
          </p:cNvPr>
          <p:cNvSpPr>
            <a:spLocks noGrp="1" noChangeArrowheads="1"/>
          </p:cNvSpPr>
          <p:nvPr>
            <p:ph type="sldNum" sz="quarter" idx="11"/>
          </p:nvPr>
        </p:nvSpPr>
        <p:spPr>
          <a:xfrm>
            <a:off x="8101013" y="6508750"/>
            <a:ext cx="725487" cy="198438"/>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3594F615-8235-4970-9D38-F03D267BA138}" type="slidenum">
              <a:rPr lang="en-GB" altLang="en-US"/>
              <a:pPr>
                <a:defRPr/>
              </a:pPr>
              <a:t>‹#›</a:t>
            </a:fld>
            <a:endParaRPr lang="en-GB" altLang="en-US"/>
          </a:p>
        </p:txBody>
      </p:sp>
      <p:sp>
        <p:nvSpPr>
          <p:cNvPr id="7" name="Rectangle 19">
            <a:extLst>
              <a:ext uri="{FF2B5EF4-FFF2-40B4-BE49-F238E27FC236}">
                <a16:creationId xmlns:a16="http://schemas.microsoft.com/office/drawing/2014/main" id="{B772413C-C2E5-47DB-8B9E-EC74853C5CD1}"/>
              </a:ext>
            </a:extLst>
          </p:cNvPr>
          <p:cNvSpPr>
            <a:spLocks noGrp="1" noChangeArrowheads="1"/>
          </p:cNvSpPr>
          <p:nvPr>
            <p:ph type="ftr" sz="quarter" idx="12"/>
          </p:nvPr>
        </p:nvSpPr>
        <p:spPr>
          <a:xfrm>
            <a:off x="2743200" y="6477000"/>
            <a:ext cx="4400550" cy="198438"/>
          </a:xfrm>
          <a:prstGeom prst="rect">
            <a:avLst/>
          </a:prstGeom>
        </p:spPr>
        <p:txBody>
          <a:bodyPr/>
          <a:lstStyle>
            <a:lvl1pPr eaLnBrk="1" hangingPunct="1">
              <a:defRPr>
                <a:latin typeface="Arial" charset="0"/>
                <a:ea typeface="Arial" charset="0"/>
                <a:cs typeface="Arial" charset="0"/>
              </a:defRPr>
            </a:lvl1pPr>
          </a:lstStyle>
          <a:p>
            <a:pPr>
              <a:defRPr/>
            </a:pPr>
            <a:endParaRPr lang="en-GB"/>
          </a:p>
        </p:txBody>
      </p:sp>
    </p:spTree>
    <p:extLst>
      <p:ext uri="{BB962C8B-B14F-4D97-AF65-F5344CB8AC3E}">
        <p14:creationId xmlns:p14="http://schemas.microsoft.com/office/powerpoint/2010/main" val="3536061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685800" y="609600"/>
            <a:ext cx="2209800" cy="868062"/>
          </a:xfrm>
          <a:prstGeom prst="rect">
            <a:avLst/>
          </a:prstGeom>
        </p:spPr>
      </p:pic>
      <p:pic>
        <p:nvPicPr>
          <p:cNvPr id="6" name="Picture 2" descr="Unife-PPT inside.jpg">
            <a:extLst>
              <a:ext uri="{FF2B5EF4-FFF2-40B4-BE49-F238E27FC236}">
                <a16:creationId xmlns:a16="http://schemas.microsoft.com/office/drawing/2014/main" id="{039846FE-92DF-4B36-B212-1D22ADB1834B}"/>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0" y="0"/>
            <a:ext cx="9236075" cy="692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73462481-28C6-4010-84F5-760E4530BC62}"/>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04800" y="166888"/>
            <a:ext cx="1905000" cy="868062"/>
          </a:xfrm>
          <a:prstGeom prst="rect">
            <a:avLst/>
          </a:prstGeom>
        </p:spPr>
      </p:pic>
    </p:spTree>
    <p:extLst>
      <p:ext uri="{BB962C8B-B14F-4D97-AF65-F5344CB8AC3E}">
        <p14:creationId xmlns:p14="http://schemas.microsoft.com/office/powerpoint/2010/main" val="378092071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6" r:id="rId3"/>
    <p:sldLayoutId id="2147483677" r:id="rId4"/>
    <p:sldLayoutId id="2147483678" r:id="rId5"/>
  </p:sldLayoutIdLst>
  <p:hf hdr="0" ftr="0" dt="0"/>
  <p:txStyles>
    <p:titleStyle>
      <a:lvl1pPr algn="l" rtl="0" eaLnBrk="1" fontAlgn="base" hangingPunct="1">
        <a:spcBef>
          <a:spcPct val="0"/>
        </a:spcBef>
        <a:spcAft>
          <a:spcPct val="0"/>
        </a:spcAft>
        <a:defRPr sz="3200" b="1">
          <a:solidFill>
            <a:srgbClr val="008000"/>
          </a:solidFill>
          <a:latin typeface="75 Helvetica Bold"/>
          <a:ea typeface="MS PGothic" panose="020B0600070205080204" pitchFamily="34" charset="-128"/>
          <a:cs typeface="75 Helvetica Bold"/>
        </a:defRPr>
      </a:lvl1pPr>
      <a:lvl2pPr algn="l" rtl="0" eaLnBrk="1" fontAlgn="base" hangingPunct="1">
        <a:spcBef>
          <a:spcPct val="0"/>
        </a:spcBef>
        <a:spcAft>
          <a:spcPct val="0"/>
        </a:spcAft>
        <a:defRPr sz="3200" b="1">
          <a:solidFill>
            <a:srgbClr val="008000"/>
          </a:solidFill>
          <a:latin typeface="75 Helvetica Bold" charset="0"/>
          <a:ea typeface="MS PGothic" panose="020B0600070205080204" pitchFamily="34" charset="-128"/>
          <a:cs typeface="75 Helvetica Bold" charset="0"/>
        </a:defRPr>
      </a:lvl2pPr>
      <a:lvl3pPr algn="l" rtl="0" eaLnBrk="1" fontAlgn="base" hangingPunct="1">
        <a:spcBef>
          <a:spcPct val="0"/>
        </a:spcBef>
        <a:spcAft>
          <a:spcPct val="0"/>
        </a:spcAft>
        <a:defRPr sz="3200" b="1">
          <a:solidFill>
            <a:srgbClr val="008000"/>
          </a:solidFill>
          <a:latin typeface="75 Helvetica Bold" charset="0"/>
          <a:ea typeface="MS PGothic" panose="020B0600070205080204" pitchFamily="34" charset="-128"/>
          <a:cs typeface="75 Helvetica Bold" charset="0"/>
        </a:defRPr>
      </a:lvl3pPr>
      <a:lvl4pPr algn="l" rtl="0" eaLnBrk="1" fontAlgn="base" hangingPunct="1">
        <a:spcBef>
          <a:spcPct val="0"/>
        </a:spcBef>
        <a:spcAft>
          <a:spcPct val="0"/>
        </a:spcAft>
        <a:defRPr sz="3200" b="1">
          <a:solidFill>
            <a:srgbClr val="008000"/>
          </a:solidFill>
          <a:latin typeface="75 Helvetica Bold" charset="0"/>
          <a:ea typeface="MS PGothic" panose="020B0600070205080204" pitchFamily="34" charset="-128"/>
          <a:cs typeface="75 Helvetica Bold" charset="0"/>
        </a:defRPr>
      </a:lvl4pPr>
      <a:lvl5pPr algn="l" rtl="0" eaLnBrk="1" fontAlgn="base" hangingPunct="1">
        <a:spcBef>
          <a:spcPct val="0"/>
        </a:spcBef>
        <a:spcAft>
          <a:spcPct val="0"/>
        </a:spcAft>
        <a:defRPr sz="3200" b="1">
          <a:solidFill>
            <a:srgbClr val="008000"/>
          </a:solidFill>
          <a:latin typeface="75 Helvetica Bold" charset="0"/>
          <a:ea typeface="MS PGothic" panose="020B0600070205080204" pitchFamily="34" charset="-128"/>
          <a:cs typeface="75 Helvetica Bold" charset="0"/>
        </a:defRPr>
      </a:lvl5pPr>
      <a:lvl6pPr marL="457200" algn="r" rtl="0" eaLnBrk="1" fontAlgn="base" hangingPunct="1">
        <a:spcBef>
          <a:spcPct val="0"/>
        </a:spcBef>
        <a:spcAft>
          <a:spcPct val="0"/>
        </a:spcAft>
        <a:defRPr sz="2000" b="1">
          <a:solidFill>
            <a:schemeClr val="tx2"/>
          </a:solidFill>
          <a:latin typeface="Arial" charset="0"/>
        </a:defRPr>
      </a:lvl6pPr>
      <a:lvl7pPr marL="914400" algn="r" rtl="0" eaLnBrk="1" fontAlgn="base" hangingPunct="1">
        <a:spcBef>
          <a:spcPct val="0"/>
        </a:spcBef>
        <a:spcAft>
          <a:spcPct val="0"/>
        </a:spcAft>
        <a:defRPr sz="2000" b="1">
          <a:solidFill>
            <a:schemeClr val="tx2"/>
          </a:solidFill>
          <a:latin typeface="Arial" charset="0"/>
        </a:defRPr>
      </a:lvl7pPr>
      <a:lvl8pPr marL="1371600" algn="r" rtl="0" eaLnBrk="1" fontAlgn="base" hangingPunct="1">
        <a:spcBef>
          <a:spcPct val="0"/>
        </a:spcBef>
        <a:spcAft>
          <a:spcPct val="0"/>
        </a:spcAft>
        <a:defRPr sz="2000" b="1">
          <a:solidFill>
            <a:schemeClr val="tx2"/>
          </a:solidFill>
          <a:latin typeface="Arial" charset="0"/>
        </a:defRPr>
      </a:lvl8pPr>
      <a:lvl9pPr marL="1828800" algn="r" rtl="0" eaLnBrk="1" fontAlgn="base" hangingPunct="1">
        <a:spcBef>
          <a:spcPct val="0"/>
        </a:spcBef>
        <a:spcAft>
          <a:spcPct val="0"/>
        </a:spcAft>
        <a:defRPr sz="2000" b="1">
          <a:solidFill>
            <a:schemeClr val="tx2"/>
          </a:solidFill>
          <a:latin typeface="Arial" charset="0"/>
        </a:defRPr>
      </a:lvl9pPr>
    </p:titleStyle>
    <p:bodyStyle>
      <a:lvl1pPr marL="342900" indent="-342900" algn="l" rtl="0" eaLnBrk="1" fontAlgn="base" hangingPunct="1">
        <a:spcBef>
          <a:spcPct val="100000"/>
        </a:spcBef>
        <a:spcAft>
          <a:spcPct val="0"/>
        </a:spcAft>
        <a:buClr>
          <a:srgbClr val="008000"/>
        </a:buClr>
        <a:buSzPct val="110000"/>
        <a:buFont typeface="Wingdings" panose="05000000000000000000" pitchFamily="2" charset="2"/>
        <a:buChar char="n"/>
        <a:defRPr sz="2000" b="1">
          <a:solidFill>
            <a:schemeClr val="tx1"/>
          </a:solidFill>
          <a:latin typeface="+mn-lt"/>
          <a:ea typeface="MS PGothic" panose="020B0600070205080204" pitchFamily="34" charset="-128"/>
          <a:cs typeface="ＭＳ Ｐゴシック" charset="-128"/>
        </a:defRPr>
      </a:lvl1pPr>
      <a:lvl2pPr marL="742950" indent="-285750" algn="l" rtl="0" eaLnBrk="1" fontAlgn="base" hangingPunct="1">
        <a:spcBef>
          <a:spcPct val="20000"/>
        </a:spcBef>
        <a:spcAft>
          <a:spcPct val="0"/>
        </a:spcAft>
        <a:buFont typeface="Wingdings" panose="05000000000000000000" pitchFamily="2" charset="2"/>
        <a:buChar char="n"/>
        <a:defRPr sz="2800">
          <a:solidFill>
            <a:schemeClr val="tx1"/>
          </a:solidFill>
          <a:latin typeface="+mn-lt"/>
          <a:ea typeface="MS PGothic" panose="020B0600070205080204" pitchFamily="34" charset="-128"/>
        </a:defRPr>
      </a:lvl2pPr>
      <a:lvl3pPr marL="1143000" indent="-228600" algn="l" rtl="0" eaLnBrk="1" fontAlgn="base" hangingPunct="1">
        <a:spcBef>
          <a:spcPct val="20000"/>
        </a:spcBef>
        <a:spcAft>
          <a:spcPct val="0"/>
        </a:spcAft>
        <a:buSzPct val="90000"/>
        <a:buFont typeface="Wingdings" panose="05000000000000000000" pitchFamily="2" charset="2"/>
        <a:buChar char="n"/>
        <a:defRPr sz="1600">
          <a:solidFill>
            <a:schemeClr val="tx1"/>
          </a:solidFill>
          <a:latin typeface="+mn-lt"/>
          <a:ea typeface="MS PGothic" panose="020B0600070205080204" pitchFamily="34" charset="-128"/>
        </a:defRPr>
      </a:lvl3pPr>
      <a:lvl4pPr marL="1600200" indent="-228600" algn="l" rtl="0" eaLnBrk="1" fontAlgn="base" hangingPunct="1">
        <a:spcBef>
          <a:spcPct val="20000"/>
        </a:spcBef>
        <a:spcAft>
          <a:spcPct val="0"/>
        </a:spcAft>
        <a:buClr>
          <a:srgbClr val="4D4D4D"/>
        </a:buClr>
        <a:buFont typeface="Wingdings" panose="05000000000000000000" pitchFamily="2" charset="2"/>
        <a:buChar char="n"/>
        <a:defRPr sz="1200">
          <a:solidFill>
            <a:srgbClr val="4D4D4D"/>
          </a:solidFill>
          <a:latin typeface="+mn-lt"/>
          <a:ea typeface="MS PGothic" panose="020B0600070205080204" pitchFamily="34" charset="-128"/>
        </a:defRPr>
      </a:lvl4pPr>
      <a:lvl5pPr marL="2057400" indent="-228600" algn="l" rtl="0" eaLnBrk="1" fontAlgn="base" hangingPunct="1">
        <a:spcBef>
          <a:spcPct val="20000"/>
        </a:spcBef>
        <a:spcAft>
          <a:spcPct val="0"/>
        </a:spcAft>
        <a:buClr>
          <a:srgbClr val="4D4D4D"/>
        </a:buClr>
        <a:buFont typeface="Wingdings" panose="05000000000000000000" pitchFamily="2" charset="2"/>
        <a:buChar char="l"/>
        <a:defRPr sz="2000">
          <a:solidFill>
            <a:srgbClr val="4D4D4D"/>
          </a:solidFill>
          <a:latin typeface="+mn-lt"/>
          <a:ea typeface="MS PGothic" panose="020B0600070205080204" pitchFamily="34" charset="-128"/>
        </a:defRPr>
      </a:lvl5pPr>
      <a:lvl6pPr marL="25146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6pPr>
      <a:lvl7pPr marL="29718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7pPr>
      <a:lvl8pPr marL="34290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8pPr>
      <a:lvl9pPr marL="38862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ABA3975-8103-4971-88B5-5853F50F29F0}"/>
              </a:ext>
            </a:extLst>
          </p:cNvPr>
          <p:cNvSpPr>
            <a:spLocks noGrp="1"/>
          </p:cNvSpPr>
          <p:nvPr>
            <p:ph type="sldNum" sz="quarter" idx="11"/>
          </p:nvPr>
        </p:nvSpPr>
        <p:spPr/>
        <p:txBody>
          <a:bodyPr/>
          <a:lstStyle/>
          <a:p>
            <a:fld id="{76DBB2E1-052C-4678-8C1D-D6FE085F64E1}" type="slidenum">
              <a:rPr lang="en-GB" altLang="en-US" smtClean="0"/>
              <a:pPr/>
              <a:t>1</a:t>
            </a:fld>
            <a:endParaRPr lang="en-GB" altLang="en-US" dirty="0"/>
          </a:p>
        </p:txBody>
      </p:sp>
      <p:sp>
        <p:nvSpPr>
          <p:cNvPr id="5" name="Title Placeholder 9">
            <a:extLst>
              <a:ext uri="{FF2B5EF4-FFF2-40B4-BE49-F238E27FC236}">
                <a16:creationId xmlns:a16="http://schemas.microsoft.com/office/drawing/2014/main" id="{F8A1483D-AEAF-4AFA-BAE6-327437A16071}"/>
              </a:ext>
            </a:extLst>
          </p:cNvPr>
          <p:cNvSpPr txBox="1">
            <a:spLocks/>
          </p:cNvSpPr>
          <p:nvPr/>
        </p:nvSpPr>
        <p:spPr bwMode="auto">
          <a:xfrm>
            <a:off x="676275" y="1989138"/>
            <a:ext cx="79279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GB" altLang="en-US" sz="3200" b="1" dirty="0">
                <a:solidFill>
                  <a:srgbClr val="008000"/>
                </a:solidFill>
              </a:rPr>
              <a:t>Supporting a level playing field in       the transport sector in Africa</a:t>
            </a:r>
            <a:endParaRPr lang="nl-BE" altLang="en-US" sz="3200" b="1" dirty="0">
              <a:solidFill>
                <a:srgbClr val="008000"/>
              </a:solidFill>
            </a:endParaRPr>
          </a:p>
        </p:txBody>
      </p:sp>
      <p:sp>
        <p:nvSpPr>
          <p:cNvPr id="6" name="Rectangle 1">
            <a:extLst>
              <a:ext uri="{FF2B5EF4-FFF2-40B4-BE49-F238E27FC236}">
                <a16:creationId xmlns:a16="http://schemas.microsoft.com/office/drawing/2014/main" id="{8E9F6295-82C8-407F-BEBB-92182A9209EB}"/>
              </a:ext>
            </a:extLst>
          </p:cNvPr>
          <p:cNvSpPr>
            <a:spLocks noChangeArrowheads="1"/>
          </p:cNvSpPr>
          <p:nvPr/>
        </p:nvSpPr>
        <p:spPr bwMode="auto">
          <a:xfrm>
            <a:off x="676275" y="5702300"/>
            <a:ext cx="6838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b="1" dirty="0"/>
              <a:t>Brussels, 5 December 2019</a:t>
            </a:r>
            <a:endParaRPr lang="en-US" altLang="en-US" b="1" dirty="0"/>
          </a:p>
        </p:txBody>
      </p:sp>
      <p:sp>
        <p:nvSpPr>
          <p:cNvPr id="7" name="Rectangle 2">
            <a:extLst>
              <a:ext uri="{FF2B5EF4-FFF2-40B4-BE49-F238E27FC236}">
                <a16:creationId xmlns:a16="http://schemas.microsoft.com/office/drawing/2014/main" id="{5C385C9B-FCB1-40C4-AA30-FAAAADA30F2C}"/>
              </a:ext>
            </a:extLst>
          </p:cNvPr>
          <p:cNvSpPr>
            <a:spLocks noChangeArrowheads="1"/>
          </p:cNvSpPr>
          <p:nvPr/>
        </p:nvSpPr>
        <p:spPr bwMode="auto">
          <a:xfrm>
            <a:off x="676275" y="4870966"/>
            <a:ext cx="4572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000" b="1" dirty="0">
                <a:solidFill>
                  <a:srgbClr val="008000"/>
                </a:solidFill>
              </a:rPr>
              <a:t>Arturs </a:t>
            </a:r>
            <a:r>
              <a:rPr lang="en-US" altLang="en-US" sz="2000" b="1" dirty="0" err="1">
                <a:solidFill>
                  <a:srgbClr val="008000"/>
                </a:solidFill>
              </a:rPr>
              <a:t>Alksnis</a:t>
            </a:r>
            <a:endParaRPr lang="en-US" altLang="en-US" sz="2000" b="1" dirty="0">
              <a:solidFill>
                <a:srgbClr val="008000"/>
              </a:solidFill>
            </a:endParaRPr>
          </a:p>
          <a:p>
            <a:pPr eaLnBrk="1" hangingPunct="1"/>
            <a:r>
              <a:rPr lang="en-US" altLang="en-US" sz="2000" b="1" dirty="0">
                <a:solidFill>
                  <a:srgbClr val="008000"/>
                </a:solidFill>
              </a:rPr>
              <a:t>Public Affairs Manager, UNIFE</a:t>
            </a:r>
          </a:p>
          <a:p>
            <a:pPr eaLnBrk="1" hangingPunct="1"/>
            <a:endParaRPr lang="en-US" altLang="en-US" sz="2000" b="1" dirty="0">
              <a:solidFill>
                <a:srgbClr val="008000"/>
              </a:solidFill>
            </a:endParaRPr>
          </a:p>
        </p:txBody>
      </p:sp>
    </p:spTree>
    <p:extLst>
      <p:ext uri="{BB962C8B-B14F-4D97-AF65-F5344CB8AC3E}">
        <p14:creationId xmlns:p14="http://schemas.microsoft.com/office/powerpoint/2010/main" val="63398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65EBC-9730-442B-8696-0D48BFA1423F}"/>
              </a:ext>
            </a:extLst>
          </p:cNvPr>
          <p:cNvSpPr>
            <a:spLocks noGrp="1"/>
          </p:cNvSpPr>
          <p:nvPr>
            <p:ph type="title"/>
          </p:nvPr>
        </p:nvSpPr>
        <p:spPr>
          <a:xfrm>
            <a:off x="3162300" y="184150"/>
            <a:ext cx="5730875" cy="796925"/>
          </a:xfrm>
        </p:spPr>
        <p:txBody>
          <a:bodyPr/>
          <a:lstStyle/>
          <a:p>
            <a:pPr algn="r"/>
            <a:r>
              <a:rPr lang="en-GB" dirty="0"/>
              <a:t>Financing for Going Abroad (3)</a:t>
            </a:r>
            <a:endParaRPr lang="en-US" dirty="0"/>
          </a:p>
        </p:txBody>
      </p:sp>
      <p:sp>
        <p:nvSpPr>
          <p:cNvPr id="3" name="Content Placeholder 2">
            <a:extLst>
              <a:ext uri="{FF2B5EF4-FFF2-40B4-BE49-F238E27FC236}">
                <a16:creationId xmlns:a16="http://schemas.microsoft.com/office/drawing/2014/main" id="{0A46D3A9-8262-4278-A9DE-DF7BC6FCAF9A}"/>
              </a:ext>
            </a:extLst>
          </p:cNvPr>
          <p:cNvSpPr>
            <a:spLocks noGrp="1"/>
          </p:cNvSpPr>
          <p:nvPr>
            <p:ph idx="1"/>
          </p:nvPr>
        </p:nvSpPr>
        <p:spPr>
          <a:xfrm>
            <a:off x="396081" y="980281"/>
            <a:ext cx="8351837" cy="5256213"/>
          </a:xfrm>
        </p:spPr>
        <p:txBody>
          <a:bodyPr/>
          <a:lstStyle/>
          <a:p>
            <a:r>
              <a:rPr lang="en-GB" dirty="0"/>
              <a:t>Credit guarantees an additional supportive tool to help clients to obtain loans (</a:t>
            </a:r>
            <a:r>
              <a:rPr lang="en-GB" dirty="0" err="1"/>
              <a:t>Sinosure</a:t>
            </a:r>
            <a:r>
              <a:rPr lang="en-GB" dirty="0"/>
              <a:t> – China Export &amp; Credit Insurance Corp.)</a:t>
            </a:r>
            <a:endParaRPr lang="en-US" dirty="0"/>
          </a:p>
        </p:txBody>
      </p:sp>
      <p:sp>
        <p:nvSpPr>
          <p:cNvPr id="4" name="Slide Number Placeholder 3">
            <a:extLst>
              <a:ext uri="{FF2B5EF4-FFF2-40B4-BE49-F238E27FC236}">
                <a16:creationId xmlns:a16="http://schemas.microsoft.com/office/drawing/2014/main" id="{E944C644-0DB5-4E64-B791-2F3D7C29338F}"/>
              </a:ext>
            </a:extLst>
          </p:cNvPr>
          <p:cNvSpPr>
            <a:spLocks noGrp="1"/>
          </p:cNvSpPr>
          <p:nvPr>
            <p:ph type="sldNum" sz="quarter" idx="11"/>
          </p:nvPr>
        </p:nvSpPr>
        <p:spPr/>
        <p:txBody>
          <a:bodyPr/>
          <a:lstStyle/>
          <a:p>
            <a:fld id="{76DBB2E1-052C-4678-8C1D-D6FE085F64E1}" type="slidenum">
              <a:rPr lang="en-GB" altLang="en-US" smtClean="0"/>
              <a:pPr/>
              <a:t>10</a:t>
            </a:fld>
            <a:endParaRPr lang="en-GB" altLang="en-US" dirty="0"/>
          </a:p>
        </p:txBody>
      </p:sp>
      <p:pic>
        <p:nvPicPr>
          <p:cNvPr id="5" name="Picture 4">
            <a:extLst>
              <a:ext uri="{FF2B5EF4-FFF2-40B4-BE49-F238E27FC236}">
                <a16:creationId xmlns:a16="http://schemas.microsoft.com/office/drawing/2014/main" id="{ABB49F7F-FA71-4D74-B837-948E1DF09B40}"/>
              </a:ext>
            </a:extLst>
          </p:cNvPr>
          <p:cNvPicPr>
            <a:picLocks noChangeAspect="1"/>
          </p:cNvPicPr>
          <p:nvPr/>
        </p:nvPicPr>
        <p:blipFill rotWithShape="1">
          <a:blip r:embed="rId2"/>
          <a:srcRect l="23194" t="11920" r="23889" b="7839"/>
          <a:stretch/>
        </p:blipFill>
        <p:spPr>
          <a:xfrm>
            <a:off x="825500" y="1640176"/>
            <a:ext cx="7358856" cy="5293404"/>
          </a:xfrm>
          <a:prstGeom prst="rect">
            <a:avLst/>
          </a:prstGeom>
        </p:spPr>
      </p:pic>
      <p:sp>
        <p:nvSpPr>
          <p:cNvPr id="7" name="Rectangle 6">
            <a:extLst>
              <a:ext uri="{FF2B5EF4-FFF2-40B4-BE49-F238E27FC236}">
                <a16:creationId xmlns:a16="http://schemas.microsoft.com/office/drawing/2014/main" id="{28C4A2C5-6BCA-42BC-87F9-E5E9C7EC578F}"/>
              </a:ext>
            </a:extLst>
          </p:cNvPr>
          <p:cNvSpPr/>
          <p:nvPr/>
        </p:nvSpPr>
        <p:spPr>
          <a:xfrm>
            <a:off x="0" y="6236494"/>
            <a:ext cx="825500" cy="679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4628821-03BF-44D6-9053-0A5E41D5BE07}"/>
              </a:ext>
            </a:extLst>
          </p:cNvPr>
          <p:cNvSpPr/>
          <p:nvPr/>
        </p:nvSpPr>
        <p:spPr>
          <a:xfrm>
            <a:off x="8076406" y="6119416"/>
            <a:ext cx="1156494" cy="796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13523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65EBC-9730-442B-8696-0D48BFA1423F}"/>
              </a:ext>
            </a:extLst>
          </p:cNvPr>
          <p:cNvSpPr>
            <a:spLocks noGrp="1"/>
          </p:cNvSpPr>
          <p:nvPr>
            <p:ph type="title"/>
          </p:nvPr>
        </p:nvSpPr>
        <p:spPr/>
        <p:txBody>
          <a:bodyPr/>
          <a:lstStyle/>
          <a:p>
            <a:pPr algn="r"/>
            <a:r>
              <a:rPr lang="en-GB" dirty="0"/>
              <a:t>Belt and Road Initiative (BRI)</a:t>
            </a:r>
            <a:endParaRPr lang="en-US" dirty="0"/>
          </a:p>
        </p:txBody>
      </p:sp>
      <p:sp>
        <p:nvSpPr>
          <p:cNvPr id="3" name="Content Placeholder 2">
            <a:extLst>
              <a:ext uri="{FF2B5EF4-FFF2-40B4-BE49-F238E27FC236}">
                <a16:creationId xmlns:a16="http://schemas.microsoft.com/office/drawing/2014/main" id="{0A46D3A9-8262-4278-A9DE-DF7BC6FCAF9A}"/>
              </a:ext>
            </a:extLst>
          </p:cNvPr>
          <p:cNvSpPr>
            <a:spLocks noGrp="1"/>
          </p:cNvSpPr>
          <p:nvPr>
            <p:ph idx="1"/>
          </p:nvPr>
        </p:nvSpPr>
        <p:spPr>
          <a:xfrm>
            <a:off x="241300" y="1158875"/>
            <a:ext cx="8651875" cy="5256213"/>
          </a:xfrm>
        </p:spPr>
        <p:txBody>
          <a:bodyPr/>
          <a:lstStyle/>
          <a:p>
            <a:pPr algn="just"/>
            <a:r>
              <a:rPr lang="en-GB" dirty="0"/>
              <a:t>So far, more than 130 countries engaged worldwide, with                        40 countries in Africa having signed MOA/MOU on cooperation, incl. China-Africa Three Networks and Industrialisation</a:t>
            </a:r>
          </a:p>
          <a:p>
            <a:pPr algn="just"/>
            <a:r>
              <a:rPr lang="en-GB" dirty="0"/>
              <a:t>Rail supply is one of the key fields of the initiative</a:t>
            </a:r>
          </a:p>
          <a:p>
            <a:pPr algn="just"/>
            <a:r>
              <a:rPr lang="en-GB" dirty="0"/>
              <a:t>Tied financing under government to government agreements with loans conditioned on the use of Chinese companies, preferential interest rates (e.g. 1%), large scale and long repayment periods </a:t>
            </a:r>
          </a:p>
          <a:p>
            <a:pPr algn="just"/>
            <a:r>
              <a:rPr lang="en-GB" dirty="0"/>
              <a:t>Supported by the government and mostly provided by policy banks (China </a:t>
            </a:r>
            <a:r>
              <a:rPr lang="en-GB" dirty="0" err="1"/>
              <a:t>Eximbank</a:t>
            </a:r>
            <a:r>
              <a:rPr lang="en-GB" dirty="0"/>
              <a:t>, CDB) with low capital costs</a:t>
            </a:r>
          </a:p>
          <a:p>
            <a:pPr algn="just"/>
            <a:r>
              <a:rPr lang="en-GB" dirty="0"/>
              <a:t>Usually providing credit guarantees covering sovereign risks</a:t>
            </a:r>
          </a:p>
          <a:p>
            <a:pPr algn="just"/>
            <a:r>
              <a:rPr lang="en-GB" dirty="0"/>
              <a:t>Project financing via Silk Road Fund and AIIB</a:t>
            </a:r>
            <a:endParaRPr lang="en-US" dirty="0"/>
          </a:p>
        </p:txBody>
      </p:sp>
      <p:sp>
        <p:nvSpPr>
          <p:cNvPr id="4" name="Slide Number Placeholder 3">
            <a:extLst>
              <a:ext uri="{FF2B5EF4-FFF2-40B4-BE49-F238E27FC236}">
                <a16:creationId xmlns:a16="http://schemas.microsoft.com/office/drawing/2014/main" id="{E944C644-0DB5-4E64-B791-2F3D7C29338F}"/>
              </a:ext>
            </a:extLst>
          </p:cNvPr>
          <p:cNvSpPr>
            <a:spLocks noGrp="1"/>
          </p:cNvSpPr>
          <p:nvPr>
            <p:ph type="sldNum" sz="quarter" idx="11"/>
          </p:nvPr>
        </p:nvSpPr>
        <p:spPr/>
        <p:txBody>
          <a:bodyPr/>
          <a:lstStyle/>
          <a:p>
            <a:fld id="{76DBB2E1-052C-4678-8C1D-D6FE085F64E1}" type="slidenum">
              <a:rPr lang="en-GB" altLang="en-US" smtClean="0"/>
              <a:pPr/>
              <a:t>11</a:t>
            </a:fld>
            <a:endParaRPr lang="en-GB" altLang="en-US" dirty="0"/>
          </a:p>
        </p:txBody>
      </p:sp>
    </p:spTree>
    <p:extLst>
      <p:ext uri="{BB962C8B-B14F-4D97-AF65-F5344CB8AC3E}">
        <p14:creationId xmlns:p14="http://schemas.microsoft.com/office/powerpoint/2010/main" val="24165804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65EBC-9730-442B-8696-0D48BFA1423F}"/>
              </a:ext>
            </a:extLst>
          </p:cNvPr>
          <p:cNvSpPr>
            <a:spLocks noGrp="1"/>
          </p:cNvSpPr>
          <p:nvPr>
            <p:ph type="title"/>
          </p:nvPr>
        </p:nvSpPr>
        <p:spPr/>
        <p:txBody>
          <a:bodyPr/>
          <a:lstStyle/>
          <a:p>
            <a:pPr algn="r"/>
            <a:r>
              <a:rPr lang="en-GB" dirty="0"/>
              <a:t>“Rail diplomacy” in Africa</a:t>
            </a:r>
            <a:endParaRPr lang="en-US" dirty="0"/>
          </a:p>
        </p:txBody>
      </p:sp>
      <p:sp>
        <p:nvSpPr>
          <p:cNvPr id="3" name="Content Placeholder 2">
            <a:extLst>
              <a:ext uri="{FF2B5EF4-FFF2-40B4-BE49-F238E27FC236}">
                <a16:creationId xmlns:a16="http://schemas.microsoft.com/office/drawing/2014/main" id="{0A46D3A9-8262-4278-A9DE-DF7BC6FCAF9A}"/>
              </a:ext>
            </a:extLst>
          </p:cNvPr>
          <p:cNvSpPr>
            <a:spLocks noGrp="1"/>
          </p:cNvSpPr>
          <p:nvPr>
            <p:ph idx="1"/>
          </p:nvPr>
        </p:nvSpPr>
        <p:spPr>
          <a:xfrm>
            <a:off x="74612" y="803275"/>
            <a:ext cx="8967788" cy="2270125"/>
          </a:xfrm>
        </p:spPr>
        <p:txBody>
          <a:bodyPr/>
          <a:lstStyle/>
          <a:p>
            <a:pPr algn="just"/>
            <a:r>
              <a:rPr lang="en-GB" sz="1800" dirty="0"/>
              <a:t>China has pursued a policy of “rail diplomacy” driven by Chinese SOEs</a:t>
            </a:r>
          </a:p>
          <a:p>
            <a:pPr algn="just"/>
            <a:r>
              <a:rPr lang="en-GB" sz="1800" dirty="0"/>
              <a:t>Bilateral governments have taken an active role by signing contracts and </a:t>
            </a:r>
            <a:r>
              <a:rPr lang="en-GB" sz="1800" dirty="0" err="1"/>
              <a:t>MoUs</a:t>
            </a:r>
            <a:endParaRPr lang="en-GB" sz="1800" dirty="0"/>
          </a:p>
          <a:p>
            <a:pPr algn="just"/>
            <a:r>
              <a:rPr lang="en-GB" sz="1800" dirty="0"/>
              <a:t>Many of the biggest Chinese financed infrastructure projects are in the rail sector</a:t>
            </a:r>
            <a:endParaRPr lang="en-US" sz="1800" dirty="0"/>
          </a:p>
          <a:p>
            <a:pPr algn="just"/>
            <a:r>
              <a:rPr lang="en-GB" sz="1800" dirty="0"/>
              <a:t>Large-scale financing usually provided by Chinese policy banks</a:t>
            </a:r>
          </a:p>
          <a:p>
            <a:pPr marL="0" indent="0" algn="just">
              <a:buNone/>
            </a:pPr>
            <a:endParaRPr lang="en-GB" sz="1800" dirty="0"/>
          </a:p>
        </p:txBody>
      </p:sp>
      <p:sp>
        <p:nvSpPr>
          <p:cNvPr id="4" name="Slide Number Placeholder 3">
            <a:extLst>
              <a:ext uri="{FF2B5EF4-FFF2-40B4-BE49-F238E27FC236}">
                <a16:creationId xmlns:a16="http://schemas.microsoft.com/office/drawing/2014/main" id="{E944C644-0DB5-4E64-B791-2F3D7C29338F}"/>
              </a:ext>
            </a:extLst>
          </p:cNvPr>
          <p:cNvSpPr>
            <a:spLocks noGrp="1"/>
          </p:cNvSpPr>
          <p:nvPr>
            <p:ph type="sldNum" sz="quarter" idx="11"/>
          </p:nvPr>
        </p:nvSpPr>
        <p:spPr/>
        <p:txBody>
          <a:bodyPr/>
          <a:lstStyle/>
          <a:p>
            <a:fld id="{76DBB2E1-052C-4678-8C1D-D6FE085F64E1}" type="slidenum">
              <a:rPr lang="en-GB" altLang="en-US" smtClean="0"/>
              <a:pPr/>
              <a:t>12</a:t>
            </a:fld>
            <a:endParaRPr lang="en-GB" altLang="en-US" dirty="0"/>
          </a:p>
        </p:txBody>
      </p:sp>
      <p:pic>
        <p:nvPicPr>
          <p:cNvPr id="7174" name="Picture 6" descr="Résultat de recherche d'images pour &quot;summit of the forum of china africa cooperation 2019&quot;">
            <a:extLst>
              <a:ext uri="{FF2B5EF4-FFF2-40B4-BE49-F238E27FC236}">
                <a16:creationId xmlns:a16="http://schemas.microsoft.com/office/drawing/2014/main" id="{19A0D092-CFAE-4675-865E-700DACDB93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103" y="3492053"/>
            <a:ext cx="5715794" cy="321513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51561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65EBC-9730-442B-8696-0D48BFA1423F}"/>
              </a:ext>
            </a:extLst>
          </p:cNvPr>
          <p:cNvSpPr>
            <a:spLocks noGrp="1"/>
          </p:cNvSpPr>
          <p:nvPr>
            <p:ph type="title"/>
          </p:nvPr>
        </p:nvSpPr>
        <p:spPr/>
        <p:txBody>
          <a:bodyPr/>
          <a:lstStyle/>
          <a:p>
            <a:pPr algn="r"/>
            <a:r>
              <a:rPr lang="en-GB" dirty="0"/>
              <a:t>Case study 1 – Sovereign loan</a:t>
            </a:r>
            <a:endParaRPr lang="en-US" dirty="0"/>
          </a:p>
        </p:txBody>
      </p:sp>
      <p:sp>
        <p:nvSpPr>
          <p:cNvPr id="4" name="Slide Number Placeholder 3">
            <a:extLst>
              <a:ext uri="{FF2B5EF4-FFF2-40B4-BE49-F238E27FC236}">
                <a16:creationId xmlns:a16="http://schemas.microsoft.com/office/drawing/2014/main" id="{E944C644-0DB5-4E64-B791-2F3D7C29338F}"/>
              </a:ext>
            </a:extLst>
          </p:cNvPr>
          <p:cNvSpPr>
            <a:spLocks noGrp="1"/>
          </p:cNvSpPr>
          <p:nvPr>
            <p:ph type="sldNum" sz="quarter" idx="11"/>
          </p:nvPr>
        </p:nvSpPr>
        <p:spPr/>
        <p:txBody>
          <a:bodyPr/>
          <a:lstStyle/>
          <a:p>
            <a:fld id="{76DBB2E1-052C-4678-8C1D-D6FE085F64E1}" type="slidenum">
              <a:rPr lang="en-GB" altLang="en-US" smtClean="0"/>
              <a:pPr/>
              <a:t>13</a:t>
            </a:fld>
            <a:endParaRPr lang="en-GB" altLang="en-US" dirty="0"/>
          </a:p>
        </p:txBody>
      </p:sp>
      <p:sp>
        <p:nvSpPr>
          <p:cNvPr id="7" name="Rectangle 6">
            <a:extLst>
              <a:ext uri="{FF2B5EF4-FFF2-40B4-BE49-F238E27FC236}">
                <a16:creationId xmlns:a16="http://schemas.microsoft.com/office/drawing/2014/main" id="{28C4A2C5-6BCA-42BC-87F9-E5E9C7EC578F}"/>
              </a:ext>
            </a:extLst>
          </p:cNvPr>
          <p:cNvSpPr/>
          <p:nvPr/>
        </p:nvSpPr>
        <p:spPr>
          <a:xfrm>
            <a:off x="0" y="6236494"/>
            <a:ext cx="825500" cy="679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4628821-03BF-44D6-9053-0A5E41D5BE07}"/>
              </a:ext>
            </a:extLst>
          </p:cNvPr>
          <p:cNvSpPr/>
          <p:nvPr/>
        </p:nvSpPr>
        <p:spPr>
          <a:xfrm>
            <a:off x="8076406" y="6119416"/>
            <a:ext cx="1156494" cy="796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149729B-781A-4C72-B552-D17C0F4AFA98}"/>
              </a:ext>
            </a:extLst>
          </p:cNvPr>
          <p:cNvPicPr>
            <a:picLocks noChangeAspect="1"/>
          </p:cNvPicPr>
          <p:nvPr/>
        </p:nvPicPr>
        <p:blipFill rotWithShape="1">
          <a:blip r:embed="rId2"/>
          <a:srcRect l="11388" t="17794" r="44646" b="-587"/>
          <a:stretch/>
        </p:blipFill>
        <p:spPr>
          <a:xfrm>
            <a:off x="228600" y="995136"/>
            <a:ext cx="6400800" cy="5718005"/>
          </a:xfrm>
          <a:prstGeom prst="rect">
            <a:avLst/>
          </a:prstGeom>
        </p:spPr>
      </p:pic>
      <p:sp>
        <p:nvSpPr>
          <p:cNvPr id="9" name="Rectangle 8">
            <a:extLst>
              <a:ext uri="{FF2B5EF4-FFF2-40B4-BE49-F238E27FC236}">
                <a16:creationId xmlns:a16="http://schemas.microsoft.com/office/drawing/2014/main" id="{D4FEDD84-FC62-45F7-9D1C-926706A0B5D4}"/>
              </a:ext>
            </a:extLst>
          </p:cNvPr>
          <p:cNvSpPr/>
          <p:nvPr/>
        </p:nvSpPr>
        <p:spPr>
          <a:xfrm>
            <a:off x="6629400" y="6119416"/>
            <a:ext cx="2603500" cy="796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8FF544E-08C3-478D-85B7-BBBB498D635A}"/>
              </a:ext>
            </a:extLst>
          </p:cNvPr>
          <p:cNvSpPr/>
          <p:nvPr/>
        </p:nvSpPr>
        <p:spPr>
          <a:xfrm>
            <a:off x="730052" y="6673850"/>
            <a:ext cx="7491016" cy="2656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Résultat de recherche d'images pour &quot;ethiopia djibouti railway china&quot;">
            <a:extLst>
              <a:ext uri="{FF2B5EF4-FFF2-40B4-BE49-F238E27FC236}">
                <a16:creationId xmlns:a16="http://schemas.microsoft.com/office/drawing/2014/main" id="{9701C0AE-53DA-4E31-9809-59276B4EB48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7467"/>
          <a:stretch/>
        </p:blipFill>
        <p:spPr bwMode="auto">
          <a:xfrm>
            <a:off x="6699250" y="1352940"/>
            <a:ext cx="2387600" cy="192711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0430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65EBC-9730-442B-8696-0D48BFA1423F}"/>
              </a:ext>
            </a:extLst>
          </p:cNvPr>
          <p:cNvSpPr>
            <a:spLocks noGrp="1"/>
          </p:cNvSpPr>
          <p:nvPr>
            <p:ph type="title"/>
          </p:nvPr>
        </p:nvSpPr>
        <p:spPr/>
        <p:txBody>
          <a:bodyPr/>
          <a:lstStyle/>
          <a:p>
            <a:pPr algn="r"/>
            <a:r>
              <a:rPr lang="en-GB" dirty="0"/>
              <a:t>Case study 2 – Sovereign loan</a:t>
            </a:r>
            <a:endParaRPr lang="en-US" dirty="0"/>
          </a:p>
        </p:txBody>
      </p:sp>
      <p:sp>
        <p:nvSpPr>
          <p:cNvPr id="4" name="Slide Number Placeholder 3">
            <a:extLst>
              <a:ext uri="{FF2B5EF4-FFF2-40B4-BE49-F238E27FC236}">
                <a16:creationId xmlns:a16="http://schemas.microsoft.com/office/drawing/2014/main" id="{E944C644-0DB5-4E64-B791-2F3D7C29338F}"/>
              </a:ext>
            </a:extLst>
          </p:cNvPr>
          <p:cNvSpPr>
            <a:spLocks noGrp="1"/>
          </p:cNvSpPr>
          <p:nvPr>
            <p:ph type="sldNum" sz="quarter" idx="11"/>
          </p:nvPr>
        </p:nvSpPr>
        <p:spPr/>
        <p:txBody>
          <a:bodyPr/>
          <a:lstStyle/>
          <a:p>
            <a:fld id="{76DBB2E1-052C-4678-8C1D-D6FE085F64E1}" type="slidenum">
              <a:rPr lang="en-GB" altLang="en-US" smtClean="0"/>
              <a:pPr/>
              <a:t>14</a:t>
            </a:fld>
            <a:endParaRPr lang="en-GB" altLang="en-US" dirty="0"/>
          </a:p>
        </p:txBody>
      </p:sp>
      <p:sp>
        <p:nvSpPr>
          <p:cNvPr id="7" name="Rectangle 6">
            <a:extLst>
              <a:ext uri="{FF2B5EF4-FFF2-40B4-BE49-F238E27FC236}">
                <a16:creationId xmlns:a16="http://schemas.microsoft.com/office/drawing/2014/main" id="{28C4A2C5-6BCA-42BC-87F9-E5E9C7EC578F}"/>
              </a:ext>
            </a:extLst>
          </p:cNvPr>
          <p:cNvSpPr/>
          <p:nvPr/>
        </p:nvSpPr>
        <p:spPr>
          <a:xfrm>
            <a:off x="0" y="6236494"/>
            <a:ext cx="825500" cy="679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4628821-03BF-44D6-9053-0A5E41D5BE07}"/>
              </a:ext>
            </a:extLst>
          </p:cNvPr>
          <p:cNvSpPr/>
          <p:nvPr/>
        </p:nvSpPr>
        <p:spPr>
          <a:xfrm>
            <a:off x="8076406" y="6119416"/>
            <a:ext cx="1156494" cy="796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149729B-781A-4C72-B552-D17C0F4AFA98}"/>
              </a:ext>
            </a:extLst>
          </p:cNvPr>
          <p:cNvPicPr>
            <a:picLocks noChangeAspect="1"/>
          </p:cNvPicPr>
          <p:nvPr/>
        </p:nvPicPr>
        <p:blipFill rotWithShape="1">
          <a:blip r:embed="rId2"/>
          <a:srcRect l="11388" t="17794" r="77010" b="3731"/>
          <a:stretch/>
        </p:blipFill>
        <p:spPr>
          <a:xfrm>
            <a:off x="228600" y="1122136"/>
            <a:ext cx="1689100" cy="5419725"/>
          </a:xfrm>
          <a:prstGeom prst="rect">
            <a:avLst/>
          </a:prstGeom>
        </p:spPr>
      </p:pic>
      <p:pic>
        <p:nvPicPr>
          <p:cNvPr id="9" name="Picture 8">
            <a:extLst>
              <a:ext uri="{FF2B5EF4-FFF2-40B4-BE49-F238E27FC236}">
                <a16:creationId xmlns:a16="http://schemas.microsoft.com/office/drawing/2014/main" id="{90D094FB-60BC-4715-85D1-CEBFE591B561}"/>
              </a:ext>
            </a:extLst>
          </p:cNvPr>
          <p:cNvPicPr>
            <a:picLocks noChangeAspect="1"/>
          </p:cNvPicPr>
          <p:nvPr/>
        </p:nvPicPr>
        <p:blipFill rotWithShape="1">
          <a:blip r:embed="rId2"/>
          <a:srcRect l="56797" t="17794" r="12148" b="6326"/>
          <a:stretch/>
        </p:blipFill>
        <p:spPr>
          <a:xfrm>
            <a:off x="1917700" y="1122136"/>
            <a:ext cx="4521200" cy="5240564"/>
          </a:xfrm>
          <a:prstGeom prst="rect">
            <a:avLst/>
          </a:prstGeom>
        </p:spPr>
      </p:pic>
      <p:pic>
        <p:nvPicPr>
          <p:cNvPr id="10" name="Picture 9">
            <a:extLst>
              <a:ext uri="{FF2B5EF4-FFF2-40B4-BE49-F238E27FC236}">
                <a16:creationId xmlns:a16="http://schemas.microsoft.com/office/drawing/2014/main" id="{CAAEC3CB-75A1-4267-80D3-3623658B1B8D}"/>
              </a:ext>
            </a:extLst>
          </p:cNvPr>
          <p:cNvPicPr>
            <a:picLocks noChangeAspect="1"/>
          </p:cNvPicPr>
          <p:nvPr/>
        </p:nvPicPr>
        <p:blipFill rotWithShape="1">
          <a:blip r:embed="rId2"/>
          <a:srcRect l="33109" t="95951" r="49532" b="-294"/>
          <a:stretch/>
        </p:blipFill>
        <p:spPr>
          <a:xfrm>
            <a:off x="380603" y="6367902"/>
            <a:ext cx="2527300" cy="299952"/>
          </a:xfrm>
          <a:prstGeom prst="rect">
            <a:avLst/>
          </a:prstGeom>
        </p:spPr>
      </p:pic>
      <p:sp>
        <p:nvSpPr>
          <p:cNvPr id="11" name="Rectangle 10">
            <a:extLst>
              <a:ext uri="{FF2B5EF4-FFF2-40B4-BE49-F238E27FC236}">
                <a16:creationId xmlns:a16="http://schemas.microsoft.com/office/drawing/2014/main" id="{DE1BE607-3839-4F15-9858-2CE30A04FF06}"/>
              </a:ext>
            </a:extLst>
          </p:cNvPr>
          <p:cNvSpPr/>
          <p:nvPr/>
        </p:nvSpPr>
        <p:spPr>
          <a:xfrm>
            <a:off x="133350" y="5697764"/>
            <a:ext cx="825500" cy="679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5E036FB-C5E2-42D4-A899-8AE278AC28A4}"/>
              </a:ext>
            </a:extLst>
          </p:cNvPr>
          <p:cNvSpPr/>
          <p:nvPr/>
        </p:nvSpPr>
        <p:spPr>
          <a:xfrm>
            <a:off x="50800" y="6249988"/>
            <a:ext cx="355600" cy="5102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5DA49BD-C396-4540-A8BB-7BB22DA395E9}"/>
              </a:ext>
            </a:extLst>
          </p:cNvPr>
          <p:cNvSpPr/>
          <p:nvPr/>
        </p:nvSpPr>
        <p:spPr>
          <a:xfrm>
            <a:off x="340518" y="6653213"/>
            <a:ext cx="7760495" cy="2536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28FB8BF-B296-4621-97B9-547D0A495325}"/>
              </a:ext>
            </a:extLst>
          </p:cNvPr>
          <p:cNvSpPr/>
          <p:nvPr/>
        </p:nvSpPr>
        <p:spPr>
          <a:xfrm>
            <a:off x="2857104" y="6377611"/>
            <a:ext cx="5395912" cy="4216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1AFF825-88BC-4842-9009-3596E24ACE5C}"/>
              </a:ext>
            </a:extLst>
          </p:cNvPr>
          <p:cNvSpPr/>
          <p:nvPr/>
        </p:nvSpPr>
        <p:spPr>
          <a:xfrm>
            <a:off x="6295629" y="5963657"/>
            <a:ext cx="1805384" cy="679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Résultat de recherche d'images pour &quot;mombasa nairobi railway china&quot;">
            <a:extLst>
              <a:ext uri="{FF2B5EF4-FFF2-40B4-BE49-F238E27FC236}">
                <a16:creationId xmlns:a16="http://schemas.microsoft.com/office/drawing/2014/main" id="{DA689005-B43F-409D-8371-A88349B24E6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09" r="30555"/>
          <a:stretch/>
        </p:blipFill>
        <p:spPr bwMode="auto">
          <a:xfrm>
            <a:off x="6438900" y="1458529"/>
            <a:ext cx="2590800" cy="215789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28687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65EBC-9730-442B-8696-0D48BFA1423F}"/>
              </a:ext>
            </a:extLst>
          </p:cNvPr>
          <p:cNvSpPr>
            <a:spLocks noGrp="1"/>
          </p:cNvSpPr>
          <p:nvPr>
            <p:ph type="title"/>
          </p:nvPr>
        </p:nvSpPr>
        <p:spPr/>
        <p:txBody>
          <a:bodyPr/>
          <a:lstStyle/>
          <a:p>
            <a:pPr algn="r"/>
            <a:r>
              <a:rPr lang="en-GB" dirty="0"/>
              <a:t>Recommendations (1)</a:t>
            </a:r>
            <a:endParaRPr lang="en-US" dirty="0"/>
          </a:p>
        </p:txBody>
      </p:sp>
      <p:sp>
        <p:nvSpPr>
          <p:cNvPr id="3" name="Content Placeholder 2">
            <a:extLst>
              <a:ext uri="{FF2B5EF4-FFF2-40B4-BE49-F238E27FC236}">
                <a16:creationId xmlns:a16="http://schemas.microsoft.com/office/drawing/2014/main" id="{0A46D3A9-8262-4278-A9DE-DF7BC6FCAF9A}"/>
              </a:ext>
            </a:extLst>
          </p:cNvPr>
          <p:cNvSpPr>
            <a:spLocks noGrp="1"/>
          </p:cNvSpPr>
          <p:nvPr>
            <p:ph idx="1"/>
          </p:nvPr>
        </p:nvSpPr>
        <p:spPr>
          <a:xfrm>
            <a:off x="76549" y="2073275"/>
            <a:ext cx="5732250" cy="2270125"/>
          </a:xfrm>
        </p:spPr>
        <p:txBody>
          <a:bodyPr/>
          <a:lstStyle/>
          <a:p>
            <a:pPr algn="just">
              <a:buFont typeface="Wingdings" panose="05000000000000000000" pitchFamily="2" charset="2"/>
              <a:buChar char="Ø"/>
            </a:pPr>
            <a:r>
              <a:rPr lang="en-US" altLang="en-US" dirty="0"/>
              <a:t>Ensure appropriate dialogue between the relevant Directorate-Generals, the European External Action Service (EEAS), the EIB and the EBRD and the European rail supply industry and the European </a:t>
            </a:r>
            <a:r>
              <a:rPr lang="en-US" altLang="en-US" dirty="0" err="1"/>
              <a:t>Standardisation</a:t>
            </a:r>
            <a:r>
              <a:rPr lang="en-US" altLang="en-US" dirty="0"/>
              <a:t> </a:t>
            </a:r>
            <a:r>
              <a:rPr lang="en-US" altLang="en-US" dirty="0" err="1"/>
              <a:t>organisations</a:t>
            </a:r>
            <a:r>
              <a:rPr lang="en-US" altLang="en-US" dirty="0"/>
              <a:t>, focusing on the </a:t>
            </a:r>
            <a:r>
              <a:rPr lang="en-US" altLang="en-US" dirty="0">
                <a:solidFill>
                  <a:srgbClr val="229815"/>
                </a:solidFill>
              </a:rPr>
              <a:t>EU support for sustainable transport projects outside the EU.</a:t>
            </a:r>
            <a:endParaRPr lang="en-GB" altLang="en-US" dirty="0">
              <a:solidFill>
                <a:srgbClr val="229815"/>
              </a:solidFill>
            </a:endParaRPr>
          </a:p>
          <a:p>
            <a:pPr algn="just">
              <a:buFont typeface="Wingdings" panose="05000000000000000000" pitchFamily="2" charset="2"/>
              <a:buChar char="Ø"/>
            </a:pPr>
            <a:endParaRPr lang="en-US" dirty="0"/>
          </a:p>
        </p:txBody>
      </p:sp>
      <p:sp>
        <p:nvSpPr>
          <p:cNvPr id="4" name="Slide Number Placeholder 3">
            <a:extLst>
              <a:ext uri="{FF2B5EF4-FFF2-40B4-BE49-F238E27FC236}">
                <a16:creationId xmlns:a16="http://schemas.microsoft.com/office/drawing/2014/main" id="{E944C644-0DB5-4E64-B791-2F3D7C29338F}"/>
              </a:ext>
            </a:extLst>
          </p:cNvPr>
          <p:cNvSpPr>
            <a:spLocks noGrp="1"/>
          </p:cNvSpPr>
          <p:nvPr>
            <p:ph type="sldNum" sz="quarter" idx="11"/>
          </p:nvPr>
        </p:nvSpPr>
        <p:spPr/>
        <p:txBody>
          <a:bodyPr/>
          <a:lstStyle/>
          <a:p>
            <a:fld id="{76DBB2E1-052C-4678-8C1D-D6FE085F64E1}" type="slidenum">
              <a:rPr lang="en-GB" altLang="en-US" smtClean="0"/>
              <a:pPr/>
              <a:t>15</a:t>
            </a:fld>
            <a:endParaRPr lang="en-GB" altLang="en-US" dirty="0"/>
          </a:p>
        </p:txBody>
      </p:sp>
      <p:pic>
        <p:nvPicPr>
          <p:cNvPr id="5" name="Picture 4">
            <a:extLst>
              <a:ext uri="{FF2B5EF4-FFF2-40B4-BE49-F238E27FC236}">
                <a16:creationId xmlns:a16="http://schemas.microsoft.com/office/drawing/2014/main" id="{286E8BCA-020C-47EB-BFF1-B79896D6DDC7}"/>
              </a:ext>
            </a:extLst>
          </p:cNvPr>
          <p:cNvPicPr>
            <a:picLocks noChangeAspect="1"/>
          </p:cNvPicPr>
          <p:nvPr/>
        </p:nvPicPr>
        <p:blipFill rotWithShape="1">
          <a:blip r:embed="rId2"/>
          <a:srcRect l="25694" t="9303" r="43889" b="520"/>
          <a:stretch/>
        </p:blipFill>
        <p:spPr>
          <a:xfrm>
            <a:off x="6362918" y="1776929"/>
            <a:ext cx="2035577" cy="2862819"/>
          </a:xfrm>
          <a:prstGeom prst="rect">
            <a:avLst/>
          </a:prstGeom>
          <a:ln>
            <a:solidFill>
              <a:schemeClr val="tx1"/>
            </a:solidFill>
          </a:ln>
          <a:effectLst>
            <a:outerShdw blurRad="50800" dist="38100" dir="2700000" algn="tl" rotWithShape="0">
              <a:prstClr val="black">
                <a:alpha val="40000"/>
              </a:prstClr>
            </a:outerShdw>
          </a:effectLst>
        </p:spPr>
      </p:pic>
      <p:sp>
        <p:nvSpPr>
          <p:cNvPr id="7" name="Content Placeholder 2">
            <a:extLst>
              <a:ext uri="{FF2B5EF4-FFF2-40B4-BE49-F238E27FC236}">
                <a16:creationId xmlns:a16="http://schemas.microsoft.com/office/drawing/2014/main" id="{99FD7302-BE90-4C20-9D14-5C940B319443}"/>
              </a:ext>
            </a:extLst>
          </p:cNvPr>
          <p:cNvSpPr txBox="1">
            <a:spLocks/>
          </p:cNvSpPr>
          <p:nvPr/>
        </p:nvSpPr>
        <p:spPr>
          <a:xfrm>
            <a:off x="0" y="836612"/>
            <a:ext cx="9017001" cy="1406525"/>
          </a:xfrm>
          <a:prstGeom prst="rect">
            <a:avLst/>
          </a:prstGeom>
        </p:spPr>
        <p:txBody>
          <a:bodyPr/>
          <a:lstStyle>
            <a:lvl1pPr marL="342900" indent="-342900" algn="l" rtl="0" eaLnBrk="1" fontAlgn="base" hangingPunct="1">
              <a:spcBef>
                <a:spcPct val="100000"/>
              </a:spcBef>
              <a:spcAft>
                <a:spcPct val="0"/>
              </a:spcAft>
              <a:buClr>
                <a:srgbClr val="008000"/>
              </a:buClr>
              <a:buSzPct val="110000"/>
              <a:buFont typeface="Wingdings" panose="05000000000000000000" pitchFamily="2" charset="2"/>
              <a:buChar char="n"/>
              <a:defRPr sz="2000" b="1">
                <a:solidFill>
                  <a:schemeClr val="tx1"/>
                </a:solidFill>
                <a:latin typeface="+mn-lt"/>
                <a:ea typeface="MS PGothic" panose="020B0600070205080204" pitchFamily="34" charset="-128"/>
                <a:cs typeface="ＭＳ Ｐゴシック" charset="-128"/>
              </a:defRPr>
            </a:lvl1pPr>
            <a:lvl2pPr marL="742950" indent="-285750" algn="l" rtl="0" eaLnBrk="1" fontAlgn="base" hangingPunct="1">
              <a:spcBef>
                <a:spcPct val="20000"/>
              </a:spcBef>
              <a:spcAft>
                <a:spcPct val="0"/>
              </a:spcAft>
              <a:buFont typeface="Wingdings" panose="05000000000000000000" pitchFamily="2" charset="2"/>
              <a:buChar char="n"/>
              <a:defRPr sz="2800">
                <a:solidFill>
                  <a:schemeClr val="tx1"/>
                </a:solidFill>
                <a:latin typeface="+mn-lt"/>
                <a:ea typeface="MS PGothic" panose="020B0600070205080204" pitchFamily="34" charset="-128"/>
              </a:defRPr>
            </a:lvl2pPr>
            <a:lvl3pPr marL="1143000" indent="-228600" algn="l" rtl="0" eaLnBrk="1" fontAlgn="base" hangingPunct="1">
              <a:spcBef>
                <a:spcPct val="20000"/>
              </a:spcBef>
              <a:spcAft>
                <a:spcPct val="0"/>
              </a:spcAft>
              <a:buSzPct val="90000"/>
              <a:buFont typeface="Wingdings" panose="05000000000000000000" pitchFamily="2" charset="2"/>
              <a:buChar char="n"/>
              <a:defRPr sz="1600">
                <a:solidFill>
                  <a:schemeClr val="tx1"/>
                </a:solidFill>
                <a:latin typeface="+mn-lt"/>
                <a:ea typeface="MS PGothic" panose="020B0600070205080204" pitchFamily="34" charset="-128"/>
              </a:defRPr>
            </a:lvl3pPr>
            <a:lvl4pPr marL="1600200" indent="-228600" algn="l" rtl="0" eaLnBrk="1" fontAlgn="base" hangingPunct="1">
              <a:spcBef>
                <a:spcPct val="20000"/>
              </a:spcBef>
              <a:spcAft>
                <a:spcPct val="0"/>
              </a:spcAft>
              <a:buClr>
                <a:srgbClr val="4D4D4D"/>
              </a:buClr>
              <a:buFont typeface="Wingdings" panose="05000000000000000000" pitchFamily="2" charset="2"/>
              <a:buChar char="n"/>
              <a:defRPr sz="1200">
                <a:solidFill>
                  <a:srgbClr val="4D4D4D"/>
                </a:solidFill>
                <a:latin typeface="+mn-lt"/>
                <a:ea typeface="MS PGothic" panose="020B0600070205080204" pitchFamily="34" charset="-128"/>
              </a:defRPr>
            </a:lvl4pPr>
            <a:lvl5pPr marL="2057400" indent="-228600" algn="l" rtl="0" eaLnBrk="1" fontAlgn="base" hangingPunct="1">
              <a:spcBef>
                <a:spcPct val="20000"/>
              </a:spcBef>
              <a:spcAft>
                <a:spcPct val="0"/>
              </a:spcAft>
              <a:buClr>
                <a:srgbClr val="4D4D4D"/>
              </a:buClr>
              <a:buFont typeface="Wingdings" panose="05000000000000000000" pitchFamily="2" charset="2"/>
              <a:buChar char="l"/>
              <a:defRPr sz="2000">
                <a:solidFill>
                  <a:srgbClr val="4D4D4D"/>
                </a:solidFill>
                <a:latin typeface="+mn-lt"/>
                <a:ea typeface="MS PGothic" panose="020B0600070205080204" pitchFamily="34" charset="-128"/>
              </a:defRPr>
            </a:lvl5pPr>
            <a:lvl6pPr marL="25146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6pPr>
            <a:lvl7pPr marL="29718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7pPr>
            <a:lvl8pPr marL="34290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8pPr>
            <a:lvl9pPr marL="38862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9pPr>
          </a:lstStyle>
          <a:p>
            <a:pPr algn="just" defTabSz="914400"/>
            <a:r>
              <a:rPr lang="en-GB" kern="0" dirty="0"/>
              <a:t>Recommendations from the Report of the </a:t>
            </a:r>
            <a:r>
              <a:rPr lang="en-US" kern="0" dirty="0"/>
              <a:t>European Commission Expert Group on the Competitiveness of the EU Rail Supply Industry </a:t>
            </a:r>
            <a:r>
              <a:rPr lang="en-GB" kern="0" dirty="0"/>
              <a:t>(October 2019):</a:t>
            </a:r>
          </a:p>
        </p:txBody>
      </p:sp>
      <p:sp>
        <p:nvSpPr>
          <p:cNvPr id="8" name="Content Placeholder 2">
            <a:extLst>
              <a:ext uri="{FF2B5EF4-FFF2-40B4-BE49-F238E27FC236}">
                <a16:creationId xmlns:a16="http://schemas.microsoft.com/office/drawing/2014/main" id="{266F5F0C-DA85-4120-8FDB-BA91BC15763A}"/>
              </a:ext>
            </a:extLst>
          </p:cNvPr>
          <p:cNvSpPr txBox="1">
            <a:spLocks/>
          </p:cNvSpPr>
          <p:nvPr/>
        </p:nvSpPr>
        <p:spPr>
          <a:xfrm>
            <a:off x="67072" y="4886325"/>
            <a:ext cx="8949930" cy="2270125"/>
          </a:xfrm>
          <a:prstGeom prst="rect">
            <a:avLst/>
          </a:prstGeom>
        </p:spPr>
        <p:txBody>
          <a:bodyPr/>
          <a:lstStyle>
            <a:lvl1pPr marL="342900" indent="-342900" algn="l" rtl="0" eaLnBrk="1" fontAlgn="base" hangingPunct="1">
              <a:spcBef>
                <a:spcPct val="100000"/>
              </a:spcBef>
              <a:spcAft>
                <a:spcPct val="0"/>
              </a:spcAft>
              <a:buClr>
                <a:srgbClr val="008000"/>
              </a:buClr>
              <a:buSzPct val="110000"/>
              <a:buFont typeface="Wingdings" panose="05000000000000000000" pitchFamily="2" charset="2"/>
              <a:buChar char="n"/>
              <a:defRPr sz="2000" b="1">
                <a:solidFill>
                  <a:schemeClr val="tx1"/>
                </a:solidFill>
                <a:latin typeface="+mn-lt"/>
                <a:ea typeface="MS PGothic" panose="020B0600070205080204" pitchFamily="34" charset="-128"/>
                <a:cs typeface="ＭＳ Ｐゴシック" charset="-128"/>
              </a:defRPr>
            </a:lvl1pPr>
            <a:lvl2pPr marL="742950" indent="-285750" algn="l" rtl="0" eaLnBrk="1" fontAlgn="base" hangingPunct="1">
              <a:spcBef>
                <a:spcPct val="20000"/>
              </a:spcBef>
              <a:spcAft>
                <a:spcPct val="0"/>
              </a:spcAft>
              <a:buFont typeface="Wingdings" panose="05000000000000000000" pitchFamily="2" charset="2"/>
              <a:buChar char="n"/>
              <a:defRPr sz="2800">
                <a:solidFill>
                  <a:schemeClr val="tx1"/>
                </a:solidFill>
                <a:latin typeface="+mn-lt"/>
                <a:ea typeface="MS PGothic" panose="020B0600070205080204" pitchFamily="34" charset="-128"/>
              </a:defRPr>
            </a:lvl2pPr>
            <a:lvl3pPr marL="1143000" indent="-228600" algn="l" rtl="0" eaLnBrk="1" fontAlgn="base" hangingPunct="1">
              <a:spcBef>
                <a:spcPct val="20000"/>
              </a:spcBef>
              <a:spcAft>
                <a:spcPct val="0"/>
              </a:spcAft>
              <a:buSzPct val="90000"/>
              <a:buFont typeface="Wingdings" panose="05000000000000000000" pitchFamily="2" charset="2"/>
              <a:buChar char="n"/>
              <a:defRPr sz="1600">
                <a:solidFill>
                  <a:schemeClr val="tx1"/>
                </a:solidFill>
                <a:latin typeface="+mn-lt"/>
                <a:ea typeface="MS PGothic" panose="020B0600070205080204" pitchFamily="34" charset="-128"/>
              </a:defRPr>
            </a:lvl3pPr>
            <a:lvl4pPr marL="1600200" indent="-228600" algn="l" rtl="0" eaLnBrk="1" fontAlgn="base" hangingPunct="1">
              <a:spcBef>
                <a:spcPct val="20000"/>
              </a:spcBef>
              <a:spcAft>
                <a:spcPct val="0"/>
              </a:spcAft>
              <a:buClr>
                <a:srgbClr val="4D4D4D"/>
              </a:buClr>
              <a:buFont typeface="Wingdings" panose="05000000000000000000" pitchFamily="2" charset="2"/>
              <a:buChar char="n"/>
              <a:defRPr sz="1200">
                <a:solidFill>
                  <a:srgbClr val="4D4D4D"/>
                </a:solidFill>
                <a:latin typeface="+mn-lt"/>
                <a:ea typeface="MS PGothic" panose="020B0600070205080204" pitchFamily="34" charset="-128"/>
              </a:defRPr>
            </a:lvl4pPr>
            <a:lvl5pPr marL="2057400" indent="-228600" algn="l" rtl="0" eaLnBrk="1" fontAlgn="base" hangingPunct="1">
              <a:spcBef>
                <a:spcPct val="20000"/>
              </a:spcBef>
              <a:spcAft>
                <a:spcPct val="0"/>
              </a:spcAft>
              <a:buClr>
                <a:srgbClr val="4D4D4D"/>
              </a:buClr>
              <a:buFont typeface="Wingdings" panose="05000000000000000000" pitchFamily="2" charset="2"/>
              <a:buChar char="l"/>
              <a:defRPr sz="2000">
                <a:solidFill>
                  <a:srgbClr val="4D4D4D"/>
                </a:solidFill>
                <a:latin typeface="+mn-lt"/>
                <a:ea typeface="MS PGothic" panose="020B0600070205080204" pitchFamily="34" charset="-128"/>
              </a:defRPr>
            </a:lvl5pPr>
            <a:lvl6pPr marL="25146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6pPr>
            <a:lvl7pPr marL="29718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7pPr>
            <a:lvl8pPr marL="34290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8pPr>
            <a:lvl9pPr marL="38862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9pPr>
          </a:lstStyle>
          <a:p>
            <a:pPr algn="just" defTabSz="914400">
              <a:buFont typeface="Wingdings" panose="05000000000000000000" pitchFamily="2" charset="2"/>
              <a:buChar char="Ø"/>
            </a:pPr>
            <a:r>
              <a:rPr lang="en-US" altLang="en-US" dirty="0"/>
              <a:t>Continue to ensure that </a:t>
            </a:r>
            <a:r>
              <a:rPr lang="en-US" altLang="en-US" dirty="0">
                <a:solidFill>
                  <a:srgbClr val="229815"/>
                </a:solidFill>
              </a:rPr>
              <a:t>EIB’s lending </a:t>
            </a:r>
            <a:r>
              <a:rPr lang="en-US" altLang="en-US" dirty="0"/>
              <a:t>inside and </a:t>
            </a:r>
            <a:r>
              <a:rPr lang="en-US" altLang="en-US" dirty="0">
                <a:solidFill>
                  <a:srgbClr val="229815"/>
                </a:solidFill>
              </a:rPr>
              <a:t>outside the EU is fully coherent with EU trade policy.</a:t>
            </a:r>
            <a:r>
              <a:rPr lang="en-US" altLang="en-US" dirty="0"/>
              <a:t> </a:t>
            </a:r>
            <a:endParaRPr lang="en-GB" altLang="en-US" dirty="0"/>
          </a:p>
        </p:txBody>
      </p:sp>
    </p:spTree>
    <p:extLst>
      <p:ext uri="{BB962C8B-B14F-4D97-AF65-F5344CB8AC3E}">
        <p14:creationId xmlns:p14="http://schemas.microsoft.com/office/powerpoint/2010/main" val="1990089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65EBC-9730-442B-8696-0D48BFA1423F}"/>
              </a:ext>
            </a:extLst>
          </p:cNvPr>
          <p:cNvSpPr>
            <a:spLocks noGrp="1"/>
          </p:cNvSpPr>
          <p:nvPr>
            <p:ph type="title"/>
          </p:nvPr>
        </p:nvSpPr>
        <p:spPr/>
        <p:txBody>
          <a:bodyPr/>
          <a:lstStyle/>
          <a:p>
            <a:pPr algn="r"/>
            <a:r>
              <a:rPr lang="en-GB" dirty="0"/>
              <a:t>Recommendations (2)</a:t>
            </a:r>
            <a:endParaRPr lang="en-US" dirty="0"/>
          </a:p>
        </p:txBody>
      </p:sp>
      <p:sp>
        <p:nvSpPr>
          <p:cNvPr id="4" name="Slide Number Placeholder 3">
            <a:extLst>
              <a:ext uri="{FF2B5EF4-FFF2-40B4-BE49-F238E27FC236}">
                <a16:creationId xmlns:a16="http://schemas.microsoft.com/office/drawing/2014/main" id="{E944C644-0DB5-4E64-B791-2F3D7C29338F}"/>
              </a:ext>
            </a:extLst>
          </p:cNvPr>
          <p:cNvSpPr>
            <a:spLocks noGrp="1"/>
          </p:cNvSpPr>
          <p:nvPr>
            <p:ph type="sldNum" sz="quarter" idx="11"/>
          </p:nvPr>
        </p:nvSpPr>
        <p:spPr/>
        <p:txBody>
          <a:bodyPr/>
          <a:lstStyle/>
          <a:p>
            <a:fld id="{76DBB2E1-052C-4678-8C1D-D6FE085F64E1}" type="slidenum">
              <a:rPr lang="en-GB" altLang="en-US" smtClean="0"/>
              <a:pPr/>
              <a:t>16</a:t>
            </a:fld>
            <a:endParaRPr lang="en-GB" altLang="en-US" dirty="0"/>
          </a:p>
        </p:txBody>
      </p:sp>
      <p:sp>
        <p:nvSpPr>
          <p:cNvPr id="7" name="Content Placeholder 2">
            <a:extLst>
              <a:ext uri="{FF2B5EF4-FFF2-40B4-BE49-F238E27FC236}">
                <a16:creationId xmlns:a16="http://schemas.microsoft.com/office/drawing/2014/main" id="{99FD7302-BE90-4C20-9D14-5C940B319443}"/>
              </a:ext>
            </a:extLst>
          </p:cNvPr>
          <p:cNvSpPr txBox="1">
            <a:spLocks/>
          </p:cNvSpPr>
          <p:nvPr/>
        </p:nvSpPr>
        <p:spPr>
          <a:xfrm>
            <a:off x="0" y="770352"/>
            <a:ext cx="9017001" cy="1406525"/>
          </a:xfrm>
          <a:prstGeom prst="rect">
            <a:avLst/>
          </a:prstGeom>
        </p:spPr>
        <p:txBody>
          <a:bodyPr/>
          <a:lstStyle>
            <a:lvl1pPr marL="342900" indent="-342900" algn="l" rtl="0" eaLnBrk="1" fontAlgn="base" hangingPunct="1">
              <a:spcBef>
                <a:spcPct val="100000"/>
              </a:spcBef>
              <a:spcAft>
                <a:spcPct val="0"/>
              </a:spcAft>
              <a:buClr>
                <a:srgbClr val="008000"/>
              </a:buClr>
              <a:buSzPct val="110000"/>
              <a:buFont typeface="Wingdings" panose="05000000000000000000" pitchFamily="2" charset="2"/>
              <a:buChar char="n"/>
              <a:defRPr sz="2000" b="1">
                <a:solidFill>
                  <a:schemeClr val="tx1"/>
                </a:solidFill>
                <a:latin typeface="+mn-lt"/>
                <a:ea typeface="MS PGothic" panose="020B0600070205080204" pitchFamily="34" charset="-128"/>
                <a:cs typeface="ＭＳ Ｐゴシック" charset="-128"/>
              </a:defRPr>
            </a:lvl1pPr>
            <a:lvl2pPr marL="742950" indent="-285750" algn="l" rtl="0" eaLnBrk="1" fontAlgn="base" hangingPunct="1">
              <a:spcBef>
                <a:spcPct val="20000"/>
              </a:spcBef>
              <a:spcAft>
                <a:spcPct val="0"/>
              </a:spcAft>
              <a:buFont typeface="Wingdings" panose="05000000000000000000" pitchFamily="2" charset="2"/>
              <a:buChar char="n"/>
              <a:defRPr sz="2800">
                <a:solidFill>
                  <a:schemeClr val="tx1"/>
                </a:solidFill>
                <a:latin typeface="+mn-lt"/>
                <a:ea typeface="MS PGothic" panose="020B0600070205080204" pitchFamily="34" charset="-128"/>
              </a:defRPr>
            </a:lvl2pPr>
            <a:lvl3pPr marL="1143000" indent="-228600" algn="l" rtl="0" eaLnBrk="1" fontAlgn="base" hangingPunct="1">
              <a:spcBef>
                <a:spcPct val="20000"/>
              </a:spcBef>
              <a:spcAft>
                <a:spcPct val="0"/>
              </a:spcAft>
              <a:buSzPct val="90000"/>
              <a:buFont typeface="Wingdings" panose="05000000000000000000" pitchFamily="2" charset="2"/>
              <a:buChar char="n"/>
              <a:defRPr sz="1600">
                <a:solidFill>
                  <a:schemeClr val="tx1"/>
                </a:solidFill>
                <a:latin typeface="+mn-lt"/>
                <a:ea typeface="MS PGothic" panose="020B0600070205080204" pitchFamily="34" charset="-128"/>
              </a:defRPr>
            </a:lvl3pPr>
            <a:lvl4pPr marL="1600200" indent="-228600" algn="l" rtl="0" eaLnBrk="1" fontAlgn="base" hangingPunct="1">
              <a:spcBef>
                <a:spcPct val="20000"/>
              </a:spcBef>
              <a:spcAft>
                <a:spcPct val="0"/>
              </a:spcAft>
              <a:buClr>
                <a:srgbClr val="4D4D4D"/>
              </a:buClr>
              <a:buFont typeface="Wingdings" panose="05000000000000000000" pitchFamily="2" charset="2"/>
              <a:buChar char="n"/>
              <a:defRPr sz="1200">
                <a:solidFill>
                  <a:srgbClr val="4D4D4D"/>
                </a:solidFill>
                <a:latin typeface="+mn-lt"/>
                <a:ea typeface="MS PGothic" panose="020B0600070205080204" pitchFamily="34" charset="-128"/>
              </a:defRPr>
            </a:lvl4pPr>
            <a:lvl5pPr marL="2057400" indent="-228600" algn="l" rtl="0" eaLnBrk="1" fontAlgn="base" hangingPunct="1">
              <a:spcBef>
                <a:spcPct val="20000"/>
              </a:spcBef>
              <a:spcAft>
                <a:spcPct val="0"/>
              </a:spcAft>
              <a:buClr>
                <a:srgbClr val="4D4D4D"/>
              </a:buClr>
              <a:buFont typeface="Wingdings" panose="05000000000000000000" pitchFamily="2" charset="2"/>
              <a:buChar char="l"/>
              <a:defRPr sz="2000">
                <a:solidFill>
                  <a:srgbClr val="4D4D4D"/>
                </a:solidFill>
                <a:latin typeface="+mn-lt"/>
                <a:ea typeface="MS PGothic" panose="020B0600070205080204" pitchFamily="34" charset="-128"/>
              </a:defRPr>
            </a:lvl5pPr>
            <a:lvl6pPr marL="25146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6pPr>
            <a:lvl7pPr marL="29718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7pPr>
            <a:lvl8pPr marL="34290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8pPr>
            <a:lvl9pPr marL="38862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9pPr>
          </a:lstStyle>
          <a:p>
            <a:pPr algn="just" defTabSz="914400"/>
            <a:r>
              <a:rPr lang="en-GB" kern="0" dirty="0"/>
              <a:t>Recommendations from the Report (continued):</a:t>
            </a:r>
          </a:p>
        </p:txBody>
      </p:sp>
      <p:sp>
        <p:nvSpPr>
          <p:cNvPr id="8" name="Content Placeholder 2">
            <a:extLst>
              <a:ext uri="{FF2B5EF4-FFF2-40B4-BE49-F238E27FC236}">
                <a16:creationId xmlns:a16="http://schemas.microsoft.com/office/drawing/2014/main" id="{266F5F0C-DA85-4120-8FDB-BA91BC15763A}"/>
              </a:ext>
            </a:extLst>
          </p:cNvPr>
          <p:cNvSpPr txBox="1">
            <a:spLocks/>
          </p:cNvSpPr>
          <p:nvPr/>
        </p:nvSpPr>
        <p:spPr>
          <a:xfrm>
            <a:off x="0" y="1327843"/>
            <a:ext cx="9017001" cy="2270125"/>
          </a:xfrm>
          <a:prstGeom prst="rect">
            <a:avLst/>
          </a:prstGeom>
        </p:spPr>
        <p:txBody>
          <a:bodyPr/>
          <a:lstStyle>
            <a:lvl1pPr marL="342900" indent="-342900" algn="l" rtl="0" eaLnBrk="1" fontAlgn="base" hangingPunct="1">
              <a:spcBef>
                <a:spcPct val="100000"/>
              </a:spcBef>
              <a:spcAft>
                <a:spcPct val="0"/>
              </a:spcAft>
              <a:buClr>
                <a:srgbClr val="008000"/>
              </a:buClr>
              <a:buSzPct val="110000"/>
              <a:buFont typeface="Wingdings" panose="05000000000000000000" pitchFamily="2" charset="2"/>
              <a:buChar char="n"/>
              <a:defRPr sz="2000" b="1">
                <a:solidFill>
                  <a:schemeClr val="tx1"/>
                </a:solidFill>
                <a:latin typeface="+mn-lt"/>
                <a:ea typeface="MS PGothic" panose="020B0600070205080204" pitchFamily="34" charset="-128"/>
                <a:cs typeface="ＭＳ Ｐゴシック" charset="-128"/>
              </a:defRPr>
            </a:lvl1pPr>
            <a:lvl2pPr marL="742950" indent="-285750" algn="l" rtl="0" eaLnBrk="1" fontAlgn="base" hangingPunct="1">
              <a:spcBef>
                <a:spcPct val="20000"/>
              </a:spcBef>
              <a:spcAft>
                <a:spcPct val="0"/>
              </a:spcAft>
              <a:buFont typeface="Wingdings" panose="05000000000000000000" pitchFamily="2" charset="2"/>
              <a:buChar char="n"/>
              <a:defRPr sz="2800">
                <a:solidFill>
                  <a:schemeClr val="tx1"/>
                </a:solidFill>
                <a:latin typeface="+mn-lt"/>
                <a:ea typeface="MS PGothic" panose="020B0600070205080204" pitchFamily="34" charset="-128"/>
              </a:defRPr>
            </a:lvl2pPr>
            <a:lvl3pPr marL="1143000" indent="-228600" algn="l" rtl="0" eaLnBrk="1" fontAlgn="base" hangingPunct="1">
              <a:spcBef>
                <a:spcPct val="20000"/>
              </a:spcBef>
              <a:spcAft>
                <a:spcPct val="0"/>
              </a:spcAft>
              <a:buSzPct val="90000"/>
              <a:buFont typeface="Wingdings" panose="05000000000000000000" pitchFamily="2" charset="2"/>
              <a:buChar char="n"/>
              <a:defRPr sz="1600">
                <a:solidFill>
                  <a:schemeClr val="tx1"/>
                </a:solidFill>
                <a:latin typeface="+mn-lt"/>
                <a:ea typeface="MS PGothic" panose="020B0600070205080204" pitchFamily="34" charset="-128"/>
              </a:defRPr>
            </a:lvl3pPr>
            <a:lvl4pPr marL="1600200" indent="-228600" algn="l" rtl="0" eaLnBrk="1" fontAlgn="base" hangingPunct="1">
              <a:spcBef>
                <a:spcPct val="20000"/>
              </a:spcBef>
              <a:spcAft>
                <a:spcPct val="0"/>
              </a:spcAft>
              <a:buClr>
                <a:srgbClr val="4D4D4D"/>
              </a:buClr>
              <a:buFont typeface="Wingdings" panose="05000000000000000000" pitchFamily="2" charset="2"/>
              <a:buChar char="n"/>
              <a:defRPr sz="1200">
                <a:solidFill>
                  <a:srgbClr val="4D4D4D"/>
                </a:solidFill>
                <a:latin typeface="+mn-lt"/>
                <a:ea typeface="MS PGothic" panose="020B0600070205080204" pitchFamily="34" charset="-128"/>
              </a:defRPr>
            </a:lvl4pPr>
            <a:lvl5pPr marL="2057400" indent="-228600" algn="l" rtl="0" eaLnBrk="1" fontAlgn="base" hangingPunct="1">
              <a:spcBef>
                <a:spcPct val="20000"/>
              </a:spcBef>
              <a:spcAft>
                <a:spcPct val="0"/>
              </a:spcAft>
              <a:buClr>
                <a:srgbClr val="4D4D4D"/>
              </a:buClr>
              <a:buFont typeface="Wingdings" panose="05000000000000000000" pitchFamily="2" charset="2"/>
              <a:buChar char="l"/>
              <a:defRPr sz="2000">
                <a:solidFill>
                  <a:srgbClr val="4D4D4D"/>
                </a:solidFill>
                <a:latin typeface="+mn-lt"/>
                <a:ea typeface="MS PGothic" panose="020B0600070205080204" pitchFamily="34" charset="-128"/>
              </a:defRPr>
            </a:lvl5pPr>
            <a:lvl6pPr marL="25146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6pPr>
            <a:lvl7pPr marL="29718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7pPr>
            <a:lvl8pPr marL="34290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8pPr>
            <a:lvl9pPr marL="38862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9pPr>
          </a:lstStyle>
          <a:p>
            <a:pPr algn="just" defTabSz="914400">
              <a:buFont typeface="Wingdings" panose="05000000000000000000" pitchFamily="2" charset="2"/>
              <a:buChar char="Ø"/>
            </a:pPr>
            <a:r>
              <a:rPr lang="en-US" dirty="0"/>
              <a:t>Promote </a:t>
            </a:r>
            <a:r>
              <a:rPr lang="en-US" dirty="0">
                <a:solidFill>
                  <a:srgbClr val="229815"/>
                </a:solidFill>
              </a:rPr>
              <a:t>further adoption of OECD rules </a:t>
            </a:r>
            <a:r>
              <a:rPr lang="en-US" dirty="0"/>
              <a:t>and </a:t>
            </a:r>
            <a:r>
              <a:rPr lang="en-US" dirty="0">
                <a:solidFill>
                  <a:srgbClr val="229815"/>
                </a:solidFill>
              </a:rPr>
              <a:t>deepen rules-based multilateral system</a:t>
            </a:r>
            <a:r>
              <a:rPr lang="en-US" dirty="0"/>
              <a:t>.</a:t>
            </a:r>
          </a:p>
          <a:p>
            <a:pPr algn="just" defTabSz="914400">
              <a:buFont typeface="Wingdings" panose="05000000000000000000" pitchFamily="2" charset="2"/>
              <a:buChar char="Ø"/>
            </a:pPr>
            <a:r>
              <a:rPr lang="en-US" dirty="0"/>
              <a:t>Explore ways to enhance </a:t>
            </a:r>
            <a:r>
              <a:rPr lang="en-US" dirty="0">
                <a:solidFill>
                  <a:srgbClr val="229815"/>
                </a:solidFill>
              </a:rPr>
              <a:t>export finance capability</a:t>
            </a:r>
            <a:r>
              <a:rPr lang="en-US" dirty="0"/>
              <a:t>, as part of the </a:t>
            </a:r>
            <a:r>
              <a:rPr lang="en-US" dirty="0">
                <a:solidFill>
                  <a:srgbClr val="229815"/>
                </a:solidFill>
              </a:rPr>
              <a:t>EU economic diplomacy </a:t>
            </a:r>
            <a:r>
              <a:rPr lang="en-US" dirty="0"/>
              <a:t>on export finance, in view of matching the offers made by third countries (without a relaxation of OECD guidelines in that respect). That may include promoting the harmonization of export finance support mechanisms, creating a one-stop-shop for export finance allocation for large projects or flagship projects, or establishing a European guarantee. </a:t>
            </a:r>
          </a:p>
          <a:p>
            <a:pPr algn="just" defTabSz="914400">
              <a:buFont typeface="Wingdings" panose="05000000000000000000" pitchFamily="2" charset="2"/>
              <a:buChar char="Ø"/>
            </a:pPr>
            <a:r>
              <a:rPr lang="en-GB" altLang="en-US" dirty="0"/>
              <a:t>Encourage the </a:t>
            </a:r>
            <a:r>
              <a:rPr lang="en-GB" altLang="en-US" dirty="0">
                <a:solidFill>
                  <a:srgbClr val="229815"/>
                </a:solidFill>
              </a:rPr>
              <a:t>exchange within the EU of best practices</a:t>
            </a:r>
            <a:r>
              <a:rPr lang="en-GB" altLang="en-US" dirty="0"/>
              <a:t> in terms of financing instruments and financing conditions. That may include best practices on direct lending, stabilisation of interest rate, the development of investment desk or measures to preserve suppliers’ cash flow</a:t>
            </a:r>
          </a:p>
        </p:txBody>
      </p:sp>
    </p:spTree>
    <p:extLst>
      <p:ext uri="{BB962C8B-B14F-4D97-AF65-F5344CB8AC3E}">
        <p14:creationId xmlns:p14="http://schemas.microsoft.com/office/powerpoint/2010/main" val="41958946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itle 1">
            <a:extLst>
              <a:ext uri="{FF2B5EF4-FFF2-40B4-BE49-F238E27FC236}">
                <a16:creationId xmlns:a16="http://schemas.microsoft.com/office/drawing/2014/main" id="{67378746-51B5-43D5-BEF7-111E274A2C7A}"/>
              </a:ext>
            </a:extLst>
          </p:cNvPr>
          <p:cNvSpPr>
            <a:spLocks noGrp="1"/>
          </p:cNvSpPr>
          <p:nvPr>
            <p:ph type="title"/>
          </p:nvPr>
        </p:nvSpPr>
        <p:spPr bwMode="auto">
          <a:xfrm>
            <a:off x="1296193" y="2781300"/>
            <a:ext cx="6551613" cy="647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eaLnBrk="1" hangingPunct="1"/>
            <a:r>
              <a:rPr lang="fr-FR" altLang="en-US" sz="4000" i="1" dirty="0" err="1">
                <a:latin typeface="75 Helvetica Bold" charset="0"/>
                <a:cs typeface="75 Helvetica Bold" charset="0"/>
              </a:rPr>
              <a:t>Thank</a:t>
            </a:r>
            <a:r>
              <a:rPr lang="fr-FR" altLang="en-US" sz="4000" i="1" dirty="0">
                <a:latin typeface="75 Helvetica Bold" charset="0"/>
                <a:cs typeface="75 Helvetica Bold" charset="0"/>
              </a:rPr>
              <a:t> </a:t>
            </a:r>
            <a:r>
              <a:rPr lang="fr-FR" altLang="en-US" sz="4000" i="1" dirty="0" err="1">
                <a:latin typeface="75 Helvetica Bold" charset="0"/>
                <a:cs typeface="75 Helvetica Bold" charset="0"/>
              </a:rPr>
              <a:t>you</a:t>
            </a:r>
            <a:r>
              <a:rPr lang="fr-FR" altLang="en-US" sz="4000" i="1" dirty="0">
                <a:latin typeface="75 Helvetica Bold" charset="0"/>
                <a:cs typeface="75 Helvetica Bold" charset="0"/>
              </a:rPr>
              <a:t>!</a:t>
            </a:r>
          </a:p>
        </p:txBody>
      </p:sp>
      <p:sp>
        <p:nvSpPr>
          <p:cNvPr id="169988" name="TextBox 1">
            <a:extLst>
              <a:ext uri="{FF2B5EF4-FFF2-40B4-BE49-F238E27FC236}">
                <a16:creationId xmlns:a16="http://schemas.microsoft.com/office/drawing/2014/main" id="{61E4BD22-71D4-4884-A6F8-33D351097F6D}"/>
              </a:ext>
            </a:extLst>
          </p:cNvPr>
          <p:cNvSpPr txBox="1">
            <a:spLocks noChangeArrowheads="1"/>
          </p:cNvSpPr>
          <p:nvPr/>
        </p:nvSpPr>
        <p:spPr bwMode="auto">
          <a:xfrm>
            <a:off x="2771775" y="5589588"/>
            <a:ext cx="4229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GB" altLang="en-US" b="1"/>
              <a:t>E-mail: arturs.alksnis@unife.org</a:t>
            </a:r>
          </a:p>
        </p:txBody>
      </p:sp>
      <p:sp>
        <p:nvSpPr>
          <p:cNvPr id="5" name="Slide Number Placeholder 3">
            <a:extLst>
              <a:ext uri="{FF2B5EF4-FFF2-40B4-BE49-F238E27FC236}">
                <a16:creationId xmlns:a16="http://schemas.microsoft.com/office/drawing/2014/main" id="{606DF4B2-06DE-4A2B-A80B-4830F25BBD2C}"/>
              </a:ext>
            </a:extLst>
          </p:cNvPr>
          <p:cNvSpPr>
            <a:spLocks noGrp="1"/>
          </p:cNvSpPr>
          <p:nvPr>
            <p:ph type="sldNum" sz="quarter" idx="11"/>
          </p:nvPr>
        </p:nvSpPr>
        <p:spPr>
          <a:xfrm>
            <a:off x="8101013" y="6508750"/>
            <a:ext cx="725487" cy="198438"/>
          </a:xfrm>
        </p:spPr>
        <p:txBody>
          <a:bodyPr/>
          <a:lstStyle/>
          <a:p>
            <a:fld id="{456DC328-4BC9-4926-9711-100E925AE6C7}" type="slidenum">
              <a:rPr lang="en-GB" altLang="en-US" smtClean="0"/>
              <a:pPr/>
              <a:t>17</a:t>
            </a:fld>
            <a:endParaRPr lang="en-GB"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Number Placeholder 3">
            <a:extLst>
              <a:ext uri="{FF2B5EF4-FFF2-40B4-BE49-F238E27FC236}">
                <a16:creationId xmlns:a16="http://schemas.microsoft.com/office/drawing/2014/main" id="{416C07F8-9842-4C3A-80FF-A42DFD49B288}"/>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D05A3B2-34B7-4F80-ABF3-524BE5D3E70B}" type="slidenum">
              <a:rPr lang="en-GB" altLang="en-US" smtClean="0">
                <a:solidFill>
                  <a:schemeClr val="bg1"/>
                </a:solidFill>
                <a:cs typeface="Arial" panose="020B0604020202020204" pitchFamily="34" charset="0"/>
              </a:rPr>
              <a:pPr/>
              <a:t>2</a:t>
            </a:fld>
            <a:endParaRPr lang="en-GB" altLang="en-US">
              <a:solidFill>
                <a:schemeClr val="bg1"/>
              </a:solidFill>
              <a:cs typeface="Arial" panose="020B0604020202020204" pitchFamily="34" charset="0"/>
            </a:endParaRPr>
          </a:p>
        </p:txBody>
      </p:sp>
      <p:sp>
        <p:nvSpPr>
          <p:cNvPr id="4" name="Rectangle 3">
            <a:extLst>
              <a:ext uri="{FF2B5EF4-FFF2-40B4-BE49-F238E27FC236}">
                <a16:creationId xmlns:a16="http://schemas.microsoft.com/office/drawing/2014/main" id="{14DFC088-D37D-4E52-979D-4062ECF9B4FB}"/>
              </a:ext>
            </a:extLst>
          </p:cNvPr>
          <p:cNvSpPr/>
          <p:nvPr/>
        </p:nvSpPr>
        <p:spPr>
          <a:xfrm>
            <a:off x="250825" y="4292600"/>
            <a:ext cx="93662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GB" dirty="0"/>
          </a:p>
        </p:txBody>
      </p:sp>
      <p:pic>
        <p:nvPicPr>
          <p:cNvPr id="131076" name="Picture 5">
            <a:extLst>
              <a:ext uri="{FF2B5EF4-FFF2-40B4-BE49-F238E27FC236}">
                <a16:creationId xmlns:a16="http://schemas.microsoft.com/office/drawing/2014/main" id="{BA4D77B4-1D72-48AE-BC2D-12A80BD7AF5A}"/>
              </a:ext>
            </a:extLst>
          </p:cNvPr>
          <p:cNvPicPr>
            <a:picLocks noChangeAspect="1"/>
          </p:cNvPicPr>
          <p:nvPr/>
        </p:nvPicPr>
        <p:blipFill>
          <a:blip r:embed="rId2">
            <a:extLst>
              <a:ext uri="{28A0092B-C50C-407E-A947-70E740481C1C}">
                <a14:useLocalDpi xmlns:a14="http://schemas.microsoft.com/office/drawing/2010/main" val="0"/>
              </a:ext>
            </a:extLst>
          </a:blip>
          <a:srcRect l="-340" r="14709"/>
          <a:stretch>
            <a:fillRect/>
          </a:stretch>
        </p:blipFill>
        <p:spPr bwMode="auto">
          <a:xfrm>
            <a:off x="-30163" y="0"/>
            <a:ext cx="9288463" cy="702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077" name="TextBox 10">
            <a:extLst>
              <a:ext uri="{FF2B5EF4-FFF2-40B4-BE49-F238E27FC236}">
                <a16:creationId xmlns:a16="http://schemas.microsoft.com/office/drawing/2014/main" id="{F985CBFC-E010-480E-B4D5-20BA98CA769E}"/>
              </a:ext>
            </a:extLst>
          </p:cNvPr>
          <p:cNvSpPr txBox="1">
            <a:spLocks noChangeArrowheads="1"/>
          </p:cNvSpPr>
          <p:nvPr/>
        </p:nvSpPr>
        <p:spPr bwMode="auto">
          <a:xfrm>
            <a:off x="250825" y="157163"/>
            <a:ext cx="7200900" cy="10156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a:r>
              <a:rPr lang="en-US" altLang="en-US" sz="2000" b="1" dirty="0"/>
              <a:t>UNIFE represents the European Rail Supply Industry (rolling stock, infrastructure, energy, telecommunication and </a:t>
            </a:r>
            <a:r>
              <a:rPr lang="en-US" altLang="en-US" sz="2000" b="1" dirty="0" err="1"/>
              <a:t>signalling</a:t>
            </a:r>
            <a:r>
              <a:rPr lang="en-US" altLang="en-US" sz="2000" b="1" dirty="0"/>
              <a:t> sub-systems)</a:t>
            </a:r>
          </a:p>
        </p:txBody>
      </p:sp>
      <p:sp>
        <p:nvSpPr>
          <p:cNvPr id="131078" name="TextBox 10">
            <a:extLst>
              <a:ext uri="{FF2B5EF4-FFF2-40B4-BE49-F238E27FC236}">
                <a16:creationId xmlns:a16="http://schemas.microsoft.com/office/drawing/2014/main" id="{A30AAC9F-2084-4365-AB6D-410DF2E0236A}"/>
              </a:ext>
            </a:extLst>
          </p:cNvPr>
          <p:cNvSpPr txBox="1">
            <a:spLocks noChangeArrowheads="1"/>
          </p:cNvSpPr>
          <p:nvPr/>
        </p:nvSpPr>
        <p:spPr bwMode="auto">
          <a:xfrm>
            <a:off x="250825" y="1364796"/>
            <a:ext cx="7200900" cy="1323439"/>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a:r>
              <a:rPr lang="en-US" altLang="en-US" sz="2000" b="1" dirty="0"/>
              <a:t>More than 100 full members of the largest and small and medium-sized companies in the rail supply sector and 13 associated members including 12 National Associations, representing almost 1000 suppliers of railway equipment </a:t>
            </a:r>
          </a:p>
        </p:txBody>
      </p:sp>
      <p:sp>
        <p:nvSpPr>
          <p:cNvPr id="131079" name="TextBox 10">
            <a:extLst>
              <a:ext uri="{FF2B5EF4-FFF2-40B4-BE49-F238E27FC236}">
                <a16:creationId xmlns:a16="http://schemas.microsoft.com/office/drawing/2014/main" id="{E1C8205B-AC07-4D5B-B981-5251D3514108}"/>
              </a:ext>
            </a:extLst>
          </p:cNvPr>
          <p:cNvSpPr txBox="1">
            <a:spLocks noChangeArrowheads="1"/>
          </p:cNvSpPr>
          <p:nvPr/>
        </p:nvSpPr>
        <p:spPr bwMode="auto">
          <a:xfrm>
            <a:off x="250825" y="2880205"/>
            <a:ext cx="7200900" cy="40011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a:r>
              <a:rPr lang="lv-LV" altLang="en-US" sz="2000" b="1" dirty="0"/>
              <a:t>O</a:t>
            </a:r>
            <a:r>
              <a:rPr lang="en-GB" altLang="en-US" sz="2000" b="1" dirty="0" err="1"/>
              <a:t>ver</a:t>
            </a:r>
            <a:r>
              <a:rPr lang="en-GB" altLang="en-US" sz="2000" b="1" dirty="0"/>
              <a:t> </a:t>
            </a:r>
            <a:r>
              <a:rPr lang="en-GB" altLang="en-US" sz="2000" b="1" dirty="0">
                <a:solidFill>
                  <a:srgbClr val="008000"/>
                </a:solidFill>
              </a:rPr>
              <a:t>400 000 </a:t>
            </a:r>
            <a:r>
              <a:rPr lang="en-GB" altLang="en-US" sz="2000" b="1" dirty="0"/>
              <a:t>jobs in Europe</a:t>
            </a:r>
          </a:p>
        </p:txBody>
      </p:sp>
      <p:sp>
        <p:nvSpPr>
          <p:cNvPr id="131080" name="TextBox 10">
            <a:extLst>
              <a:ext uri="{FF2B5EF4-FFF2-40B4-BE49-F238E27FC236}">
                <a16:creationId xmlns:a16="http://schemas.microsoft.com/office/drawing/2014/main" id="{BF31E14C-2B22-42F1-8D1A-ADC0157A4144}"/>
              </a:ext>
            </a:extLst>
          </p:cNvPr>
          <p:cNvSpPr txBox="1">
            <a:spLocks noChangeArrowheads="1"/>
          </p:cNvSpPr>
          <p:nvPr/>
        </p:nvSpPr>
        <p:spPr bwMode="auto">
          <a:xfrm>
            <a:off x="250825" y="6077714"/>
            <a:ext cx="7200900" cy="707886"/>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a:r>
              <a:rPr lang="en-US" altLang="en-US" sz="2000" b="1" dirty="0"/>
              <a:t>UNIFE members have 84% market share in Europe and supply 46% of the worldwide rail production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1077"/>
                                        </p:tgtEl>
                                        <p:attrNameLst>
                                          <p:attrName>style.visibility</p:attrName>
                                        </p:attrNameLst>
                                      </p:cBhvr>
                                      <p:to>
                                        <p:strVal val="visible"/>
                                      </p:to>
                                    </p:set>
                                    <p:animEffect transition="in" filter="fade">
                                      <p:cBhvr>
                                        <p:cTn id="7" dur="500"/>
                                        <p:tgtEl>
                                          <p:spTgt spid="13107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1078"/>
                                        </p:tgtEl>
                                        <p:attrNameLst>
                                          <p:attrName>style.visibility</p:attrName>
                                        </p:attrNameLst>
                                      </p:cBhvr>
                                      <p:to>
                                        <p:strVal val="visible"/>
                                      </p:to>
                                    </p:set>
                                    <p:animEffect transition="in" filter="fade">
                                      <p:cBhvr>
                                        <p:cTn id="12" dur="500"/>
                                        <p:tgtEl>
                                          <p:spTgt spid="13107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1079"/>
                                        </p:tgtEl>
                                        <p:attrNameLst>
                                          <p:attrName>style.visibility</p:attrName>
                                        </p:attrNameLst>
                                      </p:cBhvr>
                                      <p:to>
                                        <p:strVal val="visible"/>
                                      </p:to>
                                    </p:set>
                                    <p:animEffect transition="in" filter="fade">
                                      <p:cBhvr>
                                        <p:cTn id="17" dur="500"/>
                                        <p:tgtEl>
                                          <p:spTgt spid="13107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1080"/>
                                        </p:tgtEl>
                                        <p:attrNameLst>
                                          <p:attrName>style.visibility</p:attrName>
                                        </p:attrNameLst>
                                      </p:cBhvr>
                                      <p:to>
                                        <p:strVal val="visible"/>
                                      </p:to>
                                    </p:set>
                                    <p:animEffect transition="in" filter="fade">
                                      <p:cBhvr>
                                        <p:cTn id="22" dur="500"/>
                                        <p:tgtEl>
                                          <p:spTgt spid="131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7" grpId="0" animBg="1"/>
      <p:bldP spid="131078" grpId="0" animBg="1"/>
      <p:bldP spid="131079" grpId="0" animBg="1"/>
      <p:bldP spid="13108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37863E8-88D5-4A29-B335-71B90A7C5C5B}"/>
              </a:ext>
            </a:extLst>
          </p:cNvPr>
          <p:cNvSpPr>
            <a:spLocks noGrp="1"/>
          </p:cNvSpPr>
          <p:nvPr>
            <p:ph type="sldNum" sz="quarter" idx="11"/>
          </p:nvPr>
        </p:nvSpPr>
        <p:spPr/>
        <p:txBody>
          <a:bodyPr/>
          <a:lstStyle/>
          <a:p>
            <a:fld id="{456DC328-4BC9-4926-9711-100E925AE6C7}" type="slidenum">
              <a:rPr lang="en-GB" altLang="en-US" smtClean="0"/>
              <a:pPr/>
              <a:t>3</a:t>
            </a:fld>
            <a:endParaRPr lang="en-GB" altLang="en-US"/>
          </a:p>
        </p:txBody>
      </p:sp>
      <p:pic>
        <p:nvPicPr>
          <p:cNvPr id="5" name="Picture 4">
            <a:extLst>
              <a:ext uri="{FF2B5EF4-FFF2-40B4-BE49-F238E27FC236}">
                <a16:creationId xmlns:a16="http://schemas.microsoft.com/office/drawing/2014/main" id="{CD1C2A23-EB2A-4127-84EE-79EDABC4FA77}"/>
              </a:ext>
            </a:extLst>
          </p:cNvPr>
          <p:cNvPicPr>
            <a:picLocks noChangeAspect="1"/>
          </p:cNvPicPr>
          <p:nvPr/>
        </p:nvPicPr>
        <p:blipFill>
          <a:blip r:embed="rId2"/>
          <a:stretch>
            <a:fillRect/>
          </a:stretch>
        </p:blipFill>
        <p:spPr>
          <a:xfrm>
            <a:off x="323982" y="1574973"/>
            <a:ext cx="7232518" cy="4472332"/>
          </a:xfrm>
          <a:prstGeom prst="rect">
            <a:avLst/>
          </a:prstGeom>
        </p:spPr>
      </p:pic>
      <p:pic>
        <p:nvPicPr>
          <p:cNvPr id="6" name="Picture 3">
            <a:extLst>
              <a:ext uri="{FF2B5EF4-FFF2-40B4-BE49-F238E27FC236}">
                <a16:creationId xmlns:a16="http://schemas.microsoft.com/office/drawing/2014/main" id="{84898C9F-0878-4C45-A7DA-9FBD883A2A9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0514" y="2184172"/>
            <a:ext cx="1600997" cy="226181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7" name="Title 6">
            <a:extLst>
              <a:ext uri="{FF2B5EF4-FFF2-40B4-BE49-F238E27FC236}">
                <a16:creationId xmlns:a16="http://schemas.microsoft.com/office/drawing/2014/main" id="{8A739960-6B3B-4577-98FA-A28E78AB1377}"/>
              </a:ext>
            </a:extLst>
          </p:cNvPr>
          <p:cNvSpPr>
            <a:spLocks noGrp="1"/>
          </p:cNvSpPr>
          <p:nvPr>
            <p:ph type="title"/>
          </p:nvPr>
        </p:nvSpPr>
        <p:spPr>
          <a:xfrm>
            <a:off x="2483141" y="184150"/>
            <a:ext cx="6410034" cy="796925"/>
          </a:xfrm>
        </p:spPr>
        <p:txBody>
          <a:bodyPr/>
          <a:lstStyle/>
          <a:p>
            <a:pPr algn="r"/>
            <a:r>
              <a:rPr lang="en-US" dirty="0"/>
              <a:t>UNIFE World Rail Market Study 2018</a:t>
            </a:r>
          </a:p>
        </p:txBody>
      </p:sp>
    </p:spTree>
    <p:extLst>
      <p:ext uri="{BB962C8B-B14F-4D97-AF65-F5344CB8AC3E}">
        <p14:creationId xmlns:p14="http://schemas.microsoft.com/office/powerpoint/2010/main" val="2350104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6558ED-16E5-4AEA-B080-62E4E9046F6C}"/>
              </a:ext>
            </a:extLst>
          </p:cNvPr>
          <p:cNvPicPr>
            <a:picLocks noChangeAspect="1"/>
          </p:cNvPicPr>
          <p:nvPr/>
        </p:nvPicPr>
        <p:blipFill rotWithShape="1">
          <a:blip r:embed="rId2"/>
          <a:srcRect l="20624" t="25420" r="10850" b="11111"/>
          <a:stretch/>
        </p:blipFill>
        <p:spPr>
          <a:xfrm>
            <a:off x="180094" y="1416049"/>
            <a:ext cx="8963906" cy="4737023"/>
          </a:xfrm>
          <a:prstGeom prst="rect">
            <a:avLst/>
          </a:prstGeom>
        </p:spPr>
      </p:pic>
      <p:sp>
        <p:nvSpPr>
          <p:cNvPr id="4" name="Slide Number Placeholder 3">
            <a:extLst>
              <a:ext uri="{FF2B5EF4-FFF2-40B4-BE49-F238E27FC236}">
                <a16:creationId xmlns:a16="http://schemas.microsoft.com/office/drawing/2014/main" id="{737863E8-88D5-4A29-B335-71B90A7C5C5B}"/>
              </a:ext>
            </a:extLst>
          </p:cNvPr>
          <p:cNvSpPr>
            <a:spLocks noGrp="1"/>
          </p:cNvSpPr>
          <p:nvPr>
            <p:ph type="sldNum" sz="quarter" idx="11"/>
          </p:nvPr>
        </p:nvSpPr>
        <p:spPr/>
        <p:txBody>
          <a:bodyPr/>
          <a:lstStyle/>
          <a:p>
            <a:fld id="{456DC328-4BC9-4926-9711-100E925AE6C7}" type="slidenum">
              <a:rPr lang="en-GB" altLang="en-US" smtClean="0"/>
              <a:pPr/>
              <a:t>4</a:t>
            </a:fld>
            <a:endParaRPr lang="en-GB" altLang="en-US"/>
          </a:p>
        </p:txBody>
      </p:sp>
      <p:sp>
        <p:nvSpPr>
          <p:cNvPr id="8" name="Title 6">
            <a:extLst>
              <a:ext uri="{FF2B5EF4-FFF2-40B4-BE49-F238E27FC236}">
                <a16:creationId xmlns:a16="http://schemas.microsoft.com/office/drawing/2014/main" id="{2D907910-4185-4AE9-9B63-80012A01C391}"/>
              </a:ext>
            </a:extLst>
          </p:cNvPr>
          <p:cNvSpPr txBox="1">
            <a:spLocks/>
          </p:cNvSpPr>
          <p:nvPr/>
        </p:nvSpPr>
        <p:spPr>
          <a:xfrm>
            <a:off x="2483141" y="184150"/>
            <a:ext cx="6410034" cy="796925"/>
          </a:xfrm>
          <a:prstGeom prst="rect">
            <a:avLst/>
          </a:prstGeom>
        </p:spPr>
        <p:txBody>
          <a:bodyPr/>
          <a:lstStyle>
            <a:lvl1pPr algn="l" rtl="0" eaLnBrk="1" fontAlgn="base" hangingPunct="1">
              <a:spcBef>
                <a:spcPct val="0"/>
              </a:spcBef>
              <a:spcAft>
                <a:spcPct val="0"/>
              </a:spcAft>
              <a:defRPr sz="3200" b="1">
                <a:solidFill>
                  <a:srgbClr val="008000"/>
                </a:solidFill>
                <a:latin typeface="75 Helvetica Bold"/>
                <a:ea typeface="MS PGothic" panose="020B0600070205080204" pitchFamily="34" charset="-128"/>
                <a:cs typeface="75 Helvetica Bold"/>
              </a:defRPr>
            </a:lvl1pPr>
            <a:lvl2pPr algn="l" rtl="0" eaLnBrk="1" fontAlgn="base" hangingPunct="1">
              <a:spcBef>
                <a:spcPct val="0"/>
              </a:spcBef>
              <a:spcAft>
                <a:spcPct val="0"/>
              </a:spcAft>
              <a:defRPr sz="3200" b="1">
                <a:solidFill>
                  <a:srgbClr val="008000"/>
                </a:solidFill>
                <a:latin typeface="75 Helvetica Bold" charset="0"/>
                <a:ea typeface="MS PGothic" panose="020B0600070205080204" pitchFamily="34" charset="-128"/>
                <a:cs typeface="75 Helvetica Bold" charset="0"/>
              </a:defRPr>
            </a:lvl2pPr>
            <a:lvl3pPr algn="l" rtl="0" eaLnBrk="1" fontAlgn="base" hangingPunct="1">
              <a:spcBef>
                <a:spcPct val="0"/>
              </a:spcBef>
              <a:spcAft>
                <a:spcPct val="0"/>
              </a:spcAft>
              <a:defRPr sz="3200" b="1">
                <a:solidFill>
                  <a:srgbClr val="008000"/>
                </a:solidFill>
                <a:latin typeface="75 Helvetica Bold" charset="0"/>
                <a:ea typeface="MS PGothic" panose="020B0600070205080204" pitchFamily="34" charset="-128"/>
                <a:cs typeface="75 Helvetica Bold" charset="0"/>
              </a:defRPr>
            </a:lvl3pPr>
            <a:lvl4pPr algn="l" rtl="0" eaLnBrk="1" fontAlgn="base" hangingPunct="1">
              <a:spcBef>
                <a:spcPct val="0"/>
              </a:spcBef>
              <a:spcAft>
                <a:spcPct val="0"/>
              </a:spcAft>
              <a:defRPr sz="3200" b="1">
                <a:solidFill>
                  <a:srgbClr val="008000"/>
                </a:solidFill>
                <a:latin typeface="75 Helvetica Bold" charset="0"/>
                <a:ea typeface="MS PGothic" panose="020B0600070205080204" pitchFamily="34" charset="-128"/>
                <a:cs typeface="75 Helvetica Bold" charset="0"/>
              </a:defRPr>
            </a:lvl4pPr>
            <a:lvl5pPr algn="l" rtl="0" eaLnBrk="1" fontAlgn="base" hangingPunct="1">
              <a:spcBef>
                <a:spcPct val="0"/>
              </a:spcBef>
              <a:spcAft>
                <a:spcPct val="0"/>
              </a:spcAft>
              <a:defRPr sz="3200" b="1">
                <a:solidFill>
                  <a:srgbClr val="008000"/>
                </a:solidFill>
                <a:latin typeface="75 Helvetica Bold" charset="0"/>
                <a:ea typeface="MS PGothic" panose="020B0600070205080204" pitchFamily="34" charset="-128"/>
                <a:cs typeface="75 Helvetica Bold" charset="0"/>
              </a:defRPr>
            </a:lvl5pPr>
            <a:lvl6pPr marL="457200" algn="r" rtl="0" eaLnBrk="1" fontAlgn="base" hangingPunct="1">
              <a:spcBef>
                <a:spcPct val="0"/>
              </a:spcBef>
              <a:spcAft>
                <a:spcPct val="0"/>
              </a:spcAft>
              <a:defRPr sz="2000" b="1">
                <a:solidFill>
                  <a:schemeClr val="tx2"/>
                </a:solidFill>
                <a:latin typeface="Arial" charset="0"/>
              </a:defRPr>
            </a:lvl6pPr>
            <a:lvl7pPr marL="914400" algn="r" rtl="0" eaLnBrk="1" fontAlgn="base" hangingPunct="1">
              <a:spcBef>
                <a:spcPct val="0"/>
              </a:spcBef>
              <a:spcAft>
                <a:spcPct val="0"/>
              </a:spcAft>
              <a:defRPr sz="2000" b="1">
                <a:solidFill>
                  <a:schemeClr val="tx2"/>
                </a:solidFill>
                <a:latin typeface="Arial" charset="0"/>
              </a:defRPr>
            </a:lvl7pPr>
            <a:lvl8pPr marL="1371600" algn="r" rtl="0" eaLnBrk="1" fontAlgn="base" hangingPunct="1">
              <a:spcBef>
                <a:spcPct val="0"/>
              </a:spcBef>
              <a:spcAft>
                <a:spcPct val="0"/>
              </a:spcAft>
              <a:defRPr sz="2000" b="1">
                <a:solidFill>
                  <a:schemeClr val="tx2"/>
                </a:solidFill>
                <a:latin typeface="Arial" charset="0"/>
              </a:defRPr>
            </a:lvl8pPr>
            <a:lvl9pPr marL="1828800" algn="r" rtl="0" eaLnBrk="1" fontAlgn="base" hangingPunct="1">
              <a:spcBef>
                <a:spcPct val="0"/>
              </a:spcBef>
              <a:spcAft>
                <a:spcPct val="0"/>
              </a:spcAft>
              <a:defRPr sz="2000" b="1">
                <a:solidFill>
                  <a:schemeClr val="tx2"/>
                </a:solidFill>
                <a:latin typeface="Arial" charset="0"/>
              </a:defRPr>
            </a:lvl9pPr>
          </a:lstStyle>
          <a:p>
            <a:pPr algn="r" defTabSz="914400"/>
            <a:r>
              <a:rPr lang="en-US" kern="0"/>
              <a:t>UNIFE World Rail Market Study 2018</a:t>
            </a:r>
            <a:endParaRPr lang="en-US" kern="0" dirty="0"/>
          </a:p>
        </p:txBody>
      </p:sp>
    </p:spTree>
    <p:extLst>
      <p:ext uri="{BB962C8B-B14F-4D97-AF65-F5344CB8AC3E}">
        <p14:creationId xmlns:p14="http://schemas.microsoft.com/office/powerpoint/2010/main" val="3877241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Number Placeholder 2">
            <a:extLst>
              <a:ext uri="{FF2B5EF4-FFF2-40B4-BE49-F238E27FC236}">
                <a16:creationId xmlns:a16="http://schemas.microsoft.com/office/drawing/2014/main" id="{CCAECFF5-0FA7-42F2-AC2A-2305695B24AC}"/>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A3F2282-956B-495E-8001-6EC94D49CFD5}" type="slidenum">
              <a:rPr lang="en-GB" altLang="en-US" smtClean="0">
                <a:solidFill>
                  <a:schemeClr val="bg1"/>
                </a:solidFill>
              </a:rPr>
              <a:pPr/>
              <a:t>5</a:t>
            </a:fld>
            <a:endParaRPr lang="en-GB" altLang="en-US">
              <a:solidFill>
                <a:schemeClr val="bg1"/>
              </a:solidFill>
            </a:endParaRPr>
          </a:p>
        </p:txBody>
      </p:sp>
      <p:sp>
        <p:nvSpPr>
          <p:cNvPr id="6" name="Content Placeholder 2">
            <a:extLst>
              <a:ext uri="{FF2B5EF4-FFF2-40B4-BE49-F238E27FC236}">
                <a16:creationId xmlns:a16="http://schemas.microsoft.com/office/drawing/2014/main" id="{85D9371B-70E7-42EB-B99E-018F10635B0B}"/>
              </a:ext>
            </a:extLst>
          </p:cNvPr>
          <p:cNvSpPr txBox="1">
            <a:spLocks/>
          </p:cNvSpPr>
          <p:nvPr/>
        </p:nvSpPr>
        <p:spPr bwMode="auto">
          <a:xfrm>
            <a:off x="207963" y="1041400"/>
            <a:ext cx="8783637" cy="792163"/>
          </a:xfrm>
          <a:prstGeom prst="rect">
            <a:avLst/>
          </a:prstGeom>
        </p:spPr>
        <p:txBody>
          <a:bodyPr/>
          <a:lstStyle>
            <a:lvl1pPr marL="342900" indent="-342900" algn="l" rtl="0" eaLnBrk="0" fontAlgn="base" hangingPunct="0">
              <a:spcBef>
                <a:spcPct val="100000"/>
              </a:spcBef>
              <a:spcAft>
                <a:spcPct val="0"/>
              </a:spcAft>
              <a:buClr>
                <a:srgbClr val="008000"/>
              </a:buClr>
              <a:buSzPct val="110000"/>
              <a:buFont typeface="Wingdings" panose="05000000000000000000" pitchFamily="2" charset="2"/>
              <a:buChar char="n"/>
              <a:defRPr sz="2000" b="1">
                <a:solidFill>
                  <a:schemeClr val="tx1"/>
                </a:solidFill>
                <a:latin typeface="+mn-lt"/>
                <a:ea typeface="ＭＳ Ｐゴシック" pitchFamily="34" charset="-128"/>
                <a:cs typeface="ＭＳ Ｐゴシック" charset="0"/>
              </a:defRPr>
            </a:lvl1pPr>
            <a:lvl2pPr marL="742950" indent="-285750" algn="l" rtl="0" eaLnBrk="0" fontAlgn="base" hangingPunct="0">
              <a:spcBef>
                <a:spcPct val="20000"/>
              </a:spcBef>
              <a:spcAft>
                <a:spcPct val="0"/>
              </a:spcAft>
              <a:buFont typeface="Wingdings" panose="05000000000000000000" pitchFamily="2" charset="2"/>
              <a:buChar char="n"/>
              <a:defRPr sz="2800">
                <a:solidFill>
                  <a:schemeClr val="tx1"/>
                </a:solidFill>
                <a:latin typeface="+mn-lt"/>
                <a:ea typeface="ＭＳ Ｐゴシック" pitchFamily="34" charset="-128"/>
                <a:cs typeface="ＭＳ Ｐゴシック" pitchFamily="34" charset="-128"/>
              </a:defRPr>
            </a:lvl2pPr>
            <a:lvl3pPr marL="1143000" indent="-228600" algn="l" rtl="0" eaLnBrk="0" fontAlgn="base" hangingPunct="0">
              <a:spcBef>
                <a:spcPct val="20000"/>
              </a:spcBef>
              <a:spcAft>
                <a:spcPct val="0"/>
              </a:spcAft>
              <a:buSzPct val="90000"/>
              <a:buFont typeface="Wingdings" panose="05000000000000000000" pitchFamily="2" charset="2"/>
              <a:buChar char="n"/>
              <a:defRPr sz="1600">
                <a:solidFill>
                  <a:schemeClr val="tx1"/>
                </a:solidFill>
                <a:latin typeface="+mn-lt"/>
                <a:ea typeface="ＭＳ Ｐゴシック" pitchFamily="34" charset="-128"/>
                <a:cs typeface="ＭＳ Ｐゴシック" pitchFamily="34" charset="-128"/>
              </a:defRPr>
            </a:lvl3pPr>
            <a:lvl4pPr marL="1600200" indent="-228600" algn="l" rtl="0" eaLnBrk="0" fontAlgn="base" hangingPunct="0">
              <a:spcBef>
                <a:spcPct val="20000"/>
              </a:spcBef>
              <a:spcAft>
                <a:spcPct val="0"/>
              </a:spcAft>
              <a:buClr>
                <a:srgbClr val="4D4D4D"/>
              </a:buClr>
              <a:buFont typeface="Wingdings" panose="05000000000000000000" pitchFamily="2" charset="2"/>
              <a:buChar char="n"/>
              <a:defRPr sz="1200">
                <a:solidFill>
                  <a:srgbClr val="4D4D4D"/>
                </a:solidFill>
                <a:latin typeface="+mn-lt"/>
                <a:ea typeface="ＭＳ Ｐゴシック" pitchFamily="34" charset="-128"/>
                <a:cs typeface="ＭＳ Ｐゴシック" pitchFamily="34" charset="-128"/>
              </a:defRPr>
            </a:lvl4pPr>
            <a:lvl5pPr marL="2057400" indent="-228600" algn="l" rtl="0" eaLnBrk="0" fontAlgn="base" hangingPunct="0">
              <a:spcBef>
                <a:spcPct val="20000"/>
              </a:spcBef>
              <a:spcAft>
                <a:spcPct val="0"/>
              </a:spcAft>
              <a:buClr>
                <a:srgbClr val="4D4D4D"/>
              </a:buClr>
              <a:buFont typeface="Wingdings" panose="05000000000000000000" pitchFamily="2" charset="2"/>
              <a:buChar char="l"/>
              <a:defRPr sz="2000">
                <a:solidFill>
                  <a:srgbClr val="4D4D4D"/>
                </a:solidFill>
                <a:latin typeface="+mn-lt"/>
                <a:ea typeface="ＭＳ Ｐゴシック" pitchFamily="34" charset="-128"/>
                <a:cs typeface="ＭＳ Ｐゴシック" pitchFamily="34" charset="-128"/>
              </a:defRPr>
            </a:lvl5pPr>
            <a:lvl6pPr marL="2514600" indent="-228600" algn="l" rtl="0" fontAlgn="base">
              <a:spcBef>
                <a:spcPct val="20000"/>
              </a:spcBef>
              <a:spcAft>
                <a:spcPct val="0"/>
              </a:spcAft>
              <a:buClr>
                <a:srgbClr val="4D4D4D"/>
              </a:buClr>
              <a:buFont typeface="Wingdings" pitchFamily="2" charset="2"/>
              <a:buChar char="l"/>
              <a:defRPr sz="2000">
                <a:solidFill>
                  <a:srgbClr val="4D4D4D"/>
                </a:solidFill>
                <a:latin typeface="+mn-lt"/>
              </a:defRPr>
            </a:lvl6pPr>
            <a:lvl7pPr marL="2971800" indent="-228600" algn="l" rtl="0" fontAlgn="base">
              <a:spcBef>
                <a:spcPct val="20000"/>
              </a:spcBef>
              <a:spcAft>
                <a:spcPct val="0"/>
              </a:spcAft>
              <a:buClr>
                <a:srgbClr val="4D4D4D"/>
              </a:buClr>
              <a:buFont typeface="Wingdings" pitchFamily="2" charset="2"/>
              <a:buChar char="l"/>
              <a:defRPr sz="2000">
                <a:solidFill>
                  <a:srgbClr val="4D4D4D"/>
                </a:solidFill>
                <a:latin typeface="+mn-lt"/>
              </a:defRPr>
            </a:lvl7pPr>
            <a:lvl8pPr marL="3429000" indent="-228600" algn="l" rtl="0" fontAlgn="base">
              <a:spcBef>
                <a:spcPct val="20000"/>
              </a:spcBef>
              <a:spcAft>
                <a:spcPct val="0"/>
              </a:spcAft>
              <a:buClr>
                <a:srgbClr val="4D4D4D"/>
              </a:buClr>
              <a:buFont typeface="Wingdings" pitchFamily="2" charset="2"/>
              <a:buChar char="l"/>
              <a:defRPr sz="2000">
                <a:solidFill>
                  <a:srgbClr val="4D4D4D"/>
                </a:solidFill>
                <a:latin typeface="+mn-lt"/>
              </a:defRPr>
            </a:lvl8pPr>
            <a:lvl9pPr marL="3886200" indent="-228600" algn="l" rtl="0" fontAlgn="base">
              <a:spcBef>
                <a:spcPct val="20000"/>
              </a:spcBef>
              <a:spcAft>
                <a:spcPct val="0"/>
              </a:spcAft>
              <a:buClr>
                <a:srgbClr val="4D4D4D"/>
              </a:buClr>
              <a:buFont typeface="Wingdings" pitchFamily="2" charset="2"/>
              <a:buChar char="l"/>
              <a:defRPr sz="2000">
                <a:solidFill>
                  <a:srgbClr val="4D4D4D"/>
                </a:solidFill>
                <a:latin typeface="+mn-lt"/>
              </a:defRPr>
            </a:lvl9pPr>
          </a:lstStyle>
          <a:p>
            <a:pPr marL="342900" lvl="1" indent="-342900" algn="just">
              <a:spcBef>
                <a:spcPct val="100000"/>
              </a:spcBef>
              <a:buClr>
                <a:srgbClr val="008000"/>
              </a:buClr>
              <a:buSzPct val="110000"/>
              <a:buFont typeface="Wingdings" panose="05000000000000000000" pitchFamily="2" charset="2"/>
              <a:buChar char="§"/>
              <a:defRPr/>
            </a:pPr>
            <a:r>
              <a:rPr lang="en-GB" altLang="fr-FR" sz="2000" b="1" kern="0" dirty="0">
                <a:sym typeface="Wingdings" panose="05000000000000000000" pitchFamily="2" charset="2"/>
              </a:rPr>
              <a:t>No binding international treaty governing ECAs</a:t>
            </a:r>
          </a:p>
          <a:p>
            <a:pPr marL="342900" lvl="1" indent="-342900" algn="just">
              <a:spcBef>
                <a:spcPct val="100000"/>
              </a:spcBef>
              <a:buClr>
                <a:srgbClr val="008000"/>
              </a:buClr>
              <a:buSzPct val="110000"/>
              <a:buFont typeface="Wingdings" panose="05000000000000000000" pitchFamily="2" charset="2"/>
              <a:buChar char="§"/>
              <a:defRPr/>
            </a:pPr>
            <a:r>
              <a:rPr lang="en-GB" altLang="fr-FR" sz="2000" b="1" kern="0" dirty="0">
                <a:sym typeface="Wingdings" panose="05000000000000000000" pitchFamily="2" charset="2"/>
              </a:rPr>
              <a:t>Without cooperation, competition could result in an export subsidies ‘war’</a:t>
            </a:r>
          </a:p>
          <a:p>
            <a:pPr marL="0" lvl="1" indent="0" algn="just">
              <a:spcBef>
                <a:spcPct val="100000"/>
              </a:spcBef>
              <a:buClr>
                <a:srgbClr val="008000"/>
              </a:buClr>
              <a:buSzPct val="110000"/>
              <a:buFont typeface="Wingdings" panose="05000000000000000000" pitchFamily="2" charset="2"/>
              <a:buNone/>
              <a:defRPr/>
            </a:pPr>
            <a:endParaRPr lang="en-GB" altLang="fr-FR" sz="2000" b="1" kern="0" dirty="0">
              <a:sym typeface="Wingdings" panose="05000000000000000000" pitchFamily="2" charset="2"/>
            </a:endParaRPr>
          </a:p>
          <a:p>
            <a:pPr marL="0" lvl="1" indent="0" algn="just">
              <a:spcBef>
                <a:spcPct val="100000"/>
              </a:spcBef>
              <a:buClr>
                <a:srgbClr val="008000"/>
              </a:buClr>
              <a:buSzPct val="110000"/>
              <a:buFont typeface="Wingdings" panose="05000000000000000000" pitchFamily="2" charset="2"/>
              <a:buNone/>
              <a:defRPr/>
            </a:pPr>
            <a:endParaRPr lang="en-GB" altLang="fr-FR" sz="2000" b="1" kern="0" dirty="0">
              <a:sym typeface="Wingdings" panose="05000000000000000000" pitchFamily="2" charset="2"/>
            </a:endParaRPr>
          </a:p>
          <a:p>
            <a:pPr marL="0" lvl="1" indent="0" algn="just">
              <a:spcBef>
                <a:spcPct val="100000"/>
              </a:spcBef>
              <a:buClr>
                <a:srgbClr val="008000"/>
              </a:buClr>
              <a:buSzPct val="110000"/>
              <a:buFont typeface="Wingdings" panose="05000000000000000000" pitchFamily="2" charset="2"/>
              <a:buNone/>
              <a:defRPr/>
            </a:pPr>
            <a:endParaRPr lang="en-GB" altLang="fr-FR" sz="2000" b="1" kern="0" dirty="0">
              <a:sym typeface="Wingdings" panose="05000000000000000000" pitchFamily="2" charset="2"/>
            </a:endParaRPr>
          </a:p>
        </p:txBody>
      </p:sp>
      <p:sp>
        <p:nvSpPr>
          <p:cNvPr id="2" name="Rectangle 1">
            <a:extLst>
              <a:ext uri="{FF2B5EF4-FFF2-40B4-BE49-F238E27FC236}">
                <a16:creationId xmlns:a16="http://schemas.microsoft.com/office/drawing/2014/main" id="{703E7F99-C476-4C11-946A-E45A0531316A}"/>
              </a:ext>
            </a:extLst>
          </p:cNvPr>
          <p:cNvSpPr/>
          <p:nvPr/>
        </p:nvSpPr>
        <p:spPr>
          <a:xfrm>
            <a:off x="179388" y="338138"/>
            <a:ext cx="8964612" cy="461962"/>
          </a:xfrm>
          <a:prstGeom prst="rect">
            <a:avLst/>
          </a:prstGeom>
        </p:spPr>
        <p:txBody>
          <a:bodyPr>
            <a:spAutoFit/>
          </a:bodyPr>
          <a:lstStyle/>
          <a:p>
            <a:pPr marL="0" lvl="1" algn="r">
              <a:spcBef>
                <a:spcPct val="100000"/>
              </a:spcBef>
              <a:buClr>
                <a:srgbClr val="008000"/>
              </a:buClr>
              <a:buSzPct val="110000"/>
              <a:defRPr/>
            </a:pPr>
            <a:r>
              <a:rPr lang="en-GB" altLang="fr-FR" sz="2400" b="1" kern="0" dirty="0">
                <a:solidFill>
                  <a:srgbClr val="008000"/>
                </a:solidFill>
                <a:sym typeface="Wingdings" panose="05000000000000000000" pitchFamily="2" charset="2"/>
              </a:rPr>
              <a:t>Setting the Scene: Export Finance</a:t>
            </a:r>
          </a:p>
        </p:txBody>
      </p:sp>
      <p:sp>
        <p:nvSpPr>
          <p:cNvPr id="3" name="Arrow: Down 2">
            <a:extLst>
              <a:ext uri="{FF2B5EF4-FFF2-40B4-BE49-F238E27FC236}">
                <a16:creationId xmlns:a16="http://schemas.microsoft.com/office/drawing/2014/main" id="{CE5EC901-DF56-471A-B13B-86F4BE417BB9}"/>
              </a:ext>
            </a:extLst>
          </p:cNvPr>
          <p:cNvSpPr/>
          <p:nvPr/>
        </p:nvSpPr>
        <p:spPr>
          <a:xfrm>
            <a:off x="4157663" y="2424112"/>
            <a:ext cx="1008062" cy="792163"/>
          </a:xfrm>
          <a:prstGeom prst="downArrow">
            <a:avLst/>
          </a:prstGeom>
          <a:solidFill>
            <a:srgbClr val="B5FF5B"/>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4" name="Rectangle 3">
            <a:extLst>
              <a:ext uri="{FF2B5EF4-FFF2-40B4-BE49-F238E27FC236}">
                <a16:creationId xmlns:a16="http://schemas.microsoft.com/office/drawing/2014/main" id="{5F65CF2C-D550-4D56-BC85-17E69E1BCCB7}"/>
              </a:ext>
            </a:extLst>
          </p:cNvPr>
          <p:cNvSpPr/>
          <p:nvPr/>
        </p:nvSpPr>
        <p:spPr>
          <a:xfrm>
            <a:off x="179389" y="3292058"/>
            <a:ext cx="8756650" cy="2246769"/>
          </a:xfrm>
          <a:prstGeom prst="rect">
            <a:avLst/>
          </a:prstGeom>
        </p:spPr>
        <p:txBody>
          <a:bodyPr wrap="square">
            <a:spAutoFit/>
          </a:bodyPr>
          <a:lstStyle/>
          <a:p>
            <a:pPr marL="342900" lvl="1" indent="-342900" algn="just">
              <a:spcBef>
                <a:spcPct val="100000"/>
              </a:spcBef>
              <a:buClr>
                <a:srgbClr val="008000"/>
              </a:buClr>
              <a:buSzPct val="110000"/>
              <a:buFont typeface="Wingdings" panose="05000000000000000000" pitchFamily="2" charset="2"/>
              <a:buChar char="§"/>
              <a:defRPr/>
            </a:pPr>
            <a:r>
              <a:rPr lang="en-GB" altLang="fr-FR" sz="2000" b="1" kern="0" dirty="0">
                <a:sym typeface="Wingdings" panose="05000000000000000000" pitchFamily="2" charset="2"/>
              </a:rPr>
              <a:t>Non-binding OECD ‘Guidelines for Officially Supported Export Credits’ which are voluntary and limited in membership</a:t>
            </a:r>
          </a:p>
          <a:p>
            <a:pPr marL="1257300" lvl="3" indent="-342900" algn="just">
              <a:spcBef>
                <a:spcPct val="100000"/>
              </a:spcBef>
              <a:buClr>
                <a:srgbClr val="008000"/>
              </a:buClr>
              <a:buSzPct val="110000"/>
              <a:buFont typeface="Wingdings" panose="05000000000000000000" pitchFamily="2" charset="2"/>
              <a:buChar char="Ø"/>
              <a:defRPr/>
            </a:pPr>
            <a:r>
              <a:rPr lang="en-US" altLang="fr-FR" sz="2000" b="1" kern="0" dirty="0">
                <a:sym typeface="Wingdings" panose="05000000000000000000" pitchFamily="2" charset="2"/>
              </a:rPr>
              <a:t>The OECD Sector Understanding on Export Credits for Rail Infrastructure (RSU) </a:t>
            </a:r>
          </a:p>
          <a:p>
            <a:pPr marL="342900" lvl="1" indent="-342900" algn="just">
              <a:spcBef>
                <a:spcPct val="100000"/>
              </a:spcBef>
              <a:buClr>
                <a:srgbClr val="008000"/>
              </a:buClr>
              <a:buSzPct val="110000"/>
              <a:buFont typeface="Wingdings" panose="05000000000000000000" pitchFamily="2" charset="2"/>
              <a:buChar char="§"/>
              <a:defRPr/>
            </a:pPr>
            <a:endParaRPr lang="en-GB" altLang="fr-FR" sz="2000" b="1" kern="0" dirty="0">
              <a:sym typeface="Wingdings" panose="05000000000000000000" pitchFamily="2" charset="2"/>
            </a:endParaRPr>
          </a:p>
        </p:txBody>
      </p:sp>
      <p:sp>
        <p:nvSpPr>
          <p:cNvPr id="5" name="Rectangle 4">
            <a:extLst>
              <a:ext uri="{FF2B5EF4-FFF2-40B4-BE49-F238E27FC236}">
                <a16:creationId xmlns:a16="http://schemas.microsoft.com/office/drawing/2014/main" id="{A51E94A3-1313-4F1E-81EA-0E3F1F90464E}"/>
              </a:ext>
            </a:extLst>
          </p:cNvPr>
          <p:cNvSpPr/>
          <p:nvPr/>
        </p:nvSpPr>
        <p:spPr>
          <a:xfrm>
            <a:off x="179388" y="5154652"/>
            <a:ext cx="8756651" cy="707886"/>
          </a:xfrm>
          <a:prstGeom prst="rect">
            <a:avLst/>
          </a:prstGeom>
        </p:spPr>
        <p:txBody>
          <a:bodyPr wrap="square">
            <a:spAutoFit/>
          </a:bodyPr>
          <a:lstStyle/>
          <a:p>
            <a:pPr marL="342900" lvl="1" indent="-342900" algn="just">
              <a:spcBef>
                <a:spcPct val="100000"/>
              </a:spcBef>
              <a:buClr>
                <a:srgbClr val="008000"/>
              </a:buClr>
              <a:buSzPct val="110000"/>
              <a:buFont typeface="Wingdings" panose="05000000000000000000" pitchFamily="2" charset="2"/>
              <a:buChar char="§"/>
              <a:defRPr/>
            </a:pPr>
            <a:r>
              <a:rPr lang="en-GB" altLang="fr-FR" sz="2000" b="1" kern="0" dirty="0">
                <a:sym typeface="Wingdings" panose="05000000000000000000" pitchFamily="2" charset="2"/>
              </a:rPr>
              <a:t>International Working Group on Export Credits (IWG) working on new global guidelines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Number Placeholder 2">
            <a:extLst>
              <a:ext uri="{FF2B5EF4-FFF2-40B4-BE49-F238E27FC236}">
                <a16:creationId xmlns:a16="http://schemas.microsoft.com/office/drawing/2014/main" id="{239C499B-C54A-46C6-B55D-D044743D3C8E}"/>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C3DF9BC-5888-4EE6-BA84-43C0A2DBA984}" type="slidenum">
              <a:rPr lang="en-GB" altLang="en-US" smtClean="0">
                <a:solidFill>
                  <a:schemeClr val="bg1"/>
                </a:solidFill>
              </a:rPr>
              <a:pPr/>
              <a:t>6</a:t>
            </a:fld>
            <a:endParaRPr lang="en-GB" altLang="en-US">
              <a:solidFill>
                <a:schemeClr val="bg1"/>
              </a:solidFill>
            </a:endParaRPr>
          </a:p>
        </p:txBody>
      </p:sp>
      <p:sp>
        <p:nvSpPr>
          <p:cNvPr id="6" name="Content Placeholder 2">
            <a:extLst>
              <a:ext uri="{FF2B5EF4-FFF2-40B4-BE49-F238E27FC236}">
                <a16:creationId xmlns:a16="http://schemas.microsoft.com/office/drawing/2014/main" id="{FDBEDA14-E6E0-40F7-81A1-78B2DDD150B6}"/>
              </a:ext>
            </a:extLst>
          </p:cNvPr>
          <p:cNvSpPr txBox="1">
            <a:spLocks/>
          </p:cNvSpPr>
          <p:nvPr/>
        </p:nvSpPr>
        <p:spPr bwMode="auto">
          <a:xfrm>
            <a:off x="258763" y="1517650"/>
            <a:ext cx="8705850" cy="5183188"/>
          </a:xfrm>
          <a:prstGeom prst="rect">
            <a:avLst/>
          </a:prstGeom>
        </p:spPr>
        <p:txBody>
          <a:bodyPr/>
          <a:lstStyle>
            <a:lvl1pPr marL="342900" indent="-342900" algn="l" rtl="0" eaLnBrk="0" fontAlgn="base" hangingPunct="0">
              <a:spcBef>
                <a:spcPct val="100000"/>
              </a:spcBef>
              <a:spcAft>
                <a:spcPct val="0"/>
              </a:spcAft>
              <a:buClr>
                <a:srgbClr val="008000"/>
              </a:buClr>
              <a:buSzPct val="110000"/>
              <a:buFont typeface="Wingdings" panose="05000000000000000000" pitchFamily="2" charset="2"/>
              <a:buChar char="n"/>
              <a:defRPr sz="2000" b="1">
                <a:solidFill>
                  <a:schemeClr val="tx1"/>
                </a:solidFill>
                <a:latin typeface="+mn-lt"/>
                <a:ea typeface="ＭＳ Ｐゴシック" pitchFamily="34" charset="-128"/>
                <a:cs typeface="ＭＳ Ｐゴシック" charset="0"/>
              </a:defRPr>
            </a:lvl1pPr>
            <a:lvl2pPr marL="742950" indent="-285750" algn="l" rtl="0" eaLnBrk="0" fontAlgn="base" hangingPunct="0">
              <a:spcBef>
                <a:spcPct val="20000"/>
              </a:spcBef>
              <a:spcAft>
                <a:spcPct val="0"/>
              </a:spcAft>
              <a:buFont typeface="Wingdings" panose="05000000000000000000" pitchFamily="2" charset="2"/>
              <a:buChar char="n"/>
              <a:defRPr sz="2800">
                <a:solidFill>
                  <a:schemeClr val="tx1"/>
                </a:solidFill>
                <a:latin typeface="+mn-lt"/>
                <a:ea typeface="ＭＳ Ｐゴシック" pitchFamily="34" charset="-128"/>
                <a:cs typeface="ＭＳ Ｐゴシック" pitchFamily="34" charset="-128"/>
              </a:defRPr>
            </a:lvl2pPr>
            <a:lvl3pPr marL="1143000" indent="-228600" algn="l" rtl="0" eaLnBrk="0" fontAlgn="base" hangingPunct="0">
              <a:spcBef>
                <a:spcPct val="20000"/>
              </a:spcBef>
              <a:spcAft>
                <a:spcPct val="0"/>
              </a:spcAft>
              <a:buSzPct val="90000"/>
              <a:buFont typeface="Wingdings" panose="05000000000000000000" pitchFamily="2" charset="2"/>
              <a:buChar char="n"/>
              <a:defRPr sz="1600">
                <a:solidFill>
                  <a:schemeClr val="tx1"/>
                </a:solidFill>
                <a:latin typeface="+mn-lt"/>
                <a:ea typeface="ＭＳ Ｐゴシック" pitchFamily="34" charset="-128"/>
                <a:cs typeface="ＭＳ Ｐゴシック" pitchFamily="34" charset="-128"/>
              </a:defRPr>
            </a:lvl3pPr>
            <a:lvl4pPr marL="1600200" indent="-228600" algn="l" rtl="0" eaLnBrk="0" fontAlgn="base" hangingPunct="0">
              <a:spcBef>
                <a:spcPct val="20000"/>
              </a:spcBef>
              <a:spcAft>
                <a:spcPct val="0"/>
              </a:spcAft>
              <a:buClr>
                <a:srgbClr val="4D4D4D"/>
              </a:buClr>
              <a:buFont typeface="Wingdings" panose="05000000000000000000" pitchFamily="2" charset="2"/>
              <a:buChar char="n"/>
              <a:defRPr sz="1200">
                <a:solidFill>
                  <a:srgbClr val="4D4D4D"/>
                </a:solidFill>
                <a:latin typeface="+mn-lt"/>
                <a:ea typeface="ＭＳ Ｐゴシック" pitchFamily="34" charset="-128"/>
                <a:cs typeface="ＭＳ Ｐゴシック" pitchFamily="34" charset="-128"/>
              </a:defRPr>
            </a:lvl4pPr>
            <a:lvl5pPr marL="2057400" indent="-228600" algn="l" rtl="0" eaLnBrk="0" fontAlgn="base" hangingPunct="0">
              <a:spcBef>
                <a:spcPct val="20000"/>
              </a:spcBef>
              <a:spcAft>
                <a:spcPct val="0"/>
              </a:spcAft>
              <a:buClr>
                <a:srgbClr val="4D4D4D"/>
              </a:buClr>
              <a:buFont typeface="Wingdings" panose="05000000000000000000" pitchFamily="2" charset="2"/>
              <a:buChar char="l"/>
              <a:defRPr sz="2000">
                <a:solidFill>
                  <a:srgbClr val="4D4D4D"/>
                </a:solidFill>
                <a:latin typeface="+mn-lt"/>
                <a:ea typeface="ＭＳ Ｐゴシック" pitchFamily="34" charset="-128"/>
                <a:cs typeface="ＭＳ Ｐゴシック" pitchFamily="34" charset="-128"/>
              </a:defRPr>
            </a:lvl5pPr>
            <a:lvl6pPr marL="2514600" indent="-228600" algn="l" rtl="0" fontAlgn="base">
              <a:spcBef>
                <a:spcPct val="20000"/>
              </a:spcBef>
              <a:spcAft>
                <a:spcPct val="0"/>
              </a:spcAft>
              <a:buClr>
                <a:srgbClr val="4D4D4D"/>
              </a:buClr>
              <a:buFont typeface="Wingdings" pitchFamily="2" charset="2"/>
              <a:buChar char="l"/>
              <a:defRPr sz="2000">
                <a:solidFill>
                  <a:srgbClr val="4D4D4D"/>
                </a:solidFill>
                <a:latin typeface="+mn-lt"/>
              </a:defRPr>
            </a:lvl6pPr>
            <a:lvl7pPr marL="2971800" indent="-228600" algn="l" rtl="0" fontAlgn="base">
              <a:spcBef>
                <a:spcPct val="20000"/>
              </a:spcBef>
              <a:spcAft>
                <a:spcPct val="0"/>
              </a:spcAft>
              <a:buClr>
                <a:srgbClr val="4D4D4D"/>
              </a:buClr>
              <a:buFont typeface="Wingdings" pitchFamily="2" charset="2"/>
              <a:buChar char="l"/>
              <a:defRPr sz="2000">
                <a:solidFill>
                  <a:srgbClr val="4D4D4D"/>
                </a:solidFill>
                <a:latin typeface="+mn-lt"/>
              </a:defRPr>
            </a:lvl7pPr>
            <a:lvl8pPr marL="3429000" indent="-228600" algn="l" rtl="0" fontAlgn="base">
              <a:spcBef>
                <a:spcPct val="20000"/>
              </a:spcBef>
              <a:spcAft>
                <a:spcPct val="0"/>
              </a:spcAft>
              <a:buClr>
                <a:srgbClr val="4D4D4D"/>
              </a:buClr>
              <a:buFont typeface="Wingdings" pitchFamily="2" charset="2"/>
              <a:buChar char="l"/>
              <a:defRPr sz="2000">
                <a:solidFill>
                  <a:srgbClr val="4D4D4D"/>
                </a:solidFill>
                <a:latin typeface="+mn-lt"/>
              </a:defRPr>
            </a:lvl8pPr>
            <a:lvl9pPr marL="3886200" indent="-228600" algn="l" rtl="0" fontAlgn="base">
              <a:spcBef>
                <a:spcPct val="20000"/>
              </a:spcBef>
              <a:spcAft>
                <a:spcPct val="0"/>
              </a:spcAft>
              <a:buClr>
                <a:srgbClr val="4D4D4D"/>
              </a:buClr>
              <a:buFont typeface="Wingdings" pitchFamily="2" charset="2"/>
              <a:buChar char="l"/>
              <a:defRPr sz="2000">
                <a:solidFill>
                  <a:srgbClr val="4D4D4D"/>
                </a:solidFill>
                <a:latin typeface="+mn-lt"/>
              </a:defRPr>
            </a:lvl9pPr>
          </a:lstStyle>
          <a:p>
            <a:pPr marL="0" lvl="1" indent="0" algn="just">
              <a:spcBef>
                <a:spcPct val="100000"/>
              </a:spcBef>
              <a:buClr>
                <a:srgbClr val="008000"/>
              </a:buClr>
              <a:buSzPct val="110000"/>
              <a:buFont typeface="Wingdings" panose="05000000000000000000" pitchFamily="2" charset="2"/>
              <a:buNone/>
              <a:defRPr/>
            </a:pPr>
            <a:endParaRPr lang="en-GB" altLang="fr-FR" sz="2000" b="1" kern="0" dirty="0">
              <a:sym typeface="Wingdings" panose="05000000000000000000" pitchFamily="2" charset="2"/>
            </a:endParaRPr>
          </a:p>
        </p:txBody>
      </p:sp>
      <p:sp>
        <p:nvSpPr>
          <p:cNvPr id="2" name="Rectangle 1">
            <a:extLst>
              <a:ext uri="{FF2B5EF4-FFF2-40B4-BE49-F238E27FC236}">
                <a16:creationId xmlns:a16="http://schemas.microsoft.com/office/drawing/2014/main" id="{16E9E086-173C-4047-A01A-FCDF1ADF5D64}"/>
              </a:ext>
            </a:extLst>
          </p:cNvPr>
          <p:cNvSpPr/>
          <p:nvPr/>
        </p:nvSpPr>
        <p:spPr>
          <a:xfrm>
            <a:off x="1476375" y="404813"/>
            <a:ext cx="7488238" cy="461962"/>
          </a:xfrm>
          <a:prstGeom prst="rect">
            <a:avLst/>
          </a:prstGeom>
        </p:spPr>
        <p:txBody>
          <a:bodyPr>
            <a:spAutoFit/>
          </a:bodyPr>
          <a:lstStyle/>
          <a:p>
            <a:pPr marL="0" lvl="1" algn="r">
              <a:spcBef>
                <a:spcPct val="100000"/>
              </a:spcBef>
              <a:buClr>
                <a:srgbClr val="008000"/>
              </a:buClr>
              <a:buSzPct val="110000"/>
              <a:buFont typeface="Wingdings" panose="05000000000000000000" pitchFamily="2" charset="2"/>
              <a:buNone/>
              <a:defRPr/>
            </a:pPr>
            <a:r>
              <a:rPr lang="en-GB" altLang="fr-FR" sz="2400" b="1" kern="0" dirty="0">
                <a:solidFill>
                  <a:srgbClr val="008000"/>
                </a:solidFill>
                <a:sym typeface="Wingdings" panose="05000000000000000000" pitchFamily="2" charset="2"/>
              </a:rPr>
              <a:t>Current state of play under the RSU</a:t>
            </a:r>
          </a:p>
        </p:txBody>
      </p:sp>
      <p:sp>
        <p:nvSpPr>
          <p:cNvPr id="5" name="Content Placeholder 2">
            <a:extLst>
              <a:ext uri="{FF2B5EF4-FFF2-40B4-BE49-F238E27FC236}">
                <a16:creationId xmlns:a16="http://schemas.microsoft.com/office/drawing/2014/main" id="{22E195EA-30CF-497C-99CD-33D1014D4B57}"/>
              </a:ext>
            </a:extLst>
          </p:cNvPr>
          <p:cNvSpPr>
            <a:spLocks noGrp="1"/>
          </p:cNvSpPr>
          <p:nvPr>
            <p:ph idx="1"/>
          </p:nvPr>
        </p:nvSpPr>
        <p:spPr>
          <a:xfrm>
            <a:off x="258763" y="1344405"/>
            <a:ext cx="8561248" cy="2270125"/>
          </a:xfrm>
        </p:spPr>
        <p:txBody>
          <a:bodyPr/>
          <a:lstStyle/>
          <a:p>
            <a:pPr algn="just"/>
            <a:r>
              <a:rPr lang="en-US" dirty="0"/>
              <a:t>The lack of a level playing field with non-OECD countries limits the positive impact of the extended repayment terms (12 years in High-Income OECD countries, 14 years all other countries)</a:t>
            </a:r>
          </a:p>
          <a:p>
            <a:pPr algn="just"/>
            <a:r>
              <a:rPr lang="en-US" dirty="0"/>
              <a:t>Still much shorter than the depreciation term for rail assets and the economic useful life (at least 30 years which is much longer than for other transport modes, such as buses)</a:t>
            </a:r>
          </a:p>
          <a:p>
            <a:pPr algn="just"/>
            <a:r>
              <a:rPr lang="en-US" dirty="0"/>
              <a:t>Potential customers very often lack information about the RSU</a:t>
            </a:r>
          </a:p>
          <a:p>
            <a:pPr algn="just"/>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Number Placeholder 3">
            <a:extLst>
              <a:ext uri="{FF2B5EF4-FFF2-40B4-BE49-F238E27FC236}">
                <a16:creationId xmlns:a16="http://schemas.microsoft.com/office/drawing/2014/main" id="{854BB7C0-AB77-4987-A6B8-77450F549CE0}"/>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6427AAB-2C4D-4123-A0BB-3568E12475C8}" type="slidenum">
              <a:rPr lang="en-GB" altLang="fr-FR" smtClean="0">
                <a:solidFill>
                  <a:schemeClr val="bg1"/>
                </a:solidFill>
                <a:cs typeface="Arial" panose="020B0604020202020204" pitchFamily="34" charset="0"/>
              </a:rPr>
              <a:pPr/>
              <a:t>7</a:t>
            </a:fld>
            <a:endParaRPr lang="en-GB" altLang="fr-FR">
              <a:solidFill>
                <a:schemeClr val="bg1"/>
              </a:solidFill>
              <a:cs typeface="Arial" panose="020B0604020202020204" pitchFamily="34" charset="0"/>
            </a:endParaRPr>
          </a:p>
        </p:txBody>
      </p:sp>
      <p:sp>
        <p:nvSpPr>
          <p:cNvPr id="7" name="Content Placeholder 2">
            <a:extLst>
              <a:ext uri="{FF2B5EF4-FFF2-40B4-BE49-F238E27FC236}">
                <a16:creationId xmlns:a16="http://schemas.microsoft.com/office/drawing/2014/main" id="{85741AEF-E615-4DEF-91B6-AF1D2014114D}"/>
              </a:ext>
            </a:extLst>
          </p:cNvPr>
          <p:cNvSpPr txBox="1">
            <a:spLocks/>
          </p:cNvSpPr>
          <p:nvPr/>
        </p:nvSpPr>
        <p:spPr bwMode="auto">
          <a:xfrm>
            <a:off x="250825" y="4797425"/>
            <a:ext cx="6265863" cy="2395538"/>
          </a:xfrm>
          <a:prstGeom prst="rect">
            <a:avLst/>
          </a:prstGeom>
          <a:noFill/>
        </p:spPr>
        <p:txBody>
          <a:bodyPr/>
          <a:lstStyle>
            <a:lvl1pPr marL="342900" indent="-342900" algn="l" rtl="0" eaLnBrk="0" fontAlgn="base" hangingPunct="0">
              <a:spcBef>
                <a:spcPct val="100000"/>
              </a:spcBef>
              <a:spcAft>
                <a:spcPct val="0"/>
              </a:spcAft>
              <a:buClr>
                <a:srgbClr val="008000"/>
              </a:buClr>
              <a:buSzPct val="110000"/>
              <a:buFont typeface="Wingdings" panose="05000000000000000000" pitchFamily="2" charset="2"/>
              <a:buChar char="n"/>
              <a:defRPr sz="2000" b="1">
                <a:solidFill>
                  <a:schemeClr val="tx1"/>
                </a:solidFill>
                <a:latin typeface="+mn-lt"/>
                <a:ea typeface="ＭＳ Ｐゴシック" pitchFamily="34" charset="-128"/>
                <a:cs typeface="ＭＳ Ｐゴシック" charset="0"/>
              </a:defRPr>
            </a:lvl1pPr>
            <a:lvl2pPr marL="742950" indent="-285750" algn="l" rtl="0" eaLnBrk="0" fontAlgn="base" hangingPunct="0">
              <a:spcBef>
                <a:spcPct val="20000"/>
              </a:spcBef>
              <a:spcAft>
                <a:spcPct val="0"/>
              </a:spcAft>
              <a:buFont typeface="Wingdings" panose="05000000000000000000" pitchFamily="2" charset="2"/>
              <a:buChar char="n"/>
              <a:defRPr sz="2800">
                <a:solidFill>
                  <a:schemeClr val="tx1"/>
                </a:solidFill>
                <a:latin typeface="+mn-lt"/>
                <a:ea typeface="ＭＳ Ｐゴシック" pitchFamily="34" charset="-128"/>
                <a:cs typeface="ＭＳ Ｐゴシック" pitchFamily="34" charset="-128"/>
              </a:defRPr>
            </a:lvl2pPr>
            <a:lvl3pPr marL="1143000" indent="-228600" algn="l" rtl="0" eaLnBrk="0" fontAlgn="base" hangingPunct="0">
              <a:spcBef>
                <a:spcPct val="20000"/>
              </a:spcBef>
              <a:spcAft>
                <a:spcPct val="0"/>
              </a:spcAft>
              <a:buSzPct val="90000"/>
              <a:buFont typeface="Wingdings" panose="05000000000000000000" pitchFamily="2" charset="2"/>
              <a:buChar char="n"/>
              <a:defRPr sz="1600">
                <a:solidFill>
                  <a:schemeClr val="tx1"/>
                </a:solidFill>
                <a:latin typeface="+mn-lt"/>
                <a:ea typeface="ＭＳ Ｐゴシック" pitchFamily="34" charset="-128"/>
                <a:cs typeface="ＭＳ Ｐゴシック" pitchFamily="34" charset="-128"/>
              </a:defRPr>
            </a:lvl3pPr>
            <a:lvl4pPr marL="1600200" indent="-228600" algn="l" rtl="0" eaLnBrk="0" fontAlgn="base" hangingPunct="0">
              <a:spcBef>
                <a:spcPct val="20000"/>
              </a:spcBef>
              <a:spcAft>
                <a:spcPct val="0"/>
              </a:spcAft>
              <a:buClr>
                <a:srgbClr val="4D4D4D"/>
              </a:buClr>
              <a:buFont typeface="Wingdings" panose="05000000000000000000" pitchFamily="2" charset="2"/>
              <a:buChar char="n"/>
              <a:defRPr sz="1200">
                <a:solidFill>
                  <a:srgbClr val="4D4D4D"/>
                </a:solidFill>
                <a:latin typeface="+mn-lt"/>
                <a:ea typeface="ＭＳ Ｐゴシック" pitchFamily="34" charset="-128"/>
                <a:cs typeface="ＭＳ Ｐゴシック" pitchFamily="34" charset="-128"/>
              </a:defRPr>
            </a:lvl4pPr>
            <a:lvl5pPr marL="2057400" indent="-228600" algn="l" rtl="0" eaLnBrk="0" fontAlgn="base" hangingPunct="0">
              <a:spcBef>
                <a:spcPct val="20000"/>
              </a:spcBef>
              <a:spcAft>
                <a:spcPct val="0"/>
              </a:spcAft>
              <a:buClr>
                <a:srgbClr val="4D4D4D"/>
              </a:buClr>
              <a:buFont typeface="Wingdings" panose="05000000000000000000" pitchFamily="2" charset="2"/>
              <a:buChar char="l"/>
              <a:defRPr sz="2000">
                <a:solidFill>
                  <a:srgbClr val="4D4D4D"/>
                </a:solidFill>
                <a:latin typeface="+mn-lt"/>
                <a:ea typeface="ＭＳ Ｐゴシック" pitchFamily="34" charset="-128"/>
                <a:cs typeface="ＭＳ Ｐゴシック" pitchFamily="34" charset="-128"/>
              </a:defRPr>
            </a:lvl5pPr>
            <a:lvl6pPr marL="2514600" indent="-228600" algn="l" rtl="0" fontAlgn="base">
              <a:spcBef>
                <a:spcPct val="20000"/>
              </a:spcBef>
              <a:spcAft>
                <a:spcPct val="0"/>
              </a:spcAft>
              <a:buClr>
                <a:srgbClr val="4D4D4D"/>
              </a:buClr>
              <a:buFont typeface="Wingdings" pitchFamily="2" charset="2"/>
              <a:buChar char="l"/>
              <a:defRPr sz="2000">
                <a:solidFill>
                  <a:srgbClr val="4D4D4D"/>
                </a:solidFill>
                <a:latin typeface="+mn-lt"/>
              </a:defRPr>
            </a:lvl6pPr>
            <a:lvl7pPr marL="2971800" indent="-228600" algn="l" rtl="0" fontAlgn="base">
              <a:spcBef>
                <a:spcPct val="20000"/>
              </a:spcBef>
              <a:spcAft>
                <a:spcPct val="0"/>
              </a:spcAft>
              <a:buClr>
                <a:srgbClr val="4D4D4D"/>
              </a:buClr>
              <a:buFont typeface="Wingdings" pitchFamily="2" charset="2"/>
              <a:buChar char="l"/>
              <a:defRPr sz="2000">
                <a:solidFill>
                  <a:srgbClr val="4D4D4D"/>
                </a:solidFill>
                <a:latin typeface="+mn-lt"/>
              </a:defRPr>
            </a:lvl7pPr>
            <a:lvl8pPr marL="3429000" indent="-228600" algn="l" rtl="0" fontAlgn="base">
              <a:spcBef>
                <a:spcPct val="20000"/>
              </a:spcBef>
              <a:spcAft>
                <a:spcPct val="0"/>
              </a:spcAft>
              <a:buClr>
                <a:srgbClr val="4D4D4D"/>
              </a:buClr>
              <a:buFont typeface="Wingdings" pitchFamily="2" charset="2"/>
              <a:buChar char="l"/>
              <a:defRPr sz="2000">
                <a:solidFill>
                  <a:srgbClr val="4D4D4D"/>
                </a:solidFill>
                <a:latin typeface="+mn-lt"/>
              </a:defRPr>
            </a:lvl8pPr>
            <a:lvl9pPr marL="3886200" indent="-228600" algn="l" rtl="0" fontAlgn="base">
              <a:spcBef>
                <a:spcPct val="20000"/>
              </a:spcBef>
              <a:spcAft>
                <a:spcPct val="0"/>
              </a:spcAft>
              <a:buClr>
                <a:srgbClr val="4D4D4D"/>
              </a:buClr>
              <a:buFont typeface="Wingdings" pitchFamily="2" charset="2"/>
              <a:buChar char="l"/>
              <a:defRPr sz="2000">
                <a:solidFill>
                  <a:srgbClr val="4D4D4D"/>
                </a:solidFill>
                <a:latin typeface="+mn-lt"/>
              </a:defRPr>
            </a:lvl9pPr>
          </a:lstStyle>
          <a:p>
            <a:pPr algn="just">
              <a:spcBef>
                <a:spcPts val="1800"/>
              </a:spcBef>
              <a:defRPr/>
            </a:pPr>
            <a:endParaRPr lang="en-GB" altLang="en-US" i="1" kern="0" dirty="0"/>
          </a:p>
        </p:txBody>
      </p:sp>
      <p:sp>
        <p:nvSpPr>
          <p:cNvPr id="145413" name="Rectangle 1">
            <a:extLst>
              <a:ext uri="{FF2B5EF4-FFF2-40B4-BE49-F238E27FC236}">
                <a16:creationId xmlns:a16="http://schemas.microsoft.com/office/drawing/2014/main" id="{B0F769F0-7348-478B-AEBE-E67D382769DE}"/>
              </a:ext>
            </a:extLst>
          </p:cNvPr>
          <p:cNvSpPr>
            <a:spLocks noChangeArrowheads="1"/>
          </p:cNvSpPr>
          <p:nvPr/>
        </p:nvSpPr>
        <p:spPr bwMode="auto">
          <a:xfrm>
            <a:off x="2789238" y="307975"/>
            <a:ext cx="60372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a:r>
              <a:rPr lang="en-GB" altLang="en-US" sz="2400" b="1" dirty="0">
                <a:solidFill>
                  <a:srgbClr val="008000"/>
                </a:solidFill>
                <a:cs typeface="Arial" panose="020B0604020202020204" pitchFamily="34" charset="0"/>
              </a:rPr>
              <a:t>An international competition increasingly based on financing </a:t>
            </a:r>
            <a:endParaRPr lang="en-GB" altLang="en-US" sz="2400" b="1" dirty="0">
              <a:solidFill>
                <a:srgbClr val="008000"/>
              </a:solidFill>
            </a:endParaRPr>
          </a:p>
        </p:txBody>
      </p:sp>
      <p:pic>
        <p:nvPicPr>
          <p:cNvPr id="2" name="Picture 1">
            <a:extLst>
              <a:ext uri="{FF2B5EF4-FFF2-40B4-BE49-F238E27FC236}">
                <a16:creationId xmlns:a16="http://schemas.microsoft.com/office/drawing/2014/main" id="{BB5DD385-D271-4CB6-82D0-BBE8156E60AB}"/>
              </a:ext>
            </a:extLst>
          </p:cNvPr>
          <p:cNvPicPr>
            <a:picLocks noChangeAspect="1"/>
          </p:cNvPicPr>
          <p:nvPr/>
        </p:nvPicPr>
        <p:blipFill rotWithShape="1">
          <a:blip r:embed="rId2"/>
          <a:srcRect l="26077" t="33575" r="23952" b="52635"/>
          <a:stretch/>
        </p:blipFill>
        <p:spPr>
          <a:xfrm>
            <a:off x="250825" y="3910552"/>
            <a:ext cx="8796137" cy="1151445"/>
          </a:xfrm>
          <a:prstGeom prst="rect">
            <a:avLst/>
          </a:prstGeom>
          <a:ln>
            <a:solidFill>
              <a:schemeClr val="tx1"/>
            </a:solidFill>
          </a:ln>
          <a:effectLst>
            <a:outerShdw blurRad="50800" dist="38100" dir="2700000" algn="tl" rotWithShape="0">
              <a:prstClr val="black">
                <a:alpha val="40000"/>
              </a:prstClr>
            </a:outerShdw>
          </a:effectLst>
        </p:spPr>
      </p:pic>
      <p:sp>
        <p:nvSpPr>
          <p:cNvPr id="8" name="Content Placeholder 2">
            <a:extLst>
              <a:ext uri="{FF2B5EF4-FFF2-40B4-BE49-F238E27FC236}">
                <a16:creationId xmlns:a16="http://schemas.microsoft.com/office/drawing/2014/main" id="{6B8E6BF8-A49E-45FD-9D63-A64F6ADB5F53}"/>
              </a:ext>
            </a:extLst>
          </p:cNvPr>
          <p:cNvSpPr txBox="1">
            <a:spLocks/>
          </p:cNvSpPr>
          <p:nvPr/>
        </p:nvSpPr>
        <p:spPr>
          <a:xfrm>
            <a:off x="250825" y="1450975"/>
            <a:ext cx="8561248" cy="5256213"/>
          </a:xfrm>
          <a:prstGeom prst="rect">
            <a:avLst/>
          </a:prstGeom>
        </p:spPr>
        <p:txBody>
          <a:bodyPr/>
          <a:lstStyle>
            <a:lvl1pPr marL="342900" indent="-342900" algn="l" rtl="0" eaLnBrk="1" fontAlgn="base" hangingPunct="1">
              <a:spcBef>
                <a:spcPct val="100000"/>
              </a:spcBef>
              <a:spcAft>
                <a:spcPct val="0"/>
              </a:spcAft>
              <a:buClr>
                <a:srgbClr val="008000"/>
              </a:buClr>
              <a:buSzPct val="110000"/>
              <a:buFont typeface="Wingdings" panose="05000000000000000000" pitchFamily="2" charset="2"/>
              <a:buChar char="n"/>
              <a:defRPr sz="2000" b="1">
                <a:solidFill>
                  <a:schemeClr val="tx1"/>
                </a:solidFill>
                <a:latin typeface="+mn-lt"/>
                <a:ea typeface="MS PGothic" panose="020B0600070205080204" pitchFamily="34" charset="-128"/>
                <a:cs typeface="ＭＳ Ｐゴシック" charset="-128"/>
              </a:defRPr>
            </a:lvl1pPr>
            <a:lvl2pPr marL="742950" indent="-285750" algn="l" rtl="0" eaLnBrk="1" fontAlgn="base" hangingPunct="1">
              <a:spcBef>
                <a:spcPct val="20000"/>
              </a:spcBef>
              <a:spcAft>
                <a:spcPct val="0"/>
              </a:spcAft>
              <a:buFont typeface="Wingdings" panose="05000000000000000000" pitchFamily="2" charset="2"/>
              <a:buChar char="n"/>
              <a:defRPr sz="2800">
                <a:solidFill>
                  <a:schemeClr val="tx1"/>
                </a:solidFill>
                <a:latin typeface="+mn-lt"/>
                <a:ea typeface="MS PGothic" panose="020B0600070205080204" pitchFamily="34" charset="-128"/>
              </a:defRPr>
            </a:lvl2pPr>
            <a:lvl3pPr marL="1143000" indent="-228600" algn="l" rtl="0" eaLnBrk="1" fontAlgn="base" hangingPunct="1">
              <a:spcBef>
                <a:spcPct val="20000"/>
              </a:spcBef>
              <a:spcAft>
                <a:spcPct val="0"/>
              </a:spcAft>
              <a:buSzPct val="90000"/>
              <a:buFont typeface="Wingdings" panose="05000000000000000000" pitchFamily="2" charset="2"/>
              <a:buChar char="n"/>
              <a:defRPr sz="1600">
                <a:solidFill>
                  <a:schemeClr val="tx1"/>
                </a:solidFill>
                <a:latin typeface="+mn-lt"/>
                <a:ea typeface="MS PGothic" panose="020B0600070205080204" pitchFamily="34" charset="-128"/>
              </a:defRPr>
            </a:lvl3pPr>
            <a:lvl4pPr marL="1600200" indent="-228600" algn="l" rtl="0" eaLnBrk="1" fontAlgn="base" hangingPunct="1">
              <a:spcBef>
                <a:spcPct val="20000"/>
              </a:spcBef>
              <a:spcAft>
                <a:spcPct val="0"/>
              </a:spcAft>
              <a:buClr>
                <a:srgbClr val="4D4D4D"/>
              </a:buClr>
              <a:buFont typeface="Wingdings" panose="05000000000000000000" pitchFamily="2" charset="2"/>
              <a:buChar char="n"/>
              <a:defRPr sz="1200">
                <a:solidFill>
                  <a:srgbClr val="4D4D4D"/>
                </a:solidFill>
                <a:latin typeface="+mn-lt"/>
                <a:ea typeface="MS PGothic" panose="020B0600070205080204" pitchFamily="34" charset="-128"/>
              </a:defRPr>
            </a:lvl4pPr>
            <a:lvl5pPr marL="2057400" indent="-228600" algn="l" rtl="0" eaLnBrk="1" fontAlgn="base" hangingPunct="1">
              <a:spcBef>
                <a:spcPct val="20000"/>
              </a:spcBef>
              <a:spcAft>
                <a:spcPct val="0"/>
              </a:spcAft>
              <a:buClr>
                <a:srgbClr val="4D4D4D"/>
              </a:buClr>
              <a:buFont typeface="Wingdings" panose="05000000000000000000" pitchFamily="2" charset="2"/>
              <a:buChar char="l"/>
              <a:defRPr sz="2000">
                <a:solidFill>
                  <a:srgbClr val="4D4D4D"/>
                </a:solidFill>
                <a:latin typeface="+mn-lt"/>
                <a:ea typeface="MS PGothic" panose="020B0600070205080204" pitchFamily="34" charset="-128"/>
              </a:defRPr>
            </a:lvl5pPr>
            <a:lvl6pPr marL="25146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6pPr>
            <a:lvl7pPr marL="29718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7pPr>
            <a:lvl8pPr marL="34290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8pPr>
            <a:lvl9pPr marL="3886200" indent="-228600" algn="l" rtl="0" eaLnBrk="1" fontAlgn="base" hangingPunct="1">
              <a:spcBef>
                <a:spcPct val="20000"/>
              </a:spcBef>
              <a:spcAft>
                <a:spcPct val="0"/>
              </a:spcAft>
              <a:buClr>
                <a:srgbClr val="4D4D4D"/>
              </a:buClr>
              <a:buFont typeface="Wingdings" pitchFamily="2" charset="2"/>
              <a:buChar char="l"/>
              <a:defRPr sz="2000">
                <a:solidFill>
                  <a:srgbClr val="4D4D4D"/>
                </a:solidFill>
                <a:latin typeface="+mn-lt"/>
              </a:defRPr>
            </a:lvl9pPr>
          </a:lstStyle>
          <a:p>
            <a:pPr algn="just" defTabSz="914400"/>
            <a:r>
              <a:rPr lang="en-US" kern="0" dirty="0"/>
              <a:t>Deals circumventing the OECD RSU – tied aid for infrastructure projects on the basis of development aid exemptions on financing</a:t>
            </a:r>
          </a:p>
          <a:p>
            <a:pPr algn="just" defTabSz="914400"/>
            <a:r>
              <a:rPr lang="en-US" kern="0" dirty="0"/>
              <a:t>Substantial financing packages from countries who are not Participants to the OECD RSU</a:t>
            </a:r>
          </a:p>
          <a:p>
            <a:pPr algn="just" defTabSz="914400"/>
            <a:r>
              <a:rPr lang="en-US" kern="0" dirty="0"/>
              <a:t>The particular case of Chinese rail supply industry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65EBC-9730-442B-8696-0D48BFA1423F}"/>
              </a:ext>
            </a:extLst>
          </p:cNvPr>
          <p:cNvSpPr>
            <a:spLocks noGrp="1"/>
          </p:cNvSpPr>
          <p:nvPr>
            <p:ph type="title"/>
          </p:nvPr>
        </p:nvSpPr>
        <p:spPr>
          <a:xfrm>
            <a:off x="3200400" y="184150"/>
            <a:ext cx="5692775" cy="796925"/>
          </a:xfrm>
        </p:spPr>
        <p:txBody>
          <a:bodyPr/>
          <a:lstStyle/>
          <a:p>
            <a:pPr algn="r"/>
            <a:r>
              <a:rPr lang="en-GB" dirty="0"/>
              <a:t>Financing for Going Abroad (1)</a:t>
            </a:r>
            <a:endParaRPr lang="en-US" dirty="0"/>
          </a:p>
        </p:txBody>
      </p:sp>
      <p:sp>
        <p:nvSpPr>
          <p:cNvPr id="4" name="Slide Number Placeholder 3">
            <a:extLst>
              <a:ext uri="{FF2B5EF4-FFF2-40B4-BE49-F238E27FC236}">
                <a16:creationId xmlns:a16="http://schemas.microsoft.com/office/drawing/2014/main" id="{E944C644-0DB5-4E64-B791-2F3D7C29338F}"/>
              </a:ext>
            </a:extLst>
          </p:cNvPr>
          <p:cNvSpPr>
            <a:spLocks noGrp="1"/>
          </p:cNvSpPr>
          <p:nvPr>
            <p:ph type="sldNum" sz="quarter" idx="11"/>
          </p:nvPr>
        </p:nvSpPr>
        <p:spPr/>
        <p:txBody>
          <a:bodyPr/>
          <a:lstStyle/>
          <a:p>
            <a:fld id="{76DBB2E1-052C-4678-8C1D-D6FE085F64E1}" type="slidenum">
              <a:rPr lang="en-GB" altLang="en-US" smtClean="0"/>
              <a:pPr/>
              <a:t>8</a:t>
            </a:fld>
            <a:endParaRPr lang="en-GB" altLang="en-US" dirty="0"/>
          </a:p>
        </p:txBody>
      </p:sp>
      <p:pic>
        <p:nvPicPr>
          <p:cNvPr id="5" name="Picture 4">
            <a:extLst>
              <a:ext uri="{FF2B5EF4-FFF2-40B4-BE49-F238E27FC236}">
                <a16:creationId xmlns:a16="http://schemas.microsoft.com/office/drawing/2014/main" id="{BD6AD12A-D701-4181-8C29-1F8D356C3CC1}"/>
              </a:ext>
            </a:extLst>
          </p:cNvPr>
          <p:cNvPicPr>
            <a:picLocks noChangeAspect="1"/>
          </p:cNvPicPr>
          <p:nvPr/>
        </p:nvPicPr>
        <p:blipFill rotWithShape="1">
          <a:blip r:embed="rId2"/>
          <a:srcRect l="8662" t="38582" r="22223" b="13402"/>
          <a:stretch/>
        </p:blipFill>
        <p:spPr>
          <a:xfrm>
            <a:off x="265251" y="2616200"/>
            <a:ext cx="8554899" cy="2819399"/>
          </a:xfrm>
          <a:prstGeom prst="rect">
            <a:avLst/>
          </a:prstGeom>
        </p:spPr>
      </p:pic>
      <p:sp>
        <p:nvSpPr>
          <p:cNvPr id="6" name="Content Placeholder 5">
            <a:extLst>
              <a:ext uri="{FF2B5EF4-FFF2-40B4-BE49-F238E27FC236}">
                <a16:creationId xmlns:a16="http://schemas.microsoft.com/office/drawing/2014/main" id="{A83B12FD-2846-43F8-94D2-A8FCC1EB8A55}"/>
              </a:ext>
            </a:extLst>
          </p:cNvPr>
          <p:cNvSpPr>
            <a:spLocks noGrp="1"/>
          </p:cNvSpPr>
          <p:nvPr>
            <p:ph idx="1"/>
          </p:nvPr>
        </p:nvSpPr>
        <p:spPr>
          <a:xfrm>
            <a:off x="396081" y="1397792"/>
            <a:ext cx="8351837" cy="5256213"/>
          </a:xfrm>
        </p:spPr>
        <p:txBody>
          <a:bodyPr/>
          <a:lstStyle/>
          <a:p>
            <a:r>
              <a:rPr lang="en-GB" dirty="0"/>
              <a:t>The Chinese government uses two main financing tools to support rail supply projects abroad:</a:t>
            </a:r>
            <a:endParaRPr lang="en-US" dirty="0"/>
          </a:p>
        </p:txBody>
      </p:sp>
    </p:spTree>
    <p:extLst>
      <p:ext uri="{BB962C8B-B14F-4D97-AF65-F5344CB8AC3E}">
        <p14:creationId xmlns:p14="http://schemas.microsoft.com/office/powerpoint/2010/main" val="16681675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65EBC-9730-442B-8696-0D48BFA1423F}"/>
              </a:ext>
            </a:extLst>
          </p:cNvPr>
          <p:cNvSpPr>
            <a:spLocks noGrp="1"/>
          </p:cNvSpPr>
          <p:nvPr>
            <p:ph type="title"/>
          </p:nvPr>
        </p:nvSpPr>
        <p:spPr>
          <a:xfrm>
            <a:off x="3416300" y="184150"/>
            <a:ext cx="5476875" cy="796925"/>
          </a:xfrm>
        </p:spPr>
        <p:txBody>
          <a:bodyPr/>
          <a:lstStyle/>
          <a:p>
            <a:pPr algn="r"/>
            <a:r>
              <a:rPr lang="en-GB" dirty="0"/>
              <a:t>Financing for Going Abroad (2)</a:t>
            </a:r>
            <a:endParaRPr lang="en-US" dirty="0"/>
          </a:p>
        </p:txBody>
      </p:sp>
      <p:sp>
        <p:nvSpPr>
          <p:cNvPr id="3" name="Content Placeholder 2">
            <a:extLst>
              <a:ext uri="{FF2B5EF4-FFF2-40B4-BE49-F238E27FC236}">
                <a16:creationId xmlns:a16="http://schemas.microsoft.com/office/drawing/2014/main" id="{0A46D3A9-8262-4278-A9DE-DF7BC6FCAF9A}"/>
              </a:ext>
            </a:extLst>
          </p:cNvPr>
          <p:cNvSpPr>
            <a:spLocks noGrp="1"/>
          </p:cNvSpPr>
          <p:nvPr>
            <p:ph idx="1"/>
          </p:nvPr>
        </p:nvSpPr>
        <p:spPr>
          <a:xfrm>
            <a:off x="396081" y="980281"/>
            <a:ext cx="8351837" cy="5256213"/>
          </a:xfrm>
        </p:spPr>
        <p:txBody>
          <a:bodyPr/>
          <a:lstStyle/>
          <a:p>
            <a:r>
              <a:rPr lang="en-GB" dirty="0"/>
              <a:t>Loans are the dominant way of financing:</a:t>
            </a:r>
            <a:endParaRPr lang="en-US" dirty="0"/>
          </a:p>
        </p:txBody>
      </p:sp>
      <p:sp>
        <p:nvSpPr>
          <p:cNvPr id="4" name="Slide Number Placeholder 3">
            <a:extLst>
              <a:ext uri="{FF2B5EF4-FFF2-40B4-BE49-F238E27FC236}">
                <a16:creationId xmlns:a16="http://schemas.microsoft.com/office/drawing/2014/main" id="{E944C644-0DB5-4E64-B791-2F3D7C29338F}"/>
              </a:ext>
            </a:extLst>
          </p:cNvPr>
          <p:cNvSpPr>
            <a:spLocks noGrp="1"/>
          </p:cNvSpPr>
          <p:nvPr>
            <p:ph type="sldNum" sz="quarter" idx="11"/>
          </p:nvPr>
        </p:nvSpPr>
        <p:spPr/>
        <p:txBody>
          <a:bodyPr/>
          <a:lstStyle/>
          <a:p>
            <a:fld id="{76DBB2E1-052C-4678-8C1D-D6FE085F64E1}" type="slidenum">
              <a:rPr lang="en-GB" altLang="en-US" smtClean="0"/>
              <a:pPr/>
              <a:t>9</a:t>
            </a:fld>
            <a:endParaRPr lang="en-GB" altLang="en-US" dirty="0"/>
          </a:p>
        </p:txBody>
      </p:sp>
      <p:pic>
        <p:nvPicPr>
          <p:cNvPr id="6" name="Picture 5">
            <a:extLst>
              <a:ext uri="{FF2B5EF4-FFF2-40B4-BE49-F238E27FC236}">
                <a16:creationId xmlns:a16="http://schemas.microsoft.com/office/drawing/2014/main" id="{4D07BA70-FB06-449C-8B04-44C7EE3DB28B}"/>
              </a:ext>
            </a:extLst>
          </p:cNvPr>
          <p:cNvPicPr>
            <a:picLocks noChangeAspect="1"/>
          </p:cNvPicPr>
          <p:nvPr/>
        </p:nvPicPr>
        <p:blipFill rotWithShape="1">
          <a:blip r:embed="rId2"/>
          <a:srcRect l="8663" t="22478" r="41853" b="7563"/>
          <a:stretch/>
        </p:blipFill>
        <p:spPr>
          <a:xfrm>
            <a:off x="604609" y="1490029"/>
            <a:ext cx="7967891" cy="5343665"/>
          </a:xfrm>
          <a:prstGeom prst="rect">
            <a:avLst/>
          </a:prstGeom>
        </p:spPr>
      </p:pic>
      <p:sp>
        <p:nvSpPr>
          <p:cNvPr id="7" name="Slide Number Placeholder 3">
            <a:extLst>
              <a:ext uri="{FF2B5EF4-FFF2-40B4-BE49-F238E27FC236}">
                <a16:creationId xmlns:a16="http://schemas.microsoft.com/office/drawing/2014/main" id="{305200B5-F8C9-467F-A64F-8D1189DA69B1}"/>
              </a:ext>
            </a:extLst>
          </p:cNvPr>
          <p:cNvSpPr txBox="1">
            <a:spLocks/>
          </p:cNvSpPr>
          <p:nvPr/>
        </p:nvSpPr>
        <p:spPr>
          <a:xfrm>
            <a:off x="8101013" y="6508750"/>
            <a:ext cx="725487" cy="198438"/>
          </a:xfrm>
          <a:prstGeom prst="rect">
            <a:avLst/>
          </a:prstGeom>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6DBB2E1-052C-4678-8C1D-D6FE085F64E1}" type="slidenum">
              <a:rPr lang="en-GB" altLang="en-US" smtClean="0"/>
              <a:pPr/>
              <a:t>9</a:t>
            </a:fld>
            <a:endParaRPr lang="en-GB" altLang="en-US" dirty="0"/>
          </a:p>
        </p:txBody>
      </p:sp>
      <p:sp>
        <p:nvSpPr>
          <p:cNvPr id="8" name="Rectangle 7">
            <a:extLst>
              <a:ext uri="{FF2B5EF4-FFF2-40B4-BE49-F238E27FC236}">
                <a16:creationId xmlns:a16="http://schemas.microsoft.com/office/drawing/2014/main" id="{7CF3A70B-2136-47E0-95B4-0918F022F70F}"/>
              </a:ext>
            </a:extLst>
          </p:cNvPr>
          <p:cNvSpPr/>
          <p:nvPr/>
        </p:nvSpPr>
        <p:spPr>
          <a:xfrm>
            <a:off x="0" y="6236494"/>
            <a:ext cx="825500" cy="679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BBDC622-3006-433B-A5FB-334627E2D979}"/>
              </a:ext>
            </a:extLst>
          </p:cNvPr>
          <p:cNvSpPr/>
          <p:nvPr/>
        </p:nvSpPr>
        <p:spPr>
          <a:xfrm>
            <a:off x="8076406" y="6119416"/>
            <a:ext cx="1156494" cy="796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961C4C8D-AFC9-495F-8CFF-A648F860658B}"/>
              </a:ext>
            </a:extLst>
          </p:cNvPr>
          <p:cNvSpPr/>
          <p:nvPr/>
        </p:nvSpPr>
        <p:spPr>
          <a:xfrm>
            <a:off x="604609" y="6808142"/>
            <a:ext cx="7637691" cy="1081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6035319"/>
      </p:ext>
    </p:extLst>
  </p:cSld>
  <p:clrMapOvr>
    <a:masterClrMapping/>
  </p:clrMapOvr>
</p:sld>
</file>

<file path=ppt/theme/theme1.xml><?xml version="1.0" encoding="utf-8"?>
<a:theme xmlns:a="http://schemas.openxmlformats.org/drawingml/2006/main" name="080611_UNIFE_Template_Front_White">
  <a:themeElements>
    <a:clrScheme name="080611_UNIFE_Template_Front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080611_UNIFE_Template_Front_Whi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080611_UNIFE_Template_Front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080611_UNIFE_Template_Front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080611_UNIFE_Template_Front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080611_UNIFE_Template_Front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080611_UNIFE_Template_Front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080611_UNIFE_Template_Front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080611_UNIFE_Template_Front_Whi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080611_UNIFE_Template_Front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080611_UNIFE_Template_Front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080611_UNIFE_Template_Front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080611_UNIFE_Template_Front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080611_UNIFE_Template_Front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848</TotalTime>
  <Words>823</Words>
  <Application>Microsoft Office PowerPoint</Application>
  <PresentationFormat>On-screen Show (4:3)</PresentationFormat>
  <Paragraphs>74</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75 Helvetica Bold</vt:lpstr>
      <vt:lpstr>Arial</vt:lpstr>
      <vt:lpstr>Calibri</vt:lpstr>
      <vt:lpstr>Wingdings</vt:lpstr>
      <vt:lpstr>080611_UNIFE_Template_Front_White</vt:lpstr>
      <vt:lpstr>PowerPoint Presentation</vt:lpstr>
      <vt:lpstr>PowerPoint Presentation</vt:lpstr>
      <vt:lpstr>UNIFE World Rail Market Study 2018</vt:lpstr>
      <vt:lpstr>PowerPoint Presentation</vt:lpstr>
      <vt:lpstr>PowerPoint Presentation</vt:lpstr>
      <vt:lpstr>PowerPoint Presentation</vt:lpstr>
      <vt:lpstr>PowerPoint Presentation</vt:lpstr>
      <vt:lpstr>Financing for Going Abroad (1)</vt:lpstr>
      <vt:lpstr>Financing for Going Abroad (2)</vt:lpstr>
      <vt:lpstr>Financing for Going Abroad (3)</vt:lpstr>
      <vt:lpstr>Belt and Road Initiative (BRI)</vt:lpstr>
      <vt:lpstr>“Rail diplomacy” in Africa</vt:lpstr>
      <vt:lpstr>Case study 1 – Sovereign loan</vt:lpstr>
      <vt:lpstr>Case study 2 – Sovereign loan</vt:lpstr>
      <vt:lpstr>Recommendations (1)</vt:lpstr>
      <vt:lpstr>Recommendations (2)</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Next MFF - the process</dc:title>
  <dc:creator>Arturs ALKSNIS</dc:creator>
  <cp:lastModifiedBy>Arturs ALKSNIS</cp:lastModifiedBy>
  <cp:revision>35</cp:revision>
  <dcterms:created xsi:type="dcterms:W3CDTF">2019-03-29T12:41:16Z</dcterms:created>
  <dcterms:modified xsi:type="dcterms:W3CDTF">2019-12-04T22:54:50Z</dcterms:modified>
</cp:coreProperties>
</file>