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charts/chart1.xml" ContentType="application/vnd.openxmlformats-officedocument.drawingml.chart+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hartEx1.xml" ContentType="application/vnd.ms-office.chartex+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3"/>
  </p:notesMasterIdLst>
  <p:handoutMasterIdLst>
    <p:handoutMasterId r:id="rId14"/>
  </p:handoutMasterIdLst>
  <p:sldIdLst>
    <p:sldId id="256" r:id="rId5"/>
    <p:sldId id="357" r:id="rId6"/>
    <p:sldId id="358" r:id="rId7"/>
    <p:sldId id="359" r:id="rId8"/>
    <p:sldId id="360" r:id="rId9"/>
    <p:sldId id="361" r:id="rId10"/>
    <p:sldId id="282" r:id="rId11"/>
    <p:sldId id="356" r:id="rId12"/>
  </p:sldIdLst>
  <p:sldSz cx="12192000" cy="6858000"/>
  <p:notesSz cx="6797675" cy="9928225"/>
  <p:custDataLst>
    <p:tags r:id="rId1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6" userDrawn="1">
          <p15:clr>
            <a:srgbClr val="A4A3A4"/>
          </p15:clr>
        </p15:guide>
        <p15:guide id="2" orient="horz" pos="3888" userDrawn="1">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98D"/>
    <a:srgbClr val="203864"/>
    <a:srgbClr val="0E65F0"/>
    <a:srgbClr val="2E6CA4"/>
    <a:srgbClr val="808080"/>
    <a:srgbClr val="AFABAB"/>
    <a:srgbClr val="0944A1"/>
    <a:srgbClr val="307BF3"/>
    <a:srgbClr val="0C58D3"/>
    <a:srgbClr val="4D8D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83" d="100"/>
          <a:sy n="83" d="100"/>
        </p:scale>
        <p:origin x="566" y="77"/>
      </p:cViewPr>
      <p:guideLst>
        <p:guide orient="horz" pos="696"/>
        <p:guide orient="horz" pos="38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Mathilde\Desktop\ElectriFI\Copy%20of%20Map%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5178050204319907E-2"/>
          <c:y val="2.3090586145648313E-2"/>
          <c:w val="0.96964389959136021"/>
          <c:h val="0.95381882770870341"/>
        </c:manualLayout>
      </c:layout>
      <c:barChart>
        <c:barDir val="col"/>
        <c:grouping val="stacked"/>
        <c:varyColors val="0"/>
        <c:ser>
          <c:idx val="0"/>
          <c:order val="0"/>
          <c:spPr>
            <a:solidFill>
              <a:srgbClr val="0079C1"/>
            </a:solidFill>
            <a:ln>
              <a:noFill/>
            </a:ln>
          </c:spPr>
          <c:invertIfNegative val="0"/>
          <c:dLbls>
            <c:dLbl>
              <c:idx val="2"/>
              <c:layout>
                <c:manualLayout>
                  <c:x val="0"/>
                  <c:y val="-8.6145648312611012E-2"/>
                </c:manualLayout>
              </c:layout>
              <c:numFmt formatCode="#,##0;&quot;-&quot;#,##0" sourceLinked="0"/>
              <c:spPr>
                <a:noFill/>
                <a:ln>
                  <a:noFill/>
                </a:ln>
              </c:spPr>
              <c:txPr>
                <a:bodyPr wrap="none"/>
                <a:lstStyle/>
                <a:p>
                  <a:pPr>
                    <a:defRPr sz="1400">
                      <a:solidFill>
                        <a:schemeClr val="tx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EBDC-4FEA-9281-07FF2F3A8298}"/>
                </c:ext>
              </c:extLst>
            </c:dLbl>
            <c:dLbl>
              <c:idx val="4"/>
              <c:layout>
                <c:manualLayout>
                  <c:x val="0"/>
                  <c:y val="-0.34014209591474243"/>
                </c:manualLayout>
              </c:layout>
              <c:numFmt formatCode="#,##0;&quot;-&quot;#,##0" sourceLinked="0"/>
              <c:spPr>
                <a:noFill/>
                <a:ln>
                  <a:noFill/>
                </a:ln>
              </c:spPr>
              <c:txPr>
                <a:bodyPr wrap="none"/>
                <a:lstStyle/>
                <a:p>
                  <a:pPr>
                    <a:defRPr sz="1400">
                      <a:solidFill>
                        <a:schemeClr val="tx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EBDC-4FEA-9281-07FF2F3A8298}"/>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1">
                  <c:v>4.5999999999999996</c:v>
                </c:pt>
                <c:pt idx="2">
                  <c:v>8</c:v>
                </c:pt>
                <c:pt idx="3">
                  <c:v>30.4</c:v>
                </c:pt>
                <c:pt idx="4">
                  <c:v>47.9</c:v>
                </c:pt>
                <c:pt idx="5">
                  <c:v>62.9</c:v>
                </c:pt>
              </c:numCache>
            </c:numRef>
          </c:val>
          <c:extLst>
            <c:ext xmlns:c16="http://schemas.microsoft.com/office/drawing/2014/chart" uri="{C3380CC4-5D6E-409C-BE32-E72D297353CC}">
              <c16:uniqueId val="{00000002-EBDC-4FEA-9281-07FF2F3A8298}"/>
            </c:ext>
          </c:extLst>
        </c:ser>
        <c:dLbls>
          <c:showLegendKey val="0"/>
          <c:showVal val="0"/>
          <c:showCatName val="0"/>
          <c:showSerName val="0"/>
          <c:showPercent val="0"/>
          <c:showBubbleSize val="0"/>
        </c:dLbls>
        <c:gapWidth val="80"/>
        <c:overlap val="100"/>
        <c:axId val="626155800"/>
        <c:axId val="1"/>
      </c:barChart>
      <c:lineChart>
        <c:grouping val="standard"/>
        <c:varyColors val="0"/>
        <c:ser>
          <c:idx val="1"/>
          <c:order val="1"/>
          <c:spPr>
            <a:ln w="28575" algn="ctr">
              <a:solidFill>
                <a:schemeClr val="accent6"/>
              </a:solidFill>
              <a:prstDash val="solid"/>
            </a:ln>
          </c:spPr>
          <c:marker>
            <c:symbol val="none"/>
          </c:marker>
          <c:val>
            <c:numRef>
              <c:f>Sheet1!$A$2:$F$2</c:f>
              <c:numCache>
                <c:formatCode>General</c:formatCode>
                <c:ptCount val="6"/>
                <c:pt idx="1">
                  <c:v>3</c:v>
                </c:pt>
                <c:pt idx="2">
                  <c:v>4</c:v>
                </c:pt>
                <c:pt idx="3">
                  <c:v>13</c:v>
                </c:pt>
                <c:pt idx="4">
                  <c:v>16</c:v>
                </c:pt>
                <c:pt idx="5">
                  <c:v>22</c:v>
                </c:pt>
              </c:numCache>
            </c:numRef>
          </c:val>
          <c:smooth val="0"/>
          <c:extLst>
            <c:ext xmlns:c16="http://schemas.microsoft.com/office/drawing/2014/chart" uri="{C3380CC4-5D6E-409C-BE32-E72D297353CC}">
              <c16:uniqueId val="{00000003-EBDC-4FEA-9281-07FF2F3A8298}"/>
            </c:ext>
          </c:extLst>
        </c:ser>
        <c:dLbls>
          <c:showLegendKey val="0"/>
          <c:showVal val="0"/>
          <c:showCatName val="0"/>
          <c:showSerName val="0"/>
          <c:showPercent val="0"/>
          <c:showBubbleSize val="0"/>
        </c:dLbls>
        <c:marker val="1"/>
        <c:smooth val="0"/>
        <c:axId val="3"/>
        <c:axId val="2"/>
      </c:lineChart>
      <c:catAx>
        <c:axId val="626155800"/>
        <c:scaling>
          <c:orientation val="minMax"/>
        </c:scaling>
        <c:delete val="0"/>
        <c:axPos val="b"/>
        <c:majorGridlines>
          <c:spPr>
            <a:ln>
              <a:noFill/>
            </a:ln>
          </c:spPr>
        </c:majorGridlines>
        <c:majorTickMark val="none"/>
        <c:minorTickMark val="none"/>
        <c:tickLblPos val="none"/>
        <c:spPr>
          <a:ln w="9525" algn="ctr">
            <a:solidFill>
              <a:schemeClr val="tx1"/>
            </a:solidFill>
            <a:prstDash val="solid"/>
          </a:ln>
        </c:spPr>
        <c:crossAx val="1"/>
        <c:crosses val="min"/>
        <c:auto val="0"/>
        <c:lblAlgn val="ctr"/>
        <c:lblOffset val="100"/>
        <c:noMultiLvlLbl val="0"/>
      </c:catAx>
      <c:valAx>
        <c:axId val="1"/>
        <c:scaling>
          <c:orientation val="minMax"/>
          <c:max val="75"/>
          <c:min val="0"/>
        </c:scaling>
        <c:delete val="0"/>
        <c:axPos val="l"/>
        <c:majorGridlines>
          <c:spPr>
            <a:ln>
              <a:noFill/>
            </a:ln>
          </c:spPr>
        </c:majorGridlines>
        <c:numFmt formatCode="General" sourceLinked="1"/>
        <c:majorTickMark val="none"/>
        <c:minorTickMark val="none"/>
        <c:tickLblPos val="none"/>
        <c:spPr>
          <a:ln w="9525" algn="ctr">
            <a:solidFill>
              <a:srgbClr val="FFFFFF"/>
            </a:solidFill>
            <a:prstDash val="solid"/>
          </a:ln>
        </c:spPr>
        <c:crossAx val="626155800"/>
        <c:crosses val="min"/>
        <c:crossBetween val="between"/>
      </c:valAx>
      <c:valAx>
        <c:axId val="2"/>
        <c:scaling>
          <c:orientation val="minMax"/>
          <c:max val="22"/>
          <c:min val="0"/>
        </c:scaling>
        <c:delete val="0"/>
        <c:axPos val="r"/>
        <c:majorGridlines>
          <c:spPr>
            <a:ln>
              <a:noFill/>
            </a:ln>
          </c:spPr>
        </c:majorGridlines>
        <c:numFmt formatCode="General" sourceLinked="1"/>
        <c:majorTickMark val="none"/>
        <c:minorTickMark val="none"/>
        <c:tickLblPos val="none"/>
        <c:spPr>
          <a:ln w="9525" algn="ctr">
            <a:solidFill>
              <a:srgbClr val="808080"/>
            </a:solidFill>
            <a:prstDash val="solid"/>
          </a:ln>
        </c:spPr>
        <c:crossAx val="3"/>
        <c:crosses val="max"/>
        <c:crossBetween val="between"/>
        <c:majorUnit val="2"/>
      </c:valAx>
      <c:catAx>
        <c:axId val="3"/>
        <c:scaling>
          <c:orientation val="minMax"/>
        </c:scaling>
        <c:delete val="1"/>
        <c:axPos val="b"/>
        <c:majorTickMark val="out"/>
        <c:minorTickMark val="none"/>
        <c:tickLblPos val="nextTo"/>
        <c:crossAx val="2"/>
        <c:crosses val="min"/>
        <c:auto val="0"/>
        <c:lblAlgn val="ctr"/>
        <c:lblOffset val="100"/>
        <c:noMultiLvlLbl val="0"/>
      </c:cat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139090309822014E-2"/>
          <c:y val="0.12121212121212122"/>
          <c:w val="0.9159525379037573"/>
          <c:h val="0.75757575757575757"/>
        </c:manualLayout>
      </c:layout>
      <c:barChart>
        <c:barDir val="bar"/>
        <c:grouping val="clustered"/>
        <c:varyColors val="0"/>
        <c:ser>
          <c:idx val="0"/>
          <c:order val="0"/>
          <c:spPr>
            <a:solidFill>
              <a:srgbClr val="0079C1"/>
            </a:solidFill>
            <a:ln>
              <a:noFill/>
            </a:ln>
          </c:spPr>
          <c:invertIfNegative val="0"/>
          <c:dLbls>
            <c:dLbl>
              <c:idx val="0"/>
              <c:layout>
                <c:manualLayout>
                  <c:x val="0.49176005273566248"/>
                  <c:y val="6.993006993006993E-3"/>
                </c:manualLayout>
              </c:layout>
              <c:numFmt formatCode="#,##0.0;&quot;-&quot;#,##0.0" sourceLinked="0"/>
              <c:spPr>
                <a:noFill/>
                <a:ln>
                  <a:noFill/>
                </a:ln>
              </c:spPr>
              <c:txPr>
                <a:bodyPr wrap="none"/>
                <a:lstStyle/>
                <a:p>
                  <a:pPr>
                    <a:defRPr sz="1400">
                      <a:solidFill>
                        <a:schemeClr val="tx1"/>
                      </a:solidFill>
                      <a:latin typeface="Akkurat"/>
                      <a:ea typeface="Akkurat"/>
                      <a:cs typeface="Akkurat"/>
                      <a:sym typeface="Akkura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9324-47A7-B41A-4C57B0DF51DA}"/>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c:f>
              <c:numCache>
                <c:formatCode>General</c:formatCode>
                <c:ptCount val="1"/>
                <c:pt idx="0">
                  <c:v>6.4</c:v>
                </c:pt>
              </c:numCache>
            </c:numRef>
          </c:val>
          <c:extLst>
            <c:ext xmlns:c16="http://schemas.microsoft.com/office/drawing/2014/chart" uri="{C3380CC4-5D6E-409C-BE32-E72D297353CC}">
              <c16:uniqueId val="{00000001-9324-47A7-B41A-4C57B0DF51DA}"/>
            </c:ext>
          </c:extLst>
        </c:ser>
        <c:ser>
          <c:idx val="1"/>
          <c:order val="1"/>
          <c:spPr>
            <a:solidFill>
              <a:srgbClr val="D6D7D9"/>
            </a:solidFill>
            <a:ln>
              <a:noFill/>
            </a:ln>
          </c:spPr>
          <c:invertIfNegative val="0"/>
          <c:dLbls>
            <c:dLbl>
              <c:idx val="0"/>
              <c:layout>
                <c:manualLayout>
                  <c:x val="0.46308503625576797"/>
                  <c:y val="6.993006993006993E-3"/>
                </c:manualLayout>
              </c:layout>
              <c:numFmt formatCode="#,##0.0;&quot;-&quot;#,##0.0" sourceLinked="0"/>
              <c:spPr>
                <a:noFill/>
                <a:ln>
                  <a:noFill/>
                </a:ln>
              </c:spPr>
              <c:txPr>
                <a:bodyPr wrap="none"/>
                <a:lstStyle/>
                <a:p>
                  <a:pPr>
                    <a:defRPr sz="1400">
                      <a:solidFill>
                        <a:schemeClr val="tx1"/>
                      </a:solidFill>
                      <a:latin typeface="Akkurat"/>
                      <a:ea typeface="Akkurat"/>
                      <a:cs typeface="Akkurat"/>
                      <a:sym typeface="Akkura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9324-47A7-B41A-4C57B0DF51DA}"/>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c:f>
              <c:numCache>
                <c:formatCode>General</c:formatCode>
                <c:ptCount val="1"/>
                <c:pt idx="0">
                  <c:v>6</c:v>
                </c:pt>
              </c:numCache>
            </c:numRef>
          </c:val>
          <c:extLst>
            <c:ext xmlns:c16="http://schemas.microsoft.com/office/drawing/2014/chart" uri="{C3380CC4-5D6E-409C-BE32-E72D297353CC}">
              <c16:uniqueId val="{00000003-9324-47A7-B41A-4C57B0DF51DA}"/>
            </c:ext>
          </c:extLst>
        </c:ser>
        <c:dLbls>
          <c:showLegendKey val="0"/>
          <c:showVal val="0"/>
          <c:showCatName val="0"/>
          <c:showSerName val="0"/>
          <c:showPercent val="0"/>
          <c:showBubbleSize val="0"/>
        </c:dLbls>
        <c:gapWidth val="80"/>
        <c:axId val="948066680"/>
        <c:axId val="1"/>
      </c:barChart>
      <c:catAx>
        <c:axId val="948066680"/>
        <c:scaling>
          <c:orientation val="maxMin"/>
        </c:scaling>
        <c:delete val="0"/>
        <c:axPos val="l"/>
        <c:majorGridlines>
          <c:spPr>
            <a:ln>
              <a:noFill/>
            </a:ln>
          </c:spPr>
        </c:majorGridlines>
        <c:majorTickMark val="none"/>
        <c:minorTickMark val="none"/>
        <c:tickLblPos val="none"/>
        <c:spPr>
          <a:ln w="28575" algn="ctr">
            <a:solidFill>
              <a:srgbClr val="808080"/>
            </a:solidFill>
            <a:prstDash val="solid"/>
          </a:ln>
        </c:spPr>
        <c:crossAx val="1"/>
        <c:crosses val="min"/>
        <c:auto val="0"/>
        <c:lblAlgn val="ctr"/>
        <c:lblOffset val="100"/>
        <c:noMultiLvlLbl val="0"/>
      </c:catAx>
      <c:valAx>
        <c:axId val="1"/>
        <c:scaling>
          <c:orientation val="minMax"/>
          <c:max val="6.4"/>
          <c:min val="0"/>
        </c:scaling>
        <c:delete val="1"/>
        <c:axPos val="t"/>
        <c:numFmt formatCode="General" sourceLinked="1"/>
        <c:majorTickMark val="out"/>
        <c:minorTickMark val="none"/>
        <c:tickLblPos val="nextTo"/>
        <c:crossAx val="948066680"/>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877637130801686E-2"/>
          <c:y val="0.12935323383084577"/>
          <c:w val="0.90197987666342094"/>
          <c:h val="0.74129353233830841"/>
        </c:manualLayout>
      </c:layout>
      <c:barChart>
        <c:barDir val="bar"/>
        <c:grouping val="clustered"/>
        <c:varyColors val="0"/>
        <c:ser>
          <c:idx val="0"/>
          <c:order val="0"/>
          <c:spPr>
            <a:solidFill>
              <a:srgbClr val="0079C1"/>
            </a:solidFill>
            <a:ln>
              <a:noFill/>
            </a:ln>
          </c:spPr>
          <c:invertIfNegative val="0"/>
          <c:dLbls>
            <c:dLbl>
              <c:idx val="0"/>
              <c:layout>
                <c:manualLayout>
                  <c:x val="0.4917234664070107"/>
                  <c:y val="7.462686567164179E-3"/>
                </c:manualLayout>
              </c:layout>
              <c:numFmt formatCode="#,##0;&quot;-&quot;#,##0" sourceLinked="0"/>
              <c:spPr>
                <a:noFill/>
                <a:ln>
                  <a:noFill/>
                </a:ln>
              </c:spPr>
              <c:txPr>
                <a:bodyPr wrap="none"/>
                <a:lstStyle/>
                <a:p>
                  <a:pPr>
                    <a:defRPr sz="1400">
                      <a:solidFill>
                        <a:schemeClr val="tx1"/>
                      </a:solidFill>
                      <a:latin typeface="Akkurat"/>
                      <a:ea typeface="Akkurat"/>
                      <a:cs typeface="Akkurat"/>
                      <a:sym typeface="Akkura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2F3A-4891-B3A0-CC3259B85EB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c:f>
              <c:numCache>
                <c:formatCode>General</c:formatCode>
                <c:ptCount val="1"/>
                <c:pt idx="0">
                  <c:v>800</c:v>
                </c:pt>
              </c:numCache>
            </c:numRef>
          </c:val>
          <c:extLst>
            <c:ext xmlns:c16="http://schemas.microsoft.com/office/drawing/2014/chart" uri="{C3380CC4-5D6E-409C-BE32-E72D297353CC}">
              <c16:uniqueId val="{00000001-2F3A-4891-B3A0-CC3259B85EB9}"/>
            </c:ext>
          </c:extLst>
        </c:ser>
        <c:ser>
          <c:idx val="1"/>
          <c:order val="1"/>
          <c:spPr>
            <a:solidFill>
              <a:srgbClr val="D6D7D9"/>
            </a:solidFill>
            <a:ln>
              <a:noFill/>
            </a:ln>
          </c:spPr>
          <c:invertIfNegative val="0"/>
          <c:dLbls>
            <c:dLbl>
              <c:idx val="0"/>
              <c:layout>
                <c:manualLayout>
                  <c:x val="0.32294709509899383"/>
                  <c:y val="7.462686567164179E-3"/>
                </c:manualLayout>
              </c:layout>
              <c:numFmt formatCode="#,##0;&quot;-&quot;#,##0" sourceLinked="0"/>
              <c:spPr>
                <a:noFill/>
                <a:ln>
                  <a:noFill/>
                </a:ln>
              </c:spPr>
              <c:txPr>
                <a:bodyPr wrap="none"/>
                <a:lstStyle/>
                <a:p>
                  <a:pPr>
                    <a:defRPr sz="1400">
                      <a:solidFill>
                        <a:schemeClr val="tx1"/>
                      </a:solidFill>
                      <a:latin typeface="Akkurat"/>
                      <a:ea typeface="Akkurat"/>
                      <a:cs typeface="Akkurat"/>
                      <a:sym typeface="Akkura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2F3A-4891-B3A0-CC3259B85EB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c:f>
              <c:numCache>
                <c:formatCode>General</c:formatCode>
                <c:ptCount val="1"/>
                <c:pt idx="0">
                  <c:v>500</c:v>
                </c:pt>
              </c:numCache>
            </c:numRef>
          </c:val>
          <c:extLst>
            <c:ext xmlns:c16="http://schemas.microsoft.com/office/drawing/2014/chart" uri="{C3380CC4-5D6E-409C-BE32-E72D297353CC}">
              <c16:uniqueId val="{00000003-2F3A-4891-B3A0-CC3259B85EB9}"/>
            </c:ext>
          </c:extLst>
        </c:ser>
        <c:dLbls>
          <c:showLegendKey val="0"/>
          <c:showVal val="0"/>
          <c:showCatName val="0"/>
          <c:showSerName val="0"/>
          <c:showPercent val="0"/>
          <c:showBubbleSize val="0"/>
        </c:dLbls>
        <c:gapWidth val="80"/>
        <c:axId val="1116465056"/>
        <c:axId val="1"/>
      </c:barChart>
      <c:catAx>
        <c:axId val="1116465056"/>
        <c:scaling>
          <c:orientation val="maxMin"/>
        </c:scaling>
        <c:delete val="0"/>
        <c:axPos val="l"/>
        <c:majorGridlines>
          <c:spPr>
            <a:ln>
              <a:noFill/>
            </a:ln>
          </c:spPr>
        </c:majorGridlines>
        <c:majorTickMark val="none"/>
        <c:minorTickMark val="none"/>
        <c:tickLblPos val="none"/>
        <c:spPr>
          <a:ln w="28575" algn="ctr">
            <a:solidFill>
              <a:srgbClr val="808080"/>
            </a:solidFill>
            <a:prstDash val="solid"/>
          </a:ln>
        </c:spPr>
        <c:crossAx val="1"/>
        <c:crosses val="min"/>
        <c:auto val="0"/>
        <c:lblAlgn val="ctr"/>
        <c:lblOffset val="100"/>
        <c:noMultiLvlLbl val="0"/>
      </c:catAx>
      <c:valAx>
        <c:axId val="1"/>
        <c:scaling>
          <c:orientation val="minMax"/>
          <c:max val="800"/>
          <c:min val="0"/>
        </c:scaling>
        <c:delete val="1"/>
        <c:axPos val="t"/>
        <c:numFmt formatCode="General" sourceLinked="1"/>
        <c:majorTickMark val="out"/>
        <c:minorTickMark val="none"/>
        <c:tickLblPos val="nextTo"/>
        <c:crossAx val="1116465056"/>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877637130801686E-2"/>
          <c:y val="0.12351543942992875"/>
          <c:w val="0.90197987666342094"/>
          <c:h val="0.75296912114014258"/>
        </c:manualLayout>
      </c:layout>
      <c:barChart>
        <c:barDir val="bar"/>
        <c:grouping val="clustered"/>
        <c:varyColors val="0"/>
        <c:ser>
          <c:idx val="0"/>
          <c:order val="0"/>
          <c:spPr>
            <a:solidFill>
              <a:srgbClr val="0079C1"/>
            </a:solidFill>
            <a:ln>
              <a:noFill/>
            </a:ln>
          </c:spPr>
          <c:invertIfNegative val="0"/>
          <c:dLbls>
            <c:dLbl>
              <c:idx val="0"/>
              <c:layout>
                <c:manualLayout>
                  <c:x val="0.4917234664070107"/>
                  <c:y val="7.1258907363420431E-3"/>
                </c:manualLayout>
              </c:layout>
              <c:numFmt formatCode="#,##0;&quot;-&quot;#,##0" sourceLinked="0"/>
              <c:spPr>
                <a:noFill/>
                <a:ln>
                  <a:noFill/>
                </a:ln>
              </c:spPr>
              <c:txPr>
                <a:bodyPr wrap="none"/>
                <a:lstStyle/>
                <a:p>
                  <a:pPr>
                    <a:defRPr sz="1400">
                      <a:solidFill>
                        <a:schemeClr val="tx1"/>
                      </a:solidFill>
                      <a:latin typeface="Akkurat"/>
                      <a:ea typeface="Akkurat"/>
                      <a:cs typeface="Akkurat"/>
                      <a:sym typeface="Akkura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A599-4865-A48A-7479B48A1A8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c:f>
              <c:numCache>
                <c:formatCode>General</c:formatCode>
                <c:ptCount val="1"/>
                <c:pt idx="0">
                  <c:v>600</c:v>
                </c:pt>
              </c:numCache>
            </c:numRef>
          </c:val>
          <c:extLst>
            <c:ext xmlns:c16="http://schemas.microsoft.com/office/drawing/2014/chart" uri="{C3380CC4-5D6E-409C-BE32-E72D297353CC}">
              <c16:uniqueId val="{00000001-A599-4865-A48A-7479B48A1A8B}"/>
            </c:ext>
          </c:extLst>
        </c:ser>
        <c:ser>
          <c:idx val="1"/>
          <c:order val="1"/>
          <c:spPr>
            <a:solidFill>
              <a:srgbClr val="D6D7D9"/>
            </a:solidFill>
            <a:ln>
              <a:noFill/>
            </a:ln>
          </c:spPr>
          <c:invertIfNegative val="0"/>
          <c:dLbls>
            <c:dLbl>
              <c:idx val="0"/>
              <c:layout>
                <c:manualLayout>
                  <c:x val="0.4917234664070107"/>
                  <c:y val="7.1258907363420431E-3"/>
                </c:manualLayout>
              </c:layout>
              <c:numFmt formatCode="#,##0;&quot;-&quot;#,##0" sourceLinked="0"/>
              <c:spPr>
                <a:noFill/>
                <a:ln>
                  <a:noFill/>
                </a:ln>
              </c:spPr>
              <c:txPr>
                <a:bodyPr wrap="none"/>
                <a:lstStyle/>
                <a:p>
                  <a:pPr>
                    <a:defRPr sz="1400">
                      <a:solidFill>
                        <a:schemeClr val="tx1"/>
                      </a:solidFill>
                      <a:latin typeface="Akkurat"/>
                      <a:ea typeface="Akkurat"/>
                      <a:cs typeface="Akkurat"/>
                      <a:sym typeface="Akkura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A599-4865-A48A-7479B48A1A8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c:f>
              <c:numCache>
                <c:formatCode>General</c:formatCode>
                <c:ptCount val="1"/>
                <c:pt idx="0">
                  <c:v>600</c:v>
                </c:pt>
              </c:numCache>
            </c:numRef>
          </c:val>
          <c:extLst>
            <c:ext xmlns:c16="http://schemas.microsoft.com/office/drawing/2014/chart" uri="{C3380CC4-5D6E-409C-BE32-E72D297353CC}">
              <c16:uniqueId val="{00000003-A599-4865-A48A-7479B48A1A8B}"/>
            </c:ext>
          </c:extLst>
        </c:ser>
        <c:dLbls>
          <c:showLegendKey val="0"/>
          <c:showVal val="0"/>
          <c:showCatName val="0"/>
          <c:showSerName val="0"/>
          <c:showPercent val="0"/>
          <c:showBubbleSize val="0"/>
        </c:dLbls>
        <c:gapWidth val="80"/>
        <c:axId val="1116477456"/>
        <c:axId val="1"/>
      </c:barChart>
      <c:catAx>
        <c:axId val="1116477456"/>
        <c:scaling>
          <c:orientation val="maxMin"/>
        </c:scaling>
        <c:delete val="0"/>
        <c:axPos val="l"/>
        <c:majorGridlines>
          <c:spPr>
            <a:ln>
              <a:noFill/>
            </a:ln>
          </c:spPr>
        </c:majorGridlines>
        <c:majorTickMark val="none"/>
        <c:minorTickMark val="none"/>
        <c:tickLblPos val="none"/>
        <c:spPr>
          <a:ln w="28575" algn="ctr">
            <a:solidFill>
              <a:srgbClr val="808080"/>
            </a:solidFill>
            <a:prstDash val="solid"/>
          </a:ln>
        </c:spPr>
        <c:crossAx val="1"/>
        <c:crosses val="min"/>
        <c:auto val="0"/>
        <c:lblAlgn val="ctr"/>
        <c:lblOffset val="100"/>
        <c:noMultiLvlLbl val="0"/>
      </c:catAx>
      <c:valAx>
        <c:axId val="1"/>
        <c:scaling>
          <c:orientation val="minMax"/>
          <c:max val="600"/>
          <c:min val="0"/>
        </c:scaling>
        <c:delete val="1"/>
        <c:axPos val="t"/>
        <c:numFmt formatCode="General" sourceLinked="1"/>
        <c:majorTickMark val="out"/>
        <c:minorTickMark val="none"/>
        <c:tickLblPos val="nextTo"/>
        <c:crossAx val="1116477456"/>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036767256330213E-2"/>
          <c:y val="0.116331096196868"/>
          <c:w val="0.96392646548733951"/>
          <c:h val="0.76733780760626391"/>
        </c:manualLayout>
      </c:layout>
      <c:barChart>
        <c:barDir val="bar"/>
        <c:grouping val="clustered"/>
        <c:varyColors val="0"/>
        <c:ser>
          <c:idx val="0"/>
          <c:order val="0"/>
          <c:spPr>
            <a:solidFill>
              <a:srgbClr val="0079C1"/>
            </a:solidFill>
            <a:ln>
              <a:noFill/>
            </a:ln>
          </c:spPr>
          <c:invertIfNegative val="0"/>
          <c:val>
            <c:numRef>
              <c:f>Sheet1!$A$1</c:f>
              <c:numCache>
                <c:formatCode>General</c:formatCode>
                <c:ptCount val="1"/>
                <c:pt idx="0">
                  <c:v>1.3</c:v>
                </c:pt>
              </c:numCache>
            </c:numRef>
          </c:val>
          <c:extLst>
            <c:ext xmlns:c16="http://schemas.microsoft.com/office/drawing/2014/chart" uri="{C3380CC4-5D6E-409C-BE32-E72D297353CC}">
              <c16:uniqueId val="{00000000-6264-4CEC-B345-2B4D85F528A7}"/>
            </c:ext>
          </c:extLst>
        </c:ser>
        <c:ser>
          <c:idx val="1"/>
          <c:order val="1"/>
          <c:spPr>
            <a:solidFill>
              <a:srgbClr val="D6D7D9"/>
            </a:solidFill>
            <a:ln>
              <a:noFill/>
            </a:ln>
          </c:spPr>
          <c:invertIfNegative val="0"/>
          <c:val>
            <c:numRef>
              <c:f>Sheet1!$A$2</c:f>
              <c:numCache>
                <c:formatCode>General</c:formatCode>
                <c:ptCount val="1"/>
                <c:pt idx="0">
                  <c:v>1.1000000000000001</c:v>
                </c:pt>
              </c:numCache>
            </c:numRef>
          </c:val>
          <c:extLst>
            <c:ext xmlns:c16="http://schemas.microsoft.com/office/drawing/2014/chart" uri="{C3380CC4-5D6E-409C-BE32-E72D297353CC}">
              <c16:uniqueId val="{00000001-6264-4CEC-B345-2B4D85F528A7}"/>
            </c:ext>
          </c:extLst>
        </c:ser>
        <c:dLbls>
          <c:showLegendKey val="0"/>
          <c:showVal val="0"/>
          <c:showCatName val="0"/>
          <c:showSerName val="0"/>
          <c:showPercent val="0"/>
          <c:showBubbleSize val="0"/>
        </c:dLbls>
        <c:gapWidth val="80"/>
        <c:axId val="1116471056"/>
        <c:axId val="1"/>
      </c:barChart>
      <c:catAx>
        <c:axId val="1116471056"/>
        <c:scaling>
          <c:orientation val="maxMin"/>
        </c:scaling>
        <c:delete val="0"/>
        <c:axPos val="l"/>
        <c:majorGridlines>
          <c:spPr>
            <a:ln>
              <a:noFill/>
            </a:ln>
          </c:spPr>
        </c:majorGridlines>
        <c:majorTickMark val="none"/>
        <c:minorTickMark val="none"/>
        <c:tickLblPos val="none"/>
        <c:spPr>
          <a:ln w="28575" algn="ctr">
            <a:solidFill>
              <a:srgbClr val="808080"/>
            </a:solidFill>
            <a:prstDash val="solid"/>
          </a:ln>
        </c:spPr>
        <c:crossAx val="1"/>
        <c:crosses val="min"/>
        <c:auto val="0"/>
        <c:lblAlgn val="ctr"/>
        <c:lblOffset val="100"/>
        <c:noMultiLvlLbl val="0"/>
      </c:catAx>
      <c:valAx>
        <c:axId val="1"/>
        <c:scaling>
          <c:orientation val="minMax"/>
          <c:max val="1.3"/>
          <c:min val="0"/>
        </c:scaling>
        <c:delete val="1"/>
        <c:axPos val="t"/>
        <c:numFmt formatCode="General" sourceLinked="1"/>
        <c:majorTickMark val="out"/>
        <c:minorTickMark val="none"/>
        <c:tickLblPos val="nextTo"/>
        <c:crossAx val="1116471056"/>
        <c:crosses val="min"/>
        <c:crossBetween val="between"/>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3464526152252718E-2"/>
          <c:y val="2.375513933302878E-2"/>
          <c:w val="0.97307094769549451"/>
          <c:h val="0.95248972133394239"/>
        </c:manualLayout>
      </c:layout>
      <c:barChart>
        <c:barDir val="col"/>
        <c:grouping val="stacked"/>
        <c:varyColors val="0"/>
        <c:ser>
          <c:idx val="0"/>
          <c:order val="0"/>
          <c:spPr>
            <a:solidFill>
              <a:srgbClr val="C0C0C0"/>
            </a:solidFill>
            <a:ln>
              <a:noFill/>
            </a:ln>
          </c:spPr>
          <c:invertIfNegative val="0"/>
          <c:val>
            <c:numRef>
              <c:f>Sheet1!$A$1:$F$1</c:f>
              <c:numCache>
                <c:formatCode>General</c:formatCode>
                <c:ptCount val="6"/>
                <c:pt idx="0">
                  <c:v>15.349999999999994</c:v>
                </c:pt>
                <c:pt idx="1">
                  <c:v>32</c:v>
                </c:pt>
                <c:pt idx="2">
                  <c:v>5.8999999999999986</c:v>
                </c:pt>
                <c:pt idx="3">
                  <c:v>3.5</c:v>
                </c:pt>
                <c:pt idx="4">
                  <c:v>6.8</c:v>
                </c:pt>
                <c:pt idx="5">
                  <c:v>2.2730000000000001</c:v>
                </c:pt>
              </c:numCache>
            </c:numRef>
          </c:val>
          <c:extLst>
            <c:ext xmlns:c16="http://schemas.microsoft.com/office/drawing/2014/chart" uri="{C3380CC4-5D6E-409C-BE32-E72D297353CC}">
              <c16:uniqueId val="{00000000-3FB1-4673-8656-BE702FA3D9B7}"/>
            </c:ext>
          </c:extLst>
        </c:ser>
        <c:ser>
          <c:idx val="1"/>
          <c:order val="1"/>
          <c:spPr>
            <a:solidFill>
              <a:srgbClr val="0079C1"/>
            </a:solidFill>
            <a:ln>
              <a:noFill/>
            </a:ln>
          </c:spPr>
          <c:invertIfNegative val="0"/>
          <c:val>
            <c:numRef>
              <c:f>Sheet1!$A$2:$F$2</c:f>
              <c:numCache>
                <c:formatCode>General</c:formatCode>
                <c:ptCount val="6"/>
                <c:pt idx="0">
                  <c:v>58.099999999999994</c:v>
                </c:pt>
                <c:pt idx="1">
                  <c:v>2.1000000000000014</c:v>
                </c:pt>
                <c:pt idx="2">
                  <c:v>14.100000000000001</c:v>
                </c:pt>
                <c:pt idx="3">
                  <c:v>5</c:v>
                </c:pt>
                <c:pt idx="5">
                  <c:v>1.9999999999999996</c:v>
                </c:pt>
              </c:numCache>
            </c:numRef>
          </c:val>
          <c:extLst>
            <c:ext xmlns:c16="http://schemas.microsoft.com/office/drawing/2014/chart" uri="{C3380CC4-5D6E-409C-BE32-E72D297353CC}">
              <c16:uniqueId val="{00000001-3FB1-4673-8656-BE702FA3D9B7}"/>
            </c:ext>
          </c:extLst>
        </c:ser>
        <c:ser>
          <c:idx val="2"/>
          <c:order val="2"/>
          <c:spPr>
            <a:solidFill>
              <a:srgbClr val="2F5597"/>
            </a:solidFill>
            <a:ln>
              <a:noFill/>
            </a:ln>
          </c:spPr>
          <c:invertIfNegative val="0"/>
          <c:val>
            <c:numRef>
              <c:f>Sheet1!$A$3:$F$3</c:f>
              <c:numCache>
                <c:formatCode>General</c:formatCode>
                <c:ptCount val="6"/>
                <c:pt idx="0">
                  <c:v>31.049999999999997</c:v>
                </c:pt>
                <c:pt idx="2">
                  <c:v>5.5</c:v>
                </c:pt>
                <c:pt idx="5">
                  <c:v>0</c:v>
                </c:pt>
              </c:numCache>
            </c:numRef>
          </c:val>
          <c:extLst>
            <c:ext xmlns:c16="http://schemas.microsoft.com/office/drawing/2014/chart" uri="{C3380CC4-5D6E-409C-BE32-E72D297353CC}">
              <c16:uniqueId val="{00000002-3FB1-4673-8656-BE702FA3D9B7}"/>
            </c:ext>
          </c:extLst>
        </c:ser>
        <c:dLbls>
          <c:showLegendKey val="0"/>
          <c:showVal val="0"/>
          <c:showCatName val="0"/>
          <c:showSerName val="0"/>
          <c:showPercent val="0"/>
          <c:showBubbleSize val="0"/>
        </c:dLbls>
        <c:gapWidth val="80"/>
        <c:overlap val="100"/>
        <c:axId val="1720301200"/>
        <c:axId val="1"/>
      </c:barChart>
      <c:catAx>
        <c:axId val="1720301200"/>
        <c:scaling>
          <c:orientation val="minMax"/>
        </c:scaling>
        <c:delete val="0"/>
        <c:axPos val="b"/>
        <c:majorGridlines>
          <c:spPr>
            <a:ln>
              <a:noFill/>
            </a:ln>
          </c:spPr>
        </c:majorGridlines>
        <c:majorTickMark val="none"/>
        <c:minorTickMark val="none"/>
        <c:tickLblPos val="none"/>
        <c:spPr>
          <a:ln w="28575" algn="ctr">
            <a:solidFill>
              <a:srgbClr val="808080"/>
            </a:solidFill>
            <a:prstDash val="solid"/>
          </a:ln>
        </c:spPr>
        <c:crossAx val="1"/>
        <c:crosses val="min"/>
        <c:auto val="0"/>
        <c:lblAlgn val="ctr"/>
        <c:lblOffset val="100"/>
        <c:noMultiLvlLbl val="0"/>
      </c:catAx>
      <c:valAx>
        <c:axId val="1"/>
        <c:scaling>
          <c:orientation val="minMax"/>
          <c:max val="104.49999999999999"/>
          <c:min val="0"/>
        </c:scaling>
        <c:delete val="1"/>
        <c:axPos val="l"/>
        <c:numFmt formatCode="General" sourceLinked="1"/>
        <c:majorTickMark val="out"/>
        <c:minorTickMark val="none"/>
        <c:tickLblPos val="nextTo"/>
        <c:crossAx val="1720301200"/>
        <c:crosses val="min"/>
        <c:crossBetween val="between"/>
      </c:valAx>
    </c:plotArea>
    <c:plotVisOnly val="0"/>
    <c:dispBlanksAs val="gap"/>
    <c:showDLblsOverMax val="1"/>
  </c:chart>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Sheet1!$C$2:$C$168</cx:f>
        <cx:nf>Sheet1!$C$1</cx:nf>
        <cx:lvl ptCount="167" name="Code">
          <cx:pt idx="0">AFG</cx:pt>
          <cx:pt idx="1">ALB</cx:pt>
          <cx:pt idx="2">DZA</cx:pt>
          <cx:pt idx="3">AGO</cx:pt>
          <cx:pt idx="4">AIA</cx:pt>
          <cx:pt idx="5">ATG</cx:pt>
          <cx:pt idx="6">ARG</cx:pt>
          <cx:pt idx="7">ARM</cx:pt>
          <cx:pt idx="8">ABW</cx:pt>
          <cx:pt idx="9">AZE</cx:pt>
          <cx:pt idx="10">BGD</cx:pt>
          <cx:pt idx="11">BLR</cx:pt>
          <cx:pt idx="12">BLZ</cx:pt>
          <cx:pt idx="13">BEN</cx:pt>
          <cx:pt idx="14">BMU</cx:pt>
          <cx:pt idx="15">BTN</cx:pt>
          <cx:pt idx="16">BOL</cx:pt>
          <cx:pt idx="17">#N/A</cx:pt>
          <cx:pt idx="18">BIH</cx:pt>
          <cx:pt idx="19">BWA</cx:pt>
          <cx:pt idx="20">BRA</cx:pt>
          <cx:pt idx="21">#N/A</cx:pt>
          <cx:pt idx="22">IOT</cx:pt>
          <cx:pt idx="23">VGB</cx:pt>
          <cx:pt idx="24">BFA</cx:pt>
          <cx:pt idx="25">BDI</cx:pt>
          <cx:pt idx="26">CPV</cx:pt>
          <cx:pt idx="27">KHM</cx:pt>
          <cx:pt idx="28">CMR</cx:pt>
          <cx:pt idx="29">CYM</cx:pt>
          <cx:pt idx="30">CAF</cx:pt>
          <cx:pt idx="31">TCD</cx:pt>
          <cx:pt idx="32">CHN</cx:pt>
          <cx:pt idx="33">COL</cx:pt>
          <cx:pt idx="34">COM</cx:pt>
          <cx:pt idx="35">COG</cx:pt>
          <cx:pt idx="36">COK</cx:pt>
          <cx:pt idx="37">CRI</cx:pt>
          <cx:pt idx="38">CIV</cx:pt>
          <cx:pt idx="39">CUB</cx:pt>
          <cx:pt idx="40">CUW</cx:pt>
          <cx:pt idx="41">PKR</cx:pt>
          <cx:pt idx="42">COD</cx:pt>
          <cx:pt idx="43">DJI</cx:pt>
          <cx:pt idx="44">DMA</cx:pt>
          <cx:pt idx="45">DOM</cx:pt>
          <cx:pt idx="46">ECU</cx:pt>
          <cx:pt idx="47">EGY</cx:pt>
          <cx:pt idx="48">SLV</cx:pt>
          <cx:pt idx="49">GNQ</cx:pt>
          <cx:pt idx="50">FJI</cx:pt>
          <cx:pt idx="51">ERI</cx:pt>
          <cx:pt idx="52">SWZ</cx:pt>
          <cx:pt idx="53">ETH</cx:pt>
          <cx:pt idx="54">FLK</cx:pt>
          <cx:pt idx="55">PYF</cx:pt>
          <cx:pt idx="56">#N/A</cx:pt>
          <cx:pt idx="57">GAB</cx:pt>
          <cx:pt idx="58">GMB</cx:pt>
          <cx:pt idx="59">GEO</cx:pt>
          <cx:pt idx="60">GHA</cx:pt>
          <cx:pt idx="61">GRL</cx:pt>
          <cx:pt idx="62">GRD</cx:pt>
          <cx:pt idx="63">GTM</cx:pt>
          <cx:pt idx="64">GIN</cx:pt>
          <cx:pt idx="65">GNB</cx:pt>
          <cx:pt idx="66">GUY</cx:pt>
          <cx:pt idx="67">HTI</cx:pt>
          <cx:pt idx="68">HND</cx:pt>
          <cx:pt idx="69">IND</cx:pt>
          <cx:pt idx="70">IDN</cx:pt>
          <cx:pt idx="71">IRN</cx:pt>
          <cx:pt idx="72">IRQ</cx:pt>
          <cx:pt idx="73">JAM</cx:pt>
          <cx:pt idx="74">JOR</cx:pt>
          <cx:pt idx="75">KAZ</cx:pt>
          <cx:pt idx="76">KEN</cx:pt>
          <cx:pt idx="77">KIR</cx:pt>
          <cx:pt idx="78">XKX</cx:pt>
          <cx:pt idx="79">KGZ</cx:pt>
          <cx:pt idx="80">LAO</cx:pt>
          <cx:pt idx="81">LBN</cx:pt>
          <cx:pt idx="82">LSO</cx:pt>
          <cx:pt idx="83">LBR</cx:pt>
          <cx:pt idx="84">LBY</cx:pt>
          <cx:pt idx="85">MDG</cx:pt>
          <cx:pt idx="86">MWI</cx:pt>
          <cx:pt idx="87">MYS</cx:pt>
          <cx:pt idx="88">MDV</cx:pt>
          <cx:pt idx="89">MLI</cx:pt>
          <cx:pt idx="90">MHL</cx:pt>
          <cx:pt idx="91">MRT</cx:pt>
          <cx:pt idx="92">MUS</cx:pt>
          <cx:pt idx="93">MEX</cx:pt>
          <cx:pt idx="94">FSM</cx:pt>
          <cx:pt idx="95">MDA</cx:pt>
          <cx:pt idx="96">MNG</cx:pt>
          <cx:pt idx="97">MNE</cx:pt>
          <cx:pt idx="98">MSR</cx:pt>
          <cx:pt idx="99">MAR</cx:pt>
          <cx:pt idx="100">MOZ</cx:pt>
          <cx:pt idx="101">MMR</cx:pt>
          <cx:pt idx="102">NAM</cx:pt>
          <cx:pt idx="103">NRU</cx:pt>
          <cx:pt idx="104">NPL</cx:pt>
          <cx:pt idx="105">NCL</cx:pt>
          <cx:pt idx="106">NIC</cx:pt>
          <cx:pt idx="107">NER</cx:pt>
          <cx:pt idx="108">NGA</cx:pt>
          <cx:pt idx="109">NIU</cx:pt>
          <cx:pt idx="110">MKD</cx:pt>
          <cx:pt idx="111">PAK</cx:pt>
          <cx:pt idx="112">PLW</cx:pt>
          <cx:pt idx="113">PAN</cx:pt>
          <cx:pt idx="114">PNG</cx:pt>
          <cx:pt idx="115">PRY</cx:pt>
          <cx:pt idx="116">PER</cx:pt>
          <cx:pt idx="117">PHL</cx:pt>
          <cx:pt idx="118">PCN</cx:pt>
          <cx:pt idx="119">RWA</cx:pt>
          <cx:pt idx="120">#N/A</cx:pt>
          <cx:pt idx="121">BLM</cx:pt>
          <cx:pt idx="122">SHN</cx:pt>
          <cx:pt idx="123">SHN</cx:pt>
          <cx:pt idx="124">LCA</cx:pt>
          <cx:pt idx="125">VCT</cx:pt>
          <cx:pt idx="126">WSM</cx:pt>
          <cx:pt idx="127">STP</cx:pt>
          <cx:pt idx="128">SEN</cx:pt>
          <cx:pt idx="129">SRB</cx:pt>
          <cx:pt idx="130">SLE</cx:pt>
          <cx:pt idx="131">#N/A</cx:pt>
          <cx:pt idx="132">SXM</cx:pt>
          <cx:pt idx="133">SLB</cx:pt>
          <cx:pt idx="134">SOM</cx:pt>
          <cx:pt idx="135">ZAF</cx:pt>
          <cx:pt idx="136">#N/A</cx:pt>
          <cx:pt idx="137">SSD</cx:pt>
          <cx:pt idx="138">LKA</cx:pt>
          <cx:pt idx="139">#N/A</cx:pt>
          <cx:pt idx="140">SDN</cx:pt>
          <cx:pt idx="141">SUR</cx:pt>
          <cx:pt idx="142">SYR</cx:pt>
          <cx:pt idx="143">TJK</cx:pt>
          <cx:pt idx="144">TZA</cx:pt>
          <cx:pt idx="145">THA</cx:pt>
          <cx:pt idx="146">TLS</cx:pt>
          <cx:pt idx="147">TGO</cx:pt>
          <cx:pt idx="148">TKL</cx:pt>
          <cx:pt idx="149">TON</cx:pt>
          <cx:pt idx="150">TUN</cx:pt>
          <cx:pt idx="151">TUR</cx:pt>
          <cx:pt idx="152">TKM</cx:pt>
          <cx:pt idx="153">TCA</cx:pt>
          <cx:pt idx="154">TUV</cx:pt>
          <cx:pt idx="155">UGA</cx:pt>
          <cx:pt idx="156">UKR</cx:pt>
          <cx:pt idx="157">UZB</cx:pt>
          <cx:pt idx="158">VUT</cx:pt>
          <cx:pt idx="159">VEN</cx:pt>
          <cx:pt idx="160">VNM</cx:pt>
          <cx:pt idx="161">WLF</cx:pt>
          <cx:pt idx="162">WLF</cx:pt>
          <cx:pt idx="163">PSE</cx:pt>
          <cx:pt idx="164">YEM</cx:pt>
          <cx:pt idx="165">ZMB</cx:pt>
          <cx:pt idx="166">ZWE</cx:pt>
        </cx:lvl>
      </cx:strDim>
      <cx:numDim type="colorVal">
        <cx:f>Sheet1!$B$2:$B$168</cx:f>
        <cx:lvl ptCount="167" formatCode="Standard">
          <cx:pt idx="0">1</cx:pt>
          <cx:pt idx="1">1</cx:pt>
          <cx:pt idx="2">1</cx:pt>
          <cx:pt idx="3">1</cx:pt>
          <cx:pt idx="4">1</cx:pt>
          <cx:pt idx="5">1</cx:pt>
          <cx:pt idx="6">1</cx:pt>
          <cx:pt idx="7">1</cx:pt>
          <cx:pt idx="8">1</cx:pt>
          <cx:pt idx="9">1</cx:pt>
          <cx:pt idx="10">3</cx:pt>
          <cx:pt idx="11">1</cx:pt>
          <cx:pt idx="12">1</cx:pt>
          <cx:pt idx="13">2</cx:pt>
          <cx:pt idx="14">1</cx:pt>
          <cx:pt idx="15">1</cx:pt>
          <cx:pt idx="16">1</cx:pt>
          <cx:pt idx="17">1</cx:pt>
          <cx:pt idx="18">1</cx:pt>
          <cx:pt idx="19">1</cx:pt>
          <cx:pt idx="20">1</cx:pt>
          <cx:pt idx="21">1</cx:pt>
          <cx:pt idx="22">1</cx:pt>
          <cx:pt idx="23">1</cx:pt>
          <cx:pt idx="24">1</cx:pt>
          <cx:pt idx="25">3</cx:pt>
          <cx:pt idx="26">1</cx:pt>
          <cx:pt idx="27">1</cx:pt>
          <cx:pt idx="28">1</cx:pt>
          <cx:pt idx="29">1</cx:pt>
          <cx:pt idx="30">1</cx:pt>
          <cx:pt idx="31">1</cx:pt>
          <cx:pt idx="32">1</cx:pt>
          <cx:pt idx="33">1</cx:pt>
          <cx:pt idx="34">1</cx:pt>
          <cx:pt idx="35">1</cx:pt>
          <cx:pt idx="36">2</cx:pt>
          <cx:pt idx="37">1</cx:pt>
          <cx:pt idx="38">2</cx:pt>
          <cx:pt idx="39">1</cx:pt>
          <cx:pt idx="40">1</cx:pt>
          <cx:pt idx="41">1</cx:pt>
          <cx:pt idx="42">1</cx:pt>
          <cx:pt idx="43">1</cx:pt>
          <cx:pt idx="44">1</cx:pt>
          <cx:pt idx="45">1</cx:pt>
          <cx:pt idx="46">1</cx:pt>
          <cx:pt idx="47">1</cx:pt>
          <cx:pt idx="48">1</cx:pt>
          <cx:pt idx="49">1</cx:pt>
          <cx:pt idx="50">2</cx:pt>
          <cx:pt idx="51">1</cx:pt>
          <cx:pt idx="52">3</cx:pt>
          <cx:pt idx="53">1</cx:pt>
          <cx:pt idx="54">1</cx:pt>
          <cx:pt idx="55">2</cx:pt>
          <cx:pt idx="56">1</cx:pt>
          <cx:pt idx="57">1</cx:pt>
          <cx:pt idx="58">1</cx:pt>
          <cx:pt idx="59">1</cx:pt>
          <cx:pt idx="60">3</cx:pt>
          <cx:pt idx="61">1</cx:pt>
          <cx:pt idx="62">1</cx:pt>
          <cx:pt idx="63">1</cx:pt>
          <cx:pt idx="64">1</cx:pt>
          <cx:pt idx="65">1</cx:pt>
          <cx:pt idx="66">1</cx:pt>
          <cx:pt idx="67">1</cx:pt>
          <cx:pt idx="68">1</cx:pt>
          <cx:pt idx="69">1</cx:pt>
          <cx:pt idx="70">1</cx:pt>
          <cx:pt idx="71">1</cx:pt>
          <cx:pt idx="72">1</cx:pt>
          <cx:pt idx="73">1</cx:pt>
          <cx:pt idx="74">1</cx:pt>
          <cx:pt idx="75">1</cx:pt>
          <cx:pt idx="76">3</cx:pt>
          <cx:pt idx="77">2</cx:pt>
          <cx:pt idx="78">1</cx:pt>
          <cx:pt idx="79">1</cx:pt>
          <cx:pt idx="80">1</cx:pt>
          <cx:pt idx="81">1</cx:pt>
          <cx:pt idx="82">1</cx:pt>
          <cx:pt idx="83">1</cx:pt>
          <cx:pt idx="84">1</cx:pt>
          <cx:pt idx="85">1</cx:pt>
          <cx:pt idx="86">1</cx:pt>
          <cx:pt idx="87">1</cx:pt>
          <cx:pt idx="88">1</cx:pt>
          <cx:pt idx="89">1</cx:pt>
          <cx:pt idx="90">2</cx:pt>
          <cx:pt idx="91">1</cx:pt>
          <cx:pt idx="92">1</cx:pt>
          <cx:pt idx="93">1</cx:pt>
          <cx:pt idx="94">1</cx:pt>
          <cx:pt idx="95">1</cx:pt>
          <cx:pt idx="96">1</cx:pt>
          <cx:pt idx="97">1</cx:pt>
          <cx:pt idx="98">1</cx:pt>
          <cx:pt idx="99">1</cx:pt>
          <cx:pt idx="100">1</cx:pt>
          <cx:pt idx="101">1</cx:pt>
          <cx:pt idx="102">1</cx:pt>
          <cx:pt idx="103">2</cx:pt>
          <cx:pt idx="104">1</cx:pt>
          <cx:pt idx="105">1</cx:pt>
          <cx:pt idx="106">1</cx:pt>
          <cx:pt idx="107">1</cx:pt>
          <cx:pt idx="108">2</cx:pt>
          <cx:pt idx="109">2</cx:pt>
          <cx:pt idx="110">1</cx:pt>
          <cx:pt idx="111">1</cx:pt>
          <cx:pt idx="112">2</cx:pt>
          <cx:pt idx="113">1</cx:pt>
          <cx:pt idx="114">2</cx:pt>
          <cx:pt idx="115">1</cx:pt>
          <cx:pt idx="116">1</cx:pt>
          <cx:pt idx="117">3</cx:pt>
          <cx:pt idx="118">2</cx:pt>
          <cx:pt idx="119">1</cx:pt>
          <cx:pt idx="120">1</cx:pt>
          <cx:pt idx="121">1</cx:pt>
          <cx:pt idx="122">1</cx:pt>
          <cx:pt idx="123">1</cx:pt>
          <cx:pt idx="124">1</cx:pt>
          <cx:pt idx="125">1</cx:pt>
          <cx:pt idx="126">2</cx:pt>
          <cx:pt idx="127">1</cx:pt>
          <cx:pt idx="128">1</cx:pt>
          <cx:pt idx="129">1</cx:pt>
          <cx:pt idx="130">1</cx:pt>
          <cx:pt idx="131">1</cx:pt>
          <cx:pt idx="132">1</cx:pt>
          <cx:pt idx="133">2</cx:pt>
          <cx:pt idx="134">1</cx:pt>
          <cx:pt idx="135">1</cx:pt>
          <cx:pt idx="136">1</cx:pt>
          <cx:pt idx="137">1</cx:pt>
          <cx:pt idx="138">3</cx:pt>
          <cx:pt idx="139">1</cx:pt>
          <cx:pt idx="140">1</cx:pt>
          <cx:pt idx="141">1</cx:pt>
          <cx:pt idx="142">1</cx:pt>
          <cx:pt idx="143">1</cx:pt>
          <cx:pt idx="144">3</cx:pt>
          <cx:pt idx="145">1</cx:pt>
          <cx:pt idx="146">2</cx:pt>
          <cx:pt idx="147">1</cx:pt>
          <cx:pt idx="148">1</cx:pt>
          <cx:pt idx="149">2</cx:pt>
          <cx:pt idx="150">1</cx:pt>
          <cx:pt idx="151">1</cx:pt>
          <cx:pt idx="152">1</cx:pt>
          <cx:pt idx="153">1</cx:pt>
          <cx:pt idx="154">2</cx:pt>
          <cx:pt idx="155">3</cx:pt>
          <cx:pt idx="156">1</cx:pt>
          <cx:pt idx="157">1</cx:pt>
          <cx:pt idx="158">2</cx:pt>
          <cx:pt idx="159">1</cx:pt>
          <cx:pt idx="160">1</cx:pt>
          <cx:pt idx="161">1</cx:pt>
          <cx:pt idx="162">2</cx:pt>
          <cx:pt idx="163">1</cx:pt>
          <cx:pt idx="164">1</cx:pt>
          <cx:pt idx="165">2</cx:pt>
          <cx:pt idx="166">1</cx:pt>
        </cx:lvl>
      </cx:numDim>
    </cx:data>
  </cx:chartData>
  <cx:chart>
    <cx:plotArea>
      <cx:plotAreaRegion>
        <cx:plotSurface>
          <cx:spPr>
            <a:noFill/>
          </cx:spPr>
        </cx:plotSurface>
        <cx:series layoutId="regionMap" uniqueId="{A968A6DA-5C37-4A11-9FFE-306A82138C14}">
          <cx:dataId val="0"/>
          <cx:layoutPr>
            <cx:geography cultureLanguage="en-US" cultureRegion="US" attribution="Powered by Bing">
              <cx:geoCache provider="{E9337A44-BEBE-4D9F-B70C-5C5E7DAFC167}">
                <cx:binary>7J3ZcuNIlqZfhZZz0d1mQyb2pa1rzEhqDS2hEhmKirhDSEyJmRIZRYqRFfE6fTUXc9dvUC82nwME
CT8AFzBQBlyoyirTykGHHOe4+9n/81/3//jP++dRNGv94+V5Mv/P+3/85Zen19ev//nrr/P7p9FL
NO+8jO9n0/n0t9fO/fTl1+lvv43vR78+zKI/x5PHXy3DdH69f4pmr6N//PJ//ou3PY6ml9P76HU8
nfx1MZp9vx3NF8+v8y3PCh+17qeLyaua/sib/vJL/+z6l9Zo8jp+/T78/nX0l1+057+0fpVvyf3F
1jOLel08MNf2Oq5nm6Zjep7lhr7n/dJ6nk4el49Nw+74thsYoW15pm8GQfqnr6MXpvefxpMoHSpa
TbyW6OFhNprPW8t/r6ZpC1+NjufTfvLF/alaYp/P5Zt+1SmaG+ArxU8yRJck2fVI0rx3dL7tK8vR
vG13bM+H6KHrOGFghaZGcyvsBEFgBqFtun7oBqGgeW8xW0wextvWU0z11URB99W4pHyPj66b8t3T
99u+tCTlTatj21Zo2UEQmp5humK7+x3XtwLbhymK8I6T/u1ku3cnj9PnA/Z7Ok8QPh2WdO/yybXT
/eQ0/faic12O7rbdCdjvduCZRmAndM3cMp7XMSzHN+EIO9/zzTD900uy//b4FE3G89dokj4oWlPx
ru9mJ0sGZJ/luHBSPxdunsbP469fx5PRfNuXl+OG6XZCJzAcMzTZ5Lbrutr9Y1pmx7EQBqEfWup3
fvqnE27suaZibmiTBTe0Z5IbN2cN4MYntkRVkrdt+h3P9zkNXmB6joH41djQNp2w4xhG6BtOfBfZ
Qg6czEaT+6fWzfT5O9tjfMC1lH+D4Ej+Bzm2NOCQdIcVXlVwxfBRg1zbCjgATmjpXPHMjh8GvgHb
QjtwYoUp2RKpiHgdPy6iVjR5aPWi2ZfFwwGM6aLd5V4ieFP4G8meLpSpW5Icn36q7tRY6Kt+4Lhe
4AdorKaBqMhIEnQnmBf4HoqVGzihh2qV5c7x4/evr+nQ/jJkOU1wYDkqaX7cAJofvUN1q+qmMtny
NpS2HNc2DCu0NZI7FhwJTcO1fQS3bykLIkvyo9/HX6aL13E6uj/V1zMF4dcPJO2P3tW/309GD6NZ
9Dp6aA1e+de8Nf2tdaUsx523dDkx7mEmGHZgGShVhuPZAXI6cxSQ7R3L8l10XcP2YZ/QZQ9fZrFk
3/U+wcNdP5ecPbmqn7P995fbdnE59tmd0FDXlIGNZ9ouhqDGvrZvI4hcw/Idz4XJtsmxy56r/vR5
+vLlELG/nil4sn4gqd9vgEVyc3ybUqDoDilH/XbYwZ1hOZZv2qEVWJwUQX6nYyNlAsMMkPeBFQhJ
cjOaLbYtp/iQJLME2ZNBSfKb4/o3/NHn7rZvLEdyK+iYrouF51iOFyh3kkZxC2048DkPWN1IEbxS
6Z9eKlbPj6PZIdu9m04UZF+NS8offa6f8ud4eLYqjiVpb3Uc/Ekm+9gz0WzVZZKRFT5qk+UbpuXZ
nAjfln6Pnasp3u3LaYLuy1FJ9fMGuPlOcTNUSHW/E3oGnj7cp4ZrcsvrO75tdizDR3qHnuNz1Qeu
ENE7l1NM9uU0QfblqCT7aQPs6u5lLz3rP3+zO2YnvtI9HBwFHm3L6CB2kaZ4mpTQNbC6s2K1+/wF
V9PWTVBM9dVEQffVuKR8F2Wibtts8Gf0Y/yMrZoS4efp31YmmudaJlYyDibDFu5tG+9SGJim7yAF
wtAxxabfa0nFLMhMFUzIPJFsGDTgtu+eVyhnTfR+0wlM/Ea4VENCO9pd3/ZQLF3HR7N0MaJRQqWg
nTwuxs8HurmXMwX5cXQvH0jqd7FT6z4E57PtfuVyotbGHvYcy7Ps0DCJ8yhndkbUuuiVBsOWj0yw
CkTtjsUU7/zkEwTVk0FJ8XO06Lop3r09rfDCsd2OyYXiBK61pKlG8bbndohfBmjzpok57EhHanf2
qCTAdslfTPfMVEH8zBPJgW4jOIA9nci9n7/yHaNDTA1j1jUM38aosjQGOE4ntENcpZwHM7Bd6Yno
zl5Gh4ncdGKO9ssX5ijfACdCt/exOsoTz3SNEGXGNHwrTLSZzGXT9sKOih/YHjqmEgWGcM51Z4sv
h+g6ybQc2eOX5YjO99Z94RxdVSlg3Y5j45UhCOAFHhe5bky1CRHY6iSw4wPDU6GdlOGJJXs0fRlP
xvcH0H09U5B+/UBS/6gBW34wOEop8POXjd8hQO86AQFlbhUv9HXq20ZHpargu7HxSJPRgs2V1e8H
+KKfWgPCMgfEkrXJggXaM8mFwaD+M9AbYmFXdeVbfgfNPVAKDJvcRJXUrvzQIISMCsTNVOhQ6D0t
Dgrmp/ME7dNhSfbesAFkn41fx/On1t149jietM7nytyaV8cJ1H3HYq97xGY8NzR1RrQ9p+NZHqom
+g8COudG7pVeXrEmtOk9klMb/pzk3B0KYt1Co/sZF2xVBwYdCc0Hw8CwcCoHsRKUkdQOyQCulQ33
p3966f38MZp9ica/H3JrdTNzBTuyjyQLug0wjO/Go9dJ9JLS4uelh+l1TM/3QsvEzcz95eiqKmoU
mUpYEYQ5LaS7L7xDe6yn+HisJgoGrMYl9e+a4A49q1BrenOGvsZbQ2YFy1TTkypD9yrJSGlLiOoA
J7ODHaDJadNXbLFtJ8Afiq9C5veejH8/IHCfzBI7PRmU2/ykAQH7i1Nuusruedybyv1DFMUgwEia
qUZw3+mQb+fBjiQoL30RF99nj99/HJbpmJ0riJ99JFlw0QBRO7i8q44FpspZRxtycfbEuXU6C9pB
0CF3CAuNAAD5XblNf/zcGkTP36KH6Wzbooovem2y4IL2TLJhAAXq1nh6pxUaahZJv4ay00LXC3FS
6IopFgKWs2WSaE3pQZKJnbXTetHk8Tl6GM2fyvMgO1ewIPtIcqDHx9fNgdSQn7RuR18XX57H99s+
Xy1XL4vYVuuBpUBKo22bFqlaSr3RZUHbx2gLQzylqKmBg/Gc/mndbbHf0opPR9HnCQ4V/URy6qgB
6Si9S9y4VUkN1+64jgqZKUe28lE7mtQgdQKVFL4R2PEt0+MoaWdl9BzNFlttymJ29NKJggercUn4
3qf6j0jvskJxjX5kKUnBpncMJ38mkBW+4Rvk+ipXk0pLyZF+/GOUjhXZJxspH8/LEz4eztG9AbZY
76RCawDHNR4JLDDcpLZjBLoZRmYE4WGTEBkFaCH7XmZGULL0BwGb1kk0nx5AfG22ZIH2MMeIkwYc
gOMKHXkhfgeSVBzDxmcdoDXpYlrVS5FJbYbKj02FoyeEQo/IzQGO1OU0SfrkZTmaN8BGOB6ebdtn
5QRxgEuOyhp8Qb7pUo9m2Nptb8MTopSUQxEys9w4gSJ73R+/Po2nXw/JUVnPFJRfP5DEP26EC1Vl
qVRH/7ZpqDIBnws9dDzUz1BoQohjA7c2dnOo7AOpCfVmu9az4dJfzhPET18nSd9DwahbH716X6Gw
Vd4IIgYQ1QhMdn9c2ppxghLIJzGFOL5NtlxcD5Xd9lfTHxEJz39fHCBus3MF9bOPJAeuGiB2++8r
tMnaVoecH/LeqF/Cvekarr7zsdkQB5hrBM5c21E2W5YFfSrDp61/P7rt/0f6YH+VR5ssmKA9q3vP
964+bPu6cnc96UD4k7GokK4GpM1lYxGfIfcTl5Dru1SE2zgrsiTvjWYvB9WQrSYKUq/G5WbvNSBS
3KuywqKNs99HZcFkCm1ScKWSqUJjLpYwhclEBApCY9Pn8bdDxGwvnShJn47nSN8Ae/b0+q/pzis6
0+V2vUkOnE88MqRSL65O0u1Z5K+qaiH9EyepRQaLuGeO/76IXqdk+z+3ThcUP0fbVlYsawteIbhR
8AvJl1NIUvdt1L+q0s/QwYolOSK0yJVTAS5d28cq8wkm2yS1qOwKfpcSPnEB9QH9mE2nByj865mC
C+sHkvj9BtxH/Zsq/dLkIQbQNvAwfH2ytTStv61kL5UxJIySrhVrQJL4X0etu9Hs4QD9px+t5+YY
sH6UY0EDfNKfldK39QIodzW1CQ9QLUloBv0zJEc6wKTNKKFktlCHhD/IJ36AomRhnGUF8u71FF9I
6TxB/nRYkv5zA3b//7r+tZt+/CaZ8K/D3Dn98GnXH9/f900Kqk+Mk/+Rp6qQX/DjZZjedkPOJnXl
Lt7AWAsTXD9dfN9RGlTM9XSe4Ho6LLmuSuXrFji987MK6e6QbxFY5Ou5FsZ2KFKDMQg5fxwzCpRT
71P2sPWmczKDYzCFs9Hsx+hx+u2gPO1N7xFs2fQzyaYex6J2Nn3ceTb3Px5tyyKH3icdxqUe2cYW
0Y6HCuWZDlKLsDYZf7nQUG/6Ov/zoPOxnpljRfrKHPE/1k/8u9Fk9GNB9KS6k+JTHesBjUTKMP/F
KtE40AYjySL+A+1NG3wqynbSP52oZnutqPiOykwVTMg8kVy4O66fC6e3Fdbjk5mBxKcy1gXaJV8i
26aukCIGk7wB7Pmcc+p0NhpNdhXSFZM/M1WQP/NEkv+0AcWDw36FNxCgU9TAIipIySgICPk8dgHb
8fHJJhzQt/+QqA0Ag4Du9KPx/XS+T55tMTs2v0lwZ/MPJbOG/frPSu+2Qma9OdAVkme8f3al8w37
FbpvQW4jo4mAKTcQUWuyiDUhQYIHJwT5oHI8YtAK/ZD0n6KHdKRIny8+EMkssfmTwdxG51vr1osG
iObHqMJokamQQCifQvSCipc4xbOmA8+pgXBIvcfNSCplKCTzHgsqJvxqoqD9alySf9CAnOHz98Nt
W6ykrU68CN8sdjpeEYCMYhSWDO19YC0cwyWvFfKDtSArC9OihBhyYtJ6fz+KJq3haEYRwnT2fds6
izmy632CUbt+Lvl33gA38IA6gyrdLRR/WrbKtDRIaopZqF1ZwDFgbyDYDcsEeZVcwJQriVq7eznF
nErnCY6kw5Lyt4P6L66701767UWXc7mT81YVtAl/O94vUmon0NyFj2R+/k4IwXKMegM03IvqR+/x
hyaeoUoOx1si7AqQvpD+JQ7EKlm0Kva8JcPGjQIK+SJvo/75XXXnghpEywrI+iAVkGRkMEo0Wd0m
Pce1XPwjLhWlCpmY51lvbf+f//M6aj382/m36Xh2SJRKzBfCW75eCvH+ef1CvF/lPdUGeVW1ZaCQ
Hd+sbVK/qzHEoZGAShsH5LOwWrE/fZnSsCJlUtHFGW+yfH+GdKLkQDouSX/RgGjVxVmVIoJIOMWg
5GfijcUAEZQ3DQJK5GeCpleIAk1U+8t0B4LfBtKvZkrarx7kiE+8pm6ru/+hQuUVXyBZIy77GvRN
kIcFQH3bDxSwHjkKJCvgEfQlNmf/IFCTZJakeiGkSf9DAyj+qcrtHnaA5lH5Z0To+Lfoi9EOgCrE
/4F3KXD4R1w6pN380fcXTOs9wA027Xp9vuSCeH3uBDQgbNrvnmy7aMtZBQrlHLcGEHoOwFakKVja
xY/VTPq4SmmjLAjpYBIs0tjB/5mRPNX9bQbOzM8UbPU3vkmyaOMPJbP60Knu6+qyV2EJBd1NyBJ3
HJsioTip2dGYRVYzXTYcBfuQ5JPwOMusy9GXaHJITtVqomDFalxSXsFs1k35/i1aWvL5RfpIuWOi
0K0oXadEgsCd8niTtZFxD7YDsg8U8tsa/ST928t8timV1q3bg7CY+pm5ggHZR5IH/dsG8OD9aUqH
n+dB2+jEMEAYBETvqCCiglHjAkELCwACFdwmux+cGpiU3f9poavCyX99GrXiXPD0J0XrKxYhG14j
WLPhVzkuQaC6T8rpMe7gqk4KXRrMuBrbBQfCSlSmzEnBkiDxw0TVCoE1I3qEoZHl0eloCnpRlA7u
z5XVRMGH1bik/Olx/ZTvv7/Y9qXl7qg22iwFvWSaWxQS0WFP6lYmuWe+D4gWANEKgkNWG/Wn0z9+
QrPSZgsu6K+WrOhDhboPwXGV4kKFT4kTOZjLpDrR50q/qGzq41VnGVI+ly2Z0l2QSItjwkazg3LR
04mC/KsXSsqrTgd1U/4qen4Yf6u07xgmM7EgkIcpJaX20dWVWhpeECVSbWaS7gCyC9w+CyoWDeuZ
ggHrB5IDV7jV6uZA/8PHdAMWXbjlriFS++MQKkh9RoBbI1cMg01NnbvKxFxFWrMSoL+YRffRAcXW
q4mC9qtxSfo+X1036Qcfqyx7fENEzzbAjc+oDMBJv/bNWYWpfW8ND/NtiPfjwgWCaLsK+q/L/z9W
Xrbtf7xEgrOC5QJ4i0wScJLNkBwqzUhRPkWbZ+AUeZiU9NMK0z++FP73iwMBodKJ4v47Tsfl/Xfc
r//+O42+bPdIlBM+2IiAwVIGoBDxyR4HE1aX/arFXBBjIaCWIYEUqG9W+uxcT7HgX04TlF+OSrqf
duun+8lllZaHq2BUaLmkSs7iXoliz9MhDiWM/jM0Ioh7QaAPZ6l+Ej3/oXKaD7c+8m8QvMj/QLLl
pAFWyKfjKn3ttN+lwoJEZlwmtmKMdhOBBOuiARNmBW1IWYSclCxTPo0At0+HivTC4qOwnCbIvxyV
NP/UACP89PZo21eWu4CU9quwqBWeEP70uOlMxv2hINs92n7jSITey/hHluhk4k+iQzq5riYKwq/G
JekVAl/d2u9pt1cd6d/u/j0zxS8vEEDJpis61uU2PKkc1KqoLrjcJfTDUrhNmQ0fIJDRglQn3aS5
NJIhu98Hs3HrMpr8EaXDRSsqvmgyU8WezzyRu16Jvdp3/VWFu14VGaND4s4jJxy3qmqinqF/G5OE
NimkNnPNB2TGSoVniCP8lIj/IT7X7FzBguwjyYPTBuRwnA6rFbQeefsGWRrErvPRISBIbdXEg+4p
iIUk6J09BKeAUIxeou1FfsWHIDNVcCDzJMeAYf2H4Hq8HV6p3C3UNimrpvA3AFOCqkUnLqbXjgEN
agIadQOHH4MryrjDruUUUz+ZJQifDEqaX2Nj1n7xqNaXVV38ClrFxpFngnhDzS4dH8TFYyjtE+SP
kMCpCgWBQqFv+sPwVlKcFkH1dFjS/bQBpSpZLOCqyP8Gejyelnb2nV5XKXmtDtDqQJiZ9D0h2ikL
qSnXIltABSAA/1BGmLCvkh3b7o3n82iRno391R8xvfA4rF6eOxUNcH2fDStM0KAMRcEI0eyTPEql
igrMGwq4cLdROqdaoYPAJe//s4jmOeWZsJwmiL8clUQ/a4DYpUHmdLueUVbwKuBWsoJp64BHM4FX
zwhecDdUPJq8YvDXgWGUDZ93r6dY8qbzBOXTYUn6bgMK3u6uq1Q539rL7F+7cHaNr6Mqwcu1jpYJ
frpFx20CnKLRSTsgpRJIJ4obYiRA3EDp3078+2fTyQMhznk6uv+Nv54pdv36gdz3Zw3Qfs6rpD7w
MW/95fMVhzKqeX5UoaaPYw3fvcqoACTaorkn8PWaro/Hs6PiXTYmGK6eXG0tVdHTyWh+iIshM1Vs
+swTuevPOe5121rntxVy4K3V8x5b/vav267UcmoNmdYGbdvYzWn3bG3Dk8UIhgyd3YD3s+m+Kps1
0BD779sWU6zTJLPkNo9fldvhfGvdO3ywX4PTcoR/a7p6YAbFu26V2mVAJqmqvMS9kzosM0p9m2Zu
hNcBFnXw/uBZls3F3kUvgCNF5Y/AaqI4BatxeRDeNcCX3J8+T3c50MudAsSpslND0NmIzIKiLq1Z
ridq1izwSMivQ8UUWQz7rKj4DlrPFBxYP5As6DfAtnr3/nbbZitJfVWDRicSSgKVAzMGe8nsfhuw
74A+6Ca9Smi7Z3iC+O+ms4N6PqfzBOHTYUn2dw0g+81ottVzVY7u7bBj0smQnB3iiLjyCVtpUrcN
ch7ttilvInc9Rp0yU6YnptWu5RRv+WSWoHoyKGl+c1y/2N1Vc1qO5m8VsHpq318XwFVIa2r4oUpd
nlIxTCjPBn+zoANbiL+M9mwkTuM3LkCaGi4m44MsqdVEsdNX43Kzqy7udeuYF6o3dFWeGycAIpjE
HFpyEiwnL0q/Xjx0T+ChqDHzCstjLqIf0R9PB3ZMzcwV9M++VrLgogFtYS6qbAJmdCgipjF53OCL
K5ySJO2Kt+kiTEMH4BBolhFnEqbsT274i9Hk+wFq5XKapHzyshzRG3DJX5xXqM+YVBuhp5CTpmoi
8cZrJCdDBG2eLkj+SpsUNB/Pxl+iQ6IjF6uZkvKrBzniExOq+9L528XfUgoUOWfLCVjqISkZBpWc
ZG98ZxIPngJ74ibqoUJ+xLcmVJqL6Xz67YBimHSeJPzydXWT+FIFZKq61xUEXUiza2obQeyNe0ll
1HUM2I5qwUbB6TL3I/3LyZVyGR0CXJPMEtRNBuWWvuzWv6UvBxXSu22hpAR0VOYeBxuFLBBXu1Fo
IqtK6xSMMkClVEEKA+lyNJ++Ph2wqVcTJd3TF+ZIP2gA6VV3vaq2ukeyH5n0dOalW6aJ3x3SZvY6
FhTdHGlnaqpsNFNh6Kd/e7nZx19GdDtKB4uut2Ij6TKdKEmfjudIz1fXfcso4Gxy2Me7dLZyNzpd
MynroZWX6wOTn3R1z/CAImuTREAFluIbZH1IoNF9F1XMB322YIb+UHJEZTzWzZFL1de5qsNAAx0I
rLB6ufzBcPJ1xQaxYCiQCHT9FVpK8qdXZ+EQXZKToKYJ0i9HJc0v+dy6aX51dFodzVWipYJHVt05
gNkg48bTbiDHI98bvHAyoxIcOXEBXVHc8BjN76PZtjUV7/3sXEH+7CPJgys+v3YefESvrWrfq8ZS
eOcppbJU+U4u2ckGCZl+dzSCBClIJTvlePAc/Tnetp5N9E/m5WifDOfo/rEBdP802PadJS/+TpJa
ho5J03ALi0nb+nh1Yig/kkMKuzyCARB9P8h1s55ZQPrklTniN+LiAdugqk1vvmE6zL6XAMu9uqzw
xiGLjwIGIn4kTrL1Yys1o/K0AdQgYkKzIAUfCq4Ggjgradm/h103zMrveAZzu70BTWquqgQSoEeT
QsigbSm1PaqgWag2dKkxyLhUALqA2mN+6eSezZ+i5+fDq2mvIvmGHBvkD3IsOWvA7X9Lxm1VFxCe
GmoYaNROKS3qPUhL2u2vOtVQgEUo3HdgiqqKSP92om5eRQvQeSK6zKXj+1tf2bk5Tqxfm+NBA2yw
qw8VSuC2YgJ7XkFDEx73DV0C48gkeII5oCLnFkn56Kb6wVC0Gi/m6XBZDsRTCxkQP8nR/0MDzsDx
37Z9bTkNiKKT0KHK36CkEF+y7JLCGcDbaZGyEKjW74BbwB+NAaN/0DMrHStB/eU8SfrlcI7ufHLd
Gv+HR/AMth71cqQnJ8EHJ518BAAuQlC4Le36Ud3fEb9Exh0ajxJGF7fP7uUU6/zpPEH5dFhS/sNp
/ZQ/GVSYCeV1SDdA/qpEKLBauN01sgNvRbdEDDGiuTh8cn2BTkYPoxnFnQ+twSv/mivoyavx/ezQ
dNhd7xNs2vVzyb6TBriIro662y6IcqcGjAuLDgOE21NntcY+PNVkUDkUKKpEK9UbKP3TS5k9fX6Y
ftt6iouPzVU6UTBkNS4pf9WAlOWra05vVeoSjiDKzamOo+wZJERpMqioDPUTHvgkoPWoRsjpn04p
rwqVDtKVpunMHO3TBzniNyDT4aqLslYV8W0V8iWJikIVNFGii7qwaNPiFawGIKgs4EB9xEVu38+m
9wcJatpAxBNztF+O50jPYa9bVF9dE/GvivTEe1UYEqQjgr650BjeU6xjDDvS2EgxjPtsaArSdPKq
2grODlGSMnNz5F+/NscBPr52Dgwq3Pwm+Zlse5VFhS2gUqy0O7/tKYRi8gtNxDm6VF5JhY5zWvdF
r9t2xaZ7fz23gAfpa3M8wEaqnQdXFfKAtELV5QEK2wTDckVyITVyoH+SuBx4aX65dgy+R5OXg0IE
6URJ/HQ8R/kGaDzXVabuxw3Wcfs79DcGhyqHAo0rj/CxzxXkECpO3BhZ0iN+xweBwawmCtKvxiXp
rzdc/XpCZuuZ1KPXxcPoL79wsMFMxB+GkYPORuxVO9hEvFE5QhpVFDcpuhuPXifRS/lDvZoovmw1
Lr/srgH6xPUtzoeqhBoVgKqzgcIwCGgSwpmVsQ+6xuOrNIMgIH2b2CDOMX1XLbZnihdfp9f4zBY5
H/ByVFL9mvur7ks0binQ+vej2/5/pAQo8nKoderbfC4HMvu+bXXwrSunVhiAp0IjFoz7jPsdrwyu
LlRtVXec5D9lab/nmoo5oE0W+197Vjflr28qxPFVGUzKh0uVh0JxpfmNRvBAucFAPcMhYKY9DrIU
vx593d4XupjWy2mCysvR3G6/qX+3X/crpLlqX4DrCgA58CTQDBRCR2aTmx5AZvRn5uZXoCq5VlzX
oz9b/eh5RKXxIVajmJ7jgfbyHC/69fNilRtX2Z3/luVXItx6fc4eqIr0gIii4ZAbb5JkEJi+Kq/M
HIV24BL9o/rMJw2wqPzymtrLWfS4OMBxlZkqz8D6pbn9f17//r9WrSwqY4APaKJB3jbEB9wp9k5l
GBB2aB9BUplrEwUMVBwk/dMouyiq1+PH0SwdKpL/G+7/ZFqO7vHLcjQ/rp/mm3u2VcWIt/Z0EzTD
fx30/bXCIq+KWSorHJRX3I5UceYaf5CNSdGVT01tEHtdJO59fGgOEt3q2KiJRQdHjeeOzoYgla6R
ZxRwQJt9CsfwGSlPhkx3D0GWBF8VX8cSCwJ/U0LS5Da4XcwPyvpK54nPSoflVyl7r3Yl/JxFVLWd
3jA9hY1YWJuqd9aqjPZvvcRk45gSyuDVBdG8qljhgBifhJ7Tnm0ZTQQ2+YYB9B5dFRTobc7vMp29
PrWuovuD7SL5AnEbXcvn8lq6agDg9k23wmYXmEWqF7pB2B9XI3Yo132GIx693VQzaXxlCdKkkAY3
0R8761GK1cP1TMGD9QNJ/JsmEP/yY3WHAb2cpjqEle0A3ZuerHr1AQK443oUHyzBJiUuzQ0p2Itt
q9lE+XhajuzxaI7mfG7dcvimWyFgQUDNNuF60lCJGnhGLpgMxD90V9UgSQWrIbLubiK87geYoum8
HNmT1+XojiZbO92rzKAgSg+4NsXwtDFMgJbEZneo88AB6dCfm4BODHmb1Ttvoq+LqKUcWyk29maR
tGnfyzfkeCF/kOPKBl1bmDT/UiOnO3kd4wxpqQZDvWj2ZVFpXh5FaD796vEFqLi+I/LyVMMXsGoA
/wcgOo7HidNRcnHFjCp8ieBV4W8ku7oNYNfHKvP3VK0U+ao07Vb+evikn6E2qS+qpBbHM9lfJigI
bioeEuNtEL1MD7i7ltMEC5ajkugfBw24uW4/pR9e5LAqG7CyVSdulFIPD5pHxrCuI7XJmkSeEJum
SE2l3cka2ZvEffl925KKT8J6pqD9+oEk/w1fXrvg6FcosNsWOFl4JDxiV8sgv6aitk3iWzb6K54Y
KtkSgDNNcoxf76PxbHJ4AclN7g2SHbkf5NjSgCD67UeUis1Ss+SpoISN/xDDguzKe+/7GlswLOjE
poK4lkXaJClM6d9e+pH+3JVRXnwkbpfzBAfSYUn32wbor73LClO4yXhRPRqoR44rFkRcUaWDAcwC
tZ1YepPCoJN9EI0nr0pveH0aPY9eDriT8m8QrMj/QDKl14ACt4ECE6/uMNCckLaDFIkjBnxHlvK0
XRwbvkminsq/L8isT2h2Bksm0f9udef3o8mcjiCxkjecxSZ26yFq9ReTp4Pkt2L6vm8vZOe+kyWr
B2f1i6PLfoX3HhoYXHRJdyWaSTd2QygDHo2CPJ9ApkJcpodHKHKHBq+ty8X9IZGB9UzJodUrJfUv
+/VT/64/rO6gQX3y6x38VFQ4AAImia8SNcl0QRXjMCaRzqwqAAnvxhMO12t8srgDW0lHSZo3zbet
slgW7Xhdnk3b/rjk3V0DeDcYkpdT1SVJsaMquQYHUgEOAL8fcDSyvkY8w4SpFQwzposR54VpzPvn
f09bw+nLP/9vzLyb2T//3+R+/HW0bYUb+LbxTZJlG38ouTVgk9etdg+qxDYE/oHLC4cM0CekBkgc
sjbPgepQPYhQN2Jk4ZQPS1NTJf4fkjc2SCdKXqTjOdI3QLUe3PbSz/95g1N5wlQmjAM0h5Mvl6dq
2Cdsq+q7sPfz/SkGo9lBKc/pvBzdk9dJst8OGrDjL4+rIzueYVLykN1sejquyzSZNs3WEeogMylr
lHT/MP3Tyw0/VlUWrcsR1ZDpk6K9sOFK0mZLFmgPJSMGTdCm/1aliaOgrpSmTCWqS02dsCzbniq2
43DYrhEgRnLJk4hlIB+oPDqADeupkgfrJzkG/K0JJ6HCCwjgvbjCFGgIdjwy29MlNb5HhT3Mxe8C
zpd0SdMktWohgPVyPn/GyD9EsZIvkMyQz3MsgRq1i+P3FZ4JUsds+o7SbVdBYVHla2u6E2DQceUj
UPLS5TulFe9B5kY6MUf75QtzNAeUs3aar0yhqrTWN3tPYciXSBf53D3Zdu+W9DLiRqRPF7Vd9OYl
TyFUeXYZm8EidxiPCs0VqBnJRTvilj7d32YHNW8ZaLNzh2BBJkr6ankSPuNvqPskDM+qdHq4BMUp
cLcd1FIldE2NC4iAjgE+q7LcUjChrDwYPkVjJQm27YtitWg9UzBg/UASf9gAj9OgyoZ19LwPA2pL
lUaK2YyHUSO+crQTpw034SMOCBAfogkl0wTZly+TNB8c1b/hBx9ut+2vcvcOXS2ovSQZjR1PZhRF
ghrN2y48Aa+YoBPhWIWjSPAju+MHQDNNyJ5PR0sYAquZOdKnr8xRnw+v+7oZfKqQ+ja3OlkiFMaC
zbTULzOXvo2lRtUsPj7VrCun8Hw/CBJ6kEyTRE9GcxRvQJB1+K7CNMCYpCBdgYLuxlQlbJSheArQ
t6wfJGMt3diJ7TuMfh8fmgiYnSuon30kWTB8V/+mHypBX5WiqWBMPDrtgodOMiCdW3Sbi1xA6jdJ
QljWG8jA3jCa/DgMjm89M0f+9JU54jegk0v/iRu2OvLTBw1fA6i3ZHBQLYt7TTsBcd8Fm1rNMAEk
k+TfuZpi/WY5TRB+OSqprrIq6r7nh5e4/Srb8gGeTDIwLXL+DBBZY+SezLVD1Sy6DYX6pqcaNBDZ
Sf/28toZv0xnbWpFXw8QtMPsZMEA7Zlkw7AB/rbh9HErpk45bUflxOJsA2HGjNvqKAClDBuIaOLx
hEVKJtPEEdwEwYcdqyne+8k3SMrHr8qRvAGJfMNT/BtV7fw3iuvlaYXFQMOLKgvyKXRQTYtIE3NC
0J3p7q1tcnInAaUEZSkpgY0L9rMa/XD6x+igdPvVxNxOX74wt9kbUOaws+a33AVD0tJbBfLupt9r
ZPyq7hnShTFOubzfQP5jISTL4GSV7fA9OlZVxFcYIMAdED+hgDhQOLa6XOXKwa9GJNEhNYyMvVzv
3SHgj1tV3E2CNZ6Wu2/i0dxt0wCvfT96+TJ92B6kKHnhgFuIqkLfUY8GmQFKpHbZm4aD/8ajsZGC
OAdWDGU/e9nvs6Bi2q9nCvKvH0gOXDTAYTms0nlGSynSr2hNij8hhvTXnQlYsvRzoeMXxYaYuqj/
OvFV36fR93Rsf89ZOk8QPh2WZB/eNsCauqgwRPjWyWs0vZzeA7A3ncT6ZImg1fDD3bYNV+7yaaPt
gLZCvwsqanEo4CjWbx8/6FCgg6/NIVMxX+Y8XHyLnhfb1lN896TzcgcgeV3uAPDJdbsTdtfylSM9
bStIWAPeHDjgGJBWp7xqawGwH9WFmACE02mBkZI58SjsXk8x6dN5gvTpsCT9aQM8OR+qBEt5w/Nf
PL/GW2OXhvnhArlTlYbp0J1Ry8PRtzvA2UBio3yy29Pejlk158MfM8pBDvCdrSaK/b4alxv+A47y
uu+aVWv4qqiPIoPDTLVR4MJZ3uMZtxkAQgq1GR2UXEFQRmUlwB7rKb5sVhMF9VfjkvrDJlw3n3sV
7nsFYcQ9rloY0QpBtm0kQdAkU8oigZkscxp5Cb/xhx9fRoeGq7JzBf2zjyQLPjQgYrLyRFV1AFSD
3jef2r43/92HYXUngD73qiiZ5lGg5aS3S+byIYoFjhe9XFT/0oIc2btosoheD1AyVxPF5l+Ny51/
96H+q/+uysoIutlBVfzEJH5QhK8ulwzh2xBeRXBRQ+lnzd0jAUTuqGP4scCXvG0zFF/8mamS+uuX
5uh/XD/9P16ebPvacjq+AkHgzicRCgdD3JjL1TlAhhR9ckDWVaViHmgjRNKzas9HugmO53ER0cni
dbE9ilzMiYJXCI4U/EJy5iNEqVspuh19XXx5Ht+rVk6qHC5GwU7JVeR7Kckrg3JklTZoGIRwSRwk
xKgxK7nGyGhWNZVkU6kW8FlelV5fMb82vEbwbMOvJN/6DYhG3gw41tvluACl2eUSKeEt+XxVoS6n
jrNCm7QCAzABfOGBfpzpi07PDdUOzqUtK0FosUM+4zze7jou3hLpPLEH0mHJ9M946uo+rJ8/7mS6
HlbdisNP9x6OpeOC9wMuU1I5kBFk5JViu9BLDNuGNn0kaqQbLnGVfB6/fIm+/DlKR4suiw2UX82U
tF89yFH/Y/3U36usqNz1aL5VOpV21XZ/e3wi0W1O89ltW68cI2yq+gnTASFjkt6u2rFqUgqdjuQX
onSk5ZGAl+tHueeaio+DNlmcCO2ZPBSq0KLuK6n7/GVX1mE5TgAQSuq1RSclhxyMXB4exa/U/oFN
DB9S3S+rL+yxng1cSD9EciAdz1G/AWlgGXz77brA/mLhDa2/fPToavpDKSF/X2wVhuXOAckBOG/p
ixCiM5M8A+iIdiWRI4/C7ASujacrV/q034qKT0J2rjgM2UfyPFw1wMPVGz2Pf1TIBMUDgChctE+H
LtGy+qwdkMBKlQhYiDzy8y26d6+nmAXpPEH+dFiSvtcA0g82QmVUdTO94YdM/7XtE7qzxZetXqly
NxiShM6hG9tOtT0K13wgfIiMkIaj0p9SfS4xMHYup/jsLKeJo7MclSen2wC7ojt7Ge3o8lSO8A4n
Bew9HGA4fpcJNhnDDngR7iuSntL8HOEe22M9myi//JAc7ZfjOeo3wKbuTh4X4+ft3thy5MeoU91y
cU8u8/p0j1cMX4Hopq4QmHvlHxYOjX1WtIEBq2+RHFg9yLHgvAE2xOxRyYjtfthyPGijHql2uehH
oE+6ygWpaU9t+q9RyhPQuDhpGyqx1bv7rGkDF9ZTJRvWT3J8aEA22lk0fh2nd3CRO6ccDzgHIEO5
po93N05C1hXYNljFHs8oJ0laC8jy/Z3LKSb/cpog/XJUkv1sWP/2v9qrQ3NJ2r91jT4kDbD7vGy+
VJXOCjSx6YKYQJoCWfgqBVy7htQJoNUJJh6o3cp8kKJg93qKD8HqQ8QxWI3Lg3DUABOiIGRWFR/e
YoYVhn+Opi/jyQ5MlZLXFd1QbQfkXEwB6puBt9OOiWo7ANgXzTpUHaKnINhTMZWYCvusqPigrGeK
k7J+kDsqDdBaezNE9fypdT6hbGLSen8/4p9DAOjGr9PZ1tz5cowhlZlGKaTLhvi8YyhCXZmN+w1Q
ukuYfZWFkpzZhDGHr7OYXbveJ5i46+eStecNKIY5fm4Noudv0cN0lm7yCnQxu+PbYOURQgXUDTw3
nY3KkRXQ9YNsOZfeN1QribzoPRdVzDRtsuCQ9kyyY3BXv3bW/QGcZjT+vcpoEwa6wlZVbbcA2APE
RDdOHJ8O6NTEG8o9Qn6XQoLIHqr9llTMi+xcwYrsI8mJbgPUgx5ekgpDfmAcquKwNY6kbp5YHSqU
qOIg9A0nyCNydSbsXE0x/ZfTBOmXo5LqvXf17//eaPZSaYshG8qGyHm8U3Sih7riKvIclGKwffiB
D8Y33bok4XcuaBPplxNzxF+O58jfBEH/tKg00E02DQgnAQ226GwLpJtA9gxV/QxaFgWSKhmLdt2C
+DuXs4H2y3mS9MvhHOUbYJb3ps/jb9sTi0rqUiZGuUpIpJEN5UlGYAkll41PMo7CFfMVdL2qGste
+3ssaAPx0y+R1E/Hc+RvgBrUm77OafUSpTT4eR2obVn4BH0KYSjLowrMFbY4KSAAP1PPQSsbgPYk
rtg+C9pE//RTcgxIH+Q40IC4xM72kuW2PxfPW7PL3RgQvemcYFCcnHw2mv0YPU6/VeoZJ/qj0JSA
OgdoTAFH6rcQEW8SMMmzpHw+RtcWhkD55W06E8WfmTshxT/LnZdu/ZrSyfj3Cr3nKv+D4nmHEEba
10wTF8Ct0miGxgsBqVAqfVMwatdqitmSzBJMSAYlyU8aoJwe4++YjSqUEaSjY5kBF2GRzkECmshW
ByaRlhf4oJZWtPRD7bGeYrqvJgrSr8Yl9Y8bEC+6HJH7N63QJCMLkz6KqfDNhKyJ5vn0ISFctwYo
y6pGe6ykmO6riYLuq3FJ98te/RfN8d8p3ZqCcvq8Ry/cckLaBAQR1FuPE4ANYKCs6pcO5oEHBGWI
AuujRqmctCwfSq2smCMFrxC8KfiF5NLpX+vn0vks+ntKnZ9XXjkaqqEY15JfFM928O9hLQeqkELZ
b65wkO9aTDEvklmC/MmgpPh5Ayh+FS2QB9WmI5NvrIqM6TWG3zQG69AOhAKUsEnStIniITgU7ETK
88QBvt+aismfnSuYkH0kWXHVANFwyg01ok9EtaLZI1GMdi/kf9OEOhAxIlwXtCNRSR0mYK0qKVbn
xF5LKmZEZqrgQ+aJZMNpA3wYp4vvlZrQZI756Jv8j/QyiiFUp+OMmG67lBQR6ybKgMu0wIWxez2b
GJB8R476yXCO9J/qv/57i9mC4Fy6B39eArTtDmVaFKmEKkRDk1dTo70q1wqATAdtjqY8KmqQ/ull
JG73eoppv/oQQfzVuKR+77wR1P8Ds7l1Es2nKR1+ngVktKKDOlR+c9vTCkM3nduAUjj0B6M9r2p3
DPqEiNtAsb0WtZEPmdl5ZmQe5jhyUj9H+tHXUetuNHuoMj1fdX+hAwOCmfwZOlFrJ6JtgX5J2g2R
a3KMCyTCfksq5kZ2ruBF9pHkRP+ufk6czEaT+6fWzfT5O11Pq/VwE7nEfqMluIoxG3FZSlY+mAAW
ZeOaMuuyzNKK+ZJ/g+BO/geSRzeNOC0vo9m0Stva7VChAl4CmDkkh5Nmox8WrjaA2GkxFtccqb7F
6bWZiA/gK3cuqJgj65mCE+sHkgP9BgTe+tH3F3Jq9mhhV9LCBjOH3iVIcVyv/FupqdkjEoDZhX5L
wTXGHFXXstXG/uvaxA79u3JM0R9L1lw0QLW6Hn3d3li2HEfI0aTQdGOdSoBTCrFOPSrOJ8vNdZvc
uZpiPiynCfIvRyXVr2nDXHel79l08rCYRfP0XqhAnaKlCTllQCPTWgysAWU7a0eBlhygPtB6OI6W
GjITYJ8VFRN/PVPQf/1AsuCsARhq/afooULy4+umgzMwasAYxb2UNPKTvs/9A4YR/g0Lc9sSBsWu
xRRTPpklqJ4MSooPj+rf9FojkMTT+fP7vv3W9uRAmN4+bWVn0wqvINXUWfX7oaczmQE2aI6keWXu
IPyqmHH02V4qTTIpYI8FbTgH6ZfIo5COy9OgkKLrFgGnWA7RQ5U+PTIyELw0neFypy2HicWcob7K
+/ZAoCFVyYs7ned8ersXVEz+1ZcI8q/GJflPG3AZ9aeAnrRuK828VzW4hJChMLmO6poXXtWAdAFV
J+eq4BunQ8rg/dZUzITsXMGH7CPJin4D/NsDrTlsZYLhrdvtoYLhn//zOmo9/Nv5t+l4VqGHCX8G
VhoaKOUnwCgDqKlfUIBwgDJI5yzXQociYZvn2YBof+91bTgiYr48JuJx7qg0wBV7fL+otpYBPytB
aBADYQcZZSEarM4U4PVtnoE9QH0pDeylCb3Hioq5sZoo2LAal/Q/7tcvtPsYbfdRtV7wuBaI8nXA
lU1XusE96n7BRFEpZKuSIe1M7F5QMflXXyLIvxqX5O83IIvy6PfxF4TFOL0Xft58QGUlDGSEFtKY
3uiiVs4BdUO16EOjhf4UleJfylJ/n/UUk389U9B//UAy4KgBOWIDIO5fW71oBrzp8+jle0qOChhB
Bh4hUOyGOFNe1a9ryquFewOkDZPQRFFNVZmFFXMk/wbBmfwPJId6jUAxq7jqGuR9wnTotFxPVu6C
AnMxJFMgsEH7s+y8eIh7320PixSzYzVRcGE1Lol/fVq/eDh+fRpPv27/3HL+VPxGdLZRvbsRDrZt
GbpJQZsioPuJY3sg0FgwiTh29oLaZ0HF9F/PFAxYP5AcOB7Wz4GT6PmP52jyUH2soe2qkDT4AypE
6lnIDKEpuXiiaKVOW+klGI3gRZmlFfMk/wbBm/wPJI9OGtAP8yba3S+i3CnB1FOeJcOyfIN6FHqh
adIDJSowMDucFB2Fx9lTss+Cijmynik4sX4gOXDTAA6cjqazxyqvKRQlAgtk17sklC3jOhnxjedP
de9CkQrJKsMFjnTPMmCP9RTTfzVRkH81Lql/elz/HTUEGv50J9B2uROgcL+xzShdACYIOjvCtiYX
n+YugA8QKeUgUJCoc2C/NRUzITtX8CH7KMeKBjhhB2NgHqLW5Wi6vXNTOWbQkNoJ8LLaBDlprUDu
nnYdKT85hwU/eIwGgW2t82LfRRVzQ58t+KE/lBwZNEB/vcIn/hjN76NZSpSfty3aoLPbxNxUNQTe
JbKX9DwBxyOfAy3XoCwiDluIw7HfmorZkZ0rmJF9JFlx1QBtFv/9aKKUqeo44TvoSDjHSYkJYjtP
nAwAq0FTNAHPoKw9B8S714KK2ZCZKriQeSKZcNqA85B0PWz3xvN5tKiOEaQosds9ZXIDlRV4IgG2
bZKdrHodcTkBm4HiRHqmJrEX9LqL9ljWBnbo0yVL9Kc5tjTAEzV8isbVHg0kNBUPCA1yYUFzsA09
JZkGwB269JDIZJpp7USWIfssqJgX65mCDesHkgPDs/q1KNCaENrVplxSnwKd8WNgS5MTrkqENMlN
fLWjPOU2KJgk78dyJMuEvdZUzIXMVMGGzBPJh/Oj+vnwLnqJKo2iKshXcoxVl6NV7UnGlmhTq4uP
kARlOrYpvB+Z97rHgopZsJooGLAal+R/1wAN9t109lAlnJJqcwreboi5rHr7Si+HDewGlREGlRP4
QfJ4u7uXs4H2y8+QpF8O5yjfAFCNi+hH9MdTta1THCAuqQQCSoaiE/oRCjPOA0HOo20Khtyqy1D2
/tlvScUcyM4VXMg+kpy4aACY1cVo8r3CRBqjg2EGmlgMVEUWBy2bNClgAyZAZa8KCeF4VR4/XTfa
uZwNDEi+QtI+Gc2RvQF+jIvxbPyFDvHp1/+8oYZdjOFskMKkmteRpaTRnTadXP305/CBSCRSmsth
3WdBG2i/+hRJ/tWDHAfO65e9V9FzldRX1OVmoerNUsVXEkwMJx6iAZR1ld5HxFTksO5aTDHlk1mC
6smgpPhVA8yxW2CUqkzaI/8i5D+AAOA4RaZyq2h7Hs823Qfwm/oAzBiqFC49bUkpye71FJM9nScI
nw5L0t82wOS6mM6n3ypMvVDBfUCqAgBXVQGorL+lWJ1e1+oh6JKqpYag/O7lFFM+nSconw7XnZZ6
8X32+P1HxVqNSjJyLFXNRhQAtVE3bXEKuaQgET3AJYE0lQr9fkvaQO3M50iKZx7J/X7RAPfbZVRl
cjZWlRNCZjwIONdIwtOuGQwtmsBT6sx/E/B0/ZrZtZZi4iezBNmTQUnwy24DpCm9A2j9/Dir9pJR
BCcmzE2T4OBlbFn80ojRELpTO8JdpBLms/q86mawe0XFxM/OFSzIPpKMuPr/zH3Zctw6tuWvOM7z
ZTXnoeNWRxRAZqaUSs3zC0OWZJIACRIkwel3+qkf+ivqx3pRsnzkTOnap0s3Si+OMIcUuDewh7Wn
T2BYHmRfH9GR54UW/7pd6SI4hti8acCqhM2OOpyfdr82lxEaKDY35pYYANm2o2O/saC3mfDjxS0O
/Li+Tf6DT5CPjcV9pDuFLqkIdiH8guENGGCCZKGfiA/BpM+jrOHvBk+T+ZBW8foM/HI171J+/ohd
us9Xd6h+8wmkDxq89B9ozc9TGgCjIRfFRNTXwcSMn+lu2RhshYwtB1PD0KFqp0MqbPBfrOdtwr+8
t0X5l8vbpN98Astyc1c3KebYf3zSkAc4B7m7aPGF4PxTy/+f974HUB8tB+eU+GCnSepfWdZ7vNj+
sB2ubD+ww5/VZzgacy+qTDUvkuFf1wja3IsKVJ/LDdABBoMnf2IMgAYHuRQGpuLq8Lx2WoA9t4z6
xYre48mPj9lhxo87O1y4+ARceByy+w80jdBRBINAXROzQL8n/f7EAnQDg4NmOvN04qfhxDMW+lox
bH65nncY8P29bep/v7xD+utPQPoyfyi7DzSIMBUB2XIwOOeKHOiIraoPVPEDYUNvHvQGQ5ALWmSL
9L9ezzu0f3lxm/gv13eo/wkiXDCXE3T3/kjyu2hHC42AIicEsnaQttkbQyQYmb1AOZ/a9m+T/9cL
eo/+L2/uMODlxg4HPkGt/vFdpe6+HD72H96jU0PqD8BmD3g//LM5oPhzahCOCEIu+NdGBRQaiGx3
Bv4rK3ubJbu/sMWa3Qe2WXT8CdCKDWrJ7z9SPSAQOTMEzdngsgGXtiGDXrnOYBw8CrSIBFaNFmIY
Brcjo365oLcZ8uNLtvjw4/o2+Tf/+AQaAs37io/MmTMNZPQ6mLCAdNI3+okEaCeCijSEYPw324Ft
fr2ed6j/8uI29V+u71D/EwThgcVnXz9SQTyNV4BbhkmHNkr6n3vQvtr98yx1NFKAZzEXf2AO1ZbT
/BsLepv8P17cIv+P69vkP/wEm/8QvWrVi4r8AN8AAeC5NSEMUB9jFrC/tyqVYRFhGiswjXkU5ZxU
ukP9X6znPdo/vbZD+aerO3T/BEDRrJDpXf6IRKyP3fzIAjXRn/a54OmpWuD13se4YYCmOBwwjzDH
cHuszm+v6h0u/PxR29z4+e4OV+i/XxWcjR+KnaJd/GwboR02PDVEybZ6rKGLP7BtQNzIn96FMH65
lrd58P21Ldp/v7pN87NPAN4dlqiI/bK5u//os4CEaKTCQQs/jaWYO+a8OgnQ0egvjw7ymH1uY4zC
jhz6/VW9zYedz9riyM79bd5sPkGx01n75TIT94AOngbBtHP1zVOrG2QwfyCiBLgVvpoNcQSXGTks
WyEGdN8BxA1XAyfFgHCba0Jeoxn/36t8m3O/+LktPv7i6W2uXn4CKXeMXtzFB7rkEGOom0IIApAH
aml33A1fR3r23Cv6ezbA9rSSX6/nbUa9vLfFkZfL26Q//gTm1vFdfZeou/FlA3+AxQUsEBNiIMdc
gK5zs9ut04PaWrAGZjDiFTMeNRfwvD49v7Ok9+j/8jE7HHi5scODT6BwjrP2/i6r/xt6qmqm/be5
Lg2tGF6ci5+UjoYEDphnwAxfRiltWb9/ZWnv8GTn47Z5s/PADo8+AWp1VuZoQPffwSJU/c+4LTpO
oo4Q6Xrbk2VcCCuAtnNnhjmxabvT219Y2NsM2vmBLf7s3N9mzxn5BHbyUy+TFfqYiLv/+PKPBhZC
k4Fdc/eA8zqbU6C+PNx9oUqkH6hnkMSKUWMwAQCrYEKlvR150jCdaS6VxsyB7+lQW8fruQ3Jv77s
dzj7l4iyzfa/9PLOnvgEkcazu6L8UGbPXfOR3ADlBpvCnfsHvbLfMZbOnDNT4OzOOg2ZzbDvX6u1
Xy7nPSY+fcUOd56ubpP96uwTHMWyQCbzBxIe6CTar8NWQFcnTN9ytqxxlFk8QcaYYLpN8V+v5B2a
v7y4TfWX69t0P/sEJSxnCDjDjH582XX/uiWHDpeo3IVXijJGNOMAevbzjncg/ZB/BesB5wJ5zdtB
3d9Z0TsM+PEt2xz4cWOHBZ8AQzursy8Hd4J/4OZHn0WIG/gqc9IP2DFPW38ldeDJoNwXSfyo651H
22yjBr+1ond48OfHbDPhzzvbXDj4DBgBprJ/4OzFWcf7CI3MrR9sVPJ6P5+COakfTcyC91Kvzn61
mneo//zaNuWfr25T/Sz894v9C17DYvhI6RNs2b0/u5FzbSPwGfQeRcY/GlFvB3N/Yz1vU/7Hi1u0
/3F9m/oX//j3U//8jmUf3YjpCQ1Gyo5hopHr99rcV6LnJd0NOVUoeNntFvd7S3qbB6/f3WLD61vb
nDj/BF0Vz+/E9LGTFufouItpD8h5tuZiah9OxCs+IPcTNbyAW7437ds+CL+zoPe48PIpOzx4ubHD
gU9QQXqOFJ8P1MDaHD3H6CbEZiFlkD8yJye8oj8Mf3R7QPjchqeH0qInvOu14f/L9bxD/efP2Cb9
89Udun8CA/QcU9wePxBIRD9EwOsooIYIesqp3cl5RsozagBgFuFgIPHwxfJFfPvx73/8ejnv0P37
Z2wT/vvlHcp/Artz/tTmCeugaN9QNh+f+zxHpzwUtiCFAcHynQF/0AWoBcBUFATan9v97PLiry7w
fe68/Utv8OvtB3c4+AkiIOequ8vVC9H+dddN8/4GfwBJJbBLPZQ7wk37SWghDQjjPVyodhtRrN1o
46/X8x57nr9jhxnPl3dIf/nvN50upq+PH206IdI7Z3xipBwi7fMws599Btf6mwE4A4MwkTU6F2Eb
L5x/Fl2/t6S3OfD63S0uvL61zYmLT6C4L+8EpiN/5CmA7wa0DpUBCKvPyT9bbV7n3B+Uv0OwPfXH
2sk++Y0Fvc2EHy9uceDH9W3yX178+w/CzWPx+MF+M5Ke59QrIEhzl92fJBCy1mdIAzUbqMiYs3a3
1PcvV/M25b+/tkX371e3qX4T/fupfpsVX+++9o8vEuADZD8qUUFyG+XBf3aWeWWwArFA+2+UA7ho
hjJPUtyqxfidFb1N/D/f3KL/nze2WXB79REs+B/3w/9MHsuD3SEpzdNKcS+8a+8i0WbteKIe6/H0
sVF5+1/ffefV76j+m4x6tvv3Hv7+B0aGPn3Z88rmv/5zNOCf/7v8cl4W//w/T3bbcf3P/yvus+rH
NvjxE493Tfv3P6DO514eYNefkzv6x/kOymFxtOYOpahIfur08ccXMecK/f2Pp4wipEEg7RqlH3PP
8T++NPN8nr//oeloQIdY49yvAtofQ77Q9P2Plw+eJ+AmpfhBne///yJUcVxiaECD39ZhjVfPz81r
RTcATEpC2T+gGCTeo99XgPv3d6eZSObH/wMR5skVjSLCKzLq1Pm+5bC1PpXHsh0u/FGRtsu6PXuQ
knjdeIz4SUpckZ6PzNPJKK2ccEM/sew+iXjqLs2mJQPzclLVoooSV4jI5N29XRYbLU9FVE/SxQMO
VYlt7Svhn1ZVc5jE9hSN3CKpEaxK+GykGpzI74MTd99pYrGn1YmIxNSfimBP6/wV7/rbIjOKsHD3
264fQzFVMUlSNZBU+SllZbXUVbx02DSS2pQGcRPvKhd5tSjtivDewTIrRkSisUhzSnycqScLP60v
8qTQaCXKMay6EDw8q8Y4p5YuxtAKDovAPR5SraW8GkcqmbyXdu2HQ8O/KSUXljs0pBZGVGljTvyR
hRWfbBLw/NFOvDasnWBvUEO3TOpWErs2znwpL7qK7cd9NVLXZIt4Ko/cQhK4rsuyL8vQdPmdI4VF
DD9OiV/j86bYb6mXjT2RTXIUizRUXO7lXMVksDOSaZZBWD/utyhAehamz/v9rR3j7ewYG+mg2LTY
gMAunnCN1ztm5I2oXO/GLfjlWDJB2qLLw0zzvajIrUXtmT2Jk/FbydohTEeXstpzqB+PoBKvNMqL
tqX+qF1Wms+WRe4SPe9xbyZqzU2bBjbvos5vTOqk2nFu+wettIyFZsp0VXTtRT7JmeDZXjmaJhlE
NkbKUG3U10T2UTc+BFVxxb3qwHF6bZHE0iLDoFZlY1h0BJ+ELjSayzYmohM60eORZmLwQ9vz2qhO
jRuUbG3GvA6WbOJxaPrXpR3ktB9Crx/rUKrOpGabLNqmrenU5vtF6gmSZ9igRWWRgHnruMhXhjRy
EveSU6NdM/tgFJkdOlZ6MOqKE5V4ZdgPAydWX5nUMrswHuLHoquOSqMPCI45o2DfnmzGbqkZ2IJq
wK93OEyxM9yrolqLSaxTvd1za3mrspSMHNumbZqYpHL+4dY7SnN/48e8oKafaDS1kruqLwtaZdat
xcdvVcKGpacW7mRa+6nCGVeycVadXS20whzDLlWnYElFDDUufFcGkVU9DE0crAumWBSUzl0M15O2
fiaJb6kRDE/GsMiyb3afD8Qajduu6cqw8rTb2kgUjV3sXNMQUVlZOIK8P8RaFfW72qTc7O51Hceg
73I/qrI0D63MuDZcHO2MT5LqoiRP+0TJugyRFU6Za6e0zXKNevlwajdlGPuN3NOace0Xol4lWhMQ
XRRXzHCLlTXkDRnq9tG02yTMxXyuVUVRemqsVKG6JfJAHxq9coid1hbhTuWHRqNOu1ZbB0Ye06Tv
OWFaVxOVlreByaqF1JycpHHaEWEOQeQn5rXbi2fE8/1DB6PrlZRGcQ2idQECdoAT0RYQ2MmWlO78
Lk/8m6EQm4S1LfE17wrG2UZvrdAay4rYuXYGQaGI3qXfng7PawX+/dw/a477skL6cpJ+V7M//vu/
VtFp9J+zzv7z0n/+9D+0fJ89oea/fGhztjjffuCnH8UqvhsGs/r96T87lsCL6nvTTHjn5u8ZAnD9
0AfomUM7ZsA/8q+vweJZk+L5Z50PzEVHKxFA79DdT/0Z//jyrPPnViMwB5AT5GKe1FNA/LvKRx8k
tBtE4h0MgpceJd9V/jxeZB5oCP4/l2CZf0Xfz9kMrzaSB5MD/TXQ29CC5MfUJX9L3Y+5GnrXiRNq
5enatLNHXbQH+ehvprFYmdw7sKziWNN76jgF4W1sE8Wzx1g2B13mfm1tHKd6PGBucmLrXNBgiH3q
le5BkF32lnst8tykruVI2g7Ts+/6/iFAw63t1QdItdafSmbxGcBAfj4GEx+GoI7zlIq0uLET66AK
poR4LbHZuOqFtUl6Iw77pIM90xUpqbPRCLU8CbX4EQqZ78uOw3xxRDhM2pFUyYknWCT0/jGuglU8
epTxqSJ6ImLalk5FwC6D8oZf+jK291svJo6XQE+1LJS6H4pSXASs48TzhRdanX6faq5cNtIryWh4
h6PublDe8hWN6Etq2TwmFbcl6TuZkTZvb1MXRpcWjBWpNS0j01mda6SHtgsnDXIyyPkpDIoyCrjj
kyoWyzLpfNpKd6DpeKx8ryIyhepqGHuQhjkQ1Q9mVDl1NBW+pEXMGNWNco/pZULGqs8O3KC61cuD
YqzTRZsIN1SeXmFVeUrszj0cE9BG8mAKY1ZuuqlII14lbRR7rUm1ryYXNe2UaEBULeQdPjPtlB9p
SXxm5+VhPtbVaSnKzWTXp8NohZWeMmJ0ZkM82EKJyXXiVYUdslQWdHSkFfK8PuvtLF1h+MtBUljZ
fmfGecR9WGe6MpaliDd5YzQkFT7JynrJGlhOgdsUpOYK/+yJRHS4oALCBrlwzZsqLnOq9UzQRitL
Mo010fgicKbTViYBmSTUiDVCS8tBQLHUgsz3KrNe2Zpc1m4jSKdNK1436zixNrHQH7nTnDDlhNic
K2jYrzovXHy/vWwad9Fmpk4r14oJ7NlL3VYPbTOYJEgsnSTGMuFK0jHQzv2SMdL1V3EeTpm2Z8bY
RWWcWyszKGKaKdOPYrfJ1u4Eo8r7Kqw2oUnncOKUJaeuX1xrfFgOlnlSST0nyTTuuzYvSH+n6d6D
UVu0z+J7YfV3WRCc9kkGoz64KjZOMe+tWvtqJ8FR3jRXiRovWLff8t4nxpRdjRZfDHF66WmdR9oh
xp5s9XVps31ZpiRn8YgldAduU5XE62tFJCvWZawt/cQ4Mgvj1BoMDuaUnGjGsRqcNevlpVn5A/6s
pYg2jYdD2x20WXUbW01HkTf0rRrlJjPHjI61dZ5OV26gFGmqsSFWCv9BF+tBK+6cGgaT3RHNcded
kZfUbvOVWfUHsRsccCMPg/Gya+JvaW/g5SoNn35G1Cej1xeEOVFfabdS9bdaFbekK2tORq0jWeJn
NHOby8Ev1jC/TyrjULSaR81RP3PytCZufdwnR1ovIPAK56BApauWDE00es5IOrnxuU2tQTdp5/YV
HYxWRbnGSWf1OogVr52Kr4NenJZxcpWXcRmpwqWp2Z1YRS6olbXXI8bjksp1O1IMeUEM9wBJPZzY
QZITt3M6bJWGeqbaaFN/4XPsA7f1Q8sdv7lpkxFlBXupb961ddXjAGOH9NWlngZLKRiMkTRKnSHy
R2Pdy+ZE701sgVJESZEtWCc2vpn3ZGp7YooxIFJhZ5q8sWg1BMQu440tzP1uLOBTNVZByoCPRI1H
nRdfaWO7Vp5c5g5PSN5OBTwu+5sYF32ZXIx2KSjr2UlayGVQQaq043hcq3q/A6DSaMV+3KXnTi4d
msU1DnS2EbV2JYV5M3ELy4OtOXA2hcwrSlKl9n7RZkWU9n4NaeatU9eV4ZhCCLmMrRyju6osT+6N
2l4z+R1JRltGjpkuRe3e+Ty55nZmkSw1L2QVCMJSPUxNMFYrFFWuYKT2Paqm8a6y9MO4cBZOWa36
URCXJwu3De5BHex4a1135ghfq2iJVbQMbmqzjNN0fzL1fKUPNl9rXtxEmmVVUWe5D35Wh5NTO8s8
GCYC023cTzVzCnPG9/JGVqeZdsosZu9plqKmnrV00KCzPOXdaqI774rGigbHOLGsjoytOG2ZwWCa
Dy7cWCMhpbY/1PZ9qx3HThtlBR9Dp6I8y/c7uzwpp4EIFavZFlcEpC5DvYtL6nM3I2Y82WFvmguk
jh2nbv1NuPJOsLwjrXCtEDqSsEm/ypPgPFBdvW8UIuq5Nq1lOz54vQ/DoSxsqEz7QGO5s49zeeeV
nr1XZclIROPSOs3MhW+nHRVNDmlbsoBmlTGRQrNC5zDrIrDqweohTpi+0GLvomKFXDlD24TFkMHf
VYz6csLWYdkUNr63rlUPS92yoUqkeWY73Rlzm8XopyURbcz22xriMU29FedhqmtaNJGg596iKhNY
I6K7TbojZi8w+rYmtgUvys3g8aPTZUmF3ZLG00ZSmv7XIBFT1LPUIGbQhOnURYzlN/aIE5BKs6EV
h6E9iYdYVgeFlOdjnNnwyj1SdeYJF9mRZUaDkTerduwftcAVe5IravV4Teiyp8LxCjoFy9ZNVtK6
YxYcvSauLrR4zxLqWzpkORlVe1OV3r0y+0NHL2+9Jnmo/G6ijbFnd+zrZNn1AugBTm9Z3/TYkrR3
FrJ09t10IJ3uHdn6uOm9+lBZ3SIrOTCXJM8j/O2YmF7U2l5KSsNhJHHLJgx065s1DgUtTwLeW/v9
xO5SSwqal1irMZjXNvOBKAwqgyhwNjwuLWrU+aJRtUNLvxSE5+5KtkynpcxqMtneaQ0AKtKF3UR2
798YbX1s621OayvgUTUZoe8VTlSMhQjLQD9R0orKVmsXk8wgVQJtWY5s6fkjQaeIkjpcW1XSXriJ
eZEa5ZllDWohbLXo4qA7GVlzoixno6bgoGid0zTmD51VP/QyOYnhE4tUKlLbxak2WteZ7V0YioWi
7U8DVSSU6ZlOZHLVmQACrCLxaDU/73A66LqMEuUFxDQnUtldH5aDamk3TZK4vTr37OwbQtwLacUW
dYOpD3mRn9fXHi9wltJUh/uoXGggJ4E055u21zej3lCdQcIWZQUsqEvXeddbhLmVDN077HKfaIF+
4WrGt0LkLR2rOqwcbWH2rUtMVT4UiQUP38kUdWS1VJ4S1GzGh0rKw9pg0Pfjmaxgu45e40OvxiEr
sp4Gfe3Rts8uGhlPxOlHqko4wq7TVNS88JpcEieGYZ/7/TJJh4u8rO9g4ETc5irS02qiondJE5hV
OPTJSrjDt1o1GhF+t9cnk0GFNnYAs/qMxJqkA6slmYa6WLCkSYBV1TaxJF+2PCuII6ocYsK8DywW
TaUaCWg3ktyuzrhRXA8wh2g9uAYs+pxyh4UKsOU6MwZGJ1Pzw1SrQ1NKi2aOva4DT1Bn8LWFI6O0
tZzIkUA/Sq48OgTgowjaI70eQy2z9Ej4/iL1NL5qmEekUWgLzjWdDq1zNgTxJnBlsXHbG6Y7TVR1
/ApS+For9Ctn1AbS8iryJ+6SjGmCusdOnjdrEGsvza+Lhn3LbOthUClNypiH+TRpENL+yrA8BZxR
KyhXzmHtT4dcAOGqfMgSZ9hLsmBTGVHasFXGgjOrzG5ZB7NXN78KU+k08eWD7SU6NcbSD6Wtr/Ki
N4nyQQ076rI4C3ncf4ur8WiMvfMaGplyXfQhzN7Qhd0ZuVqz1BrHCrWAN7SNF12V4O9oZ27F5Kr3
gxN9gE0FKzY0p1RGbhw8crs8h6SLpIDTgfZcBbE4A5TlNzpIuzY4/B0WtDrpzGrDhiFSqXXlCiCq
hbIJt9XaYnA3ukJ+zZXePHuRnHf7mXdQeO6wqYrsNukH48BouqsE3cFobhTLIuNDlJb5oybk8eho
3/rBu4qbIzcvDZoVxn4etLN4VykJ8oCqyjlPgAmlAHepnngc2Op0Z/bTtKgMfjfoWVQF9lfbbPds
nul0bAuD3rArJ485rVS777SihQXUnZmdcW8M6k63e7CpPYM7ccja5qy1haT5eN9y96GrYJwOftZG
k2sDBOdG2PqyDXs9CLWm2mNcXQQOW0qrhlyFrGxM7Vse39i8VWQszKvYqQkAzMUghxM7Jq3erKvW
WRdWbkCmuAfCOPfjiXqdeuSiSkg2/4ih/EXieQ9VHLVVt7ZqHvHWJ+jjexVbVhupyv/K7MpaNVyV
xEjN48m9LYU30KmSKba/D9MuZft9Pp01jVgZ2kTSxrNxAG3In6DLqeNuBNLnAzNziJT5tZZ6655l
G9n3i15oKsLfl/BlxU0/lcTs7XtmTSM1u+zIKNq9LHPWemrvdULjdGY9xya1WclIzAy579nVZpLT
hZ1bh2mefkXb401aV6t5MfkgrzAU6bDinGbDud7AQq0tcd3nVRKOWQnLRytI48sLwX0Yt25Rw0By
HhIP4ISCd4jUryOf1Q9BmtS0NrzLDEdPy/KNKr27PtWaRSuNCC3/qD4kYoWmu/5+Xn4rE19b1Y1Z
7qkO+Ll9aY9VTn1X7FvWdG2kPKoLULNIh0XftBvYwFda3hfRUD6KWNdDFh8ySMu9WMYW8YsJisiz
lnoDZBCNf9dDqx66GJKV8aoIU3ncBv5EjfwK4Yb7oe/ckMHFdrAPFnXgxLAn2KLVsKmbtN64PQuD
xLlTyj9NDUujWhxB0oxktHqPmBbwPTse8WEObGdPXqbWCXAOP6wKHRSCUiE4+VTIBKhgH/ehV3/t
8JTTDYSZ7unQBtUi1pwbZUwTaf2a0aQYsEGNOI2KwpWkUSYsuS6c7JQdGa3HiOvnBkmkfsGz6cSx
GxxshCeJOcXwDcazEUEWXBSksDpYnEHiUrsobtwSetXPLrKM3wbamWxYHJl5fuZUerWC4d1sHCGd
RavYcKR7Tke1RsSXUBBXNbyvdebOrmTVZQeDHMMkweHxCtbd8JglYQ/4ZD0yKMHSha08sRs/WI51
fuanFaB6uTYxx6vm/o2WwdPzOn/f1AuooLxnpE2y0zq+lm1xEyAEBhdLprRp8v10RPApyThJ3RJ1
MiWw/zKGORUcJA6OCRv8iUw6e3SL7gQu+XEyTKGc4DAmBbsWqWeSHOSrcmuvjIsLp+7WgGIUSYNe
0dboBBijn3W5cGEg5Yddm1agNfAmTbALOEItCdIuSvXkKkOkC0ah7URNepEEQUy0rMTJdQXBoV4y
XVzIeKCZ1MHoPnOoY+pHlZU1RLnVJhscPJcsqtqmTSpOClutxiq41DVvpTJnw3wEo4orv1JhG2fr
2ioOOskepklPyJQPjwiA9XtMK1eqd2+tJN5Xmqj3zT5gizE9yktbHBSGvcp8yQ6yXmTHHF4MGRxv
XNhmv2R+6uxVQGiwNK3bpMC6DIT+yFCMFQUiedva/WUaJwHJCvPRghQEErSX17UdBp6MSVA/1PwK
T19mfLyupmHlO9OtBxlPJpMvpsxeTQwm0FDpjGa2vVerbpWbclo0HVyYMh4cYoikivQBjlZiS+q1
QUOnriX6uLYdVUeihOlcp/ahEWuPdu5PS0uv9woTS421ugb8oQSpnAqqVWtgB2oX0unA+2LUiV86
V0YgbWB/zVFQFtepSwQTGYJXhRch3IOcoXu/dYHDGVmy0KamJ35lwY5JzobWRADDNA4Zc05qNREo
SUUn1mrwjmQYJ5Ud1rW3QQs0YtU9GNDCFXbwsXWOtam43xvVGBWeSAC4Zi7VdLg/ycRcWi1F5cO8
1tujuG+OnIyfNF0sCYQ0SXPraxJ7FIBTsqe7J0bqNrARyiysq9ImsZ5etcDjgh771DVYTyd4K3Ty
3FM+At+VNqd6H5frxtBiqsdahVNyXYw+LG7DLKnKtb2iFQXBGb6eSvAJxkgdxvgEVhJbZlkoq+xE
uNlJAzhVgip2px3VvD1muTKJxyFQvMLCph2syzyBd193MHGSuDxQnrOXTCribn/Zpc3CkNZex9oj
robrZkruWhOiJA/OXU8sLLO/lNlwzVW/yvAXw7xgj+ipsqhs86I3k3XqZ49BxxpaWogVjzUsxSQh
auBng6w3FlwY1fSroQFNs8nc0/r2aCid0zpIAHnZV4odjY2RhqauotbXDWLo/b3btMvAy04CK9RN
BvQPGFcUDOZBYIdZafurqinUMstqIBmGCiWCyXtPf1vzhprGsi5o7gF4sQoo9tI41iqoGc21ZIg2
L8uu9C64Pd6qaeGk/cpW+jmg2JLIQBMkUeLQE9BJjkSY2pI0qev9VF+1FqtJgE+BHebN+N90xq0i
rOrx3Mn0wyAfLm1DwXes2nPW3+j11ahN5+OUPgbMcACglgnNklD4Q3aA/LcFDxAWEJaGbQx8g7vC
Dk0AM5aZrStjAAw/nSP+55PRaRFxFibOQ+ylkVYBlfS4HeaeWo+IHNAhS2TIEA4hejNc57xdIrYg
Qz6AVs43Jpx9O5ZmpAcaAF3tGFE1HJtav4CNIpaqcPZSvcjCsXNhEuQIN9s4yqmsc8TX1X1dpwSD
qWNE8tg5YrlAA2LcZ4gbNgEQ9t6dT+PgAM6rBClVfaCpr73vnlUT+I0xLAw+dM2IzREhzrsaGE4P
jLlN9DAJYpOOEgBz0+cL3cbxKvs+CiYA+jwbrvT/x96XLdeNa8n+Sv8AIgiSAMhXTnseJGuw/cKw
XDIIzgRnfn0nt+vca8l1rD6PHdEVDoetkrdAAlhYK1dmgk8Z+riA2mYzPedNLY+OWCLd2zIsY+eq
CXc8M+XnycDu36/bzDSezNjetbY+LkWH5Q+wxE8I6i8iTw0gE8PuNo4Sp8Ftj2Y+fXa4so7yolD6
tvyOpzbm3x03rdO3gWknZrTIXWGnxtlJ7MdeJiMg+uoVgPg+NjB7K+ISbwY6B2uEKKr+ip4GM4BC
6tbarRHDcJsanWWySVP8aJEMJ9BkkFCq9K7QjuM1tcW9fBGfzO4cc+wuR7p3BCAC9q9M/LFc7ls6
73A4H6ymKP3JXoNZWQaFJW2f0Gn0gP3wFDkpyV+msgSSNHceHRGKRVofanc4xfnj0CO8cw3sd24v
Y7J4TeGcdJ/crVyKXqNx0WBNZ63R+zZ+XMrOS5nc8cVK/WRBlmpamJ1uvtRAR00y2AEa5Z8HV1Ve
JcgJTgHRYA6fZ8H9eKwuHfCNMWkXwMZuE2UWkmdHDf5ScBEooEbqtbfbY2K0UY/EH5uqyz09YqlM
U3JYsGsq19pRc/6sS3lQtQCUJA+5XNN2voGtg7Gv3XybLMuXXMddmI0ZMP6SfQVjYv1gNOwrz+NG
/9koJ0DY47Yh+I45PZfZ2G3kVEQyIQ8pTe5KXUeUqsPojk+8LoegMgYDRwxKPBWj8SABCqcbt+Sn
ukN93yBY4AfKsvlUDA/lYr+M07i18jKo5wGLkL3EBnuhufF1ULXj6fYiy0sxpp/F8IUTdp2Gdmsb
4it6WtKvUxxV7goBcZHcoSOvbTekaea5DjKguG8jwfFD15UkEd7GLn+NNQJ4iRK+dMqnHjsCZwoC
Ek3WKc9lKDM3Gs3xcyzkqyHGbYuE3y+z5K6t2w2d5F1OxifLbI9oouwo1REZvSImQBEJwl+cLl+7
1vh7dHO1M5IknJxQIhmLatHOPpnR0XIThgZ+NGTM9qsW/4uU6gtQ1B+E88rDjdHM44XDwTOZUHsz
5TG5pZInG5VinlXJ9xX6+rLE0ZuukRRVpuEV1Hq0Y8CRabpJauMrH1HnT6z4PmfYrSUmVCBdmTK0
y/LHKg5BPLqbnfWsTZEF8DlH/c6STZUa32NXbY0Un05luh/SingiXz5zxcOxt3K/xFGAIFd26MNe
S4p+xATw001eC+jq/ISZEeEDaBProhyEwbxplp8c0zzlLv4yZJYKSHcCP8N32/nVjZevRY+XNyw2
IGQ670tl4YzDz2nY/cKXoOsmNFFbwr0hee3kHOEaBzRyrJ0VN08dlmPrx0v2gnPrZHF9XmdmGAU+
vLmU6XSP45FZXwSIYs2ij7RKjkWl/cztw7rHHiLjFj3ZcMD6rTi6MOX8PZuXoKbqldbLg1u2T5UT
n+qev8Qxlpps+X03jTocS/6iO/vzAMADi/ZTqpJTG+sLWb50XRWCoXSv0+6Za7kdESwJG7cixmx1
atr2/fw0UvW9G+wT64HnCy5PilvZjqSAO1AoXcs4ORhxPx7LTE7YGWXUG82e13ipYgLdw8Dx6g/g
eMA+wMss5yG38qNB13duggNSgdy2Hp+2mXZbIG53CWtfMj5T4KvJa0qnJ22we2l3YYEVbcfGKUM7
2hjGHWCKYbe+Gi7bo9Ng4TTL8GRgjjy7Lq7pIO/zBL0li1UPeqh9SoyHUsUrHGE8iKoP+5J+5UJF
AzE3vezDasagJoF3t0ahNFNfgMIP3hInPk0cEFRmfsoZNqqal4eJOieUDq+qt3auZvdoJvpJkd5x
xEr0tzFU10IHRj9ajnu/CIoGSl55Tj4+uehySZSIgymjkgAPMNBSWIPAnJs7lz1UjAVuzAEPmLs2
BZOnM4rGJ8wMnKK76HL8vAaKlCHpS635oeTyIW62tE3uGhyEddf/UPjkNl6KsE/t+/XJ8sX4ukzs
pc3Nje6yiBftBU+CcgV7zmXDdrIQodaPZ2imB7NcvmpmHieGFnuxmMwrWROllreQLRKDe4bGQcK+
EcD+bFJ3rE3vUAw/CEb2swP8R45PALuCuXlpO1D5qsG+tyR76XRRBRZFQWcsp3gYnswZ8LFqmBuM
VR+sqWnTYNHW3Qbw+1drmp7WN9y3eKNoL+CgArsJOfWEHY98G135RB7iuIqDzPGzpap2jSxOg3SW
wGBVF2nF3DC1g1Yh6RwK93PSyOacT/ux67OgVI4MjLTfdLPZRy369d7S8vZEU5waTAokX2VLImRU
FzDT/o8IVEN39r3qy24lGEsY0PyL1b0Se+BvzEG1/vdkIDi34ZoIXBL0D//qJyUIOTt4uyB3w9bs
p8PIT0LQ+nUKwrcrVqMnF+QccC3/xQJe/TFgsuXCAt6BB78Fps7flKD1uhYDBndIImCVBncN8R9R
giw8zS+cIKgs1pscQfmHRhUqMdtYOUO/UIDjJFaOPQ/AjMSLsgtfx9Kb4sz7zJxHR+Pso1+MpI+U
M4et5h78dKI55ThikZXx2G8rEw2wqxl/QkvHi/PXQpregs1UpYeCAVZUPypz8JPycRGZZ6CnnAic
M6Mdaht81hYZAXB+3U4bWjxqAOZpgV7rHPu4zCbIQeBojGar8OnfNDLrwXidp52LGgbVL5Dgu0xe
+jEoEbFyuYADmXlmDXaD9tquRHebe0kNrKBTvqinbYs0oumY16EQmUFZbAqPDNj2CQ/wwUrhuztE
aDR9ifQ0Ql8hYt/RzyNaosmrCRDGRXvHMZTfmXG4DO7BjeXjMN+38b3jLv6sDKTVPb9ohCw10Kc2
R2uidePK+06XdthWXTdsUttemc55MACM82I6HdyJ9uFoliUCzBfoMlCnAtjyMPng0pp3wC4PtgH2
UP3aFI+8vzI1eJlkWzb3ARhRiETZfkHKlXbMt+jTAEZnHCLhDiqQtubCt5n2R6RlNn8AX8ljAwBx
wBzyGSftuHJu8UVhvKKU9kx861KMiFB4UHSPyoV7IiHejMpSpa/1kIdNsXFJvNV0iZrudWZx4HZz
iIYOMpVtijNymnZOt9doK6oWiyMHoWR80a0G/xasZ9BRB/5c5s+1cyW22neEBLE1exNqIBNiF8bR
Oyt85mb7uQObHtholezMxfX6AWh5BioA27eolXEI+0UzewTU3yTWXmZOYYMavMnvYJcaGCBKKnpq
+2a7GAlwyTxyq8d5eVF4E00d5BopToPe5tVKMGtiBotyBDT8bKg9Ui8vIb2H3AQNLSCbDvHLSm0w
OCBhQGDjFRZbDv30urgFOM62H+5KnN988CW4TdK6L6vntHlVjX10wHcfx/YZRgydhJbg/19A+D8j
Zp7Ud42bGX9073mVb9iZH9I3/5cwM+EB+cdwvEol/utQ6ddvvwbk27/6GY6hdMCNnqv7EDUcCJFX
95W/GZow3lsdcRz7p8DPAMHw73gMWwXoLuEEbhqrtSjunv9/8diCcyL2JKI7rEYg3oSG4l/M0Tfz
BznL33//VZKxXrX4SziGpANDg38PhykVLvhmhvE2HLOMchQzRF4nG0gicIk0bGKxAOxpa09a7lZW
7cksTSNEK0dBKQHCIpc+4HXUVwMC3ZhOCOCsO2fjpCLTqWdPdZd5dNYydr7glFF73ZFkA4q2irpJ
/iBIvU6JSgJLT/dFXPNt5aosTATyGdTsQ20FDlqie2O4xq5I0Mql05a4S3FKrPMvk/UPj7/egvj+
8XEdio1ThBkcJ+DKAf3lNNJ1Au1Tp+XVANtw11M9e5Y0Op/3MbbeqRq0E9KFIIJmiu5buubhUxvM
c6e/WL2zt1LzMAETl6MgnlHzYmMSNf3Mgv49F3Vlmv4im8Ekwb7nJykbFRd8md+OsgMxDkyKPL9m
lUp98BmsyHYz4Wk6pvuyUY9gEqEnIGeENnBfDLdIo2yYfyAQEdCZlm/cLfQ20aUJMhlPP+CL2+9o
vhgeFs56oyp+x691hf/6EhM1tY002+o6UXc+52yoQjGNL7j1nAYgRQKkIrEMMh0fK7ycC+8GHGTU
3tdL2XpIk3zRNxLEQW6eZxNhL0epkVbtcalr+VBPXdCM5asNaQIKh+kHz4sJTBJ0i7D0cDag5aJT
tzms3Suje7G71jkZqN8OZZXV95ohsVbo6Prg+gqc8mICII4CjM+glRnAh33qSvSiFsYOYwbhD0i+
9VZazo8PltpKdn47ibjQF+YQYGOvTk3uu6VWgIs493WZX0s90LOIk28CYoUIOFK2Hay5Qc4OCETp
vNiyOrUA6orqyeXIz60sL6PJlajWkWVwkcXnUTXET3sTPQtO7uUEftqfh7s6I/w2XAepIjjHkB+j
CHs7qa2hUzjntuW1KizgHtQMRsKPXZ8M0TLPagOQBO87r0Gtaa0DqEm9Gz8UWfyD5hQdHecRXEjn
eerywyIQXVKZh5yPajOt7xjF3zMuOkjDPw8auei7QeO+WZhrQNUouIlc9V1yuaTCrVlXqauwymdS
lOjlD6lz11r2q+aNfChA18rBdj5kyB7ujZ6nD12tHyydl+fBcr8wUoDitv4TB18KmQRDr4lpDepQ
Y/p2qZ+SpVi+rVAiOL0PeV2rzTiDnTaPAZUsORTr3Fpo6kiUWae0kGG8tOLYCaw4vQCGYGmM9HGM
PQ0i2kMLHQ9BZW40fL5rhN4A/TPBBlV+0S7WDtSLBdlLpj94T7ew9mYtWutFH7DGwFWBDrxf3+1Y
RgBCTX3nXJraqHYTnei5G1KkjosRjrMUQAAHTHE5VrsiNYezrPlzZczsADaM6f950laXgbcrzcI4
cDcblKYObh95fwQVZgEFDThBF1kP9qp6CWStlx3YHMZOjaFicbyv13HO6Qr6EfmkONGeQ4c+EkR8
/8+Hs74VHIiog9Cmfyda6AQt0Ghi42U2S2xCl5xikmgEstxAwFXQzdWT6SsKydgQY5GUEtNFigFM
Efxpg/b6R2/IXKfj7XRZiLGozXCd5poRrMv+l1MK1HEIqkBwvpjjfF/3RnWWzbJHjz4fkg2xk2bj
tKT1nF75lh7E0a26+gvIPc5dih5alzU4Z5HQ0pnJgxizMmhB4CXoiA/oXdXC9p0uBeuILMaWJgX7
6Pj6LZSALUk5LhpeExfM9XoI/zL8AiuqxhlmXMQaAGyHhATJrsjGfAu9ZRGmeaN8Gk/5qc4mK7Kc
0DS6NozV8PDnuX0vSIGAFbdwMQu3F5i4hBG3fbwdCWW9dCq7sy+Z5umR2cPkS27awIuH9JzVmdiq
1gBWaMrlUNjlBsTSIqpqkM9rDgJiYY9oCCZBl45nsEuGLUkrvLzJyXZJUYWqBkWLpMuZkKQOQHKx
tpZK7WueWB+90t+OXAt+TijLUZHjgbjx7kF0lVTMGFuUfgV9qq1sPxgJ2vq1dIPbynQGwG8NSHAe
bjx5BQ4a0FrZu9vizNv+UyXH7JhXRvTnF0zfSsduCmHcqAuAAWpigWt316Xwy1TPMiV2MWXsZ2Ax
RR1vKkF/TAt0e1YHRrS9vpCaNKht191y29e0hN7jzwP5/fjCC8JFOVDw4DJm6JbfpUxEww6L1w67
5Es6byySQWOygoFg16G5jBbyYswR+P+7acmq3W1LV9aIQZkcJEJDhE5hxihFa6SqkqCKjhkahnN9
KjkGi7ZHwOxKnOxWyI+G/k9zi1gIxwkAMrjC+N3cwmPKqC1Q9S/cbsyDaEZIiSu0PWNDi51s7WeE
dnDskuJ7ORnJIXbMKmhH83wL14Q58V05JtS//XWZbRu5cz5uzAoNr6z/XJiVHVV5PIZtQz+VrkEi
kvbGnkj1wSL9pznAi2fwY8VdFeA7v3uQ2rYKIiErvyTotKIYIMNDDwig13a1g6bqeXSSSwJA4GLP
5kYsOHYyI4VY81SNlB46Wf0rwlbDtvSJ3a+ChGw6jwdRtddxyuL7P68a+luijdCAYgBxdr24GHXX
2+XbTRDfqqRnFywBdhgYOGd2xgPkniriMXaTWjiq42FVXBSX2+I1pH0qmJKrItXyXQM9NVtlOyGX
7INT+x10dttcAgr9NZCizQ0q6tvR9X1d8SW11RXSfrWpYsMKFqezQpLjx7szNfYTNB0+FxWIDWr8
1JTJ9hYNYjE/mYqPJ7Cfk081p89m7MR7ze+qmI2Ba/fk2IIj6htQNRgxGqjoaVzwo/xbRtwid2sz
Nt8Rge5YxTYFjqi7zO2+uy3UQ0uWgfgeZ+GoxEaBRrgTwKqDD6ZmjRxvz0AHZ7GNfBS6RQCH7xZT
zkabTHWXXtvRAQ3QkQD0czDaXNMOEivONyBrAkCUycFZzHgHRvfo5ZntXmX60xft35djt4zk3Vig
neQ4Q9b82OTvBLJJ2o320prJ1RZIAIHA9Lu6OKkUdLg+K3GC9dNWW+izZ4u4tCUFNbyoExrO6jSB
jhuY6bwfOEVmjx5/gCagV3VfYuzFo93f1T2Y6S2bgr4xnvKajyF3yjS6/bZYQ72hHYRySWum4dSp
+9J2VCCGYTlSeBUAExSZPyTrNpqd3usr1W6y2nqAkoee2ypH74fPSKfaJegVcEs7homBIbpjisp3
MmggJoQ8kqGs7YzAZMtTkVhfb7GkhDUAhOcqUJpCJVfRcyKLwGp64gO4snzZ52D79AdBq2/90NFz
TzKwp6a1bWqjK5Q2n10+y2hQk9wsmk5elhT8bhrFU8kdXznpRXZT8Vdp5xcis1AkcXvtq/KYIa24
k6UTTbMBSlNHkdyAzsFqNz4suqdeNS4SbF/nXg4DB8uUm2FsLrkHQhpmJkUfrB9qtV8a+wczwAiV
MRTZbvKXKkd2/M/XKYpPoPhAujF970/mYk3X7Qnr1K1HdqAFXBxsbvt5Yv7lGBPoGaA6RZrO885N
G3q+xRBwK/Ru4OSDgEF/L4fgacSAHOD2AOhg2RrufjmNpZtDwDGO6jrJBJqvcuZhv6an9WjsUfQN
29sQ4niqdq/mFBubvk8b+CLQnVugc5eDb6zbLoqzqULqmy2bD97Vb+gLenoOGhE2yEhwG3tfYw6s
tcoRRHLYf1QoyE3wG1vziy4K6vV1o58ocOVkWnvhqCW31pJvlwTnbW2rBaGKw1rAsV6SbvXhqGrq
96D3iQE6nw+Gaf+e1cCDa73Pm1vrLQxr4+TX9ziv4o9qlDk0TOToNkV1JOtvgs7X1uDH23aD8gmD
tTUB+2sImhkEPNMeKl+7szhlUNrGE4VOJYcfhduj7PtZea0L+pYVEzhxACnPmWdUzpmB/xUJcNae
xTLaJ2vq4juGMixzjaAyaw6vE1BI+QwjBLdUT4VbOAfRgp1cWq8U5/rGWOnb9ZUPnyyzs8M6XuQp
5+bDZDlwgkApEdhgkj8YAxSdosXimM2ZgHIC1oOntO3sLKFcEIk7ucOGz1Vf73jfPXWNgZzNjk+a
NCA5OQOS4iZ9pFUBQ4V4iIMB9JGTZtUGcOO4Q4pH0ZjJhy3a3Gzb1XV8wPWSr1bZJBsN/ldkVws7
aEjDTkkznkkFzSe0WdV9ZYIKaLpQz1h1t5saVoTMmazT2KKrQwDxXHvJnE1O5joCSd4MKlXvp7zb
lvVVgya1d3gxBmlTHiEUVH6eVtlucRvo2sZ5OdtFdtBd12+HZEgjiLQ6kNEEfb5V74Ae7VPNroMq
SaRE2+4om7/mreo3Uw6taFFDSamLrIaIgJVQLSXW3tHu3WyU+znts3DOmzu9wknTaH0xzP5MslyC
9va8GLGC4NA9dPHQ+Eg1/ClG7xoXSEFG6Yynqo+ToHEH9GaqEX0qUN+hiDA87sj6nCXx3lGS/2Wq
e9lBdffnRb46bb07XyF3X+Ep2KxA836r0n+NFWNl5zZk1VcQgcrQtjL7YJgzWMn2ceKgjXRJw+Ax
Yx86Ks1LBZK2X1cuyKc2l1B+oTUPuau5KSEHTAryyV1gYGGIZaOA9wS0BMlhFO4HqTL9PVV2cc8C
zA9Mvu5PtiYNvwyad3mz5CRtrpPuu0BCKddw7h5mOneog4DWsj6t/AastJUrArqDcbidUkUPBJLp
R5N11uOsksc/v8y1Xfr2ZeKqQtxHgNsGkH8gU3gXMJLMNPPC6dM71KEBtZ0WUkhXR7wle1GY2Vm7
/ZVklXfbT+gxnSfojdA+AqYAtacJfxGwTe36OUccidDqHeH3AZcdbcgW8iR8Q2WOxRa8+SRaShfi
qVjEYZ9Bs5gXYd1KUFHXFHFeTH0slL7ngz34Nc9NdEybqCtEdmkgn4dET9MzX8Dr1DF013QCn+fP
r4Ku1udv3oUNz38B1BoObkiXfkuWhBmLmvVzf7nhnrfkv54ZBO+VP7FxCJ1mdiPSVZ/7runALa20
c5R1jzbiig3A5eZT1oL32sNwh951iLqu4k9Jkh9un7ekVbmHEuByS8UM+zPK+257C65Q50loOBEH
4rSFDrXkiScFm/YdsuCgNXlxqr6NMTnc0tmBJWmYCl1umEOQtpTJdHIkBFJsFtW+i4tTK4HPETf9
hFQu96qUA5HqcvC3ulJcchRhaONtnRHGBsMImly5yO+jOU+fZlM83UDU2fg6Dt1xrgwXTcV+OGC7
fQGt6LvFYrKnikI7my2hWck+ypCZH1KxclCsKcFph1yt6CHmEFBbuQJoWAKKkJZah9aiYG/gzJDS
ONamLaHBq/eUmKDFV8bjbX0UblNGKL0fU7Sis8Gl0NJAu3CrI25YObdhEVC27HTL9OYJrFQC5qoA
7ymr5+44JuIO0Hy+xQOoqOnVcw9ZOjgF0mv1DEllrl6JeJCWtW91aZxAYhJ32ijouWoLYD4Q8XYA
eXgJ6RRrsiQSswX9m9luh8YV4FaBtWkmtT/K0bq0rdzIlC9IpocsclZvjdunNGYNN4xFN5fbQ82w
9/EluP9RiY5DUWL1D+C9f1IkupVolCVrPgqLjcyZvs1qgUVYB6jG1IULmjUkpISrHSzTqp3tSOTo
Tu4YGG+DswbJW+CAqJdOc36ENZq7NVTyaRIJ3QEXfxp782rS3t4I3d33vd7ekMCE8QcTPYmHQb2C
A2FETsHtXT5jBY4l9rPsj8Su7ok9lZcSAHFE7PxYyjk7lObPOxP+UKP8tuuAYOI6Ahv2L7Cctt/h
HwxuAHNKtXEB4yzZtitZawGje9uyBDoDVgKlTlroOMEFxBE1bp28tT9K735PP4GfImeicHY01gzv
bXSGbsFNxgb1vehWyqhy83Dpsr8WMgFkd1fOaTZs57nS4Bo/gNGkYc1W7ATTdbDMZfFYolPujRKs
DlbHdGc6yfhBVWm+D04ABFcs0IL/LQaKRuzbIRo8Xyl0yr5gFIiBsvCKzu2wKBmYsYW91/GLoNjo
t52yQEcDMS1ckeb8ouvli9b2fDdNKpyr0Qr1yhIYIAPdNEtVHxOJd140TngD3WxFQPmGCxQKADMJ
5dh+8Chr/fu2Jn37JO9q0h7skiEbE/sCadVnmag9ddMff47lN8eb334GQFS0SylAvvfwKRD3VDvS
MS+mO+bXKpEcmmuKzmNqF0FGYx0NNrA1aDtfxhJ+CE76evuqS0D5NiH892WSFmDj9OgDkbHdGlKf
IaTr/XYc3IgW9SaVUyALC7xNHNAgbbNqV4v624oubweIChobbiB2qnWEzt52ku7nzrKu1KjIsRFx
ic8ouQ/x/8OfH53+0+sFYGygb4LeEjyX3i6UFkJEFzYQ1sU2re4xNdxPiNdQpWrVg+iq0HQ1OgN+
dJbh45x4kXUszh0UdmHlzjbO2SX2llLbH0AR1u8JkMXAKsCpil8rr+rtsAjrJhPKaPtSCufYjLX1
2FU49XhqskPt3M01Nw9WEcN5xuEoszKI8EAIWCl71sYmteXVvU32srcNMA+9W4POypaXnPfpNW41
dEm1owMH+VvoDBQ+i8gqRtBsYPSD82nQzfizc5qKUQe2toqtswIvFi9r8OCl+5Q66KB1xfXP07GS
MN6vdhAqYNuL/O8fGlgLc9nIzBaGMPmkIzXXTlQZI7z7UJ9Yg+q8vqAb3i4Qn9iJEwkJiTxYZ2CT
V3CFIJUb9MgnvWRkIgT7++LGEJ4bcIiBXVIS9iY1D9ReXN9UcbntYebSmvnys+mTwlOyXuFzWtbf
b28s1eahEKQ88wa8VkbqyE64E/75kf+pdwGCBry+1lIUdwi82+CLs1ARZ3jkon5Kh2b2XdeA3g5s
qTNqR2SPhJWwKaisiFTTV9U73xdi9EewLuAokFiAp8R3RcROuFVykPn4mKPOC4elqTCZ6PYNyDI1
UB2g3M03RWXU17XzwbFkrfH0XQTBLV3QIxgMhQa9AbC/JOw5LLRge0TNy63fjtmywYwjxWFKYekp
JWRvtwSEamjt4zjVO23c3/AJhmMzm6+dzh3P0DHdCsXFrmyLIiBDBb2WRe+HvmdIkto0ROMjPSIk
fuPd6CPbIwhRZrdFewJC3wHN8jyBLL8E9eTPk0R/S/yR9d84PRYuisdjvgsTbDIssylzenFR+sh0
GQ88l5DIF+Z3OjgOlL/Qe9Rz8XOlskKAN5Z/nRfsmWkY2n0FF6MqHp7nzkm8qWfJKV+xVlJZ7IOp
+IceMFIDXBXCYG2G7uJ7PsLAoUdK3RFDvQFVnZ1fzSxHgWq3+aGPMxd2USVeXOF+mgmogZkh1TlP
tk2j+EdjWV/L+2UB5dFazaI++w3cdXva55qUJjqESN6gj9+hEsl9mrFdXLgnMdkyuhVG0s7glWXq
NEgUt8O5hSOQsbTuVmcT9aaljDdpJSDys0Hw7I38o4H+U9yBPx5fXfWgNVtv2vq14HRBcpJkSulF
8s/oDanIMFUdzczwukWDk7/WZms39GD04/NSZk867d27voVNaVX0d0nzcXf19yMANDAKxtlKJXNx
qeDbIYle98KazOVikXbw0tzKNg0M5jYa4I4HFlYTQYYJzvatTlQ2Ov1rWn4D9ikB3qRQGftyUebG
HGHi8ucN4fyeYGF08LfnoHMAtQdb7c0LEyOtO1HaxqXI4z4sxoYEbmnUX4ZBCi/v81WpZTURc3sI
pZrqewfKF+xDQJwonELs8zY+TNKMId7u4KZrlS5EqVk0WiULh3GCx88A6X0aQ2TmZM8WATR8A4lV
e1SVnk6GNV0aixDf1rASttpx3Eo28KhaZTtV69Rfbn+SE0VaYplqZ6WNhmhICySn3xPwg6KkKKsD
CBBbUVAe2Zk+UV4CerwxEuCCQMaKBAT/eankxBs1eHTwMkEJ5FjQzu/nJX5Q7UPc02FrLD1ciNCm
lxQA/y3UNXTMripJ79xhBOZXF/UXZ8mT41BaDzBntSAJ6fIQNRV0/XYGtpKEmwrEm+mWNC1cC9Sy
g20bCeaKfqNKiaAxrc1sEB7dphgqPTiTEdMOaewGqRK13zItP5hmXPb0DxONSca+oOvtNrDqfTvR
eTk0mezHvyP7Uk/JuYE7w9ogYc3XlsFsrBd1vRMlx/nZwa5PkwLslqz+7EwF6MN5fT81PISuT5yl
xT7bMQ71G1x9A0ByByp/y5LoAU5wRqOFsMK5hMJyGm3uNzNPwnmvbCP55LgmOL91clmU+wpOexMi
/+w9gI7Cz5x58sceLoVt3azCjOpggiJRmacaucy1J+xyQyiKuCh2szkNBwkLOJk15y5dhjuiZCjG
BhoZ18nBwRtgSpYOdBOTYoyI24JJkKEFn8RpD/lNU+9gLJOC/YtyPRfE8BIVE/hOVSIkmndYDll6
nHQdAgyJwQSvZyRtzYsCS8wf26kOtMj/SlbQUUhu+UsJWcqYQd+fwvjH73T8ejtGTWMev9uJlPh+
ZkRKwcagdP+bsPNYkltJsugXwQxabDMTidSlSBbJTRglNAIaAXz9HKA2M93P5m1or0l2MRMiItz9
3nN/OkH1XGjuPi1MBQ05CKu2dB8VQpXW0dM7S5Ix7Mu4bB4o/w9O7OTQW3y8NkP1HDuyC6VvJR99
6qJEC+0rjf8nHN8JXqFvY3aqxumuHP+PBhRnFlX1uej1S+/yk7tsluglKK2LIsNghsp6HZnsTZWB
rVHT3fU0XlWz+N2Lxnm2wSJ5+ujvIEEbz9s03gzAVAx6MD6bTHF2U6J/KsdH76v5qykGKnCsmzkA
Ez/gSFrZC/K0+Ve5ZPHZnezfsJRo0aB4BPTdynO/MjJdaBZRnGp1mHWAuBe9VUdfX8616s6JjZWs
zJfd1nfx88x4YBSC/gN2d++WNKn59kyRaEUMS1s/O+WhalT/edLzNNqW1nFh4gUCxYzn8pcnGXPJ
8aDsauSOoXjb3nW9SJeoC7S9CbAvmmxfB07IjSmgd25VIg3wjh9ctEAuMUFSQD2awjTPqlI/XH+s
ruAGwDGwyo29SiMGoC9zq1Q0Fq2z09oZ82neyX1MqzRsxmPRTt7JGzyuaxz7kZ3f4oXDfA3FCmnc
asr1e0O/b/0v1YyglQsU5f6U2mECYqtShnO1nhDBaUdmhIzwSgHeAvBg3aMyGnRQBa1RfmmcZdkn
tpBnC4oZCNI2HAoMdQtqqYenw0ZyoVMUjtftYH8AJesxa5uZpkd9AKhsPYZaED72TjGCXekN9W49
+0GZoDrsc+RLyU+rzByAIl1y1iR4sbJzjuVgO0zh9Tt9B3QCOicEWeT5McnXkapRxyGEdsvbl6tG
L9AR0nlOf2rZR3ZaBwwnLXRcY7OxZyqw0ImhcY+c5L3K7JbRpz+G21NY2/N0hFvwC35mvsurnDZq
IDKYGaX+uvTZq5Woh4WKKcIQERzEeqyMGYScoGw0JwbF86OeihuyV+MxBk/8U+Mn07DBWvv5bnKX
T3S/6jA4j0sB0S/gGV+/VtL1GvQQGlqqUcwAHo4IhvecBsjeWgV4QZrFl7w/WUmdHmPlfvXaDJD1
UltHXqknEWv37cRo88/tsCzPB4hl14o56ilejA8VUGbYaHM6/ZqKpY8yZBEMomn/WkaDyqT8Loev
AWO/2I+L01blmHqrH/M+Ocv1wXeKnHnRJuZEB6QOfjH+9Zsm7A03vTUyu3QZvNVNRrGdL7cZWVm2
Iurw8nO0NL8kLE2+NnxJeO81W6clFDDqcWikFqx7tAoGcczsPNJ7Vt1JBtG22G0lXqnHUa2n5UXr
ykcLpxro2Oe8aeo7wGGwEAojDYCVEXXtSw51C1Awz8r8cU+3V3FZ6gf8Vy3aOpUNGOCXbqjetz9D
YDCy/o4lQ3EkSzj9/jRmvtyzIb4CA/mpnPpFr2X6NgZcgyrP27eqTIr9OFn2k5UxN98+aTVoFhww
CrVlLA9i7Jb7thPoXbof+6K8bH9L5NVtm/54wln2+Tw4V9us33Urc17yPPjdgNZ5yjP5B73oESHd
sqsqCFOj2aavS+KE2y0o9Phn6ULmroOyfsBJptpdu+fbaJGivQUVnvAGMLjz9ZlHxziZPEnHMnf/
1I1T3XVpgmeyYZmsE4FtxUoS4x7LPH+uhv5Y+XYJSpGhVpAsddQz4t6v0rPtcZ1Q49TMbA3ZN1+d
xevuaechgFvAHpXz/Fmv3DpU5XAnzmHZ+6ntvg2OcC/AK/H756vbSf9SZnN9XUYg+7qt9ZFQJjW6
qTlnpIXMJPVn6XUB5AKUQXhYobk3BUyIsjLni82KBFRmPhEC8EtK3FpWVi7HBAgoAj3e/rXAsWFK
Yg6yoZKt6ogl/2E0fnurEhtmRP+KXme+tMCy0jFPL1682ocQ10Cs1aqoG0AS8KbCjxuq9qgqHc16
rr21QRkfYoBmcComMMS4cjVNXTlWtCcuEZunwsfgjAbTPiN5d2XC85JwKZ8dgMeV5/ztSse4bIck
MY3eQZtLFZnktDwp7Ytt5pjAqf54ucHvOF374vEjWDY889DHL2CU3essbfsuBGcqTPXFxUxbrus4
wzbFiepKgNVKg7DTMYEOawdI29AFTCr40Zl0kmM7ASuuxzkP+1m9V8KKX/O2PBsQ/XL6peeyal6L
OLbgnPBYNv6+ZPdAutn+FG0bAG71bqnDFHR0Fk7sKXgqf90Q9S47mxjxCi/exUrs1+ns2OYH5tgq
6nIfhxLl0EnWzrk2FsyukPo+7osHqOYYA14Myi7s6bWxo50bY46ZmdVin6FbcS0Nc1qTTs9p1k6/
+tmLWkvPb6U1vSyyTPZoO2fgW7xOA4BuTffhmdyNQKXXZCXaxTnkSPqEz0wJ9k0hMFivT0RpDi9V
3eY3Jd1oq9iw5UAHXYA3vthl+mPb5vWmfsyBsh9+/4u1wNwLdPov23tN9XOOXV2gDERXur16Lnru
Z215xPZ8HFWwt0VBr+ljGWLTW//XwG/XotHvjiNdesiSk7qeTk9alRAmMqk/W6GxvXqLl+AJ7uo2
TLsiPZm6NRym6bubUO342y8O3mOjDpOKsJIl1dPTtlom6egx9dBfgoYiy2rch1Hn51wfCyZc3U6f
EuYog5wvE0du9mr8O/YKM0Miclr83HjMjfG7CCR088lOjhU3Mx1cgjC6lpXcajH/Bb1z5MhyGOsf
s8buCi21DTn7fxYV9o8hAJqzblzNaMeRKikF0Kzu4ZFANi84FVIBYgHajSOy5m2sp/f9JTV8RoS6
MnAkTdl1tq1oSFeZ8/o6F9nqK2Kmq/hcZ20EG04Flvq1fdqulUEkBDzrurkWgd2cerv83ONOgfYR
15EbqySUdVxeyw4n6ghXjT3HyG/kYISxMal7Gn9zLA0p/hxMB5Yne6c7wzfOk79sxW4nVu2qSMVp
huN76rUn0SWfch/YNIYq9ZzXxbORgq4Rda3d4+JSl+0A8D7+sziqBsZSQnjDu3vIXV6K2k9IeCm7
+CCCecZqMFSX7YFaElahYhnzfZyB/5vnUz9NxiPu6ys2guZAl/Y0F8kIfVvnTk2QmRvZvwb+ibgR
u63z9zQzxoPf1MLf2RMGBrt+RaBU3itbpMcKE2O8ghYa7X0xcJoKDBMPUFr7hoAVClD/lEDk2uVB
nFziyX4hwQvOYYdhVV+TbLYDEv1/7di53nFZTQScRcxQkghz2P5Qj4GYJhrFPGrd306lWad4aMjb
MdVyNJeLq1vVy9i/NaOuHaYSMD7PUJSABkRlyO4elMFvieYf4pl71qeh+yjdkLK7OTLtHmtGaGN7
OoyO+caJKt8HMnBPnMyHaOvTTwaPYWcswbEriDNhFBTW0Iojjhz6qdZLudckHNSpd9QVB2hU9JME
w0tTOM31HhzBIPeLDYS1HGq1+o2SCFA7eUOWGTxlfvB5mwsZVtEf/KycLlvvwV3SsOta+1kvpn1m
EZNSzuARugadEivG21IAyOhTDuCOTOCFuLcJwDcVx5K+pkM2RXkSZ3w6M4rjPD6P2UycQPKHOWJw
zhWI5BI0gB77uBM0ISPo8YfZI7xl+yx+FrQwoLNxbWLgyC3HS5xfuw6JF1f5W5yZb1lsv6MrGB+D
rf54tvcpReB+6TnGHLsqeBA/UwNM0HWCZdz3RpV+RH8O55hl11xoaYWNNT/XPkk42ZCkD6i//U6I
P7pdDwgaa/1QOfKL4Xxtg+OSO+6JOCWwY5b56ol4POZigUGcfk7GqPLL9D2xuuowiap4WzF1S+A0
r9upsWN0tpvs4Gasx4E4h/SDRqI8bN/SWdWMeQ6mtJH5R8WeWNkzlE37oScvaTBmV43eZljbOeyV
bpmPcwpRvwcLGfh+FlU5trN2CrAcxIa5Z2IFeKOekrCwjem8PTueKGBLyAHoXQvbK7FtejGiiaNG
t34JrRiPsVMuOxnnL0shrXMqeRP6yvzKuXXgGIH7Qvneb2dOQrdQy+vCrMuzDfmc8ny09rhQk69W
KCf/kapp2vtanp+35oM3IWap05xXXvIklKUHt96uqpsFXePBRdsnuv/QapW/MILCLKw/s6AD5mm1
I+cti4Kus0NsUpwakrw4IMCjz5UgriAgyD/0aT1ezLL+ifk6eJKO+J3b6Ku2yncq9TeZoRl1Gjt+
UJoDDPYHGpf1pVfKOxaV0Z1K4XuRyNK3Wot/OI4zPwbqql0+dxUXgMb1dgOHyflucHB9iV+n2RdH
TeuRU9MzeGy3MO6cfT9X880bn7Gk4Oq2PedoDPm30YeJS0cM1rRtM6oYUjM0vbURV3vcH3SdlJny
1C8SuWzFNLBR7VOaPxrN/11kfv5mDtU3XAFib899FzGcvDdzajz0NPiB5RSirSG/Jw5iQjf+wcwh
/0T214hSJHTctH9pdGKauIAPrXevH/sn5vhsgI2RtLPxlrUKT00RXHrIwjRKjC/S7n7KfIlfTFoZ
uBvFYyzLObSdibWo6Gh45Eb6I7fFpSPnaK/ysX7pELi6o+7+nAgz28UgCxzRj59pyXO/xml58RHJ
zr3eHgIngZDqFt65KQqa33Ezn/nab7HZN6E2if4tgNO3P06JEqh6PIDSo0OsQ/c79UMPmctvxyt+
uOwXtp0X33Udnt0Y1RJyfL8AghaB/yLRnvoedBQ909JjyUsVLnUy0vgqvtL6DM4SCycrSvEVW3B+
Yq0fjsPIQwZ9Xdoqv05lUR77rB8OpVZaYW7Y2N+R4F2t2f54nbpOG4+qi6+r7P6YIMc4YHgrL3mV
EEClXurcSX5LQ0HGFEfod/m5R6f2lGF53ZX6ZJ11p6Gqob75pOvV7yVzTqTIBLc+KKOq5IraCSDm
uVHzDrRWS6cDWEAa873EDEJC9D+atR3V+x1CwLG5CQLNMJb22I+SwLvkLT2mURWPxbT+ilnVJ7SP
JZIQwAlJET95U2aE6TAUN4SRyKxmt1uZmuq3XmscmWBMwAcITmAPIsFBvkDtwESnNHlK/i5F/Txn
zudVFW8nVb4XZS/2Cz7CxkLN6JI50JjaTy4MuwQtjV1dcVqef3qlxZ+aB0hUp9nyrdBNxUUTYqRu
rjK0ltaum+zXHn3DU58Nx6SYvgLbtiKGxRNO3/5b1QMAE16p39melr05kzmQEk9XGu2+y3s6ldkS
sgnH4SCAJfgZxXOpsvtstK+AVlWIOofKRxYXMDdfshIsli3cgyinpyU2UV226efGBKRR2vQfBqIB
LIGYl2bUYFGtFDT79PQxEt6zQ2cBi6wFI2S1/qXz7SHEtYxqAnEM/eR9VjGlW6x6P8D/2cs8IJoD
FuLsFOTuGUVyaJlrO/gE9xqtYLIDqJtsjfC9wgTprL53C6/2BLmYC5vetcT6G0hmhe5BVw2gIxEc
x1GAh+Dliyq4RJUKnj2p/Wk7oKym0UH+iMtj2RpiP7KBHbSFWRiJDf651Jn686QFI+xuusV7TZnG
ns47zy7aUpgQB+IIjMtoBu+FGUQ+4PQdugcdQR+lKxSKo59BcRwTX8eDBxgRNpmy3D/2NI7hLIyD
shKBMo+plh+oo5uwZ9WmgaGMQ1nmG5d1ml5QdK16PQobwIF1krzjdD7p4D/2GktPMLQ1dFZZHXRv
OkP6CM74pP82yVLs61GMB62HNz8TRIMK/i2vAQjXXgV532MiqWvlXUg6UjhPy2h0AI2r8in2z22S
YKX1oBPm7aFHmDyl8RJWU2CHQLICS/gHX06fSj/4S5eQllX31UXyvS9yCVbDd86dMhnATpbYw8i8
yoZMwcBoOOn64p3bI4/LuMIi8x+LpyDVB9zjQRufYg72VKsIu/CzQP/Iqb4BLeogXNkv37rO/pt7
7Y8kNt7isdsnPSjPRE+/ZjMNhSx4NvmbO0k8WphaxqcR2/WuAxp+KAkiCibnq9s7bTjjWsKz3/on
PwHkkmgpH5xIkcNr7CVo0rzquREpGjDwIFOuF1FvauIwf+UkMR5rwyuiTkFnF/lbvOjpbk7mr4PN
SRAmvoysxdNCE05l8kg5mKJehpCcOvZnqYC25BCFmRR1f4qsO/dqxbB3/V93HKuT8sa7FoD5nzJ5
Ua78rJcg05aSL+X1w34y/fzYz8aLX+ZPnpXWZwVTvYPlEuSc55UJwcC387NINahsSzOHyZJFwuYD
GjSIL2jefhkJeTw8Cj/sobk77a6oDSIQGBRFw4T8MYDXQlzFRe/NY04XHP5nd+D9Nw+wDYZoD3oA
MHWgziYFbIhhrj/07oqXdYG5BH7sXTO+VV0/+ty0z4Ld8cTEG7AOsQoagsFaXyP2lO3v4NN9U7xa
B2G7V62CXF+KoTpBp9cAsu2LrvD3TesR4WBzVujOmpk+jToFOxdz33skTI2J8+TGaE+Kar66yHrn
4Lx42c8mAfpfGAzmcDV0nfsrBpIGgrlwNbryZRx8agqJGcMB7h64MTDSLC1eisa/zMb4DT5j/pgk
dGOc+MZFyomRci0ZwA3BdXDkJaNDEQxmG6VuL57NtJ+eNWYuks5eJ1Pz1HeDeiyauGdankQFXKHD
XPMUcy2m41iCTxONEYfStnAzxIXB5m39TtQozk2QcEKosxt1VncB7P7mTL3+SZqsnhJZ8X0Z44tr
Nf4JmA06srnwb6KafipNlg9D/9YIl6iWJr93YPWY/Fw8YyyOooT6G9DPOhVc5StYnXvuibdF6gWg
XzvBb+Qkp8luQXFIMMIWwwWPxBKEM1NKroNDfItPUkmtdBrd7TfDWpYM6T+2K7AeOs5433/ZfqmB
uh6GBPEjcQnBx+8Zlf3HXXTnsv1WKyrE2eMCatusndv2i0fNfutrsqB8X3jHKWiaS2EH3zNYPDfa
sfO+pilycBWTvcq2JxpGvUYVB3Yt9SamffOc0fKO6Qu1JoM5VewmjwCirfOXLoIGN3Uyk43xZ2IP
4yembWS2vMaF1K6bdDM35ilUWoC0fn7DAgwhzex2YwxPtcKtSIbP33hNy0pi1rRgfnaW3vzsS/Wj
bdGk1XHNVJKCDHL6dNfMN8NIqghfDslga+d/8xV0eh+cLEoW7KchslTIRlb63nKotgjWaCwfeCrB
Ok2OLMnv+p9G2oRGS7Ss39YVlmNP3W12c3rMBu3TDlg6GPWgGr/4M+wBIm0lgaEv6N0//gVajW9B
jQ/ZdzRUh64DrLPjMe7y+ShBE9eSADAmGLDagbKabfdzACR+GcuOnCUTma1jPYZqOpdrIpvtkNKw
ar9qEYBBNpkyr99CTdofz9faUB+DZEc6RBUlwv+0KdTRh1l3XU9xqdOjuAbkJPXkJJXaqNHVny9C
N58xn83XHqLrbus4V+Rc3n00nx86NEYpfeLUb8S8rTEVafrR74tThEpzrr5XTKwOAa2fC/ElCUM9
YnbiAJSsKHzywwJ+bE5bd99RoR5AQKqTo5kGaZbdG8F78sx/FFFjWNqRgouxPAOyYfGuzsCwiqYf
WP62J9sN4SZwB9tqLiBRmeTL5awzs7PWybZbr8kV7TueIPoBRv48eMOydxt0ZK7f89xso7/eqc/x
QOSW4wePKUAxmFbotmtbck53Qewh9ql21qg7+4ZnAgs5zk5N2i+cqovjNhis/fxrh/xvZzmW86ZJ
jT28u9q+4NzZ2/qlqjjBr37naEBezrQUMExJSpZwYc9O08XtY5/8F0TA6XqSIWds63nGCq+SKHLg
o6WPLaEhIgWjqDhOJJVCIBzPwD2Yx7jTW+mPnLi6UUNHtzYqV8NKTAlvkluX1ePVs+4+kmbL8JqL
gT3hQBlM6t9UynviNZ+wsNC4HZI3Q1UwVj375lnzE1cUOrsH08pIFnOvrPyPnfQtYYF4f7eLF3sm
wRkwmSOV2PHLx9VLcv+pKrtnfaEUq9PM+uyo/DStXVwseY/kSPyVyUbjNLe08upvzN6Tq9bY54ks
h6vK6Wb09jRFpd3ZJ9EjALCt5ehVpQpT4VI/Fx8d3bpBl6WLzw00ykkbiI9YA3TWZ6dq5ZNVqz/z
qKub2QBPyMT3bbVZlooIGXBv+kLwZUOyIY0FD6n9QOyrL0Y6tV15DFR3YzZf3vUWfGwf9y8O4mw9
7pMnXxXh5svL1WGNSwuScvnuS0L0cm5bRS7cpZ7RY22tApPz+EtviJCz77rgxQseD0kr6zHbFLS8
ejTBUzllwNNtFaLBQaWpey9iBQON7spa1Q6Ffptp56zkUY8oO2ldjYwIiRXFs/mYOi4RYHhiJny9
ZB65inJTxPHJpBNavTIdjKxxrmSQHROBWKXpzOPkp/45oQYXHlJFhU7vLQEXJ6spv6OGJdkrIUlz
cVwUBCUIwAIVX9j1pGZUmBaj7emklVCe6HjttqFU0+jvjCy646bdmzgbrBlzxmF7TGj2+ACCxRBp
rMzM31QWpbr6RbrAF7e0vrpGm4ZN71I/efXFpM0Ll1R9TEJxVDB8EHgQd0NqhHHBl6fI3vG0hpwh
lh9WQWZHjuwmcBtCx725jbZvnZUdatj1FS+qChhsLL5rGgK09QEZDOCb+RLUNwrHMmRkUH/zCtQf
MZFcA0eWtxkkKAFcrxbV5inPJkjWSeuFsHV+9lzFa20u3Dalg48dy3H8ZFCbbWJALzXaw6C3T6RV
JuE2A+E5dcM8taj/M2Y0NswjrZbrUdd99sb299bQsokV2MO6V7sY293OrHWgsz58a2fVYuC9wadr
lRbV1rNHH2sv4iU5mvB5L9t3nDNrbaN+qrrWOZgtPnmIhtz7pWmPm9s6sWaAoGUZw+mTDLV5PNDJ
xB3KYaWu0s3JaRnNGl1ngaXeYNhr0IumW6jkCS4ik1QIuU5nnPDeT0wSSrpFjn5gSfU58BkBjdwD
30f46LGCeDI/aWV9Ew7WrvWjxyntYTkmcwSqR4ZjmaITaKHxmE6Kq7n5zP5lvDkxE/PEic8OjVKO
UHOF0WUK61WhEy9AqkbTOGXmGoRBxOM670SO8MttFcsojdVtqJMa5neN9sKBNDtvfe2Kc2rAlWjm
imNe6n9s94GfvS+NyQGZtjE6rWq8QES6mSgV9vBB1vjARRxpas+7irE4OD9nD0qGVE8MT7FfMKnF
8WUHTf9ZdPlTR9foGnR+dvI0+TwkunrGrvfsy12e+fJ9qJe/htXR3yjd6ddYqV/94OQ3RkS77RVe
2hLNTt78Um5uRwFjiOcMoe7NqRnR4mZKDYGTDHNM4KY/kgbdh1ZXULEmmzlHjrvzY8JVZ6xf8R2t
186qoXMudib2jTfMlwbC/VPakSm3PSwj9peXjtcD8FjzqR1w7TO5KKorbbIONq+eHls82j0rsfCk
fivYNkUgSN7ATB+1zuAeh7zHU1gzhSBXqtsP5sjtZ1eMBsTCv7hHVGb+Ik5FrOOwbL67eYfDr+si
MFsnqaz06ncEd1OIPbCg9XuZkLmdzvbRE24RyWLyjygmlyMy847odCafjWn8wp5HTIgP5L5g7rdP
8Z6dyoR2nD//zeKgfNZb+q+O6TLGSufnqTZh+xfpzewQllSN0G/kYnPS2KQssixeEapBFZWZg8hk
spbTEkz6w1h/sfoeAuhrrNOK9/ME+xYbRhzj/xxWhb0STf1tXhgfmO3if1qobA0she8MMaxwUIhD
DJ77EDlS85a0ZDz4AWVfx9ubJV/NqRgOHfjij/VZEV6wJ0CwOHhkdHV92SHuaeYITF99ko0TWeCw
Aci53RmTQYiyWZ6RjZzIEbEQXHYfquys+1VOgzw1A1OSgpHF2SsuDZqxkxNnzkH5nRF6FjqZWPY4
3iWRRDEby6EUQbXzE9uJzIWJi4MHTdWYQYXiLIoS8Oqb4xvEdsRGZmbt9dqn9bnAtNDs9qGN3Zdt
KzIF0ThLXLhng/zlalH+ndwwL1DMS/QvqU0Eaie681Tj7Y/XM63RO3eZrQmW4wi0X441OATzxwZw
AXUgL0M7Y7zEhicL+2ONQxjGkNNKf2vp6L+4FbDnItG6hyv8H85UPY2YjhniEmKbWOoZFep1tuxr
JsUzXzRHEQUhf+iMB81Fe+dx5GPSjl2EYjfMKMNrwitfer7/fskNjkqOe640dA552Zsf7s+OZ/BB
QAKm6IZAGD+mIRIDYRukQbPVkdCnqvzMuA/ZlOZ95mHNyeiFwDjKej3JcYQEpsSUuOzUQU8aaCCN
9dZbmn42BwtAawYmRtMit6dBMuZGEyG4+bU0Arm/vDSlVzPHaL5sM9jEIiqi9uzsGJQQzTIoz2eV
shWSa11fXI67hGYM1JWbvAKezbVBsNCo5M1OnAACWlR1MqCGXS6+Ebxb5Ahctw1srHTO1rI9u7P/
8U9th+lAZjdEQ01Ulwk83FWlvN5ZZvYoa7T+ZCww6DXzXAnXvsImQOGTDA/v+1bAyZqU6NKOGNtl
a/HCAlZp2Xrs38faIsBttJTNrPL2aH4ZJfQ8XCIUY8Q27hOP3JFCFmrnVXItTl6aFfHixtp3IxAj
kqhq/OyYsbFrBlucmsmg2qh1dz+Q5MNdISZk+wKlzNSNAuhDGyxwukfKgwNQoN46aZLgrgmvLB44
LMlSK45uWbQHiz4sbyQVaeF0ayyODJ64e4cZQ+11G5pnvpaesWAvq0pKO8b6+N6t1dd2SG68RT9Z
zt3CqIJYqzcRcpDjOgQ2btaCjhyHLojQaQgauNtncX2WFvxwxMivbWNW52yY0LOMzBslHbPpC+5u
99T5yRx6LH8TBOHbNFDJFQ1AqToR5XFqivjOI2SDRUc15tyEEmcmZNNtUUiVRp/FiQWamC5SfnuY
5Z2X7At8s0RUmEDVOFXahhpJGEcoPRHcSU1iZy+pbu1ZAPuI2xvB5bw4aUOSDlnjedapHRly6gmJ
SpwzEpJu8ismheggKZsviUpQpBCBkTUdTd66vcfE4mjjvF4G8U0YBp0RIgug5VY/3ET9XsyxZGed
LgWZWD65Uz3imofwdDDOetNFcxN/c70lv3VuTiaLV57KhSd7cOXJ5lX7YPzFyKypz+hXN0gHG8Je
QmayKD0QkuqwATBXPWhsooqwn6tS+q9bHRd0uItcZri2s0pskvpLXCTedYOkuP7EkM14FdAE99Y4
OSjfEoNTBsA06AzVKTWZr6BOuW0KCKG0krRcTp9kBJSnYBItDnhn5lNlLqdiFJ6WNBjIWfRycmgO
7jC8secgUdYZeZJdZ5+K7JylK/hFfK+sAbKLSblirsE/VrfsFzIRsGNf3EX1R9cssmNr1k/UrgHd
DgOKiUwihV4NUt930STi8P97B/7B8YSDxoPg5RsWMW/mf0jKiXml7JG98bQpDvMsFk+6kWGjvIwF
YtN+pHDzdRoSxGVcKjOOwUyA5jPa3Iv8gsbzJEoDTTTZhJ1z5YZCE4/rd0AjuJcT7bXXUwPvGCwO
i4lZxiE9t/7FMPJP3wFun+5ZzspUgMj+f2XxgyJ9q6jz5Uk3Fw9xO/FR5AHX97ih+lmIwZBAP4cE
tayoR3nvsmwIxzaRFCvKPlnwuI9zb6lvHXCy88mfGT15mvg7eNmTsAL7h6a59Q6qWfI+j1Lfm1n2
L9J+47/BEACCwRZvRLf/hrSkbTCNg9D8D8tWZQl5EK2gNjVAcWRVQITQCsvCs0D4tAUnVLT9msxZ
/yvTzeJa/V+XkBf4hgtG1cLbZnr/4Sceu27M6jLWnrbqUKvs9kvFYGi2SKlpqqpBwjFX5C+SZabl
nAJKQ9FRoVy9+p5iaqEQnBrrFhoj1W7b70VKdyx31aoMImx3NekAxiSByLNPQDm6t///ebb+8fM7
NkHChmGYlrmai/6X+Y1anT5Pv2hPNcndM+vnk6gbYh1N5Zy2Awe9nUOCfJguBItnkGhauFX5BgbQ
HY1wArCJpKz1UJGp+a63HGFMYhCr+r2C3HOsvPegHdvjPMFygJ6UhvC5AN/VrFIVnATUhAYB2yh3
z7HMYjSk3khaTE/VUvn/Qlb+J/ibTrMFI4TrQ1X7TxKgKJzKnbzGfmICRM2HyvgxZctlWQvh7ay3
3UQB+pnGgXHOG78Lg7RWR9RCm9KuYn4cDtNytmSSXasA00WOcnSqkj+u83urR/Tel+d/uUn/wBnj
U+ueYUGr8P7LOE8n0yx637SeWlCW4Zop50nYjuhM3yxmNzvRo6Z2rCCKzWY4ZmXWhZPGxKxIkY7N
7pdN+DHzV8+VyZzSsfNkZ2O0OsfRVsy1DgqfbtWWOELff3hGtrKyM0gi8FKT6Y8hbhx4IBiv9avj
tVpIzfmv3vd//KYwRfUAV2kQ/CfoVNqM3pOSAUrHIr93UsRUc738NrMGuOq4WFRG2EKzSYR+0F50
zZ6OsaGKQ+fIcme6IHx0NdFmYdFDF+s1+/+h7Ey240a2LPsruWqOV2gNwKByAIf3zr6RyAkWJVHo
W0Nn+PracEVlvdB7KyJzEFpOiUG6AwZr7j1nn+sm6CpmpcpLzF+OaKugTznQA/mbu/Svk5IH3ReG
J4YWwSf4DfwCMLsRlYafGs/2hYBBioxdWpBYA6t3IC2ZBK2pvOQWq2OfArGIM/KDbMlBnZNVHJOi
kuldukM641wySSJryb6W2Cdy9dAIb4rCelxK+61p2p9Iqxx6dbgKSZwzdpj8reA6+lobv1iN80ZO
/um6Cf3rD/lvzKTQE00ckY4OvAvOwJ/nixVDO8VaaiL/7qm2LO3wZhQ5UW9C9DR9CYeyx9CMT7Dg
vPt4Ndwn7qamfbevlwZ55ZB3oNfJtZj09CXOFFkuJQrnikjnv1mq/80i4XEf1kmNh8dy9d+Wak0f
DTohuL/Sgkc4H7hkmOGItE88EEJZ05w0m9XObNXAfEcz3HeqIownckX/5qL9qx2SdwIRiOhKEKTo
Cv980SazNRdtLPChGYjnkjn9SSindWPtGmnpoVMYHj60RR4t0q+6FSUIYSVty+N1+hfS0wIuW/03
vmDzX6d+j7yTdbSaOlEq4rfrgyMLhwcMn7vRpeBbrjJjhMrGnC4HpPciuD5qRuWGaPZtdp5TC3fW
5uly6PmqpPsBvdPY4O/Lw1obQC+07p64gfnG7FBM1rr3E8s6dhH2Ib92MP/7TygReY0Q+F4Tl5nG
Sf/bl//5nKTkwH10n/8BUrD7+P7X0Q//LtmB3/ZfP/0//102xPp+/us7+P1/vL/wo//40xfbiudV
PQyfHek5cij6/xd+sH7nf/cf/+Pz+lOe1V9m8Rh/ncRz81F8KJl+/Cn3Yf1f/sh9MPx/AN0DzgvG
1YQ2y2r/K/fB9/8h2AyyLprsBCDKMUT/yH1w/4HlgaeHzQ3HOx4ExhEJCX3yf/6X/o8Vc0UOz4pS
MV1yis3/SfCDs242/nkz5QrBZgwWMv8xufz+nMDKcNNK7+R+SRJKQCY5UiZDzHcW86L3XfeolxMq
OWN5aBztzSQg7CWV0dHsPVJwRjxW02JyQhlriHWJ9jnGc33bS+Kb3RnuaGjK+LFx0XTLYlTvvU0O
etwS7GZ7kzzLxnbJd61mHL35TRzF6qC9GFHunvS8u0eaanzk1qtOHumyTET4DNJ561qyAwmo2lSg
qogxa+xbYWj3k5YKgnn1B9EZ3UPj2daJLel8TxCbRj6Z0vTdhPj6V40bgkCxp5ov7yiti5u/nnmu
SJ3fryiWAAOwNLcPUeWfZ55Sb9sM0Ybcd54Qe00NzSUvhm9xgS7DpgeEYWNyw6Wy3b1fuPrWUEsP
Ym8gSjiGcETfvJ4SWpi53u4Wa/L36WLYoU4w/K550pbqva+aJsDjJ8QKSMJP8Ryv3lDDGMQPYfYb
t+u8D7vrTJQTA9EbIIJ3/A72XUjW0zQdLk5J7rlCZRWMysVEWJmUTbrUPMVl+vw3l+N3FAKzr8uw
chzOb0Aef6f/NLi202atMHlMWn5GOPhQ2bsYc1MolK5vBaLDgE1YfbHaXN5nbhxnAfhAWvpiV9q2
whfcmSHo5vbJzabAEZpNnm+m7qvWYDs/titvxW7hYGAVbC10gtfisntD7mNFjRkNHFYZ/QYxwRgU
tTttqUZg/wAhfCPJWNvmS+uFk7TaG+TFNmIB1Ly2mu9XU6jeH6/NqQh89KGPE4nXrarumzwZ7nK2
HX5svQgtJfmgGL/99ZWD8LyeZP55KHksXMR3wbsF4mRBov/zUIp7EtlKI6n3eY/Tz7XAR02t+BRz
vGXlG968GRVfq8eU+2GT66sl3PXW8UZ+oHKyN1NBOPFGvdo3ixvm3dTs0PWfyNhGezQSHILsKui0
rgrjPCHxLrtpIsrr9SweG9vGvoVgKmbvM7YeCicge2iA0M6R8BpI5zTECBL8zntPC/CRlmyoicwt
wXSRt3Xy2gkhLSpaffahQ1+JWVncT0MhAhZiB+dkHNqKc1rrQSgzOhECgD3NtgC2Imx5bjtyXcf4
fphHIH02mzoUk/ewJ559g9xxhNtVmGiRjRrcvFcxm1AhDoYHosVvmrvIqNrNEG2ub/H6vS3mgY0W
o6pJZlzcavX4lhoJxCWoPagwPhl9pldWYWe0aWhoZVAbvNfBySjo9D9zvxTQ35I1G6ygxFirfa7N
N8OEmGPKzB8Tg4Ih+rNzPLmRfYPGvOMj58rfeHIm2KqqmlMem/UJBFB9KpoKgdK1GZhWXoDGJb5p
uNynyjAPfk3KYeKm09HKk+pSU6EPi97ZxzU2q9qsphNmiMeaIsdNl1TuXuU68KFuH5d+87bkXQMs
AyG3LQlqp2qqE7210N6LyX18YLJ5wWVVbMqZFIrJSpyn2h6TgzsVn3U7PVgrt8yZtJlLiAEWnuNF
FsuHvU6Wmb/Iu6pdOBKl947KgHii/Ltt8OMyf43LB7TiZ5w9826hfntwnfaLjAAQEYe6GKGi7XHE
zkXgVTq4bwlEzw3FDXikziCfzEK/d6usvXEHEsVIsG/PQHlpg01++Ty7s3qqph1EJoLER3MC4WDK
iP5lkxKwXiOxlRAa6qizkJ85JGe1A5jSIO8IZyOaOKa0ixKplr1+m62vOBPrtzGOj1IixPKHJUJs
katb/KZt2GI11dwRPynlgV4N+a8PV7uogii/A1n2qFVy5NwRt2IGUAvK29EF6BdbBRi89Q17ldqJ
jMvay7SH0O2199qAj19Oy/A6KSAT+QTNVU13HJi7VzVuO8RDX2o5sUPNWMsCjlrBgukW3VsxfzDU
kP/H9k94zfsEkPAHxa0owCGpPQ4+JDe0M7dmWiVveRqFCyvTy9g1xiWejRJ2EX+P+AUiyqxtGHki
xNyJLHf9g0O53ArSaxFroQauyEomTHicYbtEFdVzqGa8ShvQyTb6pN5P6IVMk0s0awwOHBLlWUt8
G7F53AOQ150np1TRxZystyTnK7Yd6EBG/Hs0RBJQO0Vx8lO3eygllnhbw4c5NzplaX2wXvKB7i/+
K3nAgSawdy8j3UAEKSA36ADZ5fNiue8xivQXevVyc32V6D0N38F6asuluzPNId+LNR7TXJo4bBOq
JAPiKpzBE0kIvuQp1+vyBkP3fE/iLiWevk+902A02YkyzHMLZuiYaom3L107vol9hKCsGR1Eslxs
SRzpsfFgIADmPBKq64lAJ3xuG4myfYtgvGQCRAJKI+2jx+7ZGAi0JBWlW6dPx1sjit5qnLmWrfzH
NB6GXaVSe9/ObnsrDQ+XdoUb9cbH0knPN+9/kOjtsPTp3yhNVvf6YOAOT1BJjxQJb0eZX3RqDne6
lQKiU7jshpIEivWJbwece776vD64ZtpGf/x8n1F3UnZt7nxUFWHqD87NryVXusvXfs61B30p6OG1
xnM8WMZzVto7NCPpQ9E/IWiYXrn1Mwv118SdzTPSg36D5rD76rRzRr+t608Yabqv80BEd1ZoL2Yh
7JuuMBAUeSq+H8XwhryjPyCGcjeJRbZHwYe89dcU8VXekFCMekZh0A2leFJVPj8Wk6COl7y63pLc
o+3TXq1vGb6FV0UpeO9Oq8TYJK8vZpS+yVk2aPoU/Sa301+VKkKyyA5zKawf9Wfs6APFSr73+iLh
MG2C6g148etv/t23ZPbsXeC8oqApHM7aRXTriG4CP6GFeqon36gsPhWd/gV3qngQc1fsyoK0tHKe
6KObun5kf2RfHGk9Gni2A7HuWQs3sm6L0jV3GUcDcD0kwadWsrxg7yJGexyKG6Ss/snpVLTDYLI8
OmR5BxZ9qG9RKsKqEfO32Z/I92r31LfhAQ/Vt0hqOrEVwjgoB/lpqi0rLD3z7mj4fUlwCC6mL7/P
fMd6FcbHpKEmwqBs9p2UzVnry3xTjZbzWifGsE+wnG/NSFbnko1dADqCq9r5P9zWcYlGnrN+1xRm
GXJ3f9iZX9/paJ22hV9BPBCj+5C4dORrMgkXzgr9NBtPdST3pWnemrnX315lYDKTJk4caeA11oxN
BHEh2hmUKHQCq5/LHIczpthdNZHeS80ZU2407WyEvAr3n5zxVhY6DchMj7+049eKjYkedcQrOgKU
SfnqFnn/3IvlK13ECccAOyFZV7eUP80sqg9JxAdJJWPVzEuwPL1HP6RjW6S7ARpy1JFkuaAoV89N
M64BnudCjv3JTKG5l2zW167xksQEQnr9tilQ08SGvZOypqczEuTZosIIUw9FPXPMNlN4HgU0jBDo
0SH2hpEalfxiE7mwEXr5rSiOADIJwDQclGG+3LLJRTrovGJOfkOw8VLVOo8sLt8hqt9b5ArZ0Hyp
0SdtrFl+7+zAsOcvTtuhJss5ICFi2ca4N1BBoPhrUxV2dfneY94NQPdXG9u4h2Dbr568IMqZtjTN
ejOblNXJBjydD/7zCttpda/ctdx/Adc/803U0F7rw4DejQvrawrq35DsQLqpe3eKduMoooGbsjV3
lnQ3svHWJwFPKmX2rRlHJtsjK8QRoo0XJ7fQxfjE5w0fYkAp5XhuG9TtwN7bOaBzfy4b+5wPWChU
9drQ9fCdTD8mgmKqZk4tKlkpWOG7jYHgF3MMmd6O/hMDnBlo9QDc342AKbgQaWR96BIYd5aFli6p
+QNhRWCT49GMNh2LiiDVqJFfeiqHwAXaQKGzR5D+oyGuMC/cb1EWvYhl3FWZvvrdgzp1mx1q8TrQ
OoMshI86m+oNIeiExJCzGlBTCka/ZIyICFHq+K3WspdpbC4iqfRNx/slqwNtWIKCqI/R5eez3wYd
fVCMmefUxeuBrxo4TxTvS/ZgG12AkffiegnLEzRljPt+s7VHnyMU1np4vEWYmeV5VGl0tFrwL3PH
WbDx7+J7wzzp6XIvbGXtl8JrMLlF8xZcCRADEt0xI7ZaYd91jn9YEPpeZizDIktCp/5Re5wjB3M+
JZN/h5DkRzpS9o3S+N4rCgeUNSXUhF8dD+TF52Wb7TRlkHNhKjZp0zJvEQw6SCNLjZiqwcGdjVy9
N7RzhNYrmGz3bhxZDezyfbSrH5mT95u+SbeJMFwawhGN4qJgzN+DOvwifH61BVKNRA8jQ2JRPrJI
Zjde74ZdOwq87qO7k3qO632NmrBN2w2sgjWa3dVnMfX6sQDXkSSuy+l3Hjf5xJ4kz/tqD8J42tiZ
u6OOQy/fRhBtGeKrRPFptBltYnSi3Eq67bYlkVdO48bW5PqE5+Tr4o5JGPRYj49mE/10zPl1HAR+
mZgRt+jjk4tZuKfmc2K8lKDW5lPZhWMfhb3E6DfatOxK2921HSCoaIyfWxvM2SDSzwR6ASCl6FGU
mDYqXG1Roh/RYJSB3/F2PLncNl370K4SVZKL3pSroSOpSiar5TWyOq4V6DffMfjnfH7N2+5kYEuv
NfMjx5UUa9337mBmuYOtz6FOq1eYclwk844zBlSzPSxIFS1eLnpd85FENxx7990bTbH16uI9Bk4Y
9PNAdIBrviyFdd9VKfo/rXjrJ24d05wTauX8rRiyBwIc4VUxwZBRwgqS9uNhRT5NGuqKigTCXUbC
llZ8lxXy3ES7WyyuFqBK/odMfU0TEUwG6cn6JKfANRA5JDeOasFM8Vllo15N7NRHzdm6retsZcPK
Xo/fKbAFok7nt14+FJnLAiyQnQxrWcjP3/wWWaDVrKkLHroVOXXcj9J4KyzzyYmsemOP6x6aqITr
9Yuq5aSstsBCND90yld4hocnxKTQC/r5AVQlOe4rqF1AYCCWM3AcAhJWDgPOfv3m0Qf+GhRLt7cM
OvCcXU+wPF9b4LV7vAAn0wBV2kV32ZQvYbR458QwS7oWzS1FpUtB9ysspdtf7O4xMXkw8Rn9mOps
r1eNd5S2dYgmnXADqL/2ylXHJLDp54xjbDu/Xp+eSCNlJkGRJTlMndxRIT/ijUyNXW07C79EHhnJ
Po3rS+whDVLrnGPi+MJsLl8wpScsbFa/HxzmaUkk0vWHAll97UZujOIMT++qao9ONdx5EcNwfRaS
q1Q/y3HB+v2+oNgeNawvrvVeelQK56j/QWrGXRq3X3XDuxvy0j0KJ/GCmgUr6D2UMDpCVC7dRkuG
l2Kuf1gCHw6tuRtfbx+V2TAlOUPocP3PGbIJR29dHODLnmNCtrEpI7FRXHYZD/nSp8dskcmtAaGT
58dn/yujMPfgZCUZAUqexF6MjHJROgW0Hle66b5QJVWo8nnI1Ji+MXfFJ2oSZ8UYD7A/b5ep6Lec
ddqQiBJ0qqX208KvuSEeJEnwYc2pFaJtt1HUjwezcvoAlWjNCQ6d9q9fG4sTx8bTIMx7wvf427yA
oaCe9KSCzzC402smzolv5NsspTPnkua16Qr1qhsDKeRFPQQc2LBNNHfIUZCRSeeejKiYuDDvnWyw
J8pfj7luQYSwCLCK6/SNDUuYD72xdxUcDGeUpKga7kFI1rGKUG5SWj9kqv30+SJs9TPtJWu3eG0b
ZPMo0DLGxg13NEAHdtBmp2UjoVWIVwF2eejVoE+iQW457PqT9Wr56q1qSdarDIi8qMQCafnxXm+d
R6cc5LZCihVLjPQs2d/8KCJz20MvPUYvC7ZCHEedDihlORV94x6aMcG5TifbNktqujBD91U9/vDj
ghJji2EZh+OFAm96YP9tbkyEYHvMvuJQCNRAVln7h9nJi4s3rkzWpac/aTymqKitpD9oizoTPCzZ
LjpRkGvdvSuana/MdV+ERRa7Np6C1IEiOM1LaE3xuVlQXWVeR3Smjm9nKQp8t+Z8x7SiH7AoR/t8
VBenTesN55tNllQI2uP2po9z9HsNWKNBux0aJjXbnzHjVkNgVPy+ySIANq7Gu3LC4eBm5ZaRMZ/F
SKOR5n4oE+diVYO9M2fEZ77obmxyLXDFeN42hQXHzi/nkI1krOCh2a9pn5vR0DtAcXV7pCvRbfTB
UTv/YWkp3CkfB4NgZ3wsuaYBXszqMcrK6jH3phayRUsG0Prl9Y9h8W4jMztPut8+qZTYdW16jtdu
qhozQQjY+jeZHb9WnuRVXbVIp4dzk8jxPCARDzhKUy0w8hsV6+qYd5Z+GSdP7r3ZPSLIxqFuxhn0
ysW8QcmIeQ87Lc5JGGmqPPqzE2GdEfF9MsadFUqi3OW11t9nI+weR3UI1kr/lJvZriFOfs8GD5c4
zYdNh0raYHZNaKhuVWqRsS6Obgks2prGW70z8U9kOxS3zms8q/KuM9NPirAb1TuEADga1MIzJM3q
TsutFjEuUtrYeyyhDZ0HTVjH9QNolbyfQKh/MTN+XDeJ16lsvPAqsR9wvoeVqRnHpYKYumdU5WHW
dwuruPVZD416p2QmN6jvsPU4MKdyb3jBKqveHdvQNk2P43GoyC3m1lKMnBsF+6oDSdJOTJI6ysnV
C9PWCKE9kd5OnupvU6v1QypqNIw7AnOAeT0uhmncVRQdMPO+UqOXewxB+sWDJ70dsTLsryXydPG+
tq623Pnt2G0mS8mbyDc+l6xqL2zpu4AdXXqqPOGf3bx5vF4fg0iG/Wy79GyuhyFnQnSl5rH5tJ1H
N0uHZ0C//GPG34H/ogiZTswaVOnCXzdxmZI+5OiCVAvl16GbB3mnXOgbuuS0kbf17QRpmygAwIhe
jf+9TwccZM50k3eY56pUYZG1ENLROtyBX6aD1NoTBypXHRfEFqz/6xjoPEm2Tm6cU+z+X1JN1459
tLyraLq9stjUVOcKlGeCNFMWFWapqOSpjyWf12nPv36IzM1mHzcuaUuZfKVyyKkiYU9nGC+FnfuH
qPXKDYK/vdl0OpVfONBNYakNPRHjYktcDW5OKa1MSLyWS/EqkUaiM5HVKaZ9+EJ45tFHn9b3rx4e
jksyYs+0pGYOGzQKIB1XetQvhFQh3z34DU4MYa23XvS2+opR4vrxpyT5GWWkC/ta3N0AiuC80YoP
wADZ6drEGDLwvzPtE1KeDAAcCHHY28BkIYsNcxV5Wt+E7+2ENdkAvaodDp4AObS65CSm3xcG5zA9
9VpOHjrlcQrRtZN5+6XTyJ9il4SkuPjAZeU2RvJtNqHuTnH5oGGofEi7qUDAqJcPrKZJ0GYxPP31
Rql6MV7XG2h77UU5Vfc1iZws0IDwvDTzSEMJalW3DvUBMRx5LSltyZLilz7dJks89YGoLO1Iavoh
L3rrpovQuHSNvR3Apt8MbGB7Qy73OFKOSZ4Ud+1EB8NwE/Y4MAMuwhpfOOL8oGtivUwpWV1p7eF9
TVi8NTiCaEaeOe/ap76JH4eCRcpYjw1ZM6sQFInzJAkGGRFuAY4spl0qWn1LdGwcZpLeJwAoVhip
xFOlrEMCWha3fDHfj8bSHpvPZohB0DpSHZYU0XVSZf5d6c8a8jVnRnNkwFFJ0jc/sz/K5WJJw3ol
lkXdIp/kpLH4nLOS6G2l0DG5yae4yb8XseSsb6KmjSvqBs3gXxJkToc+5xdcTaNTy/RqF5BVZtMG
9zON8eb6DxSrsKder20UpfjkMayw5SBAbiRgsIcySkzOkXQh6u9tmug3OqoKNBaAcOw6ehWkHlzH
BEPl+OsBZz/HzBdNKXmlfkrvg7u4AmmhPOhOMuUbDrBmoKBBHJM6vUR1x/0u8u6SgZ5kUvAoBbAi
35ei7dBcaQQzW8aOZqZ6nb3hbA+cITnv93sSI5K7X2/dLcxNTw2HXYL62kyLxek5+vXJ6Ss4u7il
AkX/Ai6WoEq9/nhDL8lTqBYcnvmpS2X1xdcJpMHX54eul5yTovp2vTdG3AyHTsQNu6Gr0iW9bWtl
BFPamgcdg8kjprEQuZ59s8oNx2JSX+0OY4QE1rlgQgmlTkOj86s7d+if64lHtfLiWzqzYquBXbn7
/6+0jKGL/+8FzECyTzi1vpidgbRPncn9NN90rfioda0jLzaSoV9C40wG65BD2dwSC6FC8zr5Fjhb
r+O0rlhiVBe5x2YZfprtODxYSDdTuvWf8IneBP6JtVxeFkb50vrPxdqJWLTpxZcTNYIJH/cA95MS
P6rGwLej4VSMb0ltiC8WXDB2ap7Lu7ufs8b6gliLqGQr1zmGAoxyh9i69dyHgQCDr5wqplOLL5Ji
VXt/1RoMrm/tr+3B6yzlY9WNEZ4di7h/jmxaLKj/DzxB07GajA5mzCIfezjp+3gF9bA8nivdaj7X
Fxohd3DZpLlP1ylrQn6085N1AVP5IcVKxdSe1+UWU5S+HaEM3Yy9doZZOd9QezUPk8p/qISpitBG
cB68qkQKWHHilTap/qle+gf2w8NJDPoff2h4MsK/bgv/i3wUygHBp0IIyzHQ9ji/yV8bXPgN9q4R
jzVr98BJRNmwKhXaDSZ/A0JOBwBqwCO2qWCMbqOCPeWcL9MGjggevURykW3xijJTIRcDkaUs6ynV
vfle095iZ7ggji1DslSG/WC77cHSZ0x3180V5LxYSX9X1sXyfDUzVl7Dbsh2iHzjSH1TRdrfaKZY
F39X+fk6wmNC2BHb2oScXANx/0kwiz2C6SZ1k4Nd9q9oYw6pA7IE2lZQFnZ7QoxfcGwbmYBTIBPL
5G0WL2V5irsVCVdBKGXZsFuJ68yQSFsoYxiOisjzpRGqkR5VU08LDbVSHrFAtD140nZJ79x6ycJa
FY81px7uexUYBcxNapiM+oRzNtrsXSEOzIB4JDzns2rFtL+eudOXuaRwa3Tw7aDeLFWKEG9dERXo
eXolZHCbw0VMZJGxYdtYkyOwYuUoHHZGnT/ZGEyoviiTRo6xb29zS51NwWAepx7ThrFPcPmd6oh6
sgaMKZFW2FspdzibHzI8yFtBG3Zf8/8OzMqBZSUvyN2Re9TjzsVMxz7eumHU2FtTNN1GbLNx7awm
erIj8Cu7aF55j1jeDRIA/Ru9jg8RJ4tA+d4bzOwyqOrpWwl1BFY//jsj8Y7AU9GfFeUmEkoFY+pH
z1ExPLsdA7U+D5DdUPQa1oba+KnvNOcwFtycnBpGKzUCey9qSrFAT1TNvXrAxO4BBkvpEewH6gbW
BP5Idi+wmzgQiYna6LeM7sW+s9XHkuKNBcmukS1YjmGvku9WVwzH0eLKZgUNBo5B7r4TSXvUJbsZ
gWUFKrDYunqkbVoRfW+70b5vYkpZvvBzRkeynQR9hV7iQFQZYBY7MR/Bx0fhjPSHI7u+yRoJIM9p
3dBo+598NNLDvig9uhmSRUNB7nWsX8jSmzja+muBx8KE28LVsm1O/0g0Npk3R5jX7J2SdHpJoAfd
I2GISYv+fKS2RitptqZjj3zAvtenGBE3y+tmsOL3pKzOi50iwh+Wjxh/8ah7l7yygRW1ibY3NDnu
h61VAA4FrEpbjBMp1vWNxWWnGAs8TUY+e/ekRdhRf3cR8edRJA+9oCg9aBc3w/DlYPQIVW/eWVR2
TnlisVmOT1zMAzlIP1p89UsjDq3v/ZTL0AFUyd779mhGDJVx4ZRcqOQSdTIPBVTePJVwNsUH2npq
ifDvF0pwLFycevtmU8QtU2tjctMd+Yb2mopzXG5LFD/jkvA9zlpf8dY4D0eDyNgd8ik7Og4i8Njc
o1hB9bjA4JbWfeH6zgFfeAZFJBYbu38BYhZBarJQpaXiLZH0ySXRUobGudJlzCprHcVj9Mr28KiN
zutEJqez4Gkb6d3Q6SlgqCdb2kKYDCsyGQsa6UstQsp9TlCYX3ToeOcpyfdjzmFXV5zUIWbiIF9W
zhIcCRqjO2Paj5pH8F29sr90tz3nbn9X2KpczUOsUWjUYBueZs8IbVxolYdCp5M/U7SaG8IADgsr
Ay14yra4mr5mS98cnMT/hMDds8Gek5CSHd1ahwanXlurh7g8tisVOW0m/HILvGEj/TkWfDAVOTsr
afelR0lApoAsEjLxAsoXLxbsLDFqOahcSfoOrbh2rDaZZmjblQfc+d2lGJ34TlnpLsu7hUA57qGX
vfZpbW5zn/nW7R8a132rpvQ96cjoGth6BZFhP3QFzOooX6ptnudh0lBxXSQsAYbTtK0xb2w6Uy9o
9508MGqbYsiZdAAwB4l+Oxkm1R2Rp7f6IFjf67dedNAKouIrhLTDrDlYfaPsB2W/6OBMU7Qv5xXW
nknkFEJ7GaT2QfbYe5LA1h3rmCCDqNnguPODviybIEakJ6bhLk48N2zE0l6qwtlP7tK/0GFzRn/B
jVoCHUofQI+xjY967kYcOnmuU75isuzjeDoNjQVrs6JM6Wk+Tn1MVJ4O1y6doUXl0zHNChzrfC4g
V/QwQlSKC5GR1CI5HjbBrFOtTWfWuiF/MbC50NlIKmZKnSX4ZWl7kouW6LtnoamcZmB8GSj//BPj
MO7tiWBZq0O+6ZbaQ9GJBg4TTaCJTpXLtuxiVjWQnBZ9FIVkFak82EWxLjetzu69TXeOl1NBIM8X
+Cn55K0WbyBiILRgdYfq9OBP88c8r5uAxCoJMSq+dnpOyojQKQuzn5ct5lKBGZyPMT8BcNO2qkZU
0mjDIU/qsJ8oPeqqz0LJxgZ+vb9lmnm3G61DGkImSW8ua1i5DqcJ4cYEI8Ga9DnAjsawiSoqIT6l
WiHvHXd4wvv9AXBbbCvLuzOc7myO2gMEFCuwEii3/ZiGaPPzwNcMuJCxvnUqNrGa+RUX9rGK0YPQ
zFzCOstulWGF6dw82ZaNSbv2+wDAKVQBsiK9xpvOpTAuagZpXWYuA96okT4ZC7X7Lt5kgFtdutGW
hENTTOT7Jf74neMNtM5Yv1gOaDaUPW7oWwYNI7qowawl6tC05l6R7rsb88d+9lYpf/zDI5Y1pdA1
+RJi79g4DBP5fTQoXYn5mc4pXSgYQIGYfMBLMFas3ldMr+LDG1bGt6GD5svTLf4ltKQz8/wyaj9l
7YC24iJnlhFvCF5k1RuyfeFakiK68Q0D66NfU0exa/clMrh/Rsyc41DzHyttL1EZJo7xTKGexYcr
jdZyumu0JJjGhQm5Q2qlC5MHKv4gayJl39m6WzAOkHtVT0SivCg30PvGOrCUggIGhBaZ+fdlmF8U
8ooQHSJtz8yh5+WrR0UKEb7gednM9N8IlCYmgupgTUESG5Oz0Gg0E7c7Uh+LNy64k9Nkgs0Qpf6p
QWuS/uwDp145hwtzX0n1C2RvA1mVonTqju+cnq1tHw27HpGDy/PW++wTRkw9Vl4yVxd6HiqHbSXo
9Ngyn6U+nYxsRRmz5ZOttZs69ZSaRo9iA4RXEwviWDXYdgjuAnfOyRzwM9zcwyskJNROzicHwLWR
NAW96IuNCx8zGGY6autPT6zC5kluHnwzOsOVVcDEYmOLEgAtZ6xz7AaOlc9BalslDCjjPcJaQbZi
cgf7ucb2RRHETkDWmGwSoBv48qQn9J1bRWiX4cmzoaqfnbDTp6zIz2ZuPCQaI3IEGYYXcrgdfOI7
ZG587V3a9VY/vZSl9hxJ9pZuvO4KLO9hLL1re2/wxKXXsyhkK8tC7Vpf+iQisA1Pey0oi4hEPCAV
2aZN/52eMc9GZNCaNX7ClcbWOzesoRnJQ7b2f1k6j+XGkS2IfhEi4M2W3oukvDYItdQNbwqmCsDX
vwPOm4Vi1E4SCaCuyTx5FNH0p7Em5qyxt8GrzJGF5h2IRPdTK84Q1FH0/5VvXjVTrLD1s6KO2zWh
aneM5u8VhtF9nAJ7l/8MGVebKvOBSZXRBlOvs3WSKF/qpvLWTP3jFV/0pAdNfuDdvvKKwSIYKfqC
5h8FEBa5lPQ/ptELbMjxfnZGLCZ0w8twMpDyoHrNQ+aEipHMxoiGbyyeTAfsfz0oiYPXm8GeaXM/
C0YYkuN2WRg6sAZvvovc3uA1yDcDmBx8urdmVqy2ivbKgQkYGNyEclRIVZCAh4pw+LZlkmHKoxlr
OjPExFwUSfzV5zHHFeg3JyOjnOSWdysnfrAZqBJ8BTR2vFBIrQM3xtFHpaeisltaofbpgWc0h7i7
qUzxHRb+j+bRC9UGvjRa62fIFBS5Ps95guzWfsyIqklokwt9AeAVRP/YvqlpOgaSXt1OQtbpRdeT
7SNRpWHx9gYWdFP8NhotWDJNE8tOpKuJS5tQhebAiv9u1uPwrLMTm2AGMGbA8l1GeoeS5BemQrHo
UX6WOf8WT+ps8j5zM7R3dSdBpU4vKiTzJx9bbHPIAmm1m4WqWa4EXTGcpG9oCx/XVte79rMtEzxN
7m9bB8OHoghYTMV0VTbqghHH9KqtWVwVnfgIHbuf1W8zBN65MY/kaZs52GsAoAIcjSGx10wgMVKv
jRxieln2O4g97qIt23jDIzBYdzWP63ZAWR7Hs1vcq8N17LN8TZEeZe0l6rXjEBJbFc7rqRaAYDDF
GWlj3GqVS/JSoU1nPOYzicI+qbqoN1kNqcFJUsGaIbyDOvtqJhRGRSI1pJb5a8FWbpsWwOt0+eFU
2mchojfEnDyQY+gvdXjoi7YGXTzASgzsq8sojDFk+pli4N9YvvAO2M+tvePFycLWZ12A1YFtKtSc
lRh/KCWPSkFTTxyw4i530RKlc7AeyApjcBC/6Fx1QlKSAoKbPeHh09C4G9GGKSmBLGBG8VMQ6H30
cbAt2EfPmE7S4AXhGS7Vfs5E+h5XHagLc/65SpCU/Kl9qnXHphL61RYXu4BtmmmJWvvpRDllxQd/
gFXM9q648W6Ws3eErLDchJ/TmrB9FcKkOCD9siREa/q1YxRWua6nM0mSMddsSoEwsu0tyh1FGEzQ
BK/DhrISmKyDqcAxrzzumW9zDzELNlmBvehl4p9Tk8htmluOmsD60yf7GuLJxiFmQL0JT2IfIHhp
MdXhUYmSSW/TLr0IwH+DGTfK6k3jo3icnFvv6M/exNCP1jLuIR1k9G+OKPfa+Iu+z19ITycGxnf+
6IpUb50IL9I3gVxjOTyzKJndfvqt8fw1RIizpuJfvwm0S2PTrrNsJ5aMZgA3wDBAiO4zKBczEEem
0UrqrbF12olktNIgLze7xO7AkFOrxYL2FBGaXV5G6MdLNLqz9M8Aiw7+Niz+EmLnHY28/cVRKVa6
Vv0ynzmO7ciqguXpEmzqMWc1Ci0h81hDmjniKfRQFT2x++406dxKUxdOOvS4KtjkUWFurRAYv66x
F8031SQ+Ki16nVp9ibYbKkxJTcHuWJ6VWzk7sxUhL0MAKnk5Sqt4N6r0KvtAoKIAgt4Vdr1hW1Uw
/+IsUUAc7BffSKAkI/unPmWV11vmknEXtFp2rGCFDIwj+F2swDrH9n7IIDmNGnC4hMCepsPLOdpw
pVuTN6Eok3RB8MCb7/8dWp68dcUSogHcakftu4RTx8MRwUgGi5Ktr8vYpUMyqzEOiQznPLYVw2ny
oxdOELBdAD8yVoz3nT91jepOtd4L0JDnChs7syhmCG4tolMWJH+jTq9PU0vuTBl8DaMT4QJAVjCK
9jSE01sGi6EfCsHIiocXAYDMOgqWc76O4xWFCQ+w7smAtLdoDLGxO9HuWwepD2KeUVd7xQ6Hpbs8
DlZ4a6y6RyJEO+B2xTKdj/PCQpI22Ohb7CFEtQi1r0EDBO3ZX1C6/fPjbu6Z45NG+4Lty2Z/spqB
Gy82A/hFkoQ/beB89H5KkllMtWbFEMAZTSyglGw9YL1wGP0eBnMm2GO3LzabFoFoEBoPvaAjLTD7
1R9Ax8nKnG9k9pbxClPExi9JU/HrAu6PB8en7XjlUo9+tPd7+tYaOKJbZcsptQKEGCB1UUWNi1xU
B9eN7VXUZKiYoDxehpYqsisjfzcOLMXJ76HINvu3euj9VTq0V0pnj0S8FARyqD4oq/alTkdAoSJ3
jZaDOmvTA8qYnHrxHHdqrQQvoW3pNzvl5JbMP6xT5VIy2VhmQF6Ss1J9ar0BX3dCfz6f43ErIPBr
SIgUE1sRUZlakUHOioXIL9BcSiNbgpxujUNimRVWqc+8nK4Dc+nlMGmCH6CExDSLCfw2eS7K7J9W
m+FySBRzA8j1vZH7u5a1qeJZA/luHo7muLcBl6wGFnCbbBjvbXNVIcBFZdXtwiQ3mEAo7+Jl4c2y
/Jcyw9NBY+QhjdI+wV/GK6OCDNOifUf7kGMKoWymE1gkqTnudLfhTYL0O9+YVWMeZDJ4LBBcD0f1
SrG9M/2IEQ4KT+STOZ2+eSzLr6r23LM34bV1Q7azPRcXtyEKIb2N33TvODpiDQqCQZaU37kdo0zT
x7NdONcsDX++wkEVh6Z03qTOaWOO9jUJjHubaj/9GJs8P2rI5A6oeX0eitdjfsY/oq906+awltkG
NRMqmbnXXMm1Y4l748IjHFoLgaUuWfTBf1hUOt/YaEb32SCjBXMOhZ6j4iMDqjAccwOq1k4AiRLD
dRATSQuTo0fLJESZ2atPn7ylhcL0e8rhhJNrA/MU3szgR+nagUNGQkeI24ZHEK9lxN4OmFdNI2+l
NKlKe3GrgDugS54Fp8/KIddibQ7fvFuSDaT/kRkjEuUMpWzb33LdP7djMVM6iamWqJnz9qan2S3w
u38FOGjKFWSPjsIB76O7tYwrrz+hlhBiGWczdmV+wlGVPI2SGm0+wTdy1DZ2aHTLnqXHKqWVJeGD
naxKEUvZZy9QCN/pOzV3LhFFylZE8RCloucMXqYJbH5ODgKQLbWMGMatGn00NyDcUD4VGvJcd3DZ
fk8mBCEdKXGDecVzoNRHc26RO6y6SU5LB8HTtu7iT3uyZqa4+wmYjImTl37qTjatTVXso7Eyb3UU
GDebaaCrCP8wdom1rY0AprUsvttoGpbuMPPJCr8/aB2z9u65FUy/JZu+tdC9pSais5Wb1Rua/WDy
sP1evchKiPnR/+qKbI46o3BoDEbahvPXZ7ikSFd6baGOuShwnQJIg2xXftd+MPB/8ryhWdtJsJgG
hgJVECK268qjNFH89BE8SztjaS6qYKkzclkyyls3PW0YAURtydntKLEFZI9DYMCjEyOeGNMMkZV4
0szyQ5LeuRkKG26mfXY1mpBiE85gr8pIfzstIs2EBRx+/LcsyZmXFYT/5vRqupshgypfI81Ffcri
1Ol9nGpJunWrnFputF6TYmzQruoebz44dpIXPS6+5C2cF7lT7ny6Xn5D+vEUOVut5aBNeLCugAi/
y37ksGFDKnWMY1nZras0B6cYMSZMcpogH8cVItzwywMet8wpazg7F3E2jUtsUU/oK96oUKACV/oG
xHu6UrrXXdNBrGzf/sYzvefk4ggQBW6qTv+tS/O3sYDjMWq3V4Yjbm2iIAcjAQg0J7wYqrmaYgIa
0iT/WkW1BH83QzxH1HEerw0pF90IPdTFuNLaBN/FvnuUddsfUJ0SLeRbIE9rgogMi62Cx75ReYzN
pJfcIidRW7Pp/5KTecKj+zG3wWWMMrsfRuT3gftjG/Cs+pGMBTZKJmWh7+QfhTWWGE+Tu+4wkTEb
+dQnTgRSyhwwZTA80Psvzyy48SsEPMz5fCZHoJ+aACBFgd5QqOlTeOJd73GrZg5OWYx/z5nBuAXx
PqNIORyNqdkZIv9hGoP5cBbNmjGZILrPiC1xTpWVfmrAhFHCsx5RPqm8XmN5pNmRNAwt+DWYUAr2
qX4KUItYyXwYs8+QXROTG6P2EmjrQIjDZVa/UueHc+qksdAElN6mTcJlA+68crKl7DmwG9FZx/qc
OGQ45XV1Jeds1XSlWE0Ds2xSFN6KGkpVnjxrqtQ2SN9Y2VguXcsUL0IU6auc8GTcTxsxtA5goeY5
lt4fZfKOqxTUD/cGBtcD+i3qxVG+N4I5mDbR1lZy3FNgRpchRKZHuc/FAMs352b22G6sAwxsTQsU
O0qCa+TU71Ga/sSjd21AhB6y0eTMdchOaAqvgZc90iw9vif1nWQaUcyC6VONyBNHKD84I5PGvURm
8lX6zaEfaEuCcCCnxs+BT5HlKQU2DS4WXCVNrH6GrnsePJ2rLjJe7MqQGyMtz6oIblrmMwgIGrUH
B0dQn5FP6w78Hvz7iWETh8kEkQXxT//M3OtdufZO976ckE7LCb0GZycNFBDjlPcMYnpleyejJKuR
0KNNVCJL/Uq/SrZyC4RqtDelwi07vgSgIReGMClSpIdSm5UBCGzrJko2UnVdjlubng+ZB1Sb2juI
0TI3cdCfusbwty2ZQf5sLhEiXwKzgJGDUoBND8DXmiYNKyWQV93ZTFH5mzRAL3Fte+s2Zz80CO3m
O/HHUE7OvJG1d52MV7XPwqodYBsl5rNXkPed0YZPjO5ODEwRSiI8xeFuo2DKAGXOuqWERf0Utzc3
bbLNiE2frMGngPYeM0XKO8HrZXR+s071Ei2mHXhLYNybZAYroYsVCwQ1K4bYwSbjqzCWixeyhvyf
8HUtLcDwpZAVDlBzVX8NJeF30qgS6rd+31R6iR1AHF0/QWnnoZVrp7swW5dHBhCsthrJhQ94tFfP
aFLWupftwOtU9zi4e5HD9KUnmdLK/jDRRmtXo3Uve2JmSy3Y+RalMiErTCag/8amQx9UXF19spfG
xCqh1dZaGCzRnj1Vku2PdKMEnB/HTEM2IGL7U0hu1BNTUkwRfYV6QXOpHl24m7IpCHzMUFhr48fk
cr3nWveRKmFcqTpP5EiMPxqEzkXvluGuZp+IG9RhXMGj1MyC4fD4ELf6whlwjvrDgNF89jk/PnRF
bTE9K/KV8mPnwND3kW2utvhPFm5aXc3ZQN85ffDU5MhtCKfa8MKP24oQhU0rx5qoMyKoeYIIDrvp
9WG4I7uNvCu0+TPUjilgjZrewwoQ6Le8GtLjcHAiV95RkrhbZTYnu6yrmVOYrLnLmSchpN128FmX
Pqbfk+6BPVLxqO5Gbr8xXMcC6TAM9AoUfw+Mk4E7b4vkoEa4h5pIKHy+yPmT7UhMmLmw9iIYvTN5
AN65rpEPef0Za+rE4mzINyiXu/uoQXHKHNYhABqZgCgowAEzuqQny/e/T+ffGNHEKYI617psw5M2
kp6UEdh1Z4XcLRvk5P8RgEzNMw8PyV8yA06VgcmpZai9S1yzeWLXtyVZkD1mglezzAAr9DmDIWkc
pZ53CFV9sqObyUV10H0V/dDdBQOUTTj6iH4jHcVjXBFDjGGr2iiWTy8VRaECvTwsRZ39JYLMOxR1
Mm1o8sfrAyLcBtYm4Cg7tf/hORoG+Py3zcYyPtMKHZ0HCNcfaEEr+g60noY8TDZYAOqQCX+KlwGT
1kc2hGCIDfK6el0V32Zn8YObyTtF8nvSER2lRb71nE5sHPUMeIiKi2tmDEwnHiEQQ39Ew1BePeRJ
+67xFWEK2nKgkO+dyTlGtl+eK9lZ1yFzf8G9knw6Uqt7GMpOveRkyBr7+fGe94j6bCfwzk7n3V3k
/Q0I8+maVZO2Ep7lcfy/R4OP/w5wIeQOdDZW1TwzAs029tiUG49AoYXIeu/Y6wjdfe2RE6vPgh35
GjnEximO3mHwzffURetWMTsgzC1IOEqLjYbP6D0cG2/zSG2L6vHw+GqpGbmLIZccVIrqMaotMvF0
xkim3+KH96ZNZtvwTn3lPft5d+smZLZZmcCsRY471w8Oo+LiK9C7Asv36L+nahn6hXEKGdec8kDt
Hwg64u/UXY+q/BiRNbsiWYEB6eNqR+vz7yEKZJYhG7bdXdUwi0W2M38n4UKNDi6yMRN7WFs+qpST
tLtxLvr/moWcNviMv9sJXUxTWq8BGj0G32R9VCAZt2lPAMJDeVuMqGbAbSrYHiO3fstvSA+WZVQR
gWnRT7joDI92W6wb2MIka2f2xYzjaN1ZOKBazf7uxGSerLEfKO6mkn8bT6M3X9PBqMkXdyLG0OjB
eVWC6ui/O2O+FwZkyDP+Jt/iPtIPSTL94kyNn0qnbo+2CvaPzx4fRmKIuc4D0qNjmwS0iriespQU
iZoKTB7dJiof4CuWr9fviWeXy5Fqd9sNQQzovrP3hS+TC5cvF8/g0T3VgQHDOhILyST2NFXRdGPW
tnk49aOs69YFtFT2d111fnxAHlad9eglauPs+vhTzgQKEEO8LYbySZ/9OvpYlm9JpO9rAUh7mOrm
TGoKmtmW1JTHp9gH+8OI7mUfT0Lj/Pc7Figyvj6AjhHLFR0VLkNy2iMtJuPdYJm8DrTuVFEyo7jW
w20YVxPPk1Dt6h4VZWf1xYtOt6ZbunFEK/+3iFtG1ESiU+POnFol/j6e/Rh7BQFF5GvjNSPp2ite
cr3oL3BO3rjuskZ+2Xbebw27arZgMgiJ60NjjzA/W7K3Kd6mFkJDNKAKnWovO3pOYWwHicPDd4ro
3jg86jvK/X70nbUxCzEto/7VtYmRlIPgpnOS5A+Sp2NIx5xyP8dBjWlROfqxLwk8y63gnSAdQOfz
i8ZwLjw6/qbUXXsh/Y7stsD4pOoRz4bbRBslu28rY5LvqVp8BjG9PIpDgmLNGXHOoik/WYbXHdHv
LTkYnDlFcOWG+ci6AMx3NZBDZI5EvPkp0z353zN3ftoQf0CJETXvYSnWOcKgpYZICS55j9c74h4m
6tNEDRVG76Fb7gMNl1E+RG9KdZgAgLGclB62T+i6/rXw3UEt3CFEuKs67OwTTUVHIoDfH4eJiGop
jVtD4rCbWmJfzdhZL6YsmzpZ70vPP9Vm0q6p9iaeKbNnu4mDbw5oujkyTBrP6A9ErfpHwXxvoXKJ
bCBNy1Mf1CwRzSHHWjfxsns2OE6iC2voIAwz0/ilA5W1FnHy/KDzoa5wtnT/Dz8EyIhdDg395I/N
ARJ4n/fBMyuwkPWu/wXAI3gTANMdhumM3vOiWSDNK1lgQ1EWduA/xW/xUCYbdH7RilSi+FlPbH3f
6wMAD3bOBAswmF9Y5IGhHyOwZOQxcK8Nj4V8SGMwjyxLvQ6vDOl3IQS3xYCb+5OSk3uo4l6FCA5R
qUpfid8VV5wnO5sANBySMtoYtTVgIts0ZdA8lVH/z+tiTsU8kmsECJicOpEc2VpW665Mu2/dPA6i
kodS2vwckT1+ag6oopQqFvVAfzfTUh48boCF443ewQ9AO+P3/pt5Sfw9f3/eaPiHh5WjTqr3WEfg
fkZT1x5S5XnneP6QpgJylGtfUfVkO6dj0ZnNnW9ZTSQS4rOuvNz7LV7rnFoMncU8tcVm4Iju0pmR
POIG5JC1Eqb+1r4q0u5FljasoPhZzEpu0G3DMhOa2BmVvCPdd07wVfV1HaaCZY3z6XRZ9MLSMN33
fQeTjwnD5r+3ICoHnl5EsJybIX3Smgl2AQpcRikMalSfbHvex20VCR2UezOc88Y/aog596V4D416
F9Vk4vjMtCmSgmUx/11sXLvANZNzNbnjAcDJV51VzfERdFppxjlXEyt0koEPMdLqlY6A8FAM4YWw
am/gO69C9iPVIu2MfEvB6S0f8cr5EFwY03DVpG6XvXnWq96LZvXfT9HmQ717vBSiec20AHGJU/zY
2u6/324sgNBFpF69m5do7S4I4mZVSY8oCt/QN1GmXT1OIOaVCp9s6dMLURU2AE9q/1YEMYx+JJHn
tHY+ohiEWDgTVUis9/dZp576It6ZaF8/GMAPDBSxBsIgsNZmrpB7TFBdZGJW58Ag1qULKF67alc1
+mvGanCDbnpay9LLEC4Q7pxwAS/0oS4v9oCzwscU8dF2H5M2PSuwujSf0jwg6vBvRlj4txy4FCPX
J5wMvCyIzlvARytP97VVjwNkNyMRmdfp1sYK/kytY98KDeVkV7NFxU6d88udei6Z9SCmIpr3vxe4
7i1y0VMoE1nUAkwEcE2q1B3DHEHvkbxQu3eAG8G7dVPYXlwzwjzl4VnPbRovHZTdrh2Nie8o+dKG
ntgbe+X4tLRa2LXPdjBJpqFmfSEeb9qp3h5pvaZ/vitMOisredJaDwXRiKQYywkbET2Ij4Wl2ntk
EWHASmzpstCdyx9ekIgtSlmiHyRq7iVoGMaSjBAf6xxRpK9IzSBERF/B+CFcSwbOEY3r6oEYMzsl
Vw+DWKfSlFJbczawF8zXvtOSJSnta/aR1nsfx8epGXOkD4hK4FfPAsTBepc1go8qmb6CgBj1NBaQ
U+YzrWNXpDl28eEcZC+RFw9iWhkY7e5dGVxVqvfnzBVnIBTDso4Qt/lPdTcN7x1rhIvnJOyW50/N
Jkdta7HbIUxrfNfKhMl3p61sRj4viAOf8ih96lrPuVgQ6TiiAo+xQUFRYyNeyR2Z7JzJg+2hEthY
zAi3pacZWyOMmx0YRByCNq7qvNeGS2pUnM1ygvCv5+gMwubbrLUduSrybRpMa+fD6TBkkB90DR2b
ciJxgkPOrFCCaDcy/0uf3fx5dBuiQyYDbHPDAaueg/ekIbFrSBseE9xJuZPXhwKSFWsA6+1R7fiV
HV9Z99BMK1yvjx9DH/Dh/eeFi/qPx99ESpwvrYL9EkAHRMxrU/TepXgpDai+GTSXr+yqEu8YxNVw
D315N5rCOEYK9dVIutVWsD8wp8R615WE/Oy0AzozANXQtby1NlnR2W/tr4fAPnaSTWCD1oCBRMPp
45Lsf0QfeN8UYOS8x0/k2qUrMeNE6CZYPXcYyXu/+f7vGSHwEmvS0kERqiY8oQAnucFCZ8C6uGY8
Cz+ifkQMzaXaupLMzamc2nUXEBhoudrBbpsfKSwe7SI+OhSw6ItciY0/K34qwgxpP/EAw615lqF9
Za/4wtVVXUbP1Q9ZhZVnhDnAtsp8b4P8M8i86hVX4js5z/+yFjs9okBvkfVocXmMFNfEiP6IrE45
kGyerQ/kbY/W7FCpXO1IB/muph6XUOMnAKecEfuv5JwsKOQwRRPsyQvh3fK83AH5+ETURqNnqF0F
KL4poqdYIzjdjqoXEUVPpBeyl338/QkG9OKBfMKfA10Vs/NW18l9J3Qp3Ag/vQ+5Vlw9nss72jIG
ALJ3d5MrMJF6zTrXyBFCrYInF+EfEsJpOiM8tReBHsr3mSvI8tM9SFg4T9XIHyPW4MDAqbpogXvP
rYTIGyNtb4Y2L9kjLPkos72b7vp3ux12GViST50nyGSDvbNC8RKM1rsYcWU7DU3ujKoarQYY7Mxg
D1KGQ2BhnpkAvz2aVY5Bc1kBNNzh3UNkWsh8l5aKHKiijE9IKLZ9lK96K2mei4aBEpmP6KKo/IYB
VVIvsmFjR+XWVjXRf/WXl0770Ma/XuhJuovIFMKk9YQGOyWLqz6H4XaalXt0JVReyv9B6Yq2WFDo
USJq+5IIbLpuq1VXPYNU4+Tk3nKBXHyOqVOmpWf0fd8kD0qc+vWT3id3Zp9LNCkXW+IVz838o2/W
AR5Y6NnIVWK8F6Fbb0PLXhdGgcHeeMYOcdVagg85OZGPq+SPhVjXD+J3owuyZeuw/6gg5EnBns0g
T4xBbHoA33UiVS1B1pEn1BDc2m71EfXit2zaEaVp/e7lLJeJWFG7MU/2uqBLacdjMUbMer1nuixk
ftRyChMDh020HkmLjby4ZO2WrkpGGEytqo1rsAxFgCB2+UjmDv6PZu2OQIH7MTga/tiejJAR5Tz5
h5L6jHnBvFqu8ckwZZ2z873IOAFRH3DmpSGtfy7jc1tFHEWuyRrFvHg6O/hauB/OnHjgzPtavBC8
Yx5LiWCCCOrfEeyjoOhxeroicNadp9iVZT/G0IVbYTdipYruzlR8lyNk1GT92zCE3OiNdYDfg8tI
rvQyTVajdF86sn1GO+hXjAyc2rrKwQVhVid/8lkYqBoKqLBgAVmzm9v43dnQa+Ps14LrCKVql3Wc
Gf1FpOVnDYtymU6k8KaD9jcv/8Y0Hoi53C8PqhVx15SfAy5HUzT9qeAcg9jwDA0WDIgkUFXz4xUL
oXxpaN69cIKPlOnZcmx5UoVWfkkt/6yyWFuZVvQeuMhjMHpDImvd6xClF89DrsykjsR2lVyLCD8C
s7SO0CRnCcKXxzf6OpZxyc6i3D6l5UvEBSXS/DWqh71XC7l1JaV50rY3FVn6Ep4MKW3F1eq6Dt0L
zAJcRfcxDkhYarpVpPfcjlXzEhsg7tiQIdH/AfurVgZJHFgzyk1pMi4oAvtv75AGkLhsrZt/JQJF
Zlr8UGPsnm3I5zhdit8mN/+ICBV4RxzYvnHETzU4a2HbN4LqpZBUMXLhzcQshYQd+0f2h3ATsfT7
5LmVLQ3aAI21sZ2XQcT+r9Ve2A+wJOCLLsm5nmzuQuTjOUlGgIkcNhrRrKXze9Rs1GyTrr7mG2Az
vDpZw+ok20WNuFS++yvhRqWWxp4Gm4Ul2JwQXVRlnxXZLMciOZW1GIj1scjhJamDhbvOak6PPJMN
mRXgBWfrZ80rMt5bQB82kSk+weUAMOngJFblrIOJgrRvG1SJgWhYY81HkA5oltc8ZXOWMqGZKuA9
xrQLk2naoPCJ+JawuVhox5XUx6XewtpA8/gRklWK7JkILIausLz3fV59Whm93yQOsVuxD2tx9ulj
/lzMeAXKqQp8VB0/ofDrTZWvJsnrq8qWYyxP6cA/U6CCp4xE2JMssDzG7mwnZyddanW7qUT95VR+
v+FK+hWEnZ9qXLiEm5CJqO5AiujQZoiCR9JJV35Bc8acYxS/EwzJHXfRzs3ar0gDss7a6ttoeVR1
iXdierqtweshe0IpgKVnPwIsgiqCryjCBRJ2kbUBX9+sxdTU1ylDmoh2/qC4m5da0IhjJFgvKo1y
ip8l2Y+ueu9a3qAa91pV587OGS+oIXcouD8NWx94hNeYM/2VN/q3Zm49hOs9NUNJhwQx4DKJ6acn
LRDORbtOWiloP9B29hdIK/ZNoySEE8hJDiwUEwHw6DGcnxyW0bwmtbxNZHEtGqTpGkrp1VT7sPYQ
MJq95FmIQIZdR61WbuK8toZWrVwZJic83BGhavIawPjkEEnXE4kMl4A97JoDPiVZUOyLZE3NE9gY
dzr4iataJLsxzK0VE2h2vkaH+ScjzrHp/mo0y4RPH/vAcvZWiEubK90dAhr3GB1B9K8X3js7puqx
91kjoaaQga9Z1wwzjHy2Z6a7vPgAqsvRZ3cUSHI6xdofF242lFyEICTDgEjjBidwpy8IqqwV65Ih
/+Am+WjtAhmhAyiXHgYEijfz9XNhruYNfzci+TdzB4ksl+MJNw0q5ApzAqKda2CheSf2A3MOF1ek
SpR7xlNtentIJnu/D91jQ5QA5KVgq1T+5PiztYYsOJTrRMc9pxZeEadDnVQHE+0bRr+mDZ8Y5N5z
sr7XuLAw5lXTB0lxnoxAbWp0/7l165HjL2EhtKs+CI5VWzisjS4wLF3Wk/Heo9/kthv91YQ9cBsJ
E0UFTJlp9JeDKQd4eeOKSPeEuOwRczr6tUpDxjxnwpophMDAu4SNjzskYnwV9KwXOvcV9ZaNZ/lo
dt5ajyaWj/NNbeOEqNgRnwJGP17YPhfZ9E2akE5ecyruXnEmXXlXJ9o5G5G12n6BvcIqi2Prw3ss
mdmK9F/dcwpD5GLOV4ibxRMAp6DGThfc3iZKtWJjcm4bLE9WpglmVmcNtmTReeoyC1YcmjKG2YZY
iIiCxUtRgFomovN48i+BIgWAl4LY+m4R4XnJcOHB8kj7E+qPJ82JWG7O5NbHLwnvbDzM3DWJ4B2l
LcmDjJ/DNIcOYepHFy7U0vIljpIhY4jpMv05dEaBrLdwN2bV+lyXunZ2jTkaz7bGr8Zx0ALoZL/D
JIj2eEXtVYrg8P74P7Jq//9/WUfen10HX71jpnePEdUCqlFLlZBkd/LjcmQEJNwbsOEo0/3yBv9L
rAZO1Vewnf6CTZD4NPT0D8bS6EdE21YijXHM6ROTfLqKib1Dy8gdlsoe4EEq27vfOS4HofB+DPMT
0NHwNzAQu9IqJq8VmGz2va51ZKvin1quft50faumoLsnZOMsszKsDwwnp0Oc2QL3fr203d75IQu6
51BR+V143Nu0Xo8PUyteHIIM2XZNR8DC2psvRnpbUd9yz9YuNbFZnIf/jNav7yFt4HFSHbE9yJS/
BVBpP9f26kFACXQt3NeO/ChaIFuqMtpDXCIQiZu0vUNYi7ZmbQYH1WrRudfoBDFrNk/Mc9ePsYAP
n3DvvJnIKRFsRvlbH5MeLh27vSTsBpcBSNWlrVjYqagav4IUfFdoXh+9I80st6j0+xeJrX/lDYbc
mmElX3yk3gtt4ByCNPNMFryzNrVqWg9Tiri/CK4tussdLWe3MqVrvpLBUv33KaW7Kf7H3Hksx65k
V/RXFJqjlUDCDqRBFcqzit5OELTw3iXw9Vpgt9TSVUQrNNOEj/fyXZKFAjJPnrP32k52xmsmz3Gp
ETGE3d2hrzSPflm5pu86QQwYNYOhqfVtuIk5KflMpqCbMJ0cgmK4n3WCQHIjuZ4S4HgygHCQQNUx
7FNIuviRm9ij36N559/Pfj/EdJ2RSDYDWcp8VQg7PCQGyE+rbW5NtTjN0Ez7LWlQt3//O5QhwBY4
3+4KrbcwREJ2GUSpLqoQiKwdzaR+wjb69y90y1cDnZ6FJbpg+8cXfv9tOt7bna7Ov3+oFdMnuBVI
NJLo6u8faDKTKb/++1/UVY4sLkH7nqVtcMmnKLiEkLjPBkrh0FDz2SR5OJlkuO9dktpB0pQXZtun
DnreRmcueq7RIjAjTtS+CNP4YAkRwYnSh3XUO9GHNoUHzW5bHma8p8QomDjFG8ASyLBfMd79xFby
Ys55Ahx29O6CF7oRbDF6Yj3R3m8PHWpF//eP1ZigN2LT2RKV+tsqmhcuG2Ey4HlKRpK169lHS5s5
+0XwqKrS2DflaFwlTVAyu2p0TJSWoMRoP6aFdAFS/6nh937NxP63F8Xo9fr37namd9PQ6p3xCxdh
6gJ+sOlGH3hXez1Eqdz2lbTM/Uxgd4YK6GRYaO5tptGnxrCwv1f2okRvZXoRDSRKfnEr7L3j79SA
HynXvw+CylNAkHzLcGGYqzxvNmle4e+NAryd7G2syvlamYl+ZU2jx5g+CO69AVUDS1yxbj064IMq
mts8yA+/JAqrnir+wYI4qmMa4YXuRh9YNs3B7t7sbWon7TW5Hi+9JScCsONkS1JqvmEWQLRmd1A9
w7HfS/ufrTiGneib6X/hFZFPXX/l0RPZOB3tBwxq+UOoq21kC3lT9pSqU1kDwu0K89LOkq0jdDn+
1jhsNCFtX9hoVH6hKkULG09VHRVy4jq71hn62yRFqGok2NnquUM5ZFVZsNemeP37W/9+MJcurkqw
5lleeGUhmeeEZBx/0UshDo0Vo5Pk2BKnuQlmWscpWg4Wr2bfeyEelYFR+O+HxcpVx3Z6iy7A2elt
3PtNg7rQma3gnE/Svmv0cKvClKhBT43b306GyE2+9RLcgWpvugJtunWdR3s4oMt17oqx68/00+H6
qdZ5nXPE+3meD5eSgxd5j0urq5xqPOH1dAB0i1NHh1Q6IE1ulrR6qQgi7SqMOS7huMIprHsPMS7O
ZTaoHCUzI0n73o5p34Uh2AZAofVVGUCtVI3Qj6pmcAzVBZiXZPgxSvcNUTtJX9E900lvXbFZbOIp
AlEVU+pw9X/nAH3Lo1xcAwSltQ0D+dER/NdPJRnXJYXuCwFQ941FX1cavFl9F3d3emG+j4E+n8rA
eCuqAfGrFS+8Kp3AYWtlMYsttpYK9F07z9d01xLqcBcWKYjgBMwVFE7rPQt4an4/uMjRNdyUx1F5
3yKxJ91Pi3TfZ0YtAYRoW9dmisrNwCtxOn1NUoW+prGngzF3MkxNTr5y3RJ7n15MmxwEyT3qtugm
y+dt4zozeltskoHZissEJW1lLTNQu8Y5hnLAB0AyvYk43cwVLkGkdCc7zt2jRKQFdIfKTO8kBenS
ErOaaj/NS+KLoOeDpo5yBySl2lczDsuxQ5azwZk84Oe0G0lxKyX0O8NEBXIFnrW+D9J+YE5QvQ1g
fg7SyOQeVrE/lwFaIPo+jFBwUfRGhg6GLApmhQSs6O43RJSnqZLcWa685SE5Av0CP5V4304FjsKm
mr7I2N7NXMqdLDygoYIoY14HGIt6oa058GQDvxTqOq6RW8IqjTCzlvV0U+PMIGqgu/M6EzMf7ywi
rHNRux/2/BG2LuNyK1xDbj3IpsVGVtp3BGEj8Myh/RNONVJtt6SvIYPqHqhc2q3XoC5nH6PHCK0R
7Sup99WFcIbwHOOhSj3nq52sErFXY+3SnCK+L7wELAaieQzZlSY25CvSgdGr+6rrql2tayFn+Ib7
rXfASfbwKCh656q710cB4TTFYJQjwzXkj+6U77bU3k28ntsCmIWjCBAEB17fCEJKt+PovcqBYwwM
7/3YShQwxAZVRp3s246xeLGYD/refQwGorg03QBLnhY+K25Xcb5UADPYCfgf1Wy+ZGMFLja13xPh
vFu0c/EKuMdqRpQC/fCs6VyILp5PTtIuwxFBmoNghj7j+kkZYLgJjZsm4CQbldFXNhrzNhpxjyRd
hI97poLs5utCtlt95oVgkxLUEehQM6AdfYcHxpTGyc0rnLlY9kiYQXoQ1Qm5reR05CGEs2IosNaY
awfU6DlOLebbqNsbxKC9jagqs8UuYCi5SxrYe8mwD9KIM2PhnrrKRMBezuZKTLCbNQmApcCEjBAs
ty2YofaN7hI1GPWLgaIkxhjcQAcasN7Bkv9s3fgNlRIFgOQ8whY2eOkjhuSzS+zQGjmhU+ywQkx5
CERtbLZDK98ZUL0k4Fv7xHzUAvb0RCc0osJAZCheXjugvGG213Kx9OfIbGC/cL5JZzd6NN3t2H8r
CaXLjQ24ARAKfbpvNEPKVSw6Bfx70acKcU9iVtJrk9+FVbCqSixZRS3eam+JUKke7T4GxIO/llWf
bU/RdY29TvgdrDxOptMPtf5zMSl3NfbC2AgyMkEttvaGfHUT+szd1F+iqofaSGI1UkR0AFbxNjsG
RsTau7CEMvNcEL967H1mNei7acI6we3Em0PvXofqytH70HkIgGABoQkcPpO8mU9idh4FdhwM8vHM
Eua6V4H3WgvjTQzBoeWJREld5ttUnMMO4RA9aHOLhGGv28FDEdo7y8lzX2NwvEmRgrsisPZjVQGi
Nfh2UtvSxPoElPduNuyFdneZTfczF7g6cJfiVuR87xyDTHFS9ywCFqZgE+AkLWuahtbSGjAsfTWF
SBNFi/1mLq5wNiA9aASDI8KtLaMoznrtFbsyNZxVLwn4JDAj2JfPSp++/zGLyvwjO9LThWGSyevp
tikdS5h/RBNSEQEKZSpJTUT4OYpjk1K71QXZ5PYsUFWY4vavysF5aOnn6a150bLYZEabb2nOT0Qq
50cyKRceZ2BuyHwHQlBMwBKmDPtBN9hXSWbZV/lk9ycM1itnWcdSIGvcts58Hy+eyiHGrdoNIbaO
qEy3eszs0GO8sQ7JKN67vczxRg4OXvnqKIZJv9DjSm669NC6+nOmI2xdyQFnyD++OPYf2Krl4liG
KxykLIbl2M4fYX9YpFLLo1N6INzU48bTOnpg6kReN3FR6GF9UZLWaiIpJQGE8NYWJIqVyRevMQg0
C0oLpVETrBPrUy2j9tSTHWk3w55i1jtpdEN0oCLHUsJ0XcQoow5SQ9jjfIrd/Kio8a915tUMFIzk
Kj3GNsnuvTN594n+DngPmFTOzFrDyIjQ5xZ3zrxrnEE+N0b//Ts0qp7CPjUovSL5MJblMXLljgZq
9BFwBqFt3nn8lIrqDVKLmYjyMufxhAwNQcDv1M5r9PYihn6X1KZ+CREI1Sq6L0LIav/4SlvLlfwv
OVlcaZN5ibCsJQvUc7w/bkOB+DFkcioPv5FKXmAyL1hiushWGreTBmzTTIf5ZDvaAzvJB94jbC81
zxhVurm11eD6GsEBFxeWAqlh9TocMnV03YLEmgZgQYeww3BjNJgGbaeSA8puMkMX6RMyGrJTAQ3V
8ZVl6T+RSWZNVosbsmNpu0Jfgdxe3rs081wn+ySft38MxRj6fRuAEaRKrCJC9NKkL3zcRdl2EG65
goQQrAMwbLDKaZYqOzjRgoJDN4gEuBaw8X98AeUfuZSeLoXBVXQZcvKpKf+4gD0kjsqm/jqIMqi/
heV90OlJnikTYvjxpjqSChvvi2Y0d4nQBzSLYw58jY2udzDs6b3L1BhrPEZeYHMQdMx1vpzWyADC
cjTi5+i0cljnXr8by1DbKS+tjlwrEJQ5U8Z0tvZ2gLBhaIL2aIeI3AVnp2GwumtT9ij43cz5X5KJ
/+faZem2bgmX/yzhxO4fOX0ySwBElMZ8yGrHOKDw3YSVGD/aGCJSX6PJjAyT6RcFPAmcI8hsPguj
Nl39PhyRRCboGoUkIwOYE3h4O0hg8i3ny6GzT8lo3FXl2FyiPsJIYOXfArvwLq/AJzlCwkq0JnR1
MXk+jE6jsaZRM1JIBMFzGlnOKVqSdao2N65mmzttBAy2gkffn2JMuQ9xR4RJnHVq2yEY+uvd8H+K
+txv7ja/4Zuf/xEG+t+jQf/tf0333H2Xl/f8u/3zu/w/TPg0CI/9l/8aIPq3YNDl9//Xf16VbRG/
/9N78fVP++9m/g7RQBT/Le5z+fd/S/sk09OwCVJ2TUewGHnuf6R96tZfHCmk6eFkdFivTHIS/5b2
aVp/MRwLtLqwpAEXyOLpa/+a9mkaf7FsRFUEBJG+LqSn/1/CPg3d/CMW19AdS2eFRM4EqNQ0rT8S
BR1jyhRd0gStrobPIf8J4r7icFU/6kBD9qhLX0JZz1uEhlTrhHXBKxyRijbyTCWzjUNmoVj4vFNP
0wR6hZHvwR0sbU/SN3rx2UUMVGhiNVdIfGCBcipkspzcNYiSVmAC4Ovnobgux/h7HkEiTMK6G5UJ
okxKiG80CKNW8ai55ROi/M/Gy9uVLTBXltd6Ny05S81HXTHvi6dUHtLsJm7T4Z7Bt74NIvy+dtFg
EYiGJ7OLKiBOQMibvGCMM1Y3qCrBsSXFgmpXwVWV6MZ6gl2kliakjdV+i9M02aip9BH194d6sp0j
zQp8d5SaVgxVCFX6Sen6BIs3/oYHNUErR1tLD4OUBx2Rh7X0Tbp+pBKui+BgYhf1VPTORPy7TMPn
uRqH5yi3qhU6bjMmL3Cozum81NMkjKxcekDg5upjG9fvuYtyZ57YN8tkL2il7rQMqVKaN/l1Xt7E
8O1SFYrHXBwsLexwVRbJngPEmh3EvEmR7K8V6y0S8xjsL8Zz5PTT1sgaySUJcZ1kYB/bmKLeNFea
6z3kHg3A0g1QJOu3NhIWxALeYcHa7B197g4mc22NA4ZvlOlXGRMOhYcpuxISJto4LeJ6WlUj1vOI
SI40jJWvGVAyCycDJxBOt6mDasBsaPUEBdSumPPrWsE+QRHuohQnOA81b9sejXA8GdL+nksK6Lz9
DEZMIEVBHMMc4Ihiq6X60DA2MYFJt7yNzdaeW3OTsZHvqzbpV8zh08dEv9PrYbzSq2bjyAnmz2DD
FR7Fg6bsiN5O5W2cGVNPYUZqMwzlkbwywjZKTGWqMth4VO9jTVor6dhbt6XNXrFFrwxHhxFW0BzG
sZ/sJWloK62Kp30Y00WNPLWRCWzkslKc5Rjz7ChFqVG9xR4WkZ4YIXQjA+mnUID2CvKwfZz13Ur2
St8wTCiuki4k9bGz4eANpVjpfere6OT18GCDlWU+PwcQTqjVMk6ExbsMF2d8HEyniFmp3/bVjUmB
e8FI5ZkHO8on6OMtqvG+1459DUVBa/J+yzVqOdS2Z8dTu6qWexHQZivD/j0iNA1OoYHNd9A3RC15
czDhZ50k/QWAdLVE1jTJ9Joxz9IuSA+VxN+r6vEh60aYz6PxHFUuVt05QlHAcRSfNEngUlmPbg4f
PGuVuxsjbCuzh+vA1ednL6QRjHOCpLeZINzBfsuIRQjz9jKFDlPr9FsmbufnUWYTUstEsK4/SAAI
T2q8KTox36DUapQlkZO3Ja+N/kXSmETtaMltG07Ju46CZdZstUU/UNE6d596undVW1VPZu/YCAHa
eEl8KPfMLG6mELVygLzBHYur3CjxVOT4wtyseG1QJRXESn1Z+XxnekX+oRcZWvliL4e4vtNB1W9q
u3iyoqI8aiGTzShooWoXge+RaLCOi/zNlfGnmeHSme9phvkhh3V8RsG6YGCNBalN4WZoHO4G9AMI
0NGG4UWAPVOQjcrId5qdKy+BCJgF0iFYs5PrbMzKbay6YwGUgtBGCHEENG5qybQQGdaGPuh3K+VT
TzzjNiad9WiX3XG2RlDKL7LR6qONv2tV6ZPih+XMBX5UP8Kigf7CSHVZExIKU0BaFaqB+WusL0SF
+3y3xZnerMo5fUodB8UR7zIsXKYraXclyuxc5h4EJndArQyZY9JC7MpN+RjV8W0Tmt7GC5JrF8QS
7scfkIT3SE59EcwFzPZhjxhtnzbul6niGNFv92KMau/q9n0C6aHqL/OoYzNdomDtfj5PPXiPCEfF
0MR3dnBXV6O5N5hg4inCOtuUlovLvqHTpiTtfFe/yuhlrzDIGihiERfq1K5Y0gDKclQqCQ4pK79v
vBeBb9VPPWKvDOYTE1LFqQargcmFqj56DSYSBSZjkpt5b8+g7hIn4t3W9XemlKR4ED1ADMtWsmbs
Cs7AQDHsS9KC3sqRSHtYwdO5UmtRc1ARY7o98IBW22yOj5oQOpcr22cmNNmGYbeGIuPAqUOxGOvP
mDkrjigAmcgYegfQ8x5LVPwm4gitRp07yvyzbTibVEkICymPwm3vETUoKkJDqxJpz+wiK+/7BHuP
3vjNiEmW5ujNUCnwcTTiyG77iABNrpTSq1Vq9jcVhcWJPtfC1kJ/7BLv1MbzARDldwSaS4n0S+q5
5qM2Y6liNDLkCi+XpZ4rTW7ber5PGB3hFsl/6s77KlX8YWRGjzQvPFSgTXyst+/OXJ8tNygRzmfx
xtaCixmhO7A1koa9qnnWTOegsGkes1c3Nr/sLqvOs81AkkvkslbTSG5fSUhz0UdYzFUUO17M7HYQ
tbHWCTFZDbWYme42B9X0MTItiEh5ZHAD286us7ziABefaIySkbbdUSENx2ChxyT6vBtRi4BYgbmT
Hw0j9Cd7+jSs5qX35hjheT8d6kD7FiiJAyWvkrpO71t6pmgBjqWWMUDiafV10bVX4yZpEoLgaIDB
t9QeGbH1mM+8p3ietk3L9K7K+2QDmMFbGUW3T6e4IHaPVgpSq0UmRdIER7arBGkGtQK/ExBV32rq
J67Ede9lgDlHk2PnaKx0mT0VI2GYZE5HKyO3EposZQqZS34rD6X2LJiF9cW0V2J857C4Hzyb8qnr
frKaAMFGt+4bUR8xJVQ4qRj8Gkj8oAu+AHe+kQL9fD3SoLKjJ6YE0CkjMd+DdPXNpmf23QWrSO+j
FdmF40rnnl4FkHjWEE1Dn2SQgZZv+hhEKvU1MmJ2LgrprG1+IA+hwi84WlFjYaIGyodtcrJbWLvA
o/GgVLgMp2mnMXDE3ur5JtLMDU4uPEC5ZR9GBfB9qLeNBa0w6bvj2EvOmWVyRBcBUc+QB8qqHXpV
cExLlKBoyzfiCZgniwS8WPMdJdG4tcX3KJFRCBqc2yaVxjEX1qpSsjyNc1id2AGbbVB0b9nyf3tz
/4nkStuCbGLk+oowOlUGo7AAJLXN4H9lKN1ieIsVv6B5TdOEvK+CUYmqHGak6fBhmekHWRTGBU/5
GwSBPfOx8xCMX+nQkIW5WC21Aj/3qB4aHjur0j5qy7prGyy2SWE/uBHm417X53VkxbDuRPcVDOVX
kpNRUeosgEwZHs06b47TjDcil9uGoOjuJTUt/DVJcnBd9WzJ5D64wsQx7FsH+9hs/KSucHeag7Kj
5MZFiuPC1JmrTPgm0xG7CUgXoqRRuG/qIDxHGviKxk2O9oD0SZm4BgzrXIyDee6x7Q5WcpPIZlMA
d3Pt6DzOve1HU/7hhTDPBvIDUZj+9Agl295DE73Gw1PvGwok2JZgBnTCPj2AQE3lXUsKbtTGE1lQ
4bsnUNOZ2nxbQPjBub+1IcUoVtEYkfaa9EXYU4n+1i5x1CNtxY4wySi8DT2s0gIHstndWi2Ge0n/
eEByXM8fY5de10TEEG5xITp4RhYGuteSEmyj/HIRhFIpYWtBlBEN1jFsGExaofLWNum1wLtutXo+
c7anXRQvGHDjJAx85vDEyEyKumtIwWXJ3oIGsR/MZGXnSNUBwgEgnx+r3DinucXrDwTNg50sq3IV
jsDNqNTRNzNddIP3kF8vGgkGpbanE7XwrvliDAhniB8Kr3O2oxccEsZ73GioqLz5bQg4NtXFe1+4
H6qOHxyz2Vk5rWVqoZilHR97mYs3VslbZs7uytJyhB0wm7rAtg6ic996B2SZCN6KRKpT1pFbReOG
3anxPqxJouWBwbim/LEYRFElemjqTUTiI+jIIu78mFbfajAj8qdk8oPX5Aq1MQ22dDeacHOaipWA
g9kdwa7FBqDo0XEQM3NaPmiZHfvIjz5G1yRIS4Sk2lJ50+d+z3Q1+jQ4wUKmBAahVM6rFr+vYaDe
h8quw/JizoTTJ+sI5GKuooWSrktpb5u6fxzzlMqraLGTKCAmo2NvgoeGGCVC2vWTaZvIbZPrULGL
Jg466oFcW4k4Na4uBRg8dgq/HPN7yb7pTnmwEQ23AevEZZxgPDVl0WwGt+AsYVsXNF7LmJCUwl6y
tNGJznZRC+4tbW+iqfuQilnRPDgP5RwhyDS8x2ZqoXYiSvdrgB+bSuOFMzOOhZfvWtKBV6bqFaRK
ItpqYrNBdiEyYEDFcogtg5aeOz7PqT3flxkbSdp450ldaGjGfqOmZr2ET48t40v4z/a+ldaO+dS4
Qq5PLJnpxrsB08B+bCDeIpfGpuqFHUp07xuyo/k06l5xzOeEnefczJraNQ2Es4xB8QY0M8Vrgy00
0ylQZ6a6Oh5Wu2z2xPXsokq3dsLhOaepdeqKAPOPGkHkTDjONfCJmA9VSiSYRObANuOD9IKqzrrP
b+YnTnB2C51xVtmdse8xJrL6wyTifF8JdEwTpy1XruOoeTSXCMo5ZdSQhowahdKuAgNLh4HhdV1Y
GpJ6h+q7bu6snnoULAi5nPtAhq8BDXJmSs5ezV23prH4hZRLp4L0EMmxtRJRyAR9gcmrXFsLXX1h
EHweXU4nfcJeWzjQqXmmSWKI5g/UTBTa1Mfr0TTfjMnLoakImzN0AX9mEes3EVwQr3ohbxAXBsct
Yg2SCsix6yK1VJT+AAwGbvT8mbEv4+jG2C5Lvpc2+wVj3HURtE+9+AnCjr2a+Z0FECdE5Zqncc3Z
DpF1rk0/JRB8QLkEHpYjPraAnNyKWGNkxng95LLPoSomMwre67T3oHIICyMczZnBL0ProNcMOKq6
N3Fy6xumItE5IsY6YfKfcGNGpfNWmBBRSrMtH0YbndNgcCgpc2T8ikjWDdneDPtF+4VuqPDnYCE7
cBTit0ZADBp1nZbLZwRr0WGeTj3nFbZYZnzq5JG2t0o0FK9w/+8HFi6DAWnVC/cQzM3ZYe8ByxL8
4Fq41XNOz7UqXzgf7h04L8ALcFBoWQjwNYN6l3JUUCiz56B+sRWdii6nQdRZU4vzJrhgl/+Cg7Kb
BzA32DialY3UgquwkrV21ScLpUXF7LPOg42PcKsCp9oM4jNoOVuV/BuopyTYxuknrqxox6GYCrmZ
jqgxj+6gPWc5nY44nc6OziKLoONYWeppyIMz2g4S8wwIgUqTz31zO6QGJZMOIbEtEEbQ88HiDr2H
5fuF3zlZziojhQBRNV0XXLmBUx5mprVVOiR77v1tqRH0wPg33M7qA/7heK6W+hR61KnBkzfAWrBj
hv6xWsbyTuTn7kgsCpaeTY0H+HogWdWmD1GQWAVMi1wRAmDxtiyFXfTmBKqjmzEC6akQmgoIWp36
MW0Q34i6WOVExCRBewgzB3fJyk7pw89aR+Z4JlfI1tuNY1nHrprB3utkhCKzrRohToHl0NYiUM0I
ixhyRNECLkrNY2Zpx1nqbyU/EqAbW1BQ8TbqIxk/AYNvxNchM0lXrFWJTJOKvfKvoAaEgLBL0g0A
Y6z02Vgn7Kg7e46sjQsfl4Dths0Bqkapih93/hSDoTYpxKK7ELu5aX3WWj3uOqgcvs1UCdtF3Pi4
ozbpEDy4C1AzCuJX6D13uZfOW7uyCR/N9bWBO2YdzxAYuroK1qRrBU1Abcx1IDcz2RRt06yCKxpJ
Hq0WBtEjjdKF2Isjh+IxNGqU0R4RV0b23nvQeYKqOYgl2M6lKw3YA1sy9N73SedeMrInndkx3cWZ
Tgy/ZaJ7zxzBKL7zQ5eRIWf0WPI1WlVkLjW+SNvKT7XsKrWGtRPgghWD9qQb+Bw03dwVSxKenK5G
L/qqYeFdiv67HwFkV3ZyL7tgCUsGC8WjvolHAqIy0oS4B7v1EIf3iX2dMebyMxMNG9WIZRVbb4xy
P4pGYkyaFe4R5maxC5+CV9zMmMwiM3sRI6+4yKv3FkeWbg2oy1prV3tHCwL4WrAur3NBs9EqtK+C
KdKmz+5mzzVRG8GA1zwElzPuZs1hLzXmG7cmj2Owi9c4dL7igO1kzjROIMNSjtGyXPIKnSEHz7e4
3sFDsYO2AnhldZom8H1BZ4P6sBFJIGFZ57xBU84UuRHjj80e4nGIssN8LxN7RyBzviFEGPmGu7QM
+WEAxqu9kxdbjTvEd6VqaS8FvizYeNmA3TUV/kM2hS8ud48Pc/Otq+Uz9y0XJHfmdTUTVWUSZDNP
+rEIQn3Ve+1LT1FH9m6+Dj10ZVR0GOVxlVesAoJQsJAQlVqphWsk3mTwlOYS7n74vCTGGNEdJ1AM
0j3nTLKEnMLM15K6elV4GWERnN8TwYY7eagKO6yBMQUQHrXRH23kCEURJeyZ/TuZMxwfKnohPae9
uR7QrVovZVg8FwtIsKKgdJOI0L5QvhoaxQfltLkehum1qbWL59bXJbB38B9XeedeOOJUK0r4cO11
CWpSl5h2QRlWtce29H6kxnHc7XQ0krAxRjPuF9slEdIOZoFIEtAxZlf9kr4zGtbnmCD+0MS0saaQ
4z5Zz2tDWJ9x+oC9B1EdQ+OVMt11ZXBECQqNbGnqkCXQ4/dDYpdAdnj8/dSkDx3H39nSgamN9CvA
A+E35rNW8Y3RqcOGoPsTOrQ9zTEy133MDWOwPpKi1Q+oZjADEDvrIFqpoXCh4uMA7JHp0EGxZ07N
WjeevNiBosJaD43YeHEmed8hewvZ+FY23tYVtili7N1nhHbZbrSRBo6yoHpwTlYpP9MOjpcM0P73
QXWq2c+JkegeYme8h/LUoOHKE0wVR2EOnOGExLaChjFwmx+R1Dd0I3kNiG/XZVezb1FLFK76VI1D
C9r1/DCB2Iyk/6MWvLygt4glshbIWu3LBkNh13qksib3sVY4Pqf9DM3SjUzDWy8ud8yViHkqcejb
HjcjJmrci5DJe9/r/Lqy4OAXCZ6roV11mYHUxYXpRkyX3mgCuDU9YwSxR7dAqZaRErcaXED5tObr
2MSEASh7tckmJ/dtUnopYpx9Z3u3BnFlK25wnh9de/I8nvKZ1Wx2eLMArGFTAFc5hQ2uqwI52EwJ
D1t6kznt05you1CrvuLEa9C4UYkQerdCpmKuIS/e20V0D/nw2IbpfeJw3UZLQ/Vd4aPEsFfiRkt5
stMy5TvmA+v1dNFKTv5mM3wRdbbBRYFE2WjeI6LxFLkBHDzfbTs/of5+1lvsgjR73sfUxMRtlIfB
pXId9ym+Up924DfZJCu88fY64ayDcCa+7cm0zUMv3rmp7sMMUutxIXWZkNW9sXhNKl6tE4mfpXVg
0jBdJZCsaG2ajBHWGrIrgrR3VYObKUf1NXTpXVArv7bS15baCXovLROZ99y/nOUYmm1MlAnronO/
VF5WN9PI2xsGyWcwE8rGkY0VXX2XUNlo63TvQcaAz+Sqg1QNVzkgfrvlorUqRSYgzYtedw9WcCeo
YlYTHqp1R2cEGRHq63j4yd1lLYgQVni2dWVHTHoqh43QktGmXeC94RQ/jHqE7Tx+q1Glpj0yWbZh
Th11zjodvE4euSlO7ZLSXoeFX16T10f3OGJVpaD0B4jLa1JVP9xs3ps2bcpq4T0KuolrDcA5Ftf9
bCVMsForBWTIJAgHc4mZ9qQJ3mhq5TsE6TcU4xItXnY1N28SrBwIshTVuoF/Mza4TztytRzVnHRQ
etYsvwQTZbqApJElKjiOrt6h3bUr3jtcwqZzi2RjWBttqy/8jsVhOlNY4Exy5/JeE8l7GIXXrrTx
Qk3skxjJ0xUe9TNGSN0sHsueN7i18p9c8klU8VUj4RgusjN2ImPV4+km1xxDszZ8d97yUIxsqCLR
zk6XvHf2DW+twSqsk3TYgB3Di7Knk/nMKPzmr8+PhFfK2aN2QmYGdfGV5TmG55YsmNaRjwoYBhWZ
ymiKg6bgrlYtZVGb3ibeTxPG3+mE1jFYLM51/DGRtan1zj2W9Ncy7/E7kzQPxb4/UFv0S0MCsTEM
WK0MeNJITfCoe9CUmuy7tDLC5ZCsvRNPft1z+6zjmFTwQMsuXlLS/jHLnvLKuMS2fd0CuE4TLi3O
MKDJ9B4JjuPNYhK6Yqz9KirtZdJNuZiOIaji5HXAXFBogx4cBTGDWnPUs/IU1XCpAGlzX7s1t0Sk
nUcya8XsvcYeqzVCRh26cXwEFnIZSZUaskywEct046KajQZ8KEDBNk7B5u9V06nGE+ZX1j08rnKj
VQzXMt53XYm3sWxJGdchCpnL3aDX6sCwwOfhea1HxlgNJOFyOcCNMEbLmdcG1GZaG3p+B+lioAdL
sek8BBEQqpYnqew6d5Nq4l0oEqWEA/soANhInTgQ41LeI3ghwZwVq6rZjAodiJcI37uMv+Eezmb5
waGZw3yKxNaeImoomKPLJ7FtfRrkTK2SlhUeUjVYlMD7zsaHQcN+vzyuTK2NFVS33nfa/N5jhGoD
AiBJ5raLBoy4ThptZdvuGdBr21kAUB3onNOBWlmzB3mtZQQ2jhogP54XZZb/ztyZLDeuNFn6Vdp6
3SjDPLRZbyRRFElRU87awHK4F/M84+n7g0Mp6OrPv6oXtehNGMLDI0CJJBjhfvycaxguUMuY+NIv
QqEzdewcxh2qQj1Lu25SzjvgAw/eNyp/iTsY4ZdqnncFp7PLeujHne+lj2WHRmMHaT5P+cAPPmX+
+GiG9i818T9EbfXg6khRVdSPE2bQKfNWZrRvKXIq+PtNZ5FVVgKA0X0CF4v2E3JQ5XIOlO8xNPYO
PIDAa9uDQzU5mw3qQQPX/GyrY3dh2cCIPeCf/Hp2sHn4/c9utC9V8g7XuTt9GXvO1gvbADk0fiU5
TcXGPh6iR2iyTqYzQKdHoWluqtDUxx8dCuYjrdzpuQKsur2Z+/h+4NACZ0d9NRvVbYmEz+Q/NB57
bN3ur0d2t1dWdK/3hOQzExB1752j2rt1ep+6H/eU1/wcJuMdmE14vfVvpYtET6jc1kmuUxpp7OrM
/CuFxvGiVNvhUvuG+hlx3BDasEn7BpS2RhSJEjp2dTOxH5VCEIjO+BaHHBqd/AnqSRScE/tGq21w
sk7Le8yZGdFbDoxpNO9bOPzVCRgZfHpe1o9U9Bt3hK5+1OSlrkwr/jCjWX65qCpcdbPzrPU7pS3v
Nb2eOS+QD1VQTSdo3VVHXTOqvZ26APvbb736eeB8T6laeT/XfBnN2f6OBN5N7ikT/9D0YRx0+xiq
hDtMZ+TbyU4t1tEL0BTIlTT9Qct+gMVgI8fHlO8Bu31nPioeYuldCG2sw1dmaJvppm449kB3DdcC
+2nTjT+Qt/5ao6eKeoPGZ7+JnsARIK9Q3DZZxoOymQKSQNll2PGrvzxzVbvn4RvZH0uwCxT/cVS2
xv4q8IavFBVXhA44OzbVj9FjszITB7lyPH+X+YhItBm5+DTKOWEYPolKe4Kj9xNF+8bOK1QO5AvJ
VAvDcoMiCMTtqcETrwoNlC9ryDaRc7ynsOqA8CB/fjg+xdAjlzNBs2oyLxH0gU04ZDeWQ+icI2AA
T3yBmpgC1WPHk3UwFsgE40kwQoM3HhrP/ILGHCQ6CgJ1Y4A5ib7xWfkUpTDmRjrEB+gO7kwPTQCz
WihrTQeun469uu4b1xPAyANn8UDpoS7LSkDnRgM0v7ubPIOvI7K05P4riFCTlCN+Wu+y/u9oWLa7
PpmrysxbfsO9Ux5D1ZkRd7lISohdHB6GBqLn9qA0RHZN5wpmLYJPNQie8TMUUNpVqCK6GUIwJpiy
/17Q3b/D1P0c//eG0/sTMu//Q9CdAQDu34PuLr/n33/9A2S3+K8gO8XSQdnxLFFV1TF0E8Xf3yg7
4g+gsF9wda7xH4CCgeIZHrBWU7VBvf7G1Wn/YRNqNVToNxgAwPcb/vew4oqbd/3/kcPRUUR52/yf
/6lp2oKP3QDIpuMCm3Uwm5bh2RovivGf35+iPFj8/xd8+ehzLvqvigI8PaLaDBjpJ6E41Zeqi9+d
3yPaUlRLh3Lw8JO6MKGiZLm6jYm+I9xWQZWTFg+kMGEUihDdqXVEZnwziffZAqNuWzuXUelZlRd+
KLTirUdCRbV4yKC4DQbQngwqvHUNuUPBZx84UGmj+TP2k3tiM5h2127CU3+9ZHezB56XHbKMPSuh
59G57BUYRScIn0gSI8/Z80QkG+dTRU6Aub4hIka/V+7iymvgHhnqk8HB9MqpEFsKFvn5ofS9PQIf
9c6A+fVLFJSkFAMrXaQzyy9pY8GZHGk7vp8WskCh+8EpKBhyYSY+BJnmwLMTZAev4+koo4MT+U9K
d5YxsXgEOIk4LGwWZut+cCPuR+0EnICtk1J4XF4L7KULCnTK6grqhbWvOX+4lCGeg/VRrqbIIswp
/fWS0uv6CF8GU+VSVk1cv+K4OHlX/aBkN2o1k6nQweZVSzMlaBSUBbJ4vWc8SJNlnCwr09mlaVHc
wtiAqEPghocC1tqzB2vHdWv48SMFgIiBTPn4qfDQ7eBe3fNQdx8BnHl/uVCpQYUCAUNpBgCzoXyx
oQyQGrqmgT6PVNS99Gp+Kx9zB37sxRS8ehkeeo0GE9+ZXieaOiI31Uw2THPyfqc2VXZb6G58nkwN
ppZ56L+CWTvbjW7/SmzlKW5HFJxeXSmdjM95OngU+fs9cFNUwxe2yVr3nmK4SanemR/KHmSaPbj1
Wbcye1+nnIqX3mbnbIx+WalcDPYcra4q8Er2DMtU8UNE9+8R0s39OHgMkJRUgBp06JoUoJrs3PTu
7HKIzkbpQR436/0PorEXDdz0z3Bm6oSK7A7VtCx68mKIgkhN9D/ssP5K3r34mBqOfwOt5lKl0npf
ihJR7sVhW7tPbF5YCZvBf7p2pSxZIH6aoacBu0buCWJlM0vvOzeZbyHP7K4CWBJ/oDPF4y/9kUEq
iKLh4IHes737JIHFvwO8d5f7FDmhWwA0YS512Hpo5Eps0vRTZWUXf/IZ06Q7zPVw72Y+BVdLVWzK
/u2uGqxHKYgVU9Nqj3WfRXcU2FkfVC0lghGhHChdUG/hnTc6j6D+rQ8EHufjYPt3iBSpkLbk6NJN
6YKACbziqosi7XY0au3WoVpnHaaQVz+uXRmm/g717WWijIhtHV7XGHK/uVEiJfihFS3UIa32DAU8
+chWa8+e6s23NVTj6HBqwzcUD/dNrUS/FJ/KBXDB3Qfqivx9RH3mDTrr3RMqKHBhLS7/XE1tlPbc
BHC8BgmlnUFn9d8ar9xTgzTAuRaWe/ABN+jAUIHvcdLqXCqbVa7u7IVfuB7AN8UQQPZdyA6iZJs7
g4Xae5BT262nnRujbRfKMXAeqLYQ+p21c+JHN34RFI+xq+YLh3dwb5I1cLT6xRQbefMArauMj1HL
86wbbuLMggkvrDTrRNW6zbGUK2mUDNzJGIRIkc2wmW4D0uWM9FMPUTOJnNY5J8D/IJ+haEpTDOds
LE0ZIqF2If3zrMfOWTxlaHOSiX6CuGWXIKG3zhFHuPNPTdUSrSSibPblj9gqyBekNvRwqWsdBmBN
e2VSTWKGNrAGGx3HlK2u+ALIfesb2Vpz3SXVfR4WxzEPx7M0PIDHcwwr9EQtNryPy6jYZDRaRkMZ
XbaooNqpkFrmRlOWIuU0UCAom9ejP5briBXVR1OFS99C2vBYhU519DsTpn25TBWl1HYyJI2aKKS4
VlezfPHfht+4r56B4lU7oLpwDi6k40I/TsQNdjArbY/STagOe4DuCy0dWPulqdMm37sVouZdTbk+
nz7l0ggj+15v+F1NXd1FPpOwnekAvnShff/Yp+151LLkG0cekuIFIG0nOhpp3nwiXHkyNMV+NqmS
IvgyFKdZi4wPelt9ELsW85ucFt1w2wZ9/NRW6k9r8ScqQgzRpXrZB/f9QGqM+HY52s9UyRiE/bMc
5gA3vs94wpI5dp7KvIBDqPJvwamTOp70U2wE/q2/mJxCBb722pUrsSXm3ibBvHrJbPGXZvOq7OkJ
aef6RuxeURsnO5shJzcRFW/q6IcPE3ZVd8UXKgWnvYW03d5WvekzCM1jlNV7SNr2NgHN7Gf8BX5V
H9ZvOx751QnJ4aHKpig2oome2z0jxTZ6VvpdV8fkOo7M+MAuLvucVPVBb4rsu+2GH5S2OqOh8zNv
cl5Iq5lP41CkcA313/o6tJ7Qz7GeUN5FpqbsEB8okWspK5uctRIqJ4Uc89oEoYdR+qFCwCerkFPx
XoffO0bibldTvU/N6mcccobu9Tm5cVWVtFSeaGDgHAiSQqUqSDvkU/7Qe8iEhDB5izdE+L+95x61
RkUDGVGUIcW7xr11J5VqvAjvMmHLciVdzamLu8adSFqh1fAvI/MyLD61P6F9Ftf3MtfJwIqx//zH
Wnm5ZLFkSonY9XqX1chj3yB0PXoHv2mv7Z4qOpVQLHIj0/zQA0o8ZrmCnJkLPIOnIujzKls9fLjg
T4TCbqtFgqOkbO7CjZXgoC0s8GBHFfRYLg2gvQsR8NDdkHchQrAM/mnCtEyItUt+ItQzIug3mT22
t3njtLfzTO04VbAkDpeuDEhTQUSwdreBdHHRCASwAXFI77yuIgNbd6AsqL2QvmYVJ41K5pttvc1P
prV6txtQSznXlvogiuUcnnjnHZ/PsVEEBilhdXwAVAkKeOaZAl1Pv7OTOL7xstr9ApHgV2rj+wdN
yaKPAVWTPgS+XzIzUY/QktmXzuLlVtCjlxTrQhnAaEQM0YdM6Yk0ov6oePOD2RjqZ81ys5PlQzNd
aVDaSlP27S9NS2AzK2IEDhe76i60reKX54rDP3Cx8oKt02BWv0L4BK7Vyf+Q6V21D7s5piBn8ZgR
XYX7ICxeXGQZw7D7m7iaT8EEzgeV0ucyys1T2KH2FcKZ6oG2q+3bOdWHq3EIqekIsopgqNv9iCN+
zGV0pOADysvyuaiHl7nrcuuozOgK916BIWJvdiOq4JEeHHoNTOPSk2ag4ne9ijP7P7GFy6i4zJxd
MrKuJFU0HfJQMRZ86yk3jCqG1uukQHCpq+2buHfmWzNO1VtXCz9Ddm3upbfZ9WXwna0ObLj9IqIl
20BvdurtNk2uxAYR6UgQLtZ3/w/OBYStl1TeW1fi/O7mU4tsBgzJ16Efw9LbpfGz6sO+AdNXes46
VX0aNO9TZYXJ81QhKw3mAHWZQDcfSsAuKli/g5GaP7SG/RPb0pcuEVCShzWkMvf6b5tZDVABmqHe
3FOPv077ky2Zg+aeit6FpRxxNIWj+7XtDM0uKdJ2/Z5M9ULYofNfVMPoSAUGVCRtpowPTTl8dNQ0
OMnXSRqZWveokmw2XzHVW5IeR5mEYgn8G+GiZcChFGiyDSvjUmk9U9bAQ9Z078hwlZ+75itFPcYX
V8mMW3D8FuwmUERvk6Srk67+5yTm6V6lobg0l+VFQSn0ydXyMDr0lfmLut7wOkDo5PfIOFXQ0uAj
TWchWmZ77Xjl/nNgXWaxrZOJj1ansKdZJ5teSUwx7i8NC9n50kSFshgaCwZsDYWVNld3YWxZH1E1
mg6mYUKrsXTLKDTOTuB+E18N0aKnGv4m6a0Ok7Xzs2h4XBdDx/vCNvl3SPe/41ZgvgJAAxw5c2Vt
ILF4uSJucFckFE29Mb26GUrVXPUaVNvbVLkSZwsukGPmBqdt0OpCH43ZZYGoRJZxWXgb3ab+zMIM
6nVYP3Z2riqEYqfOvAvmguh7HS0JP+Oug+cCxPZyOc/IN1FE3e3Eb52SJK53q3hkvJe54icNvMtw
LVDAfYleVbd7N9DX05t7iK+/6Oi8u48MBG37HOhtfGd4DtA0cGm364dV/9tXk+izUoXxvQMUdP3Q
1lRE703Kk3bixc/FnyYFVTwcimD4q4Zz8jJqgv6jNpkIi5rjF6lzHp2m/+gYIGPr+KN06gG9usxI
z9Jj815QbhpZe+nqBMVuZK11tIccZllLerIga8EEG3+Ue2XA7HtkDbVQ9/b+XFbWUeNlQ6A1HF0n
salvolZNVz5S5M6DIhyaQ9nC8TV0ZHw0BYmgzAiTT72JKJ5lTSWyx1r8yeGMd9MPDZyzS1eFj/wE
NxzlDEtXCZ0Surnui0ytTL1/JKp4LT1kYYNFnnzxkxvZHTJuZV2cazs6zs4QPJgdlUatqj0i+q49
xo5i33oF3GeLSex+l4dHwKwk31/deBioe9cEIig2iI2Gcz77x2IqoNx0SOKLSJm6bH0mXT+VZead
xdS1RXmLOMtnGZNGJrlRAanm4s9nnKY2T1HiulRgDeSNui4aPBAiSAIBI+RMjxzdpbCRSZdXEr7t
uglZ4oUSy4+1/6LIn/Lpf4nMOpqtI/FimpoFScm7yGydQBqZxkONBFI9gdjrL/j5777WZjTeFPmI
qGOlT88lZ3/HcLqvvmIPN5ZW1dexmszPNv7U77/4b/Z/+lfLOuAIwWnx+/3OX9Z/va+s75nGi/+y
voNs0RUSUSNCKnV+C+UfkVM7AKSaJ/PVkHrjIcnm/CtcG/t4dNOPmR2N9zXKldQCY4escLqOwfPu
ZZY+l9+dQa8e+tImfduOR0Q2i6/GQLjKnPjgSlexFJDPQ+lxTCy6Lx6Az8UrhF//NAQjOY9l6XIa
a7BUSJJMFpoybLyUszRVWdinhITWZlLUmsed9IcpeYZhpbmR3psBnTdiN2ttedklxstSejZql/Ag
qvsAPsOdYc0l+Uoj+2KpRGpqv4vuCMblXzjscgKax0+pDVd3r5VPYtb7uDlOhCugNpvyL1lazrto
4TKRNQj/DnAphclZRmsYVhLzF6JSgPingpNL1br5nTRodypFdqfB86vuKeReOo6eFXeRkcGPZlKh
7qd3zkz99NWfJpQd0aiqNv/OSfEqaPtC7GYPakudM6oWF5XBcazwTR3se+Q8UAPusFGnQAYW8IOY
YtTMlYsAIGWbZNrd2p06iiOGGiZVZwqVi8lrnQfxlvXL3kYe/tW23UOWF78A4P2Z+qfDZpIJy30i
yifv1pe33mdAR2V7eQ6VbCB76jtAP4/pQlwRmHMNUzdXnZv28NMu/dSeSPHFpEBuQhw3n22K2Fbn
12W6MIluVLVcJ7xZb/PLrSwFF43eG+piLviXeqA01GLDopXlKVDNBBz9UnwlTW5OL1d9nzHypr/4
rO4yU9zNZQ1oQK/RyjJv3tnFY+YI8l9wAoGof/88shYGBqrKLNeyLdd79zyKrLDVvXH0PzWqZ5Ol
pVLuhzXXDtt60gCSGYgmmNlKk+LHLTXglZp3nJTx82aSq1L/C93F9n4z2z0lE+uKFgQ9uXlbj7WF
ZGLT7c0CLLcoJGUwGCOX7l2t0obUYMC7Nbg9BEPGn51bzyU3vuggpl791jnPD2YH5xoBRNIXw1Q/
SgNFIjCe8LeNSGz9WMN2fexSeGK6pfvOJl0ZkLniJ0v9ybbNlXsMRVjtrBypwi6HRlYDmAjtkXMu
JHAZL3FN6VO8llOP1daIujM8w0w4g75s1ilvvFNzaJGrWNy9nHIdomkIw4fLQv+8g6y9Tnx3h3UJ
MepLEFXmsQyJZVbpffVZ97sfRqyQZm7z5hbJW6L2jg+uYWlUJArvKHdTrh3PmEDDYEOcPCRVvVx2
Y7XOsEGTOFeLrOs+tofpgi915O6XBWE41Y/w6LI+GOtgv62zLlYP3R08bLNWNzdp5XEoW0RDpCnU
6tZCHP1OeuKhK+aLR2XaIWIvxXuPrGs+vEn6vqRa36ZWYVL4l+8L/2PInWzThjyFCOY/M6uzO0Rx
VzbQf3r+X9Sltf1BtUfnRG23gfLGTHlbqdmApKg+P9VD4ZxkuPNcg/jB5glFsd9Ow8n0wq6+kIFp
GV37MlGWWPuEUEhqEMECbLPcR4YiG23Hw3aPNDH/ntyuvJ4rqN9XHxmtJ/X3PTZvNSS7UYNmgMiz
pcKPuNZhKsCHp35yWxtqwttVv1y9s/kK9HltDT+zDIhfDtnA9QzIFXxjQF3Ea6P3jVJeS7/XFxng
xWcblitT0WflMlRK9cRutUeIBEFsiiDlOiwqqhTRcFmNHlLS6/LiHw5zejR9CP6NxDwjc0ZFIMfA
bzWcupcaMmK3Wa0aH1s9Oox53n2jEMy6Tg0UHKUb5/BU6y41bKFigCqKbgnqPIzqnJ0yu3gojK7Y
d3OVndopzE7KQNYYfmlKES/EWkyDiUp5M5svhjdj4tAsc61SB/gVoAOqwzESX8tacg8y3iy19bdb
yZX4yKh036yIaCJcmBSp/ud+27R395ABsa1/gtxJjEGZkPB1mr+lt47K5fqnvTGsDo6fXWZ951/H
SXfV2a3zPe4Xkms/q2/1mfCfqS9V+L3rfCdbgXKWnn+gOAFOGRseaY6H2W1FmfNeGZMfdpe5h3AR
zEWBk0ZBJSkyKGET2zbQpfkPpOmd1VfE/1wngDpCdRBon/TsQXxlYFnXK0CooWPpU+fROo9TEjmP
/DmHoARSKr04LtsH6oOBpVptfEl0sT+hm/1V/ONlkkcgbT/kdnMpE2QAbl02VaTgd9u6Rg+Upwvy
4cDPfnuPgDqwbz09u6gpnLW2M/aRNj9ri2mzE8LJ3nQrFdocLS/z3eYnzoPjUkUlS8UJyXzqHU8y
sPnJYNFNya4fJh6zV/XfSRRN5HCtbjcBl7oP3cZ9qqAVuQECOlAtsoxyHHnIPVjPXdt0n6a2sw76
IkQpztJYqgGWyu3qk3T9eST42bc/ZULhBe6TbqjsWiMT1pnlFh45mTNo1vO2RjOjQ0tRkkbFNh7R
ZDYP5K0vNw8zR6yDYyEqKCz3GGjw5urQKhh+CwsRX9yLrS9XW/Nf+MiweK/rbP13S2xdufq3fhAY
fNXS3tv9ya2s25dXPSsIutawchaKYt5Ko4Czvh1NRJIIpmIclRYdPfhs3rnAPk/9Rajj3cxKg/ZA
TL769yrbUu9sSGZXlwuY/mobkFtu3W2uWX0ddM7LcpfNvN5a+nx/3V0Iz8z6YjfHBBKoS1ctin2u
NCnCUkm5F3r+yJxeupXZaUQLYJPLYj+9r7s5hchIcW67uriSntirKrWO//lPtbYwmP0TBEXiTHNU
dogq2CrHfcd3CbbGJNJZTp/yAvEhxUzu68zSvzm8GjhA8uLRr7J+r2bNdOwcIz6jiqIuX5rxo0sy
/YLDpvEzpACyjE3zbxMcthr8zFIzOwHAtmDTPMLBnUEp2JPVmZClvpBLMYrbu67SdzzrxSjD22yx
KTHrsDKK26ind7CWVwsESpo+gSH6yhEIlAI3+HUAR9F11Y0/QIGxvZaRzb0Un804mfMjpdXqXlxQ
hAguW60mlwgremi12XGNPi9xaAlhL3a91jMgG5ikkTD2q/9mkqtXu6wjS7zat3VyiZFPbQvfCvcU
D/GVWYud3Hd2jGLAtLqNjCQ//DkV8DRK/vvqnS2OYMy9SFKFdspC3E34t3uKVa5WY6LY0ARN1NGs
K/25v/rK2rKK+Lte7x1Mdjpvl399SeKy3nKxeVlZIpqN6JgWFKi1hUq4NvCXUDIofYS/fl9u47mX
f297SHY2Uws72undMjL6zgacNzwBfs5X6CegzOAvtiwU6hX5202u5tn/cip0NDakgBoBEqIKoL/j
osxqzezC2Qg+2ZndTf7HadYBttlp0101hVqc27oqzn3ff+pAt98oME4le7Gh9zrsi9r7iV4Julji
7CcAdNnyjZ+UEiZ1sYVOuOCdSyC4DdqplJJSeY+eO5z4uk5xZIIkBfW/NFqU3oQkay6aosRRjDLs
QEnRz950lt77ZcRvneJZY3rThrhr5pgcKzSY48E3zrAiGGdNzQPqSKlRS7Tp9o1JXChR7fcRqR6U
CQrzLLZtrtiCBrnIuOQRuQ2si0o/y38Vbjjdrqaim0EBjrb9sip70PLS9rPy5HP63sPOPB08swnv
BwVW/7ZK56+j7z9U4+D/hXzPNWi86Xuukq/S/ZbzK/Lf+5kiroOdRi+TErTEvuq++9Aa2s8kNRL4
5kk1Al/wNbW4RU/XhtIfyyDpRbl0wzm/ygLEs6UrPoMS2rfKuKQve5cCZzgWahTAx5EayHJqTn6c
QBsgl/rSlysFTYv1arMBHNrZgZpDj8Hg3DrNSa7WtaT/L5fvXGVtp6vuGmNS92+mbLevpiC4GIO+
2qdqWgJktEtCVmQggF7zC+335R1b0Nm4akMKiE2UGxDRNKnkFncZ529rqBcZCVwGzmML49mBAFRC
mS0B4zs9sOwrYjMGBR3FCDaJQr8DOtz3azeI0vCusanjyiaEGpbeOllBrC+usvMawB86ajpHgg1X
dV6OxT6aqvwmhO+yCkCEB4ecI11IZdMSEKgT52rtBxBb72Lbh0YqzoYQefnf/UFLaj42VEsE/fgc
j2n9FCEkcKuSyrqs0356Buv/DNi2furLVEfwjTdZRTH3Ofe7N/6cTt74q3P11xgoIYKAKlFESojZ
mlgOYB4zOi+MHWuT+wXMitIfkKel6AROcem+c9y6utMiilOTonvnl5QalcHiOLYpu1+C/rvV+OY2
Mq6OdQQjDYSH20vZ7rDZiHMC/zM/IQiSUbRS1w+Botfs8hFO80oooxdhitUmo1Ga3vleZJ46e4b0
o0lh86gTcmHip6gewjizc0BTSL1fXRDu5A2f9AncPyv7Pk2rVkg2IS8UaLFzQ/23BtMhDMllV07P
XmN8DdBbfvIpEyenCmFxYKJytdgV1Z2fghz75u9gDzXs4t/xPaXm9FiViC2hG+F/hhvSW0SY4enk
E4bG0UW1ZGyRwqBMJQrivW5X5hfAp/wuqVH7Okm84DV+mYRSloH+gt7ekGSnwtOMOcab1n1J4fu3
WTWby4LCjcekmu1rVa0nfu4CsBEGbNxdrGRPFZVCly288N8ozjxYSgvckrKpD0ERPA88PQBaYVrY
JK5JvQc7Z+kaaLHcUz90SkNbgXm+dCGjK+pzpvvVuW+NhcGBsssBbiLYchajFVdgBoZKu9H98Mfs
du4hm0oqFeXwhxbD24Pielrk8Cd+26FQfKsRdoPtUCmjy6HSfD2ArtMNMz+Ir5xHtwmvh1Wegdxf
efXrVYX+63pySJVj6Lv1xKOmyhmtcWiVEifjEb00gWZDdOAc6ml4sZh2wTN4hpK7umr8Ur2E/w0+
hNcZSKoxvvX/3Qqyou0TSOE/z1ZrqcD86RvDJzgQx5PENCW6uZk0e9Fuw8OxjOEUWvFLd1gmbF2Z
r5i/R9fl/jlX04YYwaM2IQ9XFO5NBDfreVCB3EKp9BRFavykkeDZh6EHD8XSlQGgyAmqaGQqxCZN
TKFUNpIVXk2/F9om/duFxhJ8FXVqf5FhVI9FmDh3BLUJlHmx+xwFUHtpnf3LW6hQuyH4ZADyuoZ9
QVtdwzB546rE/uraWORIN1fEc527BlTXVVdN71YVVx806LW8gCiK6ht+A4bL7aAwZ/DjZA3C13JE
SHLLci7lZPDm9PDmsPHnS1mvKPmIb0utxxI5psh62XbZIK5GtSgPOkvn/+oXMxDN0fogDfvyzx3I
/HPSptaHzLXj69kgtSyDGQxKd1aovfGf4/qzByvVGcK2g7mUUiQ1SWdDbR90XXM/ReYXssHlFxtM
6J3vEuYXJ7dJs5vWMZNduNRb1HDbXVld7x7GYS6+uHb+KVWJ0IRW4X6a068yZx7GlyU6ResOjebX
+zbQ944xmH+3sHwSahy/L5Tvl16Umk9N0cM3nLUGCeXaJSYP4b6aF8qT0izEk51jfa+Z7v2e7ofx
9H664aK2mXeecqEQv0iCwT9qWgWtY964xU3tV0hiL0z/q/HVp1uUxO0UmKP4NTVcQVROluhFeoHx
CfF69W50NHAz9DLVmO+G0vxqhKq+ji291TNr1zHpGTrp8EAP71NbX9n734Agx8DNSIZBL0nc+E6w
jBtOUqc48dZlL1ARwl/hlOImHjKoqpBTOYYJdpxAOFwDLT8+gA8MA+2awdR2i+ghRImfO/aZthX4
f6X1TzX04l9pwe9QOfb1h96AeYV/QnjqTKU4p96U78CLvJlTtj9SpBV/xcucri/I0VadysNpiML5
oQ6QKPPMML9Ol08fvBLZmcf/F1EJFBMxUDBRrXcH9531IYKjC9BK8eLf+unqH4GBvxr8Wd8ZKghh
pUo+DsvnSkUU4dgtjDdS5eNRbkqRhRPdyKjFxw6eClM5y2g3/IJDW//0uoRYLY7qR3Ya/qXM0Won
34VUk9/wyfrQjy6qi0iucWDqjXNOKuhqSABEd+NSzSlGGdbG2Dw31DhQlQJFxOIsJhmUJtN891gB
l3tn33zhV7KvWj2HB/D1jut9pL+sTj2Ic9Obk3oTlFP1UW3cy4SgDYQCXAUwYb+/gu/1xUbS/eVK
Nag26YbuGXBDc9KWhtxGc3LylgOB9NdLsQ69glUuFXjXrELVDtKTZlviz1PESVWU5pRGaXldwT15
E+hDc88f29xXduftC7jFLkiFN8gcOM29XG0D4icztoE+o+5euttSAKS9vQxszu/usTlvS8nNt/sa
GorYemw2pwnaseXbm3ZO/Gl42+l7CMla41MbRTIi6n0wT8SfmDMv3/9i6TBnG1nmZPF4UVMjMLPj
bgfj6ClJcUcVfnHn2xkyjO300KFge7fZ5WrsvV9o7vUHSEuSgNLcTjtJY/Rw8F6ZKOLsirKBQSkx
X0be+6zu/xyeuvrJLDTNDFH0tuNDWLXzMX5tpjGZj9bQHEuvGfegXGExllHxW/s6zBPrFPHeht8t
I35/XmI04YaGzYCbySRxlW7SV9GOukEIT6wA0liSUPvUQWoY0kEoQlH7LUo1PksvHLXmoelyCNtw
yJcGEPyvgIKl9HusR3c8OFCfWj5x5vI5i5erAo4tHlKjcSMDYpPRbQBGCuDNYnRQlV29x2EAKboZ
S980bqQrjaxjJNGDquk89NBzMYBnzhetNznnemngRckOvj0D0yqcs9jBPlANI33IkGFNKJNqL85v
hhuvX+eJrWz/ttx8eNZU7dqKS+9rBpYZarjOWFCD+oO60GoIdN219eusdNw3HlbU/BcesoaRoqcc
jewya5MITzmHx9jL3aOJitWx162Xq7nzqT/f+jIsju9ssPRD9CPD0ujLOnIVFMuI9NdLsVJZZMLF
G2aXb24bRlTOvem/vow3NvGRJd7c8s3LfHM78doaecV+Bb1vmpZfxN6/u+NqXG77ZkW1hh0A5GvS
dQWFgUNSndsygn3BU+z+WHnOtdj8yS4BKXfVmViAs1BVTIh6T9rZ8lztXKJEx2h8WfWpdxI7+kra
eSAgMF1Eg08VEiR2IQwjVKIuzutlkLnWzkKq4+LdWtKVJisKNu5kKHabTVaQGxu5cglzVnaw5q5C
WCjt7KM03Tz1O+ShkIUNDZv3POtNOA+43HwSkEPajRiNZeRNH9ULSPPcMhx4H5dF1/UhxemvJ4h9
00enRmJMNHar3KwfoaC5tbTEud1kd1vK7rq2c27zRZhX7ItX868mmThrMUWoi+vitU18XX41UYl0
6AtgCpRlqneJr/eXbI/6Hax+2p3qUF+JtHWt3ZXxzlStFFG1FE6DfBl1E3QYgimJUWtdjDJFlnHr
7Am+yUUjganrKrOWDYiZNR9l7rqMOKscvCmAg+vnze2oB7PPYExXk0yR5buuL3edlcMUos3dbV8Y
1o1B6PHYwhIEd0c/wVmpw9JxVJdm7Ru9+ftShqQvs6QrDViJDLzGMFH2xXvnyPtfg73KLxJjNq+c
SW3X936qA4zr0Fu3t9eyhjSDeK9zVL4D6+dlGxfbm1tKf/S06cqg4h6iC4pLVjR8GOa3jlHeSi+Q
ciPEKh91lD1OK5A+j6tkl+kw6sPhS42KNhnZrceUtWSFKoz0tk/ZrqmUNwOpdZSHDMESmK0UHxbn
AR2xxSYNarvRUUORXXrF4qbw8DynhBtl0uaqm8+5U5n3myf040+GlemnzRPG24XDJ4eT8vW+cOUD
O1tei6wvA3OYLYzSf34tddQrQPXqeX0djZ7CXC7TeA2mFoy3fuYaN2rcIkVTuoGN1oBSmJdmYFqI
X9H8X86ua0lSHUp+EREgYV/L266u7h77QowF4YWHr9/UoaepqZl77+6+KNAxEm2qQNLJzNH24aJL
MF0V5rJOWutwk0CuqZ8BgoryzPQD2cC3iszJcz/U5CPr3NxMRfNPt0J3RUE3k9JNlKVSbXHiD5Uf
ZiujF/JTPQDZ4ePL5hLoOZ74tfeO7GCNH9fN6PEdSVBn2U/oS44fAlnaBy8AMfyosluVbdkQtaFs
g2nvKLyrDChjhk/G4GfLGvT8EgDsujuWdKn7TO2QoF+AUuSYQiNYLgZlnD1eYrJtOugPNym10Awf
fJH/lD0NBEm+H3hAJxsanKaZHHPfHkSJ7wI10Dzt24w3dyqHsFr7DcQToCyLcweFoxhA/gzMpMRi
Hod0W7JlCpMxh1B3buaQQkrkzv27GBl5oOyzQWw1Ozy9AfxjammG2TWPY0WJsYY8eQXCZtTNo6oH
h0hhxoAb9SrwHRUQaFz1HHzek58bRnSxPdHtXCVqHobYwAd4CitGhhdABnX7i10EMTi27BrEt+2w
GxneeKfkBDXOHoB9e6gUgcfcTB2c1IEkUxxlakHYRwMMYjICsYeA1pVJuCkoeEqZWt1q0nAzRdZd
JY563H3nKQOlVY+dTmqmEaaYP7OmESY7jdDaq7h1jcPt9LfJ001MN0R3HGN5sRqhWwMIUA2o0MYb
rf5x1JzsDNqjrSt69Q9QxZ/ayG9AWwwnNX7Um+sevD0r19IUeWiaZwrVsA2HAbBMleF0tcDvNAH6
cw1WVpzr1KBuDmLAhsfOLE/UuNhVPykk50mWLipx6XLyqGgNjGYAOIuuvskht1G3qOGd0lVkWCHy
7wOp0SlnGlwHSz7dBShHwB8UBa32LHLQEVFdIeoGzQdHNdQNO2dj4wQChXkoaCQTNYzxdNOAlxN8
fL9iyUFxFWiDsfI3j0Cw/PBADw3sLt6/Q+E5Z7qybWng27PPob76y8Ho3Z3JojuwKNxjrxLv6ZV6
i58uKWeo8MElo1QekAnvpCY67bnqo+hcGtGO2FlG3TauWRDiSEHn79o+Mq5Mih1xuvjA0V1N9Ii6
JYjQU7457y3yLc9NrSOQr+sUFE84jEE19oEay21er8A6Z97YilCHEC8ZKaZxYuhD4ZBqyRxoRS10
sCecMx+ISKwfsCZDj0zlWL9ezTZ8531wDRfyYG1YgZUdEXdhTSbZCkXBPfBG8N5MMRb5xzIHPg6E
a7X5ZEZhsABti/ciDG3AZlM6HswSTBo9d0GcnnDtM9eLaWt3jk1KsDHqwF1PsZnR8WXqHFPRVo+y
jrRDWzQQXPKz4pPbcUDHxvSbYzFv8a8RuQtqe7AI/PMYc4SobbyEg4hKfu2AsMCSRIOmcyBwgoNd
qXfUDbBGXbRmy941ScHvvbWOLbM5uFTdOZi8c5dGLruCv7N1IGrm3Pj76KVsM38M6L8dKDyle5lO
H4+7D5AlQgjRyDzb3n2CKhHWB57GD9Czix5QcWkrvEKQRl95nNY7naAMqps6db0LbcjBbEF/+9VQ
3hbnYg82wRlUiFTwhTsbpVmEkwAdIBQuM/DNE6nCgN3JDVf6zaEBXNWhGYAy1Auw0Uw8DEm06t3K
e8Z+pAstEPC60QkYqodePOa4j1UUBS+RBdCvOj6DIEN45CPKhKj7T0m9FlhrbIQJfBW02bODDXTa
spEsyp4h8qWOToDxzlvUcBkWtEI628YjzRTaOR1M/yxj2xkXOVgBd4befSIbNXNIooL7AeJVrRWD
OFclzHFW4aEKFMSiIM/DeHe5Ohj1oHDinKa0kWvJvkohSwLw10kUdnBqRB2eqDvZEhxk1qYOdkQV
Mjvoag7+Wy5qSa65lpnbf0ylrHlMGg6F4u62583jX4dUN0Fhf0uNLQdb6PjmASskfpS7W9RquwID
el5B67cyV2Aitbd6C44r0+rNFTiyralQjbzUNRTp1dylMrY5+P+Um2TCPqRa8iPjTlz9yGzw2Kd9
CSVxLYHObwVx2RtbBYglyhvxKAABcJPzQ9sCnwqBEpUWiiJYDgBCLEHBVI+fBuwTjCI6+4HD+lXN
8RqVolJ9k+mtfo5sFK+BmT3Rz9R3Y7AFQaLgQCanc8bJTt3US7DHYE3hjQemkumSnGPidHue2+e/
ZdJApRjqjeJLWgg3EcuQ1/aKsPI3MHqCx8/NDMEvqiHcS6MBJkpAXOZvIdMwYd+zfSax68D68awH
YB92UGq8iqsyvERO/4Si3PCQjR2ULsk2xuAi8eygWJeaEV7IRk3eWvbWTbQci/C3aI3jVxKCVxBl
7Hawi832KWhK0PWq4amhUdzKgc4NS4t1BXGBVYuNFBQ7O+lLMTjPOAsTD9QDZrwFhRRKmamb27m5
x4cOIlHQZXsxe15f07ZdGW7joGqywgH476nF0JZbim2b4DYVeMeGUsn5NvNQauED9ACzF+yDNau7
dB0Pu2lmrtJLaEfOM3vQ7tjEWvq5dePhSI0pmtcr6ubM6Y93NuoakIu3RrPY/GNq4BeqrOtt5Hn4
0hfyv2rVnN8VZE0Xp4Y6s3Xsh9o6UInsrsrT60HPLiAweU1GKMk0VVPbiyrOooOlm++KOEKtBtmw
VRFuIbnqLAaUGEbrGgeDkEawDZDIim7vxqElo40wk2FpQUDuETw49gUCFkHmQ9vYa1HgpWnQEiQn
NbnGxSP3seByW/8427kv/V2CXQWA9jAQeP4hUzToKC5KByF3c2BZAEnuc74Fnh9z2HkLVsqYLXuD
xUs/yrP3QSBwlUN9FgJ7KEvXZfkeZ+QCK96+eg/+oO8eBwWGAjkRAKlvwb1rBYO2pi45yIaKH209
ndEDIweCUoaidZSC4US/K8PXHAq3qqK6zra7cYLShMCPmi/Jof4EwhmJAzdIgcscBCoN1BlQ2OR2
55sm7/qpSyEhAy27qTIohHLHDpRKi7oG0QqN4BHWeR6CEoEX/S2RpMdLNThQoMFS84y0ElvohzkP
PB71jenhUBc8n9klE3560aoxQwOeFLOS38lODdnDIh+OCTBjCdNcE/zemTgZhvcjxPkGKF6LaGeq
fb6WlfpDDh25BzcXHBVw4+bOTl3fxI/oakqJSCVQU79dBcxYy0r3j3rnQvnMFlCxIWT+BPLHAfcm
dCU46BVQn5oUlK1YNoSgBZisdHnjKlXhWi0cZ0PGLsJ2b9758VLD0/ypUvSu4FXo8WrWGU+t2yYP
7dAc2yqGbkNZG2B09KQA3aPq2+ACqs2gfaTcDmrCOzmMwIvK2HhKElb+R5n2PaAKn1+m28AOeI7p
2gxIxN8BVZXU8baYQTLNGoa+YiBHdc0JIuj5dbViRphtCSKYlwxYYBsnbAQgJFtrBhu8BMaHHlVU
SI76dm/0ZbWnmhsqsqk5hzBz3X+jCpy5FgdA22AxgvsD0oyjDTDv0JXZkhglDMikbkAF8HWimiAb
4MhvZBa/M1Pc0FxMVBREeKFisIpPDzgx2hiQfX2ksz2haXgxlvEjvSkG6JGPTgQ1O7ww1L5MPtWr
oJgN5UEcGGux7eE7Sut2elXyBzsto3Vpm/1LBsZE0JiI+ktuydPYJKDAhYadFYCfHqI3H3jGvY++
jp3BWsbNE1Ze4InvC+2E9+Ro9+8l9/cV9+pvaUPpycZGqeJCvQe3A8Mr67z222sGpoAQFdy9f0Eh
gLH23ag5m1bi7KEFUO5KIBgvWNKMKwOQ2vceRCMWIE0vvuMRtWxN7P6izCs7QLsIBRioJFuwsref
AxChro1B/+o4UEHW3ahdd57HX0ujqLwps/JKruIsxH9FkB+m0ikqjZrqpxKUSq0DYNuk1nlfcgGR
5jjJPwUNh3htVPsHj2kVqKhQphRqfQ91ItAZ9yKLwCIftsHZlZCDk+FmMqWOGZy58/7ff4uc/flI
Mx2T6xw/h4PKGPOu+toL+mAswQhwrSAft6okqGEavOz4eSoPuRXUF69r+mOVjN8Gu/5m2Sb/ecbp
n/kzT6NvNVgbPhQ+0N6+WcWXTurezk51f4cFUHTRXRDUQ/Mi+ADZq2/4dXsL4CH4ztfdb+C5bT4Z
oO5aQabL28vSYR9bb9PYefMpAaB177WyWVNUnPTvIKucPCURMx88BkbmtLf7B0g/g24+18et2Qoo
WXtF9pLmPnTqiuZaQVH7hUd9+iJdfQ0xkeBKPRsluBA+580ebA3pi4ev5C0JYVOCNoJEGSzzVxqM
EhwLHNo5VK6aOsH3NoFTrbx8gIgIaHxATEImQ23vGGGRrbrchcgz4VVVQw6t8aVKgHzcMODrzras
+Io3g/gaQzqyx9P/oQL5RrCUcfwYYR12IidOlOMr6IAENBgMZ496E4SggMwHbTkKGCPlphhoVYc4
XfdiMMZDNB0kL2O1Fr5rrCa3mo65o7ZxPd5AjVCN444ozwAlfAtZNYxDEw6gMThEuv1xuptwrAuc
Wpf7FpJ6j0avaY6zBNvKDiR/YGgrc7yJNKwMdoaF2nnVI9Pc/M025b6l+YrXzXYT/8iFrm9yG9QM
UcK8dyJXUiLF8JH1Lt/rig6iHpz+oxhKLHOtpjxTGM4nlmQPUcm0722Bf4m0PzR4GJ1Q9aCK/sDz
lAexC3ZzJ8u3TOu+kNfqu9reOCB92aNq5EMu2HcHb31XkCGnZwNKCUuw2Q6flR083ebf7Gkd/NXu
O1j5Gy3E5okDiY6DdA7yeghsXaaTntgGuBrgRfxNiGFpAJ37bgSxyWLqt6nWP4KPbOGbRnyZbFBE
hbRBWEIWKWbQDs60j1nHT5mr5T80bXzIvaH7mGIrexVbtXtOVC2UMKx6kwmpvwQ9ixc9iHzeV4x9
BkuJ8w6lRDlYJlrvW+eKVV+FFSjNqxDEu8KDIBX2NMd0iF+A9e3WpZ+zc43i730KMYud57niAs14
vnI7O9+nDpTXst4+lop7MwLoYLoimxuAagXa83wxO+yUQaQ2VinTJUVS/2acAWrxNs6h8S37FlhK
ER3MpF7eMH5ChQhru5nZs856fRHndrBOsEsJmTjd/KBrer0BXsE69FiSH4QEqIq6EKjBsdHcjwAx
QY2ACpoi33JC8pBxdlO3tqBQZFSfKiPzdoaqOfRH61tcgg6SKJ6/C+hKfBC2U1w8L/1GNgZw9R7l
kP2Kqrl47A4rs+bajrwu8h3DSV/zB9vMPlhRX1z8PP5WtGcTSsS8PYDPGvTYQVEfqMEBsAH2Gxm8
9mOmZNGLHEbyF3eRc+ade3bQENSdhx1zf/ivxRWjR81vROKObQIn5+AdzbQABbp7FIW2r1eo2Kvf
Gy2KGro2do8gAvsAKFuwDRNA3H0Gdr6vg9Hb20CEj27FrCVO3cq1MPXwGSTO8YPTgtdU9SBODJx+
DUlU/CX6HdlcFYFi+CnCgOjns+Phc+jgJRffhXp+fCWmGJZ9ErnQdHZ+VmD4/FDj77JLK+zuUBf7
9tVKMxsJPTsbFaNxB+RDbFyM2LXeQ4OGrDaDjNfAjGmEWDf4znGwIUROGsEdU7lPCtBAVaijnnYP
Wx8HKjJKneW0uUj91GidJVG2Ngy8LV0TQHMCuAFoC4DvMRLJMeVaBxVMCe7ysHH2PIqcK+BRrxGp
AeggZ+LKK/3QqG8Wcxj5nhXyJyuiqFoXabUqAhBcab7iyLSGkC2h5AmQvSKD61VTZCXfF1F9n8HS
bvP6WxtrT26hxa5dWk8rTnqc7stS8y/UkB2iDzbYVqFaRbYBuiqT1w8tnFrkwWm2u6iGOmRZ/VFX
UU3bsqUbpSngiDLZtlZkLzPmyCcex/JJxxcejtB0C9oKrXySAvrcfm48DImWPgI7A2WOPmq2fmag
WjaV2SNKS0E5aocnipjtddw7i4DLZkthSdNzcN5a9rpGseMqqhi4ofIiOWV1mIGp3LM/lqCNaT03
+j60IBkcxlq8jKyFZoepmLCgnHXtJfTJKSSG/lLg29UXGo2llXe22ZCcQAqSrTM1WoHRYvCsfecV
dMrB4C5eoO4IettUfjd49bnVsuTSj6PxXuBfJBWp9pxXPHgZDXOZN6nxPvBOrOrXeLgDLCIG/Aeq
plNN1ik6UAGwD/X6zH3QRvc1ImZxBCR5k+wmL4AXfBEE2G8uBMoRaADyCC18QWmQeyDWFYZzU4jn
uOeZg6UQLXYg4pKDc9cOIGWiJ4CPWtjqMESs+pqVn6ALjEWB6r4N41Wmc55sUMqCILBtQeXljR++
zKD9DEzploEI+Br4AIGgekf/AoG0jaMF2o8xjK5ZK4ePVRdBHLitg0vt8XFf+7GnyEHuk9K893/Y
YXKtzQFAm9I27C3E3X5WBS/3REwctCAo07zzzEHcO4AH9BW+VESDY42lg/85aHeEIf4hk42XJeYF
fyDzUkFh7Oib4wNIn8yLrGw+2XtQWm8gIFovZwd5wQoGqtrE124GIUddW7uhVUUib4OjYMs64Rwc
ciUYdx6ok+BW1NoeMh9vsRRi5Cb0TLPeWd85fKN+csHlho/er9vE91n/YLlf7sbWIZ20iwSQkXiA
gB2X3GHZ9CvQUimk2K98+vFH6f4ooSa1v7Pr0Q7H4NHNPReaSA5Glb6/i8TDuVsHjuvd/KJo6NYG
6UlrSns7Z0w/pNuuRNLJ8/wzgnCcHfMIEED1+5jtvAx01NUHyc3gNAZYF5KlzKvx/q8wpvrRLVLj
OA+SYjPsDAjRav5NgSU32sjEjZcAy7Kz60NIromDHZSMTZAbKFvYGbgsP6ICuYM8PCxdWLHzFGGV
QKwCePqRbCidYGeGnfwBCvN6vmJWK1ZTPiWS/x8nmofw39FkZJjugW5ENTRhyZ2P84B90XSr2Avx
tecV8VkK7PMvMuM9tJmxkFUmjlJerGNasIwWdn2OcSpbryIRxOe0DXtI8ll+CdUhSDTeuMhPjYPP
+aKMLX1t4SjyNXN2t05wBO6h308zG2YNEjNycyPleIpB313NlfjeEseCP2zPTLb0pU8PgrF31wZO
Cy+Neg5kbZ4fzUdZjvJQyOJTFGv1I8TfXhvdGh+hlVPjmP2XvW95DKSfA54iClOOxNP4JQXFrrJ0
AcAlg2r8AvobnkBd1uygmXKr/DRPQglqpiYYMdPb5IGH5VqnZqLRyBFiFbwJc9QxhOCMsb18fEqE
NzyhpK5fcz/I8XvVX20BhIQgItk9UERmD9BdcsBNRV1q+sBK8XrUSKzPkOUyv7sWznUOQHlSsAW5
S7CabTgA/mA0Ij+RSSsB70xzLAHUbdANFQKsky7QBZs5CXqYiyFTdWkqrLUstkOZLeq+3rI6iTJ4
LwvTA9li3wkuPeu28xjzzzj/3A70ukXS3v6MqYYi7DnLt3Ql1mrIHWVpqeyv+NKeJy4MFmy1OIQU
r7oZaqBVdfMzstBkJ9nuIVggnQZL2G+W82wzVNDQ2hQVetbrWndeq05L3LgfxSrNXwxuh0fslGNN
PEVTYIPxdoxDK/FsGeNLhfPboWyLxzBs2ucanzPsZaMMmrqeDYmpRBO7FGjKZ98J22c8DSGxxa3i
QF0vdKx9UtvmAjUUXrHUUwiSFnHxqAUYTh+iBshPBv5YlUvDuUW8IyfNQMM17esNVR1OqIgUIbBR
Nu6ESbAlZoSJN0G8GbsBEOG1EUAbmIIm7uG4seQin7AzRjuA3uGhc81wm6k9KifrvH2t17tKbWKR
iZoYavA3XQpzgcG5sydqjDlLgt5yj/fKmzDoJWCLjNJoirhBUQyQHx3IY6GDm7ludKBd2zzSlZBl
0S6p22au8YT/AdrMJQto/PjCx6bwAYSfYH7znD/iRfZEodQIswApgBr/b/G+xI434k3FIjeNH0Jf
iO7HtcPo5EbRUxOZ/sGSkBBc2mYBzE/T1g7KHW+uUa7jH6jpVHBsNdDsEs24ug368zoLQ21Ku/XN
g00ThbqDSSNqwa/2FY9BoMgc6BYaumRHSyEvWBWyqdHfrshGXoq763Ivl4uIQ3fuzjF36erf5wBx
2NMg43pL01bWAP1PSvtf3AbFFdDurpKC7ecf428z/s1GU2B7Qxzr6DDf9d0PO/8Qc0hZJPg0TL+a
iI+7xMv3/zgDpVETBPmG6bXcj4qJzVBNpRjcArXQRfHMofb5sCMTOe/CyFER19qciy0/uQUu/GXy
vg03j0JXNMUcMg/vR169yEpWrScvDf/vyTSWqaN4UU8v853c3e08BV2ZAAathrGCvLERbrFXhe1D
JVMAPLw8MqP4fsO4y1ogkUFet5ltvA62cZBpf0vKZaotNQs6hYld9OdMNaaldee8LnetYULXRPWA
8+3PrBvNbsXNatex8R3oN6LHSM+jRzC3FWknITwby2vsZfqjQMWy6pC5GLrkKo/lWwhZIfzo5dx7
pDhejHJjtXg2mbyx101oopRGfbFRE6sryNhn1epvbsnsX0cATsSjDZjNQSxtC3fjVmn/YQyrveHk
xtc6GsDMjiXcZRwi7ViFubWqq6z4WicLCuh0bMxnnltDTouXFxSpoX5Os/Sv2FHb5oZMPxZ4XoIk
z6r3feqnz8Dp/aRMEadfE+Zbzy7ws3uaO9PMjua2Of9j7qwX1groznlu0AK+zg0a9/JSuXjbNupK
XBwHO6sBtkaDQvIvmjRQDFfW7SXBod/BNDIQLVRZ/gK94BgytAA+Gx2bYkEhwMEEK15jNccql9BE
f6LyGb8FU+EoYmdH3QT0BSsIbYMUYaxBrqy8c3eoQnETPOeitLF9wGGBD3mIHKchXhZ87nWwoLic
gavVTrBPn7ioqoSdg+l0UWV6+eC6bntttfSbVHZ8nUOJDpTjR6z703fgg8GmBOzSg75iG4WQlwQ+
9VPaog4TZhMqYRCOt3uo0AERCjohuYxG04IifFmusA0NdnrRWA9V1mV8gTrG8pyjEmfqkidR0ShK
gPaZpmuoG1GB5EExAkjZPeNAA1Lc5PVNcAj6Bje20KsoXLD3O+4Oe0tfprHKDBu2g12+yJqNexuS
1ou+MIJjsXQNbLk0taifjBpCmW1VeDgYQZcakL74izaI2c7TpblKI4etamhW76s2hAyvqonKQQm9
b1SXypzmLv2dqFsH6W1w74Pzfc4l7xxMQ5G3VBP9L3KrIFl1bWhCGF2Wu85yoy22lKqPbQ9dWAjF
fAFoPl5ZYa+fxjDH9hEIiVGKCYdmFR+c3vaeeysx9wUYg9YsyZ3PYkAxJ/x5x8XaT7rg6HhZ+hT1
fJ2L4AE0UcNn3YI2nQ7d1vOArZark1UQMlAsHXkWZ9ANFK8OlrSvjjoIsinDDbALxQGmgWIOL3gI
2m6dQ5fIhzSAuqKG1SWOEOu8Ws6ORJd/xE3Bcf9TSMObRqKwv405xXpH4fXhiaL8KtcavPr9mpWu
QEyjbcEM8mIKr0b9KrQKTRRTOQASdiBi9Y1dVqM8baHHjXcR+ZCurQ5lIaWwvAs1MT7ol1Hj124s
nMNsr3xpHFu9PZGJ0ukqyXT8dxkQNBXYTajLDl9sjpT6QsMJyZ7ZmRcvreYsQa2GXdAoewLYGHps
DLwQU1fZbBzEruxo9NazrcNboNPJ5mTFbfZkFam4AHGxmQMCTQDzH7U4HEqktW+sEsrHluyPuHsf
5cMR+1TbIZSsAqjTVTlrHu2qxvldbxifRGGkKJ+po2NkGMX7zNdWZNdHM9oOODvcFiq/xAIcNQHd
+1Rk2iFpObjrlN2xQ9SHdFCaAam4eSmljgKeCOfVvAQJfjKCgjRPh/xiNJkH3QonWGMbhn+2IDvG
hjL99v+LMNQY/Lcx6v5ay6GehNRiq8TJy3TKQnpqZjB+ch3L2uhKbE13k5//fmJt2M7vVHuujjU9
d1B8hWIKG5R7d8cERWpy0CxZ8XNT8U2Kqrcl67P+va0FJuSS83BjGXr/Pq9w+OyD4XhH3tbEwWKZ
GHjFVV7flx9zkExdyJmPbOUPQfecj53/YqfBYjJ3FZbtUfFIKSMep6dMg151Wbjdk4t1D+phvfA5
liZ2mnvjgIdp+EyNNGW79Asrhq4SbJ4pGLDS4xRBSQ7K85Yavml2Q+D1q9YoINb3+wqpUcdQfZoN
m9lBCx5slOfVanaX9MJAa6ZuDNL1GGBZo3uxPNZBI4+taqhbeAXqStrBejS5UWznELqa4yiNbF1j
i502sMMcexdW0pjkdgf+iAfJ68Bz3Ou06jZMR25cp3F2oHNEPfE8Ed1zrNtiUzAxXoAuGy+hgWeh
aYf5xtZFE61DnHOCgzvCVy9C5rixB9WGWQ4nlviOEqf315DYK7EU1Iz0NOCwYWw6ayPBRHOixgzd
Jyx8FI1zYC2Fwglj7exCuNrStzzOjkPeaCbUXYD5xY5T6oPHHjEdgYfJmhk4CFrcB4AML+U7slJC
j931qk3t55JX4hzp0ZcMxekvpjSTFw+iGL0eFE9kyht8xLjppocWUNOXQLrQfgFHI+/c8NFQTeGE
NbaOIRjd9X34SE3QZeJRE+41HwXKSRIjc6Gh14YHxyw/3YWh4FMD83hz+fePI7+n73N1CAx7ru15
OvNQhnAv/zuKglkQhy7fjTL0VuPg8H0Y+GCX/6VOaOTGq04h2YIMR08qYpIfnOOoep68QFccJ1lC
slGIUCqGrSP5XtGXjW3eARfUhKj+JPdNOEV6wJquFf3Sch5iHodsEu+ka46ql+lojdLIMY01j3D/
A6g7obEoBNix1xH+NhOFzJNQWk2sMAHgBEPOrm09+MAQ87MX6ezqqIYDErU3ICm5KJrqRUhbSS/E
YL6ywF+Eyv8cch0X6uWG15ygN/gMIVrQFzWhhdM4K0lXc0KC6VClxf0dZZDjHwahAFlq7g7F7t0W
THvttq/wwLcUmI0p0Bs1MkjcIwAJW+d3O4WhCAyFDeAlm+OFL+NLBh2XxRiZ5W52UAK0grJVaBbO
ah6OHPP8vIDMVmTmxYYcFIfDcYduoh3j1lxUBNxLgS9K1OQUN080T47iRKEBlgGdT5pzjqEr2xzb
LQgcGhCC42cGJWN0GAEh3KKasMJSJWjYoctzJ11MZfWqD94bdqBub1iDdwQ8nR16d8z2UENY1Kgo
hpYHtRQ0hxvYtV2GA8Rth0H6RyxprW2pG4/USwElBPRcOUSGF40FXVIDKQK+k8zd3zgiQBSPc0iU
hf6RbDEld8Jn+wGCeJ0acI5L/ADbltS/T4mazjxEqHOmlGmYKVBNlXT4knlNfJu67JhzdG7myIJs
wFKLBf1KVAPg23EEZrF2wKZTz7MAUKBfXGQ4zsg9YHmHbj9E4z7U6jZ6hrpaswjqMNi0cQIhOwqn
4juwWgGrDt0Y3tu8eOghSe26WnAcOYT2nATSWTg60KoFyCSyk8ZBQbaiy8lqaO1D1djFzi7HDIeR
LZZsN5dYGKBUBJLSt4OUaiQKooHoaraBT/+BW+AnvTHNw5o8CABBfLs3Sk5t+eiOdrD3QqhEguMJ
DKGZ0LH7aR1vTKLzQR+KxfIZ54zpJgkKY5H1ARtWlEFNx+xkgWKZZEuBBtaT66CGdqZTNhxSeTE/
RYHDpivI+T752EbfzabYB2flqsiy+iTdT67L17oWu2A8sJxrNwBmnhpJuqDuOHYudkZAsz+MXrYi
GzVeZ/dLHzvc29nmZtVnGYflEfuzkEcfsLbR3aF6pAg7gYpqgW3tOb6pLWyejThFmm1WVzPAMwtz
Nd9TaxbxsozDYEdxgd3FJz8wTxL6ksd01JpdZLs76uXKZPU9Lxa8ixucBeLVlTzUcPLQ5WBHZoGT
TcRTkJtzUDKBRmJNibNj7t4PQX1qbqbFf0W9U0QqN3M5RRb+VwGNeScX4RrMQjWs43LP9VCqdl8/
g8MgrSmYZM9N6DZrwPse23bwvwN0thMyQAVyOwJoDwEWAbrjfcDwQrLomwecQeViEctshWpa/6cd
ocTLLdn3ImNXaJJ3X3nZfjVMVjxAWe9H3tXZgw5BSkAUUfVdsTbY5j4Ualy1ZAKBDDbM/WJceFLK
va6n+RM5mn4bQpTmOnWwAXJgOERazEm2C9SIKJJ8E7PSXlhNwXdxw3zopsgvieUWR9aBEG6J89QA
7xzXycfs6hRpw5OB7wAoewsIOCPFaHUQA+dpsyzs0YmWODvRlq1fs01tSf8K8LV2lWn+xXYSeezK
MtvoXVGuhMr9c3zQMTxNc2M37HVcmz1LNjqPlDIPT7PTHOquM1VVF3u2AaxH5kcW3l18S7E02Bw6
tLrZQtTGCd/ljVmtKlH729DIxTsWDNmm5KBJoS6qX5td56J0fJCGeIdiEshp+zYD+BDBQQNcjj5q
IPRUvT5pr/pgbMhHjftQA8nyQte+fK7NPD00fYGXr67fQpDXPNSqsWQO/eUxAbjBKvHHbFJ895Mn
L0efL0HUAH/ctaW+Ix/211Cxg7ohF+AWDDBdxmP7Bby03noab4r8NducdzMlQDYiA6ZWTU9mp0HN
37+/oxqM3y0ZgdcxDcO2DI5KcZSX3QuplKVhdaPsnh37nSMSJ1r5TD0nwJK9KGJXnKjB1k6JJ4bq
31zaKAU74ewoPw7eo0kdVbELeoS/5PGgeB5yiGjVWhNNo/41bhrfjCTWkBh7SUE0OKopbQBI6VaY
hnJsbFlA/Cy2+/fYBvd3nYFtHyLQ1Bq9PNXWcJkhOd4v00SYSd3K7S6Es6EwMrVImjk4fx+HQl1P
TkNbZW5CW5HgLsA4P9QxPsMgpnMPAKB9pZ49VsM1Elm4l4MGvYgygnBjb8XV1hM1dqMoI+/zfVlB
06yKdRNlpYaFIjUtfbbNINW2Oc7dwFrYHfsKdKHgDUuCVVpDwiQdQv8h0qoBujcRHtFuoF9CXuoX
yVG1loVBMNlmR876dFnwpN2QTYihx7/1oN7c8IxIhvS2mW15nXwJWrxhzKY5drZBrjE+VYBHVYuG
4QsVoqTNZg4MSxD2/8f/Ljf++N/1mGXZ+Kc1LdP841s9xgko3hRk8VwQgBsvl8dwqMwT1g7mia4g
sH7bJQdENb40DTSxp56KFdEoIPDwlptr0CrGLtb/MHYdTXLjTPa/7HkZQQ/ysBeWd13tZC8MmRG9
BR3w6/ch2WqWama+3QsCSAe21E2TyHzvRnQXLjU1dF9zwy02+uiiqkuF0aMBna5RZePlOw8vcVN+
7rjmvPaa6T87yRjojnBe8QrtvAL9f+smvHoikW8j/5YYzXSmJfCi2aoFePGelujs7Lbg0ho3XGvd
V72c7EPUIJVIkQbHSrZdqE9asWFmgsPrBiACiRpoRgNSCvYRONTOESREwA+g6aKhGcnIcPGjMLgx
5mWwhFj87sKAf7vZAIohmeMvsUyKQH5Gx8AAWkz84qvz+LxEO+6Ed6l5JdAh4Ma9uaVlN2bFg9Wg
MFiZRlQdYHcp+nfj6ZSreoAOt3Tg3uvNirR+3aCw1UViXgFxGYP1jRdVtJ+EhtIiLxpysc4+mSV4
LsmAhjoqzQtexlGBZIwV2tK0zyQXXQsnnUZ7LKt1UuKZtfjRjPxohu7u/+ve/Ld0Hu7JSGyYtuvg
19yeq4J/fMNBecT/57+M/waTD4jhXYu/CEeywE1RcNfVdXgpx1yeygEkFaGOOsl3Oc1o0CcTX8ie
U+4W2WLn13G/0zWcbC9aCrwsWaxvZJG3pzs57SiR2VJH7rjtqL2XwDQLzV7iwNaclYv/crE12o2C
zBX/4eomNHPc/MSLL22hrs6tQYGz7L9cxJDIeq05/dvVketyFSA7kyc5GWsSTY2Gdxu88eWx/+2A
/gD2jeFcdAMY1AYfryx7GarhuxyE903PC6TN0ISBXlO0oXh22SOVwIe1y9ppw1jUTVsQZ9hrgLuh
wMuuquSHL8HOrqFka6Tnom+K5DxbNuoR2dfxpokidnB128g/kUxL+BiEtcc3bPSb5IdIwBXJAIwf
oJ+j1Z7QOdZudFG7+Khxmj2P2u+TBk5KXsnioVcDLQWgtw54K3paRCTvJr94QN0nO3Lu7EmExnVX
R/sDgvi5X56NcFjR6i4k5/jQiviGdEvYxSoaP8VotwVFLFh2yrYdtxG3xcVvenEJ8ccEvmNNBsbQ
5NumQvfrjjRT1P2lT47chdoIfhqeFMhOZ6a4eh1Qv8kk7xIJ4P66nNC1IzbaCGIOVKfXv61tnNkC
2fGCcu8WjHhmyTb/16PmjonDM/CHCBgKZuv4fsDj5q49UooKsKxAonwBC01/RjX7Xkfm8uDjuwCf
V9V4dgF/0Ae0ZmmJaWWDszq2gUS8GNEM/zPjebZB+8f45m65e9xN+YGCLfLFd96AonYhvv3vd6Ww
iznN3q+zHoEsFjmAOo097xerQv811w2xLZxGHnXN9x4slByv0UoUfuU5KBO56f5MYWrrEyBdGk9s
8QnxZqprFV5CrCz8ahQtOpwL9ydyUIlT6Kpyga0XkPZsCNNHfzODrisqMZqVTmrPlksvaD6gxODN
ciDw9sUq1PyHtzKmoY7zjVam9UqoJgYaHDO+VGgYeKCV68gBkFJuNVvEquGh0bTznUWlhdUqFXVR
rf5BSzugBC2rgMX9t+jkW9mAtMKTPwPnwAcbHMzZKgLj7tG3InzJa3H0zPQues6KiG3S1pJB7AN0
GTeSUy5BMxMmJVJ+aukpOqFKtRrO65spjvWSZN2CCM1GJvVI5hOg440nms5DMvGVnwEQipZ98J9/
8y2T/e0ty/FRBWn6zMRXtAHC5D87g8fcqziIj+oX26i8Y+hUNiBJBTqp4q5EZjYzrzT0RiXPpe9u
YzzOrrOZUWvhripkF1jpUGWbiaXjenCQzySXMOzfnAH8UgYj4/1+CUhatREyY3/bCF1rW+/dnZxo
M/DAdgEtW/d72rfDmfLKlH/G7bY6ZXgwkYiGm0S7UdolaZdcNdA40BBP63ftjYclU5CEWma6chQ6
nzWNFb7X1BT5c/dYqYFmnqvA+khT6GBO0WPvRisJmw9Ih+6xI8A/cpyl5C4I9m+JmcnqQ5QCSgXd
LtWFBjH5it3V7rahHmvprMELfwQyb39PJj0ZTwwfIrSu9eiv0a7CnasNuzFxcpyGAfqnU8MM+KNQ
g5SySxMQLyq5WYWoCuoA7D2WAPFjoS931PZj5ThTGifOL7QsvHSF0i//dQIv1JOFwiFARqBXCAcv
x2IE/D9ZUQxt5PocI+XZbQwps1XWWf5rzYC9M7OgWFML9GVFikkD0V7WedxuYqdE7bhSkIyoMN2m
E2BFVzyaC4Um+jHtVRhyEH4A82QjGjwwpt7FVwt51++x74LRklxStdVdVBCcYSuyuRlae8NyNLjU
rtYe6CeuRfglGXLrGjma+RG3SvpnAU6a8xC16DAkIzTDG2gvt501ivSBmNDFQBXQvK+RHMovTpgD
yaSuu1cdZMIoahqzxzjVtK3OUn5GntQ5xIaXHUYgB6PNMR62YMBDg+9QNetclt0Hu+5NnAtl7dfM
YK9dlbp/RR34hnNUtgeTHwIjvE9++UiVIfFwTgC+eKKOjyKNUJDaImU093eAVNEO8AeWHqgHxGGN
99QXG1qQQzIMfI/ihhSVSHn3TAMYfH6gEsfKLunEqt1QCbEmivfY9hIcwnCxJj742uxul6XZsq3p
J8VuCEf+Gtbg6kId1o+w9D7jiN9+daom3BmTl+3/NBjrL8C/t06tB7byQGcA4MfLWXKx0u83oljE
1cMkwL5g90jeOun3IYqQqBB6mV6E+E76FExK+Lex+Ix0hfuCz0G+Nd9F1LFXTDcLWv9WzveKm/M3
KEI0LMxey32GnFC7bIPoSB4HM9Mk2jHjCvXlFhL1AKUvzw5wJc8u0CwbFBEfM1Jkyoa0pa5Hm9pK
XbxsoBEDNTrFBBZc5IvIT3aDp19o6nUe+v50e8tsdAfGmqt/KPFPGxSVV/7a+C4vfg1TnaLRrZQf
0sFCLsFC12/u1N7Ra1JtaxQ2kor4BwdBjQV8npY3W6KrMlukPJ3hHEkb2YKF4KrFDWndGo2zMiZU
da6HetwYBWhCcXKlA+6SAbl+GaRCmacl6uRkkIDgb91Yk3wz/EefG/3NlIK4ffuLW2wEIU/+C4eH
EtS9oCA86Tnvk62lxflJCwdgeikhDSTjcdeyFU0bmoKj9QqSthZ3Vh+Ik03/i/jOheYn5rYEIAQQ
E/UsOXflSqt4V+BVSslmo5hjyqc6QgK+C3CcozSkn/09L9EOBb4ihFvw863Gr2pU55RAxVRAFinq
HdHwRuPf51x6qBuIBgCJ+q111Awz2Xs6QxqXMDO8PG/qgNR5Wu54mgxHz0Dlf+BVXoEKCyNbIxNu
XTx12oKOKYZHn1rrff1c6Qkacn0+tbuysoZTHvXrfOw9gbNAfBXM07hmFsoB8PUzr1MywDc5DnBr
rQxC1ygDFH3EK0vE47VH1utKM90Bu5d0UN5MSx+PJhf5hvJX5CGtR3YAVgMVYemIx0G0xnE2IWsc
SmyBED+ByvJ3PJJr4hH0q+JhEXcFHmFN/SNxzeFmdxON2We0r+0ad4oCo8uagErU0zyuH+ykeqSq
dSqN7+PixUhb9zLXvI+GuwELnNjQsmKg8Gjj5pFMyendnkS5xdxNiE79DSnJXsV3iT7dyqsXcPa8
xc7eY5MtCo8rvGnbbvPd1FJzJQwxrGJfm1BchpNvGsZoOEpUQV3mFTj+HtwWh6HKgI62tap0d2B/
aNDA9Nvp3wI1VeFfyAvp/zkQXmfdtYVCjw1wK/bGNDk4juPtDNOtRGFXOpemBAA44XsrUd349kUT
9k/c7HB1CtU71bWdpyzJiCL8Gc8Szaa38M1IIDF5neH9NkcRKH0s0ADcHjBmhc0sIngZkiukuRUH
xtJWGyTzAqMKi0tmVNsFbobsKGaj7AqheKMoHkoYt51radUGVKpvWy5+ZKJCUYD5C2W5tDs7FUqG
0Yexsh/8tB5OLOs3TV8C+L8SIDTOTa8OnKHyAdiL48aTlYbgPqHpLCUnWivPCdBRh1lx4/QWxfAO
OtpjTk5sghIBOOyBEebebrSHMcaHx++1bo7oZiEMk8zAuyI6PNluFsZOf54KG2zedfYhN53+KFRb
cdHp6E8Wg3EaPTk3H9fvLcu5hxd5/D1rc7fyokiNdh9xYzgvIs8BoK/Vs2+tcrcFihOQIja7la95
zZa2MUsdn0RggQ56HU+QDl0sZ5r1Lh9xcSXfeoOeBaRwzBGf16Sep3aFG5udIg1KQt6PYElydcDb
IMwSi2Z3MmF3fBuq0Angn1G7mI6AgLSBIbmxcBZy8kq/eGTMwIUBwfxHMmab/E8LF7Aqeyma+KwD
gD2wzIL9rKOXMA35DyuzSlDapBbuRDUOOaPCBvC0x57b1BlBwGW576Y4GS1RyrvtfBTPA/Wma9ia
O9tU8O771DC+DjsjuoA/KXnw68pbWZEofvxhAIo7FJa4xvWt+ygdmIm7RSY/o8S+PUdt/LNCJcm2
trTJ+lTH2U9Q3LKt56CWc20xi69FhTwqGYehDQjgdz8ypFVR++15AtHFm3ZYpipikTOxHdONTJkA
mGQhH2lWRD/BBlBfaUEDynYBqMhaDkwpWM2m/pDtxzjFo0C5y36Sj8L1+aPzvIQicyPpR/QBSr5f
LL2EZbsSmS18eOSAHNNBQoRCBgAjqg2afmhRf41EUgBohOEwJNOEQ280IDAwHJ5oQGrlbSZ9L6+D
RXOnHqTxqN7Ud3dyWt77LlGXeCQLfWSjzawyVlrJLri/4CgN72RhYANpbxWPDaDqAUsOIPxJMtCn
lG4wr3ESEj+gmQ1f08p8Ypb1yGPc9lUIWtGwhJnDAij6LUxvaS4gG4A6qSuemwEQqa3CSiUuq+6P
lYeSKlehqhIHFlK2syWtlB8b+MvEh2Efq0wfrg9AjmoGAi5xSVtwBYUDmvVIQTLS0gDgGHHJcJoH
mKOmXy0B7uzKCAB39sTG9eK7BBi8GiT15Sc34ziECUtzz52qeHZGvXhGn/sKZQH5I4mAKGOd0h78
HLET1Km7AVeld21RRPmiGlN2hURWy7X6GCWJSfyC992Na3felUSLBTmQ7D3GYlGO3VuMdwuK8U+7
kMV/3KXuUZ5mVmONWje9egA83RcbHZl7Wg0o7wf0slKgSmxWtAYDq1NvettK9vrKBbPf+uazZP4c
4V2ugyTSMdbzhwnoBIPKS9IieZBt6u2iuNvFJoqPpn1lp2uUKocbrXCiL6jv32aeIiMWCR6/pa2p
P7L4Sxg31moqw+k0CLf8VKXgXlLyMUprkM1G6exuSIlzoXb0r2CkcJ+Y13+gsMWYZ1sHzF078nrf
hZl2fkHZJije1O6D1Vsr+ccuJKdd8PG8MX3/gKaEL7Los+dwSDKQePgAV8Qn7JqWs0LGKJvSJ3DG
KhNATDzaY+yfO+8HyCydR5JOfWaCp7r4EqN1Enm99zjzeoryPoibWj+4wEnaaD46RDIePxYaM17L
rk+Orlf0G9xdy2+pMeFGEkZfxKQPKKAN5a4PLfszKmcDMtC7sdkA+L085lXfvzp+8eSkYfENzA9y
VfR1fdEiY8LveM9RqgiF0IYmkJ5uPyY+gMntIdtYFbIMjeTltz8vw0BCbUNydRkqx30uxnHc2l50
TPNRXhn+214cf+zWJUoId/Ny1IGNlDk8oCXIekO8l77ELHWeSdKmNmpNiqY70JKjL3KPFM+4omWd
JfYTvhjnFYmEAzZTXQcho+EEzjhmD5YaaKb1P4UfhWda4P32TYwDw+xBm8AVIEb7sMjJjAY+6GB2
cEdwqyrbO38N+KirhA/+elEsdlqBd3aBM97VEhkN+gBG0gxQmTHX/LVstJho+Hs8Cg7sBrq62BX6
/ONoeRM/JLvFMgEi74WHMyVOKUp+AP1IE4BnpI9Xy9q2f4BUt0MNcFVreFvTcmZsB61v8bqlIPud
YQIDr9HaaxLSYKfcM7Y+vrmzKt0ACQi97nht/ahF4YZQuUJm40NSydkf8siDnOy5hXT9JJDZUU5A
eBdfmSsmHFbw6eCV3RyM5IvT+yYlvt1OuSOaXaI69m2rPnDHNc6D6vwn0RTyZoMvxm6dKJAAko1x
0zxMEe7zqQR+O8mSWhho0TD9ORIZs2LEW7JIsiDzPAMc8iqq2iPOJuM8u6mgPCmbDfrJsIe6Chr8
Vm8eQNyAsnWInEhK/Pqg8y/GCT1IHIe/UPaIIwhn8J96130B5idQZWImt1bN6p0mYVVUPYAobANd
DhJ0mkl38TOwW9L9mxfFtO+nsloZwsC5AUohL0nHsge6k99rY1HfaweUjKxwnqKKon9Hbrh/tssq
PwNLsNsYErW3gyKpFIq9kmZJ+aULo/jaJ9ObuBlwJLiYklUEuvlNLoFC1/udDgZnkeQXC9gkY4B7
/ZON16q92/H84neFTHaTgWSEZyMnqOxujFkiv3R96W5zvC+ciEWwihjIxgfkFYB+Zqwd4hckRsCb
6aClP0GzaGyRUBrOIHYdznpTGVvd7SO86SIPT4pJdGE3r72w6Mp15tof06IRO3KZEhBKRIea9Q5b
F/YP1GcDw1Y61oMleqAIMsFPY57jbmFWQJr2vT3excbHTg0TfsN2se5GK1qSAkdZJV4ug0VCMx8Z
38DIYnO3KBB23PsGng4ubq471OYAUmTK10bJwGdcJmmAvyaeBnG27hIvzgLAPBiS55CgxxntM6ir
bZG/9Koxj4KsYLvW7cy/2qw+T75f/cxr+6kZNO87wOk+2yUYUauW/QWMzfKra6BhohsAEIpzeeS3
I8FXoZaF29Hv0lcPtbaUFKWVRKcTR1fmh3cd5U+X1btOWf7//Fpg37q85CccN4EHQcboC+FISaHY
Hpxxirw8xofWqinc6CJLKyR5NvhvchSDx/8q90AQtsRxbO0+DsU3Ih/09lO60+zkSi2LjuhT/Kkm
V+qFZGr1py7yoyuBxZOlWi1+GXABqQ/SFMBgVbp8AhogcCT7lUQV+UpoRvapzcYyALxZ+x2361OW
J+BH6+NNX4K0IJAAUhuqwvhR+MA9smXzGU+9eqVpzviCI3qkxnL+aI3Js2V03uesnfyVVuT1o2W3
JTi9hDh0uQfATBytrdMulR+rsPzLxXPnFwCSwnj45XTFL3yp9x+H0Gdrs82Lh+gJv+54+Zoc61FH
IeaqqEz3E3fFN3Wz/sUFHj4KhzDP+ifp9BZ4YJxmxUCB9CyHdtimtl+cwdUa4v3Duo3j2Cn75Jfj
exxjmBSeIbIxBkOxjUw6uY+B4hnIjrEv0TjmwaRmqZJFU+19WbTL7D/b3Wn/NR7ZoTEWQGKD2248
2wOhQOXn6EcCTUYUGrfLRdsqeo62dd60tFy0WiOA9ZR54SqRYKo+IG/fHpsWle709Yv2YnDmZPi1
x7H/Lrc7YL+oAQn/D+gR1k60ElnCntz+Ek2ZhhuyWrhmf2GdPM0rVQNegCQGUIUoFbrxAUTuJmo1
nHIrL1JUOgNgo9rOVW6kGIb8Q48C85twCTvTduTTuhHQDB3UOqmL68D5dTBQQhlYk2Ff9S8Rfs+u
ngHyMhJ4bj4c2tH53gJXnc1GfYnfPxzmi3URcy3bJF71CzDS2WHq2jDbvMVgMk1Y8O4/my6uI6As
XVd2B/xE2YkGWyXOXUqnRyAHP9F6UcvIRaI9BAmPIStrT4rFruy4d+RWQOLZ9M5iiUSzJToFuZMN
o90iPdIBPDZu1pSAwS91EqRtNL0Cy9PZ+kPaHCPbK684W2GrXE7dt1hr1pSBKToHJd5Mjq9VlgDg
KS1XVMuI47EqQ2f879rIpoxwcmi37qym0kbSdr2TAUYVdj2VPy7rODGOJY44gMFmfC4b1A/RLLLq
t1miZmM1GZ9ptmiFkt3ZLVHKpD6Og/eTgUlhVRSmiddxDc9eys6ElNCxo1hb9aNmzgmdOcuDwxM0
xkY4cGVG5V8FINWDqkDbkaOWJLNr2wWl+weSNOhum8UAvEcBqMzjFSlGnMo3jsEv5OMDzjmIgbQ+
xyEvwM0yFYcWyVC+ohJgetWeiKF6zFkOxFeQuyeN5m4GdCCci7TTTnphxGjjsMVrXeKkY/AN4y/t
qZ7GEN2Nv33aKWcb4BLyYznKgIo+6naQAQOG6IGWEg/hs/RwzxaqwAPcYrdaNC+g9JblV8LUt4rh
Fc9z4zSj8PcdfmfUkkqCaSh1eSMiJw4rQ7f101I9rKyabrgV/RmL8Qx1T7GhkIfBytOC50TmUfPY
IJtDK7xwzyvii/LKdl45imfqT8v3FeneLXHi461Ts4oeeFs/6rJPXlnntKc4BIalHxfyq5J3VZK8
+mXyMfbifDehk+Oh0vjbIHocSiMbC6KNMdL0YNG4jgsgRlBzrxbZ4qzxBGiHTlrMWlIAycLHF1WN
vGzOMz9YrHFPeNsPnZfjVvh/7FRlKQeis/5SoOztoTQNvkqm1NnMy24KH2hmJ6OzDyP+405OyxrP
4xh5r3PkRDUQGvxpr7BOH1O7wzt8onUBLXE/E480y5OrPwBpiiSxA7GwQMrABTJDi6nQ8mmPJjlk
P5XJjQJvqFGWb95I2usu/5AqeuKZZhiZv4fKKf1jrGSSqIcdyFoPZOI39MTvMtAeekAUNb46Juor
EzAZMtfhzzR0vg+0wnFAT+C7zLKrj15eVkia46j9TycSmYb15sTxe3DipYuShXWFw+hVWaNKAP85
qF+epyzVgLNalKgCXIRoYwX9iw+8JbydomD6fdBk9mTmJd+TscGSN+Xd0jAG7RDV/pbk5D7vdhdu
2TyhCmuyvLkO2gDHP08+vgK3ee1M6HWNdM9DA7njrDXL9bc2kpmvFYjSj3XOQfKslqbhZM+Z7+EH
LcH70vD2c6/5/cVIx/LVcqSzFkzeuooQwF7kCjJg+Zj1/Odgo6tAMD68ekyY62zKix0te31APaDN
BVLa0FrAy33oYvOJVjTo5bdQC5MXlDhBj/daADX+DlY29luwlEfD6z8FA1Q60sAEMi5RkIMeAVQp
4DdD72NUljWqCpjWuY0TTMcLjZ1vN8gIvytoVmm+thUNbvo3zhKdIbg7grQhYZF/miOSvjdQbDOy
rtiGDEjmIDn6ZAvBwabrJCBC0soCRXwesMXQGArsQ6/C1FZTO7GfExMMkHxEDQ4KhSHrFD4iHtT2
yQkboF9gFY2GQmnu0FDIYrMJanTKAz8fxnVctMnO1k2kdNOo38zbzDugVUWCer23t+1UtUdZZOZw
bNEbcOgj57DsNe+NV6Fik/RGGKQliMyM1rkCXFuc0eBV9YHh64qoOH4bSKMrNSt+9jjiPg1tiQc0
iUhJtssSpRxxELX4zG0kypGDJVTP5HNUseoIjIpil461FtgRQ65RDWk05o9h751rMHKcFpGGs8jd
iMbXgCwWh5B7z6h794+LqMoGfZ8qUPQhLoqbuMyLvtZpnoDwwrU8AKkANnc0xS9T7RwVStaKPgZ/
t1cehnK0vSDHK++xB5wwhad4dAFeFLWBN6GekpakKIAtAKId8SSzDKFI5nUMeRycU++WAEXEtZOf
Oqeuc5OVFPmwo6Peemxxp0Ur8pwLC4FkfAXb1gq3G9xuSauWZEvHxehVmR1mC1oK354tyIxiLCHf
YzijeM3MUP84WsidDtyOP7IhAwwaYO8feTlpW6S7o3NV8uGY6EO5dwDV+oDmp3Izco+94CweuQRd
s784afRB0/3xa1ZkVeB6fAKVSGo/juroJa4TZ2dEAoeadB7TVziCd8p+0zax1aE7pL4wJorzrDW8
Uq4oApqEcXqjVfCuNTAPGiG+uiwxWVscvPLrzWDibV70ebiNfMmvmZg+u14zgu85HlAhhNQKrqU/
05JmJGtd/1KhYQ6ga5HXobwHdvOUDCflPFRJvNeb8nlxuzEpeD2eAJwfcJzTIlGE+jKd69WjnnXg
9+tZ/F1vndcUXeGvfeYXh7Tt+u3QNcMXI4pBRF6tmybxn4YmLl/HPj4zDwQaNrr+X5PCdpECM6o9
KQsBCHHRAfgonSpgQIg4frQKBKSVcnh3J3urk2AXa7J6HyP1jiQ8inCblJ084D0844TAe0xT66Mp
jexz3KXGru1TbUPLxEQtXVY2JdiAJqC/DlZgK7MKVRwniyFrTa/rABEBzJgZYwcLKC5nZrunAXfa
x6FtBtQ9Zd4l0sB2R7IKjcmP6LdFJpIj609LUggN9yeAkn8tlMWkNfGhzdOvmir0pGLOqE7Aqw6y
BZSNmlK4R9z+W3tFlaBkFeUjaNk05MJKWXMboChwJfXsJFAL4m/mMBRxMaAZDQ0F/eddSmEhbxEB
Z+MyUXGT5uCvWw1pNCWn8X2ZDwzo5GY54NYERaol6alJq6YKZuvE/T3NkHXetVP9iXmpt6/ATrrO
FBK8Gbn9um+QPU/UEic53zrJ+2td+dGn8qPm8upTNMRAQTPSv8hDi3R2E6CstR4kLAhAWqGzOUBk
d+0mBGLnSipclxRdR95Km8x8J332BAzH5sTVQFoa7mSzB2nwC4TPjsVyFqpYLQq6F/nswjL7CMwE
bxdbaDpaebgZVoEvpvjkWMh6ynoyNrOwqXBuhm64IX8zuPWY5+Q3W3gTQFN1kAHs0Bd7epMtwUl9
K52jo1IzPlGUec3UhSxXwzsLOQllc+NPalqTZnYkIXmHtOn8I/Suzt1VgURYnCL7SSQcxN7hCdMF
1/X0MLN3kCx0gGELPOfTLOMC8CcJsObXRPpBvv/mNpbcPpEF2U4a85CHdRmA2H6Tyfue5p7QMfKw
iMhW7UruwHnRT1kdz/dEuvVRCprufB2AIC0wXhzu5KSkJDXNyMGpHbl1WBLPKetFQb7LcvFN0VyI
RGG2k2UJxMi7PZbwGe5kB5Q3oybq91189qB979wyt/dwCork5BJg+YHuZDbA9E69u7+7upC7uJ7F
i7ZoWQN2A5wQzg+TsJ62HOVU504dQcgoma6eu5/PF1AvBAQdP+zXKALONrXEOzeQja0RT/OD31fQ
0pnFYkJ+tZ1qK4c79ooeXjHgqILCy6YdLWmgJ13IrD7I/AwpefX0q5jDTkPZsMBwx6vrRxIoIm5x
XQZPS1GiEevhbpHRTLh8QsGYsDaLYhzy8mrItNxMSRYCbAFL0pKi7vGR57ujQHvX7z1IkaNqBeXU
5Yc7udRt5yxLsV5iaCOe72hYe7JlVD+Qt0xOVj3mVzuq2wto89Z52IfXwnPCK83CvhMbHBRqK6GP
stgUmv6Cn1geF7uaN/LUNv45tj6B10VO7NhwZAHduAMLewi0fbDu/R6M3gFUrZFrOKXH29mONADB
8fYRiiTCwnkzjsFdhUPpenhbA8v/zY88PNn/qEfwihgGOu/BImVt6hg9agCgqs8DbuPOwXaH6kxr
t+i0FcoXjRXqe6vzougNDc7LmtQ+N7sjGLdWdQSGtDVqosq149ZoZB185BBDLnCqg2KsUy+B3rOn
KQ1+YumHlOM4UBl2WghDmi4mNEOB2e8Q1pA1oGRS0WhYzO1RgyYFxTOKrewDaWfrG3eSSjw3AHGn
YpD7bDWpayChkPqjiF08achw2UJDOam/p/X8U0V4pTFQL7crGF5UNL0Z8fGqqIBo0MC9d8zNT6RE
33SLViD8UQI8TplwM/o9nXW5HlbbyDJ/kdoZhASEt7KUnr0ZS/wHWWnWnB01qA+Teejxyugl9Xi8
kzeoyb4xmx2UbEIZbRC5Xk9fN+e7mK6XX/o+zPYeK+wT6AMtMAAY+LaLpW+dwDiNL+1oPJKChsWO
lgXq1RoUJMLvTm3nFZqZRNusSEHx5tB3hosz2SzLFr/POZImQDD846puopAH6cmtQMHAWhr52Y5Q
bD3ko/icmAAbSMpuOiZ9Aq6t5hPXqvxTCmqHs5+3OfogIEZ66s2K4c/2LAEFu+Ie3pedlsdfoqwe
wZkC5NQQNFAvrMKZrJLbPcBcAW8Jymq1LIrq7LBavGTR2DzkSEoFEdhtv+QCvHNZBip1Fvf658yc
xYChSo6DE05rsgLwVwv6X7teTeHQrAzf4Wchxg8yLNFZM6QdINwxkJyGPO5ulyTTQ7yRq+/xxexf
bd0G/ZdtB35qtRUNtAPt9U+yoZzSfS/Tp38NeXdJ1aQbGyQNwcD2fq1g0i3XRY7XX/lSA5rpCFCC
9ERDO4S41/ZjeqIZmsutvZvHW1KG/W8zWoJvrqtQBg/hnRvJ/sllsUs1m785T0AO2jt1Mm9yF29Z
pgKFrdog9nqn+8dhbP0jzYRa0qzFXREcAWo9T+/05MMa/9ZbRxopSI3GWt8pyNi08KaOzvXfG5LN
3XLe6t/Nb/RsAqiujjb5Der7AZ6EY+CAGDZnLk4w2eCdGfA6zYmkRNN5o//HdakidY0F4B1yn8k7
I6PHVuRA8XzQRR9Hd59rDBlsho7mngPC3OUO8KHrUEaXzhvxpfaumQ1JY1Y+ABdM4GWRD8lo0EmR
l2G2AwRGGqQdMBIjPFUDdF4m3s7QqkOD1uNT5w8Wmlnt8G9q1uTPXRyijikT6M1s+bBN1Kf58k6D
aoJkJcCoOn+zL4pSH6MV2mz1WZF3HGXZie2FuNM21raKKo6mdnAypHH0GQ3e4RPyXahXyQs80BvN
WNGSFAxFLEDSdL2tk2n+bIcnwNewke2JzEjOp3PYNckTLdJM2GezCa9Tq6EzS5aptstrCWoXtQuZ
6LrVrc3QT+ewyVBXqOgWoOSz9WsIFF2AeVnOC/4TwPsJrr5NowgCAFYCmF7Lf9EqzX4h0bt9pQwc
rt3aI4kNwAUB4m4V7N2eJWH7QCuyNy38Z+fjvEXFJpO2EFkNRFfmj9fUERyZ1j5ER0nnre0ps1Bl
NUrjRAMQP80TErHgQdQKd7Uobgx5a6XRmlQ30sVJR1/4yRp8dC8lAnQgbQ3OJwNNV5fufyn7ru24
dabZJ+JaJBhA3k6OGgVbknXD5bSZQBLM4en/QlMWx7O9/Z1zgwV0N4CRRHEQuqrK1jy3kNtaWMKT
AAbZ5nl2UBO3vM7Jl0/UoPg5imp+2IcbPCcQlDL972MJIUq6PpyJUyZKlfkakhhXoCh7kJ5m7eZb
yClu7pcrigc+8F3DagAQCg13dA6Sj5AM0yft8aram32xChNPW2B51h71aBD2iXrpcuyXOPhPcOIK
TmcspxSdnS09/4gDACh8UNUI73kCoTVyWkKDfY6jGrBLSLD46IsOssKvrc6SdIMT1j7fFkqsOtHl
XZqVFXj/U9Cz40wJ+MyhXnemCVkx5tQ7LW+ua1EdNZMt+KjdxA2/9+2MBluKrP1ajDpIIlLTxwpc
x8mj14DlTe+839qlow6ORIakPYqPWnMJxB2xkUiOI9YSt4jU0ooet1xxmK6nJrdxOjhCwgeMvcga
iQJke+ai2RNLSQaBoUPjBPViIi1R5CaQCjoIE7sFX4mWRBrWnTQcRXR6Mw1HnCf52IOrkOO3U1Sx
tkdS0WsJVDdfhFnsQd2n9JapKPT1oDildVWQoy/0DXArDhjv7XfTR38KmO3zGOSoR6w83mlFvb5o
DzOcVmTBCF6oPH0OO7vcEvj1BhtLTXLM3cimeg16UG1v7FdwXIrjXD+3SLLa0SAeL55Zqdh7FLB3
iqXqPAoLsDRKqx6H/leAOYhmq9yeYE8QOCquQHXUdm/RchNybvZRTQ2UZUWwnxB1UwxX+DwBqKkH
NK/29HcQPv8XSZfLdAYZRFDY6cz22A0EvxCF0SFLMHyciI6QLzisA8/4R5a99aYqOPq03mIT0sNR
aH9K9H5YgWoo22PvYD6GvZWCHht6iHVZXoI+7J/H2ik2Wldui0LK5awpM/El40LwXWjGiUrIEIcC
inK/MzDf6NbMcT6YW9cG3trL1uMQWaw9d1NA5PvOGnIkrFOVW2Bbsoz23YO0CeDyVAxXkPOoBMVo
ZPXIMAjbVQxiy08JXrMnp7e/h6pFprx4KT3QKlGDpYBzsKDgB2oCQdNskF4n1rkBat+8BQeQMKrs
vpC82tQDsHPIDMD5RaCDk0KCWIkxq8Z1mVue//6Xc241pA0QeoO8xwMTsOvhcuWGXq2IeB7jkhti
eTlzT52Gixmzk3KTQlvsRaYaQEEA8phJBUUjl4GeTs8dqCJxF+nAFX+cyMoy8MEckcn62BgO3lXQ
VnaPrV09hAkL7r0QqedUY+UIRAZBqcCHee+qghw28p4s8EJ7Lc5kF77APB1XKuuqv1MPCX4TRfRi
g+UE93GqCdkm7VA4zYOvBuFNhaMjcMkukKje34MvpN7yttUWrg063gX4l/klbvfk9NWVeqBux/Xc
BkMWMl13Uxh1qzr8QcAZASnNMKqcC9embnNfprrZWVHveCsxelnn3v8gtfB075Y5DH8My9V13XO5
Z9u3/1Aujq+0HKQdT1kdt7tI7fB5U6KoLIhHTlXVnj12rPZ5Sb4n52ynpuWBxW0xdxO+gzZ0t1BO
9dk3TZEboDeITR0Jah+TX/eieFt9hD+PYrqeiDYUIJF3vo20cvoJAEuw9m5pH9KR+ZcK958PSdR+
TURSfGm6Ll2zEtnU1Axxk+xDFbIzg+ygdxrIsVQUeDITIGBD7RKUlph7xwUD2ZnqXXLk6vgetve4
0TcWYxh4W5JqmxTd6iDba4OLpbXKw54d0K7ESWFmnGZ7blpIFa+9akU2KrRyhHBIg0t6I0UGONmm
eTwk589xAlf5+3TEQmIWqSNvpld71/b002wv1DwyBZvkrFLXMkiPq3nAc4N56HP2uA5fDGC7m+ap
iydwDRd3gYGTSMWv8jVi/EmhQD65SVLtU5xVbHTDTd+q+Dv5axsINMMfHhobz5UinwlUUZUpWzJX
t7dkSwImLiqChHbJVKgIPLLvEZoeQDSobnb9mIyLxHbB/0SEnWbzE1MM9xNdJ87pzoE33FlEAOqK
QdsCzwO4uOLxJMpNKw2gEpRp+Wbi8FREnrXG/okHzTxQBNl/DTtZTLz/46i/m4dBHuH70DNP6Dz0
PM7vQ5Mde/PYAFGkG7Ujsqup1Cyk9EK6tQ5PdbQnNfLJNLlJhZwKrBPDU1fsqSFtkLtgL8jW3I3E
qQMyKowgi4GldILrRWVSNfujdmPzcXxw9Crwn/yKmgPIZjWt/u6m9lDK+pCCqhGUU96uGjv9rQSF
SeQP5Zts2nGJiwrzXhRRuqs0SAW5gMlfAsgQrQB/EK+4bflkDBJA2wwMfhDMFdsOQAiwLujO57HK
nQ2wSvo6dUP+edBYswF0zp+8lQ15o1ob5EbzEYyLPntdSkvfUF9fw7X9YHf9ygbbDBNBejYlE+c6
tixgUFWVjGNtucsKm8eVGRbpZCNvUUK4fEExjetvoTmdHHQ1zDzWVFPdOg6WXjO1n2YnDVePnfk+
CFLxITZYLpvvA5hQ1zUORy56XPmQbs6Ml3zMNFzTtuaFimRgzQUX6VMAxTZIiN+P3PpqVsxzFhQ2
CkuswRaTra6MdYMrUS2skh3FYHTvLEyAJpLUXeVZ0B8Ez7LPZqsdCA2TDgEE1pU9B53H5xTHKCa2
dEfAl/KVV1XjajBT75iHvnMP6Xh8YXV99C3ox1d9lMgBaHR9D9BdvBnbJn3zWmTfqwDqOeKnnnpq
A76zkEcaIfe2fwVfozv1DLEf3EQM7wfVkwKop2ziZmNB1cWtkKS8SCsNgCMp982QhvdUmBJZyBwy
B2UlqmxtAsoBxSNoXc4hVMPeRB0wGnd4sWKkqgqz7QC6cJAMj5BjmmJy/Vs5CrZvlTwCmUQhumPt
+GcyTZ9CxLa9BHsIR0Lmrzg/4AmWDVYZsJ2TQxSpHB1NWzq1qx9LQxhQrcAxFOTde6CxpDKQlfyO
jNcJ65r9bJqib9tTb7LSECITj40SuyPTCILwNXJZsEDiYAoxVVE40l0OEN9ezjakvFdHKv5k0xWt
CFJojmXA/S1wQ4OcxqMe86AjxxHqbPv7eOSdg2nem2YSj68JvpVOUsZ4+42OMEBR5OonrGTjQ5p6
a2qR3ewGfXKSTVdhVGuMODmAgmvt2/0iCjeugBSsxF7m2CdJONXI5igH1ZjnR/nixv2nLjc2DkRd
vpC2WyyjwTCW5KYRaayR6zF2/WDoxiVnfaTCU7ThUAAzFAgfRmoTTfjcnKNxvp4gASZOVhQH5Jh5
kFhEv2H3890Mw+6pMn38JwAuCgm8In0FlzkyMC0caXkWqLuFQFJaNDiPDtLAt/GYCFBp++a95SJx
O8679nuv3RtG4/yg0BrJAlehnEtrCk1EeBvKEjAAxaB0TpkpFjgbiPBWN0JwlCAFiWoSWpVrrc+1
5Y0DvKXW3in4J4qFVk4K2QXVl3kvgDj758k0RN0d6E3HQw/BtKsZKHSeIW1wqzbbqEYziMH7NNvn
z4VZGESFzuTjtsisxc3PkFZhsPQz8GlvCgkhXxBKnRXe9kDkRsSMNCh6JKr5gk/O2TSHQQNjclLo
bKfY34clpxSgRaHah3PiXpq7fgw5m+auqtc4+MGh1ZFBi3vE9IQvPSD1NaTc5EonrLP4Bdi25FPF
owKoNrAlkB28RhfZ1/0Zd3TeEtmFxTGIVYIHVW/bJLgDYtNffmq7PtfXFkSmAET8JRU0K/OQbZLw
cZ0m2Vt2vA6SlumfqV8JVP0C0rdxtLfM8BuyW/okWtYRTidoOdMjEe0UGNpSIHv6MK1/aCk0e3kV
6c3C9bwpZlpCVbWln+aYxK21rdlKd2G1YbXpY2m+ZKAYAOFtVJyjkZkvI45ecf39ErkV/hZIW1xQ
lBvJYPunTuTFFcyfOvmqE1MzjRbW7Y3bdUjN/iXgWCGz8uD4+bonKVpy+IbScySPDeBNrE4SEhB7
BluOE3/QQEH3r3Kw0Iri5kA1KqpEw7/h3KZarAJLq4YniMdt7sV8S/0m21WVwm+GTFlfH27HndpT
OY0yd60qlwkwc//hk9DQSejinD/MvFWaVP5dabJ7TTJIFVW+bS7IBoUiQHCkmU4hZJscIKo49nl/
mE19ddBSCNsiv6D2lyNn7TGXzMeZLVjugAaPQbsbBN2xICP5exUkpF/5S3IZYWav2BC2d2babbMw
D4MFMyQ2WZoP6Jgcl/hPAdWbBRQ58xmPkB1/74Y5INo2lNgTE6zAMnD8vR/56WG07eviT7YKUFwg
MYz3OGrO3chxY/Ow+kEOBo6IbhzU7WaOOWSaI2cnX7O1DXQJy0PM4vJg4ggSEieqPVWrkBeHHAsI
saCAOZSas41rdaIvya2HevxenQahqNtBrqJY6227XLORq8CDe/A25nuckwWLhtZOykaOxIzxTVBA
dKGktZ1yuJoETjkyFg6t2WrlSE0bTGs1qNtoAIDRcVLTjeMhCEE2HAgNGRu4Vr7g3OqCnb3xxS7Z
gIRALX2o677dlqnoD/qQiDPYSce1AWa9TzF38O7IMvs7BEXxpQZAn6V3T6wN/qmQvLsDJA/ppA3H
DRRAUN9H0cb7qUke8Gt/jbOhuLbFUM8q7azfx1434uJK4Rk8t3pxy9wCpgzjkSnCzu5Si+rzaJfa
e3+yeW3zVEVDeqBYKiDyXEHg23woU15P9rzIDn8/h7PYvwh8cfpmMG57FjTPPYfpv7OYxk7a2dBg
LB95a6lMIy2567EKvqu4Bq1ZMF2tWtW0e1mzlV1kYsP7gCODxRpBjqxc5C/sWO601vhGI1hF3rCV
lxrWYXSQzwXgkD6N3WUW7sdTDxwN666zf1oKv6wz655XZXhgqqVFiYVTUdTqPO23wh0KpNX5gbkg
D8VI5twzHOQdJgfZ/Lbut86I/9+cN8gN/Ri6yZ8B4PXi9GyU46pzjOTL4ElnnZfleChB8fGQJ6As
GHUz+B5E8YFHEQMKNgVPs+Ube2S5Fo9BwPMpIh+Ce7xb8ufSMTNwG4gYmzFW47rQ2g8c+0XiaZkL
4nPRZDKcNRYhk7d3juQkO5jpQJ8Iccr27K0tqwQ7Idkpoo09XNjxjTNq1dmIzN5b4awXTJRD1Wxw
7wQen1zidcpjT9u2XgBmc2WcX5tU86K3qhXOmRrlRwCNlKVjs7mJL0bomdBo05TkdvQv8yBQgv2s
G/4nt5DWneC+ecfDS9H17tlRltkM8mIkKebgfrmyqXiKG6qpE41ABeAc1t0AJsZVrDqRzTKT13rI
xJ6cZEJHCLC4Z2rIoHYPSZQfqUUzBiUYayi8MX2NLchTmrez0Wei2XBt8D4bhZLj10cMQ78DnCpN
EqT0BDgD/ZBVSzL3W9q0ORbgYI3zgkY+pMbUIAvYuEAn0oODi5pUyBqgZsMYcVLzH+NEQEdcygib
cEW9wJFRHYn2zjac5g4nK+1dUer1ntX8qYFIi7EgLxVGKbN1YiGNnuLwBfzLbege3nehHW7nscK6
wgml64o1tIbcYzLBIWsvLldGAGY5YrWaCK0IPUltQwIKXtkCnHOKOmsiucoV9dVUJSsVjsiuI68G
MvQWZBpWtZ2DaQIau20AIUAGlwATnvlG60BsqcCEU16t626WgrTgI1uJ9/VHKJnnFWEOYuR8lXoL
U/wMx9jAgrPPa/3EBWhihHzPUaBsBegR2icgRcAryHp74cmy2bhmmgCtAQeYDdZtIUEiN1QFkKaj
fqSEzkLPskPu8FdqTYmfpse+4D4GRzcvVlEC5okcwk9iSXWmDFEevhhicM+G43ef/AqMTnYlhl1W
JDuJHefFKpAjqcfpPQMrIrhjIKYLoejE2thpZzxWsWs84m7ChNbQA1kGCBxsQQkyLqlZqABhGV9Y
K6ITmZiRVSeWhi88HE3onliNtWzZ2GzJC/CBsTZHyPmkrhZuTdD+TOmUnkqLnHMjp0TLWserU8vs
3W3qJCVMziPM/chBxTSCpYsHIwrsXeZFX00X978JmDcfeZcOK0OCLpCakbKV9rDs0kTe92k/PDYt
ZL/AQWIuyEm2tIBmeh3n/R7MVxqYCPpwIRoBwQJVdFHzXrOrPhfYLP9qzzHxR/TcpTEgMTWNc+Oe
Y+YRXNuVh7GP2XrgoOl3cx858oNeLwOcP4fLsAA27qpdlVW6bURXA0Gt/HM774bywapk9TCPAUqE
8qEyi2SjI5l5rQkwujfO+BlMojgsaN0RrFRW9haN6SP0QuunVBjlyUoVQZSy42P9o0Hj/iHIvPiu
9ACzIXvt4MxT4NjoAhZ07cKLBgmIQE2+Dfg7IH3f6866cKB/xYKvVthlp7+vQQwc/N9cOzFcOEFM
wXOh1Gty65ZK3XAU6NkRzWNfVjjP5Vw7SFX0zPIhykLtBpgdZO1uUm/QDmSygNnLFrftqc/km+qD
nYBh9qMb1UTrou/kp6kaw+rn8W+6TKPRpNT7tk0e6vPv2Wl0CER/BZt2vdFAjr4J/DJYaG5jgFoS
ZITv1TSTwZmsVDRerm08y3qOSoajRAt0UkcDlHPBmaq1k6NnmMbedkzjO+oiZBOUD1NvifuQwWk3
UyZAW+zd1OyPdZriWvVXixIHsJN/s5sovbQ8NdZA0eY7MyiH174pD7LM9Sfwu+SXNsQ/AdkprPwI
G7TqwJBY/YTl0HWYyZIlpIlwRkFv0cRC4rRXyJOlXraxygoLVaF1YE5Wdq0wqh1DaiYQ1njy8yRM
DybUWBc13e1SG2S3wWL6R5nbFE7/GQYUxaY+1CQH2XD3Hyzof2kem8aiJjmKFDLkQ/eTsaGFYqgI
n6KyyR+gTrZoTQdg+bCr9ZUN6qwN6TMnymukHXKDInhj5aW+Acexb1JAQJAVwZNpJtFu6OsOeglo
+owFuCarjnnt4EtdmfohbHa8Y3JJTrLxNrpLbVM7kwnJ2PYO316g06chO2vZI1naSI1sKXnWvyAn
gK2DBoiuQBr9CxctztBE3NxZTlU+4uFZ52OwN3EB/gokjtiwuM8OXhmVD+A8GvFXxSPx/xYhAifc
DZWmnzLc/iWQ53yNQRq2ZrJFLn7sVidk+Jdr4OLalyjXHyzF+umKfAqNjCpcZ724DsU7ewqVivVT
hTZguxzM5gWJeMbGccouXEbZYEH36fd22OfArIXyoGFxtgS9LntgQ+BsA8ZHIKrdBPjJNF2B0zn5
ghOys3S49bMFx2XBmuKNDZa1lHYe3cea6e2aym52RqQIZgK3XVZAp34VrrspyzrdOUiaXgUlkpFD
ZoeQUcgMuXdEuiObrZL+qWaqGjV1ggiQkQqnDb6Z4LTeUAiZICIJWhkbFJHQdgYiAERRexJYIyKF
3td/2ejxn9vkpkCygUgu2deB654j3mDXu25tHSxNna8egVpc3KQwn8CvvGfqfzqIebHLNTnizszr
X3G7hXT0LroKs1SYD72qqzBQriNPZojWAb44d4MOFoTI5Pwzt3J75zDszUc9dz9H4JbEr6TvV4CY
u59rTRhbrA39VTEY7me9hvxCI/NqTX31JNE3dtU6a+qbBSXygaGAsSFvmmMZUhUpFLhVX9vB0tZD
xtiWvICSOKuhA20nNUuIxq0cHYkRwmvl2pRQbqzjGuf/VqRu09RVADP0X1UJ+SagzdSNQK4Zq0r4
2o7CKXDqc9ud2rGCeMRI78YZPOiDSSlXkK6tKiLTzDY4+AsngVtymBWy26/aZESCeLUgNRbi5DCz
btMy27hQC/LizbYAl/oy6XvwoSlv/eHtldeA7vuVhksetZuih9jI3N9UETgQwXvpY3RhusFTlXTX
/X+fnxRhIiuyNxIgFjfXt0igaV7CNsNtMoDvOEQf65dCnO3Ar57TYhwuaa99JWttgXOCxY61oiZg
ZDEYhWJnP/WJxse+bfz7MaucTxboUWnkxOPLsA6qPNmnkDkqlMREJsv3Iq9iHAdziIjMDuwDIUhB
ba2twUJD4T3L3yNTHianOZyaFDLbgsKGRo/AkmgorS8EVUgZSLTj1M+21HTd5jFvFDuX3dn3Kopg
Dx7IMa+iQqeaoobQte+h3zCNRVFujIOByPOG14+oj7F6BaGgGSmKmv+Oos6ZG176ods6Kq90ftBI
T/lPtjZFWphZJpAY+Xgq6SGdnlcyVvTozn7X483Kb/DdQsNOkZEwBZJvE2fRIVP2CamMj0iwNM95
qI9PgLFi+xemzoqc9cjt+zYbV2EDUBYATI0OEkN8D5O3C5Fygu1WsOxCdStpJgWSGwTU59VQNriP
VyOSWrcUXCS2fUqd7ss0lJq2kol1tp3sv6ednCqiwWni1dQ8cyEaNWja9EPQDGr6NgfXsS2T5kBd
//QZWjl+oXiuxv348d1ORnd5wPaNShTuK94cqVap5t9tXQikPRaYwNmpbv9fff80h6zwfyCTNFvf
TO5QPjN1KdweGUBaDaAUj7Fs4nV0j3Oy8BGHAE+p5Tqvo57pOC8e5bbPXfBGFFmCra1nQjMbr1Ad
m9NHKpAYlyyZFcW7OopxS1kV4cEEA/VZWmP4WIZQybK0aFOqFplwCoQ9YeJbIMLFICJqNeBOZLTy
gl0WO6CRs9tiC21H/l229c88dOrXIa1ynNu6w5Pm4XNkIisuZm1DAxjZ38fOAN6oH5HqXOMC9851
8MXRiDp9rGzsmZu05M9xr4M23gjib2PvnUqQvQeL/zVf7ufjU5RGybqOCqj52g0oQtV9mF+NeO1R
FZTu30EUJzaew+WRCrJTzczCX3Gzm2r8I3oaqzKjfi0BjmeQ7FwaeSjuHRbaO0hrGzskncj7JjPZ
siny6g0SZHt823k/82I8FaXVf4GWnrYMIeF9wU+Y7PWxg7ivHgbbsss2uFHyLlQYKqu5tTW2hkQi
x7rpN8eYRG9gqOLQgP9lLzvfP/0+hq8OIUOvlqsuC/uzAJT1PKiaK6BqJBvrB65wrG5FNgoJPWPc
6oL/EJ0fQwPoo1sFefCDXamMYHRVEeRr2gJh8+gekn1oYJprtkf9AMTXPLr6JBSScQN58B+fh3pk
NPc8wke3xC9B7IJt74AkO0ykPoY3dNI+fAwwjZfobrYssaRYBi6kZHTHepE1GO702PbvedvJS4DE
XWqRHU+tf8/sbuMZUKcAIRHXFtixREg2YWxPcVQ4eK8tTR1c/XWVIQbSnsUGGwa+nGOibhj3/ajF
IHbBbORgPXAdnu9tphaNz3i2MOK+vtDk9DEKEb7Y8RgcpzC3GnaWDiWDpIPu1aLlvrjLrEcD2Bw8
I8F1ofXZvnEhSnljdxNgImRsYn2lOmR2owPCyyFrmbceAOsfo9CgSDdwNmUQOYvZASapblunvnUe
DaTvjZkV3wnd6s5hnmjLuE7Mb7r1w7NK/610jHzNSz89AtHO7t0kZouhM9g35JKd4qq1n0Vvplsf
5D27Js/yT7rZfgnVCLlWglq0F9hW9XG3B/gTDM51K15B4byVQ/EPNiWPJig87qMCOIG4hdj8WLFx
E6gm2freGLZixEFI29vWPQVrRtGeizjZUsu0kVFmdCZ4EUXrH5Cb/14MnmlnKsPfP5DH+nBTk5VD
sI0G6/6mGzLR/mOUMQL0E5AZzHJVnQbLdAtMqL93JU9Pnaia9sFDjPyuDcXpZv7THUW/DvyhPSB/
vj1wVYBTA1sDqoLnHVXyx1SlKGqTn2pz9ylmds/RV55pzKuZ5pmp5+1E83BUc8zxJwQaHR/kkJHl
rGd02gRo62phLeycDZMnU1C3K1RbYnnBeY6ZoG5kDA0J1Nt/++eJqEZjmB/zzF5jBJ2gBabvZVEj
G1gOePqYVYZ7kRvx1oz19BkCnGAyitPvf40YtFFMEYMsP1v4CtoViQdU61C1bwb3Hpnbtk9xUPtH
D0StK9xZtm/mWD1Xlu4+BgW22twu7SXZZSLehiouHiFn5p4qR+uXNM7oVD9ym5sPiQ9O5gyqlJPd
yG1QuqaZeBiM8Qty79MFqObKAxX8o/YnG8+sBs+PikkS+f1/nAQazr8OAi3HZRawY6ApxSe7kRON
kRbv+UPjPWA1UJ+grR6fIYYRn6kGhpX3WorkJQHpxB3Z/zOM5d/FUIJvSQ0hdLOC1njKYhCXYqBc
lNWhLnDfoFqz/WY0AyjAbV4Z/0xhUI3rFhQydzOcWF9lGYjhbhxzk2qGenrTcNTXV58F6ivZEtka
cuX2TG5NYD9XExd2HtjruFdf6KzuHwUE5grDPlJhBFq3TzW5NiBDMJmEXWaAO6uQJLVTIOU/XHkU
1MfIWJmQmsfJrgyGo6izDk+KqlIR5k24zQzt09jKdxPZC9/ahrYRHUqsS8BQYdrFudagJ24hG45a
VPQa4AIriVUdwGrlT3zLN1sBQagzeatGB2MatU0oYUDtE0o304B9npTbOAZC3B/k96FO5aUVaf6y
M3kgXxJ83V1in33vujF/seos2EMbfIAqC5yFyYBmaiEiT83S/B/gIov/61nkOg6jHcvmDhAR+g24
KC+cMRiQPvvgxlyMz23tageHAYhDKpClhmUFtmH5drYFqQcoD8Qj3z2TXOQIMcqkcdm5ypmBg3Xw
RuOws1vYlj9eej0Vlz85IEhf7uKylNg04eQ38HBaTAU1Ozr9tZXnxs0C7ODBnPc626H9FgATJ8N9
h1ucu0YVElcpgBD0+paa4GMuN3//Z7ZvwVlM56bNDCBWuWfZunfzv2zLzok6a7QenMB7SPBMnEuQ
bR6dssEll0IqC/W6pqIx8HsDA4lYlokZrSG2ajx3vIHYQ6D99LEacY3Agmo0eKlCS4ZPWuW7G9bq
DuD+UX/mKZi3XAu4z6s8tin/jFLRLBMkfQvKT5vT1SjPjfOw3kWZubuNGy0WIL/atJehmfdIX0MO
gB/E2dENJd4dUoMWMBPxc9ZEP6Pa8n9q8nMYW9WPGqTtINVLBsilyHHjxthc/P0Xiw3B7ZNpmNzw
1KPpQQjTdW7AUyKMsr5EEsyDUzy3cZzcYXlQHKIQbP2RxJFvUg7+gpfS/QaEPYiw8UsUgf9cFbJ5
cXuc+XE9QcYysg4WSe+7JyvScc7tZ6CbT2zxRjYqrmKmaqF/aezxyQfwAvdr0AYHxhjbCc14Bkwj
3OWOU21xkeS+NG2K1HAlDw5E9RLLEv+Ugaz54kK+ZJGl5j8QCsq3STLkbBnbfDi4wTgczLwYsPqR
rN05qk1GKrBxdaGgW+OWwszeu4AirkiRzYfAJvVLvC3VQLwCFn7pdYFY4/EzF27TVMesrO8K09Eu
BnCISP+uzQj7h6xdI8PWT9dlauCKzHfOHOewYNoSyFLyunyHpMhqMYV0QwGxxABAEhqHYozC32W1
NmL62gQ3BfCrZ91v27WMh2hpuKZxpoIcU0wOuryFVfjVZnbPMVQriwCf3M2PN3Zqen2dHsrO2dOY
ZKJClCEyG3Un0Ney6DWA5jD5TQzZsKgZF4DegIJahZRtZ+zrLvnhct2C8k1tAyxRBkdzhGw7LvHz
T2Hg54u4j5ufIIXhUdr8AFmsubC1sDzmYOjXxHLUkb6I60S9X4AeEpjtvHOh/O6bLbSJkLviF7I+
K/LFNbC/+dKTY30OElNPtx5+Ezuwc372u7pmB21ozVNoHKbWmOQ/oij8UnhRAiQP63DtGQ+XSoLa
1G/76CHSoQbmmZoOKGeV4BzLlp+gs9guBZRlni2ngWBY6Y1nzW6dzaD59bbJmHkqTWPY9bjWPUIE
2NlbvPf2UuTpMXZitckQPwPWNgsIvOSHucD9Ptilw7TXkbvxy4PHP853c5tqALDgAp6q1OnGPdss
UIRjMaVGyyw/FovZdTvQVehV9arXVL3tNg949cmn6uy6+rzzR72a5aoa089LXa8mvAq4qtJY8yxJ
OUbvv6rZeDX1Vc+rH+uPH2geGWS37v7vr1d8N92+Xk0XF922bnqAlkLg++aLywPRIi5m4vYhjIIC
/4yFA1QuVEK/ASC6KhTpdm9mn+qUey9jkQyreLQ1iMqwLbTKA8CcUFhu8ZYDH77ngr2byG5XyEKt
WJetbhyikcEB+5nHG7sLwvILKOlXvQd6YRqjjvS1GbId7mZ13HEht9IHEPYV2onNpsP1/JaaCe9f
PKPyIBITN48Z1+9Cryxe2xAXWqNIxzU1i7CEQCv+MHesCdrPeetDPRNhFVjZD0OTgFlmsIvXogeG
KZHSOZLXjpfS9PhL3YQNKLjCbRtH45itIrd/iKM43vZsALE14F/6MU7bO9ACyvsU4o1T0UAMYuEY
TbcrnFx4i9TovD2ox75RyGQLufXmljIC2FaFJJD32SH5s14INdY8oLAhPFDkyc5w9U9R6yCDINQe
I8cqz3UiBS5mBf+iRThUkBx4QBzDDA9JbH81Weh+CZDouuLIrj10Y1E9u0CBFuPIv4BwwIaKer3B
zWi3nNd3swZ4IPDN4xhju6U13uygYPK2OKTckuNmAHx7p4s0jnBCgnXOPmLjXa0y1/E7Nk4QtjdO
1JxqrXSQOKnn69lGjkrFUY2KXvT9joHtulonIGZ77OKxeNQ6L9/7aknqNgOImfqma5elnrLt1LbT
dulmUBChaORjtbs8vQd7CvQgkDIG2jJu4rqzDrOjEZT2bmq2tZWfShcq9wsKojbVPF/gO9ctoGDA
C0WRpsaYIkOjGXeFDMeFZxra2g9F99rbfEt3z8losEURtuFDUcTtYYz1EhT3AJQCzYS/YKzxO9CF
GthMJAwCj0n0ze3FNhTI0sSRfLmtcM+78/pMPOfleKKAsQ1SAHWgrTX3jPQgfkI+cLzIA7BQtmb4
j1FVr1kr/FdftCV4aez/o+xLulvFubX/yx1/rEUjusGd4L5LbKfPhJWT1AHRCwQIfv192E7Fqdx6
q747YaGtLdlxbEDaT2OdaxfSLaindQdLevVG96JsgyUvO7B8tBYS/MW7zoXqi90L8cJV8yg63v2G
HXs/msOqjBNvA/zM3G7H4rmOUIsdq3pYAWnePKfYVbc9vX3rcJud66WR7/S4NlChx1ZAnbdvqhyt
QAeWaZbrUTcTYc7BHwagQCZVbM49ppIbv4ZUGaB+W95lfrHDI5+se2zOTn28EZE5l0wdXQ8oOzsG
TQ92D5qPDTaYhFetdjvClO6tg3nLrLfM9qYxIVDZ5ACC4eHMfHNhDlyEpnafAVy/6UYY2tuar7+6
yV6zG/Mt8VCdDOWsAIIFDG78ri6Sp26XRIvazJogBo2yPVJP1sGg7dUJ62SXxg3yu6Jw1tZo4PEI
qmyzXobbHmYJK0OBhYc9BbfZDnB2bD70GKpDGpS8Zq2RSjAX28y5o37Hw6ZW0Dr5sRnzKMixae8o
jppGYtv3ejF+VJmXwX0hc+6BSVGzKoLn+6UTRYgFCqD+AoLczr1hefmmaOp+5k/JNtfKw6iMdxrq
sjo9O6Bi0UgKoXT5z6/k+bja01z6f3olmo1DFeo/vdIlIUM1++tvgij+hw3IdGY5+hJW682OTQcN
KJrLWQjpIshMTW06XNrXpBEw8m/p5TBrh4Z/i9Cob1kQWJpd1BaS2r53APdZlJMVWscrAGDT6BEW
rNH2r/GMW9qDEk38d/EGuk1bq4qLhVFH7/iKakHsCKj2eiFmDbXnUrrq7Ddc7ZMpDlWd4TVs+At4
7MPfxeOhU+cGYIRLfpukJwP7+UB+6DGLZjnY/wHXgX1qYdgFYrQZZUuDwWP70jb6tt23fYGbG51G
pBItVQbeQVktKWYVafbZnY0OJrFrDjU//n3cpYPS6VBbYb0QEIIHAwe60xS75JCM9OUV8zF+g9th
urq8F8qsbQEJNwNA5lXRhOdLFRt3pgbetNuaat4Uo0M2VcivzW+xjK+iXms2OYSroZPz2pRJDb8I
v3n2ICU/2uYIxLZgN7jylQHFmcythWeKZJ3rtXz2axc688CVStl0RxSJ3rCZI59LEyXB0GDhkgaJ
bnzO1ODAP8yszsbg3FZtwwFNlcWyTLJxRwf4IA/rHj8JasUCVYa0zQEsVDCuA+KtQoCiYIWj7fXW
50AKFsIHV7/T0vllEAU9q4EmKM2Hu3i1srFWg7R+4WWvxmhUt3bTG1jZQlcetCorWsCZrZxlepHD
bAfd1wNkxvyZHJoKUuQNixZR2RnzRFYd6GeNHS16rKFnJbS05uG0ZZ4CYLQSXrH3UEJlCx/+WFsL
qtVsQd3gSQB5r/2MdlkV3VMCDfCUqwGSM8pFKH17pbtNd9Jd9htKquo1y6J6pg+aPBA/ry3qct6j
aDt3Yq++HZT7KuxWewS4hG+9BnLD1JRgLi1QCQNMFyYzj60FylVYMrCgpmR7zG47v8hPw8j9B9iH
2VMSTVhE9iu1aEJbL5wZNU2Uni4TUlOrIHwBX7+AJqXQNGkJMPcJ1tv+Q8Fu6JX/+i57H09tNOmP
d0lNWDcl396lbgHjDETOZUKGRbqooqe/vksej+Es5XkHhfks3CWFfO/TbFyC/Bruajyy7ihOZ/8S
U+Ln0Ot4XHOhMW7b2kLzywF8O4AuW0MAhNMqYMaHiO0yobD39NWrZf1kmJIn2nzGiq566V2HbUQT
unOR1gIuYdVvVGpxN+bDcEwqbBJBEO2lajN4+8LpGSawaK5xafwc2oUJSPnTUCwHftttpo6g7vcb
yGRVa3wAxvZ6GAGH21ais50FBfGThLYoncZSL2uIyf+ZbxioXodSPVl6xy2Qy+DirkFzBO5cKIIW
QWloYEdPsthpg5/BHld/6FhCajJaRhmQ0mLwi5Uq3PoWZJdiDaEkfCdimKwFKCA1t5XIxbrPwAeM
J9qTGjP0lMqWawA5088gjabsBHwKXIyT4JJIU6jeHUG7imE41WfDrkrNU1ZU4qlvewC0sGHKHcNZ
JDrLNtDH/hZPRgABUFnMNs4UHxuAz+Bf/5pNccpvHS62qNJ6ASk1SUD3uKlZG9Jyuoo3DbjcoUA0
UTC/UkjLyUohCmplEk8OkJ2NoZI5h+ifsQLY0Zl7ieHN8SwkjzK25BEMneYwSYqEPoeZJ3V4EiK1
2F/S15nVQE6FG1k9dxsYAHFV7WVe5rhDTaddJcHldZLFJcaGAt0CH+v8W2YcDntsn4xr6i5HB8DZ
afDP7M7L2hlzymIeFdgdDaj/2ykNouFGiQ25wfzFNGkDCjEMMzYO7ZqaoztU2AGx9YCaRenYd5H3
6ri2PP/Ix9O0fad37mc+tkn4DDhU0fDVCKvLTeYP422UMg1qbvFtafnjLYXo4DHgvzxAk4NrjFJG
EzbYHAIGc+q4DsPVEQbgWuQvr7F8mlQVxkPbecn2OpNUpX5rgvIHd8Po5jpRzR1vz6tucQ3RWeRa
GVwKrY/r1BSHZXa6HI1azqg5coBQYIaAy/Gg7OEyC/XQC1rdVFWTrF1TjOaid1gNfONCYGp/nd7T
c+0mxurr62OhzMwBsZuz4dsnRVNr0CNfYb9qBIkRdCK9jvxtkmeomwP7+uaMxqbrOQxvwLaftU00
fvBK44GlYZfWcGHv5qI2fYw9YGX7RoMwSMf6fWNKsYzNFNg3rxfwcIXfqd5aZ9EMfRSAHQdwOgdP
1sFOb1I5zyDPDNjIM+xTl5Tm0ulduJRVHZT1VSVXGiqmR1WnfF5gqWVUTK3yDvrfzOwTI6DTRuUr
eJCXu2+xdMoZIOCnVwXbUVo9seQp3kq4puvQssWqcpz5HtTaTFsOQV412ouR2a+hksb7mDTb0h3G
KMBGRKDjeQeGd9Fvie1G8H27eBtCQ/E97IpXHwu3VwklEgA0Y/OmBi1Gn/hnrgYH+7LhbSCJPUbB
dGKt6YZ+o6Wj2LoAON3Y06EtdftfKJmu8XP7iYEEwZiBn5FpWvpPMoRjx9HI3FSePKE9kCgliU42
kwglnWU8SiDRNtgL6iWm8zXv72LXsT5L612YA1lZfpA3pPLq8PDV6qaWluYfZDJJfVMrh4MrPIwk
XraCjKkJQMh88DprWU8Spn6ht3sAKN5HEiAFTWpdtoZ1yyDyO5NGri8c+CB4+2gQ7qKZ3vy3SuS1
BnkJciPSIapXaYskdFpIN2spnIdd+zSy8gMqscYJRlVpgKedaj9gj2UBb9D4oTNx+5ENbrHxa5tq
+h9V3lZBIsD21VnNl01ihrsoz73ZP28WOj8F00zmQnIfhki2YfuG4/0oEoI6yxOt6apTA4aLj6e4
Qtfvms54hZ9z/p54+svY9sa9jb9j1RddsjbyuL//pwSsHZKbQbfEvoAD/AyVihY/TNxYyTiNbpcW
k0C8p55cXmMCG/ibSrTH3AFws8hL8BJ5Yj0UEM4LcgiugfthmpfmtReSB06A7fBpO04eNW2vmJac
OdeTs+eZ4SaP7QoMKzSpI2SjM4djubW4xrS+/GVJIXYUCmUNInc6c+MY5Wi/sO1dr7gD8ROchfqI
YPvVvnbXjTzHRQywK3Std//8P2LW/6qX2SiUOQ7UAZnrw3/wxz8plixJjFF0x1THLq05UYurFiWY
sBQQBGr11ENhgK9jaXU7KVqYaly7w2yMrUDyxthj62IOLySoMzZVP1eJ3t3FvZOdB+MFe1bdXRsW
HdgyBuqbddqtqWkYyt6ZjQ8C/NTrQLD2Dlpo0MaK/QONSsvKWyaN/sjLLgkoVBZ5fjbtZ2rQ6wwN
LHqvs8a4tc4zA0TZOMMXpZRSyKDBwmqPQmm9p7Nk6vHz9JzYabii1iWPhlCb8ty+ei3jrsZVVhuW
VQb1mAo7Ny+mxVCkz5onI67abZPrw1wOnvESacO7bdTZyRKxuB1GbE6wvjVeEtVbsxryxDtQx7KH
1CrWNA9NqwMyuAq7B7fY9maqjctkhGDskLBir2nlCja/3aaBJINxoBgdCizwcCeYuGlT8mUc9dDg
orS0JphGF6nfwstrmrZKCnc9uvAcGzIFvyXsFQ6lbANsr2lHrW7tXRnhv0gdXv4rGoG2NHkTL63C
tjY+S6y7vxnYGJa9sweJ3f/K6l/9/h389cAWI78hKKWYlGNRX/LXvQv83xVeSR0QV4N0UoZf64+O
v05CnY7fhj8nqS073ZVe+mphoabAqnhqRwBq8TCNDa3p4XiKd1O8n+LeX+LXfJSCv+WbPdOfqtHS
1pqbaYtscq3+m/mdnMV423k/v9inRqxY4ZoAF+cYV8UlcX8vHqpTT8z6YUO83lR2UCNrLWylR3sW
e9VTo+JhqTLL3BRxFZ/zyGoCruz8/SvDd4Esp4wQGznnwoCCLmVA6mKPXcV/mKO0knmksn0Cz+gN
XSIBr4Sp1rTgyFXxCEChu+kNrYsXUzOb0hTZTX6lfIvRRfVr2MWH0sNKfBHiOQqSz7YNs/OL0Qtc
y6p5AhzkIiIjmEwT+a1gZyIBk+8L2dOHU1o8pWVS2QcoQ0QgZCf+gOqyHG6G0pfanSicaA1alo/V
1VhpW++vB+a5BxSmm9U1Drt0JCdmBLokqE9bR2RQYWq2MTEGSSWMICPhRDV0SJGMgtSmM6889EPn
HOBDEFpGekOe8gme9SC24Eds7pp1OqcgHVBmRw/E4O2uTm+iBEINFA8nyQYakFndums5nN+nhfl1
TW4Mll0HcQzZn+ByTkv13NZy8PN7d/HPa/ihgrZU3YFvFxvZBAoe6nY+WrozSzoubKg1oS20Dm5T
ZqgFQL9BVw+qteCrdSoYPc1bmGkJnwhqU1c3DPWBznAtbHeer2aceqkDwpGfvdQEZPlcOyHQHymE
6/j0w58OhdVNpIOw12eArIZzClpOyW+6yschCXo8JuL6b2cBT/DoNUMtG1JI2D0jMXdjZAWIMqVc
UVNvhNqZ+MkGMQTQz6F1CMNM1tCzAN/vesDmvJgXoZ3OIu2rW2YSnEAxuaNQJrUvZyOcwALcU+61
LqpXPrRutoNp9EaJPXYX+uORtdcHaeJ5g9cQ+55OsZlXzkthjDMTRoVAPV/769Iy9wKwuKAKO33x
rR+4gz/Hlxk/u/FQrL9108BvbVQhgx5CkrvMJmD19BJgAZqXN0OvCCOSdhv5DFXXr6kv77KDatzK
7Z2XHyOoWdEfgoJmtDCLOpoNDWTDLcsxA6h8Grd0sPQ2PCQ1g+x7ZV5CFE9dM9qIHGudawds28xJ
SatcjCWYTZ4+MgfIYwTdwgdwaeiALJhmBqBZ/Ismr/u/YGiOB3dc2ESajsN04yckUmVOajZV1R7B
uQW4Hv5St5ZdNuve9nosJB34AhSjP09ZkzzmvsVxtyz0PyK46QBn+Xvo2icsNaJn04iyed/iChhZ
cTrLUpSG2CCzQzIJYSkLKp6N/6grT960ysWPcgrbPUuAYh7KJTVpEP/jU7Cr2YjJa35wxU7yzD3W
ky/9V4v64g7iglNf6cHAGg9VACGiUnFLB/h7vOCxoNtwq3S2oczVDtvNkAIFexQ1mxYCvQ7EflJD
Jh9l+QfguNUvQzEfUs7VcMNHfwBw3RoWrRtqT/g+7zvfSz60qH6Pdc25b63hfnDiQp2AK+83tjFA
a4t77Sz0cgNww1Hf+4Wv7380IREzrv/5AdT8uUhgjuthbeBZjmt6zCQNnve3M/DwzX//l/H/QkPh
K47ninsF/hU0K4193PcQFLZ6tWz9EZwExcWLLq1FVOjGg9MO2R7WCv1M65DmOpobZFkCkwdfB5kT
w+1q3LgqN8UvParxLKsA1XeVNe9YZz7kbA/Bt+YFGIctyijVg694v80KB0YQo+H9y/fTMH+uV7EC
AhINyv0g8Bu+pf9QEIIZohOVYRvdu1W9sGCu3XoWBze6kHeRbq2xSeo+tdBQ2Jot4yAIKvcpggLc
XEJjeku93OMbXg/iTjXAJOvg5FBWPcpxPYQQ3LhvIcJxbKwxh3F10c51rse/LHcM4NLOXtwyEkug
eZuNigBY0rh4pIRSxxaJBbuTI8Ry87nMICxbqRQLmLw8W55TnJssjtZuqZezawwbC8nM0Tt4XE4p
1DF0ycxnRnY0s7hexW5jwAsJ+Ceo1r5TQpkVA8iupRH4kO/e+57g5hKAB7WEZGIc4ILUywAqB0/Q
5MtD1CycFwjmLPDYixKYDq1b14QLgl0P3qOjg507xYuOjQvPl+1G5Xa2FbECW05t0+mHOYxlgq8D
NlOo6Rp1sfSHCr7lk8qdiBpoATmgmMMVw3kEvMjGDfppAABuZ+KPDVX6C5jNqFrEFouDcBLp4k74
3vtpgWVYc+QG5FdsiEMEVZXq982oefOuHOrbGuD8lRa7/rYd+biLsE2wcnOeH41U20UmfJKiWiT7
fpi3ut3tW6fp4b2NM8CcP88oBoINts6ZCSVNP5cghkF89J9/dLB9/LGPwiD85VkTnlzHhdOl/m+/
ukZlcijLPL4HzCPfFZltHmCmt67I14KaQwJpnziEjUVYJNYhb+Q6V3lzSgHqu42ichZFvDuWuacW
Zcm6Y5Tif0ZnFPvW2zhwpqk7bybN3L/LSrlgE0YZ6rnDfoSNa2BOzQb08VXD62RJvW0zVDPhQkGI
ege93eU5y89AnANAMDB7FebGtuGmcVMzJ77L0j5dV2XbzRyrje/iuhj2jvB+haIIsk7PH8K2dk6Z
Ee1RQNEeUx1OjylcUgNqZnbTrkxIpCyoWaNcBHQeHzfUjHn/hyg0BhlODJ1mhBC2t71An3sYT6sT
fEZDuSnDSbqnahd0R8iVk848e/R2Dn3D+mbWO0X+0A/cvZW180ZZjmqwup4G2YYMRpiuyE3j9iw9
ALxyVzCIg0UhFNvgGiS2WEfB48Mwy2cDP39rqCFOoJsAOWE3Ez4CbvVcjgBl6WHfLHWvA9Ldxtpk
B0S1vTM6jg2GZiwrcNChoxcafh7Pr/1lYbybSZUEteF39U5G9gr2BGBLTP91n7v1yU29NyN3IRP/
FQqV/QZ+Bh6vSYyg0MxLkwZR2ldoUAwoVeyppKDMeRCzq7phU8G8CDhbvAIlj1EBJtowWaJOL1gy
Zi9b6A3A8aWEiLLXffiaLYKhSaMHHWgneDVk9aGN4naLCppaQba6ONXh5ArMuPeSttmNl1fGb7CH
AMCKi/c0D2FcnmshtJaxjcawzgG2SGW7Apfp5QjgxNl2BeAx+P6+ZcLepAlzn2Kn2OK/zA6xzOxD
W7k4m5pKL9wA62h/QTEnagSWWr2BB2Zv4YyW8eyoRGBfPLEm8bv+rH5XIWrpkFa3PyAgMxut3nmr
hW1CboGpWyvO+RZvDm6MqLHfU24RJyIQrgmpjJ7Ve306VLXXyqDTWmxn4GJUJ3qyotYlZQSqoS+i
VJ1CD25UUN8ylyq32jn9Uuj3Ycp8ptfCO4KKKU6Svm8Qkh8/l2pgiC3CMesO17WaZvn1Elycfkar
NjHcJL1tLVqgCp5iAS3x6cvIUhQGTV8rocVcqY3WVN7cxNe1WHmRqJeX17Ftrm/gqg1Z/QicQwmF
pXkksvGco7bHNHFPd+qMvVRefm2AVC/u6cEJadQDP7Bm7+T59IPhvvvqa2cIH0CmsomhAa5G8Zsx
LLBHMGl9t3i087Z9s2sTok1pkr1k4WNr7q+20E4ITr3K63BpCOT0bTI+lgZv56VtmLf9OGB7Ep7H
W3hV8QNqAd6Cd6G8a8smDGBywN8abI1P366qy9JTNW0vxlkO5aE/W4Oebsvc1yFUPuLuMO1amhCc
WXhhFM/51LSmJfm1Y/SyeI77CSqG3bRiv2ZTIg3JwHXhiVCLHlXALdxeoLM3nUWiq+fjJElG2xD5
pEN2FRW77Eq0+s5JYXZFcS8zixn+QBZoPS7pXdtHmz5y9ZffvtePL0rv+cYUeb/Q4sp4STNxGq2S
3zUe1w8QewOTfErOarh420OpDtgYy+5wYYDVCPLhs6cWXlalgZtG9jxrUQKJzbiajSN4SI161OzC
+YgbaKkbIoru+ig1V103lBsHa62i1OVOS1gGlfLIPUQJEG50RrF+ivEpRmcU4x58bLSoPP1/5P7z
nFovvr8izacl2mOex2peTeJ2Dh/6Ww7fpktrkq5jsTDXaQHbKIrRAUob8dyYGOTXGPaNj9bkrtaX
8Tg3Cl5BvQ7VF8XUfYhl4lpaWrQ2U2u8z6X/0vSw4/nXhAyAVdAzA6cwkw/s2G5igZoU5EyAMTLc
dG+ClnnQI1HMhySRbxrc6DotTz7cGrXMEU9Zp6LswUnvm3Gl8pLf+zkYcY0Vs1sZ6nZg1NLGwgPV
Sp4X5UMRRxYulyyFRzeaOkxF5zDj7FYoVlQPeRYmuHhn0ZJ6We6MKxtmRXPqdULo13fYxJ0VHKTt
MndCVFNxK6zwTI3fnBpQkFflLyhWBl2YOx+wbYNoSZg6dyWwuisFyawN5foplE1dYHV/5FaFcu7E
lNtNub4v3H+h8jg/16DYPrdsmH3Yhuc5vq3/IJy00uC6H7fm3eXehmr2qoKj0FK32/heAG4QQDE3
/WNI3kXS1+8QQMYHXrDypNJQrQEW6de6UOKUCJnM3NaV7179ehky8ew9O9Xu7FyC06PsZmvh1nHD
4NU757JOXr2uWVOuNhS3A360vxSHa4BXe/WdoQx7DTbOOjUMiElD1U+HBOQb5M/vO8Mo7sMq9jc+
lokLipuwFsuM4q1vhxh3wqLbtL67h8BivOtDxRZQNUqOGqs/z1C1Yos+0vixSBlbDNNZFL6UpgU4
hjSTBQmG4LvbBjXoNigd2uzezBtYisAClffYXaW0Mdbbf3m89f+6prQNn7kMIvA6lpYWPM9/Pt2a
KCNDTLtUR8OKNyjZO1vQ6pwtnRlfZ9eYxFuA8FCx/rvca9p1/P8pBnA1ygaQ2o06+F1e7MXIRYza
ZALWJtn9UMhw+SNOGRS7DKP2xUKMTq/9NM3FVmyarEv1EGK08BejlIw8zS5+Y230y/YTKSFwV+jR
vEBxfFv99ZDiiWHbNx5ANFOHbEYba6avHOoBGdPZKPlwDf8YRR0UozOgmuEodm3/x3HXFA9swYvV
Jm2kpl7aLBKocs0uppuOsIPYBXWuqPN/kd0zTeKJTVqm8P/5+O//srEugjmh41rYmzANR//JI2Nq
NL2S1e6xMCxs56p50dn5R1KEEZ7pIwHBv8xew3wtXavQLs+mA5w2mFy4RuHilov8Yxg76JyxAwFE
I5lg1VC3+jFH3w0P4xg4AiBHweIDyChLPjsyDZrd1BHDPBX4oLA/olQwNijY5qm+gcxFAwWOvNFR
bindo61G98iawlvHNehY15iopXbgw7gA+r3VAsqD+cuSmZl1oBYdXDgaBOYgDNANQvdI4zNwthdj
3HpzSrGml7Bazb28BMUor3O7UzTpP46ZsUw1w7uLolg7+nUMiLSynrrUcNc9fLPn1Ey0eIRrnAq3
1PzfgwaeyKDIvPer8hyckgY3tY9ZIrN96XbP0LQGvBmqJNiexfaPwLPZXDBgaEFScJ9TMevh1fsy
QKYAzDvFF7R5ZIXiHZgj/1iGeX5EVYwDSI5NJRo96SmA82Wxee2L4VDaGoCqRZU8WHjgDHIHkOse
JhygtbPfXu2fHJkmL6OhQXQNEs5HuFqxVSfyfNt60edw7Ht+Dh/d+pyk+SEuUKGB8MQJcrPRSXE3
e0hSA+aLCHPZDQfUn+rgsvC1uL0SI+h31Fu7EYPIq1lvqVeG8mRNc3R/zgEUUBDy3rcgHOOAtmq1
+rwzOuAjJzounsVAcciFW970osKXholobgNdsbp4DmpGAdUhSPFOHnmwF8nvFQCXgRosuW+sNr+3
fG2iTWTFklIybJXvclyq4J+FZNDk5Z2Jxc3UoHwRldgdNmt9E5KpYcO8ftkmKr3s47kdpOT8Bthp
kbl7UyuKGf0rXDvKZjBs0fb92I/3+Es29A8Gmy9aZYlIV7QrOA1nesduYkjgE3/kwjdOpkoTIBTz
K+MkDnkBz4kn+hjqKcESsNimJh0uhGSvYJ9D+xrUQGdsuo1mpwq8OBxMFhdbMeab1mk/QxTvp2Ya
c3zejgR7lmFvH3SncUUfhFHkHYqAYJXQR1LXWnxiUM+hFmWwUJ10T8kbatHwnPvDZXjetd2mxnIi
8L1uMXr+Nm/L7s6Hod4t/OkT0EGs4bnSgDQAGjxb21U1PMMFZVdUXntXgpZyG4sQLhIsHZ9zeKX8
x7RIxCn0njC8nmbDciMbwhDfpNiK8mXpReXOboXwZklYgXIJG+IK1nQ4/dluGI+rgAZcTvFo8ZC2
A8yJp0kuMRqZVh1seOj02yBqOwXkPRwo8wy2cxgdKJuDhOstXYkanD0d6MysoNftyNLbKiNdXePQ
KIUxkxwiOcubMFlQHmrWqMXQOLBE1MGaChKYXbkccUqhNgPpet6ipgNsBpaEc57GJWTllVqFYf5x
laMWHFtEkPGDbt/06E8dfasXgWjMdEsxOjRqZeVZd7o0wjDZ/ad52uhDjmH95JojfueabuxSr6of
mzCeA3wgXiaI2Tr1Vb60pyb2mW+Z1Pgd6JjFTQ8n+aAf3OrlOtzDU+Id/ARWUVv8kafuAKQ/nMuq
qAc0fsjTvcZMlFavbTqjnGkE3GrGJeVRPDUcJ4D04DDvTVQXUi0M7+hMVrV2Oau/zqo4jTdj6ECz
KUoLEPQbscLjh/WEL86KLLAc3zRnYL3oB1WN3k07wkWatqNtwfZW26TAcXv5ZSS0Ua2nOL1XCloi
07v/8Xdcm9RrDg5fKxBas7Eyt4Cqm1ufQzZqVtYFHjyyFJXDEZ7v2JtD/yVohwxdlGtMkOFL+3PA
1zSelUDAS8kPkjohXZUaVXv4hKtmeZU/IQGVH802To7MhWWbBoaKaiF2QIcGAg+XM2q2ZgOLyKE7
/Ij/yGUTrygGsXEJptX38V7dsLUtOnnsm6GcpXZvQc86De+tJlzRZVS2Yb7y6jZc0tXWL2CIPjjt
PfTSk0MOq5rLVfg6nLt9eA+y0yoO3wrPUGfCvLl4LtCq7KGZqll/Nggph0YKmNnDn2lAYT2rylsA
OqJD1Nt7zNwhPxlApZyxDTDAqgl8aGrSodKGeubJLJxqvfJMMQxSDrY3AKtGXa5n4ayrOHb+k/ix
1Pv4DqykdA8WO+Kuia3yDBbkEZ7iIXwKtMy+hs9ig2ugwj5vGFXzyIxgqjw19YFPeDPvFt6OSKEY
5bEm+0s7N59CLIB3lEGTXqabpv8Ru7waxGIqqNT4aTCWjrZGnWTY0aFOR6iLXNsmqY1c25oxfGYO
gHIuuTP+QZ3X+GUGPyxn2JZ+Q20WjlNFK8+d5PI8gNkR+IldbqnZ6m55ZLycUYsO8HAQqx+jLKd5
TWNg8PWgx40cUI2UpysHxbLFoLDiFgVP7RvD6pdcU/1Wk7UctqjALyDpUp0Sp/DuJtIKyivWw1fL
7Bzz0oIgMv7i761r3/9tXNkKHVUnzZ+1usmfXdhpxVb3JBMjP2Sxi8r1FG6ArV+APwBbxalpj/4Z
BkvtCSun7uyk8kBZeGj11rotNRRhkAXZFA6kQFyjEnOZmulV98S08HNq0BmzO1Mb1G5wcnnTTweY
MoaBDlzNMouEbuDJfLqTd15zU8L5QRhRuZm8lMyVL1Heqt3kQBmX5DDK2t3g+8tiBLp8fhkrRheb
7QaHA1esm8Avw63bNDRzlrWjgReY5qbXL3r386Uvr/D1gpSS9zXwjMLSVnjsW0VR5GCDLucnEfd3
NuxSQHr2/LVvhPZ8MBr21FudPqtgRLGFyZH1VEEzjwbBwI2fis6EguKzg3XB2pDu2vUycE916Fbs
Oiy8Lwf8YnxUmscRrNQpGNGpI8w9EDLl55hr+s85Lu0ijP0Z40rNKJPmpDMrywGTvg6/9ny9q8sL
XlPo7DItnV76686VOx2ETT+78UOmra4CQHxSBSKpoB8x6vgR+xov/MK5aAtRGuDf58hLIMPoWtbR
U/DH9lo/WlHTBLrlWEZOieIosKkUo4ORDMXB9/kaVT7IrFEs8syNaebeXrn4Ek4G8J9T0SwChgg7
sG1Otl9ayzaGlEIXxcmpE4KDXY7dDlTxgSI1DH5qpoOfO2wHpMAlg+KT0vwNy/BhT4PoQHHO38UY
2bfXcMe1Pet9tb+GKh32ZAASgiMyTU8dQ1tAtyKJq9X1dfVK2HP4FpUL3+MimlnT+7VHYGauc9H7
xa+uCa6xtE/sXcKd0/XP6koXVD0J+mQin8Kqz17MFtQ8M7ZQoJyaTlvN9LgfH42qZDsJfNfMm+KV
lF6AqpA6wHG6uK8wBcXTUaYrAXWNJQ2Pqx6SlvDtBJHIxULMYQHFwdN1Zixi/abqwkCzVH+rYTvx
FlzsehZ7Il/+D2lftmUnDmz5RazFPLwezjzl7LTrhWW7bARiFmL6+t4K0kn6lOve6u4XLSkiJLAz
E5Ai9t5R78P27mhBdrYyulrbkcNXXupVvfXiFNDNW2LJnrjIi0Dr4nxjh7APWDKC62KOp0RepK3E
m3Ab83XVveCREp+Cur2agykvphWsPMfIQIspPjZk85TALTl8ay2L3j79KbT8w0x/REWF9OvtsuwS
BqS2IW6v2iMfsmvY9OXmEjfDkebSqjlSYmvoXrmoRsW9D5Pwjwzgm8HOmwMqetOVZPpwT02ba8P9
BP4CkZXjdbHrDSD8ANpO+MNALGR2h3uOtO/t/NxGpgfkGAV4eQ33zFBnBqjMyONtb2RyFY9jhTMR
s3HP9nszxHndoWbeOAzgZjiQg2bP0fO4qwEAa/tvxB2tTYH1iHMKGhB/tGicZmMCMbQhmxgq+zHL
5gCyFHICP7yp6RuKt/FMfqwBJVf01JXeutioc2iqtwN0jPyI75MBetm23mR4ngHEUhsCX78ooYDu
EJpcxdVTgwR+r1Vbsgl3giZSqSbHajIEMjDGaWoCKlETu/yVQPWlHeX8tDTm70NyBFHHT7VwP0sZ
i+1iWmYZUQA4igpbbNT71+VoxhJMc1kLuRVPom5U6AW+eDrogES26HbSAyEpdg2oT+g0UE2Az7MI
C0c0D6KwQd7/bqMhOcjWNts0K/dN4l0mqF8eDdWUkQXedupSYw0cXKKJVUfHubu45tDCi11s+kb/
bYEPUeMkm51anubgKW7upS62uWMDrIZ3Kn5rHeuMQi8cvFG3ShK3WtfQ3sZ3eLU3vAQ1Sr4dIxVG
XRUejyA4cZEoPabgc3e6DN4Ue5Ct2eP4gbB41LTMh0aU9PeN6QKyRzbC7RGi7/cQspPJg7DFzkjc
x0Bj2ASNk4Fsem2A8hBD6pVqSL0/Df/DNGvIjRxcLP2rjMqnrrCMfYvN2tX3e23dGHr1gio/PEcg
7PHdtBq8NUr8InZpDoqIcfim+ahrhV6y8dw7XrkxJDhTA5lX0JAR/n7UCn1eCWDM6gXiTgIE/yUU
FDu8XEDCb5+rdnhrQFVhbhLhjSuykddDsVu1pnGhAluw3KyaMXO2OvRYga1NPRv1OrVfrcE5CMJx
cTePyEFLDKJKEPj74rNRg+jpHtVAIFpHbYWpr9sq1s8sj7uTJn4WBRACKzJRo7dlCs5YtjU0PLCT
qNLPZJ/juBpHAbjqVwwZ9GCIpyPZHMg5JUeK5DhGieA9QDPXbuQxaRn2vgC290dsxsEh4hRtuxfQ
hDyiOiWyoB4wqgDl+4eVDHKSnnGigGWZJb6HOp4RUiQoeXk4+shoS7sQ4G4JmrnpevPaTkBx3thp
mOEYqoBi3WWJJ7vjpO3Zt2V4Y6chhPmQokqsx3kEArdV2dmgbw/xiV9cmDa1A6jAUMl10MqxOwGZ
d4fax34XpVV38lVDPasBDh6K6Zr8OCY/CO7vhASg0NGTKgopnAJpwRj5zihcFiIPZC4CkGP/mhhk
oB5aUczcpZkU6Rteuy28rJ3fABFk7RvA+K/0Kpgka/aT24N4xSpRzgRSsifH1k7CGvOwj6D7GMWy
e4qrnO+0sa5RJMa6p4xV0+OI30/IMD7NlgyfiIktwAGjAqCTmZ5RDf83jVA2g7CqRrodH0nzCDW8
84I0xNn/cAIQ8nMXQTcFZUwM/AF+f3GKHIdpqqEhNX0M9hFfhQyAEfYQUEdgXYJ/hTwDx/fw2ENN
EBvLX0ssE5e1F+9ygWWFYVCPgnlttQzFjOrSywpcNz4PLYTHiTXIH5JoP+Ara2EEuiEIIvogimUD
WOtU7GKiWTSkHoXR8D2W7LQkx5/d8e0I1ZXgXS4T8YxTH9QxTj5DIU4UnAY7qp48r3ouiDjk3V4a
Y/Wk4j3TATPMwIAPdZGQd6cybCt71whsYbBUC3V39OyeS/xKa2a1WsbUm43kX+bQcBqtGkR8Orgd
3hcjhwvBlbd1KuUh92xcxmSkcG4Nxt7XzPmeFvvt7dDdzss4A/4q9MCyAQNMjdpAH0zyRCy5SCOT
DXV0YaTX+oFGS/OBvZKMIrXq00xeuYyX8IXQUi0oZO+Gmv5Zw4P9UzAGm1wvnC9eF1nbWsuNHQ0T
SM3kpW29Ci2Pj04LJgKyj2b2acJ36KPQ0xjan9hVkL0oShCqQCfl4nuG+cjK+Nl0UveL56NAQqh3
RW8YVx8sRtdqio1r0up/V07R7WM8Bz3UWxfG0YL0nKsiZpt07RbI4WLE7t/VTejP/FohDY2ITW9h
dmHqm8nVcGam5uLoEDks6rbACTSpAX3gHudxK7ouqu1G6PTI7xPSMlept341IE/mnTvNSU4JuHpP
IzcrcBC9j8lYpCW+PqlLDbnnSBpjR1GHaTKq8o//usaykBXjZM3SUTxfQH9WTtq44jgV26DwrQxR
HRKB+7YHysN1zS99gU+2SOjWhfPAGkEtwPRTAs0Eiqin0r5Qj0Ko143521I0pKaoHhLzEyEx205c
KzZmF0JuVsJkd8AebchHTY23174YhzhcbGKUbtgyxnaL7feFQHbcX4zC3aHiDQxjHKkrFDCf+i7g
J7dD7iakrtSisVxRl/y+bPhpClA654x5sB5zR8dBXv+x+b+yISHxNpemtcdxjPDuf1/xPyxWQdkj
R9kZboJW033sv5uiu7ReK7clSwAZ45H70EZSrhIF560FB9+V07/mZSG3bqSb4OgycP5lQm4QstLs
mIi4e+ZRVGxjqPptksbBsIwTYI/rYUVeHfRDDwHkbwdwwDxTAwLZA7IO6T3F60aDUjMTe2lyOvhM
mFeDPnV7iPMIzHNFC9InD8QIp0mDnBj1liEKCCRkvZJkQzbTM8VJV00B+UleJxcxOlD4VY0LlSHk
0B8rv0VujkxNmq2wa3XPs63jzQFQF+sYWBW+7vwCQCzPSE7E6PuBwneABi04b45kLxUz++JkhQ9y
UREYYaLhD1x67JvgI+QQY1Hc+dlQXwqA6EI8L5NvYLraFBCb/SyLAu9pl4ML1sfxK+PjlQK8BBsi
mhmhkjcJ9PpSKZaAsoOYluizr/gWhZr7yMrrqHqeVY6Ht1Qwqn8cbdVKCaYR4nVSP40zPv1BwAT6
XnkOsjHYTTZ/opGWwNQSi9SHwH70qzC2pm79wRW1Q71Py/SxVIloatIYhZqDcNwdJacXB/U6o/nh
+w3fz6N4+DVLz6qrJbyvrcbl7EyVyam5ARUypO6FO454aabBsXA88dw5lqfYVt3NWHfiGSX3EdJC
bFyRNwN/8AMeNVBjz6Y2RA3m1a/M9C4qyvYZysZDaA2ev6dY3cm6XY2a4zWSkjhzqdkhRlluvZoE
M08kO3g7Zo2XHXDwvyXvEjc5LV7EZJyboAJLhMvZOSp1jvdq25XPJq8VYgQSrwrSdlmaHAQ281Di
sPXkQjiZnIv9NrYDq13H7V1u49fhT2H/4Vp2i4wk2IYgQTg5w8qe6mSzsGj/kYF7YeS+cddqBVOt
QA6tov9GUEqhvnCATFuiN68c6Qwwi7pecBaiA0Fy4SDjL/INyJ1t6A5OWXSeu6DKic405gaUebQk
OAY+vpzXNPkt3J9+QFyR7+YhrTi71WTqGT6zwjquyzUt6EVGddbB3ROYfbkCcoefWmy7SvCg4WFt
Sic9kdFQnpGCyEjuzJl+GCX3FOIHj/8/LvFhtblLsUmMhwHwzNkWSnyfCOpSMzMARLrOz6wttMdK
iE9cIZK7fPij/Q/xtE75vk5mTc2hBkMndL6Gtco4vABq5CCX1K+nILaWkaFG+TjNPlCKvI1+n4fK
iZtVlnnKl+20Jp6WVZcrKu8Sq66/jN59dG8eCkU6syjiFavqtcU1uUpF7UWA5tX5SarGcIo03bYj
eNQHfcpP1PNl5gA68B4ETcgRRArTxSWHJ0CdsVrCdVAaASY7lGu/7cWltDq55agpQFV3Li5ko94g
XHGhnhjj5qQ12AiqCa5qqOfVUI2dp+n1dLIgk3CYbcsq1GugfouTLQAobxzLNeg2vDxA2l7dxuKg
GXTN99toAlDGdZUEdGnS7aMhnFrfU9eibiAD+wjkbPVmJZfbaQmqzZzGPnrZgFI16jqT3oDvE9QJ
4VD6Q0hT/UZzoBqhVpkX1H2Dr4CodUC7wor7zuf5Pm/GDqq5lQ8mdGUE6hfUfRoYcEDEdU8mPI7f
4mhIDXlZA1oG32SnxU5rBr7EmoYo5vnkVbE5smynaMJVyIT94a/rq9iog044mK7f4pb5bhVke8Mx
uhVddXG8xy72ZU2OB/bGVKpF2srkZrPpCSlvOC1+AQqv2nQzkD5SJwMfxqNKmwxZtEbZyAb/nPFk
J3I8UW8eDhPUfxaPZoCVy6ghaT1I3znyOnOPiWpo+CcbhfT2+KJrOugU3mNvptKQ5lMIj125A4da
INMDr+JspYFqDHsv9+IXDUPJDfvYfLD1QXxglj9H2OkErQxIOeHZjL9Ox3KeyrzU78F8vCH0NjW+
WfJVkxTmabb1HTQ98IkCBDOYcjTSwwMus/a1XOHXmwsSiyZUklAabip0CX9CsW/0bfFXFVTB3shl
xkiz1z0ryrsC0lo7d2jk2TfT5pDwJjr4nWadjLS1d6MB0uUODMebMij7B7MzURtQ5N4zS3yQe/p9
97m0eQKWmFR+Gzt+bcfe/NlCK8/0hgF1h/0nV1P6aXqcH41eH77X2vBN973+C7S6rVUBXgtQCnpB
yHAPj6wa281yW6j6U3RAXj3flmEjYyXs7O22RFT4KD40gWECV9Mh5437aBsKS9+bZ6iBuI9tYrmP
tdJBMSogGrMcj20njc2HPH0mH0WlOB/ZcJDWbSiAHHY9rMEam95TRAyk1F6zSxHSRcjGnP7FFADF
UDy+Zf3j5KGWgdagCKlExN0BCl40bCVE/xKcri5XcQo/XkdlAlkYdbuj0ZgPgfmEZPgIuMEIbgyQ
BrNXc4ywD0/1B6ZYLnQG3uEuQqId73xQfGjQ/X6PsGWXhUCeBdvezzrUqNtTg+Nz4FmoV0IIDGUd
tRbSEPl5MTuWOAlY3v9CbWSgnvw3BCXqgz0U/aNK2LLhdFG4BP9HBKUegK4YG4T7xkmh+wqAueln
/apjWfYVoh73E0R0f7o1CJWn1GeoE5zWZpAnPyJP/9zVmf4F2UZ/VQfSevaablrLyW7uczAVoUAe
oDTORuSaIGp6MP2Q1ynbUwEk6lRXaZUlr16S5qeMufGa7E0DvQqDu/Z1bFgHVcHsiSp99DLyNoYw
IeSBw6TchTSlPeXjlwAAzhbHhd8kmOfXGgqq8fc+lndD6iRhoxy5OZ1QLjZ9KsAIiL2SfjQykP2g
kMRFKrUt7jzNuku1wn32h7p97vIwUwOydDY74zg3uiuF5zwHiXiU/bTqa1Y8u3qcXbOyeqKRVCZz
NNfI7TYPeBbkzz1PUJHhMvPQWG3xPGVZu9OBc1/TBI834zYdm+SUTU55zWyrR02xk29cfPxb60Dj
5TUGS1uYKaOVT19Lv/gpuM1yucpB4LXqxk5b6W2j702qTXIONaCwj5WqO7Ijy92ndeWvdFWpRA3F
O8Wk71udoZapPlVGXj7mEw5VRqQAndwLgTpMUWrMcSynCIipoWHMFQExqiewF21MdItu/ClLCeSh
CpyUg7w38/51OC9F02g9YKF/BvoPaSg2OajmmU7pHY1Acz80iw05cxd8j/9TCM39D3H/IcQHc8sO
G9jzf4hdLismvLZX8/j3O71Zpu7PEL60jp4BVixQJbcn6lHDXROqTqqhHtmq0Q62mchfFtPN1MVx
M5Xi8LrHYeuyshOD7sUz/u6SlCkyXEA7FH8cUw31/n9sTRWsLcPLD7XX/mM5J89c0HWn/cbw9D5s
JAv+6jp89ZRD9EO67FoGTfnFB/Z83Q1yuLMHIz/g8VrtMz1x74tRXvNenLnTbRvPBP1WUqHyudYU
PRPbB5PmgsuO4fddKgt8c5QV9duqBjO8lbkn8JEVf4PI9DGLWfetdsavIx54fwUFy1aoM+SP+GoZ
thFS9Jel8aCudPF5nFyGLzfWZUg9qWVa2OMxtvZZy4YVzWSlEw+rt/kgQ4PdBuNtyFthuEhM9Mzd
gLgSMDuw3B0JZ9QVjy42DK/gcazPOj5FQzJTlG/7P/GF685YNMOL/TCygKTgCrgGsHK07vAT3zmi
rV60ASQC3M6DDbKW5YvhecZOgm1initK9w3HRnNBn52eIMcCOT411whwqhTZHs471FwQYSR4MLp/
FVMRfLcN5w5yd8krd1i2nQCiPOK0y8fT1a7AzWL7341xO8YF/y67AarsbedcK6FDhwzkrWucdYV4
cQ54rYJNNtDx3sHBaXCP/GB+ZT7bLKYogF2ZmoLnV4oiZ6RLrl6+w2GxaRLlgEGGjwhohgb3FJfX
eCu7pluEFEfLKa78U1C6z8tUP3Wre5buHO5/b32ceJo4bsG2ZZguXWDb+OCberHB9xFkMpSRGqkV
/bBuawcEvGWEL4U6xzPK73p88HuZ3N5Ggl/1mbmBsZ8DAY9YN8DknCjOBl/uxax0e985jquO1tu+
XDtszYDU/mynHX55zVZCLKFRatNQscoSyU80dPN14Jbss24x7zSWlUS1ZQX9j8YFy0jS8aPoARDG
+7wEPjPioEwCbNXGbcftaH0twHsduk4g75ZYyEq9xYL0z3gVzDjMJAvQTEnXIoNEbaCg7iaq4Y8D
CpD5RR+r8+D3XxNIvEFIEI1XtG9NF2sfh+SlOAr505AcFOJq3DkkwOAOEqQDIIGL+LlzsVH2i0+5
Yk7PcOiLzLnqNkpwnCKyYgDzOsqEBy8A09NK84P0gUVeug56P75Q43Jwxa0NS6+2tt+h/kyMbbyr
ah4dWCd8VFSVuYOySQ4KQbPtTo3X1BHoIND1F1HmD+Oq9M2N7uFeadIcRP4PY4CzJVKrE5Jkhtl0
gEVw7ywZ8GFWDqTHB2Ngt96Z3FpnttDrY6a7873IPBhm8ETVxtiCtI+1B+RTE0ljI+ldj0r8iwT6
9kIhcdCPZzXBog+HJZi8o4Yv1KIxjksdeM9rHPRykGylRhl9EOykKnGKm2U4q7QcVnWHetLGd0Pk
88tTpXATS0M2kwAYf3ID3/cWHXnSWqXlBHCyWmEJRrbj1OPzendjv100V1f/MC3R823W9/y+aMGh
35X2zwodrbetnzZoB/CTnztsgOU9Rrl6zzVec/BqefXW72x/NVdUds3PlNtgTVpEGclxU1J5U3n5
PjeGli12t7+KNj+sguQ+yu+w5TCu9qTVRxwMDCdqKosPpyy13oYjJOyx2WWbGzsNaQLF3gyXlRpo
gtQrckOnMBw6TT+QFzmIt0vQ8E+2JcStxjA23fIo1N9aKkE5lnoomadhof4Ixy4BwxyN5+5QGz/N
uu22ZNMHc++LpN+zDrjSzo0rVEAIPAZpTD2QXNSnf7WZ4LQ5eS9/ilwmNlYgN4PrtHhsAL+wQBQ4
RCY2rZKrvHHQcLGBiGcj0tjCycVv8zWe4gWeqFVqwI/mVZa5SBk1+8HPWwia+X1mhChlg64rN8R5
rCJza0XRDzItDWjGxHkZUs9RE0SlsQ3gAqhpV4ssjmV4M3dCtQYIO2OA5dQCdNklmGw0XBwxdlIr
0NPJTVHU2jqVk3dsgCs9GD3vtiarO3yENCen87LvTY7dCNgV/QdZQGQt8gO5xUawezWhoi4Uyp8i
UFjf79/+gIwCujrvBcNUKjxXDf9rwXBHBcQ3dcdURUxlyIKzZgO6U/8UdXEA7fYqONHQgygS2Ajf
PRHO/w492JqWEJpBDQqai10ZQEoQx7VuaBrQ0GjTAN/do2FsgMlxXvFPuVi2mfwtguFbC5mMZwZw
ys62iv4wYgf9kNkZ6nRVhK39kChC/Iajhyh0WxzUJL2IjmbcdeuyYPnLWHna3gwMO6RhClrGk0gd
E3TeevZicuhdjlX8Nzmbsc/uhY8MlpoZxG3yJC0X1I1t/kKmEmzOmQUWAQ0c6tyNnh2cV14SBWW0
qwFfIX2W71oFgvTzQDswg4OhXnn7HFRC7tSFeA1CuUlVJkJ2L952SFOv5xrFvpNvYyo9BAOMQPLZ
/+uNJTPwUfxF6DEkE4f9iGwgjgJ+Ico0AaiD5kXelmzUuIN9h9KR6EyjhOX1XelrH2BoNwtRGC95
9GGhHl9/ziwMAhaaAsXlxbRKTF7cQyQgwKbXje76Lm1O8xCnSBHqLOu3mMbscJyrYpwgB41/RXyf
Tde9jlk/fu6B+0edafZcNrpznfiAKihlF6UuNtooJsggYDj+CoMgp3NlcvgLp9ndqZI6PrN4XV4T
O8K+Pk+tYzY4B7LbjCcQjuHBqxBpdpJuwUGyWELAUOFnU8czt3nXtTNxFGQe05CDPnwmjmpSfqhA
0vYYDLx+Kox8RzjaDhBBkE+JYAbd0hosMdvtoNR0rYCnYRrY7GgAfIav3DJfLxQqriH6XdHIT1Fk
40CK6FNmylfqGhX4bEbU17MM0i8Rcl331EDTExT8IJK2+XjPHDRktp0aIgctThM+hAJNuQOAJ8HJ
1q84EznoO9ueJ5HZccB92wT91asmeRYQJtOSsT2C/06eyYQfCX77ffwJpH6ABziNcSIx7fS2+ESj
m7jFRg5aimtdEhatg9NVtZ4dD5D8IffcXeYEks+38I+Y5TJ0eS3NPtHa833RLS7LMO+5SIOaRah1
rgp9ayTFfaLX/JLLoX1s05FdRgjSd3oG+JNqorivN2XSiA0NXdcRjzmr7h07fptkot7twlxzntSk
YIh2gy5Y9eoknhpHHcdTr8I578mArprVa+aO7LFmpZAno5ABOqzzPAb2kt+675OWFSNfsNXYR/j6
U8t+mEIxS2BP69IlOHdRZZRbuw+2uUvhAOjiZpaZEol0ZPwjJO15e8B2Hmgsi1uhgc3nPISajwXl
KHgtleuj4eKl4P/HuaAk8oB1K/cmSnU2A+VCUkVlBGgD6FGVcaYIJirhTAjgPwBd2ywMxIuDopma
TLZ/dVQKSSEmkKIlSNU1QKD1KMTcEIw0v5gAu4C4yxWbRuP60ZFF92jh6BAg1iT5FvtaukK1M44n
BN7PTsPeJw6Z4X1NyridJ5YAi99bwn/WtV1aCnmxS0Aw+tSL+zWNu5HtxjaHJK8eI50NKK5ERbnq
moL9nUBsFhhDZcsCDVKvaol0yIGFTLpiMwfOxvfFjQksuZ3wmpCutVx1iStQzQrkPv455aTjUuqM
Z+f2wQ8JRbcTNVYQodo/5V214Skyho3LdSSWIDFycshFXZOBe2fbgiA8aUHNPQ9pPgBHkxYu67m9
jl2fXlbVxkU57oo8s3EJ6lBDe/qwSJAkmIQzqV2Jw6A9BX64LoWTUYeo4bYfpr8GhuygqWrCqCcT
JAAXm4kSlMkz+YFMi30Zdmr+MvxTCNn+Qxzdhbpi6ch/XDGv4hIJY3U1B+IJoXRYugGOVL+4+ZcG
aIqZ9NlSPPo0NMCWAqWRABqAyrs4aFJgf14sbqFrJtSDRAiFNmA5WQsmh9Q+EH0fNcTW571T+i22
mxAaAuKyNivPmudLlJXPRIBLLK8cCaXxLtgD8Q2FUGN6bJAwuOg6XoyZpZlfoCTHQrBFjhe/nrRH
IZNHsk+5U2943zSHMY81kPHvyOzXfbf3WtA95agV+AIStlOCHcMzj73ujN9EnMvTqo3sVzhRi+98
nBE9TKmFyiZcDYerQOa4Xg8kdpO8AvQ0x/tD1O4gBA+YjlpWB08dsl/pJz5FGfDyIltPJf6cNacC
/SNv8u1YJdraH73iKbIbVIjb82AwivLJblm/brTa3lIAwyfiHSBqe2FP5ROZuAltiUJq/p6GRsr7
s2e5X2hETaHkPnzAdU605DRZ/qF0wDhK3nLo6/uqxBdkFnwpfFBKT0TCwgTI6KHGUm3nsZcAiJab
DRhWzQJZibbCVwuOnh6IY6UF/zIfPHZHZCuxIiEGyepC06IWd/VxOpKf7JxDcEcVEm/JNjO8qIuY
qPoJFxtdCI/HdYbDUqcCooFHU3QCXVB0omFrTOAib6gl1+x3A77RGn0CZ8SvOTcTaWha7bjTnfi5
a0dkE1UD/TkHhzUoYwGdhti4ICx+s8V2Cg7t2W+pom2pta80UWeBDTgW+aF/Mq4CTQZrkff20ceb
ZW4moPuPOfYiBbjL0CUPxQQlaDNn4wf/h24CfRorXJbyIdYFHID7ynTbX7sMZalNfmc3Q4aaTi+7
TKqh3jLUcU0Q3qF2ieKqzrUgYa6mMDCd+XqUH2eHFu27GqIhy3LLItRDoR/0BiS/09Msny+T+E9m
HBTnm8iba1L8siz1UjDsDkWDrZPvttNKBKOHqpHe3iPv+0Ijxy69S+/oNjKP+fAzcvGt42WdfAsm
tw/+TZoxBzd8vOArEDQN7SNKSaoVJW8z3bnIOvM/FcyxtzqT8kARVQyRGdrLvkfYxWhvvdL8GEH7
YXwOXNLU9m7X0DXkT51hR2f2mWe6a6/RxYGG0EFbG/YkXuo4dS6uouwmO/SfXGDwfRAeq/2GnkHR
4vewTtkDGwf//xZmq9VoOq32+0X7IW7ni4Ib8O2iy73R4uqiFNZoSCpYPnQRuMiGVWSU40M6GgxE
rhX+SJ3ae/Wc4NAmPMdpOQ4BhyyATPR7hJuBu6nOY39NhcqNWYCJwsXh3lKBPJg4JYecNngglRQN
NRGYzvXCmu5p1jhAZqXX089LQI7/qv9locHMgA1vQf3nmP50yHVdcfNBB81VjeQh6zzxRJZuyItQ
08AQSSpoSzwJn1GIUc7xXWucWJxNez7JVsmbWGuBf8HXrvxKvysuKknCBIK+138J0HJtDJndvAW4
2HCX4IEJ6h6FA0gJPFoOiHNa0LN+L/3p6IpGe/XjSdtwpzSOelE291MOIVSKgPRAOEoePUK5+D6z
0vRcWWA/ojumf4qWlrsOH8j3ZEIFLgTNUeGzZREklWLk/zceB5I28nL7xCTo1cFv+WtMRmosp4/A
gCyN1WKjntaqKdT90zzIgjj4moSwJAgFoN2JChTzZzCIZk+SW7PulpLlCnItPeRu/5lMqPdViXoP
qlye4fzETqHZk1DXrNkVVwWnYDODFAw+ceItPbUhX4Fn/vJk/zAuG8hcp8mVXhDzI17k3j9fEL0J
uSynD46VYYVgHmfXpazLHTkDCNWzQOKg/aoLU3HgyIqBSlC2poSSIVJuNd7+ocSbUr+KCLoWqdsn
W6NhFSi0PckvRTBs474Tx9mWtkDeCygy9hxcC7MN9djZVsNWGCVj1v3/TJ+NHKgidfyNHS6wfEPX
LS/wTF0PbnndbdaCwGpo47uuQ2Fi4WndipeoCctNN9+06tw/t2JN27pgM8WLIzBDTxtBQQW5vx6F
YKZ2nrvkd2wbZZDM6cLZGJj4bB80vygJlryjMgEqCVhqBf61dED2TrJGLpeHy4ybBeZShJu1ggby
uLbPLjGw+3hTT/mXm55tdcUXJnD0XUA64NYr6uJpSIpsa2pMO2lKfxQYjKbb1krshIyVVqH8gMcr
8i52GlJjG8OdqHPz3hyhUMmnv/o6YDu7da2dowX+F8/e4PTHWY1MYBtmV8Ayq9Ixqh9jxSNIXYxH
slguPgVBCozjORWQ+1A95Cy3VlSb1ivhEVvKH84YJ6DNzCrQ3g66F2pIAG/IWOdNcgfOz+QO6UNj
x1AyiwcxbHN01mTJRRcyJNsQBDiMyjjogFBFc6UGmGo7nEDjv0F5TGWucNz/5gHwEkemnjxN5KBo
PRDjgZfN02zDj2680gycoUUhgGDe+nYZH7QIGeeohGE1lES1SuxBpxxfu6B6axps7CIpkHiFJYmx
JUUGGl21L12pg711VbED46iVx4fxS9rW/RGJFX+NXPj4lz14R13o5Qt4zfpj0oMPkJSQlL0L8IUs
kP7fkcidbwNsjBNU/YhcKJQy9RKsiD0IrchbxU30UJr9Snci7dEEYEMvevMQtd649mI9Cd0KKIRt
moAwxMUHEGXHmFEl/coqGguEGS3AuQo00fo9LlQlERTQY03ss0nmoZblzoEpjfNBJj14IUS7peFo
xNPe9PBjLXvhPJv62J+BBUZFlhqCTrF4GDR9jtUSzM9GuRLI6z5SQG+mn7tKjy60GF0qr1rofune
hdTjqBmDeErXEglf11lz4G9DAQaDO1QqtHe+iYwTOFaOZNLNfsR9gyXwBAG+2eYwE7TPqimhx3dC
quFIpkLiCTe0Sb6PAj0kubyco8RKHzPjroqNEUjAqdiAQdaFGCykG1zP1ldGnwE7hbK616izprOr
iPC9AiTmUwEWeQOVj2XoW8MHr6O8NFcfoDcJ7vzhFf/d05mYwpe5fm/2eOva5koziozvgLIF8VgX
eBsnMpHFaRWhFTU47i0vZTmWqDzG6Rl548pOdonrgDYjZdPOKxLQUmmp/inKnaOncC06wHwhM+v+
qkcDMHZJM4SEhBmFsXeHsXiVbZ6jCr6btvPeJFEbFnoVUWNnGurYBGRfNlarHp+0dbGs8epBxnrv
IJF2QJnhZQHmjK6JnDXBcHSINR1QiDh7F3hO1XMOgTU7iC+1ytBODL88UoKIQQAWfmephwf1qjpB
Kj3utp6TFfbsJYcEAjnyUem1xJI9MhoQwbjAHdNwaVhZ2CBswyXUqfOBleDxi6auNctQM0FeJkgq
QjV9qW/BW+QeOoBazh0pSih7ZTR9AYIPdHMv7zZOrk2rJSYgcYlljLo3COaaWhsWOABbD5Dke7Kc
BEfNpg6uC4yosZ32mxD+dEalMD4BI2faFknzN5P5i5d0eMu6ItGxwaOWsLCwaRbycbrg4HiTRXT2
NfwGpFYxvBiAceFUQR9ekFd6603K1qJo9dhy098uwLgFJ5fF/4e071qSHEey/SKakaB+ZWiRqrJE
d7/QpmumqbUAya+/B46oADM6e++O7UPBAFdkREaREO7nTAvgMERJnVKP5gBM6knD31IoVrV1dgg0
tJu58kSxO34KFtstRgKmnBQUY0sSj7u0BP1NvnQNQz2bEAp1s2R/AAvTOZIos0w8yFFNnV/j0Noq
M+qFqBIwUlxQ/F6o6Yr2veZVe0yFaKCHFynUr/BuIn9r6rdHdhz1Lu0wAsW5dNkZlB3sXIjeMGhO
AdYqdDvVJX0fZybOHftP9EtC3EUiyqorY63CqjBVUb5EiaPtH6+0cidrYHufRwQ6hh/pg4hDCDRQ
+nVw529I/XcOSkQ9aohviFylduaPtvEMGBA7LkBiqAGKGAnu6XM3lTj8yf7oABD0jXE+vOI7+0pS
HKj64PssIsBrOdWPZrHyXeI1+ZG0ugsycI4CdezmIrXc978wsNEFMaYLWN9iWUwLZLkYBnL56+Sm
YBgQS2jSKjtmL1h5oCgFLLpltovTFo+ggvZmw5eSsEqaj0PQ0Ymd2/CFpaiI3Ajj3nXyAOypdvZU
p8iSdsKk8k6AKbZwsuTkuxuDIGgu4kUgtG34DKplwu0gUA+C8SAO79iKux1LKzzWSH3DAAGiIiJB
RUJqFPSHkuk29wJulN1O0n2r4HKMkuN1HCmkQJjnosTNxsn3bGcRMi5m7dy6roYEDPRI1qbJD622
euQbQo7zuJvFxKywBLDH392sudFKJB7CctVVsVWMsW9j/C8nOm28l1A5JSacSKLbpcbMT2XZ68hw
FvNR1Ughy5wvepS1BzMeusCM53qnIPke8PeUQmHyfWbCO6RWZdhbTAYAE3aa/VUzxvI6ZXMBDl4M
izT2X+vEPdRggRo3+fgfZNDX77o9I1Pair4nLfD7ybKbrQTn3BqYz4UjiHeaHcCKF7wzWuermWbd
0bbSaJuny/ySOfEpmWZgIyBljz8leoakySSp93MJ3FMuGmRvpTMOKtBtM7zOSE3W1DjdmKJs3PgW
geb24urYRgW4nvEtdM1/uR0DZoTND9pkp3+wtKu3SLSvn/0KGwGN1/9owJgtimAdVG+gp5qVzJz9
Dc/saGNHlv1ovLK7BwB27DrUZ9eYnRD//dTlPrNRocGJ9/NWLtJWqNfF9wEubLHOwAl/vUn5wJ8K
ry/ekrPk1qkjQAAs8R/hwOrdBISXy1j19otlgLzZNFtURGpZvekHAKzmAlsVpSrsOHcFmFQF3Kpo
qEfN4qVzF6gxuTHDRhrjL4/P3B5kdRq9ZsCbeokKXl4aEBBumNNYP4BzFO1Ct9SPGkgmfrRz8d3k
mYFtDa36CoY13H4XvwygDzhkAsDSy10gY4oeNR2QlbaTyUaJkSmhMAnuUiFdKj+pHrQDm1zk8N1D
rRA19dxJsCeCOpmYz69echmQMvpW87l9+yWhgd3V3VuPc1hhQxIuDOebFw1I7BeusvkQx0+9b/5o
tRETqw682bPBfyHKWD4u9WV252dDiJQcBLxsG5a1tR2wykb1QOQ/VSzqQZuzOEC6t8yTj9kyUsgB
qEiHpjT0UeGAFSSqIPtZL6WWDlxJ6+QglyZtijqv2gdsjWCVTqc6PzlG7G3kggEZLqemmwFSl7r5
8l0DgPcWgBD2C5sMSzYWi99QaQzagrvcB/vgk1XHG7JS8qkv/UM2Z0AsE+5KkQ6xvZmTztx1Xukc
WaX91ocmi/du2KYXr6js4tvksHYDKEXcC43rPC83sxuWWXYEOUCDYld9OE+e5eaBkQDUkOdhtZsi
B2ljdhgFgN8CaPGkxaewtZFwbANSLMym+AfvQbZrRua49cSQ4VGzq0qGkiM3jX+kNeCLvCounmio
TXhUI93r3QR39DsHFW4LCovE+BobqPkHDNzItlWKtM62QPnxOLrxxhf7/+1k+MuxF+cBYkscM5A2
9XbUxY05prQivTQlVUq7/tS1IrcIPMtKdrPwH7AX5u0oNKljoNUgo6tOd6HDMbFryjm6xGCVcTaP
XY8M/NyNLrLbILHr5OLs/3NLZmk//DlxK/OLFk0lcB9ipC6VETY/F33UNpiKV9m2d5m5Qammean1
L3MXAxFrMZ0XB0xef3BMqbF32SzY9NCbPfhY+isDU8kZtcPLIcR69FUvQClYRAv/oWXjTx0JXv9B
HKdokOLqbvsE1FUJ6AQNkTEgRhzJk2o0swzlb4Ao0UUpTIJTmyPuEUDBYkjVMmAasQLUoiUnklnI
nnrzQLbZ1cbLgv2nHDNCnI7HeI9XnamdqZFjUq3Gg4UM9EDqLOawzZjh10ZWPXbQLspeychdKSqQ
LJ+8LAZcwb4MgXqZ68a+E1yBzEuHnRmDXXnR7PH7J3IejuGLG2XNIaOk1Fikl85LaF+ADmdfaLjS
0Hgp930BCBoyS8LyfbYiVCrd7Un+qecv9wEbI6sL2Ab/0oHE2HHBAh3rAZC/nWtkVvQfGLRSvm7X
wKWA0LaXA1hz/BObUgvMZJkTnQ2t3FMVdF2Pw2FuzGfH8G6F0QC6Ky7UVEvtVAHZkZqENKQeyeIJ
FKr4W8CH6qKpR4032vHGnZoy3rZTCeTgwG/ndJtOaXKhpuHdrfcgCycnvoA6DkfnTVWjfTAnfc50
ZJ/bIcDVRZyVofT02/S3ChWxgnxg9nxwOBSY0aM87oE63MimfB97E5cK9ejndfpXkk7gc0R+0Qvq
NP2XoliMJxGj0IZzn7aYAQm0Bey2t09dF7YTdnQxBhDe1urwQlvJyIa0JveqzZKAUbevQEYf9LyB
I+lHzcuPrpn/IMOZgWMYBwH/Uum1E6XtLkM5ARzkNTKGCudqIp9XmVB+roe9d5nJS0Mlky74/7Lv
+yI5AZv4IT+JBDLxqK1D7zz5jxlPlEvEQvdPgOv8RMmrd6Emd/pb71GWaDagG1AxruzKj8b/7Evh
9fGMJzgK6MTowdae/XwXhdUgnxr0P1w+GeRTgv7fF+KBYtCzhQzaPddG/6weB2RAputni+w/PFLc
CHxUbY5zUiDAYu+birBl17EYahFL60QyPytSVDhQ4TZ9q96IdJzSYT/BDTofvALsk4rcK9X1ZmNg
0+PgLOAEI0WcO0cTfHjPJIoXx38qw/aMXYcx21AQkKVuahNcbKYgxUQBNNjTMy88cJGXCMR5cepq
OE+kBfYZqGP68ZunDdZrYWpfIpEQaVjgIpgzD3WJXpPuqtSMouFFs0EMQhuRY8x/Ng22vGjj0Qcl
iw30nX4lIzPaiBTyvsPmmRJR7y4nKxJRI2Ire+VUMmyQJe3ZdEZ7T+fZD4fadGxdze5y9d3Dw0k7
6dQxd+P08R5rOwDIfzyWV3ak8FHjHNAFIyNJTlbnfsc/42uaVdYOU4lk74hhhNJtQMTyekPaLra6
Z2MGXrA7GF9H0BZ+nUHNIixJMjnOK8hc/WdyLoY52cyg5TzFXq+/dgY4pJoYb6BB5zsqYE2RHnz1
0giUglizdpu+A95iqL9TOWs3pDhFaxrwNYpKWGyOpXu7aM+pU+s7mVMq+fsc4MIHRWzPADREcTvu
z35SGamxxaWCElD9xq5PuW6K8/wQJG1xo+36nKMsx+vDLQlj3QV+KXWH1AoB+gDLBsRwsrfgyFDb
Kc0qEAmBDj+deOtJXgZFzqB4Ix5kleO329oDJD0pSrEwoh41Oi2M1JiYHZCEsXYhrTvkztYDoMPW
TdvSO1nhgFS3iAFvX9BiliK5v05YYT/hlLbeYzKQBQ1xZZLesR1srYx4xEqVDoAzIA0IV17NvrEn
r0qbs0COHcFXbEU4bpgzJPVinRNdXJrqAaINUz01Zj62bQKpIzEZTCD9u+h/IO3OOUc0cVR+jnCW
buQASrf/IAkj2Udhg4c5PXBGesok6ZtR2NbZp8TPlcLSw3rT1m6xT31zvMR9BDjgaWjfqfGz5Ftu
j8UTjbrZ8w5dG5obGjJhNmI3yjAX941EIECOd12DKkStT3AQBYbnFxAw7Em5GA72MpFbGAwxq08k
o4vq2CZm47yPsOOIHd/Ymq5z6DvW3h4d1Jta2JXrM8/CVjU0ZVxq5TbqU9A86ID1ErKVohkGFAsb
8Xwt63AAcUfcbknW5hFOy1IvcJG2/hs4al/9yk++9FM7vhXW+I7al+o3vE+cQ68B7ykrlhIzBRP/
tcKxedamXv9WxRxTF3hXjT+DuhdgGzTECg8LhXiJL3IYt0GSePX3LJ/tp3BC7RZFi6wZZ/1RVB5p
KG4BmfLgynXnZR9ZDqoMRVPWHMVHI0rtwfnmSIWGzQOcm+QohO4cnOUJk9SxTBZIazOtt1UVTliK
phCqOEtnBLY+xU9ukTMZmpRFVI570FC5wdC7qbtF0brxPGjF+7xwA88HMaJQdteVp6VKftCFSEGh
GHg3Zza8VNawa8IkfTJr/K0N0YQoOT1PufZGIg5qcXBYekhx7PEu2So76llD9efYGvMpAdLqy4A9
5BfAeI/PDDkUZKDkWu8vBx53yJcRtipQCuLOjRfGxl4Zk/Z+c3E4PU+oBD6aIWsvgF+8NdjDFxlG
9zH1lI0xYfPPA7GAEilbkuFwah3vwY60DzIKEDUe/nQoAQR38q8An9lZtj2eqhbsiqL4Q+tse5eN
IiWTtn7VWG4UAwDRBuN4BpJegV9NPuDJ+puM7HrMtrZaOnZvZEyxlO98v56S/c/xUuREbnCCiTIv
cEM7bEWjRYRajm3Wl2gK90ScRYBtkliMFKml7aWZYBxTDFwjOH+Vl3Kl3kclhTS86Di1fn1Wp4lV
yUEcVurYJv94wogZUzMAjwx8bLXBjkorTxxpjILwtTOrR5QdkUb4If+IHXGs1w5bkjmR+xcYbbsG
YIWp/8QTtwFB2RgCx0cADKQCTIB6Sa17QJCarwD9XstJSU3hpUAKeHBTagpFziQLUcAUhGGP1KL7
NZSxIy6uhiaBEND4Hy+PMiWN4yhMWa28VKiH2/js4r03+aicZkg0/3gbythdJgPchB/v/GGo7tTw
s9clq4aDike26tsgBckq+hb/UZ2JP4OFPwN5LEDAwNKtC6wR8Iu9WD+ayQT4UhprrLcA3Smk1KzG
BllJW60d9E0xm92GWTj0Q4F6eHOQY0fEDlMNUKnSjQTu5NTxnrrq4pjWNZOgHBUuMrp0ma0G69J5
cndhgR+vWy7PTbqMX03DmzcAGnTxm8RwzlCYxlgDdkMxzHLWXcHRkgCsShu/WomfvmMjnnTUiGDt
2IPMCtBNwNjls4BtGCrzjZrFCX/oSDq+KFEqWLftKH3RZs18407TvKbsL6V3MQ/CvDV/VaK219rT
0vs9sI/0W2QG7Nk9ll0oWBNxyBhYYOO24J6Pw0vcASksz3MCQA+MR5KB/KABtSPtNPpgJJ1RItNg
zy8B15yHV7UcD2ViXczQwgYYENaaQI1JmLDRvPjxpEGTb+uq7i4rEZlQY4gI1JPGZLTMkXW47RcZ
vm8GUfXdbhcfE7wK8w7kU4CDZbInJFdW3AgccLPtsHz3rlbmVPXZAy7GHpAaEaqqmFG854b01hfg
X2ogutgCrg6g8jNIfq4x3qpXr2ferhgEpoGm3WRKW/IiHQMyjKIFWA6uiZQYpE2NARmlyG2ot5Y/
VldkrlMEqW1RFh+Y1uTsBprDjh4+ix6NIBYXs1ea3QIAoRE5so4ZoFCx2Bk9yuXknJn0YZ/EJ8w0
nuu8Cl+NHqeObV3IkTUs4evc4RHc6AwFecKCGtNAZo3hY56tZJnPUCfaWMaG3DzX819dbcrOjKf/
IRHZWiN+9jbTNnIkrkC9qM92zliwX79i8C55gXrPFRPweIceE1l67dF7zp2MaGNoeBao96Z9lyUz
CBfGzLdxrGrbIK7sHBByJWUb0NhMDHQnW7v6pZhg0JA0o6iW0FpmBj5yCPdOPpevI5hbUUbVu3sc
4SJb0apHwPjvy5QZv9smbzZOYnRfHG50+2WuuqtvD+a5rmv9oLedfkIG7rxxJv1AeTkyOacp7M1S
mDqqYZGrA8bJ7sWolpVFgh3wzSQsyOFuEXVOtukXIFmrVA6H8Qh5XSLzg9JBfD1MkPWT8T3Z3DI/
RKLIyjI1QwDDWvOzioNVzARqbaq8BnAE2xigprp4fLk19pQBvlSNZ5cNFyRqk5l5t115mTht1xLi
KJ2QrbsbegusBkliXHsb5Jp6MZ1JRA2IDJAvIBrNcpGRRXY1CAVPtTGeVzLZBZZnceA1En7fsGj7
F62AiwpkZ0U0n1z8ju0nkn1URHmU9F8mgRYmjIHqAY7LAX+zTkdxms3jHUgEQNDqtv2JPOVi3ED2
5uiDMWRV74nkHKwikx4ZoC74QGS16OCD77Ms/An1xouGIlFXH68+ahwv3Ig/yKKKX0kb9uGIhwQa
6i2gqER1kcW3NATdI/64yrCJv81VW13rya2HrY/ZUZAm4OHVBOJOjsUkKI44iMiMSH8KS1tMlmp9
D1Q1B1TURvLMXNPFu87Lf9btAf832j9RBt2DA3O2DxXrEwQC3HaN6eYMOqQGyNtGfUiRS4VMQKBy
kzaqAGQdzCgJPoJn6ktCQ3yDNzXZoC7bAEJXZG1J4YMA43hLZMCSBenGAgbLRYrFibrcm7DFhY2p
KYgZsLDlmFQZkjYLLNx7EMB1wz4ayxTk1mhC/OQBPW11VUDjYWhCB2cjhX4adCcgdRjmOPpqxQtd
dpXn/BLagAehBMOycfk1D3e3REORc+h0domECqGYMzx43aJbJyP+UpC7hPSYwrwDfmFjHmJkqDhe
Hl4MAKjsWVSkQRz7yLImYSvyFB7H4YJEBdJkETaDyIeGSqGcH2QyFjeteRvbrK2Xd5RcCRaZtnr3
Y7a33aw4J8nsX22jb1oUEaBrSIhdQTVQM7ZbaUDSwsZgMJxlp+s9A5eimTTSPzIx3Ro6VA+KENQU
2IgOXHeodrSZL3fv5cY9bfbL7t90mhGGB3w7578ZidmakU8zTttEd2nNs8gnPqosDl98V2qIpagF
gHVs2ZICk3x805R4bNcNumRJY5khIryrxLHAOrewzYNCGRcukBHsW4IbcT0ADPJPK8PiQmMGkt7W
CXCkz/Tk55QBbXitJ00JWl/sJeHYkZ7QrosjI3M2fpMPZPnUfkjQo+d5Y3c/sILmB/WUVs/5B5mf
GRvujjgMy3GC3DEObIbGqLe8jdoyICE1/+1YF6hyyv3/F8MQWHNkRLeQ8fqI/T8sTUJtuCgWlAdO
FdL+L2RD0c2bOksNScpCBCvKjXr/lQzv71s8yc0i2GGKvMC+b2+faPtTbZbOIeAqa8/ud0oBZKtf
G6qfbp7S3uqjxpoa0E61w7z3yjE/+VntXVzRNI7mrprPZEmC3EBU4QE36J+M/+d4o5fsx9btAAT9
62ITiEmmgjV/8jL70ggipEo01HMZcD6pV/sM5OIWczdKhpJysB89GOo5sj/HMDqRnBqKZxCnEo1B
c9KcwGJ4VqGolwOLft8O+YACc0C1d2ybiCPZ0m4xX1shA3l4//A2S3c5achIdonRMSuwmb62F0GS
u5MKtAosfZAij+rLGLlcTrLkeC0Ch70DnMkHVrBEEITVub/cuMNoTKRgY/WjnArARwh2Mem36n7q
R3pytpdytjeKXAwYUcMZDEsoYJ+3iY8sfgIdJ7hxCR3e+gKZnATUcEIcR8riCJoJ6pOY3ADZpu34
5PwkEYGOk1xaKzsZGeWDcbJX0r/FdPL02atw5KzuiWIql0m8dF81cQKMJRrOfqkbNWZ569KYGuQX
gJCENCHQay80jiZd25VT8vPBrqwYEGeUsADW6OGGSmKY1qsLhJCXoU+85w7sp2LQWD6A9ajnFeGe
j1g6kMLwHd0N0hyHf24O4iUSFiG4gIx+sTv8P3GsGqjvFXB9onrc0s2ltRvFe/mR/BZZ+AHdrroh
9ZGot/rE8iOSeVZMDOmjCEpGBdIWb1Nvt8AGsjZmlxEcC6CCTzpULVsZ3omowpYafeqm/kpSsrS0
OL/MCVBXNyQEYQ0SycEut7QoeAY9Mr8UVjiDNRlTOD9u8b+HJmlOFA6HKgfxuxSqKR5N/ZpicgB/
l/q7R0caN96/+q5arlqVN5sFJY7bBHVel0mc7WaePWJH/T6mHjXm0IJ7xwcQslCqhtwW4fsgU8PS
mcodCEJRLnm3Axc3TrjcHqm9jj6OuzzVnQJpvg2STt3c+wHAiHJ8pQkgCol65CHUgqQH63Iqy08b
ywIhHLi1MWcDricJvSTMLlnKACAz2NhnTzLA6+LgQhqmZEhCbBsCiWU2b4YDaLV34QyCQg8AsUcw
KL+uyle4qA5TIHEfTZScPHQcc/AANcDdIc22S9MXvy/leK4q0/k3cjO/s9Lg30cjs3ej5bALQMz1
p3ic9e3sA+AataSlXGtVOEOuUDA1Y4+sLU5q/TVZg341sLWi52V7jSPGthaq5r7ncf4XQwLJX3UD
bHogu+F7/KPT+PijGMp2mw39+NJPpYGJP7BF26WIQXRUbaNpBOveJ+RgAKTmTw3OrzdjbAhiPiyG
Ud3zi0CMXBrmcKl+VNyJvupC4xu6CAX89EriIuo+5IXvAWhIUeg+aChJyeQtCMNSXESpZQTBY6Zi
qfugW1W+ZEIyZaK0D5+LLpSIr0wpHq92/05UZBVPGt8/MA2VloIC3t84LQ4WivdPpS4m/wwNfbb7
hVZ/GxVL3erq21KB1IcFMjRojFoBdnpH5IiQW4JKNGTQClGmEDQkmAbhbciu1Mn+CDzqG9IG+T2A
gwCpBSd6DjLkAJvytIygNEX2N4oOBYhBM7Jm3NPYpsqgjzZ/U5Nl5HtPhogjXUiG+k+UMFLMjzbI
pgsvLgiNQGHiy/IQWQ/CUXOUz18mhoW3qhBZhLgLa3YonKEIHutM8rYAAF7mYueI/E3wROv6DAwL
s/EngAbUOaY4wNCW97P6YNSlhoyaAmksdG9RmqIiirqkHorsiw7+mn1ooIDPFtDKTMzoqfcg01K7
R1KisAGw7HDo7R5JZxgpOxoiUewWiob/F5kFSs5ti50nLDOnW04yoGm1czz/SRKZcqwJpbJoAaLS
rTyiHJkzWQdKgShqCyTi3/ObccYeX1cxzBQMFbzG92oK8qc2aZuDP8Vv3hgKWhXBHiW7pF5J+YhC
XrwnQ23nA6o4SMadhbTvl7gGVEcUFYUVuFX9e4168xPJSEtNGLJq66DYdPugSJd+OhbYkwqUMfU0
U9Qo3a5gAN449Zymjt+mIll2hIeqRaBzC/LK/6ljN2tPsqlzh8sg0Fap9yAD0DM8pJ9Xgwp5mi0c
Sfgz9t9bjkyjGangOxq7thkelm4c4t2Sg+roUf84Hruh3C8di76FSxfuXGNojhavm9+BIAwKkRkg
EZVeX0oUhm3K0Wx+B0MIRx2TqT+3M6grAZP6BQeL3rPrNROf9xqvkCGNXUD3UOZWcUltf6tjo/xE
oxLYQci0EYq5QIE6t5lbBVIlhFwISUMyHHaEmBc5+nQcouEgh6TRyqa8aCz75U2Oq+gaoGJd1Mch
5mLV4DVvXAA+PUTPNWzx0NVkZNIndE1pSne3VHg8Ll1U7ORFRMxVeOmq7pmM5J3Jjyguqj6h+D5S
TK9PMkRsJjhf7zBB0cYe+cMSRJTAfnOBJ+pnfoKU7rjak4YaUoDYDiudwo2BqyfASJW6K5wkqMGH
tZc2pGnT8LemNd292gOmHu34Iskcj6mww7PrvmOstoJXe8dVMuMnpVRkrrwfFOoCn4UNwVcW1Ho0
bXUfvJKK/BHY/v9pTFPbkfyRQ1LZkfrBVw2pR2SV1BNBF/EAeJArJktlSzIcagObVamVH8l8PX1v
eRVdvcy23sFw0CC1oK0PnMovC9u4mEUJKOQ2y1uRq7LDf1P/PIbGm4Fs8Sc9bnaokNeqXTcAYcmP
YqxYCE/BWRqpjgUJDzWFIMVRdtqIbKoAucojKMXajTHHi9H+KwP+pA+QrrN8FqTe8r4agkjqHRwV
OMzSEhCsAy54tABYGCjQYIkpDEJiSB/xheUY/EInr/TLo4I4pp5VVH+MqHBDXR7qUQdUGPxasgEm
LdwmXsq3D2s529Jfc7ZoZyUHGoh5CWPMA4R7kzTtno3IpokKHBEatNtsio1nVvDp3KbvJNeJUAGl
604KuFNkVxcROC14KGqmWKZtc7DxbKhSKq7a6Yl6sqQqbgXgq1BTsdWqzkoWX330pgIs8iZt7ObF
5rZs1dqx3msm+EWbZXoGQEH/6oiGaVW9Het52BkWih6CiIF6D0BXyJRI+1dqyDhMgAXYGWN3UorM
HS2kpeeWOCSELxlGiQeIBx3IMw42RGhXRDSTZQENPQVKH8m0ae6wAjb/9BOjOXtAkD7GDXKlkZQ0
I0GtBz9pXSwB9j8Acen01WsCehYBbOnZWhkChCXVgxGwWKAUgEUejoC8HCZ2SFLgsJJsioxoZ+pI
IjeRuPWUuL375IGHYOcKbIUZuKgLeD9soBK1+PN1aVpf6zjHUO+dasOBE/KkpVkwAwU8CVCIf+sJ
GQdX2Cv+1ikWiYA57olzM+JFjoUpxqrxJ6d1AeIMIakXFLkELPKKrZJ9au0leJwCUrY9zznTtsgC
5QcGzN5vNMTsjR+M0QHeotCibHVaDUlrzkv7rf6pgmeigpluonDDYrN0pSdvLMZXibmwuEeyebiz
gsqbyfHTz8l7EKuC+mKSSy41racVA/fwRgXA8+tn6weSlSHYocB+/vo5+/Ivf7lycIEDtHD/NBS9
+zyapvtsEUYeqBU2vRiSjLS+l7ZPyLcISK4caOgDaUzsumt7UkR2N5qAqymMo20n/34wppg8wqFE
xoEQKy49V9j68YH1fRjnpMFzCMRvVoEUSWxXxc842831IBRd3Ud1dl19j5M8frZN3+JIQEZ2ZL1k
J5L5qHu4OWBebG2sZra3JHT9pTe2KnSB6dkGs5tyQ98xLZDkt8KjGugWo//j4cuXyynSetDS163W
VcrY6OIKcNiatCCzWoAGxzW7giXIvYAjB1RtOiCTY6TgRaKh3mj0+r5kCf6zCq3R1/xZ2elAzNnk
fe0jJwAK8lBaP67OJqacZ5KrwEPWLXsjLUaUR5koLgYZIlFiEzm2PCIR57cSE4DGd7uVbNWV3r9i
UZh0qVCNQc5dc7tIlXGcUM3z1LFNX7rZsa014POmXvHai4Z6gOf6PYzS/EwjVHaXrxYyro+sSUBy
fzcjBZ+a37UZL7ohmYpXEtV+AohpYbsY9ddwdqKTfIqrEtqpRe5lV7nmTr0J6IFODT3fycToY0sw
aHD5siBFKV8oPEL11VLe1DehuAKZqwvQkK6Ct/rLUnsvmaZhgsU8gPCH3K8COY5Bh/GU1SZbgkoD
J1RdOZdUb2GJslRAmAi1x5oYMHVmv6UhKaSLOfDsYpf9fh2MrpOYOK6e43Y5rKLN7oi6Bf+vpP6D
ZjKraVVNMx2a/limiVqW1fyHbGkcuSF+WOPPlYmdYhOqQR4o6pPyXsdO7lQ7QeZh77eiJ34q3g2x
aPgEDoy0rw4g1QNu3F1OPZLpZvSi47hcR3Kod/XTnm0SASwbiWYYgTOTWW0B6GsMTZzWrhSti+U5
yagZQbX00rq8OioFRSFfpSg15AtLv4f4ZA1Ixt94mIFAFrDw0bbnrYVMNDTgpreAy2qWl07/m3IA
PN+lEw3ZYvWI7GQak0bHWUAAtJtsT2plqIZu5cJFjalHjea2w26xok4GVAplLJ0jf/43uHDsHXfD
5UwNvnuOrVUxBuD3WAASB4TT3GXomglbxB/nl8FNBVNLb7pgbFHMuVJLp0GGFv4UVTlRODVcXZ40
0v3x8g/2A90YuVLjhnugndfnUHBYupL5Eok4Z1/wZa7GNsunA+j7LlLmPZiTO/lQj9TUUworA0ka
TqMRF5MaYExQV0qVE/LcUalosa8qqS2t/GhTVsgGnikx7p/T2KSeEuP4YrfnsuH4XSMvjlxUwtyn
CXScgle2OwBcNL8AeOLHXOOFiRyV8aoL9mdieqaG6J6pR4oQsDLntpk3D/LPbCncGDNvCwocLfjH
mA++99sBKUR5RRVprw1A6Mu85IqdbT7tqWtNeXrtCvMK1qT+6CQlT0Sta7LRu2XeLkiGBGuq8JkN
3uE4T5i7OEtIt9yIcgB2+SmAqcxFe1PhbB+/Z/CIBElhNMbJ4qYRIM01BLYLx/4akvjMrVujcECO
Hx5BsfE1Z6Z7XT236KlEbihTMzfqwUU9EOy5T7IXf1u5KjNy7fTCRJoCbOVl6WEor327oroRaYGT
R2xU4MWh4WG6aeJZeyrdct1wnlpnZ2mPSm4PcbgENG5t/oZVQn36zLXtNWPbJouD9J4PMckYiCam
CpzfLeYEeQyB6epvGkp0TspVXrYXQZNmWAe9tqh/wEYkA6ZN7jB2RsUdO08GCgVRO4iuVBXRAIwc
2+zc3YylxtFtih3z7M4EfBqMSE29lY83Dbp/USppjwraIGq62G/AQG2YqLOIQEAeYcF0aexxB/iY
CtmLaJreK59peFeSqZJTj5RA9No9yCkGKfEikcoHdw1sZsHkDS2yTN0gM/3kNe696EsJRvqrY88v
elLFX6RoqfrDrHXgHRAW1GjJtGABAURFHAre7BLHeJ1jwwSbNMy6LKtffYMHyikz5vDE0wwLerPN
sg1w2uod6+YCwDC/grABb2uU+dgn8iOFEbuBy6r0dRxHHc+SrOQjaLtF0iNSKK+jIA/QsJd1LPXy
jUZzl9fmnrQmsQo0VtdteJx22Lf+5WJr4+g9md60N1GoeJKG0qf3knI7t3az78IILBWF7b4aqOF/
rXqU04BCq9uRTCoaXhw1G/NgJasslgJUIT0p0eT3LvA1bBRyTsszyUnEANEK6jmzPUXiMi4QrwwO
nD3xy9D5lOOh0E+HqAB5SqBKHZjQ4LBsOpDhSm3P+gcfXVsilPvcpb0I/FBVQVoVjS4jQ5LGKLDE
XJVfiAhko6L+sq5wl3TXtqFPYHX7WLchHNcR6z7wtKhDptId8AxbNCD1xjOZoMuUAsjX5lPJsAvx
ESGNhiiqfkfhUXiiUbVw7JUDwg55iEDw35Ew08rl2MkcdpYPNmBgI8x7rerZ7x3vbAmoPGTQc5BN
L42UlTaIQgLks0k7q0n9M3lR84mcRPe4ZE8iFZdkckhXBFwiUJQu2B2rLuBd1F+o8ZFN/jLsqW+E
/U1qggPr4vnTszIkJRvj4QC8bWxj3CMswsvhw4K3icG2D4oOlWp4DqXzQUUnDw2bfjWARy844W6e
2t7bzmYVvy9ajXy3auBnGnY6YH+Lkf87tvT4nURAo0QanMbWFnmx/JuUIPyJ3juGhBmKQV5xW9mX
uwWZtVX82qNatAYIyAgMuJOd41lETROyW0/JkrGNgdmBFB2SdXeTB+OqCct9nVRAoL3HU0GX3hJE
3QkQrV3kdpKvCqXslC+Oyle3t0zTj1uuf55EwwlA83hX0AtDNKlowAgBaDESggcb75qwRpIjeOXl
iBQ20tjw1r87qjiVeEeRgmSrYJ2Ki3PExtw8mJLTykheqHBfkhaUcqDmNc86yijOcf2rp2QGIEa2
rTGAl0eYKEXrDH4hhaR5UP9Xsv/H2Jd1t60j3f6VXv18uS44k9/6+j5olizJsh3HTl64nOGQ4DyT
wK+/G0XH1FHnnO4XBDUAUkyKBFBVe8+z0rCkD4P/amodTAKDFiGJuAQIB0c+dMSDz1bmtPuiZ2yd
2c25LavyCN6UI2HjuN4wXj4kgDlOEsHoRCGe02mGPDmDD0Wxn+pggRt05/QG3/sgmSPVVfls2Zhv
CSgiq+SOY2eMJDM850IG8KlSK/YkzW9kehnrVm8jFb1CytqvN/v8ov8wkupm+F9OywK5x+9Ua/dB
6DdbSwpUBalG71EfJFVDYhyOP8co1dckMRwxTHoSyY0GkPhf6EIrrYCooqZ//yATMg2c55k/3bCx
PJFABgLB04jcHVCG+GkaANfH0qOVULqWmeBHQpzCvaNGOF2x9ZvseVYhn9GIVtMM1J1NSY6CJBl2
YjXrrtyHWujthj4HaeuryvRwNs0A8Z5wJOZMsCWEQTJjl1zhlNxAncw+8xDq9X6wy0232JEHqW6G
ko5gT6obqJR5yG99PqYm6803qDsHFbum9UbwLa7ZY2FJXWpyYE+5gh9JKEqv7FE96zjHqduZdb0a
c1SHzSOodzsNB01lgX3O7HbroY/gKfjdVPRxlS2fCkW61/hlchJdj6CrDL+UKNbhW9OSCeAP0RiR
iFZGz8JVgQOdk5/qI5B9vUIMoBnAwMwdv9QGUvHIex5Hxln3ynOsvUh5NQ/JgewEGLywklgWrlUd
hpprzksKOt0i8eWRR3h2CLvtnqWJ4CQCxcFPoP5hJ5L+TLnXLOzITz+V0is2DQCckWHP2m04cgns
RC1FCQ/Aodbg6UmBdJ0ZgD1qwTUODNw3p7AABYZ0eTA6hLW7nmTlHdgx8nStIl5lSROckScfnKnH
tRjFVkhg25CuKUob7Jsl1mF5AUjB2XGydAC6yuruXKsJJhXNoCEes5lkmlYMWDHSDJNynoeLNZj1
wN+svgd9EBcAS1+Vtb91WMOPoEprQGGOYjUdiCPHkb/cbkNpB5mgtBBRp9ECAu6ALe28Be0MkWPP
GImFW4coo1ArC1oLdEWzTbCIuScVDrPkNmGuvZyXFxHQbdK8Af2tWkqQxzwHjVJzxMqDpNrLgQas
PkU3Fb+gRATtJgEu7rh+MIBiQnpKnaPEOGpm3z+7zR7YMScAQ0IBR+f3wNYCq/MGqRsdqp25LVHZ
O3obppkVwKrscdilwA3Z5qW9c4TUD9Q0o/THSWZmiezCtvF0ALByDiSFD6/Zn8xXnlOX7GSaPann
m0Pp3c1Ks8J7BRhJobsNDWdHQ0xpOQunAqrvHPvxRC7a4yzPgS0AGiH9kyxT1KgRZbJOdaR3TGGi
PgPPdV8HK4AI4kTDzYLz3JQIJZxi8Uoakeeo/xUj8uCNttK2pGwc0BgtuhiUlUCPCxZBmJ27ID84
CtSRGgRynSvxRtemeMX+vQuNEHELZMd51ptpSLQ+PrMP0nqvle404C+nT0MUFtVjAZYhdeIHPhnr
UKsvRKKBlVm+mC3UIzM5kkgNV4NnkaxIasHg2fFmHOtxkt3b7OvscTNVLRhOCOdvYzdvtokjOMrQ
nauqHN1YpALZHFP11VR01YyVszXc6gfl6066yd7USHKuZQfGJKrlagGbAIogxJNLAkbpta7GUV8R
AWaowBHDgMLPFSmtGHf6BvEpsIgr6tRYS11946qi0smLRgGnzl1c+U/zdZXYJAaW00MJ3AcgUmco
E0P0KS2q/hyp2BSJusFAnY014pp0ZJ39TNY+8saQYAn9NZR6IgOoSaeH05SzkeaYP7CrnRCZiEW2
BROoc+yTNPc3dex6YGQVW5nEXbVCJY5znLpOmchFJbi51kfHLM+DAlhjIL8OIjEiPwPPqoXegpaa
xtCUNW9Rgi76x6tL18VS99bzRb66p65Mts+/OFIie6nCe21JF32a5OamuBoz3WCFDQhqPRT+qlZo
KVaaA3bFEfVP23PczSSSxXGS8Ui9QMGskJiGGV5mRQoikg8dudQZtl/TjCEHlEzFv5KHDjzdDnXk
+KR5RNWizqoN2KhleJ2xfM8Ugk6Ep04ba+1huk/oPgAcNkojY1gaJKEdrm4ToYaQnODrrCMQbQfg
bUQhI2vDJXJh+FaIoFkiBgxZQzhhD8wjsI+TbPBaVxH8x0H3m3DZ60N3zgN7FZpm/GDWTfwwhFH8
UMf4L5X6ZeB1FwINkm0Bhs5OZCNX5g2vwciCw+TR9Uzgnc3EjuagBkntCPj6zbiZPqvGHmJdI1li
+jANV+IcRP7CKA0wRKHWASenbo10uRBchErntg0MSqQe6coKBx/CFHc3bmRkalSbWuN2SNi3v5yD
DMkggwVn7GzHWYe/g4bMPXPkxUpLRnAJ3sgiTX54vJPH0am6SyPLk6GwTKWSxrrG0g7skE2gTzan
jtgxwV8U1JV6t01S/Jw7Hzfs1vVk7d+njY5UthBkAZqQqpzXOiJh3NthnQvs90ChflODNB92lEGc
boIBPMGghKgXZlWaO5+yRAANnW5NwNksNZIB293eZ+aLy0dgVjsOzj77yPqUFV69nulwx2pEDdLY
35PKNrhzTHGwSRLx6ubGaG3MrsVeQvHqUuPYtosngoMMAkPHokOk5aZDXt2lVSlTfGAt1tgQSYfE
qPCS9e5TFg144Ss9qToLnI+ho38i10mljAXyFZam1uO12PiJt5CeHdwnS3LoxzG6aBpPTzGv161p
FAe3K0+sxH1r+ul1E8RhvekBCru4MejKT/cB0MuB5bWerWQgEfQ3L6ZpBDua2Bvd9mr21jrVNmOn
W7X6MqB+OZkOKBxTFJ+LhLvgZG7dB6AkbXrU/p5JYpmU9wF4bYFK08ZLHoSIwnbaD/J3att96PQ+
3GKjp+IiGE6GtgUpbJkM3SbH0X+MnzaYk0TK4gMNAV8C9g2Oa6+DuMf70zIr+0DN6EXAfpXSBv4s
eqSrS+8PZHmNa2N2Q50SsNuV3zyMejdjb0RymaeZx/7lVB5LPezhswTguH4FqEUqsZmbYeiXIE3o
9jwpUD9NBj+3LX9HZTkOTjaLBWkt6hYNkrGNLv8cDshXzhuOYiZVvD1Va1OXmhpHjHGA+BZVcZMK
W8TihA1+tepQhbKoUHzki60ZonAZby9efXG7EUhQDDjEjWTlFz8rfwIRRr9IPCkvQxb8QWqd2c4q
7AZnbxdm+qVf+x7L9shmQe4ESGVWRZ0rmhbLfAEw/cnuZfLoV0J/NNvirg0q8yVJag6KVcDM2m5R
PfsgRZROqh9F6rEjKirZ1COdmxjDHfO/zzYjqKu17+s6KJqa/GKUL0iLBt+OylUMJBrDtJv1KPE4
Ix012N/8NOVgb0uAce0j0YPlwgqx60SDAhLQw8zymA+TC3iJYEg+HH/jMquoF+s8OtVR/z4zzTSg
zFyWADEBwEKrmk5hKdiEukDy1HWG+o+6VvSSVMnbKXoO8pzHkC5HrFJxPl+msSGAp5FSUqxNowbu
q7SwWml8lDcY+MUA41045TnxgVcABGZy0ZWfg/jLGjtFY62pnEWAZWT6U161rF9nxYEW7ICFGXGo
KrNt1o7Xa/0IRINbObBxMS30r5b31CX3vswXzB8fNCBUgJsS2L+a64Of2Bi2BAJMKo6q8U0Zy2ZF
IhmaNPne4eBrLRoRrXuzaDZdkusvwLg7GKLOvqdDj/CadM2HLIqD/X/2AMhMsbSYLrdWYul31Mgm
Mqbe3+s6yZ8Q9K+uhuqB9t3SPAY4XP5eNfXnAits4z8bfT9+Fn1grcElbd6Fnv5zKpH1A5sfhkpV
IRsAKsReyjnODcq+cA2FwFHOiKqCo2xAdQ7VjQeQs6915sCRrxM2+baL2Ai8EW28CMChbJvQdhat
EskAuo38AnQKEkKtKgJkYCCqmkd+vAPa+CdEBZ+MDzTx3i4cpHpoqHH/0FEvGiwE/gzNBoz7L+hx
6nV5uyxA5XQCdxaAod3KB45kyi89iTKIFmaNxHUuo+I4AoL4mNttgYhAtEqUivRIQ8rT1VUX2yx3
wUBKufJbHyZyjctEA2iTo9dga+iRCBgB6LBTkN5TTz36r0RlqNIgWrmN5U3ORS0BakjedlXEyBL4
8xS1EknnMQOQtZ2asncsH0R0qnulrWiqeQDLgKrxDlLkBMDupLO96dzxL+GT53PCm6PF+UxQK7CA
TrSgWv7OeaiNpdel1WsTIzLhN/qLn1rOsCo4jzZZGAxAFirF3Q0NRZ1IVK/moCxGzZDtLyaZPGWF
SvANYj8S3LpMHAwn/eFnInhCAn67Y8LSt40XZc99UHyOwzj7jrr6H3wM/toBJQZAG07tbR70297u
UINj6XF0bHoDRTaqF4ZegtSiD5mUrAafa+Ka3frGMPI2AjwsGvIbaUaS+wT7C2QOb/um6XZ95B28
geFsrgJT8hTSn2QK7E/Re4rmaxVrzSV1ESwA3gJ1p+yAqasiQC1TOQXTsL5FfsegswBLlI8BU7fT
W33XZQGWP2HXPwEPEbgcIKUHqTywJxvZg+Q8sdZkdMbKvPdNe0vGMIJ/nljgrsU9fyBd7uvuvmg8
E0cnsDpYchlltL7aUwcxduLSQcbJEQ9cHcQ3XvQc9RviFiChKzbEO/DLwhSG+y+BLI4E1kLOwbno
5i0KlpDdh7Z0dRMw4YjChD7AVKjMiQqcUhwdx/u+b5J1Ic1goaMGCERwIPEtF9J96iXiYDbKZha2
wucmUSiE8E5EiLMpKzXtR282kJ/fpQAV//shND+3on2dFz0yPEPxGnsJDmTr4swRej03HhIXAFOS
W3fKAJBQhMwr0F1O5gGbyrsUhgTMDtvSD5OFC6TZOzP9SWWuc9XrhBw0ow39crsCFyIjDSP8IRJx
ONCr2Ux3WWLpdLpN1uikOGli/7vwkKZslXsVdJoHh4iPndz4QDEnkAN+l20MwFSFkzFDWuRxu7aZ
me1n1Yxy4aeGKukqRA/emz8NI13t22zJfNMCMFw1jJFCVKgfpIKJNLvybeiQ4evinDtaOmFzLcay
e9OFdMA6hfth+eFc5YCoBOFIPY8vjYQ/BCmqvLix732AK4u2K74a5s+oc6NvQoJt2uCVe9ch4eXS
MeQOF2YTfRuC8EsEzIUnC2f1e/+hqvsOmVngHcvaOL4YODBO8aR5IpUm9T/sogHZilK1KMvaDAgW
IKEQogYw5dmfPHhnXfk3Ggs2doCsMA88SndDJZq1O4YvQ+/WxybR2aN0m/zIs+S1sH2RLTuztJcB
klK2ehjpjxHwFx4RkyDbYHHARqlKexpJDSDRX0zHH5eFV+1cVf0EImn9jnqzyESIqkFLt9c3hlmc
nQeeFocIDE6UCY5zEIFI6afYcEGM8Uuq83IskHqifhZhuSQsTUrpmPM64tBaOCbAteeMktktrM1F
36RMkQ0IkDwAwVtK/75XjQEgBUAfawdHwSaQfsT5711gaHekmvVVyAJwsHXDinS+cNhWgih0fEiY
bxxQL+auuZ6ygwc8tstoBNailU72PXCibc2K5uR1eGRPNAvgOW5XgQMWWCJLIC6F31ErkHV2Ebku
l22C7LEZFSgkGCCSWwtXGofrCnbJ0NxV1xjg1/2gK51RgWbdhBw0y17svI+bAYKoB4xclUfYs71d
2/El9NuNjFn/hKPx/kkCjkkhMwf7UekcDxnnduLIxWRVOj62WwtEsvekygwkumM9NK5JTNvaxmO4
LndthAPqJmCP1PR+3W7AGTes2qhg2TLXq3OJCsdTX1T6Y2eZQJi2an41ovKNbKkD0WpHE2AjFT2o
OYUt9WXjsS+hNxgrNzK1Ox4MycUeM2cxoEzimxZECNdZzWcti7FgkCXfAZJef46L9kIOoAGUi4hV
1iW3/O6uSWW4zpkXfWtQaKtmoKnFyP3V2HQSf6dvWsr5ZXq2hP7bX0rcf6vSll9EF+EZhXG62X7z
gNawaUqwaQLCtcBJlFoUkUyNI4LROwJU5Swz29ySrupaSuGs101g5S/p8Ik4vkMzkofIMTnAVXzx
6rpuuuxytzmOYJR/sbwrL2578Oq4eDUiVIfNXm35TGpk3YpDaUXx5CXz5N0r88Fe5LJsM+qyBwUy
R7l6NUZPgWEa57ITB+aGabSqFLI9tp60CZ22rT3LxJZ16du8Rb3d6JKLDIsrF9q7gkwb6zstPEaK
8ALxGZxhpPcklIr9Qi9B1IoQK/DplMNsYGWDKjOcdWwTN9XdRRBXixhlj6JA6ozer+fc4Jv0X4k6
XpS4j19uUohpQIIqTXxUjOI1kt0s8wFIOYZAlwai8eJmrit3TUZLHLI5Bxo3z41ATL5CMRyWo2k5
LOyw4xeAiXkIX3fVUjhW/Aa6o5dGZuVTkIFlK9cdHekM0Cei2Ma9Z3/2kGqxM4DJs0nBjP0mu6Un
e/YVyHv2pmVuuQMNkfmCU5IV2cEIyNcaDokPfV4nnwavfaT5rDADeGyfZae8tpyLNmhY76gPMliD
GufQ5hcUzx7yrAfIk0Tg2i5L8Zq1jbMG4ijf+VYiX92K3RkyKJ+q1hrvUReN+HZkvruJeuA7Ev/s
xlL7waqzFdYAGxxK2p+6MSrPODDoJg57HiB+Gg55uKdb1IIbaEV1JOH2xcripvbk5PXnKJf2W+mC
XNm3UvN+aIbsJHw8SslgR+murdv4xaukv82Aab4VAJp9CUdrTQ5xyRPUQJbyCGCV5mIVCCALkdhv
yPJ94yiwfjLMuDk0DsLppHdQiojknLcw05x1aZfuvrUq7cke288BAu1Rjrf5CCa6x9aS47L0kJbO
PwjuRZLcsQEcCKRq86g7l3ggxbEBHo28RjC8x/VdJqA/ThC4xwQZCIyvJsAp2X8zAU0ftG1z5la6
aRQGNW+xrs48cYes9OLUKRXpSaQmrlAO2rpjsZx11Jv9hEzr48jA3VuvvCAYDvMiE1TrbrGi9SY1
Hy4ucas6xLY6r04/fHCONx4KK/ojTBwc234sxGlJzonTh9bktAYn8yxSb/KZV/BhGvBl747Ranak
cZYTgHZriv8YGiAN3Bz1wqHXVOtIVdRYqqImVj1bGVwNjFNkIB1ZZ8OgCmxINxuQxPE+IuSuSvWM
E+zKGqtA4h8VCBlm4i5j0B0eEq32LnWToLpVnSkZI054Bk1/TYrIX//OI3LqbYlC2FdTc1DBzLV6
FQSWsQUHzH5oEgmS4T7QVokXuesIOJoZ1sTlKnO96FJXif7YFznfi6ZC3gh5IxWyQi5PVxzCzmKP
oRaPZzVXKHLEscq82XjqsHY+zp3OdGPD3OgjTq6DD6sbtUA0mh2FnZ+dDvlupPKsIV7mIw5EHQsh
eq7ISqln4eZpETGa1SBuQEZHk2Vi1WG1vRxRQSQRLfk1DCNQQYcYk6I0BaUyymnJ2I/1+4haWchM
BieTr+/bB6zb9RWuh3UmhCTk3JiryNaSFbbHv2CTCBIJ0ZeaA0OY3CZMpUQ5e3aSrkh5NQLOwg7S
yVkfeHx+L4jOqn3bGN0WO3As3GJ58TLL/6Md3lwvtFWScb9GtfX4A2hPb7ana681Cp+XWTuEn0Is
80Av7sh7O+XYRHSljXrvpDkwUDnspFGiDCKrvXWfFP3GrjIETxMd9CGKQwRAVt6+1IL1rCI9NaPl
ju3iSm57iZdodppVhLxMYyOGsjBkvI0oKUeWfZgyfsY3T587LQFblD28jlrc7F2rdlbdWA+vDGjP
gIGO5YmBd+jZGxFqVW6Za4OFKPZAE6Fl42vh+ShB1Kwa53eodNsHThEsC6AunOICSbKM42HXNTpQ
qZD766V5sg9YjbIOcqFGi0Mc/leJuWycxuq3NA74murh7rBVNBjnwvI/VxGe916Ht6ahaplTiWcr
ibqqdJ5FshbKOVDOTDnfjCVrlCQrYLYgklu6gH+Y2ghZL7/6g1N89DOwdzjMQC6M3+l31Jjq6HcW
Z931ONJ+DJ4+49/s5BTX2PKIKLmL8tA86WOP80MWRltfBwAKVkVQUuMpCNwUyZGtPilmLaVcJCVI
TVIE70Hl+5uR7eDi7BOV5nhZ/pqSUjoybL4FsutB224D8ow+ZnZBNTFfhxbKfgY7KJYu0PMQVQBz
R1pG/X2smqFDNN8PgWFMBmpQ8dPf5wlQxKPS63Y3I7iIX2O89vc3A0KExr0cG+N5DuppQ70JuBiO
JDUxApsL7iYLB0cC59k3N3RkCCEDp+UKNV81OCMDRC/Ws5NIuiDNFE6vUpL5yhsLuNYFHf0HW1bI
/BwEkogdEnkWGTrDf+r6qD6SCtXX8crnIfBpasddmxaCSQDlKU6Ii+BhSt250Tu21VOtOMwq6rnq
GTzpYnY9Cxl8ZU3yHccZzqMf9PjtazUiwmpjh/1Lv88yrGVApwkyHt/vVzrKOS+092M4vF87kQt2
AJC4Pll6mN9n0t9HfQe22ZupWFn1+74w/EU74ueRJYazzZpghxyg6Akki9GT1To4xgFfz7ayHKT7
Nxm/TzVv8hDhF1TCOSmwp4IAQH4lOMNAfhMAt4k5SJ0vWHAkOU9x/To/7NckGmBI1TZkFlgEr3C0
Wy1J9PIIA101cB7tFuN3y9Lq3ZySSMmMvmHg6iVFscXLFMkpWcvi7eCiKkcUkTalKzYhWLOKIX3l
bYp3RZ+a1hl7Puts+9kfSChrdiTN+qwf+R6/hi9Mb6yzoZoAvLCnsHKzz4XbfU4Q9EIa0GIkbszC
M59rrAxeg1aTS8Pg4gHAGT7+c4G862J7AFdArm1qjHxAmTH2u6IwX/Ox+TxGUaXm6evR+SI144mO
FJCP8FJZQ7AhaW5mZkfSlX7uTBSRNy5V69+Od5Cd2gFSlbZyDgJPw2La7tWxtshrpJaQZd4C4pDO
XQYgglE0HM29YSEd0sa52MyshuJU/Qhq4m1mALJCqzNvO9FCCNTHh2BpXQFivf/kiEQ/xZl4ZQUP
2iXeIKmTfyI2CWR3APGlKE80zpfm76fpPcUlVfvp3k2aYcf1SG4Re6qfja4Gf2iCuIEW/9QTy3ma
HJwerxEHR3zMjLe6X38nnneX0kOIFJ7Y3qkhy4cfqRokh61kVtt4G1RFFYFyI7YupmpyXfy0AMCz
H1zTvJA+6ApvVXKprWadKPDK9E1cWRweaMGCZQG7eKhjxqDBtaCxWv1qIs8GzuaIFQSYoQ3prlvJ
/cNg2N6BevVvxNmF/ABB+T5iHlbEzaKOTLaffd2hfkHcttpgO86QbPvnj5j96BNnkXo334LG3viN
IIBbmH1dLB0FsNg2iGJluedsLCWCN22YGrKSbnbBNQPeTa0QAWdHLoCXSTPQkKaVzR4XFmQkoyd3
QivFntU28kv8tl83PgORnYVVjGmm0Tc3NnadG4K61vKRb+fp9ndQJ4O3aXTN5wrfdOWnvnammQAd
KvZpH4Oqws/7tYHkt7MfpdmOnvxO4MdI/pbP9OSnprBEubGLoF5NDIquSmUGTTlS0uxoSJZjZC5M
jRcX8jabPJkn0GPArWnAGbY1AFw5Lejv8J+OcjGcVgSvQc0V4ElYul+NLnXPiRbqj6Bu7yozeqKm
xDZwbceWsY6RzvSENWhzX+ZvRZ46WI1i3bNqA6DKT7KwAco+Aq7pAN5Q2IGduBCJE9x7nGsPwsW3
8FqJuv8qeIg7I3jwCnDv5iaiMiSSwZeZXKWN7a9plFW78T1qJBlS8hB3jY6B76Z32A4fzcJu7pux
e28Kz07XfpZswq7Qj27liVXvx97bODw0Q5V99wH0jm+cd2ffCkDDYOC7ZxFyA3U3rTaj6+Ex7/jY
oAZu7Szn9DXAiyGWTDlp1ORIzPClqPeVHMx3A7htsykTzhiEvsHl+MwqA+sIw71DvYdK9Epb987B
l+r3uQNUapItcI+sRKc3y6JBJnLfo6zTDb6WZoIzD6nyCImmj3o1aFb3wDE7hWn8A8TK9XPVB/VG
k8LDcXkJLL2hSleOGw5f87TfaHHg/FCutuVUkyvvC4kcsdg+ILLVn4cYmAQOgF9fypElWz8R+SaV
hvkifZygSFnEJ7Liama573yeByXMLi5SlhEKkRXgHnDn/HLRGW1/h3OgYwZETWTsf+haBdc3ydf+
U38EgsFdlIETz/Rq+zjgN7bkscy+V8mzKzzjzZBYshc8H49DrI/nFJhYywow9RuWRIArVjEhX0Ga
232BL0FyoKJF1AO9KAjAR31czgaPIkqzTL3bKcoqFBtdVt/xV4lQlA4Ynbkhna9AcMMm9VZ4B79b
yRAz/hD1bbTTvVgg7N/ZCOoAkeTYiRKUUxWyDkiHddO7gXqSvKlbCLxVMjsB43jPARRW5YhfKuZ4
xEjqB5WJOuksxS8/67A0jvet7iCcNfuQufAy7WznIbKagvEJmE1iUw4BAptJEp+0yqvA2KTxz7ET
/6xVzYlmfOotrflRogZtgVws8QRCHrExxjy/SxLElZHb/2xoQ3MSCPzNXy2N8kk1fzNSlY6397Fs
O//zH//3//3v9/F/wp/FpUhFWOT/yLvsgsvbNv/6p868f/6jnPT7H//6J1IZwctj+a6Hf01QgFvK
/v3tkeehcv8/UVrXed4W5jlD5uuWoHYIVkc30w3TUeM4qwh5ZxYn9B0OnhY8yzdu0vIJkIc8bsB+
et8HwKtuGcjuC5Kj7QDngCOyuMTrNDnijBmXmbogcUiQFwYfEqkB1UWy7BL2wIVlLQvEK9/AUb7E
n9/5IcAftMhKrfykIQa1YY2dHoxMtPemleCZYAD+jah/NBun+9jrhbuJUY9k7CzDXUrRy1meGPiw
kgkWocOjHZHjiWAt/dX0/ovDJN6UGmPgjCiRkEhyrWThZPawQrK0dkzwcEPR5UPuecYDj0CFXgv3
niQz4+N933ZLN0TAYNkD0u0OZeOfZn9zSOwdeBZR8k0uWRNlm8wJihVNQA04huKVMY7Npvn4HAZC
84URueF+mprn1iNAztIjTc10i58HnwOhyo+eKL7QV8U5xUr2RFJcMh1sPwhduMFQLP/+TnPZv91o
yC71kC/g+JarG6bz5xutTu1QJKEvz8w1wjviUXLqsYwm8qWJXalAdR/nOF6ZzGCeuQOSbt5NctTr
RbT6sw+TZdBsUJOJpxtBGDK8XvetaMNFIIzsQoiGZEja8Tugw8w9wgWgaxJcXwvcVBstXGSxcL/l
6kVmtFZ5ikBdf/J1E98FiZdIb7Q3E8a3HXX87FT7YkRJ1jY0gUwXNp61aoEevjGBa4RqryrWlhRt
AiooUtIptFRbKRhFRXbvpAizTBLwhOW2DtPqCOLQ6twaSBakzZzavRVmXi1BMtpO27cPDyb0rFim
UQOrxd+tof317y8Vfvq31woEP3gYmEj48IE86ir71UOh77WxyCxvPCMtM1iO0ju6vqE9GVXjHaVn
lcuyD/Uv2ISaC5TulufOTMpHx9CeSR9EWryWhSn3OCU0XiPtYA2d/gUlfcNOcCNYk5eD7adTpe46
7Jp2Z6Vlc58j72StAq1LEmNfNveRarrEvDaUqMw7dRIR5FqPl7F64wZgvlvnYRnuRFyaLwMHLqGP
ZJu8ccpn1gGrUXmJetTAFYNBQSdf9bBpURqcIH2K4bmz0szaX9KSt/A9nMBGfrZqdO8Y6Gz40nVa
sGzcwbznXh3twTiHPz92sxddr1A7Vkn5tYj4vlQP/yK3j5bI17EWwT54zaPvRMmi8Fr9QKLuC+t+
zHocjCIffVl7WbhFMUsASqdS22uxixNzbryKMoi/qQ7weJNvHJ1BaVSHNB+mnMnZB6atnqfVHe0W
54b2jTiJcFdg7imWZDDxqNn8h7vHtG7uHkP3mW/5hg5+N4Ax/Nsv3TFtD3+aGhVoiSWREwGYFLkM
k76JUKTJKoQLQ3v8XgkWn+umb56MNAP7aQiMQeyHnrQyMtc963rcCpW/xw9VroF45D3GORL4xtxF
KbvbeI9JqfXHxKlfUIvb50vpVzGgmX1jR845Qw0kyg52fVKN+bLuRbYq8zDYyIC5j2Vq2hucG7vs
TfKcPViybzeoxut2kgfiFeW9iwYP069RVLYoFBi7XVgP4hWB7UXa++/62T8FlOms/7M/zZN3yY/B
A5oXJdcwEB9srcBHuJoSa2aZzHmG8kG7NwKQCozlMQSv+9EWOdAtpYMm1oZ9UaRbUpFxdjNAhauO
n+FncGSSeZ2X3BWDzXC0gsZEZO/cFexTCdao/ZDG5dbOzRS5ZqFsF37KmqNH3bFN420n6rdJBODk
QyGrcCNS4AyBrrjXD7n02UE0GXqWDyXJV90r16l75TANUxPMU01DyRI1HdDmKhzhlJV+x3n3pReR
uWnjFkUlhtDQkgUnM/rdlTy5qzHUq03kjA5BWa8nkYZPkwAtHTVC5eLvb33HvrnzUV5n2Z7hGC7S
Ai1mqHfg1XMT66xet1MEX+oxjySOb5AQAAjXEpQDuvUcf/QKEb3r5t5f+hWWhWvDg/4hDz7VppZ+
kRkSBHzeG5tEDuKrVz0XQK76ois1x7sXfNpmdeqTHPAyRRgA9NXTjk5ptZ+tnmGfiAyFoI/4QRdW
s4pVWoNRe988bhvJKWWVuLclsimWYQD8bVcL61OYgS3D1zvzEgAQ59wjwRGPXXy0X5RAxQBSzqVD
1PjKQCMADPo+Qlior6YROOLNwMQGg0QJwjQiAOnO1zSOMZXl/ofHkeXePo5003GQMAVWF9PAIpdW
wFcXRRiJm4SRHZ81JAAvK+f/c/Zly23jXLdPxCqAIDjcUrMsWZ7t5IaVdLo5zzOf/ixsOqajzpf+
69ywCGADlGWRBLDXYBtnqY94wzuwgm8E/zEofiRVUSPVUzGLWHojAra5qqciHYK+a9ZWm2vzuL+L
a3h8GBgIbrm68tKVrjAO8CyzYv56VU+fwcrs7hgV/k62kX0U6sBSpOpBRDSt46ANOKWm+ZRqqUxn
kLyxj0vddQwNtzTTGbjPex9iA/ukDx7xdte379f7n0N9+hDLWFdDX1+ZAunTzaNT+PK5U+hdp+ra
S/2nuOUqyzBL3aCFz2bX1FsP/7qjE8fwp6RTOkSwcjtit4kdlzo6u6oD2GeAwIsagg6fyjTEXLbK
EIJxDXbFfzfG7+roMsAmY9PgqjmAZqZbalW25Q7gVjz3/gYEGOgIZ3ppkgryOEbRn81hso5Ah8Ni
1NLCR2QlIdsKANNfyskpaQzvb17wb5Bxnl5Mu//ZSa2ZymLotk1hnbGlkEAamSfZysrqCXQ85A+0
TAtu416eOU0vR9Wat/F7a9oVIbUCuBI8UoepDT73p4gQ/RnwAdvejsPtgKf5ydJFsso7KPlXIRYV
gx7DDZC3+lPbCiAgi/ILlqvhLhaQkOhHq/iiZ+beHDh/ou6jDaiVVGFLdwd/M3VHUj2A5zu2mWbc
L9eYsw4aH3/rB+R3hgBTi42HYmll7boz8uSN1d2tVevmD+A+7rkW968GdMI2fWY0kLjP7FMqRLBJ
az15c4ZmCS0jOOg0gf1sl4Vx69QW9MEayBCrUmJ5ArpvE3IX5sjZChydckNx1EIHsFkhkYEeV/VT
hu+TjdW00XtQg7TRb+ak+5LIX/LtvSmxQE6xRlI5+zmdT3GdADC49aL3vtTjKlev+mLCCz8gLdiR
c2mcauBx02mHbH/jculv6iaMjlSXFw6YuNRQWJN2wDTWhFXU5BTAASqBg1KW/EhnUhXpbGlolRxC
R3IIdErRBqkYUBCUHSBosPRsy6RwR6cG38OZuq2VNn9JtQgsef9+mLoQJm9UZkg5VG6rvHiX9iFP
ALRKAdfLFKGLDrVialVE/6LyAAStq3vM3MQKTbcEgtCsHXzkAee/mP740MZay8SDY7ZuTdUXMn9p
PHpvoW8K8Di+ihoFUu3a/CZrkvdDiXle4S5lah51hZ2nSirDa0rfYF0aunPL/88Y82hmXW0jjYn4
bKdFgiwWdLE1x3HukLrpjxzL5c3IgS0DcGxHfA6KKHGv3Ok21MEogkHP1y2qLF0DqCRPUIA+9E7X
HqhEB0fVL0Vwm9tj6VeA3YO4XBh+DroaGzajaMvSJeklM2zHm7lMp0Eps2JLp3RIAbthZS620LJu
8wPV0Wh0FnqFYrCo0SW0xpH1MZtTVmOPMKoB3bunluU61AdZswp4416LVlXP8wOhvkcomhxKqwnw
FASOnOr6bS09Np9Lhs0mCreV3wIomZ/DfSxXVqaHGR1U7B1Td9uu+zFxgSth+2BHjOlwghoiFbki
XojaSDeNap1UkVr1KMl3RKgeUy+FVYL+h75LMPW1pX7M/cR2K6gO3MTqd2YgQQgze4CKQEBUtayY
MmTqQYteURnzdQTQKR0iPe02vS+BWVCRVNdnoR9vqUyDLtFzF6/v1n+eLnPGr+bLyqYDyV/dhI0s
d4Sppm6fpmYWCzQTu6T6GWjSqDnYX1j0JqxytYDdrzDyC/b9f4YAqqId1CCBjru28WBl7nUXbHXn
544lDeQYbOcUO/192g7NA1W1epFvZFu3WHYighp+0ynzxnsKoEOtOlmq0zLQR6fe6EoX+wdYWqld
qMKAGGae2N9pOyqFsQ1cHKYgcPEcLg9UyXU89KOhw+pyl9qav/mXqxDeNg6el8eePIaInZMRMYdO
ddg8bi0jKvBCywAfiO0fRmFhRpCPr7kPVRcdEkX3Ap4D29hv/VMNiVTY9TbGLpqEvHTYSgSmnpvP
/jBWQAT09vfWhNY9clo+CD+26/Q7B6v6G7CW4Re9QCOSKHbWRo0NqyCX/uAueIm53OiAoKiOYcf/
Y27v/GufyrBNw7SZybgFKp5+tXkdeXlT4tbtzr4DDTJfQHDALacSFPw8WQnho6iVaX4qLTuDCiEI
cDAeKODrmKTGmirpoOHOZNjtnrw1fKTrlZdzsbEkNi2sDLKiLuXToxaS7m02TSsqwoUaEEZ1oOil
AV9Cc6GQpYHiqMcyVKCcBFkhs69enQODAWLcYx9qcHu3Q/gemib4nOCIrjwmQYdN3yDQUuwlUASr
WmWD2g8HJzqjOtDe4p2p5Y/k7LTU/y72U0ji6duu7yY3GsdwhRU4OxWmYb/U4m9TwZATWCUfMwsA
gma0hjeKqoKencALdF5k9rehosoRCF5fAh9AUViKKZVljEVRGIuqlyjqRGNxSP+d/uPRYlwvxTmQ
KyYX3DIsW3DM7359tOjQr20Dx2jPxlTbq0kJ/dMhiDgcTk1Idi11dJaOwwqKUNFtMHhwvaE4jrfc
pziswNI7qxqxP15Ht60d+oe+NWo3L5L0Efc6oX4IzWNjY28V6pG5ozpQhdjJ6qKvMxBowqaVhpX8
iWIbDkWwBP/+NcVWWVk+Zqc5sg98Z9VWlZjHaTHFO9VR88WOgedejWH6ZlsQsadxWKtPu1JvNIhu
WdU6x+L+UMO9ATwLjm00S4tfsO27y0t9/Nq3wef6AmxNqneK7HO9io9YPH31kvGLJuvHRhq3UMLA
M9LvvTub568hdq/fzNrKd0oMdZvwpnwTvnF+x2hGwgCK1f+RQ0PmTDBAVZp83zsTRvCjTU6N/vxR
IoTgR+mjHxRNP41CY370g/iLd6ZS5kfzFdIYOHPfB6ZeDfW/OicI/9PHow/78REo8uPjTXa9GrIW
/NTEkixwS72w4F9taxet61MYw8vi0ceqCpmEpnjMmPlet7QuZxSndbX4j3vBuc68qByfLS2L41GJ
7Q95dSu0PbhCfton58ICgZU3Hab5lBCfs+RQUtzpRjPBl+Vnulw4JUA7cjhpU4WEKMhwK2j4mU+a
5sdn3Fl/+5GUT8Zoe/eNOawtnphPjjpAZQIWQWP6QAGOVf4VMbM8z6UBGhhd2+QHCgUSAxDrgPtb
KnI9Hje60X+BbFLiQlxV3LdZK+6ruk53Q6AB5a/q6NAEpbOOK6vdLHVa68WrMbCsnZTyPQ6Mgx96
68hjKyzkvYCw3yWeX9xSr7TO0vsc0yB1FapBYqA8A0N+s4wgusQ/Lp8oljIAYsrPjhMDMz2va3kH
5m+vUjcRknPZ9G1sASeuveTVicJwX3VhvisLpr8lHltRgO6n+nqQIEEN2Gp5EDZ+NtRAQ1r2StMC
5MXczEusw388FcX1U1HnusmYbgjDMEBVYlcblGUX+gM84bRTIGHusHDaJEAHEqnnPdHVlvqF23ZV
J5HvXdu2D0YdSLVukPrTJ3XphVsY5PBKQbZgnFuXBpKw1lM4tFDfpUEAE8hdapHYzAYrvb5riEiR
MwAx4wjQzVqdGgDbbx3DH11q1pDziHd02iLb7+m+f8Rn647MwXwgzbXirYAk3SoPZbbN2+42x6P7
hy+rqxPVNERF/WOamqumATWTavolBinaxBVyKPfVxnTK4kLq0TbNHMo11cwFqq82HNP0yy81ANBG
bs0Ujip3mlWmlDhSJb1Hh2wy+SmC8FpD4npIE0EoKbb072WuWftPcaqbBc7FpuNBu5pskCN4VfFN
H4KTKcbDIqsVFkXbuKTWRjJby0GRzae+2HYKvoSt8+BR9rD3xPQOqHtVgoHO3sM+D+7k1gQ7Hkbx
SQJn1R6UosqlUzpkqpLObHuCBk/Umpvrhm58/PMP3BRXCwqdW3jASeSckJ8V8jpxadYTxEUtYJMy
P8cOEfQ1nvvceCsi3axXDzDFS55CSLQ9tRkHtV9G8qYRbfoURwXA11EpIb+EItNgkANIeAr8pQme
V+sogd4GmwpRwhyg0+JyRzllOuShGZ+CMrqheTzN96meFfkBvKp4uGdJ5O1k2GpNoZS9NoH2Y2jw
WMLT75svI6BNQIYAj/qjSK1YsH9rPjAr8c+IGZ5CERBFvw+x5pvTwpAp4wCLI8NNiWRbZPzUO8nr
QHt+nWg5TBC799aoGfipRWvpgAH45/+C46hc/mdQiakL5ABtCxNzyU3bvJqXN5J1vTDz8TwmQPfo
MOLGwjS08xs6jHFSwJEKh6QBasil05G3myGDnxKFaGlb3JjweHrv96k8R6veFLkUa89rtoanBW6q
9DdD5HU3uVXml2jg+YXOGgtWfXngJeurhgnad9ugwJSVGmJ1i9IZBAwBlMXcF/sZP4dK1HjB6IXH
SAyPy+gU4cDn9pSJaftpDNXTxGz1tk13SzgNQ32qPlulkE6HQ3bMb6JsGG7LIg2xzZvjp2GmwGyp
ukSvE93FNKEEgBuQtJRj3zdPR/FjkKFbRYYB06XskfWd+VZIIGRgTzLcDT1oFzWsADfc926Q763F
uqryr1Hfg89tIum3+00RW5rjHm6reBQDeLLSRrhPBWnBd4OjMzzQTQY1TcX6NpseovWwWNy1Qoeg
D5I7AJ1d5ggoh/BdW0zMTQcPsdTho9dkt9OugRzZ7TTLDwjxl0UMNhg2YO018mxNYCLoT2PZSngj
Ki/NM1QpEa251TANal1oYk4QMIUcKiRmnHxtEy9u7mVb5U2BbMSXOu2clQ6M79nSAd/Clm+17sJp
+N7qa8IqtyqAqQA49noHHvn2DSE+YTNpbcHUQB56UMiuBQs6A0Qn+J4CyI4UjQLS0uFTYPDRvJi4
QScT40RGAno8TNNWmdpg9P3gVQsmWAJQyZhQpQ4t7cTOISBj7nU/uTiDsB6SKgthUQNSw5ghFz6M
SbkZyn7ajH1kP1CIPr0KZMzdUBp7IYV89GxDW9c5CBQllHweA2QXTn1Rf4WAFpxEsw65hixs11Fp
mljKgLAXJhDfgyTDdBzM7o6qAge+Qm6RWs3RcPg9so0TNs4tqMZFrfOw9KKzsbUjaIfFT1f1bQ1P
EdD/nj8NCbEBkD0a+4UuWpCBVoUHzqFNsjeqmwdRnwtGRd2BxcYXGfhQk6prQHQMXn7rFHtwCQOS
ODnYhvfdKR1/l8C4wJVqC71WfDa4KYA3p3kAHGnm6qqeIqguDsds1TnQcLSIGkeVgaLbdRwWmaov
BX9qnTubzXs/CqZugEpZKwjsZeAKh5BQqLPvwpcwk0hb9twE3bDGPqp26Yd22A1dBB/jHJNGSIuV
uwgph7vBH+q10Xj+S2n3sP7KCv49MfU9RIDCwG3LyI2TXvvbycRb3IfO25gN1cqM0/IWREjINkJl
Ovf06tCO4pUUo+mwUDdGJ90y7MudqL6rPSj7VhAdW2lZU20W5sbcbLTVwfLk6xy3jKdGydrufRQZ
b4tyR0kkhqQvGKSWNxctaTu3E7C91GhQXqo0P0eYVebd+nF7WBJR2kcE1f06RqVoMYVe/JBwEsFi
Ib4B/hf7XkA7s1iAeZdayVxHMGirG+AWD4MX1+hGGyKZSreyF/oGjJnkqNkpPzlNAvHKudlTwpWq
OR2gnZVAIZxZ6ZnXyg47TvXwRkRYcJH7SFrB/zOqzRPRWXMPToa9FkZAgIAKSwdqiHSImAc+MmJT
32PX6Z0V+7Myp3tAz6CRr4RUZ/XUZeLWM+9V1CP4q4ty70+RXizrnMx+DQdZ7T71m7VYR3TkquMc
DWhv6sJ4DnIvXRg8NDFUGcsge2rVwSr5axDpw1kA8fHUGNhF01gP1oxosqeKJ+mR8QaSECq2Sdrg
oWxCQDzRSB1+7a6FoFKEPuD5ep9sPIgO7Vt7GN+glrRN2oE9eS2rb/EWaCDLhXquwmwV1qtiXclt
6MTsCYzqVSqS/gTtTQgIMG18w6Q7Uapyzj5I4nnESI1YmN77iFRPF6YwLQXaKoEGLNaj3VMUBopi
XrxyTfrnGNNz17D84lX3vWpntZ25oaJVim7lRUjKUtGOnTNUc/R7GiNP/TVVjzKCYoMaQ/8YI8wx
36w0c10muQa+D6b6NOlvcyh24KU/Vy31WPmKFfdAlaa6eSEwpICvSZm8zsUJBvCl2UN/GUv9SyEO
qSe726yyGOyH/eHWjif96LMWGzKaaSaXscFvGeTOYafXSO2tk7yPQNbu/A3mFXBlCVpo8nWWf6GD
Do7zvqi1xC3TIPfWdjrim9T3nd2/Rzh1CqJ1FpvfoP7mH+Yi9YW1Gl8jGY+XrIruwjSYB420tj90
eMhT2FJPxan5JzYiA0lp+FhW4G7sYLyE6YgPI/IDuKxPHah3t54W57dzgxN1xarTbWSJgCH+ZF0u
kRX22gKKhwQuvrIzn63LqYk6fkRTSa/Lm8r27KOzEVCE/URfp9vzvRYvr/oy0F3rQEK5Ly4zN53u
a3MN1zlou4by2a9zbV01JsDugK6PgRvWRouM9SD2Ng/b85ipFISG7ACtIETUdisT1O9tTCmDjNdz
zLLSgPDgtMOKB3YCCkMfK5j9lRB+bvc3EEOqDovyPZ01wAgovsYRcrn3YJGNTzn4hw9RG8O8C6Wu
leNTL6Ozl8T9harMRvdXbKh8JHXR6AEdusFUzdxQ6xRVSAw02Y9CxjnkbuLuS92NmGtL5t/keeu8
dDJfNXLsvkS55uwapGq2FBbZ/gnPZP8pNtvkjExUPIdpTh2uhqYrAKjyzMc4g6Zlhh9wwSzrGCdR
++CX/LkbGSSawM16YFgRni1mnRI8dB4yddDKkm3yToabpU7X6wfdl/JEEYkN9kgG/2NgP296ncnn
wWLNk82/UKGDpOBjAMIAlST+J4/AlEI1PTCfw4B7DwBSrOdIu+4e8ETCne2ZTwBelTG0PUJwEAot
BBrMzjOInOtgehNsK2bIjPh4hF0aS5suYwqTDC8X9jNWFc+LxEPux3gbkdhYb0G129uTHAQcCRpM
enkpdshETi5UKO+Q5MpeopxH2M8DRhVGxNqDbJrYpURv7Jl3AoimFx9qbnNEMSb+Y9mU/+cIdRVP
whVPj1mxGUFdc6H8zGDaXcNmqGsgAxQM/VbGgw+2Il7ia+zYjpsuGKI7I0hBTQzs6K49DHWjXaiW
DnnmiA3TMel+H0jFjxEcUcMS4uyqNMdFntxp0CJ2W9w9+WaMzC9JmwRHGnaOM6P82HPzdY4owkS4
aa/BSgJs3PeP2Fcd5EbVAJAWef+Ic1k75m2oXZbhkCgUm2pg2IWnDprZ7HL1ofRk8Nd+Z5U7Le++
WhyvqgLW5c+qxMryUykOtPq2TnX92ZDD3FZ7nXjOjfp3/T7aoNqUu2GkHVpp4TfX9N8jp8MaQJVg
WO/vbQ/cbyoOMn9JbezNVuMm84CNHZVqVFfn0Ff3qmLXKTryKEfcR4725FDyoAqm73GdVqdGNUZ+
8j7g3Nobm9AxMFDB+lUGUcidWeA5EpvjrDK66I3adYSJcxGeSJGU6ksBLQeWs2BDIqRUN3XJcKOZ
/R2FLfUf3RNPAwkxLfqtPfQxnOgn7Us/6e9nS93VWTEF/tcJCnJzD7uqL1Za3zRTYcALeNRfwNWB
N4U2PIDTCqDk8GpVif6iXv13RcAeWxUDgSFxk0DzwzXNKDsnAa83wHZXD7k+nCChbbzCjs46jIGP
FanSNtYmO1lzD7gIKqJ0MqOhfUirDjRc6HMbLCy8FXGiBvzl3rPfNcjlBba3mtlTlcji/WhBVBOo
ULBDWHM21QfrmQPsgxk8mEahPUftjmqjoJJQMtEuVKqh8X0KBLj9VExYx/YFHshrKjZ+yjf48vO5
ayYLbCmGBTtasrL3molFJrR0dOGCwIAJRQ2RhwFC3g7Y3dMAgR6YI1KxEoNzG+jO32HsDHs888C9
gqnJsXMgq9VXdX8R4FtfItA3dwWDZXWr6paGEf9CmI5DzXSpo7Ok7Os1hwjo+qrBZn21Gu0m2VLD
0iqMTik0YzOBLkkNdDVslX934rY8UH1oWtPZdqZpI8cvHpAR+G1b2YnOaji8NS6d+i1aAgc7ma7h
pfGKT84IpWtUUjMdImqm0y6VwMJmnbYWLAd+CyLZtV3KPZX8foyh6aSe3VQWg+Xc+JPvhqqBWhOo
p/0HckK3nOsdNuFgtWszKR3pgDd1tcNm2U5g9MUYnlmVD+4MW+jha4kJXrZdQApNDsn9kvW3hFEY
QbdUTl1fl4D0f3RC7t7cNshGwUDAT9deAvLuorONvRJsNQd/LTV0toR6ULa3XQpzgr+sulhFEhpU
ox5c/MbynwobUrTTAEUAuFsHT9gcZpDNH5GtU62T4XiPyLKqJqqA+Cu2NrTaOFI4s+sEz7QIf64K
h9OGc1s25plK1AtewOfOmRKkTQV3ez/yYWSAn7zsM+9YQYn+uYaH6RoL5HDfqCKsSMG4NiCsR8Ec
vvZ7kY1yRcWBIa0XmgO4iCq4qPXyMmXR3RxbI2ELk0oXDxC/X7UJ3mJIWjzQZSaePkvN628ptOO4
Z/Haj29oHDMw3RqKLciTT7CgV5opeKX66/HXIrUCuKHPrVplfQ4GJf1z8Xd9yxzqBXEHm3KPYWoP
+59Hvy/ljRNa1T02xOp7VSXTQN7EWFXcU33B9LnKaep1VsTgMukW1N4g2+Fceh+m6baancetc5nU
IQhz2HAM9j8UsNRjrdZBptxLt9QwD/LRfwkOaqhrDBNr14TJkjby2nEffSX5TqoCs+yo1VV+IWRW
XI9AKiay2S7xyE9+pVJZRfxeNCAVqn04k3jrxOwhjrrXAaCZQC4WDGG1+0ZBWcOdbYe1z6rNg/Qi
20L9cPLxaw2tQ3x97XiBomJ6aZKQu5lKojfYFJ0bqEcIcftPPeDdPgIbkprYgwvYjnR3sb2ByZbz
BEy5/txknwo/Wyis1PYU9rPPUIcPSOo58NcB9nKUvXjl0ZgfyxgbQGTEgwVBvtdFLeNzNLE3ev3T
zABs4K1mMu9CpQx0ow0dqEgNKoKmADRJABSYY5eHBUcq0hkI9oDw0KThYzi6AmQE34ej4BA/9Ivt
4bkhcSebQYe7MuD2oW3MZIU3h/1kReV0TsXwjUqiS6EhabAJqr2Wdwi1MXzqtI5hgqUy5qpoxGlx
CTC5yIoWwJx4Cs+JgA2AAAXiSfP1Yj2mab/rSi18mir4RkQg17rUVcRpdhrHYQ0puvzGD5CjL4se
DihaVFBx9HTssmhZlu7+nP/glGb6Jf9hmRZ3kIaCpIwOgNtVmlUUUcGxe4GXtK8VR6Fj6WIX2g/H
07Za30GABZqpQwugj+Ixg1BuQG1gEmBsYUH8Fx4P3wzN8b8aBn5foJPIl5pF2GnINPk4dtq0zgBs
uC/Kzt8Wdt3eRoM3Qb7fjPDyLtuDX07+kTtGdwNniGjfDczA6jNrt6Om5XdAnPkbUQXNChhApPIw
3VxZ1dC92sALIhGtF99l4p+hizr6bt4+sKYIoTPY+5vSSeGuYAIsLdSUi3uK/GfVz8gx5evYG/P7
semybVgW01nLNb4PBl6DIdRDX2Ua+M7wIw2SQEhE6DFm3Ukj/IMppX4Djrfjcq/SX4zBCveWaDTM
rVAcGJCUcTtIeNyiCMt70GWxaXZDRccRL0ZR6hcqRXbrQm3UeDKrLn6sgmhL1b6oitsJ3NP5An3O
j/AYNcrvUhqQP3EbHZqGYHkhz9TGkGlQKJTWiaSbm1N5Q6iP+qPYB9h2xSbjo+el9+2QDq/J0AM3
3k7AjVuhfdJhTbQBBCp+Q3LglvPW/IENrnvkGftXD6uCTQfp1xM0LKyTGSZ8LRTeqq/6nZ6W2d0Y
s/ROAH8OPPMIS2wT+wBgAad3mgOdVQGflB0VKfgjLhJlu2OaF8L4Kxo2WgZ+gC7h3ENFA1IaIBUA
eLq0Eg7VZhX0e7QwPtF7JzC0lfCL4JFKLaapS8mc/HUBF50bO2YG4FDxLM0bG3jbYQFsQ3q7z05D
Lcz1MKTZN8b/zxFRYXcgxhbO78aI2GT8R2pS8GswjOmAAgiWljA5UM+2pVKXnyCnzANJWisxcCV6
qEouwgokvhDGPN5EdtTOWgy1DkGGWWWBmmcJBurEuWAZNC+gvUBl6okVfguFpg+xBpDIw1UDQOba
Ez67sdUBC8rphooAXQAlSqdUSc0xKHxrMzOh+aUCTeEghk6XjlfjLJ0dQyuhaZL4oKpjO2cCSdwl
cFsbCoA6w7jbUxHagtndEI/iqOJKijOTMbujuB47yPu5kmKgtfM0g+JC4DFXdq+WCN74DyHDBlFX
K537zRnqsUh1x/1cP4bINlD9xGV/r+IJYcYb/rlexQOy9jXARHxvFhk/a9XAz3SmZIDOQbtxhjH9
VA2H2gmbqaHTHYK0uqVQX/NgeCisO+A57gczHCyAcxr7kiJburaggLCmIh2Ktk73vjbewN89e0Iq
a1pjcyrBzniPoo58X+R4jhuUIn0SWOxBLkKuTBVLHQCqecYWqHleuselnewofkwC7QDN0vfuPMDm
hw2ewqGtOhhmtHDNgNjbOk3a+oYBgjsiOY5ZVFjJBiIuxiuFdYOjja4Wc290BVahmAhDeZ860+FT
EKap82BUR2MtcTSqXeqvVM+ZVR803zixLucFlK21+mY5iKhoPhUlFdlQYtNQXy9hdEaxc4Qa5Kor
hVxfg2KC2rc3MosDt8t0VrhLx4bKtRahlgampjEMMKmBlQJWr+1DHNsCGGrWuaXN2odaHWBflK+Y
NcV7KlJD3sI9owkeqJNyc9gXQnrupPvdXAeHEgNEwyk+ULwmoXQv67nNLgHFjCxxKzAbhf9MXX+L
dXH0pFH5rs2wVsyc9ofPAHlqYZ/x4utyAJ067C5h6eT7CZPgHT723jexJAE1WmExc+0rAxl8Um+D
vPD+cXTPfkqrdNpmmMNi2YPQXtjayixN7ytUYzb04rBhR9IgYVr1hXiGwsV4yyr7rTM6/dmMoVyN
ecTb0jY48q1ktv6s6QUkFn5G/qafisTrGYSQOtj5loFkjhWO5wgSqWAPQWaP6pYGqVqpaEPiGQaH
HsSyQP/AWk11bn3N3pRVVW00ntpbgFCsY5mVPXhO4K0xKLu81A3/1tSF93cbFm4QG8ZfDhQGgczO
w0dPmJes658DG2qh7qi1mDGoQ8BFfQwHJLLd61NqB8OlPsbUPncq/WbuuXT/FEOnISRA/jzTk9dv
E4sZhqkDg+6Y3ALN9IrA0I2mhLiSXZ8a2MMJ3Q6OGW9Dd9YYoXI+DT/LZYppdaHaR+SJ7klYRCTh
sAcXza104c90PFsbrduusuBEmYCsZ8D3GrL9TrnSwt7B3FED72zVGHK7rIwgdBO4caxpeEWDtJJ6
UQidt7ifl1KADuR30ArFQsk8i6hC9kQ5iV0pIcLsYNyOqShmBL+9aCQuiH4PNn5wqqsPdWSwmz9/
l//a0rCwOw/ggeCmxeBywq/ezDpUcjiE+NLTu64bj6H/NL/DbB+3Xuak3hZqC47tjhNUZ+xufH9L
0asL+ZWj2VuQ17iQ6JJnB94pxgvNJekHX4/j7VjU2BVTgk21I6AbgyXg7eh008u/O6UQ51n1wZDv
e4XB8nSwPXvNzw+FUhCiOllr1Vwna8gIUYMvfolrVd+lrin0ClJgAbzTwES0m61lYT/S8dMHyCn4
t1k52K6P7+dLmsWgbQvbRqa1KR/6cnqh+jZN5Bq7k9lR1mn+6rTFqm898wuv1R+GPc0dFRmbsIqV
4asTsPIYgoa9pu7qcizlyUMXB8F8OYqvErhE0eVSD4C3P/9j8SK52qyymAlZS8fmUgAx/i+Nobgr
TcMCk/PkVL07OcbqXXMn0sPLgCIp9NDt4PyPKvzwVrMwD0WoMegeop64c6KLiqBSXwKIif/zDabT
+RFa5PFWB+LrDXLuexProL8Eg7eCafvlfTRUiMhrpemVvZkBu5+Csr7vixCWC3qwpx8OqI4Md+2E
K0YFpN5hIwEDTSM+UBEqap86cT/a50LTXNBTm23kKQjkr4eaA/zvUiXMo9O9bPrz7+KWupJlZ+gh
GOZXJKF6N1ReN5FpiH2ZTW9UWhiv3IIbTqAaMed6gydEfktVSxj1nNA413vifgBIxLXbW7LbsKdW
SU9o1S2ya+LECjGsS1DQv0/xHFADX7gKzLK6DSwg1f8UYHplcZgcZx0Ci8zS/Z9/Vf/CGFqCQ05I
ErHfMIS8elxk2L9pRpsHNzDeQT7N7cPumLYxf2kMy7Uj1j5ZcT49epG+DgrBXvoRZqx6mX33opK9
NNXgAKyQQQdF9XFS0K5sK65gNovYsUy9Na4Q7ecRJaiETE4DLHfQVy08meexy8flmGetxQCz0wUV
GubDtHago7xZ6hJHNy9QZ6OaBSiaMP1zKDVQaN2vKNPb9RBplAZ4X7h9ClijZAbcHbuC1SC6AZdg
lsaXpsMzLOrxtyAxR7WgdRu3foe96B5eHK9QT+H7iUPXmVqTX4coLD4P0fKBhuBq4NBg70NQH1Zb
bB7CV+iI5VPEdvXPxDz/sOChwE+5020ToCACSi0QqsDRE7ycDBiZK8zV0qAH8X9sxNjqN/B5H8bC
e9kGGFg43NQZ1Dl+XeyZZWCYUzHVR+w3AXittlBbteCHvg8W92q/tf61CDzqe6vMmPgUXFfGd4dB
DCgqjGzTMJZsfc+Rj47mQeLfiF/BmZSPkMmTj5AyOFuygRSkqoLN5ns8NcZQzDhHTfhKpY/4DNOM
23nAsuphETRCrzs3Ww5/Ai/cE3JcTzSAtQbxtYF4wqVSB6oXVVZTPZV6mRS3TheuRGNnW6vX48dy
wnImjnSQE4DYgA6I9086gqjPYLvidcp8Jo2tR12L7U1sdtiaaC12RIK23aVwQlCPQ6gomGP0Rfw/
ys5ruXFca9tXxCrmcKosy7IlObX7hNVpmHPm1f8PIE+rx3tq7+8/YRELAGUrkMBab8imS46h4F9N
+jUs4uzXyE14YRlN/JpCWFulHvJeWLsF+9B2lBNWF1/aUnGg9frxRo1UZ1v0o/MlhQKi5GPyHMS2
8j8+cuMzAtzVoHyZjmnptu79pwRLMg6mNudUqNzeJQ00KcdOQxgoDVt1PeWugm8nsdvB74TGmxn9
vIXkmULKf6WjVbQaiul1wNfoV+/5+O5S+F94ZbNqY9v/OdXaVz9ow3d9ZIUCftl8miNMxpquSR5r
xbW2fTemh7At48MUGhnJfyCTxf+4F5JW/PRFh99mqA5fQAO+G4unT1/0xDJ6UqJFfTCh6dyjjuTs
OlCt+zYogofRtcTqXGufFY9MLqIY8XcV07qqKjvyYmW8omam/MgzcPp6A55QNxR1pXZN9ZjbZb2b
JtfFkMepjpBYTNAN3fw0csdcRJlOqnImXyWvFHZsHnDn/jUXWYg0huW+ToFVrgze4pOqD85W7+P+
jmScDtkkyjZ201kXP8EYzAcQ+9V1tEcrs5Bu05VT7/rhX16afQ9D1XrDZsxfyktE6PLXj/wSe+wd
xmlbQC9c3izHFL36L7FGuJLJwXJcGWUAbi3szuDVusuqDkFUjEN9AaNozbV+9s2kvtjcyveJik+q
7AvHyX1IR7JgfJTla0ilA4j01H/jPXisenBfC8178bXI4XsyUUZv3P4nasPf/IrvCdvpaOlSJ3pA
Kz9ehln09bZ4LJoeAIKefJVLSbl2/GcoT8CeFcj5b4OwXhaVynfxn2exkcAnGosKvS2Nsz961+zb
wMLo9dBc5DZStBD8/qMl++SmMi/mtSlGyk3l73mN2GKKPjlP9pW0/m/zfl/l9zx5FdSDvL3XGeO6
jqbp4GjKeChzNV3MXalfYwHsM+xV/z7IcbemPJOxPkXQm7zubsBgp4JywPWKdEzhxvf6+jpuqn66
qjPtVWfMLw5Mj20Uhg1ZBJr97OWXBJXBZejO7U7GWhHjJ7Dw9Kw8yRD5ofIQmc0P2eqCGCaAqqlb
FO5IhwTYaYjMlTzoMlklTxtKjNuOPDEbLJHnSmf1qMpu2e60ELj61ER4KYgE1+0a8ixIoKOgiBJt
TXgee1LrpBPBAh9tdMUOaJxbd1YdXgk4RZ8E077tSnVTThCGE8/Apclpy/1kFCj7BG567PLyKTTx
f0gNN3i6jZCxTIwAUPwkx8sD951/vUbsFA9kvV46K4q+G0azcuLR/IL9t7UZXNPalbWWvJR+fpYD
QhzSFqNG0j6PHbQElTZaYbAbfq+0doUynPkli3SbPQ1yDSw+oCAFnb8h5VawiqSpmUH0lIG9cOsM
CLoIcVf8GCE7ZeyfI+Q1JtMqVoDP64datZ/AjEJn1yJSiHFbn2LwNEtzNNzvuHORokD4120g+CGN
VWK+Nn6MLafQuh/bbBel9bicHNbkZtrulCJQfpWmCVLUr95brw1XY25Njw3clD1VwGqneyVOeWLS
ICa16MnhA9lebADPfDBJ8lwo2V7NbetLb6f+NrHGcFOTZEQ8cf46zYqDtrldnl3FfJNh1OgUMI1Y
P2As9eilwzI1Kuesx4p9bgvLuSsL62eN8mAMW7wGr4+WqO/G7j5E9O09wSlFR24nM+e9poFOTjGn
eFdr/WeRlsZJKfuGfEFPxksMQ37dWhlIP+4R84uYnM9J//bfV/Oa+TmT4qICYfHb9BxLRwvis0qX
b/n4FOpafGi93oBLrQ3CiSJM15iboUBA2WrthqP7w078ZFGbjf6qtjBsAy0ZT4YXImRnmM3Bn3sO
JDG2woj71JoptgEzZTY9a17MjgIhyvH5EpJJ8+L0c3+g/qwuEtGsHKC4tTXECy8P2pdW7cYH1t1v
cqqbt/mpcIOjnKmYlnL2Ww/RQiZ2aug+5cPPlmrOqglDZ1WORgHThEM3B+WhjwYSX7e2nkXwmm5t
xWrvVTsZahjkYa8te0Ez76IxO7W2nm1hAigLGbsd9KS+M9q4pJbEWHn4Yyym6w9VqrzjnuUt4jqC
4pO1ergJk9hfULVUJ5aVk7K6WsghDG4cKu630hVOykLeLAZkUx5mKisHBTbnLSQnfBorh1m4q66s
MVWVhV9r7mnSjGNTaMW9y9pBwSwOhyToCC5iBaJtAzFYc9+YPuY4fqfsKiXBv6bj71wERakdyclv
5MWuc9gcLgPHmB48NfBOsgOV52ihRrkBKOtitvAJVIlOGMjgtvZwubrVyVgOm2ZlZYhk/RHshgEO
nq2QORB4BoFzALp/nXsLyXjlC1vv2NH/h0qu3JH8uWNxWcexgEUVWKeE/B+KKAOMuMBop/jgZBmk
w4pkMinkjH1qWKGFmkeXTjAzC0XYPedoNYXevLqyDLFTZ8Z//12an3dQiBlq6L+qHhVtFQ/YTwvL
OLKskgQZUiGOmt5PQBz4qnKQZ7dmViDz00wlKTbRy52m23huWVNen/BTgLX5UGORLVu3g2t35ywK
sasWo+QhRiVyWceUb6PMINM8KHa5y+EcLaIe55Sk8ijgpkL4qW5HfeclaCOWaCNuJNdK+qDKsxvB
yjTVv4cIDX/Z+8dBxIbQuPz39028OZ+W5J6DJIlNRlNzLZajn9+5pvFHeEZtdZfbrH8t7qXW2rfV
4dgImCi7k2Ahm20GMtSokSE2bNLmrYCG5lgrLxLfHVY1lNYFakXhsYhbCvVGdnDzOjzKEAU4ENyy
bWfKRU1G9xyWvred9D5f11anvOrqBIUaK/m9bCqOmiwSc0J4VfSm+JyUnls/V005X9DT3tmhq5AN
VeG2FNwZZdONfqhY+e3MsE6XcQNBwkYq+rEAljE5DXSJ2uqf+ZEto7BTznJA0JcN5i5Vf5CdKG+i
hpu240b2zlqiwdDKIHLnygKCYvEGL8/f1BT3N5I04fh2vuxibuayl73DXVSm9SVIcvPJzJ215FJw
O8MsUiREcAM2DiEEySUEccX8QeHzZzyUOF14mKJNkgFbv8VpbV8kv8iAtb/ufUR+q85Y2W0aChzx
a2AbOlioPDyFxcBiajKC9yKHSzIBgtsDTAzfFfi2ep/Fb00faYey1rWlnE7mIFwWWR2xIOvSFzCo
G/wOxcZQCXb94PNzHQCkmANOCLOS+bsuGlIUxNGivuoBaU3y7k5ldnfF+qOxFy1i240XteKVW8gp
E6AC86xi2XpRp0A/Ke34VYaxLOs3ZpTCCxPSnn1mn40oiFi0Mirsxq+DmOxkZr+R1+rCaeuTdGaP
JdhXTWouFWE2Hgo/cr1dmSZfJtlAJTtdmUNfb2VTaab8CMz1JVFtPIrGTvk2DEZ77wur805T15aN
qvY8xeyOBY+6KqPiwY61C8pi/Pp9V1n1lGvPiaBgq14h9z/z3hty6EJN2W+nAceTyJ0eFEvJ0WuP
RhPZzOHVn63xJA8KtpCnIrF3+Cq599dhWWQAkG/DaZ2O+B8VRmRFAYv/6tVhv7vJfYyisNe134c6
+lV4cXLGWAVXEbgvC3NsnHdTRcotMBFJbY20fXKj5oSToPMe+RpqKLXf7bMx6pFjfpGXieLC2yqG
PW5kMzB49z3NfWkBkx0Sx8QPY4K5FnKjXJA88DQywZW3Gbz8x7UZtGWI5yRaDcWiDVptr3UhjLw0
nHhEI39odL23i3x/XuKpqj27Tage9cJ7ly1z9NqnsHxRYkbKCD+7exwx9Ec52TJTa5Hm1Xx3HZ5Z
NZZ6/dKkyLpWsYy/lIIqoUFCqVGtP8qQagfjfa4Wz6TDVASpEy1YywmeXWE36ZivwWT1C7IGvEqQ
R4+lPlOzSpFIlh1OERiPE3TfR7Ux/uzQxQxFwYzq04xbRy0ulQhV5SYu17pXh90eI6htmDjuJijj
4qEo1P84i3/3jnba82YXdnKcgF0vWcKT4/ebV5gHOGxVOvojSR0cyNlTAiOtyQecaOyUyvCno/yC
zO3/CqkL9H3yMcco0LylMhewiKtN/FAb5liuimWYeZuTtMmPfmr8u8EnPdy6lHMQsnX2ilvbcMAw
WG2EaUrrhmgU2+PbbYRZBvZZjfzPI2pr7tfg4/+qR3yJQn3AxMMynXbTNSRFHG16ArGnPSaQXo6d
XeMM01nqexM03Hm6cjhO7IqeDH8+KX2O3rqfT2sbL5ldOND0VjjrjO+6YsR7FxEY1O+ZzObrjE56
8DQo42kAibFJG6ODb+TZT4HGR145lvHTTo/ybUobgGqsFayXzAvxCBtG9nCh2h4oRq2mcdrVfHvY
35EF7cWhweIM41brJENeVxUrYLjNVmY6AaFNh8lBftoatB+O58RrE/Tg4so/LozdaAtzsxFusqqR
7nDITe6uVGUfaWskBnaWh/wWQH2kWH5bgVzbXTAKtK5wDsHNEkaTMaSbtp0b/p4hnl/hWgJ/EDAp
xb9omKw+Szm+3HjSu+mjEdVP/lALZzRVr76XzWBUOBY56fwadUX5mmfwd6zOCI8w64y3ukCzKTBf
+9waH+webT0ZdhA3R3UmyTaDMYz81SHeIga3OLucpocs1/QVNLd4JZumiMkzeWjN6TQknrdX00h4
4Yje0M38uzqI7q6xGkrb3oIjvNN8S2P1y146CvXnllrBc6cMGRUCr9uobQzpykaRSwxosAJfObCj
7wvYMqceTu84xjyNlap7GrKhW8NTY6Pc+eNO051IyKkN95BPVLzq2uJcNQp2BvgivaLXmfGcx6h9
FgS9uMkxlwP+5ZpZ/FeQKq8KKrnvZhqnyywtWH1Now9oikVDlJQD60FF2QFT6Z/VBt7roCTWSvYi
0JbjOB8lC9mbKJV3CXoSW2JqLw6hY5z6gAoHoiwD/rJkcTtuW8cktQ5pXyeXSdgDmwrE1qpBTUA2
rx0uLudygozJgz4jUEMN6EG2xhQXQlcbogV1S+QrATCQzA+q51QzEf6AYOqXs75z8gInWkEwNbX2
V2G9aaHlP7m57a0zJDnuSUT5d2wc8MmuNesM3rJemkXRfI3z7h7/F/MvDZ5MV2fhjwGQ/kIxA/NO
i+wfltJaT873giXukzz3giFdAvnP9o7o6qNx2EdtgZCdaJaD2i3VThkRc8fDa3D0flmW7ENvi2C5
4DXrDmc2F+nIIIffHJTQxPFe/jiLiA1ATgEYxMBq5dlt3D97I7M2F2bYN1unasxdmyqPN28feSZ9
fKStD/Jhxr52rF2QYZsW1TUYzrGGM5YY2T/avd8468bgtT3sVmfv6EI1PXoDu27o2sHRTuaiWUWI
vu9r2zniJfJD8+P6bbTmZ6NVi6eC9/uQsHBbXbX4+ZaoA7f7udWow2ZauMISNt4PwBCWgFoCj69B
EX41OwizL2Olf5sdv22fUKbF1cnrMrTjqd4bwdTu5tI1FmiIg57vDLBaONEYyL3RfU3V3mLSPEjO
kWPkJdwIE7RAGJFXsQ0UX6DKvYoqtGFBJDBcK9zZuNCtaj8zD1m7yoTXUSnuaJ24gX1qyo5brByB
seZav2/wckeAd1BePMDg0nbAalAX7SMjuBvAlN3i/oQm6S3uhvlOvmW38Z6FFErDrVkoHErlwsBH
OMOthr0MSR3D3/GRAuxehnQkmzaqyCkh1ROTfGgDDHj05KxZ+rc+nqp3TPvSdZ0G9T6RWadmM6TY
V7Amzu5cRZ1XoxjFJjlejLB+6hqha6vWStLdWnLq0vgbmTCUE2s2F6oEto6tsdCysD9IvLzslU0+
FPRWxeBbbyoGT2KuITD4sjn4dbv0+TyWcmEaNw3qj0lINUysU2fqLQe5MJXNQgV5bu+vikIoNaaL
Is+8QxqQjKsLBFCiCiEIpCStwywOsikPZV6Vi3by5nUK3KBe3HrkQDklDXjkxllhsjI0SrVmz4Xh
7JsF8ueoeMrCAQ26sjOWjBKbAMPzaEZxDA02MC62TTFcYBT6qInvBAhoJUehnlKtyrg64baTjefr
UilRXWHPNefHkjT5Gu6i/gyAq12oSu/96MJ0afM0+8sAn6WW5vjedthmjo0Vnym7j1toKx1G0cU3
vJItEuWIjAMgwyJuurfVKfpeRdOwolohRIKjEs+fvwc05X0UD/H32Wz+MUBPLuNsc1fxvByRiyJ/
DpP+UX4rVQPh7n+Jaz3yJHxvikOj80GJ8fJbrylNtwpdnjSF786NDqXMje4HZTiQfUbvWRR8ZCVI
hIy0gJ4vPaB+N2cBz0qsxnu4Sj91WZcfRz9jC0Mt9Ts6uwtVoPkgJregArviqVOUYQuTvNt7ZZDv
piCzYc9btY3lXquZ1l3p5n8+2fV02OSNqh9uD3v57E/YAKEHW7zKuBEYfz/2odLqSx7l6VpeKXfS
ihuwOS3k/cede5Z3OJaub5WjTzF5I7J/j5NNOfhzjCUmujLwnQvAT/u5Ur6xEG0er5oUmYhNhvuv
sUHordxELeKqULe+8dTnfHN614u/tyxUwbrZP61pRCJnnL2nwG6TrZkIIqWtm4+Ics9Lyy33Vm8Z
pwwczyqfqvYEB5qnqJ0gsYK45B0QHoUt6ZQ8KinMhAJuyDMiQA5Sv1P7tS30cx2JJbRmfaxJ8iY4
dGYff+8m/rMwHJyXcU5fR9/ED2NMu62EyIctsu8Nzj5buTKUTdkr14a3pgTQN7H3Mfj/a+7tyvKF
bnPDf/4Z8nV5C92H68KzIWkI+K9BrUfAJoBW4GZp6mN+hDr2CUlxhVyMZHaWoLDHlURleGBfDpPZ
7ppGsZ5njZRZ1ZXn2Zqs58ZGLSZ3vfG+E53xjORP387qTjYRz+UmPZbjWg72+sDcm36J5Y6Yqw2Z
d0xb7uCi1ca5e0n9cSFnypcSFs0D/NwP72HbefbEdj6w2MnLMze1v5W9md45fcmu31JrZZ1Uirf0
ZRbANpLpiLnepulV6w7ckrXMrAbun1h5ZY5hQ9rNi6NiN9HrwF/Vu6iDkJKz92lir67vHg/7czMN
NhyggJuh4Tj2XejzCok+x0950QbLwXWidVG6ZU8ik5GpdzRtZBXKYNyiL5+ccBtoVliH5q9U6Qqh
dFH9QF51MwBCgUjSRSsHEOrPwhuxOQr15C2ulGBl4Vd7Gp0+3IqixWHQjOggr+n2+Ho3iufc534C
x9om6zS6nb7XKjI5VNrnJ8gIFRId/GA0bDJDvRjOmTf7S6vVDg5SHQ9mhZObrpclti/kvqSLmzxo
Jgargg2mhGX14iX2vu6D/CxZ6IOKLxAMq7Nkmg+aee1DsbbaRC2cDqThgnVqW9lhDkz9bNtGvpBF
utpzf8Jf8i9GE5R3jjNQTXbb8puiIaBO+U9tIOigqnM2ila7/qRQlGAdKpryiy+b06TSFI/fW1P+
pDAdcldq2FabIsY0WwAtpTNiFdln30Cn7uaTyLMJBs4U3l/dGcVQEdJgFkH69T4mipCcSMqwfKy1
6KVTIPjZdj2ES70p4i17sn+0I+4SC6WneqbE27yZyL/l08fJ78ifJ0qhejFLZmQAzPlIChbrBx0k
mKIGD/LPlX+NDJEHfgjkGtLXGCGat/8R+xwSXm7gUfdDhWyuEOQkk+msMLC0122AEvQ8aNjO6em8
IiVjDdfJpoCeNnG9noN+uL6ivKgI1XDSr6N+h+TE2xsURtVahkLxMVWKCtq1Gpdst4w3HhFYHpId
3MkmIlUvZPHsk4/TIwTedCPD6LtHh1UKZeaxtTXx1yaXGWDcZeLeugMM5AoLzuQiDylKissOds7m
FgNyf4rC3AH2y6w8jItHbSQNws8A8HOoK8uRQsI2q8bwycMe9xHBQpEmg2Ihcz5dkZ5hWPOFn8tm
lwn+qiSxds74EbvRXI24Jjk1Sm+mhqWOoeC2MZOgpcRRv7fxSaah6jGzruFsTOt3+N4yLEeTzHNl
CkCFzhxp2s9G8Jy7EgtjtW4OSqBk36DPeKTKphGJtYbPjl34sfS88M4romxnRvb8WDlqvzKRY3xt
BISqVyz7QVeTv+BjmQ8TonwkxHxnK5t95qMUHiiKutcH98mcqO7JDnmYfTNdpYn67BbefPbqZIlk
dMJGE4FW2KiVd3fdQWqDt+0ty71uGXF6ClbXTAj7mY0EzmqJ4+1sLHkXsikPdjp/xG6Q9TCvP2IS
skvOG1HppAt3tWpa4BMp+leeFV/kwVfjFeKA6uO1pSCa1YTmWbawvksu7UCKdhwwyrrFjBz9mIqf
QUpVdBPFLda84gB9/eOsh3QfRNYxMkHuIJJBpw5pbut6OE/cxqZeRHdfUgjIxaUsMx6X6ZCKlayQ
M8vzdLyPoQiVQg1taowBc/qm/BabVbCXGmZNUTIuC3N17UQg82QwSSZ701uVtvOcKN6ZJYsWbVbr
J7cv6qcR33ajRFMnZbv0ZERswXySdWvZWTk+yiaqspadchIA5GhpNUa0lyMQbTQQHxWrl9+XzFz/
VR/Bs9viBRTxonw890WVwwnWI3XhIBawqsK2dpYVKfKD0wRde28oYXpwc/xfqaYSlQcZlJOMooR8
5/h5kuxAkqj7FIHmDBZkGm3qKGvXkYmR6mxSe0ws/1eZWW+WqYIktUZ7pZRx8NAGKkpkvUOGy1X6
i5uFAA1b8hn2UC47QfkwJ+dNb/PiraqgB8pJubmzSY5OBqysBiuiUzxSi5AHteN3V6godhKRfSa7
ynWWooDjkjT4Y6g2YlVc1NrD7RJhGnjr0BmgqImxfmABktYyTDoAMz8VPYKYAgE6puMfrd99Eg46
6eZPlkGs6jt+Pk3S689wmWd0faf4OOIvdjcrBVJppjKcrSLqllpW518zTb8v1ED7SwWlADHT+q7C
BlvAOwYoF6XpZq7iAv33vjsE3WBs4g4g5Vi74dIz9eFbY5U737HnFywg3pze7ZZFzdqL3LP1ZBZx
fIdRHtJ7oikPbXJ2PUW/yMZtfFAq5pMuxkca2QnZOxveU6Or2RE09XpuEv/RFMp6VgFgQktDzFdF
U4rnVdRvBgyxH2XITwGZNXEWUssQnqP/0luJ3quhlLh6M/dU8ovmW0radlMngEKzevriZbP+E3OL
u5Js9nsBsGXhAqFZGJQ9d7XToz2Y1y9J5hunQKmS5zrAH1SEG+zPD4rfD0u7jow3N7T9Fbk+i8cB
XGdqTRVLFSDIb9IiKtPqgTtt7u6kk5SVfinKwXmrlVy748cEilMYTFUD5vJZ6zaP3C3NMxjoN9sq
v+DB/uaZyfylsCEkIPB/6XxgFdCyf1b45HzxRifDJxaWdV+EzSLNjHYz9w+ZHtoXeXel2IvGilnr
O9nMnCBEIXw2F4MRWk9FYVtPjM+HDTXt6pjorGHvmj7NVknTxAs9BYMr/0m1hK2gAATbyregJCG6
qLpcfbCsQX2N5gcZporpoz/EJCg8G4cH6DBtvPmeHfWp0ns4nwjT5SfTrKaFwzZol8K8gTTjQnwX
YwQnYomDgXVVLI6U2IaMpQ7bGySdN8M9dOEHoD3Qx3J/LczUds03ApwFilrR9zlWIDMFSnEpPUp1
mUkZS2aYg4Xi58H3VOHXi+Wnfkcqs77IiYFOvdHJ82jf1G59uZDRpxol6lIAaYwd9HxQtrIKZVaD
t2hZV+1sa7bOVrixJM/GLEmm+f3xmo8raRbmNBzlbna2O3NVzvME6zMrMOTiIM/YLCfLyIiM9S1W
AZH+o9dyChI/YsatQw6Wcx3RKzvkgQLDx7hb7+3Kqh3ujZ4kSlQMX1y94xfkx7hOBSYwqriOo6fG
r4b7pDSXZq11CyUz6ysgPZtNc4HYItUJgU93ahe9PtEr712yeeuVg/8Pc5HfBF92q6KG3Ny7FMSa
K3dcIcolywGY9EaWV+W4znWV/YBnsmxhU5Jg69Sc41zYlpR5hlrz7I7LqxWyq6IqkuCrU8+W8ZAX
lH3STsGCpcmcv9kukvgydpT43ILKvzJa/rgfC6eGtlP0ZGnGOHmVSKYmm1vM28EsyqbXFXx7y9Y9
aOjLXhFPjZ5h/Ju2007Xaqwu2/K91HPMGDAUWdiuVl5kURlXV2MBVgeqoEjlYUFrb7yBpa7s5Wez
jxpKKVLq0zH0bpXj07CUWp8y5guRT3lwxVlkm/GucYzzNFU+qRsPPeXSfuz8zGPDBtnnFq96veo3
MuirY7FJfC2ZX0e9eOzyykeKGUVwI+D+WPravc5W4Mmt8QTGJwnVBdOkpBAoFpwWPzpKtgiszmzr
CLCUZITcGCRlU92J3+e95VT5znT7aPEpQSxzyDJWuO4Xqlvx9pZbvo0dWwtIIcnLFdju/nEInY+E
t89y/LHm07j+3hyWSNbGjjuHnAB+upYwf6lL9WVKyu7c1mp5bob2VYZLEtoruBC7uJuQy1NbI3tq
3KA/eUW6saXOcByiXV1Mji1qrTzvuCtuaztqV1rHLhGRWMdy9l8yBIJe6iJmjcP9OMq8EZfkzEDL
m2abcSscYZgfNcoeKNui55cUVXQs1WJZaiN0X7XMgkdPd5SH0p9eXOA8+1sIIcTg0XecfsUPdVjJ
YbJXdhjDzMJbG15MIDsgTcRgOWRA1Ui+jBwLciMgU8qBTYO16OzUgm5I8zqtEe1C9PwR/P1Hyovm
fPU6BHbspHQPpa04hzltncNZnt6CsvlvsU9DTMvW+VGi7nXrcH9f+hb7dD1W6OOOXf191Dv+AmVh
80Pq+JpxSlUzQxHBW8uc0jV2TTfJ8WFkmNeua1Cye+Qc6vXrUAglX+fcMla31yHVPW0Q8FYXTT9q
rGKGYAvhwL5wi4SVU9bdD9BqZJZYV9pIkKjVjEmRj3ZpW+TGMWq0DOwk68K6KoM3qGE7RZstYH9l
+pzp8UpCnuYs9Y8mt6CFbNaT4e3ijFy0bI5Vm6yr3mMzI/BReZ9NJHpi+z6pQ+cuwEB0HSCOdpAH
V0VQPHCyBD9bOgY7QEZEBq+n10FpStpfnjrjVB0QM/iYfu12O22jj0Ww4uFrQon6e+PktF2ygig0
b+Q2SXZ0enNp4F7fy1CYBCbQX3t5m9QOLIDkhWYzPEdAUe7lUzGISWKgmpYtFVPUsG7tTtarZLtM
CwpiuEs8sHlZyQRxWHfTVsZv+WI5FvXJbCkv/en6sibm1jE5cMr1WzKzGruHqt6E0L1JcCSWtp8V
76+xrqbTNdY4SOmFSoo6PhgEeZis+SEUHpdxXSKFkMqjZY3JMsm8dj0IHYVrkJsbkgrioGftMiQF
fZCt68TrQB2XwF5zv8lWEAEKMbI+WLY56ZFjg5flog5ca53ZThSuo94ebWtlqigS/xNYIMEEOU/w
u0GtkY+iRvfHkFxXil1haX8Bc562+AD525qb9isqJHdB54TfVYRalqFeDQ+qPwYPxtSPSy+pou/U
xXfQ//O3Iiticjbeydb8kDUQQlE4p3snQ4mosAzeswxN/a4tvORZRpwkewAgMD3KLsDg3aIfMvUg
Oy2VXXWWYBsmexvLrjcYHcxr2as1+FNU6CAuZW/FDeoeb9lwcb2wsQcyUfrOeR5HZT3aWXMPywXX
kMA8lX05HhBtQd8IHO396ArjUNnuKy5Xi8Ilj8NtoiTAVrChVLey7arsaq3CKA3kgMndGSj9LGpS
+/vJ7azXHG3yhcKXHCALzbjvdnmgjheFD+aFD4sVLOE6iqdHZyy+kCy0XhOv8e66GDSa7AzDLN2W
VWutZTPqunIVRGqyd0Ok5JI4ZruoJpsEw/a1xKS0aIM8oKcNvgW8SiAofX44vdZtJ1yvq+5gRg0G
bfDl/2DBiya7xCVAyvpwi9uhlKkTvVUWJusZ5DXr7L/nZr1V7g11PPQgw6neRN30cdq7yUShcGx3
wMj2stXCVC721zGsUg/XNLYxd+MmsIPm7LtJvG3Lng18E5DMvLVBRxgPvmcsFVE5l+VzeciMNL7D
2Xh7K6vLeJda/rLsA381k3B4bME0mwN7r2WETeBdYOJ1kHS6f5YHV/eNddGU5ir6HQtTUvB9U6s7
OUR2tFV4F/czVXoxLI4Le9dl7S80q9ZBZ6oXeVACdtY4Y2aAKNw5W06Kvx0p2z3IXr+yvL2jJf3i
NqNNAZehf4CWcZVol2GChDsU3ToO9PgQxdqLXJPdKNd/sK1lkPvSvZPFze7TOKuz3DV4j2qhFh7p
G90dq1WtpPrypqoMAI+eTne+XIHWBe6C+8r03EdHOFrUUcg+fzaHpSWaMiZ7XTf8C4pgsb/FSdzB
/4m9pRzAw5byhjo+oGSmsU/Ny4dcadK7oVZbtuBtcrETZJfHspu/q1O4yovR/+Vl04un5dbj0E/G
Um7c5MJQB1q2is0elQAVaOmtYx9Snj1NlXevATghQeVZO7MdzAdsjrzV5Ob9S0rBeTGi2/ZDQycN
4C6aJ+gnbqmyN987Rcc0t8vGZ6WL8HmtIRaasdXgDhbOaCiy7IpRLpRIW6vk3UQP65pKQM8CyX9k
25YgeEYqBKDMh73ul2p+56pGt3Q1ll4dWsz5nanXPGsHKujq+EU2Qp5Q90MTOYsqI5WDeqXeAjLH
7jEv+5bNRe53y6yNASSJ4FjBsFypt9N6KJyDPMggPIudX0XKToauV5On14nX04CEmB7NRxuhyXrx
x8WsDD/AbgzrlS6ysAi49cuAJ9lapmJlTJ5FGT59+jguW5m7vaZs6/SHHutoRVvdsHbGZnp3uwCF
3DD/wfPh/zF2XstxI8u6fiJEwJvbtmxHJ0qkdIOQRmvgvcfTnw/ZHDZHe+0d5waBqsoCSakbVZX5
m2Bdpm76CPovOf2XiNFJg7WejOnjQro8+fpsr/Wqze9HBBce6zpVWNSMAPQUTbmoIxpDWmI861Fs
Xrukf+79la555Js/+km6jysYEt2dRFRFcq8niz/RIkw/JhdLHZKrQL30yMVNZ3uxLNd2Np9Fb4OA
rLGndFOu5jwfvU2bjT+uh54YkXBYMSU7LJM7KYAowX9p2/3kb68bko4j3CZp/a8Ty8F1acEHusw2
11Um81A2HrvfoYr7bY/gwUpT2V8CNTrw1TWO7I9qYyPndN5pB3Xp05Q50Fa3rIBOMG8u43g77M8S
ssyQp0RGVhnXPMLHk2/H/n8/6fojDAUWqc6PLsoMI2lWfR1kDkp7YXpvDFiNIV/UXFd9OE5Hteqt
byH+Knu17/S916fRa+8kh25yUYfSqyfDt/X7KMnersnJftDvYyP+1MpZByeqeneGF/RwfCu0yGMz
bLYq7nqrWjyvk9KozlP+cMU9jI619qOZbWVlduE65X1xbWOXRbv7GL9iIixLf48XxASEp+LR1+9d
w5xxD5CrnI/luGyGubdHyvtFuroOQ3PKIzn/JEivRoBO0ayAgCu/yK1PmgK5kD58I9DC+sBoWK1t
rKRPfoHbXKfp0FoTa67Zx3mireZyn6TRsJMzIsj4H9nsAoDnD3sOSu8pm1IwyldkRqFzzK6BHggf
oSLteQcRcOH0ARrTZk2/B1X8NCwt6ZqU34HrK8/S4CUPNmkuyiv9IQ0TcxPWWbJXFl2WWuvP7hyT
vkc389MCgciidYkxGZV14LZwBB46cvbAW+yPgbZ5jpFUHVh3ngsztZ9G13wMnT56o9Vh8zKRSmm9
6M0uLBbgvHHPixLua3Yoiih6q5RGO0etTp1smdNHLTSGKFDvZJSSPisnT/bLl2sdrXUGM7k4zRse
jsoeq1PtxTL670DZsr/4mvwYAIq8zFBc7/w+nHHc6H7myw5M89NiNbacvmVD1lGFSRzNfAYE5rx0
E4n+Zddm+bC2k8j9LnPQZzOOgzM3112bXoXh3mg997prI7OG/GeplwdevwHbvw6uFeq/fKhBGHQD
+4IxIIXZLliFLMqTe/S7v/VLy08Rf9STFG0qJV/2RtU+MovwSQZTpGFXRVHXZ2kmpMPXA76Gd/Ig
w1GGxT4MJlpe4HeZggqR16HOdnsVjA7eVx8vV8hr6k5xqSbd3qJGFdbniP99EFnm463fKVxqrI11
kS55Sze94WxY44tLOFc/szg39uAOigvboCThzIvXxqibrxLhLwO+mC6PHBQ37KqcddinP30OB/vr
gATKpU849gax84pULOqh1yfI5CAsfoZO2pASzoAzBxlkfx3P8EPlA1YH77oc2nwzfxqgSeIPuZwT
RzN9qkHusJ2npO56FKW9yj2hco7Rc7OYMl5vAQyUW2UcmdEFBTp3XDrxbLzFTDrep07E2uX26al2
1fkBnxhv72VZdlc0af3iOdNP5O6yv0JjfqunFjtRUPcLcOBTgMjUVOX45qdp/jx4WbLNHRNDjeUi
dxOcTtTCtSi8wCiMp6w/Q64KcB/4Tf2ATHQ+vmm5Um1dH7yoqfH5KZwy2Shaqv/0YAaUpRb/xgoZ
hKdXak8kB5KDXahIsedKSSZB+Vv3Ov8RS3pqPE7wLUDJ9AuQ4/RstYi+q7GOCjGn1qTx7xskM3l/
DdZ4pBB4L33ITmHt+HFxuuEcdRX+fx9dEtZ6SrPxCkS9ZcBApgcyxd42uwqTqTz5K41+9jhN/Naq
5Vs2+vEXRaNGEWCrcdAofzziOoFqmAvOurL7Cy5b5RcY9wdveWnkGLwcdBQENtIk7V6j7Ojj772M
Vv3POO6nbzkaBxefWzhodEMywPEEs5y9RCEF92obvfYYJjYbCGd+9eOyp2ijdCjlcEfFob/eIfzw
OqiusZN+S9TxbyEerkPlSimm/pSFQ3LqomwFQam8q0SwGvU2awVD/F/tnLTCJuqBHneDCc2/97SV
YDpDI5xPlrWg4Rd46K0p8FAJltEqCwz2OdFX4bfHGCPEbNc40kIqT4apP/gFuXcZlEv4T4S0TNTY
DrahvkeEadvdJWMM/CiYf7lJNZwc22qelbA379XI2neLs7x0AQWod1Vpt5tb3zKp7OxN37zqi91A
b3bfSeGkjxD77ZesyfGGxnYgVXIERDHEWSutabyaMOe2ejjCkAw1Zx8XY7Pjm1mgJNOGO01F7+5q
4RdA18BrZOldMhMgkAkSB1a5i+EZ2FiB7OsYN7cRwdJvyP/Meyw0h600i+WVXGVWe5CmXYF3QMVt
ur8Gu9MqJBv+Aushep465aj5ffBacwI58/qyVp4/32lV/5dvJAqeHvAfu8lTN0rh+XshPPZKhKqW
NBc6pDTHWTNWs67iBHcqq/T5tuGSOwTNcT0ZrHknGzhTvApvIxGpA2rjFHPSOsx3XZFrpyrbzHMw
/LR9f9zyVmmPRYwCiZdGf8tmzTSQQFajwH0qU2BamIHF27xno17jOOKSdVBj9VtnZdq90qEAKfgX
m5L8fnBz6nYCmikTBOemwT9Lk0l2X7q7yG+gCiwnMiVUjPsY9SNp3Q5p/mIvWlhsma59S2Et1kZY
I1QQfeSUD3ZgsZYLuGNINibmDVdygO0p+Vq3g/DQVT9L9OL2JfZIF0Wt/RlXIG7Jl7frvu7TbZcY
ykX69MLANaak7neHxsDre3OJvsUoTrK1s244YZkZ7Fwn6KGrdRgieSWZTrlVSWEBw+bSLyP/rW/o
qDik5vT8R2wpT5FOPzuXVe0CzcegF6MJyiKTSnY9i5OzreNcGOvHckn1u1aF41rvWOdYT/LHMh9W
VT5M99JKpUsp9K1tlcFG+lpvWrJIPUthR962aILqNEqi9taWziSY+Zvk9hoU1caat0sLDJ45gQbl
ZwWy8P0Z0lkluwrb+Ieyc5RVWWBULedt+Q/U9aQ6U5I5yrFc+kmkDYixO95KFntMP3O8Is+3xVu6
b80u6PJNgFbV+jZwXe9DhJf+ATd7Zh5tu0od/wSURwsQ/Xa5gs6vKHPBnyd1yQdimQjW18ypm/Vh
vE05YDvFyhmsCam+JNp+3rDKrrVPwEHWqRttpXm7OGiQKE7vn1QUB5xVluTWUS3j5zlM6guGRJx1
1XE54Y6Pntb+1ibHPdx8ZFoF34/UQWtXwsDoT49JYzrYorzPnAe7P5jAvLy9VrjJ98DGjB1kYrFN
ArYxjh++5pmr7YEQ2Ht/cMxvip8eBbmYsQFbA3rAiMcek/tpxFhLBEnUJDmw8Z23Shgnezfu21Nn
zOq6nZzxLWzY6ELKG06DovdvmDVYSvGCJ8e+1KPh0Rvhvy7U2kQhs5oP4IaFjzt72uNQ5MXz4svF
Up3OvA8Rff2meO0vBMnaPaoH9V7MBc6m3Q0/7KVTr5p6L8YC36UzG7HeqXz4tdpgtRcY0QpMubL6
jjRSw+YXgE84tvVXu1V3V9ADYvD7QY2Ma7PKi5PT1fEX+DfXGkLGqQfNLfMoFYPYrvwn5/5WXhgb
sz+yxYjBTbMKr2Ee4OdauPVW4hvDHDGBFiuriAoQZhb2cSbheyuQyt3tPCiFVGlWS4onRNNUMGK3
H6nzkdsALlJBNVP5kIEFH+YvQDHpIs2vPVhBuLlNEoiZPKjHWWGjC9A1cTkTVeHQJN/8IAieoXxc
1+5wnnYxeMEHWbbryuj2ThB46+uaviz28f8SITuBaizSM5uG8xVunNc/3dKbHrtJT5+nJHuSbpsK
0r7FpG43FGheLOz1jQh4TIvQNlQXo8Map48BlUjPvAibKA1eF9KXsXjnrqZekmD8FixkTdePom1e
ZfpBBbr51vWXuYOtWSthd1eiRbyTZmH15yrJoxd9wszMyyxYzMvsDjQwnBe1vu/YRT0vTy3D73nd
ZsnvgVf0rlTq8q4NHPaXsP324tfYOb2KuCnyVNI0x6J80ls8ekoH7jYwo2cXE497cXNsrfY0CJkE
vVADSxc8TGzPHQ9FzCHR0ll6U31Kt9XSRJ9jOuldXK9kVKvU+LnkcCaDcqljZHU4uT9Iiw8CeFqE
s/TZwKO6TadT6vjGvVuVpNzCCvZVEf8tXZY+g0awZcDKvuN+Gh4mfH3wd1BegiAqqq/wuKu1vy+7
cvoB+LraD53Z7Y3E6H74+4BV9Ae1rGo/q8jdSS8JraD/z4ywtV06XrMr2sh5gs2LGKxfB49xWpR3
VlQAK1T558dqfjij7MQWfkyCXdOo8AWXgd5uhrPcATiAcyDt621l18fU0eODrQ8BSvPL7NscVC2M
bHEoGMLYeVI747cgapzEz1euGyBK5tb5ifdssBUMjuXuDHcofgKe1raxZRTHBgDpsbfQ2UY3HDnf
BUCOBOyqjar619jqI0Sl1H+YzNHE1dzP97BmjC8SW3b3foeHpK9auBkkmXvWMhuLzmxYY90xni10
K87GcrFntJ13jeu3K6B9QHNaK2zuUw/3Ny1ke9Nb/dijYQExTfXwrFPmVD+zZ7eRXFBAAjjNiQ0+
Rl0yYJRTc7KWi18bx4j85D7yyX6tXb+OT4Uyay52Z9xaftiihVkn9V3To9CKj+qJHDXiNnJreWnH
4jXX7YFS6KfsvaE53WnS9NU1jZ8sPomhVpLRl9uP4ZtHIjV5jpHSTuEsZsGMBJlnhnfAId4yw6ow
Mvnnwim3GVfSnjzKtmlPxcbqP4dg7lxfZ1TtlK3dmL3lp2m3Z8HBynYZdYTOSdFviwEEIwIHENyo
MCQ1k+IgIJtOMsupl+V3Eiid/gIfvkJ0lmhVdfODsWSqZVQuw9DldzXyMSsZ0EPrUAP0Pk6q2t8P
y8UNjJiMeultUwQ87m8DcueHxTFpOK3KYBgqWBouYa2q2CdLQYNhaUm/xEuz01ij5gARKmnKgFuF
fC1DaH41iLcHOP7f8JdAaa+pwwe5SH9uQY4u8Q8CK/fvAVUt7qykxOZ4GZBguTPiMru38vsczzbz
Oij9zpTfwffEnDA17v7I48oRIu3Ut5SKxJ205HI7c3TB9IYNnrsfSzIIL6YXZetrJgV/2Ce3cZJN
MFvRvZKUwTlx/XJLSmx+42t+dBs/+q11HJkAixYvFFExNoybGFOASX/qvFFfSQgioGRhtPmnPI1E
bL1uZ7/YF4GjbVBfUr5qc4zzeNPFv6vQWkONpkLTAqPC79b4aWaA4CvbUL6gOYHtQFFPJERU46CM
HktjaWQPqVrMC3zxEITs9+Jcc09CCWkngQpGn5udWwNDWc5qEgyN73NzrrVxVaVWf0QaS1sHFjwx
bOPWwlYBeMj5xurCF9sPon0ADObI6yE66gHVxWnMKAd13cmyMag1lovcuVqfndKZQ36eDPdV17/3
y2DdGemuVqldSPM2KvMDDd2Ahlr07jZ6e8rHD6w5bnbsy7/YNhYzjdN2Bzwwgu91jYpFMrxmLOMn
v2vstXRbvCvYQ3j1BUaw9QLcZG8tEjDeiCMNQHBQXctsN41elFYNn5sKrQvTwT/VWcKsArEEdwof
JB8iyY1bZuT/o09Ccn1WDk5po2hMKuWaJxm6p3CONSpp0Eishg90MR6p6LDntmP2jOwB0t0fyWS9
cNdJ2mmXW3+eIrK3VCdlBx9Yyo7iXXWck7irNm5SO3dF6F76JAVkDh8VXlS98KLyDj1FKy3H3TVS
t2w07EYkMFDLnB4ru30imdOehNollzzPk62Od+/mxvmihpydTUw7ZNKV6FUw1VymSt9tqoa5wyZO
eAdwPnufJqO3uOWntmp5VyI5cxJOXemHSNPGSXmRZv3RFOJR4iXvo9L8NLpwhsVN5zZXgtXMLi7C
UroFJ1rZbWd14q9bvIFdtsRKH269xQDY2nxqhHt8mzAGd2NKdCQeOL4npna6XeYm1D83+S1ACHzE
ZAUpI+zf/5plQJ37aJM3lQMhUKVG8RTqo380YTBv0AGZfsTBcFE7hKabuK73clT94+Qqh99wQTLJ
qFzsJku3beuhuvYx0MtR+daWQJnc1gYSMaBtEapEdKBefNawrfPvOEQ8SUv6xXRNmreI3mifphHM
w+o2IHHKrPt3vTU+fTJsk5BqwrA1TJ0D2aAXQavbC26d5Y4vRpO0JOJokrHFftapXqQlF6QZKY3M
GGXLrLZow8vyjFuEPANdkPdnSMTyjNtPuT3j9lOWZ0BOcU5Taf5HzbXgxUvdrzYgiAuucOFLVEGw
n/q52slgBFb2hE0IvkjLqPQpIDULahvP0uVxyl3PaTQf+iWiRv2OjBmwXBmtwqJ5rBbTw4/pcEP2
jQU9cGFpp9XWt/Lwb2QiqDthYf5NjTWTInWr3hfKVHLs8iZARuX8wJeRSqyXaa/xPH/3SBkeTaRA
ql9NAMkwpdptOK9uYZLecv3pR2VQxZ+nBJd1NE/bOUZNbB6Q6qHfUXz606Y8qciC8JFGM0Az/Hwn
mLA0hvdpaBrOuYIxIw/2r7aMu/bgrQVbZubBc2g68QY0y2it/Cobj1MZPJl+wRenj3pecaX/yN+g
fh2clJNybRvrtKmjX7Zn8d7v7VcFK9V9OnTFXRZb4TdOshcJaAH3rzkJYz+G5Q7GPcHBaWGouPw3
XboQgzLEsZxt6nr1NzeeX4epdX53hn2IzaL57ijdtPGXUM3O5tPU+Z9CRSv036EsmdGxI/dR8KE8
u0VbblW/1N4GSBCJ1sa/XccIYB13+Qvic8Pe9efoAMvIfAKhgxLSElIm7ioNnfFnPlsp258hvGcj
GJIremvMPF9TxwGsZ/XFD6UJvRNi3eNzprrlJayUB4uV/1m6FOwYNqVjR7t/JuRbIHjqg4yCXERa
pgB+XvRqzglutJQV1VfjToZNw845f/y8TlU8LQRZhU2NDAYtmioNNeodKvvRXTfrGagCLX5o6p53
QpL26rltUNBe+jB/6M3rsOrhA1l5OTbGTaTwLuQjHBq9ue8RFX2PiTJVZbdX8ZG6TZQfo/RIcygY
7YQI051dVYUuTIbpYE8JsuWDxrl8yS4lrVluqtwetoq/oA5zlf2qC7zcr4L8wS8xEIy9on1E8Snk
6+J1OD7RnGAzPSKSo+9RdQV8Lc2PgQSvawUuDU6eS9jSH6gRurQZzJPYdSEkqnyAzrljHeVJ17i+
Ad3Y5C7g+r7z0l01uf5RU2f/2KEKBQt+aaObfhnSumF38tEXGdV7oERL3KfhisqhspWh26XwDdVa
e02SL1+gFE5OxM6+TBwV52vdco92oPfJOYRJ5vMh3/Oyx3qeFAaJCBb69aTHAHQVw7nIXaTZPipM
85dbf2oO8M5D3hiXFpfiVZZm495OcmPexEunpk3XKdL6NDAobriyPH/Yy4g8ceg4CdkFdWySZzHC
KOusGDv838Pxcu1Jc2O4toF45E53mZaxVKJlTC49EEbGZN6t1527kvOit23dFMFTxaLIilX8c6tU
AcJAO6OAkQRwDvlgP1AiWMpLW1H7L2U92ou9jPqsojB0KkbnZxMi/LHmoDGBG23afTxsJJMj+Rv8
Qt29gSvTSpI+pfipoQjyMLVde5KQdsn9WF3r7rM8VD/JucpTlti2TN9jIbGf+Fu8y9gmDQ5gdnKU
X0a3Bu2eSs4hbnz1WboGC8YZq44Ju5Bfd0Aj5dnEkiqxS6w4l67AAVDiAmld3WZRhv2rMX/n7UwB
R0/9p7oJ37x2Ur+T3PA31mCjYjZ1xVsWfy36QPveNxrv1AZyEqaT2neSHIgtptVLPpbzWYuMdi2z
faOgTgJX7j5Pu4fRRY1hWF3RcuRq+WAGjnvkCK2stIXbAo3yvSk+i7emjN6CxZTRifBATOsZMmY5
G/ssbVVK0x2Ib7hjPxWz2bIS+v9R4glx8zl/K4MA0ZAhpfqW9NZhRCVlXcwAJWbOKsd+tOpLlMAz
DnrLebHTolkluhf/RjJg5ZiF+Xcca4/OoFTfc83T1hU2VxCqHHXveGjjO1YDH98JuiMrn3IIUrP9
8y4Br3fs60A5/N9xbJeK3YDMFG7dWv2ECjLsvl+jgDpbP10aYVmOF/b7Bjv+oLEMxKtQKgbzdbwW
va7XpnXPHZbHn/BM1gf7SUv8c7nMuB1or3ioZSBlxdl5qbf8b/ll+BXe4i7UA+vvNMRQlQr3Twtt
4nVvddVzW0T2Tg2t5gRZNj/nlZLtNHJbX2bftVaqSYZpme6Afd5Sccp3qg3p4zeu6s82fhTF7FkH
O/cnCH00UwQuVymFgHt2dzWy2gu+eKmS3S7a0H0JWgfw/dJfpqa/yzzTXTsBKA8LKN91U35rynZf
mlUSRheRHbg1P41ShL7I7l9G+0L9+50L2zgK9W4n8/xt7pre0UmhsdzJbbq0h2lEg0Ju/Sx236MC
dHOOSclhKTbmpwEzkhzSNn2DFfpHQBv2rhiGL84wI96wXMwxYZMvt6rpvnfehqVvUIzvetnqGHn8
M621I1j6ZoDZYs2u5IgOCL6l3tyexqS1HyolhQI+WtlfkcMhQa3Me8/RfwHD1R5cU0EC0oV0ZkNO
tAGz0jkMHN2CxHZ39VjqD9InF2sO7l2bM7lVlXxv6lHR7237SaLaj1CUiCEOm/OP22wZbC2H8mJl
PxddTYL0H9hX0uKhkift+Qo3k+YSkWHr3BaI38DTAgG6XOS0eT14+mlOIa2Pd9J3C8lLKmOrWxtp
aPheMHm2Elghgk2JePKQBPPBRbppYR51FaahmxfZdkj8Gln5JN7e3KrBjngP/Twf8zJXTugKQciJ
cey7M7XAhGbJ6/c/GQ5Og2C4Q78sq9WwwLfl8qn96VaGnEIvjuMi+zQC2/GGYVOYfvxr8ZHoFaAp
lgueEuuDClZq0hwwRM73o6ZrL2bf/5YIx4ERhFj8Ww4iZZuXhU7mM+/uHU1T1prOVl+xFIBpTpqv
4biVZ8jt9audLA5PMLSMQTvGGf8S0vyfURE0gjekUt+jokVKVqKoy1VnMMfyLOn2B0s74jYSIqjP
o29RVfeYQmM7JNEQPysArLA60MJfbg4Ax6a6zh41mo8oiLTbPmmtn/VXNUiiX4aRIA+sG+7RnDd1
xGkf+i20OCfu4OstzDu5REoLMTtVvO2tjxwbDL0lWvqQ6AWXKIFxn/pbv0ic/Vj4X/9XbfO8V4F6
+/APb7rmcoeQa3C5KqRHFZoxEhMvqKJuCOqTgWw64k6pMQATIj8d7pwlPw3MnPy0KVlq6QgljR2V
4NgxmnQ2GNCicS8Z62RJXl8nOLoGpTbWdWDUVa6fERHcK32n3mm1PgGpXdLlCESRI+9AnaGVVKPR
WFv2Hewy9jfj9MZCFB9m1CW3gYpAoVcleIW1eXqPHux4PzYeOQqj34cD8veiGSKSILe+m1ZJa/nv
cRIiwbc46ZNg6Zs4JJD9W8Bit5jb82/PigdsDMus1Skmol8kxDDhkM2JFm/aHIq2NGXgSh6rdFW9
RL9uoWblZ6vRCrJdN3HchfYV2ycXI46Vr1jt1gYifJI+uZOLil9Ws5NbI9L4+t3CAz0v6pUMaV6Y
douk2n/YplS7cKmcyyWRSrncIkLH9GnRdAPx+cKiUeH5SuCnmLrxiblNlzuZIncf865TOAS8/xgn
G/8qRpYOToF8fuWjjCiWc1zwB/IRl67rqHNF3S4ffBgUzjGD+HT93F/H+WI1ZOHxq3GMtjn1PQmA
z7ejbTyVkZfvdTSDThJjhFmhn+VWC+3sGIzRzGZjcmqPf5Uwa1Z1r4fnIWpR1/m4c9kHK1DpDn/0
xzLjFnebG3t8bqthSSV+POUWpwTkHJFj+ZdYRT4jBbKIV6hp00W7WHG8nd4oz8WHoMUnrQv0ogjn
IDiue1khQ74Rmz8ZOh0GUSdy31dujhB0EgFedhp+GQOA1610uthRbN/V26Gul+tGgWbQBn1+J4VK
1AqtfWjgTSLNoZjSC4nIX9ac9S9B6ccvnAllSC5Kpb16w2xepCXPinzlRXU1Y9v1sfJqV8U6Bmn+
A9Z0vBsnC/9O8JgYUeh7yKbWKloOnWE8g+mNOY3y0lLvpa9fjqQKSIgNjsjDNpLT6LycRjNOowmC
vbiUL4fdstM6wLNEy7zp49EeKziWBNZBHzXzQS78Afaq7Hs+KEufo1Xmw9wG1oPnm1vTq9Ag+IhN
kdk4teZ4unXJnZGSAnP6DsvnJRaITIlxltVvYOEBkQTxpa/RgZs2aPKMF7m0cWCd81LrORHr0Urk
4KlS93cGwGQyAtjS9ZmWbWJ7nA7SjE3vdeyy4DFy4uabUhzDxZ2udrMO5J1TRT9sNyLXmKHNPCUU
c3ujB9PudezUzNZhveUy1fHfQ5QaR2lJfzl56yR3OcUtk1ADdO7JOGwby2rxE9Nhr4RagazZMl0m
UDMed5GO7KLMcNueomUSWhz90z6sDnWOPtgKv2fM0pfLtW3AJ7cUGORAKvN0IyPX22QOC3bYlbmz
qvB3grEkh5SlLyJoZ5a5zqqFtgQggCX7KmqvgW5VmyZGPO3Wd3M7EH1YCamWkNnO+Iy543NI9uwY
u7BQRdIbXOJXcCrpl6CYw3OGiSFSjuhzf/SnDjJb/6Ufla3wHLbJfTkGqKo5kHU7V9+KGOxNILaR
yqq0Tc/XcFNj3VNAwAf7W6TM9tmEbyAPuOSCVM7Swsn0wE3q7drM+d4wE4ytaPTANqBikZq/pE90
enoR+al9sL3mpJ/tutI3cTmZR2wE/ioCr/wZWuX1Jv7n5mNoucELrPopPbqV/7CcH6U/XNoFoZjW
dfu4tATNmP+r9TGWQc9c+/w7Ha5ABSMf/1ZQx8eHdFH2KmLUaKfYfBMsQ+TaeGzmd6K2GOtILgKt
6eqFQe6ngPU/xBX/6ZYYiZYA0v0SPQ4D+dP/+QCJbEbwCU6R/10nMztXEwqia5bpndqXuHBo03SS
O9MIGL3G4DaRKmvpbvLEvCsGBboK4TqTyZSkuK1it/f+wE8TJeh2uT1d+iDYIUaavU1+Wx8j1EA3
UkxrIx2QYYWEdodH4xddLS/SH46ZAkYoCfmIUHMzDefc+Ajhc/rv72t7pI6/9CdBX2+MuWqPCCUr
b7+l0wj5jSly71GGjyEusrFlL42VhcU5ZAG1vBb6V+nOJyghCfTn698rv+j1D5Pb6z/L7Q+5/tNo
CPevHYM/SIJ6lJm2WtXkq2yIhnY1D2Z9NuLG1XaGV31Vplrdu2HUnNOS04mNcj77/B0qKNYX3JHR
Ojc8ZwV6xjrg0m1+mWoI6rljl2sZbSMIDl25JaFve/UaQSoEwM8TAuNnzfLNte831ro2VFSDPwZu
zTQP5maFs8p85wTaMcDP2F6X+RSc/q9bF9F80MxDXKzA+c/HudtKl730y508Qu4qHeFTNDqRBprR
5H7nvzTRDgSdcpZKo1QgI6O3D2iJ/zDNgSOWDPSGi+xkUBrba2eRxI9m2WJoCxq32qDQu8rjTZ7h
0zQjhWGuQoSbH+J5/MWfHhyaMU0fquVi8VV60NQaPQVrsZxfmk5rgdUu8DHZJoD5KFQ41ICn2MAV
2PT/+mMyZQUbTA56jwkA/pWMymOq0VvLbyBdpGwO6FmoZ8PTw5NR2IuNhfbYj4Xmr1zf3HSKH963
0kzzOV2XSZnui8xXH01EEB+RkLLAMnLy65d5MjnNXf8eOZ33Lplblu3P1BnKo4TJxSX/sYVHom1u
fdRTr78FKJmFM+V9G5sarV7PyPfxUrWp0U1Iyx/Si+HKR69h68WPREXXV3q7MlpiZ71XnrAyr1dN
gcBLMw76j7KvL60TgGUoEO7HTTb7Tx+BQgCF6n/LO73cxLGrPER27+F119XHsFads6PX4C5wHvgi
TzIbdpRpn1ZNBGIWJHW4lEwSbGp2puKmLxxv0sUaxvrdFvM672br56CwU/CyeHxoFtHdKO5/tSMH
xdrWUUQ1bVB8RlQ+pUWH+FGEwtVSEMR1BWm3JUKaHxHSkklDYqibJo8eG0xRrq+GUvG/me2cPfH1
G56iJLy+GvQWb4Q6Uq2dHJTH0v5mZlX+FAEP/SMK5SoL9yPcF7I4ZTe2vMvDLHjWkrxBq4WWdBnL
a53iyXPX+/Wn/qxHAasZMBsYFlPBaQrsYTPY3XhBX3i8eBkarnlkk/BEcXKLy9AYYrDnPHWBUVzP
J7cDyKcDSZxZuCbJYeR6myWLWQtl7ZWHc/xqgvv+WLvk7VQIdFuRETWTngwya+2iM2rWXYJIQjjv
cVAdt7mhWXfDotUdjz+1cTReI3c2jnavFQCg8JMLbdYQN2lLCoia8xSZAHwWP7k2sUAJDMqLYYOv
MMgTPSX6ouTjkgLUssB/UvmTr7qnKQpF/vwb0YX3yNhL3yNRFgK+apJ1FMwJDhVuq/5u5o1OuuFy
5T1cKQ7at8Fu8gteajAjhAlx5T9o30I/ynFBwSEP0b2LYApU80dcONWDy1nCX5VuxTrBfmt/hSgo
XWCBt1rydlet2jhW9sh9gsLw7PQs7CXw+LhTkbx4jsxUO2T2MO9glGWvJGvOdmlx5hSnLlQNyAsW
xWsGofgMoUN95oNQnPvCeQ2EEI8Zi7VGHqHZy6htqfPzb7mVCwnbCgRV4qz7JqF0kajVK2kamJC1
co5NABerZJjzNa4989ZTkuK+9zpnPaj9IqxBrTcnkfMI2zG81wwzWsveL2nn9wGdasf9wN55bdZm
hCnsoidbVKjv5772hUpNuUKG2vndDiT9i7T9pcCgW/dRRgUyCM1Doc3FPmKvt4GVOW+0fBhOpjqW
G3m9mEn1pAeG80X6W843JH0oOH/0g7G8oCxW/+Waaf5aFr2SH1qHIpWjtvkFsDTCaYucH5m4/DLW
4MCkbNBPKwvhmHuAIv5JYXsrOK4/4V7LYODCOl+IMDekVzR45RFFiQyFq+2wcKvUhpKskXslRqh5
fDeWqX3XGA28YKTn0JCh1vOl9kvkvYZRu3dc276UBqVRpYX8ixHj3uqK7hU7i35fo4G0fHaab44B
pLWY80dwB8Oq/3+Uncly28q2pl/lxBkXotA3N+rWgD0lkaJ62xOELdvo+y6Bp68PCW9T23VqR9QE
Rq7MBGmRBDLX+psxLTZw202g6rb2plXvzaSiVec11iELxEgVj6aBphIJY/ehmEWkar+vVpqIAIPP
s5sIYSILKswv0m4ECQWKSndYsqyqlf9qL6Rfbt+/2h/G64baHfRsMNaiLUcEIWOwGEDSN72O9pzT
FcEucWp7N2K4+WrEGmUInsRH2UuOIUG5PbdOsteJzYPRJ+VjNjg2QtsHOQjSlXPRqupetgw7GsFU
h1T95utnfU2ONUV7N4cX0VlOh22Dlz2p7wBU+6d+Ppg58pY6OlV72exrdwKZXXyRLTnFbaI3x1QD
XNQYD4Sp38fILG6iwjMOuH9RBZ3rcJVRQJ9Iwmot63UyJutwg2cDWUAj/hpXlFDbzSnQxZZRjpW9
eQLwdh4rQ3nqg7mtRjb//M3XIOdfqlyMGLOCZ8BjOF6adoQnFJUDASI/989W2bzKEgQVSv/sKuWr
LFe4oefJPlmtsOaRDiMl+ug/zJuvIkf6BcRVi/rYLlKzvVw+ykWjr6BY79hhfCeXmaEfBnsvF2Ij
e1mVppfJeBt0LIVnIWV5KJG1PvnasL8m/Gz0+GRoyffhBeFhZd7v/dpDwSYp0kOqF2/+zExLQ3M4
9K2IQUHCW7NCIORNqNVkPmlCkN2aTdQ/52bUXywsJaroM4sf/4c7/EiAbnzPFNyWwskqn7DDM3YR
OPZbNkAovQXW7FyRNq++Xb578Tht3MBu1siCF8BXcW+Ndc3eO1J0Bvz439qyP537u1TnJ1xBF/mL
/jrVfbGShLwq7JpHPFS4+5TjSYZqpUBeMdafJIFPHoK58koaEl3Ymee3HP4/J5UhxUYh2bhqeO8V
E28ni51t3HTu0ZV6B3rntptfDN0eEPfOiT12d0VbAVwZlRcLDrXM/9qubR5R1Rk3zciaBTOGaHqt
Q9CBKYmhjZQ/kfJ0i/BeP26o0eK2bBvWHib9k20WzimaBbrkGbwp59RW3PzDsh23f3TIIQN1Fvyb
nI1s5RkudalAJCQdTXsbIs+2lQQK6S/smTsERxoQPvAttFI7NJQLbzQM08bVFSImcv/oBWV0I0Ff
k+yVpxJKRhoAcL/4W+9yhblHzpOXGpxY3ZrYvrLad3hIqQpYfqfqM/3O6N8FD3dE5Ml8srJgMW/I
0zlR2moFUoBsMhpAm9qqCaCHZ/2ob5Yvk2wLz9A3BQBudX/tX75MQ9KfF8GLTHhwTzSEPIK+VW7j
SVN3XWIGjyreo3BxjebzYLiPsVSN5u+XFJb603f6zyrSxJ/SMIffXUfBQ4p93l4MznAQlv4+ie6p
lUiqxm4wF6G5/A6tWLduO314ikplPbX6oiOw4EEFf68VnyX3VrnPcpU4OuNcu2y4lliaYNnCaqdG
YNwAfBk0z4MQ6lu34f5pvFGs0/HMyDsgJZ7xhgmuuouMxtjJ3trFZssMLWAjVgdG2yzRVOi8COU4
E7uB2W7a1Mbw1m5xjpWfvoz1dRyvDBuYvGwaqvNriGzKg7zKHijxcNAmNVH3dWh/mTxR/EK98j/R
yH8l6yrJxKZKEbJCo7oN9pIELg/XnmtMng2SIi5PtQ6DBMSOoTFF2o0+OMc4hIvluMYPXVHvksoO
vucJEBgYnCDNkm99quhf7CpHY6DPk891ABV+akGNaQ1QIxhj8WvgI+UnSGw/D6Xure0uhaqps9xI
U3ZUU8htMSvFWfOs7EwBjPJrHZhf097dp9mM5oOIH3W1+rX3WJfrWWM/AlwSu4o3fFuM3OPtmpKw
tDxrlS45Kro4SD0yGZKHbHYPupqiLWNnMyE5bjCN7NinyUFqmslQpYyv4eD2UGe6/mmEKtsl2E57
s7UjhKdk64c+KIG5CaM8vk/D/sanjIDwFqhpSskKudPM7p/Q86uPvjYXlecrlWRB2Ccas8sHkFft
N9D1CnkNKkevVjEYvJ3p5p+vsFd59mFcwveqRXxjeiVjYsw7PA+VyjpXwge5pUt65PLgq/F1mHeE
MqYjXKm7U/ggQ3xRkRjMePTJzhFB9TsItq9IqubPkZNPpJ3gzfcRzytXx812ZM0i+VA5zixrMBLV
0fDU7DkC/7oXk5FtFHVQdnplF+tCCbwC3lek3SGxu/OnILhZYn5aP+X9YNw7q9IwC4R/MgsLDZty
4LyGsw3tZ14VA+hGY7oMlvVDhqmWedylHf1o5EX43FfV/g8bYivSYNoEExzeuW4tD8jh9GcRJtji
Wr9CMp6Vgb7raiNd8+H3QNRmixqHnNGdlAFb3LVctcZhhjTbWqqEBVbEXdzO81WHuAP1c5j1ZVGf
uskJLtwFw0s9H8wi8tamBbhAdsiY7I3A1qszumMeLy9hByo3CAMc/x/XSAr1myg87Sgnyk5DH16Q
5DMOWg8Tp3Bx8JN1meWQWchizBIa8pDYjQOwxDleQ/LsWvuRzcHSf9b+I5Th/LDs8LQwmfZ5INzV
gjDXxBhdcnNjYzTWbNGIQQByHt07zf6XZafBBgbcdW49DU1gP0Xhp7bxh0cZSfNBgK5ohoPsC8ox
v1FKl0R4AMJy2UOBfZ52V8hHHo18/a9tCfX4AA5pm/yVolOwvw7RBXbLWN+kR2mIhw6kBRT9CTFb
9GqCIsCSL1TvZF/uO2IzllOzl72Ri2p9FI7I7QIcf1YstTqPkbZMrUetXmXNjIUWgblGRyKneDN7
stjkNI6Zm/wI0cVotqRyAOTHymn5G2KcuU0ntE3rQrOpPwPUScE8XsqgrM8xrPUrnEfGVf4ncNAY
66EK8mEsmZAPY/3ZHPc6dizFTyDewI+RmDKKM1xssVdGpWB5SEpX87P3JhDVpTbj7hEc5b0MR3X8
a5TEPehT+XGUod/LcEiVwkf0bhNWjYGsj/BudB8PUpa3BviJslmT8S6/BI15lyUY97X9sDF0JX4P
C3fixxGFz1nSuVu8CIt1PaIuiZpt+2ij2ngMO6+ZrSaaR3kQPFxZdfTqHs4IXquxCzES5etLPKPZ
O9s2l3qbHbMRj81pOsiim6yfyRpcB3BVoN91DU+mH+CP3L/JQdd4ETnpVsO8anPt6LHa/quoWTU+
hLiycDc+qIo1CkgYIA54LCxnWjSecYh9TC3kcq9x2amzD7n1+ZqH5uzAIGPyELtwRjtH/8netrvP
HZCKpQ2rizzTm1D76Zb0TLLGg6N8qwS6oLYSYbZhN8UbDDl35aRmdid7g8ncedoYP3QpmpzWJi38
ZCtTNNMQfrfCyj9K/ofklEywL3eW41nr5RvpBop9grexTJBDUoHzsoJsMWbHmEnltu+c5FmkFO5p
CDT0m+LJPY3zGYkH92NvbL6SbwrWmNSbn1Ai2Ui/G5+16iaohXsntEq/d30y95JuLhSMAWsteRlc
3DD8prV2ARDttd23zhEcnbkOlMbf+wEPSB4L7d2AlbJ8tspnZhRNLyjR5SfZMmb/ZU3AK5TPV2N2
Z+YdyD55cDG8Ap4lXU2GhPR7bYX7Pu+Mh3Y+2K6XY5Ct2sdg4gm6bjLzrgHue1qannKkDOhf5Fir
4OHhW8NOTi+Adj5MZRjcWpr49mt4NPtZk7Zca13L9oCc1LjVamSj/XG+eqr46lq+Aznbrvq30dAx
oJhLlBkJsrXTlsH2Wp2UNclr8zrEdRISn7IHqA2VAFnvdLVG24xTpc9Jtt6o3sJ0eGCNQEa6Hm8w
0S5/Tlr7tS0FGkiV6SPLn5iIgJUzVgE/zsiuMsqvEEry3CgfofhW67JzQEl5xZ02DTVOg6R5bRZV
1n4anT8r2uNQRJsk4CYof1PXA9yVZ7aJ1Y0MyV+qE/DXNPzvMkKBBxHDoMbUT5+8YiWDtaNsBs9H
DMsQsK7yyfcOfVqfjFkHETnXql8tp0u3gSllz/cBVZB5OAxyqnQxitlB6YT3xhTWK0Up9b2BgOP9
gE6fuZpGFK1iQ8E9bg4uA+czg+rvjaLnDx8Gy9PGQuhxStrTdazjKtahcZ0XCWmSEKY4C9z1QM15
nUvIEwJf8a3slocF1iQRTtc5H2BR1+FLUF5TDs8a5Lv5j33FQfi7LffxEVlfFHzFd3Xe5cdoXCLS
RK7hLLAPkR3LuOSvcW41RQdDFd+H3/LALV+Wk0bh/KRExncTSONedsZSW1iejpGe3rWturqO/WO+
E2J5ZZU5bmG/LzzG4VGzoXA3Tq/c42Ai71FXfloXVmJVWn55uHY0rC72JbiFlYx1jjfdV8lJftcL
2CTYeY2PPhVa68aoFZpa91jj3lzs7TDX7v79r//5v//Xu/iv4EdxKVIe+Pm/8i67FIjXN//9b9v6
97/KJXz8/t//tnTPZTvjWLqOmpZrmrpK//vXRxRyGK39D0DRooiCPL0B251trSiBQufyI59zozKD
LjPnBgxd0tX6k8DppdFT8azz9D7iGuZusVmfvsoD5Up3S4pCO8Z5PT57Vo28zkxp1bQUhf9yPGs+
+PB6EEjjmrH6FfXTRyE6/aAnkw2fbYDWcIN+nnmDoN1t6ZDXw758dhXAJ3yFNb2/s3NV0bH6y4M7
1CF3lLQpI+GOu2ToAuFjF1DBANfyqAcrMTejFLklFacIp7DiNamIGMcKDsmIPjqwsnQP3CFZYtEY
nWyF778cUVSTfRY4H18ngSDNDvJCaYrz/D9/Gq7+90/DUFUPaXayNZZrGRqfx98/jTQxSLuAu7hJ
E3A+oxXUl9StawqGWrPBbbfcypg84B+hncomXkLoyMHa6oBf62YTb6i4ou+SVsM9fJp+OWDIkYMV
LXjuAqxG3CUNB1DKnbYfo6GJtm1TfUe3d/NL5qN0G/estCJYhyrZZUSxoDde2xQaqGBNQXNfz2ey
Q6/ID8iYmzsAEboWbz0ZXGaXVqujGLBPLcOHisyGcdli5ihmTMWvDafS8qxPNePXhhO5wBjUUX0j
h8pJo9mw6Qw740Y+AuFUNMfrJZcYl0xrz77IlrxkV4h4J5vo+cX3KBYte1Z5XXlJsNLG8jLykp6u
+Gi8senV+QEd/vmjNlTjj89a8xyHnxxpYsMCOa7+8ctTFNfAbCwPD1GpajcidcnbN7hD6CkawDgY
uJs2HMHz+AXpOtkeu9SGG/Okj7F17swSw7wG/9w1klb1dml7kdLceQi7OVH315i64VMQMXq5Rl46
5xD096HWsoFMeuI9j17yBZu86d2YsmdMlLyXEZGynaF0/XGqAvuBez33MLdT34O2hRsQNp/9kErh
REbyFisdH+GHBuPOaZjekZtrhzF6t33bW2d1l591X+A0zvcdio1VQymE5GfyaknQ2CvPGpTLlOQp
ovRIe5he+oQ0anBjQIa7lwe1Jt0Q5kmDOOnkwqGFviVjslfoUbfrOiNY133fzraHzAsLshH42p2W
WC5m5mWv68dgEP0mGZKIp3+KxrWvt+Sh+OrDT0cNRx50cgqNzbZWtiZnECfbErdXwWsL6Tz8lbl7
LxcRLmXmhkXE9noRq0ADAwhCvFw4rarqSA4sw00w1kgO4nTA7V2jjBRr5TlL8SUaEr3E9qQqz+Uc
a2Gj85hz7R9hG8WHZbTsMdv4zXc6YCFy7jxDTpNNGLn3ygCQT4aWi8hTrXCOWt8aEFUMLixj8iqe
brwWdrS3+ji+7ScAC+L3QbcLJA1QlAdLTBn9jw7ZDIMWFk0FrFg25YzrONNWjGOGbu0f8WuzQ+nM
8XAz+0/TB3uENZYBgJQTnE6fNmGIZO2V5qXWzsZVwuw2QI6WQrkkiM20sbnDnzuuoYVUZp0yly2k
+kUpMvG1iypr1TSluNfM1DzVlduvZceUTWfE6fMXx5qqY9ymCXpyZfYV4UzZj0F8t9JK46AiOnIm
CdmeHeFwAPy+NUHlr6256QKIMBGhp6StApzYWQHI8o2co1b5vYFX9tF0XV1byeFWxI4clNN8ORlY
+vyqto+m3V6WQfIaeBHkO9ic7kqO7uFvH9gYk/0noxs/lf3B0THeKzv9riHHjJK/az4kBgJCWrQ0
YrL2J6NLj7KrmwfZPT8+Cn0Z7mc0Zcxk/0VpETaybMoOc1Z0xksjJbXNOBnTyX7gYj/ky/XkRUst
YJk2Q3bmV5djhxikWtA+1MZkgUQ2plMZIDxlAwEZyVqGio6aQwfVDr/ZCQvbuDLue1817uVZlZnT
ytbdcR8hS2cDBaHbU4tdMzrm3RJzlLi9S1nAy84lNjQUKCDdAhuSLyC7GkvokIhxf5DND6+SkhwR
SX0j5heW8Wwa4I32sy+bB2BnjpfFSD6wD78vMeCdp39+ROiu98cjQldd18OvzbE8Tk1rXi58WJxx
v9cdkljGHuOPGfGV2lq6E43ZlZ/8Yyyq4QYZLv9iKoiRtkOVvZuquq+wNvpUmzxKqmL6OIJUj/hU
ZpiY5bXmcT+ggF71Ag12t4ELPLPyprDt1rJXik7L3qmDKWzlqvFhsOeg6MtP6+JOSrtroiHiSeRC
AU/Gcr7HuujHVEJ/iOeDMABExXh1H2QsjOrXaKj1W+Ha3xLonDdIGusPy0FV9jiwx2fZksPlmbyO
lrR0MALBHfvCKre81Watd8MLu3o1xWhFV4o2PxNRfW9GleByOreDFAbNf+xBpdGb9I8D5vHyytN8
eTlJNuWZjMlmx9pz6/sBljW/XwGlDJ6zH17s/3UtSx8eKCGo++v1lnc3T/j45q//jyLMm0NraLfX
t7VMuQ6R7yvN4qOeAfGLPds/sU0yVkJzss8uXnRr2DbDLYhE53X0QJKzsEddZhQ7baamSJWlD9pL
i+oSdzgUguct3vWArJ+xHi23Ys8PkUV2XC8hPNQpdn/0WH2D/2YXOOsOfv/F7o13VC3846iXuL5B
gqkxytLVtaPMLnCTmZKPytoVsn990bqfyImUhzFWxQ7FKoS7+h9JpzhL2B2SfGNXtr/PtMHoV1OW
4OQbCsW7i4aq2PUz+UM24zkmz5aRdln6d61GvbCza/NWPlkap0JcPtT2y3NG8o2tTgdGHun6D39U
xa+e+UEjx0SW0azrzkKyj3XX3mgd/FaNOH2zXWffjYX51fYcd43tYXDCSje4VDFZ4RIX0q8+LNMB
9Zun1hJYImCVt5VxfqVBN9RfLUywtmGVW8fUMJPnRMnwS5yC7VRTHmIbPBPTE6zy1KBrwGgglbYE
XX5Ztz2aNzKGs7p5bg2frdMYqd6KW2EDO5Og7K5iD4yJByx/ZS7/iKhL9mWt+Leu0cQ3SVWQm+jV
mkpfXu+AmCYP3PDLDbiP5qXoMgN7CD35YmfVK5glzD5EusHmT9yKEH/UTlG0s53r1MtFwVLOU/Xz
EsvYkq6ioT/G3P1v26761VHPZ2aOiTzkRr59cpwMynlUkt6DCNeRqguDcxzfSYfaACVx1bfCsx7D
dQMzq+xkExgjFKW6iPYT9+uzdK4NeVIf/TjolaclMa95Zgukp7lIsKRIlHqTxHlzazDleY5L5JKM
x01x+edbveZ689buw0acNJhmqw6gPs1iM2DZf2z91KFI2aT3+k50FIp94H5HrW0CKkIgimyK1l8R
sto0fZz+sK34R2K23UtshrCyqwxBviLVTi5o+Y3ijsOnKc3PPBG/TxPLEfQE281IOecNX45oi7pq
dpBN02EfFVLcIO9JrxGamxznv6dSG7RHE0S9DIeNWd2Zg20iY8enWopsOjbjl0Dr7BfNFf2liwzE
utXyDeNV/2gMyETEc8Y3VErcllI1Ocjeso/edOWpQzDuSbogasp9K4bwUUbaqkS1WPDNRkAuLyij
LJ2qqLJDGIDx9vQ0AUz610GU4q3ih713E1QNgtKNl04D7TZ+O7/bsltOw3UE4VojcLaVVVgrU/Om
c+415rpxw+JlGLNsnU2W+0pOQUc7OZ0wIQEXUmK580Vph3cVIOG3IlOfOsxUv3PjuA1VP/oJem2n
qyJGD8EBDMe6LF7FAPKEmr22alqv8OsY3lwk6KCkdnDyC+URQaujDGOpEAJeVl5Vq7nr+34o9pY9
oXLgZ9pxjuVTTyJURwBqZSVFwm5nr5Sa/45+OfnXdIofIJZ5hxgF54PqkipyK0NF16JDGlxDDjz7
v4a6IotXtmaCc5/Hw074Y7wTQpeXl9YhEx30sP116b8NRc3Ieg469z2aavUuzLpxqwJwe1Fy42fh
VfYPa3jF8SL/XnRk7OJUTZ+gTPWrcopeRGiQ/XJ078hSMHkuLFQZo8kAbmam6XOPF80ZxPi9amLC
hV1oeGiUoLyUwOnWOsi7fSM6SBHKcDenrm5ly9HC0VqVZX9nZ62xp7b5OU0V9RVw6lcLZ+4fNlZf
bh2a73ldsNGuu+jJjCt316mZcxMWuIFZNtCkfJ6E7dVXZ54EtHBViuHXpCHo7U3aoicsQQoJspjI
wOenpQWr7uiFE16rM/Dh7yP0BGOrSKkuo6FoLE770wK++91csHlhW8JUAeerIuwN/rzUlf5cRFr5
YFKM0vad0mfwgSqH34Zq3/tIx972TnYnQ6nR15Qg0mbcghHx1lGn2GQ5OMjBucM3NM1SRDKHtHFW
g1IHN3oHgxrC94Pc4A5ucaNaAcWTOaQoEMRDbj7Xza8ZoOPWuJSEr5O00TO3ddAZGxlT23STCAMJ
96Y7qaZv3evzQZ5Vemvz22uMNXkq7SA0GBLyThC1AZto4eAAXdbhk6uH1YMRoY453yvkIbVTbeN5
ZFjlhMCtygcf8ZrrCHmNrCisbZ/BZvO0ZxftuptK2FjeyGbbZve9aO4bvqLd2gu3XWUlz7LPtJOX
Dm2Zs2w5NdL5OIEdW1+rLl1c+ls1qLRNPrQo46IzxIOCTPtxabf5Z2tK3MtoKjG4HnO6jXvr89J3
nSt7U4wCHq/zZQyA1niPvs9KhcQzjqyJh4K3HMMzfmyTqNq3mLjdTJMxu/BQm86xKn2bKutVfkFR
Ul+rvydlhlo9+inoezTB7is9y852qaDO7ZuP8pC5cbGZlJzludXVZ61Lk9fQZUuGBcFTI6rwFex1
NyavWaioT4PWrtkgJq95MLYPE+Z3coIKTuDe5jkBgQ+BYUS08LovkRScEDmSzZJc821dJt9lS8wj
BqvIUCGpgtvYom6Gl/KudUGZClTjH8g6xmsMFZ13Kz7Ke5fIUV03aqt/zCdd2cuhdmeHy9CiKN13
bzp0LQx603eemlmqENZ+CDXe7faSpZUDPQKEr3WL6LzsvTYztJM+Dp7noi91Stmr39Y9G/aMusln
w/CTNbdgPN+isn5iz3yRcUUTw7Z2c+jYYHU/Y9yKXmq8VYsCSU7UptbVGNZfRaEcMObWf1bYAuIG
YX1tkkpZ5aJyHoVXjztLxPqtMwPFOoH/XxSkh8i30oPcbpmu32+o1mQHuRmDYDRsRD3+6k2pRW9y
SgKwyvVkM+b4NsKuNV5EniUHRfQfm97crFVXfyms9lfvtSnnlvjKPBUlD8chdFn1ZFRM7BCGIMYU
n6O+2gfVMH4Hn/5j9FPn2fdCexcVBYWDugbb0lHhzBBL+BYPP+RIPUVWciqoF+QoE+29htV/bZbV
DUk7LMW7qF2Xc1PGAvC4y9k/x0rK4lPAlpVVho3/OghcFb3YYD/Np65lV+shF1jLNyKkgJpGJ3km
Dxmwna0ztvpGHWYZCB1FCzUvPg0VJol4hfbbttSKTw5Yk1VcUQLOsjp6NQw0hudhAbpoN2nTu+t+
TD6zc2mVp6EqtZ2FtjzbF0t8aSOqDQqYoLNeqgWKP3RIoW8VHCRadcqvDigA1UqKfcuO6wzZ4Vnk
dCYzewhJwD9CID2yOHPPsuXDNTr4QR+vZVMelKZ9Zen4OnKbX9Vh9lNKInODNM+SWygPgxsCKu+i
4zXeRMmlcEBQqIqpbBXV0Z9RqipWqWqTdtyMWuH/sCw/W0W96T6rSi+2RrQzs8K+eL1nIoUUKp/w
43nUusH56YnvFdZq323bTVc1f6sXRTg4nLnkgAvDEkcdGzvoht2NleXZKQpClzVpNn2CG3e3oO2H
EnRZkbzhUFWttci+McISEYmizN+nvji0I6gcnmCn0hxAuZjJcBnL1P/Sa5q68rHTfSlwQN6MrEcu
mYDhoLf6W4Oez0Ue6r7CEyKt6vU1Js8mDBWmDDjzNS6sTtvmwFU31e/5steMbnGYGe4xuY69FewJ
b+aRr1jt62tNKVEk8rz0W6YOxi1aoNOjH0ELV0wyboY9PcqQKlD+tvSg38mm7KgifdXh5XfR5mF1
3NgHyyRp0hhhj1ww96GsA3JYxupFZX926/nALWMga9/C59DK+2+RiKyNYrjObSiq8jKYqMkOULi+
qYN9Er6t3tRpU+3M2MejRmqLLqfw2+JDPSKV9Ycpi7RnuSqWLt1SxnSRITXSIDkESn7bIQO5zYHi
nZSwctZjihbDlJRzqeh3G/QpsCEHzH8FxGOVedQousKO39BWxp409R5zb1SfGuwdePbFb6hlBien
x8JINp1Eo17bpM02H/PkDV9xivDQeXHHYrBuGF8wzOzvZadjUSMXCqubOHzIYXitVIxQX/JGFfCA
leKSsDjbj0LHvzXX0hvEONRD2pc4X8S2tdXUsX3MplDFnTETb70KUlUdm/JdMfNDLBwS0mlKiagc
ZqnF7F4ftfKrnaViJcLIfIkapdgMRe9cJsuDOTAM6t00ocI7BG545JPrTnHBIh4qvP0Qh7azFoZ3
rLqqQR49bO6CTKVYMp9dD47vVDs0G6tV4/W4y2Hw1lLdifNNz35L3fesd5d22akFEMZ5kAxWaZFv
6jnIjqG9a+r0OVBL/ja+6jyqoWc/9oibRdnARoZy/+PkGP1tYiU/ZUse2qa2YGkBfJTj4zxqz76R
LuMVpXAeB4xVodmJaA9pGy0KtxQ3TVyNG7VSi5tcNftPVnNIZk5YY+nF0RNtvu0lc6yIviJBmT84
cVasW2GNOx8/phV7h+KzJljvdTbMQAHr8lOEc9UcnhDCxy8WnbKlqbY/g97vL/2kGNyV6u/kuMrP
dpdR3Wzi/hi0TfG5t7aAstVPuVEjXw0LaSPDtd9mK7N3NOr26vhQJMOnpFNxDxfucOcikL2dwl47
ZGzFP/k+XjgU4V/4eWHYmZADtqvJ+jQ4brbRHSR4EViwP42INrhBgYOSWty6ENkQKCPc+DCXOhPG
SpRALxK5km59TDZeBQ/71xJ9sQd7qnAhJ0RqPb7T2VutZNOd/PiQh0WwTIiaCOV3Hv0H2SvH2VSH
9uSsWjDa06coDMVtLHS+X/MhqfJVHnTFhbKX82B3mEaG6KtfB5Q1qCSnhD14jfnkMHej22ebNKGK
tdbgHiHkCQpRXkUOhN3+s0D58Ua2ZDw0602u49fWmma6MUJ7yDd+UAzw3myk7uEya9sxTYeVaesi
x3rK7++0nKzDDhXlg2ZNAncqYpPmj8pyKuf4MUQp2SOvJs8GQKdxxg4mckV3CTLoyaMSDl8MKyMJ
XeXhORg0/5JrJs7Bc4cT8SVzNAVSRxP2D2SVfhpIcn1xs7Jb676SnGq3VB7qSP+2XGiW0FWzJ1w6
09Cdzn0OscGJ8TrIJkFtCMSdvpKncdm+zgDh44dYoGTWje4GqMUwF70aYW/wgA43lqObGzktMHp3
59VwG6UEqoaxm9Zk4b3UT/0dUi0nuLeasnmQcZXsqRwlQ5PVaJTXITohflOwHG+0ld5M8CHctHyq
VSu9NXQEm11HiwE2WcWrplioP8rBDslkWPzt2gm7pERqVkeqMusvsjcrnQCNxCrZhkZbPGVhnD6a
5uMyFLz8t2gc3tAmLJdXzoy6O5sRNhTzC8sr1EX5680sF9SibHkzsikPRVx/eEN1GjQHCBkYec8v
Ka/09zfVOd1d0AanKfSSC1L06SVWTRYPpLPAfkNj+h3vGo1CdOaXu2uHSzH9HBUU/+ZhMp6magxf
3p3xJNwSK13HqgEOMpsYmqBzshNZ78cCthLAiZplJ/mg6CB7YZr591jPQldvb4t8qG+o42JZhRfp
1kJbzDxmVS22YRySAQbLuvGLMNpJLTR5EFTPNhV2GB9iqafhH4Bf6K4IbSCFmGjUpqh3rVE3r3ar
P1VOEH03Iw2cb5STXcHNI2O5c+O5cXQBLM26eh4x8B8qC/Vda8hIW3rb3Xs6SQ7KudEusnXltYiN
Sx0PCNNb7ptFVvKlx/pnZ2d1vdMj41IhlQwJtsQ/Gz+eT3lkXVCh9X/URr1T8lZ8HWz4czpLigct
rfz9mGbjUU6KfUy3U32aPqVMkm7FfVvuYG+NHyZlRuTvh3lSjqbW/RCpUMfnSb9fyRlRDdi0o5l+
RgJK2+pKghafzm+9gj6Dm0WSvQ8B8p7/OGJkBJJk//ka8MPTdyR8l2vAP99MdpCe/OqzSJXsIg86
LO9LBVF4U0BT3mZa4ro8M7rwnmHx1LHel+OyMPPWDgJTSUzlthPuxiza9FVJs2iVK5r2I05vstw0
flqa+9Zahf9mTSp6LyZIZQ2Q3kFTqv4oZzu/Z3vzbFVN9d+zPRc63Ujag9sfvsud7awkbzYvI7Db
k5FetMCazrJDprFLofKdxdVEQumULra2oUMJtpUUOP2xiVDUTPRdaDXJQdXa5LPrvsgtSy1YwBT5
TBMZneSz/TH8t9FyHyNHx4Nmr4am+twFrWUeuZ/md+18MItZqNRzWJM2xUzz9tgwBdw+WN8l6aMW
/x/K3mu5caML174iVCGHU4CZIikqjWZOUOPxGLGR89XvBy19lu3/r121T1DoAEiiQHSvtd7QGnuq
H9a+XiPURSt/OSpv8MEc9FdEJf/R0mll8AHBkBHprjNlK2766VehPHuEIuBGtOrVQ3VoIYb4FkWZ
jpnbXH40+zHPthQLpoMcRUeKevkI8gjN5me9L/aD7tnfEkObT4ixUfPOU/KWk60F4/r7SgK/5O7L
g9ol3aHTDGT8tFX8vTJsKnRr+4vpr1dFi0YPu1cr6lPSh7lFgstLIbqXKO1b5rPssue59JtSVGfA
BtazKgYMB/59AezHzSid6q24QTKvzTZ1iey7GavLQxTGA0xu5Erlc92J59HIrZ+AZ5dNhz0uWkLt
cOUBYMWIxXccvlb4NoQ80hbQBg1v2smUpY7Owh0XJj+dK1bMr1FX1ZOtDflrr1H+IZLqp33fGdV7
3Y8vwNqa+yRU5e464eNkVtU7mGOKYIpibeUsnfDIH2DdXVszgyeIlsR5nI2NHLQLSzmqjgvaab1j
lisUACj0nOWoc/e42anW1ulkCU8VNdKPQ83mqfC/2lppf440MMd9eJ5iS/DvnL6uK9rYJSM0XfUC
wVGUle0jCuHN00AEdPfEU4juz5PsyWETHQqnTAPZlANLHCEMUCT6QfbJQ1HuIONjTJPBPxduPwej
qMsoWFA5PWKIUvmgypO7PIwuYi1jUd9SN6oiskTteNN1Nl+yiRp1uQP6Vwaq2VobI7HQKtETc/LT
yusu8lCXRX9Z1iIkWK0/ZVdYLd3lH/OcME3OZQ3Qep0rp+Tkco4p5Oi01NwTkeKCSnQWuid5cP8+
+++InB7bcx6gMopw1jpR9smzj9lz0hv7CHVfIyqTM5S45CzP/v+a/099XjogTeFY6ebrfjDEoZpC
LFDEPF7kgZTEeClXiHkFppL3rLv9GvT+nib7ZhWb0Rwwi5wvr4Rdg/y0PFXHOn0QCAPKufLS0Yr+
xtdTUze2k9FoAIVN9SEylnADVAXj7ATal90mau87yYCIn6JrnMsJ5AejjwlmTWn6U9CqCLsLgY14
SlQlu5vtU4SKeIaUnyqOoWqrvm6iap6y7leYAO6TuTW2bu/E74hVU6tuPJSxSaR+w8S25Yv53kRa
+lDqa7IyrpL3oQQbqALQOMpm2E8PuYLGRA8k9D5m2rMlOvHWmiD/JiCiBXUZuwFoJZsWFri2H/bK
O2qc2lH2OaM73uCKMdmojgpljrNsyX4IZ+Jq4AMqbS+TpI7Py4RYtmz2jetuKtW1DmxUDUqQ6osH
JPmxxOOgdNSNNufutR9KpDQxPgoRmGifGhxLSA9BrdkkiL/qq0LuP0hRwjbU8z1rhm/9oFiwSMfo
aVFDqAAdsHg3eiqSPHrC3jNGAlz8KcfHdVLdZ/lucGFVyxlyIE6vnnavUueVjGX16Opj9FZOz5Kz
omO1e23VMie7S0FzVrvyMGOLs5VNb01EgIOwPggu6y0cW4VbAPFni/diuTF7U3tXsulj94TeA7DK
efg5tUYdWMlS3sMpUiizd9Mx0Y3klv19EV7WHxeVYDPkRQZpnYKd17oAyBVDoG6oe7G4y5aRg8Hp
IKlRD2VNsVzotaqZgyxcL5B9RZP844IZbHGH+2F26U3x2kXpL7HKDzZZOAQ2yMhLZPbWnVTWn1Wt
zz+QvsZGVEF9Y2hN9d7Hxm85X++0JogMylsLTpv32sX8XA7EKiae1dROFy2pqtVELYYfE5qXuHC9
nSbtxdZDMUWIFPfUGVdnsa9+2WytchwQySi6DV5kGG7/e04CQhdtqBFWty1clHy5n8Ch8vhJFZtc
7Y956d7UyRTv/WiveSN2yrWGork7jOpRJIq4Rk5MkKel4avooU66i9v+7lQ2yKb517+vdhoz/rg6
ts1/Xj10UeMTdcwbmYTBZqi8JrhXXGHV6YGCWeRm6AeI5TIdU3exvQXI86tDhzCY69C5IZ8DTVtA
92bDREndiFmn9bZ68SbrOmOuB6qLdOzSPOSxp31v1guXbqEQ6DifF8b9PDx6KWHr5HrlucRHOmgk
mz2eY34TpHZGUtDHj72fZFOsff3a97E/5BP+aMpB/Ia9Y2Sm49YutsCRnUfbboBVpHh/frV6dwOs
3H3MJtHe0XRr7/TMRv+tHZPqBhQ3vRFbCN+Imvmd1ByKJvZIoLc2+xDTQTLvz3JaWFI1LE0TIWLc
RIIIQUwJUbMEn21szOODLIMY/27KUfyRxocpK6KtbvSsAMJ8m9Uqe6Xey84StPghK9L4pSqMX9JC
XEzLm1HrnxN0xYa8lxhbxYrae00t63Hunu0GRfavniF+/pDzkOO05FCr9eHeGGfFdxOH6TaJoWSI
i0O+fhKWOnz2VUlVHGQz/Hue7NMTlexVfUWI231K+vw0VhS/ZQuTHOXQTAlLYIfcemCN7vclFOJB
jupOWyGTpZPOtYcZzgw750GdtaNsyo20bMYOo19NOVrYuw/Mi2Hoj1asg+Pnx5ydBmTziuWXXfIs
9hrlLKLuQKa2W+VZal7VaXyoWGQOiR1OL55W/ujjGEnF3P1edN7yIieoY5ygIAMLhDDvY0Kuhd9r
d/ycIO8Qj3rmry6ED//fWZNSxweizs/bOPwcA3XWX3/f5muC/EVa0fzQDVE9E1nZu6ZVrIZc7RKe
8WYgMtMt8Bo226+z7MwmfVcVVn38T78clH0fl8l26Or7pUAhdd8LTbtrAnA5RGvFN6bW+V55ULuE
jrOsN2AExtbyfSQl/38HCOmq5/6HqmM6nqc5MHQMC5KIauvuv9Gg4LYK29Yq68hatxxizBmWwNNE
cWqJPuaP05x/AzWTtZfE6XCsYNVoeh/tTMwdttpUey9tHK61kQWEgGqbJPfoi7uifGinqvCpSHkv
AndEMobWqXewxAiED7bLfZEzkyU5OxrGpvo6se3cAqUNaJtyEHE9i8qUax5kk9qJsiUppWzl5GTC
2sWN3O8Omr4BtAb7xbJnQpeOLLtsGhZlLzhPu3poKDGuMzR+2a6Mc2ywaSVF9oZHVHmVLezR4yDR
zfTU9zOcRFLlJzPypuNEYmsTI6d76EdQSl5a1hs+IrQ0OjSJRMO6XS6p9zGqR54N66+vjnLyUhmB
5mK6VqJXduy7pXsdEF3f2EklKDjT9FSssfm9cki8onsFnxHt4rFHmHod1fM+3JVirIl7aCqGEu6n
KJs2qaYmMPLQzCTrl16c9cBeOb0stuqdZq/fyBYyaZ/9ctpXH8EhML+McMJ1yt99qZYXebCTsvo4
++rTNP1xShzn8NVFwgkPs/Ug+5CKhNPDO4gExr8G5KgyhwnKFklzIo1hHT/6QsRHvQh462Jlzwkc
70uRRyGgb5jEOyMFGi87/zHy1R4hynuOHcFm47qvw8cdDLGKP5v9ozbpn6NL6SJnFOE6oi9CfZrR
UarN8kk2Ml52+zk250A21XVCbte/NMw/zrJL1t1KK7tbqw2K7CpQqthAkqTovvZ1XRw/lkO1qXjA
yHbebOgSD1E8jk+kowDFC/gksikPmamDLmqc5Ih66Phk2wR0QuCovF4gD8hqIbvEWo7+E32Qf8an
JKl+W9OCg/japWMLfa1xTZQteZ8J4Yet46TlVvYhLkOKuLK8nSiXi4PA0UUkVf8UN1bzgHjEq2xV
rgrMC3ts+LEIc8k+eUAs6jggA3CVrQ5y7tnLmj/kfNmFnQm4/cZ5M7KRopHqtj8G809l7I33SYkW
PP8A3ArY1TztOjzn2lVfc2cyNpOmx5veFT+splROeMkWe6fMpqAQfYUAXdwH2qI9JiM7BcVYyJZ1
jfp90JKL5grvOcHzCnef5ScY8HbfwIDjh4zLFiWT4TBNbYxwQ4H949SdyCHgfDOlB7WI7Etkhel+
YlONx9LgXBvPeC0btBjcjhDD45fwtDY/tnhXbb0RxuDYiH1tm+2DUlxwLRFruOUNmB5o/EajfdDy
dJcZVXZIaysFRp6jxhHNfjUv0FCK2L6rIa7XhqpMpyJOqEi62lvtTN1PJJp5v1Smeq2U2gJUE7EP
cqtobzqNtu2m3LyByg2qWY+e5AGRBPW4AHLg5v/rA2mZbZvKaoBg/q9v9HCWj5U8POLkHn9cG7UG
KYY8f5TTVKBsD1S3b18XqbUy8u4Je3SQ/3dRBvky0DQn3cu+GdWxhzD2zoMJRsM32rk+URLF/Ea2
yxV5IdvyYCtAZaMZ120U5XL/46hjFnfSkIA4ZcqgqVvZ1gezOskzKOdMXdbxVl4lez8vVavJDwX1
H7kSyUUqSkO05deD7PtqfvX9Z14q1zI5/HH6Nf51C76szueC93EqxIAwHYQa3FNPU9t9HpIIC45s
PaSOFee+bMth2SnPvvq+BrKkQbzoa/i/t/i6+nMmeuf7GmZfENaJP0aWe1eQD31O8uGISsSfwAeX
mzrgD2MOkb5pAfkATxfh85KLylfI4vy2zN9VNAF6GLGZ5S0e33kPmofKayuYYLF5H0aBG2bSZX8W
7iE1tPR3LaYBratQPCtd1e5LLTePhpLrEDTR6nMB+v5MZ2ezqNinWR4Q9QhBg42FNuTZWKr8FXeh
o4W7xPc4H5KdGzWg/kYs1LiAenGURq9azzezb9M/OuqAr/ogto4pDMqdefc9W7Lt1JvK69gu9SFR
LL+bnPFs48NyRoQ/PzfmVhfdfPTyYi25kvEgUVlsDLvxDpZeHJMlNY59hNADGLL6XNnG+wp6kC/2
dM07ugSCm/CV1XPeC7tDOU3Rku9pQ8GOD/QpTapDjPLYlbQpJihmjiPTMu+Lakz3rlg2s9K121qs
hfGqQ9wIcNneiCKVAhiIaZ6b7DgrCPI40GIRNXBzvNDTJ6XR+oM5s8MJUxL9YLDtPxDbP6Qlxfh4
iseHPgOKyboSCAVLMG12fi9Rejc9xaSGkAbmmL3mCFb8JMTappHb+qSl82tZReM1RFYyQDtP+Vm6
yjlM+uLNRlv4UKDjt18cQvgBIJvXUFd3k/5XBSbBn9xmuEPVdI/5nE67NNSUNxAHV/D/9QOk7GIj
wsIMcCxpzgDg83d13vIW1IJF8MCgG+dtrBiCb62X+7aeinPuUsx26vJGrIgVcxflQasb5kajlHQb
NNPbTGiQena1GVvb2PeJ6V1tXX0H94cGRYekYo1ZyTGlXBbEkf6nY0/ZCYExKGjms8trzMnK4jSk
4KmVSl0xdVF1LA3DRQs0qUkxVerBVsTJHGstaO3K95K823h6UW9KJJOvjp3kJ5sNHbQPX+lq31Nt
cGOTG37ra0Q/O+E5z+kxYV+JTBh5/sZjc2IJ0r0J0E/VNfZzOr8afV08F0drTO5DZ2OwjawN3gLg
c2LyTjs7a9jKL4q7bQS7sFm/YVCsnEKjpbojJqB9K/FPIJ6UeinpT7V56NPprtspTOq7giuWP4s5
4XWf9Q8QWKIwPYa/+3TWdi1uoid5qL0m38zY582lm/qI43SnukLjvRYe8l1FdrAUc9eYuW5v7azu
g2qwv6tMcHSsgMb4mZ1Qt6v1qTzJg+4l1ceZbCqVXZ689SCbEQ63vMb/nv2f4ZwMHTX/0TeIKU/N
6hNIaDcXH+22KP+IrT+c2uI5iJ0Afzr9VIpcPy1mbBGis7/NoRl2VegDWP6BmxRW77xFAAVjIQyZ
yFsCeQrq+dXW42oXV5NxGlPbODkzNE1IIxP4t2OYJZ5fxgMZkhEDsFQo+8SixO57LncomypI055V
vwFDXLsIUePAMTvI5njIQge84wEa8Xo3UsrUk7jbo8rzrfqqPmfHprELLZhy8eYIB0uz9TeAlWZ7
anWcu9e6KqaTF43TSVkPnrrJ6xjdxXIoTuF6kGuNPEMFJ4bEQwrTtyNF24wj6mdqOvYnkkCYwK1n
gzX8qpryBQcO26/VjE+gXpdYsnLWfmZFwDiu4TEfw92SZFeky5VTs5o/ykOYICui5CZp/wx1v3Y+
Wgl/mPz/aWb9ZoHm3XakWU7jvBQnNkC9kg+nVi/Mo2kB8LA1QYzmUM0bjL7YmmqPGgqyoqfSEz+M
srW2hZrOFDPKDheVuniLNK858S2FZ8cHa07K2U4x8uxn6EKes5d/WIwyWVBUAvxHoi+npO6Wk9Wh
GEX6HO0wtzqRr6hP7OXdvZMmbEgK9ZStPnKiqfqPj+nzRnxM8iwv6uHjLEPv+dgZxH0hMh7A8XUR
RKULhlRtll1rW3ejFGjmRR4i+krcnuTBVev21GdQs7DsAFsJScOvytKHmN6eRBL+wO3p3tTgAauo
7oJU1zag0M5u0/tq6J41azpFiXhKa1BoBjiQ4xA1p7ogLa851vfGVsJLOg1L0KXFvUzFhKuJ9geq
8Yidt+NZUK5FDT5CFtMuXNgeiMvaQBIytXuqszba2DY7oqbK212CrHQAT5fKa20ipgVuEvDi26yH
YofES7pBHKDZRhaeFEoyRkR+sISVii+cme+K0P2ZKSTALbt7nstq2kxV5HKJFwaNrse+vXT5Liay
h8A1PscO1dVpHkChrwmwtbiaWTaG6Q7iUuDq8EF1Vt5+6vjzqg/RWfpWwzphh1wOaCvCqg1fKriA
bmMdwCKru9br2BxYbrONvZhFQtwBfeKRqY6wo6PJOkBAunnRRmmqCHYL3wktLKY9ekMGP3rSUY3j
70njhXznpPkRb3yMg3X+yp69DFkmET7mWYQ8a+4p+yjJH6fU6g6u3T3YoWKfs7g6pqxZpyRM9r1I
Oz7KwUHmAAvVHCsxHzsusW2WctlCE8HrTImuWSKqIGsadcu71d5iSw3My8nf8IVUt3YKuShValyN
JhQNkjjfjp6OYT2Si9vMjd6ECXtupPATOd10ZbG78R1qzkWM9bQzPKzLqg/p/ruKEt4moaQTFK4B
doRd98ZVHaqVmvZjcKHKd10TnwBuB1Zjz9git2jUDEm2dfqu33hRfW3i5FjEBggBz7xhEAtZqPRM
WDa5HrgtUPI+b/d8P9Enbsu7XlYwFJp2yz9rOdiusPa5PWynUW9hwZiNTxGJh1rYZytO+L8qafq0
GDxyunFcSB7uCCau6+7/oU3QTsvnqTxqxkBoMKjUKtmNZ8sMdL9noaeyEYwV0oYWalnnXE3+Sude
gNVflZMGFKrJy2IqaOKspiIfBFQXz9OMxc8bb1E2O76lLChFgH5/yPvHdsHaS634+7s5+9Oq6mKr
uYpxUSxcf8nA/OWZKdpZefNKMHVeWh3tbgvS8uiqtzRFLKHylr2ueBczj8sg0zrvZGlA3isNHZks
dXcZqubXzrtMkRahIx0nz04xhYQ/uXVwlcHZkEOyoPx0j6npoulHfKbbnnfSEtTO4zWR7YXhBUo1
RhykyK513Si3xcIvC2ivXtbzScn7ZQ+5+kdZarrvsi1+HMfXMs/xchhxm2bDp23ZR41B01gPdh5b
BwTtUXnVml/TzHYFMY7wzGp0TXOrPszTDdk8y7egau8by0nPdq5SHo8vjje0m4LKcDNU7i2ecJ0w
mi7ddyOIJIMcvJ+GmXOpF5W3/tLbMKxNDZsvdlTjINxN5Ak96Hqj8jUAcLup8nw00pwnGEcaKPly
M3jCWRduCxK/Uwf1gP9SVGNkSWoLiVswexCvkBvtrfWXSq/xUDxScEFnMApbJElQfM08nhNhU5pU
siSi1OfY2345oZXGnw+xeKndOFAW+PkIRRa+7pKW08xhs1Te25zpLNEIwO2jpdphj/lDh+61CRfK
tYkGKrSskvxWTmANwUMHkTp1/LwCmH9hVcEYA0dA+jMLRlI3wTw602kU2qMe9c1OsDzfhFfAqrBg
DLEIxI9RVL5iavmA3N21J718RTl2xlyMQl817kJ38O6mNezzmfWnFrWxtVUVKdE6EbdZmQ3fm/r1
72ErWtT2vGvU8hngf7t1jbrflEr/MytEt7PdCscnAeLCiPD2y2Ik4gxzAhVI5MQ/gmA/XNQRrFKJ
5l2VjNDE4Rpm7utSmsqLlyqP4KTPOqryF1Ifw05XUwIgux2vWtzt3KzSzvHa6rtkvNrCGK+qElkn
GxcW+M7MSGLQzrwhghzG5yIUCEqefk3iRb8K2GubFrmhQDZ5aZ+mOW0xHWkncOtL/R6Z4Ku7qm7f
q2oc/d7o+/cJJr/v2cbwTk53ADgZTe8Ra7YPjxE2JBGJnyAE864Vcw/cgeKmt2Q9gNbBeG97G7I2
D/S7iSkdkiGN8w5cqvUREHTf2X4Q/cBs3kydhgC6SW6mAu3/TrzDE9V02re0XQC9Gmb8bbUR8I1Q
DG9VHKP5j57Aa5MoADsxP236+tWGWRx0ame9xH1hILURVS+J4K0829TNHC8sDlPbogCEFsoTFDgi
QNOMQGBcYAYnKNaB0LY0YGVL4+g3zx7rXaTDBoWNiCFP0swXL03MfZp380PpNOPBxB76TJa9PnZO
q516YPkoe2It7AIegF/lhgdlzvHHs9P8MI+1ceoAU26FsIM6tZwjPEJng88CvxLsY3RK2nzbJSph
bNLf81ndl1ErHkFoN4cOSbiV/2GhvVS8NBmmjulSfSuhO28ACalBaeI7VphnOzEfcBbTiIK0X0Nr
vIHa/auwFRIvbP5VvT5m7B8AAYvNVMOmmAjE+5gv+BKPn4chU04Fv4tvzK63oXL6YHnxtG+c+Q3F
wnFjhfb63pvMXTIi9FLloj4TnfhpAb1Cc7TpUCAwFkzoAPquoU/BjO1v4KyhRGoZ49EcxZPpfXcd
VX8tlPl3PBCZmzyvsXLolSi9NXlBMOE57yH0RL+yrP7VjWB+wYoHPNTUuzQipas0OrBzxSAYb7vr
kIzuLvIK3XfsGdtU8reD/gC1Hg2iVYwhdbN3Dfz4pvbE0fLIrRsDL9RExPFOIB2KJGfyNFNu97U8
fqucFuKBb4wLeJv+VCWKdoiV5M7CtRnNdAq0GZUgXW3+QnpZs5sSbEj3FwnZkdW8A+WmJolvRaZ1
Eos2bJeiL/Bgb86x7mT7MtTe6X2ENd4indU9W4rykDv5zqrATypsAj+qNuMaNeblKwkAQkokIUkI
uqRAi10z5MleN7/rpTB2vB9f6qEoAl2k46XngafsaEQbhMr3Tt9kZ2EAVB2rEZakPb5OeW3vozDs
sK4ZfqhtSUrBFNvFjnn3TeFwSUgN2GGL4h6s1y1V+u/C6uADGf1rFM4JCA8/X+D59Q0qDUrCyqRU
1bbsNGebOyz8dY8GQ4wvDISdLYSO+KV1d3WOeWSpDh72Ngg7eeZ1qXrquii8pLG3PJbspO10+KXo
SJBpboYyZYiUju08C/2PySFpRi2cHefUf787ce7+6cFJSzExAMkKcaKITmGrZRCdJjy9x8W7o+lo
nzp9/t3MhbHPxvUDSdzmNjuo/QVtQtITXd9b5CX6biyW9tTiVQhoDrnbcc0ViLodSRWRohBN0GX2
1NxUXeUBTzzijmom5CgqXMEBVPdHNsLDfpbDcqSB9IRva5syX3Z83OAfY/IuulBPZiLmve38ldVh
cxx6hbpJ4wYqNJSTgbM97jxQ07RKtQ8Y5AQV7PSgQtpVi1N7b8zbjCLWE5o31xwN0SDpemBcBdq0
E+XHV6ireOQMcJaKbDt2UMOVrOBlCVqI/M1eKWznV5RS+8eilIWgXDb2UpLDD3HaSJB5VklC+Vlr
EOdX47mKu00/9I+U1yofU0s4qBoAU9vo7/0iDOAhlQmRrNvG0TGO0Mkxclxj58yskaFY/SFFJrYz
mCBk1OKnMme9QtNMwRt49uwOCSLLQI+vCTdhGL/0AvVZ3Tl1w6C99vmLCioH5YWoufbl+Nuk5rsf
ljo91GpM+UxjfVuANuFvtoWqaQTlBMxBUeZr6CHxUzXtaxI2VObCv8KxKF7UcPhJfNcjQN7u5ihc
Fa35LlZVdrWxcjlikhsFnm1vkfT5ThyO9rXol23vhAS7rfsDt9D8sCh42xjpQOnICBdf1E7kY73D
c9W8ZaYdET+1v5sR+yknXV6sKttlxXtdxubPsO4udlNjZ4HurZi/RUKUPprjWFvO5ROOWf3OSZwn
Y8q/lQUu8En7PZu017Dvfhc5+9Q++qkm819u0hTsKLyeykEUUZdL1LOroXxkJce27veq3S8/6wRd
thCDXz0fcECt/bIjlaIUWr3TaqPbplYBDz/5s8NljcJV2V3GAXVKoeYpYMEaLU9v3GpJ224U/UQd
QWQ4NQsr/KtdsVmWA5EA2Wf1cejJvPHkJg5myDkYVFR/4SCz+xiAbHiL4xBbhz/UbjQ2lTW7fi+W
HzkfDHbzxCP9Y1kb3m4SVfwYTqYFYu5aevYmIXB+d9rpaNlj6JsQ5/boH78qrkhuK410n4YKS1Tn
HUhHe3sW3p8KojalakTHIgzLp6jJfqH3OPmuhte9bijnPxxeEGwfnPIUUerzkebHTtkb8sCdeMEf
2HVnxywzr6PLzqskpRaUWFaSUigAx6oGXwlMImqjKjYJOmi8/gmoEvA3u4WUy0bVTSTcSnO6yjOj
I93qwEhTxxJeSdgMUHia5I5/+TFqK+dg27YSlGmlXI2SP9XBb8bCloZHODeudTJbF8pShc8GSXnz
ZgBzVp4t635JeTMWFbp6ZOcH3WrjRyUtU4imsY1MsZdrN2DRLXkVj7R2lC7N1p47fhJW5d0zSAK0
vPP+oYtCajzZ0iFtUYJE+rTBEhnQ9iG+qANvYXPJ8wc3taHwQGUNSmcJL3D2N50do3lbj+lvFaIY
u/WY3J+G9ChOZ4kJobDG/SCeKUiRv1DwnEgtX4J1mkg05zmDzSQZzaXn1uceZytfInvUlET112Q5
KptsKAMrxf4tJ5G7FoYHrIeiRmwSNR53Ygq9m62Vn4cxRO8A1MpXt25omD4uIMe6ZZGO7p9TGwXj
+3SGtoJiOrrcvU6pkEwhL0j46PAd5vcWOX5Ka+5tbuAlNjOyEGu3nGW7bCHwR/uY5RJm3ZbWcp90
a7jIboSkro5H5S+DI4cVZHOXWjP9iL5rnmVndp/EnU6j4qUFSlYOSuUa2bXOIF2Eg5BsrvcwMv0I
ZT9mqbacR3nQxe8aU7IbiuOsISr/ExADyelrgnDQWFwIu7ZsuQCpmLk77eNJixByWC+hsIrPGCIT
8pKiWqqNnWYUkuz0nV3V/Fx1c3NSSbt8SLtq4aVB1fyHE8/trkZn+KhZ0YxH7HDh2Vt+xrM6khZS
zUuhtd3N6UbHlwOQSN7dqr30E4CO2cNVIm8z6pMAnPeKl34bBi/eL6lKkWgCMRkWcfFmJM27NP9L
E1B8izl8L3W2WjCI+4c8/MaLDz4OqgKBbfcwMlN9yCgHdLs8N52rHI3KvrlYeXvJ9LDPIBOF2V7z
VJytVn0GE8n/Kyiel0G1NwrwzKd6RU6VSFjLluQVrK25yfQnyUD4e+YnxsremG42b9LOuKEujRrX
6mrxYWOxWB3ucAKJrlnXisNn5zr+H+uLdLKT4+onKB3IQeva5w+HcvzM2j0p9Gc5AP+wJMcIW+r8
YVheLgl08A+D7np0nYcPnWzNKYK4bYzzp2zw/5roVeOxYzu7tjk4jus9hjgU7Ax90QJvbcoDNLXs
NJfi91dXlCDTC288QInDVFBqYS7OvlunqQRgzf9dObVq7LtFbx2ppIePKpn/x8UlU4e/dLWT8+QA
yn4usTBpmJ+pAQmkisV0z0SiX8Zl6DaCDOpGj5v0pmlaepNnU2Ighe/Otf+fgdleiofMyneyf1yy
wfyY0hKD1wVwInmTrhl60w+HBdFNNUpIr3H7r4Niq92mgj/i9/30WyrQF9NibSt3aJFfXOXqZ33y
axg4Fzlax2FgO8rwUi6tenf79JqsszLy/adoaADGgNglivPmbQk/f1ePyNtLc7OuIHWaWAp7vtXr
DKMIHOtNK7nIJp/Pg96r/V22ZpZHe3zT8kG718BGZGfbNeUlbdESkP5qBETj0WjjaNNPqfoWz8VA
ko8Km+nav3QPexLRDjX/UPArCE2JlyyeBfgZ1MD1CrOsMTbeyxK8rpyrugvZpD5xd3KuZYjPS4fV
FEVeSmj5eekwWB+XplMpXpzOsikhO87uYy5ZE4jwDUXItWhcO732gjVBdvPc6VauLa9KtJdFbFGc
Tz4aolBfeUXlVznEoQ0Q0GuO8mK9B1I1j526laNJEWcnOI2KH/cw8SJShDfHaK9jPebvQmgx8N/O
5QsRdQ/AGZvtvEzDt4onzUXS489/T7Vd/XPqoLr1f6aOc39Fg7XODklcAZ/ro/r/cHZeW47j2Jp+
Iq5Fb27lbUjhMiLyhitNJb33fPr5AEWnsqr7nOmZi2IRG4BCUooksPdvruDobOBCxU9VeLZY8xSs
2QNP+6GDCNb9Qkwu+Ch75K9y1jQrOUhO9jGRvsJxta+Wmf4xGZ7ptJfDavahFl4p99nyNXUY4As5
26rJ2PVVoiz9EZBag6rpTot87+qGSrccfOrL1axvbTLdf4268eDNRfRRo+4guDXNRcVsb4F3PHUU
4Vqi9gPJkXnQl7I5ZUr0ZGEDKlvcR6znPhlGDLBmeNyBQgk3dtL5S5JeoJw1SCUa1c4M1BTWqo7C
swxCM4HVhWXGwsAt4zZwqk2s24aWZzgkx0XQ5dGpHrzsRRlSdd3GrbKWzbzR4CsHoGD0eMxeEKNx
n13oD6IhB5glWTrqfacpb5qDpeLEA+tmfm8DFt5NbeoH+YC2oTg3bfvGk6QCiNfqV5Xdfa7NygOA
feM17uMvPK0UmLu0RB+mtcpDhK/lvsIwfBUk1oL//L+qef7QR81naW/4ZPd7kydYqh6mZg63eNOZ
T9aEWUeqdM0Pg5uMljfXspGWrfF4NZ1VwF03WeT6KhwoTVJoJl2b3U4UVAEx56EU8m9jVKzLNmXr
4ejkDOqub0i9N4LlhjmkulOrMltNXl4eb3/KtIUuIn42Bkki6VE0m8F3WHPBWYZyVHHXpEvA+IkL
WbelxLQ9w8JmgiAwPaHWgxlpKETD26+RJmjxWZOfvKQNrqjJ4pxUhM33sXMRUgnTL4XVuVsK7NbW
br3yS57lZ3KazffGAQaQm4p7adK6OrVskFeV6XXHvIcKIIkyWGj1u0ZLn/ouI0PulL8GK98Vel39
UsmX/f1EjJGRkZPBgS6uBMjgOTjUrjIExPdIHk7ojkyrqkQCr1WpKSRAxBbyZzD1sb2Kh7Dby+bf
h0E/+xw2Nu965L0NrTWEa3VMMKhSZlTBxoFcicIOWKgmSBS/PHPawFmZmorkDJIOK6oH9R7heA9z
01x//McZb+8zZuRDeXS9ML0GSrCZ2Xc9NZmuv4pWY6jFE9QSHXq5jrdqB8AmZJ2jYNZsOi8seizk
yUHYFIJ9EdbTKQvB3Rj8Xs+t6ys7aaaj6fhcRwhAbnjUgVHpINueSQltpOlOpKKomyiqkZxzNcQq
B4HHadHCL9s2E/cdlB9gPuVlGwGyANMHXKNVd8owstUJXUrsqDJnJ4Sj4gVlabucJjQk3Qn4G2fy
wL5m3NglaiPm79i9d2zgNKpsybYyVuKKfHsBY+ztsxGdsLDWUSYZUIWIgugpm8vp2No7s2rJFtcD
xWrwzv2CyxNXbF33cSTIrQPwGlgehOShb5DRBF4SP9TmPB3uY+WZOs/jahJPe9kEyuTtOqfAaqBw
/cfcaDbawAawE62IivcDlosUAmnJA4SVcm/YJMLuMbBVObKGHOQs2eGSslmoeVahScJcpB/Si9Pn
a3coyHH1xoW3qz7NyGztW/R8yV4VarZsuo49Vz0oKJxW2lNqIvODIM+ulb0hDPF1piv4GbKNzZbi
9RI97C8J8O1UcZDC6pwTmNqLMs4OvIXceUw1BV5wEgFCEE3ZMWJRy0Q/Xltp18ZLJfQ9XPtg2wfY
hFPENH3kSszxJEd74rXsx5QN7u0lozwylrAmkg0UUaVonYfB7LlqrOR/brH2AbxALkU+OyJlik5F
gXvfNlGccNUUiGY0rAlXzohSw8pBpIa6ItZime5Xt8OYtUuesv3xHh+oAPSrshS2lJ5R8NUwuC0m
Chr3eb5ZO9sy07/eQ/Ls9jLx2jY3YV0H11b/674/kxHMzG/bs64JgmuW/UqlauicY2dh2QEmz6A3
lHata2j9WOGgrKQzBuqJe3KO/g5Tv5m8vY7DadJWm8acEPIWzSTyseCJtOqh1PTgbXI3WGEYbwas
mROC3vV2ahH1kNJdPLBfbjeCm610YI0t+vDua1bo9unma2dZ075PR7SOhdU5iAOufbJVK80MoueZ
1PUqDoZsGwlub1Sb0RUnj3Ukyby20GqBlfTZa1RxfPX5hcqxaYrqTe8Z3R8MR+BW/UYLIGlIhmMj
aI7yTB7kvb3OPrJgctYKue7DqBn6uU1dBZ4VQppZFn6VvKUWrA7rtP5HMvRkBiLfforJm22RiDu2
TeyvAu7uzyZCkfsxAKqWCAr0KIhrrbHMgQk+ywh5/Hxps/vdo4B7iIrA+EJCbwim8XtsjIij8vnO
TY6YT02xnrKcoIuwLnSC6Y8BfTsrZzOgWqTWU/vUoDuxzC2TvGkQ9Mk+e+igI19m12TzCArhR0JC
Ge5H+BVVxXJNzqk/QqYIV8qIUa+PWBCrE61+DlnU77zZprQ7afbr1FlP5TwmJ7dlDx7rQ3PRna4X
ymLq1hTu7/LwnzpkLLNQWaRCbm/c3ENf01DbRahOYptMU8bkmTwo06ye0sBUAZrn3O0pZn2JBR7d
sf9lT5uo2lIpo+gqPW3HvmsPkQOaS46QMQezh6UlYOWK438EpjF99fv0oW7C4UUJsugIa21cQTic
v6JHfIu7AiCSNMpn3GV8K8bbIp6JeIx66j5zWqQsvCBeAAJzHkrEdb+Y6RukGeMtHCILhQAEWZ1U
gR+q93hNo863tURTHb1HtQzy+Qs5D3uFPTd0NGn+qFfBM1aJXop2UE3mvO1gKO5B03gAY5SxDajq
uvYJUtxMVq9EsNbSvxV4iD/VTeb8EW8z9RaPVOYPPbh0O7cxNPG8Jd5Q6oerYN0uVtf60IJ1DIav
mVEhDqMXw9Xs1H432bWyw9Ae0zHH4q8bqMQkdtxcQHjZh8y1HlA5HnDIG5EtNRA+kDEKbyygjaZE
6UJNsGAwS+WnwS+rfXGM1nrSBxZpXdfe2KUAM9TjpCrxUm5P08yvN/XcmXxX7EMp/aE8l6fZSTad
zN1oVu2dsYp/1rgWT03pxSvpS46kAysnSrJ5QkkJAUUKTcUQvKqF8+gmVfRd1UfhVjBaFy0tok+m
GAyvaRforbFmE4Qpj4OH2FJNzXKBJoyy11Q3fpKH2jtZqgF8qi6Sp87zy6Ot9d9llwxZTitKHVBO
pHV2qCOcg9NpyB1mzK4yJt24IdV817TKhXuC5IqXIMQbjRPZDFRWhrNLKaJUcba9xeYCrkAYRYdC
hfccJJr1eD+bs9JdhWNpPQYsYVfYCsyHeMoeIs3KEE3xENzWnXgFOTu/xnryefCgBJRKYD/IuJCk
Xepe7SPYxYo0ihPtceoRLQhTo9r4pme8eQIYL+449xFpMH6OMIrafEuK4jZCp8iyKBr12Gc5aGvJ
GLf/OLKTHjaalyVAmTv1hOlP46hkrXyc22djCvZB13/Us2U8oKxpPsR5SQdOz38hHdPtqqjF5sHt
/0Ifpj832DO2tqEU61RR+qXLLgq1Ah0ZS2HS2GoYkmgZ2odxDWPMMYwr/tzmVReHycc8MS55LLcR
TjjoFQGc6fQaRgbj5CFqK3+TuyZiMGKGjPnKaMJczw+p6QODRI6C7aVPqnfrCk1Csk+8W8VRFtmk
+icZkxKFUrawbMZ2TWp6WsqYjs+Kmdlm9T3p229uhKueEvF9pFgcBGiHIfCV+SvZVKhYk4wyubdb
IQK1s1IcGh2z8xphuCUEB5wsG+xyLpGPH7o0+KRgQVGg6t3drbsekXhHii+Dnw2XWvfWco2gxH3z
eI/ds7aFGNf0AlYq07a4XHy272sLOa8va9x8VM29ynuX5ikP1jQ7Z1PcyQpvMOFSllxP8m42WeFF
9sqxYViau9Zv0Z0FpgA+hQJs6dWn0IQLLA+ZaCYg8JYIYQ6re8doZ81tiNaP87rvUAcY9KFDGmta
d75XP4aJQgnhdssMq4jaccNa2sDU6QA8PX+ZC8PewKF0VobYj1NWqM5T3Xx0YiPfiENWzQuraUoU
/BgfangNgEraxnqnwN4B9x8iTHCd5/TzTMZiERtFLB6sYjMCQfxRNWCCG28MD1blhc/YiFYnAOgf
WTWGz47VPgyWisP1MHDPxJF4OqsUGvpBCfip+SBAYRVvKrG11xzXRmolxCfg700pCgvF31lPI3VN
r4Vv0SvJgupE/9gJpWF2U4gtIbKzks0YrvgzkgFUOlIE1gRV/tNZ3QR14bXp3OHoy0VlgXlbUajC
+lc8iOUjGT8auqn7/8XS01mQZ/sWabN7qZQweQXgdBNHsOwSk8EJezRP+Gt3FP7WlqJR7RRaCfhf
3Ca1Wvf/NGkKcu3Y1+IDVgi+yLVlAJRoL5tS+BV/k8+m7A2nvzUTjHBugxNdARkVxF+y2qxWpYtm
Ilr807tdNIs0qucvqmI58JPAnShjlG1MbQ72mcLu0iuN+qkYSdBoHsqrJo7I3wu2mDxi8N8s4YQq
JrJ5VvHkTawMPNHhQV5V8MSRb3FG7/kBH4Z3+Q6LflYfnBkSORSFV/TA/9k3MTKsR/wQI4diptVQ
fSkhJZplDlVfLuaHMADkPvfqXmpwyTE9jtv/MeaKQo4cEvZ2u+0HcI7hao401Jiz6kKOw71Yogol
z5KIJHYeg837RwcO6+cOcZLjPV6ANDuaU7zL0MyQuVSZQbWM5oDiLmUFkbaNE5BlqHwPO5mojXW3
24HjMZZywqR02iWbjMOcJ+UBRe9hqaUJ8uh2EO4tpbWec1/X9uxb0Jej4PxcFLb1jNJpqWYV0kBE
eG5/jwHuBegSfI9sjLswkAkHBELVKPfOFLjTcxoP1crJqaO08vff6nzHYi1rl1V0prKJbBctuZSV
8TZRb3EZGuXl+veYHCZn/X4NOXYAWXV7IWR01uBwrqBrQe5G+Y+BbfhitNqawucQHPltzuvMxDhD
jOhd43LLidVau4aVNp7lISrq8RyIg2yS+97GFvDzEQzowgREjgjioWwyECnDVD/24n7og5ILh+lq
CsE9GSbiZs50bUX3vyJG5W4RZyBNDM2JFRKGRstb/kUtS2PnQMtcyPSMzMLIw2j5UHXi7uBP3ps2
TOGxNEno5ZF3s6OQVUDdSVc+xfEH+fiQhwiaVGo1nyH56Pk98bZdFc1Gbw6tXgNMy5TxOtbVdNWb
AnogmIqNjNmDNl2hHUC/SVq2c2LcrWzrgKwxkIB70Ovv44R3RBSyYK9UDZ+RqDiwr4rWMgcl4lqX
f8YTJ43WMKznr38fL+MZq/wrGLl4kYTqqU1D83kMeu2sTODmZdbbVkwU+jwnPSEAp7+qLCxvSfOa
GjZiN+NGZsHniryXgsVdmwOnbCsUz1Z9cwCsFT7cWlYr8oI2muKKWAu5Vfp0u1U3avuK6rH6iGQm
Pqv3MzLhCJtX6xFXSjKS07CcR019j9L8Q4v1+Jfdf6hdKiAewOTyNDa+DToIjnS07JemK5RVga3K
g6KA1RtnLxZIA4N6alCBTe8BkrgwXX/xYRL2a4WdnJt5BqrWa9aX0Iv9DTYWkOJlExeVlde5zV72
moOD1nLm6ueqLKwvAvteZrX31Luh/tJjnCgngVTNLllgfZVz4D/NB7Xsu6UFb+PBC9FqdDL/ga1s
teoH3HIb3QcwL4Nqi4J7nNQX2ZIHtPxIo4kZrjEeq7hXDve4OWY6BWlwEjVYeQvY+CYSTvNVZHkX
eRbgPhNNbPrucas1nB3eoPFCxoCHehdNHOSLVG5NLSOIrqSnp4ploMCeKGm6u0sNZ+oxmVz1OLpa
tUXP/72uXYS6psGsT7GSQqnola4+dYF3604GipIrGTNjCLubADTHapr6EvmQ1aCr5qFTfBKRca8m
x9tpKk6H3kuO8kwerAFI8/LWDsaZK1gMukVxJ9Cc2jz4s83bnb1jJWr78hkCDA4zpejx3yO3R075
q4+m+HHCrjJcMli25FPl/zJdoVi/i5IWg4amDi9eiiBtPFO5lc1a0UKSinRAoikPsQkux5ytYEdZ
ZDFnCNnn84AD8G1ukTSAhvR5e58mO1IVXUo7zJbYqY4A0dXxKg9GSPZ5QCGqFfeJe9zqgj3FD+cU
KALxEQQoRN6nysFyqhMnX+SsSdyK5NnvqQ4VHCTUEnQi5VS31aZ9wRXHss4zSIkrDlWDON7fmopW
XHyce2TLajXziXeOoJSnBhRZS/OpEAdcE7qSVboc5QKdwwEh1JeyT44CwfcMRcA9yZaKBv1R1Tsg
jGK2nJVY068MhiSpB3M/SJm92oGb1yJjJOWTSEmmz+hHyT4ZwawCGtD/z/i0H3wYttG4cwDsrO1h
sDa68GOzfXeC1FL+2bz3ysGyVxWDXTH43nufqwkvN8XVwSNVhrWx5lZ//cfce/P+d8MApHSlO9tY
ZKurVGUP2GqLRqajncnJN20L1bIYzCkDmu+fGq9xz66QUzBjyzpgLZYsDJmsLr0qXiK/M+0G1Hcf
Tee7YeT5TnOpSEnFSG36isaR8t4lwZ/hKPzWYTb4fh8t1SiD8Ns/Rsvw2H+DeeHfRpuha6zRMOQX
LXSeY7d4g6PzVJWeUCeKqtcAfoAM212in5F9rRZtV5ZvYMOd7eR7DdZDXfGmZKG9vL1G9tWpcXg2
EbWKkdLg196aMC2s1owfsOvAMWLQrFdzZtWK2H3xl5U+S5XPXNNf+yCs36soId9dDslVIQO7q0kI
753fs7Xfs+1yzP9yx+c8LcxfYnaMGNl7HJBmnEsnuWbQ1nZD73zODjRojn5bPmvWgF+OH4JhdPzx
w9EwYTJ19a8G1h63WvTyR0yjZq32fnIn+6qgG/rejhgdDSpAn8GiiNGQ6HrQzFzZooLuHVoTTJYT
G/M2NI32orLNWjVtkr4k05sHzGwRa238ExWBBaBX5ZsTKcFKZD0f8l43j5gYduukDIt3022PbuMD
N8SsCo2q8QVJm3Jb4YUNexk7kRg0AVDIJN7bwKyp2ZXhMU6wIxFIp1SLnCuYYP06HiL859BA8lrC
evkSOnNxvMWQ5e2Xc8PFIntvM010TYoB8ZBEzqtG2EV2gJ6lcnaVyPwaeNoveYKf2u0ETMovTVWN
r+Lkvx4jps9i1t9e59+n/x6jTtm6N8LgyfKdHnW18F2LB/bMaFS+NOyykPCOn2TLTmAJxY6dH0w9
zl/IILNsgC62cv2xPwM4T1ZGgkWT8GQs3L579h1ImuKOEFO2e/7dR7H51iexeLJPY55s/Z6H/Ab4
lDEqjlZWJdvcJ4UEmsJ8tefmQW7K5tIPlyXOEpeE8sq5QKZsGaBF+F1FfYTcTPMFybLFLNiHaTGC
tyhIvsbiDPTs55mMyV45DtmD/6X3/iokdSAvhVO7nyCNo8mhffSeQ8JUj+qdGQ3aR2M8VrHavoeh
Yu79ib8sR1VT94ZXe0ReQu8fghQaooxTuGlQsaz1k45j9ksLP2vwvAilqFp78gZMt+2ia66WXivI
DuYq1gZq+RGUGqog+Ds1Ra+skemd115X1jtZY6besR9qEq09rgKXqq+yWyk6BFp3GyYr1mIYy2zj
ebaxz6kRPLkNmz3EoRM3W6pKaAgYZrEt0Hr+n8/+93FuqqlH0/eXTmMUW3IZ//0rNSr27SEiRcgG
NpcGX5Flg9rapmgbrLVSGIqLZsLPQkIsgjDrt/Lz62F7VXqlekqHtLsirvjd1dz2ZFTUOQ210U5w
db/LAo8s4gSqvQ81A8qgqPmUgtlqgDDZyHIP4o3dIgRstYWqAFTTVPONLLNJtKo8A31dPEDzsfHD
6P7slW71cpzWmOupR11YWGl5mkXWWLGS8SzbjkIOQIUntkmdgoQo/lU77JyDszwU/hycSZUs1cBD
keZ3fCDBvdOMmspG1JxmsRit5Lq0iHe9otlHGZIHre37FutzNVg5BXaOjgPUFJO2+tnU+M5IY6C3
V+nlVevCFnpJ7XxXIL/0im//7KdnPdef5PcKe5jcmBdPt685srQL27nuqeiBFEEW+FHp+rzI7U7Q
wMBLe5t7Db6JdeFDpP2ShXdZtFdh/esLX62TZWUXYGbLfxXx72MwFcajuvBOslSPkV+z8tXE3lp+
/6p3jvFlrmt9DcYRP9WSW9EQNQaFdV15B4Z2xNky+6a5SIeWMHeQecyWVmE1F3eInOmlfbGqAVWU
0GchbNpqsG2QHF1KyUApHihjaZWPy34KN9D8u5M6zYV1TvoKEqks76CKAOWNHcHOmLOaJb1nXOVh
8OvuMps/shGO/i2OLuqXXB9dePSFeRulilWnUQApu8eaNnZ3BcXuovolNe9UfeDnbiRWuAvDpoRJ
iUCeIQ6yW3ZEAk6uwrFalkhlbqWvV9Pp2k43gL9PAmkqY6XX83iMNMo0EqoK/viaOZ51kkMiLNsu
g4N0iJiAoxDQcwkkQp2uvdy299NcA9kwh3j+UkX7uk28ZoNv7LSfm3yNy1CPZOPMRqXVThmkiFON
OPNpSuGSap33gmPWsIXNODYLGZNDbAmvyGo/2o2d8zzJJI2uOPrBNSZkP4SStWclxsGyh0sv0jKV
jhVOrCXIxCxHxwuX8psQ35iP0OxNNFCG5Hcl4l6F+Ng99Hv8P+MR6EWbdPASTwy+db9v5ofEF1Q7
3sTvlngP46jEC3yABtSggOJoV5mxiSPqsyN27ZqNxee/WlQBmnVUiOw8S5aLbaNHoHQZvlCimWVp
ewRYcrx9ctWfIFyE/l5qdmOOdr3BFjK9P8scTKfBCQhJhe1uRqKej2dp1jr97hMwIPpbDYyTzM/w
T4WUfl+HwhqoONthC9FSno7xnKxcowfJJ3qcsi/O8ux+kDGAx6pHGk0MUuE8bz4v8ib0PmTw9poo
qqBu7eJhIIP/eDnZ9MSfUDtzGZIwPd6HTV1V7yPoD9FWE56wsaYeBlsf9b0wqFjnhU6l+5qjfUU+
9vf/Bx4Eoj19/v93v4v+G+I4vB99R6ravSHV+wyUZJTl3uoGRCcp4Oz6QGvIcrDGkwOR3ffOXmuu
b3D2QHQEQHAmyh7nWK7gvNkUUsoaxleo6y5xwbRXQGr04Zutp18j3Rk2nd72x3ZM+iNszcpHKi4r
oQeVuMYMs4YOLvrB8ux+UHwKq7Yz7e6h/zRMxgAA9eDCpviGRJJIIr3wubUDkF3K5v2Q51PLsyFa
30MSuoRyg/+QNgVUmDpGCgr8UheY9h5JC1AOPv8KselZS7OCUGdPvuWs9Jb6Xev9uhn6hnMdrt1M
UVdZN2JShHSdaoz2pVfT9mk2CvWg5nOykJ0y5iUm5BXXDbeyWU3qOx5WLvXp2euGG0ZVD/y15UOz
sQw1x3QI3QKZhutCwGQZKuHn3MAZMHDLUzgMFYkxBYyygZudH0z+wrIdaysfyAGK0LtqTt7uD+r7
8/jvnfd4NdQbn8LXoYeceWOIGIi2nXW8Mj75I6TUzrJX2pOT5v6ztxPN+1zZi4bR8xyU7Tcdiwzo
k3DO5fKL1Tdps2B6GhXEK4Mo/hlPGNXW/TAeg5Gtw6kf4uTBwk1wyUpx7xXYf6qND7E0Gj86Ab91
dcfA9xACRND47U6N2/mK+dZM+jRUv4pJ/tAfNY0MtMyvDr4zn8dQgWUssiC/U7Ohm34ffZSSZEge
glgspbMZUxujHB4Sb1hFJf6qVCg/aSkDZRXLwm9Erg1GXcEEonGLB8NpbsPkpwyGOEAqeP63YUo5
ag+VAFz66FI646N85MRjIgzN/J+yJQ8JKdd1VwpFZGFWKWM1LqsLR9Wzw6fjpbkuTexjfCjqt1Sy
/BBxmL9lcaYfQpkdyhBYWs8uCez754wjQzkVJqp/4isx68lb+YrjruQzHAbcBYgE5oNc8rcHdu5B
L3LJv27kCPnULswo3IHCMW6PeRkbNBaFNQKP9xWB3rol2oiaTvW51pJ52yNX8gA+g3qWMBD3Y2BZ
ydR727Ry/5IPhq6fdjVl9qNs3dYBbTz+EZPLANif9XIw2VQ81hALIUAsDLN28RQa7P1k80TjWdu/
uQXm0QIQ8J9G4GHXv0Fc+WNE0wgdUatFqUssa6JYcU+Fpu6NKGFJIz9mPse7JkWD+/4xywycktcB
6bzH4MaEW8vxsYMRS5+EZ91+dmN4w0r7fRjy+lWfyLDDNKcc0jX1hdotGD+sH8iiTQv4WePPqXH5
hdkt7CYMXEm/ufaOr3R8bPkHuw0Rjplq7v2QLz3ouig6uHATDDtYFEn0nukIOuJl1x5qLsiDXQXN
xsFBFGm+rH/pw348ZnhyLap47l9qtLef5gAL1CLy26WftqdGa6dLYyUe5Hx1Wtkmv7YgNtPHGo7b
odMAp+SxWsG0bHeyToQM/eeIVoxo/rsRSZdV6Bh0f7yGN5ftWsUpbgnmItm6WpwucxuOC2BZv74o
8Uc3OTDikglarB/G5u7W28GmXplVssn0gjReaxpvCkqhyziwo5PupeabSfEpm4rudQKafiGb9kOO
KoLS21pGxyQ+Ah9tOuKQyJKuCPARkKd2r/Czx+YJjovwFkA7Y9NHgpsuxMbVQvFWXVAi/CKad/yy
VCFPNctD4Coxl/eOugPibJE0W/mOl628AYZwmhp7xxo8AN2gSCA75wHrRsxwICkLQRDMcLBcRHIw
N18Nrev3aGSgcu8E5duQg7wppnTahXlXvqkxuDgtMtQH2Rta0Dfn4Qu8RffSm/Z750b41GB+sFAr
fEJtJfS+Wb5+MK0ML9Vs+Ji8NP3VaPM7JnPW+9xGHStPs30K2cBsANKGZzfX7L2bq+ou6ocBComR
rlRYBjE+lxvpliVNsvQ0564qYmgfsEbMg+azPYianhwoYzZ2E7d5MubbA3oSut5tJFSiTcGk6K3F
Qtpx/dMczf5pqvRgBZ1WWSIUYffsdjPlJLszHTVxpEeXk+p+RQnOudwPtVUnK3vAwkXG3I6dFfiF
8IQxvHa8j0PFfD7mcYvYHPPT1A4Xhe/Ojb70Y1RJArWPz51driuyMhdEj6yLPBuGOtmyi3WFyNxn
zCv1/lDH1s8pspY6EtKvZDNwEZkjE70qb3zvJiRSzd5S96YQZvdQEUT46/kTvCMqxbJ+LAvLRqxv
uRSCq2xZWqSu8IrxNrKoXI8gxjMl/iVL0lg4fqM65pw1cZBnaqu++5nX7kLyf+2WHXq4Uxvve+S0
nyNatZo2SHWx9/SaYZewhWTBOECysIuJavagbSMwmedbE2158rZFUa/kmLx0mqtdtzjrZFhn577D
ExiBujG0s498yiwED+bxWCeD/aUcUdFMmuwDEu20mwfEfEwdQw3KT+MCuk6zmw2mTk0AaRMZ0vrW
JlPJz8jXjWfT1z4m09K/jPn86jQ6lut9fOQCDD6SxNdXCeCQszWmznH2c53qDSpbqmeYHh6kdqWA
JRu7ajWGWDIXrXHo8toAhAWt98RtIlkHnUHZW44x9do+wZwZttwKZ2gCKnJIuhlB9C5eWDd+Zi/u
+QpSzgn6foClT776MlkohznxGoWtfm+nXEfb2VEjkBIJtjVm4ZxvQegQmIozZpNAEVqUWPucpYnH
wCVqGvUbsIPoIenInMtwqUIc03qn38imnBRqTb20+tFdys1T7lSK6y1G/k02ZNu6/Zxqzym3+Oe0
5ospTORQBED3q10ZzxPukH/EG/Gc/vv4mZ3wKu29W3xCrSjOt3riQ+6Xu9xU7IHz3wfUv8XWVx5h
bkB4wWxjAz8NuV27f+2grBx8NMdW8k9prb8fnHl4RaGy+iMuxofURAR2ujnnNZt2wzcfLccNn0tz
2ss7e2t6UOc6B9AoNfw39KN79pzsMuwyTR4/QVZoxYMi0qwUbhYOMm0EoFoxHdR00oaC1gBY9ob5
k93yYKe5BVA+06vvfun4+wrtg5WTZcPWEwIHc4hP+VRb4EITB/5U6aaPCf6SrdFB/ROhVKsokrH2
keNVtJr1ujykJApO/3zGyDbCbBoJoBq1TV+JN6reKMshqvUH9EORXNRi0tKWAcBE6YYddFpsncfa
ek6tdnzyXa4qGjPE+UOi6j9yxwzOUVc0y6nGYVA274eE4v9ZNvG3RdMDbOMWZacBooDLN2GxNd9U
VJL21GTenDFKuVCqeGsL2FyuhPlV9Rw2MgIDXCj6987uVHTxgXxIkOj9UKctiI3a+XYPyTMMcsYz
2hvj2TZSVAxN8zYCJZDn0LTxcyuzfas108cIK24FtNg9N13PNlNDTT/K1eyLb6rvmMjZP6lYUdgI
T7rSvGmG0jxVY91SWgx+FUGcHmWowNLt0o75ZhYDZMi2fHUTJ0q2ysPOQLJuaNbBWCa4SljBUuJh
y1nFdS6e7D0eVc0pQuTAXRj5TwWxcK3WnEe2Hs6+ipxuM48NvoxpeZTIdeBk3cIWxQEk3LjDBuFD
kjeQRAPjtVZ1RPNoGVTsby3knX4YIVI9oz8huCUBPw272cWoxscw1PWnKQLm6+a6wBWDVkMNc18j
oAWwmGY0dtFKS93oIC8AMcmaLNQqTBe94SEEuDd7dnFkQ3W6OQST9eKdhuEJWZ7s0skM36BtkIoU
unZ8e/Ib0h1/WhqeMm7vX6tVjkCU3fkqQ4j9BIcgQe5wauKK1C2onRznEZDTVrUeJqf8UJr5w1OM
9jGsNf3i8CRYyDjaieiD+2F7aGM7f2/6szOU1YfjvvQ6HtdhmkzvqcFbVyCJnKH7+q/IY93iVlKZ
e2oMaDTEzmos1PohH8HHfpG3lQBxCol+UKLCYZuG/AUoCBmRyIhY07zNPMXh8h8deYnCUl+r9U52
6J4f7HzLNw86+mpjUL3K+o2VLsOJhtwX04PeZfWKJOX8oGnAXUTm2zYftcDFp4pLr9gOBi4ljVZp
16aqUqGmm/1VY/WQBeYvVRlebX557yN6K8hO6unVQ6tp1xqmsccjIH4YUmxfMOlQLmOOJpWFMsaZ
wmpzKofqle0hoqyKGfqruamtdY8t3pM8aGQV7CS2z1neIZLp+uHOjSw9OYPk0LZm5j5C11Av8hcZ
p/YjPz+VXCu/QdEnW0DevKdZm9fBkG1q6/+wdh7LjcNMu74iVjGHrbIsyUmOs2GNJzDnzKs/D0GP
5fE3f6o6GxYBNEjZlkmg+w08+QdLwnK4Z22pRKl5laIOtVF1P32EtPSzcxPz5xTa6VWyzPzILN4w
+In2Lamw60wJn4wi9+YWrq/Ztejvp0Gj9J9c6oV70R8BI1YWZvSz1PTn0hksUjEcNN6hsCin0w7Q
4uDJ/J55gYpBO26bEYCTXKxUPFNXGVo1mxmONNPwrKh8wk29WAUOSyDxh7Tq4XPzMioKehp2fMu2
945qGvHj/vUNQqVbWwHeRTXo74FUza9bxysPl/4qtcvDdA1nKLNNMWJq1zaGduqnQ1LmEsqmIQWL
GA7Jp745prKSnTdIr2JAHCIxQ5wiC5Eu09DK103Zvl8w2GJODirI14zxzWoMfedOCkd+W6EwOf07
Br6FOZQjw1qpbP9R9oet6Cd9T9EKD6+NaKLUdRWmUfmAB0F8EtNLy3uaBQSc3DvJnepbr4PvnB0g
Sjney4fIzbMDW3QP6SJbBujbNkARWKkHoFcZr0kf5Atx+qk9T/g05tiyutC0PNshqWnfWFJ9K76X
kd/YN0DebhVMGI992CWI9yFmlyR5fqr6lJ1QWS7twjAecNas7nJrRCEcisZQePKVSUptqdly/uyi
CLyusXjYiknNb7UBXDAeBIY5VB3jtoggQ7otJd5mMG4/xjw3M+cWV2BHovjXXQ51tC6l6Ar5dI3E
g3IFCtxA57b37sMkuY4FD62wxr3mAlV2mrG6tQuUHfQRT7sXCc3TCkXBa3c0+tvQTFoe4f6rpEfD
reia+6NmW7ElPPkU1OZ+ftRwxdOefBACIKe5RuN36ZXSujuMvaQXY4zidZiG2dFBEPWEQn2+0ik2
fzd0BHL9BChBDW/O0fik7EbsHa9DZasZEq4RiY2ymq4GP21b2rG6cvfzMqi2NGfNYs69qlP/XA+o
/63VFvUlTa/z3aetakButtcPY83G6CrvVZigRmoctRAxakUOr8UjihpdeJSz4Vk8okRXJiuQoMi1
zk8yxQyLU9dUxzJUdyTYtNd6DBoSV5V3bWdOeWA2BjsQHp8wP3wVG4GP0AL0LCrqwXto5breptci
/wmt+Uuo0xbWcdSiX2JFhEG1Ny+LLF26hoVv7S4rJbFcGkwFesoQwa7/YKzk0kPhudGN4LAI1kpp
aeXaGpwMlC68ljxVriWptnelqwKZs7wCqWYMmdZ+ZYGbyzupvUL66NvQ8Vf1/aY9D64anm3gg4nZ
AjLw2/P0bl3GY2BvRdOJZJwFB++7aIk5VVY9DeEQnsQkJ3FrxOaScEU5U8Y+ZpTX5KW9Uz3CcSFr
gXvnVHIVBzEgzkjb+UczSWB0Dc6wcI1Q/dmuvWmdpYcFon+tZt/lOhxW2wFENcpY0sUxyyK9S+N1
VIJSx1XoAYaQ9+OvE8w8fNHDTmM+sfPCejbiZJs3eLPztDHuIrsGHojX+rpza/+thMfb1DgoGNT9
DZYUV6qBuGqj97/EuJhooo+1zCs1vkGod2+xNry3vK45K5N0qvj/H3kX5tjCLCSzyp6bcYJ8NYgV
iNEsRt7UrBMeAH0QPGayvq5T8EiQ8GCe+duyxSNX62rnVfXnbhkZ1q0cxe/dRI+Si1Gbq3TIoD1W
05ODvULzQEMoIIhGoKOkCUuiDVUxIvjofxqeWyJNiVfR3cwzN5oMIJ0JIQeb1G92jOBCxA7n2lJ5
lAEABKSL1uaDXdW/EUgevhuKSwamf64wU9qNVA9PWQdafTvQ1/A6ikiePwxgk2BM+tlJoNREE93m
7CRQamOJuJgYZW+qbpowSla6gX1Tp8rNwcJT9pyE0m3BPaWHoGzmphJZ/TcRljlv8ggGZszRmJ2S
r/ypXqnwKg9B0GK1qDbhzi9lxBvdut+ZutLfdfCBxI5CHGInMlZqYeSbcuLXIhw9kOV9jyh1k43H
FJGaQ45SI/sQ3yoe0HtO7zQdbZJKC6oT663wwbSRGp7EQnBY0TdVE9fbagRL4pvGxmbVA1GlbY5h
UiJf15oVWkNTQjlTlWswbP450tkDuC7yXLMR71BJK6/EFEaMBtOoJzEqPHxjzfbOY+Wtx8KMbgez
SveRS877iUp9tPNjxGI0GbeCGZKaIfZHzYK2JWhLoo186p/22OqrZkSlGS64DQASLq6XS2idJig7
iaaAQBrYHeEzcBY9iZMjaDnFh1O8oWALcYkXIXb9z3gtSaNF4GMHWk4Wrq2lqSsprUYSFs7QbmYM
dRZ1AWnRqcarBNJxjNPhiFug2N+mshPvcipby2Da7mq1lcLLsI5iByz2vFY64kpSxLci3sAskAWL
bu5MpG0PFJRfEViaMMRy8RAWeNk6GQhaJBorPBiHqFynsjIuzYq13PwR1MQcoWGwShEZRnScYMwh
AMATb+Wxhb/DFKi8sxEhuW5ja4K28bklN5ibYlCEiQgpMVYlTOltqZVw96eFZV9iSOEkurYOAofc
zMf6UpzxX5QeXEeHy866c15yztOGaq9Go0mFrwqQH+O3WQ8etOGx6jc6iuiUs+n7dMg6VMBSp5pD
LgNDj8LVgu+/dtRj/c1NqHWLmkhmePUMg2gCBfH+aUDU/K0UwigcTjotN+jmaFEtEcPOVDwVA46C
ydavzI4LnI6xvLlBAUTfdgbUB/EHq7HXvQ6z4Ba+i4W6pZVvUBI05j+dBLJzmfhDvu+i3rsdfExE
umH46csSMuvTGj5A0V9bqWmCWPNzEIKVegOTOMC0YJPv8wVZhTJF5C95gJlFKoYraorz8CU5IKKL
ZJSXNjJj8/Zg8KXy0PLaFLf9tGPAlYUVQYD4jfgotr7AOiXEVh5RYDstpI1uIiyHruq0xbb6H+Ce
2Oxi7qkYcJS9wnxCccZb93EV7jtECNfhpLsjIFlxbHsnMLerrshRYBBNSSpXIiIG7G/byaQdG+jX
4tAV7e+U9MXu0iWDjbr2Bj/cQ618Ef1posAhMMvJ0Nc72UXin8QZ4l7jWk8Qjrr0iQFdNYJlnufD
Jk695KAG7cvlO10lyNYhBPcSTP8IATrlkFQFJxvCDP+9UmsfULaMqKdnFIFctHd7dvO/TMTFs979
FRhQ8uTOjh47LTXWaqZVR1kBKlrpzojNOpoAijYgaGGb4YwZc5CNOo1h+SQAZQJG5uKelqSoeUCU
7Rdxk5ub9IwAvg/WN2tuki540/VgWqr78R6ljHYlmjVInVXq5fZONC1X+mnZQ3AjWul5dAy8CEVa
ZGwRhqpNhHkSTcX8bNJNGrNMQ1/uVtO6qFwWk3ZSorTBlVBWooyYLhtf3cgTdEywFQSjQZzNh8LA
RVsKHkT/JUxS3XKtpUUJwSurrvG0X8+FjC/N2Ct3ne4kyzapvDMPlHBJyWD4hnTeaaj8CtJr5y8s
YFO/Rq3/HfOv8YxxegbRVQoo8NTWFnHT+kqLHB3/NJzS1FxKNmZX/oqb1In3ZkLqNDLK76069N33
EWA8ClGwIyd0BcvI98OlmQUDiWLRTt0BVxF2GP+KE31qs0ZBwTuJ55Q5PaygnKs8AHN7IR5MlweY
GBVNz/HUNWYQ7yGXgcpAPUTRb7xiyNYuVNkVSrTpzHkWZ2FwIwVWfnPp5jH0OVQaif8T2hhx8Sm0
joNbMKDXmKIOd1EryZvONtKjNHbDlS/XLu9tLBGaOlNXlHjbx7btmsXIiuyt5hE/k4tcQ1loZpqj
cNv/sPGXey67Ql82pY1bAElBPB0Kc+mDL3iTEOaIO5KQJeDDjRu07l7NVP2eTTF76ikCPtMPVPK7
c+Tkzd5xRwSg1UZ7aXRqI1PAEMI4xaMjv0YHTz1ZJs8y4OTS0eaheZImoNHl0NSvTTUkx0uPOPsU
Cqtrhe9Yv7z0kaVaWdQEb4OyyjeNA1jFMNPx3OLteOug0QmceTx3sjWc88po2Xkq/ZVomrnk71XW
NqAC/bpYau2TonblvRjUp71IH5PtFk1WbTzgRuNtDnVrdDol+EdisLRYk9WJdwDQi3klCa9rJLwQ
dg7CGn1g/KvhppL0nlqjEnCYQsKxa3ZjFP0U/fNBzMIwJ1uOY6SzqpLTqwzM1MLM2ALaqtPcNPxH
rmDYtM+IWYNC8ozfcbQ0JDn9jQo54jHu+OQ4ukoiqNSvgenh6x7K7XpOf42kI1N3FU1OVk5X2Aiz
g7YNHWd4oSCPaDzOnIewCYYXO1wnU9RgYbk+R03dOpmSv6OkoJA+X+sjamyR8hbX+nPHMvBXbgLP
URpWdoJ07tiH+n2TheEWvWQoB1NzBCx038JUxxF2PAVtS8saMFZTzHyBZw1scQkPczxwVXXvTcO+
17XXSltfifnzjKzCxAeO3SZGyZIZw6pr8cCZedR9BuolbzHNifqeHH5IvmeSfs+wdBdLYKD76NOg
xC2G42nYd/33YTI+sCin2faA0U2oFnctVq4KQnc1tMqOkuSXWgB434Np1sb+y6v9UgvAZuSQp6qx
F+sFEVaEUnfVo6jzr7JFpGi3Y2vKuxI3sG4hQoC94KIgNuwfw2JADbMMm4+pIiJGEaqcJw8khP/M
wHcVJXZ25mjVRofRQ6d7PhXtfOoUZ80rrpPSlTjXJT+ee00pJf4SJYa/xIimJ7WQ2+LoNUmccv7R
ujb9pYWoglMffE8//OtHnrIUctym8yTxg1zyFWJCl6ToQFsDSpC5N7kzyTaoBC/bN4HqHwBEvR+w
52AU2QfP31x6S7tQ8K2dQucAMTQpxiQWhp9abmyrCQi1bMb0SdYzE5R2bd0NUcDBRW2cxeLcCPje
hrZxNYe7vZfukalG036KD6eDXGmkrupAXYkZYsDzpHRpTbdpC6ndubk0GeeAW5gcD9TqYKU1FjF2
6yINbWs1GJ+pNzEjD6cWyVl/HTFEPCQLakDdyo2q/KaOtAJMSJj8KCn9p2GufuuAXK3HMLGhI1A6
dYAW7zNNXRSyE95haaoBMsJeavO+vpe678gXRM9u1Ob7drIwERI3Mj7zltcni4IyxybtLBdMTZlY
O3WIr8a8pRaq2MZ6CCLc53pszfISe7vMNPnCWmLhVzd8Ezsb2Qde6NpiMhGZEgksXCNMIqFlkzsI
XZXVWbEWuQMxQuMy8ifszxw4gKRAolSjfNVO3NC6XwjsrqBTFwN80S5AiNzVJ3hG/xEjhgUT21TT
/5iHBAnW4Vp1dknpPZie9aIOZfLDGTL03ovqIWmpX4ChcrZZlXkLIwOxR90ruAKjhx1cPdjPQ2rw
3iFHkKKPsbBNo7v7nyMaI3msyrDG4rKpbmYNnx7+UtuCCrEVHxCzkP6Z+hDVlY5f4uSpL8WofevL
FZt70PubVMm9oy/12ZFFtbVuo1J60DR4JNifu78MnLwV7ZfW26h0KoX8EE9zBn/0jmjxZEe30y2g
0q77AFvifU5z/DJH3Mfp8JwM7eBJ4QF/AqOqrNHvwOBzKgI0vUMRAN1cjVwn7bFLf/l9xN5sarkI
jAwLMY/NfHocMsxjPmJF/xyiu901KqB7x253itKYPyPVeM0QAkJzU/E3VSEXh0brfLwBQGlQq9Vf
p9AiHceFGye/qcw5Fc7LVltvUXYd1rytsZtQUNLhqView9L4niq2/5bjLr/oeiW/w2q3O3ioM65E
Oi5QbikNGN/CSnsNwlYHt6QMO9lFWCaYXoq4nuWkMXBSQKIpfEgd8odSWO092dKhpFJ+442FFHyl
WMXK9AuWouagP9UNWGiQ3ygTZh66ivGQIK4I7jBaRSpZ8zGQ0P9loG6M6Dg5ti1HOzcOvqKfK80N
7jvofjek8XFvQcX/tfMx7CncodmLppm/uip5Mq9I0USPkZrkieK/+h1JTdvQqlMQ2toDPjlb0Y9G
Hc/ByGETPV1suokNCmqBaLq5K7PWPYiDaccuotD6e7MYQhg+jYq51kdICWojWNl9v+j45Oshd5tz
xaPjqu5xkhNNdVRbFnJ4xXiRdA1mpT0rWZ5gQYeZjhjELoiknGEuxaCYFLWqh6WYlO1dvWEHoxc9
X6URgzyrte6loov20Cv8rV9E1ZNZsgUp0uqxtdXuqprc6yb9wnw62KYbXPHAiHlV2OadGEhlCYy4
g56F4qpVuPQnkUJEX/zt3E5s5WeUNdaVK+QMp3mINy/1OpRvxFVQPFOvuzDbdFKTbVposle4Sf2s
gyj5gePAk+9m6aPeFsq2NnlyhOHonkst+1dA0SfNLm3JTCpWtIl1bGGh+f0KXBf8pAMWUm9dmPyx
9hZ0YN8bL1AfuwobVi/hCxHy3trmdaoi/dGHR+TV4YpoXXU3QjYHrKaqz+ik/ESsoLvOp4qPeB77
bbPWQqeZ9USNoUM9oWvuwv4RTf0Aqx81A1kd28+tae7FDwUThZ1wjBxym+IswuosPcoTCsGGnZTJ
vnYrWmlhOHs7MBHHnwYBc9T3CDT0yz735e2lD7PAr7MMTa0WYoIIM3oTPyDWL//lrDalpAMhuJrg
pBSQLzPm9nSPcmgOPC3cI+BI/9xlzrgxHBgzchezYMTzin8mi68e+wEQIaG88cmlsICdICE9o2Ty
vLtKWXckJJ+Nln2HL3c4JTXO0bcRtWonJakxlimKaXGEoyUPCI0wLfb7T2GiX4Q1CZIPVG+HlwKA
rAjzlOj9av3H1azpaqI5heXgzRcj8OKTq7OHj0UFkhfGs0nBaNNbiGiBx2MrIPmTDa/t3SjYFzy6
arwU/UbUVocBQaFl5LPKr+tBWalDnu3FaM8PU6BWeW8OvX5nuj2wGC6mhtRdIX15a9HMR+rhkl26
B9H02t941hbgV/hArmesEEEzF2WIGvPoJeELampIO+jl04Cw2jWi3DVSgUXwUvaI16ZtNmyRkwhe
VDt6VSS9vbVSm3pRHu1Fd60Uwz7pcXIRkwqvh0uYu/1BjP59bTnMWLJP96wS4/O1kdl/bay6vY3q
rPvXtdXpE7TjxFP8uHaTvsgdOTZNO46W5qPQwkGW6/czLec5YmmSEDHzr5M+xbNRBCKC4a5iLULY
b4pGYJURMbu342ofNM0dzNvgWlfqRlmJKXCCFlLn68dOL4wdQq5PAaqfyHxKMeVD5JJauTTwFqrz
dCdlObt/t1ZWIsZwDPukHhuM2JODptiveGYh9zBNF4fo40wfzXhF5iVN9H6TTtJLvs3apbX8O0vv
lDs9ls7sntFF8itkEnJckgSkk9ralygxWUTJqNujg2rpy5hn1pVdlD/Tzgi/Tyf5nxOdVIHoESej
3/wUJ8qfkyn4/xTzP91CXBB06YnfKUtECS0sqcuHHQuA/iVL+12c1sFDk0wVKCXIF6JfhLkaQgMm
i6cXXi47343DB3Bq/xHmTFcTYXLbfAorWolNk4+s9OVqHzcdBtTq+7+vZjtyvRY3NShzrXIJ+2I/
wIgsGuA3iEKWaBp6LR1FmSvm8TKPCrmFy6gQchgk8//rXPExxI3ElamLS8fLfS8f8nJfMdp9fIwh
qNstvEJrGRk2mAnHORlhp9/IkqnfiLOwwgvFjfQeo5ZpoG0Ca1E4qrxIx7rfikBVdFZlsYrNsjpd
Jv9vLzrdzcti/eZy4TqNMLIV9/y48Nz3f7momB8DrJs/7aeLKiCJZcv//Gl9DcUBT5PmX8Ec+/XH
//i9iIvaptxvxQe//Mz/3YU/3T91zWStNSshgN/60XOThzK2hcjvSTYeumQ7/a1oQoYD8JGUOFd2
kxxfXrt3eUB9ZFLiExGZ6n+ajt3nf0y3i/Tz9MrMluJiH9NxIBkXeVjJJ68hiWlOIOdI+56MQ/CD
KinbWBSp0Yy0oRNi4LjN3TY6e5Sd/xEamdV7aG/CxxGhg1L8irpuqVtB/Khlur6OR6gfeLHaB4B/
wE9xq3sYp9xbWQ4dO5JFzcP+V4YeFD1Jsq1ZHi2UqawxTgctb92l2umYi011EKNs0ShCDVDH6fUs
wkS/5RnY7EgqJdMWu5YGVdaDOLscNDwQqDna7yGXgS/BounaWr5MLLCAVIG7U+SWMB485w2F4Qph
lD/NEDh3Bn7Vwu+vlcZ1RkUBDZEYxFCQDpMdZHfF4tE4uyiJAZXDgVufxNwQkIzvScpDRv6NRmL4
AAW4fiilJ7HtFo1cehIb8gyV2r9HouFT2Nc5Ag3A9+8/54iFpq5r1YNcPYtLm6lnbxzJQvd+ePq/
TPznZ8IfTF36PU6estxkS/F2wrBAWiLrr1+JdxhinizI2mdgaMnRsQe+nRNbwc/1z1GKcoJT2z6z
fXmPksfyLa7HFBScHCBg2St7R3aNc9i5LxSU/LdGBrI1ap2N0ilk9mFEvE+I34bZr162s2/9NBE+
prKvED842779IsZBsnyeGHoFejjTFdv0t5jYgYLdBNpTNRrtVRW5mJmjrQRuRoFYZfDK7N0n8Q2W
AudnnXvREyWCYq3aXXRit4RF5z/mFP2TsKb4mNNOc2o/jU59kSUHq9bGjZrtKl1SNyw6CtyEbOPQ
Jq0+yScg517yP+ZTVXuNZaRcoKB4C6dc5HnmTt+nlxw9gRds5vVlKzfJnTaG0XaM8EHWkkl8FSyv
f8bk01mP+uQL2ffRTWX1CkXwLvyR63uB5JKCOFwGYT/csux39g26spsEe6dHM3deRIRiqDeZBlIz
b75L6aDdRhPTbcwxZMMKgOItLdGf+RnGBCOv1VyuWaZL+Exu9Fhxl2JYHExZo3qfSHelCAnD597E
2BtQRHjSqszcF60n7yh1DNeGo8dr2wqrh2rAFscHtfcd4aFTVk77s4h9vK7Lv/NseLLaKHwdBqVc
xiD77z2Nv2ad2JiVNG25Ef/b4pCaeY/QLP/qVvZmBGl9zFFg28ssIBYeSYn6PAyo/js3Uksq7w15
0gyVejiaC6FrG4bNNlDs8WAJpi9qePnGakIJH8xRv6asrKDUGniHsAQcOTT1Y+kBkYwstd+FKJqd
NVv5hUBGdutF0bDM1HYJtZXy3t9nmT6gAORFDZ6x09nfoywX6WMT+T76d1wmVzyebPxSp1lfY31m
hWL+39f8esf/Ks7Lj4nlycUbAOsYoosu3/M2R2Sv6nrUjWmaRtLc9Bk+9zF2oEu3GNt1wJp63VUR
bbzSthWbwBsR3BUeml0yicWyiJR7hLqSrYbQ6jqnxoIw4neSe846i7R27yd+/qiOxgmGTfXdsCME
5pGtOpnwEW/xe2oWYiBOeNgOvdncpfiiHnMT63NxJcnK96DAK/TIc2NXF3q7qWJL+6brq7oAxIdm
TLHtTd45kPgeycAioRAXPwUkPvUVa5slxrgWjBGz8vxpfxcfBX5+mlSBmMp8qnrIRo2sxuYzLy/h
R4f09aLPA8v6aTSyKuo2tgLOTu3XcmlXQH7AreNIsB9H1zwbBkVs2MgozlRuccabDGOc4ldqRuYP
xZNORVHxhC90/sVaDZTCAMQ1jB2WEp6Mp1R46LUcFIhrOkv8IMtrY/TA7JPAWjemVrzmur9Nk9D6
MaoSlAkrH++tEdVi9lHKNlTK4gEv71/GGLq3lp8gcxzC6lBV463ySvLOTmk/uJ4ar7uiyq9V2Yv3
qi15+87sG3amZrA2UjV4NHING1l+JT+k0cWus6OiPV2pitPxXfw9wIADVbUqWqpaa5Ko6v3rzB/Q
wdR787vB1tfmkflElbzZGWOPHaJXWS8+5Sh95yQnAb3t+lx7cMyTUAsWDWBsYmREUG0a+RSWnARA
t38f+WuOChkThhhPxKhHGyU3mjWlFvWVtPpKsDO6svCXBRaet/9zxBhk6QFkfenXCEct8IfFLCTF
MNrDKrPjd4Igxsbm0i8DXIhN1MFrUlK9BsqY9HNEXHQHufDz5wIz+w0ptoYVW6/cS5oUv0dk5l2d
5vYj9uPNNqrJmiql7p5tL/0x36QZX2t/7B4Uirm7CpDiFmF0a2lM7EFAfreJZvn3nhVXd7XWPVC7
zV9kBSkxkhO8TaemAl9v0aWRc53YvvFQkuAV/ZlaWPtOUmoYJEb+gmoBJSTWaEcx6rxk6Pm9NApg
kELGJd63neylMYRcXd3vxRzoZBu1k4oHton5jWSjKYytdfKYKb0OaTJDNvuOt+g6w8MS/1PORrXj
zE/NT31hVGHHniMVdynU4Xudr5Js4FHxURoThS/RNPvMPzbNgwI16VioI0m8NHlo+hzCytQFmLmm
7jKdXkIuTXFmSzhZN/DaVl8GYjnr0FbHZBujW3ghaZH3B0Ss+0MVef3BsGEbzp1BmSwLRbX3YuAS
ImbMcWLEElMu45dwkKM2kg5et/p0bXHqxJGzQHFxWAWFYhx4qBgHcXY5XPoiP3wkcUsd0SjTcvGv
kEtfVbl/YmrDm+cNff+zhr/5UmLJVeBr+C2LE/km1+9CqQdfk2v6PkUKc4ZpjU2CAX2U4A8GxOtS
yhVnom+KMEFdHUU9V/SLw7t3wJ/Ry8DXsrFz+87aNFwt3pMT0male1wuseSpbXl16WvgD0F6l76r
H4L4YrBSNk4vRbOyvuiBLxTxQK7q/dhOAsJkbjeVjYo1NKk23lLSKhZzOxj87Fqxyuy6/xgRfbDR
PQWXQjW7FnNCHfvJudOH5bsOGzTWcZe5cavGf7GtLlzLNVIXfdN0uLFFkIfBMD0brnErUOvwfW8Q
UHoPraMOZw6fhLYFR/QfoaUimUv2uvBmJ0OTUO2qG8M3jKUV4hZ/EXqe9Z1JeZErYOAS/GVAXCDO
wnFZtUOE+D5oRYHz6YCGLccO3C3cQJCJovMCVzTUql+aXgGQ8h8AR9F3ucLlqgIu1FlDf2CPuNLz
uNmmPcBTxTbTe3g+6X0E7Rb/NsnkXZZk93bUpvfl+FaZnnMrGkXnGFdFgqWFZajI66sU14HO+/a6
yxspWlLJP5uJ1h3F5QLAndfQ4TaiJS5wuWsM3H1dtJDOLwr+Qtr/0nSyCePn6OHyIu0vRitUKJPE
ba58p3Rg2wrGetkaP/DeiPe1p5kLJ42VjdD2bbB3mTV/Da/St8gq5YuL6K84m+OakyF30Rx66dbB
ti4oT4mXXQ9IdRkNCkbak7GZaDplXe3FS1LvxvfRSzOYgqtUNvaWOi393BILFL//Be7pLdbq6CVI
LGU5jIl+5yj1hFslHeCWdn2lungB+1gNokll6viiNfkjLofdYhz67G0oMdhUYBIv8pKyQRzg5yOg
7C2wAKtqH+Ixb9ZqkyAlUnktoHWKD9D0qVFNowo8uNtGKvnXZXCeQFK8cathnq4UXkeBEiZn4vvJ
rSrBpSnSAiVns4fGl+FsWabuDlzOuBRN4HHKSTWUV9FqsPo+1zaZDCK9SFEeMq1Fz1hWb+boCPhs
6rbDVTANqo1frMuq19cBFQEhoWDgkrDMrbq8Ek0sIe402fHuMApKHkNr5D2G7kLRhuOpyaic9N2Y
Pac4Sm+d0W/XLe+Po9aVv1MfCJU4aJld7/uEbWOLysClP/6IEH1iFOFSbDVl112XY8Fz6WOGGPjS
vEwDREdyHkb/6kucCLncyDJB3iySXnl1oQJsL5/lcvPLRcWl5mYFuiStkOmePvJ/fwtj+mkbmGxI
mjb42YEGqaTSfEiG1Fw22qDs2koySKzI5UbF/mYtw1598AJJ3ac8C5aiCVffPkmq+SJauDOa91Er
L8TMepoue6DoPbu4EwGS64JY0s3hGIwG+oE5v41CGsoTkPU1hn0YLQ6Jf9tMhwjA1WrUfWUlmmJA
hKhju9FtsHqXCb4C9ZpSK+S26SLzoUcGrazTGhOUMN2JPnGl7M8NVctft7OLQR/VR0SmguVcLnVs
zNioKvXruZ07vIVYVzu7S/20kpUjiHAEzaZqKpmF5A4ZgTk+ldCbK0L1LIqzIsCr0M8jTY9MqaFK
11CMluyNy6MAtqKbPEl6k/24qgt7Fu8Wo2rdop0oTucYcfoRKKCxpZg8D0xgWi/CX8MaPX3V9nqY
b0AdoNxQe1ea5mGaW+XecGj0Mcg34hTo7nDwJQUSPeJjJNQQJN1A9dxmtg29a5B4JqC4YphYzGcI
mRThIoNWGyBUAoS9rdHHvPT1CDdeRi9n/5u49h9zp+t1HggMYZHsRSpqq2zbvDxTXr+cZVWkvvay
nizGQv2P0X7qG6fR/z5OjJKweI/7co/Lfb/GBWiwZQjxT7lKoQPSG/UKW4OAOjv5SrzXoxWsbrQr
p2aVVrB/Ggtze79JyuUUbKWqfydURS7B4nJQlN+Dxahaf2PB1dzmir5X8fV+Csuuv4a58SO3h+op
wPvuIJsDmkTTYIAL3l5W7BiyJ6OxGVmU5BVrLUZTx8C2LzERA5iCm36cMAF+fsWSsnxKQwmEp9x7
PLan0bC+19HkvRWtrkqheBv92Xes+hG8jujN0tq8c1HNaQbbgUeLlI2klcFGSoPmSIE2OWBshkMS
hcp7OcjY02i19g2dnYOldfpvrWnXKdq0b5DosXYi73TWjSZYV979JJaHhbmXHlMFDZKppUqIqIAv
gH8s2uGg1lR0h3A9NycFFXHW9ZJ1VQXads4ueVI3rOqhQzCuU2DuoR2Np15zrQcjMp0juo7B0va1
s2NFJgg1pfA3pA9Yhoq1liuNvxNZca5Y69QL9pnRQTiQGHKWbcpuLNei6dVSi1Vo93vEaQNKk3FQ
Ejc/C++ScbgxIWh/Nx2WDkGRm49hovWrytGMGz+vdfieinElZY13NHyw+rWqZ9CyCntZZ1b/XMTu
rw753J+Vly1tZ7JmUKxu6+a1+dB1LKlte4B3M2R7kUdxYvUWAdv+DuXS/Dym6s5vkCcYbbuD5gBs
VuRixKQUZ+KoBHZbLv0ixrk9r2B416p1agbPPl2amV0s3Misj2Mh6SO4RuKK0PPWkaF1y9JPu3WU
yfYCw7Ly6HryTy3wcO7rR0zvXfbDR1OcDqaaY5wcF+vY4nOUvXUC4MPdprOs9Npx+gXzrnG8Cjo1
naYc88LxK2jlDl9cxBOspWub38y66K/8anTvMion112lg7YqpP9H2XksyY0sa/qJYAYttqlFZUlW
FckNjN1kQ2uNp58PnjzMah7OnTsbGCLCA5lFIoEI9188SVfYe85hhjqxMgPFf5IBJ+28jR407LeX
PjmUlV2tEh8Y3EhdJ14MEzdZFdcPAdLb60zlLq8nEplB+aPBo3bV2b39qiVYbVdVm9wbaEUe48Zi
AxeSn92E7lx9dkvn1XLd/J++Bvx+VGIom6gMzuhXqCP5VLTESgu7PM2Kw6fGj7GkIpuA9BTAYtBi
t1AnDRR+prFyyJI+xIv0P6Fc1VDc9FNkztMqKfxhFxX4MfVjnalQ7KI1SiQvNhZtGJio9VavtOnS
UmNB6qyz9oBmDd66ibX2fVK9kF6f4FGZ/ygID/uR0n5PF0pKkpfVvqm0boM/WcU+Hldap3ZrSLBY
3kv6JtPsZ9Xhr71FBMisfIiwTPe55T/rNR90lm74guw/8ISoCsD3YJeI7iO+DaSF33PNMZAgqpRN
G6Z4Qo2Z9anrI35Xi8YjMqnGhdvjLlv0H6WrMRRtg4T6OtS8YAslcnw2inp6DhWFtINjXaQLdGV3
do32OzdikaFphbqT7XrNXmIlBBV2reW1Lo0gnqqDoaPxL005KOBWUWjEWF4meX0dPzjYMtwi8hrO
qlnF4fV76J37Hi8ACWClPWhgO723NKW6b2Anrnsriv4KfOWoog3xBg3C3he9pe959QXvqQukdQmQ
mYMPOLhVx5XHL/5/VE1Ft8haz7ZfbSRODh/EV0mrGnd6ufdbW9mB28SZOI8+OI2WeNkgFFh0J5Gp
bhDoOkCAVNfCKGrw03mO4VtkAQWgHhgfSk7IqCDtAkAfZ/K9vjRL3Em3Ps8THmnIqtxGRTtARlGx
IV37K1iaSdYUe5KhWPK6xcVVZ/37cpKDtpWTIMiClzyxyb2tIjYctrUputl9M0yb2jpmD5fZjeo7
UDrxto+a+EsDHmJQYNePMe7pjkbts9V9Yw8KxT6UdZ482z1mdxLCrhSP9tn5lOusbQxDdzcRtYd3
w3OMzRRY00GaUwuZp4OIeZGmZ7ZbnrvqS6Hr1YtnNvwvacrbjPfjJcb3fSVN3+ybg1yyNvjn/alj
GxnucGdDWAALqHZPdpq152xwcW7sUJVXdLCwuvLVQmZkGw9KRCazyl9Mw/urRJDhc4pfA9rW3ecY
V3tKTWr7OCyHzqqRYHTL863fzOuctXOsQ60gVg79GLkPSbG79cjZmMbIJVZwPG8DKSWRkz6Xn/NO
nzb8Y7drPdCcOV+ltYb9SR0A58ejHSuP0Iz2BVLew7QDl2qtRAkYoZTpHDjFq7QmLW6e/t1VLzYy
yjBfo6T174l6TJp9/WuSsjgRTuWo3mfxT0drZPWe80n3jyIye9Ocdb3Z31QZEkEy0BQlzn6pDZwu
dcLfg8vM1u+z+VscknA31PNVEEBeZgDk6mzDkjRBqmaXuMM/eKrZZ931rHO9nDU1iNXVh1MZiobB
PvtUBw+F2VykK1CAjFoDq5kwUbH3jbrsiDoAwjExzcDmVaO+kdW3X6RjbrsATUps6YYxY+GBd9sY
bsy6LFYmNqvnhM07qhD/OsPa+mcfAJv/Gr3NCPwUyUZ1Ap37h7ihfOxrM6L0SMD/HCofeIv77evI
BwaG9Rlhg/FU+I1ykUPlIV+kKe2E/SqwktvAtRmOrBiTAoDlrxm/xfE6xeNSv9y6MRp31jVOZzwh
qjpWgBeUFYXaqTrLWRzMJZ6HS/t6ehvHDKFdG7FlXOfIgJuSIF7JqRwmPXIPUaEd2nn2HsrerO9h
MqxCOJrZNsX1cDdFA97Mix2ehMhZOCL2iQSrcbgNNEl3ndsvV7r1y0VKp87Xvw1kfQ02armIDMjV
qz4la4GitTOrXyoHq8Q4a8pDUoflVowU50Qp1k0cqWcRpvOsbBMqqf3JMGHQ/2GSRPkO8Bd+vf/X
SYFVm0+l7f6gjoJNgeuhXkI1Z8SC/GsMu2Lj2U510dXRuKvRteGXF2pfjNHbqXMXfw9rHhx9hA+A
hjj4IVEdBMXhczyXRgKSVHMadEKy+dgNWLYMyyOybjLzIUfHfTXq8yJj1F+6wE7fVL30gYF7+t5q
++nN8uyzBLRBFq7TLOoeqnCy71S9yFhkJ9VfyBWtcj70K2V2ZTtBcTlqwxi88Lj8ITOthUpoVbP6
3PYFzq1ja6FfnfRfTWR7JIJkV43WJYMwvdEJKsJP8WhdHTByLRoPmo71S7WA6GYdty3dhYNlD2r4
qUvMg/RL2GTgY2UtUD3V1UDddbjP+LYTyNV+CxNJY2252r/D9DT7zOIUU2h2Lw/JhLCcWo39Bicx
6BeSVL51SlJZctG3AQNAO2J+5KxvSWovxkQ6qyDDmyqqt/xUpn1h1ca+SkP7PeqMLen++Zvio97U
Qdi6UxWlfLLCrFiFzaR+owqEIEGBQm6nm2gYg4jbyIypw92d3+RnipMV6janyLF8FExs/RVShXdt
iozXrXlVhjLYdXmW51+1sMcmbk798NLg7rXqYjd7tNMpf5wT9KzBdL8maT2dbv0GLokHieW/Ff24
8V9x175ON37GDFk1QSEzoq0/WuDuVag4Be+eu1szxnRPml7k8KZdDsmYNU/c3GszrbMHiNTOEwt2
61hOUKSstIOllZI53lleXm2CNu3i9VwAGcT5odxf20qlf1MG/DARj3CeWHA5TxkWvGMVho9yQdjm
1T2ySXsZ03gSbYug8veF1u7Vopz/WU7G1Lqe9P85+e8h6VF7YzuPQ/TBfT0Lx+LIvu6b3BCzuCH8
6pO7B0NR3Lv5jA9xEjy0DreQV/wv+oGmAPnwnPpavJDaQ6T7y6tYe5SaxHX7LaWNFGLF0dfnR7un
xL2qF52GWRmHXdAX2rofsmmlOhgapVaYvoZxiTIbMHYxRK6Ri7kaItu6uh1D/2SfZL9SYVW56W1H
vfid1l4wJGFrGnXh3/UR+bt29fPlUcBCOMQAeIqVF2XZGejPUpmMWnRIls4g6bOzHLB0/nkmzQ/D
H6bfwm0tnHdmAyQunJQLCtW8xLCDVC6zR9olyEtlJyOujaXBxllEYIMMzoLEXMNlvPAN7ULlXBrX
HsNdBQiiPPooVCGp49wLASEEiHq2re7vGyehRr15w79Vt5OIORjLk9tl93qJRhJ6+ehWLGUMVND+
01zIb1k0/2wK2u7WFITch+Bfc/PFcErNzRy10ygl0wl1KK1gNJbFPKUbLfILLAL4De7wwtNXSUXp
pwWTZh/NKS/vKAQnQOLnwNshYfHXtakvI+g7pfYR3Tc0B/x877iVs4uCyHp1Zp8KEBiMTO9e+9p1
XmMvtHegiYwj3O/0KeJ/bxUveI4cfqMHiuBb0Dbo4LRadtGgL6LINI6bAF3jr+3YrOmx/y6nFtd6
X8ufqiHTj64xOru5tMbj0EIJqbr8q03i4LvdFofB9u0vtYI4hQPZCa1RtTw3HakwhDO911+hAJ2u
oZ1p/jnU8MvrVUPrZ2izhHaD+vOqpT1+uGpKqoo9CEiHYh7vHMR8DqwAnhFV9fJNtPTJgBxGtRzv
UG0d7zLb2GrNCFNm6dKDBHrl76dTsrheRtm4kcl/utZ1osuu9YAdzhp1O2zn+9XkBuliNGi8pvib
sGXskrt+cS2+jYrBsYyWnZHcsYn4GTz6ZbzpHdTulh+aAvIR4FhqZmd/+TVKZ24O48op2QTe+hL5
ccqwHGTkt3kfYsDL9yv87MPu6Ja6sS8X2FQCgWbvZjWLx85Un68HE7Ce3c530sILQjk3RvL1Csqa
eiCAna5NexlFOb94RmRSLiY9aZ4hZFplyhrxDjUDgZi+1v++WsXVrpCu29XkAmU3QUyP17Hgvwo2
1rvWfXKTod7XRdU+pjXaFVHkjm+TATfXCyvj77hqt60UAe3Q3thWFXzXfIxY61K33tSwSBFnV9XH
PHeyvZWo/bk0vPJMmaDet44N82MsMDBkq/EghyqdHJxn+3x76wtKJ3woPMXd2zHiyb8NcDfpPF/Z
Rv+6iEyQpualL6Ft+0dpSX87hYcCSM0pS+ynEFpKs+6q4KBHgHvGCjGQuU1NdkFedYCNHH3ydCU+
zo5drmW0853qSZ9bNux1/ClSpuiTPymfs8guAIYSH098eYzO6p0MdpY7nvWS7510ZoMRWghAs+tf
roOgl+H4+Cp8U6Z2ph7sdZuKszSdHgVhFPqepFWH0ZdkEW6PqFjt/DSdnybyDhvEcdEWJ2W8shFJ
+Mpa+RMaPPMPR/PWwJTgFGVhtNLSwf8n7eqHssz0b3NlVqsCQZw3HNN08Of+9Mzac9x6am3cY8Fh
I2eOyl7tzvNpYJ19GDzfuQTLJ8cGHKc+CdkfKhQ5jb507pFMN/eVYXYY2pHyNXtAk2ZrmZesMOMd
tu/9Ux/G6cZtOu21TRL09t2u+uoU82vQzN0Pv8yR4Q34ru34PfGUKFgpqnk/aaX9DX1UFjZ6Er7H
4B7WZazpz/LJRQbiVdEyfdORGzM2JStzJDx4QapNd65bL3y0eorHypD4FMyN4IsZFTaZGTjqedn2
wPfng4VT8pdMKVR0YAq0VpawHGkwVbWq577OuwfowSwyl34wWs4m02P16CyzRou7WrPf24XUZmgh
eKW0M9bCW5sKBK8mbdDPRWjnn21chheam+P1xVnrS2MtJDiJ6iEiQkfKi88WBr6/oqiZGWths92i
5FpudmXQgS0swM8ThR6lug+7MeWeBA6SV6q1LmKL/5tluS2Hflk12RPZutuABAfLjNvAJEsx6Sz/
cJkYdvAZPv+j7CZsK3FWg4M3BlDC5K1ATkT6/c52jo3tD6iGYxmCqGOLYW/QfzI99quekT3DKO4/
DVkI2VVVtbMMOjrg0cC1tJ1AAVBq649oXSJRsUytzax9MO38IoNBoSgHFHK0Ncs755r3yk2/2/u1
M28lDTamPNRTX5uO0qwV/UfVJ9a9tIy0WClNmLGQU52nGcKuJNiGqgvvytBEcq2wqe5XjsXyK2/D
6lWLX32qb8FqCKeHFsW6rxre0eu2qbVnDeLArjHL4U5DCvCEMq+65w9sH412jjc1y4N3ow++O1mW
f3ZIb+GQQyYJDfc1yZy56VeurrabPoYRZQdTtFIKr0MFL8p2lJeKOwcBoDMJW2dX40XxPOO+QwWt
VBDlLU+ebpr/OHqMpKHb/sVFrZXXlcrWmW0VbnTp7rKStLbsWChKYDMxFtmhamLzTnYnMiBxDoo7
17hCNi/TnB9C3YLTt+xiZN9Tjxh/56F7bHsMSURlzBERspqXwu6PnV0du6trkMTfIoeaG8RT8vaU
Qwh86NAs/LfthV4g3oB4KtndxQrDQFLuFMfDlwj71IPbs7XrKgO5wDqOXuZ5uusjr7yXrlozfkaE
5iKMEVXqXWNOP0eN0AsOvW6bZyeMLNybEu0t64r+UFsGqf3SUN/yqVK3EW41exntQvLpjmH2JxnN
ovIf1CHaexks8bwJYiN4MRJkdSPlx/UKRZOxxyheri2NlzhaEnyaSj3OqbFoRw6kPylelq4ljX1r
Shrb0fg0GZU09oemJLn/MDeL+f1JkvtDcKiytF4ulSyj8kE5Nt77kK/iZKF9zhXKE1Kdy3AR2ILf
TQ5S0tPi7FvSON6DqlbRq1Oz6lg09l2vZOsXxsEOUJH53sfOGUDsQNFlLJ/VcfFuGo13Pypx2Qrc
fGNR+3l3XCdBmN/0j20dnbA1hWqoGkfHtppnWOHtc5qH8c6fEw3uKn1ysM3gixqp3llaqmUjsMyk
NOdHmBfdo+L609dPrZ6OX0NlQOjQMOr9lKXn2S7wT8cxBHWr1vpk4wW0qqzR+8HbCLWzKR3ylVUG
zqcIjt02yef0DnXr5G5RM3Sn+WFKnW6blUBUBrHEk3YZIhF03ZSWsZ/ukzQs17adP+FE3t2LyOFQ
YIQ8tTyLpWnFXnvMPSVdi8hejq3nk2/r2zLmDY/SYvmUeAv12MR00/3lcHnzupwXoIUm4IxgNrSt
azkoWt065ZQ8FqliOc1ZGV6DbtdwVHwETAy0Ee8stmNcGu86D8a1X6jzWZpRWmyQFLI+DSUK5Gpf
frGixHx3VaM8eIF3mCb3harkKV54ImJtJGfRPO3DuKsvt/5MBXjiGXX9wRWpNFV/59cKnLVlvhxg
VJh3fVyc3AwrtjBeUjiLfiUVHXPjhLaxE1E5s0Oqs5m8vzPXhauF9hxWINASpTR0i5Wp6kzBbomV
QekKUZQLXNt48IxqerxiO5Kp9e4kiWBmnr2f56ZZXf+LQ1v72ZbhzgDChyrTd1GNh2aWbqnOVFfN
79SBwLuq7fil5vV/anSHZpil0Z2GrZrMqCLLe6iLGsJdY9aH/nPt5QoMn8F/osCinXnzfB4K138C
NeY/9chr7uC+Wmvpk1jAQahxFna+lz45oLf3GnhtiGABF5pC1Xjyv4YB4rtXyXU0ZZJ12FX8p9Ta
wIKAs2Jyh328nKFO8/NM+m6jYHlixCgT5+y3bLyauW63ZPydxxobg0cHlwjq2r3Ogp4+auoMVGp0
CariKF2IgLQKLy48ujtdvb9GLLFGCdPOtebmeOsrzXrELJynMcZ+OKtCho7rS2ZYFSYPao1cwtKm
eKafejayH/okppKYKog/uTqKl9JXV0Uzrq6RQeGam9t1LQPX7QopJLVja2wqqfLgjewY26HK/vYx
5Es61fpS5hnOU3+IUAbsRIbIvkY0KndAyKLzqeviL16kK2+VjWebF+fIcMNqOk16ABxe74qXyoDm
6hUYRnjIi2ST86OqdPZpw3GllaZ7tSQQpXijZump1C48HLmvpNNTY21lWdYMIQz5ebmnZOA6+3rL
3WbKuETeZje62yM85NdvepBtKmSV3lPNjY6Nj+Fw58WLPJTIlrKNKaHrhYjatABWN1Ns5nfgq8kY
oxG5avIKOVPp/DAu8dhNkVKpgr1p68NRQq7RjQUkPrFC0JROe5aDOcJnWc12bJYr6chURJVtYzGx
lk5bAq5h1/OgmNqzOSTd+eOYTI7YhpSFHhw/xkdFh8oZKJH2PNRsfBeVo41AthNgOSikI+3lgOcW
ULf0C4i76dV9BqTl/Fu/RGgmmkHLTBm8TW9HrDEUy/seeJ12NhJMpOTsT03pU0qHUq6clonnbeKQ
G0TmKemAw9DkP/Lm7c8jb5NzCyTveiZ9zTJwG/1Tn6Y7WG0U4+63WBWdE50c1ljZZIjV9pDMoKpZ
W+YPnTkYB51V453l9u4d6oSFvytbEEsZLl9rq7VClC/tYTriuGmRCcin6EfmqjHie/pnoVPyrltj
ZZf9bc0LFowf0zOAbliM5jyc6np2L3DR3A22Fjm/IzPflJ4VP88t9kP+XKm7uWFFvi6L4FlpjJmv
kGJ+iMHJQ1XCNV1i5aAFg30Ar2ytpIkDs7sJe8D9KFzyDB7rB5AYxmtlDS9szusHfVn0LGPSkjEY
lh9av8YkcplnVs6l78cUAKYxXG6chRu/AVGYH8GsjvBqiJDDTa9OmktEW8PDJ6no7xLdDY6p09zz
+NFfa1XFOCeo7+sl6RTNZf74a6xMnPgOewBoFyRpLR1H4k51Cqp7Leqr0pk7uXLR66Tcj+QtYcnQ
vA1YktdVcWGzmhwNewavXXLaRAE76qPoNw36poys9ls3j9M2tJ365GHd8awM6g8Z97JF4DnI7acA
5uYZT8JoWw6QfXCxMNcOKoTn0XXRFI+bBzlgHdk8SD/bk/NVmUsGfvVJxG1CpcDJQuIEgxQEW3OM
Tz9XGro8XmW33KA0Hcc+JpEKjC3ItMcS3Y0hxNiwVQN978SjhzI0Uah9L9umjltMjyFGq1/JpCFM
krf6WS5tI8996MZu3lhLgbTojTMgEPNcmR7OEkuXh37XydV9hGzokkO31EfrQO3xPFIo5f+KJYOs
rk222StQrMU2DhQgmFG0WJK11pc5Mz5lqTX9U1dvbOgo31WzdWCdav01hBk13XZq38YhWFJhrvto
mLwmhqLP7oomrE+lA/SHIqx2L9cu+yhaT3aYj0+jE7YPyGz6hwCDme3AE/ErGfM1VVXtnXvEP5SK
w1ZPt8avCv1xUScXpNk+dy1GV81ykDM5OL2y6lJXOYkBlnSNZqeiOEplbKrVdCd/fYgQuccq7iJ/
vPzblX41HKNo+Fu68BNSUZ2wUm1dJpGylU45mNY0ruwoezWAAj7UTbBxnTS9RIuWsnRhlQAQbfIP
KFSazqa3hkeIn2wI2Ho6QIOjYa9ooP5I2da4K+6icbAwKVbJ0mTt8MWjVoW/5Gd0QaJTY/poTmdK
/6Uxwu/aOCiPqlqjWlF3rO6XcJQy040zBdEZRXbzzbanNdrZwxfyN+Z+Rr9pJ9OLsDnptdp9MivF
uINEVa1lOjK2PNOw/7oUnRK96D7Gs8tl5UspuTujnW7r3GJYgy1ay2tc0fDmWhSc5ACzdMY+8llM
lcY4Vw5JlOCi8CvgT5Nm5zpJovxYwdHDzX9Okgs5zky5uWdFr3vxu4Kj47mJ++qZRdyPtMiab13n
4GjeaeoDjh3uxeOmXzfsjL7FSf+cqk31CY54ciqrqN/KBGv+W/EBLgMBC/ZRr2UHwPPNe96lO5ln
hdG4UdGZOIctXPMZDceDuFKiYW1TIogtSl//squsVg66LI9T3FR315Ixfpz4Oi4vX3U5xI5/9gDC
nqQVqK5z16CIFeYxax0vd7bTEOADtTRrWV1nqf2t81TtKH08wrwHV9fTi5m2W+malmUS21k22bOB
o5eCAJR8STlI+sDupmcnUZSTfNvrXxAExSFBNNBAKCANzVehzBSBHzz8atVzET5Elf0qZBtp4S1w
bQ3ZHErkDPoDv7gqR+NVbxQqv4U+oSdSmJ8lXdXVFQh2Ckx3ksvyY0/beCaynzJqUcM9tFiYXzNd
JbYO93YJHHkhyciB3GObOclL1s3B2S7CftWCCiL1prCL6gsU+krSSjIgTYAQ1UvidBfTmHiJz2r9
Yo91SC0UVogMSliyLxHKRsSOK9hB0W5mD38sCXeKeLr3mvHudj35yCKmfKegNztEYfZoJGS5h9yc
EctOvE9aYuXHOMadTpqLHPcdOtZk5pdRc6zcx0YvD9KSg2fuHQvPPGlQK71Hlnp+kJZlOy2GWTWr
q2WypU/Rxm87QJJLUz54GveW+bl3c2S6ZzVR932Bb8aCewdEWcfq3oFavjXHuF5j/Wuy3CpsBHEa
5cRPm+oFxKQCAbQMx5uuQb6hhSWmVA3M1L7KMAbxivOw4Ot4gT/6quM+Olqbv9VwvtNCeSsmC37k
aH2WVp/Nxcmwen0tza4LF8dUsm/X2OWC0VjfIavX3/fhXN7nCraYiHs129aOgTjGOZaCoTEisM/B
K8NuZ2FlhdxaND1abTRddIp81I9Y6UAAILcBeIWHAE3ofz+bkirqauW/mmak/Qz+ba4Ey2ifxxaG
bma9ZWubXdDTTS+Nb6UXt67Nu0ndSLf03Ma6JUD6uO+TnYZp+0pGf7vGLQ6AW4becK/vfosb1AY0
vjLss1BxetbKdjxD4ZuafatRJJGy/zX/cuv8AD7RQ7vZU+GflwdoF7IlRrZAGB1l5/h4h2wHyw8v
w5y1GNX9bOWjWkurUr0EYY1xWyLdeoHQ5W4cx5o/D/l8Zy3l1jTXXrqqid5z1xu2bq3Fd4WSTZvG
NX/0i/Waq5vDFntzOEZLU4yN4rh+bnLHupMuA6rbJQiNexnz3BA7IHHbaYruvVHAunb4oM2Op74V
UPkvFJzTVacP6ltZZWTOFM1cy2jXGNZyX4U7O6i1t0o1MDRtHOUgo2U48xae3fluXC41a8lD4GXe
owxmycFLe/f118f1sAp5pJ8y1wvQRRzK9+6Hpw/KWzr5/QMZpW/mIto/W5gyxmrbbaSpTKYGa7oE
8d5qxbvTDT8cS3GOlLOVbTmm9sYpBkqPs5kjCN1pNsu9qexXIfK2bDrxI8RZkWxsENgbvTsa5PWA
+mcQiQZMMM5W1EEXCuKRvcly6ngtpistmTTP0yiQlfq7mLNezVvBtNZb2O42SYzl82RoRMqdBaJS
4r9qL+rYnXW3l9yCO+H2aBdpsP6QPZBTOUxkD86svFfSMlT0LvZymijVXxPowutVpOtDdoLiFjCe
q26xzcNn0+Kh+6SOrvnUZZghZ7qq78q0ATduNzl5fi9xjtd25qSnrp21i0T3XdnAKFgHNSjntVNO
iJkVzuUamrfAYcqWOrLEygHJq2LnWXmBKSefZmfuX6iXfBu9lkRNiC86yj2X2Es7ln8hr0U1yPSD
1iXuo4QErhFsI74iXr6W8xgsh4XQchhqE1/U5Soy0Lmzv1hQbm9d0q+FLEy3PpWp93aKqx2cgZA/
p5qfcOgcVlqA1m+YpyeJyOKq2vF7DE4AHOanRMXAhdx6/v8TEWawE6KMDbflaty7qrNJHQ1gy/U4
mVF0tBTt5QPa5XrKL2Ff5EZwvqJdBMaS2j0SUiZ8MqXY8dhPP9kGaDQL6acfbUSKu/B/tIWFQnqT
d6+sTYH3+OTuESvTznVtFbugiLNPPLN/TrIRh21N/4dXw14rMxXTcXZX26Ay57uh1H5O0hUrO1sw
Sa5MfeS0yl1GgvrG0f+dx68t9H/h++OvmdWrBHl+foHKHU+1euOHpfXW9VCiTUMJfuhIJfOPTJ4c
AMVdVdbuV9dTlNXkBeVL3vO2AISDOl3qI7HvDsEBG1TnQa4EHwjvkaBVTzEA5VMZat/KYaqfhN2c
Ll0Iqly7xMpbopYuaUmodOkd1lQNt7J0TVn+Vz7iPglDZCeJqlySXb2l6Nuc+5u6Ewu4a+ecRF/j
tHWOt9zXUPKXtnm6C7z6VNi+PgAAtCMgn1dtDrzVkgNmxnst7edvvHcjnNf7+S7KTP3RGaC5ykCU
RCFEfz95dpuI3FKtGkhfMCP1cTqHWPo5G1A3yyEyH+rJjt5bdgoaGlSrtilizM+N/rGe+6OwTvuF
elrgzEMa+0V67Kp6SSnl3QsPdUrQCYFOXZ9ksBoQAqgy09nJxKhzogN+64BFF0IsT1/3bGYorslc
5DjyrePF2KrF7t9NpETHa9r6F+U/ba0P/df3YGPo174rnk5gljwx/m6n+VOuQGRy2jC8yCGKlM9V
VVj7WxfLqPAyJRqCJ3kBcgY9ADAVauGhU36ziysMZWd1bXZKFkM56e+d4oft8zgbZlfdzoXmbVBY
iZ/lkLU87JIkjk/Okt2RvtQ4WE3QPkljCrT0HA7W37c5kzm8OtA7wn8SVBJWg5h0KaX2rkE0fIn0
lAoB9BoE0UoWcKZVAnjseEyZavgCD9XAzDbpyPwto+lUQSYxbNQkKHu2YnfLWi4Dclm4qKyMqNM6
vfU9Ne6qxRBorPpg1Vqd+ao60bAFJeDcqS5cHr0Iul0WtoAtI/8ezTh9k8b1tNPHDv5RVycP9gyU
bGnJoUgTY9V1VDik6Rixd4LhWK6kKbM0W39UmsS5SFdvhd3erVzw9stFlDaqsV07Tn43P8+aXb+4
akX6ptS3XaBPe3GdzF3r0c+U4Smdk4pK43wQ10m/TcaT1lKwkmaVwtWrF+na/+ckN4WrNy1lotuk
nKozrypdW1fo7OOSC/5B3KdRQIuOg57mgOBrvKm9pnmBtG3PKOH8Hjs0fXScUUlcBzglvHShJbFx
bJIG8myehIi3KhsV1F6VPwJRdLcx+os72BQ9D1+8UhIXw5C9s3inpAZe4mltH3/nG0mb+mO2U6B5
ruywpdL4exDf+lQ05EP9zPrPZW+fpdaYdRruqCrZtlaACTjs0w9XvLuRvfZzaD+WA/KkvpHspNty
i/ic+eG4Fhh8OsX+xm4gO/yapNY6ZqI5BnXaHP8+SaLcFNUsmRSZlbZO1X48hw4Aem1E8BXbE1L5
ZfJSL/y8LM+Mg0Gp9amHccyaihBkF1Yahc2/PHUw1g1mwg+FHvH81ot8Z8Cweut773VQguY772Zy
d9307o0Y/CZ1o5/LyMCkFvzTJsav6NvywVTluoNT8kJ3sgQOk1dmW0tTx7epTzAeqABq62OORJ6N
xUvWqP1JRuceBSAzCvyLjFZqcGo83X2SQXtfTmOLzHedPLMWP0qIWTXJfRijteUsl5+zRjvlPls2
mSIfHnaqvq7M/GC6qfG19JFTX0wpXav7kVBYfi3cHBUX3zFOnYL/VAzhdvMrdJha57tPqEPW5I+h
Tq5+uOqv0Hjofl5V6YdFJ8/+cNUc7V9dT8pnjCyKnd7myp6sJB7WoFb1MCrfwFIZZ2zVDYwGh+pL
lnRkdcMwvUcTJ3vhJn6Q+Nv0cCAMNfo/Tq/t8ed0w7RSmS6X9T0HrlUCJbwpNnk7/tQYEeEQz+hc
jDzTF2k1um8aIFkIiSoD1kY3nGWgtWdISmPR4kE98Qvspf0zEEc+VBNePkyWOb+u8NtH6riSbgLQ
cNfvYmZQ/2Yq/qt4nKmmR2aLut7vp8lYDCusaM2NjGeaEpzlbNb1n2e3vg+zZdhz0RT4+b4CN7up
3Hy6T/zAw4ZZ20rrdrCAyN/Dxi23qW1MPKGIBSvMb0hOnQr2pDWFR+6n6f7DtNhH2MMdyDQDlZL3
sD+iUeOhNLGTpgwIah1D+o8D1/dy3rA38VIYRh/2q9LpRqa/u11WLuEu1/5fDEhwxFNu9DLlnOl+
dVFSVkhlqJ+kJYdcLSivLoNyaKagxyZNNTe/DeSmWv0fxs5rOW5dW9dPxCrmcNu51d3KlsMNy9Ne
Zs6ZT78/gLKp6bP2rlOuYhHAAFuy2CQwxh9usi/hwicklV+QiaIe2xYwbTZycl9gtTK5MWqLouq1
Htb612AXlLnW9hoD8xRp6TCul8lKXTUHmNpIxwgrWrmaQD5JmPiIhUWW81eqjZCEh1yAyM5ccTL4
OnWD7bWW+svM3i+SO3PoD5BtG8p0+MJIc5jFAsaHmhWqWXjnVH2mX+XwYiazjNdldN9BscY9LNVD
oP55zMYzwjTDILN5Aajl2Vu/o1cOVUiUlDFuD11X+cBBRLgM1MlVnoux3ljj0NoHmV03lQa1T6QO
DjLjDjp66jZOE6nAnkXifQ1Ke5ugMHcKHHvr72mlJMjUGJiVxR674bnVP61NKW0tm5kHiVEXnJZ1
VEpbr83F3zUKQa3n5FGQ1Cxy9xlqa/rmPtv20LxpmdM9x211LM24eSMPH2Od7X1ZxlRb/CCmyq/B
4Ix+wjmlJkLiiplNYIBOGEdWSWK0HMm4KPrQH+Vombg8+5yJpYMYzQ1MgMLQ765yFDbJG/KJPQJj
DAoJevmDxUbhnedaGd5FuWQNNuoa5DYjP9kvTSHM9a7RJUac0nwfKSMNFCi/6Xvn30Je64gs/Mqr
/dcLyZGZLOd28cxSYpj3uFqb+ndPdZ8m2wYKU7vlzpjQlZRNOEnmY9ZY7ilGiWZjiKYcUFO1g9v/
QzbWUKxQ34CvOneya5wtzBNtPGYsMnwnoL3+xR5c/6JbJQKKRjwAjyAJBjF9xAhZ9KH6eVat8ifq
L1sJ5FGVXLmwuUP8RQB40hnxTqdnc4dEj/E5t8d/SkszHlq1LT+JSUPVNlt7bMsXq1R3vjsW3yuw
ylsNYTexeACWR4X4oLMnfVVjN9xg2+MKBQ5CJrsjZ4qbC/6/zTNMHXaViFJGMMv3RTX0p37CcL5B
IKkLy/Rz3SvxJY7tcCf75fQEBk3uxDrizY1QXA7HABlqC7k1bG8RM3PS+c33bPu+r/S7WC00TgD7
+YOWnLQogd4u07d/Rn1QZS9o9SanWYzK4MAaG5YeIy1eyGEcQ3F6U+oB/j8nSw9DYSN6PsYMAKX3
fargRJIp4yPJmpQSiK8Bj4Y8wr4e1lcyx1+6UB0f3crP/E0NOj029Pgm+6yK0gXwl0tPXm7v+IbK
AuZ3lXEplpmofLK4Pa/9MU+MG0RJjIApQ679jt/tJrBEM5bsQYdcV5aYyaEN2L2n+Vih/qLOm0ZA
Wv5LhLBRfPLxsVgjNBMlcD0NNYR9s+rW12gf/CGGSsJn4hf+Hm0jfWGXruxQKw5+qFE7nSWJVPZT
uZ+AxeThfWwWP6Nen7+zcYVAVVbFoxH0yjWIFWdLHWv+7g/DeUzKEf1lDF4MI/UOteXUX1193MgA
JcTOuozq8EKqRX3Wgvihk3s2kDYgtKuqe9H86ruUKoDM3rDEV7KnMqYM5pto0bVCw2BQnhMn1L/p
ZuDty370zkiZHxcf+9Sgfk7ZadgiOZF+zTog/FKZmWyhWZreL6vOvvSZ2XxpWgQkMrI7T0hsJGDa
LFjuemdfYhW7mM7z7EXhuRwTNF6LGe1FSs4v+ajXO8VK7EMo9qMm0mKPlSpVm6tbGg/tvrOsExzm
Ltx6oz/fHGREoCjC/YNu81+bbqsfBl4znxLAoggS+/MRAEzyLUdKKsGEm/RoytIazU/Zzc0YUvf5
9le0uEepsL4oEFC3Q1Y/qFaI//nodx7QDh7qS9s02YthhtWfVgBGHBR7HSe4B9nVjFZwExfI1FjZ
JIquHr1Jzx4D4fYJZO3V7fjKplqTL12J3vcnd0Ahzh9zKpJ8OxOgE6jqiBd9TAoQJxplL5vrgGxG
KMChkeVph6FswoeYxc0G2yKoxzqFAiMDyiSbboVLtpLo0xUvCuNzZv6cyTa8ebm2t+3AahADijTk
3qFPjlMC5AR7naNsWmr/3peLPl+ERI2618n17QbhfNsOig/3Cn0BN7HMF9mHrGitNO6z7KkHlwdp
wS7RKsJHre/DK1yw+s4GboZkRDl9s+z4ro2H8NiYVPnemgEFCV3F9xUQw3REyDZCA1ZXt7MR91/D
OnlMs8D8NcbRVg89/4c/duhzNaH5WinluPdtmCaGY0bbvGnx6DTL+1i1cRmjNJFsAt9oLp4T9i9B
a1qnoVKLrV+CjN4OwEcH0PZPaWb3L1A/jZ1nOTD+QtgoQ4hOiLiUj5f4ZvDhQq7kgcgO3D1uNMNW
EgPkwMI0mGxnHzgj3ybe4bfMG7coqfPaajJIlxDf/cuHdq36lBXs5Cj75MEqPbyyEm4QvfQfvNni
cdpZ5V1ozd8CK5kenb7kgesO2iEk7XSTEUtYzY4lTnMXq1niBjvSj7Gp4lmsB/3F6VGpFvejvA3l
7RmbrGMSPXFI4P++NcGcdZesyR9kxNrvxpq6iUH2Lne2HBhMK7lM+smLtDvy6sGt0oX9ZCbUaUcQ
eJRj9W44k+e/k33ykIjR/xYyUCu8gkhnqRhTrleL+4XDoiEfdQWnt+m78B8IOtqhjPRSKOIEn5Cd
9/A3IkEbI9b82k+CHZTbb6FoUY1Mn11oSXJMxuvjDxMt7JcmHJRXZ0ofcnT9H+SQ0yB1kOuoM8tw
1aTebg+5B+Cfa6kaNFZbiPLJ0cnOwpObOeVOGclEvguKzFMdopyUY9ig4MWyi9U+2FVQjW8o/hvL
AcEU/O0UN7vHh2I6ywG/UY3bGueGgGaNSr1bYte5QVsc29y6yAKqWqqkgRyfB4+oyDpjfKyzFlSG
6jg8ck1g13SPUavf5r4vNrI5o818ijpsBmQzHQFrKmOeA9LItHvLBlvjV22xket7lrnI06TkAScb
4vPSXBf4H9of9gfLKdwgXIN164JlVHKVBzONpmbjjhWFoLZF8Ey25dDMG4lKZ++a+yp2zKOnpZDl
cP27SLutMIKxBNon3sjm4MADRLTcOfd37jzOGHsn5n2cl4GxKXBUAajE+0Z2BjEjNbv5e6AVxW0x
zR5J7bAHKn0HEzfnKRRSwpOoJcizWNYSZHs5lb211AcGtz8exRydUt3unakchyEIC553OSafbzXK
IUfHL719Kpq4MKc7f8qq88SX+A2D+FzUqeabbPYNXnSgpZ5LF1EIr8ETVEya7Lp6CKLwmwyCZo8W
uviAEFG4cwHS+eABB8J2pMpveoNy7DZqagsmQPdZIuuUwSp3feR3px7WGaov/ntzHS1qvTsBDg22
eVLxMpi82j7JhV2kX9FU0R+WZd0waMGWL2B9lGu494Wc05+suus2ckIvloNygKmxlRh8ncTqDxxA
sC3npIZFVhXI1LD6PvkkcjeOXDG6PJUepumS2zUPsr6hGot7OU6B3c7KpuQozcxNfXDJj4BHMKSd
OfUP/BeKYO+oacDUPjoJ/jIGoeIj5E+R/6qh0D4uH2IUZMsdC0tz+WPKH3idtfygGIPysPzB97Jc
fg8ZFfS2RQE2NJffXE6nNBadPKt5Ss3uHENE4oUtZPCkIp6UvMOPYZNAebsW8Ox/6+OJQDb3yi5S
3GFrgGU5RU5nkE0tFUTBojSAgmYo5bkRuMi1Kf9ceeeYy6jESa5NOboG27xCP7u++63zKgeNjubg
Wyb2GoaVHMph9v8Bx8h6DhgRRHL4Q7VtNvco00ZnvXLjc9EN1b0eungVxKb3GrQOUGnc6866n4KF
tmGOm4kb3yR01LfVhCdcmtwkWlSOyuYssBeBw+gabAXqE8RJbL8b6wHB9vqJbeI3uetpyVQA2giy
sz2U1dfBvqOOx7sNBdBhJ7tKvDc3hh3bZ11J3b3WOX1xhN+FCW5G2ZtN+8QcH+7gVONbI28seRek
ww7J2vj9NsDZxqXwlM8fbmMFFDCbMqZpdbAP1QLuOej7LNxZlZOckgksPK9xHVkt1i9Ih80DD81K
B02DWhKCeN21NvUbaIf2EIHQX3YzapQCBSSXDsXUr/zT0o7zLroHK05CF5Tl0icnwk26RNP3TAhY
SCmLyeg+Tx2gUtkCUt08ZUH1OR/j6rLIYTg1SDTR9BUtPSMOpwLYQWgGcHfr7jKlVDcSMfA3eADk
EXo8bmfMe3dAhTSqq1MbFqDC/RpbkkxX1H2Pgt1z0vjqswNhV3N7vENEayh5gimGjpJfAVxk24Z1
t+FJrZwDiiDPUW469+J6OVb0O2cYcPTY4Z0AwC1x1Ec2B3DGtP5VHqDAHvpY9R5lyzEtfaPErnon
m8GkWnuzrfy9bOZ11d3Nxsx32AuHV71pmkM8NOadjincA+vfYDuGZLqBhiVgnOmTBwCL+r6I1GGr
aVr80MQ2bissM4dzH3WfZd8aHChKd5/VvM0tm3f6kDwAqx7vlknkB7Rrgu2dRBX142jeFZYSLKwx
CQ+SzQVk1NgfR5t/NzvRLNFM3uaGU14TX0vmN+qZ2h6FO971ik9uBd0doWbkO4dSaC6th04INCVg
bA4AynreXYwqak2JX56ag2rfrPsPPbJbzpLXVCf4OtpAcQMyM3igLPFvUWh7NyyqdBxMKurickR2
popCUJ0ghQEp7GKUc6vydSK8jcJhB4RIAXbTe7f1OnLUVFm68kZGh4zYD5eSp5XfVpvQIUMsm3Lu
VDYnWzGaozl5MOqcBllI6gi22WbnxrL9XS2MlvwB/M6AwsKdbrbs2aYxWp71ywM8bbstf6juXn7z
5UFNvIGvRTkelvdY5AUdj1eqt1GYf36X0WcbZN1KU8u2YHLzUydASvIAqZLkz/yU5l37nFROgdi+
Dj9bBCRU7K5V17uUROfwXE2W8my1bSJyQdmPQNEfZ/B9b1aRx8cC4ew099yjErXNLWYfvJ9S2wSH
YdlCOaX/bjfd3fKc1mM8kbOw+dngxAJ7l2uErSp86o3moUv5cg2JSu3BVrC9d1DFqpIYq2IV6+DU
68CHWi4Usjp17zIKEsdu8NUnuHgt3q1e9m0wopvcQbVoWBQmeRFLBxcGZvCrOrTNXkkCfjcnm26u
7g2nwJzr6ww8Z+7qw9RmBmti0OKiYLKcyaYc+Kuv9G0F7Sv+QOtApdQ+f3lxBTmPojLt9bLrtYeS
j/XN9LQOysto6qDeOc2vMsDYOBOOx51wN557rz1m04AO7r/6+2BkPSlDCj8TcoPZqxMH0c3s0/48
k6FmSUiJRfbJQ8F+8CbP0tgzsBwcvsrWh7g1RBmopiZqhTbKX5dZr2UFnrOz9b4gb8cHrwN/NbWp
Nbado5S7dUANhmhrJpm5oyrhgwSI0FHHRwjNCx3VAt0z7+SAPKiwFBDCl0fZYYlAecYTprhUyGW7
k72Fp91vLZUNdIH9OEABoaKzanTIs/9dqEMOI/v3Lv2xzlunkPqOtmUIJtWuyq1ZcK8HDZqhgs4X
kPx9Mp1zrCRovs5Q9SLLzC9a7H+XLdkf6qp60JH328k+eZiztN0CE5kAsnId2ZfBG5SXxpIv2Dgu
IIXpYFm+eweLoL74JaVgfWYzwLbOvJc+Vx5gHixFkuFgyRHS9tF11lUAq5fOwu6kiu/NkhTAgi/O
1V/j2LGaFSz7VNcHGNB+uyCTNd+ZT5mOCYscpZRb3OuessyMBYc/6m9aZBm7vizcHX5d/b1tW/09
apfDvRmb/3FcKz/JLlP0L4MiLC33pa0FS+Q6sWeBc1LH8ou8gubzbyMn+ZT+dnY2J7v1Gkr3hnUK
K3qxh9pOSolAiIFlcW6hF5I3/kmbNDAghdqQfjXcrWE8yYVkX5hbNsDJi9wy+NyUsuX3irsxtcDk
v3jU22oboDkM2WUYveWUOj4aW7J3OW1iXd+rXo2i8RpFmbG5sPScTkZvFNsVht7len/IsVXYGhkg
h3VAzzFXCsvq1obdS6/Bt5NlxaF1oNlMcFbVUF+k09Z+rTK8qxJpS78sBspC4p9+2dXWIwqvJZC2
tVTbs+51oOrgBpb592v/1FNNAaoz7tc+GaKjUQO4R/m69nsuCSKcSzS+VwIfi868jmxanny1PXyS
s9odb6XmmBdzVoy9n44zKqXpm0kW8acIFWCfD6GDn1gXIJrvoWiQvZWFYcvQAGT1gW9G2b9huBdX
WnGVWDOJSINPcxydyr79u8tUWCJI5Jnst1RviVq7/kxcQWqiS06cU+xUwrov99MIHHUzKWN1HlX1
frVAAWg83qSCmOzzErs6d9bE3UydeJklT+WhqqL6PPrDfS00xdb+BHuMCzzAnVLrqbrxiz68n9l1
7Vqj7D52umLEVczwFPXpzyUaoR3hoiyEufwWPjcRHhCi+zBKERSVE8Sh9dIvGsvg09of+1l/KEVW
YOyC4ja3JegmpdhODen1nezzkliYfgJV2DZWFaEKQODSmdW8cDbFhKipyqRAz9PkKMflYQhAukO8
QU8dXu5tHXifbVbeKR98qDfBNomC5Ea+ObmVfThS+f3Tjl1MxiBIFJvWK5ObHBitEIaCPO27XMhp
wdBaJtYiaMqTvN3p4luEdMHZT+EELZd05anSiN/zXx+L7kOdFfVdTyH6MqlzdummMLvIpjyTfSxR
0IP6bzF4Z5A/N1pwz1wgGg3i5Ol6Bd3VXOTdzZxil41g+TxoF7VvuvsiheM4ZGnyTwO81G386KeV
ezYaPmr5RJ2kOZPIzY+2XuivkZP+lBF27l9KPUu+IEWOEg1rIJnzGIVeFbI4+HSxp9b/3VRFExTG
+6hnuO/Bhl33Z5RCdb7DkavHew3U+Z2LGNaxzMsBeF5KlS0ygm/q4Nwsi5R01CpbG72xH22ijfiH
5+VrhWH5fupS76pPFUCB5XqNUZfbXgWo6qZiNxWjoSuldmUfG6oKHQex0xxFjFLRXnR5RWBTgxKQ
fbmMkXNIH2GVvoitWpQnt6nXhMqOmqS+ARGoHHSx+4n8ir2ROJvQP9wnfuS+BxrIjZ5UffrBIv89
RMapRaPfoj4DBmj15kb2yUPMbjVr+/wiW9GsQz9tUnvfttDqRjBV1y6KWG8U7Rk7GExd/nTJCDmI
MUlGWfw5Y81zyDzL3M0jeYat2aH8aWrjUylYN2PTCcMEMJVQx79BP9K3kRNUj1WLl+agInzgdw22
JVHkbIM0cr+SQkVkL/D/A1pvFyTTNZ+VGqduiKlhUY+3rq9QMJQs1hitrqjMG/Gl+90nA+VBGfQ3
OXdlvC5zl8tkCKGIK6tzyd0Gu2wrcRgSsTEk1Tv+U/axY3BYvcOfA82xQjrWpjxTP0Z9QHasYWjf
rdeRnxElyKRGgz7vPVk0G8Hzn9mx2Ow2+IU7NdwmJAEvsrX+HqBs5zs4zT8i8xrpevHWVH30aObN
5yx2i88J+fJzAGBmB8K2+Gw3owISN4cgLZqd1cQbnX3JvWw64Y3FUUx5zVE2aLIihWdF1lFqNWmT
hWVEbT/zDFce/DL7Jbt72IyH8U8UskQforQh/hBlt2SBI8+bvvACvIFJfr9WZwS/pP7Tci19VA+l
4WNWVBnZa4Ex687MwvjYelWGApkf3kVZ4QIoZ7TvKufJw4RRDgaiK3XbN9chh1NW/2mBWRyLJB+O
HUzw18acg00vlMunMURzJta+QFYv9/NchddCCyIgYy3/UfY4fYe2sIQiFYBiaJKbT1NvAgPtGp+F
mliMuXGfbipR94KtCZg6RDx3SvFpdXOUgotfATqLOKv2T0UShvtx8N7P5j9n6+h6hkTR8DSCat//
f8QVEygIXsNHPzNL/bM7xluqQhNYRrDfKhIQ2xg9o6+9lj0vOHmvOs7O2P/Kh+ZbrWDGpoe+C64i
cB9L9N7xzYZGijVAhG4h1ykUtdqYmbDpbTHn2NQ9MN6Hzn5Zisw9O2TL7FpUQ5Pm2nld8wl5oQMr
e4w7B7M79matH1zgcV8FaKmtvOA1Qpv6Ztc+xS7Rr6Yzb/WpqoDTFsPZwDblaZ7yq15U1pvhRuoV
RXYhMGyQd5+K4YSuKehg0cTmE9aLUhhHGTxVA1VaG8cWORqU43Peh92jHDT1Q8cf/q3pC+yq3PAV
WWn1avaTW7AS6M9j7/Aiyj31ahvm3FEiB+0717VStbsC8tL0M0jGeh+o6qmoc/3QGrD5Ug9LLQhg
2iZKnOzV1qzxucqzjRyU0jjQYL5bARlW2aV54A7rOWAHbgaHvmyqLxlbN7fup2/gcFlK+Lp1ITfS
PDTjxHbL9YODAdFkvxBwxpQkM8nUl1VLRNJzSqun5P5HX4TE2CFHCPHuo2CIDLT6bNgmfWpgn2OB
lBMHOc9PfdYwFFYtdunYmO6KobFeDVtTLoOVlphSWNZrXjfzI3KBJ9lSIrowny6ibn6RPWoWv6o4
gQIaZ0jXEEtx7LC4k9fSetKRNb6BB9mUn9SGEXQnrOyoKMa5re4nysWrSVOCp2fGhgvsXJGl8wG6
W30FRuUinCbUgfDOFfViMT66NSrholMGxQocmYMq2rJT7+L3mGXOGpmnNomeOTnirZdc0l7vWyre
nM4B9yOgQO2s92V8MpWcphyRBy+3TO+kmbpzUinOh1U3X+B4YDAuT6Ekw+zTeny046w+/z38IXI5
HSJH4fU4TZul7Q/GfEGrYVK28tSvsL/AxOucW39sL40hL8JdkdaA3RodRT1R8qLKWoaLkaZsy8MS
KU/rHuKa2czxRhJtZB+ap25zQLrgNyEigMW9YNA6JZ5P7pR8k0ixv4RD9Ead5OCCLVtH/wys8LN1
MMzc6ZTG+bfFSlJeWMZ5io6pS9ZyH6BmBT6IZb/aof9J/kxJ9m6T8t1pupsxauaD2gbWA0y1nORT
eb9E6E4SHLB8n7ZriKtV5sN6KdQOtsAsdtacsaUf9ejOJMew8Salf3UGJ32Mi/ksB2VXNxZ717Ob
pyqe+1cvsJGJ8SBWycFpyMZ9gX7BoRvV4b7XIZ6ZtpAP85JwL0vd+KcW90BfSSaIMyu9BmME7Wcb
jLnzIF1Weg9YzFBOHkJh6INJ+5XAK9FZ1D39tITIgY2XdcPduw3E5ITaucfMWKqOxQkJ9SJI3K1s
GnYy7uIiqJdRtU8ffXvQnopI0Z/MUnBvnN/6zn6IyIOQYjT7EJkjoe8sm/3cThjxQQwdIPujs40U
dJjvpRT0EjpBfwGIP31xQ6Q6Dc3yyUUS9tcVRRgeSNOXVVi61BABMmKb7xsq69mgVDfTMqwXbL0S
SNZUjyTNou8QxkQlZhkMBJvCdoe3sivrmwyQ8WAAAdAKWgYSBua9Nw83JJmtF9mlTSROPC3cNAWX
DgXOgu/29AiV0ERTDxUdXyAx5MFUNefcJdF/1i55ht7RrjE7/yZb8holn7S1HMG+EFeTA7jvOWer
UX7KLhn2Z7oxkZhfPhhR5EIr6wXGjPCTjX4hnFAJSF5wyCuaWS2T6jrpnz8gk1eAcyKgzgjaoKDv
19lxmbtinZOMAmzJjQFEiqxvkl8jbdYuRemhSJKKtLDmXRLRJcelF6hXzODgZZtB1a0OVv0Prwzt
shTLfLd+/avZGZBIl9FqyF87w0nO6WjoT00HC6cUYHhZWywr7q7Gif7VrOHtyFKjDJajstRYi2A5
FzVC/1nVsEAG3AbAgoIaqg1R9E2kUGBexOZNbUZt2k12m7M6Dip28IwoiN1Pm2VO1vhbVHA1mXZZ
5mSsrLZhViMCfC6j4kVmkJK+g6CTJvFh4VWvbZmLkjHyLLenesuuK3oPlG05UQ6vmSto1ADeZOrI
TsnOli7FoEV+SMoR+arlXn3Nze8QizokUrBo8NRnQek9GVKWyLRwV1vmocV2Brh3J1M7MpmTNq0B
P7LsTmu6p4rH977Qitl2ara4u7qwOymmaDd/xjvNpr1e4+/2wnPMEBGzQ884lBYLpLJ13/wOn1l5
CMmG3yuK69xPevjQmFp9hzUdOqgZ8Lf7CaOVvauRn5bBsk+eNQXJ1Wg8rtPl2XLdBvEWtor1IalI
KoJY4cPkR6NO9tZ73UM2qOYQ7pqyNDCqs4KShF9aXPhrFRd5th4q3wvfh/+Kqe2akaDXkrteiCyK
K6whRoRJmt6kV/luWl9QXeu8qGpQnD84I8tRMWCQxDm/g6wFcPvPAM5wv2esl1IARcgZ8r2I7kBx
qnWAg0Oh+biSJxG+y136aa7QiCKPdu90aPHPqao/Y0W31fpQwxguP4sM7auMrBryg8mcPckWSJzP
2VjWyzwMRdAJR0bmIgcxgBpQ1kGzUV61s0Jn5/aICshRpULA3hO4KNnUTdShExPF3UL+QFGF4JVe
szsUTfnj1jOqy6E7o/kU5Vf4TiCNkGOLL51vQDXI/Pl3h9uM//jQCg8fgjRfjS9Le4n0fN64W6zQ
YnJcarV19Ny8Vu1oXs0UY76IIk4hWpqi8WuBn/59KmN08PfoRrfRXjbXyVNTRv1m7fTiagvYILjI
rmV0jVZUoH6Kp3H7H52JJKWH/do1dNQe8Ti/X87WPrOp4TM5KUbRcY7X2/8aKCeb/YUCHw5G4koD
QiPnSWkm1Po7hKUs6xyS5J+QhUjwZbDsYTn8GfU1XmPUqBiIZSBI0AuM9CsPCKM5IBbawGopwhfX
/kcvYu1JwnNLrcsPKszNnRyTB6/8oYoA2UAb9j1Axgda/8kOyfa2O8ER36y/dYsXy87sMnzhxH8H
KFtEj9f/Chnoit9Mns26u9HRN7hb+5cZa1sbgl0dZMnzYLvadPKmvjq3+fzUK4L7ZjT36VRnX9IM
Z8BIC7yr4wTt1W2Lel/MeFmWCJH1aONsDXzHb6VrWc/9ZL8g4Ox8pdQagImZ3fMA3/8zBlWbZp6d
r1nRjceMSgm4A8JscHVejtlNl2naHRxpTOpFWFRo3woL9Un0bklk6igdyXionDFKi8lwwz5nN1lg
wHs/uizUmg+n3eiF21JBLEd2LtA68M3xx9CllwXQuE8GVTkZJkaCAzyEgyGK5ora/nJV3X/Qwtp5
Jkd0c72ufmoc1E5vgRv5MGky+zpnoBuAe8GQn8b4pYlyd2N4arHHGHHO71S8hQ8LOqH3J6pfo/FZ
1TcTxMrPsZPEKBXhZkvC1fhstJV76ECqkrqmGQzGsLE13IGG2KKkxst9P8WG4N2T0g07F+upGCEw
7OVcjNyDTVLy/zV5pBcQ9No0VV3zcWaw7zsjfvCcNDjFlG7utNC1LuD3kqMPVlywTOod4pvOJwQ6
WhSXbQVuWG7tIEZbrEV6sqeVRvYLCRccweSpPMSNXrFH8qPd2ifnRI5nbKrK7bY+RtGPQ6Lp9z1P
ohUtK88G1Q93Ax6S7O1/w2h7rdLvB0SqZdcKmVWmOPoQizawea7AH5yk/lxQ4JjshdN1FaybIqFs
Z3a47ExIzeNa39vqTo5HlQ8kMnR+/aVxJ5vpHGf7bKpxYF3hIBL84aGotwXj3e1lUx6WmKkLCwEN
/N7ajdmTyAFMEtr61hfwjbQCLB2zh5YCpfKQf05zX31cOyygK1PVK2Q0kEOViqcIPMzb0FenZZ4p
NFEBOtoHPew7ODU0ZV9mptUlcZQX2SWnwjf8lpkxskRZAGo8dJW3ARn6wzx1zUE2Ox2cddWjwCCb
bqN9MjI/epQt7xnBZfMt8avuMdO6l9rqlLe4Gb07eT3EUlArCxHVT4anuenVH+KkKILlZPx/ev6P
mGBo2i8RObTZDdDgj6s3GwDg3oAuf02tIb+6SQQ+DDDWp8YNfwweMv4G3GWUwKt/upyy+Gz4AbZG
PXTCYNZPftOhAFwozdZEm/l7yZ0dVkn3n6j2v9Vu3t0bHajryWUTHrt69t2H8Y25k2E9KDa7KDVy
AI1gBPhdDexPPvh5FK569ChcYb5Tp/n3KTJ3I1CyzzbVxZMFRvZYofbw1bQe5QVrRXX25pwPZ9S6
x09xCLlNfFCpGgHqJ3WHB2I1PtkekGwPiajXJBjPrW3YpzC0m82Ujmxlmw60T6eYe/nnlPeE/Ouy
6T7kcWfelr+1uFesaOgQyhv109pXh0mwNyeq8Kq8XP3n8tY8U+jxo/PiP7TWGuMBlpc7a0dZOVz7
lzKjGB0mEq1yNOjMB2BXxa4J1PI2peG4j9PCfHUK7PxUPQ5+ZmQYeSCZv+YmfQxKr/tq6Ka6zVk8
PVGrAPnMV+Sus81kmxia/mBafrYJe9N9DUD37GNvzq5ZlUVXxG6Uvas6+mvhVlSBq8r5T7BDxij7
hNrJvSeShr7IJs4tulURycW926bkEH0305YRFNVpOzKyE2IoImidSJ6oh0tZmUch67OW5ibPTs7t
qMJaouy21trKuaSUtcbJkTVGNjGA/V3MWyt8ciSnILcB8PB1GNtgK8EXEoaR8RXaTW4e8h21YNfl
RYlfOMpzdzJGojmqRAWjaSePsmuMmuY2kZTDMc/BTIX3zYnXT4AfRJkcFVOr7vNCzfufSqzo34xM
7/dYKoawsSbjUR5KeJs3PcuPNRJyS5fsT53prmKFd42Emrbssk2MlPGeQLpMTJcDlZe0R3lJHmWY
h8BDC0bfcTelO+zJiLc3BK6yx0no+g+T3xx6cq3bLhqzx3Xg37FyUDUAB/qYs2xlmNbn0BWVZL4i
sig4I/bPQqjnDIpZIiqn9Mc87Puz0YzVY+KSdE9RHnxWHe2lH2rvrvYaPd84lQepoRkdf6+26u9T
GbD0yoAltiUZSoE07neyUwZVvl9bW6zAi3OK7EsbJsD3tMryr6X7Aq/Ku+GO5t3GAK/cnSHEVSeN
l37ulLhF1GM1nGaj+iIDPYrTQDDEBcbavQR1G2G8J+LSaYj2lsF/koyZIVLy/srHO8XK1UMNpVUs
UoaveR+hDRpnP0bksNAEz7NHBz0I/EgDuYxZIiR4zna0jxElmOCNAQw+dProS+SYnVDU9m5Y9w5v
rocmA9286NEO19C3c1sv+uL31rSrvLE7y1FLN87cW9VLl3bqY2fGX4oiir7g0qUdS8eFum1hxPgu
yKhFl8Fpgoe60pOrW4/uzmQn/L0HaycFmRSobuyKQ3iePD/20huv7iLgurFzzy+Nr1IcfO4GsLCa
YCCrVvLXWKu0zv3/NQ9vjv8h7buW5OTVdq+IKkACwWnnnCZ5fELNOIBIAgQiXP3/oPZn7Fn2qm/v
dUKhgOimG5De9wntysJcHA6ATJwiGp7rkHuI33Xi5NqZOOl6vfd7Y5j5EWBBY5exAbI53rYej5oO
bWVmbboufWU5lGhaq4CcO9AR/oiJiEgMW6txD6KpYObJyF98aNCdeSuaNayQktl0xDTK+P0OSfZt
qsEfQlkIMqe3oaqLLRTUxKKoArGFcyNEMpNkOEcyt9eDLOJ90at6n5hFs+7gCw7NQ4jgmvgmT2YM
i22vV+1bEedH2JCMcrLPJcw1wlnlJOciN8M3GNPZMxcI+EdFwW8BNhlr4mqm7MA63zfStM/wlesX
ht3QxYeGBAhwUCoQT+GGT1yQy8beXrwkLfB797pQBeTgQYUVCqf2mZkDbAoSo+IbfSZd2ZPsC/A4
xRzgaUDQDJ40pwCfq87p6V6VBh4EOWRaLGIeDrBjQRGC8D3EoqEDh+lx2gMeNoJpLDv4Aii4jWf9
WGoFVnPTCw9WEl9IAiyTrtIHTC/CmKYvXpiUax22j4j9nVswG9YlBAAxL9a70+ajuFacyx+ZO1bf
qlEGyIH1pEi5+5a5JqIehtNeqec56x7qqlt3aNgJAFiJNaBXfWpr4wp3qABW2QHdhgBD5bJVXwxo
Z48LoPLR9mGAqGBCdTB9Ze9gLwWGSRrUVwTZocYA0cTXMMshC0jJ9xguABDfvqVVZx9bbT+huDX7
UJRllK99084QUYCgeozw/KYeH+n6uRyPppTSok/6AT891qe+umHqC7WnJ12a6nXfhMNH0uPwXjpa
AeSToA4AX5osGuasBI1KF5k18INk4Tdd6sECewB7/VbHZn9UQa4eiJPFawZ6OJTl0ajcvLvF4b3N
AxdqPgDyuTZS4p5hDLaY9HED6YAx2bv+HDl+MwUvZHT0qxJzV3ZVfRvUc+9E9SkZQogN04BvELaF
T3FkAzQ31k0NLiY8s6qsftTV416ZE76J4Pg9mzrjZeEFSXfQ0KVGOC5cfMLPd8TTBziTBjbJIcQv
FwV3/FOv8VMIQCwxn8xnOutuuIkBNuaQzHqRMyjxPhYAJjw4yOs9hi1sTP0hNve6a0cTH2QFwxrp
PvYSVrHOUv8orqmemTuonS7pDQAw1iZw8a2mn7g3Vr7sQygIOHh7bH8BJAKHChatBTDXHbUYJVDO
mpERpqixjBbrWLxFhJLBiKMddiXNzLkHMcg1dCHgHcSgKJxZVXcBo7u+mQXlu5qFuKsSE0W/p+ci
gBoGrwG4moBx+k4d9H3s1LJcIbvRwr7k5319n77qJn2kY0GyOnFAFRyTxubQfO+cuj3oDDFka6tl
7FFxTzBXiUj2oNeClDXmmysB8Ssr2IvUTa5IAS0auKEBFcTSYJHlESBLP7GxE0o27W+dsJ2jhswi
sBStldYZw1SWWCBzpaMliSb7Zgc7qIcHXWGkZjJvPAmZ27E94Bzzm7G7DXUnUN7HRPT4WmLjpqy9
HBqXyzTpnCPtBd5ZukpvUng4j/W6EMLH+Q4dqHzcTUXY76fNoAoQx2LS7UXViBLUQZTdtoJodyF2
up+umo7Qe35nIpNUnFpJ+L5hUQkcKMTHGyCmYAmTR5+iPPsMcFiL6/yDPkVZdeto1r5G3sjAC8Lk
1lV9v1JWBHH5uuH72lebuqR0BpNziA2NmxSkmZOhWLCqeGHdG3SdbhWO158aOA9xeDIvdFXtO4iM
IRO/FtTPN6AGwWLLkdVVBBROxy3y1vfUiS4nVfFPOa7afKfLrASCap6N/XVZjiylkio4jciwXPUm
UijUUcGr9AqIeUKPMU7VzkcG4XMnR10SyGVfOjFY8LGDobJBB375/aBuVH4cD8oQ0/s8jAf5fzio
gzo3rBLiGsqkiIBXtmGfEKmblwX8T0w7R9g+xiISIgzhEcQlrAnHTeOnAGy7YbKZ6kLAEyFYVLUL
XacHcEDR2ioHrO5yXE/qOisfLUYZkggSFgog0mKj9/QmzAgsG90SbwzL/NFgdaEJOMM/RcQUR+Xh
dnR6wbG6QXeZRimcLJ3VFMDOqe7DKIVsISxS1OD5/zPwNAgLWw802sNUo8eZPmtZGcmWk+HyoT5p
sfgfijjeluMvSt0RlAKuy/339oLu1yLBYqZtq+ak+zb2t5606RWgRLUrQICd3f0yAxeadZwqBu4k
/DZdu6suxOjmd//LFpzCVUslW0wGmqBy7SCUWJywmDZvWMtsiUid7R0iocETdwRGuRCQIrojK6q2
QqjAtzaDxaExlfnWLLZqG1aydX+aNkNL+pNgy9IX/KS76jZdPQArtI5LkEWm/hzWhzYA5xiO+xnw
MePxU7MeoYtWeripWu8Jq/p1uA8nm4YEKv+CeyLe3TNLseezrcHJ7UN2SueiAAa9pbrDmN2a0lNN
Qo1lGPnZfEpnTa33bNVU1qkxPvYmTWAs9Yl0K6vmEP0OLoYbvLtpa+3uubZRfhQp8C+6Sqf09Gas
qiUMmO4ZOgho3IsToBu0YYNZlyzMw/NgsOiJtlidItPP9twS/CmpYOxMwJDZ6lYWD+UyjCu60kU4
syP301nOQne2BiSyDVaJuW5tQSADBAt/13AcSlWtAdyFg3QySmWUWg+F81k33QeDo4o/4J2jSyWV
N/2pUgtodgQoXzr8u0DiKaOvlLQm0BpjER62/HDfhT0TdqFceNB70KLkB4iB1IhjAzApnHcrIu4O
dOIfGzIWnaEpcwBwUWn6hgupV6/4UW6rsPrPXd31fpQe4I/l6Uy6jwVoyhyyzwpBiH8+AtMn1mXG
ehNWkNWsNoLwkEjkrH3aRYepyMe6YugTkAHt7qKs1lt/6IKkYypn9z56CH0M60gMNxZYg4xD60N0
44ehdd3UoPshUvSeEI+spvoCwVp5/5RFpoaVZ2XQEAWSZhfDCHGn9/5U/F/qPoz834eK/vYxUhkF
yWz6gP99mCRr8T75U5+/fhrfLsA67fuLPup+uvswoAH8dupf2/403MeP+mv/X9r0ofcz/FKrz34/
I1zEwOzVFf/xmf79eX89ux5GHyqTBn4G09hTy1T38VP9OtL/cP4sBejh4w/0S/mX0/6yqz/Wn8uV
PeB5xYISS1Ke74pxo/dax8k+Fv/URfcb8WQ7vffXY6cuU78PZ/vrUP/i2A9DTZ90Ottfh/9w7L84
2//7UH+9Lo1hXCHQDdHz8dL/9dNODf/zpzXgppKAqfDbL/0vvvRfrync/RAB+7fXZBpmuiZ/Ovb/
83r8dai/nu2P12P6lNOV/+vQf+0yNXy43NNQLjTJeBJC1KWB7Z036zGBOPVYPc+dVsJ7FLhyC7BD
VEYjOkY1oNsnIvOXuqOum1pbFYPrMLZODfcRgGRFC3GAuB2HgVjzjwF1MYRSzxxSe3CTGAo4Vshq
UZLOPBph3h0SERqQn2D9q4cEd51z+8mHwTDgcyY5q3Hjc9c7xCmD8j1KesNBY8eiP+vXeRiPqkrS
cO9HhD3AbAltrHtv3VEfghgEspKi2E0DuEYbniHl/GFcnwxQUEvhAxp0fvgspeXO8nZo9mVLomek
gEvkk3P3EHdl9Ox6/ReoNcNTaCzlMcQcQDs86xJw8FAOBKFIlwoyIAIFzSA9apg+mK3PZwL6BKui
KkejKYhh7X7ZpUFY2fMO8KEftWra1X0R/pAQk4shGMOBKwQ43IFOM1QmFp4bGOvgU+g15DmDmTPy
QsWDMpPwpas9bxdFMXzgKwIhowDLa9Jl9Uq3yqJTc54Y1k632h1/6pBQu7iBC/wFkprWmA4VkHid
ZUC3v4HY9gXiS9YtMmOoqEd89ELI2zeWd3OkJvg6q+CBFZCuPTMo2J5hwrDjKqd73yxsviQGpAUg
NXOaehQQhjlJ603XuOjgQs5Z+fu6hiHqOE6hRh1hhLo3sPTwjwhMPgeAQcBVymwfAwgDGYI/MkQe
YHJ3QLCBrShMz8+uT4Hdq6GjNyAgwyLhPsHozIZYY5vBIBBF10U4GjJRABWNxTLygjVg5/YC0vLO
k+vAJhMGLcGPVuhKrocwyUEKQmfSQUc3Awp3qTvnPbgykFByfrT2Q7mKVcdXunM+gD5gQaFlpTtT
SskSKgb2vRUw1GZp+SqEJKyJkU0rXaaQAFnrzkKU/oL2prXWX4EgqAU/JSPc6JFT25cLLJvlRh9L
CbDZQjlk4xpw7XLKCBF/fFz4Nqn8UCCe8OK7cG3xsMwc8sR48A0HFoljdUSLY0w75GyHIX4hreQb
JynTpW6NTFjNG1Cf3+pWSOh9BdsmOFFRtEe/Dk6m6uIF86wABuBG9diArLnxSAvhnbEoSG2d8sy7
GF1fPZKmko+qz+ZhLJJbXBnPFFCzPWhqw5qKRMxVTTs40bWwJVd5u0t8N4flWPYFWoDJrQZMfJ2N
4PnULsDa430br4Dxh86K71gvKoE20mBn1UEXG0Jh24BXIh09dIJePApwSQsGgHchDfHomAkUQyGC
sEsTMLNwvwSrUnQuoH/k1KcVhRaRTa8EGN+tciGupOsiUIyvzAzVqgyh0a3r9EZk0KOqEx8BofFY
3c8uEZVHcjyFkC2G0g125Z+lUuaB+3E0OpzdBtJC2sIC6yJhO7vh+DsHbofgsi+wZVD73+uNbuK4
de/F2szeeglbsgjAJD7APNGJy+gBEG2s/phsntNOIPUB08vPohGvkFmCUE/vwIFHinpZh7RfIbNQ
gjWzmzZ2IiX8q8fKOpA/WgLEqWdJA/24jojqFKqvTaSSI1zdX7vKz9ZuBeW0gQcUCFB7EUGGx/Ls
Awwfh0vsdAveuOkm7WW1ZqIOr1j6O3PbKOhFpOYpB+90EQGXvVapu6uoBM0WOIk5SeSwaTyxS2nN
rm7lsKuRAM5sD4j76jpLUEhh4pEzk1EfXy2LrWPoDB4zXOCuTYMtNCQNyOFhU9GwXBsszGZQUTCO
zHHVqosbOQPqqq6htw2Oyn1XCGSZC6WSZQ1lkEMzsl30nu7jIUa8rM08masI8SQLoIe8pecs5+ZF
1yDEMBqaRAxoOHTQDZVvdhAhhLq0rqPMSpCey2FeMWbEO/olhy3kabK9d2v4inFgXha6Tm/y3M8v
hD3BVz05e0hjXXIyz2ES/ugl9DGGHMKpTOvqqR1hoA4IaUdDhtUTtPTA9AYHCJJBWJwHIhRX36rE
FcuOdR8b7tGDpAGwAJBTxE13GwUgbwUb7AUrTGMRjdnAoejybRICg0Ej3oxyvzNACatlUHnu3AvD
du/V8S4tO+/aeH4HtkRkLwPJ01dlJJ/q0mivUV/hUkK4FFnQKptZhoGMUU56KFL2b7QNmrUDsMwN
OeCImgsVDu43z3AvsO+B/EY2ZgwrAhl7m3bb1EMIgtZx/qDrgO06KruEGmKBd2CaiHxDeDkczN6g
a6RFYj8CliNzyKWphFhAG5E/M9nKGZzqJJA78qhYS2aVZ7dIhPTsoDemhEfgVNR7VLBsg6j0Q142
kEHXdcoZE38u6RYpcdiqhyvZHITq/tB78PoOfRuOkMxKP8GTae4nRj6HoC3bJKVrPcF7LF60BIIa
ITWca5Aac5hEDTvljleoghvcsjTSbGY08VMfjVFqpHftquu+O339RtzGfhGhD7xdnfINZFvylQvA
sNudYYXanSPMv7a0rjsYqkfWQhQJmbtQrz+SrAp2vYRg/WAfIOQLMRSveOAmXSpDArfQu5+pIunB
GRCpDELYDjFR5McOJMVlq9rhxahh52Ct8SaxjVmeE//CFonTuRe9D1asfykd6yKMzgWOFqUwqNAn
pv4MiGK6nur6ihXL0JLWQh+lG6x4MDedBXXLqQ4KecUCtMfXwsRKuQAw6ylI028pb6xvjl/NBtFI
pD9bfwYqSn5rOEROO9+E17uNSJxQBih8iQ8n1Tx/zWHeWfgxvShkQy5eyr71npW/1o0VLm2q2i2t
FLIHRY3HWSBA6FX5rWYOfawaD9gqoN+Y8upTjWkFRLeBpnNaDr55UouFbs0DuJlHQ2mvjbZOj3bZ
OTMF6KakkNh01c6yanlJISD0OAiwNl3udMAmMW8TtWW49IAIWXRm7Z476EiuzSEWcCn2Xbi0gWRU
d3JjtVKsWSmyawRqIcTc8vBLFrq7MlfNS5JWiOVltN2aedbfvBaPR93D5P3VCVv/yYxqmL6AVLTh
VhE+Qhr4PfUhq8cy1Z9gOR8vU9nEe8uR7rX2GGabELF7z2T7zactuyl4wmA2CRHyynTLt7xYMTik
zSw4GT6Stj+Gfmt9spzcWvQDcY7414s9pJPylZdzAOcjSOaFAlZXhejmmWTJew5Kz6isIC9eDDUO
1lX7Iq0FgvlxsyqUJW9uRAqITdXstY/cyyAjEAUy92i5Wfx9cOQ7mF/2y8C8cNEi9XOJbfjPM2mY
ayi2QUCDQ6cxQvLFaBKQ2YkF+BmpTlAtL74rMsrTm5BQ6x2oVBXZg2VW7jcncZaMEetN+G05h2NU
djXdON6YDiu3hbDTZVM0ybwO8Ee1G4duRgbShVcNmddWLmEl1QEcAXAapnxQqE2rV/yWfMFDv4YH
dlVtG4XRgDUESaByStz01wQSY49gPzLIH3AIwpW1WFrQgjjbog+g5i+8Q5iD55jhl9vlIMbjgVsC
ZdqGF2hXA65uYbUUw936XCZOv/I55OPDwK3WZVCFR2YX2QYG7/7eF0m8daPI25UF/+66kI0xO+Mw
Yl2hpmBD+L0ot7qk6/WmHXtM3ZrIfUsSotZT1dQtClWz9JMOL1nJnMfMzuflkLW3fCzBe/KNRHZ/
bJ0GRlaRXc0JYGBbXfR6c4903vtg0+wEb7fiAg+UcN4Ima11MTWa4pLawLe6FCH2sYeu0o3I6AMz
aDQBQAlpCYwxBIlyHqpF2bf1LJHEO7RctU+KPnRNLL+DgDfHCwlgEv5qCU+rcEE+Ahm8yxDX73lr
ARvlk68N1LNZVkPrOnbOmewvoo38XdieHBDz52bs3oQXwlwQeUFvrmAuP8LegFfOxtr7Ll4V/TwL
h2IFr9Nm6xDAC0Tnlc8286F7QYDM1UW/y9Wyk1gzRzbrZgyziqsNksXVA7Fupiyn3051Ykjem46x
3dAH7VXXJzS6Om4lwM7AS3redmyTQmHwqBvhvfsVcr0ZoLU5hOdbqZ5TCIPsOigdzuFwLLGCj59a
lcKlPeifAibyhRfJzxoaCYUzC2JNBmwkdFlvAFBDZRGF6yIiMKVHF12vsZawbfS2lt8cS7OJ9sQA
WtsI8OzFrKabObZqT6zIjVvQu2fc09mraKD8C7sbwF3Got/4ywCzUkEPhptxzKbirt8OPLzByiI/
RP43kcXxXsU0P3ROdbHiQh7z0GLwOLXAVbfMJ7Py03MjqsfChWRI6xWXoS0+KdZbR+EI6wjyq7OM
DaOaN2EUX4OE3IrStPbtWNKbuE/x/Ty103ArD3ZmsOIecVxF2uwcy4YhrSPAW0gZfk9YEjMHd3yd
tJcKtvXvVuHxWQjjj3MeNJ8aTtxVnzcd/gMpfelTCT/F3t8HDs+XZRnsKE26TYKVw144DlvLGgZy
XYJYAEP+qMg8tghVtvFr/xoL4X8HxEeZDiiHYQvOBciVXzqPYGUNGNCLCybgXCHHtHZxHiBDoIlr
BbR5p7n7YlSQ6ILU/iwvBKRyQ/iF2FYzvLHAPEs8IG+eH0BaysEbdgZ1X0A8+zKcKzGAuysQVByV
JpaG50pANHo40RGz2ociQFqUl/6ngcAR117lgqvvhmqXOdaf4cwQbzQ9g6ft7PWm7bi7h081HkRx
ee1aSJgPdRvNbbBLviQZWSRBb7+GbnF0oTOPtReE7sH5D9ZD6rkvgMGAgK2qN7dgWKlbsMwtm57c
+rJ6B3E02GAuZ20iIWdpoPhXOFy0M8WLcMVtjuvZlOqh66rPKa8AIgXS8iEYbAP6U7D+xbNmC05M
sIHXlDjBiLVYAhcDCTEZX4hZQh/AjvoXkgGi6BPpvzZl9bUG7uc9i9WVDww8pjKzTyaHfY1fcuOk
3DqDFFv6VSS180o4r7DYDvxdAh+BC4uiRw+axHDos56ryLXOgPc961LZlhKTj7SeFbYYM4rVecIS
cRNiqFzm8arPMGs2e7hTZZH5WNDOm5ncr/cNzDsWdR44cKkRwSqXoHAIGNktoPjVrcY07VaMKU7/
awfr5CtULwOHsJMIXX+WIJa18nOGSQse1fI8VTpjMYgad4G0aDFzIekH+zGo6IE4BffpBtK9CvA1
s2w/AznqvgFzcd8Za342CTY4v/cxk859Y+gMPZpuDs+G/NTZXTTD/SaAHXHZJSvpl7YJylfTjKNl
aMtuq62sQNJ3KyiZzaiK6AJfAREeAnQUjK5VsI1gTXCuOhCEIN4XvUdYFYq+9J9c3y1Be6fZuuSe
/5L5YNzLir8jgEbn8NVSxwrMjapaaMVhLUOs97QKsUFa95CL5w/VU1dMnubQSIPEveIzPxr9POwQ
IRrVy2U3mpZ7GeP4a6bptk/M7GJnZX5JuAO33aR80z2wwh2p75EHtCLoifkqJCH4GTAOugSlbSF4
OZTrKPf7h6CsYF0/ypZ1cBW0s168Y6IJkiii5+0gXnofAS6fccTdWFi8JHYWL4KwoFvdSs3m2ZA1
lp88jZ/T9qprA7ssT4kHjeGgEcB9QHKj3vo1UGtg0eYLlRGQU0YNTdAw6BegOjERxE/aG3hxGYGR
rvFBxU1vKkLXvYqtky7lNpcrWEhv0gh2YL7j4q8I873PdrgxjKh+Gxwb8DNiWVsnCvzHIlFniJ3X
b0CvdXOQW9qj14fsMPQZX4RenbwyEa40sNm2wLGyABSCix9huLsgT/t7j8HBX7TlwtmBfPhkG9ze
gztJFoLI6D01XkAIaD8Tyo0lCKjuFvKO+bLijTOrQJ/EYi135go21g8CMojXHrKw1Kidh4bVmNIT
+UaEA0CgXZXLzMhBcsa3nPUERJ8iNQvMBTzodWmSr0zkqpTRzoJCwmnwfflcuNEekJTuiqV6/ZzR
cx7m5RNDkPMBdxhIFah17SQ4D0H/UOS4CqGbqoUddiVM582smNWWIdbKK509vJlz8D9hAQU2yk1v
LB9SFTKGTBbmhiqZe6BqLsKyS1fuAHNM3adsPeAaTeh8jYe1vdVcxkEiBft2eFjCguEnH8sxAYgc
vCbEJQJHS2+Aqot3QeK/3i05GvdsiFiAjhzhkhsOf+FJAKsMCLa+6Lrchqf1hz3dmgv3136GAM9H
ePnM7o1PXLs2koruDb+Nz4BjOohdJvEyApNiRUbRgqGNo+PYFwiNeF7YbbJyNNtjmrNocghLMQHj
knpz3WCYNkIFmMoZ3QLoPHXTewyR3fue/3PvT61QTD4yfYuo0MTUkc1caBN+zXIE7cwgcR+g252t
+wILuMKlcLwdIIrBBi7ex75gnFOsC0eHDgMUGNJQYMwJAeK6cYcz5IdbPFehatQ6kLGiY0P1e4M+
wubmOVbxc8RqgIp4TJ44tMPWuigz237CesdelwLZdPAFFwPcq3cGMLQXo46KuSis+Gv6zSkI/eKA
PQE3eSw76oHbOw5k3spjxHwOkuFmhJBrIkH7lA94XMiaKui6NHIZZN4TL01WgCEZwdLcMElyzPM4
OpG0kGf8Ns3WqMLPygxQ0lXjJsRSYcs9/llXZVFZbCIKdwH8L3FjhsUX2BXwY2Jxurdz0SBWeWnd
pjtyTbUFJa07wvMGZaBHdhDydTPcbOsIxlkQckMsvQKjdm7VWCCu8PAYdj3QkmokjHAbItC08MsH
ZnG1tkM4BGUg71/iEVTn9aAXtUafQ7QAD2/QBO2nwlZs0ebUWmsntB6SxQuTwZdbe53p1m7sbI6d
q7GzlIDI20nHz74I5EWG9qZjEkIno+Jp1gXwgk3TK68gZ4p/7OhZVbKdbgTqGXBcicyBbq1bP98N
soDK1nior5DFgULtXAaKPGXKSFd1KlM4duBXh/BithrCqlgKJ53BJRPPK79x9uBawiFzLOpnmGmE
K2hxtxddlYVKLpLIw5+UjdozAtQg04rl1VR0gZedfZqU9MaqMEzJqWB+e0nCZG66YJYiVJM/dpir
XWMC61uNOiZp8GzUnnmkI+6Y4g+4KCSJ1rrYuTzZ6UONDspzOdi1swgMIkSLh+RgEgp14amckXpY
AI8D+YOxeWrgJCtAGIGMtsng1SHjuN87CKA9ORYewtBERuyCZDBARcKzYEX0dQi/W0wY31KQB0lu
wCKuroGJJWF1JD0P9ykDEsuRUfGQiQRJ0sENv8r2ey0L6N79cwzNhmwJT+/qaFaCbHlyVYFfXbGs
K+bwhZHr+5Nely0fiLh6bPYp6zAtGboFkX22MKnLVxqBqjdI2kFeSZo/6jS2VPdrgbpaDePPofsF
AktLm0gHNxhyp3PDABY0D2rxGFLgT/Ue/7k3tRotshI0NhFaBZeubhvvXDjCx+wpVO8pZQgmSPs5
rsGfGhouMIV2q6emChByR4eOwUgPGoHhtUtagcgQfPF6hxO89la6Aw3sHspwubGj7LEfbbXBAkeC
g2zhZZjdC7oauYl4QwRFkmnsNXWtKfVmMS/StW6ATj5c+1L4YhaEwTzEuOn5qr7Q+Dm9PVGgpY7X
VdfrKi7Z7X7pddFBD91IR0twP6jZPgCrISHsoOdC3KfRLvAtf66LNpNiKSFksNGTINLBQ5r24IDq
Vq/5ntHQerJKf7j0jfOQpYba5j4H8zttoToGVoFAtB2ewcHPvaw2kXipyF7X683UTRezOIEAkszL
+dQASch0TfiQzrQQbtgE6ogE5+xuiKrrtCYu3pUc+W9IHeu6qcGLEGxzgZifT3UI2prbNo7fBHQ9
LX9m1t6Z1oiuaCi6RqhrwDoHUW8Hv8iTrtKNul7vtaBWQL4HNJBf5J9/HqG7ZLaIyGzqXY699VhE
5atqpK9p3cUuSMsdgVz0JOmo6xPtzwXtNeC/wWYD7hNAWQR3v0JfYFh38GhdNzTsXmgzrO9hSUDO
5yFPnGPeVPTESANUe2HBx4iFhwEosmczGuKNP4AYSJW/wgTJ3PNGeJu8b829ocL/2MMS2tv8qV/o
hIdav6t7SE11V0y+odkjDoaAHpKekLAxLxE4fbDVExKXF3QTBpac69bWYFCf87szzLc8aJnhXYHp
JEjxY1G/OkAhbLDGRFG/WLo8VnMpYbNA0oiPFBTA/w3YLkPLLT7oUzjcNFapj2eLbiV+mV64ma1p
EdKzg2TYXQG1p8eoltbhhwAqigYwDgfdaKeQAO+hsbZGpEDeGr8GuSr1I6ipoQgFp/omkisSe9VV
1yR1Pb7PoW6v24wsg1Ct70JqLoUrcEpfJXL4YqnscRHiZeFWk/5zdzBWFs8bMFKRIGFJACXxmpIX
wSOooHH1WJoEBHNHvdRBSV5YOwoMpiRehg16VVXdIKLYkvL9/kpHaN2ExAFvguu9OifknJV2/7nE
MnURZH65HxrYX0dlfDGFsy9/6Limo36BM/j5yQoaY12y3l3FSAJ/9uAD2cJj2u0Kssr6w93dMFZw
h2kgbBZXmXPwwVBdiDj2nwSF6lGDDwCH8EctrASnKORCaHwvjW26ZDs1efrZU4ssTaV/2mzLobCI
gYiQdmAivdvNuwxGmiV1YUDZCHZqKohajUrjetNitvqjBxicsKiE/k8j6b2HPmgaQx/ADMj3/Byj
Tyi5dDayhxboAiAMJTsjtqzHisthGRhdvkIAxIJaRF9uAQ2Rc93qFl1yUip4ihL0NeGP+GixpW7S
3euqOJuKped7bwvaNARazTszmIfRqEsEv8VZzbp0w3R8oXRAjbUaU66ckYBHxk05qlm3kdftMaGa
61I5Sljf98ZG3Q1xvG4PEv2PHmN9UvJmxnNY4fa88OZlVEKN3oTVnmIADPRe9QZZueHohLm56Vv/
selT86irGNgK3cKJYh9Se7GD500P6kqpxoBBcYU7TA+qYmGa2VHfAEMvjANmWFf9/9dVUHyDdqmN
vM900/zhIKRF7veQ7uXD8nIZmF29tHOEZuf/7YAoGORtOst05p8HsUSojSzxAFJZXuwomKA76api
p4vEtGE5nXM5RzqBwqy5wwRR9vnSxT9v4cA9bVlEUBJBoHYuQK/Mli3uwBmTRG3srrMZgpF8OBn+
t3uJ0D47eK3amgjCrUI7w8cf3+j67a1f/g63slmZVbjYPxu6tm1OCg8M3YOmEFDirh+vGuS2Ll3X
hSv82az5YCKrUfVZdNENPXEucGnle6v3+UlkyLurnl88GRtb34QgIieYHndjnUQ23/Izf66gwDMv
bSm8HbQVkHvLRL0KTejJLmISmMdspJBwEe8ZJhGQciD5zAmxVl+kZkkO0oTsL9hqgYIZX/sq8Gg6
UJCPF26YIn9cQMAHOQSGCG5SnvTGgAHlfa+u7TULwTG0e6+bg4ldnfrcQUQlCkCR4QWEIhmWcwuQ
t6pTHcIzB2QkiFgrY1hEXVU+2LKEzXNgFk+GTeL5/zF2Xst2Il22fpUKXR/+xpsTXR3RwLLbO6mk
G0IW7z1Pfz4Sldau3fpP9E0GmSQsFqSdc44xQl1vPpQGO0EWut1NmsWRF3UIMySEvRH60dOQ9RnJ
dxt6TwxHOJOCTzOCQf6oK9V7qUJNoW6/Bkaw3GudLh9siDL2hLTZrr3o/U3qWE+pCYC4narqUGAi
8os29aKwnMFMkqS5Mu3lGNFzUYbw1PSYB9NzViYyPilkVmuAuLGUEGsod017x9q+ChOr2CH/0O9i
W0r9WtLYbQZxsiVR4+wnawiu5wDtc8NBn0uGRf0skowAYvg68/ImBPfny30+wcRjOO9rTCGukjb5
jRoWwftEyQ8QrYYgGxmCAyfyRa1Qx7IygHZ0tRLxx1CZytNQzuV2VgewgwpTMrF84B5NqtiuNU61
m6uZ6llKXpxDyOrP8E39PLqUiRNJuYKzxWlLJZSOGCaqi0TUvFx4KbtUEUdQ6xeEJFrzrleHT7M2
mZjaYu5S1uY/D/FC8Sh2THTtskZPi7yoKo5EmTR3AH1fgBx3B9WJq7NTT8PJ7KpnLXDU/eXx4zSa
vGaGl6orCUKcpCtdXSW+CF84j2ugv7aGgpuL8a1UzIrgjchwHSOUPAaLbh0xunPd2hj5LvmkNaGk
KIr8NBLqgJkXBcFGxoct4AHipuOiJu1fynprPHF4jTtiUM6VMt+2ePQJL613jR71kK71ydFKWNcl
JbEfnrEUYAbMsAL5i7RAsX0R8erEKxbJVinoVD7JdiyKRf1LVfaF5nGSUA1LhyI/tmuc8qwYeX4U
L7BkaO2AVfIBxh6nL6Km62uHI6JA1arQ6vtZuxnjHh/BWn55/eJjirLtE11OX85cysTRJRHf5ZJ9
U6+PZb55F5nBUYeWAQ0L3Pl84Es1SbQKke+JKpq3h86I/Jw9PDs1rDTZQAwrT3xJLs8uysK+t39e
KPLizVxqi6M3l7zJvvrjl+uUoeHhkSNk55pOz4mu2ctOtIDOUrPFG8D1+9BqYIXqjCnbic+Fsbs4
Xz70JSvKLl/0kpWkioC0ywcXZ95e59iOX1RApuJQLYmrkSsZF2tXQv9B0uCjoz3nUrt4ooCRqPt5
qOeENqPM8jwPmAWn8mwwdp8b3Pc0zvVQJCjP1q/zeQwldN9BRyq+z+V1verm2+H2dovG3A1OsLPU
r7PNYn8ImbXXJFnfh7b+zu+yvysTV4gT4rJLVpRhEft5K3nEOSxL448hda63nir6pEj6dSAQR5YA
7Yi86Mi/q/O7Mqgk+CyXM29/QZwRt91+Yc6JDWzqxCPSDivQ+rcv31R0YvFh35RdsuLozWW/K/u3
t7rc/s1lkWPVmGzCwY3XMTKW0Zz8ebjmh7UFiTHz1ZmKTXUGtwWn5jznUFwq8ttNxJ1+XT4TboGa
269CcaQO9XJo++wobl7DGOov2k6C7nLrz6KbiqHrMim8Kbv05Eu935WVyorcEE1RVLzcRpRdspfb
iCZ9yYqjrcdfCt/81OU2v/ulQVFhDAxfMq2DjXmdTbfR7+2huPZV4TYTvy0VFV7VEoeXSlFcD8s2
kI9ijH31W6LW27uy8ipOQ/D1MmgYa1DYJZuuA4sYXUSZyIqj/209ca24LNUzf0nU9rgNq5dH34Z1
8Xz/41B8j1iM5OIwJNSJAJ7PlxchphrRtnsF5R9tAPwuhyGNWQxhGQ617koMEiKfE7a4BlD+GuJq
lEb67uUytIp7/Xa4XSfqS0cTVd7Uu/QxcSIJHQn/9ixvk/ybfvzm2iCXsGLJ5+3hzeLrXMnlaV28
Lx7kITDajTgu1CXb6xhaOEbF/u/F2qvlQSQWGOJBLol4aitMUBXXdibOjb14GZeRX2TflKniLRK9
JhZnbRTJO9FnC3FoEx591LF+HaRJ/zQT2L54YrWFipAE3G/t9aJ64PTPYwSratzar9ag29OL79gO
ivRzqZmJBej2TcUCVBxujfnypVtkeaWgN4+i0UDWl/nSUsyQh/56I+Ifb59SFL7K//qMxPNpzTKd
Lo1pa2O/1rzi9uJnL61VHIkycfZ3WVH2u1tlaqtDm+Lr695ePJyo2qXlXyHRsOwZan8bbrWaHR7E
Ag5RvGzh0mF2oU/53q+rOzESiSNUI15nyyjPd2au/Ag1tT6nPVZIIvPqcwCj5jGIsTTcDLUN+06E
D0aRFjgThvr4akpjVczsdpklxdQ4lUm6eGNZAnLFj+ASffD18mLEkUhag+h/rej2rXrXJ6D3L3O0
RCDznkjFW1FRmgzFR7eXfRBwam69zsoZUYXHFqgTjFzEGiOUEMfmY906QMmn+iDGnKXJWMqUIMh3
A69MtF7Rsx2jZzJaTJN9fh9+lGCtQ4Kzyt2+bQ1fVFFauP2hQWQC3hK94fe7SfHFmxQJayG4M6yT
eErxZbahakYgF9Y8+0mU1UnsuJhY7k1j/haBqjlx3ZsPk41Sjk/8m+jiWRntlGToeBDHkyf1LLpJ
4/THtMdEtCzTFQulHKucivpm+YUZI91hboRNfv3cl+eTiHveQXLxGT2kF4I7pF2LZMTidchQnBIZ
cx2aYJkLle3HyXG0ndHO9ZmFnr6jAfwlHv7Vrm5bWL8q3bqaWG5f2vfY2vUaKoFl4dea7fIWFSvF
M9J1R9G9tle27i1F2xY3eTMGbf1bFL65pJJw20YV9IjsxWfEnpC8EQvToNiXOuzQqGPhO0RcikEe
9Jebj3a/n6fqQR907EBEiQLbPxpj/oDjzFXgssnD4NpMUi9fugczvy9jx9qJX02h9Fw9ji506fuw
Yt9NC6KxrJ0LWinXMCqE+9SjVLZsTzL9pEeNtm1St13strIQHVH088vi4E2ZJnYLos52+Oa8yP77
BcZ2jWgGuG/3cloGhzYe96DIrG279G9XH6bWwLtdtIdtoNV4jdlfTRcZh0tbLUzdI2ZoPIoiPOrM
J2JM2Q5FqciLI5GYoUSlEAUL1o/jXlcXyDfQ89FbY3cZOLZlsGi9v5bcamk2p7SZSvRpsX78skOI
ZjIlZuj2SHuDmsledcDLKCo65baecRY5OTKmYF40PCePpqNokQTAzEANVA+iieCgKNledD/xxfG0
ueoQ20fR9Lpl2CqI384wuvlF2SzbUlE82Zvf/V1Z1Duraza+7gZmZq+aTHlPFNfdNpw147CHu/Je
PLa4m9mG5SHvfppTxB2tqZUxIUWf1KhQlp0lLXjzs8MCT7I4/2qGF8+9TZRb7xGz2tadxD80lDY+
L09mo/tdI5XHi+UjHzTV7xelcF8tiGUVBcxK14utWb9qgq8OxcPraVH6Yaf1ptvCAncsc4tJgpiD
fZbQCsUcL/a/rYpNTcKbHVbxHtxld0qGp3qJzUPW6nutsFibitZktVkE8KaDOr37EjSrBkldq7DN
rztr0SPEDyNTueD4IRjv0vxEw3rbRNuxf8zLwEee9rg00Yq8+9tq9eoNbm90nfzFkXiLMoHebjt1
6Of+Grb0vpz9so4Z9n6tFIhGOg96/oGRHlsQDGvrksgozPg4EVCAfiSjsNiDbodioTfpkYm7Yb3H
q8MlqDAS1EGMkF981GG09EVt0YKjsObVinwHifyKetuWOOL3Xg06l17fsNzz8ylUt5ckXk0bxZ1f
FSr01mJXb2BImOv0NICWWzw9Uae9igNbdFct754MPSEQZpv7R0wIaFN8erXkmglf26U97F/YnGfT
c3AEY+pVW16GiSLY+g9/vqr+c7c0MOSKNaholuI181TnCO79VVHA6Q+X9+8oOJKSdb67lG1r2W79
X5AjqpsNpFDqbwZ83rsMO9upyO9EkxCtQXLmhW49euMCSOiIfgvRQIxI4pfNyYp3kQXT46teIw63
pDTcTK2tY762GCxyzq5G/eZUQV+8LmClRj5oCmCgacbsjuy8vu39DSsHTRnJrMrWQU58DnGkNrAy
Qlj/ayTdHkqc2xqNksrLThyKQpGIryaONHzZXvDd7nLroepLHw/4R1SS1G1TZ8d6QbiaVI0EheoB
6lvj3zY7q++kQ2tVveqNUFGKN7Ot7MR4pNcErh/F4WaoFB9/O5zsNjwb+pcuyMbTZa+H4gELMd2s
3TebwLkLIGVdMlg0leUJ/Ge+C7PZzcycsDtMSpH8Q4+eJxyex/lgrN8Rah+CCEQ7EcPW9okt4nDd
9KrXV/ODWAOudtRsTYo1WSDB28Vh9l4UiUSvrwbUAE6iehHdOw6PnK2r4GntkWbXIDaRv8jL5yG6
npo7FQionxT7odLvhk4jskXCrWpZxEa0yuQpJjAXFgthVh914sGh3YxcvaHxmDj6dmy2eldqFLQz
iSa802wzvesXTTvBs3ofrkpccVIsh0CKvxHMZvqFNEi+U8MGHBKYhDHfanG1h+Uz3KmG1+nNz2xV
4cyCi0jz4tDwweVn56S3o6OmadLBDOIceC2OinKxtYe+airmyxgH6ppFaedDrBrNXl1iF5HQ4H6Z
nxcNrbyCuL/7PCPcSXZyCzUe3G+DNHNDAvOcfQxk8Smdf7TETd9XQ2XeGx1tRcqaHuh2DFOzHTvv
WyCsPlG3MiOc5G56oHUY0KRmcKhSCBSzm6/Rqb4q2Dy0MuQqKiwAsSTrxCkYt3ayODyoHztTtFt6
7SiFTfKp0j8sWiQfkP01/XSUHpU0hCNOAjejtX5RVNoHM/o4gBxq1/UwCkpIBaxOTWRtcfz/aMf8
AP0lWO+h+aEhKyd5icLSlkhLn4DPxYfSLPTqLKn9Zd4rqbqcZTt5H/cToKYcSST43GW3Scpxb+p6
cj0oKFevmj6FZNJXS/O2CEO3mhkce9OGzN9IuoOCNKKfJZWGcHFYnIpFeeZ5tPNEWMHZCXA90v/K
YACBmYuUUDgJXJDhILDW8HsCjCiSMSMwuV7UwTPXO4jbWKK23X1bCpAKSLZnL075eaoA5szOaL3E
bf3eUDvwo12S33XjRIRktNi35jgXnh4b7e4ywW/bKEjwU38B/eD1kKtafVXcwuXmjSEvAeXfK3X9
pNpKWBFaUeaLebvXA8fLTW32zN6ZbrNICbwAukjfXrOyJt+DTqgI8VFPUo4WPKqHuLtidd4h8qN6
bQosC+hCTzRxpezVAg7JBdmG+lA4mZvZvYJeZtof82qAgj6eUj/sU9O3lgaYqRy7KPiGt5ekB3t1
doqcIDW+bq3jM2N/umLObubAUJDhgcttkJoHhCDA8TWThkyZB3t37KmOEbmdbT44fZFc4V0JXMJy
iaSWBvAIVpti234IOiUB3TEl0CHediPRtlsy6yZqseV9kqkGSlvx+27IEM7uKsOt7fyUWikiAKGF
LioKJYTVS9GtXYXdw6I33UObNLthgJRO5LRiUq7zUTvlVZNep2uSWdDiN/P9UgLn0Z2JWNzwO7Eh
xcOypMemtKbzlCq77wacogSU2adEHbQrCPHrI2T77jTVpQckOEKA2WAOwnOzn20alA05hq8H1eRK
9WLcGs1wMK28PTVjSVAZE9+VOLokVRCDFNLSndmjnTpOk2tDVnkfkOsCWfcbyyjh47WfS8SCiGTI
bh2jbLzGhl3XWFLnqNRy60NBCLTRyMNzpA1eWNnS17R0zjbKozOUHZ3cBV8huE8JQWjAzJRzpx+S
JDloZQlK1+jtv5I0flJKNDSlJRxQrWtx6llwDYxIWECwXMluV0dQia8k+FJRGUc0+HBVweTndWUR
4qybISCMK9QqTSk8Z33oFcXyqemUwM0ywAXRCHVprT/pRlM9g4cFlO4AQq34jHlvhjsrCDS36vtP
Q1CiZpSln6Qm2cnmVEPBEWMWSPuYv+1cV0n/WY/LGMaMAGWZgLZkmvjc48I8TTXEwjTR8pTmaotM
kfMY5d3d3M/dsQfk541IHFyDcnusB5zQkuS4CX7+W1ORJTfviYoF1bvSAjBOYzWRPQMh2C6VLC81
KY41HJ8NiNzue6fknsKGD3Qa4WJJYB+6dR3QQiWMa2GFSBAEcbRrIHAO8S6w4iHmqXdIQqay5ldh
5DoJlJ9KbwEaWhsjcaC9q0La6xF677hLHT7Waj8fnLxrXLMklkVFCzctLAOnOK9PKfIXYupzqOVR
vjP8Lk87VKGmB0ytk26ZN60ewFTYAuiBUzt2VdWYPEMn+KzNbywtqd5HUvdVAc52FZDXX1j+8qxo
8NX83TpgMGs6Ce7ZVhqJEgcrFaphsEsLF7eAW0i6sRNa0Iv2t0b0AFKxVycYFJrWG1KdXWBa+f04
YDDNS4bstLS8XgL2LQEIGLJadXVZMe6V0PzgOLpxltrauEdt/McgJ+3eMnV0DVNPq2P92ORYE5L4
2wgjM/IY+QezHpujMd/nuq3sdRRIPNxfdFMinl0QR9q5UhfV6+T7rKo6j+HQvs565Us8zLBB9AnB
a0Gb7cqmTF7MJWC/gfsfO4aCQ0zRqmvFRL86U+wTYazYLLQ5PFugsa5lRaqRkIfpWBmAKy3AWnLM
QqryOK90Nn3f3E5lrTwWU9icCc39kUIQURreBPzq0JvSrZJ/rhtTfoFYdz5FeVn7piKNh1TB+Gh0
g3ljrUmh9w9NX1+VQaSe2iYC1ZGqMzF98peqCi1gPIq26wuc7ZB2unKT4ignSO7KaKGBMKSE0M0m
9mo0771Mg6hVKwvHoy+DyDXMz5FhfimDMNunTqHsHMUe91rSHRezKj1j0COweONEsEdX+3Y+Oae8
qQ5tw6qsAcTHTuwoQet+zWI18BJ1vs/MqUMRO+3RC1ecnZzAkALMuru26InHWjJfuqGuH8xIwiw0
qX4GzGYnjah7LZ36IUW8lZltJnZSJ9JNa9J2RztozmNnpsew0HYqllEpNNSdk6lP5TQsVyqiUG5m
TPJDFuJnDUr1umgQeDAWaaSFIXqXVWN0ttRv0BFLt52RBewbZbg3UnliFhg+AJsF0xvbZ0LL0UD4
lSR2tTQsPSmcHTiTuA+g8uW5iN8H4zy4WpvI+zwItWtjRpW1ncfcs9MbOWqd+2V4qHRicltgDgTX
YrVBdMIfar7QMmn9niVFVswdhPYaGmloC++BXuGzM1CdGiL7yWbtWkoYROMWehlVe8kGBNv7YbRP
q+ylTzyBRCPOTqUm30qN1fhZLVWugVIOXyc8xrI3NXS7BQE0X6m0K0OOjB1hPR74fmQ/Gys+lHi9
+racgCYoP0Zn1PdZ30tnxKFmX4ltqETbdZhN1NzNnU8ESHitXuApQe/ezwf0g+WaEXEqmxNaIaCb
0OhidXRMURLzMqN8Utpk9nMss5ZTf0kUHRohQCquUw03EnphjRaAFTbrD5ku44Qusuumau0bJO9s
lK3Sbh+1cOOg20U4pTxWxD3t6pAwtznMb+ypAWDd6GN1nkftxWiigSfRJ6D+ZnW7EGN8imaLEHoj
b58UxWyeUta9cq4md6JoYL0GPTfyx+LkUKXjY2BA8hMNMDU4ieSFrT1houJKI5+XG0lpHvWpb56I
fdJ2zhyyonIAaYRKke7LSkLTBBmKeuqDEyMaP0yk/BqPL1314yTftklAUL9dQ0/F5/NFZVGmKb45
aQ7BoKDQIEp+0DqpOdlGhde3y3jlRttBwFEnkd+FzZfJLODXnpz81qwHS3YnOUQKo0weX5WJQyvL
lrMWlWeRE5fRydFoMudrZLVwXQzjcADoID+acjc9Wr44FokRtvDojpjuLmW1Yv7Vh0Fy7RDD9VjH
8gT96PhyqTAOXehnDQRclzKz339DKp3g8YEYeFuWg7PqpN8hYggfCYQKH3tUsfcpeGz/UqY1NeC1
lsC9Qs1iIsEa+zAGdnsrrlhKbbllrXUQOZF07YhVeVZ12qsdPpq27atWEd8PDXQcqqmlJxWMy2MZ
ZNpNb853IieS1oDbtgZ1cBRZuUjm22nhIdf6qlqHT10PaAEFZusgykAT9HdAGA6s4tcaVJtrlJTA
4JZbjVrJm/tWR8Fsuwc1CMDufX1E61uUZYVU+0UuBbu6/1FJvfUIINR6dPph2tl53CL2jt4MEfkT
+jpS9CCqxDnMvAUTtid3KjHmxN9etwXLXJNIt0e1HXHmoH/mispbMo4riXgRHKsQzHXZa0+jit4y
i4DBs9bsZOXxU5Uc5NHUnlLWM0/y0oQeUhj9SVQY2USdkkVCvHutL6rAnpIGDhvecNJPuanGj1Ll
FGdlhv4gS5v4MVmTag0tbfS8xFJFViR2xA61JqzyjEWsSpGVgUoDwP0g66VHQKH+XCHe4uWayoqx
KbRnFnPjzlBQABVneUHOcYXWe6WzaM9hapY35VR9FXWROJoegzrazqXjN5nXMi9RjaS3mV4XXfIj
hbEBgHQTnZvAau9wcalPUxLluwgga4bwiZfMVf/UGmN6J1ls+NecSJxyVc0MqnErC0JdA8DK3iNQ
0SOz16RTyz3Y7+R+uwpxpB0D9LwTJ2Vkee9rdN4vt+ydwnSJJ1VOogxVr/kcrez+4gJRFgwA/CMQ
XFsNG/dAgUzlTmQnPa4epgC02/qUBdKZd7kUH9XeSTwT+rxTr+jyU9UREi9rbMwaO1WeMHkpT5ND
2xq07kEUmbGJ0Ppi5gdxQTCZw/WgTV9YFClPoihLnBu9omOInK1aJgFM0rAT2djkZcn1sKvL5Fir
jXLj6O34qI8TTB+V+pHJcXwUyWInKMMYnbJOmD/LKsf2llKJ77cac2njVyDOXsMXcEgsCOiiHolq
RQmi79pwIxhTyln+AjBbe88LsH1JL9JbvTag+IsU5QAMu3uQOlTmyk51Ps11dNKXpfqBcvV5KqT4
ZnSSr8HKxeywzL621sSsrcCtQRXfaRp+k7ou26e+Sj7OlcRrC7WFVl5AxVGbvuTEkV8ATb5NXWEi
iBpYPCYlr/eypDeubuTS0W68YlJv60GBTK6JnaP11Pf5zpE+Eaeo3yG32OCgBWg+mUr5vtWdE30z
3FuBVLsWxA5DoTxaNgQV3dc2Q9JphKULcmgL80dkPxQD5C+6o1VQQ4fOUf5QtAQOh7I/I5r8xF/f
N4oZ35eMj0uqPhLgOfuAbx22js50Yyy1sktnA6aQJfHsSEs/Delo7scmwdxQFrhfDWuHqrKCiCM2
126K9CsNrKjWxN/HXpXPYWV9tdv0aimdeKcuCwgatc4+hOZBtlXWdohllViBPSep5fdyZkn7KIkt
fL55etfF0jcQj7DJ1DFMfxYxltFX+ob6vgyme72vX3Qln5/LNpPQUqy/VFMun9JVBIL9JCqbqEie
FKuDsgxqNBajveomaZrcF0DGiNmWg8/OeA5ME6qHIcu3REE4uJYmeMXianHFcjrTmgJ5DNyF8bQ8
jzq8hhbir+lUJLdo7iSsEM1ip3RKuz9CMhp/syD38OQqNu8KSDJWB7DJsq36ps3R9L6drcfUMMJv
Sp68Lwwbeakc/i+gJXge9Dq6UuopOFtDkx0bfapuoWov8aBAw8k6NHxScqPwYgKAPzqW9GIN1fJD
gXjGWpWPiiDD7Qw3AeruszsmVfZi17PuL3HUHmESUFyDrQGCrHXbnKEeZGkWyoiSpBWaglEw3PdD
3z13gdk9zytEzMyHR5HL1IItaSQvVyI7qUq1q9Sq34vsiHjYKQMh4PZd0T+n5jqhgR+93K0upH2q
Wsa9qK/ElolErVHB1cdPGXqa76MxmXYi64AfvUJfg73jejZqmPoNY4a7iJxI0Bm7tfURE9paRP0O
jAAE9SJrdiOQPGLafZFFCme5DrHg/7yblevrDCbOieczKuvDYhbqjXj2YDQTf8D5vtWY84ZduDNj
pVh/qmS+uM2M4kXkumEO/UhPMzecg+huQFntjqCF1M2TrsDqQJlIkiFQfGUOCfloTMmfQdOjayiH
d4gDw7kPg+qdJEvF2ar1+zflIhuBRDWGZb4eOowErigLh46VCoHte3H9iO+HGHsn2fVD7dzOUy0f
mgm7Y6tZNGhRKBK05dxBpmNfijAQOrclAfVeNyXWdgNxVpzQAMafsmz4C1X6W7mpBjZWaqnhQY/M
2y6an2dbXk6vymYwSnt2tBAOrFUKtTFvlTbiEovgBot19/WWZXeCUlE+Rsd1+sEJ1BoeYR01u6/1
Gq0th1vs+SIjEsh/OAklCQJzc4fDReTFKXWe86sYRJKaq+atvibbrQguzt1RVayDKOzh5wOf3g77
pM6WW5hu1TNoNSROyYkitVGP4WAs91M0n4BY1vDsjPoLkH3WQb285ZDzO7DqCx66yNFfUiPZ14tZ
PoqajZLvlmxatlw8134bL86Wq4jERa2qfBI1UQJ3m6WZn+KgMl56lY2j3jvbuaz5pgZsThfHsK+g
A6peqlzZW9GkPGSjXb5IYLH7NGnvxDkoSOEoQzv7psmqfK+nuBt0u3ks0fodDDdWiVPUTJvYTilt
cQPgoM5Cy4+H6ilZULVro0V7JKadHUMir6bPuTlCVVF48P3T/ml6GZu7ozpgV5kHJXQ1G6EjrSrr
k9PPTIGabN6DQFKujam90Vb8dDrb4Xmc4O4UWaUsVWhlTBZrBmEeCeKCE0Q1HsyKth8ROnpIoTE7
SPOnJmniryHrPw+esvbegVnQBc+fQkJoVQc60Hu7hVOwlJJiVylL7xX5Cm4piqsKvDhsS3CDJE+1
0htfaR8nNlXGy6BjUwjBx0ZZKn0gwB+cH1qly9QXMTbl2U1ubdXWQ3dAIbKxVfl7Kkk3TqA1X3Mn
+asWNGQzulltjlwfhlXtiDDWV8RLHo1QjWEdrlNiBJT0LtQC7capaNhrUbIm4siWE+0AECRxA5Be
sCoFTyC4XGlqnQNq1svzVHb3g1OXnxN8iSBicsXVIFfyrEzqYNNTumtVbSx/0SxIi616JmpQirHO
Nx8s07nLg4OZpw0RMSQxolJgk/yykCREt7TCi4b8KZsBu5QV8uOZ3u97xa52OWOfFw7jeJSL0PIq
M1EhDimbfTMhWjsWQfRSDKlyNFXg++Y8pIhl1Ics7+OdqZ2qamyeIZZijukhrYRi9UHkOid430tT
d2taZvYyx9BCgUYCsL1mUynqPV2Z5tM0Y4HsQkbPMZM/BOmgHYol719UyDx2rWYaxEaO5lMKpS7G
jnXH3BCjPjzksZo9q1MYH0JryHZm1u7f/fEf//WfX6f/G34v4Wadw7L4o+jX2KCia/98p+nv/qi2
4tO3P98ZrOJ1kKiWhrikpciWup7/+vkxLkJqK/8HPzNYiySKj701f8hk8yyoTOtFtnmD6hS4TC4l
orlrfgqj4nqto8blx9BYmNeqWnkIGfj9Ml/k7UiUlXoeEEbB2Qi9Pb4kqqOiHmSFcAKDdd7YduaV
Y6eC/5atmZEfBb+OSFg8sOjI20dRo7VNV/zx//jHP2/Fm/haVjNzHgjaf2b/67h73P3nesWvGm8q
HL6Xt5/z7+3/t9LN0/75bYV/3JSf/flY/ufu8z8y8FbF3fzQf2/mx+90/O7vT7fW/N+e/OO7uMvz
XH3/891XbO7dercwLot3P0+tn1p71TDWu/88tf6/P9/9948w+gy8sPv89prvn9vuz3eW/i/bcnTV
kNE0VG1FNd79MX5fz5jyv3RTszipO7qp2o7y7g9CjbqIX7T/pduarljotDm2qan2uz9aULKcUp1/
cQ1uW8PQVFU1DfPd3//8Z6PdvtXvG7FhW9zqVTO2NFSFNU01FUclGlB19PX8q2YMcUhcJAbudkvS
HL9OsvtmlurTKifkVnEt7Xqew4eCs3xsrKh11UTR2Oar1d42As3TlAGHChyhH3VIVNrBwlJadfGV
MVg4Q1Ur3M+mQQy0Gr2w3r+Gty/0MWDgTOqsFihs7qpRdEi56Q1xr91VHLQfl8EI/L5YdE+psEg2
Zjh7PYqjEPlCLuGo+ktjN99x2AcHzYwcaLryHsa7YL5eKiJspUi6KjCF+2OGRM+Cl6Rf0Dae5CW/
EkciYZVUeopaS15MZ7vSMHwTG2ifFHOuroLCz+JZZeNU94obBhOwUbMdr6F2ma6xKO54peNJQcq6
djFvqlfhvHCoxeE9tICEYOTzuR/k7JEBCP3u1DpEqYauO2qEXkyIzm7uwKmy9/vSjH2BjalU9qZq
QjY2BWBNTf6rVoMlzIYquBNlUxPxJcLwZrEHmJNlrMEaKmy1kl5runMm7KY+zEX6Ugbyp2mIJdTU
A9jOMv1uSZCFdw2mY7QkzV1OxIlXzVJ1H8Gm6ndxaPvjVCAlLRnOwVFNwJSlfJ6idrhDGVE65IGZ
uN0+1WWW38FkeBD9ubVZ6jdDP3wsrDA9W9k03EcNWH9jOqtjctYr80a3B+MMdvLRcfDKK0XT3A0s
+QxLg/yie1GTavENGzu4mUZ/KVGT3HX12J1s2/pYznp8aHpEfcNUDe8DXb7P+bGroO5Wrisors1j
k8ovUwwhIGJHlmukaXQthxHWxSi9JToBsUKk9AgWzGGahDG4Gq/oBFfZ2BFJb864d80u8Yu+e3JW
9OYCJR/E1nddMlvw63+IqnrGLWcPO7VC8Xmy+gfIsb81BlbRsSa+dpyjq8WawRuYGP0N5S4Mu49V
l3dHy8LlUbGeitIZgWSzl67z9JQWjbpHY3Y6mIaMKFhl3+WrTPFAqAzGt1JLfzhRK1+BCd5B/Vd5
DXuk67hM/c6KGN4JAkABFGN8Ev0/ks5jSVIki6JfhJmjYYsInbJSVW2wko4GdzRfPyd6FtOLtq7J
rAhwf+Lecw+tuiti1Uu/V4noje0nRSFkuVG/h0S3H7qpOnWLOtLsTIjjiwcc1M67SZi5U9iHbqyd
o4bLFvXKIPKuM6KNUj+pNuc0Dl57MQxcr6NsoGTnI6pZPb1abu2ytg/iPGMVUGs9XLMKXMO+2y8B
iNHWLWAjBjb80pbhfStYQOH9Kk2KOC/ndqorCBsto2e7dMrYH6Y2bSzZ3YTOo6kZyKn0xF+CA+uD
cOkMHUscirph+lm9NrL4mojgJvnjIgeJVdmaShQbWGtR5aThYJBOv0CZIgN2FdPJKl1aM4LTWZ3x
0w2LIiTwrj743ggFRQIjO7iEoTo7Gc2qLJaWGPvqka0hhWIBoDLQL4bwvmqQKBC1FfpQtgXnvYWp
VpWXvmjEhU1/FXXDczmQ8Qid/bK1pPICWGLKOGUPbYZ40SebghUc6vYBuvK++b/gMFtxTj8Q+SXu
UymCGj7AVt6Gpn+03b997SLRC/Y2tSoUmq7ETcib3jwz1G+fiwxS0jzUp8HN/rCucJ/coQYqNbgy
LYDLk6kgeDvUoz0haGaZRgCx133NVHpZqdC6Z2mupHr67x+B+K5lvd5wXk4d5MTBazDuFlyU/XrS
/vjgOYgQNyxfB5AAPefWY9DtUF889jJwlZzE8uqrylgxMjNLhSzqL/jgHzmQ6Wrevbe+2cGT301+
y7TRfYi/Idm/WZvxxC0MdNH8pW5jZ7AricbOK41qoD11tMBRKYxb6Fb8wuLe1Y0P6DvYW+fD2VWW
ZG/N4tJ4EpBDLs7qXnaAwted6rVawxdEuNah+2AQWN06q/w2bXo/aJtgud4BC53tP+2eOywzzH8I
8JmJDo9yGYcn4RtM3svX8J5xZ3Xib7tQM3ZN/qiqYEIFZ78hvKuuC7uA3C6q26bGdzP0pmfftf7W
rjJOJmogTs9fjQ4Sk6juWDBVXqaB1SvHAzbNleRQ2SXcmszMtplULOeTbfgOJ9uRx5H/CZttol2j
PZrVlBBLnuS1e/EDA4c/obVAB0YvLjWq6x3sXQGnNjbDMNmKuo83ug3ex/wp7xAgsWau07AXrNih
nKcDOarECHAmIXPZaXQteVVAmI+qnwHcvokim5+sXvxiify6bcsDLsoSkIzVMR1BlajmDo2uYK/D
H3gbwWLGwDlEjMqwT719YCzazBxbKFrnSTSxK+0jePWK+/IJbmh+lgvkgjvTNrRZodzvGUXXmjX5
12aP61GtkLc4FxPwtDWxOzzqYyvyw67hNYwiK2JmAWkjHZma+0CWTc8TmNdgSV2p34sQpGUvyW9n
YPuVrZDKytBNQqM9EB68JmM9zpG2hkO/D2a0N1WQdlWunz1/SXKhvgOMgaHLToCZd+AgApw+Mx9B
Q7ktSNSo7JJymeNOLBtPagmHcFBX7aJ15U1TJNcXkQDynzpcBqXSFyBOhmSoa4dGbNqq5wkl8r06
bMNanUkxtBIkZ8Dk+jauR8Qq7R856fww7tjS5/zJHirYlNNOatCdrlAS2QoebFYHPbM4N2CP8s2X
PxhSQoY0ceaM3fCDdNlPgMRFMqjxpwgJNPXN6ZWqFPxXv8S9hDE2taK8L9cJLFrrH3Le/hguSkJb
hx3Fls+5bjpHv3W7F/AMPcm4tsWO2J1O7ImbqOhqyNT9lQ8AgL9Wd9DExIZjOf9XGNl/KOH2WIfr
AcnV1bPNZ8dWb4gByotq/De4EZSTInOg9SPX7QX7CSaK2t/zNNfNTEgFn+UMYurg9wqXQXs02yD4
M/YIjTr7u8xI5Q6Du8l6N38vzfZBZRQcaKcmUlAmJERsbT2CBK7EMprXsBx+qrb6GLOtf4DZ8Gay
ANkhP8sGvMzovUtAuBG1XXfI0IO11haNTbenNv5Wnupcp7vBvrYS26GuzAxh4fCzLjOAQVSCU7hY
EGcg3Ote/2rz1uf1tB5mLa6BcxfQLTKMySZCtbZMT2sVcEcMf3vEqxedJ92kqUwL81nMBTirsvzD
pSnopd3E0wLj3Bo075lDeua0fayb/6f0fZjxgYi6EqHFnVOZ6CnMo0aVSFRl+NumtYj22jgajb5u
rWfejKC0SPwgxR197B21ughEKBXT6dnjahLez+werID5wcFpAxWIoIkhHq3mIb/LYQTs5qgeaAd8
uW+XHb1Dqizvr9o8/4JqfI0yzX6TpfMJ+nm6VmmrYdMOmY+dRtldUnc3IoYoUrz8qSMZC8oOTAT2
aRXr+4wJMZvNst/MxLFJQCYOeAq9+hG3IFNHP0M/oF8F8R8JW/UxrRel7gk4X65aeDryp7Ka34Rx
th2+z8ZEXIWZ3Tvw6Hy4jrNeBoNliljMKV7d/a6rGoDnrNxY7n7ShfqAuXg1g9DhufPPhPWEzJPv
2VcW55aRL4CPfMh/RAhHbGtwxPHlLLZPKA8hJY91mH365VKlejehJBb9EpFCVKYFDPA4eFHoi69l
69M42FBOHZf6j3WeIbb+TGXgP6IZ3RKxDt55MEO20bNG3opIZBI5TwUpT3sXPNXl/KiBGUfh2rH2
NPZrCHu+B0O8hOFDOAs+8AaZGQfys5aKnJdNoXstML6GEMmTUAb+0WhvU8n0ahDY/Q10QU1+U/tf
RFsoGNSKuKfJPxxpXxfTwf5SWggtpUyZyzJW21/zqXyvLEDIdNBuXDZuGojmNTzzwn10/vxP9tmf
2Rp/FAAqUXFvJ2dtbpyfxOWF02Fwqu8r4qlIGsX3fLVONg0w5AS+C1GGmFp3/c1gHxrxFoUvTda9
SCjRUrzMQXvzWCZqF1BUnvufzrai8jI1Wy1SXEu7+D6W63tYzI8++BST5Ik1oE9YVR1A23lq8gFt
6WDze7P/i1bYeadZ+r9kFmxXH4+JmtHXktDDjjqLPO0HUeVrpnsL89Otmd/H1m8oc+8orUwfW1Rp
QSs/dNZMNJ7lo1vNt3XOlohf3okzn2jvoGA4ZxTFB4JqXn4O2pWQABYb9onC+q/kahh32N8Zkveu
LRJvgzhcKaAyLBb+FKMSyUS6UaX1v6n2DqipZKx7rntSPlCBoY5wvfDYink/2q1c3rYRTPiYYXf2
RpBdNjATh39LAxR5pRdRZKrIIn7VdqrzyBH34Iy0weHu4bY3OYMGBHt6KM5rJb/1VBJPhse9MjQI
mFE3xvMyzinDzVgQxL7bDtfCyGunBvOhGC3zYSwxLokJeaoLii8NgZjFBdCRZ2SOR0jd7q0Z1A/l
CoTne/ZQDFtxqkbrCgSpOeY1G8KAbAaBluNadqZ5QAnGAwzh+WzOOBiLhggzVLQnbdfbpfF1nXD7
HUgdQ0Jd11lctywSRNGoYzULFF6r+VNvdndDV+QeymLO4wyENY27ZZHYbgVHH3/QIVhhpxlOHZ5L
XX8rp3Bm2dmYV+l8geT68vS0HPbRTup1cK7NRqnmDsU32Rki0TaBXg11SpwN03TqxP4H6bT13HJC
yPXO4wT+dgsmY07C357XZjcE/KFep2PATDe2tXET7vDHRv+cmhN/RRJx4tbW70M/j/EY1BCMSS9f
KtJehtGGgA6r0TdAmYuQ6WVufPDJjgz9cgyx5A+Na2JNoOvbMLyYi6NZYr4oqhRoLvWCCH1skgGL
xg3u7Vcl1RuKrBorESa7Vft/2JOdPQ8bbYNBNjJRizVzcVBZ06a+08HEaXOZONjsSCWafzd7cUPb
Nh/GwYWlN7p2ZPZW900vjWImtMrjorgrSDWYD/MMtzE3K/fQmp1gB45a76jzoHy2MgYh4zQ8dib/
59oylsdaUkXIURzHZupvbT0lywxIERGmEed9jvD0bgNx+gXwTm0gXQkrdTWIQiN+h90YRuRI2uXN
FM2C42BxI1dVpARQ3PrYfrugCZNZumcfR0bqrEV+6Lf2Lci6a66zI/rTHWOpPtcbyWiyt5sjH1ZM
/q6RVhLCvDt1Q1rvhjzv5Lw1GcuCqvibq24/bNSgjq59ol83/uP1B+yo7lhVZ3NRIfDQnHyLyhgO
4QLd0KnvvVXpPy5268QiXF7u4xmYYm8uQ6RTNvRJqVGCNz7vrOeJJWm8efpOPQR9eza7Z5tMm/No
ke8OYB3lpkEIALl2rAlYgrHIiMtZBEfK958BePmHBifKavDgEQsCiCYTUY+cPSlr6te9I35QDfwg
yGQcLnJoYdpNPKC1/bIPcr+RjoU53Br0k6/azyLwQZeo1nrxeLF8df81cT44UtuxIywaVfjzGYS5
08DDQt1UQF49j/PXHlgR76gi6IzVRdCKF+4yZErbcGt2vUROg+MicJFoNI2NKzIrzkNLKMMoIdSw
YXgRDGJOzoxCi0gGL65DZ7xHSy2RrlAYaWtEYazNb25e9ykoo6vQoCLlDjX2zsluSAtLW0RxQSF7
Hs/6MzBdWqBsO9ImkxjnEqBGJeE9SJQ561ZvRzkHW8K4czbGOa7AMyWTbSMfy4lTrDibYx/iY1iQ
+t30sNG0jVIIfdkxt5Y+DYw/fIfdcbQ49bd+PVpZWMM55guX52la56cGl9rTvNb9oeVcjQSs1mJn
xsjh4CyEKfVFHh4lnCezeDChgLJw2xBXTJLWTt3wTjgPWf6tqIruPPTk6KBt95KgHD+DfTUvDbfF
UrKpGlqi6no+taKu28Rq1/k46klEeF8UcHunOBuZRU2r2mRh9XNg8pvx5nJVEiKUsc32VhZX1O4C
4eYYvM8WlWarFSvxzmEwubI5H2faamwENhXMiXLzA/j/gRNOXWht9aUuik+3sqtjN/avYl9cwFN7
ulQGs85xz1I5qNegpOxHLnoJ64qtdNIjhXkVuXyi/iY9FOmf4l2Np7vmtXTxz2trTfb77BbDXut4
GRKO9mveiL9cmjwAMdj8I9RgOPkmkURLWz5UZJP2JULvvJpIzfLqI/UXbZurSCoq4HqP7YbZuMlj
zSzpQG5GWiM9PTUd4W+Ov007cwdARRa3UOH3z3Zt9Gw31ScaTPxZm7UkFX/Gq6BvUV8EWNZzMy7P
jikSpXr3MMFrI0KNJqEavoRwn5ypNyOD3JBoNMGChIHb4lPc84vRwDsuhHrUdHFJMyJdZwiOy4fp
ZGpyaEArFPg7kUSnWFV/UAjx3RSTBspAwVlVLz5ZQ5fK3n7LgtH7sPfO0Vl0HZX4BYw13KkDadSV
7UpQqIWZIpn2Y8HYKYabR/jOUGeMm6jLJ5WfyhX9i9UYj9zTMzUNARRGTUsMQCJmeTxH9YZ1Z59b
4OpIkBgzdATGbHTqrgV8t50FC12TgMftsDXEqGXB8kqGzjEI989ReDyQrvoTjg1D25DYAiNzyPsi
lbIwHwIxPi0MFtJl5CnIC5FKo53fe4MfiPL2Z4NY68mcYIVs4tlt4YKZi6T/77d/bo8p1bBZgnom
bgzDPouOHfBq1ZgYHOvHbHp/xEjwDmGkeltlIq37RzU2Y9T08r3dMk1GRMaqrisvQDtR9my4E73J
u9qdJqjdvpWTr1PGVP9CeLPB+ryIQKB3osANTOU8NeDcIl+2+dkwZZPkCkp5U7iACG3Ui1PrDRfT
cR7bXRSpzxQjWUq10bZU+9Ftw/U6CGJnkEQdDN7OlK+u5VA1sosx5x/+5ndAbOqrtLtnRxE35hQm
G3d+IVFIk2GC/u60E6PE1b6W7jKduT4z4tWsD9OdHXIOqn/+oh6WFqA5ehCCTxrYhns78SDaDQwO
RrpNjhcwsHGPlnv20lrZmJZj5fEtLymxyu51C4or2bwfntESQbNmJP7J8T5dcmHd0Q654MCN+zVO
rdKeSrs/mphxD54Gw0DYY1zano6IJzIOtrJ/7BsFvVmNTtwEyaQUY0y+pFNuefigTHdKChNz5dJK
KylD+P5Xy3e8b9YCIdK294L0SSNyUZQdW59wHYLAaDqqJTEXX579mWY+28Z3giGdy+A4Ee9xgM8j
L9OsvLTS5dss7NR2rGexGnyNreMmk1tqtBDoz8txOfv63K1te1qtkMZDy+qpGQ5iwHDSiepnwNIl
xXE5D6cmr3JUi06eMMdDiYKDB+fEoe+MtPcZOpPUe8a/lsdbrxHps6WIlj18yTLfP0oGikn7tAg8
Pl1tEqISWD/c3Hn3i828ZpfQdxcquaY7E6rWx2HHw+2LKvi00OtDnXbAqrSfhg1E09zxZRXknzke
DpICzORm88kuPcVoi+va6bf1l/Z+D2K8tW1eov/d56jz+b4nICFJNlk3s6++j/MyneqZyeiCbIt0
R1Edg3zq0cJkJDlJsTGccx5XdH/n0rm7EVsfe41CrYZlMp45ANKwrI/5aPRntoUihuUhfnaaGbcZ
Bu8jeXynBk8KhZ5qTo7dESlDVQqaY2PZaKyHprZxMgoA1vh8ebma7br0E0YgilXEFt0v4qcv+UgE
d5bP19meGQ3WdgZUPygOtj09SpTfD7k5nlVgYF2bUSEP4c8S1zSyfUbbrMIqQjGPqyRKw9gIQoY6
IuJm3cZEh0xkOzVf94ADfIQlfNgRI+Omdw/jQt2VTyd3HUsI49lPiso1LSYRPI3NgvdAkzZdFvWe
IHMCSZNuwfZX5Qj88mqGG2yVaVkQUSG3/s3YXvNtFTEJ2xywrWsllO5bZDcckGXmPgTKurC6LJmz
aWDAWX+WpCoesQzodJuZXlhNfygIFT0UTei/j8H0oQm0dYmUdXmlo6WqTtiU0DP64F/xHpoJybh4
uZwnMags8aqJ87RfzqtVXttqJHRh8+ukspfvRZdjA13zbwY5LElgI0Otegfhk9oh6LTzZTX1sc6E
vglBZYDZ92iQi36cw/pzGEKyDYGP9k5NH0HD1pHIcUZPeS7dqWDJS/KXo3F0SXegj+vG07Kjhd3K
/Teh7+o6lowP/BF4gZGvvxQ7DWKsREKDzizAuPgmo/XBMo6WEajP3OTc2r8Ydjo33WEBKeauA7s+
jGy3yjcjb38i333gFFuTig4kNqZlSvABVTE/c1wVxX3lfdZKF4ml81cMJCOCTbGkg1Xm0eoS5Dci
2XKa+rMNSjh1NdaMbCx5qrgSVQ/MtjM4MKbCd1I3A2TA9mNI8yrcIuNUrXCJO8mMVKSTa5KLESD5
E8s03ejtnmocdmk19C+5XrA0s5SLPMKcsPdmJAqSwhFQrZdVvX5zsk8vYCJFdFD3Ygu27ZtFcthW
vNghlJpquyp+QrNAhtmLMOlHLucFJTKxPtlz0+UsWTdSxjNSRyVL4lu+GGSkhf793+NjalR4hVS4
46VamyfHLAiwN1eUar34Xdv78l5kMsUSYh+tomFXDiUymRB+xftMDE2LYjTaF8+NwD6ZRIdUNoHc
psEfJ8DTr0jm9oi1s0ePqbkuDqVjdrGmhcQ/U/Rp6XlbwrDFTDHx8jpAcrAqVx0Dv54vk7u1ied0
VE4AxjhXCNno0NJs+h8L++94V+urB+oidjF2nBgzHukuf1cUA6fOW19NzyuPe+OKCx+jyYBrqPC4
+e7VYtnBjABna3kfsAQrOUWO57yQfltyUr4iE+5fyBgmu3szz2QG7jHar7Sa6c9RSFWJ3f+3NB4u
w57jC5gHdaAHDBDyjGwd0EQe5RRSUAeksViDuTKSYcnY9HmkEZzHhRbtowMM+blcGxXhQdEZ32jt
PTIWzW5kBIS3gHyrdPSwHvWTnRAhx8xib1+Xuu1PihAslhvTGhO3C/BoJQOdGKe0Q8J58hD/xBO5
dyL274QXe+QSMR1k9OaSwLE9ND08Ezln+sAKWD8wbC5JC3oyKmR1hQtAU5pD+1AFTkPwAG/iPLGg
E0ZqMm6PBM9NasxkqtoBrZ0gR3iHBaB6ec0NWmUeZqpYs9hTd8YPuU0fbUWKu5stDFrhKQ02UrVV
UNbO1XbjCHLPlsnag6AcmXLvdNfwXlr812MGxB7SFaxCn3qyMg6O1V/QZ9zjsynS/fGXsZWvdsW4
dSzAPg9L0nIl8Utt9/HQ/MvNQ+Ttem4SBtxsfBZCU1iae6yv9/6I49aCfojhuHSlivIJuG+YewNj
p+rcKl8cRj4IBqtGKtfgX+G33qnCvH6Q3FJcmn/RaC9PxoRb2+q6c9Z+uCv6E+Wt353Q74DU0jKi
fGYt7pjYZrslZRD8y/bvgGgv/6DJHI9Npxn5EOXt6KCDX5BT/U9kGnZWtR1sZHeRjTwCn693AOSO
NcaEHOyDmj0ScsP4MCCu20NadsSl97sQFXqa1lki7Gkrj2wyZ9WXrjOXktljjytNLwLgVCeckQ+i
JR2gJ4iZmWASoruDl47Me7eXV3BBXy3CHc5dA1EoqXiq2Ut+UEZT6lsYFSZVnG0gR/c7JgKMbUBO
yT95bvA1MDGNRlE9Tbl8f8BhtcWZro3UIuij18FIjYY//64dtMeeo4L062mbvm9r9lQWTY6cAj2I
xfBlwwbe9OKL1XJ+Mkn1kIYHc0nxQQVTzV8+FHTv4/rLEd5tNYMgZU5EDMyEjXDH0Iwkgp0yqbp5
Y05vZHICIe/tX7Mqh3ORj4kLlOjosddd++KYbUZ+Hax3fAfMxArMl6HbPrOOzZ+EoZg3uWaP8Gn8
TbphggR9OJfFRlie+K6sEvsGdvZCPbPopFLRHo7hUj8KwO7cz/wrQpu+ryWvqadKJwkJ82HmQlLX
dN/4lcHkHaRJ+PzAEC9auunv5AcWMybyXKswv4ygzWKvHbf3Mv+5Uycn+7RuJ3sTlwBT5W1udjdh
lh47E7+uOWiWrtj+7KfFy4BHkgngBkqlbv5ejPSFjGu9lIGJdfnvH/YudEwqMg+MBBbeD22N0AM6
SDsAeh8t/i4GU5yhwRHkzCodlv5N14LpeFcvp7w2OZ2zuTrkjD8ve1My4dQMPjZEQaJ7y7HE0EdD
Is/ZTXShLM+6IkA8gCAZBaiiI2Ia7ec6LJ8MzGA2u+N3gfUunZsV5VZd/cm7CnIEeza2fOtwCKYZ
U6tdHom3ZLw+ceCy2EV4pabi4k33e9vqid0Ar972eSJ3llDIbIe4FdhqR3ZO8Vhlb2CW+Ovn+zFw
oJ+Qps71ReSo6+q0H706Gucgj12vwaK7xL5wXkuLhrNxmNnnaH6a3PHOmfLfmv430d0o3iwyEwKP
fX1IwQSFZKGiCk9Mxz6qZcmwCMkYUcY6dObZttz3Vqx/EOMAqPUHONWbf1UGiBCIKWz0e7osWX6z
ZFB9l3VD864ACmos/z07bDIP1aEpYQhw9WbHrs1eds68E2OiV59Iz0jdoeraWJByG/9xOSeS7kOG
Y332Udg2+jlEdbE0rMRyWNyPNiOWgpUZN4170lYYHBZCKw6OyNmEui1dm2R842rlnG3TOVehOwBY
3BH3MYdKXBUSS1h2x87x1sfG8HnfLC+eyZWQdvVDccKwwPNoBB6UlBkKhYo11p2gsTkQNFQ+U0op
NRJcEQWBPX/aO92H5zhPzLDD4zjQ+ZQTJGpGgfWp/+dPiOeQsGXo2PGVcDZie+4s52YquCCl3Eky
woadty7u8NhonJURByV8o3Q6Fc4XqQdZjPVqWiu2mKrpbtodD0YL0KreifVYauicDbxmVbKBkf5K
8oY/IojwsuNiQuvBg0vklqZsIa89Gki972kMo9WbMBP3Py3H5YBsZze2PBxbouMUtuZbK7xXO6c4
QinyHgbZ30UaL0Zj/Cyssolr34LO6jgPQNDQ0pD5MOHQPSr+QjXSDunr5dENm7hQILMW6CmP2Tx8
jfkpTwNMP8IKD0vbF3ggzeDoFdkSb3Biw866lF4tjwR2wVvL8jMjlAyzr/0vsJz6cn9To9rOxyOp
p1VibM5v4iWJXS/NLvXIvYt9lk6H2QprxqTe8NLJ2kh8lf1pvIqoRadl0uD8Bh9iUBPkEAnKM2HJ
3ptewxOzNtaT5n3penaCvw2EHVK/d5r1oYlHiXBUNvbffiSkWJQI1CQPKdOkaKDHiHCVjWHA5G8P
3oyxd6KJeYKlm+z6KQcP1dhAn9DeoSlLGGypYGE+CfGhHC6ZmZVbY6DbA5j52gsLuaJDXb0ick19
zN1RhaX+sOJkiOiFoBJPqABD9wd2RZZ6uM0Jwuuu/cKiKnNnYCN8UjQoVcKk2Evc0ivwLq+RZ1Mb
KSMjMlZTJ8y4pcZNmC9bg8yBu6ZqCw4kF9RA3v0YKkIbBhBB8dj/d1h1b35w/76kMBmCy9u0ZNbR
NsuTiTegClmf3eemghiptSk+AQiwWWCLIGvXPu6K6TKi+mNm2590iRkZr9Z9s9R/q1pumz4IKoh7
+tEOpDzmXlAlwYBvvEAEcOEIi+t1tCkWb5kXzNEkCIrfB8UZVqM5yE1Tp9ikecaLcrrkcjh0NQlu
WXtPwqg5uSVbe5uE+Ui7OfMmGo2jacjPgNlN4mXrJfBWVkfEhx0MVmAoWznEzOEVuEtJIgMFgK/x
iMvV2y/ERFIZ60u5vhKYox/QrDMU4QeF5WQdNVrJM8SQlv0aInvyiTSz0S4eOudllPPrVOGL6Xvy
R8auTzSFHRMeIAT3X7Dwbo3aB2g3TIWCmj2FZNEztAPLNUefJg8+Q2heps3h8+cCPfstbXFrTVE9
+R+D4TKrE9aHqHBTdv4CXtB0fpQCQ1jIXjNBWDWTqqMYO83VR+HAIrKX/dgESIiycTiG/Fu38dQj
BjqCrBtBzR4W70MBYk5w3BQZzKpG+eXZL9v5kKMlyyv/serD8cEoK4hTa/+6Te3yXOR2++Ag/QX7
UTZ1+S0X9J/eON2D7KazFnIkKJriEsLyymbFZeoi7AceyVRyi196W5ACkOHn1KdAImQx2NI30FRp
rCxa7ULil9QHFIr5WSkbT1Xe/2KSv39gZqEZm3Z9CZrKTv1KZXhv2nQyh+BDj9v33Os/fb1PKSED
LROkr1CAg+HTRw1elhHuPDserJ78bF89zpV8B8RF+SGy5/B+qFULPsAKEZiw78brbWd7w/q8KEeN
EZmrtWAvajMV5BlB7Vu3E9/SEHxz97rAdGzDGLEM6puKhkCR2hdqNoV5ePcc2fy6sK8kO86MUVjh
5OrCixuvWYexse4ujcu0dEBXVVdASfjWJ98snnZv+1TIrFF3osEOvfXdHjKaJwvl0ryP7Uc3Lm9h
nbMKCtgprG2/Jfaq7WNvLNURpf+RiF7SdHPisb0w/zBnzt58RNA2ktICmHIqH8PMuicztQlnHeDU
FqUqaurLXi6MSMPmUlQh+QsZc3kKxMg0BpRQoZMzzVl/mnfICCqIqAjWv2sw/dSWfddv52zTiv28
BlzpvZ29Tpgc4sAXH8sconIG+mA4xshtbz6yMFFx/poPqHRDdNORRHw37a4+IRv5GxiFE6Pr7l7F
RPx2WfdnVSJ1QGWWyn6QZ4wqeYpk4GHqvvdkbSe1bK2LkDXzK1lTx1QNoEna5SAfH8umAGK85g8e
P1xCVjk3s/e98xrUPqv5JxxmljgG+zw+drOGU1lNA1IcItuYtBUArBA5Dyu1MjkwDNIN7oQs7CI9
M2DX3vJFaOsjd7gSGLm1s1lxSMYQHDAyB9kA2AgJiSkjHae0gyyedXcqt42I7W1JxupuamIpGgME
mFhgR2u+Xry+T5Q9H7lWfD4F9HAOorlxmNxDbyLdcKfpZRD09X7lPTMN/OVC7TgsRE6mnSXZkRgo
+5RXvZazcTP31joLy0T6A9k17iql4YoCLe8k4ot8+DdbRp5MBFrSZanIcIazX/gN+gnKXfQorH9D
8bsoNrTVvvxWbEjdaoYRiN65ejo+cAfoS+6i0TBl/tERLIZ1dvGwzweG85dotXpYvxltd/J85KRD
8eP//+3SPurSv/TM5eJpDDkCbPknaNDhD5gN+CNqa78PexBhhOfNCtD6rSbIjnL68vxgonzpgUz3
8tLhg4fdsslYTOLvlNsPw6K/MaBD80I8SpbVZ/jjDmHdVpYazf4yzmaO/p1qjmCRgwjGD070kWBS
BV+ibq53VYebQ6P0GoK69P64B5mNfG3xIrLR40nObbS5ljyEk254COX3vnE/Ycma2ER6er3Wy4vI
D8xPNPq4+HZUop64l0Q/yA77tfnuS817s0nbxSeBcixge5LYZvtTy+KMwayl3QELXTJ+ieag+fCy
7g9NBjizyfu3lXXsN/8j6rya61TWLfqLqGoyvK6cl3J6oWTZJocmdAO//gx87q3zsFXekq2S1gL6
C3OO+ZELCABOReyvTf+mQFZk07xXtE8IFif0t5O6z81x4SRyPK0MK7iRlPiezSYL1LjHaQKMlFRn
/OHPgIzrXWD67LHSb3+yWkam/e8gaOCIxdY+SsJ3baa7QM/lBhUpbmwMfF7kHUOkN6wGcs5FEFks
+NGgvjYyjA+Tl1KdDDQ+Lsncaz8df/dGv03rP90UQFAcgBDr4jzwC9U1kit/NNf+RNJ3k5PdNcYd
p/6w+GCTZuvk1gktAuMtpMj20NuY//QuDzzSQa0Z3oau9+wpDnm5iPYQE69SlAhm+AiBDX6Op7Am
WLAip6jHy+gPyE/7R3h/WzOonsrlHxk5S1nPch6FYLLkxE+2rMHWliOhURVCtJID3wmteIWxAT1P
Vj7mdQN5uEP/0qCnmx0K8HSqfrHfXxWqmnZeWQvqHHBitenDg4/RbM0Q1yykGMj7o1PukANsZdM+
UO0lzcc/qECzjdVHDcnALagbvjQIlDKFaRtQwCGHjajrDZ+A9qLbTDGNrxdMK4846J0/ziMHgP1O
326v6yr41QxBtBJk0jOJZ4IrjVUkDH79of5md8X7kaR718o/lUK+PUKrrgeHZqZ7ia2oZXviXUlv
/BE1q7JEDgwp2Xxky2XtyO4V0drKctJPz1wMRll+tWwmdKgYDZwayXCQca9R+HR/lisuzJLfSVf+
EHLOs2KKKAbV3eMqjIhLLZbLUccpuuPk0YnMv+DhNlQB6YROzPUZPGMmtbcqKJghT4icgN8eLH9j
/GMEME+ha4/J053SEyPTaL3MFTaoFBT1M0p7wAo8wud5zY5uSAxUF6nBCynvlZVfrHR4zweEKyPN
FzMH8wO43He+3PNR/22U2cz4Odqkk89csY1+j8n32CXFuotTUJI80vOOojU+Itz5cIfozefsXVlD
/2CDfvbX7EaNdaFJ0uv8+aNyFSbagsRZy0YBZHHXD3n9zrlY8MhlGs/LORekLfiu/JPRubdNvqeS
OA0Rz5jSUA8icTaa9TO/mTltkUbtjKLrVzUG2XULFK8CazMPoESZ//4qp16vKXEvnTsobtf05Cpz
pKEDv9Xj3Yyxeq0B1q/tqngJ++ZbmtWv0FtONz/ut5qG247mzxRWDtYwsGe26m9+CvSGL69MwdAq
ck9T0u4a133j8UoP/u917uxbMf/YCrVnIOdLmlnHWfe/mA5B2kIKPoxfbGLeAhxOq372n5Yv0tcs
4x60AMmwCCGLZ8+YaH6yBSKC0ydIQT20NsL5jFmIbbP/sWrvOHRooQgvXQWZGBgzoArTth63Rp/b
IMxOQdSD0TWaDygXxzjQb2h+OUUN6DEJARKyZk04cEVjnXuNWgCDg3DHTWd4OzgaLDqDP8KUyb6T
w3Pp10ALZ4aKTDu+zLBe5nnUzY0eN/9+aF3tYhKDVzgzDohJXn1/Cld5W198ZR6Gdh4RVXNB2k+K
qNOyioJlxsXmMFefhj/sspHhQGeyPJSoZNrlbPIEuk9DImwaCCyZ+4AioNxJqldKhBYpUoletDWy
fcuapDfNb81J6Lro8nwgBbY7HbAZB4o89nEcvief6j8fvU+/DODVB/2urVpWTwWzSmVfrbn/ArtA
AS+zYFfNeJTVY5LxzPcMbI4O7N3RlTQxi5I6DMsv2r94U0UogLvmXRDkGi+GsDFg/c3cfdm1DpeG
EyCOy/cEnd8qK6BzzH39WaRoDLtm17bDfErL6j0Dn9tZLKpw84NLDTsEdElhHc1l0TEx9Pj3+d79
9Nn8rRqcifsYvIrCypWYUPtqDPnrHDgk5r2GoTUVuEUFoaNs3JgzjMO5cKnIiKJbW617BI64mUMp
XmYJr9GPeRLHbJwV5v16fjAtJ9qHcQLhdI5JDR5dyrxsZC238AosZVCBCefR6av2YOTzi5081skv
Lsm/8UC1aWXOUy8wE8YSIYJf3wSKaSqtdsPKZ+tWrOgsjWCtrgvAm03KfsRxXg07y1nuDA9Z4yVw
pPzXEno8ikuetkb7ZCTAe0yLTZHNyqmRDpfjYUz8Vx8jIo8THotNZMm135cfExKFIBF0MjBUYrsb
1naZv7VN8hEa2Xpi0r3CGhZTugqud2U/oMdlEza8ZP4mZwZhIcVc2ZJzOB6AeE7IiirGE/MUXsH7
hXlND1OXjwjRJbpvDPgTYz4lFQtkXZ5b0R2DSNdHTaAJAgqxlQ209ZRsT1Rz+Z8sjQ54Zx9Ui2sR
2crKBCTUIS4JBOJPRqbEptPSGfZ0brH0FSlBqUzVEMS1zQFik3FAkOxh8Xyz7MHahB4VBqd9NXev
hKMkD0gzKL4CF2Gc6V8ytC/YZeb5IIv0y5oadADZCDmhqHtw16h6SudNR1Kc8vRX1Fi3UfhcQJNA
DUhxyfjmswM50S+P994VaLcZgUCbbEOeK8w/vZWNh09jTZj7yd+yf0bKmFWoIpOA0gouG6MkJMCs
KOmc1DZ3If2NXk0UxnBNLI7O1kifLa96so0JZbRads36oHXIkyVPDrHtPcsuvpk8gxUquRMM5S8m
DZoWMABjxibVtPLfUQ5JcE7KR5BdSJaJQlm+S7eIv7sw3eQwvZcT9th6zKpzm3KqDLNVgQYPfsQh
0+ZDG9XItJ04ZZXnYQvU/YpuPthzNDUZwIy2bHg6JXvfmm8VO3fpV1cZZeyxWGYqudZ+8WPxCyYG
vImYwWTCZPUiylFgkBxJ9qsvMj4ZrvubRGuEP7ETrRMpfrBJjquhM98KIY70nl9YGXc64/HPyRHo
UOK0du5p5FwE27Fl5IjGGw5D/+4bbQwvvLpXTFTIQgh+J06D6yt+W+TIK5SOztpAVzayKN8mAfmj
0kNU66Kt7PK9cljKQOtrYdrU5joyDX8THRIQSICrk2wHvmdnJ+bXv89EiFDXpWD57tjRrW/Mr0B6
3l66ZCh1ucASOxp0XYHes7K1ipztcp6iGpqCL1cpjdVMJXsKko82yfU1d39GyUjCa66+HLdd6A8b
69iIoDmnpnFlhI3RJWPBUfohgzTpG/BWXHbdoTYZokugjGN8Ej6BKfHY0p75dD0NzWlySPPJ3qKi
rdYV56qQDAWzin64A+3CqgUwWaG+m8KBcuuiFBIwthIVbGzL09uB4faKdX2EdCfYw3F6jIqe0n2i
1mJ+mWHV2RUDm/sofXR98+5ZVGZtI6EzAcvYjHnP7LG7Y3XEi4p3sUUEwBiZZzLPlTpV5Y63tNkC
/ifHXOLxGZDS4byN+aGoXbCEmDhcDE6S8jGzzyYmmm244MEstJIMsAqwzn7MVRp5U0c5Hj2n9cds
9i/a70oUvv29nppH001PbQ4zAAGmi0S/N9eQt546lTI48Kj8GiWOmVfR7VpYpXHUxIQEoXO/5VN6
M+B7+X2xbjQmATO78hQ8GE4drjqC6BnNMcWvvB11zFcGQItl2YxPHWSARd3hoxs3GLAyAmVGPrrH
3PYKULEqhvBePcp0AlOIjWc9/rtlOtZYbaCx/DrIK0gzxAhhGOey/8DmPB6bqp22flK8qyo3DsoI
qSs8ibuj1i+pRNLaaHXWeWBzxyl+fmZenhbAN4Y4g2Q2ITzUTLyQm8Trpk9MVL3mnoioASCu9858
ZOW3NNCTgl4++T6YfydfAzHZDCixqVqG5NDPYjH22hvRVixCM7UfSyrZKuopPZ3sbofDDwqjP1GM
JyZm1L5mw7/v/aEgvKAUq6joTraBDSSzkn1cjgEVW2qvSuzNmzH9ZOPBi+9z+fi6RwOPPcRu+zVW
mqcAgNGVMxJfv4vLxnSTPebI9sUkc7wa/KNd28VlUnzHao55BQg7H0Ewcw1QHEzIixMGwk05PfIi
RkQw93JX2+rS+9M90z3xOyAMNksB1+QOu4WoAg4frzCavtUyHzYqm69NkJUrZzRLnJ+1D96X0k8O
675AORtIzWzeD80NvBtsGEbwd/aFZPiCQ9FG1WkYLsBuJiJD5rOyxmBzKIyPhXm0qCCCdZzPf1xu
+71BZ82kPLja5cD2F/HaGDIadVnWOB2iQIbBI742cU4THvmRiTi8SOpHSyO4yut02rpMVzrmUGu8
QiF+5kW3BvUMYSXWh3XvIgNs3KY6JnQTPZUMAyk5bPHmMB330D/JsTkMOUIiLdlhlDHLSjfAJJC1
1I8Ow3eF+gjjNDqPPFc3Uj/+OECZd2koTrXmGyTs8feqVlfMM/d+hl7LWTiOWjLMrDep4+5h36+K
kakgsgdaBZudtIx+DOR6W124b40L945tQr+2RPAla/bSFkisWzstIkLbqqlpFozSmH/PVfVcQZbY
NQsCYgQSSfWHfM2yqGfZBq21iJ6Vtlgp4K+cRBStRQpysG0AhvNUpJaOcGO01fSqnb9ZH7I1sK8e
4vCVLUS39k340uTiEb4R4rdl8+ru3eH32BcQqs6iKeN73ic/CYL+0SvY3TH9gv1gTsTMUIftwax/
0rsuCOr5b+LiiQFw5l7+fcA09Z4itN7DWzuyZ8LUMoQghJk4Z4EKjoTxOOug9N9zfoi9v97DXWvr
JN6ORI3vSc/4yaqwQdtehDv2PJzXunjwc+cwbMzl53RGCot6ZvNU59x2PNTnir7BwiOz5YWgGJmI
Ecp12+5L0+9QMFJCpIAQWyuVBwMzjF+EIXlPL0CcnbXdFbvCbN1bnf0l6w26P+MYniYw38Ae2SGp
Pp4TM8/tI+LKWeMekZZ96AoLA3wKE2GELhDGj69WLwzWg3fT6IetH1JURpN1ywrMxiJikRNSjfYN
6BB2cNSl8MBL1A8bd6ldpDCCQ28X31Egs8NkB3QFrjxBTug4ERCQGf2B2mLARpIQfRKWuK4dCp2K
UJhKG4L+jJFI3aqPGEXYWHaYlJLkL6cZU3yUPdC4qoRrrPP3IUl6a1u00WroPwvkzqM/bRA1OxcM
pVWcR/coKifcIcS0OD4bAkq2DBnqbK14RxAkTY+8R6zjF55xUBh39oXGNmq1vZ37fCvNaABEjKHL
tr6Hij147QT5Pgo4twXi4I2hWOJBZ5z2iSnfbRB7u7HHASrT4QTJtdq2ZfxuesRmhMyCH6OKXHrK
2JEp2U2ZzCJzxbpOqJrBsIE6IU5bmqasj9dQCokk6qZj2no5ZY2HIGeE6jUtt1bm9JgpM9Z0DtuO
LXCmBzRC+tTTaNvKRbFadtEK76OGE+moXRwYn5gZrUM6Ariy8vGO+4L6UpbUWs50LDoT2bLI0YWa
uzAEJNv1+ZOiHUvtEZ4qILcVJavAmF9Us3cbSnLY0OE8BNx+NgAGcCoFomW/+TsPUq8DqxrWpWFs
hq4dWBThgc2D9N7p/Mmb/d0QV8MHhgOknJl3dOfuCObZuucW3WAZu+E2YnTVRGRKm1wlLp7Prah4
osYWoh9kV8yB3FqzZI/rO328WtNdThRytExTONS72ovvHdE2qCuhfwD6s2vjdzUXep+N9BYBIV95
w4K9i2msksoiGwbUKbJfyuL6wxvQh+ICZDjZJ0R0y9jeJMlwp+ynOClrrOPkQ5lpee3MkoaYNa2h
IgeECHL9iqdnxgZyVdU1k9Q+e6fvdnbSZ7mPjTja+SX7Wznz73rWscgXLdwQzm8ecx5FgoPOM/SA
STr9L69r0KEVn808csgtzhXbd4pDTdps11Qvti3GbSxcxufUlzMrgLIYwpWhHApX3dErDImFDhIl
amOgNsAshPwYq4AvBrz7VoS1iwgRyJjrmFLskJkc+Y1tBwc7KnI+F148VWwsnHhghnK9rvz6oYBh
tBl6hNMJSzuwI/zKHTFP6zxNpl2axum6UDms0EnvMFDTj+YNv2DvnVH8sIkidZE9c/09lPNlGsfp
4hjG+zBX3QOkmGs6KihM80Bn4ifRuefqt3D4XaWkHcHgwGzd76eWSnJrNFlxiWnz2xKE5hiRTxeM
Oj+3pbjCX3Jftdp2Y5Ogy+BM61nR7gannBEvy+wqCrD1Fg+7MtgliQmwRbPu8bsIqQ8Sy3liNlfY
ariwSQzL0DonFoFuID9wCYQETZnta95nkFQBgmG7qd5dM48OVoRjqMhLf9ski3CjCNzTgBmyWgUh
U44UQk/kRJ8mHFVX/EtgNJNT45TEc4rXGpT4ex63j+1gWu/cb/m2Gf0Es7BprQj8Cg8emwmWr+CT
xyI70ONs27YrmUmObXP67x97y3ttWVntGHjA8dcpya0BdcEpkOTToN3+yTrPJsF1P8ruq6+NcmNE
9o/weT8DTIYre5+Eqjob41eGlJwqG2R6azog+arqmkzxmxbImuZ5+qlMDwuXA7G4k8cgT6dTERr5
zSxokIQQ4x6vIM+BZNn0Kfy7RsE0B+sb0+/oVFQUtS0vOuEUmvEgYSsuJgPOA6N+iVP7sSmt4Tb2
OAeBfXhHjPC4t5lCHE2ndF70MtdCGOxu03Z2Xlxh/oVhXyxuq3KTVhKZI4s2DS/4/r8Pjn5ILIcW
vfU/2ikOrhkAAq4gps1RaDy065zFPCGF3nhxoBBgZOrUzTPc6T7bnVihgKsfA4axq5IEGuaOfX0P
VOc+zBmlCJ05Wqz0Y5Yu3Bjl8RMMhPIoywS9PkXfSJ9MGLXx/Cgn8Wo3nreJ0LMfLF21Z8Qy7srh
kCOzJrriSfrlufVGC4cg51nry5zm9qFN7AusjeqCqa+6tEbJQZzM8yYiumPLEbcM9WksK3BihkP2
k4PoZzCYV9gWgzk/L0552VNv0yjTWY96P4OfgNCOfAS4yF/FrOeK496DKSM4ZCPxNnEgrUIKEvQ9
9Tes41U78Y/nLpxvjkgIRopRvDaJTm9JIkKmd2yDoSuZh7TpDrYI+31Wyr/cg/GaiIp2R0d9aa1Y
n3OZssFnjXDqTKd7IEF81wnKIDPzRpj6rA3x9n7F3OqfUQVrhKt/neMO4J2qfrTPY6zFnNyMFCW5
Vq9hOfCAJZ4gbVM0X775ib5XEYtzDvI5WdVeIAF5UnnWgdXu8GbqdU67RQBY4dPRFtxCoA2yoQnX
czQTCMHPk/DiUZZrd2ezRYZYOp6RWnkbeIzGbupiJOH+WeiAfkP2l6LxPsqeeREF8IBtq25WEqUi
gckjW3swIbK2v7DmPHSL78ujtam5TRAGJocGR5Ctlmy3Jn2Y7XTeOaCVD0hp0cfoBrqWRcNaMrZY
lz1SBy61mvHcK4sdkkUS8x2PCM8V6T2LZFJHhenyZrXFDxSm9OjCUWGXAxXAsWmqs3lJwZgGVHkT
N3tIsXbDSvo+ZO6Lw7wcoZQLQGf58O9Pk40Ha6wQQxi1PCztFvsAjAe5k0H1rfOT9uzq3PfhEZaU
t1kAaluLTUbZ9PEenUCxQ+fdI0+o9tEAboe1JSs9uukA1xDZ2zk8FKBAFYewWy8SiSmXt64mH+Pf
h7JinolhO95zlfL4D8Kzx+jrZiFOP/hF9EGB7l+xzh8HSYwmoCDBoEqIJdjmS8KC3aalMk/dZLPZ
DQMA3YzITkEOe8laFi96RiwF3Jn9d3wUjCvY6Zk8rvrpKcgZmJhj214sF+85IDrhGqcYscxqdhVl
hM6Zs/XUs1F1ZPjWXryG/YSs43NJHywIDdmlOhoP2JzOHnD9dqr0wfHnd+KIuAHHyV4bufHmBGgi
WV08B/gTt1DCAL3ZannaMF9CyHbLi0wf7BynSWSo9JHi9BiWwalicnFkhzo+9vAQ1rrPEMsWFUGF
mHiQMYThdpFidqn8BNdiowKW9LNmhqqTlDspDk7K2azSLlvTrQVZPDEPe0HdRGLoJMHsRsMzmMU9
4zd8Myy61lnudqQrIUCJ6uhhUrTt5HWxG5cnx5TDCVvgOipM7nDEFINWYheDRwTp0clDxIBnq7nS
1xk7zE3Mqn0rejpVkDdPXTAjgq3yA0PMexk45L4xt3EMwBRJ90gz9NexbZxU7OVCWey4s9Ht4J/l
cUaqDgT301Qv9L4BLaGl+y9GJd0TgR3Xyq7EFkAOp6FtpWt8UH8aT2GUcG29CiWxEOnZ9FgZ11fA
rO1mbmGe0xy1K8WpbmEhbSMFHstD6WWiJKOvNLgnDew3lvkncIS/wWGH67kCCbK03JNa4rScbsQl
MS1b4zffQ9uFSiDeumzsLZJBUF+JYlFmENYjA/XgER+VIW3O9Qk8xrZa1Glz5npHCpJyy79YUI4M
MZvpICNU76r5bMRYL5Mr7AsIJzbFMG7bun/NY9GRjBMdi5SferBy1BNGdG7xV64CRXoaJWUBkcB5
434WVLKRTRSKdvJwgzeBWTxFu/GcmAInHGombu1yO5o8yZKSETjSTzKBXf8ixrMJiw3GeST3Ck6I
6zvjn9JBwp64/seQuiAH/TB+tjrsOBkQ7is4U++gGSxlDguaOWXPZONPRDbmPfo64zWtsFwbeclT
PLPwJC7/+++DmQ4FmCHMo95sMM9K8dBHNkIdK4jife7T1BkKVbaMD9pXj42hynOeyeDBB8c8l0F8
bqoKxJUwz7gzJ/ILc8zgtXyDVz+unS6vDk7t+SsZXLquYmAy14c4Za9nxdMvV+Qb3QflCx0NRsgW
H5xbBQNq1i7EuTFPW2WVHtLi4S2bhX12h5njCB5z5RjcSm12NGCP7qFhklZtCOyXZvRsVxLJda4y
awcaSKx0ixq9MWbSRlokoS1KmU1MM02lQnJqHztgPuk1c+ehZ/a3Q6HtX4oQ1SWZP/RvYwUDp8Zn
wJ73p6ij/DRXEOEKp+JrSGWVaPfC8Vm0lVT4zvDp22b6OqglBq+YPuO5QqigrnNXtVgVwhaNIAkn
SIN3I57vXWp0rOt93rpSEtmHsu+n7Vgo++Rf2aM+qcmaWaIkGW+NTZ4zA0irPoa+g9OCZkLyaF8h
Xj/jK/oV4kBamZP+Wf6bVLxVQ9htIR9+wp3yIR4wbvYQWSJxhxquWXLgZesgQuJTyJ9DJztTfl+m
1BfHNvGpa2ebzAE74lXAlaIjFeymysF/UMQ/AxL0rGW2kNmnqJr7NQfImadg7j/nnO4rs0cqgsL6
T8/ZuDaAO6wcUsOcoHwSOdTjOFd7UITjpu2QjGco/FeMnFZWV/8FkjpfWHxjjlT04ridlsmv14aY
TNHehJG+TUTP839MiODEYUlzvmlfgDWm8ZuKc2PdeLG1yjsTb/eAZiCrni02etyDLAXA+zNezuSF
QW6DppksvUMP6HnbhDy9Nfz3VabdxwitoTf9lSZPvrlaMEEjM+TIfdJDdeugtV80hRhiqajHHiLw
jyn9u8TrDYkr3CM23BGlty46+RKEnbPWUPrSvLoru/m06v7LE2+FLaj1jAhfsxcf+snJt3noP1Jv
/+QJ9d0cpnT+RDzj4iSRK04vBBzylo8UQMqwzFUIUa2elwFE6r21M1Gf7JSeHPkpSFsEGLNge5gW
MoQP7aeqKL8sNrQUsbxSWKdvapBEMXbmDmsszeZIMKMyxgPKSN4mjyM+OAA+hEMI+xHtPNKYKmV1
a7fWShvl1QBhdIzBVcZuxoCmHqGkMswW8q9WznMWRvtIFfhl/CtP7teqTnkcJBWD3148KRE/5T5z
rGkKeZ81sEgbZ7dvMrdwH8vZMLaOW/zqYRsStLoIh503qbMXtld7pw4OJSxASKe0isMbLfzzrLp0
URXST9k2Rq3AvlImc9bo8UOPHPmW3Z86ACRdg+pbRWBhkeEeAjsajlPKVqYsk3tnet+EC+wyazyq
ILzGJqz7qnTvvgX3iVJlwwB2zKJftJf4r3rVoHOsf1PG/kkJmFh5w9ZtGeZmvffmqxLqD9jFSLIh
CSnzI0wiK9eado6GFU69/aUH89JH1ExooROMQivGyD9hlezlkLtUGNM2SuyTVMq42tr+rNz54tXy
agfGuTOIXSy082P6wYdhp0hf4guHOhAzeAuQzIxPUffHtkoercn7HWcIfIzhve9IxoDkYszJF3CM
by9E4z655ABEUE/68m7P90U7vYIkuyc1Lr8tOqCalwyt9qJtPBdueUfnhnkSWQDAZmw8idvaSCNZ
ILqGd5zLmNQOjIQj+XGRZL1YUxYW817gfcCDUkGcqaZfEyLsLKXeGe2m3AT+q90i48rYNW5M4Ae1
LLuTkO2Nm87c1sbwmFjluHVrj/O0NcTZrJGo4BEy9zbbsXOTjeaeVAN3w6Ca/lfgiQNEEp1m4vVk
qeSNd0ttmo4OuSoszFdUJR1BfDu8/+zsFydLEDbJN1rWZ6XSPyrJyhdCaN/tDlnY1NTZPXMiogrD
jEddWNWMSUBPLSo3IxHiUKdbEPjG0XWrXx6Z30eKIhaEcbt21eT/aiC5WLQCwTgavznBjql7d+Sk
bk0fXQZO9iAi4wPgVM0Agt/9MwddsVWBmRCEZCM7L5Hk18Pf0O+upZ0PRzlKZ9e5FGp1TKGLDtHb
9K75AbuYohVAGJliK3eKPgogEBXbvKjg+Ii48klZk39wS9OyDsnvqPxUeXFzCi8714m7JyFnhMLg
ah4BSH7AD7WrzObJUpQB4Ms4fqMUtWiRALeEot/2A6O2QMS/VIra2nXqaGPl7k0ECNupu/upOeUV
ZkGVJR9elvwxHWRavmcCRhynXW2Kcx8qrHS1t+8aMrTDqH+dA+/J6pDZTRCpHbZWmX2skab4GWl2
QVmTJm0xWyYwPCo1DuQU8TQU1ftciaPXMRyAqTMhLyib9s2cc/tX6TDf8dWpD2ADtgIAB9gCTKJT
+l6ViLcHJIbB3DyngwXSQ91d+oxJ2DDlpKLB4wIAtvxhdGF3JVbkPFS2+fjvAylpwykLED4WDBn/
+znMUMGejp29jKwdiikLgV5lTGLTDK24dzN9xtwXN9cs9dVtzkksQN3lYXxsOE61MUX7sTdPoH3E
uvOGVz0n4d6qW2bciJxjJ7NeRr+un9yCsJ3Rid9lCVIt86Ol5eJv+Y1bci2G287zrEM7ifaq1e85
n7IbkxPylqrFbKEsul7ni1jVYVfigWK0tML3kZ5J/0rOuZ6jGI4CChVf28xtWGWSfzreI5V0O9TZ
vyPLlzvD5sHIBmAvSTI71x4LUzgRLjG40ni2ijXb/GZCF0+mt7tjUMOVJZ12K6mQ92Ed46ic77pC
uqRbHDG26tZRIoZza+n20nnw6AM8Ji9zkDPNp/n5Ye+IIazRf2m6IRE6/seM44PKw88f2FLgPhbu
kiwfmLccI/mmxQbM90Vh2LVcNdJyDjzlsjckZT17rLg6pXGfHYUxsNbCvXQL0KNa05Jb5pmvcx74
j4RdBgtjGpUvJ/f6f59r8lBTu3CpsYvYSa6qu8qM4f7vT1nnf+ZkK7sgzLdI+cSdNMqBnBp+jFzq
5srVMt//fSgcd77Ck1sHy1/DEU8l2tbGyQmb8hiGHDSh22C1NN3unKJjJWklLF7xbvjXwq6//31x
7KfpIfD16d/XHFFzlmWoZhvSWyrHZ6LQ1pRXTuZdx9jxrr32y81Q5HcjiYGtTkZ4W0wjtyUd0V6B
xhG4hm7smsJbT3vBwKEa110p6KXsUe4mho9rt2DxjuJ8iO8VfPx/X3XrEMcICWWl6I8sn+pL3AEk
a2r+ghmkZLHXXn1qMTbN8F/BYcVg4TxePgXpd4VT02Azgi7trP17kZYF90ZWbg1nREcq0/nCFTtd
IPj5h9msz6LK2/Ng4pw3hpJhpd8El38f5sarGA3Mu7gI3/zBjxb5eyCPg2Cr2QssB5lw9ybTd1QG
JYaUqbcukrhhF9/X0Y2km59UY70nuYQvl0lqmSA6eRl7WyFtskH4UErx/39asl/Nrl3atFiSS4ZE
tNMXxrnORbG5++8HxI//97/zQ42Z7GKWwmJc7lCjZKzS4ChmKBSWv+X4HVRH7jt0OoN7+fehHfGo
G6U/7ZIwZILw75M+zaRsRqxo3MkBP+yxnJTcRDbffQaRjganOPMWI/o2YZGZBBo9FPm5RwT9KNSt
YkO2Dive37pFPmSE0mZCbQw7d6h+aqgL+xLw9saJ4w5NV9jfusEeN8D0mWBD0JBY1TeY5AdsG0MP
gaq8k7ib7CzkCmsWqrQwcQtCsjDx9aFrx2Y3Hscwn9bajdlxZRkTgErtRekuTBaoXiCMq31pheFF
a8ZfImCe1nrWdEHcShcpCQk31UZ0mrkpfXbasPYAFiV3WRI06yKtR4Jme0RVnT8xMogJX5CMakKf
ZRaDuG2CBmdnCgOcRhZ3W5cMV6QP1IQOLlOc2hWnS++cjBFE4DR70RlfVwYQ06muDMbIPyZanIlV
xdNl9jHNmSGpLqlFyGXX+I8TgTcbt57AgIwU/jzkuoXeTY63xwTDI7TuPe5R2vRpNn6GI/4FnLfO
t0/IJYqc8NpYeI3yIjm3Rm3+Dat+IyemrVywR53x1IKb+hYpxaHc0M5aGCIGbfyBRHI1LKP6KRr7
E3aK+KoX/76IdfHBSxyu+tLiomdISQ82VhvDyoK1F/XqiSRMsFS9Le/SFMU+7mMyM7yBDfzkwxRx
qifUffa50qGFFSGabnEGnCKuHeex5tffFNr/D3tnthu3sm3ZX6kf4AGDZATJ1+zVpzLV+oWQLIt9
3/Pra1D7oMpKbUi49Vy4uIJt7GMzmWTEirXmHDO/p29t067D3GTXdFSsxP6tHK37bYCLKFAzATRW
F4TJQXoFJ7LCPDkcTTnBNzFBLZtO+FJPRYNURVgPY069zOHCPpSeTdo6GTrEXqI4ylM66MHMyez5
fs5U1FdnVpjBrdRhaVixfxFp4UMAx36fhum+kYG40Nth2ocxKCijH64q3Zn2qMimvYdse2mpsN1k
AZaJFITNJsF7vs9CH+tajvClYgbASWj+r9/SrnY2Q4rUTpZITBcxrKmFAaX+TGEh3X/8KP3JXQOE
RMAdxXshbYWzYMpoShIIMqWG8d8/m4xjg42Xlox7BU3B3Lfzjw5mBQddKOwNOLN//oyh3m/WomDp
1mBf0PVZe5bJ4Kr1xI7FqbkKmFrlLFuMIhHukp9BSGqFihQo+UjO3Tzra3un2pdJT7r16Ly3xljv
IWOgaMkl82vp1vtCtlcJyoaLj999/EhduvTOJJg0BKmLbmVcxbHW7DsEUzexw57Gb2RWtvuPX2kj
Moe4x4k12fl52TT9pTFV3X5qguJsnO+I6PxuT+SMQ7sRsleVmm82w8ct2wgOc4zyvKNmUaypJLo9
ytx+D+RAWzNHpmpwsmuJU2LfZFjixwimRYE9BKG5HXAqge5xYR5LazoSWI2js7Giy05r//vj47fz
FO/SNEzkC4avLwvm45dEd4aXH7+yR8j/KUGhKx0dOeRpZ17hKMjsGjX7UBTh5T+/RCfLgduhjojc
Ruxkr877sAkuP35UnfHfX2EK5lf9QOnYEYY7/y6kD3E5ABn/51edaWHY4HBCiigraDjh9TXTLoxW
fFZ7O0TaDRyX7kL58wSnz3algSG1GeIOdAl/Xs8/Pn6bx9Ux9b14W3OvN9z5t9xB+VtAM5gUYEtq
82PXaMU1Xg9tRYGIZxEvI0nkQ3b18auOQf+WWu/543c+rrtlGzcahlkCy71U5lc4AwOM94H1zMjZ
2TYpmY5RgyQ1Fbo+M+X5IXPxz6+asT74RuoxILJQdSf4j4IhXYLN8DYS/g8BF+2v1HOic9cIRw4K
EBj+f9bVt1lXwnW/S7u6eqnq4CVJ/tdZnbxkb/XfMVkf/9N/Qq+EbfxHoKxzXSnowTv2/wm9Ykn5
j2GaxFcJeLZCKsK1/ht6JcR/lHL5W1yGWpYxB1HV/2Reyf/YjrQd11U45uFjGP+TyCulPgVeObqF
oEuZOLalq8COz9lafwdeCRWMVQqM+tBF+r1hyye3YW6CEqtNd0pE9EzzgaTK5Cwo8E97yXbUx2QV
hMnvVLUY/TQxUfa3F65V/S7tfANRuMU7xdnIJ918sKx8E2myRE2Cn8N4ZsbmMIP3iInwG6iPA+sK
Rzx6hNltzz/p9C0B5O0uru4acpcXmmwRZKQcNML6Oapyd6vX9KGgmSPky+JpV1u/eib/bCkOjAs9
ITlSi9dWN4zLSDFLVox2msm67VE9LmxPmrM4Wq3qhoS9Ttop6HLOKWCZYryrCz1wTVTF/l1FflVV
05OyiML86xn5t6g8ksz+yhj7uOWW0C2c3Kbkh+BL//uWNyYxD3U0xgfTtO7ThwkX5sLJLiYMLGel
Rbdvqqu3zrJvUvTGXLy78c0m3k0BMTlmv0dHGeBUGC5QJd0qog1Sr86vslhsTGh/y05UR/JYnTM1
THghpUInKopH14SQGngm1c545xfs7un++88lvjxKhsNc0lUWzyZ5bObJ5+Ks4UoN/NthcJiH+tNr
o4vX2PLPckNeSpXfctyBUuP8dq0bQ2TXU0PlbrcXuDIhbWKe9QLxz4r1KZzv71hCg1fr872er4nv
T/IugaYx7c/3mv6n3cFmpaVc7FWJIKHkZM50ygzkHSPKh/l8VGJCc9PxySrNu56cC4b+pGxkW1nS
WuLw6gof2h6wVYYvr3XKrDiTT4gOEbnSZBgHZ01r8+z7mylZaL5cuAA7gJFY8H+u8fnC0YrkFrlu
6hDSK0yj9MmPbRNyECs70luI4DMZqwe4gvj/EnPAbA5LX+sSYen8EgYvvcreyjZHsrOmfxUt/bql
NaGqh8LTbnKs+oTkpDhJjdcoexpTJkl2q5x1Wf4yBnYgP663bZiT5VTsNLNdtXpzTlIDgFRv2Bdt
8xLb1dIbMXCHWZYtkKEyJGm7vUYsCZF2bExV39MSFblCzy72Vp8+M4zAahlgtWuxhfiNtunoLvqN
8eSivVMkTRX6ESb4g0aL4vv7aX4O9uOlMw0bYxaPgSEYtaqTfEpqiI6tcbaCh67c4Bl68l0EtJ4i
nS+lXuOkDdDHXdXYG9Zpkj8rhXRID4thLaLsd+fD/p+68U/h9r9V5zBUITEUw7hNUZOcd4wPYEzk
N3TmzlCwMvFXIVCSJN/4KYGs8CRHzXqocpz9acgZ08JtAK7Jc6oXslz24HWfhxZnW+//sNoY84Py
f4M5Pz44423eATUnLlqG/vlBasAe1Sm4aoai0abJoplY7BKo0aNz72nm19iX6ghXlVGUa61GQBty
xuPgTGyJBaDbAeUzFPUzz2C3tKeIPNheXWleg8G4e6a+uv/hm/qyPJpcps62Z0kDs7J1csE5QOWg
H83w6HLoWvQFikp5i49c5v6xpX8nMMnbcEesgTMECtQPsRwJXQuJpKfo8TREqbrx836FUoEUnWq6
Cj204gA/rzNHbbWqPNR6eSZMc+fEt56u72snuXYqJoEOEn4sNd4PX8KXt1nyUYi9FAbYD9clxvLz
lzAEXiQbpJTHqk3eOkLSloOlXgHQHrSIyMakSQBuUCgyaocxTZhbOOBSaqAOIDfGpDkqPI9ZsJ4g
b6GuNy6iJGDCz3+wLOw/IOzLxcDZYOV4Bil5XXsuffdSDysUD12vr8yoeOoiGS9L12B/pK3oiIvI
UAgzbazz0W5AWbQeLDr5o2b020rP977k2J+hKl2oMRrXvQKkhSGluoi7aleVuTyLzHgTS7SsJsjH
xBSISbOjz9h/UVQKD5DZ3xr2duwwzpTGap6geF5x+/3TYpw+LRJDKcsjzWRbYUw43UxHr68UM3r9
kEr5q7ObvZvhru1nGHWaAz7rawBq/AdM6Ca4iZ410Z3PNgPUBoN4G7/SXpx0sNa0b2geOA+hC0S5
HRlZz9lIFZaC8++vWJyu7FLOO6QS0jV1VnY1f6K/IkYreNH0SyZxSJLxODgouHqgab4ECWtnyyHI
nqyBrpjqMhiHLQ1Ur73NyTNubO0M3cXKwuuHwlpBn4ug4wufbhIpY/8PV+kKZduSPABDVydPrNO6
aH1KQxzysWfaRwiVEFgbE694Lc2jhvnuknKMxA5stlL0V1zhynTHq3FOywJiCNcRi286+/VZD891
dPTR9D9f3eab6drClrpNKezKk/29JkqxH43COOD3O49LTOMiSsHRDOLSEJFcEtuMUqv/RRgovEv/
Ap8R4IlmuAqpOUuXAbJCJClSkGM+ovZKp4+qp42xbOm6Nbb1K+Sg+MNqYM57zd9L8j8X7VBtK0c3
lHtSKDUjrlIvtcWhkkhqXVP9NtB8E9DA0zcHj/Vsww5y/qnDZC3u/CjahzreXiRC44KBmpMC2SrN
Vl8haEdkkDf5AUblonQhShn6aPDU69h8XH2lxzMidbgCnnpQpNJzXMSAZPnMjYKR9QCxvgYpCh5X
/dOOO9/6k0/pGg4NFtOxhaKW+fycu3DfUpBg1oG2NB33UrAwi4MwSTyrnBBhMB46LSybzRgMADfc
W5kGw8YKJJFuPtemqm7LeHPXIkqn4Ni2rQlF0b/yjOwcCvdFHVQEzRZwG8C0Gdwe6fFB4iLWFjWt
XFTVgnsrSI2Mmm0tEVzH9DZTtONLw5co10t1SbnX//DmGPO39/lzc9azLNvUFasSdfDnz41iv1M6
QtdD25e7lM/nDu1DzwO4tlMo26a4jypYHakM/G3b5GdoYAwYkSSAGN5w1Wp8N3kXJlux70xHrKRh
vuARapGEcuTp6F7yt78H3e6HF/7rQ8llcw7VDcnckSfz82VbyHZpX4fmIVBMkvHZ4lHEleogfukR
PGL0XnlW/drZxVsey3sF+ZwUkRuIGT+dI05rdonYirLXtEkZE6zv8znjrwUSoJPAxh+bhwiVPqPv
be1cpsSuLGio7AgihXlJgBV2K5x3vQj3NQPSVSa5waF1Y1sG/GHT+OGd/bdvldQG3ZWGzVCPw/Ln
i0LnmZFzFBuHjgOVh/QAYM16SLvHCRX4qrbcBtvfs556G8Cr7gLvkISyLMm9rZz7qm8eR6ZqDAhq
EBFV+eCCQKH9LpCTlfhlByPNUZjfJtbqh6/16/5oY4d1LW6my6nzdLfhGNbVrZr4WmkHwwIAqmok
79ip3hy7MBf5mGQLNv9tE7BSVzVoGtuM/h8ugqOMzWogdRyGp89W7xUMQozMOAS5voYISeLBYgyc
EJELA3kIPGst6m+lL9GMVrhXnffv78JHF+PknbSpgfn6hMkL83FM/OuRSqtJDSMR4gfhDtHKz/1b
V42EX7n8g63Tr037vUu7+EKAXtDuG6MAmRclj25sg88TMT1thvpWNy6B4iNDivRdlI2IVZsgX+nw
AfUoBkQRsGhNrrGZ7PoB+qva4ITdNEH/U83zLy+IzWsq6OBJQ3f1kwoixaTJcZ9Nr+whOrruvR+P
yeI1GhIw8U1Dh3+4FrI7oyW7mQn4TbbOqe8ymsGrqa/ZQ+Lq1dDTN3cOyeuiinZLtK9L62EgmdPA
Xx/4xpXXgv3//nv4UvpwaOIrcCxXh1Xkmsbnl0gXLRERFcWazxxCpNVDVI+XssWrUAIEjKoHtkXk
tOKHkuv07Cc//llKcKkbpjD1kxMFsdGkAcG/OpDpdARPcN+Y1qGAADFrKmfK06Fxsx+OMf/ybyI2
BzJuUPsTJ39SmBBBapSm2+mHyrafgn1ZyVvaWBfGXGUktXvW9N0PN1fMd+/TQ67Up3/yZAXXbOkL
xB36AdDrOoI+PAx02WINrFh9nVrmqvSvU5wiNSyFMcVIng0/XMLXyoaepG5w2J7P2ZLt6fMXjHTJ
w1oYTgcD+Ai0q7MmUAQ8Tece9TvC62nYCrXtIdxsw9Lah1a3bU33yQpxhmdWew38jKnGWYlxGgGt
sY2V8aftH6VjDJDKsfkLjwdWLwQOSNJaaymQUQYEN+koH5yhuZoc+1wMQ7bFwfano3UJtnr6YTn7
cqTmeeI75XES8zbvOic3ugwBI8ZJOR2w5p63yZbJlA8MDrscCsrLJia9rIre+5QtQNkwF9Vd0jjQ
bov6mjHBPDkeFo30LgatWOfRtFMt0tHBpQURbUNtMtbfv3VfGnMf16tY/CCaCMr0k+c/iwKf5JR6
Oji6XMPAvUvSkpCVxF94s6s10/wHu7YuJ7u5aQSY7Bo6cGoe8hLtaicznHVTeUiqZPv9dRn/shxI
k+eF1QCqma2f3EfcbrnOasDTkkAn6IG0S2R3m9j63Wu41tziocZFEOj+i6PqrSetX4gy0PYIoqNI
E3Mp7csSh34hyl1Hfhav2t4ZEMdbsYfIZBmP2n2po0rW5PDmauRSWNCuTTH+UPKJ0wUZk48jFBNq
G1UwfcaTG2wVoy5lYU7HkEAEormrgvSH2rqFsHDMs8smzzBsBBc6XhJENo8qIhQWXoC2bqdm9/1N
/fJlz9dCi0sqpgmWbjlznffXVgeihk24b8Zji/Te18MLZ9AvYVbshoKvlnwxyihxaYvwonYj1oB2
RwTmFungWR4n66qpf7igj6fr72VpviDbms855BzrBL1/vqAwM2jr+QnTMjt9GX0S0NIWDHwwXhqD
eZZY4hI4+drllIme4DpEymU2db6YbLnTSTSPNUtfyASDcp8QSJXjAWWk8ga1flE3Ev88qZCxfZvV
JjQZasOUE6oxuc/z2iD16ZLsz9TQbrwCk5HNBpmKR50RxVC3L0NG+zadvQEI+Yj8+/6bUPO3/vmD
Sypqm4PA/Op9fe26IHfbvs/YcgLCHudyBzujjjFi69W+xKT57ONhzi2JUx4tCwsYxzaLVD9bolEK
fbDwU4QcPehTxFwZcJ6UubFL+M9g8d0ZOG0W8xmcrkdVE/nQlbRU0wy4edoQ0kptM6AhbhmjeHm9
aSUpU3zHiyrIGZ9rWUOStgBTz2KJ1d5jhgxeqTgGQ3wd+cWl3Zc4S149b3xTM+NmCrpzp4Pr41W/
9DCu0J5mRDw2xCqSDrEg9Dte8FASGY6AYzENU77uMWVbRXU3ROnx+5s7D+JOb+7cHZfzGIXVQz95
zOnH4p5vp/Y4PaVm+5Kb8s9IXwRAybEuCsDvBd4MVKSbbHD9jR6HWCo6MuJGpB1BSQpkaiVwYY6V
lQH05iiaxvJP0cp4JTN/ixXfX8QNVt20oF7yXR5UyLmLWDJ7cebBVNI/dYV4RsZVL+mG3JF8sEm8
OF8kGdhD6NePTjOAo7kZSp22SWI8Gq3lIbKb7hOzxVaU/Crj6KJJxHWRIjeieN8MaJvqdmtr9Rkp
KEgWM360qfPaWCFYI1hZXaMuwf6Al3RuE2rmRWUBRkjZR1cRL1VA+KZvBveZT+OW7/BRgWxKmIhP
sc4Pn6VRx6MScn9q/mFmko+T4T96VXZbAMpYUichfBKIaX1AMzq8Gkd5eHYM+8o0BhLDklagq56m
NVxKqB8akILmzcwbaz0m5VVaE9Y3JEdiXY/wDs4mHRXtaF2iJb3+/uu3TmdNiHmYm85nMQoH3XVO
VtzYIPI5sJuUfiP0wIhXJiZiJcp4i1R9aBjq0Xx4FB6kM8cJxaYv0MsTr2FOpJeZNIamMDo4aKcV
8lnYgfQ2cb8ix6Hhos7yvnsIbXRqRIqMZQgv01WvFmt54Tg7Fl217N37IG1BmNv0LiDKzs4cek9m
UC1xSkIH6V4tmMaqv+CPODzDaRHtfdCB1yX3eZU4/cguxSv9/X35+Nyf1xzblIyHmcIxcGY7+rzY
gkdLhipU2VEmDgro6KxMjGUZlE/sGeFWNez5aXuTOEayamrtktP9g9EA+2gELg2GkjuINhcmIPmF
UxZqjQcEjSnjubbn4/W9vomE/jqYU7aiBstdIhEFuYWbSBYbrD8vRDb2S0z558nMQVN5fIdALoM7
ijE9oH8xtPHv1BoehwnuBsZXp6M6dCEckhS+MCTgdcCDqzJHHSwjBkkWi9dSXdut8Ri54DjG0X+X
xjF12ntHYhhp+zRalYO9k2l3HWguVn5embpG2GuAhVqY0TrLAWJN1vDG/ILMG9I07KBcpDZrVFxP
aCg8i6Sy80TTyGjtRn9D5fwyzGmcpvnigAzEML4XbnSrtfoPBZD1dRGbvy2XAynUfSqIk0XMtIMe
n+iQHYfC+cNRU0uAEbrWg50ZL8gV36oGwS0cySpIr+IhPiQAC2XYLBOCxKok2Mau8RRqLr/XXyxn
eOvS9j5Jm2v8BKiyauIWUsJhZNosnSEgIzfGJGLClkmQdJvBBWeRvWXTze+GpRCAEtyaaEOd4ZTk
FOg8ltZwX7oAVHCvL27bGhRYmHDD+8raOn3xRiTwwvfQIFVm++v7B/njRH7yINN6NqlWmQBZX8ZW
HikQDWZRFOM2UHm33oa6dw4chEI7iAX0soAPFkdkCWo5Lqihu6xDGuZNC74sK647xz/vAx/qREar
1Ed7pNR4H5bqJugIQdKD+lc7uXu95sCbmqUgDeynw9CXRj9rlIu+kEmWjjeQYuzzuzjRl9b8URZH
Y4zOB8+7LfIeOIJ5x327iOzwKqOrbhcYGbMOOk5RercMbeMFgvFtn6LMCoNzPU1fiVE+H3KMfv0P
pZnxdRWdB4Kkicm5VUm7//MV6uVgcPqO8iPQA6qn+hUCNE76LmDXQFQusDZGcZ+sC6ueVoW1Yzab
LUKy+nJnfoe8nlE4ZFrdu0WNuhL2zLQKbVrYA90td6CuYcVhThUPB1i+LtBTdy1jwk2+f1jE/J58
flgcbrLSTcpw1r7TjiGOzFDTAHAeaZtfEJuacy4Y26U1gRAgVb73BHyRLjkzpu6GjJ1gOTjwMac5
ZI2kA7o8PxwI/vXGIhOwbOpdyl7j5MVONAM+ilNlx076F2Vl3rkpGdsxaaPj9Cu7iD3jWJTxs+/a
v/WYZWk0j3iCHuJYR7rc3LSFS2/RWxcZsVjA4uxE2xaVi0g4cHeiqh+q0nE3Si/OYND88OZ9bBEn
N5O7qXSbJBRbGafKA78vvNjOh/JYJMURn/d1oYW3BQRYwD3FEuXnXaJKLmlZFL/onz+qzHhHeE+a
yjOwDJIYUwCETPqoDUhQFNUvvKjFktMxW5/p5JhF5/LFuG+ijGdIt56Ym2N6iongzOK93dQuuyuc
W4Aaf8KelqCwJ4CKVlBtvUocjKzR0fo6N11d+Re0FLDBAs2UNR4nnOArp8BoG+MMHrA3YAI1RgDO
6hKJ1abVi6ND8J1Edzjhh+iC7Ap5+rVVzymv+hZW4S/V0zsGk9NAlwDvyeEX553UsFpp+CB6ssSX
cP9pQZOdCM8pBP2HLUQGgBn6PhUbggAD+sPBeRDWt5Uy+x3MXtK+UnNdWymwGnapVfqmWYG5YmZ/
pnI5wKrtiAeWc7aYfcup4dZ2dDQZ+QJmW07bhCjGiZ3IcP1XgutSJf70c2rE92/Rx1vy+Yt358OK
6cxaMOqrub/018mRDOKocKOxPpYmwemTeSuTelxZCtB0ryCz+Yg9+hnxWDQd1UPjrGMN67QKmpuo
RaFqevU+8hwF1k8hwsza59zrZgiz4PAQRs/SY/YWNynYHqe8x+IvNk2yy5LyLrYZGtOHlSuCIGhb
EaFTdBu7sZ+0qtCWuqnyZewevYHCPbemboW+6VyMBNLYjL6miShoUizInSkxPIWPpDdf0JplDuR6
V0hNgTjr4Vmb+OFWmO4f1YEQjJXmbXrYxH1qX3kK9eb3d/Pjbp3eTdcw5nE/R5Qvq38RZKnuOHZ9
rOPkXoGBU1AaW48705qABgedCiiaiba+/ydy6qPEWEMwMPEMB71mVXUHLVlaabTXMKwx9RtQ1el7
X+MA4ikWZwRdwXJK9JU9YAcXBY3TcoK8HpHrwAx7JWva0diN8Ff25lG20U89dfPLostHcym/zXm4
QKPz8+PiuySAMKepj00Npcvz8M1WGlykFg9fY9k78GRYQON26cQIgQhTwtvDg5Pl0SIbAcTl47Yo
MLL4476kKeowkISKSDleFsU28v0zMTU2ztcy+2G7+JC8nHw1zIzJILFp37HWnRTJSdwRZEvG4xEk
+iFV1OsxyZcT6J4hyd/92vsDhVwRDco0EXzWwLmNS8JygB17vAALES/GkDyXhpMtecsLxwreawd/
4/eP0JeGrjKo4tmd6Y0xQGVz+3yHPVrIqeUErHlzf2zKw/vIaK9AslOj6o9ZzOrjaeX18AAH9cWP
7gbp/nQJXypULkEytlEmKgDFeevzJdCXl86gjeIwUHcukFbeorMkUhUfE7i8UK6ys0lFw6aEw14b
5aYLZbaUdnCVNbVYh84rrUay1wKxj2evSdTgr2ujH0bN8kunhatEB4CWFT2rQgzy+SpV2rQYFhmI
RIG+dYOhR+kJgLkiQdnSsPOD1g7wM60qJZJzHz4j3QpMlW4dvo9x/Mrbf+4mFIqEI1KsDb9LASsT
zAwyHUpdgrrPmxz2J8LTSdTnuESvwpqhSVY+1KFxUeHJXETwb9k3rwg6rpYJHsaFjqliackC2Hm0
z3RK0JpUmh2ecB0jYr6dZteucrWNMMctb8Bv04nuA5ONxAw8SgDFAWXwzn54pr68tfOtmllzZNeh
LDh99ns7QC0ZMcckbhTRSXwfOt4TDvd9FRmzyXBpQ3czkm7Td4SQVdWm7ZhfEN74/XV8PcDTu3Ek
7RvEzMi9TkeCKpg8gJWBfhgBPERz8E4fzfb0mvfKpahfu5q5sa1xO7I1+EO371sfikiIXGk0HjUQ
xkD3+7e6o5fumPumQQNc6olY1hUBVN44ApEGS+9jTF40LkFgbFdOFBOdc1N7r44zXPYNYq9IRPem
GxNnQs6cqyIyr0yeUanBV/BqNS5LO1yrRnsi5RjPj5f+iofhHZQxAGmZ/ahn+bprGDbDMcNEr0rt
qH8sCX/twbZJgkghreLo9lRRlH5eaENSHbHUuKOzZ+59bYY+jpV+hBfY4LvDOIeps6CGhYazTOpC
38J07pYsnJusCW/okmxBZe1ClZ6NNe6YQZvzAoc3R3SkUWdAgyrtrY+0bhe64bOokueoTDgT22QB
wDf4/nv/2p6eP6CJxA/BzjyJPamMTbx1/3xA2wrwIsXTe02KQAkPXTrdnehZTTta+j5ponqgv3O8
XBJwveks/ODEUWOIbS57nzT076/r63kTbTv6d5s9AXnWlwlxkbLVpoWdHy3De3Eb4MCDWc+QxAcC
up7zsnWWkaNeSCqHEtIEW9PPzuyhuSZmF+CridyktqCtu5tM0QyN3XTb51oJo5OHzBjzAl4Gecol
Ijp7Nk+L0H35/hNY8671aVczHO4eitN5bwMCerJbQMgc7SopwuPgscvSu0v1dep4WP6b2oNI+tCh
/kaMT5ZfPOySYdqFfnJPQjIAQO2JwmJVAqdbTHrxWlfOIcmNgyOLrVPQv0T6ddS6EaZ4uh3G6pJU
qMumFwtSdkM2zehuRFhJHPNNq2MhrF+norz0HY9lbllF9a1iEIk75X1MwK6EBVKcMg9/ZfEIhZCW
faj8h6wpt2Pp3Xx/UwBrfL0rFtUyKupZyfblhQon38DPnYTHxjT6hUpWDlGnTMQLmkMt3SF869ST
XU/fpbkaiui6ATq3CEPcvDIxMCAgrlhAj04Xbjg+peXMQAX9SOwTkDYTKIrt30aAkz31uykVTKKm
WI0zPlBVA4poh3JtYLSR4j6nk+Tt9TS4i8lEG8zsrIusc6scbgqOEkNbPuBqfMFrd5f38VUPvSav
vGt8y9eN1ZCo5J8Her/D+QSjtt6Wyr2eXPc2CTixZ6N/PgTNrgBBsJhS7a3McDbERAqaNCKHBF3h
FPFDU/JVJO55xCjAV7M60iNfiDP8mvL5deLYgVDctn0oSk27GnC9TCbYnClHtzSN03oK6yfiES+j
dP4Ke/Xsiz/eYG+zsNl7hIjUo3gizZiH8HEswuvQmhfeUT074t6KJAmkwWy2juo3sCU7AvZGfIIB
5YHAVQyFDz4nPjWx8QaTDbXIVqCJiI+w2vdQ5x/08/RKWv09vu1VRXpFm+0m+TpoQL0L72Ck7o0+
6E8WZVvRlRdQnfxF2GsHHKq/vQEIZnJTAWDsheiZNFnawtcDSBkONXMqrp0ao2RavXpk7HhTvemJ
NOagEFDqJKTazK2MFp+AFyDBU5pz7Yvq0ZkjW4gQuCoy0GYD/99NZb2q7DoBeES4XK9ysYlIipLA
IUGOEYgHzWotplDAyAAfAQ3hnojDamOOGFr8me/b+iOKuMJccpo5z0YIDzU5a+eWJ1ehbbSbTpEa
HrX9zosY/4w41GjU73WraubU9KU0cqAFnTjjyfsdmxDlLbNgg0gHF3xO9x727Ws7x7Mn5oYO1bnL
mMZ+KbR23TkOHAp1SKzoj5mBhIxDuHr2sx81F1rjHyzVLqU1/iEXSScK2EqWpK4Tl74K/fhIkOQy
rLViBkrMuYk4LqsIlh4T5BEozCJImFN4xA4a3XTnAGJJ8uw1RAK+6HJ1F4D4JDiCjLecLTep+zUC
We6hw/MDbYXhhAtMb0VnaXSSx8xwD0HYQKjNkPW2sjjTobmhTfcdoF/ZHCmPAEv4DzONXyT1Wzq+
fr+siHkt/bzWUpVbHB9oN1HGnLbZZctL0nRDd9ANbWub7UMa8KLTogY+H3iP7UirAEJeD3gqkRBG
SoXzBMAVdK73jjk2h+NFVVlPUvH+VS0F6/cX6HyZSBvzEX52GM1yDDZcPsBfdcTEYL/Vqno48MyB
BnHDJys3rmIB8mQKO+odeJ3OxKHLfBMGz5juOZw+UywNTtJdaUF5gUsx5kUyEDh11m2Z5bDZ4DBl
RW9uMSFzCAV1DlUkgx/nbCutClBwRDfkxjjw2dG0hTy12SR9xMPjG5tGt5nz4clpXqqevwig4ass
Kwa9gf3kSAoA1wYq1kj/hezcaVMO4L1szTxHov6qadm1F5Bf6DbAYYqcUy8bF+IE882Sbbhtilna
FDRvlj9srVgR7jL5W9tTqEJVYJ3VgcaSIWiyZgxeM1mMABiudDvTloGhEXIcXpEz6WCrKlHsNYZa
60595lOh4xvtOhyl6RFY2zvA8Afh9Q9aj+clmMBZqj7n6A5oq4q3PIDEwA1oqiArPXz/jX7VGPCN
GviryIDDQmieChDhpTpwvhu+0XE8uHAKm3rGdVpPI8HkLDdE+kj3TzIW4EKM5zzRr4a63uFgZ0ST
VJsp47/64ZK+niVcGyHMPIcjR/SLUDOaCIdw7b479DVAUpwloTTOyEcFsTo9s3nxJftEsfQ8gbj0
QZTVBqLH9KkYfxikfHEB0KZE5ujatLNdJiqnLoBGqYqwl647CMtGQuOuXExGTelcsxzdaPYd/iZA
2wXBS61lvmrpXRqMW18rtnS5olrs8wLwy4jsmEdu36asYyKMadBoP7yX4muRxoVyQKUzRDXypeOe
O05NsBUXWkf+pU3+YY+yNwvB6HE2GeF39IqHCk83p9MqPgebdzGJlsaET/6cLm0m0KANSV0LFqOQ
v7//Qh3j67IGRMriClFscAA5OUczejJgelv9IaiMNdmgrorPEho6YI7caIW2DwulIXda2h8GxJCW
hXs5aIZ67YUAukxrD/E+3JqTz+yPGcxlWBPXqJWUwBRnPRCgA38jKgErfjHM2lw0/fSQcNNBzCdI
pYadAQFoDSFaX6XWowSmTbxSvHMt4I3OgPkzJ2o8rpMIpuSloLwOxHMRWltVc0aqzN1o4NNl057x
4Rea1TqrESiZVuOCCzjlLEmv/e0PcQSOrXhmXT9LbzIecKLo43fNL0sUuTHMlLpEORBeNEV0DGfk
ZaiiHRh3jdTa5l3InL9/wDHgTmTeEm+9bmxGxkF7URs1USVF+E5IOEFm2XiZlcmSD0p1gcdLrIWZ
/aAF/Tgnn+xEsxfY5DivEEKcnud1N+gw54/c2TCD4pnMx43/zdh5LEeOZFn0V8Z6jx5oB8ymexFa
kCEokmIDI5kk4NDCIb9+Dlg9012VY9WzYWYkySAzAnB//t6991gjGS/Wa5ImX5OTEykXfZQejWxK
xaU+pV+9JuA+BHtzIG4RAxAGCf0CvoxZhDoQXLyKzIjyMRtMGpLUwoADgrAaVwMpah3OWiJF9Y+6
yO76uCFQFze6wZMUKn8qGMnjESEKw6nEjVTapSOnEGsS8U7yKwVLvDTtG3rM2P0M+DS2ij4H0nAX
tIY9bGfOXhV2tnS8HliQ4axxuZ+jprkFbnRUBhsp0TEUPaN5MyX+oq+GCRgfPh1Hs3ZNn926MzAA
eeB9E4DaMjifZ8ynN4noQcsie/zz++WXm9niLsae7aJ1ZMJn/+Esm2kjQX5jmd0rGRzCzP3UhXrr
q/rRiwkTqcBV/PnPs3/Z1fmByGd1j3MOUqo/zrk4Vg9uKYz0Hi1bjLaH/frFjvBwEKF2S5Yntbz2
YGtAeMku3BP/JQhjwSMWWvqr2VnNTdT2C9t8qQ0fOJIAYNHDaZGmxOHjD/dEtXw4j04L248zJEM0
bv948I5pVl5ccmeKtDgqy7otHRYkQQwfiKaCxDNRLyYNM1k/AWFsvPIFFuynbwLbnEa9XaiAbtg4
RQfX4vjXFd6/Wf1/rcbml4W2Cep2Wlu/9JJCN409MvnSe/h5Hz1S/CWijRrYjIGOEbKlazUr2hI9
cBouiCDdJAB/Q8/4tHt1InMdTB65MJFEvJJhrU00xD9//s79OgvmV3SRBtJecHzzF7kSqVJG1wiV
3pO7cmli+4Tw/T25jm3xRLP/BAnsDWMpKOqzPp5qNyPwM2dGoZ/KomGIzXmQBGOv35kgk//d72bN
qtzfrSGwdPCjmcyqWUQwi/6+WESwz1oVIdpp8vYN9rljgvupI7AtZh9/uEO5UV2vOOfDL4zp1jCA
xWfEWAdHzfiQ7pNRqLWlE5Ssv9EDVeshrt+TsH9tasQBrLcne3BvGw6oKUo5buw0XEXI1CYzjla3
flw/xk06rg31nFh9sRBjFC1ywXG9LoZdFqprW5VP2IAcxj3GyXTirVbk3GgYV7kpadDjUSzKpwzV
EuFlAutxA2d3RABX/4xXdGs8svXICkT7Xy96h+epHeOkKvvIqZrhq7v2mv4lUXxnZllE+Uv+kzUd
RsvCbhcTjUNr6K1KuIJicyQwHf8mWU5vsVs9uRHf0EKnbA3jfURtyg6JnKCO0x+jTfIV9OKNCykS
q8NgLrqSHB+jjPNFg97QE+2NnZ7znjA9QlayOewa8IN+MN0B7lQAGAl4433DnBfu0tOEIoYTY02y
/STWdURoXiS865SmFxla17YgHlJ/cRjFLeCulqsszKEP0O0IDBeyVV78DPvx1Qb8uokC85HaDHtN
UoJh9z+QzRpLbm93cDD2VvkFSCSQprx/pPTd58Z0Lxi+LiO3jReC1rluZf+uM/3r0Hy+DE0MDTji
LBf/z+8vw3pQRePpQXKfBP67TdR+3tcvkY6IPNHYjrrho6jztebw/ybB7NawvK1UIaebHvV4HE53
pYWOWsTajaVaagnygWXVW5su5JSRyXBYEEq/1vLwy9SyF3Kg/HVSuScZ0pRAU44iyhg3fZjB6u3I
rgwKUp6k6b3mBpE9pojuicOAu9tYW94EMrCVWnNeRl6CDmDlKZHcgC2z8/6SlA5aMEJYCKHZG340
LnSrI7so05n/z1lR0VYF8gmxFLKEycW/i0EgGeA8Nm96ZE2LOEI1HrblpS+sHXyKtemBYk2iqlp2
fje7Lz+i+qvwy5c4Ybsc7PQumEKWj4VG/Qhxkreqlv19xJ5Umvono6ORxoG2w4STrmpFVp4otgMs
NXjyxd5I+QsRkANwOHzgKT4Qit9umi+wtC0gSRJnTJ111VmCkIvnCBr9+g1t0SYJ7Ldc5ybytBCL
mlO+NXJvtiCB4mqkYZ52FECqXObzz6oDbmxEu58Rw3PuKdJqj7oCcjGGxbjx3Cngpl3iiI6XeYs4
w9lUEpaJ3X40DY45jhu7bmJnrd1Brf58gf6/1kDGXMS0sExztLf+MOiagBzESPrDe0cLzE1PHy1R
1tNEkDilaPU2ehGrxsSjltCgskqjJefAT8cOP8OwvEA/Paf5s2uSLq/Zh1FP9hkKWyJaE8RvIa1r
o5o9bD97Tz8mRNwvOoPeKKY7ggf0q1WaQDvdjB6G9/7n/zHD+eWURpgzVmO89HNX2P2jAywmhwH3
mo153mjPXHIkFhTdKYuRxTm2EvuinTHhBG5jMJ9WmdncRY3LJL4ZH2wQVQvS2zkWZSSH+GNxFZEX
bAXk0U6jbeDUxr3fhPbBQpaxcGKxNer8ppJmcqiyyTgSJyu1Q4z6G4YuZJRiio5t1RFJBT/Qtjux
sCUNOPSGe3Rw3mJExrFWFqybquvXwITxjrgPAg3YQug1UTJu3+6kleSr0DUW2eNAT2LrtdaPuvY/
8fmgq6enGuRNfcheVZdwLNCjYN0ktMHyiaGWaT8PLdLxgWM6Go4y4/Yan2JhcslRH6/8iKD18GC4
jb4OHLnjsFkhD2zUZkqKDevhNYu+uu7N4AXb+KCmOOviKRW8cHo9LBK9MTCqELErLW/tqAGyT0iC
WtCZ71agr8zwJlIM79NOrPsRJyqtVWslAh3SG0wBWMkp/3MN1xYx+WXsfMg+OjOwIWCqC35AxXgP
yCggdwNtSDuRADsS3OD7RUamKt5ff+6ahT4tajMBBkgkCpSsB18kwbImrrSb0GClqfoMUtzCwjDR
f+bLFk2mbYLbQZ26ogI4S6jKKx09/zbtWnNXAym1SD8JsMgjAiHSEUhcvNb86ZWdFarGiDmj5gIk
R/miv7dTGm0s4m2WSdd+FgNJyvnQHuya0FNJC9EuRsK5Rs9ZZ8b00HqI3TTDYF+2BDLpYfg3N/b/
URzOwUs63oxZgv+L9xDtf9czgYzuwdHXRO5X5wCDJpYW7UcVcaANjKZcib4B/0N+Qleve817IGMt
BkyQ7y27eCKjCY13nXxxIv+KSb778zv025Hx+/Jrnq27LD806n5tXrDXN0nlCW7QlMwcyeSRkGX0
/mwbfoc/bbQrBjAsyEG/JW+Txbdiewhg0+r+VYvfgsamFI8IHW3Es8jbbco9buRWu+jEre7l755V
XtjMpkXDXlCeRafdUJHgFXQJDKZY0Sa4f3LXtuVeWbS2W/cmoMeqGeKhpEvnm8Ao56dzR1Jw8+TT
zRwG1YO/Gt3+fXCm9yGciZ7JMbc9ykUL8KeY3nM7w6FF8H2TfM5aTmgY8zFeIW5E08EFOQ9fM5RR
64HOQepoVOwMHtetNvws/IGIC/8QKq4jHekIhCD1RjA4EuIk+Aiq2UTusisJIF5Q3GsYHlX0iLD9
PPWkiAp/gLNGi9ocpxpH66K2k3+jk/tVdIAkwvLpueDtwfPzx3WVjlMAa4Idw8u7I4CntSfY1ZTo
dx1JGyK23rKh2jpx/Rrr3gtVbEPrI64g+JEpgBaXg0mssz1mOvqdqrLooUJPMYuK0kPaN73G0MWh
SF11yvtoIkTW0TrKig2nTpIh7dMcJIuTo0AGW/srUxXX1mJmlFXILALiv2mCS0d/5ODA+zVjcJeF
MhH7MgM3gOlhH2iht0Zrs1LNoi1qTvJjvCNP8vvy/s/fZTA1f/8vHn8UjO6wpag/PPz79rM4vWWf
zX/N3/W/X/X33z/km/7xpKs39fa7B2sG1Wq8tp/1ePfZtKn6/nHhZzF/5f/3k//x+f0sD9DM/vaX
j6LN1fxsoSzyf81tE2yf//mvT/+Pb5t//7/9ZQ0qryglo9nfnmz/829/mb/jt6A3W/yVAxSqX64M
j53W5qDVfzbqb3+xzL+ySngmI306fxgHKS/+J+jN/qtHIoyLesXEnYpj6H+T3qy/2jrdXtwNeEjR
WWG3/J/f7PLbAvLbC80L8Y/H/5qF5ZDa8buD3izU8klJsWkez6dkTFm/r7CH2ul6OuQEyrPUbCzv
saqjiyMpK+uCYwz9R0lUZ7U1cRLtHZdzm1cPqLPq54RdezHvvluAVc9F4YhT1tPNkXn4CFXbGszk
w1Dezo0K7auyOawaqDsIHEYa2oEksQ8+/XUOg/6j3isWBhc8Kni46EpyDCuBCZ/TNDK1yVHnPJBQ
BCQNzg2qrMR4kEOl3Zp++fT9SJVWdyKLek+BvGHQ4L+3Huc6WM+bKOvJMA8euQEJHu3aaENWynQS
g/OC1s57TKcCSrRjELnqkbYtvceO8R7pri0t+/mhVTfdjZUSrzF/z/c3+23iHvUCysn3V9QgvBbY
QoONUeXH6ivsqxZNWxbsMxOKz2DSM+4jaTAezf1LJLurjpiiRx22NbMMzIg23CJTWQeGCTK6a8Wt
44MMTE0kVkVl3AmZP3Uy+Mrhrm+9IuzvdRsiLj1MAKg1kbwdElq/zbJDV6gvk+dds5zCqm3q+zRX
bglLWH5xlNSOyhEtIPNW7ejUd8tCszCbSbWr53/P8k96JCFWmfmL8M+uTIIMNiIpDiIo+xNRBxvi
e/ut3vnnoHb9RUkHCXrG9GlNBsrD0Ld3sCHUunSQGKSTBSsv9k5EfN10dfDKlBc6YT/I2WyyTuaj
VeYSWmMYGr1HEetry0Ovjz5WsJUcOLvLLcm793T9CFOvoVoKDL6imTPOO7XmxHZXeKncmbqDVq/U
PrLBRaau4+Lvd/lUQPWWpywFGJA4/XM9TVBZ4pyElHhgKBrbkLfoC6lex/qVw3vt9Q8RcsphOncf
VEiOuvhoDJNkIOqdhQc/FrmR6/TtIrPD17YgCzyBVpd/eqGw8ZX8IEM6PdacqheayWxzMP0bk5nv
ZprscxZU2tacUPgrCMdJZ14H2faM3OWdY9UR2k0AfKn2FicGoeFG/jMco73SXLbZYTMm48XWGF53
+ZqbEnVncptEDj1SdUmIrqGiLJs1+F4DxGr0lNndM3e6saZGwzkZgyf0oQdEinG8A5gkKniZOVsl
iHipGgRHM05408J2dW9hNNmSNZ0ONmEp7JxUc732ZRKSR1IsIfrmGVj5JZ9m3nLzRchWyyLQPBRu
+tg4/f0QFgd02dTmVUUInj6tZNbiFkSkHosL4+b7igEAqTS4twvkuBArl6Mg7Du/sdz8a4pktgHv
e4jjcWtlGqy6SdFI5d0XlnYPzt3P6wOiOZqWZXVIBiB3GH5hkVve3pHJQ+ERFlP7VEx2YG0GSiLs
fWiBi5eajgCQLNN7mL8zn/Sjm0OyM/Idm2riPhRFjxXBND/Dirz4FkM8cBSliR9JSY/5g6HvjvFK
qYQHwL03NlWtcRFkbNSsM2uv8+9JsDPmUJKkmojUIvQo98AKl7Onw8n0RxLGnkmHJWcn1X+4DESy
iljo1CPvAoEG4BvTW4SN8Rp2MlnR1zhnNfrfnK6rMEr97PTBJfLFPktruckdIFQj8X216NbmnD3u
o52qNWjbcRwwf+2tJbcpEcmhXS6KWK3hs8HHHOm9yu65F/QzoTSc6y4klGZa9H5/GVNxi8rpZxlb
G08jMKvrdq0E7F57n9VkwxYoj4zvj5BGt97ov4f6rUvpFmoE96XAhw0GZCRXeR/oO+/qXD4qMd5T
ax/HIfjAdkROMg39YWKg7CIcKfnJCgmMdIZLj5I/Dd+bYXp3Q//SuRVZZyzjUqNzpYLHUgObXKZf
Zjb+6JsO5zcCSeLRyAPv0bS54VFrkttSAFEgBFknvmO0u0NdCBcFvz1RULmvkfMFAfAhtr32fhz6
V2nsqYyIhtZtQHxNjrKappFbK6CN5CSfzXL+MgB2kH50BE9WISskdD2NPnCLSy+dyPHxxteyRaqs
meXw6fWPQ6/hg+D+8wEkTmJ8zZsWl1yhQa0MPAo3R80VGyOy73Y7kKZUJNAVWWOp0Kad3U3L0gYx
Dc6Qu7lHSrJSM4wwheN0KKtn+CrZsZ2q7OhlKLMiFC+zVzomjoQpCC2ERZxac/BvMtyIgVUZZgTT
G2vpVsTvu3HwXE51c1P0FWdRxa82wSSJ3Xjdxd20G8nlXNQYKVc6cvrGaAi2t3GHQcN7jmfYq2SP
mhnmTxaN6WWn5FNYkkZpRdK8U31lMoMAEyerDyUj766M7rSGf9RB0qxqXS2rIWIvtElZTHRUae5w
aouPyiuIfRxOqTlUq0qQOMe9Vh7MVC8P5FbEa+ITgB8F6yBoYfvkHMzQ/eydsHSQ06BbkhJYMzo3
zPOqRbPQ9OGqN8phRdhivgvnNHNRxsEpL/JTGdRU1PA7l37pJQSmSbDmehcvDU6pa7+m6AgxtOxt
KgkhyUPJenUsAYOXnhx3laSxrEz/sQcb3BRoHiwtYT9wG+wsd26jTae8detjlKTbJKB34NXIDqzn
xIO05c5fj8xp0TXmxI9CI5ZA9GXtrbdYUlpSH7+kDMjpmJA4BKW+wkJVrPXIiQ+a8tydE8C5chlh
OriMnge7yfbM//aQCOXStKz6qSwNuRqSSOxrx2uO+QSAsimmn16QRqdUK/zHIG+fzAixWWk1zU0+
lzVmJx6QxLsnG4bxY1GxLXjjgD1mfugFtDdKcfJdDmW9Kz8Mp/Ku7pggVCJEfkfrGFVkZ51LfSqv
U+uBz4hY2saxWsumzE7cNNoF3JV2AUb56TokY7KmJBd+eovX6czELNyqPtUWhW/1POv8j64+kgPs
dPZ28HPvXNprCw3mybTr9uyMxg15WtwRcm6Wit5sz2TebJxUazCo88guWAeGZLzxh+pUloW7rpSx
SeMM546XihDYJh++//b9oUQrx9eTxsBWGMNFRgyrpElbirPQsY1VdPx+6DRgcBajbVxrWFmb375k
/uz31/3zIdgZUtr++H3fn6/np/3nV/72jP98/P03QwmLNiAd0n8+xffffvt10oSLgYIzbHXvnKTT
sFZeEF9lkPurKczVnSowWsFns+5VbQIIzcz4kToU2WUn+h+pB07Lbt3wuZPw7Ql6G146vDAkU9Xx
W1FEr2Vimu95p12zNFQ/h0Adix6ryDAMm1QGCBRctGw51QExfglpvbVPDR9RxjrYOAaa3/A1WvKP
dMz+AVCF0LX2vaiCnzSfznKmJnR1/hR2if4mzepLBj7FFHBDeFA46Hstgy9hxuHTfJksSUMfH6lm
p6Wu9elDOQxsjX3m3sFLMAHapsPV67xqXQRacRnKLtxksYzPue1aGxAwwW0+VFCV/FTcVNoI67Uu
nWNXqgwRg+scbOSth6YGopCOljxWCbRru8/jm0b0oNRJxL9t+E9sM+kXJ66OHrOzbM9eE7rrjFnc
JWhMUCZx518DhwVHN4Psvm9h4UVuPT60KFyRaFTaYx+6qAtl2T716YTZTQX+s4wJYtJI43oliPpD
Do58Z8d+SP3Botqwb/FLt5+6k+/80mZKObsVXMRKYO4VAb3QwRc+7Zz55Xe1pwrbqlzQ0F+miUOi
RzG4W49YgE/iEG85aXofxZQ+AMXL31VgvOf44F8p+pgeaYV8ictmWDRkCT6ZBTk77dDEP+qkmnVV
0npIvInumG5V91FPoxbzQnSHrlmu8VjYlxx53zpMnOE86lSYY5U0J41s320fm8Xt6KThrlNddpOa
jdiJcUiPwgUoQfZCdvDj3jxMXVDsY98wjwMn9F0shXXDxjpunY6KZFb3bESvtJPhtnITTV56mQYI
i1Gfq6tWjPbKyoR5V7gBFFCtiB64/Yn5q6L2sRpY+jVtED8i1ih86W397NqcDOH7eS902eYWVdK9
eX3Ehs3qFuf1ZXJD52fjZAeCILuvpjLocKYl+doozEUaoeNNHRzj8+suk32nmQKVE9NBafbMMgSz
ZL2Fp0h2DxGXpMzAO6TWL713dNYvxFXmbzSRmOrVnfHCXYTFpJHpsxcWDuMMx/gRdeysGqjQRwvc
1dIue8EEgprUJnn4DsK0WCH/Ka52aHXrhsjAi8H4dFNVHUt4m2J4R918yxUDBNiaphta0bMy1BmO
kEHUPkqN8WAQ5HkQdaHvqTHLoyMDa0dMbQVJofW2A7lKt/HQwoIONM59IZ4PSwnz3DchDp4m8C8S
ws26y6bsTtqhIpKW0l+zang33eg91GVScyapqh96B/RaYV940kObIIk+L1+igYJ4mnLxqurmrVRF
915njMHTNv6Z1eqGysr9jKHSDI6LyanriNn2EqIBlLxLyDSGd/1mTQ5GPZOBLKuiGSFRt0igt4Ov
ueMghjH7NCMdkEXQfyRg6cO+FW+DIX4yBytfuagPYBMone8jx924/ZBt+p70h7wTRLVpFTmHRefv
cG9ySkEpeSnslWx9d9tWk7ug/LVyz7uaU+9d2eQolmjWrL8fdnQmD17dvDedbS0Sjza4SQ50nOh0
RgKzwUyCsw8JheleBQqXW7/mjUjsF8KfPgaVm+tsHHsuPUMhTdBugsxiKKztnU43z2VHBLnXYXtQ
Ds7wQuSkYZJNmybDM3ObBEW3a+y0ihOqgzygNp1zk7zrWhBdldZ6+1ggl1FVJa+4rmf1ttjaMWiP
PrCrNZIiuLwzOSQJPjmNLotBr05dUjhXArv8TW/jrew4abFIqhtRxMewLNS2j4LPwNH2iUdcv5y6
pcwyedaKsLiOEakkPq2TTUPx5RIiIPnVPZ8NWRtq6kAQdSu6sJ+OX+0GWcPkG+pT4Kb5TcN89/L9
QdSK5bI3+x3u0PHIfvWjMsZgreejWqWcT6kY7JVmJHInMQzcuYZR3hkN6DlGdNKdmr3Q2gn6ZD3c
DID7+On2UXqFgWuND0Q8r2H8WqexjN19EtQfWlbsGAL5t2TTsvi4w+3QuWdRtdUNot/06ozTsii9
4BT1pn7Sm2AZdnW/KRU2YI/D9gIGYc5718crmgd0nH33VEHMuyZiaFcuCn/BPcRddzXspLo6ATqk
yuEN+H5YDH15rihHxdSl6z6eGBvNXxuhgULTj8abOmtn+3XDjAstUyH05gpvOVoN5lhuhq6UYKOJ
FBFN2Vy1ECEUzdweQbKBMNWpr1hq3aX//ZLU1KIHnRiM0dTMky2qVd2T4QMal5tA6f22KhGfN1aZ
LGmgD1tEZclVt2QN+AE1vpGm6XU2RdFj9G4NM0x2CTOcRbcbUj26IgTF4BpgmrMr3nrzfsLFvFFq
spf64DE4nj+4De8iVq9oU5drQgasC8TI/IqztFv1Gh2M74e0tZujGKxH4cflGpeYu3Ja9zyEkX7j
UW1sUAhQNPTpTd4LtPi9Wy6gCeDpD6P4GllWfM3rAfVnObxW1K4z7vgfty8jLQwdrrnUzERsQxsg
DviN4Lb3/NUQ0qHK59XAgKVzHYXxEGhefqh33MLBlsD8J3rktyDdI3/BtjQjG4pym4V0s2a0BYeA
7mqEnbc3RX+H/HZFe5LbtWaNJPyBotqG18jNLNviElcVmnCndE9F3u3Szn1zZFE/R5LTO4gaiJPJ
qYjckBTba5FWJX/2a5lJYqIt5d7gb2Z3cmEbOoSruOxY++Z7Yk9Z89zQQVuoMJjANWH5oFVIM9Oa
ohvN05B4YAB8aJOWnJtgBXzmWctkeVItgWlNLosfTd9US4NIlkcr8w+9jY1EVsJDchBlq8DJp8sw
glzvwqMTQ35y6C0xfnjrTRzsCngaL7sFBRKuNm4iHMEtDSb34hWtdU84EsQEUZq7qGMxIoL/JvC0
e7ZUjPRj1+8Hx8Tj0tovwit/xnU5EeZKsiubnDRtwnwy82JaUbccILoetO5StUNyn9Wmsa5Rlqw4
IVBLmvFhSqqZajSuqjRH4dIG+8bXMfHTNjtFzNAGXuP58uAwMxNE4yEXEDUNc+PH6dqV8VveM9oe
W+0rIeBjO0s3ypRhjExG0ksnXaEqLvE4g7Bfjin1cUngJ7Db3L515w/ff8t1yWku4YTdhtLHt+DX
zLMBtXGpvuE2IxKA9eo2MsheQ9G0y9rE+KEEvlUvzcZjjAb+VkqEc5bTmYuxB3OZlHPIbEVb1Dea
a5F5P5sKNlg/2mswyY9Z1uxshZWAmvaTtBh67JbiOB4N3dbs+xXAp3tL//DxNNwlQenc4dv4GlLj
pjJwX+gDv9v3P0fjFO+0CRQAbD37DgOUg7ImerLn39XPeO18UmsIcBM5y/Q1jIm0HTyTJt6UHQYK
Ts8mPLXtt26uwlN4aDGoM51r5F0oiW5I7Up7koPFYYOQ427Iq1095K/JZP1MDFFvzKotMVzl1bFV
kOymzipPLFIhSgE/2Ce91WCZd9Xd9wdFimtdMLzXZAy3zprqs0Zzc9WHNtBNFDyrri0BWEjTvKMj
ty1LIAa1LV8jNcLjq0t1dtOSllE7BetxMm+iLjiHVY1TMre2XRPuXNtKZ9kxAAf3ZGIJXVVj5iyK
yDpZXIjXNi9X+qSZtE4qLEqkhoXuuDNTRMOpvgUKt/K4DPe1BJY5Builp0TEl5gO3sJwsuyFmZ+/
CoPU2QF2y2rcX71OpUr+VwpytqIvw6HFEq5cjLEebusZDFyUXbzjGqygVg8Mamr6SEVB9YTbr1oy
gCVaj16jcgfcMWxCVeCt6Y6hgJeOIvXH09Da2dA00+i9Tc0j12r+kpC2vCiD/MuKQWGDGVS3HD3V
MgSeggDjVnG24OWHDN9iRg1IEt61WpUfiuiiJ4FcDpr8GQXOmxqtH/FcBpE/cOlaB7loNStFOKdq
TnkiF4yIrnwiT8Zj7jjy1q7DrOSc180xDVkA/zUxt2WG+XJE90BzM14FpZAbT7xTXxLePTrhKgY0
6njOMUZHvw/i8CKzd0mW+9ZAyreqK0ZO7Qz77VT+anXpDzXNJVRFVjqx8KvEljrDdaaimeete5ih
h9ik1g/HDHJbMiDP6eiZwt7SuLTH/jLQfEU+609Geq5QUZ4jrXvNcsZhMpBX3quVF2bBh1XS+dEU
0g9CpmaIu7PvzNKjRtwbXOCLitAXZJST3DHB38Q1gWSg6p+SQNfoSsN95TCp0R8mBdcri1cgbOSZ
FDpvGRMjVr2PPKLwkHOXzQijGdNNV79yJROsbkCAzeguGpU6VPN8wSYlM4sntZ0xwFaksPDFL51W
FCtPK7Czwa/JCfxYysDFN8V8aurIQXRppy+LFi9ZVu3ZirDM4AFXGRMOt7wpqhSxv7bBjJ3tsKFi
brSzc6UYeHfE1oGo7Bgb+CTrTE6EJlo4qyiKfwZjGyOtLLclS0RfVPoyb0S5hl7amzF+lZ5lUdPR
59ICXpJx+DhuWsPr1jrsuCVhMI8tgduIVyxEaZBlOHnCmEiHWxOk6iYse9JIvjheeIe6+cLoJk+6
mIxzRZrEPgnDO7/P4KxHwaawu5vS4OSeVDvCqlvIm8zj6/7HQN7RElj9GfHHQrNxgNI3u61T79kH
IctxmDkKscsHIUbjOPhDt+wHnzZrPxbHYmCc1FnFziF3luhXKYajjDMym3BnN107HnwjSPYlBNxR
E9Rjvc55ybTbA2gBSB0s6nhuu4M2NeImKxCqR4F79KrG3NLXgjEzDCfeaXbjGX47zh8yNRBig+vG
VOM5cWW5ptrFRhGW+TFOshdBB5QLRzJcCrwbGzuLxxHzMgK42GdW+ARoQh5qqfbIOdngw5Q01bZ1
VlYRNGtX7+BKyYx0RFvbdlr2wwTQvavZ4ZO8DFYjtBzuGLATfllekh6/56jTWqB1vCz3Qtn+belq
V5DpnJ6cD0uPpwcRoM3vlLMc3dHdgDHGjxnpOy5W5LskdWxJOeN6MPRhxUQtOGbmliXX3ORjiQpV
9SfDL/GVeCYbe0q71rMOCRTTZVwH9Pakf29OMyY9rZjdlS+9sKsDSQ1il1ki3UB/xcUwaIiOewmp
LDQ1OonebsjG+yIZIS2m7qc70b2J02w3JfEdIs4vhwgneEumWOb0MtY2FSAJdRbOFt8wVkVwUvok
zuTtfZWd+0Q9Gr/QPcZVkkmmQJrD7W1Pe9V0A/UrqoqJBPlDGXElTULhHa8VZEJyvNmrGn8be15/
p1WWztpY4ZLkVLDQjZxDOYsVG4sTAAcjZ7rfV3H4hi1z43GmpdejEx5GEcClJG47kcpTqmfGcmTW
t2LwUhxctDMi555p+m2CBmg7KQOcYeeXJCQKLJqF68FrmuoLE2/i3DJEpS1p1StDRbN4VY9erCdO
+NWL38bTvnMcnHTzw2jsfiJ4x/PD+vnbN3//e+6mzsoVpb/3yC94SV7NovV/5Fn7UpU+uEc1nL4/
ZIU9nAIVDyc9hayeokoiIpDPfn9CZ4CwJ1ySyknKo4Ga5kIvv3tEdXNtAmK8vh9R970kDVTpDk8V
4SiURkEtktvvh4WLfpWLJLrJNNE90tak4RwZ4fH7s7ZOaJSAoEOEKbLqcCrUqbaDeJPbmn5B2+6t
/NiLCPBynGVE7fMoclIRrcJVz6lF2JCL+vsNffxjNDLzrIdgl0zAzhZGhtupdtlN4mJfTmgBFkSR
rkNPmZ8Wqzvj3g1mieZLePhpuW1p5LVYpescQeKEmH6ePRdI1hhLdhF86pBxxPDfjJ1Jb+NKuGR/
UQKcmdyK1CxZsjx7Q5TtMucpOfPXv6O6i4cGGujeFG5V6bpsiUxmxhdxQjav2CcgFtXKWo8Lteu0
22Vrc9F0HBn8Lc43dLCW84etG+q1MBmapship39/mzjTW6kK8vkT7qihnMc1QWa5NVq9YOwXNc+x
5vzpF6f4joBFCrW4z4zp5NYU8v/jBXB26+fYEX9MygT/b19hvP8TYeH97wsMq3Cf//d7YDH773v4
P7/C//MF/77JcM7K//0pKBOujm3qFKg4VNBok3ICw4zap1jT8pupv/z7zb9fXHuwOaCi9fz7LTnO
7Nzb43+vMN22fRpLdp5F0prHf68A0Ch2boj6ot2/4n//lwyDWKiBwwl/pA/IOiShh/tno7BfeM61
Je/w76v9e0WSjNCs+snc/XuFCkV0kqb8+feX/36hHfatrA2mMj2XphokHXkOvj88IIhAPWbYTOOz
S9hgSZx1T3IhahPP7rJ17r81l2k+9OaEHhM5If7cOHyy+sB2F8bnEUmqKHIpCSgsjtc0zqNh9Pqu
AhBOYXmvgEf1TMrGZ7K3sGlSdEeRNc+N1z3pEY/NWHxpeFFHeqDxTCjW/b/At+BuzXSZuI/dID90
bOQcNwqoBRRI4lD/I2R7xl380UUuQG/gxyvaRlC5rbr3B2CTjTevmYpfZ1eD6e01L0PYwLy6J3nw
I7dVh1E+cnnoR8V4JM8W2M1YE45AsltAwu+kznvaZTb+cZS4HkPpquyJgrXZqwl4cCMjjBZdm1wh
BgfKmGDxh7TpmcOfZrBvDGrMI+NiOtlybQ+b7iFLGFjyh0OcewxfpmgnlXS3Mq/Wba8hQucy4Wk5
evvFLvYTHsRYQ66rKw5G+B6fxeLM66nXaPfpu27PnfyQiuyvZvXTmqZwxTF/OxB/WXEyaX2NNUJ2
954vtZj7qh4JpyB4H/Lcffj3O7eQzZESeblyGZjgp/8biSz9HMxknYeGOAgZaOUY2Jz9im78mGwd
OanlcxZf8X1nqHA3MK3hEqKtBF07K06tIjE8LhQMVQaWGMUnq2lYslx4zrGrxoCkD6VicvgTV4X2
qBeZb0dpeFsygiabUmv+spHGyZJv7DH5BbL+GtoVYcx14WBAbMf9WEQx4Tw8/XUy/bI53BXT8EI2
FlSxxdgBBVFlgIjrBr2iRBQ3MC4A8pxVUM6GidPf9zA3Li7sMGwjnYxg3Xjh5Kdz/iejBrrLsImb
GDMAqkHhg6fWKoMhV96CBlKgm8A4+KWn8lVIqWjt6OyzHG+PmEmns+m+Al7MVxPXFwADg5/c5q03
Asrav7ltiBYBGrcFjAYM4ta+a+aGjS0BOu+XDUq4Vh95Rkgoa/qv5T6bzt205MeujonJy2XMsaZb
EnxwDYHspJNH2umAsCyu3zkdzTEerEBcdmfBfGw1xtOHNk7N45BGF0Re5rRV6/p1z6ylCIFXgRiH
KaPZuHawnSPZr/I+HldNiiYuininR+OHW7F7IMh1KBKxHYl7raNonQz3QUbjijX1wfWa4Qnsn6pc
4c4DgKL0iDFiv2Er8xzH9boGSjilGUk/6TBtKUZKqk2GTIrcaKlVARYdZA9r5G1vLoyMty2O8/Wi
p9+18qGRaIFc1Au2FhfvRAy2/VDIKT11c/HepZn9qLOTxr2VcBYcm3tbyqANq7nio+7z6bnS0Nsd
KLs5aFtDzjWqFyoG3IQbnTTDSrtDHnQMYfVIqAmAinyqvYdxyWi4LCNurEJi/QcJAcMIKTN2Hy32
DyZWmoMpQioZU0V2bdDX0ktvVVuxPoZkJyXhIlfxQyVdaviZaMRaSe9PP5D8MevIZ0UjKZHoYtu4
1cmZ3HRtul0aYEf7mieGO1AEsm1p25spZXrRpi6VWwNHtKkrTp3BZTQZ7VXTiQI3LfKMsHs8MWhm
UApzNQns3OmeIpT5Efv/oTNashdWLThIpGB7uFfXKdfCYucBU7NDWxB7yyL2zXRhXRvnjiJzMCWY
Dd30JG6qtNxaxMd3IOKvStClbSZnV0P3nCPOvG7FxV/i1qbAgixOX5CUhdWgFyO57dL4axU8NmLq
iHh2EFeDhQ7bUhbbTg57NRLxERrxp9hDyctgSdX39bHPv4oEVF8PbT+scLMk8d3R0zWgYSlsx+hd
OJHfLNovAhtmsdjhJVXP9MNwN5VWr5ah5cflGBrkrXNlA2ds02V4G+qDkhOqAOYGHZrMEjfBpFyx
ibVsXrlomNbMp50+DfV8p6ZPn2G0s4eKNJdOCZg06TcZFIAfJ+bTH+/sbeFmJtUh5kgG+ZRZIWCT
pN6MZvgauywtTZ55PoJGLq0fxw5/tdPQ86QrFmaxsOSWmUN2fLOXKg5IBp9VByHLAMsqJ3t6IIFw
RZ9IHjxkXu8BzSY7ytED9j3jzqLsIY5QpN32fj2YcscSwfqbX6Ie+3cZs63ORfPW5urXjCa/dHik
Jkm0LnQyRcoEhKI6cWpF+kb1Jtx1JzWCvOYhOXoLRKrosZigrTrExJZ82Zqu9sUm851AtV2We133
jg2Tth31M5/hQuOBzP6GpZJ+jAxT/5QhbNWi/grz77loENgGW/qOOe2UOQIamNofM1frob8WOk3q
rEYzng/IJYNu2XtpBFNlCCRzsADI/sNO9bDkSzoO0H71cVwZszT2XuQON4Fj68ra5s9LFhPux/68
oQcIce3f77Vs+axpzuKMxouNRUdRlfL035eaDKNaK0MRVLr/7b9/bm7wcURZxtiSP5pMUkUMHb7H
+7fy74+80SK273TR9r9/QSegyQRQv/57iVvjc8YlqpFZv3+3rVvcWQdoS/++upno86NBCQPVH+c5
5SKyoyLeRBhKZhlhmk6dn9IdfsDTPCV5dk1x03hz0NfzTyvHhcEdVPNIcHtGpnvwmFLDWqq6VQWx
Zesm3kjG3mB8F1H42bnlLSqzN5qxPyJHlQBCHZNJp5+N2WfquCcyNwZIXfHVd2jgS1EFOKKzADd1
ekzjGg5Rkl8ACNFfkH8ww38n8HjjjBGEzp4JSOqnGhEteqqgBJBExRoLtqCljiKuXmu3PloLzVeW
wNpHncyjNDdaV/2Y+KTL2u6C6o7tqHCepN2tTpJnL5Mv/VxQLRpFH1Nb7wYF6QMwfrR4+qZO1a32
5lsX59gt1fina9+qSUdLY/dlDvthIdnV6ne/lMCKqmXOPjKTvTeOnR+XIRvmcbqHIDxOWb0/l12x
vv+H24Fu8DRmhI5g8NC0w85leBDrkJSx06Lo8b6Zbc66TguW7G28py7zwjbB5gV/mdwb1mF5Q4z/
NFrjTWIRgPBGPmwyNAT/5tvq1UlG6kdEnPbtUn0uYd74FpUO4DDC554Xbz3EZ9AF42w4r06+6Rpt
8tslvbaLaz3R20XDam9wvk/ydTUlzbYvh5fall/CZpvI/+WuNadexzC4Ll2UgbbxcGMQp0zKMdzi
OwyR7vRTZtKCHmqcKuzoKSwZuqpS/0zhJKNN3sGfsqa9rY2pEnZmBLtuJuaSDPjKU4gby0c9iZ9w
BEwH5QPYQiihKtyNXJWQTOYFt6AdM6x1Y+sDDyGREe7pKjPwMaKtQYh0t8JsToRpExwQ+kUVZbq+
q6NxhBMSWuJHz2MZIYemjaleaYWdUAHhRT72oTzoC1oDpyUbj7ZTsE1hwuC3lv6wOPUQ0OEzbkyt
jvHSTlhpqWgY5uTCxUwAzIu0YDiayILrhDUoKe5a7/gpPU7OWZw997qCWmSUz5YZ+zjheS7ngZPD
npmVKgnhhW+parMgEfabY5SPKEIas544J9lhH+2z3dU3u633gMVwFKXJI2LlcTGzF8qm2hrPZF34
mann22XKz1rr5afeaP8QT2iuYhwhGNnlOYxob3Sz9hoOc31jB0PlbXKV/KlwUnUdkqg6se89Ie1u
BlO4F9cuiydMHkRvzW6bz+Axesv6TTlPPboIQlpGCBzwOwn6K2OVfifG6q90rC6Yx8W6P6WzZ8kq
3zq+phQ76ubJKNPlGC1EGjhoeE4ifBcsKb50Lj8dkukQ1dmmlGQTwEYCuoZ/gvU5ymrm8kW7zjma
7C31SMWJ2ExzaSN8eq9j7X6ndfqdVkZ1tCXRj3bUYUMxNt1H5Eaulj7QP+NUw2agttjPGOtuCiJ1
Z56o+6rNAImWBAIiWmhspMhkHh7FRP2QbucwntPswZaieWYgzUPEcb3tlFCiNzSNtc3as57lNGPO
apcAEijacwj+67EzwX+lciqPygz/CI5w2wgCRiAMhhishDyrcDnSXIGlKXd00tLh9NSXMtl0oe2z
Bpl3zRpoTKY7QT0Q/GOeiisX2tySRfJSEQjYVpifOBKE1UOR/VH9HR8/mumutkPjqs/2H7vLE0Yf
VCXVIwBQNOnWw4TT5Sno7jZNNq6yLU4ZhXrIWCCqgXVGWZrYjWXePic0LIYJzx1npmqGJh58uHx6
fBC1s6uz+Zi0moVxiX7k0X5lfoowkGYfNbi5w3+/kDXa6H376CIb+SqfqsBWCkTOpApwGpynMI/t
R5Av+D30aFfMQ+LTxoS8bzJvc2ZOoTYs2wxlGj/ynPhNBLJcVYYPajvzqwT2eg0uNHKrO0amDjBo
T4iWD1qSH40Sdz0nx2RgaCAnHh3QuF+WHIFy4JmxMtye46wjuZzAw0xldg/dZfuu07N1c6/ocmNe
itfpl20wJxAbH904oP3G3uNiJ5LcLeMTnMDsS9Ps6DTTuTBUsXdUdcFuXN4aAFRrI+JwMxreoVdN
dR5h8/rtUKab2RkiZkckUGF/19welsI5653hjdNuS3ebbw7L0ZhMx6eplDXEzra9kRH77GBPwMl+
0Ai0FM546pV6SwrXXpP5eOsS87xE4yH3iPIOuaPh22IOYofTxWvdl4YVKCgL4b1Pd5hwpEWYQNoB
5MKANYhY6RskwuPYaBrE79DYTTb+sAkEwZoDG9dtUt2r7ZyFOBRKdqS9RcjLqya04lPlVZ/3wcXj
xKblAs5nWOkwGmSI+8qxJ7keShP3Uz5f2sFrnxvHPIYAV/CuvFU5MwDmyIrB5ugGWZSOWDclGwzo
bEG8wMWfwwimj+fBb3crKIzcP6VlX7LFk2vr2RSqwiBTME5V0ZrSj26TzcP0Ho6A+hO1vHKYdU7L
mlM9zMXWdF/arMy3lseePBmTa2LCU0vMnrW/4jjOWbA96phHqulpFhPRTSMTa5nN5zBnWVnA8G+U
ithcZ5HwcTtyEs+dMWCc9JrF0riUac4QVC9e9bHDU+Q6XxHjzm4EnzHCRHkdknvGY6neE91D8pua
8xRz805S07CYu1hqB4w/eAstwZjPy6KN7g2UojWuxvnSzdYeiZ3t2I7fSBTXMNOnGztlHdd5mO5I
Rf4tUrz/dtOE29hmzGWAImbVCA9j9JIO+bRuzXsgNbpfxKU+c1hz421hhpfB1H7bMWtBZi3t1pHZ
jxP3kx/X81sbcQfRBgcaRFFX5utu/+YC1d+0hescjEkSbC0ZUWWlEIdqSZ/1ckrYl+knrUgRgSzy
7kkvDmYGcK9NrXbb6TkT7pGFP8T75Gtz3JwIuz8WItNey8xmqtja1aotOMF03e9oxAEsN31dTmRz
euTzc2h5L9bGQnJ8W9hY7luK0lZdkV6Mpt4pMTKgdiCUmmjiop7jV2yISJCh/cUL2fdj1yomTVD6
YFlr0dnglpg8t/juoF6eEdfQY0zRbEVPS6nNYevCOhZePPZ/B5eyiM4tLhpaiK9PPLTIjREMCMFd
giApbhpjp3haNBpJ8j27DDqUAKAsZTwALdD90FNfzrQ8eh1ykf0wl83jEstlLzOt90OlblQNsFEX
4liIpT53NkMqN5mBHA02M74qZK/KbRkXlotVXlz5QP92Bh9xVeL1ihFvmj7FxIT/cmVX43ZZxBC4
kjYMBrSnpXHdwBVvsbCjx5AmuopTSMaWzDa50ItuYGLUD4FJj81mNjGXLTqMFleJK02obCIXDIJ0
fyUlkOoYDdcDqn9Kw0e4AcVOL0K66qm14BH6WxTld69c9aKs6XceDedsamYYJNnRDFPr3auY3Yi8
Cjo1WNc0bl7Aat+WSbq+YmPnTZS3ZFZsrCVl2P7YdM+N4ekrt7Od56HUnyQsjn+nlcJe6iDK5nZD
T2T6Fqv8QYJ+ws56FXwKIMznmCoinR8vp4m8LZKD2VQfmM/ta67HD8oA/2cvS/fBJtbPiuGx7e3l
mpvITQyYnHWki8pv+9g4hWziV+k4Psg6ebXwQV9MKB+vRiFXrRYX+Io84+lOU8t7aX9WsvzFvZEc
ipL5FWLBUUXaQwRM5t135vmUON1eKo8Witmzj5zrAgJDxSN8zkD1qBixLpmC3/elvdldzaj+tZz6
rO5cwKaWzX5gzORZGGFqq2RDGo/vrd6cqwULdBcybtWlDWGxrep1Cj9H1CkYl4jcgyTKTt6eAhJ3
trclmfRbvqB8kqVLYKdHlwlbAobB6aZZOQMk0BjltevAYslOVTutgjY+OTJmp0j9WzVCG7br6GAm
YvAzJXamagRiuZduscdyTDTSn2SpIc8IefXuh5NBo5sjyyYzGGm4OiYaRd0D/XWf0aQdPCO86YOa
j53W8SjUz0OPXG3Y7iGn0u8BX1q/0RocGTQk66u2mRlbtKI/pgbqMRUhu+qj5+3b8tFybm6H5NCO
5ZvljviuTRkMS98EpjdvcJ9R3ViMYqs3OpTc+8Z4kUW0Laju88G7WAFIy2TN8iED5EjMOZF6sCK9
O0UhT/asi8WW9O7TYpvDyeYCvxU1Hlrb8c0c7C8KUbtO4nEJLFIv90IXmJ+31izyk9WF9YlQA4WF
kFbI8LFHKktZHP/7hTJpEppO69LMh1y6bpqcWAcI7v/+HgtmCwc3fwtrrJIjA0AfdP5ydPVuOZop
EaQpGVzaAyIAWINrHTnvulsHs8NhaNAFLazmgSZl5FPgCFWXEA9fxVF3dHF0GlrKR4vIZCmZBpg8
NSetA/06HuUJDQcYNFB20Rirj5bI67U7c1VNQ9WvlUJG4yawD3PqGMHiYbob+3444LAdDv++jJl1
bTCryQUhBGcgE+52mYkPRtwjkxqcAMMk/haYE9zZaXvrVLLDn//RmbFY08CNx7ddVX1ztqeh/JgX
Em3NmQ11cWzi+CMtzWcetB47FB2zA15Fv+WJ5tdZsW+tb5kYkPnr8jkt9E8yl9s28eaVnmjfZthY
lJDwQaijEfNY1iF9T6F4KOfssRhsmH9mUyAp8wlrk7OeFPaKHuqDOf9ytcKwtmmQiHzpFK8cX3Z9
w3foVt+Rww+id96fuekfMz5/EpvjvGpEeQgrDx2OuIuVhNh+wuw0mtbvXAn4T7HxkNKUsqsIRmSJ
eiztfi90gojsyP2+yL9Td2QODyMGX1KLKBcTtsHs31V0HGJj5OOIb+gEzmb0KuSr4tHgm7bVDWPA
c20+14kkXRuDwfMS+3FM5ReB4seyMtAvCvRHr4SAPDb0JUls5/OwZdfz7Vke9j+PUczi5Coo7ilR
d0GgbvSnsB/Xjh7qq1loF2suv2o7IStdIBsBRItSaDktKYBKKRDiSbdNVZWsXa0DJWpe2grn7oDd
LrPxUSvCiI6GRQjOuL4zjfYxH6IDkVmX8498SJ3HPocOm7VoVqbNDKVJucmlTgqm+yRrwUpkVH9V
gktpFZHG5/O9T4+Mu/+jTyFlTbuaGOVaYFyy8HCtUE+qwFSvRu9Xg5ttRnzbq7R1bndnkY/jP9ti
tT3KsERBgAfaaYP0G2t8xXC6pUP7dWazt7a8y5AtzS7rk5eSuQLutEucJc9t0ycB23qgN/Wj1jPQ
o/Tzlph8Y6Wbc6kb/VNk6ZyOLfAoQ2GdtJy3osxjc40h+l2wN5YYKlILG4qlf8uFwotIPJKb3rhu
u2+s8EVSLrZu5dASKHau2JaSQ9wIKFlRFhQlwnwNBtmaT20qujO6uL6d9D/psjwLbdhVlfsdWWy1
sj7b2jbkDqdwvyuNmk7HivdmaADIK9jnsD3cQbb8k6ds9FiH2YBBXclyfC896GATPzvX6Cq1MAlb
FouzSJ5ym+3G0K8bw9pbUXLH0ZcJm3qKFB2mVVU57pOWj4LVqPIKZhnTMUOZJlAyPM13bhg7ZeLf
pVn5YCFfqVJ6yIRpAb2Fktej9y/2dEvc7okmmIB6yBclynM+2nQALPDxGnTBrE1ZjeE3K5vdF80o
l7zmxjAs3Or9cHeEGq8i9/aJhvWbZWMDzu19tDMYegU8BtPQ+gCzzxMW7YPUnbdmtHDZx+QP+mOv
8Rz02nATd+JVzAg1Tk6QutH2zoyCrIpr6iQfVAHLTeq2LwwtfXz2r3kZl/QbZIjUXqYzHbCh0tbq
S0fPExMGdo/DKdMU/JHmN8CTht38UKMqjq+gIjKms1Ck21hlxyF0Huq83YQEhkX/0Gfg4jh3Vysl
3IKR8fKUDrVOlqteJ1Rz2ILTptDxc/b9iGmnI5ai2jLIAUPdQ/Bsp2qNYFPLzE/8NbDxt1N4uL/H
bLlGhp8Y6sY7Cv6ee6vc9GGA/RJ6RPjCCZBFm27gW78sS58csWz7mcPZ1Z04KCOWV36tfxQpSSQb
hzfp4u7ZlqfeHI9Kc4htiIdhYHedQFDLoPWZwnlQTfoEnH/VS1idWN2vjsR+pOns7Cua1u4j27iZ
v9BAxktWNOaGqYC+Nqx8l8yiOOcw76i4f+N5vx+RZj2mzCut4RPWXwi1flRRtjcp2qSHpNql1LHh
RG13FXDWAZ+rZeEiFML97uTMBzA9VgmzJ2CNO5k2v14Y/xhaubX/NfJEzICiMKgX77nR9IunbDgg
7bNtUwAjxGuvcKzj0AiCyVneZ6UhqbGv51bJf3jC45BHyDJOBtZks+z2cBwokVaCvB2+S1eeI4xh
XKJnUs+MYWYSOqE0z6FHkV4iznmVvkRx/hVa7REH8WvvyUOVnblkHL9bCO17TAJ8Js4bMDENo9mU
uFjeH/Rk2vedsTIs4kqANjHNktpLKuISd9R9Lcjyj2RYcYboBtc6tDXe8+xmgodceJcxlSWCfZlq
SRgN7PvuR4AGSSMJzxyVPj1au4F3dRdtTm7JjGUDVv95Mei4MbJPYBlfhVDvHcSG2jHfwVGQrDJP
alBn8otopH1+0QT2N7s2rJWSKJZYhFYTKSqv014GPExl7Z2Jrj2090LXCIZYCvFYDSc1VXvrPlSJ
h11pip2T6VfPaD+L7pOU266L1YvdRLfEcP4Ojf06e7EVZBVLM4v9zXUx4I4mmn4o5zebSRcWtXuZ
Vm7xfUx69CPm8jfTxavduBgYjBd9Ful2CCk/CNdjSfC7empsztrSOuN9/5R5BzyPaYrdHzqIAij2
F73/CDHgLDEfaBQLhJ/yYFgJEyXD4njRZw/mnO/xqqOdlkzznaq5NM50LZbvKkrBfjT6a2PMpQ9b
hqGedupKXnpX0AaVPI9dds1gxASmxTc1Z0YB2oxgvUczjFW8RAjw/qzApQn8o9N4t0Fyhc5jzEAq
DPLOO99v4yilcJ2yzDSfN1HOU7xIKU2u9nN/d+3CEuS5DvGL4brNLl2LrbcIlz2kmE3XIhLxXDnT
oIXoYZDl0MLlrQMJQl6NZitOWKta+0iH9pjCc4uhp5QVeN5ES25UPMLZa49hxXW6pNHNjYIaEUU4
8Re6eLom4vQ7JOdCMB5WmXHfEIkPTcGGU8ScVsYy7C1P3/U8gSGnkEWoPVoYxuoazyYjuu42L/Yr
JuCfIe4PiWPxJorpceKSm9pm3xmAhKLyxno2Bq4dY4iL3I/IHbckckwf0RLsqS4enXh6yjvrr+71
n6BQ8ZCA9CRVgFSQ9edGmYGlLTeGzVrLbR3HpGCMLn7o++LXG0jiK9hxbNl8bJknodE7MCUWTm7j
M3fNPy0/GoJtvcUguWpnO7zyOPFpF9zJsN8umMUZKwwrskxMwwdnIFDP3isDocBDjkDC4kuXAjqn
IuM/h4/eAC2zuOMHBT6ZBZbNtmDDyvbI8jHaoPeQY8l7Lu/8nvzxdu7Y4aGacTBG+nbul2AY2nwD
UBOvP4ZX96/kKaQbmXOoKxZrTs/W5oVEdXkW9+2ol/1UWc0QMLfheVxnJNiUHhWiEA9VAd4Dy2Gy
QTIMRIRVkOXCwKaleORunITJvMRn0454AhHcTpTvfZqADO57Jb2dGLroOINUD8CU+6G35S/l2LS/
FgzvvYaxfEq5A4NRY22b9KcMlJP6tRNtnQVUfTx579lFutQLE0/96UT9WWEm5qLd5XEOwMES7/OC
0cWZuP9t/W1Ksge8Gz+RBzvQMEiRltwoM0FPQII1uixUwAxkWuiO5Pa13aKADVhGg1OM+RQ17Npa
TtIMop+xsxAo7WpvTjmPgSuVnL+LAA3jshLZrReMZD/GTkfiNgnNg+Rp0gRuREHcjXYFv5iBtXQk
n4NJVM/TwLTdkOwgxnRmx8d1JimoGwz52eU1MAwvCGP3bxjrT4YX/aImMiktL4lX/FYqfqEn/oGQ
HdFChPQGU9oWkm/kR/XClZquxkKzDxrJbw3e76FiOfH7lgCcPUOStAxjCVyr0teMTjKYiGJe3xt8
Lh4OE2vU1nVSB3KgJLRqKOG1hoIDe5Mc7bwitd2oyzDwBvRcfegiVKORRmuHi4DZtRq85b3DOspp
KEc8lMyE5vewGjfEdy6p5r33enZYWm3BiJ/aW7P+TUP7gqyn9iGHEISxzRhrL/RN46p7lYZ7gz2L
k0ss136aj2NirbvS+2NBMumj6Rgl7Lh7y73YDWEgI8H7VEUvszLuI7JTEZ9mgRiKdnSaWRjydqIo
oL7U3UgNjfbWR0NQV3iLR4Op+K/S09c+M+11nqGd3isGFu+Xx/TGTFgZGrNeVmmqC+hh6R9m6l9A
R7gwhXYsGLTXw+wyTa33TK3PvScYX2AzzLpwFzLIV5Zca53Sj3nNKhLWqLc465D8haM2VUh8v5Tz
KpzAGriWCCaXNGRFsdBakdUK7MXwjQyytEwmuY/KkKQ26pKZpKfecf7GFqohyPGhuqHcNb+VTeZ5
mc/DqAvCKxo/O7X0snDPbFVxYLneqrNgWhTlj64ZsDPIjyB7zYPGUypGb4mMZwF69BDOERXMRglv
RzL3iOK+DYYYoE7RPo3DyNTPBtRg9fqT7tHGotPICHWfOeJ7mbIJTEfgEksC6G9pDjgpX/PmNOjF
JusyWFIaE0m8nVkwJKzvUENWFU3v4OPCdewRcVfpQHmo9mkyAPTRQLz6WFYzuHS81nY3H2T3x8k5
3UFsvOJerLc5AiACYr4Z+ec4Fnaco+EYSYxnHKGNFX3Grxq5Z7pLJzxbxrlp7BdTsSpLTkh+agDh
zqr3yGE2MaKkMR21T53u7DnJ1Bylrds4tpRzdewy8zz89gyQIlQ4P9Y+b4zcV3dJOlGncVm2uoVa
SwDnj9kbz05mXnTYsfc00aM7oew6oG+iokLVDPuNUTebaih2A7aTfURn0da2yi8zIb1ey28dP5/p
EfzqtV5wq+JZbAn278oygbgmzKdo9qizg2miQUj1gTRRUpw443Z0TShMzHYVq1y8pDTF4K/TUwvi
gfLO7FI36BKfJpESp1mOXe6caDK7L/Nsniat+zthUV7c8kd19d7R46ArqhhevH3ldHUW3rCp+84D
M94E5bCcIqUH+sgaxuB9b4xiJ0LpQuxwsYa+h3Z2iS22j+ZrmTjvtFAt24Hium0jOcJZX4tzN8/F
KQ7ampN29+RFJoXxTCnCYvl0jXxvaLpkB5K0H5nNNtek5wKLlJOsZVtmW95QbFia+oiEWW4LJwsJ
6/JalzJXyqONZ8qXnRO24vvwznTemxpMqeD5rTHzDhca6Iqo+ciTQzK60Zof4z0fGuuhjquHdu77
T2OyGNqPvXlwTP5fQIfx0Y60zxRrPMgrQx3GqVG+VlkebHVX7blIgRl3m1jxg3W9kTzKyvnxJKyl
0to0xUtZilscmSXbts5P8tC9j8tBxDeHyezeFlmDOmm0nRVZ0PSymmywF29hBrBuTgZz31rZx8ZN
YGJZd6PEQBWEkXibuK3NwFbZTtH8KQ0niAWWUaqRAw076mxUD06ixjtgiAULq6w9jVsxh/o6LyJf
LPjSIjskKRpVQUhOv1Uz1dcch+vKfFo0By9v6YJI7qS76TXn5nj/w9yZ7NatZNv2X177MkEGGQyy
8TradaGtWpbVIWzZZl3X/Po3SB8gU/J5R8jeRQKClUfFFjcZsWKtOcdM7qsoOPVJs0dXkW2tyPqO
/KleBxEMc5YIrOltTB9UU3dmTbPcmm+h/MYpvBrrP/4gjSQvKzUygrei+84WzIhREUCCqpnahTWV
X/yKkTRlPwzZk6xHUbPwCF+PV07TvcTTfUYCbAhwlHSlB0ApdzpJYxDkUnLPNHdDpXwdFrq97wFU
2d5ASTV8p1meroNBv7H967SmPdFRGsyxaNBWw61Ju9Goo3zjtlBwYXpYq6YiX8LzmYFPD5WdAxOJ
KAxZ/FKDPb1Th6nJkOdFT42RvcnSPrgRZ5FUd0kEn8gE4mgeZzdlGtwrKrlT4N0TXpHuReHvRVrd
kJ/2PHQoLcLBUDjwWJLqfK81/AwG1d269Gkt6v1RdnPeU2+RkKexgE/1OPvSmOpDZWucql7joHwK
fUOspInUgfgQRLdfvaHwtlWWvLpJb4NSAF5bcATT9fIY6pAN6ca0qznu4KBShvp+h2RnQF5bN/Rs
JgEXO4vNQx23yA+Y0mwqyzw4Or3UNDXvIsyyGOLxnwRlz/0Rm08NCMar2MhjuA/RBVWbOBop+Xgt
DcyQiem4ahsckFVIwl9mpy+pzNwr5Gl0jrNyDSEaOqPpgY5gZTx2ml0eU9gDPDlRv2aJMo9jA+Hc
CwrGG5ErgL+QEKi3kfnQuzW+HcStmniNhuoatA4J7k351PZm8ItY9m+ciuIXBthzduYdnvqTFwVv
I4Hy4EwyBCm4CPUmSfbk9UJ6QKY2kD6sdeizbehCWGW1nzLAeY0D9R4pfsJyKa+QGvJwoV15iYLc
XwVwIp50aK5YEH/q1AF3tMyhS4TQBpLxtkrdl6lqf9FwxZCqqXrO9eUAx6RqXDeomJgjQ8sORHNc
Ptgc49zklAwv0MbKU876YaWoH2dxBcNAkguxGim6hNWwrnlwQX5RAxpmfRy1lg+l3xyXT//9AWDs
jwrLxubf/5c+f9nytQyB93UtdJwHmUQA28vT8i8UsfE+EBxaUhKgV0nvBxvmh2+0fadjqjc1UQnM
oo5+2UxHCErTkRiFL7w30Xb5LJwA2QBNodQcgBRE4s4dcciYzJi2TkmN3EbSu2678aBFnbenFUun
JLRuQy9hEBBGzFzD7kcgTn0z8Kzb7tFMAEGo9i6R9f3QdD7GUJIQGWrvO6t9QZcLCeYnFaK3bwRp
hSEBrFfINnBwVhxxcvublj/hNjU5yFLY4r/zvjCGQfBWkvgU0DteVxHCOE4kUkn3MFAXsYB0xzn7
aA1KJNr6ZsSi4JsWytVrPe3UE7DTTYT24TXULP6Fw/yQtU77Rcc7wl6D4ADRQFLtMyIpNnUKU7Tq
MppoqiCZxdUeaho253FWC3tpHLxGbMl0mfvx1smEvR0jfB4EUfRXbjUGr57pAXxGhmfbEAywdm8K
ftjBoilL01QdXDXsNR2JcOknP2H6QX+My2ehNEBLNd310sLAFUPIVrlhvlhlMB5E1v3IJT7gymeY
mJRVsmkFQTWtnl9lMSBZz9ftS2/Rdm3DXrx6CSo8P/LbW8lTcIl7sqp1DawHfIxyN8yH5th2kju6
kd11OrJLLt+mmcEPlZlIrMbCuZIAvjdoz4zf/7Gxi5cuyPHHkNp17kL4nHYhiksytXADvtE/QoiZ
gE4FCrVTZHbF9RRQIaP57OJE3wYkBLkmBAmWh2ZrBW25FaJ+SIoz8bjBBke8BS62u4nEEHyxe4uS
NI6tq8yz8SZ6Eb5s5d3IFMR81vbraMZrhhWsuAY4xxVxrmw/bDHDEPY0AeRPVZs3LY8EchN6L+rc
oTQ52SEcGavnzKk37beAFnlAGhiwRH2TUDUgnZrbqJgLPaaeKiq60/Kvf38QefuE36PYykKqK2Tp
Z11KklirTdSbp9Khf1xwTc9mpd0Q+tKsdfQYGAYVWH8zqDbZiPTQcn6mnl+tm8lmfWEsM1nzMEd4
cxweq0SoQL1y2FhzjsUQ3IeU3SaODXwXlb7hkQGLT89sB6exuOmj/GEMuh+xYKE3WtrBU0DjYbDQ
Qzprz2Mm4XOCYXGmtG5QrPTG2Z7S7sgcH3hV1iEq1409yysL1YwqLLv2kY0TJirYFNjkHnLW8uiI
buRdtfUvUtv7BLwjY3MQch4pxap14hDUVrNFHk3Xh9cAUyFbkTZ8nacMsto0vNddHTwOwPcw/8Eu
tY7Dod2bpWs89PVARIZUDTGs1VZH/XbQ26Q8+NoXBhs76YrbILYrSlfAfT4HcsTWGwye7cZq3bcy
pbMzMRrhhgKXqYN7mWYrB961q5yTpIxeddP9oRWTs22zo9MG144m1NEYMTzpo/xZedVNHbY728cP
11EhO61B4oqWbgmvkwcMmajDiMPo3eAxytRwbffT+DTldFsicy3s/sEPh2RXtTSEE9ppWTKSCFJ3
+i4Nh9fQm7wT7ZZy78ZIssZeHtPAb9fNLPHoRlZyktCuhF2cDOK6ewnjOiXmp5xD1dQ2DOTXPNC/
9gnCuQiNX1573tbLIh1nCx8g3lhQOlpnVZPRC9xzNXrRgUamv7YYcxxNWAdXujbF206Vt1PJwqy1
+LhQ3RD0ENvdVTbFDENTbFsmmTAB+Ry4EIo3VXDT0ZoDHnH93/Pf95v7zXvY+3te/P8XEP8OF3/9
sH38+FPeAeX/lxDkob7/A0EeW3318z1Anm/4CyBv/sswLRuFgSsd17FMcmf/Asjb/+IzpXThWobj
MgT8N0De+ZduCNsmuovMV9ew+HE1gu/g//4fQ/zLlKRx6XyBg1zDMf8bgLx4Hz+nTESEbIdKGJYp
kGs47nt8fBQQMKAFCKe6IMo2XeyL8yhnu6Bb7kplqrvYkukGmTntpu5HkrERjg3ThNEOy21PAa0N
DNsTx+0YO1bhUWLQQ0K6o3vSs7W49SEbme0Rrb4RKQd0pt63Mqs3/3G9/4aDL94H4ix/Bkpg17JN
U3cVPf33f0ZFXBHQDMbG0ovHmzCGcsYUcxKMOmqOWyVlyAHgbX8ijhVhcm5corLY4SmbVoZLOzoP
cXD1SOZknx9aHLXEwyp2+fJHH/PSLVt1kMcik8oZSdg/v3jj7148l5I4OZJ6TCHF+xfvNs7gCptj
xzDqxgWaErkQbgTfuBYrKyaHAoA1kxrIKspQW6uvv3FxQaun9p6+X/ZJdok5/7rf0QO/ow+4JQhX
1y1GofxP/xibFDBcnIIggIhelsiJs2Lfd954zDTjTUUosoxyoE/b7kpaNjZqubskkijbbD6UmL4a
zDmxqh/GcQY0Ke3SS8o9+HWCmZHlov5Ar9ozJ9l0IX9gMYT+fpitrppPuv0AzaDNL4TS6yD+MkJN
NPfU2PKTG8b4GJsw/5E8ebbrKtfAMfLhvm8yv47MOIIenU7lqfe61yJw21WotF+T3svZNl1sK4wE
YYCMt1PNvRwmaCZDJ+6RY66rmjGaBudh1cflZ/lO89368R2AUsbdIG2HRuEcVf327Z7ghZoF4H8U
tge/G+iTW0USrXVNrpZLtdwQ8Ux9jZ1ix9Z/EG5003ZIRj65I//mFnAxLBFPYVgoV4wPsW1lTsKS
sKhFdGmfOXg5a7NwVgX0hw2uOURzJRo7VJ0wbeaG9fLmdmkKtrpNVp+8ljlx88PFcKXBeyUlZkiW
q/cXI08Lmsp5gA/csuVJMKnZAGRftYWdnWW+Z+oNfDQd1ap0k03pFbCboijfLo880wX4CmPw2fX5
84lVLOqO6fJybNPQP9w9RcXdbJbMpND4ALxSziYLjMtMS0j1WtC8NznZhd6pjcHO9FrTrIeGM1c4
+XuUwHL7ySVaft/7a6QMxyIHTCJZ5CV9uGGcvPAFVF3GBqohaF1v6CSUHEmsob9QGdEuy8Fd0HVj
aNJ4lY9wg6ZvQuN9y+Ps0VtgkavMlEXF4ZkkXomqMuEoqoseHBJVzEiMz3Y0stfSR1024umKc+1g
MvzvzbI61lNNOFQ85Qcmg/lBCKA5Em9zOhyjLnLusIBDEoBpgLJDrjWPcZMRUDkNAABQC6W8XgzE
nhlrOyheX/Sx4+CEJokYoZNRg9CDBPu03HrlFBn7OokJIRIZf5ZDo8Go760EpmgISxnsb5ZG+qmY
l/yeRjMd+aHCo0EfF1F7A5gA3r0bW5zsWETHoLro8teUlyhMQ9vdSeeizPEtM2gDtlm5ieui2GEw
19Y5ljYqbLqYsZEexjH8Qn0f7sq8QsaYZPfVgPAZJzCQ+QGCZBwRnORxSZfH1rQmDt44MF0Y+jIG
jDKaDvT/ZsqgMRbOndnPGXXWFh0i+1VTsg3VHCiizAKJn1J6iuIVp6+5BTSKfRtJCgTh509upL+7
r10hAaCxDzokEL9/1sKpZjSiZ3/tRD2ceZLzAAYndr5rwUShuE3h9qqjHPWd76XVbQ1qcwVt/A6m
2yfRuH+zRiuCclibdaXI+5IfViFFa6qVnS/pK/YejXjnnrfgV5RKhA5Et3EQldqOOBE8c1xmNPLa
CrHDqn1EccVB/UAXHfFbYjufPm9/LEmKTJL52afpL8n+eX+ZYBiY3ZiMzAtiBZWVhhpRO5xEdHhX
tue+Gt54n7l2utHDZp4L5p/kas7Ly4fHXbA+O8CGXUrIpaD4j/2hQZn2u2CI5roK/8dJAgre4g55
MIoUoRr42ZXTIcNc7tD//iYxTXYmYQlyE4T4sPgFqR+OtWCxGQzIHlPF2Ufa3i8LuRaUJDSAGtju
lv7HOlap2halemaKp0fd9xwi2yfViqH+3B+oW5Fq6xQtvB/qwz3r5vUAGFz7q1xB2Yhkv2rCXVx5
3zGrDlskq3MUHQ1nf8jCmzxlKAIha66uOgtKu0fXuZ63c6JMLpoxaJtSssksBbHfE7UgEN/ludtc
gJwcYuJb98X8C0y6JaB3NWu//CyQ9h7WGDBtuLzcc5x78pQoz4P7wKYIb9ndFJo5rmGepZt2DDB3
jrA6qJCKrw5iyJ3q42fsrFi8vPQWFU96bFNknMEcrEbZu3GCSqdMD5xtkOF94nCA+Ydq6hxiqEyd
8TF1K/G1Y2iDP3Q6LQsx83vUWFqCfNdJ1hYIMOjvdF/8Nocnw1Soy03/GCu5o8kXXtc+Oqoe9Wmj
QsLFNTIqiuBuecVxLSmISp8jPHsxQ+viqx/gEs30L4JS6s5DYBmwfUPAMHdDO7TMf81gu5TPE0OH
KwxWMF796XmoYcAEPupVtos4AZ9QcZ+h9qfZNm/mmjjC5i73frpNq864oGZUQzSuTCYXYAAeqT2D
jWdNDkAKYLld2q9tlcUbxwPruCz7YeXqFzLIDUFHIWiehjBHr4Cd1mwgqy8/1AEBOI8D5IkYuwdD
B2wcQniM8qZ5wkjbkf60ESZj/SEo0EpX5i46iHskLJytVXTO29qAdJU85yGHGnuwLpPJao3u+zq3
7GCrZSQ2+mw6ayQww8qeEJy3SdRutSFr11FJBkQholc42yeh+xDj2L6vgsIV+CiyagNYmCk9Ae2b
Kqqfpixqr/P+x1KP57aQm0n7yfB43PVektFG8fRj7ETnggkA9kKNUAsmRhvRtM86jPALXol9VQrj
8slC8GeVOIcQWcqQpmXaeLXeL4PJ4PVaWSOMCWJM7ZgLiw284vwgU5v3CU+8QRMagGMLDw2f9FIl
xlGKKtmTxmdrMifij2uiZUrHNITiIGupD5uF24rWC6YA4TCsUBsN6U3rjPrebxpCffJUzKxBnrt5
T80LGzps236rhJCfrUd/d1HAQijOTpwr/jjM6W2P1qThQL28W5WAC0ckJWUWjUlGMwUZV2uic8b5
+DZTvXlhCF/hmpn//RFn3jqpT9nQ56P9h6KwnJqhKoeJ+fb8Wwo3Z2zvMtNaDuM0BQ5mDVbHG8gG
ALMy7X1PHnotGI/TzNdpZHUBp7grs1Ey4voswvPPy+TQ9JBcIldnK5Uf7h3GLDR6J7QSS+mZwc/c
LW8Qk/RoBcoC7Y5WUEmRAjmI4ri8b3oQH8aci/nP9/F8Z7zfTenK6ESEg3ywnD8yqs0garwRy+RV
Pg7OGtSku/N7xhRVBxEaQLRADMAF/Odfavy5bdENUjR4bGnNfZy5FPuPPVw1ZmO6QTP7e8d4r7ky
uabEJ/3ZSk3MZs69LqHdEy2wAwj4JlCRrTFvsqOX3gU5LpFEvXX7yWuaL/r7K+FyIegs0U11JZGC
719TKYeogDFjYkt4HUycKqHVggBglyLsYV2FLjilUGDXjuwJ74i/K/ofXjvmWwsAydov0ZL0JpSG
eVn955f2N00J16KWF5aaezx/NHiGEhBEn1rmlUm06hm+832tw0AxUpoDEEmZICabkDytDei3a5pQ
/oqQHgQSmcCSgPkcjkK9QqT5XSHVJW1kbNfGYJ0TG25OaxGfojLOQVPYF9uoFNouSx6cxg1fFJrx
KCIMiUocgHsMTXLUmOEoxPs057PPbos/K3D+TnIlXYPFzCY1/f1bgFS+5bjowIEoii9Gon6oFBEP
TQp50gvMJ4U3ix5beJAoj9DQxfK5KrtgVzP5g8OsPnk2/va6U1XRiZzbhDQq378eKGet1Zk9171z
zl0wJhCCeRjyDgP4FHrarkqN54lDGLIe9qViOsDgxSsSsvdiMBNMWyHqxI6DAJlayic9bF8ZOHSn
nMhTWRxyb47PFs1prNQNfn0aYOVqUDjtUaC/JEn7vdF6iEDzk9B6+FTwveefLJV/1tN0DjEbGUuz
BWnV+z8SjFidupqCbTRJebKVerSyCt0azkCEptvlLJii8zmMunz85xt7XoQ/PHLScDi9oxiw6QR/
eL9zV1VeFDIiU/Np1J1vzuUYsfxOFQMQQDeBn5bKdffPv/lDivLc2+EJd03GdcrRTVph7/9qGFGc
ugIGt7lo6BwM3qr3oL8AO/3peWzjy3FbjznYqPkoEaVJfkhK444Ma+tKzL1BRlZg7NXE2Egvvznd
rAcDnP7JCxUf9wqaUMKwLchBNO3mNNb3L9QoZu6fiWkGLgvHabCLu0qN1PT9IDHIDTUpyQaCB1Il
fr8s9MCkFCdwhOqbAslyzYxlhizceHQfbtDSPhSklCGRwqDRGf4uXnOxPiuPhDI+9vFMQ7qc4nWb
dZ6t7mObqB41KD0V4rlAoPXI6utYS5xTRZY5VQqR4ORGrpuYzKPxOW41AhTRbQ7QRbc6SPKKrVpM
Dg5DCyiCoY/aiv1hXA969JiLEiiUW4HFquWDZVQnEqFwYepMC+caPY7H+KpOTQZQtTp6SMIsAgEL
b7qB1hGfXPnDG3i/G1QUJZkvvWvCOYjGp7azDHRm6pGwnSyhJh6d4VAFHA/qYXgyNHp9QRUQkDr4
q7G+l6LYBVH/lebO9QhfZ6UyrFIyierr1K+3dd0dajwEh8rM5/SgL2NjWuehVfbZRnR7ZVf0UCbs
hvwsFHEtqF2fFcMyjhUV5TonpWPbyRjSQF98wycxMvO0+oeuKwyaD5FGwq11X9Mj3csGFXHV3DiR
X5zHhDgHp6IyzmFIjGUYbkqWjNgv/JsI7elbkZlriGRkrtnKum0pj/EuqntfJdVq6S/G9iqczPxi
gL31e3IaxsBe16VbQWLW3oAHFqscyvRazb2aIs4wtDEFPeixgzqnwcmLLcm8zUBeuqRVLXVNjtN8
MxII/rsbBAvhbqflbYr/sf2pqfF5eepFlGUbnK2wXcLhevlGJWAJgdd+EjmCt46g4l2ec59Mwr4J
lP4jL00HJB9SsqhKfxGJ+xTa4OT6eZxD/yDeNyXYGgk4nDiYcJcEaGVqlNVRqp2RJ6M7mQ/Cadwf
MzNrt5OnswK2Fra8AMm2cM4Ar/KNNIvkZX6ZvcqzTZr7TLltQsKWT62w4rAY98ASKOPq2mtgWUnC
I3wqW7ePJNGsHaMC88Fyy+bJl5WFPHoSa18WNQuPzz0Xdvg/+uaa57gmfvFLUmCszmEHdMBxLr4l
hmM3vRVeUJ01vypn8+IVJ1H9gfN/dehcf7ucJIekQKHlir1ZD9ndsoItF9wWyIAwEtqbEbmmq2XD
aWmNFI2JjKpzNxkuzKt4QDK4nJtjnRmVnXHqLCADHEZvWKApWtCcK2fq1qh7niZ1xyqtQ+WzYfEL
biIQ6lfemKZbDltzfqkxzPmzaNUDugjzB2btgBNiXdslc4lS1a2D3wqZjBU0wZYYbqLxQqIWnSL1
t3WvxZuUZBfgHgHqaz04Dz49Q5PuN4WamoN7vU0JTGJdA9PDL1ebLU7w77o7Y/FcQz77s++nGIiB
bcOfQeeCDyXpeDDrOycLSfQq4zfoomAfR/eSVtlXW8WYOmdThEuDI9RvB9MHH2kz2DaNfRh14S6r
RhJ/J/NmqUbDWXaS0CG7ahuUMctXRKbzNUwwPXCqJ4Ba5y6aRadCpxvHxCdhvyHiwZedvfVjrbrk
Jfc35/5alOjXJH4CrOEr36fyyu2c/pnITpOLiKBYF/Ox28ywiNRabW1QMKJucKwbN67TbeJV0TlE
XAhB1lRcMmvq3S2htC9Zzt7aTOW3xAObHVsD0kA6PMR7Hmjl+lt+zJt09ObYTmQFaMpGwu+3eE2z
t6zyms2k1/nvv8bWAucUuLSnJyR8CNriaUfWYbhb7pp2NCB99MZOZDJDWBpjmBPyGglDgFewXiW6
snZsP18h1Ta70dHpEheuu7XbZOdZmFOd4EAWJmpNi9gW32JxyctfIiBkflkLBitZTTJXWM7KsxYh
yHUoSpf/5PoMNiPQ3queh2Edd9Gz8qryYFYAS5UGVtUxZo0u+WqICxET5CrJt3RRBJXHscdJfnHG
nT8U2bUfBNe9Yfgb4SG/tXjdKC69A3I9ZC03tsIkmmvo88x82lbMCS8qibZsqOnJHg4cFrRVDKjz
7IzWSbhhd6vJmzZx4nOuE6eU6/W0ycdk9j1QRs6fAeurbwMrbNcDqsheZuFDVOzhQSKQmVqyXZBa
Yt11AHlV3E/MeRkJPPTCD1f4J0gv75N+69sEemZyAr05oFk0fLJO/CHmZP0zLN34XJHThckszA8O
GO+mkulWhOW09fpqOlilhfgjj5Id3rpphb4IVyvRnsCx1FYLTX/XIdyiFwNPEId7fSaC9pW+zYoc
5vChD/H+W1FqkQDgbZBvMgqXzcwLo++WQlAjruoZLBKHKAlQL6biwm5Trwisyg+hf2wACCODtsiq
KeGplcExGg3ntkjSHEx5mmobP0B3Y3n9iLb8pZuqEGUxS6tP5hkG8xTZuAeZa17H58kD2hEOCnnQ
HsbIkOthGoE/w5cMzY64ggLXqWFiucXW2ZW53C+H29KIzz5ZYutRmxwmQX26wg07nU1PvzUMHvsE
mxUpjIDNE8YxPOcYDgsLQJfFgrsUq2WYX+td2B+dlLdJG5rrqupqctSTmLd4utMRKaJ4MmnHNfGD
77VI8oVHgAnP1mgF9QN4c9RFnDLQB3yfzCf0txszKhAyuZZYkSuaHdDyFSsfTxN8X2LbbGBZhjZy
PpK0nYemMGavsdi2Sv5c1n6/ItHYgIPx4CMQz6KvTOiKprWO07xPEG068y7jX8sTVHvB2hvpkvEu
8Kqi0/ITCAa56vXpeyKTbiO9xnngMH9ya/1Nr7UCM0e2OPTS27bfLuVAVRIlgGI+OGpax/angagD
57KGB7Kp5rFOSOUaT359Y7ABD1q6WTogy+h/eR294jA1pDRB/WsHOglKhjo+5LrxxasbhlRz67nr
nKNMwGB2ZHDz1KbOdl4tCwmHEHsIqi/Umj5aPqsGp0RLUQJY5SWwyhqdxrtcplDrbUzyCFD2YaGp
lZoboglRWBs6M/SkftiVru7QtBRwQavvE4a2TeC5LQHBtNNTu8623hSeGSnGewOq/tVyE/gczhh/
GpKIkbkHzzXay6LxdlXU3oIfatZGatELHkbtIszqInEBcpz+PVUWFmc8Im2J0q2HaFOqzkW12++X
TvxSTIzxgH63hm041yLsFQz2IAMtXzBF4mADQOUxywFJDnL6/VP9InoeMDL9fj8DAPwnytBLFXTD
3uT4P5eoO1r8OHCnxrgsdRgtGcZH1rQ1E3AHxcxmbWBOcvmXPa2ILUgH3XSYwOalqTVseXuyQzMB
ZrCt8VTBNt47dEOWtxaQ3UEnWmBtceOvJ6fRjrIe1qUD0bu2m37ncuZZp4H1bUjaHa65+hLX8aOb
1eUOdKjPoME0VxwA0mOkaRdkQts8H/MDe/m0DojThbn+Vx99vpRePBwii0ELJOR1jbxoZQWO9qzQ
MKu8/JFIcrUaZMObYmEittPzmAflycfHGqNtCUI27aVrT5jAgK1SvljGUB38LoML6XLqayuLvr1j
vcIwvq+nTt8SRfBt+ZZYyP0YQ5EPl2G0yxKdmCHiIpTde5BJKbFHjEw5MYJuLxSo4Db97ghw2Hh/
jd0C0kGdzFGSA+fyEw2nAfuifOCbrCikAoAEDdC/C2zLqyKISN9MzQrHJj92eVucSE8O0WHqKXtg
VUD5mc0vI+6fu4Zg9UF7dqHsX6zAPPVBB2rZjG5Jf+GGMG44uMTXUVFzkOm8szM3XZZ5wtCTswoe
EEdzHySr5VYspwRAjDZQZEcVSigNdmUWw9mI94MbZ5cAoDSjhnLXFaI/6jDMqBi8ddaErxak8KNC
3ux0DMaiAfipKkW/mYa8o8yECzzK0l05o/+lx+RP+0UerHBQf5V5Wuv3ewJluJXUeRHgBK2xoslc
3+hPHgc4L08quAQl4S4G9AkVJ5SKkdhD4LIoOKp5ryuTQ1Z3913R5ZfOql/s0kOV6hf3KRHfDw0s
pEvqyp0H3yFjS7gsR+/JG8CHh4yxK0Ob0TokwRG5efCdAQeF552XPYhDBY6RhPzYsgTvbzAi1YKQ
iKt5SlsYU3XSgmo/Zt1L0TgOMWIY15Wn17uwJxzMzgsq71lk0jVDuLO8BkK0LZjMeOW2Hue5d2fL
dQnEhSl+s2VA0gCsfIT6k0LKLpM1uv/uVjUUu3J44yHpZp4rW2YvgwNzqOVWiZGrcoYmo5OZ4n75
dYxQ6WyOVU35gqkvGLNT0YF9jmpx22HyXGrPIm/7K9Oz8u1g0+1A9vB9AGTw6GO29wd3Axw3u50C
Ga/nz4baVwh2Y/Z3DU4ArqHtUicajlnAaQxtWKrxsZTCOHVYjFDV6AhFsGPNAVUrj6p9s7x0J2i1
Q9CTrZU2GRl/EXhzafYawAv+BBEh8C9TCDGtfkt5niAp1aAMje61p8X5JY7NS+eq4kgN0BklBG4w
tSAz+bqQkKC06x5FnxIGr7+N+qsLc2+7LKjL1k7YUAAoAbfGrE1zOtwWk0trj7C6ZSMiVqrg/vJH
ohSWhcEnYAvIDNbZ5axd0yu+xrcMyIsDeWTXL70LZz02us3y5cuehCA42aU9PGpU9/6m0rh1mcje
L21POit/LUj1lIKCGN84XGUUg9wisBnwcotdwYnZBtG70hIimUqRnJfrRtm661pye5ZfxdNVc2Sv
463RRRo8fKIZays6Cvx5emS7pz73gn3qBG9Yx4d1XwcOs+GCRCYE/ZvlpJt3vNDAbL/WOoF7Ifjb
5SqYofiJidA4OAzJCPLw0HmkHC50ngTGmOJr3pRwu2V40NRwTotaXYeTAb3FZQqjJuicbmofQwLo
Vu3oO8RqMHSGOuZzbF250NM4xIUPk22bt6QTcF+H6YF+mLkizSnezOvhdV0mVA3THmONRPhgYYee
b3p8aZzjBM3D+Mmq6qdRoUySeUB6GzCrV+nkLtHC0VUl4Jhy2PB3HNHpeub4WxGDzpgosGEq7uQG
f+5wFWCojmhqkL3UhpBOW8zlVg/vtEEPoHcRk1GCv9CLRI/RWN1MVhCess74NlVjDPlSJyPCGb+Z
XWNwivLtS1aVqyYCqkFmuwXPHRR5Wlb1o1d8S2w6NC4a2DOyFIYKRmoepwGNeKjEyaCU2iayvM9V
W+6dIum2ZV/3AC61ne1xqOA4ob4S7ogb3qw29oCwqBRBsU9BXzm2DpTfQyMRy+lFQLc8OJrv4OeY
g/9MSlsBZ/PI+e1rWWCC8ZGGW1J8CWclUzCpkMW1WtUcN/dhOhANNT8JlJJNam05upa/awjsKiDp
gYbjKqUo+l3q2Vg69NKCeAWTkTdjOrYEWWhDCladRsMjJZnuNunarxv/LnQVAvZM2de6Do7btVIf
PwN0Ud2lD1+ZxyIl4KsZjV3Z+dfc48B4u9S4thXSJPSLj6kVFI+RhukrKYd7ayzMW90o17nvR2fQ
knp2Am6o0wGDnhgj1aiqEeJNHNzXNcF8RL4zkoZdHZePZNQ1lz53MBUOybnmKS5wM1Dpi00QeIe+
csJrIAEcw6JHW4caEwUhyRAC93evGMA6IZEoxviL9PUbrYSXMQkkUK0gtuw8oVu4zk3zmNrVnAmT
eQdcyKB9M5+uLcRk08C24Po+1rD0jecqR9WOSdGX6Pm1gOcmpPUZujaz8xjmaQU5upsox0cRno3+
u23yKrVmyDm7jcmuHfufkr+St8WFFJu+CdxoK98yB2yTZHhywXFJZnlwygrNP0VlLXeFPj1PIRiX
vvSeiGtJRRUciHJ5KjhEYtPvOPe7WGMSHvurpGIhtYp96/h7OFJXtTQsQskJqkgrU39ssuDOBtZw
1R4Can9Wajamq0iHkmXRACGp3NoGqddCVPBuo4pJMimn1q5owVwGtjtsovAgqg4HVFRx2s3tmZZk
MjMMOhyYFr1PGiHtCt7/LPOoDmWNpVY/OMQQrESpE+NRpfkZZdJLzju2UnHpbMnLIOM6L18cr9Rp
RQCDj5ppK4aOYFyRXPcWTC+/OijQTI4yBeMb76HS6ngDz732yY+HRvkj0rXH0dfUMXIz5xjMH5ZP
ewEBNdcUwYsj9yMYiJM5paDG22SjOx2QyPmzqKVZGTf7kHzy68rs4PFfS4eLqledIJ1HgkHyu5ce
R/jKV1kOiau2wYACcWkbFBYVnWdyWK5QmMNAjRrozaaAVQaylLgQ7Fn1Yxp5Hhf45Jj4UGGwwrQq
+XYZfxf+V7Oq7yp2SX8+KkJ/a3dNwhDYIkOu793gihDjbhNjOaLViSuvhOLZVcXBsMUztdkPTX8d
0qTaWg09A1kBras01q+GYhLPeLrVMetZtYgpdeInMutakBj/j7zzWG5dydrsE6EiASTcpAf0XpQ3
E8QxuvDe4+l7JU79casqqqOjxz24DILioa4kEsjc+9trpe4WDuUZHFcAvk80WHqpmFtgdgZGZGgc
03/2hNoNPvUiYPHkSG2TS8a1zAxjCHzxBzGsReTjB+kC/I+YUEe/NUDeRtBhRSMPMQ6nHa1i2Fly
DCEiu4wS9ow0BebdayBfgfG68hwQDkwtnrvxZiaRdhZ1/hI5I3IBO0138fR76ONoaxI9rhCD7tpa
/MZr815K893kRJOkeK4HWGKxORcwKXEkSLRk62Q45iYgHiFjcp72RPGtF6cUri28yGRHirg+AhKD
czoK9zy78Su60BJJ7p41MtNWFU0K1neo3ITcslcjR8WGIQXwt51/DLpJ4kYSk3ZKTvSOsFwYVeF4
AU51dRnHFUC9PDJfayetWPjOz6Mf3Ge/CXfUAvdZdep8e7qS/34LVJPSK1yHCW8AhEGubxtJy0Zz
PyJ+xnVbuCw9SpghfgI/MZpe2kqDKZMZDMbq+HdTYIJmymu4xbehVYyKtu4uUo6MzPTOoLre4qZs
cKEUb4YMfvsx4wYB/tANOcPpgfg/qMxcu7VgJ/f1zAdZryj78390Hke8B7EseKplPgw2vJTU9+tV
Hh4CesXXIgR7F/4kUppcphm/ehLeaac6h1IPGdb2qBEEojud7Cmuz/Y8QMbHqIvq4rOTnXO0Csk7
aYQDMrgPsqBqBs2wP1gz+lO9V+Qn7afndz7Qnv5de5E1WMwh0Qcwa/RLE3dsNlnKn4r2XfHgieYa
gCDZAwXbAeyijeT9AE23hYz0bVmgCzr8bTtBIQyLy62mSLsZutYkboWzjevbqq9Q3k6A1LT5OKVW
+yV8MoZ1WL2kGVtIvEH1yhQFdbqS90KZz0dmlwsQKBO6YCYK7FA7AotFseU7Z9b31aMtR2quYRyt
Zy/vtr2nTZs41817F1n2WbTDQ6iOkNmZd8kKBSgAS0L2ukP9ORjdyWHdiy0CiWZjc3k3LOaB7VoN
jjm+Qv/pO5eJVk8vX/HBBBtwMPT14r5dNxNf87tq4Jrb09Kr/L8ajQtcba8iL+xeKVEfW40kMThn
IHO9Id9qkXhb34bfP6WV9lhW9Z6PtXniYvvoDE16GLIQ7WVahS990zQbckjXzv4uJZu+Mu7tuz6n
zt01hvo6BO5+eSgRhLwdA9gzIntzPXLORxZbb1HuRmBvzuT37zjX9PvIL3IF0cLY6Vm00UKJ+tMm
22x2nINNwnQXrwzs5zLYAebRDnHDYLokpciEXsqgdZB1z1mPRAMvhXdIBrCRGgGjLYMUUJu5u3eY
eo2MjcaO8SqZiFNVoC/MX8m+9N8bX6+2dueTh9Em3qzizZ6NHyZBsWtc81vJ66g5p9mQr4iIwAkq
m+jWiVYcilK+cp3uT44+bPAjz5e5UxyDeubPRe3zZ1DZMddqf4NMG2x7Yb4nigZb7VzZGqflJtXG
8EjmcEO8DyJ843RwMavm6jhM9XtF/yHsgU5VktUFsK7lfkz8d5tNNQAQop0Xr4OqICE3AvrURoj3
RQSaykOtBQjUS43xPBDeBBTmsW5MIKlWvI+SweZtYh+9uuP8j9IUW0fQXE31rfsesEFD8SnwW9hl
ZXU0gkw7yovsiTm79ONoc6U22pXo4oGOe84eopliYmQiHvBkckX1Um3NMTIOUfqUa0zyzvaewSzk
r6/gmc5wZB7NDGOGZ1fHdqif9IfQsM9hlFMtUIYNy8gfp9p97+sRvkoQflTdkG+qGC5Rmtgpk8Gc
4ylqe6wz0X0xbpm8OADPVr3/hVgHM6vlro0B60cHthIHSJhic587EFOJRXYgoPIP9GstM3fAPQGU
WczmrZKkR6SNYQQJ2HBuFd15GDkbTVkYqrZitC1ZQ+fKUmJkxpONtsSj3E4NitaN18RbTEwPtnKc
+MhO0IKhpUd/kisPSgQ3m84UWJZQfkrlSmk1wp658qd4Lf93lnKqqJkofOgjGRwlXEG8At9qY5Mg
2uadCpESVM2VpcVz8bVQT4xWeaaQrNL86swwONH1ePZEf49N5XvpzIuT4SBifs3fQ3L+EY8Aaa2Z
65gdN/C2qi3GOmcb2GQkK6QyFNpepSipHGGi3QpCVzQnjY2guf4sxvQeOnJEO7YbrNh5g01sef0T
xUif6ID/MoyRBq4IOmgr2y9nhNoODui3TNqLHbe/hPIeKDG6o3U1KA7jHSLCl2j9J8bK+nWgiV3d
xltC+Runw7XD5ZCrjw/bGFcGng0cZly26BPW6xJVj6WcPTTO6OUrj4+F0GdUZh91x4tYG7qChS4r
+rs7wAzTjOg4M0UhlSGo1nEFdeyK4T/1xxZO20DRr2neJXKhRlmGCnRDBdqhgvHFXQqSIXbYt4UF
yqvgEwEdWRWURQXqIiJ8T2kRPhZ58gG8rWVO2/pOTACSrItt+xE8DRyzGRtS4ZTnWfmRGsemnCI2
Hez+KMGgFCmXEu7wGMfAyeR/J1SyJaRLMk8/GyRMXSWTh4jM86z8TLoyNU0om1pAiusCiZNQNqfI
di4xeqeJNBahFdow/N48BFBalryHVvrksYgjyAHozVa2qJwxrH2jDFKuckmpqWbNpyrYKM9UvRin
UE+50yZCRBUipCoQU2UIqipEVVWmTEYt53HlsBqVzWpSXquM3+4czI+VMQ1PxIPlQVhqymcRcuWO
SYx8mNojQYbhiX2Pfg9LsYoY78rYB2GkH1uWDaODcGt5Shgbv8hy9kzr8JBfAGCsvOi8vPryEKH5
fqtD5d7Oy7eIhH/JTE1el696RcaFVte//nwHKx/STdF5cvfnuENI76DiuP95dQ8gSpVSg/775XM8
9DRSkuGwPAaMIXhq3E0chfZxVM6ywOSDnSqPWdfdDcpII3qzSnnOLHM8uMp8NrJg50T8q+Nzh35x
X6BICxBT40sLEKcpXp2OSK1URjWBWk2iWJtIrrTDh+GIn4Qg96DGcTSOw+eMmi1XjrZEydps/uq+
8rfViNwqhG4oSpgi1w3y8GgI6gQuN03htVsXf2EifM9CvHBam+B5QRXnKGWccseVyiJHz/sLzJO2
5QTpKM+csRjnbi51yEl56ByEdI4y0+XKUVexatUN/aqPbbgJ2icf7AKwsWnHLN7M7+KtuVWCq/c4
O79ldrdBgbF1QorXY8eL/YKsI1wicjW6Ta3CV2iMXin18Lwz8F9LesMmrcROqfdkj4TPCw42Tj6s
i90+ejZBO680BgPblGn9oVYavxmhH0a5m9ucASmgki1P0dy/V0oAmDT23VJKwKlnTjQH/gGRZhcq
baCtBIKuUgmWOAVT3II+gI8VJsyGdESo5IOe0hCS5bykSkzYpj+LReSasFNqlbxw9uVec2M+OngN
aXlk+25RHaogoiB5bSoNooEPUSgxYq0UiTWuxEpJE+fYZpKF8SriGygVbQiT0oyurPEPA87FISqy
A370fcIfgoZD+xk2fEZLu7vOGBsbCW6mVhJHF5tjbmQbOPXr2S+5HDcl51qzpSSaTRZVivRkut70
aJnJ0apoxQYsaxIwFj4bglKpJKkL0mHQgX7MEVfauGBVPxjbBODuwRMzUyMaMxZFBruys9lm9cVP
wnDxxlISy9IhaDW52r6sAq61JlojP9C++j7A9oAEM1Q6TNNhOy7ANZVFWysPkJJPZk9chLaa1rnk
iADz1Kbln4KE4k/sPUK4gquc89cmcQ5TJxu3Q13hWskfuLC7oD5RZvYOiz+mY+BJs3qeuDZrPexJ
3pMA8GnsQZzb50oH2uIFte15xhVm9qz4kYaKPK7YPyIkYSyitx6hOH6AdEMzemHZK9AG2wCT3fZV
KCEpJby+yn4JrZ+3QaTv65yYX+sN6xR2X1NbxQYUILgRCg6MQQ7rwHfBuCsFakhMDCcqkMQXjZJh
DPtyg/4VDhH4XkOJVMNuKrfoKALAVwYZnpSAINrVFP+qh4fVFLMAT9J+zvySq0QRtJW01VX6Vq4Z
zG0z9BiPBmKjkZJXOsqtEaKtybKUTxQm2Bmc2WMfjp9+jyS2wxY7KG0sfUByK0olK3HKot50KTzR
vlO6WU4RVNmUgpbRnHMpNM4cZQIJunLanyVoreRjBlezDfDYet4F40O1ypXgVsKJgHWNyHj2KOyN
wW/pbOrSOlKlJvxnAROD2kf3PPKBfEOKYml5BHjUbox6QG4ML0mvJIW7lEyEkkMJ0+ISKUQLqoUE
KOWnRgl7Y8y9EQZfV6l8mS4yVj7vl8nB14ntF9VKzLr+IE0TLr7AIA0r+qOq6BEzPEiMIH8k783W
OeOaa1jja193B8Zq/jKUaLhXyuEaAKviWesurOzsM6miN93UvpnUwqQX8n9UfbeECJJHqXTGAq8x
71HxCJ7ghx6Dyggc5Me+A961G4Cw9UZ9KJnHZ+/pgLdN+UgIvK65pJidhPhNawcKCwoGzHjaz7E5
T0q+bCkNs+J8w1iZWYW6yHzo826HZI6/nLT5ZjSNcejY45SY1udA2vrNCrzbKGR+Wo56vueRAV3W
scr2pzTRnRJG5+OeUyyBTmom2windNz1N1dJpgelm/ZnfHAonIC5gCgKlJR6YKk4Yak2lK7agJaF
EAWFNZGeraOk1lQ7g0Onzo9pZJzjKHrGvXRrMWEXs6WvqsgwaW5ZT7BtfzCRKrnYjo8tHu2mie5g
beeVoRTbdfKWEb1lSwb9aVQa7oZ5WjZaXI2UojtWsm4+YVSRYDAVMBjOaUAHpAZJCWOuecqV7htc
2GpK29fIJGuf+cOdebF5Wwf7PGNrSEEDpFDC61rs9VdZOAN/JilblT8GFir5WNKk03U+05r/qRH7
0VXzWZt2WfEXKie2CUwcCDt4N0ONMl5F/XB4rmkhjLFHQYDht11iTi8skrddBOIHlDwOp97QD5rO
FYYMe7ktWnwAUZaOZ6mE6ma3cZVg3VWq9dZUlw2lX7eUiD1QSnY1yLxx1CGxu+QeY24XVC9XTUVj
alRvoVyk/dlUqvesRPo+6d67bgbN83ID1ON3pRTxxoxOPlba+FAJ5JcvGk7TPNfY5WkB2/flGWGD
el4oCf3yjECr+7sEkL0czeplbaWvZxZMOyyPpVGD51xp7pdXWx5rrYFdRZ9c//yr0bP3tkXqdjlc
bgz9NRAiffrnE5jdCjtXNVjtbNPIvDiDp/rRUih58YhHkMqoXRCGs/OiBdWHMdXZL/WEYmiqF73R
s0NAgOD//gRdZv/yCl7m/UC2WL0Ymgu38798CxI8Uszlf3sCKKY//w/L/+R/eYV/f8Lf/5NdPg3b
doyrNaeX8iG0R9Sm8LuiKuwuKbkkoqNG/eY2YJeZddBpFPBV/jZEFmyZwHEv67e+VLFWN/Z3y1dd
DxAiH+TwmA8Wi1V3SGn1gS2XdR6uuu4m+2iKVrZLdQQg/F+Fnu8Mds/Y2o3vIuSlZpLgSJWx5tl0
6Cg1gapKKLpQFD0EU9b91qG8W7Fd/YCsSz+vsNsPOyevFDDr/9pZFgw7gjnPJfGcTSY1cUeHEe+I
jrW30eKtafcMnZkC0VEHium1DfXg3HeUIVLN6V91UqeXnME0ZNB81SMxfeWSyHirOqQqW94qU356
ddS/1v7cP1i1eFyOhBOb9xH5UpG19A9q0R7TQo434ATjLXFo/JCdYDJQ2lCllweXm5Kp2SzrPnU2
B2+cUsM8/LSc0jtmNjlsMHbVpz2qpsZQ1HdqzPJOb//38jg/rLZh7m4+FuppxjukqvBTsC48tlUN
cCD1yj//WJ/m+j4WLEK7zIk3Y7ghQuk98VMP207oww2tUwZI3Ke84KngHAj7pJ/OBkmTphw32twS
PG7ynm8XfWTpnD7PlV8DHSOtpbYhvsHKKkAUCzmUxbg1ZOf4G+ZfhGgx7F8wKuwMCyBEiWvrREBm
22e8dECm1xPJAQ7v9DQ6JGWhxxt2VfKbI/JEAi7n01i8B4YCm/qgo21mRXWFwPfdwARdWX7Ogf9n
wlMBloLv4v5nDgXC0r8imf7j8H/9f8V50iXzOf9n0NMl+jn9AOxESKedFCxnef4fzpNh/UNn3kMy
pOJyaYfZ9D+cJ+8fUJ6EwQ5XFyBDXMlXcnIBwJxM4FCM7+mCLhE6HkshEP6H8+T9w2KkHaaRw+Ab
e3Lr/4XzZNriPwcOdUtnzBDeDd8NbAuv928Dh65MoDDawNmJjTcMI3CVn8jPU/BtUwOAsJ18J0w/
nwiOt6fI9K5G6XgPA/m4ylJofdo5gWdlz5G66dljEc9hvHl0S+q2XvKOxxhEi27dxhGYnR2Mj1ZU
3TIT1aCoR3OXBqmFI4ayGjM4EzRpyM3U7CjXDBfOkD8FU2ak+ZOLbHoCVaL8NngSiOeM5r9I3kar
Z3TMzObTh98nyPqM9BaKhBQVyOdpbMV6hmX3YvU1FncbgUntixeAA/Y6830SvKyQizbRCR6xRdWz
0L1rOByknecXI+l+eLajnxoWO0UZgqnHwpOeGxxLtseezp4QopUmNanSoyFtDZG77QiLP85oqY+Z
xhqzrG2LgZLC2Gme3z+KthoehaWj7ZlHsRfz6BwSOWG5VS4GtmHFx6w8mpZpz1+BpBDAvvEW92iK
7V5nONFOxo3lB82xq9Hg4YSA58lEfFBpwVvu9ZRT2TesyUgi96bevSGzkjIsYdv3TDKyZdXuIaV5
fOM6CpErrsXPFrwSCymKs1n1wdVnLRzkM1PppADs0AGPbf4jGXyIVyKnhURJt22MLdxc/1cxstUM
ILeuzUnTTyY5q4dUqha8rB6TGsOGrbm73PGBb47WhlxtCekELeqgEgo+fg0CD+UTcwD5qXXpiWdp
MGzmLh2wB0HS1NEE5KmRHFwJBdYv+pehDFZuqnlPLX2luIi6LQXLGBaoXz0OjLvsOC9q7DzqbyD5
0ylMrWhHJdmFh4yrNO0RRMmJEYEYDvxKB/wZDzZr3eBYFcGXO1jzRUyoELLWyA4xa+3jFCXvIkXg
IEK0n6y0TSZMRXyrB/eWP7SWMb0TkO/yOXwg8fXc6XwKMsCsDPe1V48hyTUk62jTysDZlLVmomU3
rUviBPZFopA7AF6lCFrLUzyY3dZByshmBG9E4Zf21hjdfYhjYiM719uUsnQPzRS8UNYZoMOIw2Cy
bdJtXz/oWK53UmP52vVT/q4Z9raGP/8VPBHeCzdaV5A/4z+WE2JXUCLYhMNQfTZGhrWXfCkiSUe/
+1n5reVFBYwCsNlohQL1l/dcjD8cjcKgLc3i2uAcEvTOaMAZmxouhWm4T22EwqLQMZZ6HalY2vZd
RV6E5fJXD1n7NHRFf3Psqb/RfaSMyjhnF8jfttlET3NpKuSn79xG1rhH9n7VQThZdU9SNtf98KPn
tPtkSF3ci+TbyELt3BfeCwXKeh8VVXNKAvHYO3V8ipuAK2leZyxmdLZMDZAgP3MOrtk2NPe5YS/W
nPO2hJCYzT1VgrGFB/BGMA8hBMqmuya5VydksauEAWZaxVsSrvF5uaE2FJ9FVsCTGbsYjKwfYSKg
4T90lkmc1mjQ65LgjsK6P80FP5hAPIq2w0YPcylTnIM7owjasx7q4FR5zPLTe2F648Wmnfac+16+
EvQpgZ5zyERIvioyNsR17OiHUZM5QxOKesoEDmM/8qWoCIJhV6YMambawa1KCYwk99aTyF/pzwE/
HwudYqCVYw9tspduOfRlb14R0206y8t2tF5/s9dg3KYnz7BzvFqfDwT2z2ZJxMNtm/S63NPV4XKv
YVsUu+2lmCOHk60zATeNGz9qz0XRH4w+zS/0OaqKnDMjIGBLoh/FZP4uuqxem50d7zXb9M+hw00z
YdsqJan3gOZxRIHyYuKf24wT7sbRrPULbOP0CF0Y9r7fm69BVRCBiN8Ka/RekihhuGgU9s9G9rva
7F6dwMQqriY7kEd6R9OpbrAqWrpcnfUUJPDtbWa7LsJhXzVISmo2u51b3fX9LQiG7Ai9+m05opvY
HVwH4Pjy5tAQWh2khTwcUzwTflE77ty+qJ/TGWxW0fNPdbVr84Zwxl9Okd7tlDWG121oUd07dWNO
3jtKk/SUjrl7ZZ+IcaOwHntRRGRZzX6HZF0+LjdDr1NUbsfpGHmImppc+PssdLQ741j8VTuvOnT6
GDwuj1lE1TZUnya1EWxXc08kfBDO9FzjFhq9IXhajgRjLvwiGM4kwzCzce64SM2wwjOQT/bK4RNa
6/WjY4H5HjNe0kC+jVydPaTrJwySDZH5UaFXbtKhfPJ4o2LMHabt6Mb2YSrlX6yp//kJSPIRfRid
PxdP8kXSXR12bszgKM9Nty55/PVkpD4dRZORUlgBzk1ja40mqXiakB//8xti97PWTU9SLct7zPZu
io22gKROnDknjZo4d4Z54HoYNcH4iL+uTGPzPcpnJqhGSaIQU2VNr9ZxvftyUyBUuYfFXfSa/7A8
YpTXqZ8Zsg1q90J8mHxPSY2BYjqLEACAl8rGT3Ef5pgmKQCkW6S3xmEO5a8O28XNM8zOXLmD/pNJ
+HCT85bcTC2iKyaP+HvIaNgvhx2QfsbcvOiyHKbGdKY/uQ0o+9IH5CQ7YcBmyLqnjKAOC97JJ4eW
9SrMCh2GswEJR2pPkovl2krtERem9RJ17fiQ9lpCet07QLm1ET9yVNNHAoqPtFPP2JRZu+XRNAPd
o0XTkxjipzYILMRlbB8RpmqPTZplp6iJgp1lOsln2kfbLh7lT5nSMzRaM3jQDQZ/OL0DuFX/tLpQ
XZl+9r2YN3HvMXhGhbMug0vANMKubelI5iWXiDDRxhfR+9hGHDF8pob1MbPW+rbJ0o5VxCclCsAu
RfF4IISLISGl+QRW/qV1fe9YUMDahtVMxS7Fnj73X8VQMtZVt/ahIwl9iTgprAKNmbCgnj50t2yP
On1o6pne+NHonIExtsprWOntawk2CZn4VqL8PEXVmF0KOZDqW+4uNxny0AshdlYOwUzPcjaiLWEH
CSaIuZE/x1TiWauOY75PfDE8QNglxDSkwXcuSV0PBf11+G7Bxzy4j63VTY+Z7MenObcvVmNp73U/
YrcGNLdBhxB8xFbD79cZDWJOIn1zwr/cjOu18LS7z3vw2WgKTBWeRg25acdn4FLxbZ4StMYzTT4i
qN9OV3K2S+ZynUVIkYty4D2qukBM5dyXmzoq+3vV46AOMHuT9+cLYDzkPtbCea0J+YsIFTPgfte9
8qmm4p2Y7zbI6kvA1P96Oez0FOu52Xh7UgvmO0SHXwL3zH/7R44F7jh2P2Bs+592oL84udB+ydI/
V52X/iUmuQ0jqUqVTgy4qtNhIcI+Shnzmmi+MkZJ64XCyq7KQ//bGU1Ge6nQU5l3rrXL1d9P2jf2
8O6+dTR9Tyrceiu68aRLQmBJ2cAObyz7RjVquNpYVtbLF7w+2XLGr99LSIWtY57CqeJHHYLqNfb0
/hJLsnHLIYqm+uYPxcdy5A1mfS8TkrHqqcwiDE8JswdMRqN1n0W7IdGKmfPPrQ1riLpkx/SlgbC7
M/zm4iT6P2/+POdfjpnRPdnezIeb52nUQmPMCltmhl6LdioJXIgy2GpThEIrM6wH6df2w3IvzZLf
WcUAUU2z8wGNmv2gU40mzIbqm79Xzjm6n748gzzwUAVvYuqCkxVU+RY72fQFsPMwjLS9e4YYT5ZC
4aa9N30xX3TAccTPVDH+AJSWvjz5/F3pVNWP8WB3dfpDa/Ma2KDpHZh4K97QUR+XL7MTJPxhzNlF
py77mKuoRa3+XT0RSvTRuN8d2c5X3bPulUafkXTxh5VOYHRKoJN87KeP5NWgbPRcmsHFNcfiMJbI
MhLEu89jSYWnTVv9FyOcV6lnxXvDVNMOcPh2Hupgx+eY3YGtT/spKtoN2nE+hjrD7nJww3vhymEX
DiFpJ3UYD3l0X+4JFE6e77un5Wi5qWuhHa0k+vr7oVCEe7sewlPNnAQXSkaobWYjQCAUxaYqC+st
0pELFEMc75evCi7QpGpD58Rm+W74fXEF1FgeGc5jNtKsMYE2ZkNkLNTx9ZHwx6kyNuhK8OQVlVgJ
rQ0Pbc5la9UJwcpD65tV7EAd2orKWttcDRrq1KesjTR/VXsQicxBZ0phOdZ0rdxFeifhfaNW1c2c
Mw7Uf5c+xnWKsuaBHyi/LzdAK/NtgkmbKaLaR1zpg691mWbpyjG+9okTXxm9A0iJEGN56O/Hl3sa
G82BMtONKdWVIbTyZsqCtiw9APM42fILAY3zYKt3bo/pJyuqovkkopnvBNeTs9cH83m513rEFGOU
0ijsI3SV//6F5SnLjaVXOmO1zrgFy5QQ3ElQS5Th/Fbn7nCVeTZel3u2urccIqhsDkat/3nG8vy6
ikhlR+b4jJWBzL4W6YdcHRqFlZ3ZS2FglH4GcWYaThk1/IfGrcZnERX3IKHwL4ygpDVfpO+iQNOg
N7V9tfo4e+/JgdoRS1OEsdNjJIPb8iwSb+m5mtTCxiI12LjvSUW/J6TZ8wLujvcrZdRH4CUIAPLB
pxgPUI6kmyCjmoPWTrr8YyRaSduu8S810Lr3ITwgTcw/Wmu2z6OJ1mI5JCvXYMrwGSCRTv4B5WLH
CTLZlCxZ96gB5EvTfjVxn71FYk6Y03P3yxEdLuPBLoOX5ah3beZ0pxwzSqB7q3CKjB3bIPZYKZl2
bZz9nb3sE5p+2BqB8lROTrkZIh/ZNB5eusDFOreVvc4J/fgB0RuVy3y6W+x/7nb+1HeduYFonf6s
GVgrU/tnNJnFxmI/ejW47t0mW6NDm7O0r+jrMgJsbuaWYUmk4465zQuXlNjAG1ndSD9tHkyzmQ4Y
HSMmojkMy5l2CxjDbRv4njw45F1Ogtm8GWnQnelp60mz4Twz2Nwcy6S2n3JoFLdZGqflqIxqNSsb
A9bWEhScBtm5kraY01vznk9icv378bBLcffkxKcCzE1L/b4MYhaqU//daeHz4LrlD1h5aDvwSb0Q
pVn7xgSFJRRMR5lT8JHNxns9FcxpDbwJK10cstnU3pPccI4McVSUhdPgoxkAfelF7J+6DnNHGEZM
2nuTcy2aetgxTEG1TmIQ5aPElVLdLPeWx8AokRcts5Pu2N9VODLuVSU6RIEkhvfSTgdjEvEls+fH
5edafkKLPcXBKdRQPT/9348v9zI35S+fhSmeJH08IH2M1roXUKvmehVjeAufjdzvTkmGLomMxdPU
ltEts2mm9biRl5sS2sB2oFm0DarKUGF1b+VN8L5XeenYWxChGjO/IrwtN6lRI6UKB22X8Xa/LjdY
TaxNHY7dOtXj+koarFsHlRy3umcLh8zhdtLZkVfMaz84euE9dEWn7Zu0JRiyPMPxcAshhZXMCI3d
1bom4VRewS+017bIu6s7gz/DIcldA8xnbo7BaXlmqRucy6t2T5NCjUKV7rnCLfTnZjkUWTzUgF/z
H8Mcmrv/eMry5KZjloqInbOR+hA+RHKMTgZ7oOVozJxMrpa7HdnGepYTVz6eRglh2MeGgcurY96y
dcL2ZLn9/B7imnA6Y3gyjEF/sgudwks0v/s+Z7F5yKz1cmjE9Ps7fWo3MvE+WrPLXhywP7uo1+Rm
OWQQrL+6UfARgWp9SdRNy6zE3KH6ZertQG9Oe9AE9ks8UeIocj140bQxPgAioXXeM4MP+9fb9Kwx
mNpmKuXaTz85/82XdvhleXzHkajMsayhkxm+H7/1qVEd6jpET4/+7G1qMm0nukRsh0YLjnmEiNmg
qws/AbM17sFdnZ2mxhe33GVeIEdR6jgfdFIgKTIRs81y+5PfV8WwT5OyKjKYjrOtcW1mBhYdN+kZ
hgnZwOM1Ys9q76yI2q5WTWCS7FgVn4PinjlztdJx2R3jZvCPicHgNjGVaeas2E6aqYQkBDa9soaa
whYGzftwAo2xopNmX+NDmzTySi6WXKCw92ZsvGXSilaZUzoHw/TzVQVZZ+ulpJ9HzbvMk8Y3pg2/
7uT0IaT/F5P2/toq0y/iiJSim3XECMqh6nPqWCFzdXlh7kubOoHRl902Z1HHCCrxzSFkyrJJzfg8
JgWzKYmzb3128qRzX6O4pN/I5kOvY//iteZnaVjZh24VM0kpbyZ28jOfzfDVKr+rqMk+iKtUZ3b/
BIwa9teMAzcnJDfDTrRS3zs6Psgyy8ZzRt0vTt5bk/VvbST1vg4S/MEx0WH3lqBjvrEQ/auRM1eh
ruq3IDnHUzOY/KPu3dblq2NN0TGlBmp1zJSFxe+IAfBb6DHm0Dei31FATe/8gbN70AZiN1cEjXUu
HgDSNmVTVw8LISVWTAjmgt8G3fC2bV1vnFLrb+C40lNLKZJo2anO+4mq7FRvGzLFY9TeijxlqiJg
7ZLxolVVXcpCPlulMSN6YX8ZpU6yNVqIe1VePjPw/+ZZMrrXlqntvMrh9CRJ0PlZfKCSm+zbxL/m
yUwVdrQvc9lQBex0sgDV+EMPYusR81m8dsr0MeIjmWbee5VS/BqSHohQJe+x5v0couFNJIWgOIZj
IWldNhti9KkZJH+V1ZiSdoOa2xgFqVSnwlxl0t8tGFzzJDHdAdEFue774JX0bPxvcyBhKxi/9ltT
tZK7CQc2O7ui4ULpiGCXNby0BzmxN0mXiJQzLNFkKcxzMffjuqwKjDvVp3Ts35lZlqciRRqOTmM/
jCTDBipBmW8MOyYswUJULwSSYPrYIrsNqfkIoi/bz3R/wWm1b0nMOJoRMwhiA1y3Gydd0Tun0E4D
NWw980ErvquxcQ8OsBuqiKuhlA4joLQVxrxu8N06n1nbivv/Zu+8lWNntiz9LuPjBjKhjXFK66Io
kofHQRwJrVUmnr4/8O8bPW2M0X47DGoWq4DMnXuv9S3AxM6GqDGimLGt3zirIH6HcCv2hZUyY1kP
wSzunZ1nd8xFiVuQCynmaQNd7JxSf6wMTPs7hlwlHTOroIIpywNia6KHim4jc5doRh8Zka8hlrEU
jFl6Jx+CCW+B3D+ok+ptsqef4RQTSZTOZ8YMERMhoAVJah66YO4vcwxnUifuZ6Q5laIeQ1tdTnsB
rmiriIVHfOhV625CJGotOmqfuoem75XuywERGZVi1KzI3IyfIHfvesLhkqrbTFApjkkZ8mfFAI+N
PCWaCsx88P+PMc9Y0GTPzPqMXUkV1gROtKtpS6Aubk4iHPHTps3PbqQoRCE3P6ppfqMbnt0y254f
RoIhoS1tHEgQPHD0qJuZyie7QAZWD8gI1TPN073VDVs77JJnMUMOskoGaDZsDKrDk4U1/+o7jfnk
FI6DielSacZiDLePE2NN+g29cfTS6pqq7tOYAeB4dRHsMMwGie89Fej0SlEb+yGgYea6xolC86VX
R7NOD8WAoKttZ6opKBxCuX9z0xzvpklJ5dlme8S3gf2uIl4b9oQgLizMGkHy6a4zBcXshFs0jkW2
ngEBnQqKYm73jji02doxH8M8aY/neHDHFyft2QwLDw9wYdb7qsOUp6T9qrpM3Zm7a5IOAiJog2LT
uKj84dZIGr/Rs+295XHkIl3tHmCQsEDpYGdUIVL1WqNPj4hWk/QkqBd/xMqgSLUa/VrIBiSayHZ9
pbw9/J7RscZnK5zIq6K8qNP8I4DAcTZcwFsNQaJu4o3XlCHojgNNeB+aT1I4rZU7N9arsh+NXTkn
pxQmaVSR+Kjs9EAaVGeRIY/kNtv4+SQOVhO9kSlo7OXsis0ksJm6ZQ00ugv0dvDn3WDI8JOyaBWG
zW8N7pR/JnmWbWsQCegxONXtAd7bczUXLeK+Yj4aOtrMTYRqazQxo/uCRDbrbtqm2hPPFWAxKvMd
W0p4Dftgl5YtAV/LjjF0wcmua4FlH8T1tBuy0r1P3nyXWA1eiDu5FEkSrptCyP1gEq7eKKT3wjGf
XdXmxyFwIfk9zLL4Kdh3gbCwMqcN9WbvfM40NApinVd9VIf7Zc+JcjLhSCg4TJhnMEwKODczHgau
DHOVssTCBA1W4ST/TBNogxYQC/bYqCU9OPoMwq4li3s8lK1KjkkqfhIh5678anobNcnJif47un29
IzHXw9pjHczRdi9SjBuA7MUZhc0xNsnxJZPEPnQMw69MD7G6KKWftG2BeihF+bCZbLSd8c5QxY90
c1ewG9eVA9WdrMu/wHa2vWfjoEENBrcvVjvXYBnPDbRdsvzWKjv66AfrZ5uHL0H8p5vRume1eu1q
99SgK38qDaeB5FVDB8s8+a4Nma2l+jNluKgmI5UPPcp41U1VxIBxamH7Rsm7ZXBUNeZqgvnGh+GQ
CZZ7d9uwrXMhlPc8TIon7cHP1B3KbsI1xseI6QMe3CnuxJnkSQiScyU2loGmO45pVdcQDxL9ThSe
f+4gWr0Tvp0wfkvNK0kSzh76AMVHNtQ3EGKIGtUuok3GiHYguSSLLFZYsE1bL7bM9dcnpxyXlcCK
cKiW7xE4+m9ObR3N0UzOS/qcYTvPZdcOUKGYEQM1uNBg9W+cippLAccwnBRWn9xwrkmkNNs5bbrI
H9Xp673Q472EQfxW2VYBp0qVh8qLT4VVyWNe4HDJk1cfIdap8UA06II5jxzSZ79fIjFaBrzeTLIy
NBF2Guc9ncljZuzHMn3MUdWCZDnn1SuDRHmAgYVdb7TeGb1jrPDrfCeRsELXF9698vu/rZ/NW2hd
TPhkjb2sSTZMWikKoiS6NNWIYzeCC6TE/EtL8IE+mbDNk8z8cm+ZuEWhh5KEbrM0wmQczl9vnI58
xNTC9VepujsEsYHo3nDv+iJB82+nKOdFD/LwVEZBcKo6Xl6oisUmCT199VsQE2GW3akS6P2jkbt/
dcm/3utpnHKRzSCiatQhLimOUDpRojXzrRnYvdt60Zp6YX+vrJ9GVgT3jIi+zZwto3fpv9GR05co
vydLK6GidcXghWTuVhGiOchnPtNtEuGk+4MHSPTiuxUSyPjDtsdxpwP31A4aQfFoaroyeOexZ1Xr
NnYnBFchcSEtxjxfUcJQrg077aTQIy3vT9QZIHCm9NZ4QOfmPxU9T2atnQfnR9jbNiceOtTdvh/F
9w4qAPGHNWZw9Av5cHGKKD04iHARSYdMqFtWf9mv3KJpXos8O4MteGYmnx+nb7UHxEY1WExrCxZd
zGAsMUhNpmO2UfXz0AZoxkR0Sx3raTayfJXI+Ohj3CBsLSGTJ/yZZs6w9w2vWDeYfrYlvDH8Wpjf
pfsrTYri2vgMr5FPqjXS1l/WhLecNIFrFnmv1dK3CWsKU6HoOkbkKITsF8SU48ACgPakE4/K3wjA
s7XvcUiKO77HelNas7lT8JPi0P5WmEN0SDzj2ZoHhAxx+tGJHueidaniWq8bH02wyKprgyvUKkzv
NmfGu04W2wcZMlvHzSETWvm59rKXsWVlCQN61kQrroXyxE4xjGZJTYpbQZpjApd8U0fEYCHeb58y
hQGiLj8rbebbdLQejtMWNyt3Yb146shUdBMbumRH8Q5RSSaB5ak3Df7nkiZets5D2O7wbkBuNf15
clAOptJOd8Xk/VFyCu9C4dafxs3oVGq9JDHcJ2Ihbaz7yNhJlCCacdPJ5E1nZvHEYPMJDY977CqK
E7CrcYyvgs4l3O5qhRlLr4zZOrimDw9XskFVoafg+x6nYvoIjOHVzDFvRDHDPkJwCYfMBu/gKECr
cHleWER+c4C7cP1aZ3eiPvZEgszHSX9iKgXkYouXYHjhARBNFiCm70abc1VVXzn6WvSprYJlXJ9j
qokr+rOdW8TVS+4R0uf5hrPtdX5GvExUCWmYMlTbHN+cJ32J0Jtjg8PguaJrjjbaFU9Wav8SmnAg
MNHtRqS5dcPicsAWz0QywsQPRJLhjb/DJcY7BL5zEvK8V09KIrg5Ys2F/asLbTwGfYelFCFDVlen
yDHNl2VEtgeHcxED5Kup6D4yYYht6bKC+rov970bnWQ1BpTKxkfFhZc4vrnrBvMMMCnaEFY1HVK9
dIKswduZuUHfK0YzlbnUhhjYizUTWqwHFvUtWVw3HZX5jbXZYHyG0iKNYTimZdNuMF1Ox2aKlsIG
MAY4pIfj6R/B0A6/FruGiv+YUhl3t/LfkvGGkzFjW4R9Cl6m2lq2SC+eDzhrGElURSX4pqrys0uS
nkpdAV/IMwZAsv2mPYYxtDHbixBme/VAj60sP/0QvdOc8bpeJGe4lbsAaWMTsFRdjkfCfwldFVFy
o0MaoHRxu20fVtU3iqhzkafxo/Dk96Yv0dHjncDj5t2kMelTqFtzZ7iV9dApqL6ITMZ3UG7XPgER
mA/Pph/qF0lDE/ifenNUhinNF3/mrp6e8448SMoM8xeGjK0ehfUA5buRWNxlJJHFERCxR2IvXnmd
6JjEWf57nMe9mdTi0nmUGzik4fhmWXvMItWAtIysI/LdO2wf8+KGiF88s/+jUhBHAVJl2CL1PllS
7RIW76PGMoBAKhxWhNp/S+wyIW9kJarG/2wGuE+8CEFbsrtZMVQTdaqVFxAtGL2Pnt66Vm6du2Rc
N4ZqaI31cPtkO2wCvC8trq2JpQfEubPnPFdBXGw5+ueGqJa0wwqv6aMhItcp61tbmgV2wYR5/dWL
AQd6/ZHUCGKWjILwdnesT6jFipwK1/73u/Q2YdbjJfNNUngbgUNvYthj1ueabk0LB1RO5u901Ol1
tqZVYBPX3Th7ObpqZ3mTfhh6bPeLd00YsbfJa6GhNVNRhjq8s8XOq9qCj1rZEJ11Y6Cx+feb3iOZ
uMK4uO7sNFgP7p6FG4qzEUVHnO0+9V45Pi8NvE+3HNVTLSAPdi12r3mxsYXNxBAj71+jZjLWGN+o
yyrG17P21Ds+aWgvQ/NdOA7gdxTnuHWa93pIq6dp4RNyqHEY1x1tDketoCiCNcwAdsg2HOvzi5i9
kWYNQEWbzuaF4wXtTDkf4Skwtxpd+abXRTYaWP6xZiDpk88YximVqJmMaOtObs8SF5DsWXGg8NxR
PfvkKq25NyQJb4xkw5kF3gnSXT9ZvwNCYLzWAWWZavsS85LnNL2OIfbjJ+1bBXsNRt40LacDR02e
gEZlLz7jtBdWGoIvmACRO2A36xGnNMlLaXCPFwW/jTZ4PRTRhLqwgLywvKmK8YEYFKWDEzzZhn7p
YoAaY6JeXCQNRxxOF2BA5TbJroWXHEazAazMINfnrLnuYtSoJuQCk5Zh2YPWC0qkJE3fgumN2jN0
FdumY07RMV1zAXwwa96cwZieyzFHpseBao/lek9PqLmT+v6KEJN/N0W3caDLj0yBUUJCA3QjwAGc
Uj/7HpZme7NrVGDL6xlb1rRNTXNP25VQQ6Jl3grBVKyr4x/kxjPsKft7rEsJataUSAGd71W1SL5s
K6fnUdPU6s9RYAC09H6mKeydWATzXtfg6UgQpYykXe9X3l8rC25j2EJuwoe/IfyuxW/TMl+vZxyK
zXnUGHPKSLB1dy24Yq9ImcqmP0uv9/bCIK/JnEGKhZV/qYQ2XmeaBFvUqxb0A9+kGIvU2ilD4xJ5
6vsYSr9dj3/iOV0XtfqWuZl1zqk515PqvidIEzb4EFE/c8y1bZ7+lnZmIPBwgjRGJua+S7+xDqWC
pFjVAsz6pNM9fK5uBaT7O4aIYW3YoYPFr3n2ur786BvrVzcWG9tspmuky0vtWfVLe03JBtrDdeNE
WKPkmwbAZPl3kZv8zbwP6fWa+VpZlCLxzHfaBrhIU7jWYbTtP4kDtzRKxaWWMnszcpsN1t+oDtie
kiPnkWgItolEVtFrODhwrVp0M+wPpulkWygJ2UoN2N1KOxuu5sBqajfNT+baTDw741c9u4p4SOQY
6jmMOL/Q0P9kBj5Ayp7OgcxASEl/5851D0Cmam9GzaJSdhCsSzoc3PgNPRuWyLYb90bpPpxlEJy2
05aO/lvuF3LnWnVzKxOzuQkjb3bVeaR1Bdwp6kH1KPcbWD0GAHMkbpnF/MdzyJZgpOiuYpKu7qwF
DKwd5xgYgrrEw8LiFv2NoVN/M4oW7mZOKZHIlgp+GCESpzanygMdS6r8GOsytenvoBn01Sv0JhhS
E+dZO27snP2EzLdPYiW8dQLR4Za4BoRD2NE4wZzI3eGjVmyfnZoHCGMiWGPmRnv7M6mZmqnaXrXa
kiTJyPnmiqLdDej6V4vEnpNGaP5IspqXULYmErL5+8gK989H7cSDMevXxqxtyApGsl2mwJOMz3MG
2/0Depm+SRIPQEKHQLYXzacaOCKYWQzphBt/NfkoqwsnfeU4RYd7arlHnamGIOA994ZLOVdMWADz
hp6A23fbsfcQrepgOJqW/UEqVnbzOlVfShYbmVfm3hoRHTIG3RUMadH7xeRDNQNBb91fs6hH0Ie4
2rO2H47I71iXWzFsUeTA3QNSYTA4r+2s3XIEiNi26nM6s5hkxD+jpzyg/uzf/Qh2B3TTb06I+rXV
PLKG9DgOFw309brPGQM25bMhc+vUVcANiiRDsgKjKKUqOQ8NPluvZdxKUWp3hdj7ERHO8YIjTyCr
ZkbWvFqsiF4ME7Z0xtPokfZObVVuOZb7bzWAqNXspPXfiWmKUfNLGMUH+AY3feL+9dqmfR96w9+Y
eCezHt53Kqx4m9sliP9CPvfANPaUaQOjIHXrhPFDO0PxHbc/PeCF498jiWHp+xFblJBRmelb05AQ
5wVLhFua7qzWtPdxyAHAwQV5q1APbHpp2B9GqA49ZSqxjylDqwFesb9g5mvILRDVl1A+Xlr7ZPjx
b5DXR1aP9jhBxcNgNdbnmH1iEYBM3XoDrSh9wKQsNwFu4j1K4m7FLVieDXL0HsoJ1A4iMP9VLWn2
BrT0ZiTYm2IQ9Wke/ZesyZ9mFiebk9I9TdqIiMuFNKCsDQpU+xkmonjYEyES1aTLrQNoJOSQkYSB
urlKHyL4k7BxUqqDwepfB0CqZiWOocNEybG+i+bZHGr96vSpeI5NsZEJjnCEMHodwczZ1ZlPQpz7
JOnuWNBIbj3Ix1dBRb2xHC/dcxJMTgQ12St4RNZ5KCgHFf+nB0PyqS6T6TmKkDJJXyPV9m4VjeFN
ExX7xpyeWG1spoyrUTv43yeIpFZSnI1OGq8UJ1y1yN/WeIoP/dximmvyaA9cLNqqEdC+T0GuzRbm
ekr3ME/zl6iq+gdKBjeuxldUKtlhqKfvuuwWFCATMTvJLnBGAI4Otwwz9BMjh0tt5p8q8Z6n5cmz
Ett7kPeUYS3w/Q3WF+8ReMZ0AnO0NY38mxbdaSnB745houtGmzd1zgO0kP1wBhIhcjNAcJPvvNbW
uzCYWsyJeOvbLm72eVbtwNZOr5avgz33ABmz1G8TCyvX3Gtht8W5Q1W1Yuz32aTS2sSC8xENYP2G
LA8237SmAWoevr6dti3G8uViK3yOmnCdvFPgJMZulpnY2M435oOIN0y321CkbrAtWrci8d686VxP
tEL8Og0PVIbV1Q01+mjOrHM4RGdNRf7oO8Z4RYjvsTXq9uHWRX22Wwq8aqa/zNrL0YmJ/FRU/bG1
0wjUL0hoGMvryDQ4Y42SVl15cArfgqnfXZ3cucwSeI2svEcmOcNVaEW1vfPQsO4MW49rOKbzQw9p
eZvrFG0gHyGFZLZt0f8Ot0GYmI+vNzMtHI4p000j5O4CwcDQjyB2IdWWhsMW6zXIkAfwLWZmZ8eM
bJONdILXMtDTVZaTPC+QKxaha+bEetsM1PcehdBrb/xG5t69iKplWICZ/KjHhjv8fW4J5AhUnT/o
OOQg/Ie/eeUDAS9/dPTsHwQlRVu7UdAzloedZLZ7UJym1l1WbbQH1V8ujykc3yPOaLvZtE8tM7zS
AytSUtxNZpKDqFP965z8klPJs+E1/W5y6u6586V5S4zuasd3icKCKRKs1Vghsm6S4sFZDj9lwpPY
hCJ/+NEif8/seC2aDHVkQLOVXSOJ3OgqBqBZJXGhx8IkmAHqAcxoHBSHPijlVefj78htkmfHTI4O
vq4nwygOvaiizQhlBfHxfEPcWDxGD1tzDtfLBZXK/vbJ3uFdybE5WZYVPLnTrN/I/sF+e2rR496n
vhweWUMVgN6Z844/D49SgXDyAgxbdgCkZ/GPOOQZL6/mRticuQzIii45Fy+lhGhXWcbB0bR/cGCN
T2E5H4qp6m46Ea9YGtRDoLRYx1X9Ny6rBCCUOndN0d7p7Z5sbPdvic5YtXGf4L8uDnU+8KkcAIuj
BgI0GM+b7CHQvnwbtwhfbDt7NfSEm3W+JmnD0c6DJNke3Q12B78onIdr+/qgY1QXrgnKn2WO3Vg0
6oLgkSS25SfCaH7Jp/JnZYB6Zz5UYwxLjYejOvfese8iCN2l0jfwa2fGK7kdHRKbx9cbhP1bUE7i
OXI64knR1OxBTX4mSeVfSXqN3nI2TwZUvCxRpSDCFP38JpkLrpnHkGRSz/uvT81WR12lGFuJfv5m
y8m/dG7ismblR7tnCI4ivHiz3RjY18Rq6pTYAb8+l5UOvZWKlBoX/Hgc0xwFcbOrfY+dfRyWgBX/
hvDffCIZ6Si7yHy1/U+MMNHb1wN0S3A8mHVevv5DnMXPeTms4gYCyVxkJv/4OGzbQUB+ISJ8DZSn
OFFKRm+qxpTnz0rtMSXbKwJqiTYSUbjxExzok6LWcgaOQm03RQdz8EE6ldO5jH3zYVOT0YvnCNhq
JYA6RN6BI2Bz1mZNigqywII7p68V3Y+kCp5Ti1R0CfAhqG15Qc/u3hsp71Jd9JDpR1XSe6ks2GMJ
2tiGSnNTcu2Sv25tvbFNXtJx7t46LOmWoVquyqh/ww/3lmfCunkRwbVxjdg6BqF5/frWAbIaTA9l
n9Gt9G8uwjFIkl5PJDu/KHMiqK64kI9fP0tyCIwMn0Ttr1/cBCHZ53UV7L6+SkO92lmaA//Xz45T
Ve9hjsfbr9+cgsw9MNcvMQjwm3PdzMcirxnKLn83Eb1/6lTuQ9XlQx8P4sVw45ajKd/csE1cPV/+
+udBCa++u6L5538N6iF8ykN5/OchFZw6FcjIr49wXk4PBjRGnppq3aZIOuru8fWlnls4pK/68vVR
TGMnjkv36esPFGH6aisvv399ZDUWAZax+c/zhTUC+MfQ55evH7Rbc5HIE1/19RRg3kUgUZfT8etH
Q1HQE6fPePh6CsYkT7eF5Rb7r6+iHYp2GAqK3ddXpxQ2UjjY1fbrNzckZxzMmsSbr98s+5puhk2i
CxqSd+Ql/Z1EtujQNkW4YWWccAvUYpErZDDeuvFdMS5blz58KvSfhPrERgt0rsgZgrcNcql5ePNH
zkm57x/pfstdj/z7vVWU+W4yz6evDxUn7BV6Gv8MTjQ9xSZBPyGvCK7PqLiYRgcCgF0URk1Ik3j5
0GoC6lMnLU+10luN5vClmowfvafOcZemp3+WMhGgXPCq6KCWe72nrMFg8ihToNxNPT6qusjvtYGO
MQQ9QMu/tN+mJRm5nLm62qg0XvCFbqB6tCA+7Ghn21H1rHL3EPhtvBV9C6edk3FM82ATzxligx5x
YVx01d5sl3jmXJonn9bWtuyNdJ81rnhD6NsxWIr3pFQGdGqDD2vZFWIoc1skHzC5/VHStdL5u+PS
aoui1th/fcj322u23KU/lT6XtMLuac797NM5DWak4f9cDBM3DwHTUFyXa7oCVrntTSj0Bk2MRkAB
EqP+Y8AxWCHW5VjTKiZqtuUBHBn/mIoNE83z2hzj4iRjU74JmgcEceUZSTUTjeoe3/aQTX9Kgqpp
Q/AqOQK8QFmXxTmaiABBvw1Wprebc1DSpKMl88PwGzy0RGPtJ48UiITA1ALG53pq+P6x+Q69GxWh
N0PGs+3grA26lz3BJkjcQWAtGQd0X5y3pper2rfVMZkMRj1cwKtk1OFtOAsJcK3IIADW/qN0LHub
jTZL7dQi+vboauVswVkvjnL2DoU/IMqEXUlSmv0eFKZz07Pzy/eV3OtIwYvJSR62w+SaLGGOhYSl
0Nd2c9Fl0B+DnCseWHP4lricUxccm9M6VwRO10xb0WdC3jUALHKLW344S5Drx5Wuj/UsQU0Cls0G
iqU6aiJoXNxQVI4KTCIoYyNnzNpN5HN5qD4FBC7y6cjpcGsiH3T61y8HqKk959GB4HI49az5mWEl
78J2mYCGbHHxSMj6yGU/j+TiTgb4tz61Bg7R8qRdnHWVM33z2whZRhtetDk/av6WRqvxXFPS8qfe
uKGCWyf1vVP0RcnOtkkWevGQyB5TVBSIx5DtJXFPAKE/r8rBttdUuiOwmfFgMZh7c9GtPIsg2del
tzWUO77mSZtcwSZBp5qmgwh08mRUivx5FyZPgaQqDpy/OE2yd9AEhHbj0mRQYmfvvtuk2zgT58yC
atdAe313a7OFr4RDxFrukVZPUD0rd95nlKVXDKMQYhWKEJ8O5ZHE9eKdSfSwku3HzBXdY6A9eL0R
PxdOf6gHmJF6KKpr4ZgTtOPEWilf/cZy6yUmhHnh/whbgL5ff5lT7rUhcu7p6w8DElhyKiUzhAY9
O9DZd8iJIUjxNQZgUkc8J13F5eQdJjfkpWDe7d/aVtTvVeGnmMOSC+BW9r+xeW86W9/Q6/50bbGF
K/YRY2+99gVtBiddGtfzyvTm6X1S9rrMJnMRz6QbuXyqt+W86wf29Q6h4mkGHwVChdixtlfUayXa
DrKSF1YetQ/B3EvQnVm+G0nQI3nKSGnIIVBaQfsJ4PGcEni496fipZiL6c1S6tfcCffaJjMEyJSg
pIxhJNTqE2TdEeCaMT00VwgTA1h86btreczI+/A+LltDgSbjmjYACZLeGN5DfIrsKhwvEHTCa26d
8TFPqf2Ehmqvna5bffEw/pcYUg1ljwDpT5RU5X8jgJik0f7/iSH7Qf8o/zsyZPmBf5AhhuP+ywGc
aTLYFAL7vCD9d/rT9f/3/xiu+BcAaJu4WzRHPum3/NR/QkP8f9lAQYVp+p7jOyzN5OX+GxryL+E5
JrG9BNPZpHtK/38EDXG8BQryX/HEjiuEFKYnLQvFpwuOZIGK/D8p5Zy2ODNGA6KDxH3p6LBXaSEP
GO5/IvkhqF3mA14kdy9Fa0F+FtYhsMSm6ASHzbncan8s8XDeIIaTVVhItJgev2bIDvVsfPjVfrBP
tZn8bVrwpH66pGAsBjlXHiOoacfALn7pWd5La6LPiRg8ENVfx+Z8GRZo0pt+OkUSRE7spOtAoSHH
aOTFatwUy8QpHvYtayxd0nUtsRGnaR6s0wsW1t9lFb3oySlokyDkmhnDa0xfDUf1Vewi0m/96Ye0
GJ7kyG3LeDhb0r46BGasByfCpAfYaFVYPAHEw9RrCtw3aG2MMtqOPoy+GbG8xc6amKMr/rqLhi7l
EwjpM1rLx75cWxHHEnzg58ImF7t10Uz1M4QzGtK7skEFjGwNRT74cMe/p5JBn0aUvsOBzDTfael9
WJRuU/7XQ0NpxrWCSIQ00ewQUnb9m+14n8D5GE95/ces56c2seu1qK3vuLS/R0H+5HfyngclFHmr
wgFW9r/cfIi3QADR2jGxxaOBJZrFkw7UBoXQd0XXaJWbXbKjXZ9y4h0fVt1+2vATU1QYgn7Aqqka
dZjD4gbXNUN3Iv94iX6FWp6Z1Sc5ItM61XDc4gm+UmwitJvAYsUjurPOY6Rf3+bWYNVXcjjxim6n
CnMaxUxyMDwM6CGbJLasTWEiF/XzAPnHQncIUbEmNjFUPjKK1M+7TSONs+2gMVb6L8kKSIWV+F0Y
/aXB+btye0UR85MKwds0NriXBMP5ulDwcxmLonxMN9bArEbAbJFUakXev4vSTVaM4x/sIXonSgch
a5Lu4y6/YKGDqp3jUEXbsfKqBRlQ5nsjCdPzWD9Mz2fwGzZqkwOYnCHVrDra3Qu7b9GLT9YpZKLA
TZWLfRXF+arGGfLI/F07PpKxA5Epq2lTJEdImgQL1eKAa0ad9Jh+OmVAV8ZGs9kaZIUZILLVELGz
T8sAK8EznE1qMeqYFKBEh+jJ2vWSGWpU2ETAxIV9KIOcK2z40WQf3iK1x2d99WYUfM3wu8/JrZzQ
iDDviumFpMlm9oKE0RQkqqZ36ycjcDb1REKu9ATk8tR5BVDRrVpzyjaOPewZyaMrg75Hfw8wEAld
OS0MC3tS2nE5KlI0Nl0fbgYdMwoNYI46HfrMXa8784w93YhSTJBG1u4s13FRbniAVWq8zWps+nWe
NuJY6ny7gGwgzdTb2K8FXrh+DUhHrJHMy80Y5eSr1WW3sXKu0ii2jb0uXLCVIGgCf/rN6Ko/jEXj
0Vke3305VhsZIV5RbV+gAS2pgxJwmKE8geiUfXGH90UbPnQgcwYJVycYBIt8irzK9AYxQgZFOf7m
CINLlKz4veSGMXsoe8Adqk3l0FfE78+gJ0DimZevaVgfwuW0DtG2QWmIEEL6q76nLwz4f1+b1MbF
7ELWcabNCJsYDmcARBHlq+diRYnaAqdvVV142cQ2BEDDyYf4PMPJz1rlL/AWwFlPtj4Akj2NoBHp
fCBOkqyXjfOSz3q8FLP9aGvzqIIlkEAiqcY/kdOoi/tVEKuXKA9OZkRfM7Vvdm+NMGMEeSuZ2WGv
wjg5G9u+R2zukEEqEihRfe+dyLb16URk52Q0rTXg1iHoDrafxKeo6X0kwj2pEslTUki9McNoyWZm
QQ8ZuYUhvMQC+AoPF4rkwELOOeWXDuEemFnyFHG6OGjbY7qMTm5dpMWtFARFhtGd0/i0Cp3c3xhI
WmXH3TLS7sfUUu0N/2eWocxF6XwOUqV2A8RjFxMzQccIhCrcNcrzb7NFH4x478xvUT1D0WemtlES
GdXkgbQv7RwFGxAReoXFHvsTCy6h3+te2ZTsETig0ZibE43pV3h72aoaMfamlYLViCth6tXWxGmw
c14ZjL8sFOWb0Qf+zhicQxgzymm7Qa9UgHG+Mpgm+YHDMkZWZO5au2wCEdFjvmXA+81kuXc0m6aA
bbQZCY/h4ed/CQNKuTqwF/YCYesScVk59YxsoXlTH3TFCowULRsQMrdBAxlhCjRG7slsguu8KG5c
y/2EwvyajUV4mofflgIDGrmU6NbofPiCeJCpkntR2dcB2Ggc4eD3RprqKKLCKflZDma5QfG6y4nZ
O8gZLYgn0vRgDTBMc7LUJodjKBjvH2yOaHYAQrM8f5MQgHJH/bWlewvd6td/kHUeS5IiURb9IszA
0VsIQmVEalW5wVKiNTgOXz+HHrPZzKatu7q7KjMS3J+491wIgJ+ZxyVZtG3CjRS3QTM4rwucK7Cs
pL701sOQPOFhuAFjllMJyLNhui1qZFxqwwtZoABuFiS42mgOQEb6nObaOXbV+OgmtNttzqbfV0SA
LZNMTjHgD9xcWTSQtRR2BvtS0273ZGKBurUyO1LT2BEiGZ/aDg2ak/FUapJUgTpdDlPqFYe4IrVQ
HXyt6o7NMNW7/mbklt1AH3jNgMN0qKhixderG4c1jc9Znc+Rgexft6YTSDZY+6JqMajtoUleanWX
OOsjjQRR2wZIZUSVebU+5u6g70yv/iDj4x18/4F80GfHBaQkx8sg9XuW9ylPr462b9hZvbjqsr+R
7nwLgWNfW/4DpttLolUPCrC3lde7qZSkb04yIhngiWnXs5o5YuFLzHIgVYTyCod2MFkId5b+uWHb
GerNcMq76YFlNzDC8l4XA1k02nLKx/6IF6cIRMuTCyj+NNnDczefscS++7N4cJED94hl13IbNpKj
YFvei8jNW9vvX9ze+TdnDWMSjgIw92DekNApVuQJG/K8cil8vOZbY8kZDL8dfdmuqYdj3rE1bnss
MVwouR83BzTkDBAmApmn2AAwOZMZqjRmTbV7RC332y10oKthtvhqkHEMuBh9J013oEyoSDcsrkF2
oyIpEdwm/2VMfid8BeYsQTkN8oxriQCri+nWd7pECp1rZBW0/J6MDJYKl4XyzoC0sZyRopxg2pm7
i5li0Uj1Ico7mFMueXrTsJDRVOZbnRi1MdyUeTbxjfvsxfRuumu6/CdTBJ54k4sGjWc98P/bqDIH
L/oZQUOaHvxy57BLmSz/jpwmh2hZmvYXo0bV4sWvJyc126uFOKquCmr4Bdtfrv/CvXhJ5uGmi6cb
5SwckPW3oWLzkBMJSgKzhDI3UY46JagRQQAo6d/oGKV2FWI51gnC6dW14vNsg+jgqhPFcBprahsU
bOIymQ3JWSRRtWXxzezwV894gIoa08iyDI+pmd3Ow8ditMSRDd8ina+VhiGtV+8lA53YAD8kins/
jV91I37sYCogqEX/iymSKxkKgahdCh5052ScvdqF9VykWBCzeb1Kzf3y2KKqwcAxVml1MEzun8Xc
wUsfJeq6zF/f/cQZH1VPyDLPM2fzZnSISYllJzfkvwtyhTV7ZtswRYmNIaFgC8B/hKFw0EmQW+Ch
5vO60wndlH4DlqCp7VMOY0+CBuR+qajTZI44aIpJFm7DhZo61Dr4eYqVcpCZhkIgo79DklqIm8hh
VltomeZzsaxfmAGQOppQjSuo6RtlOEmWiUpuOZOdcS+S+rtxYjbgw74W6XYzYdtomGVGRLs6hC6L
e02W5yERLzyL5MBZgAznr9qxu6C3Lr3mHsiLqoNUjreuYgHDHfTbe9NtIk6kFKqjBLcVZUnj77LH
WuqPJOx8eKgxArNB8umsmDpMVtmoZUM7bd41BPElwCgUlF2EBuCMK9+13R9jwXmq02mwy0Bxs6A/
EPW5bNaXscAQkHZIBzoiHHp7fK2xJuya0v1KGeSzw/FfV5unf8Hd0CBzkl1OP8Kyf2XyeHCs4ikx
q0+zx7HZkp0AQ+Kj7WLcXviWNbEmLBkIA+iwksX1hPNr2tmxRnxjjlqywnlLxrCMlvd5tfYUfhQ7
NZ80AVj/NCsByzIf+SndaCv+QW9enAhTkGHcS6f9xpnf74YCWrhOMQze9sPi0ch114hs31wDiQRn
Xkx6D9JoUGClKAx60/825KdZruy2oDrY03odTSaUbSHeWz6KZdSdL5vF1ofnVj+LmRKTxi6jaKdb
W0n9BHzPDCRuqUaXuF8xMyo6Z3gxw8XxF1w8o3PnkhWAHv6UtMYjAzaAiFpz8Aitnzoylf3C/kvJ
cKVc1dfNcjbM1NFaccLKLHZ+4/ebS6qOMBrsyFQxaBngZJjoYtdkQnvTrY9uw7gJP1v6BvztwREI
YuzRqU/wu8ywgyXHG5S+FL3YTeRAYnnQzB0j8O5sd0/+6lRRXY9UtW1EqLoLge95tNbzurBbgtsC
XQ9RI6O3w1hRZGq5Gg9N7f/MTMjwqGWwNZAe1prwQzM2AFu2u6zIcQCwEGU8Zq5hnS05KcL9Ht75
zBXBlTpX1iGDRwcEYoJltdhPifRwlRNxgbOSNEFa/YNeZsveBFDCrNl4Y7zd+ufFZQCOgwGoBXbV
VEI5aKvbJa2ZmzaWc0eC3GtaUKQZ5n9iaUwLle2+pUMRThheD+scj5HbYgdqeioXHT8uC5T6qPnp
Rn5cbifKzVsXcyNwSXEUXWB7xXxfDk7DkmZcd6W1/ivy5dBmSxp1GuwsqvExwKOVH5iDBomfFo9x
mt91usreB60yjxO8l1nw7oxN434UptgthTO/qdpm6s+iecfE9RPn2IFdKr2DWqGf9Vmo3hlSQ83K
HfNgNtMZQMpECJ3lIWJysWY2JX39BCEa15u5myne+SrWHqYdNzKA1YYQhvrNbHEmzHmiDr0y3pJC
GLtYZsVjm0B6zvpjIljGOdJmLUWY1k2uCHAj02Q+xhxDPX7SXWvU0yc+0GNcTl/ovLtLlxA29t8P
exl8JiGbbtHhLpWFQEAlOGvJsbuNkeNJMy//IaTDeCH2TYd0siGCNzCZkf5vYK/bps7NHP9y/XDW
oVwuGNSz1PMOmuQIsRwICW6GqpLJzQgS4DRMKxdanzPO4Ehb61UF2TypA4dsvTdEcwev3rh0Az4c
PDgjbVz7mNqkhxB77hyKRglApcPyaC/7KceENBW9tsNBvZn6hz+nyORucv03fBgKB9iinRPfRD/t
H6x5y3WoecJdhf6ybnMZmZ4GiVaBQjW9F5N14DvFY8Ha+pDYpn4UBt2dIFp+7/jFWyVTeG8i7I3l
oSIWeMl5hIllIlTKgFnRjPXZK9DpjW5POHDjZPsaA9jWS8a3Wd8ZoctU6kAM6aDnv3QkIhJ5Crmh
JkJTEBUcm0WwAJg8lknz2eV+c3Cc3idADYZ/xqZHG+10Z9aSxPcRFWYGoG1kOUYyAUtaxtdYQhPF
qin3ojqD9F9n03ApwUtYE5ajlB5Af+PlZUlBrm7cjtOutzavQrWmUIa3/9/PETTzxunk0h1wzNq4
pSIFi+60xKN3UrQmERvm+W2MX6ay45UVDYcaCZTnZVwjuAEzfz6Zuy7dkzPF6KXgKIEcdD4Xwhuv
9rA+rbP9QQSNfVrzH9QwFmrOloTfxd0thKlFWd4fTBMTLZkYdOs0C/Wskx9RJFpoM4IKWI8OYY8Z
mURXytdGbRuNQfd2qbAbApM7mlOtmvd++dCNkNeR7+y0uOweSPA4K6hi+xFbMoEn6AAWQ3C0gjUh
mbmyMfrPv3OJX5WkvzTq8e33M6ipHK8TBUb3MmKfYvUzc0tRZPItm3wk+nwZSYyc3PsyA8+HXQ4p
RErm1uD+5NyxOxLC10MvaePKAcBCwfkXyxILw9o5Yd7I/TS3zT2Ps2R5FGmL7WKBKSWO8aMugMnV
9osrm/J2URjBnKqE647ZG0cdiL008icEp1b+lde6fPFRwq2QhB+kpcUhpWm0ut3wvk5wBFuutdBZ
xn/TZC/PHrnVrG+HhT0in7NAt3EinY6pRBaPe90nCwRD4GveSeSo63DT2jSAXaCVfR0l/doAayAE
ZHFcYtX8/LPixu0lpTyRcPxRZInGwuz22ijc0GBBvq/U/Jdw7D3rUQvvD7nvdIUfhoPTHssTPtXp
Qa5P9pDYB33ENQdoBEJS092ioxxAyJWGEZiGZh5KjeYk2VAekBwuYlHu45y3mIETxIzQS9xH/BgU
P7pVHCUFIV791vuXqeSepxdE71xRrC3xj6cx1czfcrOQPyN+vqkX5bvV1JifLWWdysGL9JiVoUOr
GWpI/79Ab5zIxhju21i7VeXo3skemMmGdLESJS9W6rymfQsDrB3nkNyrLKR5/6fogDCLrV3Yolsp
Pf1izosO9x/+fGmm5gEXDbHqiZxOXZabL//9I5IJem5Hq8M50b1XXGrodqvGv6bo714VnrtWj6d9
L8S49/EYH1iBLScvXtWdP2JQFmyFP7KSDIm4e0urcmHYGRNCUmnNY0+U/AFoYXUq2yq7+Kp6zCS9
Vbq28s112BjCLbYBima/OUqcJ1iimS5/qhLMFjtQ7d6dkjl0qFYCQ1/nO5ho7G8zRjI4Ridw14gw
dSxT5khSvGjz8VmUNXenR9gCMwbr3i7fZxhX/xZfekdNL7lJtn+c4pRwz+WTsbg6/kdUqzbhe+LW
hOnOzDx76ugNHDORa8NI89y0XL9seN7Q9emnRLp89F790qfleNWyVL90k3r+j47Uz0g0zD4xI2BW
zNPZVCPNNQ4WA5O7oYZuO+JqVotx0iqnA5FQWtGUONUtg/s3akYBJgsVsy1X42ORV9vQ41d31IcA
GH0cIG1D6tub+oWL553j3js4QK+uDC/7q1FjeyeabohEJ5L/TbxuidO8kRBwJjPTz3KEQhSsJoCn
Wq5nb3xsZ7aJ/gwjZc7lvWZMikFJRjiJrX3Gzpy+xHJIDwuL6lNfNslDumy+opl8EGBUjXdZB8kE
hr9JVIx2jb9R/+9X/u+/aVho/DNc729Ofj01FF8yazNU+15xu3R47UoT8UdVkPmWlFWzx++Z7EBE
1/dmpijelGOdIE6lt2uMwH5905daXVXVrsDnC4bxZic/20Z+FXljPzYus8bG8aM2Ewbido5no+/S
TxbDRziYwx+F8mlpF+cDMBrdK3qtBxwncD464r5lwnHXCvMiqhqXPrJ/xM399tB46rUjjh3Es8PX
YKAIMNp0OTmFx1BXFxkJgzlja0nMhI0KGrEyC2yXyaWclPVAGEH32rQvtZ2lL1Y/XIQvPCZ2hRNQ
Ga6fq+O8E0Q3PSXzOJ2ZgXbRIBkC5+WDN2DrEXRsQAfEx4g1kguaFCMyyy01uP+WFYyz5NbZ//eP
CKFOTayRL4yporYd8eyngIwcHZkhox7z2SKEd9f66r7qCIo0VJ88gbIgpGTDt01m/lbqXHwuLj8a
l9l5wq60mwrfedUqC5WtRHhNIb9id81VNKSMd83JZ0vY1inNt892riT+18v2MGs8TmyOBA9PUQzS
oRo0RaK19k72y3VFJomcyoU+UZQlt9TCcEMrbjBCteHq5tqJS/SySAID8jL2YWAZuNBo8JiQpOHM
qu7AHZZH5Zr9Avu8rXz+TaKJ84aJsqY+kqy9FKzAQ+KT65np7bGOk/OS2Wu4yvxkEciLShIOgRQN
Ll+piDfrFvcmLec9zFt1XTEwR3HqXRXNKRpm+2gIGvmpkJuppLoTJLwc4GnvJ+T4+7EjJbz6mcZ1
DA25JfcOG/OFx8hdcEJO3AtNdtIoeJH57MGLA5We6/vY624mRkYGnnXGlABWSssinZhUUQCYBSV9
aTIxog2/Ikk+dZ5xi02IHL4mY3C+EYHBQd1TQ3icfMT+5RWsPuoBtl6VfxkTcfar6S1ZU1aEk7FG
Fjp9mtGxDH27tu9KlZP6Jg0AWFQs5IzNe42pammZSUSIXX8gcYlVDsCJZmdwbYsFnM4cq6f1UQze
DyPwLUSlKwIq3wex4svV2jdT8KLwC3BznAaFPhnWvZ6ZYe465NzqwMErpglY/88ItxG+LrTwlFZ0
KvqvXfRPk2chMtbgjLvJ2aGJCurhUgyo2uuYrUmtd+8DQnHCOZdXY/BRoc1DjW2wIT4AVwQqMZX2
DzOMiYAJ0zYpoSribmUvkX0mfjKg2t3ynYz0Ok0Uu/3Q/9Gh/eHvqG7b+uhXKGBcZd8nTd0FrIhF
BM7GaPP20pEsJxoaEXP1v3WW6fzg3vNyPW/7BRxFfGpGYjOVTj9YIsc3c1H9QyXPImrxfl3Iuapo
dzaa0tCdvhJH1PsF1wfTw+6ii6DyT22ySTkf2WN8azMzslqMd64u+QBp0TsB3znN7XtATaY/+xFb
1ek43poJx7tC1Xsk3vgNw9B7mnFVqORrbpZdYvTslculCN2UEZrtf885CYuxmEIblReFmEYwpVvs
iRCJav5u25/TC7NrD8jKC9aRTTlTAdwu2m8L9Doo0s1iW8LuNTI3cADEg5WaPtI4vSrsaouX/JiT
wURjQ4vM34TxgoEveXJcm/WaRLXHDzNSxkQ6NdFwFea+Jp+tHfgjhqdQlXbocp6kqQNZXwXhY2CL
rBiqVxx/F5XO7YjFuHXRboFlm4jiJrhBRykwoFzGJY2uIQ6qufju3fQbH/u883nUB2OVAd4Xxt2b
x9njbO45/uFqWfBZfXc3OPQrZjc7B4YmazgM9HpMvCYsViGDGtaKKNJig2bK3mKwSz99NBwWNzqv
UJMk+bmAeTKC6ApcRG9b/dMSSAVeuVdFZPeMl0YHFAzyyLAvvJbvHSyEaBhgEmRynHGMxjlfayfh
xjN6WzOqob4t9rhzM5afgiE1QxK95k9xBPWFTGxaqy2hecXGms9IzLqMoOlB8vbHY66C3ATTT8xH
C6Y9iMdKD5VEcGTYx7yaH9M0aYKObJQwdwZOx0H9Ek/xBE0iyglvjURh/oODYRwZMTQ7OUHsyd4d
u/1CeuXsLUx0qGKQwuOLnkzrFqI6YlrKFspLEjUY6hT2SmPEeegngAhSXzxhYD66ufmDoSCwljYO
0T2RKwL0QoEEDUzuFMpR70NA+Ed9B5qUgAqjOCW29eP1Y8GBuo2HpHECXkY3lRKFNeDFXkZ6dzYK
RBgEqBAAK7C8wWQF5g8h+IraVFwq2evh2Mffy+DeW7VGDCNngKNwddyWcCVXu73zhIqcTAd5QnqL
9PYMw/lBsFE55OsH8Qx3hk+MV+PQO4EG+ugbmBxaQcSqJeHCMCzUEji0dKsraz53Zttk3UBLZ9S8
aG8Z+6gLvtZnD+OqWaWHcXZ0OI3kKDedhqiym4IE174nsEm2c7/vrYaRNT6otMWMpBXGhyO0K7/w
VPPi7Wlr/D0a+IjMkUxM6i6e5mTXNPZFaxh0wFmDKpLbN5PylkjHEx4qe7OY3I6Vw8+zzwvma3lo
mIV1bEAbBvj3XhOL9X+WEmRXLtBxzZk7QujJrrLTPJJ29jNuG3XACDaCeS1woTMHBAd6OzedN2Af
QEbaS74g2y12ZBs4bDCJzSybpuYx5fRmpBd2Ms6p29QTdgdwhtx5sSA0RCNc2SBxe3pdGS4y6GVa
JefrKMFNNhjywk53q6AGfKaSBP+byxnno/SRAo6Bbw4RiEzAbPbkhKL3rIC42W8CMyANEbgDc9QP
BdqPBO4tlHFkkdCnoEyK+YxbiJzU5GMtVIuKF/cKek220TMvaaHhc2jg2gt2lB6GQzWQ0VjovMMU
9/lRaxbI1ttf3K65NdPxqzD8P7jhCVO/GumA/Zgj/Mah4LB/5QBV1Z1usOmXeYnVqTq1BNfv7ALp
Lw3rEhtskLvVZx6t7kn8FtHat3xYTso5iEME55G1NzLTOQr0SWyAzr7uf7FGusnAtEyd+ml68HUA
PyrSDdPDtNZFZFplGtXWwVLvwruTIKwOKimhmnCNIo2yc0DWzNg7sz6OQ/ypp9nJUKBPKmf+MpYN
xedkB9RFSVh0RxUvBtmcLgaWpd3rGY51fRmiKnH+rcbEGNUrXphbIRf5FWVi8oQ2v75rvHpQU5gW
wsFc1uzVJPwm4zd0waS4Ut1ZCxMQEjR/R3flXvHQUeSxu+Pu4bmZ2TU4JSmwsXUpEVCe/ETeaEl9
rCoIVt6+JOlpx4erHWeGBLm1Dbkk6DXPup27/jik3kXU6gkhgB4mhrkbqvkOeeq501iPok//YRgF
1WlFCmD0n8DUXrPcAy6hk9S3dOYUjrk94NHmoE8ywzsRkcVinxCWUbRmaM8PAOv0E1byBx+yYmgD
mgt/bGq9oHXrL/r7e/ocJmDgoYlYRsKp++xY4TCmrD3BLb/IorqLV655sVBL+SPKJRm3YQlkyIZK
EFErv89efdcN1b1XMSgwMaq1PuTrWCbAORjFyWR6dODHBfA+p5McPwcdNbPTIFfP6uyQmb0KVLrt
SZrJjjaQVZxPayj8Tf9gWnsTWphBhlMwgTbLZH8mh30Fq+b9xu38asbx+4AuF5/qjWaU+FBQyJuC
T88H0SbBDuFXNGpqFMt3vpseT7mzOF9FSap6T0x60fDRmsULnrUvqT0t8QbPGuqTs7CjGnnFcipS
5naMKTJj3mkjcBnPqf/MpNoprvxDlYybKqL90HiHL+CejnLw9mveaa/kesZ4fkYKvZydeWvHj5UD
mkKsA6wcl/DeZg0dQxWUO1t2O4ufiRpNIsIMWhvqda0wkjEf1+Z5vgW5vOCMrrCxKW247w1O5LYe
q39O0923XTb/2Y4XAsStvsl0NrD5jtiYDA25fA7xBdmcfePIdtzjQu2eaOOhAneN/eWyqfnvf7eE
dZvjyfu3VNtUwzfFfV6v2sGQhXPyvamGl8SskXmtfE116xc5ifxbjkQPdH8kUOJI7tLq1fAMAO3C
TG7pBrXTwImAOLOI7+dJW0OaEBem7nLtty+4gkRfEWj2ZXrA3gcy4p88DAb72cggYQKzvIiUygKc
iPfkbUiSgUPxO3H68L//XdX6Q41L710QCxFSxpX3Mz/V40rRrVw3PVlp8iJMhzhhj5jobLq2vffL
K5zC8WpAambkm4AaC1fduRH68EBHkNKR1hAMB64GqSG76NDlOyxnZ8tw9nEtvzLhPYM0uRtscyQn
Bb8XAZC4UkbntNY6mlHYsY2NuXVe+r3dLhJ8Qn+2hVYFeZL/jQzNuD10tjYtUw7bHAhXJ7KimcPB
arydvST3hY9sj+SWViH5TyoNB4YNpFNCfFREzg5wPd7XTPzw6KoJv5kZX1Mmlbu8rjltjkyJU5zz
A+rKOI4Yfh1Ka/TIKDa/bbuAU8rnU9RUgq12XUTxWcwQUYkx+iu2yxCKJx9YU15tjSVpN2ohFYPc
iz59pL5ojmk9/iE7Y3cg5AtaSZ/Vv3zSemSMY87d6sfUOpLTRm0eBgTq23QXtmyS3+NMYL/9YMwU
OJUJhQtVJ7BT4y43URzkuOksRHepiQ5qXOU/jHMLzwJtX2qa37JxXzwWPKXnvmYT1CKXx32sUC4g
HCufU/DY8HEmmBT12YdiEA0FE35KgFcHUGLoVKAqXPmPwuptzk37Kj0y4vVaPCyrFaLp2XlGh2Zi
q3SR6WPyqq1nB4mRr2GpYQd6YGyJ5ELlCEeZ9x62ALkw03sDWwg0EJWhFQU4vRuBOqxOf7NILyzH
crhtHe+GYCq1m5LukG+TbLZykR13Ju9JTSDq+pCiJ7n4bdtHo0PP7XrvrafEHfBivCqdEwxjpqJ0
Nc3I1bwpIIWlPBuJ/1arGWi3gP+JI2AnRvt1obsGbfS3ShaUjee/KY7sqqe17Ev5VMEpxkIcn8Xk
iV3SNi3yOXHyTCs7FeslqWo0ZvNlmOKDZXi4ojSKF1wLD9uFM5T99FW5PA+WXSPBVXkUFppmndrR
iNwauqNJFwi4HelRhrm6mynmEmxpqqePHk5eCfivGwipH41yVyHmYlPUzbt0wKOBupixpMuUnXO3
qU42AmRDAukaWu4CZsUcDy5iPw+R70qrpET21YgmRkpIPC2bgQejpMw3FtgbDVyXMW/vklrjwpVl
s+uJXQVBQStuYGoG89Bl79B8bjd1j+PP98KR9HeK7stGKqoNrFPpUPCvILUs1BM0gj7MiYoLC4qJ
Nu7u0FeVgVQS4tNo366GfGHCieyzdrDn6N7FsqZfHHrIvYrip0CaWflrygqC/t1M6YcyG101QsQ7
z7GeBoJcmcibF0yAu9H+rudpCGBzIERdu4Nv3fdD8QiekTUzaWj8mXU6vxhrcWcu4mJl6snv14td
y+s4VBQ9roXcMAbebbhXPWGOMYn6wxisqxjKZ7Mh8pqWVSNsMg8SbyAHxLZgQE2E6U4AzhnSz21W
h3TbhcGkUMVvMS0xa+aZKKpuIq4e03uqa7/pEP+CoHtiFXvs/FKjMc+eU0yjbGo8B0GHMKmXsI0b
8yU2OWKyhgmS7uiXrIYwmvrxi2jEEb3uKS9u4VG8ZUh8iHW37KOT3Tl5+sIHUd4wGFyIoPPfMAdv
WyDDY3qCm7bAvcsLp44YVq9OIg42I20KFYyVHSloTfHTL/kHc7DXrG5pnZtjIQSiov6+n2lwgWx+
DR4FSpXnD6sLwFmqDlaPV92gGg508zLPtvvcA36N7OnLx2gXyNIB8ro46pgt45OjOPPKvv9D+/2l
uYxZJRInhzt1Wcnp5RT/jgnIIwbPx+41Ji80B18Qdrz9oqP4m1Y29Zqdf5qsC0N/jcWuHLI88AR+
womfUUjG8NkTePQL08SKhpK1stR6sowtfLlvD4zZHuEQhDJmGtK4NggNfIzBzJPDqJxZEHNylvot
yj+3PYP4e0RwrDBM0/04OA4QVncHvGvt/TwiQq3el1wm0Sy0T5jjFm9/oO3AHPB5W953M7r3hp0w
u3RIRYUtman6rk8MSBl6whDDvTKgBagnGMi36X3NYiB3kq92mm7gtjyDYMCMMH/MY5xvlrc/pxU0
kjQf+P2fGLdy1y544kvcpnDkr3DR7pDT1kBqYephWJxyjgfoIYSq+Ot5mY3P1uII6mYLRovxYY3D
c8331Rn+MzUI60WHIqnSLw3lMxduXwYgE5AYiQw+YYv/YMlnfWfTQLnObmYNwxCIgaXf/6QKOULX
ETAKVtRLxXRcF34uS3lZlfncterLV1S4Ld5vqqyLjdZjXycMThw8ChMWFSROaFrK9kezuopee22C
yUcURX8HmJqQkfbFXbk9+riE3CBE0Jl/fd02QeExwi0Kju6KrLQ29tiPy+U1HfoncLYOled0MYBk
oFE1wzHJn2K00Iehd9/9MjkNI5s2t53vTRut8vaxfhJTCDvaT/moIamKMblNZvuVHLUezh1Y8SZ2
HjBGUBTUA2EfUDtml2+0E0gYC4xlMDfsgpyhzrR3sA5+EuI5KQ6Q/Rfi09f4bTy0ifzrZDty/nJo
NKvLwLxI1/s28bZ5crYzpvrOkQPMbOcnc6uXUvAdDOssI41NSMaxneUzk7J8vWI2HnayGhgdreKa
mVT6LhUWNr7XbtGJ2+p+F0kvNav6za99VtzjTPM3yrs20YkpnJ1bZwKVSH4DEUlg9Jn/2bwNlGMS
ym84DrBJcSIp6ADLEHaVjaeD00KA3Q/Qo90MLTg/uLvM/QwQisK+6LK+kwR7BwQSfOwSXjtf5j+1
u/bRSrpxVGrpNSWCmNhJppoyjzQ6fFLcGG3yR9nxrc1gLWglQxh3mG5iu3peHPBRXClr6XcRCsvt
RtFd5EO9/dQVVgTjk2AIENuoYMw6lFZ1Nzfq19fJfmrLl9KVTzMbV90Wvwz9WUoimR3NQ23ZWtSO
7QtCFzTV5ZPNzNP30uEHv89eZO1HXHgQwjMOfAHNvu02KZLTaDTdaifH6tT1KANGm3ZSz5ln1ZWk
ZI7HsEUG0Vrxgnu0gW1ksX22nftqhZRZFywSDCKTK9smb0lZjwXfoFwf9aA8mmbHHLNeLpPXQMOP
p3tS3C6JjXufWLZTlm3aMVePKmN5n8BP4pelYWSjtiw9cAd0ybKlnxyQ/7qUa2HOVRbEC0JGNc57
DB7cm4mISRLbvuSp+kz7utmvKyM3hQBWGKPFCwmSxgL6OcXuUdbUGmWH84IRZQoGZweoLQkT88tu
mR8aMr3gP2YIPbAU5t0lX/ZaZwWnz5S99BJp6/Paab+jNvAa+9kNq/A0EiY8o4n8tJ0JpyVUBQMn
h9Tb3OUcUV1qRGxM5qW4mW08rjKBmws7c5NClzZTO2oohqEa6/rYbqJVZ0TIYKsJYp34AtnFO3L7
WAhOquOST29RKZin1Mber1saYuhZ7RpiWqacGtew+ZPL/G0cQbavxpn5xweAT6Zx6OfD3vWYtLfa
bmjHhulA8zAYXKaEjcqgMOWPBA3LKqJBNcP7XNvJG7mBF6/9p2+bL0+LAHsdSND8QRRX7Qc3N4JR
UW+hS7gtzfLEDubYrHzlVZFhRmn/DWTSJsbwrgCknGXVXuImP0K+YFMz8iCWfPNZynzP7j25QzCH
A6VnuDpbtJvlCbAXSAMj+4jjkebSn9jF2bz6/qDQk+grgakrCfbpoRDDE477fel431wBNFLQi8N+
tFlkZq90OjAj/fS6Ft5O1JO9X4f2azCGg9szKU1O9BIJVvnpBRLUFcPrq7cizrCXp5iXl4HRyRn0
uwwjl7kmj9WmtBzIDNgtVhlOA4zQCmYN2UFMtCF2bb9HN1KsdXp+kJzSduFftbj46EgJPmim/1v4
D3OpXQvG/oQYjTIafbo1uF1z86xg1cdYPgrFmI9bXgFqBqT0ly99F+Zre7DB1VHJ96+CPCOd/Yjr
CD20TS9l4NUiGJ6ZkTisA2pdB0VgPaupLyDBzuy3y6+hpOVM8AYFFZaKhUVoOMoZERrhDAEQjX01
sTyvNM7CxbFJF3dppSSPo538bK+nr8Z9szn5V0c8IJ3iSu3Hh+V/2DuT5baVbU2/SkXNcQJdohnU
ROw7kRIlS/IEYUs2+r7H098PKdvy9t733LpRVbMaGIHMXAApmkRmrvU3OEWwirZwQgbapHTdF2Gz
2stG7Ds0Jz9AKr5HWroFluQN7A/8R1GyqNcc3kzVQlsUIvQPFJYW8/96KhD29O1jXsKGqhVVXbTO
cCp19RGnnmxhury5FmkOD2E+MJcJZKkK9IC7xyIe9bVqNp6ghhZSbuHZxk+4d6195IOmr9I3fJ8R
yMz0Y+xBRLSSYKmWJn6rkXVSugHeVMLUOjhiSXnuLTOSe8LYfabOstRmctKgPKR5jw7li13xHNwM
bfJq1d457NOH0uoA0LICKAEfJqVHFt+IFpRDKQZNAOUUBS+jMmfqCaz0TcU4w5oUpuE03ymFGJe4
9i46n/yzNg5oNwajuwByoXl8lA5lwaUXgIocJgPfaLArC9FhwNBzN020OurC4VUY48quu60JGoRS
YRwuRaIjhkq1JsKWII0r5iaY/1vqEanF3kKBuhAgU6f24SsO3Xh4q4G/tr0cvb7UW4wk5ahI+7eW
07obxP+vStd8E5EJen/25TGm1NiHIGD7ifqjwTM9q8lWjk425zPaeB9YKmqEsMWRAss3cXpCDvt7
OGJ858OF0Bqqwp6XIOBVOeSWwWCihBrcNCkuIwix5jtVsBB2LUyxJz8BbkF1FCs8Nj3wLmKSzT0a
yvPK1DLFq1cY7ObHcS1gZ7VTr+4BrfjttEoaHfmjsV1rNSX/vES+uLMWYRsbywqdJYopgNwbF6lr
P90nvnMB9ozCWexW7GmRafe0VWVYDy6gysOMcdBSgftIOhW7HBEJHWkBfgwrl3rgknrESjWt51ah
7NU7D9RlKrJnybIw0KpEVj7fjMPRsBxqMpP/vQiYHiDOZzfACvnua/aOVPYLSl5Dpee3/Ij7svxm
TFqyndoTiv7FhbX8Uq+pF/B69k1jz3vIoQcd6X5TbGYLkd36kzenWkdz4YTU3TA3go+kPOg1n7tV
gynLFkH1WTNcbYe64YsG0bN10xWfxRGPabZFdvAYBTiRTzHJYsBJ62jAprBHmth3jFNroSnkge9C
mgnLUVeD7GeBfGxIawxOdQiQOsNjMn/LnIgsA2S2qC8e50mgUUiU6nl6CV3eod2TfywhjaxgjFb4
q62UBikVtI08JVsqGsIeRc9mGr+PiQJAvPXtSUfI3fsaTDViqUn2WVLn/7+4wH8mLmDA7P/PtQVu
qi9TmPwuRjDH/5AWMMx/2UAdqJXaJNmEMO1f0gK28S+XHsO0LNu1nJnz/0NZQPxLt0zHZjlnCMDD
usNQnbdNgCCBYfwLaQFgxSRHqZS6uv7fkRbQZtWD35QFLMNBndy2DEzZOVXhz/9VWcBkuYlSD+iz
yRmchaFViLzxxtZ9lYcvDZtDv7WDrxqa2qSGfP3YwHY8gywnxzIPeJ117xUJeV6f9TAMUXJ3MzxE
B6cE/S/P9qFLbkdkqvE4Q6v3clTKS8vRLKVAp/4KRlwS+lYovrtFPmwQXMOTR2+6OyfoxY2FcjfC
XvTJAXLg5EYHs9y1+PmymGypuyGG8sbSbzECwAXYDvR0/9uphk40vVXt7JneXH0r/Fl21syxc9Pw
Q18ZaDE1bvStC6foM+mMuyhrMMJ1btg4sNCjzHcfDYnyAqYCJmMY5VcxhaAASwWrQH1odkD4lG0h
guTWmtwaZ7DUu45qh2piHsSfoTwM0XBBMth6VcOJh1T9fhJE9HQMxUVly6Ec2Aea8B1Td2Nq3Y2v
9/XZmJ02CyO7a7CT2odzF/WOQdxAw3rvkxEyVo7+ipX9Q4eT1G9f9cu7BMX/yNr0kofgfP/X/7T+
4fvDd1DVdB15DASK/vj+TIntDMJE/SVWVCM+BV68d4cR+aP54HegWYFNoOwk2w4Sjb+N/NH3cV1b
waYFTOuERflI7SdnqivGYy7yFpm1Qr/pUq2COKa1j0MASn9is7OXo12tmgttKJKdHMUP6uD7gIiL
dq86mnJRWp/lkUNuoC2GS1g2tIKRTVQXv4/5tgUdGg8lGekXxTVu9fJMumE1BjlGIJP+qLCV+Urm
C/VRLFYuup3lx7FAyj436uBrDZ6uJ4v9giBEtZ7stNw1iuIc//0HL9Ak+f2Ha7JadUzX5gHBD9gU
qvrXH25ijcA7Y0xgEd+Mdk5WBScbwb73Q5poOAJmgqQ1tXV+Y98GDCApZfrFQ9rPYiDOYBwqbO2P
HiIgAQrQlpo4JyWAeAFQaGB5P7edkvWhVTXgf319a9udwvYtcW8nvLNmgXz9Mc01/NIHje2Yj64I
FDfg5CBXr+zHgytWeVWCy6Nfpu1yElaPokMSw60OZivYydRXHU4TEGRrKkFW45+c+U8IUGQ9lB2W
s1VpHZSMFVQ09ePnJpuuULvaq+z3Avv533+mui4Ej+q/fKw2+p6uYbm6ZUNRRA3mrx+rj/hBbkRh
uWLR4H3pAHR8dQSmi1NjmXPmtTpk7CZXilrBbxjELVzR5A1jlhdAR/2jWQTmesJ4eY9/RH3JXAFW
fo4wjIUf4eGOjRyMTLOdzlY2qoiM6UjDjmn3KVKta+VbyVuPZhSLvuFTBEhtXVgoqrpeM5wVOAQs
7+oBodClvGfj+gm1Vqe9sIFQdrnevLYZNjF9XLpn3feV5QDa8Qpov14MeaM9kWoFxZar8dcpzW4p
RmPKrLezfHAHLH62aUOjvfgO4vKubbT2S29EaBJXVfAUhO7I7iLxr4FlZiv0zesz1jwF3JMEkboq
MXdT6de7AEGxY9s7HlR3xTk7FWnGiTznjeLmJnsmrUNJVdS7ZOCrKZuhHRZnbXBOthv0D7LLxmKb
zFB1b3h591ApkG/MtBRYXnJ5i/XTKjc6E0ELZ2+gRIlKoJZd+Avg8roZ0rAjq7BVxlMRWmd7q6Ul
EM05RA0dHtVziKONwW8hY6KkFw/jBFCV/XDQxMpyovixUh39sZ9+a7Cxt8nnPpZ9YcwjslGDfLki
rAOU6YSHNdtCTirL4KQxjrGeQ0epjCPlqveh/1ZMjnvEPaauAPYq4JfIc5jbYtZ9zvpBXyd2ka4Q
ytEeWsMz93Yo0IiTqtCe6uFcDyNjbslDmX0D8ZNczTk8y4cvGWXvkxySt67Ij+HH0ZLPnSb7pWef
y2ZKfYrhbe+g4XpLQw+cF0sbHwKv1O5L05lOYWqxZeoT+8UDinojgr68hTNiA7kWL6h7UMG2W3Te
8VTfp76PsVaK9/bcP0WRsu51uG5q145PlP3Z0uGhAbsIGOTGEBUnfbapWVbJk38zJGTwv7/87zFx
k6OhZ9uk8397mb/H/f2t/BHzf3g5f62jbQbhh2+F55JW8n3t3hxcuHF5HYDg9twLiWxUJaPIeB3i
Y6d41htCSeQMYlV9DzUL9UdoWgLF/hnqw9n77a5wQJyNDC3Q8Qc+Tqgf/3bXf3oDMlS+AcWb9L++
AaY4sS6muFooVUKGuo6OeKGLTzpeYeQlgE9Pc9PpKupAKsxUzyapPltjrLyy0zdyVC+Qgpmwwj7I
Ucuw7pFaqy9yMOnA2KXhp9rHwRI5zttQII9RqnD+tDpEaThQzrEwqwfbogg/qnm1ozhZPyg4AW8C
M9GWcrSPIh/CVPrqlnX1ILvY7iXCVK4yPJ6zp4GqNkc5BjlAWdq9bq7laIsJ+s7ooDfLUXAY6mXq
640cTIwwgwkBrMqNj0DuuqcuSe0Tel0owc9NtAjqTWQNzko2e6gri7bItYNs4sO+tm1fu4ZIzt/h
dHnyRqV7KhB83zcKKGoZBdrFXxmJ1m3lqB94r5oXsvzLuv4Tr+uBtjmVogwXITbCG5zYamwaGnyj
YvLK3pzZBoqFOKrxGsagQmongseu5tFehPyVBvT6x9zNv07ZUL/1pdgrg6k9s46KV0HbdEfXy8qT
lSCeUPqD8yKginVknt8M4VMbtZQIpWde1wO1AmlGHIEBhIiqOAbUsxiNFdtEtLVRxROqgzCCGk17
VeN0o/QVBcQgfuxSDJibdLork8j8nGoAOSqXAgiFaaBErCAvjUP+cuK5fBQu2wod9c2tNb8KBY6Y
nCerCnY4yanS2nBfFlWyVatOpTZadpQimE+9ARAeGtvGWx1ZNx5pdh+wCFwPNU6+IFDp3uSa6K9V
pSAWCKcSMbXwPMVZdknbqj6bytFKxuwie+ShRROeZwfq8R8DMtSa9z/rtnT8R0vVIOJM5cqNK+dO
duXK+DS6I0QMJQ8edQFywfQM/yCbhmVdSDbucOzNHkLKD0edEkpQGtDH5i6z4n/bVu5ljztCBACo
6uxlOAlXXPQMsGZKjtsoPurVwkbG5R6Vk1iFMFTmoNKh/m7zDtynbMqBHjISwBHX2sq+FuTwTW33
eNCPvvNgp3Z2aIb8mPtxgzAmVEJ58MsEAlZusegfXA8Zsah3Nn5oOvu2fitaNb+FV5xs/DLGeXJu
6jHoSnnoSH/e6G4VwJXTNSBpgiWCWjTlua6q8VpNw97u0umZlStej22iszGrxmfX7d8grqEj7E78
h8y0LHmwzYyuDAaKh6rjpxwxPezH/fpuhLOD6F2IdA4tu9KgFPzsSppSbFsfdNP7m1uRs0lAoLDR
o8CjrmKlHo7yhaL51UKsfMCezvwJ5BcWauFn0yerw56vKPt7ybWWh5pM2jpkXzCb3/WUAytKSCqM
uO2UtlDGZ1K2Jixm8tw8yxbqylR9svaePH/qePvAVJX7KhIWcEKI4uR0x2dk2ZF3siJnI5s9Kwzh
kFCyGzQwBOstfA1rEENMyssuGq2K3GKiHOTIn23Z6euz36RFjSSwyRC7VXzKCxWSd68MDzmE4Zu0
DMxXPoSFq5vm99FIzxrZCvx0qxHH8ym/s6YUdZpfl9cRtc4O54iHyMb1VkEPFo0YCopmbn53J3DX
vy4fUM+9GxoFr6uhHveiqt0topvHlgrVJvSr9qAoLHvHHMLP6DpAcrXIWBU2qkEuiZE50xo9DfAe
b0w3rEhzBUcFxzAAaayMEdjhpAm3Rm6Nr6LksVKk2TNqoNTzUH65Rgm6XgGUznNnYqluVbG1cbPw
E/lBSCJtMX7OYV+b0Kifurav0N2pyFoG6fRP/TI+wUtKxlNOqHbyPj5qL3/Ev98f13johXW4Q90I
/08VOKnFg9kqYVzpoXZxW1v7nOGUdYM5EmbRKRjTqjPKs2+iGqIpLHrNQlMPdoe+y4x5vUQ+0M1g
bNXHUPEQ1lAq58vk24coD2xKm4Z1aLDpOtgZmRa8U4snXIrB3Kcgi2Uzajs0qrDJQo+AUdMCGDb4
7tULvPS+bbtDBNb8yUelhBxPuodjh/ZW5IhPkJiNTeVAp2FDLT6JgBJ4PSsAyaZFYRuLz2I6yiYU
b/SOiunO6pP4k4mM7XxN2/XtRUUIJplvaHaqepD3Z18LTwfEGfazNf9ZGeJJ4P7PJQga2DNT+kpS
dWmYqf3yEaFSEzgnmfJbBDPK8NDr40MhkF5xE236kmDFdtPDf4YzKHDIJTe9lAMZDAndGBtqcEmz
UX0WYHwE3VOrjdRjuHLymeih9KEiNEXBnbylVrcd7I50WMkpwcTVDa8Yn6np11zRas6472v9UdNK
F0eieUZRGoXySZRP2zZyMCSYg2Vco5mPMuK9ax78uOfHQOYi8lL9jP3oD6fuirtRnDXZ13G0lrbi
K9/a0bzmhuU/Y0YKNyXDjlULTQ/vNQP1lqmw7/wE4ELk19YmHTJH/R5quKv0po/5uOl4J3QqxLXG
y2nR2kWxk02jRfJbCX0wnbliXmWft7CFpl+TKR3QrVAQ0fRCQB12Kl7kmUL66MdZVKKKxyLkhoxc
TP0a9IY32Pt8biVjGh+bVrCagi5Djm/ulCPy4EyVC+6vblAnxKtNUmoTrdSOSGXvYgP+tex6H5z7
ayXyN1A5mM/8+eHQ8cUssxqJJH7aBrIczE0DfbD7F6HZuHedmjT3uj9ji/vK2VLqa+4RXE3vu2c5
JA91wf+ehSgEj3KcMYa4gYs1QI/zwdIuysAYn9O6KZfh0PKjmZuAxtiS9uon9kSbpIX9xiqDklMI
EnxRCpvCRw70cA/0eFq2U7VGPvNTE5nfAjJPt6pd5bfjfJBnTol2PdXDS1DaAopeLR7MUVS7ogiu
3QCaZ2O3Od82RGBuXURazjELNWgCHS/VYJ6nwFUswN3yxyr9WgDQXhrzTrlD0Gjt4UGzkBvnj91z
je+rXivKSXYVQb19/4JgHuVdulo33vfL71vjLEQRAvT0wYLgUUBCvG9KmxlOiY5w9o0nAb5+Nzqz
p0pUGE8uRs/QhRN7RxHRuRo1nFB4uJiZZGj/VNR+l5lsq62JR21fNks4IczCTVGu5bc/acfi1AQK
3L1fPzK3wHdG82ddPHVyz+9vtzN0C+wXXg5VjB+FPqu8y2Zsl7835SiynQb5R1h7nYUylDd5B2B2
kCnyGpe3uSn7Gg0U681HW3bKg2CCPjjqJlBKQOrNoOsnfBKYyQOU6dGhfEXMG61IgLikPNIAxm3m
2cjSoxs5afg2x6YIQM1CBkUnKuX5DfVzVYxluuuQgbuZ9Kw6C4oMizRIhy+AKJbowFhvegTCJ4GI
/IA1vL1GwyXb+003C1XW9T61A3/fjORxchQAP8d1uB0FksHJ6HkG+lgsYZYslmGXD154zOcZsdIV
50HYJDmQ0samfCqtTd1UkbppfWUVDpdm8E3QcqBAe0DwZK7BVZ3I18yr8tDRFmV7iUg/38NmPXVJ
Pz6XSYnbZwfnOWzD8dkr0u8RzXMh8IUDxKetwryCIz6zeP35rOgqnHGMkBlubpIB7nOWm2PDkpdO
ZGZ5LS2FpOClqHFCtI+PZomKKckXTlNltLcu2elibskueRgTj8Giio+Qhu7EOA6kIu0yRTy2Vu5w
QmGeqyBWahRH90Zt9mdB6o8liK6+AsmJtSZ6S3I4S3bqJJcZ77tXnH5Yu4WhPFpe/klGzPfix/1J
C1FbrABxPAQDybfcTuy3JES8qPaUz+TulAWKm95tAchuX+ooRgpFw9RvhrWr4PAUyBFXeVCncJX4
bBZky0qcDJdblWnLzsS1schika1Jb4boPtAd561x0qUfOcUr+NsR3GiBgVCPL6gZpvZRgEjfqy0f
p9Ir4x2CmeBHSsoVyLydUKjALTOIZi4VaDWzVeJjyeLjiSQqkBRynmVloidhJNj6ucZTNCLqE4M3
WcmoYdJeU8d+abVKW/Vm1wcrbxa5+bMdiAGqMVTxANx2qy1kWzTZPdk8cUalrt2x7kB3eX4NuDkz
CnT2aJqbQYodYTL4V5ysrTusN866VZpPf1wUhKG3qHPzt4sAgPvXNLbEx0VIJ9oLlIe3cCjy2eJE
iIOeOVDyWqRZh9A6yC7Uiosfo7IdRJXYDpF5snJdX7vCSNhDhM29PJQRkqIONgAH8if1fQw65TyR
DZCDadayKfO7cSWwBtjU+FS9qMFJrh+RnLTXI2QYZI1F99JVv3Xb1uD9Q7SYu9MS48SIdf+WT9C8
1WERIdwE9NykkABJdgIEHUco5cyjI4Re4wYtJRcapcX2DXadX72IUtkZkP0eJsAnpyY2wgU3LF+s
UCsWHbPX0e4H/5G6EOYDcflSGnx/4DU+5gP2YgE2ckhFsm40fL1fDzayxnKxOcDSudGYRg6y2cRi
Y3dBcrWTwrt3UyAhcg3asX4dbedSszYkDZkURxPdr4cMBL4Z9toMl6rWleb4W31uttBKhd9bT5ke
J/tkHM1lFoSETdZni9g7lNpRV/Kb/kZeDo57pDJiRUeWYvNvyvfg+CpK0OyCmKauG8WO/85oIUeH
qURI9v38I1wVJLL72rf+DPcqEsL6Qg7JcJGo5y7uHxOtBWQ310U0asInlMpgqyLYgjMGZO160M1t
VGG/PAzkj2D3neF3M9rPo7rXNVswAHLjb8Q9RSXBU0du/PHQti9mmq1likBGDGV3gewy3crW2KNr
mlq1wUTksRWoJ0h0PZaGbRwkK8WbJycsdOqD54u7FqD45UdfmKM/oGZH2Wf12nhpLUg7kbfphand
B3jGU8EpMJ7EaCJdJGhgqWHcnVVWZnNist85KfCqhjobmvIxSH63gwYhh6fajM8NydP30QnlAbdQ
wqmH8GJnRxAw/QyD+XmwpuFktZ8Rrmrfx3KrGN4D0l9niftbgBl9E74x7l1UoQ9zKeQQd814cF2j
X0da+EW2Pvr/aApcMDF8nK8IE+usTpkNkeRgFo1y5ullXur5UFJYvalYsUH5L32gQzk41a6DnfCj
jQnQHs3NzzAvzYs8yIu501Sg0hhDrb2jrBmtHOZ/Vmqd2JG1jLejX+YX13OURaI77XOvxY9yJz2M
T8AVo2/IhSWgeJr2nJLbBDJFBUcdQn6ILMFRz4iCfT+V9rM/LWT3qJXdLszQzlK6vnxRi/y1UXLv
ghZScpFXi6jHwyPRvEukzjhQZI4eDSs3V1GYtUdXK20MaJkJp0RvHjLfKm9i3W6/ZSCwW0VcHd28
w6hoGu7QSKdoIlqszgakyFnGjt2mVYL7IQhgNg+oBY+6Em0Lj4nqSzguM1btaNHCpyiFR4I6ch4M
BC2OyaTDvxxJOx5Tt8CfV55OleFsksoDG8zA30bn20wNglQjOZSlIdzH9++XiS8mTttl+uP7ZsFn
ceL6Xn4XRzTRNhDfkW2TX9VSbV5K8n8kgGrt3sf6/Kj29iN5l4SMn1niwBv5d6rRIaVXZHdq5vtk
WdXKPTsmuDeLMdk1UgnLOygJmNH4ZEy4KAuxAzL4pu9knzsP6GHToSlSzs6+hMiBvp1LT4K12Put
QMzXszsOnkBzjDyUQfVd6dwKWQctslHVQKJQjyIcbsZInD1VCeG9IVmWm61/+x7jouC9h7F0995k
VWOeodsCU0f7EyHoxjyLgf+TwEO71mvaqL/hy9TvR8Se3N7xT7Ex+id5ZsUTUGU5OmXmSgQhYOKP
mPf2Pw3LGKdMg5ORm4+e3dTbxmzLtaOO/Y38ybc6EjTvp7JdFlq59n4Nyx/8x+9fhkTcKo2CBIyr
AvLAzQuUfnpsrOu8AX8gT/9sx0YO0UD2hgWEMwX846QDWQj9dJWOZM57MGiQOqoQAbapaN83RajA
s5GvMFrCmKM6tTJGzDFBgPqo3CC91xTnsuMcNxpWdQLSoe+HZjqjTVKM6wpHo9UUAvAISzL4750m
T+EVH2u/kPNEnnS7qgNcK1spUg4bMw5Bk82TiDkLElLBPnz8EHIoKouq95WF/AHJgfdfUc1KZg3H
Ipv3VM7RDmw0deeiOnDtr4xlF7JEClv6xvI38cgcjr2JeF9vtZiXL6gMO3u5sFIwUVMCxDzhNYcI
5nVXudSD2ATiDgvUwoJ5KbcWgATMSDFfKiBOJKvojtR4+ly0myptxEtaamLjRmiS6mN3K9OshiN5
ZizAZGZXwNJBnISqPFxcHGaXheYpN2YQQ3qXmeSwyhHJCmvkk+Y9b/yzKQf9UoyLBGm1XV11b/k4
q8tdk9Q3v7fgjy0w5k8W2/Zlq6TFOVJ8i3WLEuy6giW45gBTJJ8KxjlFiAhj+l2Oz17q8UCH7kVa
IZizD7BL1CPqWjycTA09CB2T3bnk6pidtnbxuyNtSTOvbWPfq/DGZTMqPecMkv8ga7eyIpvXX4EN
5Vc5PjbxFxY23Xt5Ngsrnb2YKt4rv2gfYxXCvkbmwUz2ZFDQky91hzEDQifpMUxa7xYB1+49UwZ7
Bfba9F9EhHNE5QLmkPdoQULe2mn+4x7zq/zXEQE45FIfkocw88oD4AqBMJPmPCsWKNzJKN0jjzhK
6kijojjmPmuUebbU4zoEEgb3ucmn7wlmGJeUnMadWRkPMmoKmmYdWPGI1iQXxfyIStIA4NgFVqDz
mg4lefc5AOq8BOYQ7GVY2aLGMzlPcGeHXVGx53Zxr4jIY5cLvXQXqMUEd7aqDFd/sKylP/T92u+m
4cpCNrxF7ewiWzICQizOJVNydCyqE1j+2psO1ZyFjGgnv7yy+ZlvJaO9UKig8+1kK5tlAXQBEAzK
jvLV5tcwTevkovN4K7tCBakPT0/DlWy2iTleMi15b8nXgIbDDhCL9L18B0rn6Dv593zcMmBLFDT6
2mIP/ly4pBdRFSueppa01CSanrcdeeCoRXihSmKusTPzT13keFtE7/O9yKv+0OD5tYnaqLl1NM/G
YKNR7xq/TZcJQO3HIJqVv1MzeTES+1U4Svfamv5eiUIg25lyCkcNFc9a95e4Srrfpk65A1vbfPHx
CLlRTTSH8A6zsdbVuj3LWncpc+rQitHJ7spHHMZJfdWku2VOvRM4vc39wkTqnb/AXco90a94dCIf
0QPVoB8G0xXpkmjvoQmLypIGa5R/S5Bp7kWOwqMwARllwBpja7qWda+e+N5dzcyFLRB24tmNC/co
Y9m8xTwA9WqpuA14oxqPA5TU0IaZY3VTeDcDG9VdQK3zCjuU/KQWvaSmOT535iefbfoTQr/tMcS4
fiHLVhVz9VIFgrz/GdV4VfoUO25znLwhWchu8u4RKgzxuPe1SJlLMjiQqoiGd0nzHGtWi/qOPd1X
InZWZp1oJ+r40U7L1X5nwwY4FamWrCNK5fdhrmoLQJTmk2Vr3ydVLd5GyIpAIyk26NBMu8BExS+f
vvo+BjFuym9G1Nvca4KXJGiQ6uE7Cidcs18Q/ECOtXWv8VROxwby2UL2ZyyDb1olbM5ZgVbsYJE3
aucL9Ip9sW6r/UEpterRSxBIoVjwUiBUu46HPNvK6zWXhCx8z6lHAUTrEZarmXeep/kssWv/2Ym8
CQFPRXmSZ/gt+M//F+Pkq/WuToUCpjC1Pr/e/j9+yd6p97rq4d8412Id8Kf7xIE7haszXuccEDRP
h3rTpfYEaAxJkHGMKuQqKNoaosj2yAf/jGa9TZIqKOuNHJaHX1ekRWJt0IyEO4WB8FbTM/L283pB
7i2hvpyB6+EbMnc5Y2JvjV8Rsg9i2XuEjP/jHjIi+xnxcY9y6j+nYbOXFU1Z6bSUblyodtNsPvpQ
qDskeWOcZFfoBf2tU7ibj8pobUCxG1VI80GpwYZV/aePqrMSdZvCcZOjkYv6LOaDLETP/X6V4SGj
sSpBIn8esJv3Phlm9zainZV4BLaonCwnTFZTwkotNchny76Pg2isjjm8YLVL7MfhI7bq6ieomNr2
o+sjLAkwLJgi5BgXAa5d267o8luZwJVnjjBj5A3T0x/9wxwmB2F3AOwn4VsDl3FLxcHA6uctfgXI
8I/+v95aXm2EVXFE1HqRI98LujMZX71xiHZ9CctlBiy8Gmgk/2g2fffelIuufFKjk5qZy6ZW7KPb
lgBFnOheHgKzsNZ9WSsIXv/sixyocSlmaduPvvnysPBAK1d5fC8iVH/60zSpp4+qfa8yPGg1O+Gf
/R/l9l/9H6V+uT6U/X2tn3oUBveoU9y6/Khu7flgxaV3a+L5MnqTdpT9skse4g4jLL2zKeXOsWqR
CHyvtcLZJqL7KvuM2KiOhu+u27TrHqh8l2yqHzDK6B5AxH9laxuf5FCN+OlSGx1zI5v4TOTbxJ48
BEG4EKCoONVd8yRb0Ti6qER2t+mYLDWkvb96KX6tQR5bx74NkeZqFQtqsBZ8LRrrLlUQbh0t39lG
qmGsdd13nucrTSPOVnYyDJtgRn1rKFlsO0e8mTMivG/s+izPVEwWtnFivEVzFGsaUJCy71esvLxX
sg7w2OBsWCfba7SUwA1lVIVqfTYRcydQEcLoYXPHrXuWI5pPIclvX2QjsRPClMr+3HmT2JojbhY3
tp7mZK7desODKrvRJjWmPKDFDf5UqGWgmpbfKqCLFR43p85D06RtTWejId9wm9ie8X4QmI/uYqGQ
IvtLP8p3Ct4A5a0Z1Y62HnuzOoZwlzHHasJgN3TpvlPa6mgpJg4NSus1kHZwfurDb7lq+18wEH77
+wlA3+DLYCq/DVno6/RAjoe7XPkWydqEA3tIVWv/VvM7hJ7yZjXOJYwKX8SdqeIqlfCm0AipswM7
7YNfWOk3DEPeT371/P3kH2K8Eu6vzy46yx4ao00fHNSP8hT/bdlCJAKzxMKp3xWlMdrTNqWKFZwU
mA4M0d+6wiU1pQ17M0CvP1DgKsIS9455iA517WT9trRL87YyEeKNke56YM7VcTFVmi8ipO6qaTbZ
6v4uasfmOy4GT/D9WcK3cMMD12/uvdpM1ugXwLxFrAtGY3+fqOU3qYGbYNgI6HWqL4Xl2sfMhLkv
B/zQ3XZGanxqI6/cipodJAIg6Quo6hsZEA8t+nOTFR8KFGF5dFbhOg8xf4l0RYWcMNvA9OrfznKn
1C5BpP9zXDBfG82j/z7OH4qz2VnYrplluDdScgFj2Xv3StuqMFhT+622mJDi9htOAPAxCkSWMBo3
12UFr48qanxbTTU5kzQfniM9O8tYliyHtlHHl6kN0mUQFe6tmuuw4Ev7NMI+fEipuvLLx+Wb6gHI
5llJP+n9cCNHvVzxd6pudws5OvSFuC2d6ZKYfLexWUFPI5ic+0K1uqOGgBS8lWI91kP11I1Ys3mt
qqwnMYDYUb+iQVd9qQzRrfhjwn2Xu9WDp+X3Cq7UX1Qx1Iu+8uxT76naWS1rHYcjBnycTWLyxfea
m6qHEfrc8v1GvJDlt/0FJODXaAg17ACm/D4HZI1PTv7jLO9REfdjV13Ksz9G/3fjovnO1Mq4cx+L
Va5QKPXsoLuOWf6lMxr0UuYWkAt3owgc/mSTNEx3nR3ZHS+8vgd0s2mwnrMameOjOkpOSpl8kq0s
tkj3JziMhzDtRJR8dtGJ2Qg4szy7uvHzz241nTCrMI1kk3TuR7eM/ku3bo05cth1seb5OFwmyCJH
ZEJP/8HWeS1Hqm1R9ouI2Hh4TUjSKeVNSS+EVAY23ruv7wE6fev07fuiECZl0myz1pxzKEY638NE
57+w3OZeEOl6SZGIh7tEs6I9ESeGvz2icIjRIxeOxTHVa96EJJPrNpU7pCbX73Pbt03hrH1WLVDX
q9vRPDk8okqKH6aTuEHlRCVt6qq8aGKMcFetx53BAub7239dkjEsLyrQM3nP4Ey/r/99/Pad2vRj
oFbdz6zQx6vcuq40IoA0l0VG/hjt2u1KMYYJWTTr8d/L/3rM9u325e/lwkaA6VvDADZCDhZciRSu
0tCL5N6M4K1ur4WF3IIms6be/tcFRmOCSWDefl/QavJdtke4khm2SYHBavFCwSGMVQQT5K73fjz0
hIP2vFX6RMzJU+5Mu3mumgt0a6u67ZXSIDK2PSYy10EMqupzM/fTbSTzp2g9Kppmek4P5COqz9uJ
KbUe6pjxdTtF0SIlY0lYzEXc7SixvR8ALe23q7GWqieIF6Qgm2Z0NSznM+oN8dhNJHjp5UNTp+pj
PmBDtt2uwojHte0LjV68aOmYX6r1lgR46bWKhrvt4nZKU4jDJ2lwCrYfouMWpoQobxJKlEVfvWW2
qt0OKht3shXKt74Wy7F2YtvfrjbUJ/3K6PrTdpVkpPfUaK27SZfLq6EGRjNmp3+exoZkCR8IZ3yC
dkGG1KpuoqyQ3/dyyu9dJ/qYoN2f5RTaqFH+cx+Z8xxvNzpt+I4fJTlvj90eJos2OhJx2BGHExDp
hCcxWQMnw/YcDWPz6fYKUJ9wGW8m6hEPSNsoca0XLAUhBjOgdk9SrHsjGwzM2wVKtjdxqk7M3rT2
Op2caTF27afzI7V6WkEUrAKH4QJ6HVDJreAonNnvksT67FGUOvFXWkFSHlPHOVMmSx5Nwb+btI38
stWI5A3NHdl5hzPAjwIFXWHmRz23jPqryZaGlFaFVHqpPm9fVIKSqUnpD+VaHEzwz+xoOxTkmnFH
58oaFlRjHbarJorPg0hTEpDXq63bO5cMXxrNMg7nSFQPdh4FJMH1/mRP4jSUi3GnFOlAi89JA3us
aQ1sJ0sMVnpqdZftqE1D4y5D+H211qpfht6QVk/fHQjXwGG3/pTtFqcD3JpbqvTHHIdlJ9P8Z211
T3Y6aMiXdfijS68fO1GRtfKfO3CSPrF4/f/uyBqEjmZbULHJj/h+aAuNeUU4dlFAZ14a6pr9mkxS
LC24ZbVUj3Zb0fPYlFIxOvnjIEi1aUKBPOjvMYNC85BOefugAwUi7TW8kvqq7Leaka0zfctefcvY
0RyLSuO1WPWchYQIO9nqm9MKls3r/dv50Pnn/N/7i6H9lHlpMHA0VvUMQQLiydrfjhkiDtpMQk+z
dq67VCUkPUNlo1ht+Uaow0Mj+pjPsp2+RIa2207rTTRfmf3JKwhJ0NZY0u5I0Vb3YLqafUwrF18/
7b3IMB63PfZ2MZ0itJD/z8Vti56iSdyHEnME0aQrtTLLVPPR1oe3rcBPMpDtsRGov89T2vzX+WGo
moPdqZ/E+1S3kG4qn3de8tEu7LVXKRHxx6Sp9uqL0ZNkErEbv4iitfi4lapn6aH9bLhx8L1OXiie
C1dK0qBYHqvLPJA/Yea3nanuBS/t41A3foNh8JEEbv0lRx23HX0bCTmKith5TGKErlgwoxOvDUL9
RVQ/x9HZ9W0V/gbz967TNH1bYs31h6a1rgxAAO9yVx4MK87J1AksRQmvnVG2TwxUt06uVe8FcUmB
K2BDbYeVykTXKNErq2D3kqJ89kAo1+RtEl02FUp+QcISEEpuPixG+WvTQCUhNTg6T9k1q1PzQcn6
7/PpSAo7K4js6oqh+7+b/9ycycyo7PM8EcKwPZW6DOaulL8EQlJP7UX+gEbRPjJRyeNUzM0jWlp1
l+ft+2Bl7nNe82ovYfueL2ImpNKIL7qVVfdGbcCzKmcYOFnbeN8TrZ0ZFfteEfKGXoVQ28yqr15O
M7fu8eHVAWZEMuUmNyPQpkd1bKjTw+zYyX6qEI89ZFnV3Rd69Kq5U8WKUmkf6yp3r1FjXLaj7Yug
cUSqOIv17XCZK3n+NgHgUIEmjYRfV8vwjUE3Re9j6TdLtYa9aqjNyMTV3gw53Ktqb/1ab62jw/dW
a45QJwACMn9X4RJdeSLkTV8+42Sk4Wi4EblPnP77pbHhynx3hHobK7RpNaFfINsItm1SEQE7rRIi
8ohzyp/1bOgfzYqV+7qj2vZW8MI+CHTIr9vGyVUJk3e79iKoX7K3BLE1OSDidyxsmxv0dRUL+PVb
O5VQBKKU3an0t8VFTiIGwVR6fFpaa3qbwdNs5+OJAOjtvBG205vgPLENmMbnIjtbek/7zhzfUZ+x
ZV2PBrT+Z1IE2GluL9F/rhrr1TBxFbInubrdnCvOsSbB+GRuAjcEfYiyVl0b+X7UvZTlpVgVbX/P
b4chb5yz8j1OEKGz7OQAqlWkSGNCp2ECV8mxtNCa0sQeel8bs+KtmpOvvDD0PzW8mGr6w8KFRPbW
ed0ey35RlHWIoUHlqc6E/oVSfW+vin9SDC/FPIqPkX0A25U2eoxbg20fXPvL5GrDzWyUMQphvbox
y4T+yQBlmtLT52RaJ4lGLkJITfYN1uFfTiRyAv0ybGDkrftarfM3TjDDbQn1s8mykbpSLwi96Nwn
Uq8JNie2zkP1Vt/SwX4dEMA+2LIr77p6rHfbEMByvPTdpjfO5qxpb637tZ3urc48uqJBj5Vh8tT0
1kyvaC+1+svAVeR99x5VYhn3Qqqqh3cyI1eOGNW9yg7un+uaNHLPHRFUMyiv4fl9ftrsq9Je3EBD
jkqqpzo8V5j9bib8BrvN/sqiWzwmzIbbxe1LKOo7ejAx3v9yeE7aPCLDKGSvE5e+TedDOykzIWNZ
p1bELWdz48UWl9Iwgk7lAutYJ0ZgCfNdOtFQ+M80KXtrukvwHn3PrKYYpu2O78NovZpxdZtS/8fP
yOoCQxdAqGAryzlTP+0cIxoPW72uw0VCX8lS6yTo+qzDjet0p2GsH9VVwLysX2CClLfbIbzJ/uR0
5WMNveJf57/vGNIvA9PH4e+H32pNViSuIR0vRSrubwPENlT8vadzRpQLBJKDfZti6Ibr+EGuRuyF
3xojunbkGRZFekrV8Hn7i1hPIQePMiU5Sc79/QO3q99/quL8SKIOyqy6hPS61mrZVhFrFBLyG7Lt
j9thLU33jo9wfGfRTPxbWSsytvfbY8fKuHyPfaQLFaeqhVZ0BWWSe63WoL+NVVZCY6n0FxX2TSkN
5VYUmOtsIaO77Tt3/c4WLWyv/5z7X/dlURudSik+/+ve7Se56+P/62duP/2/ftIqb9+36Ajrhlja
oijNl9Jwj1uX3yLwfF+xbSaAX/3XedNKU3Kp4jjoTTKt7NWmtJmPNCu1wU+uxwVZgzMRtnxLXem+
NIynKDIprK7dCZulNA2m6qhUzT/ti4XsT28Q03/fsS2Etgf9vUPNP3KbjGaS7xTiBMG5pzdkv/O8
fj+72weHJMPEM1FT/vOUN/ZQUgswj5uoRDOS6RItlBWmia3pt9AEH/40t38YzUaWyfFJ69T4dpqQ
Uq5adhZG00mlNeYjvNDfaryMEAgQYG+HmpudnUpxHufBJadsaoF2qZLUhtmGGiGX1C9sI7puX7YL
23exGBmmSEHeNkzbPinEEx7EDYnL27lu3XJt3wFWDHRVS65twl8shXD2qDVJsiW2/zmsnImcp6K8
dk3Wnycnmg9l3CcPEt2j55TO+J4DwUN2ZPzRZmYr1EU/3RgrdkTyHTVC/ZJNI/UWSsvHkYavJ9uU
csp6ziq++I0JASkc8CGZkE/oVlBrDvc3dnhdqhkR+Hpx/TLDgNolpa5f6kZDT5bIa2M55mkwKLqR
3Rg/mbUb4wUw3xIcNDd5PcVPf+8YdAtpZB+hBq7y5ftqgnxrKMGwuUV9jJCMvdcZss4JGB7suhoN
IDX67fykgVZpSOS7VaZePEojfWwQDr9nbGe/H16th10f//fDt/N/H07o3r8eLsQS7rP1t5tJYYKj
VJagx0N5bVqTen3cPemdZl/zqkX9uZ7fvtvOmfkawZCV42G7QNIdizc1cz4a0ssOpLEpF4Xl9gUj
bkYkR6fsY5vD7dzfL//rXOXW1DS3nSh5XPk4EjsFuUs74jw+SAJBL1hm11R4+mgXGIpz+GJ17nGe
62vT60GNp+9jtEi9JVNkgF9PJrad1nVQhlH/UsbNz7ZQzF/rrRWAw50dxjcTcawNrWbXvCSuFnnF
Mg7+v04a01D+c71tam513Tk/il5SEFbLN0l+OPlXVXdrGLJ6i7JbW2rFawEz6F4oydt2dsE5ejK6
MAUwwWNyu472c4yUjATs+BiGdubXTifptCzLOeEX/DCTZ1a05duQlu2NKCC4bKf5cBJbQihjFGZP
9PyQoI9sSwHFygt5KPod/hM6+TPgvBgWJ26h9ENDHb6ftHk+Fc0oLzl6Qxa649TRB+NbtUt/awVE
hu2oqpQBkgdgz5tyvbqd3A6zubtnuvdHRzswT5IEOXaeaGNA2T3AqcFgh434+KibD3JpXs2Qvy2q
ihemsO7qKOqbyVKVQEbgxkbhHFyMgGqP57KOx9eY2DvPUAXQMjT8R81dyGU1tTpIiGDocKCAXfMK
p2T7SUYAgCQAE458SNWSjSeMpeewYanRmg9oV+6khhFyYUFsO4tDFHxb780uP8zEJ126YsRKmka3
WeaGgZjo8KbusS91JHIQUAgU7p/xnKPhySiMRJH7oZEsI1TEKOgimg6fHXG8LP4yKZ/ykBgDK272
YUJAZ4wI1psLNz+FsVb4DnnVhdE/u3Jg00LiZQN4dkCasSwLBmuEeq56dKPxaSrDm2xI8e2VCquv
Sc922Jcin/gaoB+Kdalt/kuyarSzRj4fqFyyCGw0u2KMb9w49VLFmkjOhQ9Dg+gYEV/+Ro4eKa/N
DztMaaonzY8aQNeOqvi50lJxn9Za8WIN+g8kFaVH7+xkhslvRyFFtdKeQxO9vzOLyicCk4pUiIEH
lcxOKJ8ZhEiPvUZ2WNJa+FEe5Cz1HsgBfadvsJtMRExZrSuXqE3IN4Xto8TEmrSd/dBSzTA0s9/n
JDqXfM79qdOru7koHobCvBeGdggNMqQB4GBQlbuqJQZ4LvOZNWOaM/516U2RosQpw4nkvXJVE9IX
1FZyWm56ZSrfdfGAS/hUuzxnAuxyB8PFy4WBs3RR81eNRFgLCyGZIeTmu5GEwoezkCTCm2ZuLO7M
yPnRCT8PJ7aDYETqVThF5L7rz2bxGDYGoNNn1u5/JDmbamR4bm4/w2u9S0c2ZTZt5Hqqe4+FEPEM
5D/WCklF1VMRE0OvReWHmivPQjU8e9iD0pGnybDZpVMoaR3iEKeCSbNr449EFfIkHfJvVJdYx3iq
g66yNHI7cVjrwLSsOSDuhViK2CZrZWX32RZSlkUPTTqWYeD2gtjCjF9UiH4PPRY+OX7DDcE767cA
km54Uu87Y0YzII8RAnMoaQlBvCqRZrY2XGkbrPn1LzOF5l3suL8IZMRZ1hQEDXR/Ot4Cb1kMVU6f
nLOazOkBaUQZaNTbEIfpEnqRO3llNP0ibq7bo+8kIiu06OictWrIA82gRG23WrXTBTbqfHmjEJYH
IcWcqFNh0zVX0tgBOlm5TrWQE1YvHkRkXu02/KW4kV+LEZSUoHqQROlvoUOQmAvTH6iBJ3oxHzor
vbdLhyJ7ix+P9NlBV7qdkF1CS7L45czpr3KqXy3VeK4hgO1aBJvkjvIEtjoFFvZUgBdG/iYSF7u4
fsvmYx868xr4fa4EPQnzBqIbOTqlOLrpiFmTcqNDiNXziDeGytnF0bvhEJbW4EncAk6k5Xs1BhaK
bciz7JZ+uTtd01L/M87xIRSfvaU/WtpS8FMI7e+G/redz4+R4fwaNMJtY33aVZUGQS3RvrQl+110
KAPHKWzQzPMPuAPxV9gs0RvYJCu2QGEIHc1ntE80tx/IbOwYxCiDVUvlW9rE5znHO9XMM00GHNxm
VJ8LpOONW/FRKDp1Z8zBXDekGyerI4RUrmV+xj/5Xkq92zVRdZ/IBONzWJ5s2/hk3iCLm12uvRLn
seXt1drEfzYcO9n8iGadAPJSeUK9+ggAYSoflC4lpF+He2mZBdW0Adtb+B6W1ZNWklZeFs2X1RRL
4GTyM+/2JWBurxy6gtKJ+G30P3Qvm+ueSGHK6w5lXiMjrMWioI+HMFJxiNa8l03HJaS7a59cV5DV
miANbfuMfxCnJbEa9qmpzN9W1g0AH6yVbgxRkdRdtgKgwKkPPOYTeXYNnLG9ao0BEthph/cXukUV
I2oi+Bzt9iF8t5YZPhXcD5Yb1tnFEwjyK9pLB3L83JiJ1xlI+WzWpW3D20NIQawpkcgiUz20M9Ch
9eUD+NC9IYAPjBY0qEJ2e0dNEyKdytYL0dppCI7AlzfJrpzK5R6T0avBYtDVyS622pxwGygA8Zx+
WSS4+zWpCrBOHxomioMZO70XzeKOfPP0+FMK+5OC4c+ebf+ere2oEzxd5ASmhWmcBnRgB68gaN9W
x5heHnK+arkgQmL/Kp0JLiQ132mCDT27Z5vCuedQbw1JZTo0MYwVgXzAwxecCZclLPsEBTyYpy0p
Lub+fqyJYI+z6G3gZz1gP7mDmdP7Q88LoBfDRRGt6TPSdzsTpOdMPWsPgVSCL24YWOxFeqB8CdFo
6kcZKeGhiszpaEjlAcseRUEM12yAVh8P1I1RgUKj5qzsxmDRYf7YE4wY19IucIgdf8LipCzpY4ps
IfytjHwElpDs0hqiOW/qhy4511FGgLApgYHN/S21CQU4mvm8xIwrPYJOwdgpCM4DBEnslFw01iz4
bzuA2OBdMNNnQWkvQdEgH5/0Pgwog91YJW8/yxheYPr8iOtzU3X6XmMvNuhmR8A920D+R4Kilw/L
0P1i6pluaIDZEU44pAm3cQqCbtbZDzdYNb1ay36VUkbBtAJSZ566eWQtQATcO3blVyy60ZF5l+go
dH1j8oN3vkThionYkH4RonkleBu04MIvRhFxm8afS5iwfluES8UdooCMIsZ++tkVDcF+jA/MGQQV
t/KP1bBZcWjymW3uU0uCHh3awOgmcdu4uBFphhoBO5EEvo7l1eC2ruVAenAfJg9ayXpKjC+pXiMo
brNHgcYTgpx6Ld35YSx0+xC6UHi62rxvm2MyG/clnhnP6IpXCsrrpjBlQTGgCwS/6OlatxtsmJ5G
Cl5CmXQXNkh6FcqrtORNzVO4g1xanA28sTtrEM/DoLhBK+JXhP/6Ua8OvYiaQ23FXzWi312Zd0D3
yHxwUqgNXXjI6jYgYuvgkBjg50rPTymz03TMEDKs7zIW5KzPALWwU7kNMTsTPFp/0DL7YxXZUa3L
M7rcXbYI6du99rMoqyNIz4/EQZJjD+iDDJ2RSm0CW4b3VlL+zrKHiiVxkCYWtjpzvlVau95TjXuo
NWxDgwY8pIplSLFsNZyyr/AnVwQoFvAXE4nnOwMan2Ead2W5QEotIiDIJNErZnjVMyPHn0w/3waG
oyPm9xcQsoaj/DZMCKhaRzMgp9Jl9U8EJ5+VTP9TFI485x+kFLykcSR8tiDIQrTpPjS6+6GdBl+Z
0pOuITiyx+vsVBZr3vl+jlPLN8IaUliDMU5lBcoSKXSfskFHdzXqDfH6MONtgv6PTHgOH2K6eC45
yiQ5ttUbHkJCQfQ1KmZ0gkIcpQqjglbZKFx25sQJB9B8eHtN3VNXO6DXRuVlLJGslosVrWsEpMOj
imBC+zJdcwqKWh2ZvB/DZd6nJdwYafMvLXV/rBTzpxsREhR3Ex2FWNy3cD/J1bar+yUWEPJKEJ6z
atyOI+CnCv6UAY3WH81SeghkBs/p3MUn4fM9I216FIbxozbcUz33drCQkejnYfkrTp1Ppes/VAB1
ZOW/NCwX7ta8VT0mFzpNhhtHJSWiJD49SkwqE0zRw6y99DMjEVa0W32FRBP1nHs2ZfJDZuXaLhvH
gtwDK7knX5BoB/pRen/nGiQ517IC8ET7O84IGO+s7s5ZMM0TSkAplOALY/TYIAGG7JN0r2SqGkyj
8ZqbtzkxWMn0bqbhQ+IIzS9w5heUKvZ6+JaRfLuvc/tBDaMwAGUCtlplvZcDqjjqyPgwzsIcKXP9
gSBKxAVESZJCpRW139OjZaWZfVo6mD+BAHdvJV2+dzFE8AFBIWMvxF8UVJqwrkag7LLOKynurB+7
6pTOJISOmq8PqXoO2+LqZMVqxO4q3BfolmqHEdldsZBdNP6IBtNFE6UgmHGJXqeLi8WJPC2bcmxc
neaMmo7T+FVqoV9FWTOhDry4bXKJCmdhtsPl2ekRDpU2MCvNhEKqHiBnrqH7c3XpzkQ2mMcxKm/G
qPliLdId1QbGGTGH9Moztz/riUpc5RQR3U7qTa/ThOis2xFEDHKc1K9j1mRhqjEh1awr3IEkWgtk
iBbEMsepSqpSQMjbcuxyO0E1lD7ZNr4U3QQS7GpEvQ8tZZdWKffqrIu93i5Hp2qYP5f6bA6lwDdc
eJM9uNdBq58xOSMBFV+mBlW+KGn9uOTUkuv1ERKOy4YvD32hRcgFASXvZNv+HEay8N22+JHq4hiu
+ReJBYZu1S1qCkbmdmyOeUaCf5e8tSQTAclh818YBkUiCSCkSALXxehgs20YKLR6cLHHm7Fwwz3x
tO7BqAegKY7l8YkYWdYJwFU6DtAI+5KTvpRmrR5yNEe7iNroXsn382LzbrBs7bbKk6di8hdCcghC
WywqlNW4G9eM/tLFcjZrlzaMjBPsH2g4rL/7AZJVqauR16V4bJRYJXHO/lxIljgoRuU8VfRA6PTc
iiFSSJMZXLJELQuP2J261B+a2geLNf+m74q9gGzPgyzYjLauFp/K/ncNMVrBMfUcGtFrV/PfOFN5
lPr0wyrDEsM4lRLHWfkmWhuyqc1J6wHZruqd7U25Uh2J93gmPL4iX+mZUlG+M0kuehoB3WSYNrUw
OzJ/K77i7CnK0zaZGU81XkI7be8BTJWB4Tp/0AtjbrSLVxSV5kFL5IN082XfJfIOsOJIh2uCeZpC
Keo0EVQ2Y7i9QnegFDm0nKpq5YWLTPNSXqFRN4pDbch7hADDjdal8I3mxYfzEPmZIo7VmNjUe2ne
8pErKrTsjsEGJulRQ0hQT/AzGSlNKlxaetIIko5jyrqGUXhJx5Mv4s7Y0coG3EShwtMVq9qXmvqc
wVzdV4a4NVSVLYNhHKupXTzGk8nP3ZmBROs/ajW+qwnu3qkiJidQ1T+zvEluwhhoV2HR/hyhWQZz
wmrbKY2zpo0vxM+L9XVgW0ACOJ+t8HbJGCAXlvA+SMRnpr5HU42cvR2u+U4/CsJ9CRFotDMaSLGD
UMfCT75mEN0MVG9ghzL9XJoiPJSdvJEx70awFKZq3Od5OvmNWggaDsYvxmtoEGuMv1skF7U3FPyb
Kuhn44eqNeJoDfOnkfOXjothBXluMc4Ys281yxIkpfWBsz5o0ja/5BELoHb8aiQW/FkDlqBH/e1k
TY/qg5gsFoFsA7Q8Z3pD7lsNjrszycnYOY3+NCrrkBC1IHAmo6NBq0PN6ggPkg5r94z4wcSMlV0U
UoBCDpr7Tp2vA+M1c5pwz6qCtrnYu4p1G5bMwGYICr1eQ0ni4cbs6ymwMmBsLQHKSf+lARo5xCl5
uwRZEymHoQeell9mK8YquivVwYXRkd/KBiTBYtjzLh6Z/7Ej3NM5cY9FU/0cpLsbJSnVBWEjZyXU
rBtFY1+jLpHHrJPtklybfTOK71O7/hqdDEt2a0XncGqOafxSmwO0Oje9LI5AldHZZ01OiWeFBXJX
wBHzGlVHlchORXsQBT0Cs4MIkhrIp42Uiol7DuPpcepjLESDQxamVkJRcW33hNLnVCw4qJGO3IS1
+ciQA9gPU9ey8uHn/Jzr43zUes7XQ/KYKmN2aevpk+hDeS7GFn4QOXLRFBUMlS4K8wmAIYD63cJ8
4DWToCPStlbgMvrhq5WHqc25c6ZUqYIrZgdg+wqigLA6VsBfnnR2W0ppR7zbpJ+4RemrHSJTjc61
g4P14Jq2jVgyfOtbKgOVSx2tZeOxqwghcdZtZxaZyBhnNr9xkt9N+7w/d5Rv/LSQyR6mIwjfuEFK
sNTAGofu1Rap7SNQao9x3v9KFUgUuYbjdRqVA0ysbK9LRn97iQEvhUzWi5Sqp+BVUKdYPWGvr/aG
EXtYFfamwRlXMu4wkGJ0yihiJJEGIpM4U972BBVYoHYJ8bl46jLaXjJjZgtpHx+hgPquzmdLZ1NN
HJF9JuJ/Ps6TQPlE/HokpBLYfNJHQD3sfn2JTx7Jqfmkrx3RGi2Nx/ud4q5V3csFfbqwXRlYcyL9
dIwBmCtrvTdzL03/y1nm+oyP4FroJtGJ+qtWtJ+2kQZlxpLHiJaalQo10rrG3Vgyk8Q2+QICbKph
RLUXDrSAM+m0ngj7zFeAO7l131PGpNYNVPt9svXx7DjLcakpReVIHNpk9JOBkQ8RduYEtTQm+AUw
eqoEPT3zobonXmsA2ZJmN02bQAhLySufVNb2Ipt8Z2ZsTtynKAmTi0PGpVO6qY9nnWoYHxZk0dZB
tthFK5ngCOb9krtTAJ3ouap0uaNV8YorqyY8SFDob64pxjq/cYAY50ipCLryGoOpLJMl4e1fdjct
8NzrCZMlhkFr/iXGgedeH/6MBZXXOLww9bb+4nQJ6awUBci021VzBUI8c98L4fKKCAnaMwQv4riE
2oChnMqeJVhsIlvT+rOAbOdherrFwP1GK5umwWj7KPqA32DhGwgH8jvYmx5WjncHqbU7PJm5+A2C
LaVEBe1gkNOxyhqXome6j+B02Vb5DiwUH40F20e0Mhi7lYiWlIjLLKzinc0OAZWZQoxlxsbXope6
mu5/JmXGn+aubaFWu4sxBLuZ/TEZ4kMxFmgR83KvDc2bnCwW8rX5biXNi8P7mtDEdAebaSI9HEeE
Lv8UCYZQ9NQE8cKjmbSxCyStGxSizh3Z+WqQ4FqiNHEunWYIom4p/dqqz5nBqCTT/tIkMU25kmeS
/dgOygsf5XFP3fiGHLyrxuYqp4MIcbps2iB0KVZbbfNiRcBi+4UxanQkYxxyfr8D0ewtrnZdUBmh
rWTgRFSuVP2npADmN8UIR3CMz0Lpn9rWiLxlhCpVltEjJuxfw1kvI9cjE42MFwDAJZmpbk7OTwhF
MmaHOFFLCplFeEExT2jVqenGM+gdqvNGnOzQ+v8p9Coo9TE5QDC4Cw2aWfhGTpGtnaCv3jgIHz3Z
5bzrbOW3Npyd+ICm7k2oeXpMxkdhgnobZV8c4ArNXVUEZUeMZijFoTKFLxMUoHlU6OiozQO4345l
Ak+Apatf7IbVo0g1XJb6YwWNRi5gaZSVT7OCaiyINe6KrqlXiE1EM/2kwLXRRXWNkB0ugG0NsDfN
CsBxVhROskJxdOg4/YrJieHlgBBEqCOgTq3I3Kn5pdZRzba2uaBhBoDOUmRY8Tv2CuLRVyTPAJsn
dvTrVNpXZJXVkZ1oIFaMT4EslxqR8tytiJ8W1s8A80eD/QM3+l1bYUCy+aCT4NntLYpAtPIwg0iW
XesFtWeuOCFUexSuV8KQ4xyj3v1d4J3w+rXOucKI9BYsUQyfKHMBFYn+aqzgogmCUVX6c4MGpkNy
lPXv4Qo6iiEegdYo+KADQTKhISEUH3bLdKOtmKRaB5ikQU6aJhBKk/NMvo5DodT6kcNY4vexbV6x
S/r0q4LCRGptddJyGsEjn4hwRTW1uoUOiSEPhlO7wpzQeixUc537EM5TtQKftBX9xHMBVRAY1Gh5
1QqH0lZMFAhAupyAo+hX7xV3j5ZenDvWJQ7SBqVi1U3m1E8D9pQ2AqGKoVEZK5aqWgFVJXDJFVgV
0qpRTRBW9gjMCnN46Skr4KqdcgQn/G5lhV9pXQ2sZQViYarbWRCyMkBZDcCsUaP4JVmELitMa1mx
WuUK2GpW1Fa4QreShQQpzDo17T7fSgBzRWP3m7bjk70iu9iY3KIo5WPLcEo1sPSG2lb2RsrSwbGV
LzVmR0gGL7RteGATJa+0OBYrJiwlDdVZwWGs0vxwQ4kNQMUc6GIWlDHm+SeTIgPbp3nXjUC/RUNI
d0aH2ctXqKTI6TJVFYUnJfnMY1Bm2go1I8CVj3gMbptqio/y+GSvCDQC9ciKzX81KxwtimyyYVdg
GmyycqeWMGkqUmXXLboaDkdiiXog4vkzDR4cg/JnHxQGSXnMCZDZxLS+bVmYSZhtjMo9KczFI/jr
X9mKdavgu0WghKF7Wlfmt9i30bOCOgAG5+o3WlQU+1RW1JXKO2NYNfEds2M2AjGmjCCaRhBYAGaO
QIdzm3bnjpz9vKob4u2Xs+EQxb3OSR67mZdcXa5iJjShTMxsP+gODEx7H0K4w3kGcxnkXbvC7zSS
yHZWjSjQNuWLqUmYZGrRB2YaPwEeuLBfW3h9eCobOX+yhcIYD2pPsrveJe3wUGwYPlM8VCuYL4TQ
N0DqC8nXDumlJRD8aJuQZhTyxxUr3q/DO2dVVGopy6G8VHnh8iG+j1csYFpgYHQhBWYQA1Uw6PtG
M55Lwq6SFSqYQBdk0uM1TxIZOBboQRUGYWgp18EuX7sVgkImJEEDhAowfv2Z4Rdqppe2FHIwDnld
OMHKK58rlE5QD80Vf5itIETwQ9fMfYgM93ezghIjJf34Pzyd13LiWreFn0hVyuEWE4xztvGNCoFR
zllPf75J//tcdLmbxiAtrTXjmGPYqfeYTPqNTcJdq2gzWbGD0opyhHwUrTlUF4cW+cUFHcZOQ5Cx
EGlGhNXe6hItxlp/XqA3yX0XsYx3NfIRR+ysL/kMy+k/BxF9BELmogEJSHZXhG0Ay6qFvXTXQFof
YVGCyEpNv2hp39FecW8S3R8pNronT7Qm0ZychnhX+gT3prkwyDLiTEnv2Ir9jSKSlYoW/wJyoqXP
U5/MfdLQXsxF5tIWwUtofdCnh+YqNEPkxaFzWCnoYzI48DDTKL8TJ9B5aNkYBz0uGFQwYbc20NjM
gXXkaG7yNNWbjhoTSDraKiPKnBoKnSqCHi5Zumsc+rh+aNLke1E58r1TP48WEp8EWWeoYWllifyn
jQ5oJ4KgbiTSoGxOVcRCY5ENBVb22y/aHRN/UL5m37CQYvp6otGKIR4VTXtIPJRVTFOoRMJ+b6NP
aohQqS+SpUYy+gDQ/Fvf4soZCyvWno/E6dwn7Y1rh6CPKQV5dPdIn55MEUadUEgds/we5iivKzRm
OXEPdqFttYZ+fDICXRquQqsGkqsTgcxmGZmu1IDOom9zKb8KI//MdUpBItqK+vxjTDai+kSUroZ/
jqzoofNg1zaCSYRfY5GAhZE+EtHjDX2E1eA7YMD679xcUo6TZoIZ4uJFUjaWEQ4Ie47EzNEqpv2/
bb0IneFl2vYlUgYK3X/gFEDGOcLLHg5CbEY/g07oHpoxeVoshj6uxzPWfnx0bxMRwG1Qwo0sbPrg
aw8M3LwgCtCuTW95SGC4ugF3t1qG5S3LP3yR14UlZs2Ag4u2Oml0rkVvveXC5k+GmLVUcxLgz51V
72sR7i1R8NWkrX+9ZDt2jFXjFHuNlK6pyL40dE1u+ggGJwTfSFzZiPnS/NqQdk0imtC53caZ3vuK
uK6D+qI0kRhORWvY6/aUe1/o/f8Nkf0VhTPUTdknKr17SuF/jlo+jzXixb3IGNciaNygbNxa75qD
0LFnt2iHP5EvNht9AoG8oMBpMRgMpLGja0jpw6MuIYeX+pyJmHLDvD8aIslmjqugA4VkgQYcAJjD
pGs1myrPzxHazMBX01+nHMWrFM9p50AXYCMnExs50mZU2SIKTR620B7GbSPyz7YIQXsqrodZDKJb
kYl2KKNNM8PBuUhI1yIm7fTISs/oS9ciNE0j+NkX6WkUqOqb0Ku+qR1RjaRH3HrGXYGlUWComKFT
JjIyHxvSJzQvJmJmV320J3W4cWKEr5foDepg6lfeXK3ihFSGVrGFVraKZnYFNiYTpEQbaqgu6dFN
gayUZxSXGc4Td6YqFdX4pdgwj7kwkYIxJfTQzzNswF5ZpjfmDPZXsbLt7HT6Sl+o3xjVh6J0j0WI
OAGwpVfPErHvko8xbeerL+KnFqVwgNv6tkNmb12vwmQA1k8phogA5hmD7BSx8Q5Gnt6lvj2l2TuA
mBtYZkU8dXwYitJea2P3PlgqTM+iB7zEz4momieib660LeAEVGqG2NY5LsUOIVQiBKP61DUqDJCX
DailzzkYhsTFAUducx7VENup6yAS5tsydBFbF9n13H+oRYbdF0H22lsCw7Q+4uFBFcH21PL627FK
3uM+3MYUdlel2p8Hs34ZRO4dUbS1UMSN6H+gOgZaPSram0XVOSMIu64qEY5XXO1BMfsX1UU1kNL6
h8P0Dh/z0SVHO/aWm9pEhH5BjZ6O6l0m8vRDogNh6JCsL0W8PjTubbTse+SzmaWp7moSTnqP7UbW
FYsB4exobL28vEwdsKaiWX473UM3uPkg479Xcv9YmtGmjl48PUXMc4QAu9McRoHgwyqY7Emm4tlD
wAkiwZvJzrJ12HkvEptC++6uwg3cYsZkm7eTrhyXBM6cKf+ZQD4OE42qsaGN2UM81tQ1V+JSHa9V
+01rm7uyG6vtlW97XgBWjVNPkEShv3IswmVfZTpWn2+KMn9zw7TahY6Jz5+QZJ6ptmWG8ejpUGFr
8PAMpp9SryEUzlueCxTT+tq0e2CrdnIclq6kaUE5OZ8beFrVJQD6/YlVhEOoyyqa0+ZpQeVr5ZRW
MLaoBrpUbSGmDqy0v9Sjh4fQh3fo7OZbB4jkTdUjUq95wTBVTC6lufvRRo+DcFW5+f041Rj5kLJu
n2Sv7sitw/cbtCOtvdFvXqQsGfXlbVJUO3f2v4o4+tXK9EwqbcxA9RhWammv67uQinoHqygkGdkN
rHUmY7q402qisDFN3reV5UjCwax97yTRpxM/e74JJMuM6OXMTLGlT51Z7Y0SyKrnfybMXqw0G7JI
E57XHi5utAfhW4rVG8OGtxwiZnsNEsNne8UfjQeLZ0bBA6TRe9z6f5iJCx2Ij3gyNiYV/LkubnVj
U2TA7DTnlmLJVMXwz0AjWTjlfUUllalWc2USsdx0bQKDLPR6iZdBtZgnH9Oi0wEqflUFSymbbeYB
Jg796r7N651dDI8+dLtWDOvXrD8wQvvsmN2nB1gBKcuaSeZV26ILQml7qWnQmR1tG4SMq/o0ubD1
RzpIOloPKDC++2hWAIsE8BhJ52eGfgIhgIjx4RiXkZ5tkEAwB7V/FYMffkE6HacgY4qu+4zAqEH5
Rc8ata6V+BR3cA9FrDfQH+JUPNrVYwJ5tkGhNezMO5vKhYe+0cqwQdrZfv9COZu+ePdkq9+hl9Eq
pn5iLQtajBkkbmG5Bl6RslUqOF/odGPlEUfGcBeQMk+9hZVgzv1m1uMAgj1mG51y3SoKFYM+M0jX
COurWYcdobxAobD3s/gtrTAPXezCdEB+OQ/jGqAgSgGMx61tN79rSwYf3buxqRG6Dk36pl1FtxXE
QjOX4yYUjCBF4Z036Ju2Ka39tlcwQZoCca4PT5mqWKj7lQxBF8urRTsNRFTq3BKn7RxtfjBJujNE
mw0z3qeesQ/nliTQi4w1vVWQQ3W3b7PhvSBnotFCIcSlXgK0E/K3EGBo5+160/myFtImBGEQnrbA
uXXKdx312d3QhQOqG56xSfty2vRjj01hQqczXP3ZqGkOu1QT8qHZdOloPqCMVOgFbJ4J29ZFbgLC
jAWMdLOrGmYXsgERbXNon2wAbL6eIPwWgc5tlfWY5ipMLcpDojYaChi4D79BKi2cEzaDneT0ggfg
VgwSOHBKKAUsywymMvkcM3EMvGKF4vl6WVDVRI5jJGiBVBy8T8mwmzscnJxevcO93nD6v7rUpUGe
RigZqMVd2/ebeFzAAHZG9tHnMXuGkl3Sqx6TN/4XMGLKGN5nbCBrpo3QKvr1DKylOzA0hSVWWiIW
BmaoMdzM2vLclGCJ4PNb6SOGJR1fawdsZh4mL2NJw9GlK2XahL7s4CgkWUDZSsDhVFzdrnt3AQzc
aBwFRnfRE+3qC9qsHP1KefVMlepfXyrcI580Jo8gCg1k/NICNGB8UTNsjJ3GR1jXXCcyd3RRSLHL
lGFN6M3NDuoS1dgljod+DE1c0KPRxhxumYVfx+nSrjPDf6wG0kdcXrOcXVt1fzqD9r5jwasplbXR
AUgx2ZyB0LjLPG1jzyFg0tJdLzY5Gq2SxjLgmEFrlxlf9bZnrnGFpMPFm918VQ3VXRZD8Dt29das
4KcnsNRvFA0yOd/cM/LABPdAqtJZRvcK39gzQnAfkAAFqHzZWyLQG6cGyZUPCjWYFqutFvNNPUYC
d6hfFcW876QTQLeBMgHkQAz2RVsKwn+gd2ASq9DoQP63tL0P3TY+kHp4BghFVkPBxjCnM7gg0ij7
tnBcenLquaSlKz8t23gRqFvfQoY/oVnC0K070ka352OZ2cGULEf6BdQ+1K3a0Th3nbeytoPCjAPF
LwKGjUlf5xdjyn6Uari4lncY4vlexTdbsxHMBBtZPZ/n5lsZnW+7se9bBVvZzWfdrw5pp509N4We
qcP2OIfWVE5OM/wOFSIJXbvlxAVVNFyycvit2+4mneIXVXf2XQkUJM8CKHMD+Qnz3TmGV362v2Jd
OzblfK6cImjr5kOJLiRbdt2/RlV8HpssSCUaVEGIjRcDseJI46eZP2R4FpDWmLnl3BhJAEvzZQbs
65t0JUXOIAncJTz7FOxKieS7KFzVaUoltMtullJ5smL/JL/sLCgge0ztpFDwj/BK4wGiaDgmnBQC
ufGs13mAZB3gMuODwVhpq58BH67UUf1sl+k4d93F6NvHZXaA2eZ/8u/FV39iULuzGchHJEr6bZbP
fqafJ6c/Jk31Z6b00BR4iY3xDGX4ESaAx0xCtyIP5LUYKtE+KZ4izTtBnxHU8yjkVUGYSnLtvhRL
+q0B0S6mI9HUuae05sY6XU6d6U/nJD+XnlnU0duqhbKXj9CKcKsa9p1WmYEz98cOzpWidu+SfLm+
N7G9kx45QDdLop30Vm+1b2d+hsv+IG8xjOXY0iMkOnkrLa4kno5I1wW2DXLROmild4q77lful0N7
g1Dkc9GFMN/m9/+WjwWfjOWM7uqlQfDGTY9aRc+u0s8eNNl9v0DLPF5ih6YaergciGPMA6XVdpkV
G6oEE9+6nPskOsP8GlK0Yhg3rJ5RZA1ojgDXtwck1NBu5UuYdr2Pcm8nD0/2Qp+134tx+O95ygNf
FuerpG0Mg/wqS6bXNqMPzWaQTSFPQH5V7XLAJuN+KftnCxW86++zRErTH9OkuatbfISwUbAAsghk
nYG1HJLIfNf4q5clARWa4GHKzJOsYe+zAx053fm+yavDkppBkXKYwzH/rLULlL8nYFYHQJZgxMKd
1863SlIe2lELmrb7nKwfYGHvjs/gdLcymL3StWd5tkvIwnIBLao5XiDfwBwubf55uqgK9U78vNms
if+6gZFxxBBHOheZSfhqUKxFN4okDnXLfxcnvz76iJWLbBbXqvkn+Zka41sxgj9PUkRPuUq5vbCF
Zy1Cw06NzmM0nwlLV4zmfPoKKrKhcV0ZuTgqko8WBFtLil4Q+C1P907AuwKIkS6mbh4WZTo35vtc
1p9xtGJVUIHr1O9Yny5Q8ge6zvcraQDwejdPwCeX6E6L/TUyJkh7ZsE0ZPeQBawNhb0Mc/Og2bCi
aUHI+ZCvR3slCD9G0/i1YtCpS/3oR/8OFQWoe93xvhqdllXYhedy7H7lzlpFk87lTunUs9y+3vaX
XNFuZmj4hojLytFCTyvrsYcS+braaFNc5J1IyJRT+isP8XpQODBen1+XrGm9k8lDHsuCuR+eSG8d
Zj0h/kkgLneZGuGMIxS5Ms38FRDuOW3Cszxgh81coh/DePhzNfaMiMFMX6oP0The2iUPkpaBFb8v
t01JJ2ueMQ5l4M7Kqc+ezbj4EBdQKQYuJD7UW7HchjledGoSqzzL0BwDd+3xVQwmEQjgbpz8b7BX
8wznC3a0ZV6JXuNaTJjRot6ct0dv2YuBkytMkuopCSkOs6hikuTWuykNhmKPtsdR5eHaI+c2zIi1
43czgxakM7FOIeebrV4tZ7Ufz062ye36K51ncl7uR9OsQMnsDTI+9003XZhvDSgd4ySLBBN2O/v5
t8qiM+xEzj93FNSie7OJziZOlJJTYIKhkqERqUBhERuzP8rqa0r9W5RnNY1RY7EOskGa2T8Nd7oG
6ph/xWydSe1OPomSA2ss5V+rX85iIcU8yM9ETQL5+7QpjFdbGz+u3kWM29C6h6u/UbWXOvO/KuyP
OAXqo7HW/TKhdJT9Jd9Dv2Wrxd7OD5mJH+CgG6bj9VdlZeTSfCaEAIy+YouDUs0CMCVvrfMJ/fMJ
ROEBFcOnsieF18MAnlQMcXMnWywp1POQT5ci3y+mevQmn9kETncKr1xfWNt4ZyXpv5eaRCEkK/7a
auCj6B/J++Q0+2KrZqN5SUDLRVp89RG2RjvL/RVblnxZTv0je7Ti8cnSzrX6RRLlPUKQeI50h146
zwW1v9vQhCKOJRDv5rCQYkflFh24novjSEGjdkF/JJ1xuN45CmTMZeBU2CQ+krTze4jgas5OW3h0
zIGfSVs+B+1qguSMyVpR6n12gCzU/niUm4ew8VKGVMLi/KlcpnMac2dZPRFH9CtdV14W2z9dX5RD
C/US+I4b1wd+zO6Rl2TLkUA8qVrCJQCNui7N1YRnxY8WbeuxvxiwPMj6DfV3lWjvOrmSVvivCMaf
acEjJuyfqrGmpbmap/kYyzXIUZDvSCmiDIm2rqtuKxf73/fq/p/qsm/4VVVVd/IxvqdpqyRRH6MF
28zTcesMMtvkngmaF5vvlOu93sv1pvTmtetJ6FkFL8K9tM5yMbpPQ7gn8NOyWunAI6DioepHxcve
GE5ZNU34JTZCjcWbOS8Ro34SRMhurdPw7Dqfqtq8/Xda5VOyCR5Jo2dkGjIj0BXyLOTt6tDfFnOy
Kz3t7Jjs8e4gdlUHe5SZ9SbS7Ec+PbAKNkgfBdDpfaWldhbDJdEhQCmNxDcbHC7E3ESjdk8540uL
9mK1fGR12vZbzF7WJCfF/f9AS0yVHE4jS+8set9ikX3935PoYvLqBIRef3GrguMHV9qoOKccMqG8
TyCCifdiO+Ts9Pr8FIMPkG1T+0RtWvpnU+8MeUj/vUTTs6mNJ1nH611r+pdfvfZZwnSQ/SDbP+OT
ijH99pVXJTQDYtyrI6dyy2w3zD6KftCy5SzbOlUJ73Llti31baoiYOrcU7k85WKfo2l6K9rpa/hD
5gYqHZCmA5iC+IPe0UpWazKLgzJU96aPMjEh0sJwS5OED9ZS/VEB/DHSvQStcugQfyNzsLE+uXV9
vhntvG4mnHKas6rFn3Y9UikGhLnwzSBqgkTHqU8WGaV3fyPfpkULjVft3CrqmYJ+keXvDVFEiKcu
Gwc+dGM3JJj+BYQcptPudqZ2vYv5vHguOJzm0ZFOrxbd5bp3mES01QSCPlhFYPvNejHnx9Rpf8V5
Mdkc+D0d0QwdrM4O0HU95jhb7Tgn3rZjYEJ2jZ7UB0kVwPqhjubdNeQm1+/stfirsD/QpjrKvvl3
n5Zyl0N6JC/AVnAeh59J6T5HenG6Cs5LEgVZLYVFSogkGX5mtCh5kYUyKok7h+xJBy0sxl8pRBR0
3EsQq8L/KaZ+xMYZVvw8qzZAHfPUMaySBIO6HGFSPOvLT6+DYIYO5BoM9jHOdU6QwFX2I4G6zga4
upj/uRfZza3hH7piJ57SqKDtJZTlExtdEhScgDiDHnUbw+zemBc4SRwoMZuvfY9t9XM1OWIe5r59
07T4airIsC4TpqTRqxN8Exgr8a3LkJ6nVd7iYRvkB1WF5hUvizdIGsyInBub9uCMNrYYRwP/HKbz
LgLR6YfOwaHWt2Lg/r4BmRGHxiYBfJs0Pbxt9aolzZNqNoKZZ4fnradklUDaQTLeQ15V1MqpJIGk
y38G0350E+vXqzYGgR9qGPsEFKIYQs+0EN12/vyw/FNy5eQZn3FbrLUSDix/PtadQUgZE4Jheqvu
UYFj0yu0o9syi/mvAU5Nl3S5WbhULauDeAJIpB3lisaMIrxwBooHRCoVPQpaSAPT9PzfAv0CIIu/
3qt+FepGvAfBjztweoAPMCVoNgQK6zGWWwl35EvleuUamUxYG7kNvw8YlWQHcVxw/X1Z2zn0/wZ6
oaH1HY7pR+lu5LcyOw0MboHq2XWtmGTZDX61zzz7uXMdWr3x9fWIbHocexppKC1xLlsydTf793/Z
s6GER4YTzsttPpbH65Lg7OWxw5wO3Q4MhSE7TykfGH0NfJS+5cpdVkd+Gv0AlIgSMrqDcreM/wTi
ea77KcSvGn7/LEFeHvlUOnFWo549o4awcgzmjFheOy2g458u8qa2oSQ8OO/iMpsahzY1h4wkiF0k
e/MaxeXTAyT3oLgxF2KFDVKojgad3ydv193ue4gpyBkMi+aASNI/99FOZzVih1rDPQjArfx9Bt7a
V9GtHPDZnLbxDNlKx8dezaNLOpI7W+CSe/m3nPaRTNN1x3NB+8tQ/W3ao59AgssGDSTYQUDgu8p3
EoKJP8hL962rAydlNtScGOnnbuU2Css/9UAm/dnZek+TAq1BbXAF/UWdoftI9J+su2881owHG1W3
jjl8yzmQMyE/Nb39lStg0+cciXH5kqci++/6CJZmPIauQkro7Ex4IuYKFm95NrKTZN+AL/wx0P7F
7xu+GLJlhMGR7jlzP+KNxJ/ZXh7M4NHkVvDgEg8AKt/7S8sgABkL1kN+Go2xyRA/kzhdsii1Iq+n
8JAp9O0sO2iTf2F+6vt7un+bDnRt2Bv3Hp5udMej0UZktSPtB9yEkf5V1QbR+XvVUdYSD8l+ue5/
1maJ0z2DbDvZdbJOTkUJiz/yHiiDHmlT3EDrGjOxQHRRJwFN5mclgwS2Fm7V7FG8pwSFEteX2YSQ
CBButT9K7i0eVgonww0o6qPYx7n1d2C6d2JaJeAekj2amwexuqVSn1JfC5hb26iDirARgbNt3+XM
vyPbQbjxrw4iH9i2ULWCOIKjaNWqKkP5/wKrxF6eRkawJAhWkIKw2O1llcG2hzgcJ+GaCOnHau4/
q767U9thF/Xk6/hQMQZi2NzUfBHFGnNIvpzix+nroCR/o/2CTWl/QnDReOZQKbBeM3nxjBh5DCPf
cuxwyugZBDX1NAVd3RlpmzYdH/IClXsfJFNmkeVWqHtQ9UAXVSD5w698ijMhaAJQeMKRaq53cDEl
sdl+anogthBI9FHRUkCh3ZNYH1t1vpP0WS6LyaaDT3XR1FkJP3wfPe9NjL0YIqudnuYYwAbGTFGZ
5LD8OzFuEA38gUF6gy2e+jvmcgwv4h5bz//yhq8hwk6xn3uAJ4Oq/YTlZw+EMEzSl6zFePAbEsib
eb5aNO9dguKrWVpwewpAWK1w3iTZ9HybxaROCqMtYdX7NU2X5F2BRcOjxSxhGgFH0PEaYwEYJ0n3
IT49D8iJ+TO69iDiiAolUrymM0UybqGhY9ZJC+TRzmkbaCp9GKCpJTCZ0fozCmPDIPVecacvanR9
Q4nPrX9T1d44i7EXe/KfXYEo/1XRYNflxIm9qTWb9dTuVUbYZLfrcwjsk+XndCJIfufp9a+E4vKT
j5ZvAAuzHRp7vYCjl7pUp6KjmePBc6qiLs6Uj008A4VtStCUQZwRP8He1G2T4RrYHAfv72osgPo8
xG0k85rXTPtqWRTjCEfGYZni37peyfYSRz06bkDQR7u+fBQPA4XsYdCHM8MyQYHorWUe5OlXqfvA
cCJNx/kMoyZDg8s9tee/Fg+NbMmvbbSnbG25dnVn2dGuV9xu6+I/K1JHLKK8Lab4U867pdGOS6Z+
q9NOHO2ChNTV6Glqs8uZSxdTIVmYZLPi4MrYgdykBH3R7CQVEz8jJwym0fcxQ7v6fyZIDmRSKWe/
34hXkgd6XYshWZDlyR712T5J6CbPx7Owp+WvVGLBqJzmjE3SnrUW8FIWnXUJckO/3oOw3OWDVGr7
SxJSNY9eFMEkSPwqAfWY6ztFd3dS9qbjdMqmIgATe9JCm7mU/JEu3E5f5n2Hr/XY6Ioznbtk1/sm
nTDjIv9Mcaq+U73OVPEctjcw23c4L669A9rA5xrwWhGqL/IVUpSXAn6qPvRz/SVxMrPMwWK5J8Cf
pEPdo1yZxMgMCAdQ8EVDcSgp31P8fAGIFni4IBsXBKnfOq0V9MFJQY321+LxqDVY72pm7jbF8fa3
8o1LOVyk25BHntTzJV+ARPNPZd/07BNmT16M9DR29+qgnMz40P01rvcm1ynVPkNrvzTQgXxQ7EyX
ntgoYtiV+U8NBwkV+8+i3I7YBqkYOkbyrZvPccQN8c8hmq+9EsXPD6axH289RT/Je+WDPQJUm3qo
lBG7mqFc/zYzna3cmTQlSlIauQbLi/d+jGIhry8Ozpd9TKfp1bPxe/PFpaUidzJHNsoUhKxsvAwB
CU3Ob/Q9WdF9XmVbvRzO0cLKs0a22j1Z7gw6nS6t/mP31A4QCuaxlzx2qWw6fvVTuQ85e77SZtiV
u3tj9jatT3hdKCdZcHOcHgrFW6cYT/kVdUKvCyiAeH9YQJiFUm5kx4S4ErkmlVAU7hkmnP2P67+7
6uDPbzMlD7gQ30sQwS17f1ooWRLV5+yoATAATFKv8rr8SiK1Cg/AOyNW0BZOK8MwcP8MzYInPkr7
iaF9zXPP8mDMtA680T0l1XGKpk9ZSdVxHiBVW8uCyy2knvtRT39p/u+dzWKcWxWASQK+l6AfROCD
nlcbeU4jT17uVD5ZLfKnEVhm35L1qcCW04CGMLk7z1Uxqcqo9nNRTjeFSzHGpUyZe5S22Qj/W9yO
sUSb6RHXYtW4FNVs99AT38rOkicIdhNX2N2bqneQblYzAdsoAojDgqWl7tBTwBnUdTNUD1BeHPUq
CyjJEwbuNcM4SBoJDPmIh3kf45wKMmZAQtBrsqml6nEGhc58MDNgZ1+LAEkkf1Ljkvohw8jXcgXg
i3X7UDGKFZOjSxL5X0xqy0zfQPu78U//xaoQtO0ZNtrJV8vuNF01MOAxSphJWTCdM0e8Z0eH/vLl
tJ9DQj6xDDDYjtq5LLaMHP5KyVxed0fGiQsiTbprUvmJp/EIznhVtgMqnpmULOh1cOyK6i5mfGPo
Nx3BQDmMR3k7ddGDeds6Kpxm9UHMSBwnTxAt0A6nb9BzcrCM0b1uxhcmhfHyw28yTntDUTZiCgeC
NqBX8ZGyrcbdTNyldG8WO3qpQOL8F637Pql1Xj+0YNuYCpQiPw3wS4Iw+6rHLVEMeb2e4+UBePqP
bLiMALuhod4M2p3YEnlNGVSskbtuHDJOIoyxgq9KG2/lPIkFhnn3rHr6DZJLzylncc4JY0um7aN5
V7GhZZfKxnb84WGOlLXmaV9TSoQ8n8XeVZ1ziClHVMR0zo9JW0petWKWE77zsnwdPsVqiNnMuRpI
0BW+8GqO/PaN2aeVbHf5t8NbpnD+TocX2aFLWx7HW/lmpWPjyyYWu6JqxW+WAosebo05Q4s6uxp6
qaNIp5UZLAa03HdlNALT146t3/42TJKM5fAmK2LOxpsHG78cNXyxqr5ZxfQl3yKflLB+YvzdKn/y
GWJgbPd//yNXJO/QDIYg53vdt3/k4I9pstWN/F7u4frWKHk0Zpgg2RXiCmdbP0MuZanqryzUtV4z
6D8jwGBsg2X7n3iEusevNwB7ojTZXW1G+KCp7ZfUnRo8lOzTrgX3aJ1nNzyLC0aV93yUAyfHITT0
c3hTGwtTvuktKI+TdDpgdujD32RTaP6v9LCvXQ9Al2++l4DMCuzZ+pJtZ+fuSsmi14i/qyXoUIUA
l4K+/J+81kak/pdrd6RhRlYZPuWYFpYZxJX7U/d3//WU3Wq5zFUUzHnxmkwQCdUHrai+5N2SkV5t
RKduzFo5IB57tqhXea66c0N0ojm8snyDH52azxam8aKu3yMb+iY9DXwKkDSvAXcuQJlwWGO0Lq3o
sTentwEAdVVFq1I1YJ9UH/z41fTooRO9TJZ2jkLlNbOCnkBXnEARspNqJUH9kmnr4o2jfRGIgRj/
FMfiuV8Z8RSSC0d6bbF84llrIFvr5728LyX8Hn14GpgUYeD/gW7YupdyMxGL/P+s6feg3sHgk7fJ
h8oHOF76M5TbWkpH1L9roi3Szzevpg6+FJ8ejAgj3KhUhu/NtgxAUm0q37sPCdK9KfpaCvdPRUpj
tAktKTSndfWt2bczDZXag6ikrg9MMLwiLoStW44RWSrSfMdmsjd9n9zJrwCbpUzoHJIipP7WPWOZ
CDOcw6RS0Oy3LZwEBjkyTLRk3emHi+KMXHgrCb68mJsVbQ/YbLDyld2cmEQiByOLMudPeThyDX5a
3s4tQrTyppT0t5vaN9tC8ZT7lTeRnB2cCW1vI33X6CrK8siaRQwBOBhq+J2/I6qPZCHNggyg5951
pftsJzWAFD7TMtsPoB5M2lGNaXg4S5y8tZqctRlJ8ukidz9N8asTM/jEFcqVWgsL1jN0nUTg67G7
0Gad1KHdWzlqsEPxZ3fVqSQsdvXwIVQBy3Pf4ouFaRuGw26vVvCMZepR6siZRfeL1uPA1JEawkdE
wUUs/L9D6P5g0K/WWQ5sT4EGEABz39ARLEcx/NRzH0yGquTv4ovkbDsuA/wq4mkMi8T+FVwyps5z
ntNVqIjt+KbQHT+kRe931B6G+BZncCc9oxD0FVFQHshJ1ZtHuHFgv/t1jYdK4F80BeT4SsNB3MZo
sYTKjJ6QA63ENTJfnuOSWdew+xW3Znj0GDwkdKLm8VpiupZbaXDV4OrQ+XiTlEplXaXNWdGybI6S
lUry0Bbzo6I1a8nPpLQrzVBa9Y82g9JudlMjT6ZQwOjGMqi8DphCAq1adyvFFZm/bjPlVXo1OcNY
ra+//ysRy/RF6/xWsJnSyJO+oRRubFt/SUKql9SCpYUghRH5WYNaDDVSTVoM8n9ysZK+SO6n+Zsh
Gn+lWacDb5Amr21+AQD/vHYv5enqP2nc/kl0IlzmrgFTQ3IQFIoB/YRbGjfXohFFFenlSGe60GYI
T9q7peK7ZKa+ca9do2sfGOL7pLSoB1OEodQi/WGMDj2NsPpMw11xvfqqIJAhFJJ3yOaSrrKQbRIP
QRK3vkJkINFCZ6li3ELKNmqWB1Ku63RGx/LpdrIGAN3ui3yCNGRkLVI4Km2NsjCPoM7yP3k8i9ru
m7TfSXn8urbS8PEGAN1D+XHN8Xhupr98duOv3Ke0EjUwGqUQTEXMpmTETIb3dy342XV+M87Gi+SQ
16RxmdyXKb1ciwx93b9LoSGBjsmpvGf5cPlESf6nLNzaTbfvYjqhFPClfRQl6nual/CDdLdmFW2l
bCVPTFbME85CpGh4svvaBnxosk9Zs3pWXnWgtvI4k3zc0Ufd63RNpdM6tnmgtFSrhH8hRlsMQute
eUxz5XsZqOwZ7dP1kQNif+0TBkn/i1sF2IV52PmzshdnuXBE7Sz5dsY3OdzyEoP9QaY6B8lyJcyR
0xsqaLYQBkvDKnXZ9NHyiyQyHOdn8YpuThlp+e5V9TOicQ99H9SU6vF6/K6GIlLvFs/+ktCACXEa
glirTGrd37oSv8XMPkuI2U/Ly9QyjNkrG3gi769dHokOfShd0+o3lruQvmDtSDOGYXL7IF9vaP88
uDn2d2B9YPfoLoA5b1W3uQ39jhHb7iIN/mgClRsfpdMiVqO0ux9oo8Vv65a2dmb/QaqEsvPkZEl5
sVJmKCE6iHaIaShB5uHRV4dPgXH4HsI7zbs8nSYG8cV5kd+itUtWVr7K38063uXFdCv/d8WOgSWI
HPicuRaBLcm3oX8ALPj/uDqv5caBJdt+ESLgzSsIWlGkvHtBdKvV8K6Agvv6u4p9zp2JeWgjiaRI
oExW5s61aS+Lv293TE3cuXtI0vldlOnerv1jA8nNUBiEV/WiKknZ5N5jsAAYYZFRb019X00cMf5C
9/ps7Wd3+VbVeDW51A+UFkdlNda/MihCXKif1BxrDGr0vBdsIb7V7+2kuU3bgFYWBMZKIKdeVz1A
nVmUqKpUbldj+W/ZRPA76sm7eufZElwGiForuXd18dU9MlB/bdXvVi/iNCU9HDEPQnmjNjmVHJ7a
BnNrQStgQKG747bVv1UKymOE3ModoGPKFRMVzmkqA9kzdttYXtq2jHwrR1ti/ikpzcWsa2VxTuPy
s+boRQvZgZoF/F8TiWH+h765PwHqYxTeFVW+mVpAIZ0/qbZGmePRZugznvpvlblKLRqVQruaj0QD
iGmR0ajDeOU/2h1tIuQPVZr99gGE2W87qeOyTKzMgAJeRJnEs/ZVmh6ExO/0V4bWMGFCz2rpZCkd
pn//Qr5+pD31X/HdG5/VLVE/V8NC/VtAAV295pK66haQ9F56qogeqcJRueMo67ST0tOoYaXUfmr5
VoDNvtOu6v/SQN5C1ER/0Id9FUN3oKniphFUy41a+9USEqzWeUDUo3ZcATtP89snu/a+VVVUfU/V
TFR11NWsq8EEW+sRMnN3K+y3tXUPMX2n9ly1BtxOw0JvPg2UgTxXjZc8c39kOe5Wfz4q4ZUaBr5T
0FwsD2rcrqXzCOwMxAafmEXdQIA4coXaITnCUtnlIxdVbXrBui+r6pgWzWdsf3OzX9U+0Kh9Rk0i
2pXSCNJptNb2Jq+DvdrY1BFc/UI1WdQc6GmMk1w2ut/UFVYVD/WvekgQB1tBJURNbyXYUwoAqiRK
LLBTWWBVbckmEnW1u1Embw2JCDV6VcHMUInKbP0QtnWfTY/0dlNQZ1fgR6oEpHKZtnQvIoFcoYJk
QlZVuBgNYiTrZ5TuU6a53+pNqqUAuwPGibNZtfHerXAhnLVHdSXVp4xd/8d19E/dv91A9fAmj6mb
OFBx/vN03X6yoD6rPchtJ8Sd9/U4QXaqf7o0eXJL/7p0LaRJVeSabkGDB1llnTAVo26ipqbadhJn
QEVHINL+RSEG/ucpR6qgLqp6n2q4T2o4+ntHc1/VjRuXaxloL05RRPQ4YbrSvrPuqjWXMwtN5fMj
NbWQhOWtFHdb5NRW6fdM12Uzcu5BLvf7Jtwg2QkeYi8856S2bpWz9ZUgp5Ezktl/4g3YnlGXLmcl
EqPf45eSJ6Vz8asX9KCiCWNsSIkhSmttNJcyChGHEp7aWNUP9bNanUxPhRrOVeUf1BlTbXwl3ajB
kD9Lu/qtdpzZ9F5Nccv/qEyKCn6RsYdFPr/ckjU8ZTJqtUzDl+JON5x37OBi3OMYDnjhj54Yb/9Z
INVVMFLxdwP27FvFZOrqqhWSGhe+4vEp7sw/A4QUZPjLp412jvvt0j5mmfBIqM+pUXoL88ifpxnA
AqoGqkSlRizLNQ2scaiu6G1dUqWOPhnCeElvtSmlbLoph4qYI0myPqlcuoppAp/Y2FuT3RTXd6qa
QPPY95QRardV/ZxZf9WqpuZR70/vvfukLuzt5qkhuVqpErGootna0MUv61twpt75fzc37Dle7QHD
EcQEunZSs1BFKbcFjoKeemhrBUeqnxT0jo7jvSiR9237YwVS2mB93BuD/istmTna8NcI0qclwJyV
26ZOGkr6bvb0pIpmq5Jf6r6Ya0pB5V+4kwbusXHsnXpJ9afqLeSzJEcAVjA41VXtffveN5voNvs8
+mwrWuw4Q6i7pD7mbXyxVtEpCpfpJ7H6XV5Mt6eqp09MWL3zHheaStTYUxOkUj2lRoW1Bgs+U0rL
n4PWe7kFjFkXqldUOcIs948Asm4lGzUjb1VxB7sFgLkQh7k16j6BHvitSqZd3zx4TklfYHCcXI0o
nzoIMVTATqkeo43F93pQpZrBtT9HMvYGhvE52SpOqUQOqmNG/ytER50idX5nPtopOT9OXGjTEjuZ
ICpFHjqP9UWDOpepvR+GJJdy+hOzheIvzNmqwWRQeb004NHsPyPbq8vSM7GYKT8V2umu3ext6v5R
a/r3osv/CD/+vL2Wy4indQQ250p7CWEU+7DftJfawbanXp4dMJr62P4O5Iqmj7OWbm4by7mjifLX
qvS/cfre4oNEIXMgTlQfLMFJWRu0XbZVtUtVQ1cf/1aYDORHP23VGq2+VFHFyzjqN/nJmo6skWvI
jf4lyL+r1bpcy7fSBPr3b7fvaNeFMHGnZDG3GpmdkGkbnGf1giocUBI8SjXPMac4Ne3UAqSmo9p2
ga6TY6peVAFUPa4BIVfZaClIZaqNRCnIraHZapl/UmcG9Tx1YkT1eijaDidh7rxa+rJp+gzwH/BR
VHIMVZW/ACwcxp+wJZofNRlVbOWXu64U3+6c0wYP64z7oFYMSY+AGqBKyzcUB9vERq+F8fWfxUTF
E0oD60B0zav+/r8yI/VpqtR6HFL3VrLMathL3oplz3xbZh0hNnLML/OS//x3S88T/3Pm+4ZtYJQl
nqypwuya81m6/lWhhnqXXvmcyPZZ7S4klg4k4fZqeqiHYTv3g/CePUc9UK0dfonFQGAizCcLoGKJ
vrzv2OqUCEutN+3iR/3E+i9beqYp22b4fhO3mFkZgb5HIc0yzWP9JL0tX+o3qTdiTs6hQBtguwHA
ied/iypBV9J8VpRFp6a7n5HpDtN7Yyx/SY1/cr05gX+pU6EK+4IM0ovMr0NAClTdpzjtr70FJVSt
wyZdF4xyPUZ5LyQUbD4JZ4y5GDlv3IIikY1HCIc7VWFUK4W6WXiSvYEfVm+G5rNbHGT7xh8H5JBM
nmrEGEqwIZrhYgvM7AL2wljZ5bnzgxqO6s9N6qQGuRrAngaTJdGiocOLiwhEPeAm+a2lUiVBoSch
p9S+tFG9N/SKjSZJUQbXf9MOIl6x5ci36paruHX05FEO8+5Wlf7SkupD1bvVbqQ0j8m5scyP29uy
y+XX0OZ3Lm3npSMR3HKFgJ/+CQ24YtQK1Uav6rS1yoCTWy6Xot22TJaQQgs0Shj351zyUMNeOQ1a
BTr39U5LNO9oxtoD0GMzGpIYOGajQWkcO3vTmt2Pkzr1g2vAwM/1Y9U28QXbKHoANBwrvNrfSg+O
FLhGWK5Ib+zml46s59ET5a7Ohdh6Pk7IdiDySBZ6tc8mG2cJc9n3E5q2pJ7yoxYLDSi1DOe1Th7B
yTPSpocUtRnZGR908M62kvbUII03kcguuja9pJbx47SGdmztEp4h8rVtk7YnGy+y4xwXijpsATfq
K383o0KZzTuUex9CXkw+QAjzCPsV7Cy2+Rgfqwo1ojm16aMx9WHuwV3HdJhGMdClqUObWlyONmxw
3rQGHJP12b3a8WzfGe2Miks617zUFDw82JXW8FTFo7OzKkSOutg6eWsCi8idDQc+QK2hp9VI34cn
ozJFZHgBzED6QujBx5BWM5u3chRWuCbDZ17SPT156yGVk8Eplb4QDv4xDKBrP1vXXpDhcbHU2TUq
RILgUEaYRc73C+KUxiijse/+lFCwynaB5KZzrTFgjIB26SFNpyOi6TGyeuA11VRNoWiXEUyoTwXd
y0/WQrHWtZt662qpu1kwqcWQhnVloD/UnZJXywiiwYIuX5evEF5AmdXWtSrHY5EtdhjgAw0H2n8y
AmviceJbuuWFVkID0jyNlpNhbhzCN31cflv+fMatCkBeauVbU7xqFLWzIruTXjtvkBydgfq/GlAI
Q+lPPBlGv+a4h6nL/tQixd1KVs9Ab0uV+a8jr/P2ReELwjj6oOA0GawGC5+vsl/1hC7PtdegV9Pb
LvV3WCGEcXMwRFOmyxCY9q7PmrdYNb9Y4EC6Dp8KpoIVQImKfVme15g+TE1nfcD5VhmWpHTIkknu
qZMHQJXzsaDZeaU/dx21x4ZG7Ekn11NqyPfz5FhYDJoSdkG60Nho2Md+NecT0FhW6ZJ2bpMuNGAE
v9JxMC60bZOUWZLkKJkBSTBGo/0LM2V3N9AUqLrdTwRr2/l3Itezzz4WZrZEG9YKhGDmfNCFA0is
ac++h2w7dhZ9F0sW0yrO4eg4K6YTdX/yjLLcaQXkv5gVOczhWW4Ved+L2aE0x4AurjehZrkfy1pe
jWa2T0XSbQHd0BbStZiiABg3RjNKR3cK58R6wYoYZDOn5CymaTPFhGPKZwBVVKpqip+kJQ9T5um7
UadbImmTjcgRZxpg9deudra4k4GT6JHWi2nEJ1gcxqpqDrpR1aFTZzP9vE+6axv7jHdGZwnJR97F
OIC4M/Vl2c+EWqsx0SnVgG6Wo8z3sTEuIeCR3+tfUywfYGlxj/BsHFKgR8+QNMph2tGwzVCDzWwq
sZo1TbvWYrh4db6fEuVwWKBEynTzbaIdUjWa6rQtn8TKp/as3gspt1+Lxe43domnLgYVHf2yS0xZ
8Ze2NnQXLs9NUCNdWTttp2PxbT023YL7T4rZSzWDRehyWhPFdKk85PrxDCEpEGgZM4M2AGU2oLd1
BeDTMKJ6bp3dhLQyHUqk5hZ+NKg1d7XxaZMoP8XOuB1L+AALkNFodZIXQ64Lsnez2tjZQinfW/1N
4Jh3KESaox/3NN9m064ZDSyLAE4YE7RYa8TKwKcDjeFQJEI+55HuBMpbds5Dt5shbmILYbfBGFp+
F0StZ5BrLrwGNTo9J04uK3i/f4OY9iiJnVNVvlmlkxzKQiI2WAAvjMlySisvmlKRoBPzH1s6zy0B
eVLmEB2Xkux5K21uchZs3KnGnfPClmmErkd1saSPLTTEcxrol0kl8lOoOyh5V/qLcyMqpG5S06gj
6N1T1LvGm9vRH16w75MRiNPWY4JjRGHW9lfQ6ZAiHXGdqvrNmFAP4ASjlcW0Beny7GqjD246BeTs
dn9BH0Pvb4MvfA6taNAuHiVztuDklRJksCniAdkjrtGYAC0B+HXE8fdG/e1o3o66mjY4j5pg/Hke
Q00DmATuxqHF3fzbxDgjSxcUV88JIXaM/cqOn+UmFd6xwrgBQlCDnIQYf7lrLy1aoBfXc1ng/fmA
FBFrzRx6e+6iALRtcHlB1R1HQ9sJab+SBRSM2nkACnfq8vnZuM/7ZlsSVBIKBPke0O132vMOJ2gW
dk0oG1jeNnCMe1lqFLtI4G2z8tF1h4NvYc7qLQ9meRr6LNvxsWnkM+WndB3s6Gr9q4+Hbb60yMQo
7blz8hs8ULsV9VuVSPPUVqV5krZVbDpHp6BWzKdW+iw3I8QyB093DfDAzKQDU9uQNwCeEpTWznf8
9lT71sGa12lPq/FjY9BNOWsggFyQhmyWFuBX3VnxdALBzmE9nNJEHgn9g9CcO1ypM9mdbq8DeLsI
MXKG1mj173ikfNQ2SEab1udOGp+GnqzRWgHu1Q2w6jRK6aX8aCYKCdTNRixRYcmVDc2UfUbZug8E
x9PawuzoZXYbbTcV4g4YBY1COLE5mbEf4uFlgnG4ScvyqZQl0E/1V2qZ3QkGD616RffT2YSjUBeu
Tk8nilmdxz63j0239qdA7/pTL4orTouQMjkAyRwgvCyo7Y90TDXaaa7zFgivODqoFUIQ4xSUTYRa
JhT8bRl2nBGq2Hosi3Vj+5wn1q6z9p7bHUyPdn5DB1BRYZONeKcS21umQ7gMhThlufKIT/Vu2nKX
ySyrq1hUabPTLP15Wsd8SzjNTjhPVPUtaVBSr2nqda1m4PwWN6xXBSidoCFWNAqWh7Y5gd1uTmPj
kEYiuCoXjDOKabZCM/U2pgnfca7xAmzqAhOa6s6bJMQzQkRrld+OxXjDgeJso1pqBXvhVMAHbjyG
Tmy/lT7tBaSld6mFb1KgXRDIINmdd2sfR9NqvFQ+5lI1Fm4NygA1SsbW49jVkioVTl9s9baioDCu
8EmNcJjNiHWCgCNtwpbO2GUpxm1BN8tGt8EqjX8TRRXDvyTd0e16sSwgk4DRq1J2NDjc5tJrwh70
7cJ/CPUFcmLal2CEe+q0ib2ENmHsJtUwT2lUbnHyI8sfzvkI9qrW7iyrhNs791D18oJ+mPgsrOU7
X1eaGGTz4RKeeL2/03JL0c7Yh9LEtCKvz7YLnhMsgM4ZIbABUDb/0kqoKKPBRdb6H8NlZAeWzjWy
vzKDOySD4CKc2d56gvSdQjHayybWCExKbKBa6eIUgD9llZ6qHGNG/U2UtLmHC9PuZI4VbJS5GYEa
muRHN7fv6upH7e1RjuR+e/nE6Lv9t8wLDxiOesC/J9yemxkdfZPt4+QizdPIe5Up4bqZOup+14gZ
0LexZ9TFdFgD4W1chXaxzODFmOb7BP8B5j/XYMaUs69FT3BObFBIewNoYNp0AxYZgew3PWTilK1h
qfNlq+vDvcwTcloz0pi2HCSekiQa834/kAk11coauJgsEdyj1nGmbT7Vf8fMe8zNKr5L0nSP4R30
Sj/+KZbgYQ3+DAMdj3Ghe/tkXVCYAmuYB/vKLq6FdX1O++Cl9dFLCRRN2doeBjZ7rNjSw5BQeSc3
X27NFXhJ453YCnqj3o0jSpV6Ghx8o7KPUs+9cEnM7dB2H/62C6D4OPkUEFcS6ZSmdZeU/mePC1lI
n2p/8utgY2uxtxf+a0I2ZDNQZwxHbCIPUsNVJ6XBxp6oAYPgx6569Q7LSL9JjT8G7TTvDs66nIg9
DpIC7vZMskg1tkbGajvnVWPxqhfjXCPQR+G53rndXi5Be+cZTrdVa/mSGOkG2zF9U0mDFT7SQF5u
mo5qIZ1QchMvVJMTG5RS+dD7+FRIcD8lnn6WUT55wiihUYkfv9WuE/wquoUO2dSTQAZbPDrJU6+9
FD3GdKNmRZaSgZlaY+L0sZ5JPJ0dP4imrgZOPQhY5F2F4/Lob6rWftNN0FxVLS6uoT+BRcfZq2Lj
X+32ROvPe7VMr101fMRTBT20yk4F/s0sMcjx4wUNhD2Lq9kR2q/qtA0F0YKYv/5oZr6EWJPUzV8j
myMvze2tLmIY+OVGd5s8MsbpbIDUDuOGTCoosIe5dQnWOqzXCpS4KFI2pS7FZsnX19ZLuRa6gqIV
6nDRpsG2c8XenbPhZBbJ1eP8h9JK45jWJsvGaeLfmb4eA/ykokAvw0YLLtYwD1vKcd/aNKR4IoNh
X03nqI1ZRMsHCvIWi04klpFWSn8zrxnJQjJzu0Q71EROh6Hz/2JK0pbxiq2qRpiKkLZlPAi3++h1
GWz8yYhy27gL8uZ56n0EIiUYcrO/by2sBOd5fOgn+zGo12sL+yuMPew3ENKQx9j2ho1FSA+eghwL
omnniNrgIPSuhcOEEMnfV+V8xTn71C3DszCdDzcozsMIAg3eClt/d1c7Fr/RNx5HuKKmkVN9H++X
kq5OLAy1obpzdeceQSCUQ9GJKMn9B7KbIV5344Nlyc+E3N2mJWvZxA5BAOxmMhbmVmpc+7hEFlpk
bn0Gqj/qjxmGXWbO7aZ208fiu86xRALaZoZGRRZgbPu7Vf/y8PvNyuYsmvIiTN/eTUHSh+ySh3dz
QSCaWYVkokJOc4Nj2i7Z1h3GMcIpxyT/mIJOKkZ+uevLBxx1MPX6I+fJPDUa/qq913xUrrsxfNCP
/fKs1TpFcuZ6JrASEhhyyCJhSyLxHK65fEC3v7UboJt0xD74mn8EaFpt+0neGS5yxlHc6QUNP3UZ
P+CsO/Kxg52WuduCNHdoeIYWNQm+IJ7ZGdFqte+10z/2lkCMgO1HXS015Yc20ktiuY7xveNFdjQA
YS2REqt6fw0jf+5tcely969pvwcDAT5HjAeAZYeg9rutTwc+rOyzrTnBTgpMI4vEeGF1va6LC+CM
bJkKwUYnv2YOmjkKLZwnRRHC9QeZOG7e20Nsk8oYWpD08U5k/R0hlZtDBAfY0lFuR0SCJWGEHEaE
OcGhWbFYdbhMhEMKYGsmGHBZEk2bj2QMT7MDpjK1aQpKzmKwOE1kyw69KHo9Ddqg8IzH2/2K84a4
i2Jy1e5NdSisg+6j09iLzP6KW9RBlGwewyAieECbzAFyZuCoFerFSnbLKq99HX95+KqvbfnWu8hT
iuZo0PSz57TTn/7nL4082P/68vaD1tF3TT46BzlNdb0b8kHi9IhJwGaZTJV4b/99LyNHfreKMiO/
qf6LDVPMNqhyRGkPnW1eAnG6/eXX494C4n/Q3OCx0/PlYHP3SWqTBO/sBh3FqfeW5jMP9KurVy+d
PaLr891TngHbMmgyeaB5NGU9WU5F7dOxNmDRpdlpgBlvDuzei6ttAdMxsCzacZv3JAMaOGGqSAQS
AJGikgXLhty1J/e4ih5WSyuBpxJQN+aXlvI+wJx+M2yTk3D1rdY3OP548DDHtD6CBS1P8RO9YjVn
EsInAHDZBieAh3wY9GfLvqBqwddhauDeTu1nbuk4jS7JHq++4tjkqY/lSggseN4vcgbETyPiNNg9
J9sSYJ+3XeA6TphRbfqxLlEjmo96MLzUVXPFRYiuhy456HM9bMZO0/fxIAH92tn9auf1FloyBSdm
bJijw1tdozwCW/8hbjj6Av6J2UotSkizhN0gie+dn9is+i09q3C/MthqevwIFE9E6dxeic1o3k7M
PAL34oT4BXoqNLrmcZVFedzcK+8P5Sfg+c1D28BKgz5qevGjb2qPBksu+ocHmXT7ZnaNcK6WNyp7
AoOs5D4YOGUusajDxje+EXx8CeejMogJEf/yBuV5kjkN3xz/83qvD+5WEzVqg2DaU6+oNjB3tRWe
eGc536tDNcxfkr+W5dyXGr5G9J9tDaT3BAPzs5b8QCB9rf1zP5FnMgNSYm5dH4O5vwMaXR4KZwuW
FXsYyWWbcnIm2kSrog16Pau3uvnqO81d1UEhdzqyUK2zanv14pUzXNIelrPKLmOJFpx7f3heOioZ
PWTDMfGfbzZpaTbcaZSpNwMciWZI600bI2BQXkTlQGwR9Nbz7DS7AM7U0VKxfpdo2yVOdsUkHpx8
OOVGtaM2q2EJQRIQKhpzH4NNbR4/XZtaZNYbPwKhdXi7vpPQ6F9zMTmy3CEaWfVwp/A+quc2SU5W
oK8Hz/UFacjprGti78jpY6Fms7OG5DGReryZNfKkM2DM0Gnb4uyYUL6zwrgQ1osTlhl43hYtrjLD
sB5K2pK3La+8FSAbw1HG085cm/nMxv+II0izl115hqCdRkMNvMjvsILXY+clIUu/0XVOLlrFOqQh
dCZyARftBTWm7cFK5tfF9gUhugPvv/oh2VxGWGSaq+1flpTYP08rMnKLwH/IwOEu1uAe48GKl5U0
sQu2JZc8zn/VzeJs0TDjakqNsIHu3SWsTPgRFbs+WOdwcUb/3mdbZd2ekAGoLzuzaOWekw2ZkOX+
9ojb9wuv5DDfVvhT8mA9mpW1Nk7hGGIC6NaZaFE/a9nKQaJz7r3l19hh72nWpn1/+wuqovPvf1Wv
3Bex8wpv38OncqHvSFz+z2OrlVBx9Ht662pXW6Lbj0U2dHeLVYJM9GWPfI6Xn2TwZTf+L9xGGSs5
6PQZW8l7U/3v9iUC4f7s4u94++r2fagXPjbaJCForgHnygQhrb76+e7f1/jKnZs0cY6L4Zj3S0Bv
zZpw3lxG816aCSngzOsMUoQ+Ltn/801wPEBNisrc3r55e3JGxcQjjjtR5nNxl1AIJKPQTpN65aSK
xRIR/7tHvS4RQaqH3J7LxJl2cYozRCXt4L4gNbrRc9uPvEbyCXOdA0yjfjIyaE9C9MfbD6w1i+8H
B+GGOYuH27duzw8C+1tL6+Rw++r2/S7GDQb/FyO6PaltJnuHdSSW9///ZW1zOgJaKC7dCrSVZTw9
Q/jFy2GSzd2ojFkGewFDzA8zROMgiofpiRW8O4pacgbPyjjilFydtXg5FBrLHOZm3UZOzgs+z/tM
lJz6dEoDTd48QV4h5G5BGzuirenUQ4WL7mNn57AlgG086r0QuySmfQqwqAbmeUWCnjXAlEeol0Xa
HzroI2GMGmXjG+XnihXqZPf4cpC8wudp02pU/9cS5yAzfVSBZFESpYxF8OnG3oOfs7BQTxGZvCN1
fuwwQwJ83++SeQ2wGRmj3qcrratjJkl2pt49Kabz7FdkNAJSDzUBO84e91LtyQVG9aupU8DhJMOc
etKpjAApSbZ4T+Bc254mnyyMF3uXNpG7IM6upuZcCjnupm6F81Mm96aL7Y5mPQ8xlllFZ3kbdCgf
MeZRdIXQmNzHJCfcDui3RssqzueUeI5VQlQvk/XaFwXPEj68g354NyuYVgYQnYyOLVui1C/89zHD
3tTw2mMly70114cgfVzK8ignrTz4TnxwXT3ZtM5Czwql4MGxLl49HOQwfFipf/E6f8KKuz9hpKiz
TLMOUmx/9RDDlrk4V6X1nnQecT63k8MX2gPebzI/UAYkNB5o3a6RF1J3oAJ8LWZgPmvJOQqhP7nv
6gAEvx7J2/S34tFs3AcwlmxOQVvut23hfNMDIbTm8UqR5VXzWojR3huQh34LrwdBS8NhvR9Yy5xk
gbneXQe3O2ftL6uEijfjyzBlke8N8uDl2j0OTSKquuShNn/lMQ41WMynGM57bNwzlFHl+xv0QKBm
ErthbOK1mRnLmzZ1r7AyS3xhqBB1UhtpG9Ujmu85CLf1t8eITC1VgK1GF8Rz9uNXDg6ShFKYtOEh
2Iw/6WLShcsGKBpuNH2CnBp0+M22v2WzPjUpJ6RgJA9n0aUTtTTB80YQJAVgUzNSowgb0bANf7zW
0cKkU62ctY06Y91b3Rw1ddYdJeiyjjqomNg2U0cls4OB9POym1a5rynsnF2NTNDovC02NXpbA1Ax
9udBSx99mR1Nj3ZYupHmRSF6Tf0N85qrOZRRMy1QVKojpS+4Bu+NZxXo97prklQ7yqN3IwCS0Ccv
tQskPqDVQK2w50iMYcr7XHXUpPESLV6MWjzhuaYSRW9+2WY7Tr/oWHuNY6ePRUSx1mTo0khfjNdB
OM8Yuu6ENZ7iuqIUACQ3xxetE+aZCkoQMeeo62vI43HxLNdTBe0W92wChlYc/K6j/8XHeUMMD17e
0pWEjprFdN+309vcxT2tJ/OHkYnI5yaiJ1h2XjFSCZ83nh+A5LBh/8nhq4T5CzE2vXg4jYOS1O7j
1rpPwIp7RvXXGbrz5NotZ1sosVA1s7GQG8OiK91wSY73fov1WUzbPQkqjOgcs6DaXhRn0+7AsTSe
Exrk9+4aG3R9t3oXXx+u1WS+x8O4B6XbHQH4UBZovuiYgSzeGi9gcevD9DIh2aXbAISocn+wrRXO
tlu/FUTauk/yfs4baDZswY080xZbkrkh9nSkD3O2fOzJ4ObuctRK1pF0SemhU4T5pumeV4GXEmU5
GqrwHXb6lQ3a8ej3f5uoYflQCk8YgFNGJCncdcMuUG5+Q3fJ9SQq8P2Duw1ivLP9J9cPXnIqu1R0
uyv0fFzArmvXX9gPyd9Aq9wXvvvczVB52hUvgi75o6f5wyCoNAQGZUMf+yw1evWK9FiFI1lGuT7v
yQBDbH8NKhclgNe9kpZA70keBSI4/+4oRmA2kJI6KcclyrTlw6ePhjz6A0ai9O9gkBiCaSQgw7oh
j/2oGOBeOk8MKqQSuK3kuR2ujo7rN6xzMqkkVAL7PTMGDGj6lPwZPsSTMX46YugiDCdxKfQyIULP
IO1Zk/kGz7S82bhcp3R69fwqafCXQ60TjxqKRSsIaKzOuv2YjnnkGNku8IL7hrJk6CXdK1Hh0bMo
xVpvSoi0JJgTu67nb3HSo9YqHky9+QpcBrZ0H5Bov3VW92dZ6TDT1vLQw9NwUbzuLeOpl0gFqi8/
rxj4w/xNHu9eJtvGy78I8O7k5B2nJN+6zsSGXSbeBhT2s4cwaC3zZ8crShqaqcYVy900gH3s7J6G
yIrFspiuMJK+yvJeb4uX2fjtigaJyFgdE6fFSMcAwNHtpEd+HpnstUzsvQv/YcsrAPuwl13bZh++
UdP1nkAvpmE34HjjJL8olh4cb+EjmJg6Dbl8l4M4N3mJSBKPSt+r7wwUFm6ifaaB+YY75aeTMzw0
hT3H+j2EjP0ezGOPCoG7Maf6d9vrH5JzC6JrWCZFWEEvwSfjXOIgXpkz9arljLbihJkzTfzPdTHi
2DLIN5K8AKSyN5sczabKzefcyT87tBpYdNKjToVd5OWjLfSnxqQjISVkaXvYOmCJG2yT8/Urbilz
8saOEsrw5JnfWkydLaPWk9oERY54xh1o2frVVyvYMXvQ8A1bCzZVRFB7d2l3pVfhoDKIg+7ID0DY
FI6s5WtyB05WdfkUm2Igc01eli1sM6Le4FhMMV1nWJFKOprysnbeNi/uClJ/hkGCzgCyXneYd3YL
xXU8pHZDZmobdx63kJ2dDQln466Wr8tsXAKNXdoTXFl3kFg98x+9qE7SMt6mwn0pu5gOP+eO8GRb
rOOVklJzSZJzRjbQp6QZO89CC1z2Oe2azPkLEfK9mXSk8ABlb6bWfliYu2ZNlh77DBxH/2JkOkS9
Ts8UiPFJpNdC13J8a5dIG8v3GfZhWLv6bo77s4dKHJUZceXEqbiX7qvpMLWqhfLtGihb48p5S2qQ
ZE1JYZomny/y0EcBANwqanG01uZ1Jd01t017mFqw5rY42anOYu+85XleRIY5XkYXgBI9FARWqJra
BRZBlg4RpJu3duWc3qfLx4APWzo2p5XtYu4zlsdkO05lviM9fUf3dR+Wc6ApA3Yao1DzknPx/x9R
57UbNxKl4ScqgGQxFG+7yU5qxZZkWTeE7ZFYzDk+/X7ULrAYYOAZe0aJrDrnj1M6ILgaZMA2SfQX
1ZiVfsTUFVFJhtmgF6efbFpmy5zETpqUzuD/KEs+UkVC8Eo1wmbNkPMmNKi8d4//AhzDxypC3kjb
LXfIpDcS4pBP7j3JSFx9QHM8hwAf2f1q4lc3VPpZY1OObJg43qYlfrGt9SLr6k8mXN4wuOW6xAFh
+c+Fob6KeVbsnYgZCIxidp3SN2iXb80ssN04PZ0lim1eMFz78rUgSCTqqnOiJgQSqLVbg4ddxMci
6Q/gBc80H6+7csX1Zo/Zvo/T/9a5gVFcvqb+12CNgcGDh3Ng9c5ud05T58mwrTIgG7YKod/ITXNI
6IiQrOzXnqGmyvzHtANB4K8gNpqTNB6oDMuDetnqq8rCC6XzNZvyQ0v3V9S417Tt74ay/xztGoks
LitnZDIbqs/U4dsqYwcfINoRW1KBY5cZwMImXHI1vR3L8uJabP1Gbr6R3h+OZfqovQr1WI7Dmyl4
XsqbtxaILDaCWc1sP8Z4zeUkiHjcd70cOCXY7kpvZEUvJjzAX5RbvjuOfYorGqkUokA8H09GF21V
GBva69hn28lh4HJiGGXx0vXmNVmI7Zsi73Ftl8emGeqrPYvfBjc1PZMPOuUxW8ecuwg5Jg/g77ST
90bjUi9C18c8jF/R4L8rocO01edoKf9L5MK7TYjuwNWOyX/ncViExtblJZr+OKiMAdu/B5e8Wwh3
SalMYHCZycA3IHwo0asjXmXCSB4i7x526R/KW2YnWM3mPwDGfen117nIn0wxv0lr/ORmpS34lFgW
cO2KPxWxhKfRTxoqv/jERW8pmhGwk6icYq+qCY4iJhLYsE5eV3y2bkZWWQbMCN3gCbLvq2w+jCWl
b6K/Mag+58367sfNg79EJ5XNBKD0h3xJeg7B8Q6dX4ig8CrqSaLQY5IyrOIXrqpPGTXHKMuMXWqu
Yebw5aN/BCxvqU2FSzdqG9xjw9nas+lzLFRJeyGVCZlD9pKnJl9v/Ia8MAV4o6uMANcnc9CsGliG
orw/uybooO3OAI/0hvipCmsTq4cD7Oh6N0oBdxQ+kOHanY0x/0+kRD63ls+HgdSYVkruC+A8qj/f
qP1CKMZPREkP81ge9luLeYsiiTahSyL0a4QSgUDKO+3Jmz0VJ6eORpKv14e4l4wTLVVAIrKplYSX
S/JF3I3Mp5HnHujXatcoKBaL5VfONzoiHGAp+7hI6yiTicpmMm1lUI42QShAvRNH7883MREeKeNI
37gjE51iGbHNZ2Ozjm+KA2+h7R5mo2vxa5atSDdCCX7GAesSHHKO6w0HRjUQG3qofWk+UgV2kOn2
xOrE2fE2McjCwjNK3TuGuoEb8DqV04ccqn9O2cOpuvKRLB2O7HWFoqrJPqOnR/VQwpvZuR3epQtU
WWQjigjKP2EAIoIYi09v/PQp8CJPDYKN8i/kH5H92A9PYATH2B8O1De8uEQwcmwZwIyEUbIwsqak
04MhxqcGDU1AIedpAp+Tg3p1dJfR2/urUHaY+DI/4MOtdkqwZSWAgjbW+V3n1+faGW7JbMvQWv6x
DLHvKUpkKuQATDClRu6IQlUEo9lyVhYPnUlWtlYUNc8mAdEdKsgW+jxKX5oF2n2YH6syD6dl/Eef
GnM9czmLD92uNt4e8uKXOXkbQUqPnaUe4iyGMppoIFzME6pK7NX1s7AANBdTfZWaIP0O683Oji9x
st6QyFiE29QMmGSB1fFbsoi/eibjbZRfWU6fY4SCZKYbki4OZ1dyZwBVgtFrae9UDMoq0s+5svuj
RzwDWafMJ/T99CNqILHcJcL2jmU/axCX9WNdx69mQcFScsakhDBVm/Y4mrMP7rxD3EavWoMBF81A
gO7o/fOd8UbP0KGD02/il6EUxWF7TuySZyRbIvpNcXgMK6Sx6KI/8Wo9rayKuW6eDLLpdgSIfRHA
F1AUzz0WDbtorM72mn5QJUTjIboIYmIRSKL/G4eK0yRfA/R/XM2NbgJv8p+70v4u3OymOfJ24/LW
bHGQMr+snT6vdOy6VQlO5JE41tdhT0XN9puE3dFuqs3T9oI4Gh+GNc45tvdv3n3Cclmim0Td/67o
wT7jujzXhuPs7H7+LYi+yKKvwVvcXT9ypdjTscfDyRqMYKE2409odqSJVYHhmtoOn6Q2S8NpZzUB
MnZ7EsqiK5R/wfHFM7/dVUOUvLpkyjHVOQ997hLwVZyMlTTokgy7ObbDsenf8imIevllbXdDrKCq
o2R52s7OUay3JuLziQT6zLphtaUW7szG/+mq6mQuFQr2md7WqL+QdMX9xra680YUOGOzuVLhyqu/
xaIeHfdiiIS2+caMEG3whJtD/YsYI6PW63EZgQmXkdlq6AiyiTP1x65PcMpvY2Z1h5yt3cceY5XE
2NXEhlDDDmo2W5SaamKgs6I7ePl06ajx4ziYj13evap4CnAl/aPKFd/oa6tCZ4nMs+EV324Jf5s1
f3I/S+89PKl6S0FdWenvklLcBo5Fjn3GriFXf5ZsH3fE2UfTbUCkXqTJk1AIh6ueknA9dqGOrrUh
EFoDWh7raIFcrExEFOkroU+n1Mo0JyIu7HykOyovUZCb8fhrLATbbD1c3BhrYz/8Nabmb+PThZJk
1bftzZL4+8CczHoP0Xb20XDETX2s3KI+1JDT+zR3xpMqbZrYkFZ4mioBVJbkFwx35bat9PWdmTYn
lc/3yvXOPpKy3lElzor0gf6fA+Qf9NqCE7eSy86t82tvpNdqXR4Wuil5YPoPjxDOrJTEDdlYuqkn
s2t6CKVOH5f0k1E02jl0L2wPypT639KL8K7bH57p7ZsmfXbJYTfGSkHilxZsb2jrYusHarg1Uqpo
JxUVxzlcAMfOMvZvlppee2+wdsQI5meCudDGWbQGFS2SlXZGx586zMftrSufMyPn6uPEAsXl/aTa
1EQznI+U9DJAQInb6KBHCkom9HeGATdRDZeyccq9wxE2MRXGM8pfqvAIo2eNDVKjOrrFFHhobax0
otls8D5y038ecPJi4X6uN1uzHxOXnfNKCuE/ChCucBFJGqYvq3apX2yiJIj9/sL9iC/C8aK9UdEc
aMT8kJAJ21R7ES48NBWplSr9Ut2Hm0dYmcQc0+vlPQOrHXzh3UoXM2lTTlRALemVfIQ5SF1WIrIn
N42vkx6g749i8byzUW1J7iEpcP09gdVhoVpYsMZ6mrMK+9Bif1TEMAcMxQ9WbqGKYdxLHbIvnKr/
zxnwaM5Np3YUoJMUPjXz44pqHqXxf33lL0jQCeNw2IfXrV+TnuvpLJ3uVFeMU3G+RocOiesE/gag
1Vn7GTzGsqLz1BpMZHb+jpx91mZoAvHT3s6HNS/TOj1WHfCeZCDpi+HEw/nX7l/bof2w0/yGrALZ
Gb62YE7G/mHrcnGUG+0Hh9Plh+Uc2aTQPlILdNehYz00xYgEhXpBVdGYazZHUq22kUKh1nobk82R
LAPHixGZFecOP+UOWdQroX5k27b7DNFam/8aVJsErZRm2Cl+eNbsv8MGKvZSfmJT1mPRKPUL8x11
xcKweXh5cYa6Jfqfto91KB5dW3Dp4Lfr4TDKMXuT+CzDEdNYzBI2YKPXYP4yX85znDB/Zjn6Nnt8
BtoOkR75lH+h3jPGIg4g+QIP5UEALaH3QwLKJqviqGP8SRthBK8WIuv5RSbpqTF0zwI6RXsxgFjE
Zra3EuXs9TC8kmGiAirB89A36/iqVR4Q+fVS5NHbio5jT8+ff3DE/DgI27jG3I160+77qXHNleNd
fQ4C3rL1l5N25vuSUedAccJhwTJ5ktsQP9u8vwBBLvaOzpumXSErZsRZgBWZ4rho89WfknASqJ7A
QNPAclxoqDShHVcBH3gOEIc/iy9cyXg6adragIHBJz5vTF/TiFNVxHF/EqJi/cnm5xkVR16PhB/Z
5o2KCr7qGSBGlwbl22UTY04xLe4wLJSKIS3sgAMC2hczFtT4bbWiwLA5v8fxEwYKN0eMf8ZAsyxL
EDPRpnD4nbNL24fCiJnG13BoPeNSJ9Y3us3h3Dk+KJ9iJ5sTLBUi3Wc2Bry48nnJeSDMHm9JtZQX
FqmryiNv51ClfECLGDo1HdpLWqg9+SZmQKv0MZd5d+4967rKrjxk9FM7KjqiRKVaCotWPLl/6smr
92M7nDWw4a41wHdq2/GCtDNy0CQjWPyoPhq0DRMw3++X0vqI+UbzidAojjr9hpVnb420wyQpnqc2
mQgFwi0SOaQcbLL+wnX/ghYdorX9TXnOfpU0kiEiAh7KXkTsjSfT33J/ubW3F074Hggm3zBdWuzS
JgCbTzhsmhJuwbjps7SM1Q7d54Gz/k55kDvmsGzLSXOnpujWVw01CMr/KozhRhdXGfoe0fJ2fJ+b
eOMcgnHb5DSsoPz4OwIenhXMpf3gRCwYRtGychge8Dfw3Y9W88Qacack3cRj5qjzjE5zrz0f+abi
ospo75OKwD2oFySvSAfypOb97uUh75f21CtsfE0nTlIRikF65y4nTXVXZ+aeVBV+0D1DGAVvbx26
2EXOf6aFE6f5C+Tg4HaiqlmaMHREgci6vbNrOvQQp7v7qQdtdmfiUJsWQFPZuXf0kvk3TckxP+OR
lDvXAAtKBPqPbNxEe5JPBJsdEB0DKD/B9JBlK5cJz0RPG2mmUxfouqCh3GZnniwMjLm1hMT8x8+l
8WFF6rvqLNp4V5f9wkBYOy+2fU9W1nUxUSwY/fwS4ZnL5so5CRNUwV6QZniuNZ0IEP8g8N88YLnB
JOgWu7W+yh5lpU5WI4jor0froR/II3B2ayQIqTe+6NtkrIZkN2YH/0oz5tSsvyQFCcd5kx1xknYU
/5ih5dnlTntw/SPh8MJHcDpjVAvQsge4s++Ip3r2BtBOZc7seN476fbL3ijyhEmOH+koLDLlHofc
99jt5jh01nLemfV6QzW0yySkRlRFz9peUZZVSNtJyscWNCDRpQhLsvl3RqAMEsXLrjnmC0okxtDA
hCA8Rl76grQjQLwfuJ7Id0R/vHrO5O+7ckK7aK5PyD0p/E3Y/mmjepK19SpH88WGOyQN8AurInVp
ejrbdX+3agl3zR1zKWignwadP4FX/W5aBcs3F+QR22wGBKhmW7Fjf8SNiXRrKe9sI3nXZoqgyu0v
Sam/G3KEAHzhpV1NePpgfs3J8p+hhn3aA/cO5Uq/IaOeHBvCkUu6vseI4l1VYVeIcMRd/Gq6Siee
joQIvxrFh41foLIzubc08qSsJ1tRz8heUdclaK30WylaSqYJimPUzRVxBh3VFVb07k2Oz8RNpSIq
38X91MKYce+nH90U9XexEP9NS3nFbV9BmlsnatKnwCWqOXAij7j/gjEGhDAAJ2dCWDXNzg6eZObg
vfCWeW/Rb5mfCmNxzw4QeUfJeYiVSu4V4ifPt1FR12TTr5pYt3UW+7liwKcvmkrcckRszPtQzOjd
XAMswBmpfpzlC2GUCIPJ0LnQGAPtYkREzZTkBXvNedbkM8AMFwY/XzkaZohaBS9lNDG+lf5Mw6eL
LDo/0htdLSZrkp6udpMNB8vGMdSZBl7b9SIMszhBnwCM4mEB8azO6wSMU+mIYpES3Ff5JPtEKQbN
drQxe3jF0d2eVZXr92FgIPNtkR1GNYtL1ps3tyB6fLJPIs7nywxWGboPRjfVQQ8/s1+xWia17zFb
Ejwr6OesFW+yzAPJzWB043CPidQ+Sg5rgbo/rUEnesz+4xOTwku3DIwTCVEJGm4C7At4t+6Yl0xD
BAQ18bDmGsMXhn6apQc6ApKR6ELQpG6w8ROkDf24q8CJb8/3NmWu0HJoDeYJsLeT0MfVP9IpDWTN
y7+pZffzB5QCnTDe10SiV5N8pRbe2p2LF42JdO/XEz9BuHnLANAlCwr66Duf8eTRuDqywlKBgyh9
11SqArGr+604nObbtBwpBAbdMNfktCYD/7t4ZebqcDZ2uhMXw/X+tOB6JjkEV7u0zpEum3s34WRX
usMXBWAX1CkKKAtXyFBnUagc7nkjSk+6GmrWauNkWMZz5EQoGmLhYD5eGTK6zZ7z87cCCw2UucKo
4a7TE2TVxDaKg8fZ/vbzR35+VVlzdaEABnEmD/f2e37t/t+fQgHGDAqWHJa4J5JJM7Xtm9nPT2lE
2ryRrCpQHcpJuy9ehUdVG6KeEabJJZYuMy9N/WspRjvQrTcHtTJeVAmhKVsykulHRX09/yuF7d9V
y5WTj5XCIci56/ugcFDUENQIwtc4zc6bMS0hgES0tDJd4+Fw+Erp9KqT+L7uPOp78/bO3eoYunIN
gD2bS5rGT0rl090MU1CVDFTKs0+IeAi2M84aC9+bWeQ+wJ3nB05JdXYfyS8b96Wy3WTvdpgunUlh
EBhHrCDzW780MKjGZnlHq+RgXTpz8u2nZpxp5BFgfq6Dfcvrrn72VOme/4foznmLRYDtXlIzZ34J
hB4hkcm4eYvlS7vtdLXU8uHWvj63YoAEnRlkEwtFRGo0m6erweg2YFV1tmTD5Gk0vOVW4rWyS2lA
1yvCrQw9BvXQg1NBufbx+gXyPvKEqOWQ1dETQbGH1XVeBpdyBhIjn9dkZKua7JaFVfx1oik+Grbu
cSCl3A20yPpDaqIcArqT4M/sQt5h7DnB5xSROV7g+5noKiyvNqoAf773hc2INulHMeg/ZPaVF7TM
xeXnV6q3FMSqVyfH1JnuXMf28e9tdqP//aXhYvJkG0XdvT2pP79jYvD/vz9ktRKJlUMKxc+j+/PU
/vzB///HZIqfG4IaDj/P7v8/4T52pXzneI8KF9z/PtjN9qgvA40Jm4XQOKpBHH/+He60qxmv36JA
vVgwQrAO87dCUsXLPPpmNTy2TmU29IWnXdAkI8W7WUm7RHXK0hU2hFTVfCWTmAr2gJOI++QmsgFU
pHylkCxKYBodJ4Rx6PCh6z+1ABXnCy4ZO6p2b9VUEoyTCBNaoSsxO5fJWPTeTedQe1sdcb5+17UY
wLAgHtYVOXo+7NvyMR6W5SH28aU5nASBNipyZsHxlvLX0iOo64nGSUWqkQw9yEl98rhKKtozRrO+
VC9Z2v/2pltu5uxBK0l/paV31B5DvmpJoVxDJ7UTezetrOG06emUgjuknobezKWhVhJP3GJcio20
GVoNu+/wKmT2hQE1XqwDaUJv/hA1OOwQhc7twZ2Lkv7jF1OoL14li+eKYBJ8YXfugJ+oieRLaXoF
TUJDFajJP1l05RBkzigvmCJdBxIQBQETFxjFNGHdHyljh28qmMLgAvYQ5WEso+j504KfRcVck/Jr
UqVooFkdphVypVxBnVUnD5PsIRfQ2+4boaOdIlVsN3viQAC4cWyXQ5kk2aO/+Gxp1DlFZY1mJn/N
+/LPkg/F85SdwKBImUBzfOeOxlfRNCPTId4Wz01xKoIpjPwvrl3Bf2UtBdKLLlT9UoKimwTg1co8
1AVEBhab5NTMpYTRNM7dMI2hZ7v3WdkB8USKSa/0g2qEkLNHg5FhHE8ThRVYlRCBLQukQOW0J4/e
j6lLuAii7J6X/xtzEoroKP01r/26a9LfauWoBYJ1fbahwcf/oKolxxrB5TeW7Ev4Ojlz2rTGG2Ak
IVzQBahR7kajeh58iXTMWOix4ogizOsrIptBtojG41E9JHFt7O32aJrum6v+DUb3aGWMKdTYqV3f
kek94Cq15XLOS5rak55ADkDsjlhKcTQ97DszKJLr4ZMeKAg9FLd56H4ro6iOPJhk/kL0wQ0guUcE
hTQnGW5eIt9Ts3cCt2v/RhnbQ+Hz6Bqeqh9AmukD/6PkrHe9kfSn2GWMnpqHapmy0AKoOVn6D0ff
lk2PwYlvAKIuWIyYYunsjgqD+OSRXGjuYy/CODAx9kjZX7lKHzHO6q25MiAsQJ0yN7eDzkTO14LX
k87WV5csV+Xl5x9XpNF87sPma4OIEa51IR3Ourj5Yl1G1yazzG9psCF8P1uKJaxteolF5hxzM8kx
GE2oYTo+u4lZ7GIzEp1w6JC60D/O46yP81IhpEKRgTGXnZk/Nwv7hOEMUVu/8slkiNQS1z/1pLcY
35UEbbas9GAWGVw+zuf0OFbJ/dx7PsK9hLkmdj5sQjcObU2iou8LLHsmX7saQe8Ilxv3Vc1IwCmI
WZb0iJ+PYLceyfwwNGKZ+0vmYmFj2Rz8U+uRPlPXqP3zVgQ2/lmCKvythMfjoRhj8VhhVVp6NZ21
kc4Hv/OSQ8nrcNQSoKB+dZwYmBnnqpGlMXV01b5sMWT0icPs307qbBbG51CMj0m3Tq+5EL+zJfm0
/D7iIiTfJLfqR4fhhEkQGlzo6qFt3Xcr81641GA/YI6C3DOZTRk72YkZrjE96GBYile0i+cUFfFb
HCPMiOfkCBL4y27y6tQ4nOOur/GljZ63K8lfgCrEVGUn/T5t8A3qjgifCYPctLDn6+8BLwZKP1bN
tNnMfgnzDBlSrEPJfYojhaT25RPXFASL6eOgaFvc5tUjgS+XtFGn0XXdrflKBop63UxhwF3+OsXw
QKhFfec0fLmON9z8KqGPu51efV2xoNhjfYhKVx7xVLJ/kZfDUTbJa0eQDMAQUWax15GqOJfPGu1w
7NWPRtodilXUtCXE30XJfU+o7ZER4iYtB+2ATwKNZoQWfvdN6ZpPxmNyy8b1MsthDtM1BbbRFioO
v6WIGseVWNXBrTvy1ufssqQMJrJ1iITEywWx+goJkvJZ+H8skkQ4hNr3Jk6R6TpQ0XQIup3T4HYi
VESowbzLBFtlno0xHtVgydG2EauDW8lLk5Mjx99mh09GyBnOOy9I/rBfVZaVW6Tvq98Zd2Yd9ST9
vZRWuyIrGZ+L0TF3uTDQFSw9ph0G/T4jPHZhbXFI+OMaNA9t5D5puwFfJ5XOXdMvzH1I1xKsDGoM
bTk9W7X4I9M4sPBfL51+0AQpG0tHlIPJ2mHbwxvWV3d1IZsqJInZ+L2W/kcy9Q9x2p0bStL9sr1r
1v7BS3mxBowSuIQIb0DaDg/H/kEc3zMm7nZve9myk071bVmnwe8ukZU9pA5RPCukQDDEhNQv1X0R
9VawrIHvjjpINsUmYTyUwq1HJWuG1ApRlzNYt3JZnyNSXNLizwphWUq3PcgIvW5EmnT6mPnRGIDN
XbMYXEHXOOkVjt19ZXkhVy5RDYMdZGr5u1rV45xEd6W28nAYPepWjAcjWrpTIZZHtKkEnel6J6bx
6mGGZoqHjiMbI0U4FCuWKao0XZDF2SK2IsGYaPvOMxunGEy+HUvzIYsRQEpn12bK3wFIN3+y+56K
Og67oaVoiTm1sjFuLR3u13R4zg1F2CW+8DLlG6md6b3M8SWpPHvDzXUtEjGH0bD8I77qt2lZ1ymF
2xSp+RJDUQc05H04DVEtFlE+c2cctHA6YnqFsTNHKjyyzDrMxMlzrIFjZNgl4R5IajBPGeVV+6h4
KHu3IMIwvgf8e0+YLhKqM8lDGx6NKlSLvcm/8r3VZm8a5G0PbHIty81RObZBVQ3vBaA5jni5w1P9
kHVx6OMolW39gRwa6oKDOwShPIyZq8+TacI35yergqxAAj+40HBRBj04uu0DvoYvxsoGw/SUw3QC
FZeOieeELLBB8rGdQY7wXOkj8vo2Yl6y+IP7mCm/pgyptK1/ToubveLwHYeeXPM4krueNNIfARRQ
pZ08zCm6ReRLxEF1SOh0O5kPCwywMPVjOw7YiJAjhisJ7YQhmoc03Tw4bRmH8dwU+AhMHWKhx7HH
UcJcZ2LRpZIANCordhkt1yD9XVB1hn12IddTg51wrZjjkLxwfBjmk9StvEuaZDiUiqIeQ5oeJ/lq
wOFD5ZXaxPtcJuRSd1w5CswGd0sYT6goBGr2XJ1VNaC4dHLmc9N64H5EwhChIhAAX6AwvE4JjVpz
JVD2JO+zgVJUtDh8mJZ3k8fx6eMmtLrmsa4ejXJOwsgu0PalPiosIGezOy2+5msozafYQInpjRGE
ggeTbzMB+2RO98Oi9u6M84PISx6NtdoPi/iqgYLCmk6+ptEeNRQw4wWHQ0AK5IfpzbchtU/VlobR
dBzDVmx9T0X+PcVt9Zdg8WS3VOKhEtUMmXJZujTd+/knmQ4M7DAGux4n61CE0Log7Ggr2Y72iWsY
d3W31uGQjgFkMcJM+9b7sbwMbLXpFIEiRfbeKXJ3n0OGJSb6uIUYPnTtu24m6MiYfk4OL0w889Gx
+M6WSxJ0lnedPQlAn09ochf2M7IEGOQTVUH5gvRALbMtt9oLG5F/yHw9jzVgMM4NFqwfBaHWv1ay
CY6zK66Wb6XnpP9Obde9QypunnWlnqM6Sg+qx2Wjp+KgZvOMaSYKV7POAjQAxPguVYAcASGAyEl/
lLfGz+kXrrKDNOK/Ulu3ppoZ59Bk35yCKCizFahvf9KEGj+DuM6QI8sCIobXoa+y9mGe0/uEbaiS
3kxpn023n0kyAFzPsiZX1xQ8Vr5C8aQWkn5M571aDELdElvssxbXa5QIsKLhIYrH9FDMEhF9q5Co
nnB7skXyAffFKJu93yLwjt6aLdC6E+KdwsRiB6L8XkabdAMVSw5NSPDGuNGahzL3UZLASKNialn7
Ug2b1wUuU2lQcf0zlyZ8htuHIhDotPCiUZx4NWXN/WC10anPnG+neJ0tAUVAkmILZgm8jymfjc+P
q1cAkQ+vJMMq3jYt4v72mfNhxQYNhAzgja7DjGyKvcW+trNyU+5Jv/wte9SGtC0cTH7Q3egipkiG
vwTPkTPZBWlKltIcNagOWYKMtn9ai+RcdPYtEfUvU2kbrZBGup6CBFHRZ2N/sEivWxv7kLLOuLS/
YHFAuMES2wcLIpJLGnOYlxC5Sw29rMrfZcY32yeXx2ivKRkIq1f8Ngyae7sRIRRbG6OH/mWgZL6I
5NiSWkoAi09mT1GfHfktBzj/vIJwqqTLe7o2WCrrOSAS4TQVSD5sN7JBPrEHVL7xZONBQEVcPA2t
0sHYy7u2TF+0uzyTEPVS4dXcOaL7KBJ2ghmhaG9flsSKD6Zh7QZJMldCqJC7lVT09m2bltKZFtC4
xKEXi7QPlY+Iuo7MS1ceu8Zs9m3R3PXU61I9+tFxUESeg4M9If6p9cJBk2SfyAoyDEhxSPJf7cB9
JiybCXlkkfaI2ObeoV7lT65/IK7MR6BQfFLs8F/jj/cI2PBv975zipp3HvmgWo3qjg1NsT3GJKEg
gxa0xUT6rc6BzzaHIOP8cKMy9377fGjhZuNV44XdjtT6siTQFklz0jN48Mx+xpP4QlQYIBZ3j8Jy
fmuEsKd2jjzioUABmZHBA6ZT1vj+fp5vFarK45BN2F2y6iNHNGfXTIcLYzjmWDc9DI3aSgGoLtFF
F9gL3hdzTJ9lXX8iBFFt/WfxMD6OpIjo+lrZiIEziQUq47Xq0ZOb0XFJdH0whWPtmimJg5okAN+X
lykxn6DYyAZcgdgxymMsVW2F5J/siJlRqu8A0Z3ZBVX2QOWK9DCbLlQTltnGWb9sKnROPSa60ZuP
OOm/bEu8a20xXY0RM4k1EglhF7/0dMusCWdfqwuUN21oUpmzJz/vy3OgUBui/5G3v8/WQO7I1P4t
tX03NsW/FE8bopuD2c54JZs91YH0zPD5tqn3awvjwm1hcbwWq0VemT8ieF3R4rLDwcw3Qeu85CN5
DH5LAVlOzQpATLNhSrC2RCPux3TKz8Ca3OcRitIWSg3STh+iDOyMQNhnCpZQ0dXR7yzqsIOXC4s0
thPs5kAJKTYHniWeOcQ0c/tJN4kJvx7/qgCh94Q43puIzEK9YOpADwGFNqMwXcR0MPrmRaWwiyMR
O3B7Sb1Dgv+fn8a4l9v4SrLYd6vih4xSKUzoCJpWAssOeoRiaGcncGQHJSiqFYNUESSl8w+BXHdY
HEWz8VE0Ky5su68PRnz9eYTncXyr5XBNBcd8PXpAb+DKA+TNVKBU2+xONeMWBppmfurwOynBttVM
5aX09Vtbmv8GGSH4rbDsDQiScVKyKnmNCKSBmkzgj4aJrZ+ZEy8lLk662GRA7sjfJNab3tPmVP9b
eHi+lpEPLDPWcCdFk9O7JQxQFhZVnz3oBdo/Lr1q79LDmjTo+HyOni7PczyYONCMIin3efQiVjrR
WZNR9+L0RiX5DfzS7QtzwjpXEOtRoy2h8hhBHZCImByWMx+Vdb8u9yumiFM+/x4L+2mNZLSPp0gf
nMG7g/JFguu6t3Vm25qYJVi+qxM4Qjj2rLs23CkSNlKK5097QmSiBZl8TvMsvMwLeZTskAylNejy
atr1afUw5fPHVG5+LnRkQtYhkGgTmiQCB1qxXVu1fLBYkgbDKx9nKVqSfIJp/J4q97mxlldDynMS
eW/O/3B1XruRI9Gy/SIC9GS+qrxTybuXhEyLSZv07uvPoubiHuC8CNPdwrS6qkjujB2xAtx97pow
8cJjahuniFDP1mtd5yZNV2EqYkZVe1UPEEeBg2LL6pxo6/Tjd9iEZAF/zdF+Gp34ifmcf64THbs5
/axbbg6V0T6Jvj1EHWKbCL7mEIrsUOgvjy7oPBQzEzyvaVPbL7nFe9ukrJAbYpN7zIrEjdG+JMpn
X0MoM41mnXeQ35mIK/tg2TzZ/Jnp0StHb9sYHu8UEUc/9D6zoTd3JYBKTAfUBQV3BCTOFrjmTTxw
HIoxiAx5agFN0BdeSO88VQYqDufInZuTBcRlOkiSeeUEm9Ugonn0VPwTOM5Ppsx5hw5jr5MAWM1o
PHSWD6hbV84qsvFiBpJUX0BDupFG5sE3SUhkWfclbCyKUvMTIUUjd8/f9kjamQcIlDhPbu1xUgRD
Cc4Zo7lPenLcpKrzNYchfh5hXAuZmIx1c/rQ+Hn6ZNB5GUwD4IzDMJj+CTWDi27VM2OfpS4/wqlr
D7FXTHcWTiqpRLbJlPj2o4++ctia3HjkbA/ZgK+4GUCYWYG7mv3hV/jbpiixnhr5EbsXStvk5CtU
DoJncqaNRsgnOYc0gIx3jpUnj47mfCQrQu1znvHWgMhAHDCLTdgDj1Ep/bIlOn5GgIbT8WukIjwp
QZMevMxllTiqnLGWAwtmJmvjCWTMqJl/I8IfbTRRmLbiGYYXx/OYkhuWLrXk0B8mn+AZ1MHKECWI
l6cAigKfuJW2T/BAYfT4FUV/snq0LS7yIrdPuijprEBcnsPqtoZkKX3G9OYFyD6PLAU31vaYrlkF
QfYKSIY673OcSyxdMDNMjbDU2OGJdbm5L8zmJJu8uAiJ02bSprcuDCS7Ie3KIyWkKwjROHccBlqQ
JasqJ08b5BnKYf/qj+GT8CpIVtS8ESOKv0w5kFrqCygAfKrCOses1DjRbizxZIroOIyBpjRF79Kq
WsJ8zi8mQI6BLDshLUfQlZageDS8hTmOC7q5MeWXFYfVoAGtu1hArIy7RLUdOVKeVeJY+3lVe0Vy
Tm3zJcRYdxOUecxTxG7XfpHs+zTI161TwB5svdfpL3UUaXL4LDhnF2cOcUvQzBysUNnNjR8IlMSm
2o85cRkdMJhOJD7NDAt+MGzwInvEzZMnYtscm2uySVVxAJXwUApYHlEDIA3g3KvlDMz1EnGdfTwm
mTxsb34rdDJcXCPhHynY4mQc5BxB3SBXw00s1aHrS38NwxrPX5WdQlil+wa3DzZtlUOMtM9Np3IA
r00MONfZsdVhlhw7zv4vuYZPAtH+WBSoSmkHZ5GUNmrcgi2YZbYaVRLemJl8d4yB97MM3yNBzqLN
a0UuX84IGOaH0ra7DvviEtfBCbSdjx6PpMLs3D6lGAYfvXQzxC5aZs02VWgOzpgNf20DxyYPbEb3
JPcIrsv4faKCLTH7e907Z7uaTzgl3vvMoUkt90BR82TCVcyNqcHZmZJrB6T2MHfTsJPNwU0UTqP+
fQpwqbihHDYeSyvP4CVKq5K+0znoNlE03XtuFa4GQgAIwPuqbkmYeP0LvvrvGcA4JwbyuIGBgsfS
j6EgdrZt54RHWmky1q3xOYwachU8borYSvG6iSNLUH9X0Ccmo8TcJGHKsiCFONQwLZ/SsXgD8rOx
sGcdMGAcg9oL7vv+aewpbs9TcYfpHph2C7NPTM2uiLviynrw0uj6TUoUEd2k+SZv56ewJOw11950
gzjEdn0c/YM7MUZgQt7HmG9Wy74Ya7XXJSE80xHiR4RXj/LfS98QHnCUXlHEnJ7ALnwFQk/H3rWn
lW3gS2Z8o+WkUN566kKbZVG1b+pYnetkOkW+MR4TH5SkY7Ct8Txzb3eEUUptwD8XOMMikZxyPTUU
TfBJxN5prYRbkU4p8DCY2Y4tzEM7zG98tMa9lVjHqLaLndNyiMjdxLq0DisJhZP5Jg1Y78Oh+W4r
nLGmw+BQFA8WpqUj0b5sj1ETuJi9LCojMINIak5kM7zEPVLbNDewO8BnpIH90sBt7VxYCnDZGjaM
TB4VhrqiHwnjwfLixO3E6z6D/eW5i0MNK16MBgNxZ6kACE3ikRVr6CleuE7dKqxZ+Za4oANKTp3J
UCxpcvfkDl9DQso/Rbxjq+neZ3WzVzn/R7e5hC69TawvEz4MGE/6AKtEgAK7b/EFbzCwb5l9ylNZ
kfoRMn3L3ZGPsUNRMCSIeBtzrkRGGY95hFQ/YG7izvwetvN76fnNLm/DXwOAE9xnV28TKzipnMc1
+7M1jDdY2DmZTO+rjAnGhAKcbFGp8+CaNP2iSoDHgIrbsTjDdRqg27lzvh1TflbgXMFtkUFTG5P6
vkaDJoBgI7v383KSULgP8PPeqwFqv2h92kC1e8pq5F982Jw0O4jHhKHo5YjzYxUkzonyH8dLQGO0
6beTTOpq+yjQbY7MUzFPrZuJm3ZDK/lOFCVBu5LXEoeYfyoHschg9P1AYYKgmLpIkdOu9As8r5DL
uRliy0saWmmi+NBErfpOfCbxzrvtZOQCcRGnOTJxEQfFwruDOi5pDBT2pG6Slkwbqw6SY8zPqH22
v/0RLVZpgnlw8TFymilPJjadOqk+WxGmtJ9jPA/wczrdjm0DIkfrfDvlFqz6jIqRvkeW/TH1pmJ8
qljTKhIBRbg35v4+TSCyN4H9PpndvKkk93QyrFuPQZBsAqpFOrrvgswb3QjRS9VVII2t7oHRFdhJ
skCXBoqAJNfX0KeML6n9xLvt8zKIEw/YlTvLCrY6D9WJ5Fpna4hLMThtAq3rVlBikPj4AgLB1O03
sAA6ngI2WeZNkzpPWvHh9nobGlMPTm8CsFa5IDfB4n3BtrqbDP93cnPj2ARpAuWGnymjz50joPLO
nhV++Dre11UvN8pL7JWBgDzxGVl7Wi3KUJVv+7L5iidz7SyH32zgaNF46qlqBB2LHj4m5pUtBqgW
tdSw2IRa69FQzjYm+IutyYCvwH67BNtxnsLuywCtRAzSXwc9KJ0m6vZy5O4YY19sGla5ojB+u7a8
KBj5O7y110g747obBazFIr8Lga/BTqRvisOyGCd7HaUVdci0SLClqcTOIlQW123CSVb9zFhpuskc
rmkcrqokrbboGV+hDPUqtjnj1i2KlJMlDlbDbdqRhibZ1R1TmDUMRy2rqKr/CqiOOtWuczeF/rAC
HLUhTMJTxuDy48TwRVvvsbYgaJA2MYFid1AoVUZKvDN3djQV28T2T1DIrloCPMxFB5cObkIYtjt7
8OxVLkFFwFMF89Y1vIpJ9lTOvt5wH75vtXFd7LZ+xFPSHRAKRz/6hw6bt7A2LO95KGpGUZZZxSDU
0UMBpQ6bbSL5XwsLRDuhEQyE9t3qLkZ53hfc82cv/LHwBIJxC3b0QGHGE0Dac4l7mEUwYY4AwGZA
Q0RkDift0SLM5hc83ozNPxWvk/LiM/+GgaBzmHAhrZPYCQ7JhAXKjcEm+PnFBCe8J21w10nfPOV2
+IxplhCHO3AdIoC5yTHVzpkoJadj+v6qXmPmj1jji+Dc5uV5sFx/3YN/JJhG0tYvC7gGqDg6yCde
BOvWE+wwSc2PkpNJQt135fXHCiejSJYjZdSZt+UcoTzr4TMGO/DipRx2chuCtKI4ZCSiug5x0ZqD
JpvqNeMG/vYS12LI52Jf1eT+kT38RYqC9AaNm5vgYq6s8bwoBnR2vOZ1IbCe0ErFTSUxBCQ86XZC
jJuxDt+GMR03HOfvo4pBUsj6YfTqT47LUJ/sgPm+vA0NADyq0U+hCHhDE9I26tEqNM5Dw9wKQAm8
uWjvBQ0Gbo+FI6A/wLV4g/Ouus44udeNQmPH9vlYmAFXpDv+wsyhgnCmZdgj5YH5fXFfYGJLym1F
L5aTsNJqHGgMbXex5h5kD9AwK46ehCUuvhUG+14FezHMjz0IVFT7kCytan4anO+IQbW1TWFRp934
kXAEuSRBgnTMfHfovPIAIumKQXrYDGUIvhyuQhVzW5vz5oxYMdwoMV+r0k3W9ez+ilE/ySW4jC6Q
LxCea2N6X3U/rqwpex269D3wlH+jzrnkHQmN+LezJ6I5Swe8a1xqZbyYw/xMFDbdjuMyoGsEeVdh
w4jsB3uCARR75Q+w+5CNUrdpjfqOqQQ67hLcbJrh3Pm8AdgdX4OKQ67VH1y2RSgnfBhfR9Xv7SH1
VlOGa57NM5Xw/DB9WDMheBQs09FhRum1AoxulOYDalfts5sNhsOY2dRWqmlHeJ1NCjW4qJ+nsfyw
LdXsqJ9zV9R+9jeyIEhSOU556lHDJG/vBuDtlxKBs+paIkzj0HNj59GuaoEvCNr7xg4bGI8sv1jb
fma8kk3qvdbV1lQIBG5ItLQtAJjrkniATokuznXJQaMHzp3flb3x2xqZuZlKs91rVz23vt+dMP2g
5MqTEXgbIxZsQidvIDZe3RPOpCGjJo6zaxeW47C8FszzAdVCYeSlhzlwCciTa7JsyuTxkdABikmU
1N1B8ny5STLoy1bqoSNF9VYv7UfZBEIiYRsdRTaHjuzqWP2WKyHAUmvSg+GaV9XP3MTqNNkt+m7Y
eJxGvsYMc/dM2PpG3nqB0+5cJAeOzta8b43mAbM/D69O4hiYaJABLLySdQBZjrnRt3nwjU13yprI
oq22+Rny+epVk+IU8JaqUl+Ejf/fyO6El96y6KCclccSbtYnqw/Rms1bV7JBSOmD32Z0vzj63JD6
mhN7l3KS6ZMSC5tTrgoGVyMgk+10/jFQzUMPbLWSAB78rnxOdf+a1c68tVx8vkb5UvoYzZzswxiB
ubjlaxugQ89jt4cMaQqIc6WLcKdLgR9M7+ekxW9FmTcyxzimm3C8NtlMOS2o8dYKIJYqBPAlIJrI
lvBorJ5CHCJkorEVIV9wL/1EquN0Po4tR3eegUUI5Dlkn2Wcu8769UW3AbiYI2GVT0nAB56t8AZB
7Dv0yQdh0M61fDMWJFnaTIfJ7ullGehBIc6MP07yDxdu7K5JL52wtkxW0eK9U5thrF6LCaJFnvWv
eHagkskdvtJ9yrcw0XbwoKgpYgWKkz/1A7ZpWelvRMcTQCZ85jIrnfmxWQbbvsO36WhbN1huA+8K
VWDdhjurFOc2BspmhNb5A9+5XtkhbTRRlZKfmflkF4sDgmQH94n6Q2NHj0merFhC4uyU3V1aiPtw
tM29VbxLOVISbzz6rKrKDBU/Tcsvx0lGjsx4B4bRSlZd4zF/9MNnV4zMMv700LF8SUtBkCUd/9lB
92DiJ+otkzR9HJe3w8C7bHHiWQWB94snDQ4C6mKRVrAxrOhi+X2xKZLgjm4GDxnEPKZhBFeQtBBi
sMMFGhX+tErIocGmPE65ZoqU7tH1xS6bQZKn2AZYx/3CtHpvpDyjxXKCwckyc+CBgElokIPJLBHY
WnmmluvVTF1jF5j1l+2mWzqJ1r54DLtRr4K8eB6WkKznFVxtvt6Nktxw2vxkPhdpT3sZGIDXwn0Y
Y300GDpu7Nn6MOPYPdROSsWEjZ7rEc51qxdCwnQyVXSlFaJY95SDIXXYN7Fx8hy8F2gqr1UCir5q
C25YX02ECA4Z/WqmD/3M/SMmoHpj6In8fQ8mUWEeidW7k7Qvvq7WmmrutODBHTDZ3SQj7VxxiBDf
X434FOSjzagzZXttXsC8XFXpvY9TQ0GmV5MB1U969L7IAXwaFiNdRpwZ4BxA/WZ5U5MueoosAdNo
qzRnDYALn5nOYuBdNZHGOH+ye1pDGmJLyWRZ16iP9kGB8bxOyKk4CymlLIhleMSP2ih6UpoQ2eQG
SOcA9thcP9kW5Wh2SmVEgqdi9otncn/Ly/NmcsEdhjRALJuXSEiFLt7Kiw7T37Zv7U3nyohL29vq
VyPB4GPEHRs6iOO9DbO6ZOYIsTsVs/PjIQXRtElSwsrfI6jzhjJ+Omc40mfU485FPydTvJFlfCt8
FptzcAOOOvh7D8Gh3SmvHU7tez/WHndntHQURexH6V04ZQ9NaiIaYJO3q3TjtOg8WU4bljXfZtyj
V5NqD1ZvPSMjIj4587n0+p2S6IxByDISR42Vz2ubJc1NFfV6nVkIjxEfBd0RiA/8i1f1DAhjzWml
utqUEWYungheu8Q9NlW59bFwdznLIPZtmIzbkdWH+TXLf0B/GI9EW5ES+AFe8ORQHLSt6/KAYXEV
Dy6QMH+fzxkagKpuKYUgZm7V947yD4vqEPtw9AtGzKrrblmV8UHrGDZU/i9o3cvULv0XRXcIOZ86
4co1q0uDK1xHNgVgbbAfultr8G+n2dnVBsMKyIIbSuEwzzQ0ipT6Vvv6mlsTSVIJJL+Xd3Pqc7DB
E4tBGVa25xzVohEG7b4P8OjZFtUj8WJNKire6cCy/00Ka6cdEKxNN2Mev/vZfIX8sWl8rK6WKLlM
IF5WnF7YKfk3fcv5wmM3YqXMKoAheDQ62PXa19jE8lc7JB8ITN44+AKJeg4PGVzxwgXKtlyE0piv
hkn3FTKKKbsjEGKBb2zcdyzqssi+Mif1PNMHj8iVOFeS62xe/BUxIq9b4VfARmRF9pHj9hU2HPC9
7rEWjE2o8T9DXbab2WF/2SDjb1K/3bTmdA1tjHVjwjmJDNJKOtFPb9GvMI+rGLZIjH/JnvA3sQS9
wnFZNRV9Gf3YweG967GFUnticeIAL+HGJqvu+deZjZx91pSuc91R4NQWH4nr0WNuf6laPkt5Yo6i
MliAOqS5yDER4gCnz7l1alJeAFc9jGbAM9nA4SpN53mS/cHSvz3vBzsb7nrGnH9kdrPvysUY7c/u
FpGe5WgU9xiuUypcuvbiNDbtFj6orVSN3/xN7PrpdxQsIoakd46VSzlFV0Z7artWFFYPm97hb03L
ZkWLSLTvOt6dQHOELOVpWKxQhDBxKNDwTpvUzkKkpbDwYi3BXRMlzE5SMG+huDd7RrQq+lQdQyL9
gbQ8+M4vJv+9X0bY2/gLDAGJp3MAti91A2CjLOgMcQM+wSMwNJF68lKkJcvegTKwMgfobA12PnU9
0i3KP1H6+LKktCp10n/9XZU4yFg0W1AErIxTzUoXP98eu8/ZqOnJcULrmSTjuE0Ixk6SgqKsVHfj
KKxV0c3M7TTkreSQfw1oVesoRy+jFnNt1YurawEYG3AmbhoLn7VZlm/kOcxjyC7FHCkV6xhVN26n
igva/+xQttI0+qM0B/vA/kVh0QIlgCN8Yh/hZ1Tu1v4xV2Zzae2mPdLttQswxV5sCd+gaMwlSLL8
aQbJcLV8aPd9ExfHxqiK43//9c4ArY49pw/oNPzu3xd+khb93vHXpVGCeXvhg81ZbPah/WXGiy6M
7L2j5xbcsDYeDEk2sqdR+xIEVNHMZc1yA111KP2JBwDPzyXm+zCwflqlmTLezKZ5iwwn+iWug0A+
RyQ80/TebsBhmY1DYJgx0s3a9KXgULZORN3dmVWb7yL+WehOfMIh6Uj+uYm3ozARCkNssR5oEUHm
KrGxtdnjKSzb//clSdPx9Pd7UX9iDRke//4s0eGjxsy++z/f/veHXleER1Wf//f/EvJYPxGnJi4+
iYaMXsuND3tDwXL0xDQPk+z/f7E6H8RMWOxdJ3NOfR/a/33xl182WZrhFeW8hyL7mg9UZP39/t/3
RkMUorWH4k31pY0Lq7ufapKNhnMnDLYospwOIeyEXVcAWwQXOvKWzsCtmpCDG0RDxbmIR38OJ1fS
gWDZLO/n2TvGVeYfW9P+Ei6fvBiHylFxYMXoB6fzqGsUsozsyLqks9gDP0WhC3b6JUJAz1lx/Psv
679EgVgHgJr2wKeao7Kc5jiRLzj+/TKv22yPPAtkLG+Ow/IdleDeHcz0fyVBM/JMVqwrdMrjYsS3
Ekpydhmrx8m/nySZDixkijyS3ZyG5pfie3ma23a5higBc/hBhL5UuoF9F8ZgnmFXQCdqmmrTE2gl
j9QZx9lUBkjXxjGO/31Z9v2tHZs30PTlMR8y478vVdQgEuQdplOCTuh7bGb+viVdvsVcLFszfbzC
8SBzk4JkMPqz662A1ahd3k2HGbnl6FHQrkdHn4oBCmPXnQ3ztzSt+hjnBks6H/OWNQZHXHI8e1u8
6dKK6nPDffZQGMVWE/s/4nJDTWB5rqdPcsX9dlJ/VSst/pbZYp0jbli9KLYlaAbGKHiSJNnFMkM2
xwdw2DGZE3oPJIEeX9q80v4JPW0AxQ/20++rtetbzrocUqKUAYqpac1PSGt4VL3mkznXvFBoJRqE
dzWqD+4U4QpdSZxijkhRiW91LCewKQ6FESVIIRop4lU6eFix8SOvXddfEiL04Db2xjVBcpQZcAlr
qhEuavNmbClFbzxEOPb7p0BX8cmkDnml8OVY4UrXmqdjBSV0oU+G2PewkxIh77JHunWNeSFw+uO2
tDqOA5TzIeWGw4ofkaKNf1qK4uAPQK9L/FtuTcWabp+Rl87MIyC7YdNIbKhrRZMlnOl53Gj5HAvv
PcnlXhfVW+WcKuo5Rj+FVkX9RsHBjqO6sYVTdtMn/5TkCAeJseCwCxtCfBRDtW9L7ziWxCqcgoDX
6MpzDrQ9amL7nBsJ+yMhD2VTABwiU9k9cZ/rTYSubrjrHPuHTWW3ZpLfsUBWXKtFt4Ik8hxYcOeJ
0vATsnIoa3onIybPmsVTFQZrqyjowW4fRSQ+gXanm6CKr2gkEZmW9zwOJf128ao0wFy2w06kebf0
ke1i3nVsCN69h91d6eioW3GrHPpkMRQyLei16Ad4wJpQXdn661pl95XT3oa986u4xaHXg6wzY5Qr
qNxUupt77J4lLPFQ+8UqEvnDVPTertXTtvHih8ZfBOk83MSOvCRjaa/t8MiD4rarmkdDi/7GbkDc
5fY9AYcX2/cew6VwbukCQCNkQCQ92JNa5jGKL9KgMkTRdj5HcPxKCMLExDZD+JVxmISi4pb5q7+0
nmOSDpA4VUEsa2p7SJDyVwsQsq7NwoipKAvfyrx6FUbyCpQLSyLVvgwNreU8QnzlSZd9J7yPrKWc
N5zgCG0DA74NrfhmtGHfj254nwz8z4oWY5PTwxeCXWxs0uWpOZYE4B0PwQ0vRBPl92XQfzN0Ozfm
q5U6WMips4wGM92laBHSBDMxJTxie8pv3Oxbs0NKU/U7zEocct1sW0M+zRoqb+5uOlawF+IFGgrc
IauKfdAGr9ShsTWIOFw0kjFlQgwMh58umSl6EMiTUl8tmJC4tsk5xPKejU/FQYU8uzZYwvtkaAyg
SgxwlkNToneoIuz2dS5vpd1Sd4u/cee47AlClmcJjLFegQkYE5+dosFWGicdS0aj7t/pxeIzYK/8
woUxFrubfEiumPdBmJqfZgtKphX2t4qxfdWY7MCFzCw4PfdNUIGKRAO+lXLhjVvoH9fpjI1JP3bp
c2cCyJTD6irebbODhOsf606Dusw5a9bOA/FtHJAZ/GiXeS9tp20YEkEM5/4LX/oZ8/qwlImSiAK+
mOWRB4QQtEuDC7nKPRjEc/PdzeY3G4xoo1qB1sOyjy0zU/bEYY716YqVOP/Rs7SwVaNWTh691TBs
u5HaxNJ2MQvm0/vU+w8uKi2Hk/zYJzgmhcwZgAaBEXHM8CHP7bfWTXYcAnlbcyyXJFUPMm9B/Mxi
k/J/YwE2fxQj0nU+5wOyX3iP4xCm31BeSYUO60wUXzZPT94GXtDaYu7xLJ4UqfnihzNptcB6UVWz
MdvothXlU28Z/jbV58ER0a6roehgvNrEfsPRAmNb3e1mrdF7S/aXiNRxPLJbtA8ugRk3ah786dHs
2pOfpT+4+3Dd5Jg92+GZHcGhSKBmjNZdVk31Kl4QmW4e0CA5O3un158BFAjfi7aTs4/s4VK0c3QH
ER/gnx0AHkI6godP7orCWsY45bpXJ2KVUIabMUqOVbHUYY9yn1rhuE0FzoB8YD8LEI2GMHihEF8v
cwOPqy1AFvhDhYMmaFaZjSVxTuZjIDEaljGQDZMY1KDiF0ymkJsmmRxxYezNxr5v0isAqfqZAPP4
CHQDbE44c7eGNKIHpTDK0xoKPsgxvWILPAL4a2teLBypnO0gYFdZdV/EIr+KkoOm09bQ1Lo1FTh0
q08iZPlZ9Idec1MPyogGcXLXpLbE9e9L/cGyI1i1JKcroa3z3CuM1RXwG0eU5jVxItyuoULOIhmv
ZfcgP8kbn9qMMhov93jpZommxJuZR+YqcR6xOLCVyZgFZRucC2YJuez6aTXBs58Uw8qiN4EgB/Og
ZZDGlEAMxuEjit3xXJcl6MmaDQ0v2y4nt41vA3cKvgG2X9kTUDfzDH6cjW8y7NE5ATS4ksb6/jww
2MPptRnEnGlbUyIX8iO42kQHKBAtXbvo7jLV4OaUHReXlWx6f+ru/n4/iGiMKe0W2U90d2Sym7Xy
MTFlikhJRGH8VhpXANrx3VSE6n5YviBGn1VFJ7pd++HtMmwUUxHfGxFpSR5gzFLLL8vlC0f2mu0z
vcRjT6myPQm9/fvTzkrluqXbmoMh38fljTVIjg1qpR+d+jK7FzM2B48iWj/m0ISM56OBTTGXaIbO
zbiNgyTxfcGFah1yaR8r1T93UUD5CXmhNQuNB49rYm9Po7H4bgK8HMk6nCt0kpa+Be4vz1KDgCRJ
BWuzjl7qxS/eDT4lpWsWCuFtrTXWt1gdxXMN+Z0Jy30re+LmIl+aQbzwbJX/GuhQG0lGac0mYni2
bWi1rvH094uBTpaRPfGqLtNqn5jW+FxDMhV4Tx7/fpW10TYYPblTLqbDOg1GHPSuwsfi3SYidK5q
Lovn0jX+eVVeX/5+NXfCpuOrVDvHVg+u2+tnrgruqCZ6UK0S/Ww7k4vzqh93f39qjtNqNodgHRg6
hsYd6mc+Lf1OY8zE/1aWz6YM40M8+c5isSYB6TP+eNg8j6kFgQTCd/mch+PEp4J1yJQEsApxGb40
aVKd+qghLjKEF7ZT6ZXjJZhxld6aae0RvbC2doj7PvV40I6cnCyHe/vIDPTt+3jRTl1W6A+APUdg
qyxB8iK9esUsN1MmEAbc4VS1wXSu6s6BDhLSxDLX7yBbCEnG/qoaaCkoqPjc995k4FNrnwydGXea
C9bhuytphC+ZBqOUcroaCBDsOeKBNaSk/qalCouF/PSYO9SsyuEVbjluwTBh7uKzjydnN5FIYCWF
vgdThmyN891kQ7chAsGxbnEsRKz0d2UUOHSpYqwAIYtBN8pYIGBvqVxRHdoo3LZtvMHKaCMNy2gT
K+bWAPDA1PR3Rck6v3FCueFGSqvurVbFq22nLtJI+Mgmk0GwcHiaWFAzYBToHVb5SzqP9ZqawHsV
EPs0qV/Mlz5Juxp+UkqbBxZ6fZ1wWbZqGTwhZxac70RAbJRnqoRuyNDCY0v/ynm60uvubqjAeAH/
h/EWd2QhPeYtuRiELdLozdi+pU77aJR8uCuoYXS8qXMf3Eq3ArzLvsPtR/IXJ63JEkhOZAu7+Dvl
/uW5XE1iYAE/OeRf60azbHA8sKauseGuwnNETI8ux5h2HBaPC1ylHnsuJx37Nh+HACIlAqTy9EYN
7BH84ELC/TMqDdh0gu2f5fkP9ujfW4YGI+p7X0MIp01JY53A34CuYB0yrXosF621W56GFGPWO+Md
LKzcD573zYYYGTrv4LBF1i4cLEBiI9lgQG28l7H7oUI4kKW28FEQa7IiTslFXCgqIKrHlKEwdyEo
cGzbZ5rp3JBsjgLRm9xt8EE77L7mzLrDB8DKR9SsF0mHDnEAmZPsha1LxrXUv2/qhWRBPrmmvRDJ
CvG+lcEGiBPg1XIUxJCIyXqmAa4EM1qMKBSW02/GLJs54bUGYKocDoiBBGYZuT27zOq7KhM+vkZL
jYnLISpLDT5vWANjTtgB8MjWrrjtx0yUqJf4k+6jNEvXSMNfavbFxsY0zgQA8V3ndwzyT2kFhtMR
SE+lHu48IW4wWenNVJkcMAW5kAIUVQcwx2yt70rabzIKhp2RkfeiXJl1xDCv+jwfT0VM+5jPs0gF
tOdSYvDQOrjaaeTU6z5u0Zrcu9Ltfk0hv5rU+AE1oKbFPalYW+dWf0kH8y3xmJ+myKCC177tCti6
KOoKRhui/QgWOB6GvVO7w8bJvuc5yVboVGsRDr9q3iQw8VeZugy8HQd+ILSw/LNs4n2p6jehwuEQ
8nkHK3kb8lfdtDltWljE5zp+r3v5nAjvuWtqa5MU5RX39e0oxx9WGfW+9m22lPFXzG3oMNKSGGvc
bjLDqc+rhDraVlczjp4hT2xmu2P9K94AkG5Hrzs1mrtNaA/UvjprHi7ujtsLfO9NQDppj3j8RMNe
Y3LITx1tvHXEKiJgIZjUgTJkY3ATvKQJ3exsBdGvcUbGuRXfEsUBMz1xpG3dO6BoQCSYW805wRDg
c5vL7X5F3AGJLFxlJSC4IJl56s1sChAD1q5TUn6U84CMGFA0tnAOsPsqyJnMcu9OLtyadAqudkQ0
xOG9Bwpvn4QaqQKRMSZ3luMxPPz11M4eH9zwdR5IfuPTv5YuEEUbhwFi+sQcBiprA+IFV1pi/g9H
57XdLNIF0SdirSbDrXK0JVuWbN+wHD4DTabJTz+buf3DjG2J5nSdql0bngrs0Khln5PeM9daz5Q9
PRr6RMIeBw+aDKEMPPfs2Oq1CRmiL0ptacfIVrYXYabVSsDHCbc0+MX1iECTyOeCrMDO4/+VUxLg
YVEgwk20WCIDw8jZpkbCG66gXTVD+Kdm7pg1GDNSxO4NF9TzmJNSLiNHog2lDxGW75FjPyfJ+FrE
DdTeQL6NY2avksJ9t3gnjGp6k2qatZieIgGXXVsdi6sr3NepL7jKxLM/HDtjO1EJYyflsTaaO0lF
krd0CEdxTVUAXnbYc0W5tkiUIFNaJPMxBTBJUmiZ0wrihH9sVtC/HQfJcKIUXRffrNZyFRbg0kLs
eNWw8yINLIN9c+PAXzm9B+sclMQY69APM2+fdiHWByb3TAefA8YUHzjmH9tlx8hssKQdCVeEKV6D
zruxeXjK/JEGsdTfI9vy447tVteMt6yL/qWiCtakyiYW8I3WX1LfujKGorUlDWJk/s9o6Lsxf/F4
fscyfHYHhRY9ZSR9NKrqmdPQzT/NOnI2HvlCzP46eUHYV82UvyaYfjhKTkGuPRt2cJRp82En9Fk6
HVeyMPscHJSm0jJWHWBhZsZuw9saa1lo4azTnDOlJ6gbJYHqSVanMSyG7RxgW5dPrsNfJp1ZN85o
/qOkZ66n6fmxNVq6YbMtocbg4Gx9YClNu4EhxKpvDo5kMLkBXH24MU8aSkNEmJj3YAs0w2/zn7RL
/tU6X4dQfxAyW2VUmMMUYHoxkTwTzxuWZl98wg5AGhzqV2lFe6u9xFij2PjgFXJgjzSK30ZX4W3M
wKKyYrklHomO1CeDrmNbRQzxaLvMEvvo1ck3B+/KESyQqY4/GDUiEXejA/Tmc+I3w65sylcl2pvT
tUuC9LfOfBHlNFBCRfje17M3GmMOoWF/a5F3HBreEJoiRFop+lid9lwHXPT71F1BkD01DdKPZe4V
r+0dK9djR40473Bj6zoAhXq8KF21aBgaSgwFPOXNc8eladvD/AtyHs4hFs+TZ6sVwT7aA6PPpGpO
FiVnvCFRSHXj0bTGycvDGgVplvmtloMmogHlr8h5ffglRROFZRu7OsNsN+cYVI/CCrmNwxMFUzeZ
YQwrnUFrYPhW7MyfYj+E3bpL+v7Lp6SIex62gmIE7zlFYI410J1Dts3kxEK4/9QVZ26BLcLwQawR
2jTUebT4Ebi3ahxhFS0hT5GtMnSg+MNtp+HoaP4VO9Vrgu9t7fsR1aUO1dyUdaXSw5zHWViIv0q3
ui0tWOTQ4otv1g9SKlRsDVTeef5Xg7pIc4sor351axxKFgbJrghB3bV/Kpvbv2GKE6WqPY+rYX6G
0LTYyfA25rfd5TYMLAtFXSWIzk0NB68K5J5TCEhK8O6HMl7XMefEqEH2siPBCr0owb16yVpU+J8M
52Og3h5FI+UjA3dRzFQW7TeIBcNrkazGQMMNqtrDON+NbBwpXs/0w1flZhuMdqrTv1APJ2Wjmlrv
Y9n9mGG9x0XwHBv6RiTxZ4q+4bUQWqWPJpv0QAO/9AabT9DBcXIZqKbY+Gk5u3NpgX71jHthd1/Z
yImtZZIbQPNLLS75VyTxpH5EIjjjd7/TO80YK/UHouYvRnjdSX+dAVfhVNXfY4GZzCwo6agnUOom
SLlqUOnKEjZmN9pHpiBYp5W5JZ2Gz1Yrt6zf1//vWdIcZY7zRJjTB7iVY9iQNx4r5wsq6zpy/LsX
djeHp9itRYqj6RecDbjCCaCO5AgThaR6z/57RtY8A1zZejnCrwKbQO35gjwfXnRbnvwOqLQdyDXu
CoHg7SJeE2vgU8csR7NbKQ9l2LQH5V7tNPZXVa59UpLX75B64mE6jpWagI4ApDbC5lom7jfq+rNp
ecNqmurraJfnIE1ebQeYvIioIxzvYgxWuiucFT2adzfltgG53A9RYXFMws8h1elU3qdOKdAK0TaC
+cL5ZGJGIVP9SZaOrHhjfpkhNgTNwyQmibu3UbsUIXebBBXdsY17LVW5owAqxmFFYZdTEcNFS16P
E84xD6BGbAMudkvEVNPtP9O23o8Z04kXqA+riYDVm//iyXiDnums7QzWR2S9KH+8kS3d6qJ7A67Y
nlknUFOO9a1V0VtR066g6fgeqqtdUexaoDa2vreKjAtlHfeyH3Z2PDs+le+vPCrhhuxr8Mt3jEwZ
mA7tiNXit0E9PzTkivC8c1doUoFhOmBPXhK281iWyxZTAIS/80Q8daEMThsnyHB61NlOWlT8gOBD
asgx33YfbhJ9t9gYlp2dltTt4d0aw5ObUFuis9Psrae2RTx3pAvydqCxtKJ8bIxA6RXvgB3J1pHk
WM7/NscNP33GEyePicRAZhsU65rMRmRIIzpqIq4SC7Oq38iB7bvRiLa1nuB/TCjKltW/ISTwb/Yl
XjwqcwEEUkixrxrsXfyBCKW+NEnE+AtnuuRLn3vVR5nO3Z6STIID/Y+7YXpIkvTPB/dA3t69Geym
WtjqxPfsjQHBnyGA9GJRX6coPFRGuINWtaTc6qxJqJN1XbPZsZ1PMU77OMlfkqkvt9KNfsWEdYvN
HMNIeR9U5OCYS+2V1frH0IKXSUnJqxsENwZ1RlKhlzAHqF3Id5PuBXTrJvEKuyAjZDg1K7qfD3at
TqFgoIF4oW9NE22V92JMNQAIQRre6lR/NuMKZFDrfkICjY5e1vMTelgXy/6fV5U/lVOMIPWjFWQ0
FmigLFddm/Bdl2oNQ+pDhH2yrZWOuSieMBtKDgdp5lxkp3wVlUZ9ECHjSQu9QpAlsBVNnwAx6fah
X0zNgv9zq+G1STNimKbZnm0s7FlPxLdBUiee59xi8QWxy+H/Mq77NiDT0OHpc6EiFAXbjXagEaKj
XspzJ+spRZ8XpKxxp6/apEbaa5tXHElX3xqOfb5rFfGIPmt8/ieRd2EILRMWUyD2wjoVh9HR3v1e
WPj8qPwKgg+jBpIyFAPSl/mG7jd3koMMllar9p6H06g8DKpkgSzTYVsERnvqzHOm4bNpBi/aROTd
60nwx5WM9J55aAfFjRv+iOs8OiLP5JVCKmH1LCL7zD2ZNmex0ltJPI1URtr5xNAT6yGLEH9WeUxb
r/w1e/uFu2v1bOGXZGvAUtfxWciNmtw7oX/QQnLDuo4zu5EQTqDzG/NdJlzp2l+QYTiJ6yNLt2JX
8Mn09fTcu4OzaoabFbfYg3hQvEkce5PIoeifLFL1h2AYT5oxOaCFrFfShaj2rYarFCXEDuGhjDle
WNvdYoKgf/guJERgTYqnoBjhtYXy4UTetgDvgm8ZaFJngyCRlbMamHhQjZJfxzXrLav3spmwUpDE
jNzxWCcdSeEYwow5mZuhRWez3OZ18vl6JFF/12pe2pHZsc+jp53j7s/g2gTh3/AR3X+y2UqJcB7s
jLjl7lX9qmI2V3bAmMddf3JN/9kbffqD/AzUkax+AOAsB1dwf/PY0mkGgdp6PHeO7h70Jin3ogE0
UrTJeuerOqAldlbgQU4hmVcrkbPLDewf5HBIPD/aYPorbOrOwlLpGwym5Dk1yY+PP8ppO261Yb2u
am0TjLI4oed8ma0g76rAUwQ1ZYN9d+TaygnbU6Pbi9eiQhNw2nZccIGkl4jNJxfGcTFQRTYTLWDt
kGBFhbvlLslM7Vr74HmCKWU7JP1Lx01G5NgiGvARqOJ34D3M/bUHF5sHnT8azVIapUFBkT1knYV0
z9AwNBKfpBrS/8CoepkG/Wi0yd5KRmxCOJygi9nosvinPezBe63F7y8dnt1prcfsKNHbaiau/jB6
Fp3NCczNsljniGcnHfLQapKkjToOt3Pdh7dcwO8YK2uPfpNvdbuBBRXZAJTCEmu/T7cltvoS/8OS
xizctvPqA+Nc3J4Li4j42P0lKr5UpNeX3ehikUmSW+Mx+8XJPrGIVhVuU2wqUpSCQOZaQJxC1iNn
Rj9ZXh0nylIG9AY7mGFg6k03zJ9aakdWc6vQta4lhueN9MgB0J8VhZ8u+rZK468uYZEJdOKJT/QY
ZEmwzyr22iHLzx7fx0pqNdbGPl3lIWvTmgNQTHzPDJEDY7LrX94WhnB+sX5Xa2lsDA2rWBhsxpTn
I4Q5wNFjkZ4ezhHGBBhOI/Ag2lWL5mg703fcZyZj30r301d857CpmnojE+PNIX2BppP82BFx374C
pGqaPHwOVLe1M3/aZfPOL+1xqtY0SArvagXG5+Tnb1b/M6nxS8m0PZRp8TVQkTdIcvxwG6QxnHF1
tWveRB+1651EP37EJmlAXAsEugB3cn0Tvxmr3SXWc6i22jzrte0jydgN+PMufrgnoZuDjCuWZQvQ
X/bolUS8XvNOPmgJw07hbVnZvWn8tMDoaSSeGKH4LTC7a/qTirQnoihrblR4uGpP4H5fFOEY7SgQ
nhaS88Ft9A/2vwNHDHCJicv5MkE4jVojXEIYe5HjYPLWwRDQJtW3m+BB7sb2XTPhdVqdzYPfuZuk
6efeEdwkHLC0R9TVTofAtJ6EczAynX8nTyljzXAU2CiQ2wN48w7PRV5Yp6D/KTVKZynDm2d6NsaW
/EcH5UdEZfTCwdvKw0BQLCss5Mpu2lY91lw0Lna/TfMx2CBnDAzgS9M2vsZeUeSMfDqF7UJ4xrji
HGro9TnrtnvRY5r/vLk01uFbbsbRRs2EApG/DEXGtSGWYlnVHipu+Jv6+m9FKGhhDRkvWGUTR2tq
XA3A1nBokc+pZ3sLWw69fPWk8VJW7qMA2sCsl7B/HPg2Gf4sCReKRVcWvIcGZxq/VxLWI5N67y3q
S4bEjvsv4A3ZcUsi57oIR0J5hunsBzWerAKIo3UeJCkzHVvZQheJ2I1NxVmWAWuWCUMd4VX+o2k6
NqxIRRThfPSc+eJLk16WknzFjUHgAFMNo+ZSWMmVjd601ph0lo351PtaxyauJNnYip9d6Pv52pUQ
6ktHP5NHpKO26NhgmM6JAsFi65bOU1zwtYXsY+xLp+NjEXNdZcXyZ2CdX8ZIe6VgMNP8MNjh1waI
oYs/NTjesyIRvojMlzFlfArRtSdybps8p7SXEE+jWTe+PtiMjfLXZ2vDgn5irJ67M2NHXnzGDSyT
X8mQbIUk7VBRO9MNK07qbtnTKsjtg01GyROFVnfOY3Pvjrqx6R31qofawevEGtTQaoC5YacvLol0
TEfy25R0OUm7fAkTUjeDmxnLnNxK2Td8P0r6kahMN6fflnY10E+4QtIu2nZ+sR3HnBbEqvsza05J
J5XAAvjG2hUBSkk3t1lxmKne3nd1/y5l+QA59mkl1UfobuVIrLZQ+quVJhYZx+acSGgrAACeoogA
mhq5X6mg38jIsFfh65iO1touR4xyenjRa7DCQfIhg4ppq+UtRWUPY76PvbiYgPRhI/4ePLby1WRe
y9pgYk0a2iHS9Fr4DP+KnNaKwADvcpb4KxvbK2E65DjU+F97ILpbse7FrZ+ugiD9lU75VRrb1DEI
HgheOq43bgOLtqgM2wm3kBFyhOpfMPzWPEVpC6kIbz3w8ogruGRVIlQRLzDBLRsbtRw2NTvh51ZZ
IBxLm2Gi1p/axrmY/DOJLgikaMSyNCRPZxQJ86a+hcNA21nf/rI1eRnK8gqaAxyzfNV5U20CUrYo
0kAdzcSIDly6sUCREUhxWvHeXjYjLiSzH2eAnneokpwfqcvJ6+J/07m+NxQmBbOHiB8dhHeasNIM
MxyLTu9A4Kx0/pR1J7e6Kt8mVe57haPKpweFmTIr+NqnjCGUCW0Jp0OIGdqTAZ+chZmajGkdeoSk
TWHSOelkPGt6qx1TTR50L043PZaZZQLXYi34d620IHnrUUb3hczvyAv1ztf3toNgwF6dzgcqLc1I
e2uUQGK1bLQv3Xp3qupuhZZgP8eJm6IPli2JsyFXyQJL3QebjUvEnaZmhmTLI2pue+X//hKDpO3C
zMNpMymjZLuKGW0cjZZbvAc2q0z/mlnDKQYUriHiQBB+9q/XDYu0mvEqTgNA6DWtHunKs+iyr0EU
5qRh19HASa2j4FsmzCqMwNOudQSvCmVes9FFblVyYEkA3DkAwif4L6le2HW1Ey31aNAXVhaex9Bm
fzfwPeuItKSaHxPOyOYDBfM1T8T/GyQu9Nrc2JAtVYu12DcqokBYSGyOtwwve2ryFvKz+n0AeVDS
5zmy66Tw04n98jJAnVnrnhXwjG+G+XRWrdPAImr3vCNsqkSIqEOjwNjjYZ3s6lvZjg9XgPqMBLnq
hlMegYg+LCP7iLpbPXmw78J76PevVNT8wiGcQ9SmvnRDXiiV+DHb5uHZGBYC3fgbMmL5dq8HS/Yf
kBEV06UdokY6CiZgFWZLjgdUQh6s11K4WGQYpaOIMtYIVYibAMvUgE1TEXzWlfqhfPIAbGavckLR
tAkW2qvioILJAaqD0H2fPTBxL2K321qMmmhLAuMwenMzfcNlfZOUfzVsovlG7sFE4RfR4FLyRiv0
ax6ARA+neJ2GwyMNJeCvSFSL9KcK61erH9/sUj9LSmIWd+U2NF6DdbF047lw25feBiVsdntWE7vc
y3aTGg5OhGVzdH/9JL6L1n0rMo7NUGAPNXkQ5C8SEZ+2z8KgyhuuJ1w/YFYmnctbA/AkFL0QOtL/
/wFd6tDWdPmupYwhk70ZQIIOY3oSHRZRzbLw2OUuRjf05hHrcWzCACVdzbKKd4U90bBUpFcTc11q
sbIJrfewI32l0peKCAHLg2XHhqHV5QlhnpSUO5zipHkKaKqry2gHq3ivSfXsh8beaJD1yTFM8iFZ
MxgxcE4zPkNZYDiY5RI28gmNauBIqkekxfdgGi7K3UxVv0/K8uIN/aawi30Uy1U8Iy7M8FS38B3p
muOepUXx5zAxlHcYBnGekP5NPsFz3HonvADKJ2ayCyL9krjhVbZbxnFsK33zYrrtwQu9t6JD9yrJ
dhjFW9QWdMeWMMF4JJyR4IxbU/PoJ9uxBsU2yXJpV9QeRCmngaJpRjk9fNx62KaNfOq6GrLxhGol
PgVTbYT6Awv04EJ0lAOnL/gqntRC/hT2PzMVNPUiAmVd/Wt58GYrM2np+iXnjH4o84JxVhKEyzIz
2s1+Xi6gpM4kVDjYCssWx0jTAa4c0jvfgFPiEswLblWZvAnwkFFqXiLKnhw9+6xaMJnA0AnNWPuK
5W4/pu/K/tDz7Id9Pd1uwXgZE05cncdxtnVrwQ8QB3AYCaqdmQl42Gpr+/PSoOJLLV9KvqU84uMi
N4p3wJY7a8xOWc+pElvjD7LxLaHIVRvrJ7iPdMON2B1AlZLas1aizjOifYD3rNxddW74RC0sFMic
vEcd8XcYh6d0Ks1ti+lwkdizP1g/9wYw/7H859I1PArrVUv8l641X0gEocqn7W9FmnsE3xEWEOjh
tiymXFyBRN31uXW9RLSgFGsZuzSmJds008Wahd2h9ut/taX9kYrbcXkGHZ66wPds7ZQ73C5avTAX
XtA+oSJyxaGiDwM/SRgMCjLtVn7Sv6u5ujoMrb88IdDvjZj6+iPORCzfM7HA4x/X2pC7xgCfncq4
7cO0WcDyS8oRhnj0zPZzXBbeNte52sY1TQKoG4WWvVV9u+LLTjduEe9bfziEiUscYgAOr1NG6RQz
tGRks1uSPEFOiJkP7OjHUPo/aZGMbGVyx9K5MVKfN3cNFVGQjGumes/K/2wV9SuDxFeWyWbnCHb9
MKooVEnezQlueJ5hvi2Hd1wqz6m2qw2uS2XSX7g8f2marriFj6j77kkimRNXsxao4uEiSKetnZjM
ZRZwO0AUhYVjmbl8P/f8GRHnjjlGVzP1t3nvfqS9fXVa8VGyoFoRQg4166nz1F/SUXxYYA/O7fHH
T8x9yZdQtH8x9X2cb8NT/lnddMUVOmS9Z7fFLfWHRzNa324cv0hbvOa0DDKIU9DhVneqp4+uSSbd
h0oX0iPQ2dra4aYSWvlBok676K+ohbCd8+mP692L6Vn9ElXdF86WHQY961sJOLCDULGcf2t6ZtOt
Vwq25NHRSqYnFjlPRlatudYd8MDO2K3fumZeIKvSU8/OTdjGHr3U8uApAxCRsu4yR+omp61rZaeB
V9ZIHpsPdT2I4YdrIgZYxno95+BIIYst+8m/TB48gAIAkwXgpJiefWXepO58xkGScBiNv6Rw1GKo
caUZJCC43BxUPwF2BwEjFd+roYRFTHlfji6LKfvViQTePJJ7Q7sN+/ZKc3sHybXYIr3cPD7Mychf
ehR60tLUBVr4/2WXr7DzNthwHIZB14cTE3PNDPthRSlmsnba7JtQz7pKuy03XApR3QWvlTVLOJ83
RZY9D8UXztO4c6qNX3pyHVs8944X3nUjfU4KjViSTeh0gklCRos29ek5ZEvMpu0GfJGHGL6Rk9YP
KuX+WmpeuSjRQK5Pa7fhEi/xky1Uw5z0hVsS3m7cGlg2IkqozDf6O2aPFXcqp5mHoOBgmNRlI4sN
2aG0ddLXKQcW+OrFlE0L0VEQE1PNwzzMvYI5CSEt+pfrwlnadXkd4QetyppvtMdnj6F2ZfB2X+Vg
DOGyGmsnKm6xCs9y8s9dt6ee7JF17dYouksfDsewynZ41WqKs7YSn1raBl/cr0rdipbBQBGEF35q
WswmAYZhRXBiEVGhNTZiDU1ib2kdxXYaG1GowISYedRLPCPUxW1jjYYFY9TXAzukSXY9oMaGpJJM
WnSGatvi7qud7KR7rr7sM6oNfC7RRIVhh6MlNtU/p5Bnq9bPZoLAOPX6ceB8al1znTTguzD9ae0O
yzYmelqL04Q1U1FBNW+cTy3xMCNAqi3K6JirBqCmjhtBtY++5tOsZI7J5QzImesc8/0iMV4sj+Rt
LrODqRpieteOc22i33ZheNHf/AyORXuNOvRspvn7kPRnWWs0fFvQaMLP3rcOgVPegtw+lsAEVsKY
sNsC4q+4lpx6Frsrvykvhad/KQ1LY8UqrbU6IkHFeWJ5ZAlytALwRGbxy+flv976zVPzXjqu2qaa
e2MMz2vfWbrc7BfxQPhd1vvBYs1uEcLUVFsumjbjC9qBJhtx+TPflPzRdZvAQE5n/BjR/hsTxRdj
98g51RbgZ/nvfcL5c2MWKfx8YWTW3WK60xoWyVzfFy33yq4Qr2yndzHbW7pF3q0BU3dIA8jk2u8x
ceeWd8WaogHKFGjLMJDNCY8tuqyBqumfpqG72f1ENiENNgVRO8uX0MkB+Ll8KFb5/5ZrFYeXnmBq
HH2j5JsLf4Q+0jLlsrb7IwN2CzX6VWF3Un4OWT72VlYFOU4AHgxtbARlS0wMWnNt2VdPMIoyCkDu
azH3Acm2JK2uPhaXZXQWE69xzQgIDAHgQM95JRl2FQTx0Sm/u8m/2gSAOIGqFlfLJY3/YVdKlkJp
59EdniIah/R40+rDOtSGP2aoct+GqOX6nZLMR2vHP6J2tq3wt0PDKlMzVxCzh1sd2hf+Odo6KAAn
p054CHFLC92kz82mx0MXzSU4KlF+aBZKVFYQ2uuaW1lgSdbt4qtuul1jwnoIW8YPRas5HCZBNuAi
7fpJ8Lrd2Kb3mzcWUXLnRGsAK34kZ0JexSZuGCQMbT82Hhlt39g0A905yAvu4P9MGQON85vHsBNn
B2eis0hM8/LkRODXBOj9UJRnGGEXTwZ3ATKt8adXu7XHdWvIF6uqgKS7Oy6CdBZm4SeNDe90o1Oc
4i093HSlZ8HGY5HD9km76WL6JaNGdK3coVQBke26axbHe1ExhCQ+o0xKclOxzFAA10P3xNbhibyk
PGQyeDNoV12KERENrhSG8R/Rhn/KJ73fxDuwUKxdKN0syfLcbDheQYSTgS3JmgveIYUwZLrHqjWv
omhbdEsKRDyNNqmaRrYCaT7V1bk0I4Y/llsSpOuiZUXCN9lbc15nEAkJeHvOdCjpIZw0bA6O3g97
HNZEinKcWrI3n7TRvLd2PrIhJ6YT6NhV9Ys9dUznzlMX0KqBudrtx18f/WAV0gjpzJ1iwh3OJSi5
nvyE8KoHWYF7MZXXMuWCTqXoP/Bal6HHqtpQcoYXJGO2J2CGLZvNaV8vfaVtVeufsJ0uQbDQGxWx
D0h57YvxMHGbxKlIIt1s1aZ2+7OhPpNw7rI19WtKq2ajC3TWaV0Hr+TLIde2KFX2SOrJpRQh1Dxz
HZmlvqh9GoBlfeni6FLXJno9ExWTyY9LZt2YQz3Kpaoa0AbVPjeq6y82zfSJ7t+NcE3b3qsRB/TA
QLmb4vtY+jfi32RRuLrparhoQXE1/XTbwYoGNhZr8VsQ32s3vVqFultZ+5fSkEHsLNaBI/Im36dJ
CKvjtVfyonq5rizu0hGNFLSqXwAjJsS8eA/PDxwRa4AomPTKLPjVs3+lAPFc9Ki2Q8VCOkvJO8jv
uIs2jibfs5LmiI7CgY1Xfjht/V2W07LpIVUktbiHtnPhkZgJOyi/caXjeHXhqvkXQW3mSpUhnoai
fQdfgF6sG4+qCm9mmm6F6Dex4f8qK0O/SIZzgcDjW8FzmhnvHYYzoE7r1I83LqBQ/NkseudgYy3b
30nrV5BcRhoayGfh9wX473fcnq36rvT8S+SfmUcTXehyo60ZtNG+ZgvImsDkH8GXDf42PFaRPiyl
ujCrTbuQmzLN1c+DF7x4YYIxvaSwT6iPXrf3uCp41dQMe7bKTn1vHlKYgfCw/TdT88mn86zGFZkH
kf8UznS3x2sJFCFwh0NgWe56Nk5Ks/qLCRylo/+Tp+IbpOY3Ue4NqZb3Ea8BgUG+k5gY3+y6eqs4
1+nd/hya4GppEXJJxMbQokDI6aMfTR9pdAC+0t7csv3m88Hc1CzhBRIuD2AwN0WGsoYxLhLZRvc6
3vQ9l8tudLa81U/6BBYk/gtrp1zYZnhX3Z6xcRvrCqY6Swn+lnPxQ5+vC0P8RVyOjEoC95mVO/NR
KrAcg1mHy8m2dmZwpJDk2zVouqEIN5LBl+cHD2qlDoQxlpyOBGxw9elCvNOJiVbniDM6BkqKjpbb
fMeiuw9Ou1YtyGLxDA//2REMVCUTZH2ma/R9op19vlBxEWAPFtuPLme0Guq3iraHRsSnNCEWrL8b
5bg2MfjGEA513LLCc7j/yotpjN+42E4BclvRA/YxnZ0ES6qy5p2Cuz/L3TujixzhQgJori4VfiXZ
gMg9ccrtucHshW0+zz9cJZ702ttkhbHvZHpJLP+QMeU2jJIGC0IaOZML0R2NoI5c2xaDs97FyBOZ
dofWJJe3gSMCmMrBaK1/VjydlFv/uJ2PnOVf25mjm6ibPnIXtud5sMiX1Zjg6JnvT8gNaIk0JkLF
/yBuwVZJPcVqFUcpV5di3iOnTG51Tfvmb+/BDUp0vpdmRmMBe7vX4r0gdikSjiQ3oCDMw18dx8Th
wxELK1xHVbprh6GdPCRCfRJ3cL27LefdU+twAzagEAcdjGRPm2GqDd4qdIUaanYtR3NhGgaRhH7X
j/JCFcOvqolNND0I6tA++lAb4qcUju2SDWbAQri4ABckptxkMIfsPw8HZC/wQ6nka0yjEeooI3Ln
w8SsFPttk9sHR67ux79mxLufcwGi23Asgv5NKf0oJ1T1HA8nOaSByHiLGaWKqe2Jxj/b83DEDvw6
2ZMbiY+8ci7oyCj69ZlNE+Jx8Fbz9Zjq6B2iMzAqFZzDkAGg0TiKR2Br3uxSn+mN3MggfX9LUhlH
txnfQoUwHjhYz/QCPkf2apE/rsOoXUyehyZIuuXH93G66rzxGdj+dXpx9nrJ6Tb/PmH65ise3sTB
NK/HbGfHljAMn9luiB4ZN5pVCfYb4Ukcmqgmw8tlZol1nEpMA0EWQTie0/NxhS1+qOOdU2nXRFh/
zvDw6/pTNnh4SVFBhXa5xE/dQL+O+Co7ogxlzjOeAkQbyaM5FqTjtntlR/MeK7tEMKNlyRHD2TOS
Z/rqed7cuYyOuEaYfwZcWYiTbWi6RE2Ki3FLzwBxt/5e+lgquoFlvobx3IiHrwJpszPSYzg99d6I
7bhvuw0j8aUpChbWFdF3C0Fr4EfLLZ/vK03lCWcYaf67GKyMRat7xo3/xApJCe299/qKJwqPQGR3
T1oBQm4K37SE1CDe1z9DZ7tcjp9+xXki4fWBUPMhh1HlraKcdSeBScOeRa5iRZ35ReUNwMMaFg8T
Jtpz8CBQ+Br0Qmfskp+dzk7Gjb9VNtoL2QTfHkE2slaPySPa3akT9VVvboKwQudfsxT4RK3Guc/P
/wAHdqFiSPjCJUkSNvm3xRg+gflA2sagPFXeQ8+fuBLxp26LaEP5C45vEF/ANelDmCDBQAmkCT05
+TH+ox6TqRxo4OoUi/ek3plzuj2IjGKrfozeYpmVoE6SLl2CQrb5U5tHf8p3qTmvJoyVO02YNYFC
Lijs+iQUTZB7MGetX39oTfQ+cmBnjrdWBSU4vuSmQygzdpCvSYirpY1m38wPFnUToXUmXL0DvfHo
fW7wtHKBrKsAYXGH7yfSbXy6SjA+sYswAp66YnrIrHwrbKaDtrbUkiANbHO+itmQrzsYkSuWmy/I
KBsRg4bI6FJDrsPnnvTxti21R6zVXA9Z7DvVn/T1v4YvK5LFPdf/Y+48lmNH0iz9Kmm5HmQ7HHDA
0dZVC4aOoNbkBkYJrTWefj4wqysrc2bapmc1G17qG4yAcD//Od9xnicwMYEUy0CCuqTefLBVczvF
u3CMLutgWtEM+4DD4tWDbiBvKeb6ICXWsJmuV/jrHlyr2LhdZRD+bYFmzOmn8EqSQQ32tLS5qi3/
ts+nWzF1l+6UMhz3Qq7VtO2MxDa9wvkCjf5qYSm3YcWYNpRbTxcHWha+bVQeR5DrW4zwnvOYIDwN
hv5oC9aBUEigLHJPYD0B6dW4dQt9CULjRlq3Mbkork2KPErHNs7MTynNe46gEYv5Ikup/Enl/jsV
uFssY04QvIQBSTPJUz5SIAqLOL60XY/fTV8LNgHA/JE8mgo2QR31gGW98QFpCIH1bMrFw0zgL+/d
b0NN4TpM5w/LuB7IrXNSxwSa0DSXtsiRu9uZmxB4mYx2VbZMQOHwXsCsfig776MB1bR2xYvO0Jo8
uD7t4uElr0PpMpq3iWWrtj/iyH7CWX4eDTTHufWyxRyDM6fgdJlqnBZo5EA9woMaPMbH+qOemk8e
/y5byEtCdNMuKLNvbenvnE1+3OJwzXo8BE7VbxVRaVag6olpA9LzBl/6qzZQkHD3UzFsWje5ql/r
maN+oMV1iYSvzdjfuATlCPPmtKWCr6scbM4+pMJquayXJgIs49eGH2rK+mNqxG09kBwxv+wiPC+S
9iot+0/FBmCdOc0n5qADfKg1Ifm131SvZEho9+l9jqe7iEgw+h1xJqvGBAqbkZ7dGyLyeDOtjoBp
8hzr+5gYPwXn9Mu1KfVJPCKt3Zs8la8A7HBG9G9R350E1otSSzyt3Fi5CwfYCDFG+BYvpZ70W9R0
d6XtX05mdKOloJ+VBq6aYjZQQCtMEHhG+nbcpHF3m0v329bt3eh6h8hW9/zn7wkjP9xjzPJpnbIM
GodDi5kUXiY9Mg2ozA9wq4c8UlcWQ2poFPbbFCev5qoIg8ueyPYZqYi7cIquMgMQl7D86y4a94zs
8DmuLAbITFmHT69pLivh7gbstLDZuUJycEY85Cnwv5Gyp/lNmoucXVHWYnNKhNNznNpYFgkm0Ox8
yAMCVBnt4g678qoCJRJXT+NQ8eI61otn33UK2irTlzOLi/UqM53P6i7TxpuvZw47LcGQ+dOhoroC
E1Q1E24qS5acqLeRbL/Tbn6KZmat3XRu9Uuro7m031IDLAtejM53nx1YCRCrGWncezcpsBLAZAOo
aI9TKQevUWHqMY2nIGMkB4GO7boLvDopMnoq22Ue43scXlCOdc6Fj3UA06yywFxdP3dm9qgLslDL
1PicRsdx7fniOen4xtQ0CcPlMfWMLAdTvzzGMWmK0eTykGtYc5nSX3N5WSj7u6lxTftLWApUGpfV
4NTMhCE109Uhram6wXNLq0g4otI7wqVRJaHtDVsIZ7rD0h4KrEFUKc2bC8CnYqM81H/VYedKk2Gp
0lqmldRp4R3nbgpvKGCC1s7hfZCzPQXvaDK8x+ucSn1GAm0B20+4R4gVYfLlWJrp4wqMZ7dKb2or
HzelT/WWt+uq4mg28pY1HErwwJ8YSJoXohsvyp414UOm/gPmC3YL4OvdtWQl1iTLc2/l6yK6Ne3S
3xSZ/LS68NqIGQDh3drisT+FBASRjftn2tZPrnhuHQNjZoM8pgiVjlz823rGW4QznuenjgeeUzvJ
zjpdPDPmOU6CVdJgWwO6qElY076byYTmbc06w7sZbYaA1UgpVuaYn36yGLE6h8iV+6klrkwnRqsj
2Pg8u8F90/kv3pKCIoWDccDH+uvQTFkYwBoLDo9Q9ncMcZZ+JhIhzh6IZL3BtHghIJOz+2WhHY/O
q1sgXMTpvrLP41gMaCEx4zOX2SwK+lXrEk4pSrhyipagVETbCjV1BdmZlUFPTZ/bXPJ0EAeafa5/
XBe41JzxJAF1HxhaFi5Vu25UbgiJXMwuLYyx3zNHjfMHyyFDOerq2zaqSz0T+vWgozqDdWPE0QX1
53j+SJFtXGG8Do793eNfamy0tTlb8miVZKxPbDcSjHPbfMBrCTEoozfKNRo2zLM4SBtcitWAomci
QeTXP5m9s7aDmeN5ZPUUkfFcEX29N0S5zgKDRmfnaRbg8UvrNZH0ktbhjfDVvTCjB9V2LRDP6CPI
JU4m6DQZgfpM43ZtEXl1ZtzNAa4+QTpPD/XDqFI4rFO09YX+GrnH1xke+Sn3Oe9ISpC3NBkycDtk
DHdLnbeiGTWCYn4GkqPmUmJCvTNvhJ0fMDVcO9wRzhBiSOo1N2K08NppqIJWk16ULIoxTeBqLNGj
peNVW7eJmXYJdvIDDsxNM3IWGBmi0ojWk0c1QxPW2jG48VVTFWxzmuAqCCKeLCDnVK2ox4K7o2iT
Kwzgr07NQsJG3l6GbhQde+V2ily5LtAYFUcw94b43RiLj4RxH+y4+DK+TIeEA2iujAecgsNZlIzh
GyxtBk3Fpnbt7lHICU5ZC33bg+vv2jkd9RzmBsFp2P/2Hmsdw/1GHHOHgoRSg0fAkVA3VXapkqd2
Zv8MeNy9t2n4QcybF7BvdoNLlYHbZN+ZbHU3/UgJpS2KdBOkaAChARhFUPxDTjpKzuhyS06sLVHA
RU1GGUnN90Bf2YNod/1cGyCxe55Vv922DqxN00InqRfYto/DeJOOmHXbIkjXC7uS2NXAtapxgYH0
4Y0SESNDj85GUPqE+ifhcJB1T97MwApX1LbUVn0ocVq1lcStF5anMWdxHvquv22knu+NzM7AP15i
5GZeKVk7NQ49X5XmOlQ6Yjc71c52kHwSlwBJdkpNLdZJZXXruSXdDVYOzWSOjUMbP8ITSIDzAqT3
+TO89itUA/rXtZ478zzxjLdOtN1aieXMzSP+a5LwQRHCzDVv/b4vN5a2nnvDRs9nHYd7hZpQcrvr
KrXUWRSG3KbS+AGx9cO0B/h9lv9YzwJOOxsU+9mkB2EdNfVVN0S3EEfvohAsXxoFr5l37Rc05MqI
FikrAcxEXsSBduGyK8KFZx8SJ+CsKKJxBdr4jprZDYmAYzbpJzLmwDRQoyOcgbVOCIDie5gYto+y
GLbuiLcDvzKdeyzy1uDMzskY7iU65VBhQVZtZa8lf2E9H6H/1uFHJuWFHCNiBOH8xCF/jR3hzKzG
O+2jThtLK66kk5HtGFRqwiwGhj4zN4/4U5/DyWRF3EDpNcdqBWSzWlcVq4JoRMYavjUN0zF+LluI
fMfQB0hpzDNXC4FA48kvo4wkl7COhp9+Oo+EfSSjiYIcG3SuMAlqLe+lamlPcyE34Kfg5J6k/5z2
hn9XDAs+zmrxthlcoaMB7MbirWnCiFveppX6fHBYktl1dkxtCx0mKHadU9yGxvSqWOfbM3YaeEVo
EMl7keBbFBp4fKjwTcuH2jNuB6gGUW5eiXl+J1029vV7VbUgToOZ8eqSefaza1N65wEwCjb66Sva
aM7Uo0MIhnIxvVcZadQOfuDiFOn9QyvPxlm8pFbMWM8aPnAu7mev2PuRvqysAQJgCJ+9KMxNMDFL
ynpas8jcvU6KGxSxT1oDBWi6yMZyWh96KVl9Bowv2SrnWMwMkH3UnKM0Z1zvBoNwWtRXb3PgzrAJ
IZl7LFQK9tqTz5IDlx4Xg5ygL6vs5zFF9oRDvbEBi0PHty/ngLt1aM87hMwFdx0VjAe686TN1jc2
bjbyDYCUChHIVe+UXzhXKVQa0ZUbnbwDXSSN4z6R1CypUs+vpyE45zVjBQZubRPNIDwcIvJn9ahe
FtGXu92BGND1mPH4gevDJzjOmQYHPtlfXundNo17aeXL613ZV2Jgj+KbzfU0XXAkLTsDz16JjiuV
XNRomT+HXvdmP8eifZh0zJ1ecwEzvfAlGgnZ+L76TDrmLo7tru/oRYKkSvsfa8/sUwIpIA3KHma0
b0Oe5ynsrt2ITBRIr5Nl4tXjZUbNoJZqld80Jjopivd8mEd5K3q9obVnX5nlu+4drApGdjGbn6j1
rC6czl/HdHAM4LSnOXzQs7clz/WY9s2HSlhRkZSuILrv20g8pgExNCIsV1S90MDUYKuS9L2daaKx
XMnFOa1yqbcfI32Dos8Qym/EGSrnQ+XO9Fsn33Uu7yJN8wH1SJ9poIEgsiP06exGV+ZmlO6YdWOF
o6hpcWkCl0sfgdwQt4BkS+HXDRyEM+3FhwZkQ4ddPid+YzTyrR3keWO86KqjuyHMCDCXM1021a7K
CfCm5d4Kh2dqdI8iZUAVr5TwvjxN3rJprvOGO0Gf3AaB57BZvjMyTIZVYJ+LYNyxyyLXNZLxtsT4
NNP2BswJEdv00MRwfw39i1+tcf3dAyFiI1Busrh696f0JtHyGHqkjENJKehkrVxJzSLJr3um2RvD
gE8WVn23kUXwMHD6Kt0/IRbtp/nVJLXvYaWxbGRyy/FoIzE+YJwtAiVZ+cG5r0OW+XMHGsHIHtk2
f3ZGPeMUlfecFDxVE9SDcvSvk/TLjPP9kGAzRU3nvlObxDTCbT7nn8FP1ZuAtz3lEysRj1ISu60e
pyFbu2BbkZsAys8xEOGe+EfP0qyDXzyngiBCyDXCBDhmQJmL1UVD+yjXsHd7Pq9VvwqS5tuuSFVW
BYKAYVWLo5L7ETWyJGpaJC44hJnk5Osz6wAbOt4E5XxlcqyoQQ1btpEHmqnx6s4EX10Lz0lvwCAY
+90wQouNBSgfMhS7IqIXC9P7xYzBwYundws4L60CTDjixMOkBHB9ROJWNX1PPRHPMFMvS3ilM8lq
0Sj3aYc112Q5E7ltPqoQMqeR1KexntyDZ90mhvdmWt5t2thvaTWEG5ybnmmnW5C3wAxZoDcqAf4w
Ia9BVDqEOO7W9EwcnST5bAGPG1gFIlASC77rVdueDQeGXDeOXdPjIbd5eEHwB9tddz3n5JhLq7uK
x/5tTKfm3O+r6zxIQExXIZaigokR9YYIiaFwE0IJhsaLsYhmFBGGPoq+7UFukduK8Ccgb/vRXEgZ
NslYbvaerz8cKz/vIOvYKTG8tsRp5gF+Q2NZ8RM4iT396JtMdGjBoWBt5SsJsmWCMBkOXN376ant
SdK2iT4FjCWOxSC3qddEu74mgJK0d3hM3e3QI3sDpYkROj5cshTcyGu59lhoMopGL7VFyb4F9Y4U
KIBRklQgXfsL18ns9eRdzhUQgbgUt22MgjjbNsQVdtFKsU+ynotFOlAp8cbU5hMltVGzIObcdsZV
YJXz2s9mRDUfX8CEZALQ7DUdBmi39R6WSA+ROzAOAouX1ygM6PnOC8VjkVZfk2z3E0gE5relA1ZY
2grjEBYNj1S9dAA901Nfu8u2ePLLNdvQQDBPjkH/rpI8eKRz4bZslyg1kcr16IMLrd/qLLcY/ajv
jjiByAZe4BlnaFN/pF76OfQaO78bHirT0WeJf03yDQvRRJZqCNqTH7your5w6B+uS66nikXuCpPY
i3BnaI4mWjDSOcsArpsxSqQFEIBc5JVxTkYpfC6N2zgYH1XKXLKfvI2oaCeDh+os6/v1Kpn8fO3j
ucDfxYmI+eo87Uf++8A5VXMAKc89D1mKrgj6ulhOfbaqdXBVKnXr5jhPkDG+aZNZhYjGAddv21vu
gIHxIQPOKJBVTHGc8j0WDRZVR/dne1WVV3WC/S7wzW6jcK6FUfraxv2FIbnmVBncsszC/YwXAXlt
uBlREcjqQYIyE/YeCfS91PIvKRLjosM9FnIKBFNlPjaO+WW25VVIHP0kLEgEYx1c94R3PSD42B78
BkBK/RWL9Ll0XjjYr/XyBzE/37JbYecOWCBr7lykXww3tMFFgghr3k5MrkltVc7DiHi/bM+I7+C1
iiH1G3MAjsYr2Zl4PIldHWzLkZuJKU6JQA4mcQqV1Kb7jdiOyHq9oq7I2/YwNBg9La6Ck4RScFZo
GHEe4AUbb7pXNY9FOJbr6qlVU77PwtoGhezu24Bu0UmUj3Aj6c4ayAvEvAo9FpFNMtEwo8b6vED8
HgckdyNDkKnxKwAeHg7OHDCJNy8Zrk/gtmdsfCg4A6qFMKzNEFT52qjsG3YaD20EFIOSzWILQ9J0
Klbz6T20kZmYu3+NUvedFXhesum8pTR1orwS9QDLcorM4njP1kC2Na5PPOo3VHzy6ArtAeAxw8C8
pcDWJcxecsVMbcMihOG8Nb36gJ50R6lnej1FWKchfajWPLaSBh7XtcgHBAtWEwHJsK+riTsC67yW
Upn4ReN3cShDXWG/oPcVTV8WlyY8u/WUlm+hy9nU1XjHioISznHKdrQLAgIo2V4Z0lq1/ndYJXtz
nIoN8XE2R5gA8Vw5sIjZ/Ej0WoFz+kw5TN/Cgfo9xF9DtITIJuJ46LcbETGbFwjXGcxcNgpkKWma
s1dlkdxHGZtAZU9fLf3Uq4QpxiBAnjQZ5XVlmtCJ4FGe6lLBTaPSbuqGVUYSkF3W0J1MEnCsYrnL
Jba17WjZIrkHKsZZRmu4Xl7kSOvuErTVCQ5GRpYUY+OTxGE0DM7OHnnuyS+EBRjoqjFSTMua1GZ3
QyNzhuXMxWSA5TwPu3uJ377horv64VZlWY2lOHoBwfNlTeBlJvJHkvXLpDKXgei8ayNi92lm7eo5
lw9YNhfGbuEJcS4NNgBVxKuFtfSWHMKVZHJ4H3S4o4rFLErDid6EveMdVYjnWeHecCkIyGZLPDqG
1TItpZchCQEN+JPh3TlddDtKGAZRzr0OthkzwmZ+CUeakyoG58umLQGEMwVr4Csbdgc9odKg4QQG
ecKJr7KPWnUXXktcJCnoJ44g/ml4v4QV4dawLEByB1gN2IY0LABbSGgVLbYkYEltBMh4li4w8bf3
dFZgBhAPMlxqmAJEW2YddymuN9fD8TwLDh1svc8BVA2UCvYRHf7QuRoPXII8QFTzLbu+VdCWH3SF
BVtulWojODrP4PJVGEwY3x77iPQqYzltjdjWyZlSiICaaJ8IhHTrSOd3vsfM2GjsW8NYqu4sGC0A
oT5Cs7vojVoc/JYVdeWAgAXoct1iF5amBe8j7PeBZe8xDniswMpHYajr1u3PK40HuEbeDxrzsuyS
G+XCtx7Z+XZFAmyoK77cPrivC+uOgd4mcGNv1WfNi9m9eGTsrZaToUyb6wE6DtVqoTpLDYbLcZnV
ZyzcIsq5k09S6tzQqvdB5BS7OEzmyedimnPeUkrDib0kX7lhb3KLuwTGPZelzXCoN6rkkIlL93GK
itdkgAwXMafFDcuBVA7TqXfd0wDQw4qHY9pbXOIQ4jIHPl0Lpks5+ObzWd4mSx/8ZIBCCur8hj3C
eR19lX21K+KbGojJisK0o2GzCZtQCxeJhpW5fi/g8zJGJ1AfIek6jvog1p9CdqYUdJoY6Dn4UKnB
fi/V8GqJ5J66y5gFKzeFpsVI0/cGMQm2siThfbvhuLrq0/55DPoTdEd8CA7hoaF96NP2sRHhywCe
iJRGvnWJljqhKTcehW8tTBFDgX9FNniTwgJNgcCoakuR0NXXRp2vAUZyvw2afi3CcpcXXEcqbd1K
AMtGT+tIy8gQpIFcKFQIfSO3+Y3h9axaMBWsGGLnm0zWO4FdnuQYM12L9kmnDp+sT9tlmx/R2MWF
DRRitrQOxWRmCxKWlgMMxeZSGwUMNjjiZoWHqKScbCUDhn8tmeKJ/TXuUqwmCEu1np8pY4btivLa
WmZz0ICnRcK8JlI+8ChdX5aiaQErDeWTlzyCjzgUTntuZXpYs8EGpunpb+h7d1WPlGwEzPbSxSKL
jZ9xIMfSxvXATMdCPgUW2LM22s2CuzAroHGD0Sfad7E/7uGOrUUWMYMtGbLUWfSoQ/fBufG0/zRO
ihYRH9RmYZ46sz0aGB6vciV2HLbV2iG0uSJ8Dz4e+3bmxR9lAKOisfcho5+V2bJUmj16MbtEbGVu
kfe0UONKIz1aotZPasCR49mLE7Uib0eWTpjGAetFq5Y5qgRKWjTsT6V2txELc/KmWCsjcpgyYlhV
28QojNA8yrbcyKZ2tpJiPHLLJtVIwPJs+5beqGHdxAOobylOtkybbVTRuSLJaJMGjLDjlAQRTxa3
q74skxsu/5tFUbRGdZeYbXffNeMXfJBP9v8d95v0LpggKAVBfUEtZSFy0gShNa/7ErKDNjSnhOUw
qO1C1goKPObc1Dvl4uwMYusm6n2oHXy7bWUPVlxEL0k0Lkexs9Pce3e6rur7WHWbfAqO7XwVupTf
RSQONkkoEwq4YlbINe15tUhQIdza4lqNtMxC+WMg9XQBhEl1jOSCos13hgHduwiK70TKXc+89c5q
pkezIYJt4ghZKVLkmG1c6gV0GlEes/VzSGpTnKP0YfI4OuLcHWr7GKTulTVi52nikoTBpM5hQq37
KTG5FLOHYbodm9I5loXzHCSSHZnKtobKsm0l648ZlfoUEGI//bxH1RH3OouxAiB51vb810itdDmj
x8YglZz64DNDkWFHm7mvqZ/FUdNl7rFTrN3Q9Pc6CM8nAWRtFLW5NtAUsAYDvMI662y61mPoWLl3
UYBm3UnlcfOLdk64ZTPMWEUDhFBlde+kTbYesmQ+oJjeGMLhRNDmZsJwIeiKY9o6zTunm08YeRXt
z7tff/m3v//Hv32M/x58FddFOgVF3vz9P/j4oyjp9gjC9i8f/v3ibnv/8xP//I4/f//f95vbzX/5
Dbuv4vIt+2r++k3Lw/jnL+W//cfDWr+1b3/6YJND+5tuuq96uv2CwdD+PAD+gOU7/2+/+MvXz2+5
JyP3t18/io6pIL8tiIr813986fD5t18d7+cJ+v35WX79P762PP6//bqpure2qKO39JddF+Vfb3/9
0a+3pv3br6b5m2UpVwrhSKmUVvzS4Wv5ivqNHZ40Pa2YnrkoVvrXX/KibsO//Wr95vJZYLiOFNCS
hSd//aWBRsGXDPM3LtqIRtTWkAh3hXJ+/c+n4E+v4R+v6S95l10XUd42PBzt/PpL+ftrvfyN7hIr
F54ycVBKaI+O5PGVH2+3UR4s3/4/KjfoPBcA0Wzr86wxEyoZsI9bVn7Lyt4+79makyjRRQNzq8f+
lJzHrVlS8Tce6US5Y3nt7ns6AHZw649uQZi+D+N8U183RZYeBC5jgpy4GjoP4xckpgGppIp2Tcss
lwhXkYBG9ekl3KgmYLFv49rJ02/S6PYxsXqWYT/JnW7cp0IvXtpY3XJt8CyPmyeOEoJ17lYPA23g
Wa53DnYJsAfDiTTHTkXEu8DAQ7Z23Ctt+dbt+DNDk9a4zRk5bOrMYLZczMv+xHTI1Rp5vU1H9iEO
QGgG3yujtPJdNE8bWuOzTW5SxDeZXrWTTbgx4ZWdypq7lMy8h9lSK8MIiFMQcWRERrrVL0EsVtFh
aXhMsy9jyGmzhZDWj85VXiFA4fhllxB2T4y0gLFbIw7UzCoObo2XpEvwl1hphs5CD9oO0uLNPLuP
pQ1goixFcUDtYJ9tTjmwHTzctgOLHIPrgzt0T9Ihj+3yMycZ49TTMfbqMg32tmtcYM3Ytn3nn1KB
5jnP9z+/rWQl0qWAGxRDuHpeWgsi2a15xljEwQc+xpoLahwEj21Xlk8juiLkCMXgDwGpvOV1bK5q
QAiWlXz3pA9InrUPzrDQZBwBMmR5ngzHfxfESrYSc6KTBfM+XLy1mX1bw2V4tiG+YccCgWp0KOas
w7V1WVbetTOW1gk/DlUQSZytkj5gWDvf5+iNEvLDtg/vMLFpiE0buov1vu7Ua6IR8OGgYWKjj25d
0YG215qsX65svaP6Ylp75aDQhRoI/ql9rheyRFywHcucHvk5pw9Zu9UrpQ6ssMLhq828+dqYyn3p
pP6aU5iUkEkMHYfoFsGqOCC/ybqW1/9yXfnHOfunc9T86ynKK2cpek+Xf00p7D+folhnzLxjUP3z
cCO3DnetAFfZx/qmwX1wIGR27KuS1EQ1tg9WVYHzjvvo9+v/ny7///owlGv9L4/DNV1bujwYacLd
+sulQo9dWpgIl37ZnlOE867pC13ZY3s7+IxGlwhH20VYrhk8nZWh3FBci1G993KshsaqHMfnPnGR
k1PxMc3Re6yKfaZQiBJbN+yJo1vM68eUpHZT0KqdRldF02yc7LKSI62vpVMcveVNKwLG8WN2ZWea
tvTQ/gqcDnxeSFdEZvsbUMqPGv9IKQmbddC6Vik9Q+hiRX2skY2P7fImNVjls637SlxsVUNd46TR
DkgPKlj5agXo6+e9JkmHHQG600i3lzD7u9BVGEmWAjZr6VP7qWL748MBa8ZxvPr5bI4ul7I2/s9v
7dHgOVXL1/LnCz8/jjSu/YmmwoE1hZvS4yzcaFtkOt5btVEdu+VR/7z3x4fSauHiRd6O/uoZc4xQ
N0Kj63ohw9uwGT/GSiJqma2xm1LSW+2wYKcaK2GiYy9df8muEPDL2jaiPLibGe8mJSuqadOCYwce
qMG2Y2tog7rcUyqPuBVWR7u3y6Pp9uXxjw/T8dLG7rx3XUS1Icux5Sxvft7zFB1CxkjpUQBHIsoH
3hTIpB5WRHwGVnO0c3rnft774w1qCQy7TDDziL/ynvm21rTQ/bwpPO8GMFe6K2v3JIcc3Ek3TOCf
nGcfcC352bw7dm5GU1CA4IK7rn/LwZhvaNFlMOm0mJOSpQ1vqqqQXvXQpnacerbcic11b09se4fn
IhD2ISOkdERfR0LHkcx8xbeOqDM/n1Z1glnfI+/HpRe870RIkZXbWTgjMnlQmVg59hx84XCo/JLQ
Vi4j+6i85jnKuFg4MXM0hug/f1G5PA2q9ogu/HxMTx3EJT8ykzUBTkXXoD5ROersZGCZO9/MeDWL
PmeqnWOHPxt6UkiOKiEZ1bsRm/yObiBM/excLeWEl618KQP/fJmVHF0NC5MQP++OyzHl1RUJ0gkV
z2lYQrehWx1/3jMVSre6scOgO/Qtr9pkSHEw5GssKDfDScTh/PNmaGge/HkvVVT0ZZgomNUtjYP/
/EKQtgghg5FDSsHTRqT90ee+H840Gtom1k+48QwP5q5Et8bunNnjTB63ot5yeZ3oPOEl+/nYVuPO
6wZ3643cpwJbHVmdpMAg/J3lyubklg4glQhurE8SbfkN2M1RAuwwyfZNitjKwD2QpvEIqNvLfRv7
BncwUkCXVLbDM2IwWGOlxp8z9VsdPmbDnZN6DzJvgfG0t0kn32bgw7N2A2Q+517TLOorOqcJE1Dx
wLnNaBW5raf9uavY6E9wF/KQ2QNmtuEspu6JZivECCfDe/ce4rzfSDCoGB4hWCUsB/bZT1F60rB6
L/OzYWA1YEbEV1TM1tkMMrUaaLwAAwas1OZupzFm6EQymhsvg8i48yXVfYWtD4Fo1maG75+eCSDL
UHN/8kNWPj/4nd557vyRQ8gF9pegxQ7XXgSj0M0Mrh5artwuv8rg4W4GZz4MvVFsyru+5oKqnbTD
060xcgZc2Q2LSQibzJduhArCEmq2Sr1WyzR8CkZWRk63gSxcrlkZcKNkpZOannvjnOisUJsps9Qx
NBPYq4196cI4CNypOXYee+Wf9UjTsXUzAlK9ou+AwEPB2lIoaq6J1dDChe+hZkERIPNWuj63oJ20
bqpOIWYTP41s8Hb1OSu/KTQv5AweC3ujXFthZl/Xr0AeWfgw0d3XtXDOlGuUL0ONJzuGRU3w+ca0
WdRwn/lAjKeArJLGOpzIu3jzQYJP3o2z8WA0eb+d6+Lz5+Hyp9HaW4G8y8MXHcUej8QhiC6LQxoG
DzkLBJDFOFMqD8R577kdFqi8PemgjQ9Bu8cpqbdVziSZSRi+bDPlAmYD7g4am74iFODeK9UJawqX
G2xvrhe/AAt2L4Isea0I/lOBSyNvX6h8bWW980z5+tTsrSgPL5uu5FYXameHB5QYTZrx5wCB3TVi
PFZZmpznmXcnIw8K4rjUSQVZum5yyztyshhwyDZtQaRZtqDwtGlET85zSZQtq/3iZC/gH7Ix1HTk
ULIch7AA47BxHdfy9PNc/XxKpNAumTJ/2+GbY0mOo6B191F8njZjTN8V69eRvW5WWLSohN16MKru
WKcYwMKBlMNQ7NSQS9Zuprv3RrPY9Nz7ydENdTYS4qArz3pSrmr3QfcEmNs9Nqwy/GkR2XDOFpY6
DQnLOOjbXmTd+B2uD7odj+PySWY88liSZvbncoB3UHPcaVSNZd3HQIrgn1h0cYOXzEED0jyci7Bm
zL+nsVvtsZHO+ySoPpR9xyMLr9vw2M0tMZiuvhb4Ca50UD2UCjt5tGhQpRzOxtG5M0szWtfjkxvi
lw2DiU1R9xCquGeZWlEYWlgvNuXle/ohFi66cyHs8UCmhW7hstpPi07gGvSZZEXRkm2vN26DA8AP
mAgOhmts91hq+lXnCeueUVXRxg7uPewQ5ZCvda3a9TxY4Wq0w/cuFsG246ZCBbwJbL7NqRLIdmE1
xjsD6gbECOcbFzMJozDahqoCsMEptNKFheXiE2TcNhkSUttMBzhZa6bn7lfaNLSktkcAUJv/ekEs
/7wQ1cKVnrZNKFqKa7sm5PTnBXFijfZcAqNVRnOhzG81GrRDRBdhIxRFvddRqbtNakeXkQ9GpHCL
b1GUDarX2wDNfKjww7YG4xkViec4QomlG2VfwdWD+ANdyyhy4q1sP/77+sn/szzyr+rI/1aF+f9Q
P1mkBASm/4N+cvaVvtVd86+qyfIDv6smlvzNpdLE46X1bE+aGm3kd9VEWr+Zrrb4tOMyPLStP1QT
5fAlSjGEsE20EcSMf6omyvxNKnJmrrSZGdqgpv87ogkbnr9syQSCjYVE43meyRdNW/z5CKy8mXJC
/p91wRQxI/uS3oVl5l743XSlXY9o4GAHAHH+J0fntd2oskXRL2IMoIivEqAsS87tF4btPk2OBUX4
+jt1X89xd9syVO2w1lxriWG9vrul+btmkw/gFNUTNRM5Sgwo6I0GSjIOypJ1L6lKX7FAwwulYYiA
tSpvftF6zz3Zk8aZoL2Ak7uVi2MHnv9ssmwhXWWJgZfhQVsziE/IwB0JNXi1tZ8Rf0uYkDs5GseZ
4gTFzrDzl5iQD9k0W312XyRWrLDD7chKNxvYvYr40WPS0z3m3rkOvt+suB1rM9QmCjHXkB8mxX9E
HjlaOfed7GNSGquhQ3xLtDcBofGWdoBMyK+aEyweEhWWrvrb3VdkOluy0A+dmZn7xs53wpvi3RDY
OOWRvkeyIlBvcYa/ZFS8LT0LqfoHXDygPxEKwwaVxPlJnlcTMsqCRiked5J/JDcJe6+agYBNYs/1
yiaPu8s356Ow6OFV9Y7kOIs8Kc5Nh/YPMnmS6rgpC1Fu/Wk9MsAnJydfjkljdLBHfgt2xKhO/sOy
qAWqkxb7gn6jAmPAf5XFyWFqG/YA2r4s8cfULpf5vIJatbJjnwBUSdzpy/JO+HFp9hTmuPXfp64N
VqQnqNtrtZGoc8Zm+mfMNl6NsX/icLqBkYaMamL5ApHkcEShfEAPoGPCjpHBPfB/NWA32bXz6b1S
A/D4hyWQ5iBYXO2V459Eys3YmgOb1AcWccIg7zrTBzAYGLYx8bvQzoC7MNOQ82tdrfs8Y8E884Wb
WhOvM+kAnpDn9BFsP9rfFM/j3uq7Y8ZGBcOgOpGDpejiKWbdXLsxqyJB0tEzhGpATpLt5Mf2MUGI
ym6ZYL9Y3pI1vQo0E7v5qVlrfFR9lgUz7vAN4lp6lYztS+zxC6VIjrP1h43oU7XoC3mKtnvGQ89q
DqySnd7qianA0LlzkKBKC2pbPey2XNiu5Z7nlH/dNGDrWKQFQDnajlUDv5xBEDIFhPlioppmSAKx
5N2LayZ7iCQ2ZWr/EbH3Scy13LGcYfFDkeUZ7beh18wd89/ROJDz+xcpimJGkbwhjh43ObpuIx2w
7mRsK9XqnTMfWrjnxE2YTLbPehxA9ZCnrKdH+msb92aOWv0u02GvlW61NT3CQInPMGxEK302W7vV
I/8aH03KQmtTmvGKA1Q30YOyjpn07LezhxRNHQJCVTwAw4vzuyDkOvk+1nzna3EzBrXjNB/rETe0
ocxrJ3HHmqvmowWBFjZ14kknJh5V1k6YBj1zKgImtx1tHpr8rLn1PRoKS0150NTGVgwz2aZGfVeC
uCgod/U2hxMMdSJdtix37tbUYRR8bFq1Jo+6RbzqzkJuW53aYeJ4L/p2ko54GiHLZ0XnE20TrlSm
YdWCGE/ip3oxzjOr4quJzalarQ/wyHqo5HjStCU5IanBP7lMr07tveEzQ/HQ2D/Zo2307CIUlsal
bU6frV87J4Le7RNHPmlAHoAPI5200yBGb88De4DKOpy7CWLcQpNvD9XCbW9h6x657nVfmjDmWNoX
2r312+a4KnBytMZRCjyIse6y8/KkD+qCb4jVJN6/9R8EX/JmHx2vQ6J3Hedj1E2Xvom7B78oDzEw
shVKh+QR39BtWcrD3ODRrbMOMoX2nSCV3CDgPEm8zY43jegE8xaXMyns/TruMR+GOkivqLOJtyxy
MsCN/jW1Iqk7aqc11RkAlB3PbcQvRKBUAkfz30T7sVWQmDctLpqN7VOQe2kcGXwFSrD2ahIIsG8S
7ySJcgkYqGIQNSi5oQt+ej4Doh7j0S6iW0xOSQ43UBjExTI38Dm5S9vuArtwtt6a/vYJe2J9Xj+m
vOcAhG/rZbxvExnaM5oNyyNFmn7gIB76PtvokelNgFVEScK42X9lOanwTSKWHTjdj7WZP5aO1dpo
oyqccMmOYLZnkxkmuxMB7Sgpo2HpP/Sp5TPAktPlCTxJiFlcWHD4DPGedE52igfYLegXLlx+10aZ
LRzpn9qbKoaP5XRlE/M8ZRq4iCjVOYRXryIMAJGD+GldkewkHPfdlBPlMWnQmZLOHA/u2Ox1y3rq
xti5+dgWszJUYnYPWFMpvcfqgg/5W67K3Frk2AexjpsvRVniWWb7VGWUAVlXvHcSGTVL4/TUCbGX
qIO2/lKhLPpRZAFsY96NelXLCcM3w7ed37J2NVT9WbqzG+Vkl4BY9DD8lVwQHEDWig55zCdsIVVx
QZju7pBW3ka3HfZNLNgdewsOU+OR4LCEs7Tnn2pHluHwU/g9IbVzae2KunqpDNmQmmKReLomXL0O
6HGvYU4m5RoIQrhbmv5D86XxAJwmA4UJu4inLu7sbWfqe8ahJs2FAiGQVLcRHarrl8busfwIrCX9
ZfhGwqPm/eeAXtoagPBFCyRa1ePeRL+46830T9y3KjDb+c79hoFfgJWrRzAXvj5qdDzFAFSdWZ7E
cR87esSNLI8rDtAM5M5ZgpXTOyCRxAgcCJ36r80ZT42LO7yunQDUxw9k6+Cp2HxDwWgkIYq2cakf
rhHdST/zUQYNgXElVwpNOUo5o0z/rTGToKn8UqZxVhl3MlrJJGztx+xZNRcMc8HsAcSxDANpTgp8
SxZVHvQCUh5Gut+H1zkqR1ed8PnDSZhQ9jEF2hqJ+Zfz7k8f61YoKxzhfSzR3zuB6Q4kSOCuZe/1
TnwiXNKua09ugnaxncYrWKBhJxpM6jqii4CsHisYE/kJ78k4N/jBtpAgnECrn1uPXheeQHdI9WRn
ZKV1Y2WDMnytYj6FXAQ+Dg9QihNfLtsyJJj7/xKznK0UrSBJngxT4cpgJpiUICDd6fBBavpTbLIa
GZqiDzVmQqOGUZyAIZ7z8SFexLI13oq1oB+WfmAoCrvq8b9HC4RxUY4Hf9FRbshIs+r5YLmQIizT
nqMh7bogFh2TIy2VR0ODBwZvmrphRWTSPYKlymMpsI7F9vKqVL9EzIhy/M3bJcOFPvH3k5LQ8QN2
S2Tp93qGlWd6RLZ4UDwD9Kbfo8BoZeVgeBLiltDCIN7HDzBtPAxqLkDIvaoYYKzAFjiPxGFun8ox
q54ozoAzFDIGMbVH2V2cceZGJBrKs5/oYQcTnRckv+giI322BEE1OXgqwFQickolsbYeIYlFelwX
vdzNPYaUsYND0qWYWvSxZMboLqGNHHKTqeFXJiQ7lJqBk7LrwJOV8HY7ST6kyyQfNITLl7bbssmY
va2LOqztK0gItKzu3lR1EYmaYnDu52jBzwehhhumnK1/SOxvU1GfIQ09+URhIwu4yrj9mUYL8H/P
wu97KhAj84ofNJGyrXHtQ0zsCb+uTy+/AH6P96QK8itmkI18uQn8jINViqBMM8jwGEr+D4gmy0Wz
cXCO8/caz9XezrT9aiKxqX1+AGZEYdmtAAgydZpfraWLgzbv0tAb7buDQbNFS7LzVgzKQ7bcJ1fD
SZ8HMsnyY5PYz8mCWVmCHmNKMzphlU0/PUDFrTDLKRIDo3BFQGfuYNvSawYhD8pcQ9xoEJNeEnQK
zJBMcfzXA7x/0NR+w5BxjT3oPL67n1HHpLN30DLgOuaCNmhKHf8CGVShoi5lOzM7RMhfN9nNkBLM
Y7UMhCV3x0pj2j03DHaGBF9KmlCHZgi5zcYzL1lSsewpcxB3Xii8tt8BKlDbVQLNrvzkoDHqwZpX
0DeVIzeyiRJxzeBKpvXTaBPXA546dFegy4YZWyRGF1PQmzLZzTxxvd1Cbn2gRtGIBLpogUGR0UuA
W3pdPSTYc+cBKLJQbalhvCTENPn1Gi1Cl3D74WaULDb7OAeDWfaEl3r+lZg+c9ubIPpJX+HBctcz
CN9kVxjVr+2uxxknNQuSrAnHnUCKwhUaV0wJiRkbWvYnC0yjxNJeYId8xCh8Q6BmDSaX4ieXRLna
PEC6Q1wYse2hGGjDciR8Y9K/VbYOQsObMCLN7Kg6+gLQDS7OP4B1LeB9tc9N8wn3d7KLJYgpyzNO
bqXgfnXT87qy9kONsMH/aWzznvlo6Q8fvceYenLS77EX1CQ8jlXdafvhwX2Zi9QKB294rTDeQh2/
OWRM76m/AgDGvBemxmD91abpCKzVpvZ0/OsMFKR1wLSlsvc2SlPXTItU5k9hRU+/IRPwNS957+vq
aM/Jh9mDGSk8B6ITWThlgrOz0ssqKPTySbeCjvIp8Fhd7waP4lb4Nl0s5HMjdnZOIZhVVdmbT5Jz
wHe2nUz3r2Z3IB4aFShjAdJTFn9cNTCoXV9wOn4OMUpLoyVtto00ZFe2p3Nwrq+WH797OPu2Yzo8
e7pPd6fx8ChBThexvWbLviOur5jfN4mDm6S2uw+ZIF7lFdw5U85E0ii3y9LEYR8kMOwiW1FmFyM2
MHIP0abrwYK4eSuqPIkmj/4rq06FSLGEKhJWsZOFHndhXoJsQwTFe+pCXUoYcJfCDVJv+Yy9Hni5
RJzvE9UmEy/EgYM2kTyLxXqv/OHdcR+xC5NYjxSMh4bkAvSRcH81w4QZ5GdBlTffQ070W1nP0GCA
wMyopr1c2ySq4kox5rd2fSCyyB8MsNh/wIt65tj5nNQ5ncCOGpP6cOkw+Okyf68r99h4FVtUDgjQ
ejQMRLE8Cvr9/7+6ydEgxwOPaqYzR87MgoFD1rQXT3H9QbMkm2pkDadxntGc1842h6R3UKNfnTUJ
PGnW/XKvkRGyyTN/Y8wpjUk2c3YQNMtG18Oh3LxasMHRbbjMimMJ6wdDlKGqa5xpZOSW1ifWxP5Q
NfKv4UHaqFhCbeTU7vFWkF0z1ObeKtQLB8vOVpCKs4Xwhni17xJaJVtC5lI+qNTG4l/iLlDX/8xK
XYtkWsBCBUWZaxebTM8aMO/ZGPOTlr+q2H9o2yGN5ALrjUBzLF2tgfaBe9KhHUxLz0abqHr+vHXX
/XpX9kIFw1j9BXc0btllHRuMRIOGj4WZN1UvDpah6u5NJ2vMdsNdxoqci6q4k0Vw870CUPLAJzBx
sxATkoXTaCQhSgcZaiGKp3IPwDoAsI90O0Yg4eniT1v42L2p3MjXIGlkNP3/WmcQ29UA3zXPeRIu
Pax4X/3NCt+7rhrM7KJIwtzCBMcNuIrsK+6XgD+DEHysLyzIN7OZYc9p8teKDg8pNM3Tkl4MI79i
sXrToA8EaYEESJq7cV11TpiRQog6Gl1CwciG2AHOFD13fbbB+QURawBlMQEUbTRkxC873pEhJ0W5
WCAJtNgRk9r4p1QHLZtiqYAvNTWnnp5+HdUf3o4Kt0l3nPgfRWVhIOtZRDZs0iL57S74H4eiixLU
rCRNn1rAm4UynBC3zbtn9vu+QwNrCMXwByxFG9g6iIQFnYSPyKuJVwJuYEkiuqWfsEKyU+8ijgkL
yuFDFN7BSqEW9YLziG0vkzHP3bb1odHbPsgGvMOkUPb4gxqvwF+5ZVHwnDu4AMXAw7n2gUrr86Id
1moBMsi8bu4xdU3IGLQOlLqJXL8RNOIZq+KqPXoMHvekXH7IAfg3lWu3T4jd2VbJ6G4rHCMEXoK5
LlmOLklOy64Tt0objWkNpve2MOqCYYp3p4FNr5bFCMWayPdymuQGoaW56jjfy7Eqnyatv5ftEC6O
4VwIBMaFSAV9cmyCk8wWeyHRNWbRRMl0EVkFkHws9o5NSMtCIclfh7N7tXGA8D2dWIjyKFdqN7B9
2c4xZg17HfnlZf3PSGJnNHtcSlBgv924ml/sOcWRtK4BfEorgD0CQxZufNvj/Jske0OMdBqzPaEw
7C9Pec4azszIpoNV0lwY2KKnB6bJ0YG2d9anb7eLb6rOtUgy3GUkzHJNoQeqCmoTVzrfaVerc8nu
cfaHwHxv28rZSmd+mkbwob4tKh4HReqRY9KmsG0GWPvOeFtdTDv9rHBnbm2TBGeaq61h4VjnWuT7
JKKT2TS2XT780co5iJmXFGQOsvd09sUs2X5XPBFY74GSEHqxNqd68d+ZKOM1UAzfSuLY+XDTQ2Ya
FyR4kmeOEADuwY1w22xfGWi/SnmtLJdQuzU+8jE5TwbfJalGZoRqrovUSrYCd/c3J7J/9EGLZkoH
ni3LOly5JYLS4royCYwZUms6lQTfI2ozcfLkIn4oqLhcc7nvie8gYYgsinpeXTLYE7VxbH6lTiGp
m3mcrq2WnOBwP/Tw1GczQO1GVeeEbyfgEXvhD8eBDyMFy8HioUGyzYdRCHV0L3Yss9cvVHtXva9e
OrIlLmy6maL20A/8UY/W3HpWqWIK7CtANtWuL2w/0tfOYZ7UjSGj45PrtvJqw6ZHZ6frLpsIVzs1
CjBpVmXELglzX1fxCfNFjcPf6YMY4FDRNpD2MFGGK6RH9B2AJlsTWflCoB43MIDfNvJWbz2tBokF
WEUuuk6BbTLpBYQyE96AU4fha79V8FUusYXUezWPAibqLZ6NYBHMIZ14PtpEdpO2hnMKLtqydWBJ
+xlWd02l755BDiQ56oeplCPoCngmWJ63sm7gt+cEdKE12joAc0oEQ2aTjbvRXGyE19AsbMGwTGZs
P1Y7vpuzfu/uvTVOB41ZYV7P8Nt1cqtXclhBzQLb1QwYV9OrR09cTuIf+XqAxtbpYlvml4lpNcBO
4MbKJy2TplVBWt13jX1x3VIdl34GyNI95xZblyrVKEpR7e6IyXhesPdvhh4jIXnNPqyRTwAqY7AQ
2kPGESRrNBQrobIY++MeUYdZv5q17iOmvyXmTIkhzENtaRzFMxO2HggosvL1UhrWnmS+IqgUsd5z
/mqCDjvcbDK79kMfP6V99lxWyQnbCZ2/wC9G07vFtwsnWP2DHAhGpyQWnmE6lxjTAWvJJM7tQmxr
rWTpueY5qGuw+S1siL3RpkmwWkR1w5FIj33tENML7Smki0baTihmU8q32QXVO9Hf9pUgaXJ8zuKM
oMXCvhLqkgWWC9W1txYi8QA34jwsjcg0P/q5uPdq3MSidY5e2Xx5AsNx3jJs5N5bo973SEeMsz18
gE3X5NrZSWwmSFPH+Uyu31oTRDWD/h3bwdrbTsxElepi8ernniWNPQGlMXzWQq3s9pxy/5UESyrr
mDkkjqT+Iws7feRZC0uBuFkpCW3vkyEUDaCBNqbz3F0GooZ1F4qk1Nj5HT+uhFO8QPAvcCqMAhJP
pR0e8JtaFNhXkCSw4LB0zgUaxXpvW0m/76b8KzFKhaGpPToUNNyJ/m8u3ZKww+wCa7PFpE3C2QQ/
ZAtPxeZXPV2RiBUMhb0Y4ZpDcmvOcFMzMG21XZFGLQ4rrEDiUqfDCbJ0e0gAPfJS6JFlFMa7P/wd
9cqn4cVLJ7AiZRhUPbuMw1wl36Aaifdi/jiDl2KiBpthM6Bgs/gJdWoZepRNlv2b17+58SubH9f7
kssf6qWiujrJRzcg5cg9pnC1bLk/0eiSBVjsivLDLbLvPob9IMQjnCqjiZ3N3D7r+vpRJ2wMiE+K
elI5SZmCKF/5WtDAN9nwpr1hybrhxnbCRYFrKtm18KPzSjeC80oKEfW4yfyHPtGjf8BBnbjz3qid
b1eq39auv2bYUeiTzE+HALjoP7ART+Oy9Jfchx8JwAiDhZY6TMVUi7Kn/WNk63T3i8+2zpstQFRm
Qm05kxpU75ZEc9GrZ2HeGjHzdvNnFSnB80YiELaUO8r6LwO7RpRNLo3H/NcbKJorR0znMkfY7RpY
/zDgiIjtCEf3lJKxAJ5rXMwPnriHAZpcML/P/+TfjHk2vbTv6M9+Gd3xOVhfy5h/JCPE6Rz3UMqd
h/IG+U5sHHH7uoeVTyRpmvLMcYI5c/Vexg7sg5u91GaVn2XaJcexf3AJEu3KAJ3dS5IApS9Oi26t
LFDSf13q1DsbrDPpbEAsJ2UEqbbqO7cb/sO9/4xN7Irp6S1Xg7Mp5YKEtvPDShjeUXTVc1lDcG3b
5B/z8VdKYxE1eHxOnsXJtip/L0dPcAe0F37Gu0aBHIymiFAkMaVOQLnpGjmFmd+fBofFFxNfIh3r
XygIgDvbM6Gi3dEuGf15LoFYeOta5NSP7Ayh4bWj5NpPqqGIIHvNGnyGEowWRn16I6PRvZgWjiW6
fko9vekv6uFPXrUYbeva0X/aP2W5KpY57UJWH2vcuuJY87X5eZj5OCaw1U5Z895JhD9Nni5MA8Op
8koSdAdWodJ5Hkx/Xz9GGug4sYozSjnxoSDX6e0XUsi7k2v4u7JeiCuSemDNlo/xi2tszmyiJLrv
0S/ce2wmhFZDyyZfpCyveKoupftau1Zyga+GEHmtnwrN0w9N2lwQ5CNSs7klQ2NUAewIyCoPOAth
djW6w/hsNBigBwNf60RkR3GesneHT5D47wAPbFSm7S5Oq590WjbsZA/pzJiQpdF8AZPC+AfIZv5Z
lu8VU+LOfE5HcWZnAO342WIo7LCHw/g5dpBDqbgwtE0bP6VkwXmbE9TXZ+9F8iOBJWgUvI+bsGUT
a7Clr6ZN1T/F9Z/J+WogPCU1znPXQ7FYvMz8UrGX7dee2TIX6X5NzaNmaG+VmLb6VGw7jcTeUWdv
18cPTDNoBiQE9Lh8Ubqxr66C+5F3N51BF2/aynVmB9zRf2rP+efXGEQKd/f4b8Sq1QhKWwn2ts4O
A9SqUe8u6SyvQFjJAF7t3UKGbSKwc3MDlhZhViUS2r8kfLBqhUjGroHVL8ZIbACefgf29oDTPOqQ
10bcnJrAn4Lj00p+l+VfJxw+iX+y/ioZaOW47okW3TXqM1dnHc+1DkUYZyV5vVzfJUNZU/uqm/jT
NpHWARVkWc2o7N1gPI2cIpxJJ2pQWxYAKUyy4Mg48FCREFuKthc+hbctSDVZY52DlDCI2NqSYLiT
LrsJHNnFr0nQcBXK1DvwvN7mJXlfPAxyXhYuDfZwGNYNefXkkMkk1MHh5DQ5/YfFunKoP2t/IluU
ztqoD7qUWxfrZ4GWGmT+2M3BSMCeqd7JbQl5Iwlqp91wjqyUInsx31nH5XSzrE/Y80AKiRSk46WA
rO/OEWrqbdPNr3gBPx4BMAzUoEwY6J0Xg3eXwIE1vi36XdTtphL7FLjMru3Q2T0W0dg9lD/dB4Y9
lvzTs8lI03Tbiicyi2gA45Owlh0FCCcaIZy2EVnJNUbE7dEAGG/IvR8bnWNhtrv+vtR35vY30V4L
BK0++8q2O/nqVWCrNUBdEOZeiz82lMmp/vS6e+Xm4ej2Qal1OwJBAH09T722BQNBiBbjqCTd2e0U
rtlFON7tAb+miUDbTm64FQc6NqFmZKALd6Gpm4NR/A7UXrzTkWV/21O/GWGp1a7+Mib8CA/u+1EZ
fqgZnzopDnj/Wyj4cjKvBf4rZZRnB7yz5eO0zd9YfYTZhDYY2YQD3WAd/j1WBQ4T7sSGfyDVGwUw
m0h+HY8AU3vv+MWpAf0tMfqX8WVqnsmW+B1pSPhDr9NIwqpWnIq6PqE5Sc0/BiAbcnQDL2yMZ5q4
CVdHgUIpbVHepMO9FTSPVXypCBV9kdyJr3WsvepdgQG49rxglWQ9A6+6kNoXjcLwD3gtSJyXNXyl
zu8P5aiWOwMwMqubQRyQQZ9zhKOYCfzs0OVqt6qfKg5M+ytOvlfkj48hASrxreUflrpmrIIgoSXC
AgCvUZ7Mnkqim+Jmy8Sbb3cGt5Ou+pmKiY2CbdihNKyvbJ7Zb+nFZ8OoaZsl1Nh2onO4D+QEWKl3
J5OYMTuhQ8IhErmNCbgsAcNqPDAOgWvwwJ8mBugRvA2CjeGXt52XH4nxDbDcvqZEdcu3clZ/i0e+
ZP8t0Pli/wsq0f2OsNC8mGdl02sJF5P5VvdYUSsJiiI3vaCc4sjhuOWS4YIQ6xy0BnzWufjWEF4/
rGXmhAktzdFgTt1nGatdDEsqL+pD5WiHiTyDTZrZTFSrE0Ff2yy/CSD4/f+NBG/lh7faz/3iWKjN
1NkHmODjuaVDcXGN0b1hYKgIrvO41MH2cZK4OwljM8lWQQwGgcCuuLPNO0xkO8/MhRyh71KlHbLZ
/ZjdBL1BRuoR3D+tOhGRsoeTsaeF/Wn7FN7XsnELg0dpPmEmjsZ0eai8A6edfrBgQIWQp8WrbrLH
tnxkEfve9sW7U8kdkzyYRsgQZmQBVAZV+qN8St0xs7HJZ7SaBAQnvTuH6fg2e97ObpI9OgymyJCv
jbnaWMo4s3kH4Cge+yH/wqLgoX+iwptZfpFZ7HpRkqIL12E9u2hh2o9Rkn2+zIdW06hsyzt1+dWg
ebDbH2tAtLG4313L+zZXFp8imZc+MdHbqv6DOhrRWBU4HtLfJL83bh5V3WJvifihSfTrQyqGN2tN
oxV4sMWLbi0y0nPxV6++m6z5NlfnR3/0o+ACsnUIS2+2yLyyJW4f/ROhrhW56IerpMGso51t7mAA
fCc35Y3o4vE8Zsq4IJ9g7z2ApWxL6wPsxkvXGZcuHYdT2aPHaMpbViz+7sF4zVzJSanxq8R9SFzD
R4VT+1SmKQFrKPQL5p8TDbeCBanL2uRYKz7tBJi7Yz5VZUnQVMv0J301fc05qpJ60RxZIqUrS7rS
J1neoxEjwR13ZSNpBqAOrArVFDx8Kv/eDtOGu2zCajoeKvPADHKLUT/xwP8IdG3+fWYCqBXrKxAi
/g5HPluaeBcESh6JFRvOdd1eSpF1Yd7FaJNjXpM+B/wNpqshkIqHQwRFxqlanivmN9IqnpwMhdC0
HCbDZfOPQbCXsASQhPFvd9OHbbUkFWNPz/K7gEZm1izctWiGeiA4KkhyoPKvpgjb6QYN96HrP/H1
ZM96fyEsCq3n1sHgTirZiM0jRiFd7Zf2aDnkIQ8f7rqXyg8GEoUMPX9Y56NkvCzqTz72UUIBVrpA
B2zWzDmMROMP7EPUXFQQXwulYW8B/8vN+VnoK7uFR15vja3U3Y7evJsY/dJExpSeQVa1znmEMx34
ybJfSkBIBnbWyYEp6cfV78hGogQ1S3PilMeuHf0NqXgBMpVvzXTfy1gHmwXPfKFu1YakRSRPZAiM
lmtNkJ1TE74p1davk9dyLS5aAwpOuKV3bJbi10CQGQr08gEt8rXu5J82XpztVNtXh/ft2Luah2ED
L0A142qAmjqV+dVzxW3pbbIHgM3E665fzIuLAojMAhbfQ3Yy444ks/yr8XAcVfkfk0q783eOJXfw
ILfAicHvkU5BCpKDnXXVtym8+rS8mZCXEGDBJntr4mvR/DTyPNsk9QwRogFmadw9n2VKra/i45J5
ERD2aJqH54Y9GZf5argvOGpzY+AuheRBqQe7ELzma/8QxtX/9DF+KpI1NBwtKBxzWxU0r1CaGmZ3
SlvDFbzDAPJyaUEsdC+61l989nuDYb2RB7dZiKIvmJZtEeUf9OZ3ziTMa1C+3q1RJ015TxnJJH7O
bJ6cIRYJVBnRGjcYS1h2Di2y18+BR65MAEfcaiwduj2QYLmw+mLMsabcq8O+VSzy3oBFhVlHeCYT
chM80pj2O4IIuDjf17UKYfX2E50K8s+GVMb2hZNq02NQatCu6YkdUIdOybiztGTnisegHADTmu4X
ioo+xU7Tl/wdSOvReqmMpl6RuEYI1AiXaVhhAAOLdvt9MXXhxEPC8hPP536k93KjuQCKuYT9GELx
VCiopowNByV6774lHZAbO3gUX+iWSYTY13pxyHE3UbZuAbzcWlU+Jc6FST/7B3n29H6P+jlMV2eX
sK5sy4Oy3BflgjjHw+2wro0ZvVXpIz5V2w3dn2xhL4g8tHP+qzIjWvDgDTUbs1UHBwdw4cjmLCyL
4sKmiFzlmeK0spHnlNZ/pTYf5fxEfcyUqj5b2EuovID8ZbRuq75sZExryT/Zts/kskbjBA8+N1AG
E/VZczKuxksx5uSNJ6oLvAlFZT08WMD9U54ypM1+M+7OVnSB7NA6+KRn3hI0lxvLvgyQCCWGTcMp
yVj3t139GEaIndtMuB5YQjWn1POjQqmgJyRbTsOl64lXYeuj0NWm3WPQmR6NtSAOjSB5IOGbyc6W
wEzGU06q8qaFOK2L3iDFD/0uF+ffEq661YKltr3XWGhnOo3A9f0n1w8l8dqrmRypVCHbbjW0cWXs
vvks0jZ43zYpMa8VIbsmoiOoTLcC0qPuoSQhvqSVRuCjscz7GHFTErT1jcn3npfLMyArg5AW9fQP
Hi+4NVre2M31cyNB2hQ9dUCds65bklDKR96J1/9nmelvC7FJ83nSVoNVdeuy8djbuUecFgAgFrlA
ZNP32ILrp/Wfa6c9ERDxuRrNAbkCRjAGBlpuH6dZ9ntLdiRuwkdNWbHz6CcKurijJIgEHroke3MU
TVviQtGTi9cFeEq1sbUjU0dqm1k6CkizYq7nzwiGWXnGeuT5xUvSo430qw9ffUGiBz61MdCaFD7D
v+nMaR0tSBQ7AjYzsl8SljjkERS5G3asJ830XZJugAD4ggbtISVztdvI3mFvpia5bTo6U7KM0GEP
l4pJcyz7U5XI19JjrqD3TR8M3a8Yx+ooJ8rGBZy8BMDwGFDn+fqjLIsTL7MA8Nr5vSC2Ph3e7bW1
No+UlLWotpr73ernjrDmyWBztfxF1M8Tbz16Ny3o3W5HouS7KRlCe+0X/L+wsLq9xQrC6QlGsX5n
V7yVVbGz15KNw5RHjf/flMFNqJuBAtO4uonLODb6H0fnteO4EQXRLyLAHF4lilTWKE3YF2Iic2pm
fr0PDdhewLA3SGT3DVWn2iBlVQeGaIkCYtF3YrgOqBpQrQI8fFJGXxmse6qEX1N/SJNA3qIR29dR
TcI2XWU2Zj4pJRkxGOyBWAijdbRBB8/BhP/MmV4kOSWlNOjCg6TwpLbpHgQUrT1Rr+U4bO1e962G
hCowYEt4N65l2jM5kk4aoppOMnOfsDcmd5H64Lx9D0doD3ZA2tswSC9VS1dmoMJqW31NScSkJDoM
ZXsoIFsRCieuEd5xIFnViRZjp+blrSZCK+cZXDVNvs1t+UPSdNpm0j5aLvwAm1oUi3d5mZ9ko6cZ
Cjiq5hKn2rwZz9isd2Go3sdu2kby5BMW6cUkGzWzisYpPiB7hr+huRYaG/RSH9Bz3mAkQLfoZFcC
7oe3jBzEAvQ4z5imfIu29a1We/I3lU9XeEpoblg2ggky9w2bnZWiIm4pzRLtpVV/qUOfEW3R31pH
3tgV5U0Q7UhH/Qdjg6CbxHhQMx/N+cc248C1JXHB03NRiOlcYbl54WsF1CS78dwfZwSgXsoGQ57g
z05Jy3WssVMaxlK+sDk/4FTGG+scRVR99NEMDs+oDoxMHmGE8V9YlzZXMKKYl6rqDwUa41Jfxq9w
owI2c06dUizvBgkByNg613nAejPotzj9Qg/gJtbI2DJMf1az2vqFjvaz7FxmQh5V9hlZMEqtRjuE
NqerYWCtdti+mb12zfPyqBqOn8Q/6YKDYlUg5NcJmXTfYq5V+fppGOXIVXXYP3p1L2Vxw3h4hpaw
xk2/ap3gZtaws01KPPqjsPNavcA5PG4TJ1/XCiGSdXDTKMbGat5LBEIixekfjpmvZ3Mgedemu6Bs
TI1PG55hS6OoEU+ozXyAxpvGBChnIKxJIbt90nX6k9Ydkypba4SYORE4Li0+lFK0b3ReSP6XPRoK
Ekj14NmH8tkJB7/h+kjVIzDtEEmARIpwbOwalrqVNoKaD14AJh9bnedVyK2HyzjlJkwTsenyimAf
flGLZDlCU6RS+G0PHWrQHpUGUBsCVoSSPBrlXRw9ExRxa06D1trHVCKVjCIBw1NQ/NWtccY4vZ6W
MtLUbwXzqo0yl7t4esX9i6NWsfypMLa68jUD595P+D+pEps9kcvxFHnE1JtegS9UUqNHnwHtKiNW
lEUfPTJE5wBQ4yuEMhykC1zhI6Eu6KPyrg7tu9LFR8WcQWx2c3adJ2wQY3CbWLeE8ry1A+cRppIb
wMJGJksdosub8B5gUkTvQ0ryJF5JpEk3CYv9QDqI7ltuJS8ALVfbnsPmQIkkvwxszxzJXS+4n8zG
zePG7wSuJtS/89x+WjmZFCgb97zVDHnIsKWXPpgJjuSpbt3aDg8Eq22sUN1POjQ94ifKlVm1705r
ejEywyY3fGYKrd/yn/QYR6NW8wanG9+zzgabESwPY4GcfKRuU2xnV8lmwJA230vjc15Gps23g8HF
oRMybRg+GdK/Kj3kuXEDPr3vm+wWvUZ9fCCNshqhWks4XELMVqMCBkefBlrqQf2G5YjopLZ2YiYN
syByqlOg1JFFWlBd466aDWi6AY+UQ14zgkkXSHc1TifKzBphNWI09n6WV3TEPoaW/eQZgcSrK1QH
FZotwhPaTSeRBGOpjKZakHmloe5aRfELGA7YI2LmcgBWHau+W9EyC0vRQ/Y/w6Sv9SCbD5Ph7Juk
5wHuNIy91tdkh995lbialKPQ5MZrVbPaKMhP0M9SOaL8m3sWKePGyaKTU7JQsg2d4S2Huw2Ul7RU
WQ3uY6kYa03pXB0FT5pG74qKQnE2s4ZaGSk7nFeFHBy65RSadmaeqenQlEEBJ+SmUMQ2z2FF8hVU
nQSMAkC/ppJRYinhuLEqspmwpmw0jW6P5a+LI3lvtOZ4s6v6acXjEz7O3iFmlwohok9FDR/ASQAl
NtebQJ8fAcJKCx+3Sq4lXa3xxfnx7BPMV9U/MkU2fUDzlUOnSyI/Bq5aMScqsQeuJyn7QgYvo0fz
NFuCRG3RCCcVl0zDJtqOfqCdcpRHZNKVF8Mg2iwIkWdHvCYTxbhzKVg1q0PFoIw6pdLVo2Y6t0AK
t1buj+E92uc51NDMOWGNJ8gbQZzaXieD6ZlmrBjDPCtTPU/po7GGe9Ay7BcEa5SU+j281YHQlVY+
KEt4fB0/q+EpLLcyx11oGy+DEXpOkbza0pSzwrK3utQcRaZculG5pNQajRZZrH5rz+Y8ssIvQz9F
pCsY7S8E53WcweFQf9N8D5tpbYK1GXVWJ8NTQiYgWDsNWQ/lm44VIcGCQIKytyQL6zPjqWImZthJ
QVLLAm2uhgFdPFM1x+bvLGjWlVyqp1RHxg1foqB8Tzd20p3rifibIHgNs5s5WDsLNDYX5i5qgp8y
QepgKa7WsR/TUhDi6Ge65DGQ0r4q44wwkB6XBDsXP68FWif5pDRAAjAK9ddIsvd1Mv6u7AuGUXRg
k/kmMR6C4+mwsFzk9cZRssTAtKy8NLK2DejDSqN8yIBiJqJTxtq4m4SqOwlKzQh4PFkeM4JuOICt
xdyiJsMeJU3uZhjodAXnvz0Gq0L5sjWowQpkEy9qS6/FJg+Zz53BkSl2Aroc0AJA8XBgQCGr6Zn9
/hsz06PZGJ950y4a+E3byrdAzjdDxAiVjpsDZ6u0GbtUs0GskoVuzsSHO3WDNNyj1T2FgeDqRFGm
WeBYaS/HIr3LQeBn6giWtdka1DqN9GnFPE0cTDzwl8GCWGEy4h1YVfBqKMUrU0Ye/OwR1yFlfxBt
NNoJQri80eg9pbEY9X4QsPqVCl+dFU65OvpmcLNrtOxE+f8nAnqAOMoBsS5D2TZ4NIC/+ppAzqr5
65P5pBnabUI8iCjDr1TpMVJadInkyxW0Vgvg1zivc+UD9hCeGjsGdFjswwSUNASYbaDaCiLN+gtF
8CdCDc+AlM/YPNtIMc2u1Gs3JieqIOgLtneTDTMcsvo+plxmS6hgOhS/YZe+B1X2q9vlnz2KDz3A
ttg0FhYMjvImPCcDa5DmFkUzeyUWXDG2wzxkeo/dQ8WTtIzOc2ULVo80ufItN6R9nA3oZ/meGPfm
hUETQJjKkEhbCT+BmxQK7LAYgUPDW2ODwm7D4W8KzC+NVVLTL0LqUr5L6C9Ey+AlDY66pb4T2UQS
TDx9xATETSwAh1jsC+xxGIb54NGxJ1AQiKCNuW4wea8HbpiEwVtkEM/4lpfjHo8fHl2aX5LYMcTI
h0A1ULspFs4xNbpai4AX7SUBfHtNQ32CrCUMLd4rhtKsE0osjNMDphW8jV3Qc/eEP6rFdrjcC06H
If6EErdqJEp0NHnhSiZR3S1toLyq0H4sk7G6IecQb+6OAuBr0MTaIucOq/dKQORA9w9jYXhlLLgW
JHJh28I6BlKOCCNNKr1Bbj5rDd2bs11SuaQs28oMTcpKImXZJsIk8ets2rA+uqVW/kS/cU9L2Ssm
bGZDgW698Ep2bUJvaaUt263K+ibS9KpI01u6s0XVrrumPiVjsoutb9yVe/IOb5UeZRt1WSmV3Nah
dEcBs51LLGRR1EebyaiRyQsfpO1HTdjHMmHYGrDTkRCS45sbh9raGmX1jWvljG8NtQowcPqqe+l0
5QYqFUW1ATHMCb6FCLdJFVzn7qdBXuAOhaNQWDO5cmBnmTi7nMJ5NnF/mqJsPfZlTuZKiz42Dn7Q
Eq+h8X5YafAJF94zKlY/qMaveJMFXu8An48O+VRo2glT0zGe7F+LsQU+TYSzZuAcrOK1oBqundGv
DQcukF2Dsk+Y4CVr1X5W8gek1WUTxsvJoxxaoKgd9V01DbTqrG6ltNi0xN1Fg3HBIL9PHWQwU7EW
HYs2nYkF0MGNYk9QezZ5r7JGxvQy6+VzNJDVNSrE1jA2kODW2HfmgMXUaD9UKh986tZ7zeIiy3kV
zfj/0/SnncD+5Mj06xenrnZcVp9qYnlRmlGElmebKGWEErs6RwRZhVtKN6FIiNW6Jw6zW2Uxr9Gy
aW839jPUnoGUXJzZIvoRnXPLlnAhwlXswJB/5upMbwGTkVkOlfTgjfXRyYa7rkRub5d+QUKEmQ1u
Lup1x2qvUINHTK+BtfhuJ+0JSzsWlYbXQEOLJSQvJOMHDRdyX0U+zlp4FhlaRymmOMJsDaZWpTTT
KybCAfjgch3qyPPx125zKV34Xhq2kvQf+Xcxo+vayP1Y+2S3dyAVwLWZeyA+2pOEsSEwjQ9cXE2B
7EmzLksZpsurGqU41KQ3BstCMOCek10X8SlO+T6g5q1km+GvIW8yTrbYKs5VxJ4ObtkX0SHrSLPY
pTSPmG8WUPTarMy7ZfMzxBPZy6/1fMcPsZZZIwpyvoQkPUKVP7Sh/7C/XPGd2x5WWqyHebOmDGW7
kSHIVj0Y/Ws5JnfCNjHGtUjLM5nNd8xqm1Op7hLohcpd0t4rTX2UnGyIYhbqOj8yulWnZBfNy3gU
gV7eeVNmf7QOn3TR3XCHe2WUky4hhW4RQh3OsPy056wgJqBJWEyy95kdncn0VF3lrtqADydsovWC
jkq0IiPbsLOaOM5sSHaKSm9fTg+snV9tYXoDwt1kjC+z0l7LcM+dy6Q+f5GZ9pg6aOtm3ISGjfzH
YYqOLk6BT+GQsYEhMVjCFOeGZ8lCOw9f3UtzkkUwj7D6Y9QTnMDVsNfK8UTj0dab/VA6t165NvOL
bqjbodMOKjoq6dQ5P1CQ1oK0WjEIUs5AFBDrrSOu0AQCX7CR2mSzGBW+qdQYiq1PoWpcGNe4Ek9D
k9+7mQmxGXR+XX1EEManRZyqVx3zz+EIQWBPfZIC07G2yZg9NMbYndnfumCvlC8GQctGq21A3bhi
kYhHWOpVNJQq37M9e13enUcC9BrjLGnmDgDJN2tmL28ZsVOS6whH9Dzbx3X/Ule0QzOEiwqOg/ht
W6bGCYuMvJqOyRKus+xQs/BR6OjqFw4cTbk2ElqrMF5bT7Lls6T7LKFgSfRomkUKgK3cY0yRK2aY
nzYFtMKis4nf55w0hop5bzeGziIk/kQAqdCpgSXrz8hyo3WWmExM8VlMEmF+JFdSWykyS4ip3xTE
si7OsqZZWMim7OsG4LNKjxmZhbe5s07ZmD/KSfpQSA2XxHAIAuUh0YI64Tme811a4MabvjuhvzeG
cRxRyCWhzQI9NV5rlWM/E2A02Ing7vO5dradjTDeDCB87sPqWXFVdAEZxD3JpBZLblUDFkSMQiNh
YtS3YkJAOQ3Oc4nvzVF4TZQaUamRr1FtTcmLZeQgwZR4IUIVlSDftP6rdenN0djCpBQq4bA39Xnb
0XqlRM2SDA/RhPwXDut1azOyT4PWVZzp2QbRPz2fXirmFxIvTaTml4wLsWykXeoQElj3uyjoGUJT
P1VDxsohMK8qw8wgZLaalAyq6rmH7C5J7Ua3s4AhBhqZkZjrUFW3I44Vel1c7Mq4HRA2ZLF5Hfpr
oWD2SBuHAWl2FByMhF5+FRkOI+Sw+sBjWEwvkZR94qZ8nyeiLpYFU8qsaCpmnihT/2d2OXZmPy9J
FsvYuLVewkZ2qhTm4WFxaiTpaMPvV7QPEb47NbVMkn866kKB6A5iInZHVv2aETVn1PxVmMqFrDCP
9Eak3etSOQZD75EiREwt4EzT/hEynlgcbdGqsJVr3MwI6Un+nUQH+i/zVItMRyshhlevnTOPSM9B
0LCj1/5pkgwttkJFAPo2kEmRK1KDRbERb1LW6uGdrsETGXVuGbzIvbSNaF3TUKFgVOx7FuW+lADX
6cmuw8mPHg2OpGiYJb3lY3JtAxzzqI0wN1S409Xmm5nnDM8bXA6b3+UAJnbyZEt+xwBYivQTuO89
9pM9+tKtjXwgIvlujOuXwP5Ft8YAPHMx7VBU2quJ4spuV3GHgU13Wa+27PIm+U+ZUPUH8VG05DkW
Dn1/uJWVN1sHaoVwKU98RrkoixBHZesgYhufLoLM8GVkzF4jHVgJR3tNatOlAjMEiUfIWMpjkn3n
wdNKtqw3fglO5oMq7zJ1bxzPuzAvfEKNiSx8ScDzpX30I0naGsHpeuja91AXexye6oQipigMsCQk
MTITdQluewUJ8pKWzjklwXTUq6ddT+uaSxBKMvN19V84CcI/82OnVRsz/gib/YjPM+CKK3AOY8OJ
EmOdTw+LUilnfsQUv/dZk1AC9pDdba8vpfUtxu+Ozo08uXZDDtzeHM11nOuHNmSl0DT7CdW03Re7
mFCiinVXEPxmeQdMkvBc42fJvM3DmyX+RkanoP2IuOLzUfapPV9tp3+RxUY1yy1Z2OR9cc1azKa5
exuPEPAh+bScdCN4rZi5hGaIVAurRKLw8931/kMimTUUzbbmhBHlPy2TAf/clKh+mulSbxoXKcXI
l26ThlAlAh4VJeMN1Q2H5s7ZaahJVtEgn5tYRsoMflrm7NIza3hJRrzSwAz3vVW4bLOOja1vrAIG
JXltc3zmQwTkgObI+ccC45yPr3J6CrmSpcUSzJthpncJgdCgD3QmTLC0HixVvwFRsE2Gx3IKxtZq
HUnTWpOSq5X9cMFjohjn7TT85WXhS6x6+/yvVkf0AZU7kpejVS8WFEb7L2bfqcLYtsxDWdxaWu9E
/rLNLaiDdaTfW6PwgeyuuBspYB4mUVsIzLmd1kpSumb0HHTmQtOFmltlEyvq0BPcQshiAX4XClpG
TeSplw0y1RFUcT6V5gtx4UfYmfyXwvbV2CSDETzKtTHYn8cJvvmsmt6Sov9TTZU4LJ08FvAnGfTd
Pttq2TedV5iuezwVTCPQtbJna9t/ap8Yz2G0z1AL/B5LG/ECmAeHTj5HZXmtu9JcOWH9LvrIdEMj
t1/7evpRapIfSwTFML0c1yRe8xW0zc42LmlnBHccGUA9Zz5bWM8fczb/JoBmIqnlJyQ0JmhwKTF5
jHxRqMg6rKKEflkzZY0VRjtGtitUxdyNDMgYqPTfMiZzAiTlZmuVN3hC1UuePdi2Tx4rSgSztZC3
atXksBWexhLRFnwNHIBQK0rrm9l0Of8T/Vaqf9X0Uea7Afk1OHMVkeJU0A4HuafjrFYYXwSEJhXy
X6a+d1PhMS0TMg1TsTadnTDBhqUe1BGj+iSL0yV2DfA7JHXW7DOqBguUzuwhoGIl3CLNLHWEjXzs
pJWFxjvuRIjHagKJo76Y8CWgowbldeBpljRpNxm2p6h+xYKAQyir1sBQ1lGLxqn0MPNSKF3FwHTw
0tDY18YvmmI9YXWPLdzsnyhFiedqQUyoxFPNaCT0Z4HBzwx2AnarEUKCGDaNif6ciDHkIfEsfMyj
a8P5E1JHViCWWDRzecUqq+G5/R2L0F0YZuZWj3jLZU9Y1Ljo4ATK7KWjDTmOkfmMzm8ynFRiuTpK
nXhfRT+teJFq29Xtr3HYJP09ZRqMp2TPyChxEAESTA3Wmt/bIxCHOshgGOjrcr5VHcFItcwA5hAO
O5vzNxd73Cvu0JwSTDbdVK/acze/RP1vrRycX0C061HZ86aspWRXVu95JZBgxceCTV7ZJIdWnHtm
P0H3ViBDI9xPTsBFziCNaq/oebcYRdKrr2poCoH8BhBvZVUfAi+nNLl5dnQou/W49lrm9kbUuwxb
IHKmG4VNtUmrW5q3iqzYEum4WMnM/NXwnAXnriLpS/kAeQAUhvzyEq3EDx5Dm6xZnaZFTdAEkQf4
+f+TwzAjGHAWyqWv5FQN9mIo35p1j7ZLWxF5Q46qi6FzYNQJpBR94800/oWN7Q6678Aem1PeAy4k
h3hKZoisQLWjqfi6eU3vOm7EWiDQoQCZkz2AI7wJM3f+OumSncQtzfLQwXyM+YodObQcdozougx0
fnt5xuzNR5NjrZlwbzcz2gOCStREdS0+mrR8NxcDb/BwyGcUDNJC6tGkfCvVEfn5PzJ7XYcykWT0
iCBOuTlaDT1czVkpraP+o+VT1rmkVA6pih8HvHqddQ0NnK4lpC9r1clE8CAmKqo3ZH7MXOz23KMg
z41PlAKBzA1RU3UOkMRiXL4YPFIYEAPhBUz0idWOSRKkiqz1bVOxcEIDQ5MIeg2LncnDcG2HZwCY
QMBRy6sfgol2GTaDwfgnYvDplJZGsg3nZjVDTx4RjqKHWQKnIZTEXsH2c3lgdNc2GRWX244VE7ba
dWx8WnxqlZq4FUB1wR9qvhWE5IEzEE237fQnyGFqX56Z/g+ZJkoTJLgsmdgDFRxXCStSk9SoZVOp
skbVuhQcCwjECURRu7cI+AnZ488jwqoYffm0sQ3aa04SIjLQ+NEnsmCeqNIwFZF05EYR7gjUbU75
IHnuIZTlucZWapCArCipDNh2CT1anO9E24GhkB5FBFJoCFMW7HbE8ErtvlrJBAgyzS+DysCwdGfm
lxXLnaojck69G/C8WEd4lHex2DhBhQ+lDgoISYgt807TQTph1SlS4ZaOWCaRDFyDCImBHo2dl7QL
awNmsl8nKZYo/qBsCVwp2w1FLPl1GL7oceGKQXbckZFPFBYF0XNieLNYVSOv+S6zirpdqiuXaGrQ
qJ38GtyDirjSbkzkVxJfUf0l2aOjzToYVn/XUCMPIAcXmAoJDgzO2fCimkUcYIiBgvWNhDYUwQr3
XsLgiKEzeu5+lgD7HZXkUvQ6onzL1/hiO3Zw9HyMiqr1ZI8bqFW7mYUVhwlSyP4QZdeqf+8wMgbq
WSt/cMatwlMXvKJE38sRSRZzswuY4mhow7jqQPYyhVWwDcpG/qYpkEFyK0qP//9DW6K9x1456DRw
CltyR8N/LJf6X1oOjVuYKIRDWUSQDZWvcAh7z6hZIYUBBCRjcG6yaVDdx+LHoeUj6axxR0Xtr0t5
xnrAT8KeJNsWcoZUQytRHQSvaRl7Wh29WFpKVZ58pCRp0NpidMR8h4O5I9zMsLsTARJsLIWk/0ug
V4mYisdy0xE7SFjO1V0UxPyW3BwWvqfWYnT2MlUsjGTBC9gy3bQm3AIyWClrsSbUE4dFkxNLWBqA
DXvsjnPxFs3B+9BOxzJXfwYe31cJ7yYUudCfyFQ4SFX1kqSN/mbVQ77RpfQIHYlqwB94nhIEPnj+
wRIuSMtpzpA677sOW5CMc6txG6RavMOONh1SXWHwxolcRqd2ru9kzrzU1OUGxPVVd1RkIG0oSeXI
fgd+o2DTUdazlBM4bhj3P1ZbZ3m+iSI9FcSGwnZsvqbgYNbjvxb+ep0F10jrToXBd1lnLBsttoW2
84typwXjDt4n1Y61FpkL5uSSGforhtFrTWOnczQQP4c/79RTMbT8oSBisxra6iMKbLwkMuS3SB4+
xr75Uo0EqWy7nlR5rWP1wBiNXIFNDA9rmA8HtTfuRaRBffxsEFXWNf+65+JnUthIv0Lvrj099ohX
vMXxXnBjcE8zNf7Nk0+pvE3yLW7PgYg9ola4yMKdUj0K66tDYVjbkMHl3puKHT4HLbzXmBpw/LlE
K4IXVNdNflJSdhPoqKsQIVbJkgjZZuVWWkLur7GtjfQac0njnIJ48cyYLToTAz2Z/VSEJLFFYORT
45Uc8ovo3S7eh4bpf0v2g/Q76m8z9PQAAJIpv7fIMUnRorn54S3fl2RiVBA8XnN6G1KzfIGbxBDx
M5+ENyWD1wc/RVpv8pZaZUoTb6n7Iy8IGy+JjF3NbVdk01kDmQD/X/P0zPhM4pum0INyP4YoINUK
BUPKeLxL5+3ItTpMmGrJD1YhlNRTu89keSP4ZOfR8jtCJJBjGh+xNd6KsQKXjsKqNoJvYsP2adc/
EosQZnFioen2aJcqO3kt1YNSMwWlT9Bj2R3ZOdaI+eqPKfgQZfHRy+OaNPW7IOdBslnyYe5hSuQW
1xy3fKaFayeN1zOD0Eo3bz3tODtTGLTXuYEWl7b1PsCAKpTXOBHvsQGfy5xWLYe3BRaj/nIWGr9a
XOrS3MOxWZckH4QUrBJjLy3GRQylWgDAkB3SAdUQrzAihMFi6N57YUwWUX9JUjh4kysHNBeqfhYM
s3TW8joOTzs8mw1HlzJsihRXbeeKUHoN2HyodbUtaYgjAFSOaYGSj9CpMVqg3ZOZ3qGUzmDsEDd1
ivWrUTT+rLBz6tyMv6ToMjgxbF2vKyQeFXC3DZ6+pqWgUj56HHNlM+Dt8I2WYRNIzYa7XTX6f+Rn
rBMfPgXXdu9mjgXBl75EDXAKI98tTP015QsoaGMNsQCTWPlKDiG8E9Le3k/l5KTRhNMmwfR3STHd
9KJ5pcQnL4+P5JCrDY9Vu1/270nPElJl/NyTgjiS0I1pDawMPpj5Z5p+2WbuUzlA+XEisGUb//1F
icb/zE3QPGEQbKKcBXupHXOkpJV+iCQVmi4PGzKSrK82UfhjkEY6FUzGoFJNyZPzf9XY4Qml+Eeb
3Aci1E10jHg/XgJ6FlMdXzqmA3pqXuG9bqCkI48OMKdTr08krasoMgS3YxdIaEPYlqrpxyJ76mRl
ZxKMMUrVMUiKl8U+mQbXCsJjyVk2CGWHhNa1Z1BP8meRTvy6iHRlaX7EPcfBPOxB870rlEKJhGaC
BNZZtsiwy/3CkbCUN7cRwhx3Sj06K8ZNjEkaFlxaxMxOPiwqaTn6GqEImD29TVRfbTAZ/QSsR7uW
GAPwKOx8AISuM3bfUSHuS2mlIDhZR0G3q/HfOIQM0u6EBGPLrkqk3oj5vwAFIBGPjFy3De0dhwvP
DcBEiSwpyniXDE0YOqeGd7iARWhFh9JAHAQZpbRJX6kN30DPTI8pOvEnIRhM2uZAHNa9oReYglNY
XGxIrqOcfVZz4ek/Y3TRm3Znj925KGAdYk/CSDrwxsHVYGeDLkyddrIh3fR+PLBnOzaYK7KmhihG
AGmQtFTe5a4YtlxaF0vRL61MQ9sBIB3v2gweIe3t34gmNu7eTENwVqYebKgnPoptjFCibbyRwahB
E2k6P5JewXticyndmOkVjuYVavVMhmk7fJea5VsYgLDh7kzV4aNOp21jgom0xEdHvGA7s615HeWt
Q09CGMUhIsVrVjQvFtdktN+SqTzVGgEBy/cDF1m394b9GlBWjsp8sRanzLLT4fWwmW+xNSmk9iLZ
g5vZ71Hp6/NvNuVez7bCjIAwJPlv0hUPjYdfwt3Ai0epTnAblBS00RGIm3Rq/Eme0VB3e6VFoNVK
3zBVXwAqtQTTSymGMH3YKx0aGjCYSh9vex1RbZ+d28zcKiyjyTPfYAA5lcwpTZJTMrbeCZ9P7WmR
9IgGAERG7/e6ih0MS5CeIcuP1krxknfMDJvMw4LEngs+wl7hEtB+w2HBSxBEwsBIIvMpeeIhtDVr
m1YQivCoWEH0cAbHb/r63FffNukeWsSrT3tQw9vp053K/IvoFFdrb21VX4A30412G7OBiaIoq0yb
LrmSvPfzRTCoL9Vf0T3TyIRXky46BM5UX42qfUv+YhNVaBRGBLLc1+h55bTaFvQlaRX+hAWVNcWP
k89v4Xy2cvnXEB7gaz+LZ9Rhr0avAyxHsfyFQAOAUPAyZx245+AngX5Sio8i/4rZvmFPjtAj9nFx
ieCTHpjQb9swXyc1unuPRqrAAx1Xr4NyBS4FYJV1DeojNfywpqXhCjfml5S2fgf0R0ZXFmZEb8b8
2so/Sr5/NTU6xkcMPtDD8T4WjDpz5qHMsdn5cRWdy5mhrzStUO7lestw+19KOLue/1NLfKWJ9SZb
kDSndxH8NoXitjTOQUug/Vdajb7UUVTL8o0qVWHRBId7Z5lvCLU8UbLmd9AQU/aW6bEU19nKbpJ5
H2zpUzJfsrHbsLhfhR3CGOsvLYwjpJoV7sqqDj8LZLJql2zkSgImDFhbInCQQyqY/1Su+THbGSPa
HaA9lNt+rf9NkYTrVNqZ2Ohy9amVD4CVUPwklLABeEaWtaAdYRIhLyx3PX0o3DXU54m3rOd7nCBO
fV5sbqaibDQOswjtcpYXnk2AFMbAz0iFRp8PtzwkCNZCWMQCQqq8YGClMGGvM+9Nwe1mv2iZcV18
SwX57TE79xEkhFw2nhHXWzAw+/E3qABVdoA34rFxQywJnSFcGRndimUk3BndQ8q1S0OZUd/wHQPK
oNfDiyycFGUhiHKIgtukJzlkJ54sWiQKUPJer/xOg1k+jGcy1dmfvMTZFSE48lOpJpc4fg2iS9ID
wvuRmbiFHjPbwXlE/WWe/SE9xhF+N9f655QLjOujRJjXCfaeS2694KTbQy/caZw05p86Op7Ofl2H
4N9wY9nTsVfIfAex3Dc8W5coXpb1zt0sGEiN6ZHt5SSSQ607Pvi9g90wTzJ+kAPw8KC/dygPiKzq
BUPJxrzyTlEf97xXkU+6AAOa5qL3f4Uko9o4EZS4g4lF76E9IyUisllciFRow+ZgcaHXI1bZYa1K
lzaqvLGVzvYhaZ8mEI9UfYbMNafc2qHVt/I9wEWXFCZWRwfByjFnJWqfW371UYzfspZLvhGpzaUc
/+Vk+RB7Fp6RSRSuBKrM7AR5yUNy6Ceh7uOoS/h+6FKIBMqhd1G1WwgSpow4cRQs/TS1ryG/E7y1
jOchQ02d2zMaghOEjoP4Q3WrDMXDctAOy3XszqkoLnP4H3vnsRy5sl3RX1Hc8cMLmEQCGNxJeV+s
oucE0U0D75FwX6+FfgpJEQoNNNeEt1nFS1MFZOY5Z++1G/2Gqm7lT+SLm1hu1nZceusgMSAlClcw
kqU/Qr4nwARc4isXSQH6laXm5WuvQcGdpTZ+f9hYI+CtZ73c4nltAYCzIjSuYx4GI7goCX5sgNLG
kq2JiNCa6leL8o7Je/ZmGv60aew9bJ1o44fWDzOhX0rl8Zn0tBULfnDQwaOffEiKDO88qkaA66gb
DhGAL8ImJxuJeFmeQ83OyKFoUsY6lLmW3wWvtuhgAcIl2v75tHFAjkVeiTJ0fhZvwM6IR+tOdkP2
hK5dcrJvEM98ElgMo6yLxyvoJ3lMWoEmWsu5f2z6YPYc2eG0+S2hTtnji9FdIqlKeXUTaFxtO8Wb
3J4QK8uCUOl2crfF6NHByF37SAv4KxIj9DjL/TBIaeB41RN/Y+nasSlDIIjJFCwr0ijgixkxLJTK
/k0Qn35sGS0dvUL95IAyN43Ss5UyYsSjU4/LE1oT7i9v2NUlVcRoTs2uH5nlDV5n7zwne/CGseKH
2nP4V+BvOhskv6pQpJioG70ZCtB1ZYXqtk6OsolLnA6lQ+fF0g6pUhp/YHerraHYZCSORyGAx3Du
zekuaNW0HU2yk3O5q8HRJZkmjw7ehVFBTi4c+0iiNdL8qHmo8rDA7It/kvMo6JmovwIddg9tTffb
1wkPdG1TbLMwiE5hdLH7yTgW6iVyZXkCwWiqCNWMZSn8rfTJjBwotmNE9B38Cembqqp9HuygyeEG
wmy0EXnz4UUdeFU2XBmDjRRBVC9dyYWtM4t8mNSNF84+6vVyiKJ6P3EBQ+iEqG+6NJ5RPaVpbp9t
/Qe+CYtYUb4jM59QwGgPDfBNjoABkz1lurvJYRvCHHSeMO1M2iYx/M9BL+FgttSSYdkfQpGwlJfF
B6Fm+bnW/J0x1dk+kMV3P9KRR68NMciPjs2gHaSDyU/6VbGOTbHOYa+uKVVpq2lpsm2z7sDW9thC
xNF8mBmhzugs7JLwyGAP5g0YHM/yX9RY4OZMFHUt4b4LpUYPVdR28pW/azVO7IU4VpMN2x7XG5N4
kgNhfnMyGBBCgOsbpmSWFUI1COt0H+KRwfbVn/FJY3iiZqj2dUofTORzuz3CbNg7GDtST8ciwiR+
LIZpAdZJ10cf68s1YFa5c0zwO5nz3s4Ub3e2MIqperK1akbpdNZ2qJpn18LMFmflFbrfHDs/6HCO
c3Gy8+cGOva+kwg3aTBui5T2WgF+sSrA6AXinCp93JU2HSSrgxQLB57cBHZREi5YqzLB/FUDkDpN
nIqkAhIxADiFZrph9gYOdQwHunYGMtAILXmFKtMXfv0qOdDs9NBe9bMRNlIUe0kWzaEejG6DobiY
6SyCYUnWQxVunN5U1y5suiuy4k9Rx8l+As0R5OY5q+G4ZN0YYaVC5RWxZbnpw8TFsECn5S2zCRlv
E8EV9Ar30zZZ0ZPQmCvHgKNSRphO5kCrBj7ESFbOq0P6VKvsBWwbk01s81XYDhvX7PHfOyHhHVr/
aoZEeJU5yfSeeiojvbpYYfQtEkFUHd5SVK2as2qUDZAtoVGhF0AAVOTsRowrzwnmQ8/pp5WpFbhN
I3n3NIZo1tyyaL2XiDD6tSnUV5V2zKM7nTCdHeLXbGklhr3SkY7lGf59UGXRZiD1g7OTx+2bKW2t
p9oXiQ20C0y8hMAqIpT1CFKaUQcI60NkGy33zVQtdiEg43tf4o2l1beIDxpQrhON9FWtGOB4OZBD
0ZrPIpS4Mrx+WNj68GVEFsS4KJeoufPniSIspVEL1Yj3Kg/qrTadjYxyrS+R6kFpwoVN7o+lPGz4
JXTSP0z7XFXHMhx+uY2TYhqnPKkt5KvZbA6div6rJ2n1zKy5OMfGzxAM7sE3BrktJ+fBGJLk4EhQ
tpqKT1pd0QcyrPUIPHwRTbB8OwZwnIxxcaux30ODPI40vU5kJksfdYjf6I8hre+91ybLusTgXgLq
WYjfmJfcxXyNV37/lWjGp1YYBysAL+w2stxPzKgTtEJBYj8i/bAT+OShgxlIauMdUZm4edXHGJg7
+ngC8yfMt2CgZlOhIRexWa9xYvVQH2t/Xc3m9WBga1LZ1rBaCexOP/Ce6WtPz9OVS5+9rYqLX1ao
1tlc1g7jc9OidgkzRcwVPOaoRxYM9UxQCNTdIZSwLzJEa048eZsg9WDDCw1HOeAYK0kKchIGch+T
fhES2jtf5JfJBtul0dhCldbg/rtXmhXsNBRtTgncvyAM0km1E2rQd9cpaS2n3nIKyvRMK7JbWt41
8uz0WBk+A8mxqjAskO5R67AStFc5iEOWFy52K4e9IGi3YJopBUiS9sbeBzmXlVS1tYtBREHZdEzK
8AJtk+fo7T710Aq2H23piLMoyKlpUKz5TnmpXDPGrczBjP2pWDGAyujHB8E61UrtQKDru210OH1T
Vs5Im+1ihQkfj1FOPbQfYdv+pLbDCTonxNHIm50+crLQcCCtQa4nJjiyxmsOWYBK2wiaaO1R74s8
DDe6Jb/LwHmNa3PN0+GSNd/d+jqqtzQzcHEynsVF+p7Wbn+cWveOAM/GvgZvVLqE31o295LqJD5E
FIBexeMt48vRJedb4GQUvi0XVTKAq4DGgU8Ft7zrNtR/YfVFQ+mWpDNAaQjsncqwriVaKWAuOCU9
RRyuIQTSzxH21uypqTMkkiFBop0q222YmE9NmdjnnEgFEDcIYeFl67SEmDE+oMs/g7a2nv2AyWtv
A0BWjfgNk8rYEzLJoG0KvPM0y7B7ige7M3dp6VtHG5VOzM84lShPloKvJ65lbHcj+yay5OwFKGG2
qWD+4kgLrnoF+XFKJt6aEp6u2fzWPe0tiDuONRAAZVHV6CHoQ9bVsKks/BtxiyiSvgWQaeUCyY+g
ClMzN53d3pk67A0CsbAweYcwBsBvRdC+KPdBz1I6rqpM9vCVB21Tu/YMb7NOOpoQJq3ksrc5lbRj
7HkJEZ+1jMmdKAISmclwJQcfx2vC1QPsFwOguBr0TxZRGpHWHEgS79NrXZXiuXZhshUAViNTi9cj
x5+3RP8I7WF4p3WvkSqw0gvkZ3Xakeabo5YQpvmCKeCx4lx5Jbv2YFM7XADjX5j8dBuOaqSSolfC
koGivuE3KkdnM0nUAIC5geZJp+HWkswAmnNnFafJxk4xgl9dOro0qEVTC1W0Rj/Wn6wPmKq/hvG1
awd5bmOnXXF2LyvzKx8y/TwiYjBsxpe2HpyhRzRHGyKXISvk1oUE+kFhEA3R2XEZPtqpdzR07d0f
UO1RZNJLNGZDgvc8qmxuEfbQFcfkTpuHxqZenRzpw0WEFwds3TuUgb7vNOoWdMhqbabsRH1iHYeh
Ta5MWpeEpb6XkNXR46wnCUuvn5PAO09D5xyhloPD5nUe3QpS8R6cqUPhHgXvfe9nJ2+8kUwYoCOZ
g1EcOk0ZBXmceOZK1C3OWS3s9pGbrgRILHReJ8wCcHyM7h0D/H6MUmvT+ONXrmv21omOHSlXuWCQ
07rWQtmSsXqufohXwdMS0WXq0PnmEslOpFD+8vYBhzCrE7mreCJY3ZaJVX/0rqDAKHxAZ8GH6Y7P
7J3bhmJ8J0fWrl6BRLNawt/MPEJ83sIvNTsMrn1TaueaqWE+JAOMa7lP65EVC1Gv7k6P0ii8azaY
K3CJDhv4CIi3pZkPsITIJ04tQV4jYoJrhcA33WfKnbUR0XuoAuvqIHAqtRBgW22MO7xrEEqs/qVs
MWVGArhMPuscXWPYuzHg3dzNCHkdh69Wp6GPQARMdWzIVYK5xwibOxNAoEmAInc9bzQe/Kxx2pPj
q40V8esSPnAWylTbSdkxal8PCU1cjjst8w1snRYDE5szH5cy4Wu6tc1VvCnNR9TuKEjQwC6SKvmN
UJwJveYRMZd519pOHsMamarFIrMKZUp0Qa2DDBwgAJpOrbauZ3+ZNqnxcZjDb6+8U95GDvl1yaoa
zGk1kLK7opt5DKy2fI/Q5CVeVVMEpAUiAO/B1DS88PtBw+TQtuBgJjKZhhpFIZ3YVcT9vMjymVyV
hD+kHMEuiREpTQ7M3gE3bt83WwfdXWWJSzk0L3qgke5Thjcp0CYmgWDgjGa3dYb+1YW038KB7QPm
KRRB5FoYzYDdKuw3aKWx9+b1qVHoV0zZ7I1J/tQQ3FbBhKudxs4q8DoyaXVKlWFQi8GrzDX1DDLO
+NiPLeydsLgAhfSBLGyT0cbkgmcTp/sn2V0eLMPiyHVibf6hk1lAxk8XrEPjbmjOqcSeiHVuVWMw
WjlTiy4mOoha9ZueVXJXIC9roLSvghEhJbyZdoUOeVimk7f7R5HGJlAd8m/hHESrxuNQUTpArG0w
5RL9LY7U1kEtnUTvuXYvfYQpRdQQQGg+eb7sd/+f7lp+//3XZ6Hyth7v3wGY8P8e1mqYZKL+7/Gu
+/pX9T++/F/hrsL9pzQ8T3csxzNs3fL4Rv8Kd7Xcf3rkqVquy/5hQ8kVf/0byRZt+PdflvNPy3F1
oVuG5Zi6o5MJ3BTMKP/+y/T+yZdLSTFpA9/WPfF/CXe1HIucWI6SY1Dk+6+//+JzT9i0kkzLcQyd
eNf5+c9fd9b+5u+/jH+kmch7izC3FZNy4E14z7tm2GiTQ7gciUUaeyzuiChrx70vtOFcN84NZhQi
5lokTwgiAOYZ7tFRYQFUBo6LbjF/DGzTfgAmt01TG4CkGROwrvcOBva5Fd4KcAVCr+5eTqp6XUXi
i/HiiEOTAq8BJOh3z3XrypMYHI62ti/206iGaxMgLMiUEo8tLtw0Gy+TH6i3ltM/zEHJLyLDSzBd
oTIbh8DXJamIsJqixF+XBWZasxUUdUaYXcgtITPMQnacqIzmZGrc7MaKqE2IndAVFDQD0PMzw7lf
GuHjX12mzhNhrK8ECB2LKpVb3W05TehtwM0dBndLUDQowCe0bZvk3BTjM5yP7sAmXa/rqrZ+dfSu
OdJ/aFOTr2jQPMsA3n+D1/Rmq/SRuss8KlNkW7cjX8F0u+xWzU/KmhMqComkVuKAOlvfEWzEwu2N
xK9U8r3osmAr4PZauW8c0HyIdeJztHSy2tqXTS5PWSh2OdiCVa+RJOulEJPy2rEpOWR5yfyOgz/q
NdewN6R/Vg/hZNdrP5kF3rkRb2Sg7kHRtqxQbXv4rw9xaLYHJODtIavzClc8ReTIr459BKMwG5NO
fBBpMa5OkF1eTbOUtXrvYiLSktjtbhoda3xNnYdBDpmxmydf5kywngRTgioFa2syJ7j9ecz3zR8t
rNqDYenWRXNjyhxjuA0FUpyQUhQeAl4pvs29ygpS7rw4pdJKvO2QppxxHYq3wFX1BQLmI5UH1r+W
sTxUvfBEMXSim4smeGiqtUdUATXTmJ2sHvsF9JKGVznzL38+mAmKtVyyiSGCyBdDELVPFWGod334
dGkVPw3khEzSGR+NFDt3b5k327PrZ9fXLohV5DXEMkWPBCt473Teubes2W4SY2YcHPc8xg6Hj4S+
T1b2aB6C//jgNwH3y4gIC+PwlgENmHWHfl5jVubFJg8GTSSbinkyKfdX2CmtFfI6RRhC9sgyom2t
CDF1NrPJBtAYHH14yaYSG22Q2oxygvjgDgHnFGWRK85JYzH7J9ZVHzbcbZjCAoNcVYNhqdXhjgjM
o6RPt6CEmDNp0MDVjbYpyQMrafoZWkfh1ZTk+LptupWCvgUG0446/tX2cP16oeAbTXJjmcQ9xYN3
LARzIBXDyS4ccSTYgelBrREUOaPFZqybn7XWse5rdr2+ByVVjQet0T87mqP3pOF/piMH14ZU15UW
enDT5jiAIfVuARamFWmEYp/HJhI6wLWjIBUFDv/S5eWZg3YeyerKXFxYjRmXdOaz+IgZ51Omn50e
D6detvWpzMjl8YYOz0lTIfscmegwljmn0TX0a+8B9C5AR/qpbgEYpR8gGxrWl14LxKQgWAarzh5H
0fFKEkZdSG8tqIlWueqQCqQTRrXyzz/rwS30pWoRfSIoTFf/7amosOvDn88DUqt3SY276D8f+vN4
Mn/657F/fbMR9f3SVTLeM+QpDn8+GG4BwGeq5iy4CPu4OeDcq+hY/PmXSswZd2yKF3gRgLlTvTzY
89d1TkmB6U23jgt4zi2FZh6o6lAA8TiEY1SSW/yfn/952pQTDzrzg3+e+fNByxrGPpqHua57932O
bf/13J8vxZ9sdQW4xXEat50U2iPuKXVII41M0RRfHzoM79Eknrek6lEzFqAbgie3Yc+wrdY48NIG
T1YBd2fEMbn68+lk/0yeZ5/plZ6zu6sG5zHqZwwOmozAEOH1z2ekB0N7NrdFgTctKG3KMPh+K+Dg
e7sw3IVV9sbvBj5k2sbWcbQh9CUjMSKGq90DLc02dQ4tM4yhWIVlvW97/6rpctpaanLJPSmvThw9
ofjWtp0N9q/qymVEKMYyGDnOUoruZKS+mx7pcoTyhdZ7u7WNtHqMfUgmA4d8N7UWTQ0gXnfcCTdH
gTHauUlp+UsiEslK5fjolOQnxrP9JnyeOvGUxdpzT2C5ajwwr432UNfTlYMATQq1BmeK6BTnsNO3
DBl3CfYcvyZLrMGDsYxy75ybLTTbYkXA2mUsYWh2QfpttdXdgCfTa/aOMtpE3YPoJO1eSBomXKxA
ChaK5wTLY2bIJ2LNLoySnpQXQv120XFI55gX4w1GzEEyO27SuRQfujvAYlgfdxhJF1OxS+mEBskq
e3NtaLCxga9gWcFRQgZ+oQXAnvwmgT8v80y/pm0NCAC1uI4ZjWxFvykPzQy0cvJNRaJ86so3zuJ0
TvzuW84HFlpXsissuubalxWjO/bw+Oo6cwXuvvbJxtHtiHpLm/aDBgXS6zr6bvnj4RG3SGiiJnuU
FnLnlCEH4XYJlmJF3liKsy7Ih4dO5vc0jFd+8buJtKf521ie+9Oa6XMZ80a1PnORCAZqbaARquLy
6ony1NElJBy5X5AweicVSmTdzijqXRtXiJCNp1TLtqlbHSavZyWggXKMRbqbBO+L+accT19F5d66
Dngkrv+konjS+3sxFLcAX3g8/PLNiU256B4y8TRNrMVKGzHPWJ9BVT7pEzgdhVy7105W0L2kuYAY
aF76TP6ksudIc2/A/bV6f4gcXBBWP9h4PxRYykJ+teY61Id11xePdlBCe6vT6dTMLnHm0FHEODSO
m0XRur+V0b9P1nh3+CpK5M1Ujk9tH127ITz3TXINHLRsyREd+8NkGQ8RcaploP3uGcTRSi+jfsG0
4cPvCbTQmYz7VfQdNJja5lBRW/BFkuZfmr3FbHyxMna60o+FbAFzNCZhgrR1TW/8GUqS5zu2gZT6
FVz98NYi6UvR7roG+eSNhaBURvA5PfOdzstNz83XSB9eQVkumiHCERphSiCT80xH8Traa6Or6B0S
vdYPRKn0z9gyOR8ygCpE/i2pSI0k+6F3+2ZWAosx8b+LYeEncADiLnPgBmTvTB1fyZUV1sVnsMRD
7Ex0+JtF7ODe9mkwk7L7TDG8Swr/w/eY4zDRzJZpKB/yiayDXr4MUB2sBJAZwRpL13WQ6YgrXUE0
PTOTjsQbehXlra6Y70kLs6gfHVorhPtBOhdLPDyDcqQXSsJq4QM5JNjEgBjHYJ1NflgsQqd/NJvy
qmY2gh5+Fg5/XRy9j8HB1+xnU8ufGeAOi1KP7gkZjFYAXEZo5j6q+VMjaKFgfKN3jNoGrnxQxbRN
ewBSfaJhUCdhlcy55ymBGxGb753jEazg/RQgTOjB1L8IR/jd21zxOk4HwTR86YVEspK+Aa04+aBx
70D/806eld2NFtUl0x96SwSF0Yxf5k3eLmBsrAnUuPR8IKg6+yQGGrFZcYx1bnRO1cSeeEABjGGB
KwFTkEowNVd3swrebDFbN+I5BBYi4ILLDnF18mQQZEVjG8dG6yoMtKSc5uiK7CB8HgvrUbYsnalG
5JcboTNPO2zZ+XTSm+KV4oBlLVLVwgwYCWQNzncwCGDQlwK/o28ivVUUZvNxAM6etu5sUh2pih7r
V7qzvDNmusxTONnTaNprV9LsZU5Pl5PEGBl8YbI6DwMy8ERIBjZuB+iDaG6GnrwV4jsKYWlNZvU6
aRDagFbVszUgf9dr702PeAVGICSroORiw8GSRuqBnKtg0dHtRV1qfJuuv2UM+ed7Vdhqmcey6afh
s+axQQC6R69SEFRp/Go7fEahaV4tErvyHBhe25efyhq/p3LaDjnZhBDwgjFXK9kmc9wUGDFG97Xx
7Y0KXScCP8xTtkv0DRONGjzZk2jlO/D452kiZqX35pRTA/JK8JOV6PmFqi5ROHyXWsIhrPOfCuz4
nmCyihByjgV6jaN91MVvyg2f+8n87mLzzsyLrgykpV5mr6NhP0sCo7LQvoOYJNe7Kj97QpmwKsbH
ySWgta3mONHPuo6/pS4fqrcwEDsXNaMVctZ06/TqS3HqSTXB/rWt2+itCdnGRf3uSLppLPSL0GSY
XCCD5xIgsc7nzp52bP0vRLsBUeGg7nzrhvFBDDs66wgHLdaogZvFE/1TGBq8DM7FwbDqhPpzZMQg
RaaVVqd4V9xXIq2++iq8C639wo/Yi7tnVPuyA/wE3xRLVg0JMZwzSdH+A5rFf1eW6J8hl9X5ycZ2
wrqyc1R1T6cJqSJdy7AHuYGiYmWhqGCc9CuJPrk/4Fpl6beb1ojR4uZz4ejsbMqRN6WauxnnvzWG
zEQnQnklJOybGxFZceNwD46jvNhTdkYU+5H6donbHwxiZf9UZfugj9Z+qr2VZWuPRtl+1wNcFtTn
v4PkhtqBy3DOFKbyfS4tWNFh/MvlV0pH83OYqlvQ/uIHXkh0OPe9PDPE3ZPx88mo6ylPTlgjbsqm
3jerEQtVy86ioUCj+YLAONRem7nPkLFfyAx7ZRcnb9RTnSV+fM98sWZYB6ahqWc6PL/UZqifMJ7c
2hRKtAtPVIVPMJzPZYTpBKJ5pbt7k4akM1/OOCua6ELz+OL1zaZOmh1745Dth2ImICIZMJorlqRT
3XUPcnyeoF4hFAk52iIztGr7WRgfQqDpQc4WW+NeYlAzqVLHAm9+t8sUO0A4gKEcBwaGPeP/tjh0
gvw1UjmYOuWEOOFfOTveU6thb8qah0x/84zhJzPd3zA6z+MQnQq2mkWs3IsLfJ/WPO4mFr0p+qbz
884eh/No1JjnZuUpl+VZl3AZW4wjVgItIfRADFSu9j6KYmMn2smcxNXpjO/cx9UiUUYwbGWipqO4
nILqCOl850zhaztkD0QjEt89jrcCOQexuuUaAd+trWvmDPUVEna/6BhRL3NLv9vTQOB1hSc0a+/0
o0kGu6XJE110Ss3R+K4DnxBXV3exN46PzA4BdbdIDoh6ZDPw7d9Dmz4XKFw7R791VmZf0zp+Z38B
OjWu+xZDl2dYWzr+ya4sUJr1ZbVvNRzoUccOj52vVc9dLZ784k8d2C71A+FW7YkeHPpYMwpem7Gm
Dx8G5z6JGZxNtbkkuekLiMCIZbAc8VwEFXZiA2BQzL63hdXPBdcVHKO0OAfXn53NgjSJ0VavRmi+
ibCFuLEdID2ciGsjUCLd5In5MZnAsQMr5u2GnLcTboYYMn6jN1m/1b0JCXf4oCdvwUGzTjh4WW7G
5ndIbGTgNat4xMMShSGhWugrNA15tayWdmtcYGoCRsAm2DmcvSsyGBbdiHzZ873xycizh7YnPz3r
c0BctnqpKrN8IVX1JFP5rBK4tBEOwAbP4GluoCQKJ4qMxrUmtQyedSPZo/HPTTXNBQNcHdwjecmg
/sx8xm5ZOIhAQpVakOXQkmBywxjA9ngnFZBIywqgS4LohPG4sAbyX8Bc2FavvZQSw/tsluzCemYv
YNdGxRvbcU4DM94onqOqghjZCWObDZq7iyMs0/umYhToyzo/0rx4YitO4A8ZVTKDT8/EpKYP7Vjj
7KFnhhaMeVuU4qjtiL0Iu2ET1Hhw09y6VdWyTQqodX39TKj9ejQ1ZEI3OfoGfCYsMdb8p9qc9+GR
NwxjwUQZAF+9JE12el1dU78FmuoUH4j0kFAppq95kW6YHCK1RUK0ciuIRVUH84+EpFR8GUQdszha
9b4JQoh9udo0EiWh1qyjRjAH6fx+jaFwE4KMoMCZmDMMHR5J6qbe5hhkNha6HMM8FZrQgag5LauS
fbDtF1MzdLTU5Hnawb1O8xoDj3sq3Cp+GOPCoEnMoYjpEfEPFZpi6komS7NhUTX7hhwumrOT0r67
CBVeXHNW9KHa5dCkiP1AJJncIdgmRyiIkGrm2yGFjNe0dAgUpfgyLoKBc3zy0DTlz1Dh8XWka4ND
ai5mzlxIN7xPmkg0muLmK4kr8nKoCNIi01fczB9ViM+8dyk0A4HEl0HbWbMlgLm4nhAE+D8Ui+Pc
grmTnmKTZuEHWzgG36WR/aAaAziYHTzcpqvxF2H36UaLGxB5Knr1klnZQl5EM2TTOjJQvFY1XarO
RDTgRT2onQizOyP0k2sQe8mQfAUpkQZGP5BCB9XEVrNSty0g0gowrpZzoqvBwjXb0YCakMGVN1fP
6E6j33Klef1b706YnpFc4MtCQ5R9BaLEsDGVP7Jq9kLHHTONBJf1BQFwauLSyy4W++4Zf8o31ENG
mHUCIdTelwBDbp7VfeWG9667ZLgLr2bJIVRsTBAJO2X1AH1YLDxFikpcHaTAMaAckIEldfHrZLow
7U2GZ1PMxJvr08Z5tkyq9sGOumDTMj1fGpmYSan+L8EMcInulcROKykpKdDXN059dIL+ORkKzFR5
glt8POJfxzc3DQRXkNAXVg68r4A3MKg+KyDtiyacAqCWoFcMt9lINGVehGBrUD3yWfUYcGQ4k2HV
Bvk9TsfvBKiEjvF0GizcJ2Zzx1rY3YPIESAu0A+GMxLb9rJfRu7MdYI+bWzJ6pAYydxq6fdeYCOR
MTxgN2l+I8OXfvfJatpzgvvz6OkzZSp8lzRamXcyyGSWDMTG0ck9ca0fVZYvE+wNjmtkuoYjwchG
h9KBM/uLbmgHgvmYBWcX/ktAcUYwCTYeI0dW06jHXA34jXoO1V5GjdB7wOMng0F6M5nXWJmvLWpA
wqqmuU69quSAxo2/tV+KHloeDEeaVJq6106N45gM4RxJk8mmpSXDtwVHW3n9DhLJOcjeqnEANMXy
msD0WFFCQCN78Er37nbjS2MBR2VK7cPlMIrXNvNjjLwopbSqfQO6x1xHdBwrWtpXgiLdMWv0IiR7
L1w323iDblK9JcSsquehreGhNBzziqi9SWUA6NR73NYRqLvYZDVZORyVWZI5XpF2kvjkWHlIMUrd
JX/uTl15zrtpK0e1zz1xZpfY4YiFoyRW+PVC01npXne0bGOetj8OsXM14mEbtOXeJNsEBWCxwMxH
cFBOG8b7GVONZqidvjf6uU43BtmgWu7/MCj5ROOGkWuwj1PXngWCn6Q/Y6S7Tz7pqRmYLoVgi39n
4FGTztrZnnX2G5wuZX31fLw/XpvdOR8N6Thzds5DVaFpNo6VZr/0uMAU5y/lz4UxgDH7t5baWFtS
59I2cpNE/g7K/RlO00YyS8DcBitGn1uNi6pyd8qyrhzswca3Z8e2yCIv93ZiPYi0vBh476rSvtHb
hMGtL9u4ZwmZlbQIoHE0DwRjpdkHxIeVb93oYzDIaHb4K171CIEkIqUPx4cIplA+I8JrYKs0FvJW
R+dEsQ61/twJ+5Hu2+fkeltzuFX09ZqAMb3L8GR+FSatenLH4sFyze2ESj6YEJ6V77md0aYhJc7J
mUflkBN7yh5DIErI8KRZLkftHHRYMVokaKdb+ujssPKhl8nHaLNru91DLFhjO+eV1tAGOum5Uv5F
cryaxq8p6O7CYj+Fm8fA7Dr/uEZLT2kBfSweNqxOF1ncc7+a7a00I/iDfB2kDuKyNc3eiwRYrnFE
0gb9s+xQAU8ZOo9Odb9hw4kies8KqFfdaDDOKq296udK3kvk3iKJc2mKd2eG8UVtto7GMly2cNQc
Zy+n+iNr9L2fgMqATSWGFu2xj5YaP8oCAO4yHjWkJgayymGyYX5x3xS2t898Xguj8dG5s5HZ4hJY
VE9mMJ2b/CHFoqNPgHGM+EyISUdFnvGypQFSqKz86cReF8ZL0JCH4+VP/Qujwr1uqQWjsU0Bcs1X
xoPGaKoiiKEGeJxJ2PvDuRDGPLJcS1hEwg4uTj2HGShgy/12EDGYE+TD2EKy8OrW0+eQaw+66+Bu
L5AEP+iZdbGj/p0Kbt2ZrJpEiMzybhVmYDTGS0i4jmGHaPKcmaICLEdU6GOYElw9239g4E2+F4rM
4WhW+UcRi6fEpORA8/6olAHmnnhpJ+4uZdRdaHEeHHT7Tc6L1IEcC/OHIOkvWVlSSofpA6v1Nsjn
UKxAOwUyfswwpk/mKXbymynFXOh119AiJ4B9drLqe+3CRExK3EStALAX49AWMWB6gRUAiUcYdA8i
iT/ByFx9O7hNqGZ611oPgbhl/87emS3HjWVZ9lfyBxCN8QK3rawe6PNM0umkyBcYRUmY5xlfXwtg
ZEgRmR3V9dBvnRbpos8THLjnnL3X7pwnVQh66ei7emOWMC/iJKOMLk6umj/6qXaysu7DN4qzRonN
7v9DDgQESfs1soovMcEvMa/JZ4PD/35CtXNf5ZThsv1qEajecJDKBCFXYb8fGLuhoH5kQWyY4yXl
xZYcjZHMuQ7inLw5xXq41Xp/yw/yyXGIgirXiu0d0Pke7KLZW3r95gYj7pzk4CN5CdFY+z6Zkwxl
aUrz08J/ZD+HnXqYXodg1ypYQ6rFQckTOHvdGkYSgUDpD1vwEzPksVZepZZeYqM4duMXdrxnTXq3
0tYeMm24ot7djmnx3Q0JHhVSe2rT8bmNph7QuNCmxKuue/Js7yoEmz7RbE89AQGTQd3SX5u+pi/p
QvJMa2LEpPIxaQPtBOTEpPAFvq8N+c7Pk2M+gNsYN2abX8noNuFsZh/EhW0nvF7XV1+n2zWiO/Qg
pulDnqW5TwqsbWlitVSy+TYJGRU3+9FmW8nCZ6ezX1TPua+c7GkAJWTT6aMr6ng1kh6gdKIiGmvc
R1170HOLJS2UXizNY0n2akI6b/yEDm49vUK1MfY0OC8U1i8slZa2DI5OLraUxdWirmJr6dVUPEl9
CQlhqZJ+0/n6TjdYijjnuLGfTAtvSh3gTRvffRufYhbk11aJ7vtsSlNXd9LyT3ppP+iauEoyce5q
LbmMLemAy3LwvUUYhV9bDUFqoR9FqWDK6mhQodcMsp6JYKnIlaPEI+QNSfYTaYhZ1q5tX//huaxd
MtX8oTYh7j7Hqrdx8dK3EsVhGZw7uByTc7VSoZ2ZEyonFOFec7CaN6C1UkMjulGjWvKyjxo516LR
6JGnJN8ulFRZKyaW1aDYoR4hmD3u3tKusu+KWXZAqmPd4q1xMweUU52UWzeqHhQ9j25KBm2sThLn
rmz5a6SQ2KUxq0EmhSc3vI91UkOzOEEE3+Svjuyeq4JlfE8xsNFS6jKyRb0h0Peji2LeL9LTRFzr
bRM5G0eJha5n8SbtaFjVoMSYmMilzRB+UWXySzey58Z3vKoT/6UC5lnToB7JiFziz5ngFT1N++yl
YkG4jGz6CqpDYFVhKHddxwkIAw5wiB8DEZN76WcfufYUBcJaGQjJCK1ors5IK85FKD90MKOMLvtw
Aa8ak/NVGflAEtLjFy2JFcwiKM8F8QI12c1BDzYwsj2gJdkUHhQ5GH8R1qO9sTHEkUTrMSxYtkC0
Scu969VSXbsAUheo6ugEDiXDgAZQMiiLY1SMi9a1mEB32kvHDP4YJFTDrPr5QI7eiMNXM7ZAZJWt
QWe6tPpjY48ZSUwJYK8u3sQfYSHZrSrBl8zLCSJmy930OUAOM8/lBmvG1q708aBH32zT+kDbXC08
VuKbaPQx4rEt0rFi6CBYEyXhgE4bulCRc9jLoHSXRbvSXNbTjFEmMODU8HuLsSUhte/RCw/ZO0KH
e19HBWLI1wTmwiIcqxdpUZRLZD8U2fkEVhD4hJgjKc7RFO1Bq7vH0mV9kndAR6J8vFKs0RFPsJZ2
usd2UYXPVQKWsG6AHA4myx0gB8s4r8+eoh5ECZ1tALSzColyQGjcHpuRENgB/fAAbWmZg1JJ3baj
fPesO+iWROPmueCIJ4H3hxXpWs0ikiFr+dReaRJXjT5pe2MFJihbJ0lqevBlWoVgSCweO9X9npZE
bNojlD/PVldVJU9GT73QsKnuR7+BTexVpAgBOV8WDFJF8ywLzAuUfGfULxsWBz8MML6uyI19PJAv
5sopxFqS1hiLS5aV+iZhoJKzrlB746OnF8owoYVdNKxq1DXL2HPhwOTuU9LHjxk1IT2F+qgE/bcg
AYJQO7TZxpS02kqlsIiKIz1eSZRWD5sT3OhAC/s0KJ2xQ4L/0loSbRIVSSkmR39F/zxT3WMLuCYN
oYUlLmiRUFBqBJi2XR7gMiWfEE+/yUxErF6UHK3yGPklca3jeF96zEtdGzu+Gb6M1gjeRyEdJM4y
8AGPlGXJQqqwETrD6hauiVlGsF+YMqpJZQqTbFvrBLCwNLs67nhFmI3wSKubFTK/ASdn+cPxx6Xn
lAy5e3dbMbLJu1b9QC8ahfidU8d0OYQnYJysCPmu8pLjI1uxVX0vE/PZG1h8eq5chzmup1bVkc/6
wzqXBU5w1Myi+NL5KOULOLymAkY91HLIczEEkcw8D46yG6NefeoyFl+u9uo51aOVo3HvO1AlSr5V
CXK5yrB8d4PvjRM9Zq79A2ATIyVT7ZbdQB+iUPuzM1bnrqqORgK6xxXU8UrFKCzUJNLcFIVKXbCP
CVghOUaLhgKzdMGhfWOF9slI7EeXmnBjtzl0cFy3wmDmWBA5oUQJ3W+3uQQOHvYCTrsf2SQkC8ar
0gxR6TFg6i2oRk3rfQOxsBmq7kPTreDescO3Hp9Gwze0koZnLmOo8gzNI9aoMLOhP7NWR06cuoum
yq/IK0fm3SEoy4h42hJR+X0JOi5HhnHoG+2HiQIY62pFUkkKfaVszj0wOs9S7V3koL3OVdbreZC9
AjXKF4kqb1grWS/qhZKcrCHeOXpybslGVDhgp0q1DwKzesbvfOxItq2aYgA4GOzsMCYZ0KQdlvbE
6JjBe05+Lbgw8W5Rncso2pUoDly6cayFUU0YhreJC0/hidyzb7BNB51LJuOzalmPXo/UIEHITzOS
FEsijh8So2a9YoCILXwdPCgiT69UaXM6cEonZ4vLzCSKXzgAgBXiXptMBTzkNfaZOj6bbJeAKoor
/yImC70DuWSgMhTgSbSb77SJMAxsSd2BlF+5Qf4hmYgcNV28J7phUCPGN3XEwJaSbH+X+vrG450u
HShj9yVHpvkPtiDmrmrubCpbawEbo5wkK4R9GwxQi8UuplX8Jhl5B6SOsZ0ggb6DRgPqCXPvIHr/
UCT8ZLIWvJMEdOUb5bhV6Sgmaedts8b7WmYY8Rwj2LOM+wauJAV8Q44VfB8ESQxKWGez+mo1euCt
nw9IqpnA+QTV8onwMMoN5IMPIcos10wEY6hH3b7RIX5jpWOdqeSMzqkjlkZW30zn0pXJM1JYFk0Z
7e/chqYZQYpeUX8dsD/e6lwFO+kVxxrvBAb//Eoi0HcUtB3qgiHA/uzcFEhGeMW1WxZxHHRAdkVf
xIhjJ5NMBO1Wtw9SusdM92GjeO4DXZSMWL9V4QY3q2++m+YUXNSSE+4SIzc67oIoo/TJ1T+iJvcp
l7FJEzOPK3oMLPb/Vv6FY/eutsk80LE0A/3SmEU18LtU5EytC5JvbPSVkEm2Yn5Gxp6h7vScsCIN
S0cdG8nmBW/zVWYpEi+KtMLNjtbQXTWNyO3e4pHclg00c/UV3VhkBQG/uJad5sGX9QOtAe1gKwya
09ytNxma0G1bVV8yi4hWprYmzTKPrSodWebgqgEoRRw6q71CjbaVSKkHGFIO5rGVKC5ynbBUs1NX
rDnf0jY40UAqD0HcP1o6gQxpUiFtlBEDJ/ms6jyVnjME4YuqORI2X8yuIUY9ymqsBgJxRZks2sGl
8yaHi+swAckpVgu1PPeVjZmc9jYtbBSOMi9ofCnt0QLgGZdWzmq1OGhaH59M5PwG7r5DrQXfFCmO
VuLiiPHAMlmUkVk1gJrzPlSXdpcqmmwtQyCFPpoRN23OiQ1JeYgiGqVIXM3MdDk6sHztKX+twvfO
PmJRpnI3NFNiZQXGowZLB7zvJsqie7rHPwhE2aDwH3dtRXo8AGvowPyq7Im3KexNgE/OTPSrR552
Iyt7q7C4jtIuWoT5IJeNlxJpwHJ8mODTNm1FLKmvigLvPnTdculDFKjBULL14GjEUYuQ8E41x7Uu
fUyyPSx/9vAhrmeOmsSe6ywefTKxVqFKM6BNyYWiKehp956hVOtEpy+Z6eFbVzlb+AQINvpGOYwF
ZjAkDqt6CL9aaMuW3cjKBO/uzv1CKBkLVoXmcQf4K7SIYzNdQgFZsRNiaS7rBHZrQpzA2pKQywkZ
knclvNRK5d3XVrANWkGUraYDGQAXFqU+oL2ko+AxH30zO8fI8JZecAa7pKCIW+QNib8A9xZ9VyvI
Ckccs3xQun5ULeaaNcgw0kB7CkgDsMpAVqQTXE0Lz1bdoucb3B9dFqEMi8h4FX3wYhnVKRBjvXAm
pVYXbSM9Wvop+CmLSC2fNg/TX41VlHwb/IMajfpHGAF69Ts9ZdkJr6FHnr0bq2a4EFhncZBhnVvB
sJICZq/h2O9uyX4Obzv/vsTYv6Yc8eJp8ECQAlNS7wO1oYarp7Ury+1aI2U3SFgAVwCbiGYNBxJX
0IClodK/2mGPzRRuyMqTmty1Wv5CmKd5iAKC8mBHdTlCOZYCVVE+DxB2ALqKjugnQ7niUFtkscKO
MWxgBmHxY7b9OIbSuWnkpi/yARaDN4hjXCT9wYkZvDixNr4XmqB/MYxkvdOkaVQDY6cKXKWHcuQX
DCmZwbfnIFBv+uik5AlNx5wc9sehyBmcALs55S08hYwYolXZNk6wEamFEdmjlG3A0aNUNktAs1g7
wRRMYaoURzQgkgpQs44hNNFhmpZyMlY76fg+du63MfOHx95tAo5BkcswWR/fZYFrHAkD/KVOvXAc
UNadK6BRjmgAqpDeXAdMkDHPP09kify4TRg5N3oWnEIPTEeb5FulG4LTfBGCTPOug36yCgst4yem
4Hm1TTzcpAth47cCZq/hhmgzJMdRAhc8X4cB8GJFo7voB2q6jbSueWli+v8yVOXZCbvohcFJrdff
Uy+LLl3W9ecsAxFNzVS/KCpFjGl1jNLpnueF6HZmpdQHY7AgJDNqrg/zeTFd6BGuTNRE4DqkJeQ9
CXSuslcLjMUwLbOXuC+ARbnFpmNtu0vr7i1wW6pykyiKJoq6nVNr+UNMbw3yESKQROWgjFbqMJ9k
nTSWbmdp8OOT9MEjYLws6Exk1i2JRImwBudDNRZL2IWmn/pHvWPhji7hZANpO7l9Nu7Uzjs5ehyB
TJfePmdVrODvYBbuL+3prak+2JBRA6xM4fJ5ToU2e5gv7yO7+PwLa3K0V1WfRrSW7DvLSvbzX4jn
Q7TxajCBvRFmTidSxCFxbsWmdmFeydquHoN7rauTH+ClQe/qmUHS4MiwlABjGaWM3iEYErhAC7HM
SmdVWCGHTNb7uXUrQCXeUsDYOOg5XBVUConzVBpkAIbmzS6H8YmUKtSB5q1PC5qm2qSnT96aSjdu
AWO3ljXBQpB71Pr+U56wSOLISJUfWgAIVWIrQvy4ZRpYLBcweRRZftXHocNQg7jF1dWaHpwYry6+
UM03ataU+nNAnbxHGYAeRTRPhsF+MADfVtgusISxiJ5KRo+7gFXJwiJt8an34uCBsMtVbLLaCqeT
rK+vWJaC83yRBkfRrQpqLDMUm6SrrCdWPqApiUWD8Cr50gbxVI8kjwVZZ+N+5SzBv/pZQAidr2QE
vs5AL9+b6SvKNvup1CPnSfIi9URmD3TPnafQZWKalZ177Dqq1TD0H9xigu8HVr0TVgiTWpKVjmd+
WBuxAdspSUEYSRT4E56uwS/50KS8d81y9LvQyJWn0Krqs+Lbt/mcY+jlY1I4C4XnzdCZPAxkmN16
0L1u1F9bylDWd/4ZQZp+ma8yOqJs9faaaNRVttIENzr7JUdbU901mh0g1NIdPghJ4TRdW9D2zcSU
A+GyACnqJrphJBbwoX0okoYf3UopkwPeaA03KWdrPsZUrU8kGLPfUuNb7+vDfS/a/XxOkNJ1begn
p6Unr0RY4UHDAF18WGRabNqA8m/ox/I2KGKdw0978AuvusHrP9thqCHaTDaNmtQ3XSte9SbJz/M5
nLugc6zGPva2Vd1sfiFYSjsFjntyKyyL6V5K+VUbTb2fzxK4ri7SkK9BKlVzK6G/LAtFliwakNcC
j+pudc/OP0tp185n+35IV5mrBBsCEbsb4S7WqrTNe7WHwBvk3nATSZutwzrz1n1YDzcntDZF6k7W
krWqtMrJg5TH989J5VhX3JrDoYY+88AHzuUaYqC2SGoUPFw230xRwxiUO9FmPy/LW58Mer0Tq58P
pza+sQLSMsE3//l4CGvLDUAMolX/uCyLATDStKUH+8dzFHlVH/QeNP4fF9H1tU65FlNC/fMFuz4K
S6hlPx9rfoH5SNRx6AaXz7cwvTVVYQmMcPo4ECt5aq0W+n64FV3enUkliy7zCUim4IL3nyEgWrjP
E8+RF+xqd27r/n6Rwbr3vozv5+tzqxHHfsq2bzq8+EMQ4c9rRur4rnfQQFicNewivowMMyBtinoz
39AWGL2Q0hWQIrz0oc6sVeGQsjafm0+AnRxJ2NOPlDsvpqJmy8rSi/s0gbccijz7SmX9MJZqfjMG
FGxVocYbuqOgvIpa7py8uhR6a34kJO9lpdc9RbE/bhIkzdt0YC/n0PKY1k7jKaeXCEqe2NH57HzC
KHNE0eapp/lsBgnrrlI0a/Xzsr/cDmTgq5dUyfaXB5nuPz/SfFlMi5kNOjj85TEUlgyn0C7FsQ7O
f7n3z7NmHuu7XOEL/ONV/bxyviwKI3+DzZH28/S25pP5inCQDQuSDlBQz7H3l7epFyOoWycx4oUZ
wK5gTcwt53t+3gnTzztSIk1k6alIrOpFhWCLl78EUGR291Kkt/niilXQzsuxU81nLQ4pS0ooZTuf
henyxnzeuAR1lj8X5sUYkvolh41xUhpym+YbDZqqbUTtjqv5WiU2SZigdwAKgRvXlbnPcQs+KkGW
XXOL3/D0crJMHQ+Rxuuf72QWprdmrJZs5jthM6RsRu9zKpSxftGZXpRW0txipWjuw1r7fO1lTSq8
m9NOmO9kj/gzmsbwdvOdSgFpwfbFxY7q5LlOH+fnjbLMAU7JdGq+j1pg3InDXFvNZ4PUgmdcU8jP
Z2lv7lu6cY9+n8bXtIxIvOHlFBqIPaRbZBmmW8T/JrzQ4ENwy4c4VWKoVyafRZW2q7o0gGBlJYRo
9zHLsYbNNxA6lm/bb8V6vixXcv1iKxIt2XTv6T5hEHJUU6pyO9+C+XB3ClL3IZkeY75IcfKBcbYf
7OfLAoKzQDAylpgfZD6p9PwblmT3MJ9zYbTvoMoCdZye5vOREudsO8rVLHrnWPdMvhh5NUsfHvB7
jG8pL6vkVfgGnFek0dvIHZtbLf3LIFr5PgYFtvTEtYnh4UO1RU/nZbqnlMrOTxXtGWSRz/hfVBvV
c+2Xuk3W8w0qDZNDEozKMQ5qqt84sKZhu/PeISiP+rJ4Mp22w8xG8kqkN82blt/m68eOrojup9kh
iaTDjo4m13wFAjp6NlUYPvIF4Sl0PFR40yNaNQDUEU210xOH26jqrmQGwlE/fZ6v97LEuPOFrVyM
0cO5n6PkogUv3wNtXIH8Cb9ACiRG2GESS/pO++za+n6+AYuKFjFI6Z8N1GBn4XQJLS0+F9p4Zw8o
1s3JSm0rIynWSeUpxADA1tSD4YuFeLKK0L4pxhCeqqjtz63NzxuNlPFVuihD+3GAEpIxGAizau8E
SDyY/ZaoqLlFV7rE/9TjzctIubMN39u6eVpNX8y1mG7gSzw7ohDKw1CR35pDzl91pMi92g2pSKh2
vlJ/MMOLSuMcKaV7VHqDnfT87O02HBL7PekKuD5SRxFj89mg9SbNdbqBoLE5BL7+ggneWKuw3Xdx
MNRXXS2+zw/tp8HXoWuca++0cjsgwoZjpccvagRhZnruEvXLXR1q9X1VtM1BMdNo1TdO/h5ET/MN
PAXuAe+bcbpfMkNvyP2dn3vAgIQH135ll0GqqnR7wnzL/sGmkEFUx2OrHFXRRBCWLjxCDRMz2g56
Ft1YNn8+dmLDkZJ+lz7aWudDswPxjqiKsBuPYmt6iIwnhUmRuedEaMZRC/JqabmO/lVkSz6Z6Gsu
4IYNnq1QUPnWBaYI3pzpnrAltljwUJODiQcVrQL2Vsb4atEi/3x5EAvfXEeyvNbxaWONj0hdqOUz
/z/MD9FGto5lTVHvwXTiU0mJSHKtVnnT/G/zDfIBN2JB1u3JCMfwXOV09ufPRnUJ94iG+E1NBH4Z
UHN71YyLB1KuqDnnNzakl5bNANdGaK046hqHxErhp89/Ys9H8uWP0gBZPV2KhtjfhyUt8p83+uXP
+U6OTR7Z/Bc9NsLqIg/VilEIgnB+Plw4PeZ8o/nRP6+Zz38+HJ01IndrWuGV0L3lfM2/vfnn9cSd
cdzx6+HzLcy3/Hz2+Yl+eYmfzySdJt+GUv18CfNt/vo6Pu8+P5LGr4Y+Zhj+qGI3hV7HpzTffP4r
s0gA//98jb/la+ia83d8jWv9j2PzEbz/ytiY7/LJ2FCE+htUVqk7oDbAk9kCiMUnZEMR2m+qLVWJ
RcYxVQfizR+UDc38TdNU05GOaem25djyD8qGZvxmqw6yYdpAltRsaf9PKBsajI9fGBuwx3QDwobO
azBNQ2jTa/iVsdHptbAZ78bLEWSgSvASR5CMxc8X8lhtdIg0zkvNW9W4M3/5mO4/MR7/SJvkPgvS
Gl7Hn+Ee//rEIEZ+fWK3t/TUR2CyHOWFCWhYC6bsN4EX6795Hl3/17coJepF3qG0bP778zMRJBZo
YnqLzWC5d5bzqOjlPjS859zR97U+bhToGn2lXPM8vReN/+iIBvHaxE1Pd7mVHnOthnZM67xTAev0
8Q8XgFGJPJSHZRbPkNyWT0EuH4thQ2PzLCvs4y76oVjdpEG7FiU5XVFzsbCOsZQ56n1IaxTKeTku
W9wARet/QelzZ/T0Cdu31lomMlikhUckrPeST5xUPXwt7WAv8mFDRQVMihCyqj0zGToqoX6i13Ns
m2QpYadTBh4yW3mG0XzodeUYEcmsZxb7FHOrMoTuXJIeEn9VgoJPidkRXXUckGExGjmEhrlvsviB
TvBxIO80ZehfGECqkqI5W4wzPMtFpUbOdCGwk3rXSgIRwgRVwj8H7ErfkniQIfr6fWV74z4ugJXg
XaArhMrtQa2SI9v8Y2QNS4WcTVczt6JsAaDYD18wd8ZiFVUq0xCOS2Ak4X2uQ5EsLRyWJuZTeOFm
uFJiVNMK7gOcHkXu71MHCzexLKPqr0LRrpwpajdZ4XO+g893xwzD809wnVAiJNuAnNBMQA1NY7re
wMSY6GxM6GRmSzY2IwjXvg74UMPMXxG/fZGYx9osO4ogWcI9ewK8cWStxrcbbezhWtTxUsEtC0Ga
TC1xCDFP1dF7pUc/QAq/KimM4XxXmeR7k2OR8dVjOX0g+pkoB/CK0tinlnIMPGsPTB3jyAYaMR8c
1nOyHk2S/KZPKpuASQ1NXLQqaF+MIl4ytkb4BEVDhX0KLQXm1i5Ss3vXlKQG96yZ4CIGGCpcgknM
arcBWPrQIdmgPF11nr+R+qHHtJ8aBrjVbcbW1vfNgTzqvdqad1bSn4GWEt1nb6mQVyNxFTUD4CmF
qvWTB/5dtk69y6uBhWCM2HOnMMqsZLT1QBwHMWmzYqFMDBzuCeBwMW23NIwPmREv8SPgpDWARLrH
0eaXBeEx1gwGOwx/1IgOT3bn88vQ6uoybXJhUb53UqA9S2A5IzvxWKfUUNljZdvTSnKJZtfalSF8
iCYUVBVfD0yMvGPCGqFrB3LRkWYrXeyPNS29/ouNZF8MwWtrpEdDLYHRJW/TTZHOwMmJ8f3wkcpj
RkaUW0FjgFVIw3WPJWjy1W4su+EFB49KY227yNrrKubXwNomI95XUznaVbdyu2HDMu0uSs4i1+6R
vzjtYfrlMUIjVZsNgXgSKoLpqdKQ35EmjxFsHTRvix4SkCBOxsDfSFsZ92S8RVG2jPR8Q8ZxRgff
SEkwA0xn+2z0gXcqKuNj/m4ZM63DsVnrkP5LX4UX662bjAFI7+3jytwWYbnLMCiyqN0qGvkwuYHs
qjtng7fphbWd3tOgNTslqC41PE5DMM+nlLAidROCEI1dhJ9dBSYHyF6YHruy36RIcxgjd3qwdop7
B48UMw0g9TXxP3HG7jVzj0jUNlkU7gOve7WTK0SWdWH2DHQZ3YdszUH3oBCu07vhKzVYeleSTllV
ygvtGoTs7YpeKXoyb5PX2TsQiEug26e0BC0v7W+26oEv9x5pndwi+mcYuO89xX3hwHqX6mxMoDq9
DqsgGBj14OEmtaAcMjLaFLT6aoY+XvFqhew6SlIuo/gQJfzkGo04GP4tvSdKgUeLXb7RocxPJBkr
ruujrwkfPN3/gblSqcnUKtuvpUCWn7oQ/BJzX0SMYNirq2n+alZnjE3Et0+h6MTbmmz+efleu8Ul
oB2MLB9KSb5yPLEtXHlU3eqSe2h/2nrRFvo+5acSac2BVSRzrlA+hcygIu2bmcFbbfpzgozYZ888
CnEsGz4dJ97nGu+mLeS1DmHJhckxjtkC/eagBeMZeulRjbqvjAqW5jR+LMw1H8Z1tKOt1anHYo3p
bDvF3ufMjp1SeRAs0LUs5aMjToc5Vgw+VNbm1rbje8AHZwX43rRVBpfCDx48hzelRFvdbc5Nl97j
xLcNuTWR8kLYWJaMbkWsLhIdqSj8D2Pkc8hD4hCUB0U618rCPuDEj3oZPoTs16BUnKx6+Ooge6ep
mVe05IZz1Dk30HT4Jb9rsiG5gE2X76SJ34rSPBXe2THR+PvVzpf2UyvzizYADiOVmI/ozu0nR/2m
jfOd08bXXHOQf9dfPRm+qZHi8K0RyJiDkRgLcx9V/Tmu+e4Jz6YFuXX7cTOgdEFnvkQVs5L3ssre
g9g82QHC1746Ri6jFb7pgfijrHVusKNXeuCTDDkeiOUQo/jGCuCbtMiX6guUn5N2TXtNCWhqoKaX
SPDid2xlTM2HjdLWu8Kw9mFlbKe1SeGawK7sR+YSgG8XPlr92nii5QMFpSTuQ1kWlKyNB3tLMbcN
WcsNqxwZB3uoHKSIIXeEfRyP7bqDoKr48aIbgzcfHGFZFTs3y9+bELF17pNpGTkQ2tszjtE1vPEQ
kDALqDbBshNUy+hj+h58xbswNuna98kH3tKL+H9QcrwEUZB//xa8/8f/+uj/90dGYRl4fv2f//Gn
c6fr+umvN/jT7av/nK/2vmfL9/r9T2dWcCPr4aH5PlH4qib+fOzfb/l/e+U/vs+P8jT8bc2hOaxh
/89Mv3Pw8V6+e82fio75Pr8XHY7+m20YtmVTJqimLgXlw+9Fh2P/JihITFWoquXgeKG6+R3tp1m/
qbpFQWJSE+gOcrafRYdK0YFZR8LjM8ncM63/SdHxLytyywJ9rCIzBhRo6ML+y4rcjlXorXFB2m0u
NmZeMsskNAktMAHdiyYYDm7y1fPItUBr1UbFPbKWIyE0NYJliMB+R/pcuiMBZo/C54CX4TwYiL45
jD+52LF++Wj/TZ3CR/WnAonXKlXL1ExhCke31KmA+gVCmAkjt8IAJmlnZzvGMw9hHrGnw3/kYXOy
NuZ4X9vKJ8WSbZHt5d886VRj/uVZ+e403cTtocqpCvzzs0ZYyoYuIJ9ogrsrWoYQDlWUcfSQt8aR
2FcoPfXqrdZQ7kZ7vTlFsXF1dsLAkYbDpVaR5moCx/7ffxia+u9eFxuUSji31HCy/vl1tWVlldC7
SuZq7npoyIP3lDPWlw5AXc+oZwzanWIhIHDM098/9bxR/KRBWvzPVnWHAlpjS+T0L5WqlWdlmDrE
HlZAYPO83qmUUKINLg2KH5KSfMKqm2Q15O5KZBwnCxAYy8AkIW8SVMrO/+4MvbVipnYXldWDMxSX
sOtQ2g5XQx1fs+8jU8JWkOIMod/wgvukipU729CfDBUcEk4XpXdXKQmsEj54qmoHQSo47KCFmjQI
oZoN2kyMtuwywfs2xN65OTFF9s0ZrE2NjseB0ZuK4jKlBhp0QhFfb3LwBRXyAu7+mBNTPhaHisJs
YWXWNwtS/eCDGEfGsi3Iyhpt7Myp2h0HUV40r3nkxT2bNZNk3d1xfETTIIYPr9L7uzYvEFehjUOx
YLMn17AWvv39F6KJf9kYBCwEUhHZSm2bTWL66fzy0wh1Vddi6cXrVoA32E2RYziw24PlrbRgoxBN
5JI4vIrRY6JCgN51I79reBbRKpMro96b5J3WxODcDTdtJD/nSSDXqe4wmMq74SVwsCzdYciHYlFq
aDTJUEK9Dr0Cvv1FIrDcxslD0u84nsWhsTCROrQjlWZRrMI0JtdyTRqOa6LT8e5U4Ab0mIeLFuAn
WyiIIfXgGgX4kRYtTdHko2qW9SRmmZ6RWF0UBpXOgGNHyr1frgt7Z9o7V+5lvR7So46SX13HIPxR
JDNWThBnU0yDGd76LFecXR/umAUo6gPSBzhtTXZJUyIBN7JfueikKthQ7PiAv68LnAT2ne4QJEGG
6obWhJqrGOYOZbwqJIa4PRKScFgA4GUPR8z2tuf95KSymIewWyjuo2Zv3OChJ0GpIoRlUwQXNrog
J0Nj1cvHcvyS9M+9f/UCQjOIZUVdixC7DtzlOGEN8b+Cw2vx2dNf0LoHVa6j9jyUB9GuDWpBrCXf
fPTO9n+3K9E4pv15HzdtPpLek1BNDlHqdP0vm0/v+QiOYidaqxZJgC/Qm6DjI0rDmgudB0MKIlR+
TJMB6mQlMUNv0P7MG7ENPPqDchn1aNMWylIM7HcI/i6ALzX1TcAUUnow5O2yL6Aj1Ctn2iMCZNO6
FwGtNBbfi3YKaSTZr7kvSAcFSbGIMkz0LLCyHnaCa4J6UVYG22sff1dxvww1+vr4u10gDphsA1FE
+2LqzG8GDSAGIuioXtKagFbUovQonzANxiSGmlsFZk/qPYT1f1F3JstxK2mWfpfeI80Bx7joWsQ8
McjgKHIDI0URgGMeHcDT94ebVlaV16zTrJa1SJmk1JXICIT7P5zzna+53AsBFuA25k+G9xBku9E/
gOkib6aKtojbmTb446pD6Npn9zGeGUyJyBRsBAbl5AAOt3ZazhsZPMjgOoQPfntgsJNnt7l+Ed2T
Pb3Z6X0T4qywWEc6bzL53dU0lPADNUtXp5jBEOIxAvJHv8q6bu80v0a4ehVEnH9/Oshlfvcvx7Xr
eoFvecIxPWr7v0/dEtqj2PFyogAMePR522yhqnnbBN8VOlPHOYdVnZ3sxOD5A5QnOPZo/3iIRZ5s
zWm6WDFos268C/rgy4MNs2pS/RM6Vn9wJUbBNvydDeHFsbCZySav1673W0NYQfJDKmoXY4Py5cHW
5AwWiu62L8wvg9I4b434+u+/V4qkv9/X1FTSsiiPwDxJru2/PcuKoxluZkAH3GX4eHDiALAjHK8B
r7Fp7SV0vv9GbAohaIB9440lhxXc9BHYEqc2HMsRi8BccvRXzrff4UCEt/9l4EARrb4Eofc16gzd
cD7DP0GFs657elc2EXHkPRg2rQBF0rIpPQYKdBNR23tMA+YOD8e2Tf3dBCsugm3suGW3TYtr7RYE
mVsGYzsgT16WMxpgqVy3F/eaLar7Ysgbkg+MA366g/Ci57mNk43v1Nuhgs4xSgUqzr5U48L/ZY67
MzEhQBDlzBahT3OV55dYT7wfeXNVKW4xb3gWOTAvi0V0lSK/i+W4K2r+CNllivQ9BDBlpRMoJwjJ
mnM5DwZxLzyauIHDjSkD49rYh1TF1Rc0hn6D28InGrHCM2Wm8RMt280yhHXyq5wwZmJ1zhi1JtBm
pvM8JUvD1zOS86wvVk7OgyV89YhiclPiL7swiscmnVgPYeZYD47lw0B22Z8HcXXJimHYejlpZb1d
dZtOZaAejIbr2vbVWhkOL6ujj50w3BOH0M6FE3xT6BEfdD+99mzlilk3R8icwNYQ3m7xVQTbSor7
iLDydc6n4+Y17ZvMya2GBXFFQVHtqrrsHr257tZW3AV7YDL7AuXFfWyJl0hm5heAHAfhioG9KiLo
Kj2UJnyVsBKk0yi2gH/9bOwt8ILwPpgT47ZyOwBXo+p3DGXEV5cqkLthD0FvdrCUIKm5KL+peY4i
oGMoDdMqYTIcMfzwLF1f8PK8+rwZO9VjPvTK+BOelLybCCjaZX2M78rBWd75dr1mbbjOgxx1mOfD
ktcKCHRDHG4TfIf14B2Dpix3HP5tBYrbDMWTm5onO69boGZteDLbJ4q4fZNaDZ9xCdx+jE+RS74w
v83t63zNmW0zD1AH2cUvNnIRnPWLRWIqHtE+D3TOCdsMrwn2EpjxqnSio1M44M5MroRFoUecCXmA
WXCVTvTFoqbbRtpC8gNCfMN9GOyNpCDlglJywCCX4NzcFCHxVmN4swEVIHlaJNv9WxsGx0LgSKyC
4VVj60LkK4t147jbAcVq7JsX3JKo61PgL2mITmKqm03o3Bsl4TrAzvWWlR0hMWVMJI364/nsjatQ
AbYisVtVf+o+RyklC0BbaXNITNSBVmb+TGIw92roCU5fyopsnLdtCUX7L+TuPwm8o/VgZV3CHdXn
Z/ga+dlpJZ8N3+awqdLofvRafxNXJbcZDL9rIfKvhvfpHMTzeMrSgQFASDJ3WRLV1nfXYOD4SZuY
j6SdM9ZNpm+s9+kxHz2STWfjVA7inJYzAY2kOqzF5N3C0njNLQCL0hjITuptjBhcnngNy30I7oTA
IWQDiO88yh633E0yObIYmTHnBuBVeq4MWAyHWFpqx/Sx2yWTIvamNqnJocXsJYSEpk/x/+dDvSah
5813jPBEruKZ89qEdAJnfWzzTRFlXJvyWUGLI4XgbUgFlXF0p0rI7rGztUJiSqEhHEptn2WOCN7O
cbX20RqIwyuCFpBMgED3fEqnnZP2aq+7xzRJ3f1cTISAdkTDdXM27j1+XEchqezZyCGp26ldOQ0V
oMK3Yxo7Z+6qU10Mxc4Ks41CZAn2q3LWWaiHDUkbRp5mhNsI3iYY5yOKBDblPioLBuHoGt1VVU8Z
ygz+Fc3zXEswhaAOGXSKBiFnDY0nWDKPnfY8h3m1gSE3bISPin4KLEDAC/oZwuu3r7hgo+45IBQO
f1XncI5TjSqXEbEH6zMAkDZ0KVIuSvRGt1TJeO2S6qiSv/4G+Fd9w0ZAgwDmHn8p0J3CQFkZCPK2
nqffOLaZ8JJWvYF6D+HLdXfW0E0HQ41yRcTXPs3jYwLQZx+N/QslCYCyMRsIYgNGGXYVkcKS1EcH
+mtU1jh47HI66MI7S0QRkQUTh0BoRvWTdQOmvzHmkgSWkSM5D+pj2yQcaxYhgq5tPY29/pVNk3Pw
iOOudBsejTTaCj4LnP7FsZVVCj2iBSremc/hYC2CzZhn89uZCPRovfkm3JBBn8czoWEkTnMw7rra
xif2SI7871kARXIoHUnjoqMgvmStERpveMkODSvWtRoytgbs8LYkr4OMTr1hk5eEr7T5XZpbaJ6o
t/E9I2/0RLKtojYk9q45BhrWWMZSJs4qSKjY4OXKMj33kpCzhJKxvjp9szGY16/hyQ/rKk+dbW+9
5DrojkOOjUz61b6AT7GaCGw6xsPg3sWYmVrB9DwK5RqCsQN9DUaojmS/d7l/aTxxCLkXEz/vrs/w
ysaGL/ZYRj8ayHLrUOjgIBOTGg0AZGY8KYPmIeNlXZWRQQCO691nzuDdu27gnqcsOSufqDmjHo9j
5punsJnNU65mXG1FiRNtMONz538Hk51eonQOz923Sw1yMWTZQ2rjZ9TZao7/yohETCk6j1N/KwlG
vMMerE5OFZ6CQVTbYUJNMgfGIy71BpqzeI5TSxwzxqXXv35IKVevUT00MO1aYn/IGWTG4iyPSpff
dcsPf/3srx9qNT2PiPD3ckZM2A7Zhun1jzsNplirRrjo5TLrrJsIW0uNYRcQm7nrRNGsqIMOgmzp
I5T35FI07yDa7asF53djF5O/8UsvXLeVJXaei5ksnor8FI80v+kwh3j/63lrYfM4Bra9dZMUlWvj
4SyJs5Q0Gi/UK6g9xV28/IC7cA/ourzEeWMx8Y+Gvatr5WHYP5dioCPF5LeOSHS45xu9D1UwHAYU
PEjG2fu1toPffTKS9ZCrG1LIZgvrN3gqusi486r4rAiaHkWZfvbkja2rNl4czk5zUNpMNg0fT/xc
GczKltCCoB7e/ai6mZJdxlhYD2VU+GfYUGd2L5G9wqfxQaxCw0rWaVdmpc27ASTtldMoAmNubNNJ
qFtJzfNc8ezyHRT6JHvvK+M1uKvqgJWMwVEd6PmYhCpihziNzMSc77GN9SEoYYh7JCBhNSkhYy8k
O7E4KlJI5MEUpVRLkNBHcq0ubUiTaSD2hS5cKMDzhb7Ok4EGWM8Xr7JDRIUFlXIzX3MIr6cotsbz
iOHVa8zmliIZ9muP8ksbX7nI50M/Rf5dXrXeXephgVFKfvTTO9E/XUJryUNSVWdeJPsRwoXzWJjk
SKvlisTPcQ+tq3nuu4lnnOjexKn7TT5Vw1Nfy+e2sLGGZlj/OiYmPWR6zEdEQ8cF0KwkuBZ4n6d6
jo4FIzHK/tAFMEcutW0nr9LT4z5RQUoiEdMxQgXWY0/XOwrOlhDyUVmLVyQhLouZjzStIxYPycGY
CKlnzDhCUu943kEfW3unLS9W5r0AIQ429Sg+24S6WExv84gjsSdHRSDS7djxiHC66hLJiAzP2k78
zexLVJT5kaTsXUH4J8253pmaaHBfC3AzIR7boXdXfNjXLrt6klRa5ohLl9SaO7xgHilEo14huviT
+gme5S2gpltrPsSgyTcNOw0qUd+DB6svsWp3k1ciPscdEDvEkiFrKUuwFTSpb/PQVoyjYI7OJcoG
0g2DYTFqELOSEWM+k23BfWBex6Tb6AHHTp8ZFclzFeel3f2MbNNbHKr2gIEYXLhspnfP+hVNKdnZ
fk/FbSW3QNBxmpH3Z9D2GqYJZAxEFxY8Jj1lRHTE06GV/BFp6gsJ4gfS44dt7A+nLht+VeCCWzrM
tZWS0mW6rIPiDqci92+F+b+x+i8K1AZRvyO6d0q+Ew8KWzExnEY4Jyv1lhXpibOa7GnL+l303Wtk
TZeiqE5xgdyQFOyEndZkRzj93PrGu8nMaxQXJymjNfcQTcWOmE5ra43JSFKleOqVvvW6fiItnrIh
BdTXklJcaa5gaROjNwyo8vmnvSnC4ZRjGqkQQxgQDUkT5itSmeJDWLxTKV+AIeH7sKqf+U8sTWJX
VUATWzsnTZU/585uUYB3gsEyTzB8LKzGkG/z7CVia088xhu5NPnKh1hexZyNPmgqh3pKGX96CYst
zz+pf6+2yTK6yK9KWesgDF8sxzkgPl7jstikeiwP5Kc8S3Mxcma/u5kY8HD2yWk0/oRdaJBqFWmQ
HL8tu92wY/lqtP00OtWmB628yqvmVTrprXKwCOZOTJAscMJ80F+2KC59VQwoe/Ijbg8Irsl36CUY
O+RDhsNNVg1eVX/Gd27/tiG5k8nJht+N2zd2aXCd8fFtvML441hwDaVbroExbGm6D0Rcf4k0ZN+H
69x2vpTkX3Fowo18OKKbXRNYlmIj0eXWtzDGgSq6oenI1p4gJUEounEmFoe5nr+yqYRLYD4FQUm+
5qoLKFmyvNO7wPHPLSyF2M6PxE+SMP+YGc6CQ3C+KtLGfZ9SzWpQEMEQyQP3d5kbN6d8rTVylW4o
7o0JJoMRqZ3XaAhCWGStLnghS+/eIBQV4Piz0/HMzLPdrGY0yQAEV7grrwp3aJHbLz2gylVVQFBq
RYwUZUwIzrWeCm7vmJSgDbax54bVMnBPgANuR0aadzWJ6sWBnb1WbrWDMHuKLf76gZ5iCVw6VwCN
pJkyFswob1CVvhKP9Nv2u8Xzi268T+8TY5GgZfVFWAYyJ6E/ZeduOtzGbmzh+hXzauGOs++cmLEm
OaroCWgvyKaW0tL3OTYmaJcTBJFd6rIo4D7dU9tiKSBggkJ85NuwoeiVsb+upD4FOSDnSTr7IC2f
six55lorCXoEvWNbj9oEq05k1wW3/1s0Dq+U8z+d6bjEL2i+/y7aaq2POszxX6PgSVr0wPxPGQvR
c0ofPAlP37WLnYjdq5tBtcnb9JJ3oPpBDH16wvhjJla7gdbHfRz0qO5YSxgJJAcFuVcXYDRjyk0V
5zmssvySOGa3Dsp03c5lgw9uE0FGgAYr1p5B8oqLEJm5inXVM9l4xgiuf7GuciRux8liThOym8ng
nJdgDdKWWNDcf0X60+yRhnz99aKHsj6qtnrwnQUEmEZ37eSYLFOOdM4Z6Y74qZLIBUVSkzuuSD8V
EdG2UzRdBaERa1fJm29O9YqvR+0ty7fp+lmWkFi8dhLnVIiIPNvJZndTN/fTBI0OOcLU2p85R1Ph
GwjP8Inh0E8N75erpw8v6L+JWNnLQHwUdvLhDFee+lM+iye79AhLHT+SQjypYrilRXJve9MF3eIn
umMIpqmm+vOIQpr2UYqlOWxgRM0uJbfMsmtqE8Mq69+9zDi3YtoP1Z5SL3wr5kPTuneRzQPNqJZm
FRrsHH93Fo21M1GtBdVrDy1FtYzJyCxZtWl7aauO8eEiRinKX3xMV9KtP4eZ7xHJ+C8LZbiI1alq
7A/Msz+yqx4cJCArbyCBstFztwODcAAl8Cc3d8qKT6AgPlAq2atdkTQMivhIyAo9VxSMX8PYXZ2c
EQWYTnKDBsK1x9JG29xad7JmZrYsYKLcYvyHJiMjOrdp8rd6XzItsIAM172F44fWJKrab+VlL8qs
gZXguBuSTZpEl5DbxhuBGreTG4MyGd4M8j6wPAJLmDe2TUdM/3VwReFvZ+F+ugPXWZogY2DgCPp5
C5H2Axk0llHL5shLsB6QucLrzpQziNqd49UfySJWHK3q3q7FedTwEKHNk+CDhZJx8rYhsiaEIRDa
r03CN44t4s7qasYyFNI6rZjJOBwLBIjufSUfJi0ep5wG0U4ICgkvIyjtLYrQRVuCIVP6oAYCdczb
dl9Ww7qOyXCA/o2DHzGcOcXLfG/cYZJDPqj8Q+h/2ROsj1j29hZi8tHt5x9ER/eEnLzjusGbkiTr
GSUdIAXqGsaIFCZ6WE8RRhqznZ9sdFFdBljar9k2+J6DeW76Cqri0FjlMW7hfbrYXUi9d7C/D+0d
6PtVHJbEGIzfLp0tN08ENodtZj7Wm9p+zdLRurdpeTamzT7Da97SzJ02ZjK9YL8cVz5ENqL5Du6Q
GRvfMp8jrvw1TIfPtrfcbdBlCsAHeWpOcyYXHYZiCG7D9uJdnYx/CkUCADqz5TwBGpdgtKiZpRQA
HuYCPXtfBChwrnV9aq0p3vZ2cNYGeDhRhq8hENmVYDfue5jugD1QnWlN2ob8wM1n4+3hV6lB4PMY
4sROquEB72zHx/3Eh4AIuQG2vlvr17Jv3zwBaSwLoVZbY7E39MLxMZDhzFQgKDfBITb6fqjEg+xE
ufIBRa+R5jZ4ylwRv5WOf+fTf7OjGJ6gjb0tb1g4MCxsCd0KEgPN306N5m/PU9uGWUUOAhi+jeB9
8hglVunOHpfVJfAU1OKYmNVnoKufafCHvRLskcOhO+WSCj7AU7TlaXwPo984YsilaRycq3a3s7p9
N7YlDCcCiVjYsvLYMcMilCOJHguP+ANvib/DGLhNbZOQtCo11t5snD2CzvGhxdu5ZDbWjvVx9NKf
IQSbU2Pu2jj50K/yb2Kb3tJgn5dwJGAIsxqzosVa9KzK8kvUB6hUiLDYebiQ08IlXQtgEQ8m9wjx
o0mSp2uIOztCCBcpqaXpUf4Y7QQ7Jq/DtddOL3JU0LAZrHvUAgbkllvuDt9pN5C7VQVPdUhxE1Qk
6xI3kZaQj5pDg/EHgitsHRPQ4Eqw/WaHvGk0FUCCWCv6KSCLT2n76TjRRYUYuVTxncvpwfLApg/w
pqseFstQ9/dN48E4c8uL7bXP8At+yGDe2KN67itMSgP0bF7OCOg7c7AFGtHLl85ZjH9evNc+6YIM
KLxcEh2PmMxo36fW20iULrvY4dbqHRgyDftg7VjHTA+MtA35ZeTdXTCGKyGCT4MGZKNNxXxlkcUP
J9M1fxTN2DGXF2T667CnLRsLkg6IjiPka85A9uO79qx3gG3yrpunnc6SY2YTAEmYwQ1WO/yakotB
D1CryQd89H0fLSFEOOl+D2ZII2F+OCMgm8aonuOAZXOWx/42QR0KC8Wm/BbuVzQ2lyF2Pp1G4UUO
GbyLRP6imHhRgdlwHoJMiCxSqmOG6OUIaRLVNCtUEBBhD/iSmIGHtJ+e8rliluQm4zpNibfxm33X
qZ++IQvdKoZmEyTgljtxF7A8WYUQRrcy4qM/MckHL0f6jObyG6HUhVFLhBE69m7bu5B659r+Huzo
Vrdb22kK0AJFtCmpClcBTlTGvIRCTXOykTB6AYiewb7FW7uywGjM+qTSBgg8Wca7hIcY+i6RCw6w
REIcNCvS4Umn4btLgQjvdnyc2ua7H7mBHbt7gwWMkudjTnIsnwSybxid3jV+SJoNj1cgmSfrAmqR
bMiAAq/a7ZhMsRSdcYSRI0CInTD3fLHYRMk24FGCTOZLkvwsFd0cX/Ov5LQu2tzqhL9UtM6DA2Lq
GvnWi9uYXAkDO0CL8zKTVCqhempU+AuXwZLOo+sdRxc3bBbvfEfay9bn0hZ86X2cVnvCgI9VFN6R
SZ6s3dINN4Xd9UvaZLTlwDZK+FzE4Hk7cCu8yYv/LMw+3aZ6j2bdccQMV+xjWPJsAsz1bYyZ7qTo
ZJL0RSbVg7BQ9KJwpKkQpFYzoHiIzeit0dm6L1KX7PT5Vy0QAU+G+d13zHuAP/K6waI6a38/O9WJ
Mmtb1yo4p6DUQhR/5CQzN0jr/qTC6uT2bXb0rLjdT8J6qvByrvOyeEiM+iGap2rrpeNNyfwiMqyh
ae+xFuYCclsu9KjJcGTZIblwZrIT2gOG4qiGDCb12xTNjmmFf1dEXAMWq60EdJGIxa2tcxY7ccm7
XKzDLgI7HVDz17i7rDQrLoX3nidxsmMffp5SxBRdABgHXz6rzN0QpF8w2vdmbkIIQFvRIX31WBNt
PEWdAAYIXDDgAAwUKlrrxvE3bvYFWBhlegjEk/Yp37KG25cMW2vIIutyJGlOYwUJvF/BHvSKhEiJ
hl0UP8A8zWOjTXpYK/lOE/UCj33aTRCFeE6jW9KXatPOBrOXAcEEg1oeSuJRz4PDCCmY+YwJAJEV
EVV75hbfthP8QBQuHNYg08zKogy1hlQ6o4L1kYybd9RQ2ZHbEXdkA0Dbb7hu5+wqFsNGaD7gppg8
VK5wF/JHJ7HhBILWsUo+NoP5qC3jVxXC3O2t+BaAkJhcEKiRiUlGockcxR2SgSVPu5YPTdU0p7E0
HrGCfyqrORNFq8/mEhAPogxNPM9+JZif9yryL4lkZDRXHYluFhKPgTZlAz4mYsUDRa1JnjyzY9g6
SkjoJF3QLOZaEwEEQ/gYGZ+qGUFXGXhitddQrYdLsdh+lENobGc5PjtBJ8i6LuUd9I+LBxWW+4Ek
nNwewNy31KHw+TelPX6KobzHJT3cD324QYU5nZag4BG3Se1R0Jr2Z1urnyjjTlAgwJukt75mNf5i
fZXmlXroRxaAiZ0xqXWI2YBp9W4W7nAUSGDyzvqckEj4AyvNtNTmISwYRybNw5Jff7EzeROqoFGn
ptJi+PK95OoHbrSJRF5SkYafZiRg0I0wedIpPDdRTbH6JaeyOCRimNcGvk2otOiBamszOaAGmz8A
n4F9qGSbeN5dGSbPreFvTYlaobA3rQlQDfW7ar5x5D4XZe4iSOxeUjU+Efvn8vykNGmu92RM/pev
rF9S1gcvRsiBZGJeIWnz1qYiYxmJ8cn00PpZ6PjYAT3PLpPfcBx3vjG/xMQAVdNjIBhBzn6yHYv2
OM/DnriD51gog/3lj2d3oHCTFjk0tgVjCh9Z+g4xDAEOpoMNKgF6gHcTo4sPSKCwN9phhbH83mOg
Ls0J/idZtAlwxe3oqGo1+w1t+BIvbM6IDglBOHWOsM/I8sYtRxLQIqsbzlUFofOfP02aHsV4Vt5X
ys0o6FLGW23avVfiDm7edzTEyT0RaO2+UM1PNTaQNBP49RFWGBN1d4zbmlSzFSuQ8qIK70PNTXvU
Lc6SqaVoRgPI7LhMHizEEkEtxytwQheQOuSQ0Cf/sKvzH7ra8dqn9qZMq+GAXsUEPcawIPTRqyOc
5xMbG88dlxyNdHT2i/B1yCwTukKUrqVPTmKXs9O3gUUHUakvKgg+/UgXhyhGrRC0AjMIe8nBSV9B
3VuPL0k+5+cgCYqtV2b1XnUdKaJ1/rs3M2KjKvfcV6Bu+YvtUxjhLq/dWr27Op/I+huTXWL4pKNN
afDcIlmZiqL5lTCGyGbc6E4GQN8nNWe2im7j9s68DZA1Q6I/DCI+dQFoOrsEl2ubTnHMB6UOtQ2n
q6Tg0A5nXvKjXOR+eAwCd2M40ynKxTmc4m41euIA5uFoxmIlO1QVupvsXZW4ydae+BS4Dib5Pnfe
OmWNWKc4FfzK1AwSavPBIF9DRPWuziv7ZW4BnAXjsx7rcetyLR+9jIV/WzUPkxHJ1ajlN7EW6crK
45QEj0BspSJXQoqoOkDumSnrs+x1yPG/KQzhpaqcwxgZ3jOC0KcSrf6+qKV/migSChRtL6wEqaxL
i2BSJa4c0Hf+jEnId87M85HThSWdfFF/gVGmAGPps3Vsb5E31h8sWh+nmbejgFkZV95b2bv22exZ
DbZFxavmztcqxBFoJQyz7ApTOsP+i5rTTTXY+szDxayX5eJapGfLoYBydTegXB1e/SS3jil8Fki+
MCpR+ozDYaK7e2ZwRsTiXJCAMgRbaGXjDjtWvPf81LrkkYPjyX+eCBX5sBcnhq98dW+gsnNMqphl
s23OQfWFgI61/PgKdvBumKXeRp3l7qO5Gt66JVl1aHt/k7Hg3czw4B/x3t/AOQzvfR1JIqGDaE+G
9cYSwoLZkDyWPl34UIO/7c0ORZae0IeM+lobPVUtwRRWjHcq5gaD7oS1zbGcx6zygTR6Zv1S9H1z
iNkmbGSEVMjmXT+T7nNrJTS/cIIVWRrEiWQKWSjY7LWUY3Nv6yVsSssfgsPs14KsIOxVe6+WTLli
fIyQsMNXRR5i6fT9h0eNyhjVfa6pK18MaCqr3K3Ne6NOQH0a/ZOQQYMLB70y5fZ9SVrzui/zK+qP
pd2byh1GL0VyQWHhSqvKAyY8CztHluA2a10e8C66jOo1Hp0cgidh2LP8nkYr/UiS+b6deNbnMZtv
SbHwfOHxPkqe4dZB/jBzmzx6Y/8D2Ss5DVF16UBlHOcSvGVrZs2hH+aAD+YmFUn7y43HX7ruJckB
HEhxSKJl2Yw8wUUhzgZEVeS0zhYCfrsxW743Eh9dfIceU6YxlpcZrZpmsrGuGwLZK+JoBkM6926d
ZbuWL83Iy4mDxadypgZekvl+44kKTz+687dT0s0HqPbzIYnQio7+b4OwJGj4lJeDh4DO75v71Bby
PIVYUZF0gKSwuTFypHhXnij0YHxTwSCHh54s7pU4+3NpXJEOtER5yWjTdPAmi+iYJCFSdYc4yiJf
BOA16qmCbSGAeUMgASq+A9v/6vJheK5cHR/Zj69S7ZorMQhzl8VmuwVU9uJBqMFd26sX4VQFsDum
EAD35hXesfBpKnV+nvv3hvVhAEFLiiA7Qg8c1lbVFpesk2vRUBkaJuMSywl3Xdv1aAAZWBZxYr5r
uL8o5rw9b1ewnszpvfWhH9G/fUvR31iv3RsBQYjI0jtWncGblZEEWc4XKTHmMQmrrozMAI50AvOp
rehCJWNGqP2QqfA4J+rRznv1CNwWQaxJt/XX7+VZER6KMPtjVAR920FSndA7vJle2e1dv34e08B4
mYnfuuom/faJt5mL58GL2if6Jd8EYJL2Pm7Q4Y83saLCQQK9z75CqO7v7Cm6gOYc9oM1/SnaxNmj
06jWBC8Ht1rPwW12BdmkFaNyEPXT3p8JSSD1ILj5OeKZoAh7SGF1eMuCJYHWxgHGI0ZMK5gZ7uti
7SJeCWW6C0Vqofk1Q9BBIWwW0sPv/vpldCU07C1q3O5hSoLqzhqrt5bUtT7z5S9XGfMm7ogXcqW0
fwVZSdRNcdeqaLg5NjFOjurL9TAWW1nKQxOqZMPaMNoGeeO/tQN76yYM5Vk0PqD4vBA7UoCzWwbE
qkdiFE8N6OA6vasHNa8JeCUjBPL43gKtRirKc8mIaDXWmXekIfotfeIntFnZFwFPeTed44LfyDFz
FRxWTG+qT6MY0J2cIJDTYoj8Av6aXDez+Aki9DSmsk9gczBN9hEVO3FxGw9ye2vOJ3v57FWNs+sD
lFsBb5aUN13rx8LhATNdBjd5nL+W7bJ0U+Jmp56xn7GBMLbt0K0skxbG2XVf47MwmN5Zaj7EiUWF
XUNZ6rLJXE9k8faifi3VPWPUm6n4SuY2SbZ99aZHBi3+CKTeXxItRB8dnAREBohrFcEsSjSCGrtd
YsQIavFClF1Ih/R9mM/3GEGe40xmq1BEv+vwJctbaonxKXG9z1rQyVWLI9J9FFP0GYUOK1jMAvVU
vyHZPeiFriTUW2oTXoyW6VV3zbZju7yWqf/L84NnI0OLr131u3MYehvGuIO56NMMpodMlpfa816G
nAVNbuhbJv9M6n7ia6naDwZX5jm0umqNZRENSxl+aiO9m1RaIhMkvTIY2m8utO/QLtCxjcExYg+S
oUksRuZXzB+s1einT0YbPM5LtiAGKLJNcHc3ERem8Fvo6wlSzZiFUDOuJBNy+ohDPXJGMZOAhj38
qNJ4dmwypD0vXMm0xqZSkyk2iK+6HuuV4GnqzAZSYYT23mOiTqmslM06nGJ1XVsNtImiY9qunpjv
ETybvTqddTdTu6xdgRI5yf8pSV/8e//lqsLA998df3/75X8cto/bvxsA//uf/4/9n/L6mf9p/+0f
+l9iI3Twqv3/XYSQb8v861/JJct/8Z/gEvcfvrsI+BcJv6BlxW/1nx5C8x/e4oqzXWH98//7Lw+h
/IdEWknvSLYSjjkboXyLMjT+v//HsP/B8s1kHwDTBNuQ7cn/kYnw75J7x/UQ3cNCkQ5fBGPKf7WP
BKrOdG70MamTHTJdD+h509pvfemEe2Osyj1JV8l7gd0bEGP3aZhLGnRrucemEf39hO7yPhEmUXvt
9IDw0X2y2vzPNKHYZNxLUlfbRUcpMv+OkCjC/e4iTZvbjCMaPNk39e7/EXZevW0D6xb9RQRm2Pkq
iuqy5BI79guRODF7L0Py199FnwOccoF7X4y4xpZEzlf2XltH6OCnQ+wF//Ys3P83GEWuHrr/dE6g
N5M2Dzw+cFe4Kznl33wxtmub9GR5uvOUOOVOR/ZrzOW/Kk0zV03BtwKpmA603lu66Atg8OaTMu+J
OPfyXIqJZPtx0Q//z6+1Whj+49dypG1bBl5IxzOl4f734z2rOhVlEe1oJhDuYUh7Jnvts2F0dG45
ejdO5KmT1lgd85UKvTdKEwH6inSPNpqO//dv4xr/9TDZBg8ORlRpGI60XPA6/2VFbJQb49fB2z/T
CgWI0ve64byEnYH2PCMDF4HeoawyzFokGGyNjt5UzVVztNX81CR2pSM5HrKHlKp2TYnZtHGmqjOl
IJJsO+b2yyfH1KL2yOfjoit10pckvM6V6BG1Mkxt8aBcxdySoILHyS9ZTl2/v2SZ1lNmcT77oQI0
PKj+HhO7e/z+hu8vM+COfv9Ic/2R//iy7090uoc4MCqZKa2f0ZU2bhxIrrtJWtwcy96ZN5lXXLwi
dY4RxQ98EDM1ruXSa6dkIYPx+0tG1H6nZKyPzfrJf3xv1enBEAIkD6O6afffH2Qz1JNyPRFY968P
auzSbc6ky/c3KxAMx8QxKEiwSTIPTrNdNFtMgr7f90YCLp169S6uCGR3fTPnOJfQjl++3/v+uEyz
f36y70hCNp3wF4rAX0UbWVfiLFW3b8wiKNFmnb8/ViJRWi2BYt7rA0M0Z2is6/dnvt8MUf9g6uN8
/P54xXyEZD20l9+f/K+vbTVHsLz4DRONRJSuztZE+g7tYgWDOeaZHkLJcDUcbX/dbJIMG7LNm9c3
sUeiHZuypukb7J3rh4pEAqBvOm37/RUZwqMNustsZztTyPQ5Q04PAr8R2HXxbPGIp79StVh+LwmW
lLpbvuptAwFlGZBJjYqQiQaVwIw4x0eP4D2wp650GC9hV//NHcKXam40YNotj9UziXvQqdl71Gm+
icpu2ktBU6R48JhluC9eUynWfgw7lWbHbEFQnnkkmJam8/itlWzTfNp1HmQSiBm4dxMNf2ZPGyQz
FNCjqoAyWDl4pEw+2NzFIbfU2WV20e/PGh1ZPAho9z3z4yimi3Dnn1Jr92aO5MdG58A0fDk0UXQq
n43U+Zli2thkGj17qYVMT0leXSQTO1KeIjQ08m8yQVVykv691WAdNGP9E8jvspHaO6t3ST6nGE7u
0N+XMNopwkgYwZAh1QKina1qx7X+XPSUFE1KHdaE7amGCuQPvcsmdaXOxAn2izLeYsp4JqJAbeYo
/Mxi9WwbEJkbGrukmxcfiOaDGc5+g6ZqbzfUljojI2y95VnqP9KkJDzKZGUwXadUdAd6DtLwlnEd
FKI5SIrDlA9npyzJ0yGxkgGTZPABzqX6EcV/WfA/6wY/fb1ygkKrdqZhXVGjfglrxYsY1mckJlS3
0wZ1Dxpiz1P7qCsPsreDcth744iW3Ml/VggGNexQ28K0grJ8567xEc3m50KOwwYYDvU5ftbvx5eD
47We6CExx+07R9yxZwSuGT8ZTvi4DBZrhtAfneZuG+OZjdet1Jur4cJxgb96C5fRYRXcrAgJPUXt
iTclmeqbE6I0X0T4GJc1QxrVbAbRdYGeExnUD/tYMyja60HberyLYb0+gi/7O3q0oiPKskbysCEm
wIxrkhwOivuq9UPtq0YTe8mWzteaiDQD/B9OXdwyAw9loz+iLSP7tqc9sF33AcRk4+QkG/ao85LC
PoBuxEmnJowgKMFSNpfdorJjhuMvMwhjYJP/3qoqPLQOOV6m+ZD1vXhmnnBvAOATsWSyAK5zohae
sAfkp4HW7shybRf1VbLvqER1FienmiQwigAcm5X+EaMXEgY0Jxnp9CLOsO880Ihx7GxTZpJT4ywf
ccIMWUcJAFLe2Odi2zohYpMcA3Nkxd4u7pmj5KVbB7CRTk6UxFt9aeWdVRwaDPvUsj/gtkdoWeaJ
G7f96r2ITy1Zcaeu5/cwUdg2fTsfwKE+tm6P8FaplSPSnb7f4HvCSlIrghntiEg7u9MGdjsRT/z3
P+NK5/3CrFE+Wb9ZUfKJ74+FCU0NscaGdWgssQOb3Z3+9YZN07+/+/0J3eI+1NAxZvV8nOv81U6i
W1uGH5qe3zLdmP3a5jKfYfNw0SNuWGZ0sDaJFOF4MGfKMHO5Lk3/U9J1bOai3ktOOV2w39PFyCkt
H0MNueUiIW8iZ9k1PTGQ5rXHzIZ7UbQoup9ChSUrcojshJ0c09Rtk8pj41oAQkhIUJITooExAihq
InnNWBH6BIxwA0AFLvvzvI9r8n09E8dTdaARsrAlZMkPZxW7puHEwC/MAgIWbsYo33EhAyJr3SvB
RbesNF5CTgAYSFG408Lhko3sIbIEXbRRMo+e727fTBtpvjH9/2rN9kHI9NnKwy8v9ycbAyhzYaSv
xKZmNa/iEeFNWhusxDv+piwd3nB0PpZp91ZmSjLBRc40KUfbpmM9b8IEGwIs3kKzxqDIwzuHJv/r
2J4FY6xWDefEhYdGkNxx1jAOV1nDBtMI5nS415HTbgoYZdwMaKMnXE9l3g6btNefRfg8CXayJKXh
6mx/guSkv28tHcim/qfuAgQJ95T8euCWrURgap3q7fcT5sHTC4wGpi4aADut2OQrA/M6WajxAXpq
tyEd0NqNSflg2zUjJBytyS+kwOjrU3DlaaNj+B8WJhztJ5hgFkfpJsb51Y7iMeUVYJcXLyexqdf4
3w1PD8g8S3GUWfWucgmgi2qJu3t4H1CO3LW058e797bFdKe4YQY0E4QqFucQk86Ul+/eeJWSgeuQ
lkfTlY+OYH7QdIR5QC6wSHVct/WXka49McbnAoE16tSbxYqaqUIjGiRwbEHA5h4rRjYsp02WGmSy
xNx0ZZ4+ec78t1q1QG653FATP8q5v/eMUigOmmve4ojrOA+xYz2PHSOdUd/iAvHwS/Y/05oBfedt
VUghKDl+GFQHXeN+FZ0tD1p4WJh3ktjNzslhkebXJJtv+3LYWhGAvZRxtaeF1tFbbJBkfXyONITN
/dQHpUYwB7sut9HhyaXEMXnR5wLF3q81zfbdKooZVEQ3By38qbXbfVjT6cQZqTIFtr5N4/DYL+ny
oxAY11Ep+3nc/Gbk1MPQBYu4TOM9THPUJwZHdlwQ3Gj36ZZ4F1En4QZFOk8EJDMRtV84WA2CFLNh
+Qs53kBkBvWVF1ANuqNFWMxMdkHf4nd5g4tJT08hyj/oACOWLvUDWcYbit+TC/Vuk7R4PhJLf8Iz
+4DhEYFnbb7GOVhJdmDbsGf0qFJeZQBqtsWSX5KUIaYGBcFk1b3RGSHj4l+vqBdlRU8zQkI/Vd2X
0dYHc+LhKuN7NQ9/UdMwQDJLSNvWJR3yljTBEDD0fSSejG1pyLGMmKhu4gmpLTpFG8vjgOSb26vP
Xjv2o8rZuHK1U89efXaafTwv58rkdqWXs7yA0ef4MK0L8b8EIoRrkBEbQETPBYl9NtNw860KZR4s
Y4vMeHEOhOgACVdoCfFnUiWsEdwdMWNWiRiIPQ/BnOMPNRMrIbgJy8Fpgf3hy66k9W7F+rmPOsSB
Kcyv1jOR/DI9a34S1B4UAjNRPRGXqXoLIRFKY7gzu2jyPbtyTnQ48ErzgOAmbrVFHx+wsh8TRD0H
si0YmnmfMmNnBUezcphW9ebNzZLmFC8ztDXh7Ieeq1d4f/LZAyPs/pUuKw0TYb9BLXR2IuvRAKhY
hIsKprQ7k0HISFwkXJvQrGoeOTf0Hpq854qbevJHUswNUvR0S+kcJD2RmGH9AzCQP6Odw6IJKSPH
hupkOPVdSPpbL5fBur/YmFFE+W6O13Z0XpqmqBhslQ7CUHc8JEcviZGUDOTFGTGky7gKkQjinJ1s
700L60f0rH/maixPQk8Lws5AN2Nyy5wloIKoTmsMDiv29Z8MXgGBy/ULvr/qH9/w/b0GqbFL8P3R
7vurPPs1J7Q45PSX0JEAnWJjJuZ5TeAuzRkNiOfb7Kkbi+Cy3vMeYon+ajY/XINGlaARug6t+4sL
nXx14teIf/mQHXotN3Pwc7tAPkFb5KNjbDFJ0sULe534eTvbEngRm5/GgGRE6+Rn6WmXtirJ6cK9
xA02ZzJ5TkYKKJzQF2P0tnbFyjbSuPvXEp1dZM6UiGPJ/ZtJvZXUwA+acKN/kaFhlPIHU6Rtng8o
dDFGV9206QgDZCCd7BS4Nr8ltU+TNVpPkjsSRK+BRybIxGbOKR37UCvirGId8csCd4Azj8lDFvS1
QB5ds5UVjCTLpkFztgQ5Ov39uMiXkcbNHOZdiBJlhicQGT3XTMvJ62oPTe28KhLfzbjWdphgHNJy
J9TrxqXXI24Oy/Ap5pokeDXsKnbbCMHALfXmTuooIyR5KHjHDQQUoBkc1qJsbZ0bf3Z1IvqsOg2u
maHL9qqg4BliMl9v5xTp4cp5opvLhdyKSfHSRy0LyWZMA1Q/z0KW1S4xdGRw0wT4BQ8dL49pF7mV
hmLH3rYW9lxPB7CB3sNASAiUWjoj1RNBUKOcjL1ZqtaPAdLmofFIRuAzr145pwFuR2SThENt+4HL
Cb/bUSGwD2oCuYeSkICsex2asvRFXrzwGo33zH9udUNFaK5KUkoZ8yhhunahiU3UY+mIgkpkzV8d
FeJGtlpzmpLhn2/QngCOiwi/yNVL3un7uh2Lrczjz5H4I89AITXYL0CHWQjC+NyIZTzhnBN7EwWP
X5K57VO9FqeuG3+uRVjtIj6HPLATglFBPUgoixVSg6QBTqV+Ir17C1PCN3sM6pwteXOK1kdRBz7g
y5UsRjjpgHqGKrkiwHARFsHCXJLbZABRkqt52pQSGWmt0kd9WtTegbXy/XPqzgQWawASXKovBU91
SxFHRhDgmnHEQERZhYptPtUWVJ2C1sDPcUicChrq0yhecR0S3Jqnv1ehJENKIDewHtnhfIy2FeJP
G94ZU+Lfjtx4V5B45mKtI77cIZ4wzR+RdHYkeCPNDy15NeTkBAqc38QiCDcIR0S3fHZlRpZjs64S
eUzmhxbVzaBOWTMB9ojblu/Xf7RDuNPNsD6i5xSbzA5f7Rz5kL3eWmFmzodEc4I+KcKX/D60Mzde
R/eN0MG7PRb7ZlAaeNH5Fy6h/dBpihw+u4Nb0O6lZ35htKEJR/tnaACSSB+lfh+dRyb9iMx2evk5
qHq4NpXzurjph/QOXW6Is2WwfsRD/mMEf4nJ/xaPE4lctvbRe2san+i/oHKwZHEXd1O79XNacDkM
gpN/0n5Xqsac1d4mm/ltaNofaQ/ZuSBjkF2+90nxcsJbGbS2fK1zT20dzoZ0EDp/Mqm09rRwUSHV
4ACZuKuIB9E+ZzMyUCwomD7qVG7Eg6WIhRRDQgz5YK5uZoOCVdN8hjrTBnLAJVUu81oEQlGB9XyM
Zix68Y8sAytFpxwdUHT0+LrdMM8v1fRlpkOBlTqUWysDnVI5kkbQJczAgCaxYekKMwGEz3da2gIP
fEPUQNQOz/UkNgOj+E1mjMdGquza8ofwMttC48Td2c1+DGXm6Fr62XEWDMC93pDXBMkjthHyj+ij
Gl1DFIF9aEPYdsDV4Zza9AN0wE6g/qBEwI9jNunvtFXWjjRv7k8IICnWQvwKiYvZxhriTahVR5oQ
ea4B/k5mgV+FFEQoGWW4MyNxMZInRLAMzsmmK2EjZdpzS6Rj0Ey/SC4N98XgMVtJoy7Ak9tB3WIc
sXAQlSk2Z3ax3cngYqhEERRVbLyKFa1FlOe2dEAweHiRWh0LN+qxXR3yUsvihixQhly064RouTCF
MbyziUWALX4iyosyTJQlxQfr+HSvMU5gnk+T403TKXSteZ8iqtnIwY+HOWVjoMRRZJG+16wnzyCs
1WX/joSyp01cDmUinW1h1/zRay1lUCEF7Qwbb53NmauWyp4Lnxgv/DXOIS1aminUurhL54MHGmgm
Xnk3tdEfajLOydJ68UKP5UMq9S1zmkb0DVG8kNXSqMFINoE9XvJbaNg/42r1IawWvY4UNNDkmyRe
isCrobaHWcVrTyKEWMputQq23PpTd+sNRrfxLNBljoOoSFb1BdRoESzaKmVS6Hxic9g6mYv6vl8u
6vdEc2Xl9akTHIbFUNu7wfxlRN64JfUPk1x0tE2W5dHYywdmXJCv2zQYWnxVrGZ+t4s+kepwpNUh
ojNfF4BQOaY0QlBHcT+K8jcZ4ZcJceyjay/dhvxmiHV035r+CVhv2ZQZdxDhTILdryASFPU3+QgQ
1Kk8obFp6EWbhlXnxhsli52ketVzk84SNaA3ef2KX2AyPIg3a0h/zZ12XSIo4g12Q8xSyMB0B0JS
4qCsy1yYho2zH1u0Ox6V5d4ZiueiJcVybJI/lWbZB50xsau0zbS6mK05+qG346V3amJkkCyHo/Yp
2x9JbNCjSmalkLgvyzj/7vX5FRwGWIi1+FGuOKGoe8CP8ik8Q1HDuIjyUw8Z2WBi2+2P5uTqNwsi
+WK+1GLs7imJbA055ulUg9EqoAHG0egz4GDGGTKe5BXLJSTm9ATiiTtHx3ESk6ORJvhoZ8BatPcj
8em8SFSvJqJ8Grj1HHAZ0oWha/6UEi53TZa1XU/XJqOuZvO+2udmg2kx4HGu1FtoSsYf9oGTkVeR
YUgKC3kwWKNvjHF8rwskAk7UvhJ5nJ5wqE03sGIoyMn72Gr6+KSJ5lNaLZwAvxzhOvfWjMxL7yCe
lw8FA4RdbI9M4RiiQHr02w5+RLdcADWyAyj/sFwf9kbcHPuZiWCWR49mXREtDCmNiu5SuaiYFWZS
fV5stB4W7kD6iBRx3W6kZuSy647Ctp40PZhB1J+FgxxEp63UuNqCkOnNpuUcCAbHmo6zMXkbxrO9
Q2J9jrmc6NEHuxhcHLzVew9BZKdwfet4VOhNZbZf+wRpatmTCbC3ndmE5XkO18b5OZWy8gVy0sBr
yPKtpnI6ZNxGuehupoc2vKjtjF/9d8w8jGtc5w5rM1to+t/2jPqn7ZHwmbTckr0gvRUnyjqsrqzk
r/DqgsA1Dz1jWN7IlSJFwDtkEA3IwuteoRnZQdLSwiaiQ8rlcpwb4g3JYRI09AEMR+mSIm29cqjx
w6wn1guL7jjUz8P0rtdcRnCxwiMhaBx8lnGcBTcd9KcofnLm/Cnqmrw/R7PxJ1VzdOuc/MbpCX/P
LFgIoSnfLK16TXWt8j3UVlvXYC0L+A0ftaQ0IA/OT4BC1dRomPaGkyeZmrZqYuwC7sa29jiP0AIn
6B5mAYomVcVVj4oLNiN8hh5ihYpazNQw9IdE9gojP6XVaUy89zwZ7hTtThBjvd/OC4VHMjPkitWu
kTOe9QGtZOt00To8MRgIHjgg37OQrUk66H+j4YO7S8usFBmijJpPzypvaQ0BfmyAQnVDtPNikDRs
NmOEx9CK+uWBYLiZ5hnrs5KL2GDRL9h+BHHUEAtgdt4OTSJdoif8GUPFxkYyhd/VO/Zx1ZBVReuQ
K1huPHRWab56ofVpZdxKY/HUt+gfNbun5qvpl/oY+Q6+JobznNnOYr7HORq0KYPaLF06mAnpu8/K
lADWiLPBXdotjQNGDHRxtEBofhmfea3Zb/UU4mCSRS+Vgoqd4rS5VQCpx9LB5A8xns6ihD8OcrWK
kzNhui+q5BBho85Sx26qjRWT7ufwDKQlRRE4AJTNIAngKeS7Atsgyx75NGmGYCqr+T1ME0eGYNva
ilKTfZZTzC3HKZyJeKA4k4I9a/ogS3PcdXZ+MxctDEDC/HC4MtDhdcSTwY/LkaVgKBN+V0j6PfaZ
SsO7t9jhgLWje6+hq0c1Zo0ihBqpi7ODd3wzN1SoMB/uqJ+hWgd1g+vXNfIQtX16UZ8GtPwq7DiI
c1Z0qmbAm3DGELFEzA//mRIgEGwYkSGerHJ9mWY95EjKSFsbT8nKdtWrs6UvB2NkAZiAu0DNyPRH
Tq829f1klh94VW/lDLkT5nnVMDN0ZMGjRV/O4B8NltxqJM0ljb7yGou3OCsD0yAfvj2ERfenzPMn
+A/n1skJwINbYibNpkTLzcI1/hCifRMaSnBmpgt41kBW2p/QBuqhpPc3ayAt03l34neSvi64c3eN
i/pLN7441c4YifzCSL+w5B1NdZLF8JKWQKFaV1vpQ5tMxphj7Uj4uaXTGyZP82gCNWXoxY0mqGtz
n07DZl7v+S5HRKAKBTQcbL5wTxlbTJpOsKySBf3Wnpv3phenWr59o8nG0bg3A6AiAAzaXiuck+h4
rDXhXkXYPzEVg9/F3Bl5P0WhvrhnY6LICvv4HqH62M69hFO4rEIrODSTRxx0TK3DpKsc75PbF9so
ql9zKFznKrLuiWy+osy1fyeAAjNX+In02E2V9ZG+66al9UFa8bEQoBWYdb46HgicGMtKODrjURn9
pxC2fLNX8gie4DM5yX+s1lrOIwnS5G33T+yMGKxNaOSYXiKQX+xdpunXpKcCMGX9ViyZeZGoAHYa
LvlHhNcIiefiL8CsbsNCbNyyjXhKVQQEODAHCkbU7CECa27PzdJ8edAEGcTnQ3VQLhJvo8GjsY0y
LgOOwD+G5fxyxWj/LH9GUf4welMPE2D5qydGdyyB2JfvtNlMieC/w5TKnwX9ReB4LZlubn0ZsIjs
HcMfXIJwDa/ufYU3MIyZD3o5Rq4F/GQ9k+U99vApYBjJkLIX6PhOlkl2cwxUe27v7qoEnImnuMkz
LNI31BtQcNTB8vDPGJEGDNmsDyGbVaWVtm8N2Sea9VVOylE8J5/dpNgSZ+aLMSF1yxuGV1H41Rnp
NrOjhsi6Mtw2Kruzjb8nqPqPaWacwjkRe7tjomSut1ezFHeSjYhiZ7R7bUv5UEVd8lCUug9lJJue
wtpbTb6c1VMmdmVt22RP9CfNzlVQFJBlbOfSe2G+g/qJr4thclVyLPa0N5tEXxnHtX0KjcnmZDZf
OT7Ojat+LALvn62FO5KH0MznIeeD+xFWyQ+xNlUZIwI+3y9Hw9DOFcsH7t2mQng7/a67ngbbi8ez
2STcxzjwIJzvAGYO+8gCuWZU+q4VXoJbeUcJ7D4wIhfOZ52WTOxNA2MDxhppx94+LhZzN9M9amC5
t3b2ytzRQ7IED0XqE+hO1hxD/zLboLK8tAxvMwsWtk/2oQgavOCnNm6ueEY5arBcEyx+ZXFkAzYD
p8v69zz39gGSALE7Lekks0lUfdOfS8d6zt2PnOxT6kIAUTjKgpb12wNYDMzrOYt+x03xt8uzouI1
JzwPc2Uul87TOO3yep+00VNv4pCYmNsnWvwHfuRj3HXY86pax9JDTeJGI1jCSF4S2/0EJMgCTHEu
lejlrejOhYbZMxJQIXD8MSJnIxdXBmdMnBJri1xnZnF7BmT2FTb+1CvCmdClhCE/gxNddESgTIlA
6Vg+2cXy7MzeGbVneKgH5lDq2lXGqgDhQnXyGUkjvqnaMZnkLMPPFHSPEz8q2hs9n+GVgkcP22GH
puoBzf97yuwNFyiTfsvENdFkr/mqgied3Dhqrnevp/pdL8vV3GKQ1OsmV7Nhcpgs3V1pLrb9hbmO
F+m/Xf0kVOYdEi7UbbwotE2y/UB/wMbGnYBpupVvNbO1SVygelXIewmtpGsT2I5XXaz7c2vI2fMZ
3tXRE6YhncWFmDinVEFjRGUPR4SfsB3mBdXzkDyrQo8OBMTqFzeHJBNHw09HKz/YRGxyioBrXcXb
BZ3yRcs9qj05BwTWP4MO+TuaY8oeHFosYiugqwa9Sjuc7TjS+WMcoN5QgNM6gVOit3cndVifiv4y
k4A1dGO4ow55Aw/K/5OVT8iYwKImp1ACX+5MoNf4pzE38E7GCLpb9AZ9z7xmdua3vhsupCFTn4da
vJ1yZ4tpW10Ayigm08oDMTIfrbY2EFSFf+th2fUeuiqV0gLoTfeoUi85lNCMKOa49oQJv6u33vLK
rbcZFwJVVfkGQfAvqh84rY77hiycVsgzmcyH3UmXHq7WqfPOdgsNpcwcFD71m+1G4tS7eb+tEQMX
1ZnbvrPtiXw+1UUFFt6Y9WMloi1ksekxNAd6Ov6PymqDMqsMyAKGhY5W5CjJypeS3d1Ga7vonhbD
dQAsXui2h6vISg7GkuwrlqFMvhLHd1YEeKlF5zFBW8/QuuUmyrQKb80ofdOmebA69iikazDqbgFX
9RrKb6vJ95ojj3qfo4f0GxT16ykJArW4s8JNGbrXT2NHL+7QHGUDwpC6nA8lQMgpD1ceb5Js7SQ8
li7HQ1xlH3oxUGNy327c+qt2BhFcK90DwQg8zS8X7TGH+ODZjFWgYXGqJxPecVqOPoYLOzMmNkx4
UYuCF4FH7ebhY9Aot7w1Jgs2DwG/WG6TNHDTkuG2q/Stt2J2EJ/ogM7frMb5oyoQ+235nALlIEGr
fyXEtPXNJX8ByYjkE0uAU+ZsU8mzztJ0BGtC4jUSrTRn5DrmIVDuJX8ijkWZ6QMAE88PE+u+ONgo
RQkCgT/DH719Fw8Ax1FbrhntHwb72S5tLrWjPYYF/nkom8+tDh8hBemxH0PdL9Rx0FqGcu2iEfeF
ex4cjy1kt4sLFDYQzQxfdcnv1vDes7F/K12+yZ5g5ltvGrDFqzlAUmPJ4TXZB0xe0Fq1cWU2WT8Y
hJXlODWntOl9K4zfWqhdWq1BDe+iA6SwRlP4J00VHej6n2xEaNAGiwcTSTBWAnOLqX5pwdegb0Mn
AlvUSqlTUTpuobITf2Aym8Dlo3NPdj1u8EwtD41yaJqwdcSj9ZlERQz63sgOduQdQmoBH48ds2XY
oHNOPJhSC0bhxGDlazfpdpQJlT/WxirBhAW4DffQzU4usdmjl2kCFU9A2XIWP6YDJdmG5u8NajhA
Pf6EJPKV1eDj0Ery9E23wiq8lc+mczsAqQZw61dNp7vtST4yzDwYh3QJwoILbEAwifGXGDUW9oBE
crnp2089n87hYIcfaKYCAScvokDeYu+Cn9wx2tGs5Orqr0Bubi4EMtiJ5YG+j4r+Y7FrZljNFosh
noSaZ2dqEFXoKUAWFJsLLVTlz4r5q4zocfB59b7rALRYa2u2HNfe6cejKxQbi/WBjjUisglj2sxx
zRh6YhHBWibZiLb/aKP0z+iZjyUou0Rkt0ISLYEeQ1HFXbI6vki4Cbs5VzU6GK6KZrm7WpSdzEWF
jzartRx+3W06SfqJObXUdqgZtXrkj+mQ8iF4AV5t+IN58FOx6avhnRxIVFNR+GCDhDhxYL6x3FIX
3Wl2ec2Y0mCYASmNPeow0T8A+PeNynnpxz455850i7zC2bWhuq+MiZJ5yw9Pnsib565ResRUFe3V
swwYHIl6sTWXP319fZs0jH5GnpaX5V+mMp9Se9EOJA98Oon8yLuQOVyofbq5+jOWKSnOyJHmkFZQ
LPeoi1HIhl+67CGbK8K5C83ZCnu5x2ZGEzjV9KMhSVtmlgZ4Ll0ssnylI3COxr9qOZ9Ne8JSNJP/
62rG4Edeua/c9QiTFIAqtV+FQmMR5gBWmKy9aMumK1TmL3xqj8Zw4zATWeLp3sioZD+ZPi8g+vZI
Z0S+tsejXm1NbXhIRcr9PJz+DIYFRSsekiCanOfWAL8bK7mzB/Nqy/EJlJ3X19fJIzdMDMMzRn+0
D8mLBO4cJIrrzKJItCQUUrpCpDYsGAE/hJLUFMOvFSGFNOmnuimtoJcNO6kEtSeyxL0Z8qQjRuEh
KN1i16fT3Sudnh4v0f2SWurQYtMsOcyAulPvJL08NTbLBFHdJCSiTmkm6jSBLnoY/K4HDGy0ayyD
+WHhA2EWD9UtTq1n2JX+oPLpILg1JL3JfK9OH7TpNZvIukNDFtgtXXXY2V+2kye4r9YqvwckibNZ
0/jDsUVxo3/U54Q8QPlk1rAf0Q+YPfeO2nBW/MFPJEo5zXuKwW7sfxA7EKRRfoVyUhzZG56qxs2P
kV38WOLhxUKwVGEh2JgqZq6WogcAeanRgRQZQpeIdHV/Nubkd9IymcPR9KrNwt1WLTUV7L29WRXO
UZQ5QAVkSFME6lBmcNTYNkMxlrA+kyVag/jawJXMtvMMBX1aqwIHL+OKjoQSS2+j187Ce1qnxg4F
14dVpzopgIn8EXfaBWEAj7kpuyeTOzMFN5ttUYZ/KzbsO3gUAP+RcJirrxFRkrmNu2QOWmMJko+s
Mq2b51qfxojoccgCqH9E1yy4YmErviHDgDMKBi5ahfwJjGYf/dlri+1h72rVi3B44eQOPMtxEZ/J
ivs0lHWxZFVt5WC+TBMmLWNgdNSypj/y7KK07Jh660VvrbZvpn04BeUsiJXMRtKMNOM6KOUdJi/a
4a6g3upXv6udPGBuf/D6Ifwl3OnTUhD/VbE89N3ILFa9u4iwgopr6JoUdPW19+jkTPinOXuoPAZS
BJ9Dl4ujx1wjO56d07byeD6HFox1vBDWQhLsOWfR/oAA+qbXxm9ZHdhwp4FhQaSg9O8koeK5OXe3
lAUAv+U1TQrKYqr0PW38CqqejqHC7lYkxDcbdNP2TP3M9CAxpitYe5gh0vuynlg6m9gjUO+VzvyW
iQyyvGLjVuVY9Qv3bdWTg6Z4YMcGlTkdfaRqjCEN7dUlrA9tYrsbFEuvDO3jWJTP7bwothKOS80/
HZKpvcASRldTffwPW+e13DiyZdEvQgSQ8K+i9xIlyr0gZKoSLuH9188C+97oiYl5UZCSupoUgcyT
5+y9NhwuJmDTY1cjn4hcH7t/rzMkt7+1wGBuEeJ+01r1UqTo01wHT/XYoNqwGo+3YRSvfhXCG2/+
jh9Znb7ScQW6wZiyGxxOpPRHA5H/JRAV8BWqtaAoLnALsI3LXRr3JQOm+GB6JR1n4FNMNtxlGZAo
PhbbapIk/8D+SZx2zxk8wzSr6gXJmOz5JRl9Ft25INXYcejr19Pw4jLCxrdeoGkWTF8aris3EHuM
PiT6zLGp/Tg7CJnkhwQBNpiCNhNJkrCUhp821A590qI2w/6Wd/YyHvCfKWnQfx0tyBFM782MGJkx
1MGKsQ9JEwk6f5cwadRWOwNerqCEinOEkuPJDgCh9AAIyBVdqaYAKkdKTTMvCxmENiqCJForxwZQ
1cqHNPY+4hmFmlXFWrZJv1ytxwYsGO0RDpvxs4OS7aGuPJBNlLmaAw3KQz+zIucyoiaqH0K/Isum
IC7W9gHmYqFtyFDyLXkjYfgEugZkTJXzGTjNMRCfDRKeB6h2aDvoHmk22RxFYrwrN3gE6+aVHEsM
x31lizOWmELWBeE81OjsI3Xun13lDttBM1gqQnYR/PGLIHSfhiKYEUPwOxgnlEwNF2kaviH3mpE5
4JdoUWHjLh6qHCVstLCHhJEU0MsfrelBWHvZsEAEbixj9ynt/6CnR9DfJClzJLtjXRmTRdX6yKiy
Z0c1aP2nfIfoAp51xe7gJMNLVEccBAn5dU2d5h7T1DaOr+QfMqyhIgIKN63MrOY05scLUbliWQX0
55rSVovJF84RQC3vCcGsAMdvB3KpWsVLBV3XmD1aTJDdDCA/LQZvGBVLCo14GVaFPMT2vkv9ZkWL
/73s0ItM409nkBwfFPivHX8CLEERFkQhqrzG5rRAKi8SNXvkvJ4Rn5sX3tq0vceWe/XBc4dVmRcR
jlXvpxfyQ3dvtsK1DN4lXxbIoPCosPcOTv5oKigzsvBghdJbbwsAyAaXazjLaa3I4n4x0Cs3Q09T
l8rMKtp1KPA5Me/HpK+RXKFMlNdmWNM/S2K22YiV0Lc/Q6qRFb5lVKcFd/oErtTLy3UdGRwiw+ml
zdEq2kxcseDBqNONowlsNwtZ9fMbYqoGtwWnsYIRHuLrgxV6u5AQNjm15WYORxIPykYWSpuHiBNB
NJbbvZRR8RJFYAvklxaOH6LnjNs3OlWewAGlgbXukKIlx4yjFO81eRP1yIXzxw7dWxBq08ZRHqGU
0DnsEw2t82C6pzEcf4QhYGtq454mTPcwIHZDbmo8hZ727qriUXTRRujWSqj+SrrtOynMz/XgXjw0
Zsz8u08jCw3kHtTlVcybje3uvYQPUxb1N3SjEzGauNqmW4maPEZXc0gDB8RcXAGVCMW1dAM+Sncj
4g4yhcm4OhrPwYCAsyl3Vhn+ej1hCY3b/grH0ddvXjTt0MUtwoKYpqRjRwaWfdAkydVVrlsLcyz7
Ewj5PTmor5Vj5M+T0+9dXzlL0x6GXWzgQBGQ41Ze+MeBCHUxdfV3Yia/b+bs4iKhlengnd7RoCGY
qpraSyyPPuqtlybGPMPH8dAGE0C/KDa3bbHGyinpKWEUAK3LNVQxeGhLtNxhdJbgp2EPCsxM6c4z
Clgnnput+rQ4xqLEAe7wIRdas4na4ExTpEao7EMGk8FbLIKV9MILSm1Sr7tHi5P5Ig5Dmiz6dpr8
jSWtK5tpSV1C0pBqBtRlGb257CAjlMxDlL4EWvXEzH/TJrCwRsN8dPEChIVFKgJALsaYb2NYv3lw
jEcSaXWRsXpCQWJhyBYT1oZqcI9CJycjDOSxUTPQScYLnMXPITyBtJ1AQ2Afkbbxoocox9uI1qsM
nqpG3BjKvo2dpj0IzDOLNqCDWEx5t+kTwrC5tjBRU2+2yKk6c5FzpEeJORJ+sgc22ZPJpXerUbf+
GLTRbG6JEtkomhBSKitCzmzxw2qCyWvK8QpR6JjxC2u6vwmy8RLm4bebqg+0x/QJahpMGa22XtCO
sUYrxG4/8E8lcmGYob8DSHHr5BSutHEe7jlk5Jmq3qIDM2V2oPdxSbyxI4z6Lw3EaBMmHEiKlgC+
qmNQI/vvxHbTrVGTy5ylFzfqkhUMYmKl2r9l/62HFhracrzFTQ6OEGBnWREINMzrqF/vVcAfXxTS
IiTExMBWcJ4ImO5OzP2EYc0y8/RVpRsnb9d0A7exHvWEgTRv/D3OFtSPNLPfzJg1r3SMl8HF4g5+
p5tFgpaxhvYXAnoCKSCcGiKhzyGnfO+Z0aPjlw+1ObicXvyN4xk3wTKE4QP2HGuEDD8aSJNG1r2y
0wMXnVnGnf+TNDgcTKbGURY/ky++0UO2kZZ5rYo6BnLw+E0T/4Ny07OloZCZuNmX4dEvJ7itDd3k
QPdec1ke3AKlXWtNAOrprwP4xP0AN9QA5BK27OS+n12J9dyNPkREMqUpcWkBo0y32vUUmePayaxf
PPj72suvOSIEqNB7ah2ghNP0bnhtj4r70CXxmyr0/hFd2kMLreTAiXndwAl0gJTR1g9IDPCulYrf
aYzTUUeyYZMFDbaQea32ms3wdRwpbHicL6XOKWkQ/ChsdFQw7edo9T4JYfTUWKmA3CbDSccUNake
Z4TucuRxYeqMEEoDv0M0SssSnSqa/T5cpa32yDKBwCDQlrKi00s2OoiaediXJCbI5uK5J4UyrFEe
+w0x4DX5U3YyfE808BD1sg4pL7kYfv4tgeLLjGktxC64gFyji7QqomXvDaBzKvmO6+oJSbfaRkaX
71H+pC4bLoC9PvRon4bWqwbEEH8vrj8KSQZNBJJCrYa/ReTPqSLfj670cLajnoUnR0gSmu42a/Tq
IPMxZ9Tn7g3R7FWqzVKjjKMXXS/H9j/5C1wtVJGjPv4lpCayyuUP+QcXkH/DwlBQ1V15xBQJySCG
n6JFgDz6iZILpUQOD1s7ZqVvMiXXsmUSN5Bc22Za5mmQXGLTNA9F3G5biwAyYMvr1pTuWYnKObfo
kBiaSHdB4fXmUH7uKhbac6qF7olPLp5S7yJyl+3DormPYfkzOQRVAEbM3nJAbM4lxsFZUOZtdQMy
Hu4NQU1qHRym0qdmwO1pQewZ3XSHfWuYc3PembniMe23omKkUVeXOCvXso+/h5KPcFCJwTVIRlKl
2PpEA9eyO0XoH6UeHx2/XCXYfvKfOvLGRcecLJEEEeGnv5k1V7Mr2lcz7tHTVfsk/dAQbFEAt5+F
01CzzPILP3yQjTmSsPk7tLAoQtX9Dsp9wckCKT5AO9/Y3sZLu2NRHFKHQCS67P3eo49U6SlS9wCn
OcfCVeyJl5amlFeWxUoroYcIbgzHjG+xAqgGz2o/WuYXU8yPdOKl4ddJ/D58diLk7OLQAZ6zplqt
8lR/zLuk2A9x9JfQpCt18LaJO66lyeoWzh8cKuJgMprpJUyjAfeio3csQSkNimQsmwcndHZ4YXcm
iT+gZKpFH87HHsG0RHecv7L2T2D3iEedrkDYHksIYl3AzQKbmOITojo2Cg+GXjQ894H+TmN8R9VC
huDoYhWid4YHQMsxZZLWssr94VBjLiis/Ns1ij/eHFtB0s1azS1kEGwPRu4w8WgR5ANjktxdat7l
UOxXOnbw8qL19h8nzTYUvWRRmu0jQ1Bwhqa38g1PHbI+PMWKCMO2qt+UVdaHsK4WDZ4lPivQK6lV
7UJHTxZUrFuBuCoS/kumCISbmmhCzYvsA+JIUrlfwn+wCoI3+44isFGlvR4GOqE9aQzQ+9naA2nv
GhRKalTEKmTJ2UUkOtpMFsRgfNhm7e5i2zwxEjyRdX6EDT7uTTe/hUJdBVsW0M2vPK1RhJggt924
Og/w0rZmHoB5bKlygy7+FmZvPZi/njXp9JJhT8s5Z22QBmIcSrS8hRvQu3JvF8MhCRIEgrQMoMXl
w417dwlXBa1P9FTXIgc5L5ut73+HWdxucjm99IIVMykKRuG555yMwTtpcfTVaoG6Nkl2IpJdf8h5
v8EAxJFiCnOR0761pnpPswycbhCsi7A6WWb6Fx0NfN6YZlyCDpqpKulDwGq9gd0XxtfSJILw1EwF
fK9cHxFaRxv85OZ+DOWbbqJoaMOl0nBGuVVe00Sqz5bjk/wUsNn39nvLuc6LYeZHgWmeQgSKYWr1
a6G7izLr5vNGNh0GhMnBKN9kSUiRW1ob5Hyk+xqocTvYjrY/AZTltYXSxorbos7zjb+iRdMEMGGD
JLRaoSfb66DPjl2DMD7t6ovrZmJ2Eq97T9RH1zAPbWxnC0Por71Vn3EG5aQsy51eTfuxrmE3REhG
i02Q0uYKjZaG84PKWeiGDvVb2+Uv6Kn0pfJIbC0kh33oVeYCsYz/kKePYmKLyRVmiCEyt3oYtktB
q3RFvg/phH4RrnUJm2uwNunjZFlweZNP19Y8dBdlvRky+6al7Sx9LgFv+NZ7LRO8gZn1NizhYCHO
Yr9dgtJlPCpwE3KJdEmwgEbXH8zkQ2i48Qp7KimPGaGQcJ3uLGGRZ5yW2wDafqtazqzOWnPbJ62p
bkBkn3Hn1bs28mgkZ/TW9ACBsxUdpwLdkW4EE4sXNnE3628FkbBVimpDMiJf9tQEJKFq7B9sP8su
bP0l9yDe13DTiVAhTnH+MFfZeGDGt2PE0dhfB2ba4Y84EO8R75XVH53mO5zarZpViGnkrZEU8eHU
067P8cci6vo0q9RYhhTReEpdJFnGQOEXU59W9Qs6MiKcpPdqhYSYJ4395RaRuVfDyCChzzbZpCil
W1jLQzNcdPBfD37whXvrIFpfLUViJquqxUZaTjZtqfSFKFCgYrhxaaOgcfOjfuGn7YkeQLjmu0sY
4fammuo31EZ/0eJlSCt92kHkLlYavqWomn7NBlcXtT5ynxBDEmYZBuH4BDa2QTNNY+nt6aFusPSJ
5TQ1z5ocV3qB110fTcSfNTQNQNnLkbb0MjcAR/i6w8FX9s/GOOzDKvvCPVqvvNR+ZJZ9VW4ZzQLT
eGWwHMgJfapG0zgL6nY1BcwwG6ZVMw8hQ9VEj2hIlPHQuy1ZFXr/0QLRD85VO9pw99jD0pg8D9Iv
omVmNOzGtgE3Putwg6P69cHeo2fDhDrHaUc3R4Mw5pf8HsF72G+HqynTy6AzwLSTIDsjt1qM0jxN
5DIudFu+GyzlK+KIHjp9IhAGL0MtWfVJuUjjcGa79S+NgU3Y1Yiw1OTFVFKnbMOp1Ri1tboj5ZsA
KJZfrpGuARFBsI5XE9BK0lXH3ngJeTGjqNt1L6tmKUP+rABXuV+Ja2Jyq5ZdAU0XgFzEJoo5W5m6
yVLH9EdAReR6YnmeJmZTYnr0K9haon9k8havlTJWHijdZQ7xYNUORAhzLKYBhgdwrgqPZpk5T2Eq
gjU+JqJiJL6hQHnpWvqs9K4D2jjvxo/ckdne86S/6LIeFRc3cwd0n3XhiaNuz+CP1SmcnjWDPaCb
ScaG8tiXapIJkPI1mXMlH6bd8z4qKHGOSy6UivaNAQO5mRAeGDOyvfX6V1fMWDkGeB1CtF0Dy+Nt
kukuU2pB6Rc/ooi01t7EBzzWPxL5+C1yvfppdOqzsDPnFFfZOUs5K0X5X6LYvtMsN3aeFT0jbawf
DerTKD4r48WHFVAOJHN6tbMUtmEcnUTOgRJor+FysRnAzy90koI7N+zBfDlgzbzIWgxYJnA7YjMf
PC4Qp2TwYOAUo5C7ZG3/q9k2el2ti54m4TyEmUhwnzj9NoTwcJmGGTPYtY/sYmheqKriKD+myusP
uYAiWTSpXAxqHt370zO4xwEDgi6xETLCKddd4WmoqXvxCOdCPYzo6jQatHRxDDP5xdCqz2DOqzDF
gFHO1udh1Tk3wJY3hIM/yOKxm1nhDRQ1tyEXolWEr2mRukmnBvWKzXHZ2CSwd3L+bHUNjqWep7cu
J1uuq2VzjAleOCg3pnNTV0fScazzxNntfH+U1nSqCaQTK2cytE3qIinygKWd7NYgMUGzvLXbhOGp
K+tFV/f2oq69+kSAeLnn2GtsFMKQRx/dHxP8KXiv+J/45TFMk5GkdggkuKa91f1pNXFYw8RmEFvv
J8/zrzmYA8CB6+JKppTDtLK0um0vnjXXLpcca/3LlLT+5f6oGbWrRPe+v38LwKG2kIPZ4tzl7AWa
dfz855EqvPPgudDndUXeM0FLRYBX4v5FH3xXX1qGWPPu4sP9ezFpLTiFI32lZZm9Y+KNqLoziqdx
0N6kh0Jz4oCxnmynP9HhGk4McKKs10qmXBLllc0ZifrjMTHa9zrlZdiVNvtqoB4Gk2O+EGCzrZmE
frhxRpR3xZ4VQIMBAm/qG0Eqn+FL8yY11V0tnnlECm6VaWWwmdLn2IisW6BcvCz1j5EqdTXnIO4y
qrQ9ZzZ9n1s5ceoJAoqWVNxwWch82sbanM7iIHez08GmWHeztY1aIlmFJq22RPdr6mjdZpwB2p3u
Mw4xmw3DcAKarEigzkZS5igtuUN0u7tw3XMx9nP+bO/V17LMm2s3pidLnzPprJxIysyS8IJHhott
MX5ij3VwpNqYPqkcNgwrK5LZQDPREFDdy6iR1mWhvjg489MgLsJVFXoW7EqnfVFOWK2Q8txAcBWL
+2/EHYmzga2d7s/uvxV1VEFCVNdRZxTiepWzGixZH2RdnkrIMMlqshuUaSn7KmtwiNomZWpEUKJc
CBLJHxrTbf70wReGJONnAoD4YKMzvDp65WzKemh2sXDNC3Ile1GQuQ2r2E5XMnV/XKaZRNe6P/5/
H3jC1G6lVV015a0rtzPhto3efvJTYm/np6TU2Ihg67OhecOm8Yz85AdqWMF5NV8YJXKMylTwEwGw
JlBuXNpQrY8OKt2lT+T5AYtO8ey6xYvnV+ZuDEu1KsYW1LPDOu1URfphw5yJyg+rs3RgQhl/7Flo
weDzlFi+5OLnURoIbS4IIwTaZn9qtfJ7LGxnU8uxwfjTW8lpCigzEkQlFUP/Ut8yad8ZU2Cj9zBs
/IyBuW9bXyPhps7r42CH/RLsoXO0VZOfDYMQ5WZmYpv1gWws/0TFlicr0WTAjydZX0pPd5cAjSi1
56edrk37eaDUmFq/Cd2oWFtFMb6PpfzxOxBSbkRrloCzzyYiYCPx9I921jwNoZ/lFw7s0T7sNKAC
BSqptHqtwFBc6w4pdZHZ1HwVeHqrb8jVzgEx6DilwMzYsY+ayeHKIl8T+aHKtG3ghqRi5DaB0gN8
y8ALh6tlPjOQ1o85H/JSj/Twu/NZ4wIr/piEP62VbEZIxLiVPcOGKKm15tZKO/5yQ9+GG0QSMQFR
UeKS11MWH4w8bKZVob6mftTPvdXq64TDxD+P8FITwZSw1tg6H39k5fVHWYgdwhnnt7GKK+WwJFfn
uQ3M8Nigs130tHo+7b65tTZIiiyytHMoI7nQ3UB/RbgCunt+pIGs/Od79596jTHsvNonga4MP6GV
O79a1mzrorU/KLUZxBCa2/pzOmKTNumqqIjaA+EXv+tE3GelGD+9jMkvGuKDU47yOSzLDsUzL1Na
ryP5MPvcMyzemvfedXb0PT/AENNdBL3TbDZktUaXgMeoVmFFRxmc+JrUo4xkb/qVqF+PicU/a8e5
faHZAV6JcnJh8dONrXfVE4eRgNBYdPUVHao1mg66a3PkfGwBg7v/YNQ769jYnFLnxcoNtWsVaeJ4
f4bcpzuZWniev62sYZfbGElTrYRGGAsqgyiytpPlFOcRvP51hDt1TJracDZx1q7vS2PJbO38vxfJ
9yoO05PTUfoWQhQXq0SGlA31cBJ42Cm16AWoHv6rNHBHHDRilg74vdLQGX4HsNEPwHjEc1f4WOQc
lqFYtH8RWCBtzdoEDJ4w34C17bUAKGKdOGLrj8jEiau/1BCWrdIPn+VgVGvX6eF8Ca1BEgX9fisk
MLu+R9lu1kpu799jcg6IXffELayT//xKzqCIhD44KUU/kgYrg+pYez2ddmzaImEPwxQUIzJmM/zI
x6y5zkDHhZWWCcW4XV/NgMKh7sYSQXLD4Ewnj73NO2SFSflRRBZSlqgF25rMnewvTwluB0vn/F4i
IJ2amhARNHLXIIKwnDDE/478nyF05r0/3Vs1CMelBR53g5Jm77npTzx0zq+NwaSKZ/dHoRFPCNob
CXAdbHU7YJku6/Tp30c5Rt//+71/f/rvo5n5QckmFm0a6J8tQgavDsi9tJmMEFnVXZ1hGLehnlHW
uAwMnFSB0+vi631/twjKWaV0DrbTvBYrEyyKm/TXKLFvQNn4i8lqfDedNl5OjTvs/ZITQx5zNOPU
XT2ZaW4fQr17BoxXPU1GXD9xJiWwNoxZ6UmR1aOUM1XLtOnSYK9eIUQ1F6Xl0zq1MLyFPmlAHiNI
KxJkbQjxzwPjvw/mH3VV82EU9ZGjZXwtGH2eOkMyJKfRyJxfcoBWNsnkXpAfq8m2D4EhEG4b3aZW
8z8TMJdL++yX896mDjrzlhaN8zQ/60qnYAYxkWpC37zeBL0nT2jMJDAijHp4u8eH+1OLJRHPi4k+
OcvBF64ox4GezxWF7Fl/GmE4+/ut2sfpePGJXwXFzD9bjZazN/ukf2vsU9xG4zvnE8SrEe1Ub4mJ
Oz71c3XWxiohPsWjFhLoPVrsfqFCPWLpxzI04u2UOteB1fcIJJzUYQ9IV6gyuiMC8Ygba8/tnCYI
7PuTUVi0stzWOdTGifSlmLHaFrKieSsCK5if9FXVA1gc7F1iROEpcy0J8jfpD73O7shJumQqeasH
Tt5q+MjLWx75c2MY7d3/+8hing3TPD4jyUk3hY7lwmXq8OHq3W6w7Y6egW/syok2TFEWR1mMMKPn
T6a05f9+miIhnqdACAT1uiF+2Ha+oidkGOG3JYH7N4DPICgjLY6Gadn4o3uiIe4eIDIuq5aZU5Yx
pzPqGwZVudRzkmwKsem6TGydqPikzYVopje26MMQ0ddEBZcw9MDXgzYKaal2Zde/Ih1mFexIta05
gFsV0wu8Edw4mC6HTt5sxIeW2f82o3NC131pErUJnIYFYVzCA9hmGUc+ZWxtF5+2LT/HxMHtWm+q
sv7WNE8t4gipUpblf2hIer72hcWw3VoabrGYC3gVA/qPKUlowwR7EZJ77sZTTm8O9rggGUHHEGdH
f3OG+XrWu/sJtzapR83G8iLaugbxUbJYayUar0ru4NE0K73CMDIV1N8+ajNF2lpixA7EpGU3S8Em
xgcO3lgMRhibHXqgaENdptaQRqlbkB5hi9vU+UAAZ/uhzZN+1/OibQp8gjwLvHl9pz4ae/5/A818
0FwAF5VlgNCT6Lqo2vKVgdZQIw734A7Gvkp8iKkaUmu82+tCei+iBbGhC9qmgg4AqJ7qy1ZGuzFA
8qEXJo9P9cHJld17n37EJaJIwtrRxnCm6aK6WVQRrQkvqN8BqzjrfH6LyiCzmzV2p/voMEwyd5LO
4MVFAhJWyPRORPTVddN6jRJYZwEUDEr/tFzThiQ9kR5lqedLrVmXZkASkYK53mrOdzH12E+L1piB
2oteZelai6ZvboFt7n3baKYXbVTnB9xkT2k1/79Mk+GtneDDeaWo1deCotiYvnp96Hd5p85QYwoo
ima4rXvnKa9ybZsb2HYm2KyI7hloJIbzVHTdZxL62rIc6SNpUcXlnAAKsrtPi/OCJlvCPROMayaY
pFTXgyVznHRd9QxxGif6zbwuX7oVpJoaj1NU8ptCtNvQ9YcNUZsxEY/F2NERJQl8qYc1rUjT7h+a
jBkHPq2Q5NWCJORY8pZiz//Jp+bdnJ5khduQnTHcFOOtrk1/xUQXEHBTvddW9tIENi2YCXnZ6BQb
dJ8r8ubrrV4SIlTI8porq960Ab5CvSFwsPgzcTcuBLE8Oycj4I9J/Nk1Zwef2T/GOmYSO3VhwNQk
qamey9eMD1w1J93pUDJl+aqKOCPagd4A3qnOaeYcOHDj9TINsR9vVe+7VzPquLiduto11CGu7N2n
wgMWVCTxNgq86FI5HrEUEs9z1pKbKRT2FhWW7bbznrQZYo975RR1iNxGJCxKBX/buVpxq2pT6SYi
QJkln1VSDuQg9Ih0lDzJsMX8wAqtRiqeZzfJ/yi6wY8e0g2foJGja58j3ySbPSyNVYZc8dHxXBbq
Gs7v0NL8ztovLBPxxk3trwzR/K5rwDQRpbSDCKoWrtk9+wNLoGb4485l7FXlDgi8Ka52esHB2OGw
NhYBjC9mjNok7T1kQv1pCLRNEnFR9thT6tY40UMxn2JHmE+o77BPcY2oKjtlSOufWku5J0wOaxoE
b3Uajyyr6a5FMvGUKPeQ0TpCpo6uFC6gx8wEuYqSZb7LqIWw/RGtU1Rj86zrdbQYOAZ9Aql7QjMH
OAapSDuPk/GZPXl5lX0a4A7Rw/8CQmmu9y8K/bcjtOFyf9a3KRQbkAS7e30ddbq5n+r2O2hh2slE
h+tbUYtSWdtn4dgsOrrNct7E4c2c4r8OcJ/f0NJXeRY7n7aKPppcO0CfM28sz4CZtdkcN2+autvv
LTtXoBD88MiYNj+1kLCXFTPkG7vGIpKx+tG7duHEY8Xr9o62rciAr+qfFtPPi7IQQKaxeYaRVV9U
FKQX+vZxqH/ew13SsP6IOam8/OcUpo+vfWZ3SOzizNqmWj2f1EL8Y26QEVAk3HYXpzhGg1R2m/sR
Qo/HcUXryFrcmz1pG8NH7NAnag5Vn9PFt4kqc3ZyfOlaZ25jpBlL3ezrBZx4+3DvqOAKzKqHWudf
wvKkMXYl24GYDhTiTYO8ItB/com/qJkG9UZ2C5QtrxmfLHbsdVQXBany9aowwXlAq6iOo04uzP3R
/YuT8foJEC9A2zg702qHG/douS/MUq4cpRmHOBmYaPUBnRjZMGC0RxZ+d6p4jnaV8NbMXBfIYAnA
dq1ny6CRjOcIQ38wEXrtRGtS+e6Hcy9zaR1Ntd+A3Zo7S7CxGY6/DbARLmQhWI9hhoYpxXPx4LGe
khPEU0ZlFvnw2bDSJguO0L0ijKo9GhqnXxq9eLFqvdkSE1hiN5jg2xT5iQ2CU9D9YRyM+Uk4xldg
WeQ0MTVfxxyPHkIZGsd4/qIHMuYPNJtuQCvs6DCMh/uXyB8Qif77/P4oEHS0MbHBPpDlyU7K4Hz/
4gn9P4/sojtpOoHY9+/Xns8eeX/VgymurmU2AAH9hv4bJi+28oHR5PwFBYUCyD5XsLRBoDbI5H0Y
HP95ZnnuHMdN1kA/488ZV0hvESdVZdePStmvhiziWwzVCVrPUG17FUYvpPb9iIGWEWMDsczQGVEB
WPoW27i43Z8OCpQ6txfhOPiHaJlW1M+O/YzMrtzFQxgvOD4k27LGohoatnp0wynfNg3u3kgk2SO0
PsLTq9Hfd6W5ESVhi3mj0GOadrf3PU97tGJiN42+qGlTY/IPRgRxtmV9F1oG0lJWxdWmMbfBJu7u
8MYA+3UOWs/o8f4oy0dzO47SOaBVMbcazehFR0rvNp37T8mYhaf7I/7jGeG4KHsiCntT5FgdJqZ0
yGfLQ2I2UH6QdpboH1wkT3MX0ouCZFdN5ovD9VgLOz4w8yxQJqnQ2eP52CiRpsuacuSt0qxfRhTG
n8p9z/KiQuOYaWet1txXLelp3uSMDwRd8vvf9d+n9wOxnSh2HDnxkbXtFj6E8eERVFur6X2k/bWz
gYeuXG3SsahVrwmdyGuFXvshd6pyO/ren1QMJvI9wrTLNDFXDhDrN0lZHOnxskWStf63eWrkaoNg
zD/bJKkB/DbKgxyCv56j2scwGYxH2Dh/7gdlCz7EsnZ6hmmmZSBU1ckynXzmJn42HL3I5eAY+drK
74DnIQ4hYdabW+vqJVYIJAvNHmjemerFBRVHdjKej15qF7NnkifkqH5KTrnMm+0PVfo1TEILAkCO
JT7h+IBXiA8vLnwf+Hqh/mkozutj18OEwX3Kdr8dRVFtaUKoLX6e6NmY68L7sdnto7U/5cGHF43W
0vO5iavpKRisaeEnqnwfk+hrUIb5xy3xG4ctu5Zr+TP3qLoNntxXfYBqDgvpCr9O9xJZg3FI2Acf
xPxU0zQ+gEBR5GgjU8XmI6fLe6TGZTacu8HnNBvb576hYbTNomij+PLvb4CUCj4HfsM0yFz454Y3
RNgtIIG8+WAuLykttFfgIm7Xdq9Tb4lHbwyeOLBgW3A7NA4pDa6s340pFpRoPo8qz+YDsqGV/rM8
TSxIH+AmjaUAA8T4fdaQO3F9odSrL3TDbWqr+WhbEyR1RMnL2j62yDPVOHmrWI0IFgoo3FOf0zBz
tSHcsKTLZVNkwdEYOj50Kr7nWBskIfOl8zlm9jGwLS57OaL2hLfF6pH4kHjnqx/Lsri5WocGd/wf
xs5suXEly7K/ci2eG1mY4V5WNx84kyIlUtTA0AtMU2AeHDPw9b0QmV2dmV2W1i9hFiEGKZKA+/Fz
9l67Xf7+GfsCMt+48Q9JMDMDVGHeuW6SoyjKnujg5uCHquwTOO4SrAxmSxjYc1Rq/EgmIU47y3yY
cGKuzMqH+wVIAxMpYK66Ch2E0H239c0BQ33ROowXUb4OmITWg9e+mfCxdn2I66HWg19OW9P14ynk
ONo7gCVOFTCRyJ1o4bYFZXutDr42++3S7nPorOs4lt4uxUXfpfeJl2gXpxvhnpLkxHr/GDao5Qgd
M3f21O0xitt7YwQH43IdkIl6DfWk20wFa5hLp3etZlfDUJNpL2rQUEohbR1JrOg16CqkC+GsKleY
mkEFm9HDkHFqCFPvlaF0jdsfJTt6flLtngap4amus2Nc9fEazGVq2yYgJzvB8ofTlftibWtFsNV1
HQ8N4EnyIP19wB637CePsyhWlD6cY7Uzel1BH22R3ytcXsaLSTg4XqZwY0+mfgoodtNJF2sa62+E
soLH5VNY6GIGkzEOcgLi8qjQp53pXaoJfy5Kzt2QQF2aku5eAhC+743wQmiws7db2wEv6HGxecZN
7zHpo3LKVpaOuJhAumjba+a0Epl+0jWTYb9bThuOayUyyYnw1HTtG95jwH72hbgoFWusS0WAysZ5
LFzT3eKpatcqb+uVAIYTxihciRAB1eNZ8J4D/NRz9AKANSZSKl5DCQe7rrSBIwuZdV2B+F7k1t6C
M487COLDaHPmrPCprVCY0eQpERA1oXFnWP4TgLQTMv1mn7UvmULoVAH8itIjzcLiaOj5aSicEUqm
OlS+1a7DLPhy0VXR79CTHX74D81Rd36EMA7YMJjY4buzODTonr7xB2agKYOqtDQ+AyvYkGrw0E+j
vs0h+SdcA4TkCajtob3LEtQlRnchTpNDf4b9yZ69sI5ubAuYBRsZnwPF1R3zcGTwJ8ncZsYGvAwW
YbGJpuNHNkqfXDxqMbqvNTqG0zi0OwdETBRiUSkFGRV+/ma3hUejQt9Bg1rr9qAwlo8Wvc5ia5qT
tzYHgN7pyZKoDjQNi0zQECYa0a+BdOg3WzX4O6hKT70imLV02nxFxVkuCgBPHCX9AxCLBQtPvs1a
gEuQx2o6OSFLhfGd59HrEKgGQRnggdDZRRGsJ4ASHaHFh2zUoLyZrtog8gW8pYIPaWTLNNPTY+0W
aMWb9L7vXLUArUER3qoLQrZZXj46W5xwHbfSFG9a6Vm7sIi3TlaaG5Ey1O8nQT0CLH5D8HH+MDzX
ilyIygI/OujNuAnthcfnuB4mYEP5pMNJR+ic4uLWAV+mzFdJcKufvOR5CEmFn8xeB7Wv07LXQ3Jq
Zq524JCQGRGoC/5n45na3tCntzl2wS1dwYfLOYSkHH+ljzoKuk53T1RXV8eI+p1X1fGJ7EyE/WAm
TbujndJx3iiIYsFYEkJUaHLwsvpnY68cvs08Bl5c0QtpmOv61t7zvDM2Af+UIpU+IZq9oX4qtjqK
hN5lqwFFjjehj/dYKb/Tyj+JYYQSZYtTX3g3aHZvjQjvhD8CQEhXonQ+Ww8tCnqkozuHAuJyGbYU
hQEoOKmZN6qocWuh4uE+uQaW/9gD9tyVFfg7MyCroPAewRu+NSFub1kWr1Uutp4DbVskKFbcklQP
51cykcbJmHqrULXSRCoufT4Sb5mAESvrTY6XZ5eHtXU0ewGX6YU5ukUES/eNeoDEWEMgbJ7qdUjs
cmHLD5AEQHOjdUvrZtHoiVgzRKDZZMP2jLhddbY000tfrST6DlDNhrbknUes0AUqKCVsd2V0BvxC
ccsoPCN1TOdr02myD7ZRqE7QEzqzLTZJLhHHUJ0tsruyGJ4qy082unJvDCU2YYfX0eDmjoq4XjnU
OswVA3uRTsG5j9SKI+wDTcqDar2TbwjspjngkijnixB3ib2hFHlOkfZvKqcli+Q3kaxNmO2Xd2Xq
wT2rOndj+8vCdL+FwDfe6opOuW5dW/XZx5C2+5ozB3LJfV6J6pEsEbwCVhxTS5nxffCR4XHeFbX7
CCd+MenECVPqsCnxdZs2vToTLciyFvqxRsmTMkaEFA4hi/8EOqdYci97HoCpdrJhqpAy0AE8Xvao
3Ysp9ZYdSr4F2e36XVxVzOmCcDPJtuWo3J0RxzLZNpnhtFLfm1hEVxCc76thhu0KcqPHqURO0AFp
aeBm0SuJeI0iSRAgHYOYCpIPultp0vgCemPR/0HiaHy2RG3hIKpgzoc1oFEPEepsg9QbcCI6YSlM
YEMMHkukojWNDmDhde/1S+KOX61wQPs949EqY98lxiGePTPEBG651Ln/SuzyJKOE2zyyrlnpI76X
uBcM5MT0b4FbwX9pGNn2xDtsSQ5DbV5mHN2sr0iGT06jKoaazWrgbJB52D4QUGJ3zEHDVhRFU2Uf
MjP5GGrp3/utvzdlQj4jLf+GEKGHMW0vTqrvI4M+6qTRDWh/J2HXXrlkorudbPBhXVTBAGvHde56
V7uC6OYHBBC0Y0MzG0ikacrgzN4/7zE5EHPQjxxXOjrxNVJOJ1/5Jl1pQzlrt7e9HcN2nBsdvVll
qVfNKKdHY1TARQGeLobJ5rHxeI7DJN7GiRneh45IF8y4QdrUzXeMPxdR4lQ8q/SW9pp7pEFhZ3sV
Q0gdJuzMVVVhFLPHg94K8IVjpa9o9tRwJrlwnXbEIE6krBaHx8LkDI4JQ2OfW2Y1JRNOk9S0Inqw
SMaSpN4brX0nqAPX5JueGoV1upBo5LH875GUqZVWO9gl3Hgzb3r03BEQ40sgMnn46i3aUb7jE9ll
imUxjnifk1tcg4fLhfEz6PQPEf7k0sQE7sIQMtUcMSCmbJvjiTGlc7YC93kCboy0sQ13lU5MNEnF
d5ZKnrDlUYlMFj3yqgGajTanT1zqcvkZTsA/xwq5VZLfs7a9oZJE7CW/AriJPoG/nD4ImrIdEiVL
DoXYIDXYTB48uaJbT43xYpcUW1MtoN2xrBgMZiwBgT+KaQVh8F+Cgzcz+uD60LhnlAbPNQa3sIth
RkVwtrs4eYx67LwMFHPGMkLgB4rHOl856MJTpESa9hQXRobqB72NaLTnEW3cUoR9uibFKjKbRSA8
Qkhd6tDBWTL/x5w5NMXCb/NND9iJTjLqsIGEPL7HcilJuloZntbj16yLpWVU5n1IWLUXMBxxKjAq
yOLxrASowQwPF7GbXPpaSw66HLM1FkkCfoPhJzRVnSlnvCJjM75DJKZvWhU9WXb94af6fMiuH/Q6
eE/He6dC4jR1740H4M1gpLP0WagopiDt5AinSVwy6PEhS3YW8NlAqHvaU4nvuW9cBHHBya+QP7aT
hcmaag9rSfMpOvw8qhIEtBn90quekoysWb+4cYDg7IF9xM3ckzOGnIFxQGkmHkAF76hiN0sCh5uR
L24lk+6qIRJJxsLl6pbRtgNnxSLngHqM3Ws1aE9J7fG99hiY68HMVr2BbxhJUFKhtfJ0jWXHFu6i
NYH6krViaAiTMThCpMyWLzEJzAunCLJ9Pa/6RPNGuaeBisC80qNGYmi5IM4Fa0Nn7L39UKlrSIr4
U+zoDwOXm5DpibC5JbA7DtDUJDFj3zTbNWONlUxRc2pH/AjbwTNOeWJ9qjDDthLRDM5N/9m0H1K/
I+veKgh/1rWrJYeD0E0WZRvRsBM/42vaIXnY95p8ipmGL6o8fSOeBPd2h6PNoKkQWhsNJfzC23vQ
lsn+aWYVY3dfJC4y6cK+8wyxjGnb42uuyFtCb14SMW3yjD5kXFiq9zjyaoAQ6bVFZLmUwr1TtskV
hiKP8qTZBIXaD/ZPl09VZjPlJEzffBSHCyMCDiUFIcfIseFc1sBEzQrC+ISyv3U13LIgjqAQye67
HttPAp5+X2ONWzL+fHaMB5JBeJAJbalpLKIyKEIzjS+OvXFB1xtkqT6uhaE9WfSHV0OBeCHC5eX2
450LZFD4ETMaZh9WP1+x0c5oAPunrclNfTRDwJNdp8Z9MPk7W5SfDnVTZ8vZQo99v/HUVWUkYDjy
wp44bHvseKL3PoVhXC3SfJEw1ddWxCGigvGCgefoWNZ7GBRbX3FudbX6DeHyWhfVFzG8IHacutwW
9i8TJ5EZtc4+T8cXSxc/WYXRF8oV4UPLmtFpoNTZVHH7wfE4xCQCXQV1ZZgQ5ODTh+UEuKsgVwYJ
J1rRnjuNmT1kwZy3aZ/NCHew0YwPlc6cJmrGcxHKFRUjl7udf48ArNa+IjDH19HExDo76EQnkcPe
kKRvY9O/1Bx+FozqnCVddi4L5Gh6i0KmZSw5vtoJo069kq/O6L0DqfjleYA9eL5qSPdaFX3BCiGM
G7UyKXKvmFzJhdMfXN0ZluAQjRSPak5WowcKH8/gk4rluy8duU6r1wRd/YpcgPc4Ak1JNsXeDsxP
1LOAJORRjk1GpjG9YL9j6McpZOjLW0OfiQ6FeBLdi+115Dx19bFhTKD5NMekxgA8tqgkrLLAI+Ai
1qgkKK2OMyq2B0aSkCPaaMembHAwZ3gjdWLQCrxbXX11XPyNaHOLWZK0mQIcfCwMKyiSVJ4SubBn
bBHI5Pde7b0SNd7bxqUYdAuPQn1HRX0GD4elPhCAfFyyESW8R0GhKwIqQwLoGE7b+HhqapbiXQpt
7w7MuQwoZ1snwjfowJHbtG6wCYPxq6aBMdncTAVLEOq5Y46XtSxxmQfymuraJauHc+s1xtoKiMFo
a5QtTm19B018rILunMBD1JzkLs78b1sdiDtU9LDzrzakSgdOVdCo4IT3VQckSBY9HBri6/u4r1ZY
TFcgyzGi62RZ+xHtbSrgrfQGlBdaesqw1c17qtvmOxcX+zRRJ3RQG3wzupuNu0nPrjhqjHixY77l
Qf0y2vlD6DqnpEo/EqwF4azuYkYZsIjpQ43JcjbW9sh9QS5gEKFKqKRPflbPPmCHUM8xayAKHpfC
NNKlZX+N0WBzZq7lom4WWc0U1iWVpdDY3ikMTm6qflYXbbSZ3LKzojNVW8iwj6VJe2c0c0Vv5p4B
MxlATd2vAS9few+kThb+Ins0w0YI48Y0FmKgogtwCUwTA1DULRhZM4WiEXhI/AIIE0s4k4xFG8Q/
ddDmbYaklngtCJXxQ0nfbdFZ+Ufz3JtrL6TimFoSBnQ/2dn9wD7ic4+XFc3ZKrwSXjksEN+8pLI6
iqR91jNZoE3x3h0ruUEC4fgWGZ9pCdDKLNxzPrDAd8QVutENMTjiyhhTymh0V278S5rXzxWRJhhs
OZXMyXljixnB7cgecNPZZK4hLCt/DpoGUTYuwB6Rn2NSVCMagh0Wk3mCc+m9bRnO+u3ZrQv8QMCt
qZI3OYwq+qqo6F3SbguoiQLM1lYf1EvsRXMKHuZ1zOr7Ks+Ao+TNZhTGxe4oBYc+39NIBVxj52Ix
iT18qzfQ9tqUMXLSatIq0uSjFOaqaDx/5SSM/x3zOFFuclgCHeLloJxy/FihQtovYhayIcrWafDa
Nt0RL8rVtWaVge+8zZ1CQWt7gfYYBapsuoW9Qd8b55+6oT36nQajJuglDJdVQnwPEP4eoz7Sgbor
DzJN3zKoIBhkMTuPTBFzINkHrTj2VWOg3x/Po8pvOqTXda1P61ljSzzNin7bXeA6n1mqVq3lX0TN
NlW3Q0fvCx7GBGuyG4l0Qm2Llq/8pRDg9B28j0ga4cbVEjgV5c3JLFQaFkfwjGjSxit2tRbvE1O8
2syAHDq2cZs8JE37Eo/BY2LopwmDy7xZdlV1a1F3EhJ2HhQrqxdn25AulvLds4Hn5k56moJyddIT
zjXsW5vAdrvlQLJGNf2i+0AP2B8YpsIEUA2ptlnrtGvcls/ZLBdURsXMPi+e88q+NDo318imy+qc
bSLcsExT9/6ESrmwH+rGjemd48YXsFdGziwwPl9HSdWgKkLZAi3s1vTRD4jiTZwh43trfNATUtzN
QJUi099OUXojuSCjQypOBXkYNUKkY9nGbyWln5u6J4/curXZxxTHmgUOvOpZ1ePuELggzAt/5YrG
OhhJvoOrQC49pnTyDOEmwWLKXQ3sU3RDt3XrS3crRn1fmd5n7Pr7uFMXPo8jurmHrPSmZQRyDYPr
qxnlsy6eCirG/+SPcjVqzZG2EFkK7XgX2Y6EkGIR0ie++5Hoi9KFx9HcDR3bOiXfc5uZn6WN1qL0
UfEHNipbJouB9qRb3CgVN2hh8FOiyp7oPItR2uhuHEEFFMCv1yEGBChw8R6w3oPiGavu6sOsgf1+
siiUZNTq95rLZY/oDdMB03BwUPkqr3j9MJquSdghe3cOXAtf6N2xH+ArhQVBW5D9LzfGnpX8sU/Q
OEcDQ/XRl/B3K4Bn/dyfntwX9E1MpsyW9RFtSmdoZ7QvtPx8735+H8NAuCzwxjaDElFO7LKYfCzg
NVixSPlLgKXhO0UIP98XAW240HsL/OiXNsb22mIHytMSnFaXNVx6ZFeVVAR9EeHuYnGyOa1oLpBc
h/QB0pWCKKdsxYWNK+O49Ah3gj4SwJdO1FOaELNODfUZTc2pLRh4c65aKLOEGotXYApGWPNUF74t
6ZpwZTAWR8Ob7MLqlx32HWvQDFWSU7UuxMAHt8KYC7bZwkg0SioRqDkgMLBINyJ7mIyGoAAbi5qB
PwPjuLIID6jQ5g3ZA0Xu7Acmcsm69KyGNJTkobZBBUudsqvM20/qlInAOYvgcLQk1baMnZtWjnci
qzdFQPyPzrSU1nhMaHpqB7CIs4hRlazOU3lUZfdJPMdGzXIPkatuK8mXjKdkV2IThhCH4IV9xQn1
G22Jo1Oqq7SdPQw9OplESaGwni2+a7c0AFn0Cm5gYP9U0UjUlX6WscV3ZnAcBS7TNvmzn/jcajRt
F25xkG74oEztvVF4xKF2mcp7Tr9SBWs8s9DVACXfYUQqViLNcVyq/lXkL51ob6NpeFsxmJc2dLIN
JpgE2+KzFoM7ENaljomsRdpIlh728t54DeZA1tRu7/SihKWPBtlKh4AhknrMGkEUW/RoF7dcFu9R
40SbWEuPJAKDtUIAu7TanJM/bW4aNOITv+DSjDW1qDT9m+AEPthRfxnQ3vnQI5e5Vj/T83/r4/CR
cBzy5IpzMBKbSlYvSWXsV3pEaGtmvP1+z5n+VHTdiWM6jqOB9pJ27010n92Z+WO56dfEtXyQ5HCj
qHIuKfbx0aehksnMoa/fvMkizNdwMjJC584onF9w/uDvRJpfd92dAtqPNTjf4bMHJCHVoyvbJQ4e
YrnYHs0aPA2lUUiCAein6JZXuIh7rjm2wZbnTByXY7jCYVp1x0qGrzATbnkDnStS3q8RJhMDU+kY
p5oEsk5LiJYX5rGDs0vbC+ljvsu05EOfGH5b2c7UaP8lToI4Di/yAjPus2rDB8aTRLexIBjfZVa8
VVn1Fegg3TyOjhmtT8gPJ+Tt1aKt3e8+R8JSVFQ+UwN43h0fUO4RgJ2iuEZppmcAuYa+e6RLg60G
1uGYtBsgFo8JNLoE5zsF/gVvZr9xwCGZOEIMVBb2WY/xw8AszHe0lvEQ6QwCx/RlTC+uq91Mc6CF
Yxsn0C4DfWum8cwo6Jrck5myJE62XQVp+CiVOHIoB0vpGyeikq+20DcEDKwgMGi7WUKaYBtZxQ09
tkAkZ4zTgtpwmkckm94flp4YFgotwEo3u1vNvwu/+aAXddfjQ9j7nvacCX0/37iZ81wY6LRJyuI4
R53jEhAsudcXxMKjQ++0l44c44XwGF15dXEh5v0LJsC6sOFh2QVYcQ48cyZ0mRYPaF4+nbw95Doc
m6qk+ZzEwcYNkpXoNMjDPdLALniBivPkpcFXaQAYDKa58C4o9mV3HdXE0SR+zAfEluiQFoE+7Nnm
vEXBhytZh4zOvGF+OubZ0ctJ5NDTcOlmkttGiC0qN3M74lStHYqpYjzN/LyFY3G+lFZ08UvoE5SW
vsqvPt1NylR/AzzllAbO1oT0VYvmDLHqxUijLx2b4WROnzkxSUvLqZ+Zj71otvHCjOquc8i7bzga
SDy+VB8rjyqPolhcTTv/Giw80oLhzTCHecRRe9UoCEfbe6lSliSzr8DtdnaynRga0xfbdcjOtiSU
6JuAMAk6fUutn7o3KLQLvNKrvDbstUSTS2zieK6d8qMRL/CufjqoyoAp0aDT0voQshiSx33pxq3U
k1mxyKZkIVxA8k2IyVTvo87HaBodDNoeq9AF10+cwrps+OfRuaVF8UDmKv/oXrIyfA5HTti9W+/n
AGKJ8tQl4V6S2Y73L+mstUabgM2fzWKY6IdlGWkG0ObdFev0Q+Jpa90gxEAEtC3Jvb4bQAaVxScp
VVXsvKAx21hNWIEeD++cpr36eBhFMtzXMbjEVk7HvNQe7K0lCOnL0lGjV0ROa92hUkzVu9CaF6KD
9Ad4BndJ6Tn3nt/R8smsl/SLsSHvWd2zFBFObpgvdaAe4gkUqXfG1IVE1yv2qgtBgRMMhU8GSJXW
rwhhRcVHMKBbZnuraPYuQlF/PFuSeJXA4ZvOOwhIDuNa0TK+ge1ezvHT0zgkKyAUNOhBuvfUulwx
0YQaB0tZFxfPkexd7NXFTmvhF5es4jo2H2y7iOS6On01AOglA6CjIWE/TZ2RZCy8zp0aNuAuZvVF
d204aWwbY0x3CQsqWwT07FheTAreTZIRTtS+KmrNamISnLXuxko0bTlmzQnVJmHRTHfYtq+ZB6fG
c5BhTe1+TnUGBbLLB6qqJHIfPYO+XeE+uQlrmmJNwyIyp/GltyCawxoFXl6q4BXqW+TS5pFDzdHy
ymo/zwc0CImrwqLLh8eCAiDlqFGm/nKKybDqAnImSpNuVcacBzdmN3LrQzKGXDicBi2+Mfv2dl2R
XOuyMFadqDjFr313CpFyv+HsoUE3ICRqCW4Bpk8mZlpvNVgxul0egmyLJA5pu/6r6k5qyt9Un5Wb
uC8A51gGkWEJByhTANLo1YATpz/BRYH5iZefQSmZD4xkKoNHZzgnuj45Wd5U39t8LFWFxF92JOKU
NB9bq9xk5Zyton+3AQwNvBK3XWUpbjyXO9sL7+Mu+OqR+ZxavT50n0ED7DUx1jh0SWJxps9gCJot
rflbQMsuDLKfXYpjyyvQY9bKvCMyUG1AR1/1LDOBOeTfaS/VrBeNVhVHorEiQBeRf1vM+cvlp2eG
nEr5jejp7YqemSAwIvhADE45nEex+tIrJ91H9avRUryGgJJWVP6HzgRWRokj/QBGg3YAUfU8qrje
Js5PV6NIopWJGMJsgCdr36PE/EG1HS9pBDtOuMqn6UFCQeXYDZOxa65NlOO/JyR+zQayaoGrMc/5
kuS7LCgI0c/iUhwL5yDyWZFrvjhopLig6HbVxWdbtyBaXKrxOWVblNYR6iTkfme6Iv1/IVb+27Ss
bZ96L6jlX9j35u/MIbgWqQUjGokVsqfA6AK4v/ketlt475esmDA2jNigZof0UxXiXX+GXPTWEy2F
XI+ZgZ+gjk0JI8WhtJAojRbJxWknBrde9gtlWbvAFshK738VvjJWfkIoURh8xRH9YqgNRPml4Lfm
pKq+qdii0+xghb/MpEPwqMHStJmfBaVpLDOYzQUKx8oq1VLPCxxyKPWFhzgHBX3cCLkLLNqjbY6M
EThiD60y/WgDC8t0yM2V2fHVquqvRDN2HppnWNYtA1T3YiWo4UB+GINTMHbfM9zmduT2WaR1/Izm
aWzptEqCvtig43tEu0ynMg4iRuJbaDvalV/L12yor0NTsRnaNH1l3DzmFrZk+jv1KikbRFhSPdHv
ujczxXsh0yLov+eWQD4DOGPOmwLnrxNRmWQkFy3TGsKjInWtz8mOof2/7J3piTOBvfhFv/NxwnCx
aIaBZpaLpN2t1kkN4GcEJlFMJgIY8svjpj+jiwaCTjHS+OAGVfBLJfKO0eFdzbuEbZCek0BdaE/O
dcoUcEiv0ukpvAPKDzNvci6dUNluKsihk5uqKVCJjHT2Ysxi3ExAOJxT7pswxPCKNO2GjDUNs0T1
HcWvwYjvBuLQCoXDC/Hq+OsRLYjpOmGKRMz15CoWURINwXPNIPHbWMcvMA+hAsUjXZSi2lsdtSAj
xIjmXPRFgMqm0ujvCLANIBdRsjQrG9A5YvQ8ohtlUHAuSyxKFGOo6vJakf6ZXXISMyPBCM8oYe5P
2aCvJeR6M69v3ES7JDJGalBy2iz9pZ1xbnX+y+3pjyt3urenk9lNtCMUIRhhPHfVsWcdjPxDzzFs
REz7m6H7nuXoS3zpa/JWfRbrgqjRCTFh69GW1bThRnsyXdRQ/lZaUzJ5hPBNgekCsK+JXAxo+vQd
NTE9b47/JfhOjZgT2y2dtWaS9TPSH6ZHTIBSBl4inL4qQ/4e9S9CsOYWLTRTMetTBk8kNY7sxjaQ
rVzmVnkI68ey1jMGE+6lJGklJHKKlE1m9uzMRIo3NeYi9CL8VjCcstdB0MJuvRsh3KiqknJNSYOe
LFXnAbUYb8ljFmfVm26wHoYS9xqwlIto6FADCv6pR4m2SzvnSUTZG7wmwGbTuXQ6yHwRihVz+Oxh
JIcIJpetZHRdkq7ElKTbR6UDgo6wFvjf0Jx0c2TIx0hQuO+//8Evc2DKIM87TnJeAI8ImjN7pR5e
krnzMRlHGeIFB+nDmL8mOzh3nV0GgAICHYUbbyqRP/3RqWDRLGXOd9tP9sGCkOtP08WFA7uG5/Bs
uRsz7YhS9R3F0EIybs/pbol91Axv9DpGpqXpmzmMdwO99S6yblxgkqaVA3YhmOM08M6Dz3sWmUvs
tYwfiQAHK6TECWHqwOkXMVbANKF24x0TjZvbaks7oTfspFBo0/6BdXPVGtOFAKCFaWfokcFjUR7E
inxXS6688TLgR89MhF8lbdxa+Rel06cDDfBzoPZRIWAS0xrup0FZYDXzBC8+el/DRetvM5bL+7h8
AX3jLmkBa3eGhOsDFPxOmZ786Ur3kMW0DRimQPbSpv4mUs63VvQWNk0zJ8DEW52YnrcWTHLU5Gd3
MHAxKatk59CGtUUF8sLSt/Hbaa+FongWBA4eQp/ZbTmExZthpk+jReawZjvl3Yif4hgkcKp0k5qd
We1NZiWn46wzt6A4zdNUcvo1c5gHnLsdrK1pdZ+HZb2nb0XBNfjvDgXOW08y3QoBrnWndZl6Yq6E
mdZN31JZHnTPU8uO3WOfuh1BFU/wUvWDa/TNqopQ9srOxz3xq5t911kLbhZb7LFGp7OsieOrS1zj
EV7epC0PVuQ4K3tswgdzYptOUua8wvQeq9zLTmWlYANGmcaMEKEPJ/TigZ1iLUbKNFRXiEvmD5LO
GM9c5e1xzAv9On+IJPgF58JyCBZu9AreCM5+s42eK0fNvjdcBmNB9mmE2pZpCiGqtM3dHpll1OOO
Z3ggDf85myo6HfKpD9zwkDbWh7Q4vyFbecQxxmlrQuwKJcbDgtmCutZhzvTNW+ezqeboG8g1Bkzr
hr+cCP4SSgbS/TC7ZQZmZPkUKG+blEz+43yv5Zk6znPKXvTAtUXyZuCpWkPa9RfQArFVuqDl63g2
ByRb+ONfwC+adUNf0lSbydfDjaf4gIo6WiGbozbuojU01/lsSWvGkqdYZPbKy9C9C5pyYei/aJ7+
E4IGcKI87dagDh2xL5nMrSKH1IpoKj6sCc06QgraNrOhx3K+IrcBo2qZ50yzfird4oroTy6J2Dsr
aotFPMIkZSQyjO4T4Z/GuafA7PNjaQfRpdNcl5jMTUh8+aLwkC4iHjHJNKX5zSR53OUwtd0Cpa42
kP6TH9KyeK4MkMrpgYOrWJaaNW3G2MDcmDThpkcILBzQyRJiqT6a5NPb1RJ+HjPvPlG4OzJgBkQk
ZQ94kawtIomKvMHpLrQcY+NHjCAlxgSiicoNmvCcRi99+ciZoLGHGt2FVK0tS99xTOsiIoyjbgCK
4yCW1jyii34aA/bYXtYIkLtfTZt33CwccMkZQRxIUzoEq7tzRUXNrzFt0eL0ppGNfggAoDdTF2Bg
CZZ5NqYrp0ZX7BF2uTbirwIG1d7w42flyWj544//+Ot//cfn8J/Bd3Em7Sgo8vqv/8XfP4tyhMiE
zvyf//rX3fpx/ft//Pcj/uUB2+/i/j37rv/tg07XzdO/PmD+Nf77SXnZv/9aq/fm/Z/+ss6x+Y2X
9rsaH7/rNm1+/wK8gfmR/78//OP797M8jeX3nz8+izZv5mcLoiL/8fcf7b/+/GHavz+gv30+89P/
/WfzG/zzx+I7jabvf33893vd/PlDE95fMPBagvXZFCDnTOfHH/33334k/2KaWL6lbhOLTavpxx95
UTXhnz8MwX/iv0lTuLaUumn9+KMu2t8/cv4CydsAhcDxWRq64f74P+/7n764//tF/pG32ZmMn6b+
8wcvUf7t653fluPw5FLwMiaDIE/qnuDnn++PEbNjfov/1ZpRYLiWXm8bLSQhg0Slsj0Eatr8w+fx
95f9x5eR/9PLGK4uHWGj/jB4O//4MjTXpDSnEVuvpt21JNwJO9zkRnZQ3o7EDqTKlFD2/t+/qPk/
vqqj84p0tfk4/+VVE94a+TpTvfWIXVmkXbzGwnyTNUvUCEdXRnhWYEMGoTq0YhWU1pa4lfugC898
A/T21Yiwpn02O+3BzMz3CA2yIdlfW+3BH/XHrsSOk7wChX0qLLXXIEB6Xk3hpr38+zdicbX9v9+S
sIXhWHxThjf//B++JaO3MJ/Iod72giMjiXyO5A015rAhF5oOuL+wUtoaruCPYnRWfsuUDA0SHI3o
aLecKmv8mi2LqVc9qhF2pc1StSn+N2lnthu3km3bLyLAYJBB8jX7RpmS1Vp+ISTZYt/3/Po7uA9w
Iad1JeBcoGoXCjY2k2QwmrXmHDMyj1MulyYiuA7JbkH0zGD9MKJbTOLzY6DHwsF7ilYw77YqBgrT
wH765ubmt3A5BMmMEralK5053v775gJ8tFOsynpLntm5yftrLz+Kttqg4yb8ROL8jX7Hjn2WPOMc
Z08awS5r7G2nZgdMsU9JTaxsFwp5sTOSduPECghjemVmLVuUYt874NHVuVMJPQ6rfOa8B55oOPYj
9uqhv6bD9wzD8/z1bfEZfnJbcv6o+PptUmf/vi3NsqVNeFYNFo3zQURGGr1losEUAt5GtGfNKtaG
BRhf4tmxEwlgR97QUI284CxNXSwbicS4N7r11z/ss7FEcICpK9tUtqHmj+bDWELgWqjYK+ptUoXb
jH6sE2jPX19injQ+vlGLZUk35q9OUReT5uUl4G3nMez4bZitU905tiPH5uIe9QbRJOMmRiL09QXl
5TT23xWlYUqdL93RnYsPRDUiHUlZrbcoKdepcT/hbLSt+A7W6m0fTBtSjJ4xALQNmmsMR1MEocY9
yknuNeiCwCTvvKpBfg6Bwic9pstp8SQ3ViLA9uKh8KJbGkp7N78iS3Vrle0BGswG8fFRaONj3Fik
nVnxqrPan15Yvn19c8K5HErz3UGW0VkSdCho5vznH16ZlWZ2ksQ0LjuC4NBRUV7KjOnXKM0nmsr2
vm+9qxBx6Cp1wFz1+A7JVGSDpIi/azAL9emdNhzzUJfEp7GpE5G7NryAPJ6pJKJlCjA3mL889jhX
tDwaOD70ufC/RrtMgaTXM0IfResh8ucMl4nqd+MHwULwPdLJihYqa4FkO88oveimVZ5DTzs7T7aA
nFgxnt37wLUwTMseMWDgnwe7OWI0pXCbQ0MWzq+Ohj6a1Z2HsHTBxnoTSOehsFAsdrBNsomKWgY7
J61fEM2iCNcRDeCrh/yORkJ3aJsjbChEvDJVetWrDSv+OxkncG8TVCcR++VU/Yo1Va+6rNbY4w3b
KepeYhxWpPjc9nZar0jKorck6Ur7A5mMWZX+Il8Pjd4pUwYMO5TNWjvcOD2o/Dq03yxgMDonVEKP
ON1qjkn5dS0YOQtBZ6MEhkpREpqMY4e/ozZCX3eldz3AB7pwNMXBrojHIdJ+5ZF7wkN0yFxcIZgo
oIoMxQMUf9jEv2f5buHdqUpu6sRF+55ASGsBbtjsRW9UQLIA4ulpQSRrvaR7pS/02ELztawbpClC
uzMplqxM6A6UGSgODxHnlY4GN7LJY9o2xAhwpg/GKKLhHvygYPOosDp5OQYTxVbdb66p+1NZpRqK
wGgO2IEYHUXFsfEwmyDs2uNTx6AolbPpiodMw29aGRuDAaaq9qRxVkYUm+3GjgZhqsevvj/URE1p
DDRiDixc1nDP8vxlmDMgUvcEkXqPKmotyNkaDIG2jW000CUZPkk13OLAxYoRUiSehxcCjWzRG+Wt
0MTp64/OnafnyznMwn0HkEsIxT7p72+OIAIHAF5dbZPSC9YcI/7gwpwPmSG8aj6RxLzxi1vYPjjw
LJJVx/CWRhekcI/Qb9su1mXg7/Bl1qs2JmJ1zH/SxAbGECBz0CjsRtkpTZjgoXRJ7Ber1tHvpqFF
6YiNsDWdZypQ7qJpoyuf/dkiR9NFdszzgJ7eIh4L4DToFr/jveihd8yIRelbiWbPDF6MoK+pP7Os
6BwhAZNEmNPzHfqx5wx0DTWsN0ODh5rlPfSc+E9LmvmiLZxloxnPVc8zHZMJ7/O0C+Pw3Z2s67Ef
dhRQK/O2VWpXZGR5eNdi2PFbd5rrnmPVnXA4P1spRKi5Soj/eTlU+Yg7zZ9L0cnbFEa3cciHF/q3
lAGHJV28hwgnsEihZxrbnmV6qidOZ4rHmVbtw9cvVMzbiH9eKC0gYZrMpxzz/36hIx1Xi/SHalua
xVPaj7cxJprSOQqC6Mkyp5UKp4dOlnOoedaGe+pjEO4OKh67tw5+hEO2dKxd2SZ/vv5l/135n1+G
NFfqBv8Fb/b3L+sBblTs/att6zT3Fa6TvKIWuyd1Xa5s16qoRnobi71AB49umISxtF2UOXAZy4w5
v8rGJfSSQ2YmpwH+YSfTazdWPz2J7TPDgyGAGixBGGtLvfvZmmiOIO9BmCPjRI8qanS1CL5ZkMVn
CzI8GFOwGEubJfnve9JlXgnURdXWmNATBWRD5ZEzLNs+RjSYkFc8YW1BQ+6xSUK7lmec2ONfmvuz
BM86x9szjLrrrx/0JyPANHSKFHjmhPznN3lTDbhO94DhZ/YNbuQAK4t553P4MSfzJvSK319fT8w3
efFilaFLy4aK7wh3Pvl9XLcRrWtpg8aJfJf8LTeJBqulfdBr7UdrKJhl8QMGkJMZC7L0su3XF//k
Zrm2rev4Dox5YP19bS2vo2QIewaVRjNSdQ8a7wB6/JXZUx0zTGzeX1/ws1euDIM3buuWMNj2/X1F
qychvYxLXjnIppqSql4Hc2Istl9A+K5F6XCwz2wYcPwO03lKtjXBxCzofxoyMeo0/mbf9OkTkOZ8
jrYN27j8rFTpwOxwGYJdfdCzs5ayM8wIEKndcxSMm2/u3vjsXZsIVjjkmwz8i7unO6QaD5v3trCA
akDVp0t7Jf9T4mq/JyulCZ089X36BMzvtRnCXeFTivr6R8j5pf4z4GyLXb2yHHCVlwNOlNUEBL9E
b9qTYDrQt4L48Bs4pplj3JBqZmEkxr5U5l1EtlQ793ai7CUDNL9yUJfhw0I9rtNLslFsFqKgzt6J
u9hJnkya6IblRgcTXZ/v5/qiGkEYU5aakuZGEnyyHfxk06C8WNCEHBZSY1lxeO1f3+Tn48w1KKXA
Nfr3VE9dvqDbCr3FL8w7O2AhGzJxV0q1qjuMfSQX5n04Iv8O3ky9vWFvcK+w5pFRum6C6ZyLMvvm
J817gX8eO54H07B0RE1qHhsf9ue2JyOrop3N6WOmSfRbyyUyxjP2UZw/9w1SLsqAMPCbb647j6nL
60qoehx6mGLhcv993VFpvi4sq9wmk3sAg/NUEkj69dP+5CinJDMX35BywVVebIOQ+oIPRbW41WPt
7OTCX5lNB+MysJtVrTICMPick1Tuv76s+dnU+eG69sX6QeQQUilyP7dg015QUUsEYfmT05HmZE34
UsZ4Ves64iolrvEYvlXKOpORCBDLgigkDUmnsm+JwA6vO1m7S2RdrKtlUq0tJ0brIPE2tNoPZCX1
AmnCqk6BurGC7rXU/1XbEUno1KtNs6lXyrturfTRQPm4KAhjHGlswUXEbnIqU9Y1j7B1M0iev34C
nyygyhSSrSdCHqpzF+WDsSaSmYQXPmVt7r8Op16WZysKfnx9mc+G7sfLXAzdGJOoUm1XEs2ubtOM
XlYe3g3TY9sla2zBazWDBfsWh9jX1/1sXH287sXQzZPKDdnu8sl03U1G4WnwkGmCCEXK5mUDfqzq
mwf66bzx3/pvW5THxH+r9YevtLd1IzCTutzmGNENiyzpJrinOUUM0FbAqcPVr7LrGqWNr/KfA87p
GFNT58SgVC3/9uv7Nz45XyjFRkS3LdOS/Ofvb7cfwrDXCwZ4ikan7fyGAze7YSgJ1PkQI49bdJ1H
DXFzQgsChQXKHbZs7KZpWQ3LeWZrcExRncv+FBF+biM9zp9/UdcPX//Uz2aZj7/0YmXLm3CYLX7l
diTOjHLxevSTq68v8U+llh05l0C8b7J8kucyD9MP7waLEQrSwi62nWntsoLQ3UanYhCXZ4SFP5Sm
blFx7AiYOcpe/gksjjUjYUE1LCHIp2XkrwvIinmgAJ4j/3MHcyXN8s6qprsRJDxCZWIiSvMpBfDN
SvU2f0ilHh0hv319J/+U/f67E5tpVxfS4LRxUauJhpEqxpDyXgvxiwnnydJoCxkZ1jNxBRVm12rB
W1Z7a4uM5tgaf41uVS7AKmJhAF0tFXqG2vjm+f5PhfhiqaAG6ZqS8CLqrOpiPs1DhmJcZAWkLh5W
n6rrgHRBzvTwSrXavq5mgZKdG3jgphu8XswBuJYcUKvoCPr3qCJSoprcjUVv2TArACNl19H+m6Ml
SyCqOkfgrvYWgUk5QORUige7ePRppi/1qERKVYGj8ki9buu7LKryVQ9bENIHGAFDX+kddZOhGWY5
K7rk2Hwhj+gF9vpbZGAkN7xdD4hLNoeyEr8sQIqca/jLhZ3OcoKZPYPDwE9IPsz3Ng7oBVbORTlq
m5zgZYIPSU3wrb3q6IICEjuriJIXftA0mZDIjqTvac4xanQSRlLoa1oeQwtNV7bIjlkIw47k1HyL
yWmjtemz1zbbos3ug2giRczqLUiqPMkyj8gWLfWbaSggj1Kd65L90PU7oyvvChMvy1ixOUJDkAyI
WgqoOFaDmsG4kpqzrWweaV5ig9aksUyK+t23rLWFqjKoyt/1bMuPzkYbn6NMvdqi2OhBx7tqQUEG
t6S/cYJgkl6E7c90UoQLBtxgqPjXtaMkK7Mjb72AEck8tPR7bjiJKPl0vQNjCbY/QF+sLKW7x3pl
bPCTUEC/7ZP8HVjANYvCqqyMV9vS/NWII8NLCuthjsHM6kcxEXpGktIzZhFep4KG4sVn8BZHeI3F
0iYfYN0PyHukfZQ1Nj2zdM4p3YXa015J4Xkd+kSH2IRs32dQ5E77HHPzcZW9+7WPLAvvbB2fJThj
apvLyPiZlJCl2Irp6zTunkurcwHt56vapvMZ/BZmVNKIj+Zsiu6bJUt8MhE6uuTzoSvnUtK/WCsH
1yu9GjnFdnYGF7mxHiON7V66cAdwFHV0o6fw+NtH6sJ3jhXdvDRxSqeGT+jrOea/ds/Fx0wl2HJA
GQJOdPWLbX7MMK0tlBY4UaxHDkAKs/Z4zdGXcB1qRVDmX2npPaj6zvV/+ka7q4tuY03YHC2quAPJ
QNQyf5AHYOPNeavnYMAyqZHwyOSx98oZnjbduKq3lnL3XzolCF9qJMLalwWyJ2Qjz7bJx2iSTJpZ
9mtAtQU3BsPaihDGKmMZFgLxHdEK/W9cmI9w7HYFhnkZdy+irkDdWq9u3DwXuhUR2Tu+Q8DRfqbW
tYzbmX1QW4siRXuPB4dRlI9UsIwuK5Za7By69sG3zT3ZVAXpIyDbUGTmBXFyyD/0kR+UDe5Ktu1T
13i/LV2uw1ENqy4s775+C2J+3RdvwdE57grbEDqb8It10Ysy6ab6iBUdfz7qQfvIYfyYVz+KCth8
GxxE95yDdhlbkh+HAvTUz29+wSebZOZAE9sFJ4+5qvH3qkkCOArjoCy2Rm+Rqh39yh3/TEDFvejK
dYAHIA6dWxkWv6Egf3PeNT85XTuQ2kjPkxzCLHVx7RmcNSJnzLeYVI3VEFPEoNSHCaXTb3C5P/uy
eM8LiUOufg9DEBqlSzQoL7J+GfWY5KhyaT4bdYMps4txrQcW8BezrxbobW7HTr1HehKvBgtUkIXA
joLSxqvFQ2KUV2I0XMys7bujFXdkSMujp+QtMMnqYNYKkxsZA4byr6qSArfQrD2f8zYE/usRfN10
xbgtI/NELnm6sTDjOnNt+ps389nTkQZbALYyNBf/Gzsf9jOjk8aj6/rFti7Sq7GIfoOdABeEEjiq
81+qrBjs5Z1h0ZEdp5+Trw6ajwgsSNducQwHOaesBa/E1rjfnOc++2GWzoHCpkpDV2n+8w8/zOxL
aTetnQMaJWwu4WxatOcI/TvBub2Pfv7rB/HJKcYBScA2yOVpIAD4+3JIzvBq5EOOpN3ZT4KEtVJt
bFd+12ydd8uX3yIbGwUKyhTKuDyBN4FbtlHVgRbDdOO34TEX8UMcRXdxrB3S2n+Ypu4E0hOF0GSe
UkS2lXE0kfp/fbufVfwceEocMyxLOvKffWwcJa4ksWxbVGDl0QYRdF7dhObBqtObMchuxnxcE1zB
4hl137Qs/h8Xp4M+F0ag8l68WzJRHNozIt9GNUnigT8cDYV42krXnRDwQtF2u8l7pqV3ptd/c/FP
zpEOChJJTxmdyz817Hakfzc4brFNLHWDPAmNOABy+kLHws6PmmnfyVLdzXzr/8UTR7eiHEMJm7PU
xQizerpguJcKcEbRUpj6Y5iQs44MW4WSPGm8DwXwdGuEa1XF8dPXV5ef3PZc7UM3Q/XFsM15jfjw
OVkJWmB38PickL5SWmseUTdrOBUwAHW4/MyCMEotSjdT7G2xMeA6Sax9VIDJRCP5TDgewmDLOeoF
nA+n0vZWQyyt0K1XUJfbSWsASNPJ9RtmMr1tORv0JMhZ1Q4m8zXnpZehmLeyhUHkLC2e0HxF350u
tA4LJKSIhLihLmNbgDFq2dqV/c1s8tlpB06NAY2JiqdE2/P3/Te+FQJWKVBAhulrGxqH2ETCXFYP
dJ5wCDY0e8vwrJsjpvIYXaxSt4XuXQUVvV15Jk57xKYEbu+b1/LvwijQkiCYcZVSLqexv39WQlCc
UU0WX0KKS9Kv5bkd2Ox4bM/HmkKoL8zXsicTXVjkCRjsSDI8NUuHBtEajun7FGMHSfNHaGTJYrwP
+OsTVoLIFBvlqHSVtzxKUH5bo+6fJ91MDl1HGI2iVDA8liMgJzMh1vXru/qkgDHvM6RUVHily1j+
+67Q8CD1bM2M6m6zTS30yWGek08/zcrvMNrEffSkkrxcwBg5i4RTdNAxmhCbPDWJfAzNdFpSVPjm
YX8y7Qhhsv9xedroeC7nvLxVJRZVCFYtdTZyPLcCHixKWDaXgWDw63sf2j/R42zWvysj/bsJk7ru
6LZJV8d0mffnOtOHDxAtV0CWTJhvnQP8LBos2OqFfugBYwrk8VOj9nVpXaWWfGjmwoDTf9NU+qeQ
dfEDLioXJUXHAA5ovq3i9gASb4Y/L+qBaYc4JRWQpkPk+NcD4Z9F9e9LXnYync5IAruM2Xq53SlC
zRRnTPUQEL++jPhncpuvI0zD5qTB9KYuNri+nqqWhNB823jl3gF3J4aIx0pUtIWcPAVM6XjDk9Nb
91EzPqZh9NIQMGA69ioqt67Wr6ckf7Dwy2XabWemz9/8vE+fvOHoAo2VwVb0YgdqTJgVHRGx5idk
qGJ7rTExIlHZ1gFsVg+bZqitO9e9mapFSFgSU8GqAn43Jv4xiPONWV+lyKjd+vWbH/bp+2H1N2xi
sdnMXEyKRdI1qC3AV5WFdsha+aNobATEahUM5R6dP03xA3hraDzhfdmUe7eOnnMCslT8UFER/ebX
/HNqnd/ih19z8ZgiTQuDgH7N1g+RDrhswdRwooAOoPSQwzWVSj5QKbhBtnhACgzbOd+VYbEtj1//
kE9HkylsJGG0puh1//2l+kQwTH3sZoiYXoMRTFwtdzCWcv+ciNlvR1cbwcPX15zv7a9t4XzvH645
bxs/zA6NyMBbdna2LbEjdY6xwGSAo9WYEw7/Py918bF4ukeaN3lU21oHM4L43icgSHS3xrcNsFn7
+8ldWcJldRMmVeS/74qkjKJUiGC2xG6wcXeaVVQNh6pB3lq+wFW9NvPp5LEGAf6BWKml5VtYjsdY
g9RJiHmapM86bs7BtjZyemZbt7ShJmvdSNAl6JyvX4Ex7zr/eQdoASl0O4ZrOxdrcVpx2Ed0mG0R
kuwGo9gOk73XQK4VtX6cJ5Eex2On9GOgbW0MhkWAaTvh4JYS+tlASOCzTQLvJsq6J+gjkm9qtFCS
TXz1BAtGwJRIOvK8tWwptLXtN6vup7PMh59/MWztPu5aI2UI4do8z4IWgHSxOILL38HZXvvN9L/5
TphxTWlZzF+XbfQIT6pIIgDz+agRZmGdC8c8V15NLoq8QiG8wtS4yOPou9n+n4bE/K3QNqZhqFNT
uBxVNVotNF3cKAEHNWYeSJvTSvjtFa6QZS7zFflRq8L6SYF7GbbB/uth8smcSY/R1G2DRZye18Wc
aYImQsTJZN5bau9ASvFj1Lvad2LjT94mt6ejpaNmg+niYjAGpJdk2P1yNAHtAa3cujY2M24+5CA8
DiTMiO+kqf/u2ubKE6oeFqr5bGrP8+KHOcjMVR81YBS2vd9uXEhvnufQlceE7JcEIRNUOalNZ6Q3
DpagviNiMXeu7HhYV93rRErY18/5sw3Tx59zKczJ08rLwoYHzeHgWJQU+EqK/VBfG6/Yt4YtoLiw
pJJt27lAR6gxFvXu69/w+Uv4v0/kckaotUGrUqg1aL7Ka+ldB9EzkVTsLioCTShzD83h6wvOhYB/
ZyHaSw6nAg4qgr/w91uAAGdnWsRBbahT8LEG6lNid2G0+QuCCdg3omlBWSu2MoUlJ/hHZ2M5ZX0s
Smvnm+W9Ju88sss3/dg9icJyVhV8uEUh5BGHgTm7B6aVJhTO7BK4hHHdlGRZTnDVYw/hxFT3qCLo
NaYjLfRW7js7AHTsr7rBOplume9i3drkoO2Xs0atGe8IclvrMsk2uTQO+MquERI9AKhlu+OsEhmd
i9bYkqF+DEGh5ek9RTfmwkIc6jIN136bnBwvdhZZbB6oRdBBqJj6q/Ae56K+CEDcpKb+khrGI9a/
YGsIk6KwLyEn6q8FIFuaDFuMTiiWWmevF/U5b41Hb0QxDW7sbkSfuS707ApQ1LDsbVzs/nBKomw8
xXVwmvqmOAY+WMY2CQ488d/ESKCXDu5SmU8LbcTUn7RKPyXT8EdthRH9kpoV/IAMlsz8m7H8Y6vG
3TDPEDUQElikJW+OFc7HimDuyrOLyXqiGmUDAstcZ176QjrpmmxuqGyAVjZVJW+KYA7TTKrXchDk
kgayXLalc7CqBri20K5TLX8KvWFaZiBNnBptA47JjN0ZAFTP2ozxU9mbr2jp76Twkx183+cBKzNa
GQGJHIGNO9bvgBwauBCaWGEoAwCdmGCK+MMlemOXXIJ1E5nlemjdPw1s+bK9tTVn3cZz5XwAm6fa
IQeDb667XKE/zkNr1XjDrp2GXWeq10Y8ehCvaYklWw8ILY1h9xx6s+V06rA2Y0CtE3RljIFX4Aa4
j949jRCGWuqvbqoeIrbE2WgeWi3/U8TeGaDnS+KVr9B2xu6majTiZdQvOwyfg/4+oEODj5rL+SHf
vg0zc4ztg+2JfWvHjBUua9b8Ixrq+0hZ97DkSxTHkIyy5i7UCKEKMQcWRfcsClokbViNq7FF5DrG
1kGHjJzmdKhlQS284B25Hko0KSusXDBjWr6MxRjT9k0nkttpBHN862kK+WZwO5bmXexdNUpHDeyL
ftWQHTr0eg0lvzEP2KsJYMYmnTc3cRW/cWiJNqlgvJQpahy9E9RTw2fPInKrDtFNVjXM4wQ5LIxa
u+FrgX0iAoSguhO8ETAOzSixllppXiuSsbC5hhn0NP4/dmAagbCgJfHVkBC6ai2Boy7QMyAJ0bIn
pUVAx+L+scnam1GMa32M7wl2Vmsb3Oc4MPzx+jULK036PfjYK0hod70cIBOIu9FUz+657QZ/QW4m
/IFgGeWYRnrbuu6L7C2zOdRrtvfq6oSlOvEbiaEHha+YbrjurybQlDlZXA05CUm6lpS8RYlzf2j7
039iMEnyEVk0HM/behbVx28BZlcO5ogwRdP/RJGJRpNo8aWqfnT+zwLdMxS2YWf5Dl5d9RDWt2YT
o+u3nWWQjYjlE4bAkMZ3mtttVYPgjDPwmW0mrdwkaZdVHFwDYjrYtr0rOkJLZJgdhV9lK2PUB0BQ
7U1bnSsFzpomOTGZtk62ChrjdGRYovJxAJ1tpoRM3y5yFtzleCpJHwLu5tFmQgOgO/amFqa26Ksb
IzKbZXcvd6otJYi7+ug79dqOr9o0eUnAza4GJyW4aNpOla8jm0/FBrbBD9zLYNCcFXUOAb91Hzjx
Vd7zEQu3A31lKCh52rm3GELln6ETJ76+bDGULABY27r/mTzA273kTKCeP670qXjif580pk9oI4jk
/EG+0i/YiZC5WFbPHbZ+8Uo79FqRrKfMwt0bnniUzRCfendtl5DPAFxuCs6MtqveKte5Tak1sAGV
zDAjLwYrjR1iXYiVy4nKJKW17VZG7aSrAo3eoq67myIk+yEew91QwNNvbGNRYGpmtgLNGcTPMVnx
4JTJW+2wnxagpA+j4151cUgveZ5liBIoAdEBLGYsolmg7xkQ5WM7BJVAM4R4wtrW2Svqk7BvfOz0
UJz9nL9XFsSd2u24K/rhHEI1NOYcQNDfbySYWquoxkst/H7bpwI0uAsZV2tNA6F6Wq2NnBCttuYI
kzdCcE529YMWmpjzXTRYrNCkyIxNfBrTWFvHCajbMfad69aFydlPfOAejeuFFwfQJhTcGUX1l7DF
cFiXEsJcY0cnwapycDy5jMrxfYLXRSo0rfx0tKA1GbTSG2n/rrSE5cfmy6L8SV+1e4w881euJU/5
HJMkLeJmCRxlR1uvG4YfyM9D4GdvgJceCsXfSJiLjJSPTxZ/bHcFwRtXij5c571aAiE/FZkAp+5X
hDDrSC6zkJCTMXQ3tTl/bqt2IIwlqm9qMZ6iPJrzyxe6yH64FgR6z2W6gqm50OGB2YIsF6UFawe3
38JQ9spHno9wHXBJW+OCqV9y1wzWGZV46uC3Wmw+FtRqdxHhMnFX/NFBqSw6wYQsIJKKtl02hrFP
WJw6z/gRtgxyn7VyGZjhO7lxBDfKghkm91joUpp2TfyCXyJY0GUWGyGjkwIHRzJBnOxQqi/6Qot2
vSt+DXJwjmFTM6bfEE4HGEAIfKtnDlLr1uMWWcNrZw+AVZKqWxWTJ/d9OB0xQ4xXanRYHHUKrmDj
aHEhbq2qH1EAcCvCQwrdDz5TbF9h0t6zqX8Yx4YiS+X8Aee4lzJg29MvMCLOK+za18ZVZj3mhAUq
Qi8dB+xJM3JhcmD4oqhiV1J/Bv1F1A1q1pWt4mtV8km0SfFDr6N4NUodyl5fP1VN9diYoJr97Krz
0kctZBap8/Qo+vrer9lcxUO5JjZtlfSgL1JSvq2pCzeVp4VLQGv3dpu/93wsS90aq6uO9sk21Unj
C6eQ0B8mVrQlV56WEAib6oepPYosGA+VY+4zmh9LK3P/KHBxDi8Cfwl5RA1aCeAk93CYXBR2W6yF
LNRmqjZ6AiKHrfCsYzSXZgYZWUoNsl6Qv7vpcJdMkN1A6ZPFynpuFlBm4Jsvg1wApWiHTT3BMAlx
Jq4ru7iaxLyMqNFfe1P1J+XQuOxl46yGd7toGrLYZ0WQFwNlDvnu7DI5YKGZAt51G+61kUXMFvCj
tJqc1Cl5roq3pI4J3wnBaBvGcBRJh2KH+nbeJTemg0mXOfen0ZNdUhRQsCfw4BYQJGBzbK0Do2OX
oX4oaGmreEp+uyXZxSzT79Ck4dLox4a1DSz/eGNFcH4Tm7h6cGJH+rDh0lRDe/Cs6H2oyUL29Her
UAFhwSmMWXuZoiPScZ7up3ZO5eG4GJGdtSCZgTwoxwVB8J8YwYRJAbGGCiDbrvZMv6dVCTHgqPcW
ExENq8F9sPnmULN0hzwaijNZPtCYaqhh6Gpu2txrdg4b3maKXSav7BgiSVrA9T2pGdZd2+/S9e6K
Dqqlin7rfa3gn1Pv9INhRAp1IIDg0KfdwbCgR/m+9kCnO8IJhMKOQye+95tqp5s3Rfeu2T884idj
KOMriMGSiRzgXX5TFveZB0oYneFvyWfpuc1C5o+je532d756ncgTtsGtRMWbAejIJsGgpddTDKRp
4ITzI6Qg/S8vvMLgpiSQvwkrL+ldwk9PDsm8Y9bsQzvY+8reQiiI6vqEXw/iWIWgyDmyyp+HHpMV
J5nctY+1YVxpQ3Y9kP43FdeJQYizp+0Bj24T1e7xK1/7CVNdQ+uclvbwY4h7+mXBJjIj6tTGScjg
JBKxA3p6pQltKxlsdIZp34BS0m5aQnUBeBOhXG0p9qxCnTR5Y9xnYOwj/VAI91jn4yE3NUyS7yyn
C6YMcsPsFUlya6fp2RUOazOMyVMiGdya1lWO5c7zj6mMdmzoEDSou7DDb5s1q5R9DsfvneeQAy0B
ns6hQ/XGENYuHoMrOMr3jXtnt+W71nl4deS1b/l3kDxPgqw5HeyctLujMyUHswzuYjs623o6H3tg
CUM9pOcXp9aJ6MFbKsJXjcHspaX9ctKMBym7Y1sZv92mec5AUrK1OWHcLMCxyMDbp0GCrgkCT9je
mqo8Ii8ifcw4hxb5JP6+4SOzYv9HZ9U7R3IiVs5tLMtTZFgAT9O97YCrM73nqUp/JnysAqi15sgn
HReq8ZDWpxhAaYgZJB+HgxfAImLN9Az9EVvMQdf7ezQJkE/YxbjRPpnsdxeEc2XJbRlDxyP9vKkh
FLLuqDFnNnKWMVkAklK1F8J81p1VAUi3NZzz6MLRCP3T2AbHKQx+UEpkKfPQ51wPxH90vU6ghLaR
KVSjydnGASksZrHuUpwbcBgJ61sOILLDxD6WUHu7poEBZqMryMiIGpaG3a11N1lWFnNmmSx1849l
HHKYRHTkwQ6BEZuiXTJpW1Hxt9h9mo25IZ/kAbAZ2RhrpPpoUWaLE5O1I9e9IGaezNi4YO11k+wu
cMybrrDPU7ou0Sq0gbbv+wKtmb2BqHeAJQEWZbw3XXoIw9ZzAUG15GDYSG/w/3n2uHDUq19mQOMH
8Ao2aXfGmtyafYCtskFKE4ML8+AISVsjQSIDjmCvLI0fCWrO7BTTaLska3oLf+RQ2fbGc+p9w4JQ
URsGmsfGcUXy8kZU9lmI6EBYAXu7bB+Rt1nFe3xsBzcQm1qrdjRhtp6d3Upp30+crCvL3fe1tnNG
rshurPF9Vjvkz2a07nGwyizZZeF4rQq2kiy2yL+sRSJ0qnTo/5nFyNElrghyXQjEMm53isDZQmQ7
q5abEadrMVL5IEex7Q6tu2uJSnVw4Hh05BztRZ/+tGDeWg4VKM2XFZF2aDnXEdE0rp2iGYapW5er
nqwcpzJ2cJ020LfW+pUTzMdY0Ka9uaKxs02ROSyhZR6qioMNnEbq9HhRtRVmxkXXvQVsDmKuy4MG
PY8qDUVAA4czLZ7rnrqa45OY5K8B7K7pldzwb9kYst0OnrFSBKJpPbGb5nPNx+79H/LOrDtOZN22
v4g9IAi61yT7TPWSbfmFUZJt+h6C5tefiercXXaWtjV2ncf7omFLtkggCCK+b625uOkxdDShwr3j
mGQ0UMcJ5k3JJyKmTIuuogymMi93ET4v7Ovc2TutvWuqYVuxfA4AgxGV5OdEO5TiPuuhnfWtdnBj
ZzOJ/FOggl0fZL7qaHCr6QiPFJlBxw1h3qAcKVOAbC7sOBdAFrlxPQvUuTa3aQ0sOyR3e0khgoyD
IT1KHgn42c4kWsxHhbdOs/VN3W8C7BtdQSqXR8AVV56E2qKCAOlA7M7FRgOogwL3D0rCm8LtNw0Z
ELHn7NDyPOd5c6tvk4kqu37NREPNByxUPqPuszZ9IQ78YkgRsFtrjeUOEIyyZaPGEi2imgg8Ey+B
SdqGBqGnCBD26sYaU9i694qTi79hyZuAtc6mxab4m/pN2bE0hGRfGvu4KrdEL2x7BsVcrzHXrJpZ
+BIhGpEgwetkdst44HVHXQ/bbzDdG8Uf7mhAE1mrEM9moOGzPynT46N6a/2NTXCPyTdjq6qGeJ1+
y/toG0/WvilYEBEiEpoLEAwi3FitU3iiOghPg1NDaLcqogEFslzX+NAz4G+Mgp0O0B7v1cZBZUzo
2hpM91bUuu9C1qta4tqJBA7G5j5r4fApJZHL6yRN4+RGi5fW8TkN57u4FjsB2KSXakcmxKORz3tT
GIfOZtdQjc+za98MaOhikrQqqHkMg62GjrqVLG1jhH/6rjb0ra5XNBfxki6h8nSigi7eNYazgshO
m7pYG9D8Fednl/OZ6Jq9bYKLhx3gkBI4576B7jojPbHmKAap5csEyirzbAAulAazpUd8BQg/akHr
DGVvkJ5nUuILAtJGx4SCslXTcNSD76Pb3zM6WVm42ykwABFWG5aK63zg0SS5UDnWJmRe30Bo22jK
vrO0Z/xBRyNP9pVwDi3BBG0an3IK9gsZXsjFsj/5vcIeBDWx2NoJlYy53ooIfKlIj6opH4aRXVea
6rgQMn+e3B9EIj5qyXhNEZkEah1sDDtFbdybMkZD/bWKSFkFzB3hAwgDIhH0Yg/hGJgUYsVBbjJx
FwHYogING2XjDdkVqfKnahYn9ji3SWscXDffq+5HjhqkUvmNllp3LHTJ5DNpTcWbKl2IxsU+aNcd
WKqANUbq1KcsnQ5Vol/br0k9XOtctpB34VDRqqf4HjjRDZts3RtZLJE9egMjAwAYmLMrRF8vbT08
zt3od/iqinbY9TKDKVdvpDvvmkwiqgT5yJvKAI3tmvcaSZ4DO/q+b3fKjDeiK7ddB70W555ZDtfJ
xL49Gfr7tqlIth0aAh3+/aVJ9epI5t+DMkq4sVPdHkkupAe2/Omvv0ZRPlLI/08/fvvBxX95+zVT
Mf/vL5yEPiDx+fff33781//74Mdv/9DB617KyT5QIFMnL0yH09uf/vpy8b0qiLHxvP0YJSCdzoTw
4b/+DRhbqnR//f0//p6LfyLFDImR9dnF93863MWv+vNIb998+z9gM/XDhGbsr2+9/enPf0cdvCuB
/NZQyqfGjs61tD4Zg9XvrIycDtE3d62J/beugP1XQfedTNRHMVCh/303552mPh0sGskIPl3s3Bcy
x3G20pHsUjSlxbTJOtC4NH+pKPq4Bz4Q97x7KMMAw4OSlwCMi65kKNj2zgmdqhpstU4OCZ2bfdSm
G7CIH0lH3+uAYgWz30gvQr80c0oUwnoX0CdnN0KZJaJhQ0ocHiOSH6uDSQhyV+ebXqNdUUwgGvNz
HdUxBVgyNjvnIVPNB6Lajz7QhaKhl5Uc9BHBRh3brIdtlD3tFrDM/e9v5/sdSQvlLiZHzKziQtaW
gSixY9pzO5XCnvTinIoWrGUiBq5jhxcP2hW45PmzK8ovc34tyDRvmTc/+BTvtL8XRBvh0a7jWpa8
6AwbjmbngJ+Z9VVwbmJIRS7QXve5YTk4EgydAqiaQDaFctgXXvLR4d/pT7qgrxZAHFo6LsWv/Ukd
Yoaoso7IuybfoP1e2To4Wzv7nFjD1inmTzHxSdQR0PNFDrL61uWNYjsfmfjfEelwdCT9rjQ9Ps7y
MX9qVhcsuosCHstOF7FHdYPyQl17f+hNdk764qG3spXpzoRLRuUHT/XfDZGm7qKVRxgkcFXo3kWf
fKpaFRP8WJLJm216q9sRnbiw2YzUd20j5O20TktsZiaJzm26aIsHHdqzS8NuKceoqXqYZ0CWLbUj
sNK3PXG2ZOSioiU9YRV00Qc6jXd0VT99XkO/GLaVViAxcLhUTuseFrFz4MoPtFvvTD+LDoRR4XmQ
BS4HRTjbdQY3pdxZU3cqbDbe16ZG0jYtnt+P/nc0OtgusQUaqJml82Y4+um25wTYwOhlyeOmDU0f
GFKpvCtpVNZteGJD8YHY493DAQO00Q5D47gUAMxsJ5pUopkEruWP2dVUFmtvemLLFqJm/P2pvXMN
PYGTHAqJlMjEl1nup1NrCNaaRMQUXs6sE+eAgkK2smBKWvLu90d6Z0B4ArUkekQQXog+fj3SmJHP
XvFg7Eitv7Jz+kyicx//b8dYzvanswnFCJHL4923xLFktB+wmH0wFS0f80KvxWnwbrXwbKCTuZgC
sBqxHlRasSPs+ZNbxt9UJfeRPukfPPDv3hg0GYs/xgbkcHG5FJ24UQfJvyuc+ZPKkxd0L9cL3w+Q
yD86pb8OdXHVHBmq2qp4k1WZq5FOqcDjuo81gW3/5O78dZxl3P90d7RhMken5pR0ad3pjnmn5dFH
ksZ3R5kFA86EYeNZ4uKy9ZPd2IQbsPpxgk0fiD3ezH9yZ/CTeQhmHCafC9Vk5U4umhBOox5mqpfT
OiisrTG9soX8QAn0zusG0TZOFcCWFqd0MYfqyisyJgi0bnP2I5rUesbALaMTlM7csR/qNj/P3kfG
vXcHnoOc2WTJYfxN1mw0Aazp2ipgEFUP9Ux3ebEFmdkmUeoDV8x7h8IMZNokb7OuWCiyPw+IKRNA
eFKbgTd7155GaSI0UDhCd0pK+4Pl2juqKm8RmQFddAD/OJfP7dBlllfqBXESn/LeOBGOeu/MIUkC
H6xU35sgJAIwR1qLF/ZvCjKjKe3QUotAMT8Xo/ZashvPnfgDZ897h8HhCvwWfyX36mJs0JzJXbLr
sJY40BUJnaqb0LfN5iP7wntjkDnIwA/H4gs756/3qCY3QCsKjtO2iwWHgibHsoOHMhuucYaACMtO
oR5vA4q2dltTgLO/UyhQ0tyJPt+7NYZ1wzkNllrDQfngUXzzL1zOxp50UCwiBwX6ezGlzG03u0HG
YO2pZc+wFsNqo0HWdCprq1EsRLEJ4tFC0GTTYQGj1j6nqBK0xEIOgG4p89POXck6X83C26VlRfRC
c+wTuRrN8FhQXdCclKQXPAvUWF1ZbX8/Jf7dHYIJ7ucTuFjYtlFrue2CtwoVVhUWtrRKxU4KwqQw
CplioQlspGg+eO0v1+Vv183CeaibuDvRtf56VzVBVlAJYn9nRu7KJYpPA6+h0eMeyx8O6uzfn+V7
Y5X107+PdvGCySfgTlXC0WQveLQxcoJx5/r//ijvn5NJNZlFMtbbi5FaRGnXuiOXcrRIZ4QeNerR
LpRnuA5+aTsfDL335i6AHP8+2sV8ohAhJVXJ0Szrx0R32TGnnaV9isQHZ/X+tcPBIxbTIpiZX+9U
oGij5BV1LJe0Ua240wmlI13yH53NX0e5eI4yNeutY4sCoeMzLviVJAUEl9jGkP/H07kY7xV2fzWZ
HEghmXbz10w8W7X4YLy9OxIwuBFgYOn4+y/2Sry0XcUcvyxoSIsafpg2VBuNlqQxIlrzPpjw3x0J
fx3tksWEeSTu24GjhbLdjKGHzgz2qktkCZmZ/2CIL+sBXD1UAy4Hg13rlanbE9Od+dxHMDY+R5+W
Zyl3P7IuvjvsfjrSxYCAjunqisbybnIEmY5Ht+zXKEQ/OJ93Lx0AUdbTvJQBsPw6uNvCjIOiZzR0
5d3yfoGFQgzpp6jN/9GBJBYLgy9/89+GcnIK2+Htn4XDuipd6of0gyNWU/kHW5C/jz3YzgY1gsX2
iTLiYmZtEzZ0cAUKUr+d7cLkbmGLd1glCWlziv96gcjBoI/pTHdvgMxfr58SVWT0gol1ORgSnU8q
q3Yk611rabTLzbNoSRbrPriWfx8aHBQzgq3rlgCicDEjpbOXYYjCf1um80Z3PkPrvc7b4YNn+J26
F4exeDvZOmtgtlq/nptnIDp1cm6ZsxqtbpOXaLoAUMdf9TMSk8A7jCwxUtpaDhmIv3/M3j1DygQg
CnSdsSl+PXQNU8wKCdCB+r/gQXFt49bLh3HzDw5jcxDMmS5Olou5cJDESodoPnZhgKCLTttM80mD
rvz7w7x7JS0gGARz4OrAvfLr6aSEn3mBynjZk+uGIIBoJzAn833ZXBXmTlfReqZu5vzQP5f1f3+K
BuYOpipcJbhzLw6diDJLo2TKWQyDFi+1M3casHHxwRT8VgT9dT2DaYFOvLR4J+N3XO7oT1tLfZZa
G6duvqvDXEebJf1MEViljeWNpiN9wPx0Jee52mOtIO3NoiIm4zZCRoMenXgmJMb4yLt4fo1NOC2p
e2N63ees5bq08iML099nPT4sK08PVS+UxkuXTVioLO48me/6RNzLO9KE1vQJbkUQf7DnWa7u5VXB
0SEQEMjFs3QxvdJQzgjmNnOQ1LgGXIsTjjXrgzf63zcIhmWgaaEBAG6H5eSvl75zE9wj3ZzvhDfx
lH6eagu5yNdcRyg71RuBeqSQxcvvx/TySy/O7JeDXpwZ5RZUjGh72IMDzAebYloDwlS0ImxDPBIa
m7J9/v0h35nY8RTyrDKe4fdfsjqQEupC2cSE1lXjExeyC6x5FxX0dGO6/XP70fy3LFcvT1FI3iM2
ZBAKQRfL2clro6EhDnI3zPmqNZwtspaVDu6b8OMNplWf8NN4mvb95ACa/mjf997Z/nz0iymwt6t0
pu4IJd0knS5G/q/GTYxSJMTFkeb2n/PE/0bT3P55XhcRORd//f8sMYcRTaTQf0zMKeLil8Ac/vmf
gTnmv1wLXIyHWZRVIE4upro/83L0fy01h+VHy7LXIe6Bm/b/AnPEv0AxETXBq5S3NgXMfwfm2P9i
fmBgs7+nwM1WUPw3gTmsO36ddRxMrIxafqXOBLf0SC6ezSQPoqYke8q0wulkJYQMj4tyLo9cwuuC
9jkxbW3f6ql5nWS2uO7JHUlyFz9P4h2kIx7rlAC2wigdc0VjpfbLgphna5RPdh2GVxYkylNTQzKF
Nnc16q08I1ee59C7evvSDtqKZ4qk6ED3rkZ73mn84ciEEV7nwfyd8FqcwXPnHHmb+MRKWedQVNbZ
HdSXcIxIIFz+9vb9tEBB0tH33Fh9k56a3HrGfGrQ5DPskxyWtYHufCFK7HqYMz9pgYx7hRHQbAla
sZlzu93oYnyKmIbXboJrFJkwUhgP1AYuris4JSEB2TS3VdY5pySI+02pXFiWsVue9DSrTn3nHdpo
DvfRmMQnR4XPQeO1O5RByVWkV+WR9s+OSL3kaghwM1MwTnZ8dLmg8WLcbgiOZRwRpGzE8KcI0mVF
heQJaO2m141sjSx9qqz4aObOsVJiOqpD2W1jMPUobYbxnAicBZO87wpBng4Jc5vIOjdm1W2lSm+t
aSSEFALaUfecz2UToVqNx5w7EwSPtEa2Fd3h9WQ1S180idbBRCJ5szVQolM+Sr6TOVgf6W3EWeLs
NFO9Am3btG4ABo876FvoHXzq0i8dHQzf0ULybMxoF9fJj2oiPIBMiW1uR/Z68s4EFae87dm5Iti8
UZYBd2RKNpoRfktr+0dZDncgBZi5itfY0pNNUgsU8QW14SIghaV3Q4X9gDQzow7hiBKKjkrIO3id
cyCQJl7ZM7SatGM6FCYg0b4cjoo6UpubOQruOvcjeP1HLYqedTE9Nnlf+mPZEsBb5wdZB9+CiszS
bLFVVci7M6vZlxhZsBnGO8u9i81CnGINCW1oPDhTWG+b2D5OEYlLlBbIv2ivLBvppOh2Y42IOEME
eaNSB832ngAI+D1D121LpxOnVmWn2hq1vVDWVh+UdfX2hRSCZzGNNhCyTl9PhV6uupN0UoSfYX7T
h4Xkt7vTwfNeZZsaW+GEX8hJSE7EZiench7v21LBRyBM9VgFi7CJMLWVpQjqmGtSMWQcbLMq/GaR
KMNAyV94LxrtMPtDuniQ6sk+OiE68bDHZVGRy5F00VGl5g+BXfMYO2AtZ3NvamkCjhJ3e57w2nGK
cPIDbfL1YVqTHcvW0HoqEiAbRSW3RlE/EVM2rNtarw8mZ5WE+ol6QEEy7aATm4zVBtfkFfERdGl1
/ViEISYRvZaUsyscj4Wbn8yOC2viDCMXHZcLXZ9vc1BhLbWI24xDJGzkes8IxCwRYdeq5CcSu7/w
qQNiMwe+M8pHsBD6piAatYideaeMDE0jmtqzYQQbHEZEUCgvR+hdEmORZnczTapNS94XKagQOQzk
U00dJGupMn8YVO7nOZr2eFRkyE9FdJ4fIbf4g47OqNb6/kb2mN9A4dL4tVAdO+22s4rHQlC3rMEP
1nrgC4tE0+LYh/PO6PVqZ3vTXm+bGOUK5iJSWHxQjZWvHA13ZUXkRrRErsDb5bjVeKsRGL8yggJT
pSieB2ncg2bD0OWUX7ukgNiEAUhPqLCJHPZmo3X1NklyQhQypoIqUn7bsZNxJwKgk8TbEn6T+axg
aJtHfbmWucPhkXRhRTqUbaXD4iMvJ+vCauVUqGvrKSQDVmQb0meDfWrYP0bZeGtbckRVOl/qqrB2
7hRBFRSUqUJOwsTYVvYgfzSb/RPi+G1hpdSiW57PBCctlEPUiRHRulkqztyidD9iRHZkcBcNxZUR
98ZKuNWX3NUQMGPqQhB3i+d0WBfBDqfUCOz4zTKHlD/Lwxe2MSUxJMQUoL6qMrxuMyB/M39QZcMP
kIxXju/G6mE2PD6Ofp2FbeCn0ME25KGRSZLE1CTBUKXK4yGJsOkKr4RThH44h/dBuMWX1HTiNSrj
2gemRsT9eNOkmUQEN0ZrZ1qQ6QZ8i1q5xdZRpq/S9GvYmB2pRQZUq4k/GAil5i5/SZEn98EQrYlJ
IX+6yfa4bqcDCPA7+LWx+tFn86lijMb5AL0gHddDh5QgSq35UJrmgzsF6SqCkTVaFQnTXXe0gvEM
QfGTbEjocu35gVBKXkdBXmyTMjIeWsPeIaKYmUY7Ej+XFhLXWtu6/Yu7sPc1K74vZbWAFMAZpvwS
27PwNccrlJI3QwSOzDDixdGXrVOnP6WOFvkNNkwb4V9RuMEmysLrRC/Jz2ZHyVA7AIwefIoGvNmq
J7M2KPoqd1hPNqYmSs4N3rQ17jl7ZfbjcIxzmykcNMYgU2DorVpjxqCyOsU1F/e2GubaZ4SceizP
h0iqezMJR5gwJgHAstfP+AtgGUki54YyPLS5tp2GugG6SiZRmdY3iVN/K+ncoIKtNp18DbrGhDHb
ql0RW2enh0DHVeGuTeOVNdKYEJl9lSDprMfqni3zYqAZYWgoZN4gGTHQ2cMjVQTIDwJHrp2koJND
VOgtu9wo/6Z3xDhPqsjXXhJ6K0sqwrlFbW5sC3teHTMaXXrveDU7QlNWZSTH7RQiVK0r89CB7d8Z
XcizEoKodWKxTfKbSowhKef6dagx6mk0YglI5/QmyeQmb2b3LnrFXVxscx1Rq5NR8poHEFptSyaP
0aX7GcQ/9+y1Vn2FwJReqQKzknthSL3SDzwUpkbWovSPpvt8WBZjr/mYmyi65WscVvaByJHHpizP
jub84RBdRzwVjh+7ukYf+odVhVdJJYZN4JCVYtmKmt6IvV2HNY8kVG5Fx+rNaWPpjyK5wzRGoopT
P/Vpdxt1+UwIE87YVBdPlcOdVen4WW95NYjZlAxGkml1bH2bNPluClxBuTShoQ3VLuddt27S5rtX
hfHWWORYnqIz35a+IgaauMY52TDX4TkwyFv3svC1mnrbnyWxLpmK8UtEenZopxtWP9ZZWvotAtuE
5pVOVAR04u3kurukckEUqrzcSDPA0xlHFtNJ/sXBDjbgWNwkAW424vEeoZzztCbDznWLdapPJ2pA
qQ+pGNlmM78sVIQxN/CZpdZzlOHDkQOR9lIr72RguldJQYJxZGE0wb6Us3ve5YF8KXMjJK1hXMku
GjZOTki3mqwV5RxxmJ302IxuSDMnxV1fEUTFzmMTh/mJEU2BBXNC49Z3dWTcNXX8WaYgjLXgKzwb
jGoRgQJojO1aGvsxrb6mY4OlAEkDK+zFv2z5eWliDGM9M6f6UXbg9nvsI3YZYlsFGqfqQSOUG2qW
IF++LBRl8M69JnuINqhOPvdcJTNRdAVZ2IiVhYCWX9lhTuF/Jpi5LtAw9y/GjKfaNxCH4+0KmiS8
M2CfgNbNyHwybd8YWHnoFGaGiq01k/uWczuXuNv2acaiod2ibEdCPmfOxtF595jqCpXzfLDD6Slm
8r3r85iwquqWuUfcYKS4LkOiitF9EmhVy+/RhNmjMlN4CYm8CxrsOgPueUpbyLKS7rH2eDZ7BsCa
VZR9Z9YqQ6jPO6Trw6vIwYjlkmPL6mJtpe5920dXeR2uZhDvBwu/tybuhpAc776dcDoEzAXNp8LM
jDs9X3dG0N25ffAtEQ7ZfSM8ial/icwGinB0aJPSPHo99uQc0xwc8/opw5Mu0vyssW3amI0jV5Eb
38s07TeucptN6sQxPUpCzG0z2DcR0BBX8cPI1XgdjLFLbGZ+XUzzLtBr1hRF8Tr3g3swA6vzC+DK
FE+kxGpdsKpc86B/bwd5O1RNw6bE9L0GIofNh9llsnnJtS47apBp0n7CSUOaCVsjX/TetJYdvgs9
xrBnN7j6o3y6FsGYQBZwDkCw8V5UiwEn907j+ErdFd9tjPbdyPsdq4LPsTuTyGYAfG/YHBAF9qV1
4pSqJSesV/djmeLxdGzHNxRU+CBA7ZhHgEoWOmyL3giX7rkmNh7rNTDe4j7GUHEVtQNIImbDXlXN
A/ntT52lTd9C+7bnVZsKLXlNvEAQ38FioUUK7+lpuBFaPaz6SW83RaK1vuNmLvM32dSeqK6SsG+e
gggj5SSK9msNp9HGKX0VR1m+IkwduTmb1uuJ7RXZ8tM6HLMfVZurPUsA+zpSjn2dvH3psPZksIH9
3Jyee9fMrt++TBFtMqGJcsNmd7qOillsZR6KFfFsuib2DaaUlUZD9w6U/B7c3j03mjxswzHYwODk
7PNiOE5JfS7s4XOYR7uq6jYlUeQr1eXVzWh9bcogwT2UzfucCAcymYPbZurYGyfpD+IF2ZXZw0tf
VuE2NHeqMR6T2D1naX2SfeCTTwE6LLI0mOzddZgUxjqyxELpKgcWkM4XWx+rvY7jnqbCKYMfdHLp
HPg8hIRFD7C8s3nXKq1eMwwSFX9hgXEFiCXf2kPwGKdKW4khSDeTtHYCY2ZXWXexYBnTIKb0LHyR
nH8aeNAdgEIAGSHEr5nmaQ3JlyXxuAWARSRs6RwMgFiGg9kK7gtZ3enKFtrBbhariZWUpLFmpMzl
QXvICA93K8VmjAUt1bWzK6dxzQNTgXr3U+qD6zr39uitLR9bTrlve/mlzqYbx8aXIfXhANDzaehY
No06zptIfqLiI+71oq9Wgv6Im/a+qEEt9sinN1U3Tn5Xdzg82Esxf33WdN7u22mqyYd1p4qNr8K8
2b5WvK5J0cZTpZnOygqf3YLHR7eI5dOs9gtoHTu+stvqVBf9Nsez141uTNDQUPr5hMkqsnLONTDB
vBgrmPcMcQywYxcSp0sK0Kow269NepMCS+hxn+3ikKVGq8kCi0Syjibi0g1MZq6XpdvImAP2Bu4u
9DB7Gj1EbMORQLAL4hJT1sNabkKw8ODqVCGvjMRstB2iTnLFDf2lsErjXAc9XpusEv5Qk/2Vhl6z
sfshOShb/zYVEK/HsglPhJ4AkuBJXGXDt5bGw50XuGtNDjtpq2rv1PJghrhX9JYFrJZjuIPVllKB
IODriXU86ZSG0tdtONqHTjnXveHlh6CZs02bGcNGUopy08LDDVRtG8es17O6J4NguEPmDaVmYK8V
1JbhDxMhE7nkl1/3dXmEMXmfl1Qlouicu8lTUfOSGzBU4AGfNlbDBem79GYq9Wcy3QmKZOGx0Vu2
NhEgRz6Rh3koZCXvkdDYzg7SVQevTT3tYyjlQDMePLM9Dt4fVsw/rSsmXLci6VRhBhcJDPtMGPna
lWKrGdxfK/2aGMO8Tcvx6Eao0M1G/EiM6Ovs8s4uX9p4WVoYzbBOQCaRYGEKUgiGLHgyAptk9/Ix
M6ZnywjOvdfci3w8RtqA2RAQzypx5X6eXt2ux5SjDmHKr6dIPhLhoPTVDFZ3YwYEFBahV/lt4AI1
wCOay3pfdtx5ZNFnpbxxnRLaTKEcFgbOq4PmGdbK1TVvp3Flz7mcn4lR6lg3hGwa5xk6i6Wcu3SO
b+0cHnYyb9uGhd0cUALCiobr0oNVQlAedkpcc/1Yf6pMNIx4nEk0m6nf1aHCGU4AbgNJwp/Iih5a
88TCFNl6MOLuJ3U6VKBtUv2JEaKJPwAN6GvH7J6KRle+sI1rle6zWGZwWJK7YnKRcQdwniy9eJiI
2oXhuWI5+kCDlkIg3I6y9ItEhwgi6YMYpmutBspqszz3TXI3lvV5GZ1kluJRH79bY+wrrLRkDq9s
q8dF1/PkmIk6LR9Bqe41cdZNhWMxkMaIyHxAM+7iN5/nH3g5b5LQvY3d6X6S/TZT4efaohxT99a1
KrKrMC1/JFG8XIHmpRnrhywtN/043XraQsQwK7jjaNYdC5rJgHd+GMdTzD6udo1rlh/12qXOJxRo
vfq7Cc9vbQaNubY6/XswmH7WOwNBn5RQVT2TDNoWe3NKzC2bBmNl6e1Vh/nJjjAjY/hLitepsT7x
StjJ1iEgxWzuh9F+yMdR/1wNxO/Jpr1BsdHcBFrdbEuZ2teEE1BUHPYdZnvLCO/0ybmlSAENxUKc
JTXwpKPTrpvYuA3LMtvmIXe7LGS+ZuP9JYgkTIfFZD5VBtBQS7W+JsuVyr3yeoq1z1IPWMjovb61
axVuyyGI2KNyM5Ps88wvJeZGIc6Hs3QVgPdTg3gKbOggUaARNWFP1R57Cba0dNoTx3v0wuee/NQs
r6vT5P1II96KSSnPU/ya6bV5Y2kKqOn4x1zo8d5pgntAEagF4iPZBNct9reVBrpAGKcmYVHjNTaA
DVPdQ4lZ12ZT7mKh7kfKuRre69W41Ia8wT7g1X5ssuFHGvSQErT1SI6PIPCFZJz4UcOD6BbtZ2X2
h8BYtjAuxYggNE4Wy9mgM+6NTnyNA6BLYkqvUD2zhRyPAssdibt9CTLALIhMqUz3oZ9ZKjcUx6yS
eswYBecBzPjea7rn3D1grsr8Yu7u80TGfjolfjqMeIq9ccNw2NNimLZhWFxNwCS8Kbzz2jYGHVew
aGiqq0zMGqDbNyXa3lAU3tusu3fAteCEBhbMI1Ez0qAXsddOXOuhn3AcDdr8dR5vnQFdjyF586hT
PiYU7b6HqTq2QX5tyOe+J9UkMvh/HZbikm4z4rC+6h5C6lVGX3SrpDFcEBEk3LQ1OU1jvFiInG+6
dV/VtWCTMd9oTQpfocP0KifO0zEmwkk8cmWr5CntzFfb1ffzGF/Pg/HD1NpjPogHCrK4b7R1gu9i
zUv8a1FDFtDJASqsivo0zYlWWmtzIjJ9FFds2pu9GodtVzqpL4b6m2s8sS9mqWv/kTTTrtWX6dB+
CHSNqbCHv9OXJPpoQrAH2AqPbVW1IPXCfufU4WfNk1+KbFO7A+1mx3zAFPcC5yV2s5dYkiBn5/rJ
tsYr55i4X8z0k6zdboVN7n4OPBosWXk1LRyolBkS+2per7V4ggiVrirEW731LaQDQ3R04ycSVzu3
A54xxv2KGpKeqWuHXKUQTtqqEfV9qwe3c0WAEnP9OkyNp0GNL0Pz1BvDcAoEVe8yKTfY1QMn0PxO
et/c2P0yuckeBMMTGPSVHqV7hS/GrXnTdQFoiKQ54afmjTN1PJGm9tAE01eNIF5GlbmJ+vGYzv09
rk0km9QzfYMyLBkavpG5rMrtjBiibJWHYEs8HcDYpE2se7vz3A7Htmpr3ArC3s16frKT8rMxRywm
muCmqcN9S7li5WZMDVOcXoPC5MXQfmt071Yl+cEYTTBa4TnRvLuph5vhWIJ3hBSPWbIPFWWRWHNL
yJrj7Qx9LrUQIQVzr/xxya6SpcPrwKThIr72/fSgkGtslFsyV2oMovRGpNmyL0OSPdrFC7q6w0xf
Y1XNYYy9t4SDE3Z3g0V6R+89GJi6u8Q+zZJq68yuK4/teKtZ41PcyY1eA06DrRmvRNoZx3oYDgqo
sqnCw9DYxSZtB6IHex5YmbdsuyAJUDxKF+pVyqSv2eV9ApFGEnK1erP0aRoGb9t6aGQJ4jc2V73Z
EQ7dh6dm1PeJZq5zC0eWcPrI94Ki9Icme6CgdT9HxqaPCuyDy9tf4dBXSn+o3fBbnRBdWC0592n/
pZCyQyviCD8c09gPmmYveyA1CKX1wwiIyylMtTYi+BKl3SKyKL7aLmu8pNRW9jjf5CkPRBVGX43Q
jvwMvDXNvwxsy7g3xB+dYTaoEgGz1Lb7KmaGVayxt4jkepajtwKMp0jc+kx6PbuKyD7nRr/r2oHd
fYK8ZSzwDpOF1cXU3SsaBtY4f5vtYo/iua+0df8/7J3JkttIlrVfpa32SIPDMS5q0SRIglPMk7SB
KUIS5nnG0/8fQlX2S0yVwrrXvZFZWiqTJAb36/ee850M4EKSiuu+1x7pQ7aDYJ6gmu3NjIHcbKaa
8zLdAWeIAvYQ0o/JiqSxN3bKyomz4xDBYlUCsXdytb1VfWgn8q3NM8gSYiyYhfFqBi19GfhtfU5X
2vKPWscbn2jRd22I1K1o8WjXozijxPwyt6mGLARga9rFe31iJyRusL4Lhf+S5371TKQ7BTcNl5gv
UC8MwxkVSZ1KHes3NjWCsIKVk2ukbsfpp9QZ2q1RkplQMX445iSG9UCemxvhRDr8CtBTejpJNxU1
BxkGAytNFsm6beCVkDkI5kEyPxmyJakqw7bfK7dDZ5oowfPHsLTjUwdgdxd1BrUqIPRxjk8SMxsw
2myAWskMjlhxDrVTivaDcyX/uwO3W101lRNf+WU2b0ht7Gi4Ix3vGTHcxcFCPlI55Qdt9h3m0J05
DcRHJfpNq9Bfs4jihZzANMfKYdWHg2x3sx9uu8YYX40IrnKX1IzMQZEAZVq+cmvvNI4sNDGCa2bn
fBGdHmeWwTwjU/5chbHHnLLcGD1dsYbgHLb5o+hnbVUTvLdC6s/T2bcAj+JJ34Yx6baN3T0P9pQd
mpGRVxOGjzXEhVVWpv6Z2gAwRzxYXmeO8cvcJGfVTqkE5668FQoLYqPra6bF1ZHUTkgIHUNxmca2
qw9fxeTXxJWFiL8G/s+dVo3QtP192jfFqc3pBBsa1SGJRcdYpC+NlsXbxrGmDUO2ryFp432L5VGd
m3hXaBVRMZnBfJQ/CohfXR4bED5SHbJFH1CI0PvXUts4WCTO7zANnBvQMofQLvAgUFADgJvHc2NB
fyuiXt3MdsHxNu0PtsYYLqI2WDcK+XYW4EhIsmJbMDHuy17hlpX5tnJatLCE1E85mMuyFBA1nLnZ
+tljrtBUmsWwMmj0Q0lEEDVFRzCpOmsowxh2/M92mRlk5xXOWvGZTvqKMm+MHGj1MI8DxxcFoECW
0ruI6ACMN6Ze12tG8/O6DdKHUSExLhlbmLj5NbdlupJ5UBN0T5cpUWB9NFOFKUi1Xwdj5n3J/O2c
A10qB0RKeoFunKaSs+7H4rkrq9cp5fEc+wA2iNHCE8eysq2NGmJskrB1IYrzQFvSOKfiKYn4OJW1
zlqqTfSEoWcMdUWIIcw6IlaGLxmhNnUa7tJl5cWAYdF3Nc6Rec10u3sY0vF+6hUGtcatGDl3Rz79
UMOaAIoIZk2ppmyr1nytKhqzwyCrDRzqOx134qqKyFfgDMLMis4i1sg11HSSSJAWsD7XSQuGCvVD
blmU2C3NwGJqd20sT1KIAeSXpCtiFsZGU5Oj3oAZzeMyXEdILcg61a/TKYqPlWndVqY6bOcZspOp
pfcGeoxDmbxL2Di1GMnUeFWpMpFnfBpGjeGKx0kJ40OHQGWfpm7Q+oyUCJs4MKF99n2AkJY6kVTT
1KcifUBSrTDbGDedYvsrRqywWeSnPk0pncpsh6pL2ZZAMt08HTdqFlyFQ2CsQFMFG4uDnVJEzF8c
yXjSgrOlLUdrRGBaoW9rx5wOJB8iZElWTpuPbhWFIINoAa2kVXKAK8ziQHO1n9d+AU3FT+PZVRJV
ej3rPli61B3ELJjWVrwEtBZcpWnRrxdGvSS3DBtOTq8BzJfD+x+YRjVPCBV+UxGsJeYOXhoRHrNB
oS8EHJbrCwHFzMI13YmrNmzsw/sfWtszOEsbdxLNCzww1W0Ji4K4mm37UY2P+ljHRysq6RW8/3PW
eZXWxYc2G5l2jkLftdQjqzjSDeCBiDTikvnzYI1ynag5AhnJtlHzugFCGamdowoinpbuan80PNkp
A+yX4IjxZVVpm6yFWYQWpIHpO9608/iYGqLalmnxKfLPmnJOEnLGKtiY20kkIGn5vjavzwimDH/c
oVJHrygCfSeasD/I5Y8CHMqPP0zVpQLYN2o/eb4U88FXT2PR5wdVZPkhhfWesMGbx5z2O86OiOOt
STPgoDD9OOg8MZtU2B3nRJIB0ZfscoPukh6ZT0ot7tPJPM3D8nk4nGqzReRTjoukoHYNSW+0HLv4
tirFyewckuVFEXOO8t0xU29KkMOJwSEEQUt2CplGqfV0U+vRdrZZo1o0B3Og6MwHyemjWbSK0uZh
0NGsALp5sswho96JuPjVomayGOZPxUGTMI4zAJgKIxUzuQtqinG1tDgbj+zzTnWTGfUrTKdxNWjj
HdMYTyjTvZDsQoo/HWdJ1yseyc3Wp+iurG2SGyoypyfzCwhE2sZZaUtEUvIpLczHqlW2LKbfaKlI
Zv6whDL9m6NwomeUVa6iAi6U0L7aBWOcIZ1v1CK+wc27lqGkfcTEYcqK647ZDosCPqFMeWuicJ9a
SIILzflEThfYHT1qt8Gkni1bfrUVBkqGmjyOnf3sMPe3lVeCj6imHGNXFXZNecjIQzkIJfmSymKf
jFxPK4q/S6reLHFuqRof1bFA50bqhZt27y0af19Y5ZMfVbwFzKcIpIpWzpIuK8rrHHwTeZ3dXZqH
u9hmjmgwOaEFBZhT22hp4XWBZCacUPmmvu9Fg7genfmFahcfz9uI+X9dM8xfhAb1GjuE203zDXRZ
5DPpY1Z6YZbcSqqklWzMJ1UZfQhKPCE5b8McQ34d4nBFXOdxzHPP6iAfC/NpcNR7I4qYfDluG34v
8hI003hDC26fd2hqHOfc5s4XAGMTwDT7WJ1Q8jw1dnWAa80voGTdaA6nl9B6ySoD3p0soGYoyevV
XJbHJEGrZdoMgAo2palYFNh3VjyR8xqEAO34zbCeeqQkRRb1ZLBs8pQTWm4Q1TpBnSpHQgGw3VAS
p8i0xnQfd/LJiuCLjoFcVa00NkOHryk8R/aAEP5e7fXv8Rjsp5K3zEa3gY5npupZMjN1ep60gD77
dkClqvj6zp9uzN7v1sIOHuIeXWJdhHdGlMHdcpSjpcu9ZPLDZbfibcvNEabkt8S8YlKd3LSi8VLA
ZK9KXv13bej/iWcL2iH1dAd2s/hFDYsU+j9rZ/+b8e2Xn7Wz/O0f0lmI8n+hb303h2v4IEwbVe0P
7axiqX+pJkRdRJ86zh2srj9rZ01Nw8hLHCSSVhuB7H81RdeG//yHWGS1lKaOwVT9hxj335reXzTP
wbfiX//8X3mX3RRR3jb//Melkn6R3wpcQ4jLNXS972l6P5kYfLICsqwsLbdpgjtdtxkHmY+NStsv
mHak9/qG8zxozvNPV+c3n/qrXBdB26+femkkrgajsaSVW25oWR45UGXRf2Cn+egTLpTsZFk0tBgL
cq9iIJXVsc/+p5ak998gNWTNmJIwmshfPQjTkFDWtvyGeajWEz6EcdlWSZz486W6NG5cfszyQ3+6
Qfo0sEFKPmaiq1aPj2L9VACf+/OHXCrvf3wI2TaaYUn02ov14acPcezRdNKBDyk7T2RePL9NnDkT
148/cN+TaXphMfjxUQ5IJQOqiXl569U4JpPSSS2WqXiXZix0KnpHxpkdadVOTtmqcaokn8PXt42p
4k9GBkKrSnlTgjc1geABJhR+N6lJYRG79N+3g/aC+tftZLbV5/ahpd6qLE5455QNPxp3yviNbiYK
6XVqdSsGeatk6YZyUiKL6iVXqpNSV+tIifbhnG5zZgLoRBBU1qXh+s73qdZXomuYxY00eoYb3S6+
DOV8b5Dg3XDYQeXihk23Vc2viPxolL0MqbLyTxV6ksQMPWOifpb9VpYvZUN5qqIjnxA7s4qjulwh
RF23zs2Y3er2955OfoQiSDbnmvJtoJWWFCi2uB6FCL3Mztelvx4Z1IxDsktafWUM+SGfdYaLNsNi
iiOpeFOI6La7l80AJCo+xKjV/OZrkT9J49zE7EtsEEOpr2PD4hctbZ+aDvGbhoKxPnfmTTt9DpLj
HC6plZwLEAlrsIhNAsm7+4RgxWg1l25n3Fvm0lkMkLeZkYsVCumOwWWCX6+LY4s/dBL3rcPAQX0B
NLhGCLPhVRyMNwPGNd3hVZx3WFrorJbeaH3WC6JGHjnnw+rYlWCsk8gbgpAhYQdkLwWbeU0fdpVU
9V6I4NTSEyQgwUyaTVq/lZ7s502ikQuhvJkYEBsYhgz81opw1hVmexokdEomt07zTZy99MLyBsW6
KWIyMtL6yzDemgHW/JRlz5KPOYw0q1e5XSQXt5q8k4l5CEtAlyVI4Q6F/ygQrRNKQeOWsfHIgH35
QqwzR3NoSGgy3Uz7VovHxplYVA+Eh6jR1XvTPog2koFGTCO+RoyrAPMNXT0/KehkS9Q39KaLVD2q
tfwmw9GtiSCOZXdUuHO5rQEoLndd5YWKsRNh5QmmaxIaSFIRsZJPR6oQMpTrdQQIsetnd6CZXzbt
nSBet1W7B1LSj1mPwuFJywBXmv29irshioNdjQLGJJZcgTecdM31SG4tT+eByNN1bisbra8Ouj0Q
z9d7NjrjGADjyMuhZ/lmap8jg5znhKb5jIwLncKrEY/XKsp6LTvDtcf8RrtCIe/xlBr+Okgx3ErJ
7dRTOhA64gWO28mgcELoN/7AzI5EK4sHXnTn0mDeWdrcGbRHJXV1FX2SZByoIrqqU+ifnXLSlyYP
RdMm4+FSrNBdUFyJMxxM5AyWW0wBuNlkU9GTtZYsSGbR+uwDYUD0LaM9cRWb2lJgLwDZyqfbUflO
MbwXCek2o+2TZx08EZLGHVdi7VzZ42dt7NpTkaDCFGLTdNpnRBknZsVYzAValfsC1GhxLDEL2LSn
E8Z8vNc9AwntOot0fmK4w/VFG7dcCfRDPSHv1twAgwBc3JfrESj20Ld0svLDYJMpUPHSZrf4fAGZ
bkskvMv/JbTTgxzvl9uQx1dG8tr1zjop5zWjuaPVBnfOqG6LSiCjNFfqNhhQUTMWi6Nz78sPtqrf
7rmkoP57ab/Ycwc7kAEsVsuVjdcviR0/HJf/V3P+p5pziRn8z0Xn6ksepF++fmvCnyvP5b/5UXo6
2l8mukGszJwYMfwK/s2PytO2/1Khb0nDsKj9qDv5N/8ybWnmX3Be8QbrGP5JGJX/37SlqX9RqS5W
L8Ng3ACI7n9Qd15ASCxU5w7xzCZFADkYf/c7ozpC8aI4kTeZsb1qq4hscHOV8QYSShJsHD/Wtzm8
bIBKKDhGG2bITxfrNzXo8vPLH6bA/dd//sPS8QfT+NOxiwGuxDxJif1z0UO4T9L0eR54E+h38oed
TUYuxm3b1OxnkpNZTo6WUFj4Godmf0KngtARhHljQw8QvePrn7/QUmRdfh+uOa+PJJ5Af/++PxVh
GvlVXV/ogYcpoNjmqUVoUcRrnghakZb1quplwnYdfRSTKX4tyd4vBKgPaWgQfbjhl9Vf3tfTXJpa
5CHTjpERZvWwd3A3uyEMHAbw2YNEc4aQr+P4nHllP7zUvqmvrIJxatUr90YYH6eu6x/v/3xFxMUl
sbkaNoZ8lZw+IRyek19vkZEw0U0Nu/bE0D/aIWWPMugOLpiIMT1O6X2S5m/N4AXTIv4KIDq18vPo
2C0jsMC6StwBVRXg79I+l/qxxd67/fM3vEgbt/iGQF+gAHEVKWaty3I2GXrD70xRedXQfzOtrnK5
wOna6LJxH5SaV/hzdFSQmo1yQkhglPLGosm7b2x3yJ404s6SqbMg4Ol0zmsEtErr8eokrN/mcFKW
/RsyuKu1LPuEFgJor5Jwzwv6wqg8r5Bd97TyPKZx9Ndg8jtZ0pxSlaF0R0vzyiw9v+01dGxV7aqJ
pd7HLcaOP1+Ey3f5/SJoGnwQnRMko/4LLlRUGG3Uov/wKhu3rl8xyKBnM1VfDPKlt62mrxkljxvf
Lj9BT9Q/OOrJixd5+XjbUG00caxN1IYXL7KC9LTt267xwrKMt8Lux+vW1HZzSRu3DppdSKlFNB/N
uslKN3lg63cmu3/QoLZIwlD3CC2biI0x420ehaw9DG4UtZv2FK2P5TC9Wg6KiyZ/yWWMCYiU+JeI
bqMkyga5RPAJCtGOBFi0kog89bhww7yt7iiZxQcb7Lt5/qclgiOTVIl0Ny1WBwSYl0tWRiJDTZ4e
dKiWMW8xmxZB3vGMkmTVl3S4Ke0GvW4P2pIyMWL3JypowhPZhpaHVW1hfnOIVM15j5mHXlZIY8tR
o5PlN9cVQE/mFsmmNT4lcOv1njgM3G2RnA7RVLqUZEvXltpG6ERtpKj/mQ5udSqR85iVL2lYH52h
lCfI/QS4a3LaZXbzSP2T7KfC9Ld27FPZEG5HbGrxOk5dumUwSBQU6QxqZaUn2563+CH1m96Pww2Z
aM1OLkrFhLwbWpXkKtpyoNxWS30zDwTjpTERNqohr6VqiSNhnT7eh4oVaskcyPqEBD16f35f+OQg
xs1eZK32AWzineF2eUsQyAue/2UJvVw8y7YVtF6izEsc+dxbVoYvJFNPpa8/yshquQFtvyOnsGQu
UXZr4PPOyfB5JWTmP4RzXXF4YVaqlkqKwY4kDjvCtjIsTuQ8MAn2we7g9qYeuIoSK26l85PNuTl3
KqR9M7zH2psf9dbGDLVQJBoTK4ruY+VM8k0vDOUGPnh6H6lTujGVdMn+6VTaFeRmMKg3XQOrju5g
imOkNTBWZijcTWunKA49BoHbAdXPLlyMWR0yhX3S0MJGH2c+SXTSCdOgFaBP64taF8yqa3vV1Gl9
ZeUVWhRGIldmq3gls5WbmDto5kBbCGK6rxUFBUyEkzGYSmcLsR3fExlnuoGEgvaqVTcfkQ1+7aLQ
P+PFwRlO84HqBlD1RYNDAYWT2EqYekEd8QHxtDY7/OEE1Q1oMUzvzwvir02190+jNafC5JEmubaX
DAzbQN09svfTMCZEdcJSsWHyJVaW3ydbH+7Maiah8Mw39UldCz7a0C/28+XHCpXU4GXjlMLULupw
a2wqHiw+XmZFcEYvOpDhwncd1yUNvs6uuvWff+9FoO6/fjDbs9QWTin5Qr/u09mo5cwGmtTDDOYf
RfQ5Ch00a6Z6XfE20OOv4x1pj7vQtOxdM3NuDP3m4AxFsk2xEHtsD3eznX6ACr8g9f34WoLWq87W
xLZ0SQUAY+moKfoRLx36+DTrw+KBJ3pHnbp90KNFAqg2nIyEsIkw9IN1yNO5LXR6/iZjuTtox97s
7sxBYAohwigzR5jqWFnImgT5TxYVpol58YKP5adMxMZd4aAk0lQ4s75Dt6gATP2/uNKGEBT2zOtM
aqJfr7QymFbco1lBZpGuWyL+XLOVGPcMXccJiftYS+s9NEJsaAS0ukVgOG6F7WODhvXcdJOyRTZa
rp0cn9kHX215rC5WQtrRJswfNidVvSzWtMxMTC20acSE8lYqysniMI+QnJabU+9mE+fzyksJCt8q
iwzkg0//9fD5416b4GY4lyzNcfOiVMztqCJlVyu9tqr9c0dOhCTHiPEuTcWw3WUcMui4caPRQGhE
zgZk0q5IEC03NdMRV0Roof78ld6f+ssLgt2SaD8AQVyXi69UkbQ3GwMlWJ47eDZks40p1uis2/ba
6F9spHMndDRdPVpn1hNCQCw0L2F8G7TkyuVDyQRHYqUShzkY/IPWDdGuGpzplHTUh0FJeJqcp1NJ
Go8+dI8d2r0//wLxu4vKAJsRhW0ZGBsuls0ZMAJqPqP09JAA0EVAFU9tcM4NppppeS46Y41dHQ1v
XBcHPR8G3CZTcNLqhiytetHUp+rt/+I7OTRJ2HDBdP0NqgpUWqpVwxtAt8ZaYRFB8Nm0mAVzpaCR
1DG2C1JMzKqDgb0kE4p6rV8LdeR84+jpbU3cFHIb2/3z91ouxeXNdhwNLCimKGh5Fy9mKXAEJINd
eERGsqqPTeiWeYbYiAolq5/zLn3xB6v64Pzxm0+FFybxyto8+H8D9WeOrI05C0tOQOXjZKbiRChi
RsKy4iyJiVR174o6FAt//rWXZ8Zlj9HI3xYaomMBV+qi5k5ZxJVSGViHhlcFeP5JLfHAmGmlH0Rg
gBnAW7mlwt6VQqNnz6xkTY+cFZEzShCgrxRqq64Dtvy1OlffauVDfP9vNmFqD04FugU1WVyezOpi
SPpxRGrWKM0N5IHZTUSpoLJVHfpqquNlhM886E1zdNS83XUK66nWzvux749DmstTYhpXCUG5+yLn
KG6hFN4UWRC5g2J++fPV/E11AsUKjNhyRSGVX9BrIL/psmWT9NLEVJZBD51msZmKZMcA4CPK4gWa
7X2lpDJg4gd8hxnj5ZPaS+I52ySovdoOyZWaptrLByWkq43vzsKMplzbxe1ADwQdVznuM0XDv9b1
H6zYxm/KFIg9rI+caKiWLiFeBTqYqHKywnNC2gyzrj7yhQmaHabrlGdpqjXlZULUW/IEvvQE0+9K
v7bWud6+VFM5Po1FOuO3/Tqm4Ox6rNFXSVPRvrCTAGdpWDEMmnHvjI1Gxk948OkvQ2EQB6sI43Om
BsE21+mrZkNl7dAOsE21C5ElyQWChwQdfRLEbpw5rxHSYDsVWLR70+cvxFQty0E3aSJrTzS3k87q
AQE29VXi6FtkQFhMo4imN/tuban2htPHSjuhsdlNZaUsIowtdGqkrhhEldiOPqgSfntl8UTh3KW5
x3z51yJhHvQKvIGSe5BpMaXniuYKkTNnGRrTizMs+XOefHAKf68qLxZAqcMMM/lYhtqXewUua872
pHV40g5QoE12siIFpryvNL3ZVtTZSRsIDnRYy+NS6dkGa2+OAwslsfHctWLaR6WFprIByzKG6ZOi
R7XbAABfNjcsKpVWnP7dUv6BuLr58fV+Hn8bf19AdQ5u9HDY3wg+UJd//1PTLYsChUQVv/bCaiIv
onX6deVAcJjCeIvZEa0cVzCaky960yF8mg3cmLE8jOngrI2AM3JYNsmW+XDnpttADbPPqYORTZpW
eqXxWvFb1WZXVhhldBK4UapowUoPxhwCBZqwJsW9ArSpf5rNwyDfjCrCWEtrJxiswFMaHwN8JX0E
VXWysZGq8DbE5tmu/GdmPJlHC3WV8iTcJGN2Y86ko6WJauJYy+1bPU43SakqSx5odWqioXymspUt
sVdqwd8RMfm/GsIrLd/nBdiKspNf/7yw/e5B5IFw6BqzR/0NW9+pMzWg1eZepnPKyVpfOcmu9DeZ
0Mkzx52+jmt9/mBh+VvXkNUSEj9ihYXLuLRKfr2nEuTJcgLKvCoB+9HRn3MbR7E2rTO9xMa3mSTG
qym0s01WmdN+Nlld2vKTkarR86iagF3I3zvkJQ2OgkwqTeL1TrLsI5jz74oraZK1QBPesf5eyjv4
X61RtTLP8kvjbGWfTb2COpJODB27paha4Ey6RMGLPXFbBcVDUebjfT93DypnlLNABPXn2/X7r8SR
leMNocvyspE36+EYTqmfeXkrntOqEQfpVLdNRuajnHImsGrVr2VPw5HR2SdqnBdbFrGnG+VWjwqs
nPLmz9/IuuztLfeSxu9CK9U1h9Psr/cyMExy6GaTUFGJkaguwCcg1MvvLKUN3UY45bknqpJkdNDl
empaby3wd+pWLw2n+msOXz1T7wE+tKdW0paacKocSsdHhepwCo2j+qoN/MCDWTm6UNFR2ZL9suHX
tWvYSC8+w4NHUR6SIgdHqDr+jsNEvQ8Xg8YsLNDtkGtIvNLTtT1P2AaEzVQbuIA3p4JTbtg1GyTS
+nbU6NubGqz6LAr9NRCu5Khq2bPQClo0PuG39Er6g1KVnJaT4cACjYzYr1PC6Ax8qIEtjiNAfHs2
rg2UmVuEhD7WAYNJP0rz7WRk2vVUR4dJjF/s3Jyupchzt80YbSAPvjJyHetLqgEqNSpCcMPsOVI+
bgT85nYRyaXaC/TYUMXlJiBNtWl1SF+8eqO2wd930A39UMs6wtqtDi4+p0XpqH9Kgv4mpFm10kbZ
HoK0k5sgTMUHjYm/r+6LvMpmGQAbAETT+PXpsZik2BPyXU/LcZyM/fxUDaPDnQsD1wFJEDhvGECS
D4ry31SegJFZegRjGfowF+vPxKQ2n7SJ4NQZfUtnz7fmJF8ROVzXpnPdtg3MDUUglBwpc/78vrxf
4F93YZ2al/6Aim5Gx/Tw6y+u9KkxgClUHkGKz/XU1TR+4j28PPCHCYNxfNXdjSqA41CfGH122+c6
QTyRrrt2gc60aayBUM+a+UE1G4dQrZZ4SfuYsr8s6Ur7BMPVGp2HRvOks7baRF8LIkqwlX55oum1
2O+az6NMznPeXQdRhj6gj2G+CWgiqUMDPYx9OssZihaKSteM0n2nKjYZWnWzQv/awFmYHK/Ge0FY
9qdK15VT4SP4sZt5N+DZ/OCSLeozLsqvF80iyUGzGAaqxLuqFwd1Z9ZaPwhE4YmIk60VOeUNCeFt
MTu4HLN7Z1zIUSJXriM0JTUOyoPaOf2qZXL26PifJgf4UdxYT7I3hmMbmgYgPr9YBAy+pw+iuQqG
ayOTKkcKuuLTMH6K7QPgkpSRDF1QZzCeEic6GkpArkX0UrW9vCm+4dkiXLvKHQwpak+cXvo1HujW
ZqhyQU5wirXrY4nPmPAja0MDFP9L4bipNpibwQmhZBD1moXnNBqnY6dmn+Vgr6ET0wKMGXGOve+2
TnzGjM/ilYIG9gWy/6l5qJ153nQieaxU3B+FvGEWtegI6NeWZEuWlXZn53D16sy5jm256g0H8wqq
jE559ks7OPnl8D3Iwxm9kLNt80Hf2Tq2qVDSsxLJgIECi3JSzd9KBUmuVHE05xH0kcInSHgw29dZ
HXGU+7mrmFW0JF/iVInNu8Y2Y0x/PCBfa8fHZjnW5CAob37tbxTDJzka6ogVfu+Dtl4PLJ4rUTVu
XmfFwhYhATiuKdMWOUskyOpb6GPVlzLJgw3BJt9iX9z7FtHdI4QcaBzAigrUEjlxhiFn6XWryvvO
wIKbpsNNVuLC7BvzUeLwoVqbww3+yXXcOtWm72aiJr5JnUMcI8Niw721c2VE5t6ouBERToXj3s/s
K93unpLSRADt4HaJU2pmW8dnVaRk41Yi2oCQAe6HqGlIwQ+p9vASWJiiR/tbyKZ4igrtkVp/0+KE
6P1ZcRs7doAImdI1e0YGRDt8jXpkPgWGarqWiqtOTcRmJKFRqDSXagXk4MRBaUNmMz4GIA2L8DlS
REMdPIN58ks0TQkeGNK4p3g2zklb1GtTI0BVqd6appsP2hgBS7PnNeQr7N75qrHQggOIqg4dHkb6
1BF0DA1RU4DXRYrmZkhvHHhWpzHoWyKDzdMQR/06NWc4HlO9t1NDuwFWdJoDnAvNFNhnJSNZKzcF
HgoTINIUKoeikGCeJTi2EEcyYoaTFsPfHCE2rlIFusBIjwFVGEmy8Sh3dl494940NzaKg1WLU9Bt
pIahuxcPVavmZNU7bsjozhXj8CaL8qUDJbLCo1S41ETzWkx2ti4nRcW+BxQKlbc3lVANkPWU3YK5
HgRnwaz6CqDuCOETvU1wO4yq4mVB3GC27evNGIIiiKorx/6sZX7E4MomdZUjj0FrisYk5IhWxaoj
e2tnp8AW7PxrIClGYpSJKDTbTYLudB3lCRZT80qW3M1AwVY/WdXKASYx6Q+pubi2AwA/AE93jiQj
nDaIsevHflNOoX5VVM0NbmsdT7WG6K37ZtnVKW3Gq6qdPonQuVJEjb2QkEf0Qk8UUtu2ih8tWZqr
ND0pDSLHceiCnbCifusHxDlnDdqAzAsD7Quju2g/pJOnaS9JOMl9P9F01VDh1gqdKfxDb9nUzSvQ
D2Jd8DOSSNvUtn/tWLh4rDx0g6ljdSib/dRA8WpSG2hoeR2CHKT4aeBeWMpa1Yt93fntUTTmWlop
rdO8OQoKD0OHtJKkqYmNybgnPtk60589MVeMXFMsQIHWuklLG1JpFl13ZxNSm6uF8+CKRn1o47Zc
6XBf3VwSGK1j//GbGieW6u9nzSrOSTHcaOXyeM8NYPn+KmrqFznaHkid9dyDCEkD+O1V9ybMsVwh
DziWo3KiJpCrAdYPBg7u0tzf+HJ+UW2se0kev9kKjYpBj/dVqN6G0TYM0YQqwdayonwNm2FrlenB
0JST0F+dka2FNfu11liR4yYjaLnHgRbTPFpbxVxjtWo+kXcCdpSxtVngXvJ1Y9XWWu8G/kjoNodR
ODb5mK9oR3kB3T0OigUBeUm0YSMM3KTR64Ma9i8TFEc4VTtD525FovjmGMbbiKLSglfC1nSj21q2
5iDxaC4EnEescy9JWqzJsbvC9SZWHCIyYIH1w1yTwZtw2uzn5GuMy0nTrYV4UJILbvR7rQ+zfTtT
D9SVtSKJBARoep9I84GjHpBG6BcDA/6OynICFFpT3a8Y6RKNbqxDlQi5grZGlb3NalStBxsvblgU
D9T2sav2Bm9oQg0SMzdw1cF8dGAeeb2RkCg64htcnrzSyg9EEmBLJuGsr0q2hAnsjeK7MCNR4HY4
wFWi41dNUiOLld8mU3+r9O6ZlsGDUsVc+2Wd6+H7K/O4GcAiM5qOTgxtp92caF4MxLdpxz3Zai/E
Bd7p9NZWXXQbQpdh94qgxHDGrFUsjUUXPkz1Il0117bPs7Bc6cIX/A35DDAeX9iMCDethoeyy56o
rht8+vExIsVdz5XHYuSYxljzzRSRxyJAXsVYPxgG91CR+edosrZ1aZ3pAn0enHhXOyhRMr55Oalg
q3hqqzFyYx9SizzWE5LBcGw+40l+nhR7rzRgnpv/x9GZLLeKbFH0i4iApJ9KgKzOfT8hbl37kvR9
Avn1b+kNqgYVFbYsiczT7L12KL90yS1TPBZ0TTsoZy/rgmXQ6cyj66NEVESh3u5YgwEcul+0MyE3
wRr3Pf6bbk2WXPz0vpcou977nUU1Rc4zWif7tYCDMC8W/xcMhHW5H7QOLjbITL69FAIKj2ltUezY
AcZPEsnvGsuSF4fVqmex+9qK+c4ZkWi26/tsLW88hz1/mUTxul6MstnXs/nkWvpudMwEjhsq1Kz9
J5qNS5ZCrrO4KX0og2Yx7yftHFadcbzawxUz+ozlF3BFLefEX9jhb6lBblb5LltYQaxHvH2/QI9w
jKfMmw7BVL+sSn7MbAXjlMdpt7gCXqjZP4fgDfajEARhWcuPU/rnXoeRu2ZvBSrkG4GZiZeaZVTI
BkWNh1Z61vSB0i/YHYXcFxKQKx4j0nk7iRlvyX/MFdlDmfqMq7bTAmMamfu0HEiekbtgORqVd4JP
afH/3vx6wUQxsPqncqgOs7jBZ6CB7voG0XfRQOia5v3sNwHEWObAdRB8O+FbZwTl3sc9taOYng6p
Jm8dwa0k/CUNhg8dzP2+X/kY8+2DLvBZ6zXdO2HeH9TEvNRa12xfIuQOrVDvpqkeknKsHkaPMKa6
bM+Fr08BrJ9ym5Kl4+iti+0/stKro2xKuQ86wAl6VANgc5zMs6AE77kjoCjhu+r83xmT6H4msBlR
/LpfGpNiq0RdL3N8byq0SW32i32GoNcN9bRbkcUkc8AJO4b5QpZ9bl2zoDAvm/vGiPg+8JYrcTNA
JLhfpMTDHXjNclAKcVPWxNpDZBXw7hxNm+IAVi8VAkgmwzJ3m1zLOB8NiNzYF3kS0scFRP2eAUd+
9DBelrfCt7fGjnNri0A7M01e1zSCFv04NF27t+vO2oWBgoBMnUWCSnPtanM534qrqb2rQwwNY6nQ
y1DiUIzZQd89DcKbGEj3fJiDeGbKA+GsS0H7dSM1QB8evKnADEZJ3W5Lx71pHr0RZHE1NKzOKv/c
dgqCO0r3WyK9gQwT677cpVuK8bBD2+Yw3vSyx6nX3m7m8F62A/q34Tykt+hrnsRMfbsMns+6va19
J+7JEJbkzkxvFLP1brHFD8yMKoAgix9uxA7pf5Ty1nQp3Id2Zt9vpfHTr2msM/u/rP1uVZvAA0h3
3dS8jNUEMtlonr2iThj5UFW77yY95r6Z35SzPE35JuPeNSAuVl+h+lPMFErG0L1JsZoxZ2si9anY
eG1selp+5nIwc/lQpOvRD9t4XCHHIXC44Yd+nSpBzDycJUPzOHsU8s+NCH1mMzOzWjNf+UwdycWS
6Z8UqhI9wByNjYhduq1w1WDcesrnAnKWs1C7DlpcVShRnAXBJ08PH8iZ6OgT2uDzNA9GpFsMAU62
RbPfoQU0OcEMrBqd+cqAleqysL/nqk/sfvmsgvS5sN2f2XLxgxhDJAYuptVxf3L81XXaALyoz6Zn
xKZu45o0QVzWDxliyB0gzK8sCPv96NyvBnjAxSkPjc7/plbzxtt5j/WV2fMYeWU7QX7on1WrOcth
7e250LHozCMy9qq45hVxYzpVwV5OeNVx9d9LWzzB3/ydpg04BhzIWIRMpNLsUUELjZiH6922kGCc
/jI7RKPlWe8jKFIzMw6io470jPnFrIk5DdQI2/pmKYG3wbAoOIU1nf9ALbIb85SXx0BDdafAMN42
4n1T/6EXas/2V7JPdMW+6R4UaAxwaz/Bmp7MLT+GasLR2+JXpdVPKAquY0Y6gNUaH2Bf9wasjWhA
QS8X90VjGt5pnz1G2P0ARTnqDGalB6LMN/Drukt17EG4RqUMzYhXXvPHPWs7wPQa4Omhu1jA+xZ+
DLC/bxqddCukNuwygXdz1fR7Ekh1YoXyeQ5KADaSbmGavN/Az3W0+uW9lo7Yg3Y/h8rNsQR5sB+Y
7YDqRsnMRD940F7zgujx6M3jb2ohYaksebW74N8MwDZaC2TED8TUdUxRQJB3a3MaupEc9eqGk0aD
VtrDxbiZXJV3J4CHXBySmEAHM0vkVOZ3ZxSXoXNmKotJuihYHdSrPHurm9ij+6EznpOu4N5b+u4I
yz+tmjvkYtbBn+hBjZ1axl9ndv4QDm7HnYsD3cpfg5AfjRXjo0lLJwIzQ7m0t4cXcEdZPKZ4st3C
+7CaHNOJ+1oKXPn4+0FfKdjizeD9NbT7M9Twapqt3HaT7/8WnRUBeIQ+o7E1D/lMETWGX43sdpO5
cz24WqYrxuRowL1hzdvfjF3GMdsgHRRVxe6PE30B9YQ7LGivaWFvd+1YfCw+l+JQfXFdAmhoX1xw
Y8vqEkzjkFV4g99Z4zxhGk5Up99RVbkRUzSaV04TXN35Jew4lKwcPEJAXzsV6q10ZrgdzvaHwWN+
yMotMZoBN9tcmvHmYZwGLTaIa+06S1yRnwVfXYMjcN3nsJ4JBSvTiBN+OpSUHbJb90XpQs0I//S0
kVHWT1bE4fTUZYwRfEZOePKzw5Znd2gEwRMYvsXIcYmtDKXT4AW7PLM+cnzgiXdpxg0oU0577Zfy
rwcLj8H+gEiqo74buJ4nkroD83Vr+nAH6AlV29ZuUZc2IknDr6VfLktH16Ruq1yGN2PC0AVYrCyO
YgvCyKhcjd0MKFg/Fi9rK9d4lOsAoYS/yYWGBH6nePZRWt1r0XyWwDZ26Plw5ZnumUs25XyBTZnX
7dEcSpQVgIeHWfxq2wNaRe+MVt1+4J5D4wkVIwDdCfM2uBXqVAT4t6G0yMMwCG7NYcSnRBEw0lDh
IGIqzX7DTVKD5LpgvE8zd7l3A85eeaNuAJ/JGFJXH3k6/xOQNK21wVKYCyPOcjgt4WKyKV66XY1U
gIiSOc4K7Zzn/IYc97XBL9WPM6c17bkdbZO+qnwjigJyDLqCbG918scqsHjRxUt8OWC5bPSkh3K9
0AV1p87pHyvdZXEGH4evkmjvbVm/CMKmnvP2r5pIvXCATURZk0fadesb0fKuMSXZA4YeQRCox7qp
mmOqOhIORu+lWeh5TGOJgH2gdMtduBmFU52J/NzVKQ1h4XsvktEREyhYf+OIINe1FSMY+kAydZ6l
3zgUFqDO87IrjmkGdUSafGdDFQQv2zQfTLHimgOQtywrQzV4y00aGC8535DCsinzkWMhAaR8RJFa
K3EqsCjv2StlO0h6PzLP/uu19bRUdZ1YsCQeIDsQFQuYYArGfvdd5eK4ufpjMO6C9mSVIBoCf9ri
jH4vqQjNoBXTO4fvGcEz1tNWDd8BZ1FSbhSe84QLs83WxOfg6hYQZ7hDT+NI1SP9r7TPX2Xex2kD
XtlY/DAq8EgzT+EOT4fGB8+GqZ/1ZaPDeq/WCSpS7cFl5XNAMvsLTuhkNZDww3zjmhqqO0iKzgXu
H++1hDjl1+Xw5I3OHYPo7CSo7i6r2Cs1tzGo2HRvDpnDWNf+NEwRQwKpYRCO6FPm4is07HHf6u1c
SFBoiE9fefDW+6V6VeH6fywNGXsyfNO+yUA5PNZFwSZp8p6YXVcJC6F8JxnPHDYrfZNL/+6zEYWQ
yMDRmDO1H6wG+Xzx3Voc9q5dkYoxOXsfMWtskKkHBme5otW17rq0y69dDn+znIgjK16RF8NAHCgl
gs46rIKOHZ8Y5Oq8SOTGMNYZ2zUCWpd0Toa5xBlfqhxSDDnTKpHYxvZuQycc0mO3cD1cRcK58kbM
gaZ8DMBsQ2MZo1m2BCz4cHSESYtgpyEYcad77jayGWaRCayS6QKmbPISUfQf0kxKyPLJ7K97MVPi
5rYHfOQmLnCL9DRMihkGW4kMN8W4bvZFQg1DNogFtCZu6W4t+HKgdAqfOYLjwoTAxX7OOK5HZkbu
xU53LRbJN0M0D+3aAWlQXym18kvQYFQBM3C/TvM5c0qaSoa3lj1fWoVxxRWbc5UYPMNszZKqnyAB
w6cBvAuWqDI4EsIqSHLnIa/zT1qAnhQ2I64z8iJ46P4YK67fTKQb2rKQL45bsnGBB+Vk9cJ+pMMA
Mee7xdreyXe4twJsu2VF/BNSpsRFmnHixDghZLDjtbRetdZ3iLJezemhleOpYBZ0INyEj26hH8ti
lXlPVGWs0fEhnoOhupqMdPOc7pbHOyxbune7tyOQpecGyQYz2pUv0ZBtkH3keJnkejLLaOuYMYG1
bTm6nQlepPcJoGN7EUWcO8A/TAJ9oGxyOrvU6bp674RyLs6MFMdqb9EiCGxHPNsTdlTI5J+wvJIb
3Dq1IRp3uRerRh90NZMy4mNvBKaKIcfxH2Y6XL81SAo300tgHNhUWbuaRnnnYJ8l80pDM6rqO2CX
jMpcqhnH374HS8q4aPoWABDCHcHUHujGElMIvvQzlfC6Te+qnbp4NRl0evZjb52R1H+vlTISv1IP
6RdgYPy4CGISa9bFI1lR89GrnN8eDwo7GujbeWA3eKl74jcVy0DgUsynYsIAh72AF30g1PAuY6De
K5kBREFNidf6vWuZf4yA3RMLg/ldFwCNnEVwDQvY7pMHs8vL++yIUYu7jYUqnVhGG+Kkp2IJ7/qM
XxHo5csZvfxMBFriSeCIemAnSTTHmNSiv8/S4R2K8+jm81Pe+h+d5INJl/ZBeKk6DQYhPqv/tkFB
RbZvd5Fs8/w4Qs9hNd6xhBFW3GNaGDDh7uweXH2amrE/tnEzo7m1w4JxX3meS1/vqVmf5lSLfWvM
F9Pp0eXXRnmmHz+ElUHNU2Oyz139zYI3DltK/SIV14yoqMSXFIvB1EX9QqCQK3WiGjIx8GMT7jue
cIRRhysBhndsPzLLrSH2oSZjXWmAYyUDQHT7oJnjfMiGxB2dZr8Y6dGjaILmRqNDgW4+wummIoUW
oNmfg4uZrKOZEgtDsAkswDXwCC/nkhV69eC6rX/Mqv5FTRQk5qC940204wPJvHpWqmDJE5YwoALW
qvoz+5t1hZrpJL3JzeLk1GyIHcyDxx6snqzxmoOwuA5Ef+w74BIDnw7brMRzjfwA4JCpXT7skLZm
8ZD3zPVoKHswb3uXZRdrjSd/7S9u1SWSSadvrdlJhbddmMdYktULYTT8MQfpuI+bB3dXjBBtfb6I
DEtCAOINOXIqd8bIhli5erRm06ybe9LacXbM3KQUMe+k30m17og7wNe/bLuBE+zmL+nixW0e57Sb
kxkoRjw3jNMVE0TNo0wyOg1Qbb+OdfNn8AkuCcRCYZQWtMPsTQP1sAzBgzvDMXKN9ugLTyabrthD
5w+Z7LajbWSfKGXaJC+YPAYVZNhVmvjkEUznbvMvlXkD8Khg1EwYmJRiu+javyJESrGfIM6CTQrV
QC7qoslh2eOiuKzWliOABKQHov4xsLlNl5mguVZbyeSoG6hS2lCIbqi9wWcM1fgesN1lvbK+W69N
474AQaJtdLfY8rzm4f//2syqfMgOU7XKGMcWkPBKRzx91nMW+P1DP+tPNh/11Q2ZuPWgBZMKNlhE
egnTets85MZEzoLlSkyFKObQybAazCjj6QtYM+rgtZphprVtb+7nMYzMYjLYLVhbsrXszOmb3NoI
T4XsWYDOBghaLiP0dn97zc5XE1mblCncQpOv3U2SDwEEFnrIOmoQDA1tIlmOrCwjw68PYUtoD4XU
vperlwxOl5N7OvQJnznJBIznjNl9y9kGsKYy4E1mSd0O9okdkXgbfpxxIFbGWy3mq0YW44IcRXBq
q4k1eLle+0Kfq7DF5O7IW+ioFo/mJr9raFKUbH6y+SP8Aw4+ncKu7fzbIhuGTGR6H3zXuZuC4U7M
PfMqjUoJDcEeupzdPq9mQBrCAADAarkU0x6Rf92XvFONcbCr8J8JmJAy/6Da+YrM072k9pNi+HdY
c8a/QUjuzmakA0Z97PNz79A5Nds3tRoQXcplexj+8gekEalOd8vWDcelnN8LBu0nyKxgqZHgqAUt
sWFSzGTOSgqD09snlMensuvucxccdlHbgpIHnqkA05SisKQGJAXKDrt4bEtmGQW/ltEPqNZLwUqA
aNSnom7+Ce6CXTZKEdXrrauuzszUnkmJAh88zpcgt8jCMp1v9gT7DOBm5NY0rMHivXurJDFsjnww
Fy+ZL/tdNrQiWYbt5DnGspvaKaYLxaPqv+c1uJlFOQYtHyeqBlkAn/J16VIB+zn8RNkW9xkM7PzG
oB00f8zUQLF3DSrNoSkRI4gk7yaLH08UGThU7N7sgYzK13fBbD/UEl+BNc0Fg3yUMQ7EF+SEN6am
/ZMpK0ac5wP17v2obr1Pi2/dbqMm3YNn2HY0aruxqed97eVHk8iMfdF3X77/Wm0OxYPRaMxsxknK
8Mmv5vVQuGXN9gRaTJhefSI+GMCbhOGVfLkyqnajaF5g7hEJ2Z8sET4jOIH9Ffr34/xrt0CbU1a4
XxUYkrwIrnVHaUDtcPXz+t5sJQOUhhVFxclCwxCHhXMZDP3Bh0cQzLp8Cp0/D6VLV8nIcLd19rYD
z7VIRjKEVZ3MqX9uOvb6Nfu84SY58/vyfbDrE3dKeNpUkZR2+0m7SziJgDrkADfthuKK9PbZ9DL1
RB4iHDLItXg/gWCM282+TVRIERAvqIiqzCq6+aa1aAenIApXmo6q+VDa/C1WCO29oDkTEsdUyaTb
buPOsKxoXHk9uWrzyzD5Ydz6D7z6TgsegOrOJ2TxRAoVFehkXdhHkafpbPBg5fDhLZieAye/SLY/
7kjl2BsIZ1vtvg2Z2AkWdWdFgd7q+l7l7lnIQr0AVH5Ml6diIDCE+SGG1U6/qZIVkeq3p5FrayD+
wB4BlnZpT3hjcWnY3cLihAIi/eWyNeiI0ZkyKx5jz+MX2tPCTLzqvpZOfKRewaTKD36GLY2VEPOJ
HKEhnhjIqaYnRSY33xd7uf109xEdURa3TkooGfUE7O7XGp33pFJ/11TWnMghP1T2v/+/PJ79bldw
MHEvh49zg7RCd1X4yhYJc7on0PEMCbEEC+9d/tJnuUs62NPWT4mhyGKqC6YFUPD+aFvTlDTG2TRs
nfR2wPrRgQJalv4Xm7Ibnjy961Old8Vrho+RiDjBrqQ9eFqAZLypTwzMtVn111yLPynS10+zOlH0
khKAfR6HJ0+VRdeMFgFefqDJ/FMI1CYBSd7x96Ov/qVVOJ0J4KaAC542kzGeDbln4eGpezXtFR/u
uvb0X90bgVECSXFT7FLXbQ5DJ95KVpQs5lVXX+2JANmgxv0tipPU7rExZibGPTOR6o+l+nPtNb8i
L93zQFhgg5/6VFVVd8O9/GGOqSeSDgsw78oIk7FeyP4c8mdmRyMjBR6Qzsl/mmpyAYFWt5EAIh+n
wagR4Ctl2LWfmb+Z7sIEcSZYkQqbYrc8Ffk6JI1X/dq+MxzqrEVyu5jEe/DwautvF7C6d13nkffY
JSvhZUnVg6PgBk04aSpdu9SY/sHrrI92zd/gkl/TYfqVBRO4wKx+WWiBn9zY9/VMttqWQrnaAEXJ
5gV4jIYh68VAN39XI8Z027SpSpywp1No1bHpzKeqUucs8AYu++EVBd0brm881oNL89ozaiFTlcHr
n7rq29gWzSuTzd28jAQEiTUSgllrSM+ORuszr19XHlOWbp+caN8KTRH3jQfEplUHdyQJueN5zTP5
z7K+TYt2f+TchuaJjMBsqKWVQUCIbZ0cJE9gcQv0rG1/zUFyRctIPh0JCJ8G4RGVOx76tPpXgCmk
IzPjpWwFKSnZRxHoNgroTBh/bHoXwpatelxa2QCg0evXuA5KRPdNy0LJBVSDRLWGJRrU8wu05MSz
//RsMIgzgZAQIMABHrYbl+nTWSjlO6/sOAAaZGGKkRKLcCpYz/fRHDIwZoVN96DLu3JYFWph3utl
7OLWtDJeGmh8ol91ob9yaEEpZd6jppKtDAlgPbQe+6Kw7l1hHWUr7ghCN2iGfcBelFMnMFZ4F8J9
0GNILxUZgE5B/uuWtZCPmvSlDlOWUc6nUkaZtC/KJHm1Q4xGdRbZNlKRZTMPrZ0R+umOz7ZgPV1U
k+SgCgBZSDIpDbbWyxTCUs7xa5q0eqUhWUv7JSs8rLwrGAe8diSr3JRoc18jnDGNq6vSxHEJPh4M
QfYk+Zl6oUREE3+pRUB4naefPUhDAQrVW2P1rhz0RFVYq0vXARa3A3Yueko5LiWKuaxBEAT03ZcQ
SdC9EJsa7r2SHZ6RGx5BDAj5sqYMolErpocYenZBGqIs6L+YIBy4Vu2YzTxPE/kBkdb1nzT17tyb
jKcN34vu5NcussvXrbLgSIPL3BcS8KvZ5hDCAUn5hXiBgUuCo7tX5vqnMwWypbH8nlYEEHKlFEft
z+5EGS+dRl0dzvMpaKs/7TpQcHj1m9vPrw2HSdwXNq9FOL+VA1N06NEhT/m3bU1RDhLlYNXAOClW
D46z8bmO2ZNS1fvQebC9MoKqSi9HAhjMFziLhy0zmNwh8JJDAA13ewP8SCvi6eHouOPfkTi1OWXC
3wFiX8NHN+WEDdNNnIUSvKFQnbouf4VPnIhyuDL94TuvipjwHy7XAK7p4M4xQ4w6sQPI9dxymBLU
Q19M91zsZ8xQDGjAW40aQD1XxrAP5/53c8JiN4r6OlmIYdzJnpK+78jhAB+8uQSCL1743UvWdvkt
ZC5v1rdhCfMocO8N14Yri15oV1d5tWtIh9wXHBMiLYfYpHtOcjlwGpjU9bLKiKubx/1WItqbCii8
DO54gj8q967zEEls80QwsW6SsXH+Lcjxik29OBM3j95KNsbTmw2UH1IUOkJmBLgYGR3fBIXkXfIP
G65hJ9xQnRqOiDS0/pr4Z3tFBPToobEpuBJQUPovbn+LxfCKU4bWP5jSc++F7t248u2pLz7lOPdd
/6jwmkcmQIwC+c1LXln33JVRM6G+9ZlhS3qqui6utg4+5WIRbOGYlIIVJUL3n1jpKyeWjv2oqc19
75IvQ55w/VGtXlHAtERkLudhLteTtZ54YNU+LPg4DQNzmlSc7ARPfYsU1bNzFK5zn9Ed5+mT8CcE
YT4Dz84wGGr4747RsSMYJQw8ZsqbyKg1X7te33eFccatEHVFeD9v9rNTpOg3+jQx5O3emv2LrEoo
EqSCruzHqxGEwuxwN8IeRweSE83cN8hUhp8KOSEkQKLDu4azZIbMkBidpNEOyY7xPTIa7OwXJyK+
N3sCqxd0bwXZpjtYFTBc2ik75Ey+Be8KlxmpgJqMiTotD8yFbBDB8i/yco9avu+TwChR9RrBj2vg
V7INP1pzfjsPdX4U4tcvLQqsZha7PznpMsdeHcLMg1qX/m0olCHjUu6bXo17O4Z3LEg1co24K2Du
qpEpH3JjEys0sRGaTCxmpCpktG825XkyRv6LMbO96qeaQQCviBzUFydzmTJVFm0rmSTEkXe8vPFs
TsMSk8LblD3rd3nfd7frNE2adGHDbI73jpY3xef6reztIWydu9xvkiqdr0JlP5BaPPblIHyXjNVA
ztzILYZv5atvZ2SJ49dvFeXJ7S1ZIpKU41E7r9vYImPyS3tnTrd4ksx/HIh9hHHJ8sdzZg5H8+oU
dOBNquBTWLAji/Cn35ok6wVFJdq+tmVqNDoei616547up+zwNfddethG81SBCGcalu1MBQ8YSTfF
dbyG3bcry0ffpjWttvBvsfD1N+txjQXadgTVcLbq7SET+g1t7UaCW/26Iensb9ByfyXVxGAQYWFn
HBpG68S0Oc56mF3R7kfGqj7phpTLkBX5/nv5wmdq7RCheMlMjhipnp2RuKrEddUcMGxfLG+4kl54
o0pmnyZcmc6wf6yRzZ9VsKI0wyyIWAJ37fJizyuXhZr3DhqHSanv3uS66ayzRzKFi1CYUcx+GgYm
5MqNtBDvqdPFIW3Rbiizp0p6xi5ribVqlD3uatRUBDFxHTHOadzN2QPA1HeFx9/sI+scs/JhLhiM
TNP0upUMP11sC7dqfQqGiJBKlykWeiY3c9+cNC49C6xg7f4VBbvmmeAXr4bb3HBtuzOGgaqYuBXL
Gm3emhEKjDQIDc4DFZjB5dW99zMpWOu8fgzS/mtX0wc5bSPvdUe4aRjSxo3NxvkNQbQg3UuInMwz
2bKk0vejTAt6141bUI//BoDP7KCWIwIOChLABIlvVhe39u5mgRy4YNl8ISOg32M67LzqyMKH84L7
67gJ+dGwVSXaZE5Ai+56G1G+03o/Zcj0y5j4T0bJOEEO1n0RKswb0/o5agK5/Rxl3fS0aEtAvfE5
lZjcbb2NidLtrtM6/pfj39wPiczJnhboC/ciA93ol2WEXzxxt4ABHtdrjFHgE9oVQc8lSZ0zoe/U
g7wTEi5pYK7J1DHo85zDovsPNYgmqtFcydv8rVTBdoAZACiV/cT2zuft7+xUeJHyJbbNrPnrFK59
sD0QahtS8SSwmktnzGfHSz3qqOKE9vx+zdHkAqwcOiAxdhoEibvrUdQdsGXStE0wOQm1b2x0zJPa
Lmy4G75ww4ttiZtM1qJm1vXj3Jbg2ZkqoUQByT1UVrxmJPPZml/OyWiV83q38jnsDc3b6ng6IAO8
SUQWAMkZexVvG2xL6epENh+BtNcDGRk85VZK2Yjeziybb9GQudNSvPJiUalYKo/nG012QlfY+ngN
0lC9GYS+BL1ITN/8qFsnrtou3KVtQcTp1h8nAiwZ9xr3arRfBjN9q/X/TTn9Sk2p/m2z8972TD3D
YfiHk3Pf+Hw+tNV7km4jilLzsDJRuCPA846BPG9YiZSsYSSy0333b86QTojiXArtsDxg6EOiHamp
dNqWmXvH1ESW2hGlGFmL3E6Vrv7zFJz4WnxW0lxOw1v7aigcGkaBp7q5jW2ybkVaN8AObQxAQT5C
vzxTyMMVgne1rM+iHbpLsX5VkOcjAKOMxLX1NYkBbGu6lXtXB/+phrm5gSs3Kd2UvU5a4EDRxHuN
g0iGRTxoyWfcT86vY44seFHpJjZREHZf36Mon6A5rKAEWv2CchM8vhUxVLtt0Imr91Nw/w4bII/B
ZZ+7/7RBRZuRNU8l1KLoFFFZenPUzWkyqvlfzZ7nrsQCjZDkY7KpaMFInNTIQWlhbNv7ZnGyWeI8
UwL/xVyR7QwXgzWSDhBZI2FZCzlvXM8DHrS4DqGM1uGXUZZ/S96QeTXqY2bZ/MCcmeEy4z/cJvtu
y7hzBpivyTaHb+wcTubyUiwLyXMV7YTRfEJjNXbS1OQP5iXgmOVxEtqG1IPIeWRulLT4kIVLfFY+
ZxgXx/Z33vwtKjrnSEXDnrUhk71SPmdLfTR1yCR7Gd7yWjIjzXl2PHZ8PU1mbnzXZpSbGpyYT/yb
UU2RYbN6Ep0+DpMLoTgzP/1SfdL7os/pyZ40EBrcaQkFa2EQWJv9Ma00PhuE8BFV/bcsmi9Pw4kG
C+DuraL6mM3Oi7w66xhyGga1DJfBYvdHY50/RNqgnmuIfzGsA7gAKn9PNlFjP+VOeXvDnPdq3f6j
bUT4OnZBwlt+MRh5nU3b+Ucnl3gk3O0mllKLc1FDPRzyidCn2Y3zabt4Uv9bPFwboVt/VA0jWNxH
b/B41r2eAcz5tcNszgKPVbxMymPnhOwNRhI1MSAhd8qYoYCYi2d+aOSZTbavumbhyBCfDbtRx6bx
nU2Smdv5U5PQ6rtrGWHjI+96+Uyt9stNR3JfFhDD6BBtvJB7jak8bsZxiXJDxtL+I0S93UktvpfZ
fSYds7wpQPn9FrXl6qNLXIkTkeZzHkzusVtX5njTZWEvuMPiYoKFA2XdjQ9muxl7q2c/5GqesIyE
P3RYZXHqzPXVapCRWqlFNMKwHyf+fMJxCDVdjVemp7CeWVsbqk93uXKPkmSafJvJn1uR3tgZkdy+
3b7Beb6DuVTFaxUiOjgrW1zxYJJT0pJ1oBvyJHubmHirj0dSfhbPikTOwKBA0YkD4eh2+qeqbk8V
TpC2yqlTSWe+m8TyXWWv4Ar+OsGIcUZNxR5H6ckhhWovEQ9dZrNOb/dAhldovDeCe4nmNWFT1Sbr
sP1gkZ4Q5HJGzefBdq9mYVRYYZgUWRK0Q2HRLcM/yePe5l1nh+RFYdP+Kjy9r42Gy6h7pgK+o1jp
5gDKxaIPvc/TN29Uxevwvc4jCIGWMeCcGsvNsL7tO9fixgv4igK3fGuC+RpGs0kJu6RzcHSAuJ1r
9lplqtOzPeP3TPsSYiDZZU5Y3ZGmRvx5P+mLXWZRu4ZOjKH1f4yd127sSpqlX2Vw7llNb4CuAia9
N1LK3hBymzZoI+iefr7c58yg6wwwPTfCFqQtkyIZv1nrW9+e3/ubKYuPXcTOvikDZ6kYEwNkG1gl
aQT6TrjJcB5NPZ2x/9VbjbV0M/3oszuZxVBe587AgKDuYYJTcbhrJ4JpHSoBkFOGGM8EoNXaO+px
XC5lqlO8xZ2+Rzm20TNkASOZxaPm/JAWz77P5vmcWHTSMp8hJLqHBCrSnkt03ZmI7HlQ55BucAzF
lUaDFTXzySurdWhaGsUGyVxo6C655byRLcxsT5wkudxYJ+1XRJS/IjbTbJt4ancC+xPr1HUL2os5
8z0G0TNWVYQgg7kRtO9mUw7TCmKUA6Q7f6jvxSEqjve+rIDIYdNmnSz21YNSbbQV98vFyfRTJjnw
MoOi0O41scz1ASFlYCx6cDiY0MUxtDluEhLr6sSe3/265fiSRYSvqy5nJzsmr2VuFSTTDGi8av1Y
6V0zCyKPv1pwpYLARwviSjWcx96Q4u0QeA3LdoMZqmO4VWypxOkQ2uGjsMnSTJGiM3/cha1zw/Fk
L+1cXCOvf5VEQNxHaaSz2pJzVjSLpghWuYYEqNUtqrYWyr57q5wTJLdnpVW0cIQWhpI1r1Wc8hEj
M/pvehWNNfUABWTG8+M1Nokx7FlDFsj/F7q/mrLkre0x+QwD1zjyj/CcyYb0u+DaZa5zR/jjNzvW
nn9ss8+uwkXioGiQrThXZnzCxQvNwtf1Rd1lwQ7hAI+OdCskL3iSe18mKn9GCiNLzD5u5mVlM+l1
+xmlGdmTDoD8yl0RCCBNe4MGCholPvkiou+Op+CzBSqPF0lPGMrY9yC6x4IbYlGkpmAwRCZmX9oL
JJeC6vZeS+g4MRLvYZTja4AQdg6qgVxWs1j2sj4iK8fInARU/pPJENIM9wjw9WVbWCSP9tz+uocN
tUKinMefodI4X7idsGXzp0Mgmy5GrzlTKv4UVpxvE/miTHycg8WkhZ7+vol9I5KGaQzU5FSqrw49
bab1VMjeWz4MX0FVAbgglnYsqi89YQ6NnMmhBMl/hsCAlnXXKJVFBnQSsoDZrc0pXEo7BYHB7Jdk
KZ2pYHdpN3qsEVJQq6eoFnBP6bOs7qzR2jmDdzajdtvTI96F61cOr6sIXTzT8Som9DDvqYppjV1B
V1zD+XDMaF0U8EkkIdgGEpiIX45m5NY7yYmEdPiBrvbimtuyYi8b2kheSkv8yhJC2KUajx1xU3vD
Gr46I9u2aK+YNMufgTjqzWgxd5ryL6whYpnRQM4LwRLfNsQudZQL+C/olkrd46GO5O5hAykCdx4k
nES014XwGXhqIlwU3iONB4kGKVgkd8IPFkSX1DGcOcIM5kJ3cwCP7IRwL6dmA5WL4hzWxSUfHH3j
td+4bEN+3bTHCaKrV6AHCGF0Tj+e/Yjz+CTdqw99Gz9qOjUzIQ8I7PpkESlcIRaDq26MFqOtGB1o
n/koXjXB+CBJhlsdwCrRnffE9h4KNPIsFNHXi/FHKFpoJ9+74Y6UP5F1xQLbNxceRvxZrcdvNnvF
makaPEaEixK9uo/SaEnP++YG7kW5LtSdYDu60fc00h4ziXUK0czDLN27gTdvhuzBKmO5NGuX5jsn
kby/uG69C/H3zO6XDhOzfp0HSNcsrmPmpotBk95ywAkya9VwbxbDGrn0+G3Xpo46C/UtiV4yIn6S
pXE0d4dPJtyzWmXPKMoy1gzJL8JS2XdMiIydeNtECGvH5Iy3lY03Y78oBOQnFMcOGtsRIbrtr3Xh
PUiUuSvLhFdb3xUgCEDNaDJm/djPzE5892GOM0EUrJ/tuEFXsML1YfSvnBszGUjm/PgUYruvVzqK
ecbqv/Bv/zK0dWXpSGHdu4TOOYYIIAlRLt7xGV0Hlzl5iCSmL2916LoQRO57KdLPZrXmZWhS8QYH
GlIhs2x/yqYnzJW6Q6dMXJjgVuCMt8WiSceHeosTrwMlPCHiCoxHK6qe8o/OraJ5WTIBdVoeY13j
4DlmJJWP3smIem05WuF1HIvXegrPXEXdgvZVLCuaUBXUBcmJ1LtdVOMyIIavMtnn9pPcZjo6Ayab
5A0nSCOGu/QjNsqtq3s/2YDUkXBTtgU9mhTlr+7gCky19yhHFaPmjz8SOeFn8sduXvTXPmjIW/DV
qS61t6F2f4IkAxBQktc6eYr8DP3auBNm3kotapf0wJiXY8KKE9UG06ReLfsWVfhkzvyWO92+ogm4
hiUvYcetOsY8Ro263PpyOA2YFPlTBcWRFrBj9eFpHhbgQbGTpv+0vZ7MopqGQjU+v/ZRa7Tb0IbZ
Kh4m7H/VRXdidjQaw6A0eE2SstkPqNHTlgWkbOgT9Q/pZj+xz8JrsFdk5yH5+RhxWCnzyLPeW3Uw
CehcnRhfcsNJxDUY1NzhudUHgDh9VGvuCFbgK2V0OBvr+BlzK/NJNvD3b+255nNVeIfeab3lyNNg
PkTBpQdJi/Rq68W0BHEAL8xogz0nG8kgIv60fOwH8JwiC+EPT4R9m4lq5eRsc81eLp2m2MhWPynX
wupWPHngY5Cvt3heGIKzImSK3aIR9XT5SdbpBpfJk6cDg20c8xnM9CYzJSFxEkg3f5AJ5+WqkfyW
tHcbfMUzfu9+6WTdEY1N/SeCqnU2jWL9b/sZ3LP6qeqMelHiYaGuHF7AaPNa+JOBxGAuamqFrpdX
v63ipX0nhoj7jMksaF98meiL3kV+kdn4/CIc7oK4USZcC992r6U1OIsyrqxZa8iIgiZ4FQzcZr6T
Rngq1qzvkzXaVHAd+EwRRplzH+HlSCMuNJTzZoGpp4AE4ZZHs0p+ZeX4g2z/JGxMPuS9oBhvT7Ij
9a5Nz37hUmjhmgu4n2eWaYiZjZ8budL9dke43CerystpSy1Zk9EOcEE5CNKskp39eKzHYOfroloz
0AFDNAv9aRmW0c9ICP3Ci4ZnO4kXZYN/UaAa6Md0zePokhM8UvjdCVX9Au3jOdGal8zx1lEp8jX+
FNZxFj9/S0FL+5KsdQuyTJdtLK1Cet6SMdp6WEXqrEAk7Hyw1ZHg+kyWb31OXDRSpGRM5aIey2DT
mRQtAIjxgRkhLOgEh4zrgMoTJDcH7LTBrhSzqrAATZtOuozr786dPnx21k2R/hiW2cxoexAIOXAt
/Zp7AxwmxV6Dl2P04nnTy3gJNSTw+GMYyHXJg6ZjiNU92saxfwyZIQFO3Vd3xEiL8q5Z61gYTyVa
dzf3yMoN/HQ5AsEXGngrKyrYEefIgsZ2IrlXZacaC+yCrdmh5dEVGZo4lpWJiMv1413f2N1DnGPF
1Vg10A0GS63W2zXskG1Vwy4IqjpYjC0gHkdpz1NPHI1WixcpuunJQtjDI0MkFmVwZfYkwWjDymzl
S5KmOy0R4Wuw9+E7rDMV2rtx5+eL7LGxrOaDwOFLokS6Dz87aBc4lrGGIpcxtr3DutnWzgO0v0po
iImKMF9i7Fmh0ooOqg7mEoTBzm4dA3kIGeFkC55KJXIYCqzkYry24GheYgVqkBfeokzXzpbDpNso
i3NkwTz1VRffYVVizUhpyojuHRNOoJzsXFZ/OkpW1wL/HqEON4xqizv9E81+wM/kPNGrQ5Rh1ZzV
uuAVU/Y2da6G4VSHCHPYQpFAAKXTT/eOm9+kQ4s+oNsXZXaGB8Y7w/DQFEV/A7nmzuH/EShlZ0j1
E7fde7F71Ol8Dgiv5qUTacc8oOZhdGrtm1ouhkp9WsAUhxALmi+Y6Ded0E+NSQGK4IlDMcKYj4ch
myMzno6mTkuhTeOT6q93hE2W2i8TDPpHRgRYlPvgIGrB1W5raxymyaIBvbjQZDasYzbQg2lO81EK
MnsM+ysih3tDBraBxjO0CR1DICR8+2I1UFNeYjdqryxT4mVt5t2SlAkYL0rPH2Mk8wWRQBc/CYqH
gba4zu8Bc4YbELzELtWrB16Cto33pSF4kva3hC7mnE+efcLEsNNUcJu4DfcTo7bcCDc5m2yQ9mii
VYjOGHelujT4i7GGsbjCmPRBYtrZdroBkjtRqL1A4nOnK0MfChdey8AE+TfLFts6ublVU4Yw20ID
dEJSETKBCr989e7UPB20QO5K+shZ2VbBVvdhFqKejJZZmbN3d9v+VLjOLWmKkNz3pJ17UfzWpKyH
oI7Rs01wCEfP52u2NkO1Fslm2zjr1mEwEZN5wRZyfAVPcgkSle8DKedWyCBHO/W4g8vM6NdGiPTS
ztOvTkxXJerpkJY852UiXEK+rGWClLoZwDzFPpekqXnjNnJhBrK4hQ72C2JhvXMLZruKSnFtlINA
iT+8NmWYnh38aqvBKVq4CGXuLy2/kPfsZDTPplc/0Lcyd7XB/rZ68QmfhEh1P/BPq0nTPyHnFPsC
klNqF9YcolC7FoG6pxkEmPvMV7hRz6GJCqTT7UPP3+ISCkJV09goFmN5dz/4PGHDJLKXUX3gttd7
mrtsHLRLUGDI0ttm32XxiSosPOXhIQEncADKmO0Tim3+vu4GC+zC0ON3AqofI4WhiIwFCBcODEDR
Wb/0nE4k0dWzpTfdPjZe5WgImFq9esks8AqZHmLtZSLvhfQkuimPkjTrAr/xHIWb3LpBSn9WVrui
dBTB5vZwdYqYega0VzxQjjcBXSbOWXb1VQ+hwWZFWeh2d+gqb8NxaB6N3m8fsKBv0U7tTGac1mSU
73o8zr03z/+C9myfdQ0qAWgzY9P1aXZmwJj2BJ07SROw9R64Uwvnm4SCehNY+RJTo3gIHVKzCMyj
Q6rquWC0+RxoFczNVpsWXpmNa6efvLOvc0HCgDEAzkzDomvan842Xli4+1snb8qF4TNlT5y7MD5F
6EUC+WOFxMUfq+iM3OxbhoWxNt3sWMkpOnvjd2Nq+lUrjUWhYovulzlDXCpj32jk/AhK4Nkk7p6u
srwyHPwehZU/kLlLlxaMHcaiHnGzudKyCL+UTG9VAKWlDloE4RrYAM5OTpxdkf2IKUs3FH4pdkCt
OGXTPro7Wn1HIoSh/p0VVtSfgpQ0Wq17Zp3VbRLfXuupCHbm3cMYIBGnY0sJtp+QHEAHlhR1NZfc
+lcmh1nRWEwA0++q7fu9qyeUxNL31mXIaC+2tP4s6viX7jby2DuWfoPwgP9kspiGR0Rqg4HcOpCO
ZowuqRfdhhWjJcatocHvGvXJOEV0S52TYxBkX7pwQ+SyNgKYecZQf9GltnV2SQMcu/hh9IoH/DEI
R1EzU5KTUGhPlNd/DjUZ9t0FqUYbYdNtwplhsvNmOHXCfChWPiHrK+ACPQEt2lNyX6VOft2gg+Ms
k9LWD9I/tx4oF0hTkHOTq/S64Pz7WiFD1dz+dnI6ykGJpT2ZLf8AqfHBibSCmOLPC1ezVqy/P02L
Z5UhDbU1E6/fkcyIUCPumcyXKEvHGHmsxSkURPkW0XdOFTrdd1fDuCMHaBWhdULnYxHCiXZMvwtQ
wDo/KkTVXWc9RKNnflEaVWbV7ewKmKMOSwxEHNf2ZAfTB4jjOzg4Uuz2xU8bYMlvOgBDbmM013xM
n+upmJWTDqeMzfzcrdRbag0vKcnTyAO9x96Pnd00IU1w+y+UiJ/goPS1wY5lhsI9W6a50W6nPt1M
hnB2+JWNteyttyFtsPR5hKlb3FZhpT/2CpOfUTvlwfMZvRq9KZe+Hb2YA7BRq2SAZArWVgKrlAc6
BKtX386pNtuZzBijTMJN12ms+XBWqlvcVShSy1AyjhIN+rEx2P9+gyl12Zcg/80gsp4axUAvy7vk
IMJyV+UmnkENHYaYwmbZDcTV6Hpb8V0qd5tp7OPC1EZrKk2kjTIYdp2xNVGnbEI3YX1356HoAV7W
EjILGmImtITOiBmT4ic3J+EuHJKLaqUB7FVjHGIUr0Pe+2vb/5YuRwvqFbB5ZnAJ+sbBVEDeVc0c
dCykCw4Js0zN/9tkRfIoc60CEZ29jY3SLnXFwzMcwoPqikc3nO7C3MGGt5lItmaXBHRaFE/Z3pTF
l+8P+rYwIhAqzF07ghNbstFZ5MPEsyIm8kXDQo8IrHXAdPk0tmaNKs8f9q5khWV30b6N0V7X0iB2
06x/8cxWeZc92aqMSSSnP5F2sBsi44d0d3fJismZh0Ell7YcGLeWpyH0u0uGPhRn9roOUjbTI55d
GIWIWpD7R4TjbOLaeQ9lJBhW6/oxRn5NHtXKyPG9kkyczRFsxzlJM1i0ghGyH6mVaIeKPeIonz/4
OdODxTDE79LwXjSPJQxUbzyKEUW9jPz6LLruBWAfHYKzIoet+/QCdDhoWvKbwOpJ42tEO1cvD6mi
mYha4V5tuWO7jMGuSQ9CdV9u338UOWRmJsn9BbX30Mnu1lPPjnUz9JgqjZuqCpfgMsc6qL7bpy26
eYioPZAZZd3yblczpkar0CKzMvrpTMw2K9SawtuxExCFRmMuvJAgAwyS6PIH3T0XeKvmA26TtMss
xr6mhi7V9fc0pJ8GqJG+VMG2GGp6cqXdw6S0+KP1UcqgU+N+j71jiywLxM57LMLnQspmbSu/2+YO
q0DDc9H++6RV5BZPHjeAzzp46wEdKFqqWuDhy2bSuurjRJ6Iw6Dbb1x33Y7FUo4ErXYMLE99Zl1E
n9iPJK6wju2nQxm1lIXTVtSetwgmY7hIxy9XJmBEBA5IuLzs3aJWOE3AyqnqHPXsAO/HRQGXqOUQ
niF4Ovc60t1yvD/Hu67f+fjBqKWiXWDEK+Awl76PEZSk44mFMFOhBmeLFrrNgeXarnE1d0HZW+/8
Gpqo6RBqm+m0t8lIoYpnpD6oNCnXlsG3tSuDqWtb5wewHtEMsJNYQ09ARDNY1QVYWn0ZMty1XmQ+
GgpZh53ifFBJmOyh33F6jqOFGiHT92gaFXBN49J1pdhZxTUrxnIf6XcbV63uC3y51m1BOOhUSITL
Ny8m405m6LC83H13yhTPV9ru4EovRobtWxcPxCRSsacV5nLR8xfdgxHgZNmGHJkCOTxLgXvx4E5E
dIa5vgX1a61sJT6E4eQH17GMrdYb665nwwlyiQWkO5BHVuE/w9k5zPIChYwVHJSCL+fI8JQE3HiI
PIjbwx93pKHyF00QKdYNxrSoLMIIaaRwCtY0F9L7UFbyyGhIraZYEvmr2iOW1qtj6+WNshI3rXFA
GoOIoioQXRWKnF1ZPRWKgDl3DHjiGWG8j8vqO8EUD40HgkY3YKjILO/KwCDaCVd/Y4vAJFWPD+mY
1zfChCMPWXw56v0m18ROdPCYh6g6jaFx8lvpfo3ZIUfJamYTC+XoaAvZ7rtJXjBmQ4fozRdmgZuC
QVeGx5P5PwT1xnW2g9efSR7bl3W6ncagXkdUvHO8hx4dxN5iG8qFosydbnSb1DTUVVCkSs94bPPO
2RljtrUUTYzRWxje4+ggMgd8X0eVIQbRXl2kB/jYFTKNEPNeFcBE0IKl4hkBVioYj7/fWGZG3HHe
yY2dbVwBsG1woT1Bjo93joi4VwVjlzTub27YgLlot2UKU1pvjPHoRnqKezmp6QVZHdQ1sqjQGg9Y
x9dmhlzNd6PxlFt6tzV4gW10i/iWHG5ls0yOv9+ETbMOc7ffUoiIQ1pMKKFSLPF4LAn4Sb2tEPjt
xSjGua+igdF7fsHeEO5Vqp50t7UOYdIdR0DhG5tR7YbIhF+63XrrfCCTZdKwdEo9rZ8Z3HIQensV
VcG7UvU4i/gfiSf2obwLi9nAru74dJD3YOIroiiGmsqyvw+bARQs0YAymbd949A6ZC+OebUzK9Ew
GoaPamMPx5MFEFGj2MQjTQ41e8O4GQ8hUouuj8oFOmcLTk5JgnQBQyeMgpsNa/Ux04wlbvBXZAMg
SHFe7RofzIk3I2VJPxka053e983ZOBEeFSII5eFD3+7eTfGdvevyMHswBov0Zpb1DLwAH9hADEeH
T6cij5g0W6RN1Fq6wtsQL4bMvrmlexvxZc/j0Y52yb351/tyHzRGAphAN1bCxjttiipa+EOzD9y+
jGYQ15J4lwrSSmcFZB8vh26XeK2+pWytF3clqFNMy8mxb1PQj4/+SJ/MLtm9eC3m+7BR2xCl8lr5
w/ja6tmNSA7j6pp7LD3tLqxhjzL9qzeZywMqroZubjeoxzibBiRoBnZmN4h3DIcjrFbQpAN8D6+6
gbZl4NxED0PcFsOJixS4kBaVn5xEPcSPba96EHCgfltrRHkcINNlWvpNx29sAh1LT+uoYmHW6RPD
fxR3IlfPFWqjI19iYzrlLxxu2Qqg211wUA6nvDgzYK4XRCBwI6Xd1CyUqyPBde8uECdvZ1YPYwA5
0m6sE0yR9t0TgHl8pY+sZ7opfOnze+JrHZMmI3CSmi1vdM8bXmh0+YLlMu5suTbTQdxsVkp9zKVV
6ry4mWLbk1ceCs4ohcWjDFit95CLEidW5MvySA2AmH3dlBJNBsAVBO7d9N6NNpa17jYZJGrGzPcO
crwjcu6x7Cni5pA99pLcNjJDR5ktitiJ5grm5C7MI2IFBtgIWGl3xEcrNjU4GJAA4KUNrmNsGW9V
tWo7t3kPpr7BwaATXGKV7XsDaMvHce8Z0GlSoG3zOAVbFFnDgK/VcN4xsYNB7PyrPkFhMicwSoNK
GFM5pUmSlxsjBqvcV/xnddbUb4Bw1dbx4KYMZP1ZtBwctd5EM1AjLfdZSyiD209qA1VZFf6Y5Gx4
BGEwERjcbR4D+dLz/DIWojqTE6Nfo8heMUZZBU5Y3aJe0nXfdWc1utu09tIHDctEYYYpTC62tfKG
4M98A7G+Z+Xu3QyhPdtKfwlMrb0gYYKeguenaE1vK0uUpUYYpPuqBd4ZOQTMOkN9nHJLe7qL4ObS
9n+a0dOPQdCpRVo4hIEYBnDCXj0KPCbUo5x6Y6qdkiTmIdGmh6FPcZoiBj/5Osei4Teo+SbsZDZu
+enLMU1jbsBMeusb/NYJ51CSlXCWCGJdNuAG5hgtUFqk4fhsQhhBFdVqRnz+/SYYg+fQQBPMBlZf
mDoBfhyuGw1FK5WMvwAtyGYL6cIuY4FwDkF7k4gbbvuemBzcTSmKB9QQGmvgZdVl/Zb8i63PBuqB
u4IJCc0T6yIW7mWAgJAV/lpa8A41xf3R0Qlu3RH6jNn9oFBqH6sYTh/7pl1kJ+bC7qv6Dcw+Ozvf
A0snTSpEfE51r/xdm0waIOof5Tn5ZxInhBrcUUeesvqNS8bQqipT3JutVi8TrfpmzNHu+syvlmj3
uksEpmjpYNpaowPB8p+Z5ROXPzxe5zZaQlsOLjfjoNTAfR5nWyMv7auBg2iWmnawRnBkHk1gS51d
Bnvd31n2aB3Zs1aHyRw3QeIgy/I5QyPNOsaW/HAIH7qxP8PdUo+HcSqChTUawZa2Elvt4H6OqWet
9Kh/8HpeNtOtGRYKjLVepz7d+0CnKQBA+Ck5LM4INs6DBTKXtRgurXe0TFHvO1TSqFmpHGKmbMh9
niikvwROmnUjqBIhLhhsYs9JbQNyAx20MBv9bNeMpSka2NKSoiM/5E/i9AjKafaunhq2LsvpYweY
aKa3lzI2YSlpLtoLA95V2yZXSBLjxqwKtEC4gWlUT8YYQQVra7oRh/hSA9BUGQc/jl24Dx0PYQRj
bB+R9Mz0JgTdRNm5mnTZnRKz7fdGF1+KMv3OI7jro+1TodAxYxEcEQ40+jJFDrpwrGQryorJfdpy
CKMKsGqbDergr9FLknLP3c7jVkSrMlEbompR4FlpPq5+c/jxc9UHCZuIPRxWTjQLu8onXngMaQDx
Sz4UKn1y9CG4BchDGc2TON+rVrHNN3UEFAbiNciX6EMGJmsLDGN3fRo2bq+JzQtKmA1P13jR8h6D
8OoX2Jd0L5GjzFxlxjdmSQbeevCJupGdfM8J6btiscLvvlTs4X7XOL4JQIBMV9Zu+mTttaZG/XT/
F/DeF9W36WY1eTzRewO4taZxXuk5SAyFJXKnU7ZTNIRsifAudgl6FtNhLZGFoG4D2HVGUx5xlLS7
wDL5c+pbqAniwbRKciNseTZBhGKww9c6WclG6fWp+tVV6acc4CV7dozAyGj2WjdiLedH2RVut2J6
u4kqrX11OqR02mRB/Xd4mlaRKnZKFEuzVN0l7hMNj3+KeRw1TmLBwNSm3WTCoAni0psb1RTuypB5
bmuDoyF/ctpFysPkOjH1lX7KzLJhGpxipzOpET6KBqmJHMoPVgjFAYVKvdIYjB4Sbpt9quvOyuya
6gEL+tYX9acEz/JVi2PGI/+m6+4V5GpyHozwPUQJuiVZ6EUrK4lzSbbbFHT/ouvgIiRN4zGTgIvg
NHp7UkZQXz3T+kbBbtz0sN2SflGurKJ2l0kp/Vv3M06Ou/HiPJkZWvFUFmp6QnaAc6yUx0nLypXb
TtF/kwBi/N9hHJ5Do+USQmSRzRf8LYyDF0/Tdd8vNo6JPbC27yy4iuF91pj1opbjiz9F0KPt6AGn
PlXj1L6m1MNzdS9SA4wAB5pmtuBV7gENwwyoUN10BlwVnu2/wzv+49/SqNp//Sfvf5UVbUUUy7+9
+6/N8mH5n/f/8X8+498//1/rn/L0wWTw//lJx8fV7e+f8G9flG/714+1+JAf//bOspCJHK+K8/bh
p1W5/P0DRD/l/TP/fz/4P35+f5XbWP38848vGKby/tWIZS/++OtD2+9//kFc1H/816/+14fuv98/
//ifjfgpEpL0/vxSf33+z0cr//mH7f7DtThNPM/Tg8DVAxI7+p/fH7H+QQiZR+KmoZOEott8j6Js
ZMx/Mv5hEUJlkYpmGCSVe6TFtKW6f8jy/+FbumPqXCY0D/fIlv/9c/0VIvbn34lX4a/3/2uo2N9z
Zy2yRAIHHYdF4gw/g/m3PHR/cJk4xTZCtNrYZBRizB7LZ72cvkEOZyvAPtW8Em58deJ1wU5/H03+
WgI+XVKTdDu6tGZRufLqlC3WMYgLvRFjLNJTCtNsXDR6uc4INJtVjuiPv9/kd8pu3ZAhELbmf5MC
inTzbwEpFumxtu25nIYu1A/b/1uqTNwPSJ8qBayrdF5RaL26VZGuQ4kWqHlVKduDVmuosgeM+31Z
b6zM33As5LvSZCnXa+cir/oVu8922YqWuWE0LAmxgf2VPI5RB7qaPXiNlxZNvj132fc3YkIRhKlt
poSGiiQwjpmpFGOE7D0Yx5+sj6ltUBouNKqJvWmXFzINjy2hKUj7yFUuqvQ9Nt29acirqn2xKfts
AVPehQINFDL284GdY6yhbUmOPUbKWMofpxkEmDoouwHoINlE3xhrXpoIp0HrsC71pvoJSR/iKfxC
wzXp24vdQIADpJ7Ev7RWnFLKptJnBd8iD2hr2BuV7m37OJ5RFT47HHLC0zdTE515ap4HyGC0BvPI
eC+oxlV+dKLmi5ruynHzalUJfELJYtVGLJ1c26dUpPSD7SbMuwUdz76w7AcrK38l0tmBP91MiHWR
7yJ+YR3zrhC+qzJ9tDmZZ2ZjPuilOqsxfrDY4mk5VlD6rGokVUfZ+7EZj3E5MOENThWVbnVAQXYu
LfYGQsPFyqbXQ1hTx8e26NdpEe5lpj/UxXT02/jGkZnFW9OK1ixk9mFknEkAehN+dIpbY0sLSabH
uAsSem3zMS99TK01bQ6R57GzgWC+QOyy0cHXmxMzrRYaGmYtnG6JDIA9Y4mb8rPDkMOmxFHlPku7
JZjr9Rgfo6ra3uGlgRNRjWXV6f7LmB4hi4yUJfS3IGcVFm1GVuaVX6JB8g/VVB2HhohaAwGiWddb
VDtvDS7koYKplYIJMMKlbnmrIjvrOBZsaX1pSf7mONNbKLpHVXKB4qfqi3GLZHbpdxrnX7dnvHWs
Unx6Gs55i4SBmvn4dBxSqpyqtj4ix3j1ZEz4uTN8hxbpF6XO6Ku6Zr62x2p1zCZt55jJC6L+i99i
z6J4I/QQ5kTE9Z+Fh9YKLgyoPjNrOKC+WZax92EmKFdMiUqXHDHY5OEbusN3K97gBzuKJN9oghT2
athHkG0rUPkEb65yoW0ldgGZ+VtSWC5UJboYn7TQ+0gLjeTcAs1drygY2+YT991N9vHBH+RXdjdn
JxMTmA4hbydg0bdJcC27/oCI8tEwnz2VnvKUq795QnGOxjFYBjYOR8qx0kGN6ntfYZ6e0L8sY2Uu
XGs4YR94jniIY3mxfg2TXSNF9I6rIB7+vJ6kc6czPfsmqqqhEQ8BGv0G3wHO9AfTU699YV/T0HoK
yg1GzPd6zDa0gwvsNx+tnX6wontUx7o1b3bXbcg0fqxK4xg0wWlSuLiHeJsgia6i5mDU8KMKUT9N
LaYD/Pj/i70z2Y0d2LLrrxQ8fiywCzZDK/u+Ua8JoXslkcG+D5Jf70W9cr2yARvw3JOEMqWrm8pM
Rpw4Z++1L3rmb6M2PCiXHGcaXw1YqZDZKj4i9V2O5aGc1LEC/cKrRXiLDRCt64fvWRUYhPUf2XVv
pbP3bRr/zZenD3/DmFqx89FF99pwrQtLX3aB+BFOeY70dg9lA/pXhnLSMDJjU4lX+M1vnW++tsx6
B6bqjWd/d5V+bVCfqMJ8Sv1ULJWs3jx0mTCn/ozpeDC6ektm1zYsso+hjJ/S3IG53D5Gdr4KhLn0
cGWPXC0ja44cymXfDhthVzdjMK8F+LjSl0+m6aITC5MtuFWaTC6FONMMJKvHLvNvKHG280sYlNmH
SUtlxtshIlqRV2FuS9wiPBVWQ/mJEuTRssTRnPpdZU17K4xO2pCcgbjfOF6tFAPk2nupqBGjwHsL
tfFeAk/Ifc5z0/jIrPSiDdN2fiOo4R9N/jlrwGuj3Zl4I+DijxPxJSpLQMc4ECT+iRhPIfNtxN3A
LWLb3rmqWY/VeAl8C2mHeQLW9kTGEmgYEqci9CMPTvwaNdoFVBsMoXgbOmuvkBqQn+EAaegU2toh
K/tD3sfbomD1AbA+gCN/MMoRWVm0bFW3Ybox6skpl/6PjUtpaXP4rKuNKEDJh/7Jb/OLqIY5duic
CxTRHuukF2hbLJpdn9wRLL9pUG3p2P8By4hRCiKIr6OZjfLzUI/4kKXPi1xot5QE8zgBKBmeGKhd
h8JmdQ5f8Ac9FgyHmVtt+Vigkwv2OEP2g/HUSHlkEjoG+7zv3rXCuc1IxCB4kf30KLruyvzyWaw5
wDzy1E41DdWFZc0e02cZ6Fsf+5wRWC8cJG5mhV2IhatU7rk2gjdi4zzH/SyOnireAiCKcRyvkSAc
mfvNGyIo2ecajoSZJie9e0ob+mVTe05Sf275bxVYSCCC4aa2IuKI2rfGoT8ds+o1rs0KNY6btjXR
KBak/7YrNdAFUB4DtDICEVxMO+VnMVZFN1uYg3p1RuARilms0vjXKqhewtbaS21t1vXZoh8UxPJb
d6I/vd7d6XjPCJb+kvPejgHhtSGLWtJd6iq6Yyn8EG75WjlsGXn64/fRkyCEMbI+VIRo1Uo+hgKd
giBakbDgo05CV2JvfId44WK49Aj1+xQTLQlGk4FqAws++30IbBj099+gLLDzdergWu2DxUs0Eg0v
+XVekf/Jor6nvAOO0eotPk94vZXVz2EwK1ObrlHOnNvFmzTJ7jaZ3XOfu9++W9cPjKJeqhygKXSL
dDxiAr+mMoIf3jzaY3GvCbyK7Or1O2aN6//55BNmdd56vpwtzPMSKHGijxiki03GbxFs0IbE0U2K
TZbQrc43hTCenA7r+BRnpyEPD4PT3R1be4d58VybDXuP2D4hmP9ABbidQasYEmNvoLWB0bidh/LN
1i3kR9yHD20YXnJBwWTp2yzXyTigBza4BVhUk/qjKChT6GoikVPhVdec4mKTNuake8bR42lWJN5y
Q2gsF8534YJXZu8/0xnJV2WooaNP+n3kq0eNVjjwiT1VXo1hSN1GwNvXocmZvk6MJyx7n4y5jVLw
0iQBamJCZXajuwrapt6SB3W1NR8jta1eLEznEzK4BWIihFUppaseyBh9gBNf8v5LDcreVm5+JQSg
O1ig1mJdxvyOFhxDNDwnBvErUwMLYUAWLcScOSrKx0SNzxx3qPYmJA02vn7a7J9E2eub0be2qadN
60SLPprWf9XGsN6ERvBXJQ0TAZtdyB2TN9EQ2+hNfk6xpxbThGyCig7JaDH3hympIA5T6KLNXJEw
NJuoAP5UhTyjEn+ogCbUSO4hBhI6bESIK4bobk9GsdKStt/kYMZyrskAWs1DLcVdV9kF5sZ26sO/
sqyOZR9jMtQAVXngSIZu+qE4eZoQtxaSjCisWdhikLvYs6TEwjQV1YRv2bNb3O5W6HQ+LQ4SKx8k
X4D/dwno5sXz2So62PN8GldNqhAHyIwIOER+spXgtTUnXJgEgwzdPEQzsD7MXrwh+JGpfs6i5Eeb
cBoqjNc0pOFtDPkfyldrzZ9+nAaauAXwKjygWN8qF8n6WpKig6gCCFIWJi/0bvCt0nSdYg2p5tSy
0oGO5RQGrS1+VDnKnSRuyiXDiIcGm96nQA8HbWpY6gzNAxzdSpNX2y/HRRVOdPwraKZZ3r/3MPHn
FprLqp7UMAcCy+ux8/n3ArzBBtDQA3YbfPa1RMMJHDiJaiQFrRtfrMFYNxHAGcjaOMLZyi6kWLno
GUa2/8T701SA08wOkGztlTXJArZcRa6Rr9AIG2t4LvhIm+pkzcQwwSnVT9ti1Tm4i+PaLM8J6+kC
/Dkpf0GSk7nFEFavSqZ5tfVTGJ6+JCF413q69UCyxRZcJmKDGZ08J+isNFpUtjGpZ4W9gAK5vpaO
lmJc179Q/58wfZKmRgsNhG7cL7iOo+zDIHpoUbox6e96v6E9w1Xc7SuuFS8wb9UmDUoXk6G702wL
eQJjQtJFAGEyQoeaO9b6povxI5MMltMUc55MEeyjFLeLW1VnVCQKtV1yrllmYADNFH1W9wcB/olw
6OhuZGA3iSG9eQSUv472uK7KMx4w/VKHWbQYpoGhr6Caaj5TV/SHFJBMbBl/hTbdh9a7h4y8Dy3/
dYodCN0iEkhPEVyRUysgBBPMBsygXFl0w9cZx2BRS+tVL/ybU031xpDYjPU+iJ8gwAFjv48AhjYh
/mgYE/BvShOZr/LYDRRDvh6LDBZwd+MKte1JflGojdJ2NsgOxT0Rw6uZafaistsDDqwcOJGPznoO
JbavUWW0a9PhjfJ0qHai3aJdX9ggNbZWZN48psVmyeCydCvmEqDW/Y6scIQoZ1nx2SiKz6gqAVXP
h9p6+C5TRrFuGtUPqoY0Q8jCLfBwZ7c/kPE3owULPhQCmoGe7Qw/f6Q9jSC4vIom/9Cc/o8t3pGW
GEcHkzt7ob1ocWuvRdUMD77Fhp2rY6m0N2niGMNrlUOxQI5JbgiA59SzWFX9DFP6jlQZc6mNlsGu
kZ4RP1+NKQgBhiqkO03gLpMc5wuOQTyiGsccxKizt1i9xeGp1BRWDTU5iyTiNSFviJzAvQ9meoLI
O9rBa5LXzbY8hOwhC82wYNtV2ufIYULZnOCHN6d6jiapH6sBvoSBHwiUE4w6vAmR35YLW6+BptQ+
YxjnEieMjfuW0j6H27sU/BDmu+4gxJaRyoszvjGknlOJLEgUwGFME7ehKbyPtG6vNgm5jbaRDCpo
CECeYDU8SKfEPAKp9SGRfryc9BTZ+Q+yvGFhG8ZT6E/ktnoHJJ9gZglSWIMPeSLxA2s+MY7LqkQG
bVg8K8i0j2GATKpOmtcMK8GMsyAO8DRMuE7xVyPTqIt3XEpYAd0vpFKbRss5CQbYnRwupaMThLPN
XsarlE2hRlDpT3EAY35OgSlftdAEGzF9W5F6kQ0Uxl58pFn/5Q3ajyrnqglw2kOpeT/ExViLrKBc
EBRG0tDMj6xWaJ7Cah1U8AdMu/pq3O46O2IamErnoGZQM5fITDmBhOjygZdFwXgoOw7MCOcGUpHw
t10HPwPSlJpAC9Q1qMXV7uxmjSuJ/ArJhlfDOgBPRDurcuIXy7ORn8vvwSQrLCSsSlJMrIuMvz1X
gA6dZEVr8i88EZxzeWfh3ZXHMa5PQElwW/tEFAQj/DNDf6/95FYTsUgkFuwlP0BbP2+uoMQfPMtY
piFlWVvQjOrJn3UlRwNYpuW6inHQxmzQWLlgIzOfCPI91wq2WpuTRlRvOmJIuii5djHj2QrnCvLL
C9NysWEkGJGC5LUU0OT+0R1n4NExGxKESLZkDykm/dG4lGiR/YJpKke8sjZPmktEgf7WJMYJc8E3
OZ98InXcPLKe0/tCxNECTMED+o0l6yULVAVk0NG4XsDcqSVRBHfbF/sKBRTvA5ViCByH0ZPBQP4S
+7gqQeK1qxg+PvGmzZNhjhe33Gg0D9HVvBLOKjh1ShIN6dCBoG2PY31JigYfVwLZyyQTVAALwQNo
nsCYNMu+sXdZNOxQWcBpG5M7oKKX3kQALGFYDIRWMRrpX0Nz+EI9ANmZEDBQKinL28PUaV+DM0BR
NEZ3izlz6TiEvpiDPVfe0bksglMcZYcCW9Wi5WosQReh4INm64pfZ0/oOKwUhM+Urrp56UQqQ1At
p+ickWX6UDjmzUZSsGSJfOJAuin09CvBgcWRjr538oz9dT8OEaYr5rpIwa0Y52//14BJgVUGXTyR
3H5mLdwGhGozG2pVq6PqKTZdQr9kMubKpedjYtuoIKdCy5aVZOu2EJxpkTU9papbVw2BX5oWEGM1
GIBBu+6n4on5zC+HQH5lAtiIH4k/4D7g5ic79tXvxMieDU48D+QSAohwT7UJC1uhyQDwuPDG4GoA
Z17XySyB9sJnt7TurQhWMhAnw4Ug12UMHwufWWLy3AER9TJ55Ni0BTl7aGbLa6VPl7QfH/Iy+eND
8kXKl7vLUFA2RNpBieqFs8I2Tsx90/tnHJD3oWGiJIyMrYBjTNDJxwLLJfL7R9v67rIAb7BJedH9
HhsridONS1PpWbJiyzT3RVncW51+IMPLlZtZPfk1sMuEy6wRCfK2nSjGMjfaxQqssDcwhE6AqR1h
z9YrC9/5WjNLJq5F8M6OqGHOcTE7agTUmTFltXmeGruC+1POmmWl73XKxHi0BEaRud6gOnjwXIaX
YeYfh0mRHUcNtRgAXa7DgKN+a2R7yrTiBZn+buiVubLLBFjuvW3W8GXRlxpmtIlgQS00KfZBYu68
HE26WcTPHDpoic1uR7o3x7wL/E3juNcwjXDnmXD1DJ3KqeEPlESvL0gxW+WoxDhs+tpGYQicHKGz
40c2YGsEpLzLBIcRDJ7BCivg2ILf1+o9wABOgxROflvNVHpjPyBpQgsVgeoIss/WzwSoD1JTJYDc
cuq+wykHEtlbSNhf9DbY+055neryZCQa7QcsSejfJcLjKV1xoqCa1xSOff+txsVCRekHy5Kowkk5
5yEsbsiVCX7y6UVBku6yZTil3yNxCYtwsDdQlPbM+96ctsOYMHEYsqk33LT5G7IK4ETt3hC5EjqZ
9l+TDc5ZJ38+8FyuGwJ7lsx9/3BA43MYhW+ar+5Zz50QiNeDrPsvu+5wgPN0EwX8EyHNkkP1Ci3d
FdagWCgrIvuiMImu7BKqT4Xfeha09hVgW+R4l3q2k85epAesjx+VhYg6GzxgXVW7UM10tVtXXwyl
jUIb5TDrENRTpZOghxC8FjV/frzHUYcQruKJTBpsDTdrnyrX0Rd6CYoXmzigjOycW/I7lUb64rqc
K0yD+F6z4EjpywUv/jdotEtqmsQnfAFyHReQ/nBXKfGqpS950j8a8fTN8cdoikNPuGUTGU+Alj/y
CiJmbn6VkmQ8e1JfiT7sGz5ey6L4cDP8HMpXfxIzL1fugPtYR+e+jAaiwzTvo0uib7cJvoa2sjdY
lxy8dsOyLb8q6LLYVfAk+F0KIq3PjrVK7wKxeuhQMaTGIYKKzYyEDtGwMWrocb1eYZqaUtIHXcJv
jBRBrG+hdh0hJkc2GTQG8iDVp+kaIcAxrPEbu+MF0FVnBfs0Sx/LttOB2iSoesbqx6j8W4C6stE7
ufYhN/kYIhaya8ptS2KSzAMLgx9SshJEwWjnwZqa5DQUKNQLHPLyrJnpFQb0OtOxl01It2mm/M0c
dnmTjy+mvHE52LyCGz8mIZyZIOCsNjsZgjS4XOHr6HmfMs86OD2NJi3GR8nCYnXrds5eIO8WMaFO
AWeNhwjr/oNj/+QkfwA0AFhvOxya3ReTcTR1J6+s0jmpa+baoxQrjVa+6hqfIKvLMpyvCDNTdYLR
xe8M/DvYAPjpNhTdsMFyYHwK+91x2zd0X6+Dgg+RWD9joj6ShkztyjtUoldbuja4znXAqfjB/Q1Q
uV0cvjnhsM+A9RzDkhnUiBCMdL+HojY509TvpEpKGJBTj75foL3BGbzWooNAd9qadBA7w93pmrmS
c7Mz63eZhCJf4/MGn1M/LGrX+5ORyEAPz8HVkMbIRFjYmNTZuxKMoG4Q6eDjay9R4mfqRedqxG0w
nMksi0+5gc6QbdNdU61uukh+5r3745JQRywibk2ugKVeVA+6YyDRg5QyIpZnBw1wiRN1TdcKSw4x
1QNhAuT5se83JJvNDVFv+EoiXJtj5aarJum/ZpCzSNmkdMTGkZEti2DCLCapYOxy7WSlXA5FTlCZ
5myG3v+GuarD+MUzDc+m9zRmYQY+IxOOR1g9d3HyGdoUDlSNe3fe713/J7AkIqVZuuppzaG06QLW
Q9kvAuvNKBh4mbcMBQbkKpq3tqt/dj1rn3N3bggsdc5qLSwWirGm19QmatRTZBJQ7UzYmZSN/Kkx
Sk4rYZouc+JBl7HCTZd6CC7tFDyh50NhyFGuAGTDhN/ma5zEHJxG/Rz5iEAdpMqmoa5WjnrX6lwD
Vsh324JPsIfR2QBheTQL7711AA8hRKJZsNZoWy7C1tkRVx7zjKFVq2aG1Rl4WRq6/FGrnEU9RcFC
lv4lJnVvWSYwfgi9eMk3UctEB4Gp41dbGI7xwpQayBlxa4ypQwzNSdezqndD6js9cW0GyBMdigiQ
Dp5pHAq5ObDtGRhWS/1HV4idQS7PaJw9n0/DY6LWVwCjhIAAM7r4IZP8b1OimKtbLm5N6gxCamS7
CHV82o9Z5fQAXqG6NjVaHQJDnL7LNiIft4kO1MnrI3T8LUE4IimXhFS8NSOziqksE5TJ/FYzfhnH
iVGjt+vC7CQb2e/Rzl8CAhT77HGii7Bwg3hVcd4m2Zpy0WORJV6K3EGazgzB30jfwFUW+3SWBJuC
Ih640J/MyH0ZWGPhl780E45pr6X/6Jv+sQnsQzjE0BTp64i6vCgGt4saHMWq0Ba0Ii+8DmAlPWtV
S97Kfvbr9ZxGF77/grsPuTiMYtRtyUqTcB1q6vtTRE6fqKf8OFFe0lgybGoQ095MXnZNcMIfnDG5
GfS41vz9eOX6sdwGbbzpGv44mUThknxGVLA5cBxJwuYyaDqHmDH7jnlqeK8AAGp2MJ48k2NT4Z8b
C12gGNGoElOy0X1KeQr4asUAB6proyNBLiI4qShA1mXZ5EyyHbHRwKK4v+9SGVs3xfLuXFhfpg2w
u5BmoPHpWyLd8PeTupDkaj93Cms+pKRaBD+RS5dEZKW14b8Fho3qDq12XI+ElwvthY3nq67qZxPf
P9klUOtSvwInhjvGJPtvOaXZi/J79KukVAE5BWnTX1pvNmjPMYXDEP8d9BBKJqK/snd+4GQbiMsK
b2k3Z7Q2S9MiRY5+L9U/WKmNNdnjvs44buZuAL7AJPYm+gqcdqvg8Tya5jMUmceoSO51DKt+sIsd
CPKVp2y58RrY7q68xU37JsB+vFZiPNiBQwpvT9pqH2k0cZzuKm0iorOBmCHCfLfsy+MRN+sdnxRW
m+LaaGOwlVRJPomvCPKLcE1xVB6GXGxo2tO1CFFdOmG3sUvtLeAEvJdxaa1lH0EIDgqI9aY69rr2
2OgmpNAJanysdrUTPGuyJ+R0CtwzI1sLkFFnK7FsMPFQCi5t5uuHbt4ElRWSB21iszQD5ic6KlvH
J3iusWDxQqWm4eH+9PT1T1FmHnzsaEfTyz1YlS/0atPHZNC2Uewik27CASYz0OSsJGTNorASP6Wu
M5oMO3m0vAAzKx6jjaHz9kcW5xYnKw4ZFybhih08/eck6AUFvvB3ISA+GDYS1pZxoGAAO6d7uFtV
TVDSJGipIPGs5hh5Cyii5XVin9jVH5HVTMkHB+pMDQpGSPNpiMny81CsZQfXrU9h7MC6NGHDAfTK
egyL0RE17ZpQnW1FA2U0m0fH9yTzAO9iMZAsqSWDMF7lcAfIe0HzP+4tOj9DO969tN3FNVAXe1Go
elsOwdlL5A3XxcXz5JsKiW3oNIhVf22IAOgjr7kESSeb4SezwhfLjdZO4Z6S1Ph0auZwdUpnUCWC
3YaAUiTqoJGRRZcCgoibPLnMrRlo91n4kRvTmymz18pI3vksMNl4ihKNiolKsmTAOczRO8FP3BvX
6l0zx+c8pBkXjgH7N7Evrt5ssySZiH+NTo2WPqd9/tWHFnChmCmIHzyrPN6CfWX8m6CKDrJbLts/
tR3BGdD1aBEP+ZfO8GcuRIaJiebA1szrc4GOkx28QruOCXEvaSzuRaiAV6OTWv6DtCktqQtDroKJ
zdzq3m2san5lHE24C1lKJ2nIshfD7h4bz/l0NeecwoHWekWXXbz/I9ZTfEgJ45nBSV8TqW1C3SPv
RLQ3t45JbdZN2mvFlKwcrsEZTkPXfGVG3mviBF8oU9IhJIWVuhT4kQt4rycwO7PLRcjxf7LozYZu
8AfmXzw3IH9yKrawnLu3KsIvJV3Y1f4Gh0HdCcI+Uya4bnZDpfweB+HbP8auHjC8IX63wgHtgSP2
WkrnxEgw+VE/xFfQ0NnodatOOBHIeG/rIPBfTW59dy2pMFIfmQztQ42QDo1z+CoYJWww6JBgcCog
gsztQ+TN6LWI6O4dwDVFgj/P89x1yNjlAX7GNfOcdeLF/fL/iy3/r2JLU0ca+3+WWz7OSsh/++8/
tfz7v2guf//ZP1WXqCR1BGSW61FQ665tmv9TdWk4/25TARmei5Tasg2Ulf8huuQY+u+AxpFosovR
r/6Vav6H6lJDxunT8RCuruuuZc6/8P9BdunS8vlv/wZRnlSVfJaHeoZr2mgVDaRZhmkg+v3fdIq2
BEYCmYiAC2PosMsp5JVB8NhmMlyPfv1YhAk5p2ErjvB4lDZcbC/KnzjpFMS5pN2yqMzxo+NxR1XD
1gg45ehaZ1wnHeZFmDgfv/dUFAdbG4sgERop6o0y+e4iJ9ioBpN3k9EONHqGD+EUMeC3VbvL2ZQf
W88J9+NcIKjfb1chJk+bEjc03Pd5FL/IsmDCsM2kwc75Mb3OrWcthTGhdd7Bs8onaevRY9pYuNbA
UmwMO5SP2NO0S+WrVVgHb62m0v4M44oL34+Qd3tF+JSEbbBBEAMEeCSEGVVgsjJtpR+Lhl4q3Yrq
E9LuQpCAzmwHBUHk3BEXikvnC7Tx05gxphvz65Tk+dVLs/iYkpiKNZFio3/NrAS3ej2qQ4+Y40BG
HWBAiJltJxK8yCyVEPYrYrLpqILD5rRmwt4/CEY0FPfiqY5Q97VadJ7EKIg1q7GPgBPf1VrtPAF8
Y6vus5OvO9lzPjF21fTg7oEcelbadAwqAW2pfmuqurkwxGou+kicdctrBHCtS5cGKxMjOYWDZCxX
QhQulhEAXq7s/a1X0KJOx9Jj8zea/JpNcKkqjlpdVYhtL81PfxirgzvfKCcsSwZnbnWIolCsHKN/
jHQbJdJA2s9845nGxURmd67d0NrbNklEsk+vmqrtOzYeecGf8AWDOAJX8sBHTu7xdZekA8h6haNS
Uv0SUU5YiffepQQIseymRKsROpQIUiNnl6oZkYtqaZZ76gr/osXsVy4KSXgOmtya5JKTDqs/e0wC
WYU7Nfb32naix6QzxNKOToXe9OephHGQkK2M51DinUMUn4Vm9SKN0V+7A82DZL5LdzTjjyR9lP/4
ZOCzQVXAy7e355vGzdytBlQWYaGh5C2vp4ZXwdnwjMfXDgf/wQytdmFa3adCPbaJiirHZ8zNWE7c
ZACcdcaiFHQmhlzWBhDZWHN7Q+tpZygrQIDfl6v/ch9uLENUldR7gSlsaocaIBI3QyUYBCtMI1VW
X6E1hU3qnGrN8batoe74V9RB/8+bSLTqUCbhcPj96vcb/3qsK+Nur3nfXZ/JXaqirZz5yb8Q5bLC
wzbCHlnD1EbumjrNBpXjsMCsJhmqZ/a1hnzDRqwlJyDzyFgNZgep6eN4LG6FrLRrNt8IZHnXGkfH
fKe3g+AaNwblhTXssHzT8NMRSog4qY4kaz4bEREb1eSUx9+Hfm8qvSXbdf4JPoUpIrn6HQDRiMx8
9KO1m1BBYA0Gu/l7DQrMh+NaRzoiaTyybin4acqEON3Y2TmIO0TLbvwfX4k0jFbDYBAl0uRC57DI
t735psNtus7LggCB+W7aBpwG6cIhr6Ouo2ThhOjjUl7FRN84S0a7WL+qx4LDNiYndRNWF/GuTRU8
ydJe6vCLiKlEs+v+53eH//zuWGikg2bFl1OO4xmynX8yJfQ9/5Zq3ps/o+ejMSrOWYnU+AGQCF+6
hNd2mp6vdLfm7jA9TRKDcxsXx8pICXZxmGtzfGNdJ5kqFpH3B2gt/YDIeCcXgRYZTt4nXi1jTf+Z
ZqE+hmcMeWDFjQ9lOawS+uSl6whGBuiuodqAMG+2bZuMKCqteGnQSATgFXPArZisRFXsnD1AiMuJ
8/oyCqzA4eRex4c0+BWSqMnYoFHa+H68Gpi1Pcla9E/CN3ehVibX34dKklkeQsvG++cmcgtXw4eb
6ctT1+XxSetr8gj8xuRUyN1/fcObjQfEyp2DwYkO8RDLg5G5RfHwX77MyLZdiFBPSceB3x6Tcrbr
PPfVI/pvKWHunY2uPTsFjOdEz7pnCwJ/PSYENtij4QIaGha8rLOtqWje5/65YobyR9e1jKjzpr30
UK2PlS2cZduU7Se6mYJsXE+WMY0A+rKRO16zGDvkQrWmsa1N3YYhrZOOp5FB6DBG27f97EUHMRTs
bXpWRIDNXxqahR8QZVkZ5uaJs41xioZQ7gvD3EdFm43L38ccyakItlvPbJf52D8fm3+YI1tPI41N
KVYaOAgCkOy1ZmDYpm1anqC7FceGxq/Ntn2x4mLN8t7ee0r1u8SUsm4d0HRtlGJb7bXoR6k8Pfx+
t/EZc8GVVssgqj+w+TpPcN0QiRAzx34qnn4fMhKdj6hMNqT3uZww2LmIWmvwHJIrZFktYTrzYwzp
aMvXHfgit6HG7yaYPb6gVecn2a62ZHazNVofQTOhDFc6Q7cqvdkZ/I4IPc/u9+7vTYZoeNGZFQfV
+UfkBJGszfRjn9Uv5ZCKt8zI+7Usy27ze3cK81M2Gslj6AA8hndOG9T+Mg0vfQvJRlvneWnQvO3T
tzgBANmYUXuhW66e9F7+83EjI8Wxymlw/f4rv0eOVpH7fvhN0YKoo51nqdoQl9XLGFgxnzLa2aHb
k3fv69FazUmtfuvLt9bo3ycU3jQU0+GRmdFWFzX6yTLzlrgLCRzSM/yEhEntHeKwNgVNrbunNPwO
jtt/deYe/G23Dz2YYaQ9EaBl4t4YS9YeEDAMP0ITTcVcVmED8c+0ynYDrONHUREfALsePaQoA4gG
hXUgJjK76h6T+MHinOWlTnoIfTZRnnK3w98ZPDmyvQZ2rH86ug6yhLzyM2QU7yyTkczw+RtJ2T35
BEahGNCns0UZtGp6GYF/afynupiuWOg+YA5YzykvysoQQ8N8wDGf4TprGA5ATvzWhf+6a85l4u8P
/363mlqB3JO4PiaTi9ExUTl41KuV68fbIKjDO4wlkjm6hpEWn9SM434/Gt7GZGrK9FUFh7i1wntn
Uci60ig/x5SUrqQV04UkZAu9DXiQPkyX0pvEG9CXawfV84eG6ipCRfUHrABhsV5Il4k2COMBIk3y
ZkuSebBXjkAyGVhzHy1oaDsYwy6cspbZQ6FvhzpUR1OV9sapfFBnHqMWUqbE2bTcFOHF9Bq4NK0t
zZQX4nMiyu9JfJYqvk/MBpdGFXs7GlDZMsaAeZOCDFSGq4xqVKhvx2Ts9jIUwwEBkrkpqHhj3Sv2
aFX7Q1+KcS2YUN+p4JPRtJZh1TR7YJHWC/YuykjY5ylpW1bDcIPLYXxjWGAgsQXvRELF+JYxsmF0
TVRnly5k1pYrliLx7pUvImYuyuQTBUuzq/PKurU6yXpGPVp/zQm5R6bCDzo/2nLMBgA6WZyc5WiE
S1YtZIFmQefSmdShY0a1GIaqRYsuE1gwBMlVSfgK57zBFDP9KcuIj2bQFc/liNfVxRj1rZHQ2ZsE
f6riw7C+pljvH/lFGCC8sF34bTRuf++OKHoOUebPoBF+RKb+IvVMaJOuQwqRj+GZ/wADFk5tkdLg
8Wpx9NL0J8FW+2DkTX/jEwEoE3EQkw4+pJbvlmefMKBN56buMWfmumXWhYDeDAgThHyxKGv3YsR1
d/69meav9GSm77s2wDln/ICTUn4z7aOlZzBAD5WEECnrL5bBbxq92itilJFBXdzche7h30dafXL7
Jtl5PWsPLKyOEUWo7bj83YPoomnTB517Ju5pIvJtyu5FmQcLXVr+sx9mTAndPvwwLVZEYBZfRGFu
YD0iiR2Wg4Cn8dBZ45qBjfElNes1dTqcRxarA7t1tEx8ZiAJJqSDpQqMemlcvviG/tIkzvDVBNGp
B3n0ltQKKr8bM0fwjOREQKBYeqxh77miywk5+asy4z9i6JrnXg9I2Zuafm+mVs8qAf4mnZga43Yv
PpRiRYlzyz8Vda9ujRRfBaHeH+acesNyVRyBqqpHo7ZuieYXH73p6Esd3DNjjV5/bkK1/X28SoAU
/w+izqM5UiWNor+ICGwC2zKUlffaEFKrG2+ShMT8+jnoLWYWFSN1v5ZUAvIz956LuO1nTHnY5XiB
X0a/Oje5U8CqA2CnkRDy6EPVU1rJz3+fVzZaOpLdbl3SAe/KkXAr0EDll20af+fRTx9HH92ocuj9
4vzT7Wr7tW+qjNpfM5qthPXaLb156BkC7X//FGcKbgmDR9Hvn6qqo2oWhn35/TA1vefYwpzx+xFk
NKQ5fvpQWt1V4zw9Ulg5l67tKy7Tyj+XHqcPw33jtOQpSITEKk/Ss90Lo2LiDExpXwnnxFpje9YN
OMw4ImbKvlVsRfSwKc06u4zDRLGk4bhsvbK29p3Om0cGGaspnFw0qeL+ilSCTt/26UfiwSS03qpf
ujn5Myp//HHi4uTZk/xoQsfdNXVN2AdbkSvzSlyh2qzfDYvY7hCMF7vN8ooyDcJsougRkh4ETNK7
O3L6Sm7quzFU8adbSJgxc1KfuW7Dx6l1GDfy56S5UO2LOXsUqUXRSsIPi35jD1pkuID5tS8gLn0E
M9p6kCtrjZiN+N2jm46DBnlCd63Shic91KI3USzLe+qY9jbVXveQ2k16ULEcLplWNswzRRBIm7x1
xqpGwIFxEAnL5KrAq4dLwbq6RoKuX0v/0uRmSr6Sk8HQUc4p9l15zhoewKnrLKh465qRahECcG+T
qztXzZFtGXsFBwBsU/Tlk9Ol7gFzBXPo9cPfFzWjmlpcdZ9XXvkU+OkYUXFxTH/VXhg/Ecu43A7h
eN85ff3shGb1bM15VNMP3Q+SMY+zhLg9Sa4SVgzZLZYHBpHM4w1tn/uxLI7Gor3bQfHs7kx7fmLo
UwJgTIoPy9MfBe/E32oc2PI1qKJavH2oEcRPXVXfSS2t90yFlLgIMJ4YGWMQWngyFu7ok0+kDSjX
9MSEd3nnLCAwzZx1drtoBJKhqsRDzBpg57UhSluLDtBPW7ULaK/HTTMN5d4P0SH7ReUclpZnWt0H
IY/99LucHOOOZd/4bKGo+/30UCQogyYnSiZObdGX+rMNzQ9Pud2jwYT2Oo8U7r2bFp/qsc0Apbng
cSw7VvkhzWx9pM97QDMaor8Tw7Ow3AU2Kvg/9id9jZySl8Qt70fRgfnrVHq0OtIlkDqxunK84c5e
/5+w4/QgMH1tfj/3/z/geVpGAfYFUkT4y///A9mFco+SkMexwz4vdpN7h4nxIwJykD58Y9Hvh78v
czvfiZJHatMk9SMai4VEJgSpHryG308VFhXV2F74jXM+KDk9lqx5H3Na2A2YX+P8+7na6IfbynBO
vx8NWYa2daU9a2Np97//we9LAwDOQF0F6Ih/A1MK6sTQu5hYQK6wjfA9X8nwif97qSW5IbsWrg3J
3l11UWDyyU0g6WUxfRS/ehMKpz/BafxLILm1D4s4OBtjS2hOj+mbr9CfvQmcopoJwLIKoJdABY0N
z1J3Cyerj1zD4EaOn2EuVhE3OHsBFisbEDD6/PtiM0HE2LZ+DNQfkWZD5IUGroIUO6vPFpSf7cI7
A7jDl2eNLCTVdnBkEeacNKD5ntUFwquijDw4ohshiurQKdc6h5A1Fjt5TZH2XBq+S1qJYU1sLWmn
WJwDPfyJm7E+jipBnSegDwqEF7NbUEyYLBhmj9V1lj1zOqkI1zh7QMJ0xKy24bhaBMzx3TaJanca
zLc1mdEy5iE86uLMeA5cNlojOdU2vVfsEPqNDrRg3GayYmqW+BXThbrBAobfI278r4Crsjdce0vF
TjQEeiQAvI6aI1f4N64eHvq+blh2xayr5/oiG8WswMNyX3tHWehDHJJhR9CHuwuCwLmqClmoa95O
NkNga+CBCYGvMnzr5MJnpf5alcE1CXy00CSrAeaYSBQGTYLw0DhP2ZOSEloYW06bhgJydvsdIuuI
fEPtuFX9I3i29OCU4k5OcJLcXFN8kU6P1pX9M/3UrVWsqxWxgqun4cGb2offq4V7CcNoUOdvxKCn
UbngbCfSgx2QDy9+q/G9nH3FjxkwhsXvWN8bUnXn/15Yk2MH7IlDI3XGbCZyb4hMhZBUnKai2JKT
hLstWecmqu0igKmYdiJHFqgISWJBhDaoM1y4ZVMRTL8rBpFEMnTePXOYz/h8v5nTE3WOlDAo27uy
gBDfWF+KtXVkTSySbOMfmMnkkhDfxbSiPImAGeC8jPrBAYuK0MW+orW3GI7vZxdLSc60J+3wgdhE
DhFfpomwCh4YQybHtJquHgAeMNK4ISzVaSIfFizuXWRwGQczM6jfl8xavMirwj+MdvYGSUVeP+/B
H8h9yzyLEXgqIo3DkKET3iY0LyK/Ze8abuvJ4K72hwjcxJ0EbbkpdY6hTUFzc4iK4gIoePPAwflI
ZY69iUwPsuh75zH/sygRh9jX5M27RVT0sHemcKwuIeJyP5/TqPDz9sFqNNlC8azv2oHQG9eKQgIR
WKYjY4F6MHKqZFfXY2zcuJO9bwRnqDGci6Vas6ysndAJCXbMjrdgbb5NUVjHOuIqM2GRHG0Ltww/
Xcp0hyk7Udw7T9oNoSgIIK1VXW/P/Z05ZdeyUf9CTz0VBbnpgbTxbBcZbvkcWzvWvJ0py3evyJg1
CibAa7RzDvhwmTjx6kZOUbMaalsONSTT0DEZBSO/0uTxhcGNbyw3Y4DIeAiGJ6caEDXWqkOjhZ7M
Ifp3NUtoJznKPnVOdQNIuHbu4YPGZxbQceCUVHqs/WOJbWvsWk5uXiqm+UVe9FGfFbQZurjg7eU3
vmwWPRsRVqRqP5GMu63q5Nqa43hGczVeE2Xtg0w+V8rvWThwWMzuIjDkG0zkpzeZ8gMj+uLLEeYn
FdMHUhCwRIaQhl2iQi0Ls0tQn6wWHgMO3vRItDK/2IHiVuSUh+RKoU804a5N4WYI2kcLpB6kxQlk
kZF8OD3T98EN7KcqKLDa+ngsmyp4wyCemAIu2HTBr1QQNoC6vsqX55SCZ8tsOSwSkLCD9F+ECqIe
zOehgZqxjQAcBq8ZddTG9uW/kNxEQIylufNygYS577jondfAMaYdwiIAGBbtBPmE57lSiByD4O/o
ZN1RI8ndaJPhztC/1LKRN2X+KNNB7lyRLFFbQMcLzJx0PKiliVkxx2tvlsG/t3AyV37ZYZAY0Dtx
cZSl8+5qE229I07dCKURHWj201nTRpNB9pV3awQZ4Sj7sV9ybApIepjk7kpMg9uxpVyapH+i3+ru
OiTCbV01tGHUUrkt4h2dwQ5nxmUQPeHe5uwABnceysYjaLOyg10mg7dRzu7GZQZNUmZ+9pgkhMYk
9rhub9oQv2o3/nQQhDajuzyFyjkXul9u4ZYc7GrSH3h2VKTz+yLNg8NAAmJsJ/pZuuOBfJIj52K8
dRoaIQf59Sx6g7OfYWNpoTTX8Rbf0yGkq9+3uT2cmgnDnxXOOUs+LMUmTQG6sj+KeX9Aq7xTdfXo
BVa7h9xrR4sqEciNORiSUXy4cbZ3obW9ZmElzhh2X0yEoWz5OvmusvKvsBnjcLHfzDVGJzJ1pshf
BiTK+Gf9Nb2jHZ440fAQ8a82y7xhYCyYjBIY2I4k9RbhhjYNXrmKLQjs5U5PT1KxkGLjCWMc2Wba
5tZDy4FglqB8S2K1Dk6uiKYDlYAGw97mvigiP2fZE8bySQT919Im5gZ9OFY2cqzrrKjvmeDsrZ7l
V2OyXjCwV5/8DMzE5I6CZ2dDIBeiB/pqCYljceVdGSCP9otXI8w/B/4XWeZ0oGOPo4S5QsxtQjmO
dcWSwxl9yqr1yfcaLyaZ0jPJHW75YCXejemUZE4DGds1Vv2E3rQ7jKZ3NodgzQicbgLk3UfmXvYl
S99GZ2AEbDN7LjwBuNeJ8XEmSMCSdCQ/PmhhVkm32rZOuvfYAe2KHjW/liWOtm48tCFwfCJpXLQZ
vfwowpBAIxfnvtEL1A3ZmrsW4nmhUpQyeQGfu5yb3qC2iP+JOKQFKs13Bx1PJvjtechjthY8ca/l
zeHxcLRTsc6Ts3NaR6M/LifHmE9c/Wdw7ru0CV8D5k/bhnS/nVsjVSUyJztgL3m1S8Ku/akadgQO
DCmYwXrauw0+gq5rjzl4ZQLuzBLtsUK95L/Ttqqjd5wmj3kVDxlIgNB1dLdEZLMfWdL9rejgs8qk
JkOTm1c4qVG1YoLDkqkGPzg0gI5mknm7XgGbCxfMTWPCb40ggaRNFnI820d/8uc9AMxTTKUjTVwS
amDTm0NBIrDBeco0AbxOqCI/Jn6tMMRpbvIDQ0BqqRKjRl6U8SVO26gkaug4oUeqZm3vnXwmG8Fz
Ty4lyXZR7PLh9ezR9SURekBi7g1QDmZ+lctgX3yJ66nr+pNZNwUCVD/csC95NiV7aoYw+X5E3O6s
pAOC0Xe9A6mQ5MxdEgyCoqq8tXwWQnl2CHXindzxLg9C72Rxh8aMjQ+Fal4ku+/bOAsEbqEu2Eq/
uxgVDhGRpmQjIdW/tqEP5aB372GCRJqh13Ygd4DGT5zjvv0Xj0X7kFnhtW+rtzobmtuy61YIv3uz
EEHHcpdUCL8x39sMFoyPU0ALP77LHC4fSKDXnvf3ppiS52Hg7QHduE/Mc67nml2ihR3EdHkOKRu6
uWLT4ao4SrH1eCZGRARqO3rJnDgXwhcWkWDsW7mAWsf3cT+DV13Ck8QOaMU8nYIPA/47ZD7ys7nq
LehXHxNCkRMfMD1M9qLxAoTWS8vla32MzUwptXa/RIJTBgi2Cc5wSshMfipJMb0MasbX3gj/Dkhe
BLZPPPYMDZDTFQ5gW6RJRQazezLcZEckqO1jGcrwrV5+X1T9ZzC4y/Ho4OPwAv5yVt2MmXiR+UJG
Oy1xjd56GYhRQSn1Dmal3cGm6KPMaN/xOy8YuX11HAsju2Vn7u+zLnm3O57qaY/226hUSpqzUEid
CVe1XP8kh2a+lHW5D/ocD5kerhIwGdUSQS1V214MaX1YuhmiPGepPDTsqNy+GfZ9zOlmEwx9/rUt
71upQcn7Qu69K1La7FIx3Ef2PnPmd5l5BD6wMwyMItn8bLPUIq+1OlZE2W2xcVgALUv0hTgSRA00
aNfikb1fJPHDoAFYRSpxMeKh2Cq/IH+vdk6kUQE4zt2FHin4MxnfdkgyH2SMxyxLAlgL49Fc6p/M
Syz0usHwMKH94j43P5fKuqJxyS46tD+HUEuqX0Ubr/EG9VBbd1nKfT6USGwnwtdiEK2+M4WX2Olu
HDhGUVsHLf7J+U87CdrzSbpnvKZ/KAKnhy5UoLZYFp3A7iBo7AmvaSoSDkOVRCb6+01JJ7CJ/Rq8
KZ7tFL/bEjww+A2Qs6pug0Ey2wfYxlh6RG7WZoeyRXNehas7w0O+RgqgvDjO8mp8U3Lk3IML8JFg
G6JH5Ze64zzmfchLgoFVRiDwCtMs1lycyaEapEDI4m7DEun3e1oTuZkZo1XvbywczVBN0aOjOtmJ
+IgcavXoV+DIZIYyZXyu+tA4CZ9jBr6O9HLcfIiugXw8ZgxK739fGsmevGKowL8j1rmk/4k7pVv9
l6SsNuILwUVwspC8OnOzzlUX/OH9XYJunjDSAwuZcJP2A7QDpa718jhb+fBYxZgEJiYPUKazs1DJ
vZ2MD9OC2cwi0L4a5q8hL0YcYPmjCEgLjkeSOjWRNFtf1udp5InpZUvE6vVTjk4dpSldXd4efTHe
I7QKYbhzjDEkcWm9KTtwQzrZA4pGgmIxDLNy+U5zqU+ZKKOqIIdkWLO50wKQg3uszNrYTQAAQYuT
x15VM7JrftUEtmMTZhAL0y0/ifcBv+K2K/3bxKOwK8mMMzjAEoDoLSLK0AOJYma4n9heIiJqxt04
EjpQ6fyWKY8A5DHudY4H1BglU6fHLEeZ35fdXV9Bwp40zg8ZL9xybXkwE5jGwsaEHrSKcM2ghLVt
69ceXL1JfvSeUJthz8VBnFEwQgSYjyo3xnMBhZlKmWpMjdLfj93JmRi22TH1J1ZKSgemzCbB5kWN
fskjjLNAi04zCdFvMNwdW5ldYgO78LTijpXevo4hsVuI8KvKnvFOEOo3avJ6nXJr9AslPzPMrak+
/NnuSemjFhGdTW3MogUj6vwqZqgkXKMWGzh8j51AMQdiBagB8o3eaPHpc9W3GjkLQsADUFS9C/V0
dZaW9rxm2cmKJrKNwmZWA7HGyqLe8Ld1Wcv9Uqin0F5uTbNjtc54nIOcZUNgJYcY02cLX5OJI1ii
8IKUPYNiPgK6JRi4heTiB7hKBqPhKZqZt83cKvQ02aHQHwRB9bBpSCB1gxFSyGDt7UFjNkqjPGhv
DTLYL6vHuDRbb1PEORm43nhpZpefLE6f7Xxm8JpyF4VGcYq7adm6fJ1r38Cmd4dgU1sdScTrLITt
zLAxnfA8r+HeE9HOe7Ol2fcmu6ThgFmHYOM1gXC9QSmlNznQG9Mva6KAYfUlLm/070uARm/fZKyV
bLdap7v3tcX8ncaS1o34G0RpaBDHGGVs8WNiGN160t+aU39pNCqseBZnlsiAHl+bAWlEIFoGagVg
9YxUNU+AMGR56C4t3i2fRMYpULS8AXmAUCB+6jg7Fgvf1JwSLOr4/gvBzFA9NMtliaWy66abujiz
/c1OBhsBKtsQAb5jB4jkIMOwXAwkepqufYoDgsdRCWKPSpno+R+dkRySnOBXZp3urnwLFqhsgdF3
R/kSKPNfbLgHO7NnMoIcLowuu216DTAvbu4dH1zykADrMTZuFxw08I4Nucqvht8TrMXeFlm8vxxd
2zsMtGwMrSCnDBlH2wJrkhlcGjnmTZYnzVuvw7sSUSu55u1Hmy+HMOtfR4sKFRtyxfscRPMTew6c
CWLfzd57g4Nyk8EqPS4zm3CDfqj2GRvsZ2YEO/QxvL9eeCyLmJu0LD7TpoTLGxIPLby/JQSONJ6Z
AXYBMWt0zPSBUeJpc2NXltiVhn5i+Es1GnR6L8z4IgjxxDMC93vyCKFjDXwFWHUc/fjBRNq01SmP
5nF+S5SDfHw1wioTNAvXW3K/agdl9jJ5AQeXZ8qLEM1n13I1wtqm/SKDFV3TdnCIuI7rpIuopQ45
kwPdOP7ZK+xHm2DMcnDMI7KrzyI9VMOlCkdJtPTLSGDIBqsCJxdj7BWX4DppEo1yae4Hf/Y2Hg/w
QFoMbIt8AsZNDKmcGYsQnbO7Qti1yO1gFuya1V/tN9+j6YyHyWR6DHF7g4PViNpu/EyTFAJ+HTwt
bbOtg/AHBJS7k4iOWFbOuzDPedIyZGSETe7OyLBosGExQ6M/eZIhUmdVd7lfeiemH7fN4sIwaAC/
qAQSTeJT1LYVjr/RFPXGoavd58mHneRfJSzRiO2+OJMQ+WvDduw5xDFBcC11dbhSeXZW2f5V7UBe
dd/BgWcFyISVRz222xAqmMkx7HvWfO82d+Bc3C0qD2o8YYy7ysOfmfbdUz8WM+EIHWSepUberuwa
SFMT7xadEdgkrGugF1AmFenLtWIkYsfj6h9+TzNj2Hvd/KIHkHKN1FcUJyHTi5YHf4IBpCtqNjch
QqueSdUjMppTGLQ4EEtQ8eRlHpCv4LKb80fVgYqKe9J9zBTd50rOXuChL8XZHewv0ryaHU4rprPl
8D5YkC1xoZlt9acab3vL+e6hGx1Kc3jrE7s6Ee/R7SeqId3QrHvM1s/pMj8vlfBPczdk266A5pLo
8IHInWcktpfKsq4UBTbE7+EVBfSRgKS9kznPMJq+cTqHZyezwHcZ3WGqkhOOhg10zK+ck3HLYc+E
yWbI73lplPjuSQ+sPUbMp7UleA5yru9jjaXf8bEdWkR4aFIoDjIckqhbPV9CyD+89W4EfweueNA9
Y4VxARo+uCGltW16Ry+TELbOQKXXQPM9VPn3prvx+Z27aoRRbspgj/rwT5xMR6bcmC5n2ArriVYu
f/JJkxgwfLKJMTe1CzuNxJsdhtqrzXhlpa1fO5MxI0/3l6DxiTF1zHdMC81NoupDbMMAQQZE9c3B
H8wXxLocyQPkQbQVktCIXVb07+aqVoZ2RUD5YO+l0bbbMZ6OSHmBQZQFoxgzxke3zG95FzyNk/kx
LXh8c3OkIUuyk118Fom7hv2R+pvgfNroLqMMHGDRFQVD+NalcMqm99kbHpDn07t0P2rKXhUus6F5
F0YbICWBLyY5PlTbnN0lh2Hqxug2AFs4bki8InwM21RvTWKx+87bz1GJHM8H69HCJx6I1t3tPABd
Wj70ZN4S23pTOwEOYp7OsifFXQBG8hXSB0Khqg2ZmKd+wMgcMETfKsN8Sx1U43M2yHMRN9vOHZL9
gPCKL4+gspXhvvOenamRJ4+V/sYYs2Ow6I/EKw7Szb4Cwa5nApAGxKLdhNp4S/vQOzZu88cz7pZy
ilQHiwMC7J9gdUVa8YR2ouJfivm7NQKBaAooTXKJjgTH7ZjujUb7hywPb0rLvtOmepJd8qCHs9VW
oMPz/gdXLY38LLMdkasE7OAK9MP0wObpPm0Ykq3b+J3ols/Q5m4GTMJN/qMVAXDWonHGgaaTpxyd
V+Qmzt+RZxndupWdSzd4Cmf7hbyLP6Qo2hvT658UEiwuSTYmbQrQiATFLzeHz+iG6ZeZQjyzAvdP
THJ2ml7rRH+OQj6zm9G8d/on7KunwUdeUBvDV81PCyfafMXwM6/jt35DjMi75VaHrLSfUW5/LR0x
ubgYAIb0H0bo/Sl0cY8qnRCaxfzpAUBjf/v2+/kxA8qYjC6R7tqne4vTgYHFNkuWu04ZF2Qa0Fc9
noE2fAmidbw7t7dorfvdMhK8rDyAoWrEeQcek93te6tNhNc5++X7aRCflWO/Iy24m7KOOr1sWZdj
a/b84a6WabZJ/eQ+qOyDD6mOs9TUe3NxcA0rBKTC+ipTjJq5tlFOpgjezaa+d1qSP8hR04fWaKej
NqnzHNf1yXVLdkXWPlsqPuYZ5K4xY1aUp9nJyau39dAq8p0fYvlbCJ5jSfQcJM4RWghsjiV9rpyR
NO+ENcwsnnJZVleRv2SrFUtCY+mdOn7gWXWT4yZhP+HceNmEwTMtcT5yqFfej5dZ9+EgUoSw2dmZ
5w9aGFQiWf3Y+uLVlcwjrEE95Aa3zNydatv1b/FZHHXwzpe8zFmkZ/FsDit1GCheS/8Z5S0D/W52
cdAvKUrw0Ol2eOY/cVFy8jF5DALzzCLpeyz7jHUY0B8rqBlB1MmbZ7Nf7bz8m0yLaybDdGt42UfO
4GCwgEgUffHeEKvQhePVqfyBcOYk2492p9CtcBqvAzS7xK6tWqL2Yocg8OYfkk7EF2lV3icOuVsd
bGXDlYdpNJ/SAKUC0moIEi70uYBx/dIwjWhK/O4Kwh6p1SiXE9jZeZqDfDGJn0RITEvL6nfx2RSD
Jgq3y4q5ZuYUbxj4feYeaMFKxc/4HSg0QtCjhf+lZuBfaK35UQArmkxHT93g3Fa2uCc1hOQpy7ms
z9batfJNA5sR/AO+IET4BGkUfM6A7bVH5jjxNfk2NBSkVgRAqXwMwiEZgznelcLVD3b76SeChy9R
kgRhzP/QRIH/48oNUx9AwvJUaBYzcTg9EVIBOJLhgmeYeydOJ05qri2jYhE+4YRnn3WtbXaLAGSf
sGfi628/8PMcaazkdrany5z0bD7co3CbFdkCH2bgXjEVAmMmL8Z2WDk7ebfSBPBxKCt7GRBMsINN
IxYPL6VyifpUDypJ9AG2Ps1H91cSzUnLuGxqp3hZBJoXrrsDeego5fM6mtKMR4QC6Jgs8CkTiZsT
dRLWxk9oSHgtwdqj6pK7GF4IkJX6YBZe92jOfXusKsLGwalcevtQebb5h3qRwUxBkDbSZK6GdoIC
gEt+XxbhoVjy4cAEXguT76HoXkgO+5gIZiR/jSBKaHlxTOwI53R7Qbe1U7mTAseWCG9WDdEizn7v
MVPk5sqkD0BPLhWKqK64tNYM7281exNmNa5fP64c6TOI6p0japJ/7YS6rT762VTvFDPpadUtYtW0
bjPlm7eumm6wNFCDc0Zu3Z4itMUx3ed4lP3mb2EWVxps6zCmhXPuwjW8JEM3xKRpQ0FNG090tOFY
/whQP9gkGT20BVscclfp7r2RZVseM+ivDy2IQhYyWTSYYtjV4BlTgbXUbAP6tquPFG8XHHOjzM9s
Avi1J8RStwaBPK2ejtClNk6trrLvmQIN9nOXNxrc2jqD62B5EnMyXYqy3cb4mVM6Kq5qFneAAwmE
99sniteHRSGX7UEZbWSFjS6NGzDk4BksE7nu1lOAw2u216VrHUvceZxpfb1byIl8GPXBM0nOgH75
sExBcE7CBvXAoP6OfS5ZbyLOmVpw4CV1nQNmaCC07KUL3lvPzyPHbt8aC7l5sWjrpk9pbov6b1KJ
+sYhzYlHKS94lpj+tesWc5nOhm2SEdkNMCv71XOeq7ue/jQZHbR1jb73QC0SCxNQi6fte5oU9WEe
oRAITTZYCpopYjK59dJu2BmIc15i27YP0wwF6/dDRAwZSiNrlVuxOkDveXDpUYZ5UL862G3KzOfS
iz5+BRKxIrj67TSMV5St5YEbr0dLgJEsQ6vx3s+f/UAtzJYlPBgL2FXDHMTO95tLjcg6d/hgdsS+
N5K174Q+Uvnqzi4N3MOtaje+rMTN0on2kJHjuK0kS2xuS/QhKBxm2uFtWYp+P4/dY4Zw/KC6oL7E
TSc27gjaA1Bm3k2YAbyLwFt9sIrssdQ4i8L2nnYuOWY9wFIBnEFlMzwdcLJ1LHCySP9vvzI9HWWa
V38aXquxWw1y94sDA1CQRzyhR8gQyR9D7qrNBNEKdiojxbTeGRSHneWjhoBbXWIHnCf27g3q/pS8
Xq5UjiyQbXduGp+n0vxKhrnfikV+tEnVM2Kq3iskc/vFWS8FloomHE2ddECVAkaPq/5z8sMaf3G5
XwuMVJlfce3fd2qCbFV5Ymt0qx2jh+7PTu6Tp/jfKVlA/hM8uCmqTp8nFTyLrtxVtu43DbkwteS/
msLvgRMFOQ5E2EUvUW7UIppsqIWgjG+daeT9RUVD1GhNRinULHB0FQccyC3wR0U0ZOmRNMJN6KNQ
H9v+KZ96/vrALy7o8Nov35VXPxgpJ7pVY6vLWGRnkEtHHUYJ8bGHjsX6Eaqks2PEJJfAOvkJDC6Q
Go1eHmyzah5dZRdnzw6bTfzjhVO/bxf+Sg8QXRc/o43jid8zUyUoiBbzDwaGu8mikU7DrVp66ElZ
B7ZKkG7N2sux+scx8A+C5wIdCN+57K9ayUchUhyT1aliPu7mzCzaicYfCAIbUXY5IDDZg4exdW+4
hvhcrG/VZ99p/U7ALDKKOPwOdKiZGHU0f+YV9LXYdJaHLil+1xZwRokjcszDW4SSIJP9+e/s3eNd
gx5D3MMU7MoUwTGV4o9tVUzYije+/KMxDY/E524Bg9Q7bzGvKRPXredUjPFToC6eOVMcFMcxzR7R
bSZ7wnxIyIuDU+xC02z64YQZSzHmz3ENpC6dO6WCJQ0+mk9FH1MyzQqhGBe0XRSEmXAYNXdyKNMr
KJg3pZeA8fVw9UYy21uZ3HA6XaUxvsRj6q/BmZ+uV9ENM55Ah1tsEcNjIqnWvlzTDMBOvECzbNjL
JOFW99euJDg5ThEiPRoEkM7YUratZCS7VO2fQLNUFfo99zCuVUl3mwzyZvaY2Hj5ViQBbCoW6J4n
3sn5OA8UiwQh02w3sFgRC28qaI/xNH92rnefJNa/cvLAngU/Sd3yplkWbtbyrg9FHdksEQInt7eq
89/wmIJZlcaWaFio3+F3wyJpwi+OM3Zs9hazkZz+P1chVk74QfglquF2dMx/vF1bJmNYMkMIKYSs
bsnY83cdnSdsqB52CjqrnzEjiKuy/CeKgXFrAT0aqVtSlrhQvpBoJMSUNiSNuYDDBQ04dE8odf8Q
+VOe2TbKo2nlofbbfHGrTV7gzMy6+1w694gik/3yjgTyXztYTwVZpspqpm2NnjZHgjaiSUfLT4A3
S/OmBz7q2ReJY4GOn+eeh97MyY3vhNUVCxPwODYIrVwY33PXabzTbPACEodZkRxnAf55Lklkk8q7
XeoJZmfUBQoHQCgQdqZ/iISsN1WKGizmuCWH7j4Y5h8ZJPTnXvJoI/7o7IfaYXCBpzoaY3YCnlXe
T8mWAMonv2nvy0CqPaJdwDDLue/ET7MWiDEr0V1t8u5SXH+hHKXkFPgZ6xtboRMH7ftdt3cz5ikF
hmTuw3e8wRW7KpsrVT+mjRluQ1In0N5Hw+K94NVlAFbHO8fAq5jVp9RO/s2osal10VogWEDTk9JR
EzDbdk/QpFEsQ5XAnoXNByFMj8Mr8BFwpQbo16yOIAgAoIpZ6E6qOOt+uG+w1Ox029JyTUODZLq1
WDU9l/56ktXlQmlJWcCg+C/Sspt+mK6Lb39CGgA44eyo9/EbaoUcx8YDCl8wtYD1Y9+FuUfxzfAo
qfDQJ62lCQCtGHZSgSUu06KeUhBZ2oCrsdlKdH8H9P+vc4Dof112uBYXlWMEa2DQk5dOHrAzDFMT
nmiQk5omxf+YxmXfgS3e0x8AeU2fjRHjIABbhg2xOITrRynD994evio3fJVTTD6k0VxsJXlYrreJ
DJgsz9a0Jpon+Eba4NrA6T6PzLtxyEDoNJDbePJ/bJ3nbuPK1m1f6BJgKBbJv5KoLCc5tP2HaNtt
5hyK5NN/g9rn3H2wsYGGYNlqW4Es1lprzjGZTxEO9R1U+nuLWGDNnqXeh4zbNM06U/FRHNlWtylq
FCYjftmqnCnAZqCP4jEUPCP6VPG6zydam8Z8jRpU/kH6Jx14A6YMIrCscp9B6SGQRKZXS9sw7AkN
bV5wEV/zUX/OVfwW00eQLJngdl/xLjPPFx9JOrX3k5ZybQDukpXBF2CCpxK9wKYlZY2nw6voXvn9
0w5l3yOCvHZCsc1uvkLXCzvJxZHdYUeaa0SUMXNarZ78BK0LKuEYFnFkHgmlqjdL6bevMZajHdOv
UISM4+R+tZX2ZknhoIoa6ZtbNv39hMaTt5TnM6d3NFzDSj0JDBO0YhO62XlyT4QIxuywXSWxrjZw
4nD3VwNtWPi0pny1FMFNjYKNjhHEi4NPLl4e9t0JEDZZpUyEd5U7N7u01gnXrZod0JryIAds7ZKq
q6i795HS3rRDpDfOGGylFfHRVwNWL5g2cam9iftcNn8oXVGHwxTWg/4hkuFjFYX9NiZplK1wAsWF
PpJKiERi3N1zqXAIESY/1m5evCr8sJTP5Sn2SdV7QSt5B2hcW4e8GWT/0mexcWJ1kChVOe6iOfnu
DXp66F5Sv4VXXGPazQc2UWE6WusO48vGNPv8IAr7paesgdqFNJgVc7A9bNVR+1xjRk9we+vE3XIi
ofWYxiBdhxyRSEfyHyfaF4IFRrwYOqLrNj6ktfoSddttPRTJUqDwnEDecOKPT1GnU4tRSoO9pxjt
xFUj8tihWU/MzzdRvU9ssAwTgY3oJeOJhl7OTBazkScbxeVyZSIlypeuWCrFcyaS91GgDRoZNJtF
PJ3IKkWfz04j7VV6LLqeaZnYWaaBxDZCZs54fQ0FFN2PbTrb2srhx3F2RKTnlug0TxEKfGVl7jYd
01+uK1AyTaciJXGgDLT7SkdoxD73F9wlGm1BrtFMUsWWvnCA+PJrDAqKUycD32Uw80C8qFYyIIjU
1bl4lXp4Io/wl94az8mUnD3EAFUq+60EQsmhq9gMslkiRewQDN21n3tInsr7Bfqr4fywJN4SEkBn
0cxMlZ6nJR3cyN3nSrFHEraxtrAbVriozLpXl2nQd+h1OVvH4a0tRLHNLUAiOcIFYmdA5j4ZiWAj
hhCxAHp+sTVzg7X+vddmGsrdlyrZN+e4DelbskupyOUsW1rVTcMa3evaJe3H1qc+Xxk2efCZMo9B
CFc6ZNMUpMrwRQKjzFOQ8S28e31SQOXPe3+M7UeaRP0Kl+ehpN82z+HbNOZ3yD1RWybolRM+w9LE
AlIKSuASeBIoCmcrKoXX0emL7WBG4zpqqI1R0aASQQCQ4CKLQUvJXK71QoGAW1aSckB+LjEtaRSg
5HyTlMEax2P6owVnmE7lRubGBRlJi4jMCCCSOv7IJHKjICWh9Zt2SWfsR9FYGwf4sl9b0TFqOQeT
sdr2VVTD51ukZUtqh0bQkveIr6PzkeDmFS8fSX52TjAzsuPLJIHSNjuAE9UwYx/Tfi6gUkUmx0wZ
t/BJyqU7bZ09ARrVpOm8K5oGwIMZXqRkYt3B0MhookRtUF2WP5XN7iaXbJxtvUNclkPR11zqqbGZ
53UY1HI3TR57R0KHN32jxcApGfNm6mum0Xd2grKC6tbEm3awh3VEMuPisYCgGZI0q4ZNUvGEB8Pa
aU6eHpya8DSYJYIxlSNIUEPolRlUHSDhk61dhL+nXIAHKBAl9GwFQi9uOSpHpB1ReE7K64TodGVa
AV3zhFO2V6fao2vYatUjKwsa19Dxq1Z3V8AcnU0rG9tvC9aoiFYCZf05zZNfRavb+ESMc6fTDLB/
O7UO53AIOaft5yiqXjm/qa0aLrTEfzgJoejQC8frKCuxSkBvMNbwubZB5PsoUrgDgTE9Zg7xAprn
4TnIUKEG1oaq6QMOAdOSFJCgtGf3FNL2XyG4vQ/9LGvpDpamzXbO7I76TK9NE9nGtZ8kblLmsvkf
0JOf1oSi15g02BX51QmqEx2QT4hsP8EMyrrkQPZt33IL44gNJIU9bXo7ZAn4p4Yvp9f7IxLMN6/z
xhVhRWgRimw5sq3NLEakfsh13PiVOf5DVBs/EVx4rlqI72mC9Ew+fk0xbMUeIGOKPACuYE8rP764
0y8n05yH1viJvb6+cyUGDRG45toiOmnVNjFmoMKsV5qIr1oQFveRRL1rGTO9rkVBnTVXPpl+02EK
csWDzan8qAKveWyStD+KJH1qbYW+N6lXsnd444fflZ2drOmedtCumPqv0UTYbuGlgyw7Q25skt/4
zhHeuNpIhKGmr02TRmVqBK96Tj/KYlxFDI3zMUbmHmfSR8LGa5snOGCMoNb3hj291bli84qynQOh
+xm86wh/DIJj+NE2WnDv0SbV0dFhJ2LzRrodBW9zLiX61MCU3cZ0jW+v+o5zaIF0gpNTW3JBKfSF
oZDnaBcb7zUrkJuTl/ylNRgsJPDnsOSYNMcHi/I0Av/ELFu0FGKo/iJESZtBtYLrebAfHU0cTMc5
Vlaze9LihOmsWdysPPtiInyqMasvI0XnEnn7HmrTzssC5Wd6h/A6TkjIBLFn96BoKA8WRP0GIyXI
d0W6UT6TM2b+EqaFeU9ndjSF4W9nNC5mkh+7KVCXxGpgZte4GLvOeMZyBy7Y5hNucuaXswEZkxrK
YIblOJROVoFnbZJ0/ejsovCVX3XdP3VdBada/+ai2foxuxr0boNYa7NHG1EaNKk7XxcO/mjT2Ol9
WuIZcR0oe9g1sd4xf6GVG9s/kZh/lDDlcSw8n90y0e1mwhQsi9xN4rAxKyxJn9JJz4KZGM7YxowR
MWT9p5u19FSwba4ZXDGBG7z6kXE52glNBVzk5wt/yFiGoE+Bjv1Wq7pum1HXrKvGWlNZznR+zV2Y
0qk04NasGH8zkSaV3UfkztuWd+fYju/BaMjNWLsXvdb/BAygGvJYVCjsdUM/jalmui286jpWdnNK
xOuEQ4w0oeHeUW4KI5rfJOYjOoLfkwcfIW2e+4Ckkajg+j+hoO3qC/BcjsYSvwMas76co83swQwm
K3PLkAAwEq6hZMp/DL3EM0CMiRxqFnGgQoiWKNxao3vWgOMHETmLs/PKQJ9Yb42mPOPV7ZQnCHXG
7KCze9DT+NvqBiQL2YGRwFtnujSfJZE7kbz0Cd2MzkG/hJfa9a2UsGu3jS4minzSd6aPEJrUuoI0
lulcMmqJfSiyEEyppcLMDZrTAVRDrzuYLucrupq1JGpDgUs66GP5Z+zyRx0m8sEmxUpb+GWQ91E6
0kvLq+mtdHG6hnG1cdwCw+ZQ/eR93W5UidLaVuqSDeEF1oOzivL4WSY0Ws2XDCfpU9w8isDGe4N/
hr2x/YVcC/GWfZeonW0vCDY6sMrY1xUzN83u79D+YsdOU9/F2rZmZajWU/nSdPkmn9GEGSztXIAB
0pu5bjFRjG2kAu1DHuGTHVT0UtjZ3tNqZkNtKFZ4i7GshPPsWxxqE1ptMHi08wgWQBrs06Ak+Q1X
QJD65bAggRRhZR0BRKXRn8vZfPCyHPm4Gr8nS/uxtYjTZB6WxorYT31MRWK5V4Y0w7Z3NgMXOCKY
vI+ydt57MyWMwrDMa4OZOaa6XWOuj8+M4potsbzjpmJGZMTvnaO/YQg/uQzr8G6tnSI7Iqwi3oBm
2SYlpw6Qcbx0UACMp8uUgCVe1cYuSKcn9u17N4mBEJd3FvOEOU3hhtv186BPdKQgunElDDB58eln
bvBn8Jx1bw/AYUWITZG6boaxMtv9vgij0S/a9k30IL+9Odu3FJ4bPMDfGhGJOPYm3rlyMo4VSrCD
Gi9k094FU2LsmSAzv8xngqwKVhXleqtqqnGSB/t+xsKgIVnJG+TaopqGzWSTauXppHh6k7tvS/sh
a6J3aQ13yn29xYpErL4ruJ88Qpofshyf0vgPux3kqea4yDoBbtSF/Rg3glamZf8JjdCC0nd0MbIh
f4rpI2pgxWZr0xEAFAdUGPA+gSNiYh9fW4si2Q03YettUmu+Jyf7wsbpRSeNdRcjfAzn4a5I6rvU
NPFy8ZYkPY3ALPItCZ/bcJh2NL2GiBDp+KxbP23UcMrTm49ANWUGbYFpNP8oJZ8XUjw4+60aQDFn
AO9XqSq+sgY6qZthcacjMgHbMFqXY9HeoJyVKP+KsznIdt2yum9MSYWGZG7FzhMDlRDZ1vIsmDys
+0n7kiCgJ6hkbhhcslejxQ+1vKMOM/MaG6RGpAQSwOjoltOmG8PfmWn1G8QbCkhRCHLJ7k/ZMEw7
xTib1djzJTq2Fd3P+75GQJqnwTYQ5XGZoDnl1/LPGlkbXe8jc+g51YjTjXFcBO85GQqp/paJ/hPl
YQXdpwN1wY5+CgDKOBi7AMj62QDJ1U5x/ScLriskQ1PZjUBsYi70EJsO7xQAxucTa5WOeMGwnzLV
1oeRAnGsjjFC2oep0Q2fQRuaObXPBkwKEgDZyuEodO3kh8RYgAu8cX7eGk8mfF6uy2h3Iozxc2XZ
ftCUMQMZzoJUQyddLKZrZVMXjW19FnmmbTuRlsd8DF6jnCba7WcRaE1sJ8vDbjfen5g8riOOMha2
zEQP406A6Wl4L78xzLacC9doMXWzDSmOyfLV33edun4yrfkJjXC//vtZ3B5aE2AGDOIQlLI8zol3
3ybhtG2WpySarjymmVscb3fbIFNMvnOeV3nJWrpFq9tvKKEarCaEOhs6MDjIofD/dRPCgLCMRehb
qcVIrkl+oJuYik1Wntv/vb0bt5u/n9Y/vvfXa/63x9xe5d+P/reH3L7XoPzHibq88f94zO05/OMv
/8+j//rT//j57Vf8/af/5+H/9hf+7XvMFXg+0ujkrtbE9p8PwWOc72/fRFGBrO7vn5uJi0fqdv/2
pARTxJll9L8v7PYVeQfef14t3tmkBcH538Puf/7/X//1Hy/tdle//ZG/fr8i7mt/+/9/vcxpicS2
gHZLQBqD2tNXu9eV0YCgoHzPk/glhH21y00E6XaH+t2M0wHU3YOrTf0O18Irk/OMOtPd9xXpBlP6
0WOiWjcohhhRo6IwfsiVcCngUR3NTZAdE2qrWbgtqbzzOjJibOUzk0wUzrY1LOZeF884JlsmLCdH
t21AhQ5yRfIxJmrFvUVKFh21jdf17i4VndiXBaMHpMrIBMYRCR2/qV38UXX6W43xjwULhta+8yfq
yCRmhvDGhvrOaGK2WCpqVp0KN41K39KWXUPekXtiasbZUZKA8blDtZ4Y2/C7nQippFvTbqysdX0T
X/NOeK7vFZbzBnmK8l8nfDSwrMvkBD9jq7rj73BBzWQe4aie8UWZ2g/qE/UfjbmpvG880R6ioUh2
HoZDLA7l18A82OqnCPY8FpFyGOo721BbBDC2H3L+Qhp7wFFdwQNlFpW6Ktzi3GKv0rWfsuGk7TDt
EurbK4gs3aWpAM65zaGXaCGHYpFdDGGP/t3eG+2iiogUnmDbIXzewcFo2DjD+OurRsolmgw97dBK
Eq0CPOu1w74rbdBvq9l7o6tGrJNnfoZpBtKUpB0qerWCpE3dPCZqHWYfXsWAqjeZbDCmoTPKvpr8
vDHfDAmcXiBoDTjWrZtZf8gD38SdU17nPrvLIvXDPCB+yZCnbCawaWz+jK/AQtXfKVKmav21me5D
D5h0FGEFDUhN9KzqoR4jDHkp7VjGo8k6iB96qGKkqznDOR71NfucCIkMo+PYYZrcY/4cDCrVgsQH
PMO67n3gYfyuhfaTy4o8UaWdagdFqO2MjAgsWPRWYOwEDi3eiIXDbpvbGnm4TozDwajZDnfwhza9
LC16QBxZhqkjcBnjL52Z47FKgN+m6UZzUFvaNg15MsW55hq0i2pnXMUhTTyOqyXlbsDcKD7Bxh1m
PfiEeDv4lUDBHcWfRmmb+ybRvLURE++kqp66nq7r3NPC9dyrFrnuRqGwhFi+qOkoBeMMIG49g+7E
v+Kupzpd9K+1uak7Su4yabQ9LF3qy8wzT6C8MbUmTbu252XyQmSOpaV7opteKYDfOlBYByd4Y5wJ
rghlxipQ4V1bOcSJBABOdM16jCM2LmKJhdJH8swcnGQnO9/lxJmuyxHuRdUl3lmriHlXXbSF4IZ7
B8ZE2HzgGRsxjfW7su+Ne1vG36K1uz0WR2C5EqaJEwTYSSYGOhFvLrSgr1Cy9jrKeQ4NAdW9niGC
WuVK5IW3Hu0Mg995llQ/NV0mPy+bV2ek1TXq5iueIN755gsXLCiOGJ2IRjZIhIYwcPO100z7Koq0
4+CJ48xeZZ1NgV9W6Oo1OGRv5iHNGT5MEIr9GB1Y1yMEYK7U75kYEDzGKTuG4sdwuz2qhH6FmaY4
8XHyfmgE1bToArKONgrzisQxfvWCJASHqn1DvXGZwn5GcIm1I8OLlhAtUJuEULdELq60Jn9mDv3G
5ZuEGvLdiAoo+b8xk9/426M5l6c19lprPjct4dK38DK47NBUSAmAplLR2lO0fYmHyJEyrQ0qZF0f
iXd4N0v9pUcU19WLXRZhsxmwBU/h1gNFvk/76HsAggu9Vm/8tJ/OEwFFxK4n1Mr2C0pyn/Z0jaiL
II7G7e9rs3lrW4+h+wSIQGfyvYMZXq4TREq5SaDFOBwoAMeLPU4s5j5rRED4JbhhwnJytQU0a+/m
Pv+tdbDrKUhfpLSfelVRItCEXoWkCVNahCMnPJE21dptwcsbqf04SLI5m5Hg05Txio7/g+mQd0I+
6Tf0jXe2LZpV9Zv0jaNd0Z5fgKVWOcOg1eLnhhBXWCAEnY3kW0g8vH2WETWt99fBy15NstxWEsTd
riZHSuYd6lDdeRlocSDpQg2n+uF3XJvhfjSalyLLzlKgfLWZic6j+i2ch0SaM2JQ5jEzOEaZ5yQj
ajY+q57eUbb0x7LG8I2eBISkSjw/0hukAWrfaIzxW52Od4Fmwc7Hbd3k47FGYMOhjkrb1vzUEPhu
CvXHMeQ9CvFw8tCnE3C25oN4rQxwSyJxSZ/2A4l8m4lue8DGmGMurdoT9cdj4IkHjgfIaEK7Nnq/
t/PtFLbjXSzrEqN1R7Yv453J0AmszhdNMKVy7eKVb+uUy6bQfE1zCbEoXrUwfgPWQBCR062KjTOJ
18JUNn0aSgOAJ/T9teSR4AF7T1zntojEBCYOJxiNrE1tUGg/NaZenLSwO+WF9sMMy0bExdMoHevj
Perx9Mi8Z77nVvPaHcTsk4C9NY30gD67vmOg+8CwkaCa6r0nrOLo9AvHmh1LR0SpJK2bTJ/dgKUd
1kfxi17FN187G3fkQpojDqFmDGjS4xNheOscqokwc1rbdWky9MggHGSFhgCHaYQpeyiIHeF/jHr5
jWsXk/EQHgIo9auA2ErWvh41uYrkIwMyy7ZelElso0pm+xB3tbtzKzodMmSKS8gCE1WdPmymO/Z9
kSFc1bU9Ei2ibrps7Zi2PFQEMGALIC+4yJ5gJH5Ji3VeRt8jA/29UPkL0shxlcy1jvq5fZ4IF/S7
fTO57skZFGBdDRyECBDJiPyPE9XnZpJPWBONbTRNDfvBc4PJ9SImjMZ6G6fb0EJ3ADdp1RJnxKBk
VY82KrjZ9hOkNnaInqUCK2wNhLnJnq2VZR7tAgeE0mlffOVMtcNiujJtYbAQy885piXUzHSBhWVE
5EVOj2mcnTPxHEmkM6621aSlrxUj8yYOmFRAWMU44v7Wyp5cifEKG2G5yFDlE8BTDVa3i0cs49rY
nckKzg69XWaMYo03zIt2EzMfEqTiLnlFmqalx95W90gVLAJbGQKPDbR8S4JOoZ9S8KiA1T31fqAG
tSthBBBKDSvkSOPyOWT06qqB+hOch8tkAVEm25FUhyg1hH5iF/V24vrLAc14qa3ifSkF+hDmraHd
k8liRr9M8TrI5NXsrsiwaaWp8iESKQA/m6F+adjvQROdzRBdezjRAbJHtupz74feJ3TCZpV5sTol
HhvpEK1PPNXvkTeftd6Clz3NhE2yeFgkoBHaipYgpuE4FiQEKG09K+ejM833uhze9RkbkiTRbBXH
2p7pN+qrmh0mB/iW5M+Bpgs2XH3BZJkb05rYQ9oITcB222hb8GMW2ttilpUjV2E9m0Bje9kWgCAR
cOb4SLPJpqrOgJhn6WtG0h2TDYDUM4Nvq0/gvaQWUQZVcZEZmmKztTFLAbGP45kY3cehhDySues5
MAOSHnBbDZ9FiCimCeUhJ1zrKOVA22p06/sUlhFz3148zwA/Md209rGPvMhHD/InMlqJfMFt/MGL
EcqLsTiZQY5dMGRQrNjibTnwj2lNv3cd0FPg2O3sY2OE1bboEeghGyIGNQyDx77x3NNQ6sjFvJTE
cK3deW6kvea22lWdbaFyUcO1ZUxyzx7kUJnucMW4Gj+4VnwxuNyWQcwmuxwU+gy9/VPBZGQ6W7+H
CwMthzqza81MbAyL9trthhaIvgdWctSloAeeoHwmiMJ8ETGeIEd0GktBYr2Qfvqfu31kDCfQfTTb
sb9iOkv0iybF8FYTATZJ960ax/BSyJHKL2VGH+r6fEAGXD26kcdIeXA0LMbcpdlWPQJIqjCgxEB/
lu9Vyw1SBXPNkWFR7HL3dtOh/tugWqJp/v+/B8pywq5mTEz7/vu4Jq9bDAD6g8EJtx3g817bNNHR
uAyfBh0NzFv2dBiberoXWmdfLRk7GzOOfjfGYJA4VCtkc7q6v31F3PA7H5V++Mf3+0oeSVhAMGs7
2xmM3ivUBeFPzD2I4ZLxa9MbYlOgntwby0/bWLnrytbpN4ZOvcHtQWXsWNFdiQjm1C8Ot+XeSArc
6Abai0kPkKs5lSRed+exyuqPSsTBu0KGDkzWco/sLMPXQnX457UAPIbRbsNmTPe3h42EwcVN/T4z
It57YS0xDMbelr8VUGfX6TmoBGAmtnETHo6DZ9TOJaR96WtgPa690Nl2kUvwscQiNHQJXoFBP9sO
ZnFt+VDswCOHYLmJu1z41swGvsfZMSinvdrEn17JrrzdkXrRXSvEXvhf0hy75KIqKonRU0GQnchA
JII6rfQHS4uSTRG1j7ZBnFDtGPVLWIvXFrDcXbvci1O8aXXgGufbDwERAzxoaJ5xDRL7Lg9jOEAj
A/VRd09ZMw67QnfT+3rQat8ZhHxqMtTIccskEFwQlWPMNDGNzQfHk+NTgX2N6taRePgrSclPXhsl
zXeD06Ye559ROqeqw+lnUXlC360/6PQTUlZbNf4enLRE7imugGw45rryHruEpjIGxoFGZUoWUVWg
NbcIUmMlzE+WrFE5GE59CLQxPc8ptaJWUz4SK+48YjVxHoEjbITNVXAoOOXrxhleyxhmTNw77+DQ
na3jmtPudrcwUHKzVh5zDDxooMz2qU8ZQ5BqkBxvd9G9ert+Gr7LqHkLsxT4tGUxGik1aodsNJ6z
KKuoOhB4tgHThZTjxSh0VpD83qRv/6wjNeUJtz/4ZoPTHIppNznWE9jc4BQ3fb8JO2zWLFfNnbPc
5DJq7mZXwXp3cLncfiAV10Y0M/wEEsVJRMxq1TDuBptI5BTMhh+E1ngeBot8mNHvwKicc2Nm2zIU
j2bmYsOscrLrb1/GKrpvKly5xCjcJWVdPUbR8Ke0oZKCKXfZWlraCYTkUoC5JTBf86W3luFwTVhu
we7rQo/LPpRN8pBB1fOp7atTWVbTnUfozsbDl8me1isYR8WBX5ei8MM+xrjAdRKxHSQU4oy5fueG
Hj2V+ZDz0XnVJ5XybzM2ugfT8lgJs4mrYg1Bws1T68H1HvOG7LzbzWgl9iFwGcq2CfJPL66Otxsm
CNWRsKDq6DIMoO2xpfAm4tBrort2sgoaw/FwCbQlrY/p2Jk0y6uThsFhAhl4bnlBgHHdlQT1eTHd
KkBMk29jeF0TLjmitDXaAxsNg+VLwPydMRj1ROQPWI7vx4yAitpiUim7L4nI99XICBViN8XYgW2N
Dtx5Z3ih9WIPhcHRaRsoXwXlwdjNO63MYFwlo3kmwexXesv08Fr3lRTsal/iSHzIObYzCWQOMggS
AYIgt8TC6pdZ86I9rSnzpISu02JpgoOEJ3cKBHllUY0rqW/nnRGyDhYO8mQ+yPLTSAW69Cr4w4u/
FjF47IbpuBXM0f3tBirdO2c8VWYvNRJNKWyGIJff6q2axhEnJeLMGmDM41TiRmCjv6bT7BxInu8u
ePqojppRXnVogytrTA2AdF19qpYb/vupG803t67Cl8pzva2tTQjiIqU9Y/u8c9ibroZlUfaieFtZ
evbaeJU4Ro1xaibCPwk+u8NJHZsbLOIjmwW2LeFM1qxeqUcWSHOf1p2F1TVU73lWP47QyzcM2ICC
xVp7cmmIzljsLxjRdbK7I3WcBzO867zkqhdG+Ny22Y6pe38PdahYsVuwX6e4PFBiBiczgklhzpi4
mC9TxEsH7UDOkBY2tXbMS9mcWQvKLfAT7YldEC75GPlFO6TvyVT11zxmepMlSXYSRayIoZFwYLVG
ey40w97jz4MspgvtuUKhkrXh1Rh5n0OFzdjhSNXycOl+Qea322PjSRg6s26fYJhSwuecVB3K2zsQ
iYJ8A0Nt2mtTivEuSjr0nsuNrqzpDov9tTCL8eBVHznld45mKyNE85cN9XffKunBJOP0QsuCRpVD
94n3c4kJ7/ESEa1kYQlZoTh07xqh549o2r5VGWtrHJshvuCcEix0jmmRYrFbbkpEQ66uJ4+TykEh
0ERtNYPDbArje/rp5am0sLgs37rdYLCGs5+nBlJtJc+3m2xm7YsNOfu3u1HYeNscvTjKyVQ/hkH1
cguQohlePNxurAiJhiq9cd9Amj7Zuj3714CT/H5u6O/RAUh2JbrzncQptZ6S7BA2ERtyLDVEu8ju
YoGXgXeSkLWdYEASpOT4LmFOKEVIErh9RVeHHW+IF1q54WWsOYGlZ3lbsMaUlBJnkW9lqesblpyf
HMaRk0axaM65/pTXVX/oR2B2tx9OKSoJOZLm1zLROZnmTEv+9uW8rEZln3RQ6gWobaHLO+WI9NCO
tbWXjcT0hcivBX/qwRyOhg1RfZVvwAl4yGZSLpGg4DO1KkUbu3CBPZzZPXLqpoFxArIfvBkDwhvI
Dy/OkAa03Jco+rBprgkUgBV4CXWIgyo9TajqV1nt5CRuMSbn4jH+Gju72iDjBYRo/WIhhw3Zv42J
qUHhzbp1Kuq7cCr2iQqsSzmkuNVrMlXAQYhLO5f/uUlbPWdjZU4UB3Nx0TpiNlusS4cioBzQKCRi
FDL7BunRZsKjdWIzRF3cs8Gfh/bF89zkjzZPfk/zH5k6k1xBAYhqtjyPaew8jqJOtrEVYxsf5D00
jgqsKoBkC7D4g6rhv5iVEOBQJmXsnAGz3rA0Ldiz0pJsSGlHGHuZWY8mpGjQC/QlTNwSzMeL9CCw
VPJ2Vd4Rmay2UyjK7sLU3LNN+lRhXsMireli/r+46abQJocIliF9dhWxuUUxY1MBhieO4+/cMtAX
zcme6fFvzqpmBdvd3DRdQO8E4yZX051DvvohmTDKq5Y8MfB/FPrYynqrv8x6e7DcvNkqb5KrYkCf
yl7SQDF5R3uXiUYhGWb0O9fgzCzn9tyMVKcW8niGY5u2YckVoU3snJdssA+A9rTGnA4XR6glp5fW
nJMz9etXwRB+KzJxHKeSJGp9cs6TiUekgP68Wzi/rSTAim3qdTQ0smCxWK47wl/ntuQLhklWWMij
YVdfHJgfeTm9pdoMVj5vk3NJ1Gb6mVZNcBWu8E4lTVjKXoKS1dIrtkz9ONKc7JPqOcH7mMUeXXeB
ao105jj2DoXduasocs9E3CY+8xvUzIX3FfVs8LLJ/uqLHqgD8QFDUotTaQ53keW+tHHFEnZqFaG2
jnbihM38AaCnhaGwCxJ8LXpH7F1UX7U0OmY6khaQSUzAyWDq02GfOsD40XxujTqwdmS7fKdqH03W
U51FKIkRAa+7UIIPaelozXOq+YnjRJfOIVx5HNFDJYb1NjtEett9B7pYAvqITHa/jftoFmLXhRCG
utxlCtEl30WnfsfeGZ8oYOSU2VZRN35ty11joinFBvuAZcuJnF+NNByUbR4rjEAURiv77NpLnq5D
AVQKCv40hCCUG+laVNWdQPe9w8H6zXToKZVIfTRQdmXjHZyOTw7k0Cfgmb1S1bMM2wPbISAQKX33
8KTJ/sW1XXqibb7q8+53bLs+77eELBfjaMBWSZsKbdGsi0NN4hfWxXt1SUM4cEjKmjUtzOGhJmo8
iO/duix9ir7OmrAwS1rGo3Q5fEQ0HZJiHA8Fz/+syvlctzoXYTatkUbbpBTYXNCLjBZyB4ch48pL
+hPA7C177+LBLdkYJegAOwdYdEV7xjby6Vk4WXUxRfEZafW5U6o/IYCgzaalz7HKyE+V6Lra2ClX
dQhIRXmztrNIu/USvdp6Y64Iys7mSyKQdtPmqnwyvHtRmhfNM48gJUpoOuG9lcHmCHUIME7hlxFY
p1zz/tTEcq6Ab2OSSWyykUyDzC2gqo5r7BCZiYcxyj4HROvzICHuov9DZbEtpjI8mEP4y9OfcKWr
nM1F2DVXVpk7p0AL2Jl0DdL72GgncPfae1l2X/gmUVvH4v8YO7PlxpE0S79KWl4Pqh27Y6yrLkiC
OylRa0g3MEmhwL45djz9fIiu7pnsHuuZm7CMFEMSFzjc/3POdyhlg+Nfm8u/AVzkNO4z7oxybXTi
Yo0JJe9edyyJ3QPVmUW668fpVz8ml0Hl7xLz60Gq9g3/UIRKEX+NPzhxI34Y/bwLTVSpwOE1SvHY
MclGZtPRnXLx6cYQE2s7JXCutNcR78wqbEAM5tG7YU1PhCcY7epwoOHDJfKz0iwQIhYjq7JdusFH
47HTHqelXdfzFPfrCud9Qod7MDfNKqvGHZ6lQjf2A1umgTYt326neys24i0dGKRgk/BZz5WL2sCr
NPT1qq6Rn3Qx37sCtLnVLtCdgjsaZKdI1O2WkeAb27eQa561fRFm3JbYgIeYv6VNLyGeQlSm7+Eo
NQTc+yDFxkWKWBP3faBfczt6TxbudEMRwAata4PmyVZk+lk108xyO98KWtuKntu2FlixP3oPmVuG
fh6U+KkrAfBcZFcjJjnlsCv7fQxm9OF+5LS0ednZSpu3GXMw7WnjO5uMY0c6ht4N34AKGVffRdek
pNmB2nFDP/UL9C0Ph/dAz/W90wPQiHGXOfSnXfHVGOu8/BT99BN78lcy6ayzMvuItlNCzTgHPT4N
kzyNqpenIep+JjFxPcbW8cZubQo0YmsVWcUvT9AxxarxheHupTUynaA0u2NUTxcqp16kK25p+GjS
rlm3SvmUQhNERVMSHszwXHCCrbVXqiV/GYJEVtneJwPnxnZp3NCL6j0syxub+FdjIBFsJiAimuAc
iupsLNNHnex/XdvfEdllyPHdJQiuo5XgQa7288A5jmrczRSJxkcJw3yPoGvXyO9T+jXk9ochmURo
jVhTHkaCL8GdXmv1jzbW7hkbXVypOKfJY+QmtCPcks7D7K2MB/Yj9l6N9RaW2xHjXMRWsH1qvOQs
GfKwj9ej8BLV9tMUhMc2guCbeERHaEM45irHEtoCNobDzvNBb2niW+xKPifgqt1tzp2Mz39C1mtq
hlU05VjB+itnIigbGdWZ7i8tYvmovcLbyB0r1CF2cSzHJGCx79sOIWC8ZMXCS7jQKvCg43XsJFZ5
1+ZWFI3a5MdG+BGqod9Xw1MKGwVCvwX3qCe5yKykMK1TQvdNnYCwSjEl4+J8tnrE2tItF/MzkVXA
lHvUyqvkMkMCJZMoHjwculTMDEc3997xL9VrJwBZLJGvUezITw0l7eiYbfMJ2rhR/sxaI6UFODgX
VshYfey4EiOTBvSkvlmN95Z19WOdkKDOWzSXgpBkX+C3BRS9mkW1b+bso4tN1r04x1MXOnehWjfB
cqtVMXKfC/vM9TrsxBTnhRLxjxOnzQluZyudjzOIDQH+THXWL2Lbuq9xU6LC1u/1zA8lsXqzBZlO
peC6wOVzwIZdhU6P31xnp0UfmJojDCJu9pMK43XkGr4RwKJT7cE2sbSi8e5UlL+R2sXEoepDFr93
VfCRVYPpT2H/UWpTsi4MDYtdZheUBlDc0dUHUhwgr2rvZ1MO38tesmunp8nJ3is77TaqwqeYJMFJ
11+0FN+KLdnzCQGyqeUqnYBVc4+xxpQ6wwHnwizUtzWJYNMYVCbGVk8GOzkzBDiJEGquhuqb04fI
YqqVRMEoIyrN/GCYwCrx8wluXYdwXmqTmYVwWxXgfhUKH6U7pV/p8hsjZQWAwQBCXbJNaQ06YaTx
QsEjSMpwtvFU9r5b5OYZl1/qUFbkRso3aoSn9LM3rWGbojYTi8NzMVbioJnJa4NXPICepeEdWPza
jUbEo9HK+7kyLToDnsqBvJihD4+ELGB1gxiMYgIDca09GpOBhDCVP4T36JVahQlIrs2xI4cDu3Jr
83NzZ36M5xoQZCtBeYaZD7qigzNiowWOjDx1nZOisGjYYWgeZV99Bd86opp5RedDeA3qGqBck5Jd
eJa5dqmcRkeQg3PKxyEMs9/DR9rh3Q6yf1RdMz6+2o/acFdlWXiQvk9zoYOD9GzoOo33oWqWx8gh
T+tVxpsiL7IpIwr9tOQrxkBz1KQWMiKbUN9V8TmxRRhgCvCafnoRx2k7/WSH0N/h6OX2PPjAAjBZ
M7/WWmaD5QFTcU6Jbdvt+im95I1TbrFQNCvDMB+EFjWUhsAbnQfzZ3Zxalo2bGp81oWFTXVo4is3
i5WT8ia3bBoB8vS+jLJ4bzLZXYNZy3+UVCjVVX+nd/Lm9v23YD1D01z2dy3hZ+xKVtu9OCOupCBx
d8LmNFaBvIkl4NM8QpFrG/LmUBbu3SpR7BKlhpoz7RXjq41JAmMTdv2mocz7vjG9exQruN3MFrlt
iJ/YQbZssekXaOdNG8hxE0YREe6Yya9MuptR6uNZWqAf3FB+krdYXL/poSTuR84r35tzXG5Uqr8O
crwROcLIMzJcmjPoEK57HpeNe1tZ7Y50HLYpI183Cb0H9LIABEhHsYNySrbeApBFX/HGlt63w5mN
Ja4+zrN1osLuxLbl3ITaV5C0J2KRvk0nWFD2P/E0VAfLid8x8IgjhRd8SNJoTYA3OtCey1i7r/ez
IB4uh2xno5BhFWajibnsQvHTKwYeLMV0eFVztUo4y1BSwBS6hRWlvJBLduZdpioYBwTUjMLejvZj
mOYvDtmHTDxWGB52dZK/aTGnpdqSe8D+xxZI+H6kxaYpXsMc47geKIoVTPCLXWSSMFcg5ayp2kFj
bqjDILKs6CfI26+CPjEOAhiK3N54Zpqm1nRt0qQBvrQrCAKk0GczNVFTYMOjb9zroNcUjExPJLwe
dXPAocmOjRFxFtI1+EI20I3ao5sZ0VHT9PcsdQ9ZszANDRdLj+zpoEQRWMft/DIx7syH+aE2mBym
M/ZjG0hWsRA7h3ZpMZXFqnNmnO7G4nDI9MSnx/xZr5GGddH+nMHFIuwfRNzeTWp2NsIN92ArpxNJ
9DeWw20DujbVppn1CslAJvLiWR0RsYnsdJmWW8ebECIaUJVG2W/N2XwqU/vNafkg9fHIuTPwvE0t
vWOo43YfA+CiI4OGtTmJNQRQfWdMKCsRnT4FRIKMUhHK7jQoaooLV2uuRQih0XHB8c1zw7lND7+8
mnlAFAS8r7C4HIMdjAIAkFQDB2WFCAOMhcO3+OXSQY2BLDhUvfPLTDU8xhgEZEZioGS6R+fKFQ7i
6xAoqksozRKxlfKyTqRAHETQoce5MXD1p0ufS2y0vh7jlKX9Z+2YEsU4boiFAC6YA/O+pq6P7xpx
SJxFC+q941egn6rNCakLoJURRQUQReR5CNrTQitvglLAH/QCIFY6M+cvVy+jCxZmLvSXkbZI+kw/
28rzYE5hlhwD68OquOEzkcY8s0SeeJP15JorOzh2+Bj6tFMnYwKMarTEx2Kg2aTrug0AM2djN7af
ehk2epEIFHSm+sTaxpL1YBCo3G4XYHqFEDkNj2wtDag5CAyBbzifNh20WypRw7Ua6dbCt1LuMVmu
yMMNm6SWGDDs8tlB2jw0YsHycl0fAGL4WbuK0qjaKQ6nxL0403m8435obOKyeI30ttsrCd8mijIg
0hYS4fQa2BosS+wqyKIbE+Zon3s3L0jzcwpuNNed+1ExGmo45tlDl95SwrXIfAeU/Yee6pyqoQfP
DO4nrVzgQ+ozCufw6ND4bFRud276jO4fItM9NV1bk6dIq1RprnSbztpCvKPTgGkzKNPseoyEerXs
EQyz2URVxcnMjZGd58NUBcgMvXrIaZvI4EwybsGRq0dYOtnb1jTsGXz2RQSzo/No6EW8IILlbJsi
yPYkLh8j03ugQNhcC42fbhTeUYtjug2gg67dN3QEijsK/IlGewgloyc+zkyWmpmEYgt4CL9Bwx1B
g6IQDytLc02uEVFsq8J1OQNM9bq2rUsVQhon1ilJenWvugfpTaWHPhnBQ1fLEKJEJuqc5E5pPdXz
pnH+/YOHnA2tcizOpxhAEHqqA+cWrkRSuBLTQwVMDkgCiy8s8YepSrRtIdi0mKb1YdTUUnbsilgQ
AqoND5GdvDEWvgeFAYbRaKmAF7Faxa4BIWCGeorFi4cnjNH+/ONf/vGvX+P/DL/L+6UcrCz+KLr8
voyLtvn7n4b95x/Vv/3vw8+//yl1aQohDY7RwiK7ZLgOX//6gDoV8mj9f+CYGFIXP8U6jer65AHk
uCYAST2b0T8S73iJACoGwLj8qLfPgcbgzZh1hromtWqmYpjpAfyNBzyQg4IdjXXXPNCG9+BO+7FL
1F2fSve+dSyepCrI2JuLTaIP7v4fz8P96/Ow+PV109Ut29SFDZNf/qfnIachqfIC1Dvwlq2o+mZP
rLtfGVHe38OuTYDRWuXGQIW/1Un6CkECm3HeXDzD1a61DLz9aFafdTpq10hubVWG58yJHxMppyN1
BgWYCFH7BN+InhAAlfqgPbpOEVz1qYCBGLXu5r9/Srb3X5+S4XmmYRqcvVzTsf76lAbuB0RBvNgH
bJbwwqK055ww0HDiUxhk4lWE1m5g+0odUGRuYH/OnLiaGwzJ7Dse6p3euywNeXrlVGCOunX3v/+g
9ZexQJw812726GStd/79xwyG4sy4viGll41WfwfykCEwTvun5ei0rsvKhswPrKnvaSAacjJmYzM2
+7Jq1qrJ23slpnBlsYNfrqbsGZsqxyzXnY9IedlL5fL5YQCBGh2Ph9boKkbNSXztdPZOWUTX1O+/
ugWL/mxnGEGy/M7OTXnIQ+vp998yuwsPv1/pf/nLVdD8viq+Sp59HEbtf/rrP/b+g/+vy7/4j0f8
9fH/2H2X14/8u/lvH3R53D795wf85ZvyY//5a20+2o+//AUsHXfNW/etpofvBhnk3y/j5ZH/v1/8
4/v3d3maqu+///kFMb1dvlvIneLPf37p92XP1fMfq8Ty7f/5teUJ/v3P3cfnf33490fTsiBYf7OF
YZKPsE1bt51lOeGcyVfk3xwPpIBnG4Yr4AZK/c8/Cur2Itacv5kGHcb0w+sWxzse8OcfDfh3vqSZ
f/M8S9c9KQ1bmo4ujT///Wn/c/X6tzfq/76amZYt/nrRCNdyHCiTQuqW57AQLOvd/7GeMTtI2oEC
SH1yCoomGBDDElEGKUM+b2Ofnub2CSTpcG5io+PmnN3ZcY5+VTr1WlYR7ZVpOG8q4cINAKiqTeJI
8LN8RNpig5QwLaLAAQHZWBvTW1eZ+qmxwGTDKEkRy/D/ewF8GEPp2l40X/mQ/3CThgOM17sXbdBu
Vcsg1ZPmj8xFUKJExd56BnXSdbFcwm69NPTa854N7089Bz+fJF50dOlg7iaKAcxMyY2BB25datox
6AY42LnnZ964pRHa3cwqTFaqZiPUElTJXe7eVGOMd+yhn+uYAUhJ6ucEOwTdxxEQrTtcAyZuJf4R
egnt1L8qDVw1BM1JSO2aYirByA4JIo36u8lbDv80P47cSzDx0GcxADujKvQhtZrHxGxRQERa7NPA
FBugJGuNWfre7rz0lVPy0zDF97Y+2nsjtF5M+5VwbHoYesxRLaUJU2RzoNZkwK/W7onXJVdaTtCw
MvNS1WV0s5aRXuUAYYCKeoKx85CpwnxqdTPe5MIZtzZsUKc1hoeJyQGvB0a/HLWxk+LH6BGHAAOw
lnEqn+GL8H2Tmi23UXJCbNMn3eb5F1pICaGmrIc2f+JQdsRft8qGipwKjWvMgpLsYk/hRwopzE1t
cbKq4IrrHxU7IHrFkTTbDF32GqEqnE0XPFtvQ/VLwQpUNJVbmIA9drjbOIag6QAd8xnGr0fi6X5j
Z8w7JaO/wKuxmDtq+irzRny2zSEE3HiM6rFfmLOUImh1ekQU5N2tXmOalYYWLHud0k8cUOOlPHXo
UusjzN31TATrpedq3ZphhFjQJy98PPNnFu7c70JUL0sLq71VlN5uwryznfoi3nXUmlhSF+tW5PqW
lDifjMHwRZq3a6s3tI3oum+rEvoxHew7Wq+PhatHMLp4fq0OzEImYbK3YXjZjIHtvIZJ26vsjM7c
rGuGarbeoU3B0GWEEZ9bihuB7fVPWTrjayDMKI1kfvRs85TU5dbSvZmbnnmnRH6fpjYHbZ8FJV4n
zSh3btmDBnCjuyIB0ZBNhvATq0I5jaNHhSpPrMZu6Z3ocVu7FIlEKiyfMiaF++Xor2Zj1TRTc52i
bs02P3rq8p6zf2w5e2sm0p4q62hRNIWrzvLzXEU7lYgv4BLynoJ6cT8/9EPnnezy1XHCS9d0E80T
i6ZXYD0t2ULjJQCvqdmHJsvtrVPQ1tnCFsvTEJV6+llW8U9nwi02mMfGkVCyHV07Uib/PPU2gmwj
zkoy+dKb4jZn7DijbLiLl9hZY9LZa9m3EkfnQavtPSQ8wHpxA8E2cTkRhFgNwhBFQhnzC6etwKfJ
BkKRIJRvAKMdcVgc5TAHqF7tpamEBk4Hilo0exe6fmgGdGWzbXo4wxOK4FGVCb9eONPamj4MnRmS
dYFE2lkSWQ5N3Bazexj06jkQPeqs1rRQzoJvTeS/Bigq93HmvgmVGPskFRYElCZARojZV8rmh1la
Jt5C/ezI6jgp7dtNC4btc7qB14o71+giIj3DbYk7nKDcQTmMxKbrsxevUvMB5BEhc6zcSVw+pQMU
fs0AV+ZZLz1yl89UFC24R/cKwVUZuV2e2pn4g04milj6fA5bIDisgjdpVx9cs0tlBbraMJEO6glu
Xlovw35Tnhgao4AQIIGcod9hhKC00BaH2gm+iyxcw1IOwR4bajeN9eskm3CT1+XPAgIg2DluFU1r
HSewvn4Jsm3vTpUPkd6+TS53kyY+5ZUfDwNjW3wIfFOCFHH+Ksg2v2fsAEcXYUjXUz7hJrtNCghl
TM2DUQE7xcO0ihtqsApatEEy0YU1TGfcSEiCHFNmghZRUp5lobLjCAbhSI/9PmlUdJe3zdUSstpp
LLnkXJag8+8/oq7gCSGlY2B+5MVhgIBHWGHymSkkCJb//P33GPVyhVGNAiPN0bHRtW8TZDg4IvAX
b/pUUZcbtiDUQ+8rRHzrdP29FepnV0TTPY3V0JIVcMOW6cw6gQTtWAPNC2381FFkt8GJbdOX6ZSH
+ZRojQdukPZOSpqhdRt02fah/OBuyxNixTw5zRSsSi85ppS1rECXlHvZmtWml9pPMfCJZP1wtxwt
KW/MjC9Tn8y7SS/KfWQ235FRt75mGwyu2sc5yO23DmfV2FAIEFBDSiMRKEwRpr+okw18nKd7TcO9
2afYCR2DaoLWjr7pqJi3oFWmJYbI22WI4NA3SJNzOHY3W4HVbErzJXS6ctOl9GTBBYHRIbqdmWKS
lu18cgqn2Kt0ss6F5x4CKjvXEaCzTRl4+Ii4dY06L1oGD+TIWXedMvtZN9CFZOccihbOadaDAZy1
lW0qBvSauR2KluP+TJFUruBHRk3xa+pUc2Go9Ubx2GnmVLWzZ6KrXVb3fn7SCevxIs+4dguLrBjc
tqCfHvE9Xi3AT5uCfrOVJw1nQ45oeEyD6taTrHi05o5NUVAh4aV02PbYVnq93lU2F1nU6/RALV5G
F7JAIYlyhBYdxF3HYIHEzhbiRQdUt9D8IHlzxypnCqPH+wkBBc4Ac0suHLwuGkgrfipSzTLQltjj
V7YcMcOUA5N3QnttXJFGdrrgHj8gPVlSXOOp0u+Y6uNEEfbFy1zgInS/zSIjGzVBHjA4k/gzFJeB
Sjw9610A6tURMdI4BKE7b7ph0NdBhxAVlMC6CyO9EOWgcdTFqqMSmJOO0549Mby49VgCrmXmGsrJ
jyZMPkwKIQdzTksb9wEKC/e+Gnhl603D0YDHzEpP2qc2fw4dLaB5RU5vwgg84rPIooXJAybiPhw3
HfmPNUxSa5VhpiF8EeIjtjAiCLULa3YhgYuOyFGc1A9Rbid5wiNc7FSLrjlNrXEG8W6cvewhHRmd
BoVxqzCb2RPelyAZ7ydnfqJkaKCElsiwikdcq017zXtqS7iDEUfIs+tY295N4sCYzXcvFcTAbP1W
aOY3XdULcQ4lMVH2OpJzeIqJP6zMcJkjlhEsLknrXgjkkRGoNoOJSAZlQJobKMqhLTtJLeOSJ2nk
K4gs22Dgk+6YE3koqiLsuBN+U0Hf4RU/0tk3vFm0J2xGBv5EwgqYJ8ingajtLRk7rQi2g2tmt1oz
JHNgcU6EXjw3rLNWae3NbLC+0vIXp5z4KgIXLu80gxKangvqle/LgI4jkdD2CoeWrTxJsLjEvBfg
jpv1YjjYrKYAXh1/7vP6HiBUIoGhdgaLrnB781k3Tka6aIxM/E4yp3KXJN9LNZf1cyOR3mbAI3pK
rwozcFq04zKjSyct1U0q8aUzMUI4oglv5JXrGzjwhEuHRSNu8MMGQBO5EAdzfqUQ+GfM8TypewtE
VEGoDCZokeGgmQT0TJ0NeKkNj4LuymOM+ufkWExtb0hp0nV3QauPvpR6vTIzZCwFZU8kB+aTCdeT
290DCvhUaXqirhTkcq0nm8BkAhDY8g5TmNy49yZtlehy5d3E8G0vMA/gHUO+j1MSELhTZ+huhs0A
gAG7u7EHKQ60naypb28vaaJR0sCJftNarb2XAghcO8EDCIoqOzmRVb8YGuudXurWhWFTC6EgbHxH
rvuWQNVs9tx/XSbHbYN+pHlfRmJe+t547EdewFbH5gtplKY3VDQNW77KMDrzIux0Oeo/8N2sA8QP
lkJR7ioHw0LHPyOQvBR22Xcs7gAOM+HbpjddurA6TOyx4QoEn+VUvqHCcr3b+ZlwAycb9uReyRkq
KNBCGy75VUKadtmGTfvO3I7cdMeVSEzegZgYihkk22HQsiPaBTt6Bodaab/UTvWQyNH8ivvoPhxg
JNiCqIKTiqsscOdhlmqd+q3VvPLgFaq+aXr/plRFs3FRzb6w5bz2JLkuT85QwEYAECq6OZMBBNzp
zY3dAbgKsU3Ms3oxKhu4D8pexl6nb7r0kM0GqDeV3HmQ5Pejxloo67nwAZATm+7GIy4LNJOKdrHM
Vt0qrEndwlfzSBvstEJcvEK8Kj3GPqakWA1ABJct8ChZjJyseAsWEcRJL1EevQAhQM/ljd5gD0UN
k9M2I9bNxWCrNRVo8zUb3Dugm68G9ZbX3hTjgXp4b03ZGQjeWdvXXgN54CEz0ZCbsP5oOtVvYid9
wgaSoxaWL3qrBNpAJa9Nar5aWbzVkgLHDeDotYwiMs1Zd6ervD3SxjOvK2v86GdxUnXSrR2rJX3H
rUNzxuaSlPN8aKbpEhlp5c+QG2cNRliKf3ccEnXsrXMEqXY7EuZh476QYAmUypBDOgXAxHXTnFtA
4AQwQ2fXD+j4Wc1J2BHPod4lqGjyCfpbY2LuzUeKdsv1gCX0AnuPaPgcT0uN2GwCZdbl1Rub9qRP
0WHsa+/6+39pqQjWboWSNBepAlDPHzO4MGP2mkuxnfM52LY6DFQLtPKqCtIUyBPIjUHObBtUn23D
HOSm2+af0myNE+cP46ZCmqjtcNoUcUDGE7DBJQu5ScWu3u8Gj7aVNggE1l+5kV0e+2Aw2Vh3IzXk
GC4KZz5a5bBuKek8Jug8hj2ahzx6zM2cFEM9vY52/yRceCIaVO39lNXeTXj9WQwZ614mDpZeTM/t
NL6HLfUxKT4F4mCIAmTUr0JjG0xik0NyJmmTHyfaAVI4DVMqb/TQAg4PGEqUxVOTdPXRvHouH45M
ooe4c94/CNvCaMNNLzPlLyxT9Xok+uZnrAsr1XDOZfaLuRK6wgooxTa14QMmSx2T8e0oXexF4j55
nt4ef/+h07NcDfnNjG92n9DD7QFE8no2noOx7ehDulWG71kFQ5VWxnd04vV+U7Jf0BXelHS0SFcn
0Yhuw9BDL6klMvrG3WU6GF8vnp8NPsj0t9Yz/jnSohYsx6l80JLZ87vcgeRZ1ce8dqk/pcLVT/pF
KgR1aamcNGlMRHOgMgiXZPZhjGxsHeU99GHzS4eMtwoidqgZzlnw2zTBC46OFY4rgBvaUe9gbRie
+Ha89EMqZIkmmbMztfG0O3vPvAjzVi94DOx1B5us/QLSmhw7HwPeuXCqTvApyQgbaUnwN86gGgV+
MOE0myqshi6pfWHeJvwomCgKCtiocbOHYC/luDLyECkONz57IfGs9/G2VHgiCi1tNnFgneZg+OZ3
J7LTOAeVMn0L8urQmJiqK8zo1BQwxxvDs4erBQrbg9bjYKx7+dX23htpT+qnMISWlpOf7Hq2aEqF
9YjoVlBLV5GO7EOqPE5SmsjH1Auusl5eTNABuCCjD83yXqALcAzs49AftTs5lVc2ZjujiOY12EwP
w2J+N0X6navT9lMey3rmlXfZ588m6008/+B3NrhzjY9W3lv+PGRfuHc/cTsHlOOskyn94UrAsrN6
cqkNxTjK+2iopMC65ABSo/vJW7rFwkrJQz9gO5uVe5ea3CKYV6Z73u1tY9I5lZB/2+Ud0nmGglS8
YnHuOb4yBtFH3jrH9OB7TK+4HjOomuuUFtvlt1IOiJ0qsiH699dyoGBbkZNpI9r0yBBsXUUFK67u
Y6wGBOMg/RUauyJf9/3gHPogmwmEUEcXRoXh11T+9vEUHzFUL+WM3PcBgVGdfKmqoUYupyHNqAno
1PaaCgbPTgsfID2ueGySjUbezAnuG822bzXYEi8utXOBZN1Ov7irkvymSHMFPI31dsl2O/MzKZ/7
zpuFr1kwZ3oOd9zjfDuNuHhd5yIGGhF6QtaiiRnvOuUlr8Z4j1r8boGh3LMvpktPf3VLd5eIh9hz
5wPmKUiaepSc5rjf9jkBatMd9LtejR9N9iim51jW+J0ATViLa390843Z17cy154Lt1X3YVvSQQtm
CH/5eEq6RDvHsX0cCZBHebbpKkO74V0a2qRi2cYvi+K41K1ynOf43WPN9PORfHmGiJW43Qr7TcpY
TWOYFhMXRpSGYwINAJ7SnRrpbyELwsSyLfysM7Yqtu4KaSxziQ2jBPCuUfZTS7j+ucZborC0fVha
QFaIVginktl6cmL8B1FM8YQJpGT0KFwu1+gBj3MZNtBeeEWb8TCOlre3UI4x3qe/3KCHdTDeeruE
Zt03W3Ih4gGLJJGP6Z4pAJwZU7yG47SURlbP+tD8gHDwDdX5eYaRrxyjIXS0GSeqoUwz/BUkxX4U
UENbBbV9hBqELtwxVgaVYSeUHLdee4R68cbAYBXX5i41+4Tmk5A6C11/C0L9VKfaLouNHzkmI8yp
VJpWSrGxrbNNws0wKcgnSJHT9zLdQDzeiYIfl/Bu46L1x9Y5zcDSSp1GNiZRUUQYbxQsEF2vaRv8
diGiN83dBbcoD4+Jr+VUtpNL94Un8eR2FvTs9/I7b5nWeGHzQ3LDRiS4tAb9Lxi8sWN1GRXL3lsb
UD2s580Px3Ip8fbSWwgsqNBhWUhoHesKtlbTVLXvgLW0Mu/a1933PEGg7jRaYjlH35FHfdZCoR3a
6dMWgs8P6FiAqd4PBjlH+LgbJfr+AMgDi3vkHNNwgWIu+Ady/3fDBJS24lxF0dFnNFhvHd5bbDRv
xkQuUHrJ+5hTZJhGLFkF/66azhHc1ySLfVtj+wBh7CHsFNdX8CSUcrYzYyVHaNNO9VTDZCOwIy94
4cNBJylZ/EDRTulhUWIqejIcYEwY/tdpiZOp9CDd8SHpveklFuxlA8zKTmdtY2emHmpcY3Oh6HWu
HloCzdkwryLyJB02Xbh5YNI794IX+d6OF1RKPmxKo/gYkuJAWdoM3jb8VQw8rPEcdh8tVYSTTv1s
/BF380FpyTMq8Q+Er0sl+VrARUQUlVElF/a7lQlYR4ukP5VMt/V8mVrF6zJn143p4Q6nNL9MkByi
BNv4UH0kFY3CC9YsAgrU7FyXU3tP3szR3GUXGbzbINyYwj1qJbDoqD8zg1mC7wxTSUBa2fgdop2s
xo7bP0OkQ9K291Mkb6bif+QmakNAB4xm8eLoulGx3zSOkEE5WFnWRzOUx7Z+MD18ilpa/Cgt9VHz
EfDZLJcbzdOPXVi8eqP9DX/cwoIz3gt22b4tgzXlixtKRH9ZSXZkeEnkOLyETk3wnx8MQpghjuLH
1AKEUhrigxVhduy+jCHfD2mydxLtkqcZdZzgccZs7xSYrhVxXddo72P2E2n6XnhL8NkAl7jkGIV2
Dy8knTHM0HvO3AKHTw5Xh1YYBGMSjjs91emz68/0B7yU43xOsvSO2+lL5BI5MQLO/sUhd6bHhWNl
2XQCEzlbNeQU9OxbnwI2Knp+pB8u3lVss420fRVVvUW35i3VALLEDR0qyQQJGf9YpavTACUpgpbK
iqPA6+Oa3cSjdckl7tKwvAGQvzLgmDYiU4g20qLnJNCx5Q2PEU0NWeQyQct+0Jfnrpy6eJYG97fa
QNMeVOK7ZkzewFxLtldYn21nU9v5PjGyZ0otczYAaYWdjpnrAc30a6LeiM8QkQ+S15u4x907RkBu
BwapTIwmUtU4cXp2n7HgzRaKt0bXMHKP/OJL17hS9mfRMJmA/E0dS7hukU/XUQxU0mTW04NUGf4X
e2e23DbSZetX6RdAB5CJxHBLEpxFzbKkG4Qsy5jnGU9/Pqj+OGW73K7oc30uLGuwRRIEEjv3Xutb
MrxzJvLruiRYT4Q/Wi7IezAUXkodE0fCoyibR/PJgizAs360TPpUoqrvHb15bmV3j46GzhRYy0DH
Ld+wKpa8XEiUXyU2wdbvv7ppfZ6I4y4c5eJ8tTFt5k2yMSxzq6OJOrtOe2F9nQWSMqM7W3AfrLI4
T7F9O5EQP6T5N/tL1GpPfm3cTCKBRpFwVw0LGxsbGvlWO3HKnTAeHCk8sOllme1ZRfeNZtLZSIk1
8fdYV27QI85Y5daLpy+P0q8FVzlQ+Fu8/q9Va37gwj5HHXVirQ52KWMPEme4Ri1ysFzi5XJqRkTi
0K+nfRa0YEdQ2GUqeZy6nBAJ/yEXhNTY3MMzsUxECVFblhzyyd+dVLylxQLoIw2soKKrsI+lstuC
SC5XCXqgPCgO2K93xiC59WoGl+pEGnHnvAdMCJ30prcGFO49+4OhPGeliDcOF1+j2vuucDfYxY4a
nIOVPrlndMg3skM/JWpGfbVN3KieOBsAv0+ysz+yvL9P+uxxsvbURdBemg1W4DObOq0FWcvsdwkm
sjw/Co7QEslamq4bl9T7dLiX0n8QeDvwem1EED62Itvrbvk8GsWeHTMJLpNzXP5xGbkfvqM9SHvG
6GCjxPTTs1b7twYMhkxE12EZfKXDQpo9YFo1pB8ldFhMZKieJlcDNj47e+LhiEpUYBncM2kmO9vc
t6FAtET2CRWKxhnIMJmtYQRoTsOfN6olRce23jv0dtKl3JaddiDXijGKYWN5p/GE6x7g5NCXlJHz
TTI/RDK5KW34NTkxDKu5pNurp/H1RFLhKqI2rgh0A/UHputdw66/pocD2FdNTxgsYhsZtgtG25SP
gWV/6UvzUCw97DR5LGL82KYBtE2m3IDHcj3rI/O6/BWwEtd0wb6phZ7CzpdErOl+hiUH9XXd6EIw
cIUi5mDAyOgpq5gzta3aE+O6G7lk1RfapWVAodvNTTSo91prcg9TwZVBllKyiLUizH94hoNxgOj7
AjAIsfOYwd30xRORy5Qd7lUHFHhpMHBGRRvUH9U2GssDygFC3ZH+e0oAqJnYWy49DsvJGTEGrFQx
OtG2jR9mnxTUNNtrTnsKlxlFaj0zU3zO++aZ4hm2UwFGgbyh2S8Ju9FujWrRjDUc+coItnRPPVkK
mNcRiwGTsefgVc5h4WkEkrJl2pQF15dvLeKD9DtU069FzoRodq6c4WXIrXMrJ7xBVpZzkJ2jCXDE
paHGvgxdHXoI9rVntOMXmgegWNRVbrzHxqpJFKz9okNjLE8gWbbsQA8Ji6Fu6ddT1NykOZ4LGjsr
7DbHEvpV3BUVDf0Pe75LyuIE7WirelJeSWUNaDHnQarAGfa4/ttiZS8RYcIIv2ljDTmVVBoWbL2p
X2mvsViEwWND07Lsy11XYvmdQV4ME71eOiPY4B79bLhxGMcSNU7h27Xdve7WWE184G9L8RyQ1Ju+
DLH+ZA7RV9uIvs9Tc1/YTBuMiDerYTxqlwDzkfOsC5WDFkgrShnwio3x7hI8hBbpHPjJsW6ow4nB
xIK4n8zqZhiicz5+9P4h6dTNGFOcZMHjEpWL/v3OYQ5IY5POfO/TWyooNRwaPbVx6Zroa5wp3LvO
M4awqzIHQzYKYsMKs7kxabTulI/Ky5nNK8NqP0QkT7VuXfU2tPyJ5RlPOWOdDXOmM28DGTjJArYc
XpHsnZnabehTrJLRQvtqPQTpaZy1N1q7yCAIi8jD9qajy1305XO+LDLSmnbk1L9WqX5X49bDXPck
5uSaMc6Tzno3Tw7OBQJlUWK8TjBF2IADe0iYHhb+i+0Kdsf+fkCVA63cuhpH9d4OLh6Z4YQCVe6q
usJklb1QJRYbG3bNqiwpV3BjgPfMu5km0rahQRtgw5omTKA2SMZAolCQ/TOlenVweEm9r97MikwI
c9h3mGJWs2Q9jIKztous+ls5GbedSq4zx3nDzP/mgOBw82gR/9DeL4e940YA2wKKXBrOO51ixFKs
WRWq87oDoK+LZutyfZeR9dEF/vdUkT+sKNfB/sJOmaLHXneviGWe6/isz5yYRWOws+pt+kKyHPfI
Nr8E6iutsSeGaik+9GHc5N23hNgoYESPEFGv09gkmnhiKhj5IYTPmt1Qn+7DaLwxu2ndZ2VPr2XE
s0s/0e168jnsZWsUuS5DGkoZ3Mx1ejCAueIeC9ValfdNz/PT5XBB/OCFXUd8tkVsiEZI20qJsDha
vrXNsjEiM4jNkFLyCoQCtXmqsWfNI5Y6nd1Z2gGCA+G1Kmt2C9ogdliGCCtTdBtsWVbkRjDAUBGh
0thG8iZHLjYTwVv44dchmcZr8W0UTcOGuDaJVXCO/uSG5OnQBC2LHT20N/TbGU1pkwHW2m+EuSqH
mCYaoR7L1d3h3Y5r+6oelNxPffw4lmhXKvc7nTNk6RnCGkPDMa7r1tKa/ZRNADDF4uBvMuPsJi4p
lmi16ASQOJHHp8zSaP9Ay3P98qsCM7dWVf8wWN1NhlQASv9yWythttMGILmV0FNdoG+foVRN8TV1
Yb/KGCyyihDi9WwZahf1iK9yLI6olGqSEfK6vQml9VHEIxIT0hYbHeGO1HpkStNqjJeTPOWWexZD
fson9kiCoIm0mgk4j2+qCLKukeyC1qfm0XeaxoAayxCoF0gofUmhKCZ39WJAQKHHRJxONp/NxrxC
hvwlRfFMv4G9GbqTWA+2XOg+ep85p6PAmO5Wt+I7l+G+mbX16os70wWxjJIkse5mhHWXsofqA0oo
Q2fu5GDdiRuXvbyOI9RCAN4QxfVXUeNX5XPl9HdQH1/mgmpu7Fj4h2byGkBc9ZMc5Rlq/b1O230E
Vw+0iKwnuXFCyjjqwkPem+9anx0hdWF7Kqp7y+5vdI1AONHpL2APXvMWxwfG9y35uteRbD/Ir35y
cUlavFrhCp6O+GJE8zYVrdoCn603wFhhAo8JnA1RZOYOT9m1bgP4i8FPtLa5dSdoMETsOZl6jZxJ
7jK1yFLYaMQAdGPti9aLJ7ls8BNoSHSO10Yjt+hISI9Z1j8NfR4Medwm7U0bZNaGAoW4lhnqsTkk
G0whzmrJWTDBuqrqu0kZSnncnGgW8QbM7T16FnvujwRCvAV9tqgJCiJaOoDXkU0KgP9WasueQTW3
CaGqsBKMQxMz84kLLjHat6t4qXcklRCcmo+68u8SSbgA3VmHUhEwYr5Hlo/yUnwHWNiv636KNswW
uTnDEFpLRAc0r56qFEhnJQq4zQlMJzHsonJ+SV2gzFmKkAXFgV6H5Ahp3b0Tor7LVq2sdh0BiNuo
Yhs2BA47drRypNWEPX1/SaT6Zvl/yPepmdBI1n6MYgUmbQiniv/e3Q9UtrQTvUK0FA6l/x7W1Wuh
sFHRc90U1tzteYK7ikV9V6fOyc2VOrmRwdplItsmFSprsPs2RNq6Dk6ez681Iz4rumeEBpB/6TbP
VMTmEQVFSBdQhMNhYC+nIns8pZkgkz4K7JUU2JJrbThX0C7p9CfzMU3a+WiQAoAY8ggSC/5H6SOT
Wb6NN8g89NFzHVFZZBYzCreejaNsKEi46YdIOKDSa/oScxARDbWaUU97yMreIBraHgZBF8NGmXdH
ErIQUVryGWgWXtKBGE9DqFMe9+luYPv0+Yo+P8R9Mnh9En8YZabvG0N49vKS//5QTPI/XyIRpDNc
gA0N80GnLaX0I76D8EAm6dqcfNb65cPnZ/Cp8HcUjbnX6ovqzfLox2F1FHYP5Ov/fomHdh825G9S
/0ZsksneC/GcC4uckxAPnDKLeWOH3CVKvXuywTgribE3aZhFQipn08OW+RhmGc3DGXRS1Izvfkh/
2aD9vbbnW3+mWGcaCSZs103NVtRadYwlA/3PD39/acI22ht2xLato+M2QMvXG9ym8PLMJcyhapfK
AcTb68DGwvv8XqzgxRefP/j8dL6Ms82at/x7FLLF8fO7f38ZYR5YO0N7PxXTG/nbpxZp/y403Jq5
EGfcX585Fhu6sa5xqMMKp5v9jW0QMq4xKJhgLh/M5UWEU0ofHwYXl5dMjw6a2AYVncxM35syByBI
UW6n0PxQGV2iwkiu1ehS+8D1P9bLBysqi6MIYSviZEyZd4FmCcEqGYNzrOyIfjDhW6lC0gT8YT/O
0VeMDO+zxYCjGMfnVvPXXDcEfQJgXhUh4R32zA6pZe2IEI+tcA89BViKklAClE2zr1Cuz3VQe2yK
jlnTnO3E/jD6rj4aLayRIRku/gAm8MMtKL5Ai7o8MA2xIOLdBybKhMlifAFFJqpGeN46biL2WDeA
ydBZ18jnzDbYkqTyFUBWuHZr1W6qAWNdaiXoJtGAOPGpd3X5wMi0Xx+IhIV9G9BchzJH9sNQeRCU
mjNSCUIMTcPl2g+rfUuD0SmHAwQ+hgJN11wzuFwFtpoZbnkoM7Rr4ZjlS+Fq25p9HvQSmj+Fg6mD
tm1yI4Yld27aajUxlA5DuVWio3jQwsDDSRgi7e0ZWcDgPRgad5IMW9a+npnCN1lKO8XhLUAwaLmF
hRpn+tLJOjs3ilrLjiIM4tJcF6Gp06h+9lPoINzaOwTGHcEStpZDG/ga+2M8bgd2k55ohX1VlfoD
oloqV3k71GG2RkyWLhvk6eC8c11Msj73ZopZf9Kg2bNUsxnPv9IcZDQ2M8ENixqwGVq/KtXkIckD
46wJ82CPI6ZavSX3NgHfk9jIlCAaQUWiYgobLHeGH1de0OgvtZyYB5Tdi6Gngn3jeG0XLe1Mygvu
IfZt4yTmRcZLX8G0hweL7DGuCHUsS/IWm97k+1qjwKSPNJBL5t9VgFyEiLxXLogdKL4n6YiWMWwK
rCaf9wpi1D1CzM6TRFF1ozghEJq9Qh00ETv3EkKG7Y/WGhlqubfnutpMjA0PBcGEa81i4ILVchVk
8B2kpN1JaxQxVR0Hl3oOdoFL+YO37qy67jCggbxBsCrWQ691BxsyGxuhndNOFt2QgPCZOXXPOco0
BuH0pAwrJMBXE+9po9s3yUBrctbiUzEzxwlQUtEwD8RtV84bzbSTXR1MwbZu+BcWg9dVMUz1rV6b
h6ax8+tRECWkMY1j3w13mVHcQ+5m+N0AmFG8sqqEU1iA/e3aFc6+cOsbfnSy0pDRPseb/ISbLgmf
P8+Jaca9YLCZ3WfhfJtjBl7FY5E9GFnyFPitQuieNhv6QvlKatG7MUbVS5QXxyrJqmuyoiUORUg4
vEjymWJBZEOAsGFr4ZncasR2lKWIXrXB/MrADniCiaO36caU9yPds3AgVh5kQeQJJ1hfuKdyeaEh
7gAGrDUKaISb3BDkiQ2YddRU7mBECIzrTtPo+ejI7EqG9UVdq01nF/mV6pBqEPG8VaFAvhAXT+Dd
tk1gknzfZIRZRIikOkap5xyACwrG4C5J4Sy53Ij3QvnkORSuv02bONtBrzAR+8bysW1wn9pjN+3x
zBgPn08W+B6nUucNTo+tYrm6fML5koqtGm5859Ai+Tm4hdN8c6yYqhow51VfKJMGCixXlROCnRbD
CSW1djXkJlwCy8IowVdxlqiDjJpLsbDh2zm2PRXRiC991znbje2uCNPEnz72N5UrT3bEd0hrIP7F
berN50MOskMvVIlmKXjGLbgI7hlhI7wu6egOtOXBULV7Xbdjg6iC/QLdyeL0+cFAOvXXL5npx3uf
GMVSxYdewD0CzZNReBvV2fAJWYFV9oDJJDjAVPbcyqbuZMT9NBRxsXW0q55cs9OUjZwNA3YCUvLQ
IYJeOU5VSjiMiZUaQPSd6KM3LPnFKIs1ybjFJQZPGeMDpAfvNHdl+DyWUXRGzt4AqVsL05UHIlqR
DY64n0tHnuUw6WccOKQAtvJcEAdCjIJ0r2afjkk+mNSSy8XYzPQHuaUcx5CIL7DK6bbOyJifcv2m
wJghWouVjJU6SDTzopLaq5sWCnbjbvE0NXcM6Z+ayg/X9mCFntMH74wb5zPvEBgWPu5musAHaQMl
iWoYgIMBXfavRcwNzCtg2vJLcmsLMW0ZbBABpMXpzsxR4EU1fchx+giLdvKsDMjzHO2bTg/pEsj3
WAwuW8SW4X5alxtancbJbI0ScknMimCMIweYcK9gDLef3wqTBurCnD/JMLvyI4CjXUSZrmQhD2pw
ox3MzHgjkqq4dNwMupRnzAv7aOv+GgpKcxsEdBk/X3yu+oMhuKX25XyH+C66SEIw0gKhSaxXj91Q
fu/Q9Yt6wt5NQsdB5ost1TC4rhP4Ba4tVn3fhigx2A6ZU1biPDSdQ0KG+3kq8njjKrXqU2W+6Apn
cuc3FwOBGQim0b3uB/nuGmZ/cKvMvRZ9T49XofVcZFT4vDYRobKF07437kQqvEyr+7AhN26c2o8Q
ASECPEFQdFV1O1F21CEhbchPuneH+cBqGSGGbRHeVGmDlsknrs3sp+ZqnCQplf7HJztYNtOS2aKb
O3S3VD5m8KSF2KGChCyE2XqwI9ju+ZC2Z2BoLkBA3hJrdIkCMtndjJF1cicu+M9brxMTP9ebo703
wZeuOlfd621F6J1ROLDp+U9uy6NNibIIaVkKIcTLt7JN4qMvG1w3cvbCmPsYos+LA13hvbG1b+UO
Z1zyHPQOgIs2sx96YDGbcYYH3SNnMnwx7gfCxbbxvOyB0QxrBnMg7MfWgfOGPuyIuH8g3Gat+5wh
LI/9aULDueogh1vWkNyioEEoQ5jgpkVATcs3PJozV06b2uHGTt3+olOunVnAk2NUOW+fX9Ua4GZI
APkVVt9jJ8vIq4zZ3mBbIrOj0RvudOG0HazgLTd18TbxyZBkf30SaBmxg6mmU7nMW0Tt7TONg3Y7
kOBMwi5otpyMvaPWQ4L++zOyhM+c1v2uqoJhr9mw3XyyF7ehk5GvMwgiBBq/3qWxRqlm2+NVFKeM
sCrM7oUddXtLmtE2QXa3H8cHgQLh6FcMYIhtlbsgq7/kVvFms02tW2U8LOGiS2GsTkOj16iCFzb6
JDLOn/J77OlV6t/VmTJpgKv+SDToKhrs7Ek5TABmBl2dLqLneQRoy/NCeetua9AkBz8PtC3pWcjD
Kx1C0ZB3l9nnGjZaDAm5Pob+Ggn96CFR/gDCRWkTd+AYls8Cvf9SKHoX81i2O8WCdibrY5dXg7vJ
xYRJcrmHxFxtXL7ttEbaRGvcaZNdY1uoiottjqro4jv4XWqwKl+1sDzPU54/GSbx3hUjnkgf7W2d
9tOrtM962Q4vIcCXXVNOw3p2k1eHDf4Ts4k7bRitV4t9jd3ZX+pkqJ7oaTmeqVVvdrJgmntEy2MK
3gC/ZfauLeEVpk2pHWuPdUrLB9VzfxH4I0gu7o4EvOtgsvmdw0B/Pcieiqy9KnQsgGZclmdHOMFN
gmWUWZZj3AVTUrDqAxrtWuN90mAhAefdBagan7uljkPEcMt04BWnTLgJ6sm4R7IUbggjWnhZbnAK
lh9Eo4uaTdfo3vlJv52Vzs4W9ceKFLp8zxO8Dx26AvQYTMxh/rUJUewI5rz1gALZbGsMeaL4zzd0
8ePdVBhvlkE6sTAeeuS2bqeWCGKuHFqsUM3Y/1gaSK1eRiPONyqMXnO+RMnY3KpGviAwDF/ztVbE
PbwzzEfB1G2DuUifgYPY+NhMe1+YWXmNK/wKkfGr1Qjrm5KcOnXqvoTBCFal+TrXxXDNfErf5/OY
H2ARaFvVMTWgm1F6Sh/y+95Hl2jFmcZd0idlCIDWSosrTAqVdp5zk+Z0kg8PNvMqetK5A21Zf3XY
Suwqgbx+LIhmafwG6ZIPUa+wgmpbj364FxDZ0SWRKZIR8qFxD4NHgx+Bu+t94JCcaoK+/usWxt3j
ZKmrTp+a72VXvNESFJBm22nfKcOllVhbV8SL84jIiTnFcs8YG/uFEcJtYg8jb9oQreeABB1j4J1T
6aAd/79D/Y8OdaEwdv/PFnXcJ23UhP/1FNEnzv8L8+Rb/q350eL++Qv+Mq1rlvnfmNKlrZuOlK5j
SuAQf7nWlx85jMCU7djk9iBhg3/xH9u64fy3TX3ngJ0xQGNIyY/+Y1vnR1K3hHDIZ7PwoRryf+Na
N7DG/8DgUMpRjuV8/iJpCVOKX0APdAdbjSEjvr3MeG1SQpkH+5BY5jGOqDtG411ycxlz/GZ9+RQ1
1d0Ph+43DJCf0Rn/eXhHl47LaxQskz9b5jGsu5rbJT4z52XwaB0aIfFnueSlOoeh+DdUh/O7l+tK
wxUORxX2iPz58UIsnTFlrbtRqXnXIEOKyUUiNyxv6juhZwxj8o+qBqOnIEQzBmlypFMT0uBZgVsG
8WgIUOouShH/IXLauxR3QzALHOG1N1jGVcouu/0ycTk6rbrU9bmpTQSS6KhAhtmpfXCynIErzjL4
PzQtgC7V58DZkzvgDULbdy187+joJtejPb/7jJQc7dCr4LY5KxkfBxHvY2gAyz8XiXm0bX1botZ1
6fU4CF5UfiQEam+I4BCn7a7TqzvbOA9tcCiM9LadtWsVZ/uq9PeiIJqBVL3E4Dd17Y573pG9Mklo
HhSa0/JLG1uczNm86JPzfYKN979/54G+CGk5lpLSWM6MH2AJhqO6hqAjlrj8ggNi07Ncxg2UF7lC
6r7+f3kwSCbEl7vU1b+c5Vqfw+LrFdnLU+VBbN0VDB7i+hQl1cYH7f3nRxO/PcssSzhcW8Jwfj2r
bQyoCki1u4l1ezc7/YHXvx6s4hF6oCbdAWmkv+2Fh7ItxfGS2fqpjdI9LZwvmA5w71jGWbnT+zAz
WzTpirru907/t4thwev8jd/569pz2dG5lqVLy3V/we+Efshw3p0YEhfOFlgBdyT7IVfhRc3Zy78c
EbUwcP7xYPD0JesdNONf2RimbE3fTnkwjOQ3FpDVEpyXOzBvmbu1SECtWv02gBebxxGN+OHSkYWR
NNeSi3IiCi52IOtA0sMweyPpjZXl4GGYPNJ2rRqHuAW1BwK28/v+RP/x1OtyYxYfSRVsxzrZo8lg
XEeW9UgPJMMszQN1ZKpTzK56tNwIuI4OoaS2tJj0FCscWRtSNdcBWnLXD3dONyxiQfpTvUeuJrzu
yAOfsAmJ2aho9GnYDgEPbFtRoXJ67uDGK1z1chq3dRUda+K59fGtMmmCAnnDupRo4w58mZfk5L3M
oSemaZeTtQDhcz8Rut2IlA1E6FnlcEI4jbY/29ccIUKat0t5OifovMv2kLiI83QmykHgNWjwSc5z
tduxfFXGgAnt1Yd7XjB2W0IU/YtVtpA2ST2sQi+m09dB9O4bUqwwVsSRp9EndjpUxwxDO+nf4SrY
YZ04W3Z3iIXaBwMZWrycoI68lt37UFrrXLretMAJK0AY814Yp06E+6YNnrEX3ln81hD61CdWFWgP
bpW91vGbOFbxqHmo73Af9t5stqfIhgo5vInOAC2WhuJCLV7tI7oClwbXgS/IRghauFkDLRzYkQfC
2m7YiDAdHqpwZUw6OnFF/Ztp4aksbPIQs6zfEW20Nl39gcExaYjNCQv+Wg9xHZC+W3I8NDiPYKb3
Y5ttZjp6WaTWyzsQ8/2U3MBFGWZG3SHK43XQdYR4hfA38zPD80uajBen5J2iG+eS8usWzcrAVIBk
raiv29Q/t415DLA1qxI1MkrXwGwPyxrfFZyAVnRM8/5rzftm4ZCDO4l8zUdwMnqdv4xNN0XvPKJm
OtCsgjyWcNeQxNtz/JzvbpDuy2ABUKSMYKq1awZeVw4r2u9bqxsvBCH7UXfSsL6MJnnIbrxveO+S
2bqf8+GSRfDH62thREdyWO8H4IMTb0LTkoQTtYd8yRbnlTkp/WnC7YLK39lokrgmpnC62JPm0XDd
E1BW5PMuChSDsGX8D+aA/xV18lgjkDZ80AhcToAvdn9eUKC7/bqgWELawrb5Y8EQ+4SL/XD/GIiL
zVSTAaep+5NdaV41D1u9JPIdR3U1bRFoX00zW45h3vHcziFXQjmFmJ7b63h0Hpll8xtuoTdcu6mB
mRfbMfdDYXYnoiG85RRQ2FAY7GNy5Z2w7Xuhax6ckQ2e6t3yvbGkI1ltbfI8EdeeA66xNLGQgyd7
R0RHYUbHitTIGo+Eqb4Sf8KFV10LJRkVYBWn+evnuMJD7ZxhFXZ1IJAgPwT8VtJiJq3b1kl5QNnf
n5bTRfmoPJIraAe70MRdOUJsT+pDygi67tL98o65WGGJON05ZehNY3fqCL1TdBNMp/esNtjJet51
BUsVhojQYvmisUwKKDs9hDsoGk3uQfVAkq04Fn5AW6k5AN4+2wZLs6x3EsLQYO0bArlsEdwzI7nq
QpP1iq/HdLMs1TkxnrGNYMWdd+SS7eIi9OhleMuvzrHMLwsxpd52zuU+1YAGISHtANvY8RIAjJMm
PEZJeOcW4zZQjBIZE49qr+wQdj+D0yLZxzl/+K3GpK6IPNqZYQzHVdAcHy/Q4vetiG9N6X4pgvoN
ksiNMuhaHmS/wD9fCiKOkOGtTGTYsd5j+9fOcd1fArQMfz5BzZ/hdtxdKaeFdG35WamDzef8/eH8
7E0s7UYAPAl+0Bnz3x6B8zkhvGsEcqTj+4aD4zlJB6iEPyMCo3UfE8rEMmO6WChh3IWuvCqVv23i
6ZLQc/DDjN4eE7Y42s79pcqYx7TDJbJJ8ON8QyO2L7KQLvq861MQ7eWh6LmFBNw+4mnXGNOOIQty
+RHtwnxJmKsKnQVkYF3R073upPs/H4NP8N1PN/3lGChdN6H8KHYtCzDrh2Mg2oFddl66mz5EnSrX
XCGLRXhTxMPW1knBjbJNhdgh0lneEi42N9wtV1HCgDWkNljW394GaA7IHk3ncpUnOpqEQNF8UvsZ
9eOkmesuArrBlLDv+dUTf8dkEadcAmkH4fkjMozN0tUQHfdJp1kXZM7SC/S0AWJSr21Lk1UrSPbL
oV/W4oYmYPsoTHxr3KVbI0XIRL4Y4dgRwi4dOU5FPmXIiKCUkK03ekOCTUSLYqKcbkA1c5sc6nEn
wvZgBi0db4LMY/3fisx/bJ0+D65Ey20rmsNiQfj9cHBT26czbSO7xlx8wzgY+88AhirgGeMJIBrA
6TjI84ae8h5z+a09zbt4zAg0iVlrxFXq3A8+dikhkdGUIB04F5eD7zTcmgK1HqKCxLHX5cpeXvef
T43fXR3S1V1D2YawaOX//OThEWDxcmKqf4yMWQUPEEDy2Lr/sr1c6vpfT0CuQXbY1LiU47/U/XVF
AldjpO7GGFl0U/KCcRP9+ZUY/yijeR9MQB408B2DyPtlM/DD+6DhUEvGPHE3EJruYk5DXQt21SQp
7alJkwgPJisuN8yaaxN95KGAMsLolNsPnlrTvGoRx/75Of3u1PjxKS33zh+eUl7yZDufp9T5HR0i
tR8CGOWWdWZYy1a2/5et3Oeu+dfDTO/AMG1aHJayfjnMyoK40JLSsxmK8M7sQacHkFJbVqoEm6rR
eVVJIC03IixA25yZHWBvpvHmv6y5/8PzgPXnShMsuf7LesPWz6BX6Tsbd4m/Q9A7NhA9BBbFKtjR
YYX2RQAx5btkTKdxv0T/SBDqnw+++BkD+NfKb5qCqDwJJIY9589Hv9CwnQW9yxChaQ99lu1Df7wU
7Bhcd7gsJ8PEUEzX+LsobkyUcnrcHZarMicuXis6QlVfsUl4gU9IHos3Kqt/OVDL0vCP9+uHZyh/
foZ1U5aOEfEM/cyLzeR66oNd0TxPJfAw0NEZY+ClaP3zcTGW1/3ro7IPUxJQqqIp9suCFU6VZlvU
TLA8EF5kwGnZAJnVqVtqTzs5L+8ITFh0UCPtEgp6dfXnZ/C7RcfSbfo+ukVPTf7jjRnNKmNCuvHF
62TCwkYcxEbrX+566ndH15IGj8CU3GCR+/noGm6H0IPZO7ys3tMohgZl7rsQs5zF3bYO7pCyHVse
VwFnaIZgW/C+2067nrX8ZsIrsZTSLmDXkpvG0BF/zc+cQK3UoPZaYD3ibl6X03e7g8wSZvu2DI9l
FO5MQ9va4YtJaq3pP03RCAROY2+TnAOVEjvmc6ufdsEABgxd7WTU1zFPBuic1yC8MXjQpdjIOlao
CCId9tfl36Y2q9kwb5Z90bKjGTlpjTr0tERsNK36lzPzdysXwm6Dup7OBA3Qn4+dsEvLRljvbqDo
nmqCLT4L6wTXs+C+zybqz2eE/bvF21JCNxnQmmwjlufzw0o5OzY7TV1zeOn6e9yId7eu37ohvZ2C
YRuBLbTZmC0ryKxX1zjyPGaeZ1Sj6JM1b0zUkXRsUkkurlW9FQa5FTnX90LeWFY9hT5Hg8XTT+IY
OsmLST+jNCJsCAQF6d+jmu12Qoh3tDjHrzTD3Nd6c9AcDjRk6wEa0bIiyCbb+/xs2bD3tjwSNbvs
s3r2essKAWt/PfY6yv/XVpH9GI6nUfselprHnfvMOskuN9g1+DJS3tmkDNdJe+NAwUPlvJpCtQ+T
eoV8zKWL4A/913E2j0yW3pdycKQEWO7/ywmKdPz854MvfrcgWAQPCBZJw6FC/Pngh80EVjzi4C8H
uiQZSxvnXcb14LePLkb2GcKKIEup1dIbAMwP0kmvWMeXohG7C/2cTQ3fHXMAmWOYeGtgPcxVRqwi
f36iv7ugbcNeVgxhG4b+S7EClRXnOKHpuDH9bwa9AxFnbAKt/fL2lBYTJVp6MY7YPz+skMsB+HXF
tIVOe17oumvav5ydgxK9OVc88GeTRtGsMUKv0ePjcgFOZrcO4+BuKTe6cqBlTTCPRKnHkDeQHtTC
qg03yPQTby7EzXJCu1n2UnDvw9G8t+zsXLvcoLhNdpI4c+xXoPLuPvdZDlXxcGpJosyd9MXQyDno
1RUjcRJbDmRpew465KDpMFJ1JO9GkFaoZzjn2gQcOjffhDNUm3qehQXduz9U5ZYt4UrWGjI+MM7/
h7zzWLLbWLPuE+FGAgk7Pd6f8qziBEEL700CePpeANXxS1T/UvS4JzekqyLrGCDxmb3XFtCHeDbP
uC7SIJaLeegPHkTUmMgHNGTbua2f52cmg1FAzthGeDDpzXFuoSQPzXKW8dUXSWuLEfmAxmfXlvRM
FMN+q70OFgaczDot80PDf5obwPnc1WiWzNhezWcsba9KADb284mHZYPxJ93k2g/6/a0OzXUG7U1F
N7/7PNctRbzRImyuAZ09vx+xE3wpqFj6qY8a5GPDpqKpmOdkGn9h3ZKnSMoFPcekj+xF23My8qjv
nI1qtvMJkTCYEDFkgu4yNkdfZwYYrySRsvMxYb+EE1lowORs5V5cyiXDZq6vzVYORgEdjSFJ0T2X
PXGUOrQEt30pqS87cjG6kkFbTdQTlKvQYpQBei5w+u3cwSQer57BpZ18TwcNM4+/taZp34T9DvQ6
Uz0uBiZ7PI12ENiZ7P0U2D7mP2VTNk5FfczM+3wsdOwNSLbCco2OKEZwjUYsMOMDmRy7GhR60nPv
jjhGiKMjmJgByXoEBEgTvJGQc+YnU84s00q7nSacF7fWHoXrHhJ9V4zBvsYygYvxkMT9rnbUah5s
+Cw25q8p4KCqWm3DwkJybXST99J15UdQP8M+OhP5vgXRexgKeYXGvPMnWjf9o4J1YU+8OU7N0Rs2
4Uiy50M6Zsv5ZlGyArujSs82qbg6BFDmOO39rNn9yy39P5UgDgWQLoVnG575e22Aj01mnkNt2GeH
HGtlH1mHVJ9FTf42jhD3mlyQdMBCHloV4KhHeKhYIzVQsGwa9bD5QbPsf4n0/sd8F4U8SzxBAh2F
4jyKm2uIf37N8+n2t0NIOrxW4QhdLv3Pnx6RjVtprTe/5Mj4PKEpVdZLhQwpZP44TwZbPBj//Avl
/9S1ucK2bdcy2Q79fuxBvqsg4nDs1U20z2sepmRd8Kz4bDJTb+h0U1eiiwrZb5kn4TKRoq6fZ7GA
3RDKEvfHyD+VyaHgLkAmcdFoe+cJSVBwCWGpQtoFueRsYxSQomIq8pg6T8onyR46R4uTbNB+BHX2
64P8g6n+8Osz+43t/tu//t9Cvc8L7f//Hn3dff3y5635/NN/LM0d8z9caK60POlwB/2xL3fN/3j0
D3OVhnGQqoGb578x75Itu0ldT16BAyHQ5T/9977c+w+yKa5fCkrBU5Sr6X9Bef9bzcJvYIVlkxWu
U5/SSvy1ZgEySMasdKI9IW7RXrNAe6c++N8kAqOJmAx9FNNhIM24hDqAZLBNbNzeQUc8Z6XfQlUO
b0NIx99mtvo2zA65HO5GxBzVIjuZGAweeGeHSInVnz7cPy6+P6dtLN3Nn+9jQf0iLdeQvxo/8dsr
x9ISN1J5xKr1oPPsjLSu0es3WVteotFyN0CA8VLqot8nZVbhZoN+ZMY3Du98rRz/NPLGj4MHkNzN
nA/sgTIkfYZ90beyFPyXJMi3ZlE9CC+e3kwe6rWdvBdG2m7Nhj5z+e+GHfbQMtWzFRCjohRhmf/8
Lpex/2/vkg7Txs5AZSnI5fjr91OlHIJBwx4HVwARY6NRXgDls2LEZrqxNPYo2O22dZw6e1sE9S6b
kmqN/vZbOkbTytfzaV23VXHEovnkRPW4nZCcb8kYypndDBshtebJ3ZY4mB+DGnxchdOj5Er457ex
HHG/vY15LS5YyxqLPOKvbwOvu53B2HF3vWMQyylggBp5VB5FQLJ14PbawUTBgJTXZ5tl9ON16h6K
2hxXUmrAKdu83kG3KLd9YV4ML5CvRgbeDsX2ZsCB+RIzaF9RmWOCz/p2B3YFL3Mdisvo2eW6NfpP
ZTVWd/Bq8CNy2E3VqN1iSHJMCd0eIT+mFWKo32G6tjcM8GPC/+mG4wlz4UMbuYwVLLRvHooqclGJ
mlmptkEeX+BNkW58xcbPAsZcdU5bfqCyHEeaUQ2aNhlEBIMCWG8iyAJRF43vymZdElardvDrSxR+
hGUXvpBbDJ4LFAu0b8MkOE6zf3SA5vRWD29pYUGUKHJI0TCPb5kWE93MLCZPjXJjtoq5szBvRmmL
f3ly/W30Y3q6a6NLlh7CGs+0f7vHIoJ1J2RY/Z7bxDoHIjhaRL9hnvStGaRH6LI3OldD24OYbu3G
Aitt7yNVBlsycmD2FUhY50vNSpptJP3+CEUDTAi50WXh/cutwlDstye7JTAHWQC5eKwbjGTmYuVP
T3bdKXAcagiJl7Ns4nTYi74cz7KMtwbVPOaqqtIOudFVe1mpr12mIRwvokOCKDCxrOHkxArns2JS
E+vZ26h3JuveDBaXC702AoZxyLXPY4xwPJQR8Gd9bC/LjTnaxsek9RopCYOxLfALSlNS3PVee46d
hno+lfU69uMJf4JTHI1xeEuSiTtatTu7wcAgokGc0RUxy099tU1qBgRGDYCc3xbtiQCpNr05Yx+E
dR5xwKPM7cBXiGjP7XCOGNs8K/KhRxSAsg5MiChTtc0A2hMWrn9EJYeh0IkhtsDzX4qAwqJwLFbe
VovAnmKyxKhWQDXZYLGqHgoBUDJQbnsKYfK6nsiueGNfYytaL7efzWLPpjc4Ez5nnZsBeiL83pg9
TUSqcU3JkeIaXid6k22dLnpnPJUclyeG3ZXbvKyTS4b9LIMfdSROzDjXoCPWZd1Ge3eIvRMhcDPy
aL7TDC+C+h84yNcrP2WJqZmoSusnl1izqwVin9YlnFOvYs71PIZV6+PbUZND+1j63FYCojF095wn
U2RdKvK4Wg6QMZTDQ+kB/ivdR7yx+R4JwHdhO8TW4r+s5fDNkfUtkG54VxGfvJ6WI8qH9J0K13Cg
NDBZItezT+GhYGtZVxJukTeAOCtC4BbmaH64Uf/kNHiN0jFvtnGSurtRkRQM2qA5LE+Zjp7Nmlrj
VbPesaRsKFtjktWB1Fqef3bt8YbTajxVfkdfOn/UqDmbPaqu6NiL9HU5uAoTnorW+ncjo4UWYRm9
25P3FBilszVrQvTaOLZ3CMKjfWrGcuc1/YH30l9sHK5gLIr6oTbTr15d2EzFgFeC2Eh2nRe9pzke
m44klT2w/nYjBtDDRk4HbE43OeqQvFqN628+G8Cx0HuQO8YUdMYbVy3NpoMK6F+OJDnPCP78JOEm
p0ph44kG0WHSNU/A/nSTg+xKkoHwjb1ERnMgLR6F/+DLdaaPELf98dHTN84I2Nd0ibG3pmRtdUTn
yi6ysI6yl14e3Hk6gcEaGC84Ojz8KgR6HzkYtijfiYDBtxr3XAlhyhu2OucUkYGzJfOjozCIu3ve
hQXY6fy5Hc15H97sTY5PFnjjiy8elqsaXMe/PUUX8eJv791kAu8KPgBDciz/9b3bJmGkAWo7wO35
xShCkLQ84XexvxI8J06tRECEo4nEetYRjk/E+aiTO8CATA0saCpHOo8R/dpKRKpdde6AUapOuNsy
eEIdYmhIwlX5MTnGp3oQ2QU8o/Vv0+S/fX/sxyhgPcMwhYeA9LfvD/srSvcsB10+e+zcAimRMR4w
oEX7TCs/p1DAM9TjR7IOK8gb3nAvErYM7b0Yw+wJSOA3Ewz+uiNSnSqzzvZ+2L0mOkpnqaNlX44Q
Wdr6QQ79MSEqLQljcTBd573WO6x8VvJTLxgtjSTa1nEmzuxuvna90FcTQZmVw8CeR617RQQ51K08
e5DZd0v9qsXic9ANm6hGs77KmTpophuQujmAexDVSPApqniMhD3lYAjasduToRDuOo0TQIzlNXY7
n3XSW5j92/LU+l2hRwPOPWGa6A4p5JEh/vXKGKkhAgcU/Z4YKaJ44kjHfz5oK4Av+T7uRiYhvnpo
NH186HRtX8VT/+JpRIQVWvWEqAuXxLmeOWaQvTr0JoO4mmNMKGqnJWev2eLFMhsnNWHf109d7WGi
1c03q+zuqqk20lcEiwA17H0wWFUKIBH847nVI6IQikHfL0UnYJ/2iMVoy8OKY37C8enRsSKFIUoG
KMOV6NQNJsOtlJD2GZpD9kqDp1ZVMaEcCCuIozMwS4qf/1yc/m3jiVSZYoJhAGPJWUz725DeVkPZ
DYEhd0ieeaINw2eWASEwQRcrgE5l1urGaal0EuO5ktNaayL4Rt6jNzunVCHl0YzrrSiq4fzPL23W
Rf/1tNM55dheMzO1dNcUv5U0jkHu3NRzaCttzjEtrEsaoihte0ICsu6SOajleWvVkY5nIDqzwwWh
VjbAjofKfLDNwrmWRXwOeWAC4ZpeC55Sp8F7aQOjetT94DPbghweRXTTJmXNBt9y16HYLAom6h5x
h7vK6PptrWRO2pC4DeFg8sDGLOVrUbrplb82fCr6f37b9t8PCd6ZoAWec8dISPvtctZxHbVOnuu7
viqfyxYt54T+zdMMSduJm6YYxmM8h6YjYCsY251SX27LKdBfif2s425Xtr63d2Xl7Eh7zPcOthyu
o+xbFZUX35Ff9ChWDwKLKoVgsu4YTt6hP06SVIPexKIwtCSOCpMMkx5XFbPxNzenlFlOFw/P7jHN
ML7CPHnxxmLXhMFZiMw7wOHaYA5x4Vb1aLBJBlIRftXedfyj6VsPXpIXzDPZ1UUeOI7eswz4LpRt
oMEiqCOqegzGi7SGdmUKLbzNLYDs4TW7LspbiGVfhJrys2V7q2Eeg9pWeyD5hgQjsuL/ZZ3xN0Xa
LGzlnvBIoDM5p53f1gTJUGlS0TLuREvUDJOCO+myQ+5LYjxUuavLwDg4+OFYfWKbAxt9DvJih+9r
5YQAyHMSOwPABTbI7Exz98oYrLNbF/c86V7MnAFx1qMYAP81A6obLWN4TcyX3pgvXoVbrAyd4GrW
BAt4FgNMSNzNWjApZ5UbdxvDVPZ2LIbnsJ95u2QZBBUVZGESA05UDbxC+13n5xwmjHdcMkyr8/Bq
dAqYcj5WcAUIP1+scUUvovNgpPsgseTxXy7kv7UkfIak6NkGQ1I629/3cbrWYJi0DOz9UeftJ7PK
N5KEgEDI53iS1rYQE4zg2n7z4xbLVVEwt/BDE6ETqHrtnBMKCWc/8fZGxcQZyjHICHeg44M6BU6o
eU6caDpmXcyKOSn1dZc51a7pm/xUNjiSqsg2kP4pci/8mXYbAUxNSviFXqTZgOfwAWm9xCMYBf6s
It2mWew/lZ3PXnZ8nEyCbwoHL61uJMRbFPc4776pMt3ZbIiuU8BjsBw08KYBL9lsBn6YpkPz8ld6
Rr5fRYJNQND2/3tpS60oBctgk1ETT/wIDC9/xq+mj3/+6CWX6u+HJyotKgw210hybGThf30oKmMi
NJribGfpqU7kVGmuotFP9qFO7jRrQvRqEBdN0rPI+uSxOQS8F0/2BZJXzF2ebIFnKEccC88bHpAH
AjgwDP9WQ8ShEevCY9zR+KC3Gh4GZ0YYWxkBVrNXz4yP5M+Et8Ysn8j8+9xEbf0YlA3JbhEUBsOv
iYYbbJORAHHEjT8xCUBMnqgAy20EWAX3KY+/YSDfgKucfhquMzCLiromyL96uScuRX02IVefzapi
hjJkJAtPMu8AhDmX5TVVAqVFDe55xYBlOgkdK7tI26emsa9xrOOXl3qwFqWTbaFyqWNYKVJOIAvs
a8nmuJqch1/vrcKeweOJkAaSYzcQxup9nvsaWksSfJ2CdGoanAeWuqjfARGKponu8Fro9OtpODcW
cuTlE60b814QcH2JiPBFHHqWZsBoJaT/y7WC9eOoLlhLxexYzaup/Fj+qXBgwC29uilYoM8frwpE
fUgw9V5FCPuqBQOKJq8voaBUH8t7dGKxVcMcy0gq2wFuP1SIuQNSU1DffQhY++Uv6sfiRUm3ufUz
4EPAxKY1Hbe1h4ucJxBSA3IX+K5BF8691s4th4s/+v0Bf5R+NsLhsygtbT9MMXIpnopmOk3nOgke
AI1WBw2BAbpiK10H0M5+fSmBxPcCGsTaoU3WX8q2zMikFMZONEm/olhvzkGK0w7PBX5RZP+kPcab
IIMDS3QwU9j5/Re+fVdG/zWhtVU5vknUwY9jBVEJKLOPh/lGVH31c17jWsbNaNi5DW7x0wzDnlxi
SfJRkzLVoFWjlDB59AwRWYW2cW+L0t0DvX108sbZ0EJdJrgiLGCJswHjgGXazbH7WxN7i/nVR/op
MMHGaDmTseU2aS0P13tDQYiB8gvGXJKMyoogKGxAyzcDd/GxYV55cgj63FCUpxuzCqGvjUxNloHG
hJSSfhOrghcPRyUd91jK1jq3+XALPO0QeeUnvsYbbzy5k1OM8gyWSW4wqDGweKEC4GhZiC2ExLmb
ZKYFB6T0cgfAdNP87LlrfWgzJjtOry/yrSzxr5idis9aBxlOOB2hpxEJjF2VOj/TXCPVKJmupsY3
3FiTs3JL29uDH3zjywWFyk2FXr0nJL0XFoRR+7nS6upi88Bbvi6icBpmFs7HkMTGUzmkW9T2zUa0
rn4TRXcXMjpH1eg/j+x55ut+uRo7+gwcwWiD7SrEONW02SkTA0+5EWE9ATxE6ZlIKvj5UqT+Ro8b
nVid9iBDo7lz4d70jnGXXgHTr2YhKNz7dxGGzXm5q3VRtlemMRzx8/GG6ZYLXZmsoJNmP6ambmAj
6cNNlvQ2CCt+JO+de9vZ+mPSfIVo04elBC1pEzUwmtzTXfKDlBvyWET/rKeOhngXRKw9jQcgePLF
g7ORKRpwi9zobWOyaIX+9R0tT8qeyhweWogESGT9TxbC4E0Bc5SGXZb7LITXn9BawGhjqEAmWASM
YGQJjG4Ys12ysWd8TCe1j5Z4yX5Fjnlx8HwnOVguhDW78OutZpdAO5iwlC7M285m4jwcfKMFBwdA
9VSSH0QInil2Xu7kdC9ORiamS4xRY79VRMWsw8osHoPE+1IY/mugMG04k+sTuJOaD/X0PXXNFl2p
Kk9eVYkdCLLPpENOV6vEyjDB4HX98bMyXbWBerEq+74/6CnP4E6riIOQ7YjOYQgORWdw/ZpUdH1v
Fltblu86PIlHiADACLwqpg0b0hsjmR+9tIpd70VkmfWdf/Yt9xFxj1injuueUTe5F6u2CUrtxMWc
pvtSugoHXouWua9DJamhRi3eFORFrDzZGMQLFuNacmsj9gtLMifG/jEYrKfCfkBmmt0KAz/BNCkY
lzWIw7Mbls+poekvTo3tJTQj+biMD/CsaavU1p5qd0h3A3uNremnWJ9iAam6Tom3gCQsNvmIj7CN
ANAvfwzrov6sR/fBHcILxMt57Wl4ey2JPg+1BiRvflHCDLxtnOOmkf50MgIbiiwYKVwPzr52C+cA
EZj1elsxPE0Z+S0HQJgpVNaJWkOLeRFulB/s0CIHhWEjLOR7EnnaMVNhvHGgV50EC4TljyG9w9ji
e/VjFBwMcXW1djySZaPt+skeX6HJf9IDceCLpUCS2j1i9od8KUHkJgixaIx2L1M0gHbb+zdzAq3a
GUruJIU7r9DRD0YFDbyMURQ05YC+FvbS8iaXQ9CSw8/YJU+iz4X2BM4NmJx4LcF8nKeZEBkw2nH0
uiW1lT4fv4k85toIGLIQ4uKkLcRQ0BhXdl8Hc5gIQ8orY2Uyk1r+qsgOvw6q0XaBxnwX99Fm7JS2
iwy8Z7++RL3xNnbdHZw6wrWUA+AdySyqJ2aHU/m9yRhnD4XT7IiP4nUbobOx2SythegtqPgZQFWj
745yWC8An2DqKU8KWOhnagh3W6h0X9mc2h45uEMLSDQdVIk9h6qiUGZ/GBhsbadqbLfxPLiPM5kc
NSGJZRjbm1Pmn23hnyLJrKUqa5OuoykYviYVx08XnpuEhssX9hxMdMgaCMZjnD0vb6zU+/cuFMMD
G/Nx3SnKqixpXjvNLXYSjuks1qlW3QCxJWxkul4+2RIs0EpDbQzUFRdIYfBO9aT7BCxlJIDQ+Z4b
8i0zsw+RE6C8/JG0IPwSI1Z9VL0D6TLWgqchQfb/nM0cATU4FOWk9eziRKcyFxMFwbDvZGVtgEEf
Y3vSjnrhOztzPht1+OhAl3kVxFi9h2PFDHAcfkYhFSWHHrzrSgsfqKKdh4baLYvNYV84Sm0qmosN
Y0/7aKTeu8k0ZyxVeApASO4kbJhyCPuvTZ5/KxKSR81ee0OiwtwdKTfjrE/enNwQio5sE8v0LkM0
rgPREDbW6sUnBh7bIRveORW7T4FqQCTDWr4TdAeiqSYqx457F6o7OFHTGa+e9aWrHILCq757ijQo
gg4I19YIOZQDaLqjWyCBscN231uptlX9YXSa/sU0i3ZfJ817YVocf2PSXkjuBh0bcfwalavzHJj6
tV2njKkNTiJ46xnUzmnYaRZNDxi5+Bpn05sVNe+orYKLCwqjKGhZbEkjwo0xrky3yL7AaSXdZTBZ
FiVAlIOUBhM3lRvbnw04/8nMlYPNMZBq+FaA2aPb9KNdVXBToVnl2vDgMjA5cXegf09B6H23/XQk
IJCl5sDY80C69S6KAcdOUxghdDPbVQqYIt8zakOFqoY9++z4ijsObx625Z2n5JPXefkzVSmHX2hc
PbBPT21t3XutQ0ZTEv2xHPXR2CE2GvCZuKwIIUqtirKIKBKjHzXS+o0RdsasKUF9q5EvLQeySkQb
Qiy1s2/ojrYLXYsRMKTDtDkaEGnIfgudy6yZDRKsOXAt7EVtG2Au+XVIAD0M9Lj6EtBijc6dECjz
mIt4m3Bnn/zBiLc+2ZVEQIOA9kpMYEQoWqwR1JrhuEu8O2wIm6tonRO5t1dzIAanGnCY8VPuzwHo
gfMRgBC6KMv67srPPob+q0hpgpyRTFR0q8GNmQF5NKD/ydaxgKFyhjN4QJFOjll5TAuv2CS9qbZh
pVGycUJu8riO4K50OQOCdBvClFXcS+cyrqAXZcZZd7o7ozzrUCjGaVVaE8mSWKD6lHIPymq+Lqfk
GEPA7iqYqQPXfeK8K86ta0WfvU4JruCwZjacBo69cdkNLBbCquqJIp6RaTJDZ5u1frJxncLYtEkY
XhwXG9k8C1p+omdEcOxn4pkrIvPIbLD8SGlQIREW5XkiNS4jvXSXSAoZfDP12gnbbm8Zkb51ZgdU
nBlExocIwiKy9l4t4q4rEdc/2e8zV83RbqzyxIJm13ZfSA8HTzWPRpZryXFTbT1BnWLeWKEag4VK
Uc9hZ7dnOCw6CJgehLzr7UBmT5t4ImGizONPk1t9QljqcEZmGo9x/s3iu9FI3Lj6mjnNzgkF+AuD
p8f+ClRg/SyZ1xRq1vi26VvaMrKgcTH3LqCuUSJ39LT4DYRxvjXiyCeCqvT37F84f6ze2Zd+LVmL
hTMtSeYpYuCYtER4SpdMAzYjrH2Zh/4Rc/SdYK/oWYuJJ/DKj6wawmcxpISK2CVLQzOEMFMULG/B
p6rw+1IqpdlJEGTIGyYPpFRv4FKjW9Dke7MiUZV0nWEV4EI/TIV9DTD5HoxJ3pnLBTBd3snS2iFc
edKM5K2dv0kZTW84nOSN4vozs3w2EhQ/y9Fu4opfh5YtD9xD5LrDcWsiWGmVfq6H2noeG2KO5z6m
jVAACNf7EY2ky5fzdeSrPLzFKHcoZe2rlTfGy5iBugsSLM9F52Z3Ygjxj7nZgx+6HDtz8RZDa1mb
dq7uRT/8mMiGORIYhVzPir+qIH9dHl+Uz9U5II6uwil0rsFfk3x9X16HFhuXYKyH3S8AZGt74igO
bA79SzEOh6mpGIfMeyR3rF4ne9bZ04WeYMp+Gsq52Ef2RNQc/nyP6n7pI5dBelnas3hCJVt71CV2
EUX5OU810gE4+bLTV4I0dm+yKG6C/qtVFmREaKDMneAY1kTF/uqbqjI9jkn1XTqFZOzIBzqArz3F
U7zr2Nbsib1FDOvyAaNcP2FtmK6gJLaZaPQN6nS1oRsobmmUEIZHs60Zwtg3o7IvlsKEkE7VrJwG
56tNpk8iV7wz4sogaGlRxqefVKO46v3UeIlTwqRST391LWIl5pmSLR5A3SB6x6Z91pCwcLykd99x
9k79bapL/xM47EM2MmQ1qWMS0+YMBbfHZQ0J2SjpkgxecmVkX5Kczg01wAfpmF/xfPfx+GD6qrvp
Bqk7Ipn0F6PVfo5Rz1IYkQdM4ClY6TYEDERVD5EfzPinYDxnBKOsbeWVzR5nmHXyI4S7oz89LVUk
W+f9yIh17HgmGhWgz57wb4ATwuS2b38qPQK4D8tqNUJIpGSRYkPCWgTc06OB9ttVRBn3MMAFXFYo
UW26e9jqx8LPb1rQ9c8l+b7gRSYCq3uL0yVpcUmOFzpOZgoaSURaY78M84fquslnnYTWO/Pk4+hA
ofQkUoOqA/sf9JG2HtKiuDoT6Gf4LPvl+Jx5hLPIyZF3y8Hj6LEJ3k8ko21ZimycRIQPieuf4Nmg
Wx6TK8kt3xuMiM+pA/ybxwdwWJXc2SdQzWbOuI5qaa6cBBUZKYKSG7L09mU5z8G9Mn/RBvs76Ni1
ZQTNqRpfZMqioaYGwZu7nupdkDBQH3Ak7bt+lJz1Aw74ltgGqMY7ggONTWnMgiIr/C5Z495LqNd/
tAXCAJgfp16xN5QW7HrO3pIdChSrEf1EwSPfC9r0rkM1gyIcrpqqbu5VXnyHJdZchKh3qVKMJF3B
OjC0i91YTO+dasa1iTJ+XboWd15pIgAjGWy11ANAzdNtgXIabIudwZP1NKZDqKrX3cDAKB8n62mo
hw1IXlIaPJR0BgQBWtVelf1Bs2LGeMRV5XP+md0ZR9XSoi2kRTuf69IJQ2rSMmCKw6g4LXvzti+C
B5h8N9vYhbWX33OjxblahwNPLbvdslc2KMWbFFHF9EUBxg+c/tFpjHqf1DzafJ9YGZ4E7sb23S9y
oG6OOAAfq46aOSrLb23gI36HQfs69N2Db0MwHmJY8KV+zb3+C6DktUs86CXOslvFXvBhaccModQ6
1KyPPJu8fSbkLba7NwLKkJ+MkvhM0l2RmsR89HNfKWeBSOqWjwpTEGSHmoWzJh/yoDX3RqPjns5A
l5P7QR94ChNVH1T70euKaiGEYhg6P/IJZ35XVPVuUirjUcEQq9E1cetLuPKodpaPMW03y0DVxJW9
WpRI8OKSJ1XXq9x2zsTPtK+LAkuz4WyXNuElALlimmNJyG2LljPVPefR0nEHt4iiubD95rU0wQWT
+j5LzdGcLL8x8SSzoFmvQ00THOIuOof1rpL9DGZn2z1WD7lZDqR0khiRStovVgqpkx1LiOhGkjen
Mpxe4dRbeAc9GGYeMSTK3boSepnsCmPFKqN8/LVv/RTYBnzEpq/OU0l7pIcdk9wqeHKLtHvqSFOX
ZFhcuDK9zZQMn+HW3J0ksbeMVKwdBS/jlG7e6LTFI5xHnR3MykqqxwhE8L6XK5VLdZb6UK1LEoP2
bTO8BCLMHwqI7qYPMRV1KVTG+Zt0vHJgiOWiEC81tcN8dSwEiJ2ByHec1eR3VdLa/ZIqVXRTO40I
VLp6jvSG4AoIgSFtNz0Oe4p6k805P0Y8vs1B028ooz7pktdm8/v1wHirCvXI2fBYjyPandgiHXDR
e6WtdaXhgC1g+P7WMdpHFRgb5Zsz4kVxqNCCYA6GXtjqFnJyYuK9+TYg1oPhuBVfIjN6ZCzfbbG2
k1+d/Vi42BatJ3GlRn5wjKy4aVpAqVfr4cHUFfEovPytmzJyiwHag9anxJ50bzcOJBSMlJXbooit
/WTYd3hxjOgy+J9kYchV6I1P/NXgTtUsi5gvqXq+/eL5RmyEFWy8kjsFg/nrVGZwpTJ/S2KoeuB+
/cIIFgkKBGsfbg90Djc858IowIn4IFomFifoAx7aug1OeqCdC0bWB6M0WdXUFSTQyg5XAkznwWzn
vAzDrLatJ2Eq5ApClaYSQjzdR3ce67uzKtkiKnS1NBbL/zhlX1ztzHqGsWSAmXFRaxFjtY2z4NK5
BOb+EFHpHUON0Ycz6P4Zgo1PMp8OqQNzCiFfTFvb+eQlnyOqOqKF4NAO+XdzHsrq3aull9kNmjyI
rF0APDHW8RhjwlkvM7LM3PTzW7QdL4djMYDIKkwCPpJsCyRarmpL1cwHDRihWfe9bAnfZiCc3kN4
CmuXoK9NQvzsrjA4UwdEvauo0q2zZZav7E7Kvcxox2RAd+9ysmx4LrJnTKRaO3ww19Efhk2j4LaT
T9McYO2nhj3SDYeI3YLDYKsdqiKxG9lzMTMvtGPUEbNq63qxzTRrrldTxB1UB7rfJ1tIHeFTDXfI
/JoQY3ZAtrWy9cK7d6CxyTkl0WIhVooyPCYSoqgDlz1Q8Nkc2KdQclOLpAudMBHWwdvce+b9BDDB
neZFj0eSVBgMrwg9bl4swzdPbU7AMsMLXKkENEC6XIdEP6yJmAhZtBvWigd/fKg9ysEoay0oZugM
LZoalMK8nkkZr3rZWhuW79/0qhfHBDrS2vUtuUurCLxCQsb74IbWNfseMRpcDXbKLaBsRb3TaeSJ
kYvh6wSmaUhaGE8Q6ec0lK9VH0cYmDhLmkYQ5ua538O2fxlKV4MS1nbbHDn6lvVPuka9jJOSSJzl
mQNkBPeZrNlNqBcC2JKzSgEQTTZJZvNA1SawYWtaLtHK87dMat55RsycpDK/F4ny9101H3sNSPGS
SE0torFydBr/WQcW6E5A2lzB7jsEMJT4JREgzRRt69xV14y0SROharJlIMweQELhcNSpEzkwJoov
eoR7FjXiasclmPHePyz3NgP9HsZuB6izJb3EzD0kAo79albipAWpgrPCOSOK4p6A6TvlgwkrfH6o
NaZTb426eLILVp5VFpDl2dOZ8g+nJnKPNLzNY9BoeNI8wjOgLSCqGKqD3ec/696Y9hppTywWPsoa
cUbQaazI9cDlaeQ4uzyqm21pt4QWJN6cX5JV/Ihf7a2sPWgDyYGFGK1zrfW3uuj9M8HA3xV6j5VP
7u42y6yS3eGU39iYIKsqyTMjrSvYlQjOuWzsGOM13x32ODTCduiSXi/eG3Ns96LwsRX+F3PntRs5
l2XpV6kXYIHeAHPF8FYRCvkbIqWU6O3hoXv6/hhZNdN/obsxNVdTQAm/kKlUGMbm2Xuv9a0+Iatp
TH+q2o02ETRfH7o+rUidnO6XxhRPW7eftIMT8ATvItmmdg/Q07T9vY/qbOYnPQFboSe1Qx87vzU9
Z8dgheHyPl1NJkuu0QV9OXVlHSJTuzCMn46ci5fjvNHBgLK6V+HamjOX4KJvNHOAXcIY4CxJaTwW
NgvSKNbCk9VTmZ2ggqKVuF+i8oI95wWlo8jPW5baCp6USe/3DLQiLhhCdy26K6ZNVUXLC7S+iGyE
1EO7GeLmA63CsKZMOYdRh4tM8iBSvnJXsNsClaEA7x5Jf22ytp4TXx8Ix/EWnebVh0oY+cLMWbv2
bc1ab6o5UHDx9w6ywCysv2SIfYz3JlrIWn1RTT5jmtG+gGiylqZBQmWJYL1C2+vq5NaZKBzWDLy6
dRp3BpvhsdzdJYR2Y5bv0pTbyBT1oTHrhzqr7WOV5XCFytJjcG/fBqvRbgpX82LUxE1Uxnirba6m
eCDkIdl6XSdfbTv6nSHGICSU86VpERIxUJUozgcRWi/3Q9j9ktWNaQ1Wlwdnb6O8KA8dHs9V4yLS
hGm0vxeK0JX5utDjA0E5b0XIK1NUBG2k8NeZYImdNzlPIA/KFd6U15qj59lC0AKHJvhxWLCsqGja
aqjC1163F2JIfiG00taO8EDXID1WS5uElHKylpWUbAVsUOAThRy91KrQs9hvTHLBGFJRX2e7iC7z
W2gSFJBZxfhYoRFcdLXnzfcVdIFz4qsUpDApUfIryoW2ZmxPYNMY6RuvMPUlmkp86FH10A2TL/LR
2d21z9qko7x1kJfnSb+/X4tUzm6fTwzh5129F4eEclJfQTt8x3bXLZsShSPSqqT02gcCCY9TRfzy
YL6Vk6OerY9mlNNB6/QFPgMaUiMITn1i19u77KSHBgOnIU6YZEB/lqarnmOTTPi+cnddppEnOZ9U
yjjeQebplhpzoeX9fSsh0/PUqwMb2dLP82rrQfr8ZDkz9vWSFCr9wyVE2U8MBi5kn1/aCYFrgKaC
DxtMYL1K3TNj001pJU9RYGDlnL+IwSWNOhPHJFLDc+MckLW9hawwH2Osn8cuw2zbTQuR3ppYv90V
EJkbYeVB+RZWIbtYlQknrj9CF0S8Vsf2dNc4BK09nhrr9d4PENmTRflsK6FDuPcMDAlmsVT+pLhi
NdSErTXHyLaSQ9Dz35PUVsldeC8Z8p9LtX/S6858bsL6mdYcLmcbAqYfsKTYmHkI/B3KnRsQt+pz
+7e5V3IbNIe8Wrmh+sxhpN6SuQA5btZO1/n42iQjoQgMa2IvNfZybD88ZARPKfasKSK0UkoJFxDq
xpGjb7/USVV+UMgB9FPbvqSB2Zxd2cZoG7N1RgNwFtoP8TvFqdYLd9HalbJ2PQYOtQ7tNAHrRq7V
Y6G68qDZ4TVqjaNOPX3uKlkvNMQMpyYmYGNQ0LoGIQTNvHmuk17sJpYb47zlSBOWU5zLhvxnQNF0
ud/oLLJ0uTWnj/B+rmkb5yd96F9w7FWL0JiAyn+Nie5cXfDMllgHQ4+B3XDgNk23Qm2ydahbHL9m
TVedmcdo6juEjfbWs6N123XIWsLOOlYskpVRqZ8LEi62CTKNPpi+7qt4BjdcbfDwWgJZ/UQtVjHn
zN9m89UQ+IaMrHppgKKNVje7BZJo6aHOgUMJFa6dJqLwaMkXNeqnfCJXDyp0camZWhPsPUubeo+0
GB1+G13QmykUXS5ypTWWeia7hTGvqqohb/aKPp60LL7d6eTlJOLlOGk+C8B0UU8qLBjFJAJ07otj
Cfg/cn+lLtzVpCjfLUDehP9lwdbW3FMuJ7GeJoflOCnZ9MUjLXaKLAs6WA25kOtUhFCg2tT4DgoH
RLowo8vU7pucz0fgBOYXEx8tvdFMlPy4w4RbjN3FyEJihmWJ6abvGEbR/p/SAZasYjGkSsmOwIHu
nGA9MhjmGMHBgnt4rcwcyBrRB2kk4sHl/rwaORsv09AmREJ1mQG5XO4yjsGa+oktigv6oLzYWo1R
HwvXsl4loa++1VnqMYP87iu2lr6a5G744MHa32NnwxVq/Iw10JKJenDyKHoEWpAzIlsiYQudXhbH
YrhOrWT0AyUtz7o1kbms0sAmFS0t1PCNILhtB7/zEeZwvzR7qb3r9fS79nrK/BxYZCnox4TUfI0V
yDqYY02w78x2cXJmKhhORZvJYzhMrCr57aTulggvdVsHo8DPNyOLjKhIvIdBnuKwQ7uhZl8A8Klb
Xai9W7WofJHdcoRJx0yqB4wE3nqSo5yhCY9ZTesTzqnGJrKGxUQikdGZuA/mSWiodGx/WWp1L0hN
7KtK0PJGjhPZDvODizTyaO0x2t2vgyilaS9qN9tVHumQwHbr7WhEJ1UV+qk1pfYgbGKPokOgDqTL
zfkhs1Y6lKmCua+eFjJlNdWPxioGk671WDjw1n7zTJRNpWAhac0IyYJX7LqoHY92XMiVXiIfwDa2
0HIK3n2eOwkaQM/40vtmWHAzrt9r2f909F0XI+H8LDJLX9stYxTOrCgtpWZvdQTCC7OA+BDUJYMn
NIanoDa3aOo+c6VsFkY0hscCnzsxuti1Q2Y00FYG6zaB9FynihEStUbebaelByS0b72rWs+E7/hT
Z65Gp3AebKaGIxv5R5jDVz2BemRhOdhDRgUsH+XAIRqCIjPFVChZ2oORFfaDNhfBGM879ytyWVio
FfICVlI2RDY1TSd8VyYCSoPeLJupCXdejCalInQojKp23fRPAQPIM7b/wS/gQ22astyZ2tRfnZjF
5chaNh/6Y523KVz8MH2ooUbYUSyOKTOjP1q8moHKTmM+VmUopJZNEo0Le24QEiPIziyqSGW43Ocy
3sjq988yYGLVs2oMNT0Gz/fdQU8rsVBnn1+HtODPRR65A7uxqjYXhqd/aRPgmrAy1Be8xOTGRJ65
EK79fP9dTRNiKgvCdK0OA10i0bfEaNpMbf4o4+LCBkM0H8/5HBAVOxLmkdsluMcuexj7nunNSDPm
9xPXr8kdv1YQwsSdkz0ovy1XYcLY2I8sT39VRKrym8aSIczEHrZz0hsxFBstm2msqXdUQCjy3s24
aG0OebHi+KwGubwYpGGzARAbA9nmk5JrW0FSnFI0LCcczHv3QXfvkoaXhYlyMFgNvDgNizhnpHQL
Mi27QOeQYOr4ygaIta7cNor97GjpH3kB3g1jdz95Eqa1HfXEOVk1rWDeOeiQXeaUJMuIc1hxRQqD
mhx25Oncif9FXniv+OnyPn/ybOcCqBYAH6eC1TCnK7ViBH8bkVp4P9LdzycaN3bImkiua0ka1jgR
B6DOXxgH/66HgJDPVLupJaZfZcAVbFgOu1bLOBnSWxmI0neEWTQLVrjeg+MGfExnLaIzpI8RGTZz
KoXWJs+VHNHcBe1OROQxhY3BJznwvj1TGreACKeMscLTnCOUaRRwnazZXg/HS4JlBpWBNM8Dg4OY
aU6VVGygm0M9e10hRoit674nhfhyU1hUbdV+5LOfEXlC6+vGUPM8pjkscO7JiROKTTS6ZaVNi3Ts
WBV07xWu2lVk6O2OJITYj+os2hdd8nXf2XRaOZwNGYQcD4xiK0oXSYFxVUrzqvQekl+Ec34xy8al
W/0mMys82hFrCV3EH5NVaVctNL5cYBqxGn16kdgn82mpbWmCJm+o3lsLqMbcFIZzPOwYJBkLFkC4
PZMnoEC7oux/s5ged32cYHO2VGWfyYA4VY2ZSdpR1ojy0/84T6s8s492b/+g1qK8silG8AOt8y6t
GjvSznsca8d7IhECKPI+gdmy/9oO5Ddu7irEu3RTmvkhQz+JhxL+bKqgEwsqq7zeNZyzP6CEk5zy
oT+WvVh3rqadIjsUVx3DFwgVhEouQqFuxEubyqjaMKBNlv2suBhsdDyQIMX6fhvjLbpmcJeNlIY0
crPr1O/zWUbcRBy6ulq+UUJ1jKgW68m7jBKTbuobESJyqbfdARluywltlsyGTZn6OdLjA5OKElEW
vOf7hRjP01KQCvweF5Cr6hF+CZo3XsS6XZDRdNJUr1qKLtI4UbC2wC6ZO7P2d1RSMltTa4nQyf2j
I3c9tA7eN/WQ5rhsGErN20dZofhBeAWmh8iQRh9gifeV+WGYNC3ZuIXEGEBjiX6jIsah3hnuZezM
2k/bZCK0SYlPZtUQY65F4ubU5nfYqp+m6yZnPVL1Zxbqn546Jmc3fNfd1rmOEvjX1LoP5P1AciXs
7OZEX/ePn3luOpy9ma1/qk5TkjKlsrybzw64otRVVAzPULyKLUNFw8/0OrlUTn3T69ZboAr/sYYh
xZkhbr1icwyJHtUipzmYBfUiwauPjMs4d8Xx/snUEUHOu2B372rZ4V58FK5Euy3MM3lv+Z+fc9Bx
mZPjrgs7HK73LXnGURxbhYONDB2x37EMXXaORF9xf6CT/cAKArG88t5oIt7miB3WiaY3e0+FljYp
Eg37XGEQ7HfHYF5ZJoIeJyHpPIiUjyIdXoKVGPT+sQGPdr4Lwe+nDjMzgDzd3VIy5oRNtKRubmXX
kgkRmBUSRCzYJsPqPYGZKL3n5z32Cjpi1ZZrjCXkmWKALAai3eatvhz1dyUJ1jNUUS+d6ljbgXNp
3ICxwai8F5bMfVJb+AAwSTrRCpGzZiZACVNTO5S9Wy10g+NEw9JrgQOMYsrg+WEakrfSDbMz60PN
B0g7HHVc26WsDvfb6uApn+owNpuhiIaTNEdUHvONSgycGOOMMWdbC/NA5NhjykGX9AOehtbLaaPR
yqG3ZhMewoN8rEnfIWLdIgTK9glilOs0coxjP6nZBios+Cy3c9bE0JrLkFSfC8Ty+y06n1RkQlO/
FC4L3D7vD6UOTz6pHbFNFWleSswq8aj8jkWav/XBMh7b2I/NtrrF5Poup0EBjmgQDKkangJVx5ML
dAm7rtUcFCbaM7z+8iGmZVWdMXwo58dvf7osnS6p2bMMadBl9NMN4RSqVxXXpOXpJ81Lfub/96aD
qKK1rEdu3M3V6yFamD3Re6VBwHc+tTX4FIYgdR6dBvsWCj25TCkjabs+UslSPMd5uZGTu2LgnO4L
trOKEhnPTbdLCnD6dZ89o6ZmZ+dimgiSQDuJMhf+UAEb04Mp2IUMWuzIPKGLb9elRTNYpQRrZ/F0
zJI2OxZ/ph7YgKY3h6hpVDTXKXCVp7yO+CNjYj4MIMVVfyzdkLtcR5A3azND1HcFGlK4Bt2Jjwc5
VP2oLQsv44SKNBxooMyfXLU+9hWaVhvx4y6vYvXcxOWLkAEGai198rwxOaUZwdRRSi/DNqE6m4p8
7MmlhFhaGBu0KLZvsPlbO3ZyTXEpPFXRM6fl4CASM/6HU4OI+3tngHBPLNHixk9gEwSgqfla1CKM
kFYCE73jJxaoopiRNyWBhGl6Frmq7FQKwJ/DocRWsFYEPvaCYFsuNfybTQlUeN5NKHOWg9qRYnbP
7ixAp/z5DT3C/00JtJCCDi5Z09DT3Mul03Ivvl/zfdMV65CStWBBE268xEg3SBNWhAh/JE1fPWo5
RBAwKcf70cgNXPcE7jzbBRV6xrjHxNWriXUqBDSC2MvJ4u5wt9DtPOukgKxpTRQWlrm78RgVEKpg
zy6aNDYuqRxn4mBonbzBhlqbyy0H3HbZZfXrmLnq0WPJdT+A3QuZ8R5hmvK9fIz3TsPJZpa52IJR
ZoHSB9mPei5mITqAE2WpIu44qsF7YufuOmtQXKsiGtb3Jg5nCSlQTDyusVu+WajNbFu0hzo6upOC
2CWBXWbbO4vYeC232hvnhxNDFV/ONiRVYfASI0BjyeepLOiqchM2J2MYmjXzKMi+OuPkcFAeUkVT
VoxSUigs+zbXft2PqnlLgDM0+U2he95KquekY2hktCrhP5pezmvCtzxzsLBEooPaF/FBLEbjYpUv
BbfjpatH7D2s4skcgOhpVuXs9BxyIEYQsVOS5LcWmPKzEs1CIRlHaJb7iEKJ4aVTkbiRGd9mn2cX
gNldXKtLjidiY98zVQXOsFgZkNX3olhbKDg2BHCcIsObzp1ey2WEY5bQHjv07UxCBcPnMIRPaaun
V1vZs1g7t3FKthqCEt8MpujQtiNNT85ZtGBbESRx+DDUiiDT0/wZ+8o+qm3Q+8NQvpvACuOa0YCK
CMpxsmFPpGW5ZI7/3uf17BMdj1GQ1n8AP/8WC2zzXZ5/5d/if80/9VVWYxOHUXuHU/2f70639dP/
+Be2q8fVv/6Fv/yDIMj+8bCWv9pff/mGcQU7wKv8bsbHb1YPf355+F3Of/P/9g//9n3/V57G/zlU
y8GT/N/DwPyy+BU33/+ZB6bPP/HPFC3375pHgtbMwLTghtv4Rv+ZouX+nUm6ozqOqtsGIFFcjf9M
0dL/bjAKsT08pcxYZiLWP6Fg+t9V3dRgTGC7txysvP8OE+xfYQK2DQjM1llfgUVA+vEvBHDaYFkP
kwHIpNVfbJt5ldLt9ck+ZSJ4yhrxw7JZZ5mTf+la9kka3YJQgls+DwwzMdKYengagzFDo9gsCm96
bCv4r5gmF5ML9fI/va7/BQdMm9PM/uKR5+Ga4Ad5YWDj6RyE/mrzlH0Y0CHmGlraFF5j7LGADRw8
Jl68GqP4FOavXjEX+n46lohJAgvdXW5Axgy1krwWyPpqKlxu4ewCAmvcuCgBFnjDBUKG6aHRMU6M
uYmEGyBokCUPtX5SB3jX7l2/XBDArtH61aULpGqCo5kn1cRJL/0lBBLgaNhY2njMhLstHONDNSfX
Z0v8Wmc7T5teakV2fo1RyQfdDDySg33v6UuZwurJ5DeFn3WMYaRrmxcyagk84Jpi22iMTOKtD0ey
5Be9/kq4wtPECn0VluklLDuSJnRnm7LJQacmBqYeDRjAmrDJrPWDiDBTwd9JjXadIRZdYJWIW4T2
eacSUU3+SlOat1yl1a+iYRlE3sqETjpxs13GDsM4L4P5Vk/RD0X+omrql6JXF1MmH5VCuDK2sx40
NsMUW+PIboYcFcA6Tl8yC79zXL9+3tM9NdSsRgfbyxvrK1WCc6eJlY1IXTbN7wU+b6TkH6Pr3cYp
vFbWJeSEiiVXfYpVTCSVEF96rMarYHaFT0lzrJpuSwjAvIT4Uq3ypkZTTihF+J3m2cptpLaI1Dr3
UTyGCy/FuJewR4bE243RYzc5z30PVMnssfxZ5ULv0mk94C5TpAHyIa24ArJzVBFFIEYS0CJk0KGu
YkZDRINxl26FU1DnVs0SCXb4B3zzb1XY/6o2/qXW/j+X4P8PK6xJTfzvC+zjdyU/s/jrb+XP39ro
+29g28LyP5fb+cf/VFsSBm3Tm4utquHR1mYT/p9iq2mUYZv6q1mo3OZK/L9rrfF3RzVAbwAb4n94
W6Af/KPYKhbF1qXiuLoOiYcftf6dcmtSVv9SwcD5gHHUyLwwLNOwITL+C+VDi1qRxFG1VnRWqaGm
KtegQ0qu9cL+GpLnwmybb9vgMFBWRvMkJ2NY4/dIaPqDN4NdxkNlZCQ2lWxWmfETHdQZa7zLSe1V
ZwclLi/OeUg75dwnvXtWV+mYKmfPi/VFQMLuFoaikJcq6faja9yNf/XFMydr50aOulDV4SdKcdhM
sfkTDHZ0yFy0po0JocvN2q2nlstOj2weifksZEyijZmGHOzo1xIyfGuzWcPQqfDweGTChPZ0ENiK
npn1QBIZ3PfaVvsluTObyq3z1eRMS5P47DeEbakf5sSDu41TLgyZmXvPSXf9UP6uhlDupFK8kytA
w+6q0KIZwaFuaR7sNh39aADTogXDTS8u7dBkO+GETzHHToiV5gksGZYBtT903lzbJ1VdSe5TQH3L
yddLsqGayivXmDSypVaK17bgdJXKpkLsNk4cELllNIJAtyEZ9lHcdxvNxv5f6x3VUSSf8MtfDdyC
fi1xnFpDsPXQTKG0spc2KLHb5H5E6KlXVoTKsAyfEl0Bg2axbs+GSWGhFWtrzU19TUTqojQ8NBba
2g5zcYBgA205U17aKGl/dA+9cX1TqjrcxTaBy2WcfJpA0Jdajem8oQ7vpe2tSq2/1jaRyQqU6YM3
f3FMtBhUUeJ2ZHFUMsf4zHNEw2HPjp7FgXmQYuHN/vNg7KergjVVJ3e7KcT05BDdtQwaFaN5MVtY
Qs7ztDKkRA5sz6MlUBxZRNEysKMcpxnkEnjwSHTy8E3YNby67HdTjDeluNatYa/isvmoi/CDJKh1
OItOGWiR8NYgu1HaahtW+c7tkIF5qdzbjRUuNFLFfMfIjuAvS6QpqIshfoiLxt3FV4eY9Qeva6QJ
IghaIrOV5GBCR/JNOjUUaLGKwH/OuUEl2qdoAoz4N3NbztVdAUxb8AIQYXcr+686VL7afts4Q30N
aI1ZwkDGL8ZDORo2Nb+kufKWJIF+m8p4MYr+LSRj05Gy8DU1e3DqcV+20a62+hsr6dRXshQREy6O
vqKB7xFqKLm4MhZ+G7v8R+neI0Eyema+BFb8CCj4ubemo4UDObag4QF/UZPPEWydxhgWsHOJZKd0
T6nO1MgOvpwm+cXA98oOj/i7/ZTZL6UVaH7lGZByTH4tZ7grZaOJF9qA3DhXj+RcI0rQF71i+ltC
2xDsgylk8Gs7yDjhE+ZOs5myFmumnT44nYXF5dR38YvFhCKzi991a19RwEISjd9dIW5xgQ0pMfSj
i8J7rZYRmaIWSBYhiTlq9pLfybZaLFGCfxNaxKsoBrEXFmzu3n4xMwZ6LGECx0LBW6qIKELwepjU
djX2QhTCA5sCFcO1+sIkcG1GJP7Unn1GwcIBihMeSkwE9nxk2Hnq+raIqgnCSBSuKgoPGmyrJOUB
BzbHst0UJsI3Y71a5E37HCcs6nL28gsgk6zcSrxh3abHs7fSA29YBHFe7GIBMrw3c3fJAuBVlLxS
lgrNvNdYZoYcGoBqvYYN+X1uhCVgTifn+nB/9YmKnjgiPD5leUN5lKAaZPxTqchGPFmmi8JkFzZO
V8yw0zGp0p2QKedpDSVNqLVfw7iWPSsQafVvdlCyDYsZ3iBYLPwGREFt/ZSMOVeNxrmuTZ8Ynpos
wqu97LTJtzzya/ppP5npUjG6TwxQFzvhxRpl3fhapf8O9YQiVkafzbF30W8VWclxJxOvpvgaoJY+
a/ZwanG2LFKWpqiCsqVVlMaCdvYztVxU7yFW4S4MmNiVDBzN+sbHAJ2Ant2maZRQHatLIPoNzfWH
W7aXzsyfnVAJNhHTeb8NBSNiZGRC3SVWV67ZbZi+AuN6iwzd9cOk1FmUmsuYrNcFL1x1EDirp8bC
5hoCLvCsRlnEUTJP0+pHyxm7pW1iwS9NQqNKJIqpp13Ytu5G4JgLbxy0pZIyzC6lRiJ7VTYbyTyS
JV73IwIVU2ddmougPeKR034yCxGW6ULHGzIgPlUgb1ravLu9XLQl4YbmzCAJteoXc4yaY3z6bORi
KVjurPWA4b+IqV7dgLQLS6AWmd+t0aE6NfNfUzIMe3RYnD6DfcSiMavz566rFkGCsEg65jX2rI8C
ieSqt9rfdDHKQgRMOUqPLdug5FfHaQD+CfMGqQ2+8diQ2NjJPSRPjAmFQgxoFyx1UwEhBeOPQcbN
6onEBIXQ4+K3aQniS+901FvJXVTR5HVotHqVhyDyrLHBT8HOkSeubHlbEME4FB0cZnsnb/sTV2AY
4YML0TjhQeSfjbFwFpWFeY+1b1XtR4SzuLdCRprmJybuGtaYPWFwk6ycIudi5/arhsQHiFR0VixW
QFodACwZy89CqR1fK3BfxhbsXDv0fhqRDedMhG8DK3dYhW12kizRtf4xx9Ma4OkZWqzQTm8setH5
vfst6zc1f3eBPvhqhgmrG8XBirjysfjsHGmNW/Aql3kkNThIvibNWfWZu630OvM5On6IeZ2XdnwH
tmTF1XRQQ3XldDbhhQ+eRk0V0YQv3nV/hTY4xRET1MpwDeiUxIO2DOi27ZjvMIqtR5Ary3JytVnE
kftISF+8tgR+oofddqri7yyoyDuJO29nsmieulTfetH4KXSGioX3FXuFu29Y0sk3PYj6JbC6HgsH
hASCVlc4vNAf8I5eYL5dkmzy/Kow0XdtCkNEh8momh3Iq+XAh3LscFNIB35CXJDwldw4H8Z+qbGi
ilTiGAbHezPq2Nk6vb633dbeI7O91h2JFnnQ7odYqzf1qO1MMjlVxcEWgpj2GG7dpiNLREu9tT0E
b0BU7FUKJIOYKlZTQC3Ibuwe6hhuXK9kLrNrnBcDWmc5VYcaXQ01LSO5RgtpvHk3TuWs7UMOt6Qj
JuU5L28851Nf4WyNCHJe1kAHio7Ei1op0sOAALGxvNWANJz7A7O14WGKMMjYDdodLJDZigOJ4DJB
1ldne3dqlEuk7B1ydMhs8Fo271PjKzk9rxC1s4u96ZYlH0mm6osUQZOPkJQdmsYuPhgbY4FmwUCq
zEvXUqHJq7YN/lRK/GZjs9dH+ZTE7q8oYvTqBSaHL5UAjd41dk7T8wgiDLaSKtONMBGmAgUqGRJR
avpVSqrZiAZiVeq1cuLTzBLn1CW2w2kvw4kgm1U4Kh+NZcNGU8IHl/jYZSFKaNl9gKClsHa9m1Dx
Wfy00XsxFjkqtITGYcSxo5lLYaCLIW7PQ7EUox4kUw5MEffNIngQHAm4QuvAD2FQkSuSIPSDhHeo
7QaS2yC3rczjx4y8pUXf2hlqg5T4JrJ+Q0H1K0WSIGMvYhKfrOIEso49Y2I9q1FS7iUcARPEiW9q
7uvUzS9HizwldcuBF1J1fP5Vvw5Z8sTBmG4EGLzB5AEGzJm3bLcS4oeSbpcR2TAZR7qMYOl2jA7y
pnpsdFvZ5raJ1LWDSIC6b8KnDs5K+Y5jClCL/XHGzyEJT86dMVaUPwmqAzKYw3VzUiqoJW5U6KsB
C9lKjZp5+x9khzFLPtEmpSsccfUyiozrFNv2Rq+E6heDvumMuj31TOwW1Q4fOD2CKFHsA7Q7ZJq5
auZ3vQ5D+ImuY64cR6Fu6L81asAyA9rXVXm0aUaueVIRdzjP1IMuw+dGa4kO5fCSDGITdpl+q2C5
7/g9JKQo43Lw0o2SBSNUFgTlPNh4CfwYCp5LEmakGacw6ntIncYxx3Czbe/LOYLfSXj+1XkQsfgU
rOKxMBesiEy/YKiz0bv+KMSIPq4Ni6NTe9aaXQdRxEkj6SP1tdIhKzLtbGY10HW0DVnMJEk3pR7T
HYZfo1B5RcGcQoMBA9g4xY8a10xSgurJMqyCU2WKh4I4tnIIJHxV5QaaRHtgaFZtXdaHelX6TVUM
N67LF2SLyQE/wDUbEvJQqyLeKyDud2Wdpgt4GNvEmZInWA3OGfPvaZqGzcS8/3b/gnbdsGrswbb7
qLC6Aj+uikXdTa9jmEVw/zvKTQ53jUADhLtBgKOp7kIax2HPQOBWceZ9oCgJUoc1EPK95zvgrzCG
qpfQ4410izYldJbuJVJ3kYc7jwlEeQ4sTcdpL/28k+MzQrPHzHHSpQWEaA/Sp1l3RGCvYVKe4Pf0
D2AObqOrhyesTrXWjvsucB660IofuP5bjblWUrnPqBL7a++GZytPd8gacLlXk0GaTLkASNaCWkgq
P+qUehPByMLOqejLzOJldm0Tq26lDQ9jozyBVOo23K64ZQT1CZOzjqkrivyoleGW5EZsRHGtkOVN
I5or9ktnYAwOJ+9kcMbiKiARKnHjcZVq3LYMc7SXCiuvjRiTG0gPKNXzFwPnUMD4EdtGfO7BYhyJ
D6JUaMkOA7u2Ip58bYD+2WkZ3JsyTUheaWPaXX0CArDIYWIelKhfteBHToXR/kxCaa+23azxs6OO
HXXY6jbvpyyrXejG4bI1M8FVzDiiC5Nu2QpTXu5f+iG/Zar73Jfld+YJ/Ld0uEs4D3hDM3s637/0
eT5tPEloulHwZEJNIpTBcnlUprZfslJEOecy/4bF00En4faNLQ+9HYaDoyZzgHFS8fwoUJlZxhh8
sxQFq8V5wwlk90BPXk1R8irtKvELw63I11bj1/ksZiaJsciyMb/pADaUczNK8aiaClkunY5IUnLG
aAkyeIlLa69a3nYGdv3qUZ0St0tQHfcBFHdYzpaNnjQ3JSDwW23qktZFndZZx1I6Uuzgo7DslVZ0
5JIHeFBKa9OyNPvlNWmzgLIEANXgvl+myrgzmlFfQ7JPD8wFikXcZWeWTOa1tbiBFLHArYHiei+b
l4AUvTdVrBsztt8yNKlEV73EQLHQVQTBs9IKG6sRXdL9WxOT/jpXp2F1/7Zpq2IdgGPq8A0tzcgV
z/rsy+Rp58R/d+JZjFa+rZqxWd6/nYXOu2Fi/RV3Od10N/4HR+exHDeyBdEvQgQKHtsG2js2vbip
oIW3Bf/1c3oWo5jReyGRbKDqmsyTV1zg1anJiI2yrE3W8NVYkoqXbq+DtYc/2U9a/wWdg7tfsnEK
ajJ/wrzX6r1LJUrZ7hGtpalmBeJMnCVla1jmWrlDMDozGEBrDBuxe8YhGIeGq6PR8vunydt73IcB
fct8U2h3d5r5W6i62FYazmRXoWMYpPNQMLw/ZXNewe5jcKSXzKOQsO37OBUHaU70/2NcbWfaKgWA
MBAjUygssDz0ZUPFTdbXKq+8dM8ehlZdYbTrHYOYFcTNulaqfWUXY6DlS39MpPU5WQjm7IlwpfVQ
ItoYc/MEeBHqY7twudkStaPtNmsUwzQHM1pOBQyjGvrsA377dS55hBbgHaFvaWcxo4bNFPOxOZq5
uFqxTXV9eElUruOcKt2PrlhutS8uXkcYL3sRbQM2kRvByr3nuIG+VaXEf+WSQwHbBX1y8dW0lBpW
wkSOpeigg1HElbaKzcW9mpD8LREdusW9oWllqJj9WvXDODbDn7t0786fZs5Q8kgnGJo2IVRToeDx
2c0UqSPOyN/SlVfGz7bllX84wdHCs4f1cHUfOnf8IVWlfp7z6SEBQ7Kx7m6Hih3V1uh1fZvH6c0E
NRSWkefvhmjY8jEy2SyT4dLPGUxWzThpbasHbB3RBGoEwtxPSambmBtijFGThqDcIYxBqm4ni0gP
B8x0eND9fdbL+JzzO1U+grvDIYG/CrigBCe/ZaVxiolQDUe/JKzZDUjiNRjU2GgBOl0LQedwsGSR
OjcWmwSrMO+CyWrXQa0AG/aYIz8gC1GSZ25Pm0EY8zGX+qGQeX2yxrLaZU3dB3Y9461yu+HEJekw
o5R2CD4I5i6P5cmhbHyO8tR7sm3typzMOZFDFS5I6/EZeHgUbGms46iUK2lN06mJvHX5o1d6dYPP
RJyrWPp13y/xbq6Yk1btD3yX4TFGnjuTVLdz1XxBn82qjSHcd41Ry2IZ4xTm69wSi85+FEqGFn/q
1GlfuUH9bZbqk9y18axbxO35ea42k+Dqrxdk5nbnndOoKo+OhfU5QzgbesL6hp0dBQxEtO2gtT+9
HI4qH5jiAcbnhFU4qBKZHHsne2il4IXNrqhGgKpZuDl0l6kSwCHRZRru7okhV0JSn1BkzHARfsWp
9VpDZnUnZmFmbd9A8gUOWWEJgrKHqaSTAymzVxqDLmbIB8L29MPirI12XPZ0rthdiQ/o8gumxBjv
DVwGs6+ZqDfOniKxOtCTQFkqQGDQMFRO9e2VAo5qDBqmFIyAFrfV13YDu8PVp900MZIFXYr5Exup
ljVH2c7cfE4Z70yGj3hhR2MlF/fNbEnl1Hw53Dpl9CejV/s2w10xmw3fqGtIMJ6cJUKbvaBi4Rqk
HSOxIq4Bs3UkPqAUDqPFSsOhiDBiOEgowU0GjbOaMn3XEKvxL+Vt6dBZrtCQ37qUZ4wMR4L3EFas
3Sg2kSsv+cktBwiqVQAe61gPHhvKU+LF70m5jFsGDFM9pyculp0Jagp+Py5anDyg+2iZOoQpO7BY
6HCsZtPPM5qLmeJLNwYWy4aLnxcfcCf5uo2kXvsYDyK3XW6ywzQhMlRzJJ6YXWcFbFXe7BbV2fgp
k9Ha+M1o0rHz/ZMXtbYn91bG/E7eRGe+xpZ+MYa6tkSE5oEKSbwufrCyJN/0kXFN7gWsFITHifgj
89IS6FwcmG5WHH1snrhkxn0NRnFY4FD2KSUi5vGHXBnxxvUUA7uSSoqUJ+Zkkf4jF85ZNFQoRfry
FhcGbX8cFRvhummY57QoEeGg+Cb0i2nOqxLg86pKZLuLSXftyJXbErF31DNB3a9AXgGJXlttZ2E4
ijZxZfTHTBR7pIzbHhNhuOQA/G10E6GDJJTMrKHYDNKuyZ7pmIHOSiH2Ftgo7cukUa9OQ3l24/5v
mtQfHEsZlIZk1BY74MtjOEKtdpYVlcEy6s8aS+XlHougu+XW1OSVhUrLErxhWzpEPwbiMVQDxR2i
16x4AwHCFu6m1kW/QZ5zgoUybacpPlZonw7//wJmiVfYJ67eG/Kbzi2+tXFJ4H3sD3PBZr2PaY1i
NO3Z5K50TOi71CADJm4p4/HfPMBezIlj6NMtXzwi3jr6jsv+PFRJszUgGYJKY5h1nlrwSSKhVxSg
VFfG5BAmA1w3YF5N15OfjMO00Bu7OX3ubONnUEX+xkSp2dF6Jkl6jeNshCiQhJXetaFCLrhCl7lp
9URfqwLSVoLWLexKpEXFxJlPLWt0tfaR5W+6Z9khxvSXAsH/uvGbd7ui2CJj1g5SJwNjW5bTusyW
B33AxBz17mtWMnQWLA5Cp8pJK0LJt81IillpUw8QL/fjkBTlTTLKduXMjRNUIy35NPf6usDMurGT
DBwlqiQ+MFgJWtZ+RzPfc2yZv4wxZjEaQQ9aa9O21an0nbv8gGbJvd8j0CFHnSqvz11/NefRK8s3
1LTrhuitoI1L0BLQR2GUgVDNivpsG0hiy5o3c/lqyvrseeWIdFC4RJS5fzPX7R5U1gey8GXVcHk7
EjXpHImHmXrFK2xtQ7xXHfZFd8OYVjB3SfWH0TC4DM1jYfrfS1p8xZmYj0se/xuo+dZGSfaXbpzV
oIzN6FroD5x7zEtWOAEKfmrkvEig7TDJsfH6JbFOwScMNBzyU5r1J4kdTPH1DJfGnGJU0TsTpIfC
ZJBZby13/Vlzox+QKM1hKKu/+z+LrGE1et8tS0Z+AG4ZLBLbsTTOGmZ/jDeFWuPVAJpdRA3/6aeh
cis+juUFQq4d+m4Oz79qjlpliK21DJeO5eRz11GUdk9LStxbij0ssUn1YNZ6wZEWB7CnDdZb98gj
a+8wMpFqsM9jPlOvRpDceH4Wk4uyljibYgfZO4RCHdbZuuiLDEpNxTmW3KuF/ugpa4DHlMkAXcjZ
Z0CDfqHZVCRTrP1hefn/6wIUSuYCPWCMtE8qk+UxsXNY4Zpln00SWhw6zLn2EaoTqbAIsgMFP0a4
2fKZ8g1PbPuErfYVLOsdT6QfvGggSgjCsMpsrGr9mm902YzEXcFSMI4asUUrRf7CCvfrrjX6V5No
ORiicbmyTQbadbVuXUZO8/2S6EUIv+w1mxteyerZifNrMWlne9BAGXnTW2zDmUX3juHt3Pr1g50g
L0dqPHCoEQOHQyjIYdNyqDGrd7eZbvlhCbTMBPQ8+clPlS/vmu9sq67uN73lf/R5ycvjN9SxTfGR
p9FfZVEsq1o+Z5LIawzijBHHHJ+hEz8UVhNMDg83uqFfI8Kj5ttEwrfGow6c1MFbToFDtSzdfZdj
K6zc5iEvcFsyTlMAP7jw9b578/z2IjXbBTEwPPa6JQHJorMaK6oYq5YfJj597lFUQIbRXjRVszWd
vWfYWQpCFKNVr95aHUVttxhrWruSXV+xd/FvscQAnkRTEHrQEDcTVKGViLhpTO3V1rv7+kg6u9yZ
X/U2eTEeqjnnVWomgqLQwgsr2rhW4x4gvLIQpeuNQStyAwAPzTwwW5rxN+Nr1DQuBdtUJrCYDfmv
dTjpSRsib1728YyZ3BRwsRYSJmNGre6A9yLBEHfsDA8GQwJ/hGXimEBwFT6BKxqzYRwL6/zqtcm/
ylyKzVJ1R8E/biqIiY8IR8ohd5aOcRqb7KEiEmsiQmM19e1WCVRschiXYEpFIGcAZAVdXpcQQ2MU
BdY45X6QojWwgif2abS2eCR+Ynt8T3BUZqZGvoLmfFHjllvd1OqVp/enzEobWIxIeRvmrMxgjpbs
pnAaYps3P0mP+cA638LKCMcu3kaN89LMQHL6EXDinHrpmrC3ONXOBWU/TaIiiwrGbkyMVVloHJuv
QM/7I32w78bPjRDyxGCUgp1o6e6O81EjD5bhoJzVFu2AK+jPQj8R5IDODi0etdO/CFGb4wyQjixO
uVGwZ8+MinLadeLd4GFz55v4YBn+XMzmtdOKj6Egr9FC+3vrB6pIujwA8jiXXFN+LxUvzD1LEyVy
qg6Wmxobs+dJdzRmrBbyM485h51aP0kOLo2JJBzxDJ2d/qzHlMURBuG1iuG54TnZO4P/qrWls4+g
GVGly0tdeM66nseDnlPDJ/116kxWQnWbAERkeCwRXO8Gi41L+5W4xS4bVAVYzN/n9auJVYXJBNbK
eIB5UZoCI4FFR5FmdE56mZ407Y3u5Zb5vIR5DiO62KRTlDzaNeYL3HMrrZne/UG9p7P8TpNEQpLQ
X0F/7TMZHXvD/501j1e1mS5KtUdqSeTkwaLu0WMDAQjIzWjBuVfYzLJidywTPZp4WnwWOKBeWUit
iEFxr0SrcWsqdAOzPBttDP5wwrcZmXJFMB/GeYmLWOVOi60BtVlsa+Ey82fgVV5bBuFwdSXHM+yv
fVkW2K9NBBCDpuvMrhwkgUmph+y+Q0gLDI7AGaAf7NZ9wQTB69tHrTLRINaT2lhtJuhhc/R/c/IE
gwx+Dzrkhv1ex9yktJzmElkOV9difhEnSBGQfOqywaurj3vuUjCRpvgoGjD9Paswq/fMo20k951D
Cg0BpSaygmgMMz1B3FdQPpKYIPZmOu8hhg5goFEjkFBP4CWhXqupu8+UGnsmO7Ex1wZR54FpcL9k
UBDWZCEFHFIJTvZ6hJK37JEBsGjJ8hmtwNLCfk83PFb9geDPKqhd2z3BmqCSFsYj0xg+A7HERMDF
SE0osDa4sVIi4x55A9eFe8jTaXmFavsoBGp4Py+u6f3DcEhIXNV55oNSZYzQswc7CNVf/XvthYMJ
7k/VMRxbxuT4/y/QuInfkBuHCS/KBwQxbJECWTGrnFLmXuDEDBfNAKJz7GhVKOAVrOyJ2Er+MFKZ
ioQYN67nFyJtk6A2ORZGukvXKebAs/wXlF/5Q6/svcH2kN1J9EP3wrHG4gvDdHKFND+sLlXhpW9d
VNgXCPYEK73MvTNf484GkaZVob1galYFNmbUb+UroH/gQ1buA67kP43emLadPhbr///TE4u9sqLp
p8w7se5dkvPGaLo43vh1XwJw/WfmfrYsgusNAq+dCoqH1o7vFkWcabjuPnb970nv32bj/geJUu41
MiA8HZSLIEheCr4/zaMCkKPjkjBaDq99D99I6POtTMXwqpaNTGpKGiFIy5zIs4sBST6UM9alDo0F
L9/gRtvYR1Dksk7YRnH7OrIGaerxuVbWd53EzzFC0I0zj18wgQ4LM56melYv7AUgdtU+S7jlVwjx
4LU4usEvDQCHAyRDjA397AG295Mc8vVkUlWOJdvlxlbXri03U2xZe03Hetsa3VoW7EIyNWRBFDVj
UAa+MX/K5mA2uRuUk2Cbyee70PdokbUVsHlXDjPbCB32xpjhFjTdeymWU1t1XOe2mIOmh37cW/us
YNXKepaqbZVLL9uplsOc3qjEdj4G2EoigsPc++6aMiWtOC8WTsgie1/SZJdPPZmYMNvMXnVrNNpg
UvViqw0pLrKs+cd8kiC04uAvRrJadBbxY+XSjKXZDnjTc6r9lvQzLM5hCvnEwkW1tffGaAdX6zRj
agqqLvoHRNUXPQQfMye3ogD3m5nsnAwPeVr0NDmA1FGlkLoVN+/aYN4ZWe26dP3lgMHvSaWCHlDd
tzMR1zPzU8AMmOG7CtgnoS/PtWn9Zgu+E4BY0CsT6E5GuqdIJgQ5coqQQkcG8PJC6CdHI/K+SHz4
0kGCIW4R67YGy6H1m8hrnzlt+nUHx6zx19JAeqgs6vRiWti45vUmLcnMmdBF921/hEj8W88+jJvG
/Y1S3wx6I0lDw+PH7PfLDQt+E0IBRQioUIaUr01pXxmzA9AxMXzorctIVkM50Xj0cr6m9rZt/eMH
Q5+i2mTli4rip1xI6Qn8UYKLTYpqbUas7ZfSzEFmjddxIQeumvp3BnKfFAtoE7BBZd0x8cq1Y3NO
5LiCeKuQXq+E2+widG/tQMdgz5628aPGOjJgJXWMkQf19MW0p3FTF5Rs8J/RrEB7I8PX4uU0gxJX
LM1rYm70vsYZqwDikAa45kePStDIWDW0HclAEUC9gVl608yoOG0EHIt3RyI59ccCs38yEI2ze+5D
Yhcww166qarCWDOLTWc38uYUZQjZgGgfe3iYR/e+741xG1bPlRmNgNKzS2+3YGoNzFuTxhlqkBOK
MFD/bbuCkMWqf3ctql+tl3t9cC7GwJdAQDQco6X6Gag0Uq17pJp48jV5XrSczb/05+e2MEEDL/vS
jcyQjXIZoiFpDhCcHlPSXKF21ft6xNWQKnNT1cZwYdwQAxji0e8kT25CpdDHIpipM159F6xFqTlh
QsANeggWtbcZ5zC61uGjpR1c1br6jHYZ8ZErNJoOYJUA94SGwcm5LFaEbdr8ilE0IRVGHR+ZKsw1
+9n2fmAjauE9vWYrbffJhtyVu8Tu5qi8Aie90MO/GKb9OOr+Gn+yXLFtS/jTu0+NfofN6/iYe/ia
7EutR6c2wZRLddRtiIo9xIS4hPS31moLfREerFvqaw+e7YrJPkYlJw+cInqE4A4MaQC5ELXOZRTQ
LRXuDs/snoR/Hxgz1k3Z565S8EIBs5Bg1J3jKPjEYid/50z2A38YP2hE20mgYBlHlyLez0O/0t+l
zPuV0dsIFrLoi66MF9UuD6WVnImUSBInbIX5OlTjdigM8m+hQChcnoZA0RE9VlWQjhDmnR6QSjTu
GtIviY5gaEUKWXIYBwopj2j42nQVlrhkN2cFSN20/x5mdMZoXph1l+Ity3WM5V2uwrp8hfu0KTJ2
5DUeaya6y4M7P7qp9ez2d2biBFtJ1CRPMd1N3CXaomXjkLfGceVFDSqH6o/vgmo/repDU/H5YmMf
pQGjqim59zvx3s94SmcbGesyMSRQoBNGGy6Bnb3kXdTsOhwbSUnXZhfXoQXKqaZkX02AakdJBU8O
LJOegQDTrH1ncuGzp09JW4H950F5LXII3KlVsHBFxWhjcNYaRDmR6p+QYSEkRDtsEJ3QTdZ28OZ3
bIKoExMkseKVmcw3x//ZquY7dgacZCXJIAkSawhcX+3jqHqUf23Ed0Pwxd+dsrTw7BJoo71rhV+c
utx9zk3nvPjDMbWYo6OwC+/fCwS7PWHXoQnfI6DZZtUnmL2hoKTo2sQeSTwVoiqDI2UF1zM6YVBh
TPLPcxOmDSPV7dSzy1VoZbXlIRvaI5MyPC/sRxinVTcfIgX6+ZVPEDRDkBPPMHjFjKmhMz5mHQZc
dyExd2Bi7k35VTfUpq5Z6/Nyv5nuRlV6v53GhMW8tj4ZNduJPCrqfafI27ybCKVHLlNSkfOatSi1
IzPSHmvpWjRh6inVmnezLEAPGd8Yq0fmSSgjyShAjKbWAxauXSzj537A1au0W2+k2QZw9p2ZpkeQ
Adyj2dpW2OttB0lpMnZxTL0yFQe4A+ZWYNoVSI9sv3hHnZWuK+gufedflG9eM5+PBooaNC6r5gS7
/4IWEPBZDPFptJm2zOCu2171e6/1MW9C/I4RQoSFAavbHqz68P8v/AAmBG/EdyE4pHQBzReaY32M
zfQ6mpiSGu0OQWic6iBrfnHEksCMrGr2jvFEId+Xm44HawNa/jgrvJp6m0Nk/f9fUztDDQTFYuWg
xAmVrhmHLssoPfuSnGkXpSGV/BObnEeCExsIFORk/P/LfP/PYuHLqj2PqiWFIO1GOTEQrgbrcwQv
PzdMw9CllXvEDSFD6bWto5sA9SQOvpgYWHv0Y6k3/0wQZtYyvi+yS/rzsZ8B5XrrDlRIizs9rauj
szxG8y9iAzCyyfgU+fHBJJmiLpiYTncSpKNfU8Ysyz2OWMs3yGSONqqRNrP7gHldIb610j57cUN0
R31Z1HICmE/rDICQdPLXCAwUkIxDzd0X1CgoyPtxTu74L3bIFZj8lde1X71M/jSH1Tc2fVhSeegm
FXkD5DVq/yyre0e2xPNscpBmXk6nGW2ggTHKxmIR5JN/G3DDLi1tbyX3hU+aakFH6/OQYgR855FG
c8NXDE+xrNMTLv9nHjyifq3kpWmyBf1W9Io8a2sZFeL8GqyHBg6GLRhxG6XZbEZAKb6JVkziaJ2W
s6kPlLD0ycSHsjWyeC7uHWI7bHyGwwTBhSly8IkPnoHfucwJsUtBBHo00hO8FUu/uFFS8TfpD6rp
jp2G82WkdFxFnrUzBx9NFQeOmVUBwk329uNTnusPZofbMKrEPpfUUbgpPsxq3Jk1qw2qrj1aFtoZ
RGuT+VxOKOR7ylVGaW8WdyZemD0YiWj1iZ7pFTIKg0BBl2xY3rc+6NvW2jKRPk4OwzhwtVct5oIr
oD0gMh+ZLpjZQ7o8dwXYipofPFNz5KlajXukJQXHp2V3WQkbfoy6Pc737GG+iYLl0BTodfVEu9+v
5QVd6HuWYthJGYgYdE3WLstzPjn3ZNjb+E7PbAt318yoS+R4/8tjZt3WmP/6HgBhmbVPYAG/eDSv
kyyxQsobAjb2lyYNKUMvhmbPXe38tr541SP3UCYj8EP2Jotfv2OSua/hXirQKUbWHixTPo8MKu//
58Ker4XpkhoaHQAy4lu5T0oV8S+JGZrGeHJtxUUOyofD2axeclKgjd791e3pdcnIcpzYRdDR8Uj2
tAFCZQ8LeYipXbEpKUr0jURfyuFJccTlNUnPQ32ah9YCQs/57OYPGtSVpfe+l5wbzmUkEA/sJZSq
Uc4Ve4Wku66QcWVmv6nj5slXyLHS7pBVUcPlYn2arfcNupxwOvI6EYpw+7ETKIzp5OrymT4o7Kfk
xUdixdUHC01NO4a5p6JceA0wNKai27fQBbBJMnbARDnfhfc98r26s379Kv8wPEJ/+b0iyb/uAcqm
36qgkPw7idtIZk3qfPynydz+JJrmsP4DGRdZ5SFNc7Tsx7r0OE3przRnbFeNQjRoqOUh7rRX523I
y58J8wD8/dus1SeHoUDVjieaZzSihAN3F1XF0anWzQ0oPyw5SixreDyc70735OUkBcnhyzWIGeQ4
aYwcwQLGGN2lKWX/ZyW87r3ZP/k8geAtn5rUY2tlJC/M+rbzZL0yO0oSijtK3LZAMT/d8Zrt/ARh
jXyfuUDfpd0gIx4I7EPOz+c4OYtPi8fadk7Sx0KZL00LMnOGHREbEwsINO1Sh4s/JXc3kaeLcHZc
uVG6JOlOfrg1y8p4ELyNlEJ+NfKsIVMnhvQbpsXes3jF8jmj3g8TKsEaxVBMqG3oOj5DYy8w2Ves
vLFN13gQDugyUR/O9YtQ9MpZ/g55hGuZO8Id+C5i1AL2ZG89DQtMUy8zQu3uIqLqlnsojxvnPFoG
zI6m5aq3GF+RZX5qRHvspEtRlM6bVBH91LPdirxh4RprN/Rib1UxXexcoG0qqoPt8aHW4le14g/I
991oimxSM29M1Z+YZewNvFmK1El3HF6TPIP7spwWpb9q83BiybvqORa3PUXbCpFusnIAmtDePqcL
RhFDD5j3Ikog/jMXxqbwvQPL3495/nSM7qEhEMAGBEm4d77jkWO0WIQuY+YpS3eGW+6Kv4wPTVkj
Q0pHs8FKj8RUWRxGaMoQq1nqYWgQlQ4tSFDe0payFlFKR/yK56pozcHNX8Ilajfer2zrN3cwD9B/
qzDRxYAjuP+UWflOIAGEz+Yxi1mfte7n7PDXaLNJNCc2nHYW7K5pGQyLfsC4/8VT7N20duCebfZj
z28g5MLkIZffjjdWQ7jfOWO3FxaUKdQI5tg9+RJWIDJXW+Or70k8LvnIVu026he8aooHCf7JUH9G
acn6VCKzuhsCNDO7Rm7FhgZjeAy0klMZ1WnDscINwU+giD5KgQWOETj61Xsumr9YpFG170pLX8i0
31vjZ9K32Eb43zyXS776/8hxkz8348wBNA3Kq/mcs4nlN/vmxBrRirnn0uFk6pRONNdEVjJqs8He
CdE+Og1LqyWfEFSLHTixjbS1YwOFKSBb5TXN0WdblQ8NF5IaElyjR6RuO86xj9Ce9a7xD2v8rbc5
IlxfvmoA2C9aAXUa2iQZ6v0lK2aHeAmIzl17VrJ/hNhJgXFHv3XNLYv0U2QyFMRu9NR5znfWFx8C
Eh/wvH9dQbtCNtg/qX9VDkMDy2OuXvs5Yl4uyTSa0aGi38eHxHGmD6i2iyiM+vIwFf47+0qSnnR9
XKn5S0bgWWzPemEVcTV89PSazHRqnOl3jLVL4qU09kOzBmD0585CDwqh47jKrV0pi9ssoGBTVr8r
ibhs1v1/M0xqP4pQlxpTt/b7s1eMgmZMveddh2PgN60/coM+d/G9TxgWIxM64PmzZa5ZtvtBZmAV
zPBzdoOmse+uDVwu3bJ1PboGC9EruxuU7xS16J9FBVqESbCMXQIg55urF0+DUPNqyCFvyZwSQNUP
1cDHnVvM77LEeK8zDRMkvG8h/uU+t0pqDuk+bsytTeWCheCf6PzuYKXWhtG3BpGdXOJicrrA7NAW
jDppCSlMLVhOf+NsbfMsbBxDfcyVuB9pL8Cyf/VRvXtd+YLXDTSpqb85PLKEPM4PJJMcp9nRH60B
qJldRXSdN0eS192l2Z8ZR0swTpYPvnqvNTlWngptOuyJJ5KyfILGCpOiY4wTezU5SbK2axorhyuN
E5dCfwKKrPcuapDUbpEU5T8uGtptBwHpjo3TMuMaV2JjjxR9RTQ6iECBLDfq6vSoE2EJy3WdDEeL
0J+guGdkaQmRgVm6yUmvDXpnwP7qrx2WQQzSucNJEuXZyzTEvTMMmEa7IZwK/al9QnSBXtyWJBgP
hE5yq0YFCo7FStoHVmkvzIZuPtLH0fa1Q5eiHnWQFXv5i7IfU7v/REQhrunQ2SAsug343OQoFz7t
2HeXfaJDqne3ZSTEW5cdqlTTd4YwP3qsy7ssKc8YKO64C0RLgk3STAj3Oe/kT7ysF86PsG1Q/jBh
19c1mU69s7y4RCa5eLNOY97TJpcIkjXcaG32J5NKO7WuuVaqt2++4z1kM3n3aQs7MdF+JXw1Hlxc
go1NiA94/Rm6F33fBjD1Ob8bD7n0zwmKnzEB+NPqeRDffQ4K/S2Lw3xZLUnl7FMiKHqKzT77Ixzn
T7vLnfveP8AOSzcqxpfWiiYEIrVjGH+pOOobB9+b6qYnndqYVMmFswqzz1uy6P2R24YX/25wJppz
2CxO9tZwHGf2Vot1FqaGk4WlTvxl3DG39h2bk92GRWbLu2uSzJy7E7PJhtOQiCE0yqikeGTGMtwR
3KX2ZBJescXI/l4gWmeMHrZ29wV177uKa/SWfFVNRrkds7aH3sdaJV5CcPwqaGVBsxpMsbi6bHRG
o+TtFR7Rt4Wz1a0CzP+Vn68G9DmJNymKG7PFbOOTJWEL5xzroH+VgV4fCB3v9dVKOCBsEIY7AzwU
KwRqRvZkBeHmDPZ0akI1+P9Qln1LPDyo/B89sClPY3Ty8QChCBOEbtSo3hxbMp/K4k2snL0fa8RC
yvE3BjlbaJkKy1YUgU2GGcGKLz4q8hWXCPWON1FIyB0N6GNEnmjgNPkQZupG1slpFsOAWkHquz73
18uc5PvGoG8iPoN4U0mSoGSIpm882dA3leYrykXnZvsm0i3kvbymL75H+pCn1/mJoMwae3vyWeTz
r53x8VJAHCq9nll4UlJXC1GLk0P0cqy1oV7z/veR+iuc1n8Uk7orhD8HkthDmFA0vRHCqGKgfhiQ
cDmal3CGksOhM7DAFMStky5AR3ACPpoPKYFMBBJz/WOJaDfMlF8yQX8gBuWSsqAVCAacblek8XQi
YaejaDEHECYQThanHJA6eMnVQ/zBiOAusiZQ2diQU1XtJp/5HdlpIrxHBY3FTR/kA9TF7vD/L0vq
Ptut0HfiN7E51RQyAKQ6MbqkAn4zOOOtiR5pnXmTYJSryMtgPRRkpveXs/4mNFUdnKXA2uLBdfTc
lkf5AtmnOYDXewZPWoRY6Ln0vVuasf3LJhxQQ+4hCoa5QHUoWxKhmguxC9RtLGH22r1wV/P0YYpy
fqHx3S8jtncGbKcpb/ybTOxot7i8ayy7ns1mfsvNwjjl8ZOwJ5ODi8QNwm8YhqJw69lLIvtgJiBu
fls4G2VFyTphZBazaTuSWk8SnN4PUEvNiZQMUZ8xTer08FM4WEgKnVQ3kL5lRO85pAc2rGx12iGM
2QOER6Qi21yS0hKZvLm1kYArKxa5QeG4+OoMrzPQy6w9zvdfnDqPQCSgbx2V8C4jCQMcZfHemyCK
/f9bfuctJoOFBI0TNoFwIA/mvGCCYZg4XVrzKO+SV0sCOc2SzZxG/ZYLS4dR2Lnr7L5LnwmrQz2+
UFHYSLpqYH2nuqj6/0ccnXKXjduffNdpECe561ljakfaEZSXjAX+PJ8TOAZ76UzqbKVEB1mQtRoo
NQGOrKOfD58uYijaG18dvEpdlWBs6DkwPchUolEm8afNzLcYO+oFpaDOGKV6HQaSVlH8PqNLG0LV
l5+4JOEqPty5luHIvHdnLyNjbtcL3F5Ne8yxy4V4u7dptq+Z8uf/2DuT5biRLdv+yrMaP6ShcQfg
gzt40TfsGSRFTmCiSKHve3x9LYTuzZKYSundSVkNaiLLlERFBAJwP37O3mtfiZS2RuESe8CQdmNp
qGZ6LytWVo7Qy0+DR6nsmPbTBjnKc+/WOgPmTm26fmFXKKpKI0y2bqY/eRkh10EVbc3clkvOmQVE
lEWVo0CcOjwV3GMHz2OmofdNtk6snkCo0rR3ZRdcF8R0HKuSPtsg4nWmh6vUahkqFcVjY3gmvm+E
iMhOVyWCJWi82o0q/AdZdNjmcvpkcSbm7SOasMU78TP24ufC1orbwKFvM1T5MxJHSREHYm1kbER9
24eZuw2hw6Hvtb7YVnZX0U8DmVbsA5OcII9jH5THTVhGznKKrBGpXEWwHXo+7B5AUkfUj26A5jgd
fMzUOa4nVeQR/r/iya76lBMFTOAofRaV8xr6wFXaMdsb5jReEudJfkYcc0NZWKu8ctNlDAdyO7zy
a50k6sbjJE4zW2dd+MSOMbKxJtNWr7XxkzOgIG+WtdFY66rkx6pSvzdLA2Cn86UoteYR8hHD79i4
RmXDYVssy8yu1nGQNzuQWuIS5zTHP60sH9H1JsdgwIgdy6lYSyeRSHjAiNec7anCedotAHs20PC9
5WbOypI8L3pqrvKSkyKX4IEjE8POQN+OcLR2SZNeExdPV/ymxnm/qsiVv9YsukslnNosFAIne3h0
q/5VAZy/CQZm9Lqzq7RpYmgWfqkpP9jKsdVHgUPvq4+PzjxUjIIRiSXH4ELr72MDCQfHF1xSarjs
veaBHQ5DUGSKTTj46yQO3tn09KfauzdantkM4/YmUwxVHDOvOd7hmYCr64O0gJ9Q6V+QMlW3HISw
Yo3qCLgc6fFBMN+8bNxsU5Lm8DCp9lGlXnkvoUBgWw2nlTmn/XbWQ4dwYu6dTju02HqXljca/Nm1
DVVfN7J+72uaRyWKCqr1vF0NzL22RL3Mi3jYOBWygzjsH0IQCa5tobU1upBEo/fKp22fu+autmwY
gnmG4mK8KBNU9z1zQnykgbchPQoN6GasqgM4LR4rR6cmbc46dNk9pxU2gckbMPoyjvPriTZGNeBT
wmGlIT7eMAz0113Qmpdt57o7I4a4WhFMNUFdfpEhDTElicZpaWHU5EAAQkFK07Aoksx8jEGIdnrd
0s/oOa5iZ5qkcVsEXc7xy3ip3W1iNuo2rqOrtjPnr4HmA1yVqzocXHwZ9HrcUfZUd9Mp9yKoEmx6
WE/2gHmxbQZYE5M7Y2zMi2n+pW4QzpELn22d6GSQ6UbwgL7SnCrdsLeTxsD0SwQpri8fmXCPzqtr
w7kLSEuA8LwoHQwwRfSrCW7ejd2wNSeHA3tLxygurbdeOsPCgnLI6bg/VKVrr5Q0KxiUzp050N1C
53yEE8vn8AxyzVIkeyXpJZ4+R3c0xIVQL2hOMZeilbHIzfhSyxu1MMl3ncEdBpHNGHqytjb3flMc
zKRzlk4faQghF5YoueXJidjoxGdeTWpa4JIjDsSQHAbKYRuhb7w2yJzpNfaO3G69GzgW8c5yGxg3
PUGCtEtWSrNB0pVjv2ZODGJOI34vLOeE8TGz6bHOPkUdIws8DcT00TMAVVIc0AEszNQo2b44PHDb
WbCnreXgCFI1EwJ9ws44lhKaTI93X+smgtAGNCRd4eGsmdrnnvybewAEt7xqf+/hZQf+59MUY89e
zbZFy6NPhmV7pgpgKcZdRhIhc04KyLhbG1bEsLrrUS+L8ojX8jnsgxozWfyVnE8NN4VD/yNrujXD
/g1JhjrymImVF9lxU7YXtSb2dT9+xbujlmIcGT4b9qERrNBhKbeCjF6+8zkchj4Qqmd7X8ejwF5i
ZzvVTEcRM/7s0RNtHXgMK88M9j1e4pWr9EdRVdZu9If2tq2LGHGT7u2dngq1iXP6fLlGmRtob7Zf
Bes2rgZMPZ170PLZDBh468mPv3KAYW+Qtrzoa1AUjR/ek3Qvn9Pm3pMmCggrptHgFe82A9FdZWek
/vbTFwc3D1JD5LpTD4uodbU3h9nSyvMoPGMvZfbahIeyRbZPPtVIeEXdHaZGfg5IfuW2RqeuDd3c
iapR2zOKsvM9oUxy0wyeCWs8PNEvYF1y/QOVnLd0e66eMrlobQgTSKr8jdDeF38MNp2voBkhe9FH
0va6srnlCUWAD0esfK4129iO6LNXUWvQ5S/r6qDNvwh/osd//v+qjIlhtZzsvp5cd43vhBJKkpE9
/+I7DTNQqaMuNsfyiiZScN3r1c7opu7gUl4cmia9oBZgsSMikdbsfhgvppxFN8+UxziI4/zY+Br2
kMImVpy+ejazCbFPGbFOygVl8BzcBAo3ekG2gBAfn06MipN5f7rMinWLouloMxFPLHFrDbOuNQ93
dsp8XB9icaAOPFYZlZE5JW+Ti31kGsqnrkLxR8uEKDSpcVp133PU7F1mII6dUMlagmxbL4BCqx0G
VPRLkmOqy96fzThqyEDIIg9ys+xzrnnRrdDLS3rBF5g75js1bTlSstMEJPtOXT2CfNApKOAc0+JQ
4jEmdSuBgGRECNalsWRyRJ+hqHgDXfJYqEBfTYCBTDdNIepC8DJbgpfspt+i413RgGQ2MRKMVeeH
mGGFmQvr6Ls08N0wXtctrcoQGftyqiIGyInz3Dkt5jI9/UrM9Dvm12bpZczhqOUemqxyeBILYL7s
TuvS9LZCb8DiS7AfNdCIPGJgF/vdoUJpsqAWZVwexBRhwaQuAe+vGNZpLBnNJVEZ3rqP9enQmBoE
dx2qCsSAzQiiln94etQ0Ay7XgCKxTLEadh3MtclUyaKi/MA+0CKGum0sJJ8jPkBUXi3jNlKcC3ZM
OI1kjUPTLEFdHoKqeLDdWju4NRJo0R5CVCjMMMO3cXxLYh8vjgI7lcXhqkpSuUFDs8+iZpFlfbbN
5hJYE8gKmrodN9L2UTk8tX2rjuMdhhT9xqsM96aM9C9JWgUYe8XaAkZyjCpS3aY0PIFys3Fkwqzp
czs4DQHngHqsr3ChQf0fLuIuUzu/8vNT7MA+rWWH3DyQjPRZ1+5LKwzuQ4HYejSxgkQ+sPfCCa7t
vFuH9eBu4Q+G2PvXLCAvpZ7exIl1naNOXTIN2gyJedR7cugGircAT+e9ien+hARyZfd1eEEY1lqJ
vEJWYqyKiSSXJMDKpCyIfII1GNUtO7cId4xH2bvUOKLUaoMts9qDjuo77yvjUJvVu89SuQLJ3SwH
hJ7TAHmKPruxsVwasQ0CDkxi4XZwSaS3slxh/fKLXYNSbdGlYbpWskgfmi56NP0AuJgOl38sa+cR
4NyyicVnegMVlle0EZ2+5nzpQMmgI9AUxZP8GrZhzECJkrwpKwynASmSuCL7Uk2vgnDUL96MRPYC
fIku/cKNYWEJgW9Auay4iekSb8BCjRuw2wjs2e9WuruLg9FDMWAvm0yDBxtFTyjhmKijOOV4QRFi
Fd6VHUv9GI3BFzH6n0uiSi9dGnaruC/wXdNkr1gPavJOAl/cYbPRjoGN9H7Q/fg01n2ObBPXUszO
VSeW82C6Pc7nPNyY7fiptn0evAJI6EQkk9OY/Z3dWLtMt4dNa1icm6rMOnmFz8xMAF2Zlf8ttByI
VHQtUFFCgom3LLjRVUXLgymFt5oCyYJjs+F3JkWIz0US8snyxaNNkNBuGMObMihOdqviJ99Mx90w
l98eSe25TjgDCy1DflHfBzK9G+CSVKjltqOw1dKyWmo3le6ToLtOydIj6iGolpPualfAIeEDgGwQ
+VeL0wHnGI5QQkBfCoeeaU7CoVecLbuWgykiHh9E1g7X5MsT7W0SlWeU2oq9DS0HxMFVqoZNhKQV
9V5/WWjagdWXkPUJJhDq9+Ey4zhijdgYJCeQtfTbt74Ypl1EWjamYMdcIbsdEO6WcgNdhKRJQqM+
wao8RJ267UXiXHY6A7o0ij/p6tWrGm03WIx3VFt068LirFwJCWGisIyjMT6jkjfpWcFBS6aQdyD3
Xh/l93HKXQhbwbCRsguBqs4paOPFOYWJMYacLyEE40hrQelxbkdMgXAnPiY7eCndFalZSw4k7C56
cal32KMcojIXZtEbr1ak31LMTw/14M2IjmBtlm1NoK4aPwV2fZe3DPSNtpHIXwFwaL3uH5kE55vK
0fsHgmpBP2rlujWzae0yymbO071ZbKIot4br2rdwOqukuovGLXANjNkMDu9Gy+Lrgrl28IiEWntV
ZfLINdZN6gm6EG4zXfoRoCmteIijsH93S+R/VpoYj30FVTgyh+Ia2924gxRAO7qWGJq9xrmOfAxi
tAHyzxFEqRSd57vXDy85jdHHJNeJMqV3TMxVdp03otuOnW8fRT6lh870nV2b592F5V4kFEeHPjXV
itjU8QXnysGAVvzQICleuEUvj7Xl2FvpkNXVtn25kaVtbdvAFJyHCfVGKxAuB0brx8zDB0erjaaL
QGdC7Ayz5N6094V939spKY72HEkzp/Q2WgvwqXcu6xg4GrI9i+2j7U516oKdZD96duL6uZySR0e3
/IdSFM+k9Fj3BqG0yfy8mROWFbPy289E9fDYis/VkDOdYNc4eLYY7j2lfcLiEJzOBNz/RQQzOG8q
kO6ofrLvGb+mhKT794xgaPTha/j5Lz/xDQtsyj9M6UhLNw1T6KYl+Lf+xAKTgAyAHTAv41Kh239i
gTXD/gNisLRBWgsc+2eYMF2wJvjHf2imy58ppSubeG4bdPq/gwWGL/wd1dw1pGUJXRkorHEY6Ox8
/PmXz3dh5tf/+A/j//qKstP1zK96l1yCDAN9gG7N/2wHGnw5Om+x6e2/uzg/IanzqX58RRfxhFJS
WqbNSFvO7+i7VxzGniOQZ31FgBovSRunGKDOFaM4jTjVfv1apgta+Vev5nz4fFOS19kognJRtlY5
bOrKQ7haqbIp6UPk4tS0VUqLtYx1g8XZDAm99Rvh0soqp/g6dKU+tzQrJYCnOW2ENrHBwxlVFHN7
0WYEaQY0ieShgqbvXDjY9vxTl9S5faz47uqjhYmLkw2NB4pGlu4QraMal8Doqklfwyy3SGcbRqcI
2TbK4DpyupJ31Ustqi5zXcbRqeo1OZXPrDZdicOXoC8d/AQkDXnRNjUAPZKnIPYnb5afmVp5IAAw
E8/CHlrO+GPcUY0EhQvhT+uFx7DHQ/aMLtAAddIBo1rHUYEFmOZPHV2OaTFY2wH4pLfpLM8dv/h5
7b/lVWgMSJ1UbN+BZRgucbQqtWhcziD3URTKAoipj79wCodcUboZPUIUk7bCOhnH7IgcprIPne5A
QdFBhvl71qaJslzGJPbindaTaBdMBfZjfMhM5XthjRAgLYbZe4ez6KdxBrdtGdT5NPKEByKthxFs
LTiAUAa3jYUOlHTp9NMYyumZlp2iYtXZLaKN0YTjex66NNeBOvfxE3ORnOahT+LmY23Uc4MuT1Nr
C4Wolu4AaD2YrPa9bidE3kGiVwyv4yFPcXR5gzDSHceGtNsUpGeIUzahbn4aDah0F96QOO1tnGqE
omOiI/mIJWHqUc4aBY0vAHWUD1Mxpi4H5LgMtxYls3eBND7C1wnr0AqA9tvtoNYRrI759yrZ+i9p
RzFaLaB6o/ZM2ddQy6NiKmsTvbALQ4EA9SE1Ov26AWiK0M7MR1LC7JGjLtFv7IZrYugJpKswB8Nq
0RGwXgxmLYcrxAG2dfBNL3Z3vvJDYl7LYRT0LRB4xeFO2imyy0K1qXbP/Q7XNudju3cBaOFu1xIe
LGD6BUO8Nby+M95jmlDmY17WBK9CChAAMhBT5C/jIAM2riGFao2pg1BU7aH06X3hoomZW4PBFLp2
rFvB0X6HzaIRr8BO6hR5hZTJU9OauX0TcYrp7y1lyHQP3tfW0p3RlGmPKHRCDbFxXT8FvD8F4Mpq
khaimaXAESh8L8uuYUJkGxV64iX+ZYDmCxoqFhFnFnyM8hF/VuLvCxqo8TP6JPJq/SiKe51oBTPT
82XXkx19TcBniqYBHQNknF6o4miElkWV09LpTdnmcTox8FUpgIYUQ5Ex1kxrnU43k70lS0PdBXE8
K8xU6ZiYrQDPRZjsO+Be+D4dYHO2KkEJS4S8rQFCtQ2tFkVLbZScoEq+Zfe5ajNTYhQB07YiJt7W
UAD1vZhVSDRFZ+SX33i7Ugnf3+ATswmecLuGUpm3MdXYv6zWPvRViRo3lWVKaE6Ij/nQSaYzpMx1
cfs8SDLjeRuFcO7piTOHAbrW2ZvG0Vu10vNhUjvACKM4wjSwStJ7KifbJLQYhoPf4ez84iKYD3QW
msLr9oZngb1pCrPEoxx4mn0yEwo59FoJDV76P2W2NdCXuUAK6Di+N3FS19f4RjAS13adY+91VFYg
P6hEZdCPtyo1ccKWvRwzpIVFrVlbcoJrW18ol2buK/4RrheHRn0Ctxx1TJgKy05OiPcynDJKYkUl
TXoUK1M5YbXTSWx9LTyOCstQ9ba2BFs50YODeJUtAZ+1ziJIvIzRYVghfR8yi7MLQVi53Fc60McX
PbTILKr9UCrSV5UOcliFJiEQFMrme2zg8LqWbkqDismEoZER5rYPfp7bxcHgjUUPhRY14rYcPS1D
HJ3M1A7DIZo3azTyxaFZGMGDxGrCYZpDuEGqFkAHOh9IPMf3gTE1Sgx9mhvj5Aw1V+eN9L+n5vsf
mPpgkH3w9xXd/wNTEybJDyXd/BP/itUx/1Amiy0ZMOZcms3ZOd9KOoL8iNVRECKUAVKFwpyUmH/F
6rh/SKoe8pYMMHrzn/0Z9UB0BPgjm4QH8kQsdA/uv1PSnXMc8mTkiLt/+8d/SOnapmsTJuG6jhDc
Rx8qLL2YdBGI0l6BmF5PtOtzB6usF2+VeadfSv+zz9PCoY97kzwZcQ/dbIHminEEDT3CZ0TKebF/
UWGy67HVVcsKiB/l3BKV6nUXOt8iR0gMIRLpJwXhXIL9+HaJAVJCUAVbRBQ55A19XxDiiC5ZCz2o
z/Zb5z77BkgI7yrHMUpT/DcxPj9/LUcZtkSQ7Yg55Oe74lPLVTP4rYuYN9wXUbRi6ry0Bm3BLib1
3xS6P5ae89dgwV1BwEDaoalM90PcxtCoHrQDnvScLN4m8papfx+rfTgrD6OnjISH0El/8/l+LK7P
r8mtJfT5hXlF98Pn0xOHPM7IF7Sd32gceMQR0HcdgpvvHof/r6+MF7FZfpRtOuZf7rCgYt+IUk2s
IoG8iB4BSvTx0ukusB/+5hOdv/4fb4/5taTJGYnTEFX0j18ZvIwkLRu+Mhr7C14vlhyWX/Curpi9
kKF9ZcUPTSUX1GJYBNL2mIIgy+h/1tWrUz25PooSsa2b16Y/YdQR9PKgHxbua00bSZf4vrJjOt1Y
iHNZr1cjIwbXQHGyTqbV8Ln0XrHdJ+lXyTZLfAI+TAgwVJz+beOQ/gQYVKu/OsjDG7TPDfJYd4g2
QQ89sH/N0qPWPXRrz3lo/H6bwp1itFU2J7NAYVb5wBK+GO+0e1ZatnFsc9+1+jZCcynr19DLf3Ml
DRaYDw8aB1HDdgQXkzXCmW+e725+7Nw9DgrAzNDu7puSCTNDnoK733L8jSB7w/I8NI2fITJfi67f
5dgvslb85m2Yf71HeRssnOxYrsk3++EenU0tMUcesZL5SbfrZYhMuELrZISAgLvizg3yL0FCYCvq
+pYzQlDln7xaAVITXwXiRKzEw2Pb8ScYjI0yuEuH8QV0981kGGtOsBvdnXv0r2D0fvPWf34Fv3vr
HzLAighaa40eexXk2dZNPaR+yNM6bVGDMaw30gSI7NxBTtlz6FykhHo0zerXj95fV5Ufr57545cI
Ws8t6WCJVTWAo7PLVVl91kkx4KCx8gGY0tGcA3H+7TV67mGQYi5JjOOL+3DrJB2dxIokr1VH6U0/
0uJwlj6VGm6pMUTInKbXv/6Y8+L48amXtmu6wjVYaNR8Gb67VzEo6qUMgdtUOD8GcECcjAhhPPz6
Vf66HfCx/nwVsA8/vkrQ04mdC7qVhA/lvwtknR4WpAs7+s3H+dkL4XLjtSxDMX748HHs0Z6PF3yc
yMUw2jLQKpchlbRnvFaJt/n1p6Kj9Jdrxz6q65QiBLfJDy/WEOlJIxFzY199IRGEQ/njr1/A0n9s
G837jHS+ewn7w4UrwRnXVszniW06sUXONB3FRhNsPIRODUklNbjxoAg2biuWaHJQpOGptueIWEwh
SCOQrvt9tcojbw3LlqP7sAOycEiM9mARYRdF432vj5vRCS8c0zlotLARUbeFgvNT7FsUAG1ycnAZ
OXn+MgWgI+iUJPHXISO8ejVE6bFDMBeAWGz9dGv68RYhKHpdXNlYMzTyXIpArifrPffuRQHG0EQt
M3HQ+mw30DcB4srUvRSOvndqckLs+ir1jGOdMlzs0YYDXyMfgBjt+hYcw4oIKGJ/aqg5L5hAyEJ3
NrqKd3oUXTRZOlu/F3j8UJ9lGz1yN0Wt1uBmGU31O63PjokJ3yIhTmN0NyHz3KAcdljGD8x2UcLV
txGx3I01oT0eViUSyjTdTTVtH9ltzCRF1UoMkf6YgwYtZt7teyrpkeNSx2m2w+pKwka5GoHqFTDn
0I/QLnEuB6u706Zhk44vHrDhvPXQdwBVmzCrGdm+Iswq1KOLFD4S/L5lkOqbtIBuUhwLkllA2W65
j5fIU8kHjOZBwPWk0GchIPPQDIVTvEYVsafjf2eSN56RIppz7m7N9WVrpdclJFyNc6NdkWJnZJvZ
QxM75SqeWjrs4TIaqgdCDhfKPMnmzghPcXfN1HIEZ4d41kzxm17X4/2Y41jor5TLx6MMwZjqfNEr
gy19WqKn3WWmT5LFpdeDciLYVQ8eOucZwFhXX5E72DDOHWsQUuotFvUCYMRFBiindeZ036UzvBTE
IGpdvNZjchwMQMMlWG+56t2VxizJXgK0JUuxKRNSe27m13WAaddlv5dpwmip2iu3vrWMYa+X4TMj
yyXC+yVwtffR83em3eKZZCLHU9Ca20CLvza5zWAsuJHdS9hB8lf6qV2VollqGSIDBP70RRYeEkM3
3DL/r+VFBoGqhHnbkkvZhSQrZPaunkXHdbXwkJ/bhE5YFkEzvQ7UJjzW+bBLuAAqkIcoi+gSvvJV
XYRFdBPk3KwGhjLy3HHMNFgJszSFBpWsYzFe9Cgfkfxh0xteYVcdeow9LtE2Ue4e7MDeSVF9SmLc
DwaanZx8DPgSbkpARVkdahePHqrCLoBcYvkMzwmBEcJYsqdc18HamcaT7XpISe7L6dNEmn1ejkvp
PUkpl2Q7cYndQ45RbwqwfTgE2SJ0knITWxg2QjTObxFo3V+vcca8hH3cgeCsz9Go0nSU+LCK6o5l
Y/Vp2fLK7C6bjAu0ByufmAE1X1ut3ZVswM1YnEr37tcv/bMC6btX/lggdUzoEC7WxLwUYpnXDbXF
ne9rqzT4Z9rj3x69frbLfv9KH+oZRI4+YWW8Up6UaxJKV2WEnp2m9q8/0E83pP+6lPJDzTJqoZBl
0ED7LT97w1G5v9mPfnbB+DqYvkqLTA/zw4FX8+l0F7DfVtK5LogXImfPO9Ai/vWnsH+2iTuS8HbG
JTSIPlYLQ1vkPYwIsaLNskE1vOBMsEl4TgzRvLSyW0YOrU17WKGfXo3g/WYTaEnhP0LlVzIAkGas
XZ4+J2vRIQWLRvvSlemOiJhNzzzaMw6weUGawqi2pnUd6YxmCbDJiVnIgk2IRquVzziWL7qO6LUW
gSrIJ1I0QOlkHCGQ1YgrMDRrpU5+eKsrjvXhcOyQ6Dp9sxmE3FTUqkZ1oRVPNacpP37NIqI20Ju6
nHzq4cpHqa7sK58om8mFAIJUp0NRgX56Uxbxt+rrv6ep9EMg6c/inv8Hdp3mJ/nvu07LPM2rvP5+
jjj/wLemkxB/kO3CQmQxD+Qx/tZvEtYfJr0mmzO/RRqIrbNI/bPdpJE6yjzAMBVFivstPvTPaFHD
nNOfbZuBH4zfuVvwbzWcxI9PhkuD0qLfJJDewXpRlj0vAN9V6x2pC7lNc2wxl9NLzAQhPdcnSAkH
ZCrrYlJXhgmVscJYh+8RmWsxxUeDtHcVzAQmNt+hcaFS2/ErY4LNPA7CnqJOxAVQfkh/49PiXRnj
l1ZB8NYKRYTUBFUoiXHT6jGjI0I2sS2sAMbWCFP5JRkfQ4u+ceiRKQpL5RbD1JHGyasNP31ZtpKn
x3fgy8S8MTOPX2MdSk0IFndZDPqTD8oziHkdra0I2GsmpunysoFdFIw2DsL5dweTKHd+sgs3McyF
NdhFyq/5jxvtmKvgmM5u+zzln2TYopYNoVTI24aNGfWgGjS6zJPrIPmFOFgAQIscghPMgXXETV/R
yl3VTgliAXtAWKLFGkaIevbeTpyr+S9MSQmMjt90jabBfMxnGWyKPDHFl/WAiev8gRhIk4o8Pk8u
/+7gskiFkmnF4Dpv8z9y/tfTpHs3BbTjyIcGQQ+c+QgEwXjkjUeiuMzT+mbwk1cmTlieSfjEPKov
iJw7OdCOm7CF/ziiItOj4FVNxZuyCWUIwlcGUJBl55p7kC0cSCN4jbpZKBU7+9rtr2UzrMXgv5K6
EmEzr7ABlKQzRfQdEUxiRdOKO8sFnIwNrVsyd+HNoRDr50/ZSrWMWkFfcn5TeT98QtsyLOpKnVpG
GMugwI3RtTm6Sr4Uze/WIHFjDgmTPJbY8C61iJ9L8JOsi7Q/OMjkljYqd6vfiHqlDZa1JvUx5O0n
r+eXKHv/uq/0UzTfJlhsL1w9IGYKqgwvqbWorgx73bncyv1g8D3G9rurnG1qN2oZkO00cnHKehXN
MR7KOqQRdmjfxwk0Bv6CLgbFFpcbVwcUDc2+Kgv5BCodyiIXNnXlVaCFr958181/qkIUpj5UksLn
h7795MSN32uAb1Afny9Yq4pL3+fb4iEDjlFh6Orq+NSJq7hAZNtgikMDxYkhjbtXu/EI/0MRRVeZ
hIGZ+9PNtyMeBMK1PpFjwz0217/wVBDcjOusbTbnf/h8uUVlfU36S+T1F6rgwsYpT8H5fcXImTjt
Zde6uD6/W23OSZxskH7K2Jz/igfvRVRhvW68+oTqqvlNKfdjeTCvTlJIFA46LS+X/sWH8sOxgcpP
fikXTLhAmqT2njYH35Pmns6v/92iffOtQvw/WZve5ISMIpKY68L/qhv/+Wo26njXRlGh3A9roUF0
rlUbBNDPoz/8h8mrf0xiEyEiiUw6Qapa55zmm+bXL/tjKffXl53//LslGNtyXQN44kO6xDP3EQ3E
jHgDnvbfXM0PTbB/vpJDT9ueJRyg4398pT7NGF03mVyYFitRB4hahjzY3mnEUUu5XjS0Tnn6FY9B
L8RV6pM+IOJT5qv9rz+z8WMb4ttbseFYSbystCTmkcr3H7ovYLIYlH48JmrfQRIFi3xQHcv2/H6M
gK87KrMLw/C/JvG+m4Xcvnia313qhbsqWuGFAt5VD48p/InfXagfTxB/fXcfLhTMC80faGPxgJWY
dbVrKOk8pPNWVkZyj1f25M+7GLP+rTCH33crf/YGHOFKbkRSxF354fKoySksPRgxtGH1rSsIjV1M
5sWAfHjlzY9pNK8ufJlv5BTAqFYXRGa/oRNhyYpYakaXrhvspa9W5oIFnG9h9QykhiUqupe2eTIa
9xR6hQVbg8BUHW93YrFjA7nEnqQ9A29GKBhPFzoaU4udMpu3iXmXj+xw2bfFNcJuWBEtZhLyIxd1
z7tLy5Y01vwYh/ZV5iRkaDgm9KJuDfiQL9rvb85biqFyd6XPj9i81RiRG/Djz3DV4JiHLKITkKlF
7YPeaMW1yOpspRTgeVbRfr4G83+08edGVC/h/FGjebPDe3Fl0KxyE+NzITCj8J6q4j0x7Ls0abdd
iJfNmTereOhOk0yuE2GfyuEdt3EB65+NoVVYOdN8EwML0ZFdMCS5ing8dD9ZK9N4HCUr63nrmZx4
2owT/xufL5k8Kt3+EkDu88jh+fYy8018rqg0n5rFz0uGu56PWiV+deYbN5gvfS/dk00FL9iGFZqM
hqXlW3kjMa9m5lNfSSg7fN7zXnJe20PFt5TV80/T4eAAvPz2U+whdnl//nu/flIRu/11WeQhZSEG
ScII1P6wPmH9JjmPpiIVzsznJvIFc5t/O7n8XxHDEY0spjI+b6nQ3b3tRq9O79xiHv9UzjvXfCnC
aXr3am3rjNww80XAV3AjMlwylj3tupDiEj0Fd/X87F/jkPxUS2J8VQyjqGXc7yhtbTtEQI/hawM2
kqMTV7rR0yvBj2rzZZ9/dC48+3Q86lqxy8OQJAvjysdgsMxnjmEmsHtEwH34Vrs0eW2m2R6YQm3o
eKCakntLyuFFzazFku4TfyWZr/b8L7cOmgQBqEOnAhrYfs4VI9zBeZ+fb/2am9Dv3Ns0Sz6lHbdy
1VMH5Yl+h47tyBIYgjniE44DsPIg+NTjww0Mqh2+XXde9jS/fNFyznkGKYRVdTrf67J47wWx1DIO
tr3u3p1rEpIdiRW17xKT5wQGLx+PY+Ooy5M+fyVzlVFZ3J3w9yWheKa8Or+8YvMCtcEn7YpViY1Z
+PMuh/xqe34YTct/nVcLsgJWym5uEfjT8kmpOUa+Wq3/Ulj0Xs+PfFFxWdrefalp9pz/p4hYWtJu
OGVVcDj/DsFoEffm1i2NY0dHjSah+TqvOsbcsZsrylj5bwPIj1DXPlvTp9BV91nGA8ff0UYMGBLp
uD3W+7nxrIleLXJF6Epmzzc+xdgiLXjNqhOsSyq4zuAEiQTz1bmKUSaeXjl8aiQr4vkxzU3S3B2q
L7hSN37jk95cRq9iXijieW2DtcovHO3TvsIYMy+vQ4jdL2ggNjcjpwnyss9nlPmYUGP7WxJnu/Z1
4x1FEt8M23VR26fzkx1aAzTm6b0JmGuamFuzhhsXHc5SJdFjVaHncoJXlMJUz9g3y5xO87wIpf2j
U+afe4MD0fk6YNrKxvjyXNB2EUsqnpOlZkdg9gwH2g/64fOKcH7m//d4/7c6YZ3+2d+f72+wvoRF
EWbvP5zxzfmnvh3yDdP+g4IKpRtaYYmyhEX0X1phBMGSqtJGVSJZkNnK/3nQN/U/XHpRAiS3QEzM
GfxPXYn4Q1i6shQjX4TGNFTFv3XM/7GOZmhlCcyHFNMWb8WgAvyx2krATMsej+mFl0Cn9u+KnL40
bE6GFp7XvGESWAs4MxCoTHj41X9Sdp7NbSNrt/1FqEIOXynmJIqSrPAF5bE9aOTUiL/+LmDmPbbo
KatunTooEeSUGRqN7ufZe+0a5ximwW8Z/WjUaFZ0zR1/uKt1PT2XjZqfgwqH69gbq6Rz92RzqDgd
yYryTMnNEupZKyS14TKhVlwY3vqX7/4/lunGtPr6uU6fPg3fMH4NVuomOmxv+rS/LJhjg4wzyEId
0ENQambY+89BjW2w7WL9e0jNzByL4OgiortLtFI7EgN7h0iAtFCl8rYwly1a9bV8bNLu74oaxgnf
QrKVpEvdFWw3TrHpBafAxaA8TEk3ame/Zuo7stvipa9U5zAOuERcGMuvJbR6y/XSeykMeXFk2h1j
I947lf725888CZN+/8ygqWmosnF2zJt6bxCZmVsVdXuUQREdokTZ+g5crsAcqxUdvTdcqgom7T44
6flYHGUv9k6h22C/yNEM4VgNbfm99q0EPg3GbMiGh5FPfTI0vAx/fq/6x5oSv49JsWuqYJkMbhb4
N0VdaxziLskdgl3ta0WF69kDmQgbgqQvLyOipFMQ8XrwHqT6zVC06FLHo/dkmXGxYJiGR5iBQDgE
9xjFScZ7ZBXmNh0LxDfTw/ng1qm3UxTGadYoIc6f3NgMoxaeukgYUJf+/vNHMj7u0f75SGizLL5/
vn1t7qr+MuQGL6xjAaP2aIIieUExCOwiBv+uOUqyze0syugvGbBCPAKP4IEmrrBO8wHFxr9/zQ91
/SWo4eyad3paZpdMQ72FjTlbJp0fDQu79oo9gTDwdPtEWTltXj2WThFf7I7laYCDBjt3SD4Sq4tt
MTm+hJK0uwySB+0Vmyibevvnj65PI+vD1YZTDgk8V5qlc7itEKrGAAsYtcTRLL/HGIGWJHCWbzoZ
PEmaJ+dIj7MLRIxiW3neyY8mfldhafeNDb/J6RHj5lBQ7gJYL+tABNaawO30lDsSwIYoPMw74bgn
/jr55H0bH5et009GTsQ0I6NPw6swuTd+nSX4jKOt221yTFqklZbQpxap5SOxgA1Sl/SvxgBsQKwJ
9OedZZ4TWa4rBuhDT3MMeepdNdkwXZM+uK872sY2GoFk3i52ZEviqq6d4AlEd34cZMFC0oIsKyEf
6Rhm/ZxUn3TcEzVm3JWK89yivV76QvHu4KFENNGj2v1kWjSnSfzjD4VKAUOZh3hQg4d1M8mnfIli
dNGg+pa9G8H5MsQi8bUg+EdR1P4MgbpYsUNceKgcwwVN8DIFvrPoqm7t1UP6A3n6lTBgfJ+jcdfR
JMasGYkng8Xdvo9Hgte0V22UWMLohgOD6k7YrT3QvQQxj2nx7Diifi7catioMiKOUqHvnyo6ObzB
SJDEIF7yPD4EqdSOVqDQsQfTfhlTByuoqdsvzM6wVBX7zSFUa/nnUfz7/MkIsFSNEjdzE1PTzT2j
qU3fFp0mDp40d1bU9F/s0iyP5AoRbzE9TF0l2nVRly7x+CfkimYNjn1Hbkr+K+Q6yZUkKGp4sk5O
OsTQU+u4AC/mP32cy5+835taDQMXoCl6U0R6KpYbTHYfh68RxDJXIyLpYe1FULV6fYW0wn+IHJLc
ZewMz3BDSWtM5PDWdki/7FA9KCEbR7oG0dV1Rcs+whiwrOXxdT6npzjx9YToKH68fUzg2dpVR5rT
qLWplBu5uW10X7uXdtaTooiPkHyYv6zMjV+4jbcA2P14jT4P0Po0LyWZ6S3w0Na7+SHLmfoQ6C4b
pqQSa13xeXd+ql0BQJBCZkcPXeioV01LIjhprIn7sswAPhraE4LImk62TYGD7cJTJVgVL6T0i5NX
48yNZZN8qfUax6Rmt9ykoxzDPHq4u6IbqgfNCXHxhNYbPs384HZDfpj/UkKVXEspTrrRdhu/k/qd
N2jaLmpCXLa4GrNMs58x7zanvoMV5kik4kCd6w1puuUp7ihBCFB1q7pRoT5EheavAoe8UDVx1eMw
HRzFydHmw/wwwCgex4AwoZ5NXmOGLJmcZmN6XrRn3q7OjZDqUvUHZSW9AjkGCr47S4DzN2K3v84H
JT6EnWs8zA/axgAkVpnZdhBGz2USDpfWB+TA3fVpCGFU1IPMka277fHPY0//beZEJkanFMGmbdCY
up3xm95A1uAo2iHqcV4blaM8dL74Fk8Oy8KACuKxZD3kIa5f1RnNp6jyj12QD++DRWiY7zTOXgvI
zvJgLayANDkH0AtJXRLNGxfuYT4zHwaWZ59M+7Oo9MMs6OIsp1ShI6HV0J/eLD74+hsrKNv0ENnS
ZYEaTSC+Alwr+N76Uo+R2DakOErGyo4+q/HMmFjbAVqG3IHmIzt82amdv4BA9Y72lKgNMixjSC9q
aQ6HwanbJ8Mi1Yc7P4ynMLwLukx789uRGLDGedBHXTu3VvI1hKeod64dIaBgsGklbF6PC29X6a29
6dgwrxiq7RG/rE1HzUwAkvkVzH/+qQJC6I8IP5PPlRQSk33AV09MkS4TyAb5gLE0oKQ3+K+9qkBA
K/2Ual2gvI4Egi+KonHvYzMXV1HiOs1N5fTJCLlZDnlTVRIhvU1vCUEZC6OPk9M4UnFpCzJU6hSV
tFuwTR2ItthTcSzWpOPSRDOiJYwi5a0tJuxTkhLVA1BtYNjDcg4O6SD8cxLX/jkqkjugSUs3KdNj
ht4cX3jLQKvrLxFXyp0HpXQpGys+2rk+fnJfmN7oL6PFo6ZvYQPQ+SzTbutW34C1g/t5XlHSJa1g
WaNNvYPrtGxCNAJ/+6bDDEim45+/vZvl8fxvouRVDd1gQfXbWjLE/91WeWPt8MVAqKzIV8zyNTDR
ZVIm9UZUY/pJtf2/PiWZqZqLZxXvnnF783N1li1tTCW5fhYF/n3GV34Xl9KnOherT7ZT7wbjs+bN
7//q/A+iUlFJBuTG+3GQ4L10LTrA6V6oDfFDIy0GzNftoRE+FtIhW7ml3Wx8nSDIP3/B8zX+4Ved
pNJsti2a67hwZ5vFL6t1Iy9oOQZZcPA6sSTE0dun7tCs8JGp70hwFzoY57+0lEkhNdXhVGjWW+4P
j6Ia5NZKUOYahEY+j71PWI3zY9Br/b5QLG6UsWV/sYxC7OdzkPlWpmdfUC7rS9FQ0YnF15hO1TsW
KfIu6X/sct1J11kFx1SN63xRjU63Y3tdPVh5HhybgfYhRYD+1Je+RQid8NalQe6VnWrU3LgAv/Um
gaXS9H+kQfXVLwbtSzQ0mEOiqjr8+Wv7/feiFYMSQcXLONUJbn4vgm9qNbDQzLdxpq3TKgJwiC/y
LuD2h++PC90bW3+RhX78yQ+mfWx3YOrQdZ29omqjk2C9frujt7u4QkEpKB32MDgMO+RfhhIDNMg+
tkOS7prUdyBwd5j9PGpetpl+clHO0tpfxgzrLbQYmsuCFa+Cat72xhI96NH2hc7eSRtkfZUk/dIq
gDYmCY1X594T6fiupKlcSicsD9Rapoasc6+HnXqPZve5NQKQKy1sCL3Xy6XWevlyBEyzqVXiMEVP
TVzpOKRqyDixVvMY67seurQ2umsngtoistxZSUsnlk6nSWI73fCkodEA8NoQ4TM9pBqj7JJgVHYo
jMD2u98RnTVfIh1AmJIgJHQ7w34tpHyC7WM/4OqtLvTEvxOyjnbfu0fznV1YzXEA9GfaxErMp2jR
pGBUG2+V6I59N5+bD5KYiz8PtHnt+vG7ptrFUpxLk4HGjvrjzKATqZ5bZm7tdTuP12yIii9Wzf5e
H0frVLld8QW5CinBXnOBZ5Ze4xZqel8bQJd8BLXzIc+1ZNW2UbWRbeMf2J6Eq9IgkkYoLdd7iSH4
zleNiVGtD9sqjIxnPYD4P+hCHCs6LljtqnXCveqSV2nwYBHxseaeLuCr8NDzPytb3VxeDDAcuSrm
De6cNGDVmw9t1hBTY5MB5hJGtGXX2y5NHSJFIV2C6wqtO5dmVuxxuZufXF7T9H7zdWuGwzYeBYCG
aGi6m/8yHcbxALGgKux9MWTOxmSVcR1auc5KihD26Hxys+Ez/ce/56jEvrlI2XX2Lh//PUukAUri
zNvTWLF3UO3NvdbAvJ4A9+Y+99t/D3FAsLKoazI14zJdlYWm7SmFxo9xo7z7ZqRidwOx32iE/yZE
ORwTOzC4bqbNgmmQZmFYzNBtj5qlzogayWvrR+2u1CoQP7SgJuO6QCtMj3BcJ9BxdtqoFc998Oqm
evGmefimea5bWRiDN9YEN/FYVtOOqJKLBHMKps6B6ppZ1XtG+wa2Z/ANVC86YGXwzo4uGnzEIHIs
JwzZJU3wz+Bbjsn1rgCNs5Vu92gS/3BqCF3E6QrAJbPIu4uH5N0T0RbVsfE2MLWqfQ130vG/Fjmx
IoXTvMiqd05m3a5ZIBJCFlr2szQc2HjkzMN2ieyD48D5Y8V14Z31X7KhxdHfD68qjMV9ZSNMDpJ4
ePXAEHHzsLyja3TNwjBDcLQTVqoMG2MJ/KtaW1NRg1C17N7qE/lg6ynV3dTD2Z+G3kOpesMF0KND
xXd4cENPf8q1dHiK9mZSuQ0pnsElUYbofn6qjYkjAgAafDaift+QcDtndaaZrm4Yzu1KAo0oYSGs
p/emBsN2SAk5qfrg3FfZASDIm58DUw0tTV5I/X2LbXK/CLs0znWVvv155rpxQE27csf0VIP/Ueg3
KHB+HNq+7kWG5rvevkJ26fg+eEeAqa+V5b+FCTkwaqa5a79MvXtBISgxPB9ajGnuotL1SYnGnlYE
Zr8Ixv5rg2vuPkx8BQKg3fwVESaO7muroYVvLEYUJVYgG15IQmaFhjMq1E9uefbvM5JrIyW0VG8C
mfymrikMIakMk/wdc8d3aLnr7tbqXP8wH2IreJFObW/zsStXqZqKsxma1W4+p42dcZZO5C/1QpXP
aKLI73F3efU8Gql/Ipu5/2KM/s7ofPdhyL3+S0JFIDSeq/EaSW5y8ybc6OhC1DYgPelH2aMeKIdI
zaOzojXf7JI+vt0b5TFUjGVj+OAPWr0lqQWdHtFTEuRPmKhf2YaTUTZd0JX7Roe1W3cCt7nWufU1
iAZQ/1qG1rfsxSObeNLtjOv8AD6phlAsgP45PTcffO4Ko27BxrWCU+PH5spnubiar5H5oEn4m519
p5MUuiNkTnziapqsyTdTtYutSWPjyo2Cm9zNGixS/EFtFbs4ZK0JP3ywUhIHSBaOZX3xBXFi86Hx
wA7fyVZRFp5Xa9QrWuUCm0C5kKorVrX2/Odhf7s+Y9i7BOqhiDI0pNq/barbOA7YnObVoQpbfSsb
v0ISGaUPzQirI8xq95JE5B5ltS8J7gWMKwoyAD65jdHz+u3L4fIzNLRL+mQ7vqnoUiMTVa215SFU
pqKsqPQfMh2FuVbtyr3zFQhvg5/RgQ38+2IoemSkMQheP3lK2ih7KnogxQCoFn/+cm7nhHnxCtSH
WieWckp2N3MCHAejlaGI95rdaMuop9jx88DdNliGlTS9DTO12NSFah/nQykSRHTOM8by7koSK4lS
riSGL48Ywh7OvLwldouMlOpcBG55tkPH3wud4jXuqsAJWOmwMVkjElK3f/5EN4qPeTlOKdnwQIGa
pIHONZZfFgxlFSQoPb14XwQK26MAtWcdVO1ON+mP9zlLxjiBWWUSnxCgt1tAaDTv5wPVt/qTn926
WU5M3y9TIepkBw8xcuib3aurC6klYx/vB4tmV9MO2Yui29CuFfGVrA7iTnMWDrmiV/eZ70k6J2b+
EJpY4jM/Kh6C6S8oeNFJHY1+LX09vo9qejeuM6hvuZsc2jIffiiechJp570SAFgvQ1E2O3UoAZ5N
k/l8wPYbEOM0qOBErXBd272yKRM9PwPT19C+Dt1a47Z8Lr2/iYATlzJ8zsesuzS+Oj6oYC3uS9KI
WqqFD3I62HW08ik4bwjFBbXvee5TaTYORadULNTCRykD7L8DfYMCmdzu9Egws7OGLzF+UvH7rx/c
Zs9DQ9vRqfnpN0M4a2D2gzHjtl6FxTIomp4tVli8DDA+4mBceETsboBvVWDuWLEoqsxh3nf1fVH5
/59zzfRzMwEaiN90TJD2/F5/GXxCdmQTOEW0V/uoeTCi8Qr0F7SbQ+QD+i/3Wg1WBmJXiXdeVLQH
mRXyk2l45ix8WDF7Knd3KluMN3bpt+9BMRMbNLrXHYCEBystJcSjBxCOpVrsUknai8UF+s5GXwax
8VVo0BrqbmpmdaF69arkRw0j8ysBxgUO7YU+lRlLQy82SRknK8OS/z50w5KHU60ByAtoKlcuiqb0
Xk2y0pmqEnEKvKZ/TknRmc9HsKu2PizNFQQ599WT3Q+ZucVFqlJ/AGP2XFiN+6oJp1zL1sXjZBV5
sczbRuz11MiOdlLmx7h0sK/H+Ozmc1Vioho3lLeyr6zHSqowI7T6QckV87E2omAprZEMC8uwHrF2
w4hR7mREf8hqGu3ZLYDIaoikXzu3LBbMhOp7H+hvQR6V37y2OhUijf92Q6jlvojgKOkHXeT+NhFQ
8BJLfG+CHjoRDaat45T6Juid5LmS9ReeT7/96QUUX/VPaoFYw25vMHS+UEo49KzBWeCw+7i6IyVo
dKSIosOYtFhI2xIVQSfeBffYq+FIe6sl9XdDr+zjz4OvWRkzNw6KuCe0wGxksbr5K06hbP08V2Rq
sx5caE9R7KSIawli9MjfKSX9BgMiEjjWZlOEznDf63lJ2J2pPhuRiPZ63v3vXP0kkUYRK/TutL5F
xcLrjmEr4zP0M+XOChU2Ky5ZNvbwLc08BBBMPGtVHb/VZk1uFHMfRiTHFc8yNpY9CrC/LWW4tyBe
vFU1gtGiski4CdCKQwqLjlkQ/Hsg0NKJlhYZ8BginL35v2fn1/UDN9jGyMpdbIt62eWeu5Nllr32
wlu1mj8+mbaR3Pu6htrpDCh2j82jvmqE9VzH9ksXDVp/l5Le6WrBylfoPS9pbiOYLL1hU7utu9UR
XfyzfOxEJckLJtywRSqyyai4LtJBdcn/gvVfjqTcOWqUH/sob/etGUXbcISDYge2C9hfcZ4yUgUn
vX/71ezqo+QqABcm9rQQCPmWsN+aohJIoQmtPxoRAnQB9DbpsuA4H+bzsOLSg0eWsq0p6rpTScBW
dZC/ulSrt7pIHweiGvEJjMu2UsVbIJNvZREO96NRk4RbNqTWmaN3+Pfh9AxWk7wKynurVPZxOThg
TqVBDd0XwMjNHqyq/PfQa+FwrtziWbdEuWuHNsV/Ob0k1pTkyE1zOb82nU79/E+7IPBWgsgS0PSa
t1YVVh22Tkmrd0hniYcXn2RCrlW3IBneKf5Gx3NBqzicSGfot7aKWA1RYvZaQSBcIDm0/mo785BU
MdFwSX6l5sXs0+9Da4pnQAa4hBs4XHJUTou6VJgTSuFdG77RTiOQVXd6C02v6+9aQ1jsmAk1DW2Y
6aYircf5tYmBc3ksUID3YLF8Q8esXjj63u0FvcYzyZXGsyzpIzrWuWbsPAdupD/V7T/PUNKcnymm
EtD/PTPXgz78N62NRDj26hj+cIHllqTlfw5jMGSbJrQf51M/nxx0kyCL+SS15s2QcBtZWG14TCLH
eRgpNmxjWw23pvDMa54k7SJQk/b7aCHqHivlq0Ja0p3j+Mm+xpSDmrPSj1TynlqbFn6T9PioqK/c
FaNbnywv98+dwzdfjHmKRDI4ZGWgf4lbaW7yzLCxdLf9F9Ygh/kFmmLHd02FLBJ5l7UWprXDD5LT
Gy6sYVU2a8N2mNum/nute8NiLl57vfzCRZM+eQOZRlLgMgw9DPJD9JVYCmCzGkoNppgIgNV4nc/X
Ukdw6en9JytQ/T9mYlzR9Awm3A/975s1XyU7uylrGTGsjNeocP5qFd/+XjXEBck2fycUL1/6ktED
a1j4IGkjZE3Ac5EXRYGTfHVx/PppZXz3Y2SVuVrWTx26TvDB0x0UhvmZh96yznBLES3l31tolun+
koJQgc45zOfmQy3A/fx5fW3/x6dD1c96loq3AULpZrk12L5UOz/PDmbp+HdJE5iX+VAIYlRrNw1X
jVb9ew6dPclb+SCQqfO6+YmuUNoLEo75DBbuCcs7mHeDcJxzTKbV3ifaS6NDfYbF6J4zObYoR7Xq
nZQusWPN6Z7n184vQfevreFYMoMRtnnqRgKdhakKtNm5eEzDZummdXVJDDdAn0t+famLbCks4s7i
Wlji2GL7PwRDfo9lCW2uF+0iEJZMDULdWvA5V+RUkLsgW/8cB3680xPtTRFxA/5nk7B/2A0t18Q/
G3A69cfANq9z/ab3evOMDapfpFDc7uEgPkjdNN/92CYlBKPc87TfX6aklP75B/pd7kWHk30Phe5J
T6PfbsNZImmkIcbRQbOIsHDKh5ZOHhUBYovbsfLI0IVaX3vKk+qX8pi6o3wQabirwBc+VelTm1No
9+NInDuK5xppKefJRf3o1n25blo3WJeTLM6fHvaxHqwN5h2sa46zDtQquo887ZDIxHqcD33lv1JL
LGx05tq0lDSGWB5R5X9W3JqG3c2q153WPXx0TZvKDx+XPwMltkYdhvJArP3gLK0UeqZ47CA7/HDs
EFB+ItRHM1TddWz3FkkslrEQgdCO8yGuDPUYT3pL227WGaGAGC4TQbDdW9x6w7tS1N/+/DPNO7+b
N0wTgWU6tStbB4f78Q0XQaAOyqCnh8JA3DngoQtUUbyoIKJpWAkY/6N5B0TzAfT9w1SwhFWApdGv
8g2hN9F1PqR1f+xImPnkIrd+/za1qcMBxQXF7bSb+fjmHN2Mairh1cFizWKpyrarA/tRSaSxC9rI
Q66XWY/zOVD8fRTnj6jTkDwmQ3pf+A1IK8v8i7RIHB5hq5yMkSj0dhhJ+5iesNO/ilx4VOPwpwx1
WUKmSYKIDLUh2HgMvR57SWBuSpdZ0gTkeegjl9aUpmS7sFFWlj2eRnkfD0bwVpkUkqQmk1OktwR8
B+ZajzVrX2rkQcVpJJcBk+oph5F6sEU4QPk32hdZxheimdvvgdc9ellZffnk153aBL/8umwEaUQC
V8b+h5qUGuXHLzAbItvLzaDa07NMTkSGM9AKDx/NMFwKOI1baWm7gKjAhx4Vsgr76lgzPdw3KaHe
PduhTwoR3vSLfXxDbJIpQGjYYAzavbfbA00rc7wX1T6BiEDSunSYwkz7PKoQ++uq05m2w3/PzU+w
U3D3FtvI+bWsjEtjMT8BmRbTU6xtUOCNZ5W8pbUbj/GdmRT1fcMltcda/EWUyXgNR7J2HXRgnq2m
KwWC/ZGr1N2wosAs1PRHHd/T0RqcjeiSiLiMwNsD3zAeCvCmD4RYfs0RSx/mR4SFfzWtKti6YTsS
iFGoby5l04saBA9u7BVfE0YBoSBpeRSJ4S9792nenRat1T710dOsl2nzFsGGaKIztpUc4lrvXT2Z
kT+cZfomBHC+IzwnvXO7UUONxQG/E5TacRlHbv4iiZ+589uXIZQkIEnHndLKNo1SbYPSSJ8c4cqN
XnkhQUJBPEKxtdqzkxm4o2rxjZa/uWe3y+dUAyUlxc4tjqzNhgcfogjWjgBlT4WONmaivFh+oJ2Y
uelTVFn5Sbdcu9HFMjwR9ZsUHXVEepPS4ePw1L0Y8D6y7D2clqCrvmKpPaad712aRhAyhpL0XsRR
TDuR4DJPEDhw91kj9T/qNraBEN7Vp6qxg8ri43vo6TKSgwLjxsQgfqTH7G9UYpAeMAUC8eXSRn6g
bcY+Mq9mq2oHpDzfAEx5B2uo9eyTGe+2Pjt/I7yLqdFJM53x+PHd2BYFosJRqCKZNRuznBCGdpKF
WSw8U4+azbaXlvIwGwrIiS/4nURb++yyuEE6QfvJL3TDNpjKmMweQBSQoeNqYwr++H66dnDIzEzS
fQRC+OJVHUwPaeJ1DuPxydfZtle1eJvuhRsw3dWaiWhnCyPfVciwn0hxLxYkaYWgfnk4RFDtCqR8
kJJ4WJsa7eIK0Yxh5qc2N5K3vncPQkrzsWskXuEJ7TYkSfrGwtJi+y26Q+ZBwWKbmq/KbAgOQxwL
0rr5i5w3GpuVEa8ixRXnhoW+aO2UNucgzr7EY6dLI9u0DchheLTttdYKY12RFHwYcA998kNOo+Zm
nkNva1sGPyQAsVsphKtQdKsqK9u7BuASMhEJeleMagOePIC5yUj780x/KzicfijKulxJDv+Y6d02
jJ3CVDwzBDeUwCxf+L5ePgx8twuDbf23yCViKRqy9+poqZEBDzVNxX1NPk2ayeyMrWWjWm0D2hhZ
BpRespzjJLmDHtkDZneGx57LL84I1B2a8pN3/l9DHnoGXHwDERlD7eYCLMy2BsZABB88gm/zcFIx
5UXcZV8ipVUXAf0MvjxrT2Bh8ZynqrvScs0jiVVJGZFyWfu6+0lf71Y6PH+dQG5QYdJBolU5bT9+
qaB6AscRKjbwxN043JkkySj0v1dun5ibrC7RrwOhXQPc8B8KKzAO1EiuU8T9S2LpQFWtT238N25v
rkSMTw4R4Bh2VJUp4mZlaQHoCpmYzB2Uc+MAnl49V2q59OHtH+dHsoZHQeKtuQ8Izcxzkohh3Ex/
6bDfdVTCsKbj6gjZIoNC0ee0RrlVjk322U86cX4/jn4kSPCBQfDC/J0UsB+/PaurUzKsUn2n9NFr
PfkEXIKczcHYNWYe8GWJ6RvjgJbVBb1blcZB1By0Wr2HkWvtWSH3l07WKzvyoJwVrXPAc1ocyl5d
wGNhJY8LVVNKgBJ0S9dDlgx7CsbpiaZlepr/UlolYa9NPtB0PnNE88k1/vvH5JqDkMW6dOpko338
+DF136UqKMpiP8YIMP32eRyz8F21FNLDejvYzA+diPp/PEWeJsSc51FtbePRfScDFHS/p4dwWRr+
38r2KRQjDVbb+op3loRuElPIRve3s3pLR8eTSHdd93b/HIbWS0XWFxd2fR10pPelIWpWnONnvNLp
DvxhHmPUTX4dhPTImc3bXzJ10iGNtdYkP0oEX4RT9Qe6nASjO0W2MeHcnxhOn5UuvNt/FT/fxPNh
8WoxNfwmPmz1vq8SKG2HmLihpW0RIYgCCW9vaq80p04RxCTZS7ukYLu0uYu80/Ad1orXKP985znx
SrnakR9TDFtCPaN1wWqR3hvwHTtR5FFBnk0pn7/iZKAEQvbWcj6nVi33o/mZtByaY9SpiHCjyDi4
jv+UOIq8sAxxnoP2zXQCMmzNgUUcX9JCuHqytJCLwEkkpq1NpiKckO4LmueHDA78A6pG7yoTez+f
9sPe2GlEzS4dFLQHvxvI4CCkfl2pdr9XvdA/C3YZ6O0TmNV9wo7B7p79RPsrCVrjoE9JdK7WKuXi
52OFfIYNE+1b3TXNmZZzc0aBJ8+RQcxh7Kre5ucTbuGoS9LqyDCzi2vZe8nfcRXcAXUnqSCyyP3u
qgqipPagd97SyOgcTVvQKEheqSbrV7NpJPGCvvXP+YTzxIj9e74JSGGfNcjT61uLQPI/3+/YL9zu
bdA56uhIcIm7GtTwW089xQCREOk+Huz0BXe9dg86QLu3RfkSj0LZtb6j3v8832jvMXx+qqBiTbCr
eQp9wzgR2Gb+c7DCPiZczMw3WZkqw2J+Zn4hARpLqEHyKgzf2YUmefBkdrfcQ910LRv3VCDvBy9Q
d9AWQB6qqdOzwEaemPZR/1bhYQ8R2/4VEopB1ZcVnQu4aFFZhsSxVpvcegfraWiNhEhjagZd7SrH
siUm0Wmoug6Yn9T0qZweqLr3pKJd9B139/M/HTs/2dAgcJZtrVhUcBVjTz49IcLTQ6bI+L6M8sv8
zwC5JSvQM4JLyHxIpqn/o1GMd3PIyUqkHrVSE+Wl8Eb0mBqQGlWL3X2EVX3jelHyjxWUcqJ6DKea
hY72rMFauDPkcHRR9ycOWoYu+fcPzrh6uQp1NWh2XdJnaDGSl9jxDUo5KFNMfQxAKoU0xOvOSbf0
gQUtoOn5OLLyXfd/r3amV7MT99fk0LXLtK2LTdmqxi6RdXCJYwpM1CuUpUavA1NpnJ5zewLtjfo1
JmXjKkQ9wsesy/X8cH6iDL/ZVVc+zGdGs1Q2hMU0d/NDOqTatfXar4Qneou+17Cc4ca812w7+/cw
etgPKv9wcx6d0gvV4mH38zztJ3+d5NaLm7QZeptCObgi4IoLwu++08YIklGYmZ1unDFMJfeFFvWA
Pn6ETSYuRhSbVzXIz7PWR5atsUnjKloPSTe8Ns7wy6tSus5O24mrMeotjoWgXXRF2e/p3/fsaDP9
PBb6WukqyqDD+J6Npvm35lXXdvCeY1ygOzCv3dHsQDcnqp2tZBZ1R4y70cY2AmINAYYvDVKbFwI7
yLe6qU+eoytfRknW96ip3S501fI6v8LOPXgdzkso3eBKAou4OvVk21MI6YxrNYrBoxTPgyaio4UU
isSIPtiOBGzkaeD8HRRU25Punz/+d2b+Y34NRdgf0bgtkCjWq37ftI28yFTpL8k41ndZ7HnLDpsD
mDVRurugyg8OoOD3sAO/QdU6fqrarlipVrhTxrDYyKnbETYpTi0lrA4/H+auVR6SUonZR/jNasis
bEHscHsoTc9/9BzprGVdGcs0TvxHQgWoFBvtKdMSeaCcpR38iEg120nDo+ZY/Y4OUrZAOfiOFtB6
io1Uu4qKJAxN2E9E2Mgt7jk2nEPwmlqqOCYgpq5FOiRn1ZZ7o7PaS6R4J9XOQ6pSbfH/KDuPJbmR
LIt+Ecyg4diG1io1NzAyi4RWDo2vnwOQPexij1XbbGAQkWRmBMLh/t695z6SIC4eTOi6FcKzFBUu
h/OFqu3PgXCas9b7gKe0ltDIGDCY1SBIZJ5wnA+9fqjxMGT2tm/7ZKM2oo2WRQurgjHz0CT4jkMn
PNYF0bOz1sbyPftUJ5hkZVt2myrDMlxlp5b0uq9SdZdqzS3ppUm5jeP28PPfI6qeQZFn+dI2qvCB
BCTd4n/VDyrs7LMn8mo9eln3EmWg+rn/zO/EZA9NVP3gg/ortpL00lP2WAqR3ZnOVtRwKZoaQ0Vk
cJbJd7XUJuWM615aXfbPSd9s5vNG7jV7N+eLVGnxvpblsCXbyV8Qaa4Pq0YZSXOwQiRxgaRSLxRp
nXunOuK4Cg6zxXg+Ne9lwCK7TH0KO1ydetwa7xgkQ/j1jfNVUZNHWOP6BJKykQSJBRg5z03c5Dtk
sCgohzA69r1KC2baM3v5a4PyYtMbcbao++6ghiI7o92u7hXrhpuJR8/yTz4Zwre0052bZQbipo/e
FyYA7SH2QBrXgwFMG/AOsGSn+FSbZZG51ifF3GZpxa23Z5lCJ03xifPFuRsekWCkr2QWQcozzQ96
H86mMAi5td3CRLVASL3qybcIAs1BOPSDXDfRrhHQv2uZBt9CJd5GHa4uPXNh5Ji5c65pcJ3LKtnb
qpYSLp/lSxi5zTtVgu9WFzmfdltuHbUgJ7nNd7WhORBHcuUkvB5yjAkxiBHBflU7dL1pE6QPO0CP
BEAovAyjXe+Y2dAiSJr9XDyLc+0gO9e/zzIQEQ8/j1ptUE6EePknW2ryHlkDD4cqNdfzIWSj70UN
pl4bpX3PZUtErGa/DzohoBFiy62EN/TuVPEZEXb6JAi8vI4ZYl8Xpij95Z7gr7ch1pIfeWvzKNCt
VyYzSCY1zGCDkebkN6vNthE41mQgMK1btXWMInRsizQP5HZQDOfqJ9Ymwu0Nrbkrn6rQh5CC3X4/
n6vjUhytwPkejhGdTGLqPlyZDaf5tUmjtDtSSarlfDj/wBQHPGCVudlm628LGXsbFn2AGGgjD2RO
psbgfCZV+1cjPIzG7vTdUV3lyQArtFIh9yDvUolC6fGJVTrvDVWugwA4cx7NvN96CSKHuke2VbYF
HGk8NkrUVneCJu9NPTw0JRYRXx1rpwxmfEE4XW7JJVLXmVXJO17QBle2E2Du5nC26HhW3zDq/VUW
G5s60Ic1fo5JY3xxglxunKYed25UMR6MCkFDhnU2dbX+XjvlKY6L7CPOZbnKBfmSoQ0/hi7lNP1m
43h013URy32QhM2NZtHTQALttgvUmDfUjbFWpsnPPT0HcT/mVrMmVNe45FrnLLtS675Z9TvVlEXu
p2fc2NUhGViNYrP1LXBKzT7vUb9ndfxNt7xDjPMO1G2+QzXIQCIK8058V/1FFLYD87CXzxWdf2Cf
ny6y3m3ltuWjLnENO294QcrHfKL1LRYhdQ5xYTo3X1C8EYwjpvPtfEiesXzonbmgocaf6W7IGBXv
tjgZfa2/9yiG9o5CllvRSvND00K8wDGO+rFpzkWDK1jPsvJm8jxdDI6iYvhoekqJyNDmfFrwEHc3
T91nb+RjLHnjU5N3gOQk+yRb65Si27vH00YRcbfX2rcmJCd83tCN39DPzuPEuic8j+5RlSfrnrL1
+vc5r+D+QNG0CJvYPKZJmp6YQulrKUv3RSTjZ244DZkfJPyGsmElY+RLFIXhPSC4fVWrLHN+m489
aKgFdKX0yY389IhmgTkjZft69FS+bbHAeyKjBplJyOQ88cpD09kTIkAN970feZfamML0iC7GmW7+
VYmi/WG8kyBn/vBTAuBHrXjzGDJXUIzLqxlp1k4kgCX0CnZwH6ntU0+24LZsWLfPfctxOmeCayJ1
6mk+UKs2X6R2+Z5HY7QeQdzf+mlTBo167ZXNfKYYHfXSZC5W1qbfZniRDyJxYUVaQUwhJkyeEC4q
jBlW9BVT0bFQDFLiBqGCvx78vxC5/ig8/lug+fZuVBCIxxZypbLT++18mJeNtc7dodp4hiZfyroX
GwBb5brtwuql4L3YhWTKrearoqdaZnQtA4CSyX2UusleBqZ+ZkForsuEnJ40w5LNwzf98PzkzQrD
5pglhb3KmVAynOclT3LRMaVPmfq5moKdrjwb/pB+1mbFChvd3KMZlUWngabSs9A9gb2a/BWtKaA3
s8Fkpaz4Xhe48uOWsRd/Ed85pm+j1M5KbL24pR6fBZImyGWd9arqMaFugV6j3AWFStvEPea+QfBA
EPfXtgzzqzsaKtYJY/jy+0Lq1/nVntKk/elCQvHkz5/4fUG0TXeNdOPXT1RoHHZqmUSMQI1/jads
bpYH3TJpLf/at6ZvLuzMro+R3u37IvavlqF7m4EuwVJCATlRD+yJn/B4bgxkKLe2TZxeyGzH9Kyd
NjnPPIfi3bw3b6LuHXnWNemZr4hsEvV4uTqlMw/l1ciYFCFpuTlx7qxUfQjXqe7noLHYDNr4r73Y
ZhkQj+NaawzrFdkLOqg3y+VB4Zj5xfUa/RrLcDi4Gt+ZAsiImHAjiDi9i2cjIcCIcyZszX6WTI2W
KImwRk8T1i4itjkeW2c9H2LxRy01ymY5v1jzNBVjQCm3ThWG28aOkwVT+NI62LIIt4qDtwh8kNmt
LBE3GzRTOqaFzLjOmxypRRz07ZGe/69Tqd+459QTzJC0ZBEgqNiUbg4ErDKttW5E4tjqbseSM5Bs
5xO5OZp7c1QOSEPsm+YQpNAOg/xLtgvL9vSdiSHpmDjRAo3U8ENBWmxqSfnuTgub0hzsa26SPOH6
Tb6n1KhtC2jgWdp4p6qOf20cddwSaTlFIv3rvKgbZ1WqQ7H3Poh69L4TvA1GCXHE3ibkdDWvlo0I
ZF07YqeaYUqFO6RHa9SUbSuFcsZq5RcqZFyzts5/7EVwWc69OpZrxdHbQ4Bn4xjW8a9NGhkuqEgD
PXGS1DgklSJdKUi5l5EqXYwglVzRW0zextr89Fwn/xFka1QA/iSmq1+jaKzfgQ6LpUZSyk2UNB89
xagPpXfFJtud+9ELLoqnoj0FirzscwckuskS5DJfCU0l2St+/uS4lbNP8UzM87Ny0JDgEBS0nZud
vw/nq05ArqiLlG37+3B+8e+fna/OE78/flYRo8eU3jmmU7WEbuv4bOQYjn3dFcv5kOACkM1FBhmP
iyUB1U+w8AoBnMNkLXa1R9s8CE8Wq6Zsq49OVQkIKVX1Sm21vDOp/TKfjxodYXmftnyx3epDUDqk
v09Margr82Jh98VwjisZXGu8diupVcUaaQVrNV1Z5mLwXLQ4Arg3z0gkH5HLg6Vvb3YiuyW/03Aw
IjdfyjbpLuA/Ub8rjlzmdiS+ekFxGga7uUsjPcQIFk+it5JVFMjkC7X9BeiPczUCbvKIUTyXVtOe
CF1vl9roWcfEkplchKVmHefNOJ1EqrnLkppGjlP0K8/KMxbKJJYmLncI2eftoakNsSit+LPX4mGZ
+366DclXhMpQp0RgDLqyZ+Qx7mnsa/eebIu4fTNddHIeUVbL+bBpRtwEzByZgYl6KchvOdmxcVN0
PXhSmlicBxRoi8LKug9HNCVonNw4eUHbbkzZ1yubdJGzr417u7a8vda3FZmoSaqvrcKplgqjzX0m
jDqJ6+2RYmH4VgnE8XL7pPgV3wEah+u8broXliI/kuJ7AMt/qZFMvp/VjB6dp2WdlMayrp1XbRDV
Ug0t/L+trb+wPq2X1I7eIhJ6z0XaRkc/oltp28YtDoTYmLqX7fIiYupfR38FZtItCNWU54ZAVwhw
WE8yvX/UYTg8wsbuKPd5eFIti/CbzlUodhD3Qh4P8ejVKxTG8P/cUyKr/nlVaU0q1En+Ov8GkRy+
NY6eHfCEomfr4XzrMcBJLS7zC0Gy2SWwy26llfTJRdZDEEd9vSlKN1EX8dT7zJhYbBVwjTwcOTT7
jgwxLztTa7liFM4PAXiHy7wpnFJcGqnpiOPBUjvWSi8qDjxMF6CgOuhjdJvPTZRU58Iu1J0y7uwe
IUeXeMzAp/mMmmTyVDsqAJneECi1nORhoKRJujw+W5hLUMaptgJQJgMEpt8bJB8prseN8M0BtXxh
TavJh5WGVbnMOhIRM4qCED165mB2d+yNoWaVjY5jPnT5c8CUZBT25+Ni1OWiF0SysOpLD3ZeWgu/
0sJn2Vv2o1dePZaw1XIiti+ywKPOgtVIQat1mo3alEeZ+uUa64rJyz2fy3vH3LusymsNyE3+wQLc
/aYpzfeitLsnJrvKTovCgIVQ4rwOpXWyOlN8Y23c09c2SibLRX+wUhW7eqRewJEY6+ib4SaI96aN
ynPm515KS4eBZnhy0DAeA6me/Q4Rdj4k0XreGwv5a28+l/vOR2cFcjMTfwpJpUrCX9vHZEM/aws8
O+UhlM5H2UXtrVab9jbvDbI45ZqIT7/Px1EI8Q+deid4BKkREdVdJcf9lD17LkYyoGJ/7/dvRVl4
5L6G2vOo2/W2aACTzIdNnxlHZerlzUVrMJ2giiye2WFOrFFoNLuocbTzvEmVRIADbuxF1yX6z3NI
GDRqGUb1CwJkJ9pPOlDUV/4qT3HoV/G9I1lhzAYk3VMJOsp9lTi8/xXPpV6FIGd6TZOE+sLwdBMB
D1K6OtUudu53T77J3UfkVPFspAQjdoYvIXoJ8eSm1QGAgHgfjGrcInmw17p/LEKlPI1xd6ai7t7G
xDOVRTaVi6wRQ1K0yxwv3LCkInQo51+yvaxcZ7EfHwVGkZWlthK7ryPvdP00Jb97035GBWBlScWD
SQWgtM29ES6RdDYOfNfTgCx9Q0ynd/cq5S4qjxJxEL6OiJ0xP3jDLray4ebDzOiFbZ4ptlPjG4ks
vEtAPV/I3xWsDNGBT5nND6E0C8d0T06pmPefG02v95PLd/H7XJuwjpJGnqx0t7R+vi5yFWVpME3Z
zOdCwxm3zNSA6sQ6HvSYpt2hVPNaYA9DKktTP1yZ0ms2sT5IKE91/WDtluw1aSZbNJnji++Q9+vp
3acSJl8UI3WegeqP21BIDUeIDp1r9BKCItpu1TWOsdXc3n/h+6luIg+kupkn/otXpNm+qoNnPEvO
OXb67ioa7Dk8hC8Yb+2lF+UKSim1eWZWfMKlonxgwx7Wke6ne184cq9Mn3urEsRlVlW2mx3edKoP
RU3AK0a0mjw25zUZzBBFuffLkIdfjQQBm68pJW6k+CPcOfo7rEEZaNbo2fpr0cv64SeGuq1MhexD
rE+ICZdtr1I0swZeWtTE0cVVc5SgTq4Eb2+jvmuf+Gg9VsAmyZfTIS1H+xSV+ntSInRZUqx798P4
jV66ufZ74IB2rlTqarRibeFlhNt6HScrKapt0WNzsfvM2oZZM60OC1Surd2uMlPdseL214qidPes
wY0VdrK/d0a7J5la/tTmEDD15hRtdJmlOR70ngXh3GCdAq1+SwjloWJCYzCLm2WI+eO7WWhPQs34
LtKu3MT0HaXJSl21MSHLOtnmTp68OaHXsMyMTIYFDse8yrcI+okYS/SEtTcFbxsSNl4ZY231g3wL
k2fVj8NvFW2/VVlo42RNS+/a0FULpwB4PLbRVwgNU3vP7halaXurzE3MfWmG9nuc8tRlhhGoqrur
27EHMGUOzzkivsqDSmTK+DEPV6agil43LYRhz4WHbBWIgcXWjkrja9ERGZ4FbnPsInO8Ja2iMfK3
wze/FGeHIsJrVuXjFlRNutNtr2A+JPotJNPdzO8ibS5eB3EZH1yb3mRkBDfpskTN+UPDzGpbQjq7
3WCq3UkXGLGL/KzR6N/WVvFjPpo3kTfk59+HY7/w0ATsIrMlOtUXuJxiEiquSZhJgnW7ahPptnOd
z80bTydcxDdC1Kich8JVRA9M1/LuUEoCuKm+EpZAlzGt68V8GJo0Kh3lYCoWnZOxK3Lqy02z8jvK
aHxpxnzRwxKndTX6Oxztz6LVrFcr7m00crm7L4rceo1d6NZlXJ/NTvP2jbCrY15okCMzL8FWpKb1
dmiH/p5A7PEKCTRh2iilSQRXFyPrdmkqgP8FODQk12Eg51uJNO2ZgQWNcvhUQuFYikwnJsVnRF3r
0jSZB5Fd3AXUOMYu0W6jUHVY/L71ERkggbDOaF1ybStcTzi/eJpOm2ygt6lHBN02aPvpqFor8OiQ
y0IziwmstS4i6s27MYEdRqXfIhstdy0Fv0WBlYOOj2FtWjWpH2nT1w9m4Wu3ChoKPjF/SJccHDcL
lgoM4HfYYqR4Gn2+nw+R9jFnGtUdrlCkqmFLMQlpA5U25qEJyVpLbUCR+/uwcgN9D/3aeJlfPF+d
D4dp0uoea1BmwarvQxuCfrfUMPscPNiahPoOLN/b/N2ffAhqQ1pvUo23cDrKs0Js7LguV9kILoeR
XiwVxf911ZCh2LDAKlfzi1srjtGVutGyIWL+Vo9ZdbNUD5MIC7m1AA/jLgSjyklVxGG+GgEmdRcj
NB7WPpS6YzOjxOT6Bcj+sXqYk1C8QJ59mA9dw4tuUdovh8m/NsR59dAxbW89Fb54GNl3WcnwgmIk
IJs0ezeDPHlVAk855Ynkzgq15LUxR9S5aH5xenO1ykW5JxsDW0gSUmmponBVEpJzpgZVHQqRIrMV
3XneCKuz+Efi5gyxYxGOvN+LTLjQJaa9kHOUr9ibrg41Sc9xXcQvXRd/4u+u34I2RWqSltGtLjVC
7xGyHbrCTM7E0pv0+T37CaQsHdV4iLad0jUr6pxusFL4HY+Msc7RK3WGdh5y265Fj2iNQ//FaNet
TLKvtLyjDZr8ZO8z51rhGYz3aizFfsiidqlOd4U+HXbT4XxXuIywzFH0u4UI6SzN7ntTkK+R20V/
nk85Zk/wwjB0i8bwnUvnd87aCNtiOXQayur5JMkEziWrtr4b5xcj1WHhA+KImc/vRs0IH0pIo2vu
+1HHgW9vJtZNaYP+1NP5WfWU0l+cqmERYH9tVHR7ztSc8eED3tXc/Np0kbGDvL5yfLfd9iPztWGe
WjVahYEuHJ8zGuu3mkqDSIPiUFIt414Lwy8tBpBFbITuzQ2kdUnLFsv4dMGHxQ0oJP4LsAE3GvhZ
arzx0pBlsDNQR9xlFpL8yF26anutvIQ172ZeBPqb0JuXfqraiJGvrmr13wKMGEvfSOMHVOAGHBQs
6sgYvlqdL46daVV8WMQauyOtunnTJCokS3hmrLHTTRtgshsioSxGVxR/4cEb67b8YqQBi5m6PAZu
TvRcx9T8SCfGZh0slS16A1wiaRHcnTRtGY9ye5GDDftikf6x0JrSvORlaNwGAT21jv30S1Pnw9Ib
lb86aOPrKKvLh05R+Axx7OhSoU2WLgXDTSPqahVMV6smKB8UqUOcsLpxGN3MvTdBtNJ7+TVMLPtk
1O2vDdBoHI1uT+1SuOFVOM7uN94Dg626FE6tLekkKoQIqNwqudJufu9lNsUwyCvGytC04ZLmcrg4
tj9ctLL9XiRNvqVEPgJw8HjI9NbU71Tq5EijfWfGgmVWOxgHjW//U1vX+S51Rm2JPcB8atA3PxT5
Xhj65FktPupRLY467ejTECbJBuPnX04a94R5ImtnOfjRFx0c6Vi1NlpfOR+tn675rlevcYo1I8rc
emVM57vK/hpDHtq7hd+8GRMfK9Rx5s/2fF8t+2eILpOnNkq1s7Rz7wBNJ1uV01wj1eJ0AfhAXHUz
dm5+X3z3cUCv3XlmKgSB65RFqiuLasyAdBZ2WucaB1LW/I1d5gkmG1ZSdmKGl6IOo0tNZ+syH3pw
iEkwiYoVrYZi2WoyvThW7a/bnixDHT/Os60r19bp8yNZTQTd4E3/NM0i3vvuiOSy7yhYDyaWZXt8
dkPNfJFWFG1l22d7+k/FQ/oGiTyu1n12frYPSk1im2ft0/twgjLdDW6tE8TLFib6p82M08z8+Cuf
hEYjuFz+s6DL+oNMgm1cN1QLgIJtw0ch1OjvYspOxmHoTYmNuDKadZL1PRruJsIPWo7ipLraIiY2
C8K06P5tI/3U3AgobFpCGnfltG28jEHMrbRJTZGG6ONLK3WP1NbyK9VMoCtdmX7mJglVqHe/gKmH
TKyrIQ9eQy7SwkkWJX6MV5AnTIGCpL71JuHieeV1Z8sYy70/uUF7M4veui47GWMafFJsaRdY+Aba
WHV2oM4dcjPq/Xtnpdv5FbFVC9RhnryFFff6VOFZU9UNviQJMCbV8D9jpaMqNhmXKOan/wXGoP+p
lZvFw0QlEpAw+an+dHkBINVj7MfmvjAy+7kpOxZxeRdsU9374jXdcDEqe+14lkPZAeBL4FPEl6Mw
7m7SUwSKtGHtTCVAovjig6SWUixtIoqOVatElzHTfm1ImjvqoSgOOY/D/6IT/w9FPUpU/gJoozpa
Wyxrf78/nFH9pX+eFfX42c1FXATa1VSa4VSE1X9N+vpPZ4hFw912sH+AYAPZM3mZ/k0D7lfVIMka
cfYlpM1bHQKOz106+nCS74NalCfdI6+hpyM/+UXQZlf3dgzFRTQs+qK0YzoS1z8PHYrGvqbmPL8o
e5Aa/EN3k1XZT+WI0XpLnUHfyxCAW68PykejWte+WSaxZfkLM87C7zhoEXOzmHjRQnXrO8FWzXqq
ixWdoYEMd2rGJGSTaTR8i1kGZMHOaQN5KFrz4Qem/ASF9IAEuWVRi7OccXSJkcq7+22s7Xt9QrhH
pbMPhgI3WFFQNA4cd6sj+TlbBW3Fss+rfamPclWliBhE4e1NloNQ6omlnvfImMBnbbnpGtxydJa6
9pW/zFn2TeLdfLPzbmJUrT1l0yewQvarpksW+ZGmUjIwdbysrB9T9K2SOIqjB+oHgAHnCQhIF5rU
vCuNEHnLGpwByVhWry7Vzqod7HXa4DrpgLq9mK3lbmww+uvESumRhkRjNhkgmvnqkIYtpsEAJH1G
9g8Yz+rYD+Qnq4pLA57Y5ZcwdIOfhzlPZpOMHUIRtPa5q9KCfryD6HYadJMBlc0/D37/562GYB7f
qAU/BhLS3281p7EZ+0Gl7+skyDeKGj0TTFA/BstlJlAH9skreu0iSvWomuRmpk16rCfAHSC76z//
KjMB6u+Kb5yUtmoIEsqn7Ik/7voykb4sBQJTlpXNRrQW7plp4+ZtQHEA/GNihDUhRpG1mQCVb4Gl
73jca9/4A/0lTxPjWtdRfFKFprOssuGqQyBGx3COxypeWHpjboA7l8u89bUPFFjGwpV2iUPNSx/l
mL5KnporoMLTnGCwVmgwioPjx85r2JDk7krM0WFrU6+MxMGeNnKwnZ97VAXSncxr4xYhSN4T9Jms
zAlNbzWgy//5nfpTpK5ZOm+/g3MFd/40tP79M6OTSNk0IfD+12dGPcltAKIBxnTXXdusxzodvv6/
/0/bNISumQgdEMj/cZ9gqRDjtJ45tE3a3OC9Ngvo2JJ85QZBaaaD5kem/8//p/bnyMuTGZsDD2WT
cfA/LcJhivnMLaseRSOPyLrHivVbGqSQS7Yh4AGs+9AdfnJ5elYFaYLSafIMN3YgDkI2yqI1W/1F
R0v2z78fvwLv9L/fsqplqEwbyLTh05ieEn//JOyUyUk4Njx7AoPAFMM7zpvA+dfe73O9jqgi/16K
IdtHE8aV3nZ6M/vS3Y8CldcEdZ3Pzxs/TcKFy4px66ByLodQ+1Y7h5RP5msUZMFaBgR6wzmsbno+
CUibXvvGyu9Ydrn36jWoHYUBw8ItgJIHif4epWG3CqI0RroFIHU0vUlvlUAKnhiq2QxNJWxsXSs8
VVqFZOw2M4yNrzdiVTmFfQnV3txh26/3ttd6Z25MuXbLoH3WQgKwY+EW36Tlbluzk8Rf+2Kl1U4H
5Q3jgayepKKKvxosXAsUDPYzqnTqoIbe7BF3fFWHvlrmZpU/ExoQ3zxL2fljUjyPiZU/d0FLpIpv
XedTMuQfJRrI2c0XEal629AgnWO+mvUN9BSyCuaLMaPyPnLdEQmVlyDSGKNruorrMb3OJwIz/7XX
Z+4+cLyWlbyqLwoUgKxbcXyWXRBtZ7PXHPfSUZA8BaG2H2I1vc2n5ouB5X1VR8s4M7NFxIouYG0W
wcfcVoq77NZrVnSZj1ylJKXEYSb989BFb95PnPtE9bdpMErQ1C24sN75rNNA3bO0JV8nENFNlol2
UNvq+fcpM0ijW6BiRtcrzANl0vkbpIrDOm6CcdGYkflhO+43KGbxJ8TeU4sf9gdCoGXEuMLNZSyR
xgCcVyHhFxF5Z5QxiGMow29435H6Rq7xPuDBY32Yay9eZDtLXWusB4C/J72MomVEB+0gfEwmcND4
ZPnOffOM+lWV2rorhQ6i5G9DeN5DokyS/qgSt3t2SelTGgFOM2qi5yQE4W00q9oIoue5bdZZJAq1
fgUjbD7niGrjUhgXyUCtvJ/0onnbX7zJ4Z4ksfOOgfWiOF3/3TC8A/BI/SNWRLjSu56EJ6unUkvR
awtwo3x0Gamfdkt4HAvWdzvoi1XfVcp+PnSSeOOSiIWdoa+vvkdlcT6fhLY2pQ2LjeVoybuXKASh
MKsXmfreEeC0MOpYeUb7m6/CrhvvJAvamMisAQm90AAdB/8t6XSaeP45+jgsXBiSMVPijv/76FMV
VHURlnaoDc38yaZBu9GtEXd16gBCbvviEXVtsObov62Z/mPawMBHKBr+F2Hi6iEi/e//dd9apDG6
0YBM3XMvlWZ+j1JhwMhIB5aZPyKS7Pc9E6SDFbrdtYzlWg3N6E4rsNv/8yDsOH++DRr2aQNzok7y
hW2LP+cN6CSg9EwkVEIW7HHgi9tovgIZVCBI+t8KkCVtQphoiWLQqqr7fOH3ublIlOGuuUnmGcKJ
7nYYm2+D2aX7Iujf41YMMI6AhNulNA92+gqnlJZCR6zJJFSMior8FU0/O7M5fxRQDAY5tNtoWhAb
7bix9bFCMYHvcd50qldNUpef543CAAJWm8ihAvtRF7uesJ2HY9T2I2JGtPGxw61ARyCNVzNrg+vL
2NSsDGEByH7X5XwbvWJULoakQJYj9LyHljmeQ6PLly3ViS+i4b6YL2gtBqkmShtyKlT9wdL7Mns6
XKXXUfHG8YYxc3g3y/D7WHrhjfu2X7n+SHrOZOgaimpYa4Esl3xF6ovBOvUyX5gP+1JwISaEUzG0
5piTn+7B3j+1RWee5j2vt+n4Nn76TO0w3IkGpVpLDM7K09pLS8lKWViZdG5F/eZK9NV5mx/nICMG
d6TrgvBtKr/+s1c16iXt6quWCX1pdu6bOuEbG4IqN2mo9ItigjsGQ5Bf5gvznisCY2OQIxR0YbTq
fNvCtdcWL1JRjDWK9HpDQ6t4EfYYbLGQ4HybrhqJ2dFFplU4H+ZDGx/0oEiXquanS0rVwBE04W06
FNQnX6MBQ2SmthN6AfgjDD70RKUUafYRbxQbGFDxZZT+NuvC5DifAkgbXdRp44yZi9Je3OJJ8OHk
LJecNv1qkfa7srVy3RvODdoI/nst1SachuVdM3MVujnlAnt4inscffNG74oQ67BbfPSQiYnGKbCJ
sDx5+CyGshKVi1uOzFtU/YWgZ23hGwGHVm285O2g/bw6A2vmq2aD84EYYkTLLbmsropCI2zC/NXX
eYSw+uu+F9Z1qH3xoy7Kl7yyu3dFIn0horW9kbootpXUIjJGhp7GO0P4YCoO0bL09zTK/p8BFrX5
x6sE3g6W7yfaXzhp8tY7ymnTklywHXoaUINIFBS+o0dPyE02MXf+qmi6T5/uwldh1j93Ms64fqdd
Y5vfcMyi4Y4AlHpaD1pbKfwtJlCTOuV0OK7SXp4RrSkfsqxyuhdG95BtUyzVwvqCYqzbN2obPDey
ftOmLmGBTxSukaTrE2GZgW7dEaRCl9C0SIQzHL61rb3Ex4ZVeII4zcCmefOT32SyAA6986CW/pJ3
1lrPJXJaQk+kKeiAl6ihz5sM41G3Ukrvqet9E/AL2ClTKvSA5CdrjOYUpqFTozthlwTyBkAk3lE5
JAfpWdG9SStznatSp8NIu29M6tX/EHZeS45iW9d9IiLw5lbeSymlvyGyTOPtho15+m9A9X/6nOo/
um8IQJVVlRLaZq05x3QaL3of7H4/ilE8RKnT1g/HNzuEz75AVYSCYgAFlwxP4KKqz64q/MWomv5D
GVB/CyWhOpY12bpBR7Fua+fRDgEQxNxTT/MhIqppj/YTJDwU+GszxMlVTocyICeP6LPTfN/2K1LY
+jE/JxZ4uxLrQikCmFqK9zX2LtlcmVO/UNXQVtAQjavTD/q2x8m2ZB7N11J1KZLxbfmiQ7r32yZ7
1RwD9bXqp5v5fg2ErvX1z6qA7GcmRrerhzZ5Kwz563UFPd5Cr636UrmJc+4UAqNqWKofSWWKZUPF
+0QfiUTdHGxeHrQfWUBoa9OM9ZbvuXg4TrqdH8xe9OnCY9299llW/3pY5xdsN/WP/3xv/lmCVHxW
jJUNhbsL+KqCj+U/EBbrMquZw0mMXZnAhp+zGCckOYbDm0oE5qI0a/lphv1HpcXDd6T7x8gsDbJ8
sITr/NSTlqXejn9Co+PIJaww54mlL23E8qUvs/La+spjFj8GaWifO6Q562qsqWpYrfVMS1LbOVZF
q2C6jIwgx6JQM5Nl2MspgUXewZxPs+k00pt8p0eayx7cWDJoje/0GrR9lQbaCr3L8E5xGvBOXu7g
D6ZLzYz0W6Y0+k0IIEuxz+ZgvpxfYDpPbk65+evOfNZk+AvQ12ZrD7PlsiYd7UQChXXwKx4PJxiC
W2ebxO/WXvUqES8sLCy832Ftr1hKo7AKVAxcRVd/b8seNWVbqEtPKMWmQMPNutPeGDJOGCgC85l9
Z47eq45P84t6rhC9U3XBbr50gXXjG3F20PeNc1AZKlXMsXuge+crrQzNp2exWO2ZqxZMEAw4MetI
hkbgfsVHnEnATu00yhjk1dHHd091NkYHpferXazn0bV1EUenwghPnVl/a/rARUrXpkt8aKiLJi9E
DyF7ncHTBTLMvS4frSW9jWDduZZcwpalXTidAbFOnyhNMH5rBUY5MvPSLH1Naj7zsmIgi/yofNcN
CgewHWogkXnxjqTgMgSjvBttp9xaCmfzT2OrahAip8WmUtiiBanaXfOssZ9cvGaW1IzXMaBDmhL/
vJgvyzEI9kNk16v5susNay2wo21dLTJf1bBvlsVgqIf5VTtOv5Wpkm9zxbcWvV2+FcFo38fcLE+I
TJwlYOv+M8nEW5I41p0cu+pU9dpURBytY4V8ZZGMgbjS7lyIxrHOzUSAmG/95z6p4Mj0IyDn2XDD
3dGti7YfbuF0RjA1rMtAdGuKPv2vs7/+HB2W/AzzrjoPbvMtK2LlTRFav+1yqayL6bIykmHR1FF/
7rKEkupIJ2Dw4UBmAVjCkKbuc6oiFY9atHGpCAkqDFhaZK7zYXwTltl/mOzHd4E0zXVkd+5Ooe23
gF4MGN+OqkcVaMOWjp5cQYAlSEdmxHLoZJrWjk7AaijVS9FZ6oXGtnaZL7uhv+QMTof5lu5Gd1fm
6UoisfbyVj/NGXzzIauHc4Vudet7IVl+KnI2ho0eHt7QNRsnTDHmdl72bBuxcQLk/mN+kQ1n9txY
kNHA8DP0jyRel4J8SU9eEP2gxVdsfZtPl/M90x7kxQSsfWmNb5awy3Pd9ehc5j+hJHwpAjbjZtaI
43yoa6XKNn2l/3mNAmcpI0RVsOzRRVO5PEaQAk5zFMx8IL+TfNosecY2NqFYCRlG38pb2Yvnvm+t
kXW0tutD47tp8CeVIIt/tLa2Fp0Vf5JMoK8a2wjPppkF52iIjRUZl/JSJ8XPviIUvc+i8BJBQbr5
Q5Mu4rEbPjnBewSx6UL1xL7FfZUufNcfPuefCHoVZhYRm8SIRDVlbQ5uLv4884SVbkc1e9gST2Vu
83lGzRlZAJhd20yuDcHhOEDc9yocxJ7InPTK05tdYsAPOezztd0G5lllN33IMURuUKUuvdyiU58S
29nlfvhiIc06jS2OTJw50UuGQfQWkm3uRbV69T19C7rePvRQhQ5yOsyX/797JDv8cHzmmcb3EPR4
wOPHqNX3zPMEO/51Tftgw6MQPbMbDZZBpfinFioB68x6NVsfB5ysuxHrP3UsnJAJY+KCCBSeyzT4
mOtfCD5qKs7BryrZX3WxDL33Iqlyfzvfo+hqbnvIBt7d1pBSFYsZ16EGZ4SByU5zaJAtWCCWu1gp
sAElaQAWgEiPtM26U5WPFY3GChudktztOiFRjMSLuSBhUPtZaqgXgNQh4i0qoRC+0wMpnMoVWdRv
MMuk69hnEOVbCvVfld41tvxi7eLuuFNmy4ibqMZnxrNiidkoe6sLXS6ENXofndz88y5Y+x1LCiuF
Ej5tI1j7QBX1ecf+Xz2j1o2oflGXOWqRRnfbTPtHg1mHrnuPE8V4reCL/TQr/wduxeTV0WAKdRW4
a79QvthCR5coKwjpSMlV4hsVXyLYdZdfL0xnXtjFaxU7ybJs46UUOu5NSpRIqPxDbZclIoZGR0JK
w1YEbXUcPYQG7X/Ogo6fNHRhbEqEMi9AHJZj2ck3J0BIz3ioL2zdk2/9RpMwtGcJoSrz/tg3LhVd
Ut9CjdUqbfCp0kujJS9U9x2BxVLvzTBcKHv2+dgkbQBhQeuWV69K/FWVla9kdso34pnzvakrcqWl
A/DDkd1Ulyliok6/aC0VPYdgyPmgKBnzUxgcw7I3rkOcOos+iswHRXcgX4jjFnZiOstG+Qiw+DzP
B00bX329Jf0qUOpnfoF85bHW2Wq1/F6ITLlSov0MAqDybN9+nYychCI2vsYM55UO6rXOvsduSTc2
iJ9rKEYYcPkrkOnCPYMAtCBkGfcrz79yiGJ+1QRp4g4LQsv+z13MltfZ/GqrpcdqUr1nOswaoXQZ
OaxaeLDjMd2ZxFJcq4Ew7yLL5WtN/3CRq/G4rjOR7hTHQ3GmdBDmEUk9XJgwWMfpmTi4TDopfTSq
QFRTQVgD9rB9YJgtA7xk5V8BTasZXhZlM/ZvTZPmW8dQaUZPl5JVDfHDYU6SURIREJNeGpkoB4I2
TmVqsOlItDbED2bVExs6v5Zhu5S2Zd7MKB1ukQNLCrqSuLMvFPdT44lDFyrZVxWRv2MWUfQgHSSn
FxA0JxI4FBTVPgVRK4TGPjTtAfuVvcmA4Owp7jj/hpudavz/XYXTHEdzdUuzIGWRfPA7RSwuk6bL
Byc9dl5KGM8wbBozNS/sLAbisotxYROEs4e+4V+qInf2QYr4tuuHY5HkH9jnzKNhM9dQdIEQCZLj
TQj7Nc8pdCDRCfb2UKiLUTEqoscs84HxrWGF5g5LKsUDqXosr2ATrECnyef54HXaAXox+Dtm+Ofe
D9ddQx8q1MLugJpUwzNWKx/Ej754/ehc/mUc+lsxTtVYUpuOysfDG/J76zoqBf8vpYVtmpKL4Y25
i3vUFoizQkSR00GWmaAoJeTKjn0V92/y4U6JxNqo1g8Z2D+aY72AJZCcnOlA2Pi/VAy1v/XPYErN
+Cx6Ni7j5m91U8u0YgNdlrd3cKxsw949i0mzjLxKW9Ok6LYC+9EOeSM2Kny3nRU9tbTpzx4N6xWD
vb7lmUc7FrSMPJx1g4zv//w+/p3wxf/RNnWHKCGope7vuFLZBk5SGgLP0aBU+9TxtTVWufphZDnh
Qbq28lRytfB+Rcu6J/uhdRGvGglMczG6GB885+zW/GZKlrvnUQAOz+kv7PoAGxeDPGNzhRmlDFNm
Slr1Zvplha7yaho1LhYhm7MWNW95Vvt7cCBMz7k9Kqs8U5/++fd0Zo7X/3x9+EU1jYYiCCHYcr83
FqWXMUQzQCOfM7ttH9oeatzRwGCNN8xD/bRW9Kh+Aow1rDIvGh8RiQrIsgzlxa9oUpuKe9MMqT2D
zNmlhZv/ofneYSR369OuUbm6fufeKj9vSVtyx63mQ68ynFw9mMkfxnwxHcLe8FbSEMFZ8VmL6Hr/
2oNqvPlJ+JRnwfhUVNq96PRhG8Cvwx7TRQurxI7RZ12xaZQqQdHSG2+6nXwJYx8L0DuZZ2ZImFQq
c9PBh+qyDaVGO7LOPI+1qV5t/bYM4KBn8uZMPr1Cj8AOKO0XPLR01wqSGHRQQ9dG7RNcEiTg5Bla
DazbHuvSESV3IaldUPSA099C52GE2ilCufqpqjyZtMeewBncvKnmY7FW3Y0A4eieuHSoSZtfCZ8W
rggsec1SodzKMvxJJObUG0e+79f+cCASPH2L2HfmdL4+8tBVtzSAf6RNkxM6LmtngeFeQSBwUTyr
chbSjbpJ6cckrnrJuSpGNIutot2pcnU7ve7T8/yCWnVjt6BcEO8Q1EFdjIe1W5d4xdL/nAVh/+e9
6cwRDTqMUrVX+b6nz/mz1WVPUdouHlmdx9so1stDY7nqhWxtvD+CaQ28s79S6lLZB1OghSm9+r1u
CZXGvpGddCVP3svn3Jb1e+ySSaaoOTi1utbXMk98rCPNd5Ij2p92yb7GkeJbQNrlUgmd8MnNx7ew
IFzenhxYBtuCN4X1ioE0+Vs+WIjOcXTdzMLTF33ehkffCeWjAeyKjLY+OQpp5bYLzq4iN20n1ZCS
jVV7V+rn3nJ0SoKDoOQ/WWprPPyu3cArkG9wy6O9Rm2NordfX1V0fX+pXDItOuFM9nfWFALn/CcJ
LtaFvh99llCTmk8+Zp6A2bJ0qmWpbWfagNv09snS610knKVLUhkxRhxGKg//dfjrXl7a8AMKpVgg
EcILUSRPWM36YKnRfigDW7/+uvTwn4VKH57FWocNsp8BD97kRnIGO1vopf1TjbBeWYUlrmISKxrT
Wa45T6Y3SQ0D+dUZvQ2WcDnEWfWttytnlVq+SsSapwJXxfCcefzttUaEo/Srj5oE7Und4QYkRFIj
Am1nGxQZvboI4UapuM10T3sua7ggWGsxlZZYQR0zbPeKpmFgN5RPiVBnxaqsvSDPA+LURMFGCtG+
isx5qb0mPod54CxNs1Uf3vDDcOwWx01nLySpP4+EsIOtJxEv5X0ybMOUghqq74OCfJMyV4OdcJqr
a8Q9C6AJ0aLtmngrYDbxTnru1S1IDXcdFf9r0RwN0b1oY+JuumkP7HbfEiatq1E3ww1hEXUL5vnO
KG8IucKlW/JG6WFNozuPtp3og5OmafEVOWx8TQcGr3pqDY0EK1t91O6iHoLB1NRSp+Tb+fDXZVU2
+mIMPe3Q5H53kQS3XnRSRdSCrqtLNW0x3y/y6g+/pieVjRqQaEvu4tJSX1vHp5bskBRiExOet2O/
ytOiXRLKTrsE8ePZKIiDzAaXiqXA9FWhm7yRaq+wBLRQFKhWt5wSXkTq6496Ju7/vyt2H8aLZFlE
UoE8D/DRq7VVWcrCmQIwSzO2d65Uiw17zpi8aL5ix7xUgmPTUc5SPw0j/nArUT/PB78+5zJsHpar
VM8D/nG7Jm50KXXWHT17uoNH5PVhPkMC4R1UKdU1y3dElaYKl8ZPDkaUiUVMdOsB50u8JmMqPleZ
aiIeF/IL8fBJxrr5MrQgDYTbVJuQYuleNIq3gNZgAYVBwrkGVC12KLycZcBMfO3aztkNujrumMCq
mxrgE4tlCiijrIKtVbb6Mk8JputFVD7Qkwzn1Enu81Xb20+8CeTU+9rwsP0R+C9yqYhPYyMq9ipo
wZdDr2kfVOLwjPW9d2gSx15lKOWOSj6Mx67qlo4tngNzrE8KDzj6QMIJY6aqc6KEGMH6FLWCbfyy
Ds2uoVCOyNw1/mNNx4ANYrQtFqbFirNTk3uWDe03tTC+eaUuPpXIJwIVhgX5IKBDrZQAFLQ01dKI
NeM510gDGEneeUAG0VeoERdernabQCIYnVWjo5FAMBsjsRA68zdfajZB5VDjZTigcyMs0ilySix6
/kC1N+7ikeo+QrC5wWWR31ZgscEqT9XKrKr4bNTBc2JaxZPa5cpLGKXL5NEh4QOqbinrTOv7fUMO
ERsbcULoip3f/gk2xDuXRBGZbBHb7Joq4lLDkTj4pf/aOTI+zBuyHiXXxigybH4T1sgw5YHW9FNU
lsGuqUhfyca2v6veRzp63t1mxbNzapoLRtz6rzTwj7xx0Sb0hbXJWT+vaNY1G0Qy+h0ogX435VMW
lNqTO92xzBR8RGOry0oNd1VsvoBs2NZ66VN+a5s7SMj6GGbRD6U1k4WHQmD+LzaibQ764N7pBm0V
LHAfNQ0xoHhpstMzpN4Yuu4YczBaYV6fgnbikzST+FBaXX4wY2U9NMBY+PYpE8BpQUvKOGsZH4CI
VtCxjbOisramXBXs5mhQn11hoOU52jkYehPQk/RX8jhEiS061DYj1YYjGxbCvKZDOspkaxXElAYa
NpPU6ru7ZHLayziEJ+ZH1spAqE9DFnRZrcJtrQbUzFxgUlBWXoPyxA5ybRnljb3Bw4NGwKVCs3SG
dVHW2p2EYzJWWvBVmdiZVd3+9FQ4VDTh02dNg/CKmtBc5rJ2N1CP8ZXB9gk3pMNTScUBw/rVeaQs
0lYpRa0npQqAbhSJc4n6tNyWUC1PQMarpcNSCynvKEl+6OR5TCx7TVpe+MiMinSgYFQ/HGk+qGq9
NKnbv/f6EyOKOEuLoRKZk7ZR4KZucMFYrwAJwJFbzlpje/XN9lqxQKPK34yYc623bI9FeXVFF3w2
eOrAq2h/dEbW3P0IR0jmqP4Xkw8jUVSc6cQ4q2bgT/ExEjaVMrwarFOVsgYv1BlXkdfyySXDWIRh
cTeQBADj8b/bTuJf5oOohnCBqbzZoOTNqPfK8UBPgiZm2GVrdATBq+/TAFFF1F6FSHn2zD48KdMh
EcWfB81Lb3Vclk9JbbNthjx0RZQ7XCynVBZ43z3YxaRxsbvQn2JKYCeZGrQ8YpAN2I6NrYQx+ADh
Ixaj3gi+hnj8jLB29sI7D3rsnO3ScNbhaLsEiXOpg0k7a2HUbRPyzBml1BcMPSW5L631nIc1nm8L
Q0US18a+K58YP9pLKWuBqEWffC48MwXkgU8F//1Co5B4MZqxePJ69Sc55smnN7Ussp44ebdsSO5R
u/eLPnXCIsaLox7X6hK3V3DuraqnHKaRKGYWGgZTiixV030b4WezMB6buxYJSOQUWX7E98FUk58a
Fs9FaGX23bE6yFOWwIMwyn6lWLr+DGN7BBapgcyrY+NZRTlzKwhpmF+cDzYAo4Am/t2d/gAygVvV
VxSa4oSJHrEksSDfamUKpJtm3umqVGO5SHp04Qj+mNqmwjf9w3cA2PJf8NZ/VwIzRNtwztmmO+g/
f2fYO0ppeqWBLpy3A+9pU5w8n7GKDNUAMla6p9sxvFVZ6x16eE7LYqxUJCqen5OiwDBQaqrCWtg5
O0afxEuvdoo9bxqOlyyne1CEB8XRgokw8SZJRJm6dxk1N3xDsWcqm/kSQECKsQpWwHxpiSa4pwH8
UNPrlzE1/I1r+TmRfwp+atMKiflVMK3Nh79eKassODlRDL8aizDRNfbun/fPfxNiabxV6PXYQXts
F7Tf07UjbCfEnSju3uuJ9kSzdIFk/gHzEvgfDq+vXl3oxUIoZ3tI9B+RZHcWWPW/hKtok9zrfzfx
lunhj6UKgiDMcH+Tg2U4S8m2Law9yN0bq5JgaixufN05yswddwF6hoVZylueyK8M+Ne/MZn/HkJA
oYQawiTCBWblqr+VdMauaDQWgs1RFzVtBJP0KlMDPf3XzkIqDs+vZnaHorrIgqceV6TYBX3eryDl
Wq/RUC5RT6CXFdrSq0hoESW5XXAKmczf0skvPR+SySFtRk6/17zx+Nt9Va+7Relo+RHtwYYVhXPV
rJYYuSTSFgpNoEXlNOVWnxAqEpHBmpY13/0UxRNRQE1ZGGezgvwm/PbsDeEG/Ep7M2Tf3Iyg2aSm
dB+aEnypLOpuCp2/u+F623Ys1EfZyPSRQt6ThpEti6JoN8poBGenTgdIFFRmsavgRKc6jNvXWHtW
GkzI0du86JsPnk+LpDOsL9dpBAG8wnvPfbvYKmah0+TIiY3tbOXuNJD7RE8lWc8QQdqdHbDbrqNv
vaWuHMfYI8t5pa5vYayw/Ke0QfhW6CqFT127J8JX79Uflqn5CMgHUFVYNNvOtIFFYAPsUrE3wDyR
q4a4hsc+Iz67iz6bfsH2TNkUoUqPcBKIpROhFD36KBp9Ww+dfUqczIYLHq1EFXbLAULnn41GllSL
/GCoSkWDyYo/kig51fw+PxvDvPYWsNl//lLav8vCKQm7HhHXHv4dAoec6fX/6sWIACb2QGH8aMT2
x7yvH2k8HTolW1pYuV2WcralaA+c0tqjBERLtAleuvleU2vRrq0zcwlFQnt0FHS6ztZPnfSCVe/Q
pQZm6xHYPKWUTWfE+25F1qgn3SzCZagiULE7/hVNa+0fSUB6SRwGCyO0+2vL03QaOpxmAW6O5yHv
spPnEUols2hp961KvSt2936CEMJmtnsJy+bDxzuyYklt0txRP6VHoJjRIXcaC8D3bCeQwwoqGqDj
FgCoxKvb5PpeJLaFW1PV18CUMLGNdnmKoAVDc5hOq4oyI7txG70Jlx1gyX/xSBh/K0Q7jkeChsFf
AnoGX8n/fgagY2ynAHNznOsKXZxhCpUxVDoKDG6nBgdSsYKFPjKclxoJTa7VJKeSBQL+FnSVTjuc
fULHCJq20kNumJeIhKZ3X8/lKnImgxXy4Tn7UYMDgywTEp9ZEmIPCJvgkNTZEiQk103Flqsf059h
rj56xC9faecWixFjL54iooFNAuSiwOkpZAJtuyo1DNB/fho1crZ/G551nkFLw+HIG8F88fskYUZZ
bBICaR60VC23ZiDZ+vil+PA1pkGnIMuwBdb66ljhcr6fk5C6G2oZbgrFqT+SvL9BR4Q44rAr8OAs
EWDZaSulGasvvsBr1ZYDxeIk3XUp1bCRxdlHT0jm9LpO92cdsv/eK9JQn81EuxGGWn/ViuyXSpOr
J8lGW8nqS8pDdrEJe98QAYfQkEzjy/xC1BtgoAw8KKthgGIzv1I4/o8Oxe2BD+9qO6V+bsEJ3y2J
Bb808DHrZanc53sSrMmIfvyklJ5/Z9fWHBQPXIxHCT5n9QCRaSxXIECtY+9W2jOsQrFy49JAcMZl
5ysq+8qiXc2XeYAstSLVizgQT+zjvpIbEisRYVpmtdb7Ln2aD41IlbVHnwqrM/csz0mfRqOuWB2r
BTAJM98EARXdwVTiO2Z3DyOne3c7oV/KjDUVTRvtm56oN6vQNYgQ+ZqhM35yvbHaDZkOxnC6/HUv
wx3QxdWXUhIzb1Vdt9CQZh0qakU7wpuLa2STnRcHWDCFhtyCOUhZm1GirLE8FBetjyT1vBrzw3TZ
Z/qFpafzEjA1mkr5s+8J0tVGONS1DldiGXVZdPBN671id/iaV229Lur601fb4WhM9rwRWdGSgGx1
TQXCXLT4jbcKpv7jfGh7k3ApqXzqtTkuq8I1r9o40QQqM9lWvaNfchPw59x3iOJsOCsd0ORgOstb
AKWwftw3DaxZZ05EXHZMSSy1D/Rt2dJrWV306PW2s35y5g/YEwlSt0oEX1OOpaJYbFumM5v8wUuQ
LVy1hd/d5Z+9rlKY7xrvdZzO+iL482y+F1gd91IAOKj0Oi9vXgzBolh1Uh1bAiz9Io68DZ3yBCwz
EAgUEZMyEzSZU5pbJ43dD6qCgQkPtE1lSjbzvYoE7gSPjthMMe1sddG2cb6QDclXs7sT4l94hCL5
MTufvDb9Ts2cEsGQgPWCKXKm7E4yDfu4l5ZR1K+rbvq83js7/U5cBptx1W/WIzKXd1cm5sIdEC2H
sCF+we3m+XdK91bo/l7DIOCprJts26HOYyuefeIOjJZxUhaPUHjW2qdmQ9p1otLjGIxdm5o+Tekh
WalKUyB3TorzMOqwjmCHZeDmkvLcYYhcKaxGYWxMZyaU3loPokPqZP4F/95kYWaBaI/Cmez3w8md
zpI2waFi9KdSQxKrVA4rDSrbfI7+UdNxqBRmmW5qnKPHkJh25EJMo6piH1pBsnXZFc7BwVC09E0H
wqVmLmURjS8MGUgdKEbD6yrqd+jmzTrMnGYnLCn3Y5SCK8FFsgQmGP2iDyhxaF1A0h5YmIWPuWTk
CTAWVlMgS3BwsDiZVm2NpkpPI2Ah5FDdsw8N+cKubKIhN+G2TqqmWEjqkUdbIwwYVMWW7FL3MBqZ
d9BiF0FlVDghvRgv3BDkh57CA3R90i3FWJKHwKeVUV03q9scGzsf0D1Pyj/33LutcrHyYoVrjLe7
sImgtd3kLcr6V6cIB9Y541qWU1J2mlLXy7v+Frk8y6atGfAczeHme0N1RhG4nYvKmvvd9oK1FVCd
CsZSvoV+9t1X+vY6Nkm+KvPKpQgTAfvohm5VmoW7jqfLNje0J6c3A1RvEWri0dZOjUVOWk4ZfbKY
r5OJ7k6s3D3pULCqUUreXOL298hCo8SDsnH6/pdBA3kQgrxcNzdY402IgEGH15iUEyMhwVVHEJiK
lV0Ow6V08+EynzWGy1mQJ4sgbCij5tUzppxqo/U2brV2rJ5rYwxOfQggZn5VpDUoHkwym0rWq7mu
3KXSvU9Xc80ZtikNhQy8pNMTgsfOp/qm6NWesPHije5wvcWr/apR0YG8qO0GB9unMWnqQ726R716
C3nfgaca1qEdA/ugKBKWrI4Tb90NVr1UVb9bxYZebH1XB6tjSLHGE6if/QaKTiwzPPDTpaMrFArb
/sWQFuUOexKR+QF4calmkny66aaCM+WE/S8moHpboEc70fFVtnGm/3k23wuSpmWhBqgib6LqNTcS
tCXke0By4FIa7h9FDgs/U9sjgmoqWjlKtoWokampFm4w39DTF6Nsz9C1gbVOV5Xl/EEjKj9HQtor
zJIe6A9B+Efh6CuPVsSxlCWUTZYDZ0Yfv11VlF6WOkEwLCzLtYyip3pEro49wTmoOpuYxHV8xmD9
pcly/VunmC/IsrX5xEzFs5v0d5MR/CYYilaO7g/PXht94W8Mb1EqqftNZ30NWEh4xATpwHimqm0x
V2vLuIvR2mVi44o4v0Id15dUp0xkyjqeIXtI3y2bX31Qe2sfJjI7zgfQguoaJTvRzUdgdHQGUif4
FQE4hwES+Wc2ZDPh3+slFAu2HJN+UkwSSQy7R7sxw3VoEK7sJNj01DQr9zpW93e/IJQntNLPGr3e
JnVoy6nlmF9I93wP+k5f2rXT7uens3Rryus0TfEXWw/0a0uSa4b3mJS6veFBLc6T4g+6Hg1SH8B1
jaeFm1zvfCBnvncKuvQd5AQTX1L5l4Dk0KXdIdecL2Ndc7Zu3ydEC90QKulvXizbo4+vC6GzkK8d
sdxVpAMtCdU/0mqtSRCJbDOcu+/ToRgTn02jUBN3EfuiOedsIM7zWWUAtEdiV20iT2/OxeD4jK+p
zcxpEvfj7OpkeC3Ajd5oRFbPtOHXpSONt7wB5lmrSPh8EDRD5ROjalhbczRuQfZl+177xu7R2utt
Pqy6ycmBYYU1yljYWzg85zkqyHdpkaF09Db1tLYJ9OCNbbRPLm34B9pTquSWpZ7LMlJ/rQ7mhYFK
KHtBxREAMp2ImOrvI+g1xH8W6ulk6sxAI622shUxsRU1iwih1jzqQr85kY1kF0p6Skn6yhq2ubsx
6F/L9aOFNpGmmEKYqSI+MZnS+DdGiKaZtU5thwiIIP8OYCv/MjrWH8h8PGqKqrqnjrQmqJ4hcDpo
jSfB22ebQiM60XAzXLiKt3V0rd4ZQdE9MsGathHj8N0N4wO9HLQtwyWaDqHIh01XDBrgJUxgYVt6
F9MbvqBe/dD8Dosmn/Uh6M1mwsLsQoXQnIb9yROck+VYAY2nSRs8wS48DoYmbvPBsoPm5oBVx4sK
nvuve1BeQ4Co2riY76lxNXrQYpwVqo90M5qWC66rz++pmLSoFlIBAEF3MR2sUPenaE8a7voIYTQO
hpieK1rO+SfquqQUHRVL27HcJcijyblfM9M74guGbE+QtdMTZjP0J023KDEUBaw8KqtNSt22KhNv
31pOi3K5zQ7aRNMHcE3Z1juwHvUObqw3CPgiirO0/+zU93dGAlxHAxi/KqiudYpBij2biVelKyBJ
yvHLr0qqip4wTpWHql/qdQobdjBY+pFEgGVsxyfPkrsY4nVp5mCOprZrJYVRLdTKfBFuUO9Vn7V2
7UbRLsc2etUDfTiOFXtGRyoHPCvxFzoDEECJDckzsop7Hcc/TEgzSOQgOmIdaI6AOOPN1FV5AYP6
M41E+hNa6IqHNDulOOe2/aIf4/LTqtinEg1hb+R0ya9MD6HP3gNNhvsSXRISdu6HJUXRjkyKiGSv
euxuuc3g49JXBAnvv7nwpw+BDpZUJurRjl31hC6nsrVK2Rjg1k7svfyT3/8fZWe2HDeSbdlfKct3
1AXgjqntZj3EPJIRnETpBSamKMzzjK/vBVBVkqiyVLeVGSowJBURQADu5+y99njtyZbZveWNa2Ba
IJU9BVTMuROlx84s3Lvab+ItfyVad54r74wB8TgoLiRWjE8uYUGSQB7pd3GSbgRSjKfMzcxbNxnu
LZFnT32cEmrjfPX1DpflBFPKcyzuVsUPK5y2FV2vrnIoNetcJ3AnDCJ30SVd+VCminXxrQ7pHla4
oOjbk6dG4ylVwH4DJm93LveADfU70oKMobxVlEas4hoBSkoiwR5m8nSFZ/79vKhF+6zmSnuyMxIE
R7No90oWX3ie2o+AKyRANoOfRQuOOjQH3txk2rKnZMDKb01SaQWz3KGk3Bwq/g2aTYicRpjEi8wx
yuMszmybbCmTiLrFxLfQyyjeWpJsjRwGEYm0TJVTt04/Y7TcYK4yTmqk+usxlPFaJAkt5th2oMiI
helJ4zCEdZq+vcxtRiljYuRbcBmfPVONCLBsmes2cfQEEas4ojJ33lahYGt7Q5RiOe/1aZszzKXI
1hcFwoO8O6HioHMs7eEpNtRnXLn5q2LSslKG+DMZ7q+S+DYP0cKD5RB1EVtx8ZBBGlzKrogWVaE/
eJHfP+CoqTu8E/NCxjXe9dG5lc3oXvI4cy9alOF3hxlSiphcJzinx9boCMghJ4UjgnRV27bx5I8J
KdM2cugpEsMwZXmU2WAu88ky8bZwabmLOj2qRhufgEWujEqpjx3GWRICsuY4r74tgM0xJQ3+chuR
Lgk7sXZzoAR6cLK77JEoOvguzD7oEWvuWN/Me0m0BFk6eMaq7JDxALd5zhsSuS18Ci9ZK3Ye3fcP
hh/jPyV0ZKeUTnvL/NJf4LmzboYMyM/8yvJUY9dk/SGBGVqAAXUUIzhEWuBzuqR3djo9O5gy4OFl
RCvMMt1J8cUncicFpq1OuyvM/ote2+1xljEkIo7OqH+vIm0fxrS/TeP+ETSgAymi4ClmGzEttiz6
2FcKdLWSAf9QgxAruPEABK11jMg+roJI9y6EreyNIHrNelV/qi1lXInYHHa23Ygnx6xUKIcFSv1p
b+JaW0ffIaQ2gV2YyXYoAc8tVIJwbqPYWsuxdk6hDPqtVpkwAn21v6hRCww4cMi+JHlt3iR0nd4q
p5J8RcoomYf1GB5juItSs1/NHSyiE8Kd1Sv9ahza4bYOsPBOE8l4spG+LehTH5i6L1JvMTpu8Uon
4SnQ8/FeYvZkjAHY1GntnnZglx9bmRzspNY/q+DkF707Zg+wmksqZJ1/kww1nDPb8vZwWLwF7fhs
DxI5YaImwoOwot28JjLH7HjqBDzhtNxZcWcV3QJwXnzGUAXc7yY1MI8rVc1MzcigSnTx2m1M52No
hP6aeVN8at2wuily/Z6I6pveHLsbxkz926t5VRb73q2tczVpeJIMwZnmFbe4NbNdRkjCsh1G5cpc
Q7mm0i9X0guyzfdtWdN9IWlWOcyboKQiKrT2tRJve2Spp3m6jyglJMJ0bNYytdUD3xjchqkTa6gk
OUOLEqs86aqtDZFuryUgc/VCXFPV4vmaF6SvNE3woOghwhDVfamRfEm34neYqh5uwYRMvaAVK9MO
zn7tpdci6vonaU1glww+0HjVJ4OtQVjyxlEntb5vWTe0aqHTE8i10jAF482haJPllMViRVTPljEl
Zmpx/awWebdQo0Buq8JBhs5c5aau++CmqAtljVAI98i07fsOf4r4TnU/PeSlfiQXDTminYLPB5SC
Qcy4zq8UACgxhoul4tTJY98p2paCsYoWglUNtcyeQSo8Yz91j6lqmuTh0aWDxmzsO4Vgy+UwNoeh
6O70nnCsoev47U+L+cN5VYC+g2JBG33Js57cDSz6BnBpiAI14YQMMNhoSgBB9HLV7dC8EgOGE8cy
jOiqap/pEFm3nJz4GjVNdM1dmzqO/6Gys3Hl++q6aJr+pGv+cDJickgWg2Is0NM6SyUUprVxbFuc
qL1TkhVIABV+g5tBF9qdU+v+Uje15nOUocU1Ge/2sbXJquCL3w3ROZwW8yupwuSvDWuPNFi5llCk
mR/o7Q2T8v7BcaqNOM0G71nL6BEYnQxwoRwtai7GJBbROjeglVKvY+Sl96levoyKE2Ml9vZEZUB/
R4RHWknnbXUPIr+Mmi+KsAmULFV/b9WDd6+rM8O86R5hb0JDcaYacv7c5FWMsQUloJLYzUdCDr9q
GX2RxnOSS5lkJ1+Lxbmb9LzDtIiN/CWx/VUjmLTYNS2ErPDiU6PkTLlyz3rwfcpSluIpryssRe6r
MRLmyGVgPCiMital04H4aRtnUVkRGtCJrJoR83Code/H1UYGjAAVZAZcwDZ3AQf4+ajKgyKxqhhg
HnCmps+2SDdNYbUPceJkt3DtiBruVi7RbI7mNrs3IqaKGobsOOapnTUe50Wao/kKBcM3LMfuus9U
hHd0Obo+rG5nnrwwU259uYifUJcNFF6kcgnLONwDQyd4aVr1hS53qU4fSFPt8K5rinQlo6rdZNh0
79wIirUouj3BUf5jjWv3aI2WtjBVzX/URZffJEb0Yd7pSt2+uiTP1CUxWm5HHoCBIxB9V159MSNr
WVWBeCQm6EtYpKfZwFy5uXaRSnYy7NJHdxcH2wRu06I1tO6jJPNtWesFz5I41q5eES1pZ6QPBgKc
NUM3m8pTZIDNNkm8Mw3nPsBfTTOdEkhZ58XK6WtnpzjOY1eacDLRUN+U02JeHWPTXFCaBoISqEdY
ZcoWrId3w32HO6nJtWMRg0GNhzAV29BjShabpIrqV5K2satlnvkgZWuuMWQ0jNJS9ai1WrUZsESF
ZbSYc0Lazngeeme4KX1N7owxZsLTpemDndkvfmBt0ZdT9Y7nbGCloGIaVDWjw7r7qA+43INUDW5s
x3IXYdNV18y9D1AwBAuzdVc4JIKrolnPuI3Ut7w1p4MEV8t2HQWr+dzPWQLmqCEVtJsQ7xXQ2BTV
eTNGi+GYSoX/747DvP7v//9hf2ZW92ZToRTXA+9DAkOZCr/Bqds2s3s01L6UVaefIK+rN72tPFsN
KpPGbPJHLas8lK9hsU8C/FxORoOkdG/0KTFB9UNvCzrT3VSKlMsa/i0m7wEHLrLR6BiZw8bP8p02
pMGdpnOPLscPaL/J5MGo/aDT25+36uJqCtPPYGhV5l56ZXnEpaSuaVDnz0G0ts3UfjYikW/sgTJR
3XLnz5JpSkgRoQdRRjkPQUwKqoKtNRFbhzAMXJwZjbaoRJM8iHHsjyC5oVDTooZ50e71QPSTot7C
Ywi+I6qiezcqw3u9By9ElaZbEytQUakt4diMen2aF5DNmrdXIWrbFU0ZasIOKOfAvuqRnrwUbnOn
Oa3/mAUFbWP4Gxu9MNNnIg7Wjh2lL1SaqCYZpjjXDDXG3uvWNuXBB+hp1jZqkmJlU6J5CMhQOPWC
L2XeW/pjfO1qaGvTzsoRXJp1wYMzMT2GDE5i7/yu3XWpBti92tK37s6hp+1Gw8FS3OHMnhapyKlc
FXQL3Trb0E19sdysOPahH60CTRwR2/TbMFTtXVGL8o6uNYiaKVy0MavNOLj9R2rdwTokNn6jdiGN
PB3KPHeqR6bi60AoS9kmVBmZ7LSZ7V7lxF/GtZLsepH7VP/ZVor6S0nQ1tJNUotDK9ykfV66W1Ft
qjIDCAWt9QMtAkk9P+wY67FKlUcsg0BHUVb36ZXw4H1fOvapGMHD5lb+7ZVX7NwkaQ66VP+ahQ9e
bBoEsRckFRHfBc471k8+eEtkJOY5mNDHOgEvqwqaAuI+IMjztvmV0xDnVPILJtqTxAuMX/Iwv5pT
L+ZXDUGvG2QgH5XGIwu4zZjUFQYtiLDOVwV0wH3SiXZFLgvx0Vogdkzs0j2ykBFXpzBXSmpGT2YS
h/gT9JL6wINRes7XvI8eTC7FRS0z9wYQkliV0MI5n7V7qBSNUZYZJg9oKSBT8vTdZaFP3qzRq9eu
hRpGUOfF0c3xmmpqBJQ4JC0C11BGvA6N565Y+QG5lTnjxRtk6MlF0AtezPnu33ckQaHdBsGtGvkf
XDjxl3jOx7QKFCgoI8KVTwQ56HevftQSH7+dYdNonFZpcCJ29ohwmPf2QS93ZEkwCyID7XHMFO8Q
2QC9Akdshqih4ZWGDv8Or3o7o3zr0EyaNs2LwK79Y+6Ul++HztsTbCwrDUHGat7h2AHgKd8MtgYi
6i2Os3pdNXn+Qc8aY6k72FIMQ88/hJ119Tq1XKc1yr+uCuKrHw3ipk7iVZdbDNAMT0TX7C6enqaF
BROOUXuMPoDYpY3BIGFdFTmOpqwccQmwCFtvvKXnYiwjMosU9x4K5bgh71n5ZD9Tctc/pXlhb7Su
RserOtlz3QAsa0yUGmHLRS/aYK02kIzsEdLgVIwqJ9SO0Wu0dykT5UEoHn2tMI9DaQ+LaFCrrTW0
5taMuW6ClAYaBB9SpcZMPNjY91d6HGnLoqr0VUeU+TH22mRvBXFzBxB/meoEFyouhAMxcbBmVnTd
5NrS7gFGU6FiIlVBPMpkta1GS957eB4YBlfNOXEIL7II3F0GmUEdukKI9BsL9a+uQItnu6pTsEYh
IYwJRvmDaMcPejrayAcOIQ3MI6Rhb8cX0R6px7nn3lUIQJL9b6ia/0U4Z9nU+C1hCORz4C5//kc7
ilTCx/9+8Jyi4yeKb1aE+hZ8hnE/Zhrxs6W3GtWS72iyzRSp1H+j3ZvxxT9r9yzbEhTzUCxZgsH7
u7fQm1pilL16KLySR2ec3yMxGFaYGPQNbzm7z3udQWDd7IpGmnvCJ+ylGwsAVxAsaTMYwWXIoMS0
0ah8bNuUMRCjXdUbD+ieq3sqYN6RuPOEQCNzGUxALnQe4P3jEAQlwO+tllFjd/gh7/1cqIQoAMpr
PMJiRskY3QNGyNTYqMAFD+pTIiiPjmEcnvMbBUPkZvbM1B3TA5X7xdLHyce0xkZ/nqtv6XHFaPOM
j7nC/15Y84vCiGEswhrOnepYjvH+i/NHAiRql4ka5RBjA0EuPLcqjy9Twz7kQInWiBVvezP6jWfy
V80nYk8d0qBhgL0T+iz3+eFKrRQV0HIZ1QfYKttgjh7pvIcaMcKiqhtn404wJp7PpHBZVqav0FXL
D21S/uYHo00X509XDm5CdCMS2ICNVsZ4J3OzYjzduiicg65G1SI1KKkbsgVn6ZjOB8egkEJ+i7oZ
p9PdCfcJh2m7GwyMOwEa81s8nDFxS5KJbGr0vzEiz5qmd2+Oxg2zTXzI0nHe/5yVHvEGNUsYvYGz
FoXyAStwcpMiQXjMRomGIxfRcV6NUFisSvIOhvq2yMlwknWxZQw2PAOguJGd2V15HAervhX5baJq
/b4zMNe4IWUMifNwiQ1VfbFtNIcVeTl2DcVrss8ZnSo3IfyTxcxRAyutHIbAf/z7q1Cf7ks/f1Dm
VXLSvUo8v0Bof/79iigx9RqMMQq2lHggRzWMbSU11KdUVj94gbOfrAgvAxCChUpd7wKSKwVwXNPq
8evxU06oIMgvZ4fcxN7YeI53bkZ4ILUD/XFeFTHlaB5X3Qrga7/jG9m0UJi/0A+gauyY7uXvP5Kw
tF8+ky4ZhRKCPWH56TX+/JkCSCuunzKUniS48H4YAKpqvZ0xUiVhB60VZDCq1e6iDxgZJk19KtHW
zEdlUg7PhFJcurHhYWoA+5EZdxI9ivuHbljndRM9xr4WQkYRq14z4zvuKtGjL737TvGVG85ZzGSF
LqtXKdV5XvTCfGmbUGy7SHCSQzqKKOin3Qxj3CUXdQYBbqzfjv7+31nY6M4x8/otdgF/4cu1SrGD
iJ6ifwtvpJdE21XqzXKOcZwDHanhM//ECsUnLg7zHCyesrF107gZKSSd5oeBlTXVLZPj1XwyiC27
9L2IP+Qto/1G1DyB+/xmFCArGGEGnyhqQnZP4G10dpzch7F6Z0ot+BSNjbnyYEpDP/HDIxmJYF3i
2t3FhC3CQDLLS0bI3s6b/aZOU15AUTg3uaWqwTlJomjbmZMrwx3jU8pw8z7pvCmwGxUA9knn3rFb
66a1+vO8c16U5Cz6aE5v5jWlSqp1mDMm0nTqdEU5ReAKFbagx2PFpM6/r5kMPulwOOiCReaRbOD8
KdHC1xII/o3nDH+hZzLPeh3uCYYpP081ddouaXZqwABeIx92oWpsc717IuLEI9mDEvm8kOhv6HGK
fvW9C+AFcJTcSH8yweLu5+2xrM2zFt75oDTuDMYR64SiGx1ZpJ/zgr72npHlCMWRTQx0KQ/DjV80
UYAMIpLRXdvWz6ibrQe+E3tr+H2yS/MwOVp6bFa0l8yzUaeSuBUlP9OUXQxOL2+6aVF1anzqS+CS
SkNPJVdHGPVcdZ/BJtw6FpmIDF3yg2K36Gum7QJAFI9IZxN1pUVHnu+BMWq4VMw2eA7l4KzoYLs7
32LVYw5jaGK480e9uOLrvJe1CJcJPREAXFb/qLdyEsCkJ+pgaEamTBUiPc1tGTv8pKacFUePdYTZ
A2KOlF6GBypnH+m28hDkFEXLIIaTOq2OtR1s6bYqS5jWG9/0gYky6l0gI7FNfPuZ4X6skPQ9k4yg
L/nGu2tfFcZm7IlOTmRp8IWVEWJhhmcDlfMuE+5Jn0pNPezOW7iM66ZNP/qKER163NMHaKQrH8vv
icc0v5kuz9CGGZ/EIO5mj6qSpsEJZZtcFE2iPbWW0u0KqxeQHYftqDCGmBdmkEqQX4M49yRTb8Q2
QFasLLTS3PZuWZ39xLAuiiXIR0EDdC6TfD0Du6t4IEHWLgykw7p7Kuk+r0pNlFvyCmOaXa640dQ4
O2cW8R86Og5MWmybF0WlE89BVu26FHTHbNd/Kuvg4jlZ8jlvoXcWSmY+ImkHMlQE4TWmzrdpPP4Z
3jKi1Kxp9o3T0OMrtYNZurVcYtBoz5RWDkobRHeNoYd3WWVgXtEYcnsZAcylUJ4CKpkLFKPlqc7j
r10SVpTQAZbqJE/xLGThRq23NgcA4pXfYy+ZN87HcN2VW+qHycJyZL5BwqDumG1YIGbS7sGPzI3u
Z404NxYxwnk1rk1Ro5dCmlic3JgFAk4K/2N8GPipUn2uN+hFzUNl5DGWOzdy18wN/EXIMwfDrYHg
hlbtt4U/rc7bQl+kPNHsaAWZ7WKZufIpaBEQR3HT3rpyHG+KlPM371DH+mtr53ARJ31ZNMYOWRI9
jR9KbIK2QYzoPfU2Ye5WIIgAtiNnFjQWO50HBBD3hjyWbUgExqIfPEidmQtUxLJOrmZQiOK2PpkS
UY8lroZ4wJcDJkhaI7UlXyKh6bdx09uL0gr6O7SWyZZs9ObQZ5FyHmLnN66q/zJslLqucluWaJ1I
DXj3UAVuQB6kHuoHgNo2clfM/RYFNTEqPokWnCYvgRar+Po27vJNUGmgFvkuTiIjlu7vn/DyF8OQ
xoSDYaPK1Py/+HWaCUI2JrZ+MHLZovFB/467rTn7MXSowXPXMZCr5wj59i6yXOAPLaHqfeFgVEz0
kLku6USfZHqXuSl2YQ/1aISdBvwOC1EA+YpqMuXLCf83MwBR4d5j4asZSb0pSC17hJ5D4s2u7pCY
JC6KVm6lxoNWGFyYo3MklH0/YvlGrqKIDyUk342SI/hLHREcMrXQgt+cIApBvwx7EFwynbAwMkmW
74ZyqB0mkknjoW9tEqokqBY1CzVOS2jIM+HuENfGZ8ZsNre2xqcyHjrPyC0t7M9afQ7twn+MwoZo
TrYDeYF6FjcGDfHeec6r5EVF5geu2s03LjcEsggzlVZGcXDbHNhZluv+IQEctmirAECtwiFVUwXb
oQq05dsxsUD2X7i6WNdhHhIPkCKXnZh04QSsU4bywEeojvOmeUEXCpBdjTetjXhexFyCmyBGPTg6
XbHpYPJf4xHJAGGz2aNllsYirhPrI/jY54kQ+wXC61pHgxkshHqpPK17seU4GTT3fhb5J8JY9Nt5
AevEPMeaj9uF4e4a26ezA3rhL2y30W/daeHhq103Mvlk9mOBKj8q+wPlMDonTYLppTKMve3hUp5U
uupkO1ao9ry9mrd9X5336tMh348bhiTaNOhdFt/hDFmkuTsz6jDWTqyGWWmLW8VaNAUHeyi9O8ix
6DfmhYLE49BkdKki8kpX87ZuUK8+962TrNC2FL5aw1vJ8vt5YSXo/1Pc1fPadKOCE2s4B7/RgKrp
5bcFwWfU6fNBfkytYxiZzYtjKc0q7WnD67a4RYFS7426iE6mNUYnv3C+vcLM3G79BT4HCvxzG50Y
DLzy/1kNS+WmIkse2CCinyTRO+5xIX1B3vaJpo+ydlXcxoanuFcf/M2hstyQUfNIANC0CISuoP7U
wFeJ9Nu2rtUVRDlVsZv/s3mHEXmnEd3oGaGhsnJ7FUH7FHpExCPCfC6MFGN9Q2N9T/SPnjxIN42W
Tj2oHyNZfISiJa96DJOrtUpKXxMeZAzddlnabXNy+qqjA7Mm/t3eaiK9nz+LOn2g+VWeh4Q750ju
gPcE7qIK7ii4ZUy1gztktG8voIO92/I3x/xnV6TVLQTJMdwWYQMrgSkPTTHPJ0ogIdBztr5HfroF
KvhF6dp+q9JOulqlqV4dqafMEOgXp5E1BCAfnUujNdXJmfbakZg+p8XAEgVwtU3ofHNqtYeMFHdC
TYn99GGG+A2hOEVrnLl7hKjkko0x6UKlgpbw7+/3YsY4/TxLpXtDWU11ALf8WixhxJ+W3ZBxcVpD
2FzgVUIPcLJPdtUyvQ7q7Ba0dLWop34dDAY8aSnoA5lZMaHIzmpOvFNynqShxJw2H+Za6a41uec1
BRxYu+u6ZZLXO22yXjCxECe1VqanKWpQJy6jixEC5tMMNfzA4Pur0YiJeYO2KMkr65xJMh1blc5E
qMpy2wRDy0UZ9lvIGv5tlk6xaZ4+3tnBKJZaH45PSCqbRcBNYVFrZSOXPM2ytRboJ92f+qhCd24D
2kHrgK7PwkszcSipTR3mV98X77bNqyIrrDXexGrpuVa792tumgo9wg+D7u0DzbReUvKv0JsF5cWR
TnVETZaufTuyP3VtvLBH5VXJE3kQ2iBgv7BQ0k4sclGXW2yD37YRqy1uQ5+5iOLXp/kwmRI6gkaI
2TP+1AKHFR7yeDevvTmDmhansxHaP+6QwSN1WvuUgLBetsRkkCeDNrAqgDVqNBUgjI0oCSuh3KsT
65Wp0/ASp9mmatXglCbGuPSnx0cJz3ghcAfsMHTTbJwfIDo4R9ysZbbuKllsCjN3V6PuFydfgsSS
ilt+tsZ6nzll9ZQl4NQV+E1ntW4aZK9DTKsgGp7zyA2XVGARhVaSFmT6Mm9GztAcQqw2q8C3qmXA
lHUjfPR3gSfVfUAX+K6oELAZNc4FHx/tHUJjZYuKkDOjZmmyrCweanXBOMZ22mQVDrVY+RMyZV4k
9A7eXjmw8lB9a8uq3A8+vo0actaD5RtY3wridOdV9F/pua6yL29ryA6vBP2tXcOukfgHgKS6IUVk
0xJPU2BZXthZNBwNPcu/vbTrPU9t5RBPo6B55w+L6DPsN/dc1oDFbCDQ+6r02xtqcHLVN554qlrv
i4DJ+dUoF12eaK9RXO/nWxCnG/PK/PJtkdZyM0eOVH7hLcxCt65QLJj0BagIcWFZV6gb5hV2kLL2
Kpipc7n/e83fSRprVYm4RBn27z5AQK14tvEtBQ+yfSVa+Wjnyg78oTLNWVeaV36Khe3d+1L176Fj
03/Eo3OI+GMXCoErz6edrUnbPws1H2hLShO9udkysFQC6oydikrbgg7WJiRHjKZ5UtA/yd4h42ue
g6MLecLHOTkKK+v5ppkGXaSqqpRZtXhFsdl5Jj6RMErbXBrcdNca1l3AOTbc7fklub7AUL3i1QdG
gLvZD68Mtb8MjaF+DEwdOINjG+uSWgWU3xgewMQInkX41Rg+9w5Nunl7OMJW0BHnN0WA2znKNQbq
SbaJQ2Htczdq7kSao7sbM+PFUc0HniDho46adReVUJtlnqhHWwYrgFPtnT0tJCkVm8jCItSHqIry
ZmjvFB0KpCBbdj6Cubo8IzdEssrxeuvpGypdERKl1jiWrfGpaXIlXha0mVeEeYrNiKuY9IvKXCaZ
F15I1GuJlhiAN3c2mQ7TaknvQvGDdNsNevzQYCGzAXh+pjELpcoDl9x29f93Q8XQAQCYBlDO6cX7
SQ6sTXDQYe8fcgNXJ12NfDTB+5XoKry+SSGDUI7wO9tiBFFh6vV/10/5taVj6JbQpLDpDGDhMt9N
szot6ohaMpS90dL5nbGXDH+93l3i9Oc02hQupbt3KYP3jvXw9w9a7Rfr+fSvU5AnIM6W9LPedbFs
v1SrMPeUveQ2dYpq50rLfVuAp/dEHm9JRiHJboKfxHYerRufTAdGqStDNP692TPp+M37+WVKM70f
qeGS5gVEu3cNLpM71SBFrOwrvcTTa2Cj05rhNinx7YydI+9aPaInjPYSkoFxDFysiL95C7809gyd
wjitKsicABfU6S3+0C5xlEFmfSTMvZZHzQomYnTSfMjpc7yh5zfUcQ3rPqRX/RdDh4uHUU9pypMO
5ClxyaQtCueKBD6FMoD4FWVy87tGyi/lbt4hE2JaOchtNOQmP79DRL+IKIrW3Jvq4O9j26sWbksC
N0Wdq64kYj2kFhij3te2xNIT3dmq/VGRZvObr2puN/40SkP1zNxTMPvUmam97+j0RD/rZFsGIN84
ZRlcnYmMQQZIcOtlJ73JMZwlVJriyi7usWSC6jXyvVmYD4VJiQafobrl+wLfEGrNljb+qrBieVdh
V36c1nIMM6uwyvstT1Lsk52v+MeqI5b978/5f3H/QyVQJT9BRxWO9T6zNeKeT9/YKI5JDUo4B13s
GpZ+GapYv4yBBX0cid6iQ6HhLiRqmktaraOylqj9p+NgY/iw2QibIJPSOhkDshke7t7nJMY844BA
MGOTdJK/jKo1FhmU6rNdGcGNGQCsGCc5QTCpCBxSWA/M19GRB3a4sWxiVKnTh9OIimyqaTUMMv1Q
aczh51X/dwG8YiKf/HRKLR5+VFps2Cw0eo3p1/HD1Z8QVJHlozYcW8SMK7NQ5MWSxLKW0Z1Ec7gr
yRHeBZ1TrcK4DzehrK0r5W7r2jfg8bmPa3sxeCdbsd39rGH3R6UiiAE/oq446l4R9KyjZMzXSZjH
51InuUGZgkoGEA9gKqcouf+8UmTxbdv3VxwzXdD6b5KHtf/ywaXAywFlwjBsS3+HhAlLIrtIRGiP
YSLNJROAyfDD6e4KP33AnHZbg/KdDFA1kMYxkbs8ROc6T3MZ+WakmQtjIYdG/U3D/Rf88ERj4EFv
GKaj8YN/f20i26ytpBoFQ0+T+Sfce6QbsXUu7XABsjy4txnWDb0QtxrU56Ef928kKxNfq+86zjqs
209WAmyv8apyHUex8pvpmvaeaT2/RccRtKs1TTPfQ3mzJGkb+rl4BQyjgyyAlMNzhU0zhlEuKlzn
tgtVBEAK80yvS49GCQY5k0n/IRRkC1p1Ja9GECpbVDyxVqUXT0XG4wx6coEjGL392v/nr/7/eK/Z
5e1qrv71v6z/lQHxw7dXv1v91/l+8/C/03/xnyN+Pv5fu/Xd+m8P2L5mN5+T1+r9QT/9Uf7Zb29r
9bn+/NMKsp2gHq7NazncvVZNXM9vgA8wHfn/uvMfr/NfeRjy1z//+AuLYT39NUT36R/fdu2//PmH
pvLY/58f//63ndMH+POP3eegDn45/vVzVf/5B2Srf85FRsuY4riZ9PCnute3XfKf9Mql5LJk+DTl
Cv7xDxo6tf/nH7r6zwmmImzDQW9A6iy3kSprpl2a/U+VOaehUrkkCRV37x//fmc/nbrvp/IfaZNc
Mlh7FX/450uPX4UjAH/xBNJUU1Knnp6VP9yvVBEM8DZ8a22LgPsPU95bABgEk6ISBLG5M5wh2KqD
t0G7jNG1WnbKwh2N/pJE5lNWyFfLFO3WJIuV+ZKPZjHNq20HkDcPYcSPMfy5lgBhu21v7WEc1wX1
6WVuZWJluwJTbgcnI+jEb5jj7x5I08fifzxR+aY0k0LIu3GQnpleIXJTrt0BvhMTMVsOycolapjO
Lol6RZZB7abvV4e+XHZNQ4+9rLEhKvLI3XgVl4bJHbqDMBYPi170VwoPjluNuxwR30KqzacuqGi6
cCPFgXcvBLPCaeK2AiT4oXHdFfSKrTEQRmxxDo9E4a1jr9yosY6i11bSexeh5Oyx9bXf3IrfZVNw
o1NVC8bcpFeR00Dw3a24wvoBuSi1SZxwyWobrKnDAMfPP8QwrHa+I/CBj92yLyXvxf/agMrPDXBh
eEVKnJS2qexiv7BOYajVCz9uX5A/m9tCFZ9rfD4kRNPTZfJ1UzhTt9VJlp4eeRt7BOPi1eLiIuot
3C7d1631SXdf0yxggjA53fLky0gQ3l9h7F/0W2RGyPGisVx7IO+WUTeaK0MLYQy6YjyCF4PeOPj2
2kzqAHV2luJprw8tq6RnNB+trEBAG6kvDeIcCLCGsuWORwwjczG9GcOL66kS8sjXVYH7+F5C6Vuk
4UjoBTTUk5A+RmyoVYbzdYQs/sMd4Nvv7MfflUZ6/E8jgfkSZPBLFrbDjwusxrtRZhnZGf1CSjH6
0J5TDMCJSQW7H8dyUXgdzGtxp6lNdhyTetOHg3Op/y9zZ9Yct5Fm7V+EDmyZSFwOgFpZJMVNFHWD
oCgJ+55Yf/08pe5vuq1wt+Obq7lx2JZdRVYBicz3nPMc7hxrIhjNh/2FMQMhBZNqGxp+48D0p3pH
Oo1SeZIax27msYSIerDZ6QZtvG67xet+ZBnJz94VDMWhCxMicaxLgomsaoVNprNBd3P19wr6BbSL
6oFIUCI250RoNMUiAdOwpuNgFlO7R7hqOQonLyWVf/FoWFGq3Fu+Ti3lPT5vM5ha575VBFJqdSIH
+J5xHzHuvKuc5geYvIjH2cEGJ+8RyFDl13g2b6CHnmrM6M3wNFwZzwkVE4m41v58g2593zn6USx+
QKfoHVneB2UBZmFPCXnsLi+Ne1njk8XOehroA52s9tG3aG+b5r0y6EprGvs0L095h+Nc8mf1/OQn
dVhZ6cW9CDc7XiPU2dA9Epz/6ZoPccF+u7L0R+e1IWn5kYO8eCivcIJx+N7mTtjH/pup22ttRwgT
GgzE0nzTY4V2gzRPckpFau5VNPl1lFiAK6Cb4PeM+ans+gpuLGzM/2TvZHzbKv/n0Oo31FYsMgWE
4vQtHc9lLm4hLkSjzE4eEd3Y8o755L0mjIyI+0CQordj0uwW5Yrpg7wuSaNZW3uS7iBsjISKOMC6
FDeAwGHmmCTxu5ux3OgVaUem3zy53GQd8cHe6fHW8x2BH77zVqMPDY/kGBZ3CpCt+ItQ3woKnOF6
RomxnKX6aed0mKrN/YgHectZ6Lb1/Wc3cV/j2HzSa/lWC/vya9yUUgevM/R5vP9BXIhtH1OYCm3C
M719zzJJOqpZdlUdHztmFiH45oKjxLnvCFaBq91ZeCZCdzO/+83wkXfjrm8SjEPAMskZWCe28O1+
ldgL4Oxd4zzyS1N2FBLCIWJE4j0YE1F4I6drebads++AtCeyn4W2oz/VHlahzloZN8cVy3li7ljD
0KPIS0du7IhIdPrU4cvdj3l7mOvRCwy9iGPSli9laRh8RtUa9b30o4FBOEGizrydGvc8m4O4mdLE
PU3O+sMDfhmMVs7jsYLxQcXpcoDPxn/RLjqoHLUcU1Pf4MUYjv4gn9qFeBEqQUv3FV8GnZYntqYc
VbYjX6XA3q92PmAm9snNu6Ls+TAjIISlQUaBxunHieBckJXLV7pYssNowIHGWsBftpYmDwhHttOo
yN9A3l4TU79+QcWEK+xwgMcVgFMlxiZa0zE7DF5+phH6eQIvPKSceHv8GfPakqEiGAwQKDSK3D9Q
50TpLqH/ejTfMPV1u3yN69COVR7WY7HuiDTCTaVtKhJzd+cvXn9Ulfe1J2d2UL48mJ3hYJz5UcTE
QFu8qL/WGiBdKprdp0UVyS4FJhDhdt+h+T/HSdreg4MIykb7O1GO3q6YqH6eR6UOrYwbnmNNETnS
SKiGouQB1zwB8BycjxoyxoZtsuxkObaoj9OgUVrrLrhurI6icb/kcZfv7X6zQrP8wcFDHKHtca10
dX4yJYfkgQ3/XjbCCtLFzXczmdv9tHKxI7ss+9Zdl0+0ztICXtl7GsY/KGngFE8ytBXAcpqBqGhM
cIFdSlDl60OCe34HNK694De96XmA09gESt6ebseZb6FyAVglJAr3yr+CFlxhHSnTYpd1QEp27tw1
fa3mNCN8XH9mKBzvDeVHuSWXT4OiGDnVN1W7EsPtKKVNz81QJBEbOq7AJolkanIl50wSIUO5ZBjR
s64hynJ5EG2fH93O/PC6RkcZSShSaWTjixYKcn4t2DL7fe/F1PvMmPNtIpj8fPsExncJCzsE2lpl
8KaFZXB1DeUN2T98GO51UUkuPjbuIDskk/Mhu410v7eEnc3hBj77MVsAL1ZVfp+N3sAsW1Em/cMY
oKT31wJH0bY7jmCvMD/aqNjyl2LI3lqo4PfscPrAhnl8mHuqOiglqTx8dX1vsAim83FckvGzOX5r
McK+cgOSDYL7tptMyjqxWxuvk0VzIwpKGcbr+GT1ZICIhyy7Lc6KJwzN/SMFCr/+QQ4YMWO7OPtk
pQijy2BcykNT+vVNTqFhYNn110xVKZH1zmPILE4ousTzpNAvrqSEOzFwiaL09m36LqGBR5qO+NBP
+AH8MX6yK3UjnBQ2A0PmaivpiHqueaLngUXNOzAEaiogDRL89A5Nkedgc7q9UYtXD8ZHVBPUXllc
ojjBPdjS+0cWMxpcp4dNsaGRfJpzqXdt1h6nDsyz2Rjiorv8a5GCtAMbp6lqIVtRgxFgszqN2iLR
QbFNv/aXpI/7/SIHyiHt8j6FWfzg9Fw4Qr2rTu5dovWB69h4d2reT2heDpEAPBpIMzoG37DcwP7I
uAB6UWwB6LSTwUQ2KIaRl8ThQVhkuwhaS04mBWCUUrO6FwT3VKyPsZ0VZFhq42BQa7sMO6sYnsfU
pj4is+lfnVbsz25zv89kj5cI4Xt1+2Uv8vJttMuDOw/53rC6b35afXZmxz74ZHjHMTZDM+n8E4mV
qJjoMJ/z5s4jkHWKTffexdXNzBLBZCvcK0jTGZBnmhOBhD5oBdy4mJrk3EniiNqRTxt3GrEh/C/1
NGJM9iPjulxMznhvlcl7luXPjPYPxTBQW8GZSTATG1cnwrl8Yj7phRTyRalo6ZWk2FuWbh+13RD1
NdQiOq4eF2TQ9mjjYxIGbBSKJXGUBtL2P+ZufRnmmSLQ9kEpquTiuru32gqM+KSOC7Htkz2JL6nv
3+SZ/FnTUcjP7+fBtIkpqocvdc0nJgUCWTKM4ZiCscuM45rNZzXCStEt0qbhveBI2WWxYr+zdbdz
x5+MEH52VZ9CjNE/NHWoX217/UxkaD6B6njxjezz2skHXIsHwqlvc1KcZd3O0Rr23kKLBfnNZuv5
WPV2Ry7mZCwli5fRwmKU6E/Pmc8Dyriyeg3/W+lvgFDgaAY0F55RPmCH1wAVS+Np85N744pCEbBb
et+KAN3dqarC2lRUXxm80cFUiMvYuB9FCRYdLgVm3j5MF6DM8GNQru3XWZnIZf2nNpse1lnskTF2
ZbYdDXsE6bHpL0lR/jTc+G3CrRWicP+YsiHCEhlI003DzOkfCLmdLeelWl6oPtjjyGf/EJeIrI0f
SWe/lGkZ9LH5wfrsIIo8Z0m2d0oql9kBDBHNY2GXkYQtVoA//eQ/VXYHdNbjqL2JLKotuwCeFbj4
hiM3W5dQTFyKRXYksHQc1urJRJONPfTgHMCqkOWtcrw91ahHhGn8t/kLtANkbP9Rp6uM5LY8p6CR
VK+/22JFAqvyo9/2OyzA2R3g8zhIfOOEpAHnItlCq2MUbtnf6RwkT19yNWhLvNU9Adj2irRztDrY
rl0Fncim0C7cKuinOA1iW5R7MAHxHvA/tXG1OwWWFoAKN5pG6Goy7qS/3mbG8BJjnbqzm7UIJjZA
aAdlQLaXfGE7nUo4EId+cx5aSNKdG6Qpv7wj+4PS7U/U7iqEkvB5HPhY5+MQ1y+dKusobxCgKaaO
5y/UUpxYNUGzd1D0FLFeYCyIIaoifc/Ptx+bnbZFEU7LNARUowRZVWBKMukUNbqfHeIxuQuul+qt
RctpmmENIHe8U/cnAlzX4DEnRaLCYweymB+iSwCklxz01+EFjupPu3U+CqLwg5M5gV45IsGisywa
9wjRrAH1fw79wGN9Aab0PExeGfLQ6eD+MJExoWRyZMrN5IvB7V7Bpwrow/rKZuikZ2L2aWTTXJj3
Vg9VIV/4CyBTY6ifVDXrwBvI6rXpnYlATQEA9uitKKl/SVYVpENzjDP9mkxvUqgtqmk5DbqcSEvL
c2FUqwyEC08JIx+Hku2+1z53EVnzwRq+oWlyRvdpGewF22enfJAWONvt1oZey4s80WTxeWF1SAzT
DkyZCiIZdI04bCG87nm0NPdoY34f/elMyvB6bKC+xOrpN0KKwdbqBXBtAmY74TBXTghIkqc2MC5P
EJisOk4GKtJ9TQ7WpLHoVz0jqlcAAYb09SHVQUN/MS5mtPGdHrqbISkiSFhPPfpruLTdZe7Utc+3
s6HlmEHSWK9jNVb7kd+DiVBOYUFHK5WpNQxzQ37AQiX4zhWzz0T/w0K2uQVkHnY4FU8uRuKZjKMY
13k/xRmIFwtolJ7pyuRsTmLWpt5YM6+1zUNKfw27n2Y9cPFvx6H3nx1qcRB4wLBMvH5b+m9rX8vQ
BGfBZjB5Jv5dECvF2aoK43HDzR4Mkm3H1rTNzrMHLvRiqYm7MlLYFLUWU0VZYTl98nNyAbqwrkT6
jgyQJ/rDGpu3HVXcJ1MPIQqzII/hvQBrqndjxbymK7+M7tiG7fVHpOnxNKdUZREse10T9Y1S+43z
bf40JF17MBcMORYr+jolHo2a3DpDP8T7XJEsqzFf5yQfd67b4b/zaxvMJiAF2mh2sjF+yjLNKcUs
ttt6gweB4u+i2dZU0zw63ugcBowgNI9PdI15+lwPc0jVSv1Q+R6EmZd14WHXJU9OQpLABsZ9l9ZM
KIy5PGATzE52U11X+Bgq4AYIWb7FPV9gCiNyggWUJj3/awcCuq6WW2xsu8yw01tOANwWITZBpoVO
wjAEfNNprSD0lV3dhZ1U8iDq8vGXLT7lxFqVo7rhtEzjhMBaUg973FjfWaGKC67QlPnAsLgRCel3
U23vsvQvtIFUN458Thw935auIHQs4gtVw3eetY47OnjY6ysUfKcSBATTNRQULYXGLFvMN8wa+s07
Fo2a6OZjileVJj2YJhMSt7g1CW0eEolz1SfgCBzLitS4raE0ivUEjrpDHaen0zJvh9ijVj1e1PMa
E2KduZuKpuJEtSqMyLGZAZWczljkgKehhZCimfrLPOsnDpnlw1qYgY77U+q5rz7VL/vrlyD7rb5U
9XIQpPMiZ8Mjt/DAVI7B7nLjXko5s0ETM6cwq2yGkrrhzOhI0vtde4/1sA5LCNg7u+R2Yu1898uF
6xkMRrSKlR2XVR97g2Yfr82Ov95DDCjZvRGHJRlLsFggJBbigRfLfY7bOgtBh4J/nNxjOsDQyTyW
MCcnZQ+0qEnvOXPI0JrLqDKZnW2YSW+3sbgDdRdH9rplu8GzJT407xaQoHfkw/ZvaALcihoT+ozD
rMqNawi6MA+DHD96nrHRYsbb0U5We5e1zm1TmxrPqfWTclYePE6+7SUUjih/Sarsmdxe9jgDeGid
u1yL21+fjMuUBlMcrBU3gdvTpSAJqWAgE835djaoms5HG8K/g/3N1p+m6xEQs253KmLF1Wj15rVw
0AZKpiH+ApOlRWc5tGkbNTisHzxDHc2YwDjggDlo1mVBPJ7uMsx3XybLPEoJay+fAWVfD+wvedrs
GJI81lVsvNRyZqBVrg+2O6jn3EuP02zuOdFmF7d3m90Sx9Q8brR0t4/DqnyWPK6qNOUuN1P3Anmy
o7wD7YC9Lr20U30h1bEi8fN3qp+OtMUulFVXd9hOXXIu5S41Bpz/zFcxsHHlOE22S8o2PoPHbBKT
aoWK4BSAB//gOum30fcI9MdI3oXrRCMDmShb+vvN8Ts8mR3PtmyyL4LyO9ejysp28zHqOd96WNtM
b6ouCYVZLMocPvJ5fWayzNHYsD/z+J4D1HcQLlTJQEMY3gwbCD9lFsAQrGHnY16jVSIeiRWo6t4Z
2L3UzsR2rioe1yx7nvL8vcW9fsi27tWqeQ7a1PlFdBORbUk6cOcMo7Sl2Oca5c/RwSGduJwKTYxS
rtZfh0qVn+C7BtxYe8ie7rm1mWPbeRMRWhnC2HDxKtgc8Y3NmEM5LTD81ngAkgaxMjOLtwYi57Zl
9UtZ2XiX5Xwj/IsA8ahkvt7VE2N2Lg3I1XMrAm06mPoYVjHThvXXbW8idso968PP2WrxiXawel3k
1tDS9RwJrX/M9viiFg6JRu/c5iMe/19X80Znn+6d4+yAwxILUkvDBb149XoQ+KzqNbs0m2E+1JmB
5s2azOaODVIGDzEVzqlc6s/O1IszrsHbeBqSS8sTA8ptztzxRrGGMcBgMt4tzZNla/3YyCLHpLWF
xWInZ4gJ90sBC1kv21dheMVdMVTRqgs+mGmJyTEjCWRDmBNPP3QE3A6T6yo6PAQL3OidjU4TeXG3
I+tIVHQeNamxlYc5OL8DTDMeB4mLm/z6jKVJ77xMzDV9iIDYe2zal9fODtKZha67MgDIzfFAWvuf
OvU9hqEjW0/GoPQfADUZ38hdF/h0yOJZRcyjr7x4Mw6djnjCWWd1KMZCPtU3qhzlWQMwORUswSmt
pA952vZnu4jPXYXDIWny8bBBSwhbRjaAHZX3yainH6vVv+DN7y7uZADhNbPkXgHSM91gGwlUlWX8
xSgh5YMx6SDnmHlorgUDnrz55KT+eZs0blZghnu4qfrIbfzJ6vP23PRelBQyOaezPmPgVcdBrlNo
lYobfizhg6o7zU4SAEZnn5tJJveNn/ln2igu1sbmYotXONEuA7iJ00GMseLGBJhXTJN7wPKSht2U
w69rqzueox0pjSZ9rPidSIDu1znBkyPZDEojjjFkb/5RjAxDUoUBpVU3GdxDDCeRXXNBZxjPzorz
w6+0F10lu47dwkOzlffXmHzuE0sUteMReWvffqEsTYmitZhtDfB09LmI488Gs8zIy8euC7Jcc0Yd
ZRP6jTlGIEyh1oJ9cyjWCxrZt8d13jpgvvrLmvasnro6S+YCBjF9VSWfNGoxFWB1cwtuD1fcM1Du
/gbrY34ZOyYeyZrGQeWvxrkS866lGuKsZX9uSuMKAl2vMb9s22/O8kh1RHJpRpkyoujat95q6eNJ
ifC4M5bNKTG+xqlgCCq+cwUsu1Jf8mHrD6XfxNFqNMe6iZPIT9FCdOYzC2taKCfZGtRbhHTSRplK
nWNV6nvTKMWlUctNjSs1Gjc8otJfKET89bZzXx+NNNdIbYzq+PE/3EyqJ/vksB29MHGFMk+7XZbO
UBZjY6Qckm5Wr35gH4gvfJHLfpYN4/f5meQz/QZ5Wp9Mw/YPfHYJWwiOwMtUlndSUtfppt69NTrZ
Xmi3Zkeq4S3V7s9qmLq96qseNFytjzCG74jzcVqwcJhz+hJOES3hHMcSAg6nQx+DnkTX4YATxZrd
FYJDHJm+A98+obrMmAH6btd4pol/Le8E3CUr9aiBy9Pz5KcpS82Nb7Dglf0EBjXLkYiqNswzqiFs
OEOTj7+dk87ez8A063ntjxsPNMh7U0gQejlqW7+Aa9yOWYExPudCznv1Gd2/ZaDuPKM0yNBjVrBb
DKYJG3SqPZyIcK6YKVh+IW6EZ7RvsaBabtWvDRWH1UBM2JFoYZxSz17JTHHAKsWR7mvRJn6E5d64
aevpWCaDjFY1e3tpIU4rurFDRxQj5SDWE+QMvOvkgEKeb9mO3P50XLgd1o4pH3R7v4xf2o45w1gT
NVrAIjBfuioO0Opn8dMdCpIARn82cnz9RjIDPlS+ClWfcCyK6/7Akpfu2Zmd0ZGBMgLGfa7Lb+tY
JyfDxPYGOPOYETb7wo6lfCDQT5VA4Z8TZcJFsYryEgMEX2o17nTB4a6RZhpllf8mmnbYdVrvzG5V
F5PTfmXxfKRjIFwmrLGeZDxwrbtG5q8mairMVR3A0HyGHMgkP/1pttOHbUtg+eW0HjHSgQ9PqMOY
amXf1vx+f6ET/+YBvIr1/OZ01rIXs//EgJH6m09NGEo8SOJvg9+8gKBgq+OwyfhllszLK2ajoblp
X7ZdfG/HOIEwA39zNw4Yvap+Ts5UROOKmMPmaudOqowETvSTuZ6L69N4MEnUCOYDB2CHfVAW8mHt
jOzZX0iW0hKSRS2MLs5g3tNgzzlOEKX3gyl4XJotptZujspW4iaYhYqWpvgAaemiK+t3ZupP42Cm
d+U0n40R9Gkyq5k+SPvDQKbcGeSVsfjTmbt0McJ9aZytSu3GGecEkQpm+kxzZVOrxyQRX6vVpte3
AoGUb0UaiJikTunYbxWJjEMvUS1aYd1UKGVkFTr5FCNpoi46Ia+CrXohD2q4z6zH1JFzzcYQhEu9
jEwu6yT0AT3zd3Yduo1h3ahYfFhSrRECxEaEpPuW5NLFerd9HfA5EPHQbFg9azyRW7OCFeTOwR4Z
QXG53jKDh/Fj0WA/B46o192cr/VeEuWFuYMJom7sdgfIew0LGkOAlE3norbGt8w9QfeJb1QBnYlq
hAed2ekNvWKA5sZTPFlyv4wD+whzU7uuWuYdxNsRjrRoTr+cDWOahMuoX/VSfPq1i1Sp9T7WXvl3
z9w/rFR/sAn9j3/rd4fX8X9r4PqDKezPfGL/Fx1e2J7+vcHrv/rk6hOrMcf/3S/2yxTG//IPj5dw
/iaFhXkPA/y1g8zhj/6fx8v5G+YuvKBMjoga+iYukH94vAzb+hsUa+UpTInS5zzJn/3D5GUI8Tfz
iinCQ0rPICYt9f/j8rpaTf5pSuWN8JkpzF2/GYG0Xbr12MzbiQADcm/EgL9m3kVR0798HH/idrm+
zp+9/tUC8y/msTHvJsZGPD3WPpHhwLAZ6F5mQKL5372+/dvrr5PuWyVS4q+j/c2qG//eYquShv/5
5f/oWP/nx8PX9q8/PkEbK/EERGd2nZ/tQtU7ldi4aKn0DgcKek5GJtO/8Hr+8nL+2Wf1my1+sFNi
a4JlOS/lEqvdZmxZTLSNDrEw4USbIGw6HgdV+OsiqKo2TQ/K9ofpTResnCbtDUKtiAWNQ8tIokUS
OXz4VKtMU+7Dn2/7jhbjVg9zgNnbeG48Ji7bOEnnL/xlfwQx/c/HhfHwDx8Xtgs722y+jbFzkE6Z
J+UZA7eEQaVlpN9RapYdX8/rf/5yfsvR//Ptfktn69ZTuQdd9qRRb1dpfIJveE66MTAThIfZq16b
jPFMj9CB7Mf893bxtuYvrryrT/BPvq3fbdyEI43ZW+hgc/Jh6d7oHMwHOv6cyku/ZLowLfEXb/Rv
btHfuUmFtXbmUvfpDt43aGtdNTF808FnPMmNxeovjSr+KzbBv/utfnNF0pZarahtFBYz9orMSUBm
VAkKQ71O+//8tf27t/htyWGE5DNQtLZTsTQfiUo70vRFcixoKf38n9/h77boP/tyflt2PEId21at
7QnfO4wIkWJVcI9s6xu6AYRuZf04oJ2bbUgwrmXytCXxluxj7egV4a7Z4vHd6WEZYDhnS2GietJ2
nAbAYBTcPCNZsPGfyoHt9naTTFuBZcHT5pg0THpsDRnTurr7wxV3H1uWtABtzni+x27JTFnrrEFv
T3rcp9jx07g4dmS58H7Q2VR4YDJYXyQOMGhG3xUNYOD0O3NO8NTVuYmbJ0jrtm6+z42/gtRde7wM
3qcqT0pDUrXqc53sYW1B2wrGIQXOzrHOsIbtYBm5NHetsdTzfedVXucEaLwy/nCswZvvSX7q0gns
eSUNDyto7OQadrBxmzYC8LpZt00r/fRebJDWjqb0/UKFRQ+K7Zb+sbfSItMetOwyu95b6e3Ki9np
L2Jwog0Q6EsTr9gU2/bRxgZ7ZXFgzOBwyNF03/piplxq7FaTky0WiAe+nSF+XJtU+I/8W+OO/Atn
EqkWgqFb2jA68swuxlAl+/67NIayDnuKvJ3jSJQmed8W6eBirCkgS6MaeT3fU16hMXhsHUYueoDX
LqJgaSSANDJap8Qmn2PQPhg7diPgVfOQ6zjL1n1e1ExtRU2bTsDczbUfzH6T8T1ZUbpMOAuvHFUC
7pQmxdKbAoXcJGatnEbHUQxUpyvC5CHdEcl2SgfhVTSnL3nfcoCICzZmqwnijyJnyUNRkx4mnWlk
Q30bc8JB8YQX6Y7ljmi8px4op1O0qSfW5tx3PrhUngPN4sZ+OGwShBITamiMQWOZuYSjYNZU8xBz
dbz2VniJlT5U6FvFm/CzRZEUyglRN6NRMJnNUOMe/Qpz70M6m1OVRJxhLchY2SRq46tWrDu3uWGI
d65k2e4pDqGE202YcHxVbdyJp3VFXHyA+n3VgPyYLfkDdOfC+aS9zS5OpV57I5whLink93bodrTh
9PZtm3tzeSTTvVH7lyPoxznzj1ASb+gB9nU+KRe9Fq9e4uT4GDncVHvfQI+6lZzU8EPpBDJ6hbeo
tfuwiY2l3ZFXx7NC9xrGY8wAm29GZLNSlDddLLNphWXZWYIBCOT29ODZaeUOUbo6ef11ixn57Ktu
da1dtiWmjFBha/eCy7h7nV21xPcVPOji3WUyDydIJ0Pi2gGRF6f9udps0akTAjWD0Ccm5v80W9T0
Kum5Fu811Pv6aPpZ+blKN2+L5jl1QKo5Wsbv9K4iH4x0Oc+gQjzOTa0dy478dYs1ohkU2CdGspDx
qABm/TDYHA5HQ6VU/RnebJv7cXPMhfErdz4HqKztdqqR2EHt1nYBGiGrgxqO0Q3C2NEgg+FeMSxN
1GoSvRmyNvmRecATK7YURUD/HFuN2Mbu04YTVZnNue4rIu/L0jeDf26nKXbaHqN+WqvqwklMmu3e
Xe3OVQfM4AnuuJKaNTJlthun/rGn6c6sb5tebXnxqcqA/yd7HOdpcSR/Z3c7o+20j9HDqPS0UJDb
KDBOGwbIps4ZHHrZ6kz4nfl+ur1d+w3CelXrDundX+qpxs6ITwXz1kSor8SBdzUXcpExQa8fOFwa
oyJzJHWRnQzk5ArFxU+pL6f+zZWvTuzZ25eBmXz2TNWPN4tAJdQxAIjz3BrQUr80E4Sr3jNBn8Rb
u2R8b4UEAZGjku59TD+FH2rdV9Uc2a6fLrDDbc+C0S5LMmX0MI0sC/A8KU6AFuUtE1PCBotK6R7Q
eCz9tYqrhSY2lzqZ93VtZmYQfolisbOSpELxc7XrPbRlna07wohpu5/Nxus+NM0D2b7Ekp+/zGmX
THcNmdrx1siIOe8r08/9u8qyUzvEkSWM+9IpiEOHtcwxHTT0jGAZrRgqgaXhithB8iswxmNrEA9e
m0Adb4slSU5KdTWdWKQzMZyWjqdCr/MEEngb09yjXXto8RuYFU2YjfKmsPF4+N3LJo1bgpI+naxm
g9+UW0X7ghNuq6AFsU4a7te4m90Zdg3q4yFxnIXzrd/M/XtnxDwthPIr+9ILEEXNMUU3pCJ28gaN
ZdWbN+E9TG7bipvCSNZvllmZwLxhTcp7s9N9FpG/q73LgGmLgvistzAWU0G03C7MgezPXl05MmwM
SeKWEjUasDphrfKTFVPf9WQh3CZ7c6zBfgWJ7Sdzccp6Kr1vC4mocJytrO8P9Nno+cHByQ9TgbKP
4mbKPCb5lFrH6zmujTY/LPWq9OOStHMCNAcoElZGiYIcR2OF3W1jNx8PqALblqTNoTUQzHCXYPls
7jdvKOWZJvBNPyyU8ig3iEvETFJdvI7qs73caLb4xshLGjeMb6zqtlGD+ZUSDSLtcrByxqMDE3qg
rmUDsf274u5JqCc0/RismpfaA1G30YqrUOfSn3dzX1a4W4qhHICNpUTPLrlnVXa4Df06nOH2a+TN
zkxadhvCXZ8hszueiJqELhP8fokpspuhW7NJhVnSGOZTkzbZgHnGS3PsAEVSgjc7Ij2us/fgXLcD
yT7BYUgrHVBOR5ePPHVkxYKXCZKIh2UBn5h8Euw1pvrQTs2k9yxkuF9EJfvuCN/WWUm/oZ4ysoSt
3aBH2IiYaf7GjooB4cEidW6/wCTb1LivnL60vhRFMtYvMouxcqcr3szjQv9s/QCbpMWQko+kwLDE
a8DL4yWxamF+oNT3FH7jXGPfXZRbzxZLK4rFaZFtmgWeo0dJewFvze5s/6au1hwfoevVZDCxcxoY
pvFyE4oCCjBvYC8xMxIZr7GBAhwEGk6jBmMlyc6gaMIGm/r2nKdb0n0XbE9oAyuKTJrvOZxoRzOB
LynijZRh2BlwutEbIa231hBXeztO7RqHpSx7u7pRzNKbJGh9BOMunJ1iIw6RLIP0qOlxHEkTgtul
MSCVZqtEWQQFy6X9XtMTRQAKf9qwshGss44PGQchyQ+OHlsF/RtLgZF8WwrLNjbM05lKPrZi6qyF
be7coBIsSvIu7CLS8bpRKDKnQvESqeNhcayt5ksuqtpK9tQYN8sL8QNaUnBvD4jZ+1F1GdmQmK/G
nMHCzz4fWLvSwPpSUkYLidSH3J6delF1RsfC4nb6Y81KpIaAAgF/y1i9mQWPRA68ab0R22CUpCI0
5JMucB2gG9iIHdXqV2cVWr2orsl5JFq9sE1C52PjVT83RD9M5EQE0MOhTSD+G4P5wFXhN+AXeFJN
b67UAwiSCiQv3k+v7ZVm+s5mFH+Uv9ZW+txujhafWy+vjG9monKS7bL3K5I5hu1AQRhEW8XvjaZL
vAcyo3E/IKZD7aM42htsX0RD/9/Unddu5FjWpV9lXoCNQ09eDsP7kFfqhkhLbw/908/HqP67s4RW
CV0Xg5kqICApMxWGPG7vtb5lllrkjcJEa+LFDul1cy6S2cY/4HZrbrMkzXyCCEFwfYCQjYUAr2db
tYPKvsVUIQ41A8IC1Hd+mZrxcq5h04UQU+mjDS2lNXzJRm6i6wBeLCZ+IQuk+gqMzlaeiNMoTTRX
ZtH4O1dx48qdEfM+nr5WaiKzV+h71WbXObIAaVYLIbs3sF/V+I1PjZRfOEkFRQtpGT19moDyv0ug
Nl0KeaimlDBlsAwhEiQ6ktkyCtxARQyGpqX0zDFiOmSvTK3qRXKg0Enyci0FdCWZfsJngzyiGpAK
QpbeyvR2F7mdVHETsFvpNnSzmUwXhs/J5lFz9UYbPbOvA+fqNp1P1jxRMGXy1iqw5SkiRNirge8F
wCResrF2m7uIk3BsLhmKAjVOya8evtts87VFTWTicUQ1ZnypYw3BxND3sniMwEH3zSKmilx/T/om
LyA+FD2CBL2ua0TplEnwbCLFynXEol0U5w+5FWHwJgjSLU+yCrL0ByJpFZeBTZpEWnusFVGKesbG
3radJrQA6mp0On2SHlu/qXuscB91SMw6On5nholi/mitPLfrRRWzW+aiV3UweoDe/L65ACs1yDrJ
QLPKE5OkMvxAVkbUFy0jsrGumN4SBGvsFEpheyacJnkYAlkRRknkKmJfD5JtnWfpQg8npzbe2rEx
VGVf+Cwjn/Q/Pip7vKvsTaKXFiLLaddVr4FxwDAPS82T+mdkgg8qk+a70p5v8YKtdEJXLhkzbG48
Y/A/++UfFcLelfKynuSryRBiVyqoNoxE3dPYuWrWeC4iZefTFNRq9ZMapTq/4v9Q7DDeVd0E1mfE
29qEjK3COoDviDylL5VrrkXINJaU+f0YIj6LGecT8twgrv7eNXpvnEf7Xiui5Rrhydwmg74tHVSZ
UUAsaIxB4K+rOR9cKGOuzf5WQh5jO8o7NAC7Iki3tk8Ts7A/MQN/9Kvne++3X52O6ZRgwJp2tgyP
Rdqsw+6fVvg/OeF/t3l+cPsa7wppOK4MVmeqXL1xYNB5TE8c4u700jz9vY9lfk+/vXZQWgryAFgE
MfOmnsW72Go/+dUf3L3Gu+pZGaYs+TohT3p+GdTRM7q7qoRoK1BHH8nt+OTu+fDGfTfEyT/M8lFU
E6kAQDxsmpYklI3itWvBLSDDKcEkNtp+Un7Etf/JaPmg+mi8G/ZyAoWBHQPaVvN1SN9mAh24xL++
JB9d8/ej3m0mZns+N+nTEP/hp1+G6gg882/9dv3dMPdlHJP0wis3OzzkpIrkgia18Noi++SCfDAc
bpb5328pktSCIeD1G7DNAgQa3d/rC+jvhjCVgjAXE10mwDCLOc5UR9DxjN17O2mvJR7Vv/cJvRvO
IJgCQqK6aZcROt21ZxTJVBkXJKb+9e//YFzo78a0NiUKMYbNfL+i+5OoQWjLwBA7IpJTGnJd08/m
9I+e6d3gbpIKzlnItY6peUkXYWW9c4uvVGo8rdqr02e9hfkC/IelQ3830p20KTjYtT3RRMiJlr2F
WGbK2VUMif2m9/SU/vqTe8fi+lerRn831A3DdgZ0GPUWmfW15pTriViu8tjcsAc7J7NLvLEXo3Pq
PhktH4zzueH6+/Q4DqDcrcSptnGCRD9EFb2EbxSu1bQPPxkuHz3Fu+EeKTSgTOo0u6kvEGY1bBn7
IUAUUMbD6q8/tw+e4sbm+G1E0pRFVF3EPR2uhNDpHi8hZUBO6Z/gn9+xef51XbT5BvztCRJn7om0
Q7+r7Wm21/Rxo3iDa8KNqVvtAe9rO21jtVio7ojIQ8sWmkrYujboRMjlQl78wIeDjM/mszboR2/5
3VwxcjDQMQ+FKwvP5jEPjYLQpbg85GSNfobX+ug53k0UNFDrEkdNv9P7esWhH9xjsKTQ+Dev2vy0
v32opRwmSp9hvxvU7LlvSeBtClCK7fNf3xQfTNPv4R0VIt0YoJ3YUWxCf5/jmqBO2H0yVD9YxLR3
U0IooE75pdLtdGohnj9m68SvQy+arO+9M37GgvvoWd7NB6Vj4z4ogp4OQh+TITF1GxcMyZIgjGmV
ub2//nuf1btpAOOPYWA0wyamq9/bjrqRkJnyyXX+YPa8NfJ/u85DHFgcPZV2ZyC+HokLa0jUi1OE
752nk3v812/htrz8h0n6xob67WmMoIIbHI8Suf/Y1ddWUj/Il6E1Evs5hLTO2CnZEbQ9JOy9YR+m
oE4A7meOboaYMVX45tcafWSDc8x0VRWm2OBg29/GQUdv8dDSD4xhdYfFjKjR8PaC1h/zbDpmqKrF
xsjz4YLCSKjRshNTNsG/QBNWqjs/JMbZoIapWcmvYoqC/pXqbYi+AMAMfrHl0FdqCT+iLFX0/4uG
mpSOL0yIEhy1jXQiYvooJPn1ThP7n31g8wT8nz6wd5Ma6DXJaXYO3EsMCMYxcjBlrn9Qg0SZrpBX
nhKfPWY9hSv9Poi0XU2ElqyiY1eFkWcKFZH7cKUU95zNgyCU4VmPYB00AaiW9q0O42Mligs+NIP9
avAjqbU3POXsB2hKhBib2jztPtmwzhio//hu3k+IhVN2FkNwl+J49ybacdRPqo0ZwBNp7OEoMfyu
9IwaGiJj0v9A7FbyOMTKIrAR+f/1TfjBrf4eVZOlaqQ6QoYIy2em8GgdFGEGC9WUZ91FVhhMm79+
og/f7rvJ0+jMyYpi3m5ZEixWRfIMEOulwMdJwjW9HqveTdKk7Rpc+sFfUYRFdKlvqGh9Mqo/WhNv
P/9tvI0z6dGcc4k5ej6VVb6nOPSDIPNDKs661l91jGd1eAkuRgZeotSo+KX2tkqtr598BB/dv++m
YL3xsxK7AB9B3K6o+WyVCkmzr2yriW5qW8YwyoONQW3SVR5uz/l/R9f3/6Bsz2Tsfyzbg1Od/K+d
TL/mP+Tvyr35X/1TuQd57R+6ptkuOjyyy+x59v2nck813X84Oj+CyWcaGhlq/1buwWDjr1tkJZvW
LOj9H9Ueij5Y64JIAcBsuuFCU/sv2GzqPJP9e4YzeVUa6mDVcISAikaoxJ93GkoGmtSFCvwA1tjr
mH5Wdpo0L36A6aSFHLoIEndbSBhRMUZ6LzMlUpccUr0aynIxQeREez3bjGYsi1Ks896J8TGNzWdj
aV7P//xCdVPl5VI3pf1KRN2fX2ib4vDowQXhWqrTJQ3m16niWVKDOJseQkzc0mpyejaa00DUodYd
c5FhBYdP+slufT4m//ZK+KQobJO24jg2V81y3+089EHNU9J0oX35kBtwiztekU2YUnLWCs34zrbk
1CQxGHR++NvNdf3jSX6vBel/HtBcd6GZpg5z37J1NNI3IdtvM0sdR1KTYRk+VFCwAwhcGzVLuhXm
4AWJKbM7p1znWal7tULlZbZ0SQQ+i06nd3Z7kYWMv4bhdPG16WopU4mTHsEOsDJ82FVxFEXN7MT1
lA3Naseqg0WF6CJyjWQ5xhgI3DBZ0X7/JYFmfPLmbtvOdx8sLTTueMuC5O283w3p2OYCUnaQ6xiY
H+IE3baKiyH2eQEdTNXChSgEeWlaI0fWvULPnzM3OA24NBcNuTBLqDK2lKvQalnm2KzgF/BpklNj
5ubMm6T3tEhZJqQK0DW3PllvbuWTP798nRQrF40kNW5dNd6d5gaRR5pVh+LhZk3rFPfRzUNtTqpS
Pdtt9qHklXNglktgauFGhv01R82CM5g88vnHQRHRMw0U1PSwbSZfX4Jv+NFWTey1+OIXhqWTPiXj
3EP2US2kox9yleRXywJaFsJ+am1g7VMRLrgnkkVi4NDxhb9HqYk9rJdHup87rcHVc3uFbSxJRpDu
JyP1z4eK+RZFoix0a4ZNMkW9X+jNsJdQBEL5IObuVpVhuv3kk37vZ/jjKXTAz0Rm6uC4323PCJqY
6owO0YPJaXljZpdEy5VHZew7Au+0pa01v0RrQFLofAwh4z7PIizd/lTviCRNPFFIcqqs7ik3+FdS
6CcmnlNCMPlOIPP31ATIZGJNzSqRRbqrSc8gTkwZPtldvkOymuB7NZf/bgEa8COtd28DElSNtK1y
76e28opaTJhZiUQkhGZVDUy9ToNSOCzxFOKTpY7JdBebhb7GVywXnVnUO7KcJvLA0xDSSYNqpCjN
bWMTyyy+/fer+v9HNFXuyY/X7P+dBj/riK3Uv4X2/P0/VmuV1RW1IUkCYs5/Bav4r8Xa+cc854Jb
pN+MMBGe7r8Wa92eUaq2xq1P8q+Jlv5f6zXLOA0vpgVLgDIVtvNfLde4WP68DtrsI/j9zI3gz1XD
dN7DVKuS/6cy3OsB4Q7mtM3b/D6ze1KYs5aqW1ql58ZtvEprhyNWYFx2fY3WgQoM6ImR+dOxMtbt
GIYZzMHeSP1jkDxYkCfOTTBHL5bY10MzPUh7wqjWpmLR6gT8Dqm/c/CgnGHT2auxxZkmb6Y4YIbk
ebVLznUQFAaAbQ5pS3x+P0IYPeRgVu5J+BTuwrp4Q+pEqhUWNU1wSu+TdBG1Ij2rmp+eyb4pPJv4
1Q0DEJ98RrSgmX7zG/R6oBj7Q+Zma2gE5TkY8e4GrrqnEZWcWvcljeu97U9yH5sjQxcVFnYaszqH
BJ2v1Q7ZA1TD4Cx6a1fORRtNOBu9Kfszuj11gSbVXqLUGE5V+wQzPt11QCa1hnPp1EGpymB4TOE0
nG8PTku90bKCiZ6qo659TTtlTjfT+Qt4Pm1B+72fNLnKLPx6AXvvbv5Ys8ouzrevAg0YxxR1wPEw
m3rhxIcUNxoMjdtHEea1xR9TciS6xmf4U6FJUFWfa/vJpyOP/xM75+2j91tZgpmFw5dCu1qlcLOw
znWkZpYkZ90ebt+WDZ5oxERHkSX2EUJ5ZufKqdIMZEOhOsZ4nmDJ3X5IoIRyMvzeM6pIPTaIOc7D
OJbQwLvCgzZn7FEuQjqYfagKpuvbV+r8VRm0SwJ68e0RgMjpZiTwDgjt6fbV7UH4+YRDpJ8hSsGq
sUcTwQdc0JPbpj9IFwm2umjrHaArNbi7vUE74ZPnpgM+r7r+KZ4fbl8N3BsJptvD7fVO840zgSMi
71Cj4qwoQbUIrUSu/vg+4P1BdjBpNqf517Z201elzvVFFw3D3ai0BqHYabEYfR1Bb+2r+4ZENYRt
enNx1MZcCpJlAScW9cIqo1lw0URfY2LoOgokgTfUoCwyVNI5TvAwAC4uYjXcC3jFVEMb96FtImM1
iD47WVGQ7yPErhsO/v2+9I2nivrYMsuN7KVJ9J9WaXU/FeNHHJigOMGGbHJWe+qlxNsMPYldfkQe
Vz34G6tAedAPZncvBt9eWXllnHJrAJOX+iRRGlR8VTvrTsGU2is2scHD4MdwFC1/+JJH9wrNjVA1
yHrBzhCn8/uAG3ONMzd5U3F8YJF3y7WD6gW2SOKu0lZNTmwAwz3k1G7d4uozaLJdoqFql7IMqrte
0U6BlQWslG7xHekEosqH1sxB7LV+cx/lSvxY2XJvGJO1IJPKhmOgGETosnsOEjLV3Mw6gTm0bgKB
nXRNMrMC9rUR7lYyUeCBtTL/1RT5FazaC4Zj/06zsOIPNniy0YdgKA3k+P38M0clvEhUHFMSJflV
6uxuwRqQ4TipeDvUhEjKrCzWWpk/BFCeH7oWbF0yvTlm7vzKg/FhwPD+6JKUNwRFh8JJU64CjJes
8nxVje50jkDYLHXZf480fyQAyIbIyCS2SqCHPulKVnso1P0HaepIiKB4wY6of0EeeeyqCTlC5GbL
ZIy/pToXKteNgW2KhR/xNbdUkhQgsxC6FCxL/NkrNY1+hbFYwLAFc2s33yMO9/vO9681uLldHtbh
Vsl9qnDj9Npgb8WNDKki343ozo912wmcm9r4RkdjWcdN+owt4NHMpnkCGyyMr02xC5rwSkmgWGIL
GJ5skT3T7IeUWQXNcbS6B70Ys6s+2BcSms1tas7TjYqbOQQYulPKx2byv7h5Vh9QbV8JVQ7vHLM7
jbZY2Jnov0zVXd4nYlmESbIrh9R8hRk22d8iakBPEu33MUNrQMadR2YqId14FMCKXrGM1MhGM/Vc
t0yIy34K9NciUsW6GYu3YlC50xk0TVY+TJOxniQZwWVQxoc878Zn4fJdxzXBbB3tmNfDnSDiZlUD
pH3tCUvmDu2tkxPl9ZPaI9CBirCrSk1ZiqiQO7isFi+Yl+Min/cCMSeQ6s5pADKwcZD/csiMt3bq
ylWZGhPspYiIX7TWc/oEjImA4EH2c86rmtY/sr7Ciw7WY625jn+XZfnD7c3g1kKOXcZXzAHOGn//
8Arx8FkHpHwXKaiWa9mxlinFE5Hm6quwS3Pd09rbdAh+X7tE3Ltpfu1NGh1FVsMvDuZ0bY1hGFGL
PcLdP7H6Zcu+s9oFqAuwaNJXXiy98MooUxnERD2oo+yOsWOA2dSc4AnwxprKZUteW+0eJsseX4R7
BghUbCrkhWtEdD5aEEsse2BM68CO+k2Ac8Kzw8I8TaSQXDij3oua+dIS/dlJqprl2B12CSdXTxmc
n2ZZjq9mMLZeESsQGHNYfaGlFI+NMm27JLRea8f3NFNX1k2tgkczk+bVcFmM/bSYzjk4lU1PVXMZ
aeOmcoXy6maTu5lE0a/Y11e3q1b03wnKKa9VU4LmjJ1+R2f6VERBdydj/dGiPbXp+GqlyW+G6qSv
ZZv91LHJHrpxOGHTM+4jYV5gzCuvmg32Vhf546D7yppIyPF10LOnHJ7QHSOGoxdcEjuPnka7aV/1
XiIyNYt+7YsKH1mqBqcWRBNsd858TV/eq/54BeH5a4yYi5I4fHPr4IcA+bAKyzRdCq39OdJVvQMO
oknME3afwQsEdAQgbbqDXnEABAiMl1ftD7LZ1IG9dp2WCkCUaq+1H36trVyHz9WtEydyz25UXy0Z
1K/wW3xqBlg8GqqkXu9q9ouT4vEokXed6Ay9FtgFL37xQzS8WLZ5byHpMfTnZL4KXFgwpAlgKXCK
10YV4apQUn3tS31dzqMndDMc1IVzSjJkX4Igwy1C5vSu6pvnwjqgDq9e6AhidZdxtW6jrNjaZgCU
ahbfQoRlJ4g7YJmVSbpzObjyDK9Ew+VERXZAyKCFvaLTVJbDmD0PWQKcDO0zTV/uE/xsT7rr0bco
njuFkB9ixjLQh9qDkfXwFNqE9DxH8Rk5I9K3+TeTLga4LIx/hKqqbQp6Vk8aN61PbtBrKggXGUo6
9VNpeIZVGXBx2QNhcwH3Ypr7XNG6eRbLRZe+RJ2yn6y22hUtkUgEuXJZYsplKq9TSGFtI5I0jgUm
soUNM2CwUFRBu205o7P7GPzx10QA6tGX8yh1oCHqaGC3VZjNwdTxo9XWD06gd3eukmkbctSGBcaF
Y0Ow7EtPYY8SHKAiJxf9si8klahgNA++5LbHeeoeMrDERTMNLzocAiM0n5UewkYTnyTZr14sKiJE
1ewwGBhoRA1TKRPRITXCbE2FrXrS9YkweX1js1N9UKxIgnvVv8T6hBEuI+hVWEwAiZsnaxVT1Gut
EU8Phmc6syi6B3tgK2B0Nil+HZ+K1U57kpH8xdDUNhQVqe5NBZ+pr2TVXvixtSH1zFixNm7MBHIY
pIh2kfd2t55Eg9jGiF+7SJcbJy2ydR+ohI4H0aNQys4zJWMw1K3mBcJhn2jGwR3Z1k1ZFp3cMdAB
gA7OS8UqBmPLFpvRffDdcHwOmZ8N4h8vcS3yJzfvOFu7z3bm69eeTeNBxxO70Oerpc6gimTSEPhm
kIKQiWd7rYOrZzgRuqas2MfpqN+zTjMvd2IfREw6lcq20iTFdc8NMi0Aq3YvjHg+To4ebjuCo7xd
G0X7aVh1chnWWaJVz1J7zMnifmGWXGkRNEZ6XvkfSwhUENYEchYghA1gIP3EXQOZeMxLCP9gNUA7
Gkl0xjGiYDkax1XQOv1RVhKoGovmOQ3tlCxRNT27KRPBVEyQ9mRJK6TuYs/NKxKZ2UEuM+RC9L3q
VdRJY+mabGrcKAYybGswcFgx/d55SfSSKPVc/EQFS29/uKvC0MOKNJwbqXyXYZFczKr6prbgqwoj
aWHgtTjvGOKeKkwwmL4FdnfK6m07wo+N0RR7GcT41ah12m6UheIFsUOiuLGsNC15IoyWTPAuPPSG
8VMleWuLmttfRlPbb0adhC0DruZCpo1/4CyAh+sN6T8Qh9KNQA7m7ioR/E15qmy9vKdJeTRF1Z8a
QnCwHH93ZJO/5Fl1F5i+udCnCOJuFryFssH20XNT0odMvGLIWk93KiyMk/VclPa4g8OYLWXChe6B
CnIgXrmE0MejHXMqkm+Ev1IIsxIqduXwGk3xov+JwUl5uD2E9vBm5b5yzNpggP/kYBdtcqJLdFJs
S3UkZdMvHIBG6lcNss1DwflrMxrBN80mBzGUdQivTC1XuIS4NU2CjpRoWomugo+kE8nI9Vq2NAD3
cWmfqYz9Qq87EFuSAXWS/CWpTZucc54XNqyERr/RC3nQwvJYkvOGiC6LvrJ8vcWq0O6jMaePlXSX
Cdukl0uA07lKoJArjCcx59ElQmwipNervmyrN7MEdJuLGoVO8kaVTnBEj7RlkzTosxv5mtAP3kY0
QU1S75OHIRmqS2y4GwV/36bosDZZLRQlPameaFAuUA33J9PIuJPjBWyu+lAV1boYDQtHa5EtVD+n
+8olgOkP/q0AU9UAS4ZhdcjtCCnPyZpsglV742gHyE57YtobMHALUxnvY9O95goE5zLrHjWOItfb
A1bG3jNpoSwiVCXeLQasHxwXg55RLVK8oiAbFQvmd5rci2pI7mF6+V4S5z2XEU785OjZWqlV51oz
1uMn3q4fjwZQOrxHpaJuMYb8GAAngwZzN75N8oNjIaCTM1pRr5LhznDAqzaVWuxwsjYroFghSSiQ
S/VDRqnwrsbBRMGBUgFM1anRnnD4zTCgFq1f67z0WVMe80htltpkd8uiBv+ltwBqK4TYUm38BQWx
VR3kNAz7yBsU5Vy1kLng/j03Vu5uKXoxIOfriaNhJUYb7R1NoUVZF+MirPAF1WPaPChVfxA4H72m
TqCmqWm7sfNuuLpd+WWNgbG70wiKAEiLG2wEN7TqLBakGCZUpItFGEJVasDGHP79QJT8khN5vxFW
Rkje6F94F+4qY1BsNSW0oWJmXjB10H5smHp6B+SpRhJmhO5a6HOE/Ei6dS9+YNxD3dCt2lyUh2Fb
qwFmVZAxVFkSZsAo3nC+I3Wni7CTV61R/vEA4K7cozoLFlom1cVYyHZHCHtpn/w8euhKADZpVJ8j
1BJm82hzDN1rbQMwIVPUYj9mebkXvW4CQbRWkiKdb8vlgC1rqSjICazJqqCvzQfMVD/UMLT6KHiu
BtsldXjYOzI++nVO5ETHAUiGCw3z+Zco8WKDEIxRKdFKMKtOmY/z2S6NXdxFzWaYfKZzlzlzjKMH
RzQ/bT/Jma5UcdRs4xJlwVw9G7DxJElNJq6SrBubFoqKIOPYo6MhQjL9gRA1Rb8/qg8VFPINDcmR
WpfEszebsVX9kW3BijlIfM+kCTlClv3d4Kg/LYR/eG+HJxxGnF0hid0TqnAHANLzK+0U5qN8nmLQ
uAEBTdTsa7HWgWCR3cPclDJuSDjApW5rb3kah49pbh1avyheXZ11osVddmA3HZ3JjcfmAWSK869w
V3bdLHTM914ehketIdHFcOIXZwYqUFmrT6mv1sfJ9rNVkGn1K67ioyYGhkgUNXdjkX/JqLY+KS3g
Qcehfm6o8bHWoFPWuJAIk5ySFRfBUMynBBTfZQx/dlVz8tu6/c756KvrQoe2OuGsaxiWPUieXZJX
9RKf5AzmhjQEWF6BEZCn5xEmeT8fC0D0NV6ZTmQOU5REEoFVmAJERYlFtdc6Xk0vcut+C6ch4Eiq
Heh/quvCDe97Nq9tLNzFUEV7uiUwpzQkKqmqqGRU9C9l2QESF/ox7exgo2AjuDerep+JYFe2ZCw7
TRjsO8f63hjutOnYETpT7jzEYBQ3OkKNpS3dNZIePM+cJPsi9re+yLFOdvq5SJDAmHVtepNpfb+l
LxYmUhF3iO4Y+9Gia9hqhb3zU9GJ6wgoNDwlyXZI80OHoBK1GSHYli+L+8aHNMYiCuQSvOyIbccp
VX2VyhELy2iumpozv5pTjDSt+yZNtPvS0g+2zL51xBKuR+nAUEtGomDD9Nj12o8gtLt7Ut6fEeTY
26axoYnPRlU1pcaJH+1hyPoX2ydv1x7WHN6bpS0carGBuTVqE54A/lAvdXHx9G7MMdosKMq6SWzv
RGlekctn18RPnoIijZcokjXP1BImyxl8VU2X3mS1UftuqQ3ZGsyUf2Hb+pNtaLzmvKAs86o5DFlu
LTO/IOckspMFhzHziJFteALHsNJNexuhFrqgAl/a6TTsjNTaED+enXPNfCxqK2VNzb+kg7UOESBe
q0AxF7E5xMvWCXZGI7Nz04HUJ2RCXZdjv1DcKseLydxT2cm9gfHpgOV9N4E9gX7HzkokyjOLqX2O
6v5BSwpcnH25woszLmJJ/VdtTppMXww0nNyL4b0fawHMNOOV2fu5IBp0ndegHdRG7RdB0D6zBvs7
wjj3BILq1zLul+xo8gPMRPpwKrlLWZgsDImFSaTuA2Xak+1wO7Bif8fOPJCu0CiL3O8yYLU/cpqm
EElTEkfDBNpaRtRSjiltI5rvMRGXC+rEyjLWKOsoEFETU7/yEyrtIjuk/jWqCrQJkcLGDt4vHc8Y
Ez3+0NQolsHXAYj7DpLDXWakh6rSqocoJiZcn9mdaqTs3YkNiZ7HW1M/4hQbt7JWSyhgFhVB3Ep2
s+kGJ0Ii4RhUqAd7YUCI2Y7a9NNim4Ek8Wx0wRqX888owQKcRZhGE1ODrEDoyGrQeUm6wRxvt6Sb
qNlgbAa8tGdl9vBanbM3IIOsbT8Ef0zGsjOOx12smuw/mUiWet5qd3LYub0ebvkJGxwQYdcwvZgo
LI+l5jyJRB2hykcc3dLMvZT6twbny0WWIP7rFpVhVU1ns0xREmjEUjoFCrBhyiEXNxWRA0p/SX3R
X25f4Y7WlkqSXJDEYbHw7fHENcyWpQRLUQQu+E5gffshSAmhsRwC+M4aksPLAImiyAe57dDyeSr+
94Mh4TLeHhzLQHKAk3nBuyQcN4uLjdlW14RMlwgwbq19lxz51pUwlIMm6+CoYUFl+cGhpPFBHurC
JG6pmlaB1v8SSeBcNPj2XlT16Zo6S3QgPvg54LPcJG2hbcfgkX96gNOAEtkMdojgdJbF3rSf+UjN
lTM5Hv1YiqJ5mhGSkN+B7vDJk8ichUstZu+n0UOWcRjVSQHL6gARPbn2uOYzyNFWslLsbti3ST7s
Q+d/vqKSMG4yxTz5ruKch65yz/D9VnWIreP2o7Rgm9qUI0k6NSR+Cy96Wu3UjgO4Veo7jb7duWxa
ulGVGzGJFhE6Br6FmCkW05SWpDgYfDs/3P4gjEnlIvphWNsKNPe2PJdzXAAFaXBwSSzY/+IBbRDp
Pvt95Bzi8Zk6QQUSKkyewX8DFChUKMkuohCp8scVWaHtouQE/jjJRMPtLaJVBmT8qlr5pTYm7IRM
MEo734VxED0HFOG2hkLMTzh/q1l9vWl6zMNTB+hwUGIyl5Cp7LLo56Sw7UgSW3vWGZ8bYmOqVc1K
doWvs0/L4aGZZglH+FOm/n3b6t9gtAYvupa/wnIJPIyX6yYNB9jprrVsbaM9JAOhdYpKzd8MjqrK
7pSoJU4UzUFK5dlEAYKZNn+cDJ3q5TCM1y6f+nVjRtUJUythQYLdpcXUEJsBFHW1WyKXt479YGxt
o7S93gLhGI+/enY+CzmMTxzHYCnF6jfah9Gusfqt47NAsnX7EogYgOsM82RQNp5Wmj9723S9rs5/
qUXBJmdCKi8DIgiw1XLMrYxsG6Zi1bUA5DvqdK3vgmEm5Mx37C9RFZ3DhupjOIuFE7v4Jp81IyjB
v0zprshDatxlQDB4KSwP/3p4Bl+9NNHuro1idMBgTOx442Yv4iHYARnFZ/+s8YYvg518L5NFayuj
x86aflYzITeP/eLS2E56LoKXIAdBEItsL1rrqY0N/XJ7UO2IA2FxZRneZdM4LtVB1y5FYSAg4ojj
9ZvarMQ1yita04VlbjU3mwPSKPEJ0V1SVy+OldFtJASsTe3qWFWCsT8XYEE3g9JR3icVphu6dhfY
1YMOaOBCHUz94yGkNk62FhqJMq2WBA1wCFTnvwIqqF/giV9bsfYlbooGv+6UXOhq5OseZv6iUyxx
yF373jC4iZxjxOA6+BXzZJy69EgcbWuHJOX62rlh44NzurY95odY2s4l1pL8envA8O5zoQzYMLrq
HDj0HEXZoOzBsI44qxaXIk1ewIkpu9t3t4dy0MRlIjC3o2x9jLLEG9WBJPuQbGl89YsCjex6kBMF
SZ6xSVAPV2ifL3FfDRenQ2YNMR4C8ZQRPcPpCMZyfXXmB6CmypkAMZjVBQzVwiAfL6LZrwFnXdiD
OJl9JjelkV9T8vmioBw31JVMb+ypVNStY3JyGrVDhIpPKKN51Sv2IUjxylUHfeBaDslEx9HWVrkV
1me1DwS5VCsyVUZMzfbr+H+4Oo8lSZVg234RZmgxTVKSunT3BGt10CoQQfD1d1H3Dp69CVbV1nZO
dRYQ7tu379WYwxlK5v97+f6zgrX/TZIZZmQOOVWDKp+Fb6QvZRE/Yp1qfJT+kykvFp0G4xZ5OPGW
SYhPQ+rWX6Ng+V959XCDNyrfPR/8HCi/rzU8mOiRyPPzZItTD/neT+wQmHocGVSaX34P7mHMtfdM
H1ni0drfSWByG7pz/pVYtrZzyFUmJFbjW2/+tN3cflDX5q8oP+v07ezpwn1xFdn3uQcFKxjJZdN8
KA0jr4Pz97eL89OhOo7InanCbjTSG9DufjNaKvkKesHmQ7t05HuUyZfQnT9Vajl3mdAudcbkrkFz
u6xP489xLq1o0iYHX9oYf3YB+cZNX3onh/X9h7KyS0J6FNAkWCaTgNBS4zi5+mZsXnV06G0iSjPU
8Z8SQdTDrkHhaPqsjgrmPwym1i9LDRsycQVnj/HKq5gM46DaJIVcIL134kHvYJ3KvYHx8WR10sQ/
Yk8PZ5nNc065jBEtnX6L9dKhGYTVXIV+oFmkIanu0bIKzfHuzr+rPL1qQTLBGWvUgfzS6ugkZbmb
HaovI5djlJBMHlXePJA3a0Ohq4V582fzc/Yr/Z1p2XBeBvsEt+t9qoblPUZgAExtP7+/IxMgPfkC
jFsABytqyXw6GXZJsUzGeRs72BakPYaLi0gBTUajFuzTg6nc4upNBhSbMRjOg0korE7O0I44tIBc
Zce2ozmv7SjmgCQNi+bNL+f7dxfce+OXJxp+tCzmLdfgXA/6PJqUUz+s3qvDJs12HulVH2S9NRu/
1ec7JUP3tLLqV9qI47TY8RujT22bTUbUFskUCqeUW/owj7e0N+zrNf/XYmIIvfCt9In9yW3ntRWl
vR+a/j+3xSTCAQL2zG50RB73qjkuysv0UahDrQmMpg2t+qTaPw25LhcG7RoErv5VCHLt/ZbDo3xj
LAneFmp9XxgPulJtBy8XpWeuwJAuZD87vBr7PDmsGVxbAlXyZ50Qk8B/nrhoXR5pEnxCMISxjXX3
XUyAEE0pyB4rhr8BQjjidu2fU9N6lq15WwhMvniCUxnyD5MpoZ2gsRgn1/ULbh6L+H5f3ytGN1aq
P+10GHgLitcgLs3tzEB9N02ivMym7IlVt7t9XUqDCXm1wXzlH2mD29BPmfNjYEiu7npRXSVO+lhh
CWrH89g0v5eBpO7C5aU02/YHg3Zsskw8Nd347fm8ykwvBaJaAtbKy99dYxqRMDULS2b9mQTWaXEn
+zL4Cw8svqbCs/Uje6Z/2JTwuqC7Nm7VhX4NwpqM7IWeB3cGMb+3wSYYJHBB0KRtRj+xmnXG1s0A
uUhyjj0ndGKUAzGvI/9S/iSoqwqhhmJumceN3zheGONHYsy2G9lI+BVb9ZblNesVgPqPxtGWyGy9
j+TT07WTz+G3bSCCbwfgA4xSmS6ouj2SZh7hs+LFPm174mo2pHrt7YnPPzGHv7WZLI/pywNNJ7EM
D9r0x1ZS7huez11lsHoiY4zefR15a8x5Za3AGgcciV7JV0BLL3pQoDLS4W9SZlkEkL3NnTNjwqa/
I9Sk2ia6ZFeyXA/mZqTJtlUR0S/AseB955C/IDrqfKMgycx1ZsSWZdylVfE1CDs7duARdmWskl1G
9BuaUa0TIC3ocQNCY5p0Mrnx3JuXI9oWkONeTE/fIV/yjkr8ZF+oMqFErh4Zw5BwGkFf4aW+eXpq
7bqu/K/Yeb1GclnCvwp5HXmozLaVvUKHWumHjcGsjgczna9J7QPvLRW34EDD2hvqR65gWyUkG4Ud
5V85IVQ5KWaRufmibvNf56wKXeOZ4W96aRKTVAjIwFMl/gxZ0pHkwEzdyCsdRlyK9uomZ2ypcjSy
fTG9dNU47hkGIfxzBBGqf2U7EqFo2SDRp6GO9nwhivnZ90xWwdiNp74dHs7ko0zloLTKuV/7Be/N
K+p3vEJwDmIXda+On671pjxml6L2GQd3XbPrLAY6zO20G7uXW20wthrSmNfCX2sGH3ZjWu/nJEZB
V3qY835eMQkh1mcivB2hn7A1XbSiHu6u1R5LjkSzs8ynYS3i5jjVC9OxXUwid5s8urQro4wuC9gh
YnPCpk1k1d2PkrH+3m+Fc+5EOGuOgQnAAgpLglUwJ++EKsgjDO3/WlnrJ9Rk+KyGX51ckgV2FWDR
sa7GQwcEHILa3mbqGsKLoKiCjkXgvjHv2U/43Wrqq2zYP2XvaQvqMWECPeonLLnnorVitCia7yUQ
zdYj8nrLstsV3bTcjcmrK60GOgHRm7Zl2pu2b9SHnCBINESfUzPEj6qDIYBBpmIsQCNVZdlezXoY
YKjb66QLbgSYx7GeMN24IEezPN17FgkrrtHqx7LXdjZxaEezym4Wh0RkLtkPMQZs5Mv+oKT6kTVD
dS8dYsVyDBU6Oleb/zJsO70w/gcx2OM2jN1k2qqsF5Hh/suUQ2R67W9NfEGHru/p83I8Tb3D3FDo
1t7gtbd1NDcgx8y0wrjy3pOl7yNROx+4JWlRaH+rfDjEKmB8hdpgIcdMnfbD9zO8olP9p+IZ2rBZ
/uIMziuhccqt2jde79eKpYuxMu9DmjUvgjeBah/kjnphxV2wny22S+yZWKtG5/ZtRnnrxGCCr06N
fT0Vr2PymbWmwXCQOCzD/g+aRxBVo7diAJAOSta9G5lTHS+ING5fHXC1WBuMt2ILqgh7JzOqA45U
4JFnf8GzNzRXYvJoZ42sOWVm/9EXOm9GiG37lCQ5u5MHehHybupxDB1PM0CFB8OuN4d2Q0RliVbe
qa1SuEVnHQAaqY4sNlbxeUrkzfHbLBSchYTq3kbe+Ih7gny3VQD0nL9C1y9p73+WyotRfgoy+2SU
Af7Z48zlPZpLdclTn59/JDW/6X6KSdtqVluTy9kT2K6qXeWTy6Arm7LfYJmjCKpjDOyASE3jlA85
/0Wiw3aTqXK6yFuQjnA2DWLiYhPJhg9WZ8tu147pNoeaurfMUaEDDerdLTaOL+djY82nkmMgxlYL
YuPeDZkFV9WqDvnsbGQ/HAPDxcuXEK7XMAIhgq1aSy3SJMksRAfjPLA4YfkZvY+BnEeiuLyw8zXa
DVIHQkpWg+Tms2cRPI+XER8DkS5B50dVUx7jet7BkPubB94FqFcUKBIB8Upucyh426p/IfMm23du
/kNl1UtfdJErbdDCFnVOUlNKVtw3VyfQ/7joqYUf3C23u6RJyRSmPNSdvGAqZpbLAkKlyovyPyzY
wKHr5P8gZHFNpnFCHzJA0ice7LU2OZC/pG8aLyOOOYBLVrE7UYHJBc1819i/0PRL0lW3NJZQL/iA
fZtGyynzn25sroqaeFnguIZsCpMjatQXBEnZKER+TS92us4IeUHfTOYMO2nDcF8nr84A6+LkVnzq
AMaylNdt9E5kG7JOW0otIq+xH5xaphYc4P14JcKZUS0RliSX3ZjUuxiIsQ4jh+yd0vYpEkvt7FUl
1Wt8NSuJdOzwayfYFjLjjO6soCTkVfqh+xMszcXfGxYz37nBkKbMxkUsJbIUjp727NfLPMKMxY6U
RUFm/GTpQMeYbROaaLfdvuJNew9gTB4Xo4BJ0E9zfYrpQy5aQ3a47LXpkKDsQCWbnTNe64XN7Lg6
kE7WvonAn09LpaM51Hb7ZrT98jAYaRHNBV67o/VkK+7x/RULcHsCadX1+ztZK++eO7zGWVSFg3DD
MOteiATkTsxLjDru7EBdkXX2sKGOJAbnVLp+V2UfpI6mkfTn/GBIMg9TPf1XWql2MFIyMfp+EBdz
bH4UpqOOpcIOWqaQHpd8dI6WJ+WhsU37mVgomgt5gv280nMVgqefxy0jwexIpHMXkjAA/hYHwlvr
m9G0VIpP3GgjMxbu0emri1s6+wQuFlmQ1rsu5+GV+VtI3GZYeagVk8eiVeOv4MK5YE49K7qA1DTv
Yu6AyPRFdVRrPigryWXoTQ64Q0k7JFgUIhjUFjsssE2E2xB7Ifm8ReU8GI3ZIbHR6cEeK2KAablx
5BYBtwcyPKSumSbnjHdta0+zDgYSHtEwl+VdDcaHdPJ57/vixdfqerN4z4roxwNtOmNfqvO76lp0
bTJUcU+n8rkYiAeFmQQHRyzqx5yfM1dsm1zlXzI2vobOu+QuJGVWqz9lRlZt3bzVRgcQLc8ogXh/
kJGHpYgRZhEh924nP8MtY1biMs4g7spqmxpzffXkxY4B7xLpQEwLDjSJZLphUy2+9+tF9gq2a4Y/
rVtjVbSe15W3rjh0g1/fjGH8p/txcmqgut/hMj6zcpl2eWD0x0zqFIpTIT/ctTqsU0ZHeINqeZhZ
Qz/4eBaA0Jn92Vgvyuo/5VgU+zGJGQpozSu4syg3vfwKwTHZI0U+YaEEl4zpn2D4zkpSuRzHNrb2
fdO8K6zwYdlx4+TK6I5Wjqpf+xcHyxsz8T4+I6LlfoRN1To4vZ3w25sWYMv4f8HUUOgW8mdn8ULR
+tg841FZnG4kEGX6EQ/up1v1wZs22V/SjI1rprIXURPKZo0JgzGjIdQwjj/xpCT3Ih3HNxPEfOkK
KySRLT3QioHwWi+0Yf62sQj0zlusT4nkDDKVLd9IPD+63DyP7+94lCG7Oi5nS9rsHSsZb9Z6+f7q
+yLb/Fa4WRm1At8Z2RM4jrwKpzKzXzxi5nhhZ0HLQ6OAO1WMgBh6RYRUgynJDvTqbbDYG4jxe7Mf
QRcQGPFnw/6cSZ4h2Y6wEg2Wba+WOoKN7X4YKjlZc2q/e6sP2IAqbU4DL6rFOZDo8pywKViaLT4b
5LKN32tbT5lggJCk3yqJ1Sp1y/Zkrd8SPPzAB9Aw5mgeQ+3JU9xM6S3VZtxqWv9VOp6KUtSySKGR
RaIw/V1qA0DWW8mHQCTxrQ1qiKk4xLA6ev0p8f1fRBzXb/yPWGYlrPkQ0/fcyJV6JZ+3Yv+LwqN3
hX6d7CG+60ONj3hPHi4mTGflhg5zfGPVdrik5bKdRObuvEUHhO5r7RbTdnZNPeiTDE/I8FT5eagD
9xWF+3kaTFP+ap019XrszvVI/jUl/6FfzRquvegPNxnuOILjg07698Y2ZHoPuio9kluKQYiO+5Uo
zaKZbp6SIA2FfhYuXhRNFWR9j0pLMeHoOfQbkZ9LLfu/rzwcBqe5nhEggKp9X/BTzec068stYFni
zRozZHAfE9xOQSIDO1yMvH/WTi+exZj/zAVPSO2RUQ5wCV3i3GWC1RimpzSEoHA59jPq8XE5T6nm
7JrY1CmwxuGR+MsBvVQ7dVW1IEhIN9Q6EwBeQoSE3vdXQ1M/BjS0s1gv3199X+g/p3X+xEdIX/3O
QdpcG4hYl6DZ1UT5XkxUy566ltD6abMbKwy/rp9rtAvwI85+5lxkKf9QAEMDdor51QSzgUlr2hJC
b+7ZUho+hmR4ElZZhjNun1Nf2+JZ5ewgzvA2jlU9TSxzrt8nGjd50UNrhbxZsq8lxtvg4NBavwOX
/sGCaNuE5Wfd9wvrQelyswGbbPWB04IUXkzT62UKEgXve/FJVLaKvTZm5Rb4xHI2C+05DY28zMZ0
c4UhnrZlU0oZzqHgBfasu+aPrpfjQzfGR9LOVsRLyIqcxhn3o7nkG80U1ovhevEBauEIB5YQZsc2
6BVJ8eQGvju1fs0DNASykq1wNi2s47IuoWuAOtY4PQ5FkvxBDCiuKZ0RjGk8bL53yDInuQf6PZum
+ewCjH7iki03M77njV9a/qVViXlIS5uDKuuMk4G5k0zLWY+csVzp0p58We85WWLo9NT9+0jBiG5d
Scs+moZ1J802+Jhot48UOsZ2SDHSY4a9tV7X3Ksuv8WV70b/+53sgxtb39Mg9cjLVuZi31vBlrwe
ipk4EE899yoKo7ArXDYdAvuFGQ34qImPqE+n5FoYWXptl0XsqYk4s+zAv39fjEJY2+/LiPodOvho
dxSGwRXIQXtwJbs9BPVQfVnVcJx7aktHV+Kg0f7dIAuA98U3liu0MOH2M4734VtkyE7fP6teOXoE
JSjbOSo3NuhiCyqdjSUwlbdx6tZhDQmqODm5DIBkNl7+GrCEvDVRFvtNWzOCbDnxhqJRNNf+3p1F
dUIrd87VqPWnArxYxxoFp+Nwp91k7Oq3i8BKAVqgbnHsNCBSm3l8DeYp2y7J6t7nTEOq7Com8DPS
nI/et4i2/Uu+KsOJpozKATo0a1TvyQSONXH1q665NqtDnbnnfg82PGQTg0d/0S/20G1nZtVfTpuC
rh9Y9bHG5tpWpckGMJfvr1p11EZvfgZmPb90cYnjuWEOsd4lk82gwlJasM/pfvd4O/80GnGkxBd1
O+7cebPobL8ZpSeJ1g2SY295TaQ5X2Q+dG8GK2XvS/wpewLbvTSqtBZTeC3CafKKdyRycVReOzCK
ZcFyYDsDjJG/hKz2AkEzc+/Kb927Ej1Ag62pP4R2Y1Ema/Bnic+uceQrATfXLNPzF5ctKtV1zw7T
FxzUFOscDIntsBjWcRo69hdqrN+ulzdoDHLaVVUhX3iKCgzfXXLzVcFUkVntCWqefNElTAsEhxsW
Ie0a+/nNLxnIsyEH6d4cmXA1bnvw5vZXS5ozZix9eaZ0znnM4rQ+zodCsN/lpFnKQ/2cPFf98Lz0
WmbdnBC6+8udmztbS8bnXHn6Zk7R0moPVWTo5GtGlAQmZK0/TIWf7pNaeJ+xerVz8ZBJo362iG2h
HFOAGMq8mZnMHvOo3ZziqGmV/KF7Gh1KUssfk+kDb+w+SDlqX3UCxwGoVV/53FRv36UD7KqNAbKT
HVgUwZnK6LIOro5JKa6BO94REtk8nEVyU7GW3JZ4gHDUiuXQKRqKqTdberfJOzaTpoe4m4fjoJnf
NGj0Qkt3Dx4RaLtS/u2wdR8aKsF9OtBVYsn6ZfCa2GSAjM6xTya3CHQK6dp5pVW4tNUuztL0gWIC
e5ECHsKgLO9+TC1mggVfM+XDHN+c1LN+D5Xzli8+kyApIizl2KIm40DV075QOfJZLMPLoE/VL2wy
AQtJw65uwXSmSPl3X0+JT7JkfRYfqe0an4vfvA/j4IS9k8YMEuT82uUSTWl2A/ixjYem7uKH8oI8
skpQuMwJkZzz5RKkwrghiBPfJDI8wsFBzK4D7oYWxcX+eM6Y7exMK8N2LcWwTZjMRXTDJvJc74d4
nP+vEMftwgqAKV8qsaCA4PY90gxQYBTWMxiU/kM0yD0w6/SNl7EezzQzZ6dINNeRnw+fU+k/0jm4
Y/RtDmOCZaef2M2sPKD0stE+/Cqwj1iGtwlkhx3ZN8OtFOO/cbARaEiL4gD739+EpXtntqr+yZXX
MJITHfmZJ56OPonn//dnPK7yCuT2SVi/1EEboUJ1V3b0phfF6uNG2MVTt6b8khWEopOGl0YFagxT
f1TuPnfSY8KHcNXsL0OlboS6eEJQ7yg7KMdGYBl7x57RiQuz2RvxwgZYyks0L+vPGfm4GS15T3NQ
sFVGBoBqPXxfcQ2YqHU3c5++2H3rfS4WS3q+w7OLIzfDhdjWkck26KaFDnMD8j3/AjIOqgZOQ2Py
u1pSY4pG9nZ8HvZL7QzuRngrqN1qrPC7iLPH+RODkncGH0CDnBQaJxTzjSGjYnTmaj3mfhRDb5+5
lauXWDO/BjWDF2MixhlJINJRt5cDUy957qp1mbtkq8grZv/w3YXlXV5H+uz9MqRZH0viqfd55m0Z
lrT8Lf45C4PwigCrRzYSFWzL2WTqm+8r0IQb28PoEQywyIbKOqQG5vPEMOaLDLJtj6mJIwsmKCMs
6BPVbg7cGXiFfmy0Go3X5jkWOLw4yB03GjMS3ZN9C+fradvOGrKCR4V++Tdg0eBEkZ1HVWm5lM9/
tbY2toweY8YurOtl6JCIWGhK2c+8ZkMSBqxuHt3RO3KeneOyqiPRErMHFMrY8rd31uRUjDmE2Dm5
KsLeMw5aoLJHLqT7asbtR67DbkRGwx1zDbqmuuM2wDAAGMgwduR/VPsExXh0aQiCXN+xhUYYN7no
Floq1klmzCA/2LH1glDio6vj+S9x8xmmmMJ4abwlpa6raVOYtQfK3C69t8t8HgEWpn3k8PakT6Bp
l9KHTe61+Z5he8e/3P1XpOZ8UL4jnriG2RSs3OFnULTnieXE/zjMwAeMB50MGlO88PaEpRC02Gqz
faZ8d2cxpf8yLB0iSdn+EXFNQdLk5rZbTHevJRnLlsiFqfYfK+3DUZ+tZIudAQOx8K46DuJL56fx
uSgZEucPKsm9R/ViXUgyIvo/5nHM+jH75eqZu1FD1dGVBD1WJv4VOuoGdU+hHenkQ06Ec5Yxd1OM
AOoa22q1pD8xdcT0PyxEa/+lcQCCp5PupqP1IAMwY3eNDm1rEZr+GuOffHZYVLhpl9fS0L0IpDPE
o8EnMQRT8KljfLEpwTVEc7miXrg1t+NqgcLM38GZx8UEKKLM2r2xzmKEd0brxgRtWgsChvaeDMzw
ijSzqcky+F8OuqhJ9gqr5W78d2oc/ai1bnCjoW5DFxvUbhaDfnHyjGa9HbZNBcxo1rv+MSx5cm6c
+R9jvi+/SGkk+7R6dzWyN4kBzGa9OI69xeHoVFAiEhIVxn68eLXFHvFYRJqaLvN6NrLpAkkcwGu+
NC8dxfKZToBAMYV1RquXf1WlNy8Fym4bT6tnr9shPP9i2ipCnYmJp/J3Ucb7voIU7BUSMmGpBRst
M5r1BZaHc9qE+uT9LhPX3XZVCdQZTwNhT8W+bUXAs8bRnIrxVLqc+UiW4VwFBznpeL4X8R538Wtq
Col4aoI6blssz/KmtULbOzEr1iJ1913b5GhV7s9xYdVdgBKJYuW6e5coRozM2zgJLmOWjAcZZ4yX
p54tJcbi4IO2lfAe2AQf9cRARahm2tcWIW6ZwXy976jdCtnVoTEtX3nBjAfl6k1LrPloiF7uzEC+
ehOGudT/DRMnrHBwbDQvuXUGrhWWfe4s2BLAPo/Th+UkMA8nKc8Tf2vb1ZIUBn5vGx0y108iaf8K
u+PeclGu8HT/rlN+azga90nXByEbqGFAcV1pWrxnD689Uhix2djnOxRGxLtCXowU22rbpQMnr9yX
oDeO04QleqLiaHBtyrGM+hg7oT7yFKv1Iv6DM/Ca9zZ3aNn2l0FerVZj1UzBPGgQgX+25Mot+pfo
yuaHHEdt2/nZEE3F1L5PHiD6wt7jyJIfuGYepmlzNBCpckv1GBjeWMWHMhvzZ0LpCozpZTQ7M3LN
bwEckzZmbWYdS3bKRKkYMurtxnJdY49mNePTU1d/ATzCNtirQeQJLgP9oVh3t+w0OaPEqXDJNPuT
5hUtnE2wo6lm+1N46es0uQWLOGJg7UL3d4PjHMByOp/5nEre9r6H6Fu7nwyzh61y29syk/rqFlV7
H+n0LJY39mqiP8vm8o9EvXqpBjmwVcInqyzjRZ+0dbF+Ka+LzfxdNH8VGRB3ggAY2LLcSrJmto2D
Kz6F7JC0qylQBkxiBrIDxjX80vUR36gPtpKtaKAcZFAmo33Cevg6EZm5ZQn/NUEj2RFXgtG17HFj
+KRFeMtdm21UQSUxjw75a+n7DCsWf5VBTG+HrZB8dL12TnPT5Bg2eH1iC6TKErt6wieqq+DHoua3
nuPlNvWadQFsdcgKXltslp06rHBRkJof2eh1e6BzRDbMUxAl+t7HhHmUXscWE0Y3vC1st+bV/Dmr
n47R/JZAi48m6dpj1Xv8MGC6dKb/Yb20f20Pk4xvlwZWcTt/MsFxLvqobyagCIQkM1pyV8+lVTbn
dsiDCz5/3ghTKveGKrrbvBCUD7hp3Ni2fq/FUvJm/pUTjaWnA89/A/eowjCxYWrbXtPlmmT2fLGM
VF18d7R2EifJhtyP4ZwuGfEQi4nArcyIRVYf/2KDHFyQ0WxU047ip45sE9LirKXuhdPLwCsHxwZO
zpF5jjoMRKsu9Dbn7wunJF91yBN4r87lUNg73InMAf8agOhuBcujO2Nkm6/SO+tCmHq7GU1g1tbg
aJhRK+2sj89chz6dNV19Zv0sjsocd0a6m0s1RI5h5Qd+VX84iv2zmpR/xlMkTFeeNGvvJrYTDeXk
RGYVxBvAcgjt68+2Ev1Ct1pbPZTx2iidw8AO08k1po+K8vNZeYF88CYi90E8TbvWTr2f/pe75nT3
Ft7bRTfvJ8iWDMy3rizFJVO9/b8X4nNdJEtB0Jzss/NYDz9TvHj71MpzxDLvT6rbjLvk6FlhJdoO
aY+2OZMK30NbEFCmpc4WCyAGdDRwpoCYPqz67+B5fFIq+Tt31anENoz6mH96DB5TPzgQngp/ri3J
L9KIeZlyHBPUZUyATOa3gKvinpjVdkZsBYX6kJN3IowmIRUVTmaz5Gya4Vs6tLrxjn/C25buMEYd
NfjG/ExbA+/5qJ2nol4uieVhrqZ7Dr3iH/sj7CoodbKrPgmpzWXYOfYpwAy9oySoQtgyUZK2eBUC
0wdXT55B3z2NacLYUtDQLCOG1II3PwMQ6y0vFrkBqeKHnfZc2BgI56m5BqzsopSNZhRUebVTSpBc
Uromhsw88uo2PRu0irfcD2fbYZvKYaELloR59SpC8dLuzlBgTzYAjZTtoGisj0xv59mt+zOO/Or6
2L9lzTQe1NwYh6bNr4W3sJlYTQvmh7cZymioG16xk2SPBA0WZx4Ve+flmIZoK1NE5BmnLrsark2E
4OBaMYhO/L9ONqg7O4rpLkn9crVBHJhIxjf6BXUajP7ptry1U3B7G9fpHfajx1/KILppKto/gwtj
xVxjoYxeFLfvr/Qu/wk8Zzpm4uiWsX1uDHPDwlV8qX1l7YuF5e9cZ+uq5J0GwnIlXRqE8xIRuC0o
Imx0omgw2U2yUvviYg22u3uxaORw5P4n/85dm+RexE3zIfUErwep5pR2th5NsBLjfF/Ozfcyw3Cu
4/IEIRSzSKAoVdjMFnWSHVl6uxSES2GoQBbPXNz7Va++CCH8hJGVnxKQaSwlkqCjyPibpVkdhrL7
L2COupnV8MclFjhsaUImOgVChEcMoo5/r5PpNdH8MZR4Ng++UR/YsH4pHAbMqxUu98cTwSOw5HAO
Ol2WUwQTJkyvAQWS3w5JnvNzNOP6Fndb226Mvd+pC5Fn8Qa7sldS4q/q0G70/2p1IHYq1Qh8LrVD
3bCOnBGYd0x3uRQngqEU90IcswAlNrcAe+VpyBgodOYfIrqKkAEclnAby7tkhk7My3yMCxzq0HQP
Vrtq2fUgNraO9qHN5gPoDK1Nb2msqfvPMrO3xEJgddcr9vrKAB9Itrw5tZGdrLb/kY7Ji+Wkf4kx
BGgauy17wxMA1dhloTbs0+Q+YU9HdqaXdtsnhglqhHHbMFnU6k77Ldjlr/rlaLTCeCaUa4l5IoBj
bwylQ9BT0+5MowC/p/dwzbOXpMjdX4aGJEuOVMF8YLO22sxqxQM0EzzGGQlDYS/fiPM4ztNd6TTu
4E6HncbMfgGHdi9Q16UI2az02VuaLE4F8vC7ycQEgylYKWfkQRqTe+zloK4KItuG7FOYsU3i5Y+B
am8ZIlMSHl2jVj90Ty/PReY/VW0Pm0CYcrto/YVsDSa0LEvj9GNeizAQZ+PyaspPo0yHu7SGneTO
jUhK/wfOzooasRYitnWeVpIRgZlMlRnibTPbpeZWal9mVf6qZezU6eDwhjo+8U6dwlgsrAh26HSI
tvvOU1ijmSxd6hjClrAZmrvxClw8TnGRv+IwYSrqaW+sK5CFsxhy39ndHzDUcl8wxOEkpG0c5V+S
F8vDaAaCrAydYV2bPgytfyiBVXDIeqSZCdsMtuRkG2hsx5qGh071LSPX+WpYUinunPWcWwa3sDkS
+MN29rFf1Hd2gZjGumWyNVpjncat5k4bRX2EZGuLXoSkpaP2Fv6MjGeTKJpYwS1e37JTDZxZmenv
eJpZT2gwhyjKCMz0GjajAWCoF+e7UngT0K3kGWtYs3KremswKrDFP/zoRnBttjmwBr1efI1xd07S
EBZNJ6x9zDEO4OgNABV8IQ3lnl/Xz8QszJe+0lF99C/Ge+VuCJKTQZ72pQkgY9YmpHSDIf/WDVzG
XsTiPeuSDUVZNgJCnnZqIH2+sU+251fsQ98BJSx5xtfceaJTPtlmhPJcBsbjfyg7k93ImSxLv0vu
mc2ZxkZVLZz02V3zvCEUCgXn0Ujj8PT1UZmorL+AAro3gXBJofCBNLt27znfMT0D8kZX0giY0cbO
JKGcDFv6Z6vxH/NRMrZS7THV2DsIIhyOmQPshCbJTY9bOWCmwYzdbE5eYXdPY6nu07zAyD8KxRm1
/ABmO+AkxADtIJFDostYDZNjIO2BeYqhU04CUNzSsPgz1Ll7xtktH3mSlypnTmKkKBZdKMUOSxHg
t2zF9UV00/vIP+na9IbQdQ+bDMM7SA9HAhnLDDkQq8p9F2W5eYsr649Fp4Q5OBbJCG+i2fOasGCS
T5Ra9xMZfPRSjTyMqjgAdpHfan4HALlBlWn2QLKGicsDmeVG6r1+59CbDxl1cgIU6oSk2a4HN7CV
qrfm0uVHSY8+QC7bF1l2hCnzNTWAQJC04WhR7PNJqg3hIOAgylpO24n9lGQblpXGeK0i8mRdb9eQ
KX6Vblxu4CXa20JXh96O632NtaBudAfbfTOEiszOS0KO1qYtpB+SQjaecrc+TA2T83GNhJ06EBdV
JY+mrj8tnNfDRSdiAPlBG8xj7+xNnOOs0vx8XqD4yAS94mgwgINZBr2lzjxHY7Xt1RCQIJA+J1r6
OFlgXyhBIjBaSLHLposO1Dx9oFzL3I02FZyx7sOpE6jVgaCjDD3ZRnVDv7TAcjXdRaoob1fV0o7X
TQuLBMQNA1sRTrI0TiTbMrEqk37XJMnbpCx2pCXH/c06OAnBqqXbO3RyQT92xrYuMFSVfs9E2Taf
8FsFHRPIXYQI8wpnHl2mi4qBM/3G8jP7PMznSM3zgTf5uozJE8X6A8PDJwJP1+O0YIHz7Z2jacRb
+knCybvVA11zlhCioeCqdRE7EAoe3dgSe4OHqrR2fjkcw2Z9OC5Q/4w4m+jbImeIHK1kOx/crWMR
S5GU5vNPLVyUPG9CbeoV0Ul1qiL6BW3bhm0PxWrtiKO+y18m7HsF3fPAVVsXS+SBHMQGEiAib4c+
9lBbBcJS6/ULXXJzQwZ8fcIFchrGjpc5uqeai3jv43Bcnwc0tW+vnUF5KvNCviYst7Kh/yQS9uIj
uRAgoRgockACFabEGEbLsjyrHOkJ6j2sri5Z62kpsF4a8XKKbcGIAd+TZ48hh6fkToz9Y1Kxv8+t
/lKTw0EJnLs3jfW0zJSzdgvjKU69gtsifp3ZQVZLsH3q7OmIec05YEPicIoFyqKL/6jllG6xQo1F
6KN5Q7/E2hCmLJ+skShq1vRTYrPMQqnqAQpBsClYLrdIW+Yj0MGz57nGbZdpZBymJIQLdYVQ0H60
rlkjDV+ZOmL+gq3p7mBDRxhl+kdhDMmxJ7r6iqVnK6uhOxa2Rk5oN5n7VK+N7dR43oZeLM0M3pA+
LsQ5KT11GOKWrrmAc6TZpxGy0d5oB7SDpJsOzXunDd/NYudPdu3sHWUuG+xHZw53yUFCPtjAP1rO
bUEKq05b/g6+Mk7Frj73dupvFibhSVFaH8SFt1SYdZckyFzROJWNOBBFDuGvZmnuoVdRXLpPOh4h
xv/iBZWpj9QWX6HTnDoIBR8VdrW0Tk+tOdbfaaIu/lLvATUpcgFy45bF9pezWDdZ6Tg32gBbSuam
tnHxyRsD67Am2z+LZssb1RdPEALt2XEeBpracnIxysKOJNaTU+KI6EJbUnF1ym9nrL3nfk3NcKoJ
So/NWtMNbnnNG2ow2gHDawcZkZ5TciJuNjmM+l09eQaW0ai5xKaodwAvas4gNfggD91TslIFZNWh
JAKABKmghWyCthoDqbPTxFQ8OXW84+j+LGaNCsDMY+q8Vrtl6HX2yE6lp6jue8EPDTFVCtvN6DNe
FUnyzUzsxUMY8cxg0Tg4GfPraqnx/WaxPDTD1D8UtMoBbJu39G2HhwKx1m5kTmmwf1R1q3MYoV2g
7LHfRvrAOZNGwGkp86aErzPTpKkEVvSqlKefP2Lp0HH7+WuNnuxEGmazKxVNrL4iKCXGSIHauaSN
iQ5Xk6sGtnVVc/p5XDM2JV2p2VnNEqGt1eOtqjmR//yf0pvhaqz/+xwhgpc1eDg8qYg2EIz//A1f
EerQn8ej0+c6rkG+9Y+vdg25OnaMlD8zYw1RG384URIdSGNlzm66pwSo/MLee7RF7566RGEzjKc4
6JBan8zYQ30hx47rbn3887emM+29dJgZt9N4ot01nX7+9vMH0M6s3Ay2gWvIs4G8QaKjA3psOz16
8bW+ukmRIGzsWTqvNk78HcnQ844scoF7Ehk+1GRCdGrErzZB6K/0RR2M2a9JNcZXzWvWbTv1Xk1l
42Hu07BDq7X3yk68ujUQk6i1buXYx5d2ggqTqYhme6u/5oLxQtu5n1XSZEFfLsar7piMWuyULsn6
sLXFH4/O322bqvLJM5EyVZ8Tlp1Xh8bkBQM8i+X6sKS9tuuSqGMd8cxXejpQ27PpKKexPFtJJF+y
7OWnJ1ko2wTejM3mp2NJ2pmPnSg2NnUzLf94A6LM+iMGOpCAfbOL5VFAS/U9x076yn5m3CwVPpgC
31A3WOrOzmwKkp72ZdKW2asD/mbbpk59oBxz8ZtNBDPGCc1r3+rXAxuQGrx2L9n49PNupzk29cXD
GPPz0MKgtEVXpO/xDKR6o15pSf82i3q6VYVePzcrNWttmBILxAnUhB0E/qwPhMsJJWfChn/EGkIC
gswjDoPsze5iYHco1Ma2Tu8oHX/5g4quUuMs2c1QcJVAZuqsJk/bgX/juWV6W7edeCLdNvTWr5s0
AUZnYihFpyBck5nfFmvCNJeU8vzzMKWVqS/WSyL7dlvhsAkAOHgb1WjeG4YcCCF95pyYT9pvBTMe
vkrWAiIfFe+lh7ti7Gr26LE40oRKbjAV4h1GmvXO2f+0tCkExSR974UBpEN35yDuQUlMOM6DIenP
eLn0x4EI4JuhhU7lZr14yxcOroZmCYAkrnjD+19JW391k3I8p6NnUmPU/puGTiEgOZvAQ9CGATIC
ghC6+pCnDRq3Qmz8ZTCPiTc6hymP+y0tDj/gPM66MzTLDpz4kXzk/jH23ObOtItPczXHjoJgX7tL
P4RyAef6VfyR+mReO2b6VqbmAZPkHVXTvEU3w6eeqPQ9pSUeDCXNcHuixRn3Z2BwRSCwyUKHcW9R
nAJQ6PBX+HN1oNFAc6WHl1Crb6kR0lHXy3Ja4NsgnorcG5rXmNrG9hSpynprS0GbKGNiklmO+Wa0
4quvZzzNPMeHzJUP8TBqz1CxwqHIqPYMWqOmWSAmsHIfeEGqc6BGlMyYessV8ygZqN50vsbANiL9
HS10m8+wnvPtz3sdL7YMF9w/uEZ568so7PqmeJBjdUst3V1Er/s0cR37KdL7sGOaCJnJd4+ty43r
ITX2tNx/xyYhgzmdVuyrTwu2jR9ENTHwdNb7qS3GGywr1QOWoWesCPN7snA7tCgEkacpxKlar72x
mwVywVxUEJl9YSVg9L9+vW01uCDmJInkiMuXaLL/8fXETPR9R25Hb7Eo5Lls35Y0/Zn1eDA/XpAw
lRdHq0n0Wl+Z0VGyZ3aTXAzb8l5oayMuQs5dTslroz2kOkGjGuv4wSIj6X1EY+h2rXcSPsnMpu0/
9l6OQ3YefTq0kftuEhdBKcu9mept8xDp4uXn672p2VQVRnVKrK56LXGExWgB33V9CVTCiCa2m2Eb
LzOR3V1JPjlDvJ0qSdp2mvh5oG99dorJD9L1HzEMYJwoG/esZH7NLFU9mFF09eDrB3Hr6GdTcfwZ
RawOWCWn9xonuGZtscxHz7J07INGOxT/WbK8W3V+xz1SITRygJY01kM6q98Lp22Tsnu2a6YaSZRv
hODAPiwPswTOxFwgJqd2bN4QLA8AJlGgsf5YgTa0dCPc7lm+dhD/3woUHmjtaRy3FYtnxO3m4LuA
2qwP+84aHuuCMbJHa57R1Vw/VDBG9ZskWx4NF4W+CxEzrPS2PwmX5crIblotBvNmZcN93rPQi8S8
zzsWbTXJ3xCHnfecnpkl+ew0SUd6qiqdnZjoW1FxPkhxSbKC7/QWBYFU0QONlh5YHsidYf3w1Do2
HhZf3rhp7N7jEnuXoKn2+rqXWg3XuGWv6hxIHOx64j3T/sR9XbyVbPjHQTeq7c+X9WS4q4p2eAR1
ImDjVPD860+arOl7NBdNYE3MFuNMec8FT89sluTdT5wtNBZ/G4sJR5Ty6RjFB7sYYMQz0GHZ8Agq
HWYjNKByvaH4xsmxvvemiTjDWG1QLdvmZHMwr2MbSE2svU109w5RP2tb+CkR/vrhLclo9C2DO90l
VvJ7KftbGtkMqxG1wFoDEoHND3ZLk6eADAZz5+vQuqAIBJh/6vc2xiK+5AwAS3uq3zVtfiwNp33o
xzE5RS5sGU4yB5TGFCcmV10COsoS3UHXjOp9dLDcaBfQNrTj29bGeFQ/thJO3Fy7h8RIsJtLf3mf
h+g2svL2sR86dW2ZwQd+q5Z32hfQDVWF+BL7yqMFZfXn5+uxv9FSEkdZzEIyIRFZ4pNm/XsbN7S6
DTgI+MuKOde3k1nRfxC6/oYNvA0ihloqNc6mZ4lDXXH9+r4gMeRUWrSAUos7eWjlElrTCBnTsT4r
LGNAgNcxJneOlmAZHuqXdnxRHjiDmvnoCeHcxH3u9O/+gJqTEgskzWcTO8gG9MJe7TxPUpWcjzJ3
3nbwDWgRmu9alVJlQ/74+clZOY9x0UKhFk+l0n9lFeCWGW16nXZqN2n5mdMAYoB0/j1nSbh4bn5R
ilm31lNkJ8W5NiME/2P9ajnltEsy2W9TIiM2Lu0wyjWIlcpq38VMCi2UEu8AIuErTVErxIXxyByd
O1n22blz2BrsjCjCEeEotEvGuu5hmjW1jdnLnMXglWdYM1Ju56LtuwNyMmvbQDmjo0QZ7hWMSBOf
47Iva2xZiH+CFC5qQClVbZoO44Um1gBhtvEeN+GgeHNF7YszKFbrybWW088d5eX4sYSIfjXKR0Nb
5vsyqrKjJu2FHvTWQDuN8+FmcSaMjovowGFHTw5xgkiJRcA2ktL1trxzmrfPTSX7B1Gs41qDU7o+
GcZ75Df3WVxxjfnexndQza6IrJHD8cGQ7os7oEVkCE/FUmA86LqjTXWLriF2DwXPaFynB7aZqG06
ew/zbAdVN6JjpNPAqS+V27Gbpo0T5efY9pgAw4GYegzQ9KpFP+UXmL8v3Ot7dG2v2DpfQVYs6K8Q
YfkEBd9EYFY2/UDlU3bkdWlM+yvd6oK0yWnBzyzRTHueo1oj+0P7Q4kHmUi0bJOCrvvoABPF/Qa6
opXPVtKEUsT6Y2/X3Js6A4Qhj4ICcypgGavbz7qe77NWl1uEOezAfbvnBE3QVa/rx3IG2iqpjDlq
Y8W3xwwQTh59cJC7wUpHPoc7zZgymhs7d8pjbiDeXd9jIdPivSvSXwl2AbzvxQnRz9XuMXVwV5+y
BSOyl6OMcERIAxJ/F8BqWIAuGvz1n9uXrsQfGqm1f8fMMDWfjV6j9NacUxyhK8/FYF/HBhohDuwc
VC+HWWtwnj0+c8IvVyTF9NqMUb2NrIzXAbr8NfFgYfNR5dS+h8Tu8k06qlcw4uiaKwhwMX5Fbth1
yFJruUK3CUhCsho5q0Nhuk0WbgObmAqabpXGlsqyaDLH/bAdAw/OatqeWTwXV8uYXkFBkMYzA3pr
F0tooHSP3HehgdMQ3n2mtOwOMVl1TVwq8kyv/I/eMF7iPK9IpeDkorOMbyEllOtifOitVrEEiCms
3OatM3TJTmYVV5PPR8sQHSYLvTFnoFTCAEw2iGYnRFzXeBpYjIQs/zi9xsHELLpDkakOv7COwcHO
87AaagCFOnUhXeAbPusLgyN4o86CGerG53yI+EGQnpP0YrdoFY5i4Lo3BPL8KYEpn7TefYrxK983
vMkbL6qurcFa5I3SOhOfZp9hvkvo6OrUgjn+8EvC8Dp9Tk9GmssjW1QV9hXXfZO0m7Sc2rtSuWI7
O1eaMOoAmqp7XH3+LN3umDQ3piJ0agZAdejssqWWN90QBvsZA4Tc6dlTWSF0dZNz43vwmpwPeiAz
DA7+l3i4iSLAtBG98n20pGQCvfTFqLg0O0yydW1e69Vk5vEvriSbsiHG2pcfJWFRmfOe62/eUIzp
QZNk6VbnF6DNf4S1d4iSMr3MBJmi/byt6o7NUybgOKKm2lIFdptBDOqY2cMfRq4jnA/PBVAgmfrW
B58qPhjBPGySgdiPNjJYs/QvtohAcxijFRIl8ZAcFp3a1md8sGlUmdAzLz5xjPa36A3hGCv9aRWk
pWstMSDW65cC4xjnyyWyq49l0APi4aBxuGwJswLqNSXy1Og+i7NJ9wk2klbT57Q7DmKDYoECLeqS
G3KiOcX74Gu/M47qO6b24CwGxJRT5QddWwHT0ET+CaDqwGgbMjYQYNBvVU69MBQHdpGTQSIS2LMI
Yr/2AGZb3XRCDhuN0wFYTVQI8/LgttK4tio2UZbxt9GOQGeFClsyjmpoN4uGC9OqUofpOts8Y3Mm
MW51UATghgaSJTp/Gm78xC3fRYISBktpfdDS/lUWpr/zTJ5QyiS5tuXR1gz5RK5NH5I1fk/RL3cj
TTc8NTBiB1S4Mh0/zWVcZREnLY8tWGDzdx2FM1PldyMCsEuzJmHKQMQJ/x+XLTYITsatMbKCZXWo
FTSJDWamV4JWUVSvMs0G9NW1SsZqbzmq2oKgRb5Goa4xcNnjb0RSPOYPP6/ORyu4LpBWpcazlk/A
L11mNATt9dCNW/QrhfHQ+DmszSbG2bwutbTvgAF3ARlU6ixUxUUtaCz8/Bc4oe57ywqEpvV3+TK7
d3Ojf3VuVr9bBG/QWNoI38qOUzESQEFZWuO/5pCnUVSuB3MTcPbm59z9ryNijjrsrGdLFFCmlG1z
hJuSbv2M4n+o5Rh6MOjepzZnyRGNc9N1Kxk4Rqm2Xla6gUByJN54pxtjsZ/MJn53Yu0M82t5HBme
4qyJqn2VYpX+Kawgnh9KDYn54DioPwzoMAnQuFicuK+jq1PczRVe9mmKjDBToa6VZzp13tZX7oUq
H3V1X4cY4oyD3Vf1vum8S8/yeZ4ED3haRzV8pRVTDlbNYRMnNteopeFGQjgJ+31AIFJ7P85SNC2F
zovqBxKhwIzUA1/XvDLFSNkNjCpOcTVzQRi0e+oE2WuUtDe9l/2B0sc8vKEPocXGw6JGG5/Fd0Tz
4UAu0W6e+54gZ9jWA5kYTs5QK/Y7IFuKBjH7UtpFAdb7NBg6lLB+VP/JBw6ONCk2MwKlfZJo1Z6h
Gi7meAw6KIVilWVVtARUz1ulfIFO0+IhLS4+ccTB0LbLrT0VC5zC7SIse5dX+bubp5iOGMtterLH
qNrc+3b04gA41juOcu0UIeLpysclk1x/DLXoZPGWaQ36IMdlzesnfhEZ3hsv8eSh04oO5RbtkMrF
6JlrRr9LeZMPgBQyY+YmwOUGDIQ8TYLiXEZdbLcu3qgQUC7PoUDhwy5lIYNexKUDzMIwpCbox6s4
Zi31sernfd2nrAKZgLQWPUyNHU4D6JuhGP0zu8EzvGvsNcZMMVuRFOOQ9eiAWtrGdKneLTBkVcti
bRYzCg4w0wEon1A4t9qYT9usjZtdo03YVNw3ZBwPU12Feg51wzHHPEyOce4iBGEAvuQJIyVzuC7r
JEgvO/huomkQDPdB9iH6CBxKZVfrURZprIkqKlsnZkjyEuqMoCDGZ/Oh0DfiADSZtybNM+6W0VK0
zsVp9J1PBXKO4tU7MPRfRu+RSFIUBusUrLbq1WDqbPxGHqYyu1P5co8b74XCO9TBBjt9/WHb2Jjr
OLqqOT92w5XO0rYlGEWQGL+xC842U/6FFRLCRxpDzCj3Yui1XWtmBo07/PEld64OHtRHjrkxiwKP
aHsXdb9IK6j2gz7RknSsk6j7A9q5cmtNzryTCcMJn/P0GCHUJBnH12ETO223Gwvscqr/EhXaw2qy
PtGC/57YfRsrQ6eEHZIpyl2VncHy18ck618tpPh7PkJ4mOzX6JlJ6yrbs5YRKTvRn93kPY046fbT
qeWYzY0BBdgo5/lC1PoxNXi3nGi0jslE1zqzVlQ7xvYQgRo5ZyblOq9h2jS9t3XEcK7h3C6W0V2z
KkXLr2FKMIpiZxfqoTQYN5E/FjRpCuSZNuamGf2tspL1aenbolVICReIVXBanNZf+xfe22QXv+zF
vWBspiWnvVFBDqo24VjMnyyURKqjcQohKkwbZqdvNtJGpFPxFuDcwsVcp2yXVuCNNAt17DjMe2rC
s5a9Ke296Y01ImguJlh7FJhyCuNxpjfuRgbDM1zSqGvJ+1qaaNeZ5VWRZXSy4HmyXCJmZn1Fg86z
d5sGiej6IcfoxDsOE4ProgZ3l+NEHiBBafcx67w2ZX9KB1g+SsgTwuMXKzUimnKMYmJ29eEd30AX
tPOvMdUAcueSS5RMgdwxt7KP//RpRac7mb0AeBIlnkieyihG3IkaZufWVb9BGT4jzlrumzR/Gsdq
p0BD721J+1hZyMJoDGqB3mstxe8ecOxj40/pzqbBGtY9VrCFMi67xsqgwYZnc3KLkyqICxtFf+Es
BmZU6LT1EJ6FKbnguBk81lATGXyEa9Gfhc4wmDT7ombfcmgXG5q68+gR7GXbfnee1gV5DJKGOKW+
0ZGMdswtMqrYxfUR7fZXACIhQV0MFNxqU7n2FwFd3SbrvplpgnMyQCGJqX3xI2dvuVZABfok9OpT
eoSb2NYvkGaDfnEpCFoLPaQ9OTtH16la4RaGuiS7rE+OZoc+Pm2+PLQniEtxpUYzFodIO/qtfl/7
wENiBuw2FadXWs8dGBmG4OdGzE85DgGHq4grmD1FlUCEM1n6DI70DI5XCbrQnl8AuYkie2scKkNj
NMC0pQjxRf9ZjrLmtFo1yBzsb0dLIJ86m8bQtZ1JFyEAw39ureUYL8k25ZfTQEXFxcbeBJAYxfK7
iJ3HYpp/457sNkXFxAqtNTZT+PW09r8s8qU2h8YTlKYQCJhVujcD4E1RkeqadZhLWmhDGxT3c0Zf
lM4XxQCJeSweCcb3hbng8mu2nPfCHz5zkHd2FH9rquQ3GeiPU4uXop6dCa8EOg4rBG+MxXn5sFyW
fXsdbsKfYOZT722G7Rff9QgBQizba7IBsF/HWz3+hVqkBTCAoxbulr1xhuQDqBubWWZwdTOtHcwB
Y+tShnRD5M4aBXyBF9pPQWr7DZpgHKdG4nMZtnKvm0O2X9zy1JguFDXPfyApIiiJCgwG6EuO0Tnh
vES3sbP2XIX/oJe0nwWTd3bJ0WqDHglNeWfmWNeVu5KZdmQXnhIlvpgw3TaikldadvOxKI0zNx2S
eZrwTvObn4A7B4M+MXeLxAbViAyCORUmK92vqTangwRfp0x32KTclRxstehC4LWIEbzPIi5DOwfH
RDr5yKKoXbICw1OJiJhpS0Vua8g7hAdNI0EOI02piflguSQTZFCM+7j6ynOrCO8TQezi/38872H7
sP23//M1/d+vupkBeyb9Ty78vx79b/m9f/kn18fd0//8LX/5pfI/fr4df9fhZ//5lwfbqkfDez98
d/PDtxyKfzyBf/7k/+s3/5nK+zQ33//+t696QAHKb4vTuvrvgb2ChN3/PeF3T+bMX/J91x//Z8Dv
301d2I7vI4lhkoQ95L8Cfq2/E2NiG77v0osWnuGQx8wBtk/+/W/EAhueRVqzJ3zb5Hv8K4ndg2/Z
f/eQNfMt4bumrZuW/bef952X/c9Ad94x3uJ/Pf7vAe+mcN2/xst7rqWbjKodMFGmbXnif8SIS9Er
W2mfFT2WJ92IT23ko9oTcbVPWsM5V+V8zQYB7NkdOJrd1UQGHKd4rYpokOxbqwmJhhPhkJf20TAr
/1KIZq912OCmFeZDYKHGCU3PL7VADCpFfYM4aEN9PJrxfEeBgNw1SeVFcZd4vm7uB+FfXWSgN5kJ
UMuLxgbRHNV1J5FqYYxqwEKpfQO0esFVegduBT6XaC9DdigISGA7QfCeUFQUtiFPYNUgi3/9PDMz
tuP70UYyIMyEc1ej0nNaAtZE1eIhBwkrr6rgAGH2V2vMbdmRwgfcxQVQvubLpgW0lzg/kcopGae5
v2oopCTtQINi6CZ/15OFls3oMei1CIBqvEM76Frs9C1pZd76crDkqyNecwd828q6MKUTDqQd6Ck/
kbryneEc0zamp8g9ZQZgSwwaPzbvZUdaX5cp536ke0TKF92wTFePWPupN3wOM11en/IsghrWAdDN
uscybqGYOdp4YyGPnnapuZBhPJbFGddMfs56anQXbvvoRDfuSlaIs+Qh9+dl5ay5/Xbhrbp0ACKD
IWtuaMzlb2jB7y0WVVUn5a0WofotPQGNxYO5NmSjvUOz6jHX0DIliT1kywZ6w+Zn6v7RSbsXlJko
z9sqOtlQA295x94TAm16GtOERqJqTLBEmBUqItdn+Y1G4Bp6MyCjm+P0VoI3vy2s0gpoiVZBjEox
HFOzvo4mRwCnYK5kmPufC6XJVPPSrQmdxbH0+bwo9yY/Xi7CG0jrnR2FqnpcnoyVoblEAyquygkR
EEzXpimwU0iUlq6XGidtKp/RoCIthdy4kfPoXn7+KBIddXbGrAaTZg6unwNipR71Hv6Wtrrjk1q7
1Y1FO+le4ZBOEHMwr9pjPCZEAA3VE88BpxdaegCYPi5RNYeiBj6ArYf8rG7wdvRNuk1uiFe9QE04
2pr8jY1cmHHItNG8dxavDTpNu+L4fi4NS765HuAAG4SrOQ1XnP3NccqBK+TxqK4UIBBUp08bhtYV
YoRFapluH/zbcqpR3ots/3PrVyZDEJSX5UWzhpRRA+dyo3XuctnPxwjPwKZx0+pK9C0B8cSfZQop
yPqmWA1stMHJAk/Z1hCcEZ1IgHwArNIpJcQnXTDkixwlZFMmx4TIgJ9HY84IS1m2CA23PAwJDsqi
8btLjLvyAiyJ5Dkbo0VJhHVQxhMVjzUpZycRfthW3LTU1CdlVUgYBek7ddR350ZDo8UHWSC2PUMl
3NpGEd0jsX0RRQOXNJ3bp05vj/nSlHstAvGL96RCbeEz1UR3iMUEDG4MFLDZlPNKFECNd8uhlwOd
KUPp5fnZAkITAhLMrmQdfHkjcGTNGnNmllH8EinyXHCPG9R/zJdKhLyhMwOtpTvgEacUm89nklPf
nLYurr6dX4Swl1udJlzYejqeKnhkZxvr32OJHzae2/vIU/O2dvzvrsbbn0fACar4dybno6d584HI
pSuRD35YwQ3ZjJIKvPZK5hVQWSA+dClUV4NEu9Yi0wR+GvyloeM9lHB80qdCcTp14fO0Lp/2bIeq
V0/Wwu+2CHShvcI7WDlQ3bp+2fYVTBizp3ch3flMa3M9E+nTKXVc4lLbEqUPsddnsMwrdnT89ifI
DllZ/dr4Gp90S2Lw3TB7wMG1OZhcqz4VzoByfGFAM3fIqux4CgUeuT0nt2+9ZXi+QGKO246kmIGh
/eShFhaY6QNf5b84xdBB0YrPRGspYMldJx3NPcnWs++QIiNGqc9akR8FACdcbgGsYGZls0tWZa4D
ZScYqYmncp/kiOWLDlG5LF3S1EqT7oEOkk8NW8dGlEIUQ76XDXLZNRgOgrHYtkQlTDrdJcObmAk+
q5S88TbfVqTvVMkfzy6cMM64rxY6czjU6x2XJ5PECcZ+Hd9nQBM4kgcSmS40Zf4Q4CUrOPdZh6mY
znmAzmZcL33qUo4y0VQ/mynx80VJSGNsMZzHSAdlPmSgkG9lJ09LB0AQT9PdQsCWx0DE8cotNkDi
KkvaP5jPz103P2kNHpGyrOWOUc0D7Nq3Xi0oCVBjb0xo3Ss60QB67xvh0A8PGmGGs8RyXi4PKPEe
fIRPOsq3gJ97blH0jOshz+iRXzbFL4Fg41CyqeqXOa3885zQzzJRahI+fod+60NDtV8s45tNMvKm
bGMM2ImF6JI5Nk9z6YPWRLDqZfbHULjf2jRfuOW0AySrfTl6NeeY1sICIQOrt+E9q/hQGcijetfv
ybCgC+9x3l4s+NTYeJCv0AUZM0ZJBeLDIq4+Lavzdw6i8oBeCJ2whBB1SXduW3kYlhN7Ij2oZCBT
JLd8AL+ybpa0OKcHyXjuMqX94wQFe2OAzdunJugbsksn+ptcpZ7PSVmbLsQTqw39t1NZTXy2fVOG
ptECiM7s5ZivqcT+JAEQwcYdurY/Gi1M085BMZz73a7OE+fUaY2DqjPbDsbM1iImBwcNU93MLSYI
FMjtOPybh7FZPiu3x7oTjX/ExBlT7/xsW9WwdT1YOwFeuAsDyT4UXUNU99lDKnsdVPFlFZnLqkzn
CtayNXcRMy4F5gHT0uDVF9mYrPwxhraOS2dDosUDOcdqk6bNZ5yZL6witIW7GDFkfa95qG1HsTe/
dX1o2G8WK0ij/AOZGI+UOKV2y2XIzku/g2onYp+qvVbctAQGuJrArDA+WwOnfD5JAfCWaA19SE5q
nBN6R44bkmXc7UvHWI/8HTKA5JfeBlYMZyXGSgbe2oCRMS93LTETVjQQODSAHiMsGood2lHs6Gik
wODs6Z81p1mVpyKauNgxNvEE1i48fZ9IIub0FJzKasEM2D/N/8neeexGDoTb+V28Ni8YimnhTeeo
3JJGG0JpWIzFVExP749zL2DDgP0E3ggTBIVukvWHc76TqpsfgOgoMHxu/Ja3vaVWoIrhGKJHT320
9kY+nuGx0Lc5Djst1kBQN15iixpP4bdynfoLBbgLfDDGSF0jwBg1GnwPb3wRMqky9HvOTf8vX6Ef
ms+aoQN8HGs7wIVYmwmOOulkxmpsreAua8PwilKtC6L8ypNhUw8EwiLjjPe0mpsRRcvFVdHJV+2T
i4T+iHjvBlz+p7aI5UASymLHs1hD+6Si4jVBRlTs82H+Cy+tP7gsS0ExOQ/aw+kUdgxVM4ZDI8og
XA006f0bpEDsqsPLoPK3wSpIm6lEtM9SSo0IpEXUphlcBuKyYNaYDtDLLuYruWBKHGxHuD3OkjnS
zm9SpvszrXUwkp3EK7tpll7fSpegb1j6JCUOEDiQdnksu4k2L1f+c58hSdesw/ceD8UkIbxoEuJR
F8t7BluI9rhdYV1hi9bND4OHYjsb3wODRdLAewC4lFu5ricfcmXyggn7aLvRK2TFNeaV8xyyHG+d
6n0SBjFu6B+2tZiQpJMQW1Jzh4g2dNtfvYHkAj2lrwZ2wsJHBWmECC+kwT00WxG5OCj4+5JdDfPg
VRz6+j6J00+QpSuXJTUOkn6TC0HglmzrU5uruzaryY1/coIBpaOcnyGYs4+oR8qk6o8fhY+ARlno
rxqwIyrWTBOzV6XieG0M3j2SOBar2U+oupAdivwcqw6sdTdNK1+HzOcRma4txJcD7QpvFzSuDrFJ
IIzm0lTZcVL+n7koPjsOkXXDC7L1je6QKtXR/DT2IVkmziRbH/FXzQAWApScLFYFQegb5lcxh2X9
DuDzvQ7Trx6HwnrjJPrMQO0UpRs+696OlgOQtfUivWqWrPiXOI0AhZXZymBQKr2QrEtqOfYhl5x2
ypwZF1tgYwBoWl+GSQ0LCGyNugciwtyfvSl4CEEG98RqZSChayd7S7jyJw5UnrRs1oyl1B+K6szt
MaPyDC5OmB0JAkz2qp+efIF7IqvKZ38UWxpjaz/LYYsPbZsC2WbCXHxYjf1s2bDC8bknt5gOlNix
V0rZ9VznzNHNAOO9XoVoHvfCna9WcVVze8k89EHD5PzkyLgqr/qjCYN+MMrmU0ZGgK6K2WE+cG7h
uMvwcicEcAxIWS1Dbko3xBYyOXskaQSLzslnXyfzhdyVqK9mCA1HLKndOodl3zmv5ug9sfakBbIp
6wy0FXeUkCw73VezQ1w1GNbZY6sjQGjAMD9q5wSpDe9HbdxpS+g90fSEr2VjAwEWXKAwd7WI/UOg
JQeDQf6lF/v8gkzmVjkSA0AEG1Xf4ZF12AfkDyRFDc86Nz8Xu/0ovWETWnjXxomHY0QY4jRXf5Vj
09YH9PG8hpoihuAWoiuahEe9b7JBMZv50vXDfeW71J8ZSHFZOXsqN4bktbUcIu8VC92sRofq5dUl
9AE9dkUCsJEdGEguA/S7/5NhhmetNrFS9bKb6Yn3XlvPqsmupd3wKVOw183Agh9FUpGeASsPmA/s
cdM490RMMjM8+gykV2HQ4Osa1MZJI8QaSBmxKJBq4b6J+kD0KuGBc7yxTZ72A8kneDBJlZCUlENH
zY1WgLrH4N4lEPdgVla0sw1wJAkMZMSRQFvLXQHcdFWqvNkFc3hLrOHF1iG1mB+s4SalbAeW06FR
6a2kBvE9avepGX76juVkEQbXEigmJqyv1MoxubO9Rdz1LAP3mdf11BnsMjJdx9u2Ji0R4eWqsf3v
sGCxb3pfk80mnzv0Yewi4J2zw5cs9yRKQUpsiLdEkPZsRR5XWJI+OIIbsXfFbepvaW+eHJvWvbWK
jyjrP0yXvMUYutBg6A8Y/MSoWA9m1LiHlBdFUwoUUf9IYNVXb48Qh0I4M6Lm9Dan7oF82zd6sANj
91tvRtPKDboP5rusnOdTHiCT6wZxa0hGb+dWPhTZIrfK4h3bb7rPCDbJGDWkq5hfYR76V2Fc4kzm
pPtqJssuayuuR7Yj30k/PlgJZ5i0kZwl9XdcFNRT6HZVV/5xC+d+zv74c/AeA+9d6bj/TTtcQDyM
UL3d+4ojGBUUG7zC/BDJz0JRVsH0LLXRbQneekUc2HJDIxCPp5fYkAHCXOfgWLWFiQwijy3fEtNd
EnHik9eq+pgb+UEP049VeQ9pZz8LEb8YhKUMfXGc+vliehAYGitBbEZNRmje1rGwoFnhDRpHy3cJ
jC1wHX9lONxtTejeWeUjK+QH1U3eYYAac9RVfCnjOL2YwxdImnklo5WRudWacf5X3SylEn4dfDVA
RwIKGFaseV1eFQUMlx5jObRCG89bpOoiixD3tlvXpfjwQAZtSrY9GxGR5BmBo7MOBF8QY5rgDvCy
N+2Zz9aIQrIX1opu0GavAnihJjMglvUXYp0zCMSnfHI3QjX7UpZPA23/zq51voVmJjmim5Mw2x+j
bdUunv2dCQ9u443kM+opLraaOBbCbjC2c6ASnowwy19r4fTb8sGeKu8IPvMt59ZaCyA629hMLsYy
hyEKEm66whrhsT6A3bBmpkA+OryIHtRRhnG6ZK5Cwoi1ZS7kL36qOGmmzZyXj4h999IZWdKGyXeM
CjXya41KtLoRLQyvf2AE1tpP+YCDKFTLOk07B3D0rLvY0AiacGrse2egomFK3yL/JLahAyfHRo7o
xMfyLZVcwExo1pqXS4/WOoX+wPTj0SzEw3JrCJboW6CwO1Qm71SQhzAzNhm5wfaA8EwM1UFY04c5
V4dmZjfeVnRUMpRvgaxbGObzveAiW5UxK1yugovvy7fO6YsLcLeN1WhnlfbiUvpsuAKCvYYBbcik
yZhA9Yhk8cDX1ow2mJdNbNPMm26Ap7TS+TEK49Po8IQMBSl3rfE3iuS2ha6Z99Z9JeSdmzZ7JWdm
NBbU+SnN78so+FMMZF5YATqH+gsHmTyg5+Em6xbm5UulQTsFLDcxiBbfTQU2zxbvphoY0RblEXjQ
VjnX1M651WX4mpa4aQakK2MzE+mXcWdGGnGBlzNUza4Co/Gxd6svodpbwpNlN44XHYBkxtlaL8tC
xtdTR0Z4X923JQbvcMSam1IsiWjRwhEzEsypywoHWpujqHaXpzJODjq4EE8Ibs99IcdjjUQ2CeH0
xOS0bBVfsU/xHNnG+AXFOCFTyf41piWV0iiR3hv+xqFBXancO5aEPYHubZCYusiM0NPcQg5M4RLN
Uj0jBiItpws3YTk+m9qlAVFkCYUuoWliwAefEKmzcqJhzWV+KkbrvQ3t22TSbArHfWdy/Faa46/y
uZrLINsI3IOwr8tdOhYHK7vNkNxJhopZlve8jEVcPakcek/m1feScx64O0O5+skvjfKuCr59pNVl
H5F4S4RwSUm8zli4Tozz1ga0CXqpPt8FJAGQCWJAe2KfjQTKfg0iLXdkS+BY5oiGax6Gr45piRXx
gmsvGS4Iq6YD1c46wEl8ipYPDV5hyycXGpYvcUAWT3LLJE/enHLYnJhb4GHCrQiSE0SAmVHluO00
OQxub+z9SU2bAcEG4xX5CpVpOOVdso4THqzCJ7AxqNKnBMwpPw36HDfHwZ21f0sTuWmQPvoFy0Br
rM5TvAiHDRQqTjCuHNH8kAK+61LM5WzSnwPHs1dhj67K00IfSPti2I2MnH3uC1I9iSSNLbPDOoCK
iuduNlIlQXx66CbWkI5k/mvxcM1zjeWYbWQlxT6rxvM07BmNXVyMxkoFn8zKn00CbCuX9qlpf9wO
tJQR8yuyviQjSjYPpQdS0w+tQ5NZ28aZiaxi1onSxyMLDF6FDwmkaJx3LAQIwdZxBq4VkBDTeAD3
Ih+OZVHdRMDF1roPoe9dzKLb53Hx2arZ2Mfw/kr65JUhBMXjQFEypHR7lJ90udarbPQfY4zYHjf2
PpSsMescdk7uX+pWZleYoZtYQyKaGNVtLW09ZrxQfd4GyIAmUDgTtDr17lkBuaTNqYutneBcQ2xf
4A/o5bdfA8ft0J2umIHQZI5ktmWq2OWM6WYRFhvXp5ewapy52MHpKd0/ujYGdgcr38d8qUK1dirr
w4LDnQoyN0CBPnR552wLO+Cqbcp93dSMyrRaNFzqQ8KY28skfq39vyLPJTQ+YLpuzEjY7STiQR08
R3P97eipONs0jCu/QthB+O4+jrDdGQGGE5skJKKv8wrUKKyzXMxnDBMjA1McLiTEq1Ty+rfEB86y
OxIbROKQZIbmMMNldEsPt7V185HlwUud2UiKJp477fhhQ+s3TR7JeY45bTjrwHmYHUQVEkRWUPMo
rt68cF77HVydsO4ITBmBlORDjJdZ5lQvcbtDnoY7a+IFtKrmvi9PqdWMp9w+IARHn+q6b/HAGEe1
DpklHnB2oMUroS1YK2SF7B1dnWayCW1gzxRm9sk0nUec4r8UWkixeNIFEeR8EVqrGbL+2nPy+7EB
gzqMzreV4qp27G5D7sy4xb2BZgKv32GJr8JQTLzYkNawQWt3RTeH/txDT+nq/djPJ58lx1m35a8e
mPpPNA8cybBH5naYjmVD8WV2yHdigc/J9I8VHQgCaxeNj/8yObGLt8g4GqK72C6yxMSnVirK6FaJ
EvRDkuqTpr0FY8DDB0PW35CfeTXVDRqcYiIVgwl2TuZAIPONNz8m8Bo8Y5v08a9tDgQmZSVqpaqv
LyC9ILbp8qN1mLfAtBRrn60eueQ6Wkh43+3QY1OK3QWc577hRFObTLlX7NjkD7UEISu/vS+n6RVM
0ac1rh2zQw3omNAUU/3VKida13lob4gne8EZ+AMqhmDHVpl7Pgefli83vTuUm2Zyu4dUiAdhxf5K
95IAolTufe79o8yrt4KrZFW7Lp+OAB1RXoeDmrGLjBgBVRNtMYi4ZXJRvOdtSciIzkGJukF1SmJW
naZrBRujyYYTnPqELRZ0qmleZ5InHcsL0c3tKQ1L9KTuEJwcwpI6D/ObxOkic++apd0A9jFfAjkK
vTFItTrFl3//ilLyrnem9tB3dXrpygc3RYVp5eGwZeOwx6ZBjRcidtThWx8pzTau+exlvMPXYyNy
zF8SOVIVS3vdVCFEqgWiL4boQZRq3pGNRrXlh83GRACiPSIUA5NpYy1SVqlsYTeWb0bbUfqvuqr/
ZD3bAtbX1unfB3KfWrQe4HcA7iTqXEfGW8eSfUcm8t7t2rsyld1eRhVjDM9E7OhSOsi42VW5fUuj
llRCKw4kbKrmIY6gCNM/3aMrWuOAA77UxptyFrh9yqwhJaDd/QO4B3hN4OjwLs2ifktk6uyrMpF4
68/TrHn8FztH1p9FHTr0CvJXKhO+mvnWAUmHBZA+axcp0zQusIeUSX9bSkwU0GVFWv8pmuKPEDTQ
lSXNk93b24TFb4hgYeMQE7C3CGqmCXhhfcio10qfQsaZyBn7NfLKdBMEag2Qhh2d4nxUtrNRwzwC
4E+TXTo85QS9b1XD7Eizmtlr1bC8SO2/Fq47Z3Sqe79xq61Z5KcU0OUR5uungJjraPqUytIcAqQX
04K8dQtZcYzHWwCCADBr8A0ao1ypAqH2MLGYiStws4Isjl7Q68sIe/R4TfxUPqrRG1d5fjCaHOJz
9jrHI6aqhrGoS20udPYOTJv+PYssHhit3FBRe7sRi+Aujl5Yn7SnqfG2QAX+FLoJaRoqmw1WMa8m
lr6saKp2k6M2D4mvT4bwL5QswIMR5sKiKXNMYBhgUmNmOY/ibUzVktFa8MYM5nQQTvXVTWay93zn
hSa72oQ26U2N/RMVoYuOeVFBMYFVqOtXedfBLTCOoMeukWd/2R7wmyYYtjJiUu4AwiTiD0pJ+paI
Sd4NEiFX0QMXy8vnSBvPJUxYN5hMMug42yrvAH9eMb7HuAeexdryEv/GOqH80AM0vwrzh1cSsTlI
nssZz5+AVL55vOIqS3C1S7YjfvDUc1XNhvtTl+Tq9UsTWQb7OaPbJJ/gGKsxxM067QDJZfvGwgnV
Dn8SH37PoLxry5CgG8bh3OUOoHDGWG6E9SZMEcqNlXFWLDcROETF2sqpBbVMoIViN7wpS2A/f9WZ
lx9ZuNNEgsu9SwK9s8royZvNCq0iYKl8nq8dNa1IeDEsr7+TnvOVRPmrG6hPpydmWpvyjWCdah7C
g5n7wU5S+I3uuC86xjL5MiJo9FfmChCbLPMRUlbFIekZAQ8OUGBXcnE95aY53fVgnn0FMdrwmlWH
CKQMoKfXiWZIncuFJYqsFR37C44D5Mjk9648nytI2fNZM6poYpDkDa4k9DqHMUUdSK7dD8kw8d4u
O8RpvbyhjiMTsqdSUGHusfSvqRS79i2KBmtTtazCrbDwQbQwKdLWCVnYFiFnhoEBeYwBcZi6j/Ik
CWhzhVOYKydLvizR/kAyHaHt0FTMi/fDS6IjwXtXUt4Pvu7qtRrKHvnCDDgZtRCGt1/Dr+mbjdem
cKNHk+ckXhhSo0hqZYTX7f0aWl9FuDqXKl4+S/FLBKw9CnfYR98FhrlgbBgvdhy4gltu5Zc1B1JS
89j2rZsV9gASGTUHeGs3FXuojW4xDrOE31GZvvsBSUdkHBH73YBhY02dWDWjmYoYYLSXLXvvpSzi
zXmtjZDdRWoOm7a2xn2PXlCQrraJ6dLXTcgexYsS7mtH3xWCawbe6TlvbIflAxPBqRoPPEChttQb
aDwFIvVtYVn+1qvth2Vqbk3geHIaJqYqfL0BBJqbMJvoFiGimfeHUBo/jR3shb+YosoUkPgyaY1K
wX3lPokWCMMAuIaZHRKmvJenvK/oaheBbIjDtjd/TC/otmHgI0KgXzbgYa9o0wd2D+hyrB0IkY9R
SsJAXDIqxHe6jEnqVBC3K7IAT0j7DmoRvBEqUtvzP/BApKTbEZ76z2DrmCnQP1JMVqOHIVRFDknV
GCQZx3KoSVI27ejgztlDUvhECMb9UzBwX5b5eDOpiNZFSaZt3ZnkbhLt4Q8F51P1a4AJmuJ6sb1n
TIV7ht7m84CGfeUxQV55pfpOCMbYpzL+7k153439Oq8ZMokSx4lBqiUKE6usdiTGEEqTk/dgkFEY
FwC9A3OvCJTgZ4VNmlQNCaEMe5we+VQH5mNbLsOgLGFIuHwoKxzSqpWvJQ1tTGWTNwbxZmXBGLgP
Nl5NakDtd9dmPlk0qNcJHz2CsnLaNJoEQQq26zjO8Y60B2ul2R8bpgNJEDrD1oDiN6u4v7S5QUQR
AbB4L//KOoJaFeXrJDVD8nBif+0arG2yWT96xE5s7DR4yrtYnZNZPxihDbCgbc9Ei5NPgddtssqn
xtdk0eS+vWnIr3vN1L2CnomWjAEdenG3uxdVZ2+dlrxrXlyr8VamjTsN5d660l1+iitCodJgBQv/
1xOQom09eUTg/TCEJz3QYz1RdiXCb18Rk4zivUCfN3LABRkD4hb3cUHqeJfhO9EVg7nsYzTGm93l
Eas4Vnkwp35daCYPaU51OJPWiDjJ2Mx/p9beiqwd7mJiQFKdcOcu+2AwnfPBFbV+mpYRcxs2DPPn
qD4nmuTvRvdbGETe1m7MDzY42BakTT9iIc/z2no3JLFJYwYZrTVDnl+uxYsTqgtQO2KyuLFhZy1A
+yA69OhSNmlT/bqJfCkTHuDYAMhmT+YTbTnmbfI3V4W4cG+QcqCozeNO3jds0eZqETEmXHj9pN/C
NnMfa92c+P0LDBSknxrV+DhFwAVthI/M4nwkgAOx5FrMEBOzhIlC2JNUnUX64NTdwReYTJbAzJZI
l/O/P7miZzlniuIr8DHlIeWqNHWaPT1nApCh3/wFy+OdbIN9weh3LGc163/TpIG2zSw4Bkn17rY9
AFDy1/ZxkdaX2XKrSzaG4NeH+c7UPqvbjj4lU2yDJG8Jm6I75Q0QoTNfH+OWTU0sxt8xsrNPA3xr
HjrWE5OBZuUOMfTZ2RPPfZs/8IhJTnM2didqvW0686JJYlJJC6R/7RYIhN2OeOk2TCjHfd6RuYvQ
9TR1KKqcqNJvbm82W0NZMULLTB7MMgCpkTGqUX8j0/+eVarOInUgPYTyPBlkdbhV4rxTdE5bjid9
iEfTfpf+tA9G1b+4WeuiEPO/IYwu2/jsSONTHYEfHOraQzqlngsNAidbtmNkem6MB2kuaJKE7MKR
CUIt4BW2/quvIAcns3WxHUZUxg47oLPPdN/vbDJozsHzKBjc+iM8c78CpNLVxk6YRMso5OekpjeX
OpNfhq0eBrO4tsp7DNkaAZ6w+cZpcE8rHZ+1P0KQLHob2LIfbK25qPdBo3EuJhEZG4KgjQSR+b1N
7vEJsdNztvzt3z9ZcxkhwSHVshzFyugxFBquaNZt5ZxKOsC2d4GE9tkP62imbcRpbYSpqVDqyTtJ
k3rICUwol40o1zR1J/REKETsDkWMAzIhDlE2OaXNbNd+xNWib7ikwGNCn9lFCY4ACnHvdVDxfV4l
1Yn2QDO4R3o6MBu4eqyRsSnoYuv6+IQQ9NKYIUlyVWJd4yjrDnWHkt1Dop+i23mITI5DS4BVGCZv
17p6giDvq70b2Xfggv5OYsz3SCRTmMIdfIhevWDt/Ei6yt9lRg3tpf1bNHZ9lul1UIwe0V3LDS/+
eLazFhEQmVDtPDJHXrBjJJA9GTY/jgqcV6c+RJrnaC1sBP1usm8ChrXKnpptyg595cIXPIqsya9j
bOXXNvRWLZJunn7AxwwQwQR2Ec5XZs9ddnY7JrqO5NHkKJYYaYt3iEddH6YgEzPnT+7GB2I+j2iq
yWdA/pCxDjqV1bWtgjcrTN7SlBYW1vVqLBWBfimMvGg9+9sxy8aT7wCmR8Hi7CrIRevBZBs3/mEW
THiC4BecuE8lRwGzGHIyiSknxQ0urDfUpxK2xwr/xpaMi89MHTH8Y2moG4UrnISFKRw/y0F/oXis
Foghpr/43Qzr8ohMfTgZ+dKbu/oa+72+GmNAkvMSPs+JBEwE0WAsR7RZvh9vk1i4WwabcWm/j47M
9s6UhIQUBn8bBC4TOtiVGZAY3A3OHQGWKGeQ8EZ9dgW4W9LrmohEP4yo9bZ1jRDXr/g9c/o1Gc3Z
drGEgMf/h3w8wqXxEPuMc8HFPiU3GCrGsvY8R5BTzRE3bq55v3DTrpQrsl3ZtMDPC2TLeKr6aMBC
4Zy9iPHfMNoPWKFwsrSiWfXJ8BxjlmRI7yE5XE1Ju09x8BmJIpBjsh/AFNzHZIZ4i7MzcyOUasHC
1PBfO50fm74jDLLZxnHLWvqK7fIxrLK3AL3mpuHiCpcANMLeSNPBfN6c46Y/V1DW/vWVKOeeR1Z+
jimf0sG5ipLk7FgwPnMQrOC9Diac/i32JpxmF1+SQhIUDWvNDt47uFwLP/3aquVTrVgsm+h8GXrC
SQkw2QefExO5tdHTOJcammf67o73rX8LCw8QEmruU+vlX36fbCnt1/ADYeDlZECUKZOrJfXRBXjJ
apaJtLIZQFe/mOcYVjEZ8NwxWzt5/spSIt7XKCdS3cPD0WR0hfUzpCyFTAMOZh3VW9KSVjxqjV1v
o9R1l8W4elMx2/S0c5GrNTCUMoQfW1b7NeZ2XPrJ5AGPNqpsHcY4BOPhva97vVMu06HSBUqbQm4J
B6OlHEQwPXf7msyUzA3vUaryUKotzvBUkscwugEi2uGCb4wDuxi7u38ffICCpPA6ry4H6n/+U6FT
kO3dHKDyVD6JkYSEhjGQj+Vv7QLm/PcnmYT/9Sfy3YgoYrW8TafFPlSpbu+mhvA3RVautR34l8yP
nLuc5NCq6rk+l+zDQnrjbnIkq/Dlr//rQ1J3dyKx41OY1QS1xdCV5CTVnQhadoUVlINBu87134ce
9TseaWBcHqMvt3H9x8iagV3wTPeS+cngofjI6WYfYFNBxbB2kqOHR1LqIOll4FakLry9sBDXtOuZ
AKZv5GI0j+0U0+rL4tgHZn0K5XeEye8B2fA2yeTWTeLgOodj9Ufq7KWep+6u+ucRgah27P0Fk0gy
s2eLw/83Gf0/TUYCl8//3WS0lp8//7slafns//QY2eI/TNP2XETiThgKa/mf4bft8BE5/yE4LgB1
+GbIUMHFl/RfFiOb/3LBumIes2wGkwG+oP+yGPn/IQhK9ULPtJdyx+S//g9L0f/LYuSZAiNTBWAu
VuXx53/8N98xPV8g5vH4qoHrOAE/X/X9+YRCveVn/O9qZjeGPvPEnvccjuR9EXNO/2xgPw1eezE9
qMD9NcXCSOakausrJWGwx8Vid7q5ow3dh2lm308GChsK+M17xgm2lxSvg0H8Qq3ePE1ISTqwAAPE
DRoqYlZEbLeBvFCVEBQqSx2cJu83swcGvIHupij5S5mgf0KYwJft3wkf2Fae/z010/00LfYiVKgu
Kpud3RR47VoibgQNKDabS9J2HuRnRsldn6ALYpJcDOIkquHQZpgchwIbexUdEPgVW+pzvQ0FFcW8
BCbMO08zPqKFQyayjA+SGY5ogvaOIdtT2w76kCK/MAtr3/WOzzrQ6neTpCUlGjaMcZ00wCILSTsT
FEAUqF+6jRYYZDOe0Rlj2rGY+cOcensOSO+YGPnf8jiQ5soZWB46Qgx8tWiXrAo17HBGEfgzeng9
srr6iaqvXqAwbgjx3LjKfS2m+QsgE6PZRxyr360FiT9zeJlnw7mn9LKY+mVPeUQtZ2V4bFz4hBDW
o5zo76iojoGbf9g1EiVFuzuW9gNy/pKw9F9p+8cgTM6ZH5yTRs5IrYiDYx/yktrNSjIsWGFiAh/m
YOhdXiM/7fZ0oZsKwj1YBDxrqdgUvn3WYVUvkypifBr5lLT533hk2jIZO8dK/rpRlKy9kbRWmsPH
ZkKOoILe3wHK29YkDsQEyIIEw1Jp5F8KPugW1cApKJfOBmdmX7J0A5aIDnnCrJuOxibATBo51rmY
6paihFo2JueT8QaH8NRCihtfu2F6nYf4zWwrd52O+s1hF421oPwVFDFuohjZdcNZjri+SuyvHhhm
GgYX1tNSsbFSH6C/bUmnOKbxIjTgtruzKUijLLslXtRvaNDu5i7fR+Q2rPp8PPoC2BKgzY5jF0yc
1/f3Yqhfg1Z6x94Ij1Mo612dKgJl53NHF7gUrc1KJZAEXNRAXvXaNQBTlQk4r8VM0YRgxdTwwe4U
ZaadXrSEPQFgj12ed2scjOo55f1oqpJyqv7gbfhCCo9NOPXfESQfEGK81z2mjzwxXltXwb1OEcS2
0uCNJHNqI0bvZ6xIPsZ4srNm98myA0LgyfWsbHjh7Yer52pNH/srGfZXPUwdWRGXhFYZshDcFYn/
QHrxF77zTW+mBAyoO78Jb1oUFG8Y/YB9oYP3vnJpMf3xn4usU9xxzb3wET+1xW+cu0gn4rMt0/t0
YgYjRzChzJeCSp1jeNFtmdwljo2/e8nM7PdWoT8qAUmg64oH3YWfWQA+alb3TR/fgTOuT2gCb26X
3Y9TuLFz7scOQz8XzlJvg8+id73XdUpxbiuUMt4fFAs14j3oEsWBGScrz9E7IgraOiHzl4zp/Tbk
XcU12Jw8nrvr2U6f/MqyViBJr//+UgZXJ7aZfBLMvnzrTqHZJDOFcmPyvvFpMQ5DHkHGx8pRhdwF
un43gDjx/tMCXpWUpKtAezXsYwu5h1hti2qPlYTr7+Dz2le7G3FZmrRcSG9ITzzNkbx5wRSxMdgh
stmQNwKcwf4NTC562KuAceXBt1Nv2yfFwSR+iUVHX++xmvCNzZPq3N/BMh9Q5mLx6vtnMqjuMe3d
tN2izEVCsXIkzzNKvjszrkFKLzZIHOEMCG5YWNh9Ew+E3veC6BYtUN1+xYl5QV+OPheZcke8ajEY
L4UtQ0q7ed0l6gmf2FFG5hmHuQPkPZMoVJyY+yjAu9FY30hvL0aEIEq0gb0Ksvxv6yzxf6q85VRn
dm7TCgj/T8LWhjioXa3kMerqJ2U6d3rb06J45djuB59AHXK3po3f3Hdz/B1aaF5VMF/qknRPbMIP
fmXmOxgbcOf6Oyq5qxee6xFZOtgyQJMfqdIfdUl3S4yeToKdNRx1hv5Fh4LUE1k81eb8XtOSp+54
kV3yNzSzI1wMZrUVEX5sENe5DvZWum/a7J6fLeLLGlcEuJcRsPgyAMYbREYbx1lyGyb0OrA+UuBm
u8JuH+Hm3tJUkRLQOs8DhSJzKnIwXekM64oQNzOujiDS7bs2jE99rLA46tdwoaunAWgPGGNEpIi+
u5RpU25GLEI4o+R7HwLoj2z7dZ4QLAzDTZnJUxWBNQzb+ZJGmM/cYVeM9mvZG5vWxp4bPaccCXuh
KoEqGIeNIKI2+LUQTqBHwdIGmHYlGBitie8GS+0tIll2CLn7Go+usQYlsGqH7AYPvNtg/mGKKG10
Ibq6oXC/tDr9A5x3B4Pm0Az+vTuAnql75za60IdCXX41Y4KQnP2dzZoKXvGblIRSkv1bmRY/MqvW
Lvhl7t2v7BgEEQ5FiCdVfTRm42CnDtYTEHt+uMRV5fZHoTxj508CYgUIGIIeC4Olvr4hW4p2PVlw
ayRpIRTvOVgBn6rf+00a82amNpI6JyYKKXliZIgfUuN9jSG1EqmFvAeTEBGBhrRO85K8Tttn/0+W
zmO5caZZok+ECHizpfeiKJEyG8R8MrAN0w3/9PdA/90ohqMZSiSB7uqqzJObtm9uXivhW+r5f/VQ
sanODtbQDuzDVIEm8b3xOEXss0LERGpN2CrxurwZeE9Y4oMvC9UIfImxB/snlqWcjGWYV9EytM1X
RzPmMOUGh2LR4cloGLCnHgofwAyROaK4Fk9VHTXoM0d9beSEQ0T6CeYgL5RSpqw3Sd3+RCZZcqn2
KQSxFo7GTLoZUBA4VfHKQpxspzBcu6NABCiSetVp47WXIiINHZxv4H4xmNfR9gwv4910PAALEU2d
ylKz4DBCkJLsTGP8cOtY2zWAqzJ8ScuIemIpONOD96fBPvW/Vql+VIAe1HTkjlfpgrGL7nmj33zF
DY88dma5078o6RFYET5xn+wzW8Q3tyLQPVR4ySckYKuKTJpNDK8FLV7gbDCbQC6JV4brrAwrfwn7
W+w05k5v76j5dfpSeN/dCtFPqt7xyqu5UpQEymq0w/mveo86yRXO1sjYP8qCe9RjGINEjpRltcSD
qQF1im+tg+dwdJGh6TeJyYg1k7ZrmODgpVm6wIGOsZF5acyW3Lji5k3IS/0XpgYXOCc5lu3qqyKS
j5LvVJKGajjhfv7kyuFf7/tvknedDzlhTyaNp8aSlAdyF3k9TaXi2R6nV/LqD5xjd7awLjWdcDNE
/mnmNndEbKDFsl9U79dUAQSsW1g67ZUxXGGnQKxhma+YU6Stjk2fmFa7J7A2oX8BotlM87eONIIo
KP4bJ+fYx8YVAvOXDgapDKJrUufP8+SbuQYAjc690W38bEfpnJrkNprNNwddXlXc3yXy5mXN9Hbq
EOp7r+RDzUVgeRSB/tzkU74jduSjkMzB0hAHSuiu0W0fEM8ZCw04wN8H0NikZlfjv7HC9uc0W0zX
P1pA50QwriwCbqNcQ2dNzsUylnawEjB1UCjqHmqS+ajioCbxC+3uSF+RL6QveV36GqX/iUn4r6Zi
YxdVHSLi8ZeOJO5NQQK24a00rwNBzyDIMK5ghb6HYN+5xW9IRMlG9ilBzdF3F7dzCtiTkbORxd0G
dfoyxJe1zADSLh0vvWIMeNcAUOqQ4qimi10cMW200/8sAn7WuHjbNRGkW2DJAiHnWGzCZgxhzdH6
ir1TZUFTwq312jnGFaERA12H+agnCXLtfjpibYGbQkuEq7BjagSnc/ZSOMG0Y/BJJzs7OzIBuutu
sibFVIUTBzfbodODt4LU+cYgXY5Egpfadi+aa6JtFGwGcd8yag6612Ri920NQnQLHxud81ZPc6gS
uU6Mb+JDJgkAbeoLbVPC+gB0cbBKul0Xu+skLbdWnuwtWp1QIbrHZKpXK+i/+8hEH2Zfh4JkHXYd
fqn5TpvPgMy/g2y60wg+GZgTtLHZyz76MfyHi3pxEdTyaLLcU1liYQhZhmWY0dNchYzUIgPttRSe
wGadH5oquHXS+q6VeB2iHP8H9nXUJFWGRRyMDmYe0rkxx2r2f5jNeY0Yj1Z+lB5T7h56eNQeDYVK
kJr/NLJauMjezTqkp+kfMK/z6hWi0LobP4qYJSLSjd86R3SKxhCpCNhBj4aaVnGENaR+QCG/GQ1w
smJ6rbLix5r8cgefZKNLE01fD6rOc/ZD92qKEl9hltyCoLuWUDOtjvgCp5OnESyA5bmCnvChdUkr
IifpENFfWMJOj1em37ymyN5Nm/S8NqCyifxwHTf2uLFVssbag4zM/cg0hssDS0Uhl4CW5926/cW6
dBmHka5tL5/cBsUgQCWV6G99mVbEACazT4GSF6q/58Y/mV6eIxsT80yIiGu3PWRVv0FUYO9tr3/5
buIC4Yknq22Q3zIaE+B02QHDikm+bT51+P8R4nZcqvF4SILxZjU6kSXE/Gj+XW8vk63vvMD+zIvk
JyWjGpCXy6xS4IDNo+Y9UzSmgbQfnZHBHZimTUoeja3GHRaLR5Uwdo4MgTBRHVRjvTkZNY42xyg9
6ylD7UnPblZr/SvRgPEgRgIRG+iNA7XOZphRYtrYe/3zUDDN9YT8blTx+twbxg/2S22BVcdJ+5JU
svKoJpKq6ggOH8dCMp4NloVM5Bc3LuDtQn8j+ctaSLI1OiqtXZEmp9KUcKUVHRA4u7deevm2rtKX
eID1JOb8vHasV6MB25Bs1o9qqi/Z5L0apTavbPWmcLMXv0yNxQBhmpSNZ9svviYFNamjFFmW4fBU
xEJsMCWdRd6oBd2pkybrDyjQnK+HdVaGi8rPm5Vp0ybBH7AsOk51gW73i9oaboPZHgfHWJQ4cNi6
zGrTQUP0i3a4TJ31Po7hCZcpZ1OzeHFctrdg6P/LLczQZgsfMAw/EQwmW0omitBpYOyHoMAxCFf0
a0YLRg97tR8OyGz7hVGOpGeGm8AsrohBjrJO3kacovgHfO634Jc+y7eWGynb+as25d/4GR49SURl
ACGwnYyN3vsV87hoUwy6QS5gug6L2ac9FhgB/HQfbXqj/jELFBNoJFjaJoBmlTtd3cl88gKrWVhe
TPWBEp0WNj4D8gmuQz+F23CWrmZmla8g5m7q5kTgTkLaKOeAsmu+deiNq9ZgDBOg0yUcrF048WSs
kLczvkyNl6kEn956Ljl0exAW4kCajqTOQCCP4s2VhBMXdFBE/mqoUjG+gTBR/kjTCA71QBRTwqSp
qtlOZMuBLZLbKJ9AJMqYfUGrD7QbMNVk69TtPmzTf8s9WkZlqNaYNIhg7mnsBS3uGTdlwJjIgEUG
Iy4CQGWxukTBa8LGn4QfZkVgeUc6cAo4Ie+NckU60TrWq3cx0pxPZ9cMp75/U5SvGlMCBWuAsdgD
4u9p4i0uh4XpqI8y1jn9IGbvZ8Gulv2OBDuj59Df7eLBmYcDJXZweo+c9xD45qJhNczvzLQ2MgnZ
kmmIRIyGc8Os1rmpF5yIvHcc++EBKA/zEzQSXWK+F7n6zLTgMgbFXWjlra+nt1I+UP6+JSwfGUd6
DuY9S5OFLgL3JRoI7JV6kaJvsloCI5WBenSsf1OJA4jKLFwDruwWcDbAEQ0k8XB5TYP/L8mMhR2R
Ak+E0S2NybUuAGS4CeTIwngBGPFKICUblFV+qkdVpXTwmoHRVmmKFZ1FCvGRtkXaryzVsL9OSJ3s
wv4vi4r3sSGaw3HcZhc6GrQwDyUfGyz5NPC7kR5C4+kjul15f/O7qdmUaF+ILWzfehXuga4+OwHL
oTvVv7Ya7noIm30Y+OSgmmDv18+6JU4m5dRg40vWbx79koqRRNgHT3XaY25g6XZJLEFqgG8TvRho
0OIyIsLpA5qj1FqHcUg++lFDr6DhOjanU245bwFZSzTDhidpBT/0pz70nN5VBXqNrsgk0MGpMylu
kEB0rdrKtueEGFYHi/JprNIfP31H/cHQaB6+okXmGJM9lVp1EE0Jp0+E+4xU6FUcm+9mVN0o4++q
BUjILSJG/1HX3jmGLeck9Utl+p+TvxtH45MDxG9gkalXJ8GuIJtGtjFREPWT/huS13dgvOOAG0FL
pEe/QYx3FSXL3PcU4Pey/5rA/FTVcM24dt2epBjXzbdEnIzbdBjfbVbrhaPG51FSv9cOzbYw+S0N
f1r3nm3tS6++KdDjOCwJHBzCL7MCRoFWDGVHuSaz49knOzNpg/ikgc2MY+NC1B2SEl9/tCq/lFTV
USCZ3wdi9uzeEpguq0a17xx17K1BQNeAn7IbxbM+dnvoIJfEo7KFTQmA6WMk7BIhakGkLpGkbToP
hRO8NGShLpUfiIXt+scGzNkK2ni9c2rz2+jKEdeDKp7SnBdup4C8aj4fOf0Hw4aul3FRIR6CVqa8
OnYI+pTkmiRqp/XT89h+ppHYKdnJDX3yTzGH3OBQ00hWbe3wn5rQfiW294DehejP7W6Vw2EGCceb
mSbaIlYd8YGAQ1XvblPnZA9DsgJm/x+XrwP4kkKXfaHbmo01rMqovgb2tQ2PIuruhaXwVCbPDf2W
BFRGn4XDNjKjfwk5FDABKOmnAWUettEaRXMUfcHpgMvIkcnt8nuuccvAbTSWFs0p3RXY1X0CwK3y
G+BVgzO/eEKZemtqeWB5SJZwj9UyVNXP1PlMfSXCay5iOjbeUfdZZi1KASDrV8tUxF9z0zlzq9CJ
PuyKyNzMY2NoqV3xD3UpkhWriY95cMA+EZAIJSBeR+M9/GnRGixEYmOuYMeLutm1kM9T94ubJ0ey
Hc5ppTq6r96XXjF7tWwbUvnAbk+cMfukT6c9hMHTdjeVlM/YOak2jOKEmAr4QR2e86q7dv6cXy2D
9chRcgmCm4ZQ3z517k+rf3JB6C+llR6AsRfrsTY+sSpi2eyGT4LRKKt6n4kpoFNPsLJPhrmLOnuF
2PnRmXz6CK+WTW2yj9oAIbHyrOJgmo1X4gCnFqGF/xixlHJUCM+YXy+Zq5PTRCeqxUu6aQNasbxn
6Am/A+xDLtgC3OQtF1N0LjULvF38Nn+znbXaVYBE05v+uemblVhXBJjAhr3pKIvxhdL739xFdyLY
3DpOI37h6rV23/Uo/LIyo9uZk/Frjh11e5bQixMnnaOjJczvsc/oApB9S6vIR882bjC0cfItrIur
6P7VSCJ71e/yiWPRQJLnykidM2h0IOG9S4aBFhyMarIOJkR0MqLSvQq9DRA/gFSK1KzM00ayNcNV
5DjPHbXFMsrHrRnYXyMfc+19YJ1IV55oxA4E5xN2cFsPXhjhr0jE+VeVvbkTaXIpG5ojVjr8F6I6
sTutoyuB0weDi0W7GO5spi+6wbXWSdl81xPWZ82nPKvs/6rJ9zehE73Rm9B200D4kBGeJxsMaR74
3+Ft/pScsaWNF4b5KtODLx2RdFmrCIFD+FW5Si4dC4eiXf86EAaWVj3+2i16KBBsZ7gQmzQIX3LL
fdOCPOXl7dGsY/QVObtxWd7TPiehwrV8/HTONZnfDxm37Uo3P3XX+qhwxsU5R8GMgJuFmUzBSmrT
jR1Fzwdjk0Im4UDXrWlOg/72kLZo+EJ8dvPW5njS5HjjNWJBghYBMXl+FCM704ovoMSPIQhg2ANi
B8rwddD5kPRZp6qjpShpq1t+UmwbUa9R2ytKsgjbTvmriQFNKBpFhLmQDBGnhAFjPr3YeJG1N03O
MpUjqQoKH7SUgnfduBuRgqoxa3Xh2D9shDXeoKCzmybelyOCcqfgeMU3zUpQGqRIfU36aJwr9yYK
7mWZRciz6zNGwWQPBpoOCa3+qBoYBoa1uZ3mh31J9HD52w46EIOxZMar/Yuk5e4aQ92Uj1FbwExw
3/tcIqdMImsFtOYqmJ0ehG3C/ibs262CZz2HGDvpaLgq+o7I3zN9O9FPj946NgYSE/IvRKQo0VrO
BK2R2XsDg44mOSb4KTuGNekfpkZDckjkVUIz2Ec6+A3wlVVDTROyxMG70akXUWfiiGWcw0wti4k/
i1V2taFlMGT49Cn8tp5rpksYDSh6qVtby+GApeZTeYnHoHTxaFb51UoYMUVERAlclU4Vt+sxwqdW
Bb99p8Kt1TNdySZ331i6RyXFzU/c5Aw0CwAzxNpSSeg8dqhd0BWvejyDtSbPUaqfUn/a+GYwLcoB
wrruRoeIU3RcQ1nX6/gy9JwAiBhkKOZsAzxINjD1fVLNGjxFLIdFKCzCbxVh/IYDxaUHDn3+tVOI
3Jz+WYD3XLRqDTnyZoW6v4ksYkhGyCU4BUoa71xwdPYWCrX1hdAqBNwZ8vqwCfIt8M53pB4rE5jD
yoKfBjJFcohOqmSDofErlqiE3MLIVxb1yiJsZoe2mVLKEuOxgWR3YdSDCb4kIFI9m20fPNfC8Z/j
aRBQmmzeFaAvhSh/JWFVN50u4wHj47EvB+RUzhb7tYuIponOTRmdi1J7o0f5nsY9QZ2Z90/Gg3Wo
5i9F0NrbseWwnTs/LQLLzZjBlJMG62fuX7O4XoeRTbKt0s56XXK8K4xg3ZdmcyzJpucH8qce08dK
Zc0/iodItHPu4UCEQNxybhrpdjlzIgfdApTMcb/ISQfbGFZ/1aq9DJV36GJ2Hj8fnvRspBq1TJAW
ZXxt+7ZGJ42juywJVdFpcadldg9FdgVqdsrs8AF701xnQUV7zbSMFfOPN9mQTeXnErSnzwDTZ+Mj
r3lCZjBBHMxda8e9W6yL3ngZSUwJTLou3cCk0k/fRKRJZt2jeO+yD2gsqz6yGV3MAnjOU/IYR/qq
arSr5smdHxugGAgC23eR99K7PdsbB661Z/RgA0JWUGJSxLoOhHMpWvgIoejQAM4P0fdVa5+cDrCM
WfPkMGncxzqCgfmRZ7XN09+f8qIY90YtPmjaQ9F3kNY6HUcpXLHzfa9uQUpiZilTQNeQXGd1VEcG
8ai19ELxeC1DP0C6ypsoWjQKfhRSZ/sc72O7bTnsB0iSMSgZ0QvzbY2bJW93bkZTUbDprfChMYX+
IoK529u5520ss+rXUe/xfsKKwuNWnbEBYxnQnYE4Z/9WKcZjaJbj7QQ13J9gmhZJmOwNl7im2A/P
xBwRe2wm6ao1xzN5y+7CwkUoia5eNzUZ4a1ub8lcaunKlN2qyVtW/irnZQMeYJPv/xV5Kg6DjwhX
9vEy1T1t26vpYiVEbw8N0HiHkPdxqDgl+y9czfEqQ4K+DNH9LQ3VggqbLyfTVN9d1dfHSkL2o6R9
8RlP2wli1fltlZzpl24bb/k4n3VZeU+FY5Xw8YiBbyhdCtHLfdZST8KMX+QdrWsNnSQw3qbfUwV7
z4oNBbfDBWHRISnD5Lni935yA38xzl1t5oVPjm8xGvbYDcHYbfU0ovRqun3bmW+W7+JdMNaeKY2L
o9fkcnEA5MTY7GbYx2sQ4amc1L122pKx9vBUwytPsuBdqfHsM714LVX5T9is/04soSwMHoyRCFNY
ZQSsw1X2GYZpexRxHW9UU7xpcf6mVVjBWQvQGfmVNttRl5bAfSbrKdpGeqkxJZTR1XBa4s7S6vT3
SEvN6FqbOJITYhc2bezYh78vuY8PM+9ynU40ZjCyB3LIMJqgJERpyqgXmIxNEt7YkvCFc454t8Ij
OpfTvmDebflWR+GvWSdWQoT/06Wp8C3wGkoMBj2CF4FxquuYevk0ZE5Bn9N1D/5VjfqtjVSBOUKZ
JPstY7XuHJXWQxnZtNbr/gDPNN2OVf1aZM5vn9TWGqbCd9f7Z0kv41GX7X8Mq0lRLpkYdjI41bRl
yExRR5+WP3TReB1MuLFMLe5JiM+OSVkidcmcO03+frnJjKqihC3lwu6tXTg6n0mRn6PevEsFiMMu
QRH8HSuVOGU6x9UcXDKQQeSycax2GYxeoAmcQf10hwiF5dARwPAlddOUEBqdZjS78zY+mXZz85ME
ZgAh7ezW9r3w3f/sUH/OU1r8YT4iCDDLtRXJrxp6sP4RNd6nqXxkXk595c2jveCaVBmQOk1OoOWI
7lToSbopUByhx3EAyjOlM4MGPEOC3Hqoikse1sS8FdaGaL/+REMbzp7OZ43/1J5i+R5YAP59DJO8
9EXuJdlTdqldTSz7kg08JVPELdZ60CewMYa1UgjPW6BUC5wowxbxOE3XDCEHNzEN24aEuUrDAQAN
OwrfxsJcVZl/UjH5NX7/2pNpRonDDpwPw1Kx3G64x7kta1rDWjYtYUg+2XFzi9LhaQBuugDr1dNP
bpuEobVNlgnEvMgfcKfmR8x4dMCZKCeaGZ6jSeyR8UCtqrtsxX50j81ylxTjDvV6+kSv+mUS1m0o
wnhjTtZL4xIDM1VrFQ934FlYoAkocTsCf53sWTkK07H5ATriTC9+qddMSohGFnskbBkQEZCymYOm
tPOfB159oyxjb8vh2WjU6xT6GmnC2oeQUDhl778PjfGPgLSXvunfGfreo2hPL0Hb+k15swZsZSEE
qkVq1AdGZ+3WazIItOjVdSVvjVBvLVB6lgDmVpb1xhikT3oc2lYVrmIG6Qc4NEvdBshto5M9MWpg
MjWk3amdBrkjjjVdj0PIqcrAI4R2Zri2evBfFrIpaboDfrhDGzJUqH6Eqru178xZTN4+sDSGoCA+
16LjHFfxAaeO5h1cI/tFr/FVehSGJoORzpZr5YT1a0cC2EoN8Y0fVKAOzJxVocr3eZZdtN1wRB6d
L1yN5MvaiN81Ob57JpqUhffVltN/ssvlsZREvesjDWcDSzYULf8d6y3hsMi9t5rnfNQCkBvOStht
hXjRR9mepEtBWjGF3USdGWxdUhvXLdSjtVZk31j4JBpqncOC0RDwAnupNGkJwx0G+JpQqPa4vUJ7
sN8JZmE+Fqrmxs+nHo9jxr54xNy4W1pUvZj4x7WrQOZaFGyuUwKDbX2xCvX4jCh/O3bqOPXDONd0
MLbqcdvFDKWHkoyC1s2uLUdriN+RfPEMZIdaKW/2NL0NkaPOXcpyHAsH3ZIJo6TQUPKjgV3oHo3i
Ohh2g9E+GEvgJCIyrZgoUn0v3ndhe7PwWR96gSVKkjIR13j6yTzhwtbbfc4+lKa5umpJAEzZ/ups
9windVwCfeG2csozCzzFlV+cKNng1k6Gvqpr9l4UMvRjh0XidZgtE+fRI5eij5I5SzecTu4kGTsa
akPeCW0aF74TkQ8wdwYHiwBfNAqnMzUXxTcLz24Mr3HWJ88EcCU34HDWscrG98yx1KVqizeT858n
40dgBQxO+uKSYeXcFdBIFnaQV+e6iV6JVGZB6Opol8lCu6Lt+PEQoh9LnR6fbjvFRnnap0OJrSyH
ck22R58Wap9HhFWzgi0tV9n7smcWAwUymvxNqssFPO+zJwhSFd1CcrYAQZdxqqgsuJJRvOncSB0K
A1hblF0ap9/HrnpH40RgIu9E29b0UiOnWHu6ovGd0XoqKuawooIBQG95aY/UNq1VPyO3n2WZy4xr
/dJLJl9dWRyF8Ot1I0P2xerhD97vLDXaFoF7aFK32bSdex7DLF92Q6m2MXbLSCS7sZk4+8BulP6D
vAEHdR9VpF/uHd069rL0nlT2ps08MUDHU6V9AOreh9341Cc0EAlE3ADi5DLV1dHQ0lsbARithf9R
2ABxRes9Mqcj5aiqXoJcezLdVixrh3MT/A/kDbRvSCslNFsIBAGMFTUcG/QR4IXAp0+2/USl53j6
d1NjEuwwFlqGxDZjatha2vZVkGG28VNO9ahX2HIC312xb4IxxuuUoUPZ0rXneI56daWSFNpJUUKe
Vc5bHg0Vx89iAf8F6pTtfKU951I93LX4rE9Z6OxNSw+36YZJADeH2zQrHWIVrq+rHwE/sHGrUCeL
dWHQtuYGWTLpAGTqEilDDMpn4GBpnDxaM6lkVQ/jJN4O+B9W6J1LyOyWt4fy/JVX2HZ6inymk8D1
XBQINcmrq4C0TJTh9m5ofGtNXg9Fx3isiBgGP4+f0euQ2LgCMiD41/0fCQ+TzqozvW/OLnIxWHMZ
0VSAfwuku5J1M24M5q1VR4qpjX5Y9N2xZO3ynGXp0Df0qvbPvI4s15xeGXGu2qqo1yJGWjsqK936
Wv6eqE6sB8+5ZwbhosmAnQN14LpTPeSaxKufkt6623WU7QCDdqdU/OvhG+0zFEw5qcXbUMuuAnv3
MtZIUCgMbsnMNo5ZCb9ZxoaC/j+Iq0blESC02HM1RLiV3fDhmcbJ6lFBAN2lYaz7LzhvnEMICOpp
nFLjycNk44BGwurJQdXqjOSoepUcQ0qkXTF2G4WLcIdT8xkzTXtOzPGpybVyM6TuqypJiVUe/JWe
0A8gwOCQQrvaNE33QD7Op1cG5DowSL6wlbRruoWsFLlYNMYQPetE4Z06hmY5jYKzoReQ7zmo6yRi
A7NWDXB6YiAEHYBR14xNFdb3v0ZUkolXY2hYHKjb20MQDPW24zqnlpyV8eD3MGlhKJcJMpgJxkKJ
wZGcDf7kyOz//xTzH/ze8fMCNY5Du9bR5VbvU/uaS6d7laHOwl8RZscGxqXYaO0jq2lxM1dNzjQN
ukfVhJw7vfHqaUP64NwwMeMKI6JtvdDvnlDYHOiWr1TKUEkl8/KoDPdM//+rmER/D3pxy2B0bIMe
TFMgP0pioR8lJfcuSum90dwsHhgP3I2nIbNNAyvaBYUFHhjDOiyrkdLcIkeyGWJxQIyTbVrbhDPj
Tf0DvXy6KrNe3w4Di8T8V8pgwYIB3QqoDMkYJmekGG+ebayBof8nlT1esq6rH1mOPqFOTkTApmcl
jeoRXAYgTAMbzjIpem9XemR5miHTG/La5JIpQRNF4pGIGhMUjX8s4dys2pg/0M26V1vKs9RwcWkS
lGqEY8xPdNqi6XH0h281oRZgfttvp1aU57qFcl04zc5vtPiZDPFwp/PyLPk2GpgMkrgRj8C2xd4e
RrioFSPsPMeI1pXuxIyzR0w//+Apy2lcVvQ9/35ybjXATzLjGGC5X4ehnT1cDzerZTms14h4Hkng
sOrDh4XpvqQHOa7MYEyuQd/vhIvXT5BpcI5Gt3upC29tBsnWU7n/bNMXvI9ZtyP1s9uWrU0icUYD
RecXZVtB8puw2/jAJPeOlhY3hyukGRoOHuNTjV77gl+iutfRYSrt9LlGDjPp02tjcV8EEkF76fTv
kwsAEEIks66W+PCAJkTH/DIkFhmgS/qrhb3PuYZYUTh6yaPQ6uqITpPNCLbJgchLi/i29LckmnmJ
8D5clSBx+S34YQYt/kiwjHLa3igL75Zvif5RRwBd83bwNpMNYW0yGaeXZKTmnNpWmjQYinj0TugF
r/PRij78djwTC3aeiLBLXYBQbV2F95D7CCpA0Ozbyq5PhYnkLqUIpErg4hu5zADi0KHxB3q9k/PF
BeVc+EDtR1ezwvlt8GQx/vezxtgHCkuI4S2yXhYowCAHl45lr4PKf+1Ehl3BTFfdkQC88NKFBYrE
nt5V7dvDXjakb8vYuXshodmpwc+fW7yTBqjCtu3g6HtTCqNXQm6uP4eapL2iSEt6yUpHzwSOOMgU
kkAyrRwr/xcW3vDQZ2le7kHdi/+S+apCHF0D8iaCTLUodZRAXdb/GMztALD0+UWMeXYw7ZkgH+vm
3ei4pFPdrFDgzIkJ3U8FeeXoyCE4wJWrlxFyYlJIxx9pYHpsNYMoCj0/VZI08mRuYpjNqG21PsY+
MT8Mp17sex+ZeJZDKZHE7GbMzHHDT/s4DmwoidwU4KC0rYuVb/X30PAxiDdTjdskzrlv/Kl9lSb5
5VFMRgVZA5ZoaTPULtAbXCrbwO8qQPimfjCkAoYuVLkdGg+W6pQBk0vceDUACcNEJYnYlDFUBXeH
1bV8Lko7gq3ayI3eEmoWFRrp6U7Ak0FjqsbCvmt0sdd0qPtNVYn8SVbda5mqad2lr22LBm8cC3Ef
MM/vcGKqVY0Hl2Nomh7wG7K3a/8mXuuNO2ptOGlxsGkYLg1NdfeuDvOj6fB2/j1sVYRKlbcMKMRA
jBBTqEMjyeEdiwjCRmJFD+b100ENSqCD52FseeZG+P4+6GAZT2pq71o2my4CgVM51uQhZRqNtnZ0
9pQPDkkdbA3A5bKtH8M2cucbStUiRGjJAo6BpHnSK/XA5UmEXVOVe+aWzd2oknZu6SU7rYiau9bO
s/TUAxAwPwQ3JzZ6Ae7i7+MuLFdsKX0Yvs7fhZ9Z7bSZ4fS/BlcFrc81QML8PbOFCZNtTw8Wf88c
dU1+YnxESM985WhtTJZ7bX3/PXIGb0ampi9/j5K4cK9JSBTk36+k5+OtJfvj75EtKvWq0gsYCH3A
5nXQg7B//fsWvp+VFLp5+3skQnMPkCG8/j0lyT633PCqp79HBFx+Sela579HkYfMMzCM8vT3H5uB
8jIl4+N/P77Iq36JAYo4i/n3nijQVhm2A7ZE3gLis+J1j8pi+/dde+TqUu1YMpLkzSWEJ9jIAJPw
3zNrvqNt44Gb5++7EoLvHgs9S/f8zPgtmoNn+Mny75n7GipRJ3zGIvN3kwDsQoLclcYwzyzIy7sQ
wXf/e2JbGwBtxu3p75/6nUxuaWihGEIBIlsjWIVJ0r1UuKqqAqIY+Pvx1Rpml86T1lnuEwpa8+Sx
lsFtIEAgwV3bVuzrzM45l8bj80yXqjh7H3XUtDs1DsbSqyMalh5rfhn7+iuf/ZGQPgTkFJY7bIr2
fZhfKWIN8KtGRLguBw1WpchGxTUMNPVGYxWi1L3nkCAQDzLcVq2RYH4hiUbHg4NwPgNbQiCB4+bP
melrr/nQphBaYaLUVXQP5i+O/2GpSH9JkmGf4hO/FoV/Sbs22da+ly8x4hE9Esfkebjxy1gmPzm7
/Fmf72samzCn+8biB8REPs9/5+BhmkcB+8adLUbmvMU107s3dJAoLaUvO9FM9wlIfehiiLbskDjR
+a8ogxmMNcAARVP5i79fEAqHf/Zt7SMzAncbO6qF8FoZzwFuIdia2uvfF3D2UZxpL3+v0I/GTfN/
lJ3HcuTKdkV/5YXmeEqYBJCKkAblPYtk0U4QNN3w3uPrtcB7dZ+eBgppUkGyi2yyCsg8ec7ea/vI
5YfavpuD0W7OvFIW1DCrtM8+wf0/CCKWbsrCrBIyMD+VGXkxjgjEagogHzsW8YgqTeXNRDe6wUsH
/3T+jgYX075rJOrOmjp3Xspoz1knnbM7gns7eXLk0KJVSa8//2g6dbrjFkfGMMZkpgTJE2r/QwPV
9c6ymdpmOatxXvw2PFoKvmMOtynUH7M+ry9ahiLa87urPUKBznJT2+Xcwk6kT7QsLOYVlty2NbE7
dsLIrva7m8B+xRS4A1+nM46fdwU31/x9UrZodpqsvdVe6t+V8HJr5i79ND5ZpqmuXNoH+vmY2GX/
Juy+vZBoe+odrBBJl9443176hLelJaN45UMcY2VEkyhCDvNleD8l3XerMuM8tNLc0f62l5mYNAK2
Ag6ULa0ggqj9MxDChW42QLxnzUMMn0L5DCgqT0+IeOjUBoAbvO+Sdn44jB9DxJ3DyHKgp38XafW5
cQ1xGWRR37tls+EYC8FIhF8eRdnjIKDmullBjHmGVr0mc0hYh8DwjY3WPZsOEqHJyeWuiYFzubpY
RrFl78J5jibxUm1MZfvrBg//zcg+UigguD3a35pJi9MbiuQmKgo+Xz3j3cA5REq7kXO8CMq8fmi1
b6Q5zmPVYttPZDAio4ippzixZ71xzNXYn02pHpO8hhMZo2dPWhyT+vw7mZqs6Q5y5LYL11/N7+Yj
ggsiuvqLKMtH7Kji9vOgrUezgSTihdHuZ/wniohVKKLRM/8RvuTFcOcXkUSWjYKSuhLFjcnEzYTr
tFStebKZ1yfOZOLLYDlpU2Peap/oOMPwpxtoKhqJvu83e6xue1d0LkSJmmJdIy5wzFRO24tQXg8T
ObsbOculVlS3zE99DkC4pOyxf9GJaAR55qhdEiNXN2nPSOupdDvzEgAgMRvATLrJoN+vX7tCmyNB
sDIFY+Ic0pb2kZOnxdEKUlLVwlJ7bEQmdjFGU6jEm7BAgUSvXS1KzC4rgqPe3AILTGqG6fHn6TKb
RURCPNfBegK6uFW53z8OWrrRKKC3vgaIjpScCsPIMG4iMsxUVqg7XWp4iifrNinNus1lE1rYG7ex
uGMwfBBj9Nrq9nqIzR6xj2ffDGG4q8DtQRN2lXPjpszWsFnv9SR6y2V8qu0pv3Ksv9C2QYguo9OQ
0BJG9rtghPGuShXtbNdpH1vjRBOivlHmxw9ZxxFvlhG4loEeAQNP5RoXJWS3mwhnOsSldq3FS85A
C+1pQ98Vgtela/Pu8vNRlqGhd/PqpTBotNK4QTnNqtEyhQLDOOKJgttX1OHl5yHiNoIF1F7TonqJ
HCe9xONAGuRfH+WceQuOp/t6SM9WDiAJDQTPSOeHloD0bazCh7gnZ5IS+o8vZ6YEpok5AaqdITQw
JehDZWkdsjYh2UtVy4HAztVAR/BSJgFNpFwdY3RXkE59qnULnZfL/D7EKh1NWEoaDyzgaEYnMzy4
6MTOtKkYqtJqgeoVlosw7WtOzoSM//yDQg/6x1P6+XkabT9vmGKGZXy9adi1sxb9atW9JlrMoSyB
0Mqa8+dHP19DapxujdE/B1PeH34eUkwRGzap90D6r4GplxtX6Q2GlpgmhvHz6ADFPPx8VXUTypef
zzukYHb8Qb3nb7SGqsUek73jVfdNqz/ZZZu+d0XerBhxhfRVsvypC8R+LLr43syxTnYp/EtljFsl
ET41NE9Ww0hcTNv0BgR7Bf8WbdZaDqR72VhyPvsq+dXWzQS8CIINmDB935X0dK1oyt94s0CYpc0n
haFEmY9NN6c+gxUbA8Mxqc8MDkZYHqqaEOBiZ/uwI7vQPWZ2VO1HIgQHUtdlj5trpJ1X2qP+WLjO
kUYJNtdKV/f1AB7K7qfgqsF2O0VNYdKwc/vP+E7TuvC9pNuXJTYCkYisGUYM3XWYxO9xytYMqnZ6
0lyFb9rQGJnPZBNB5Yrmeuv4JHgbOefFAcYrl/y0rC7Y0cx90SPe5ECCDgps+D71/U+DCAHy604t
Y9pb2THGatwKTl/dDhvFHHY3FXJjsF1+lOkrYfLz4M6xnsHg0XV5nZqy/aqSmkiT2M3vUiTXayey
sAyQfLSLx8I6RQYtDkaA8PeFJyFk+Q8Bevt9UFpklkDt+jS9Z3NkpO2GzqqsDCZOCf1vTCfFRiuH
N1HM795YHVmhbXIT8w+d1h1n4EG7uqZpn+yGgUNHoo3USuPOJKpr9HnlzSChtcSrAvirRfSHbM21
9faN6fgL3Vfvl4ZIh5BQ1nAm1+vesLpXLk+t9yJ6PmpcK63sXlsuBbQhnX2JsUndpNlsx/mZCZg3
ADJANTEk4hDJJnk0NXyDZlTiLSK14zyUhvVsax9jIovXKiYNt2Jmt3QDmOoZfsk2owWcxJXi4m8G
hDOW9uiwms/5HG++G5HCScd9CxYgOQaGThmBissF6Nm7vJdERiJ/NtjkXEZ4tfcSqKzbgntvT5MX
IXOCoJQUQXK2Z+zWmAyfk4e2itFxCW0CTU4/uqjakHfnrvVQVz7FalyZMGUzAvE8ZnRhkvcg2TJk
30hRkjaPtk48XYbS+2R1T/BjkpTKwn6OEjIya4RlpC/OrfKJMyI93+re9FW0mfQAtGuDeoaimOxT
6DcrG15aEhTGQUYFylJDMYCwBxc1FBO4yhgchJq/w9iUJ85A9unnoyHwf/dV628x3yPnD+YMNCln
iZYdY3vtsarqknB3ps5WMJ1iUgcjV2LgI7p1U+v09NAVRWf6bwBVsiPntmXiwzoPuiGbY/wc5PPU
i84YnX4ebM4n68oihQS+bLGWvSZZbEsTI5grnqRZIlgR+lHX7Sc3H9ut4Xv2KUOicGppVqE7Qe1W
g2pC/fw5Ni6muQpdIC/0SfNvLnq1ZYcQctlbUXBE+hwcfz4SRVJuCtf7RkFqbW2nfRuzmiF7YeIj
xsR1DA09OAa6FxxlDyqpC3FhG8wXjoRZp0dGdulx1FN1AJ/JCTz74yv/+LcyHD/EgHxsNHmSidzk
MInuz49k/mjj2Tzkg9bjl+dh1BHwRUDCMV6b1k6E1IFdopOQMf9s1G/OzonctTN/5kFSniKjXVmt
8ZX2+hwJT1CgY6q9U/c5mFj0GE54rkK621nGQYKDHGuhpuL86GoNmO8Gf2odMTgFm7zq7aHaOz4I
FTU/CMfujsKDBxnVSbo0yBnNJ+9QKLN1lkafnWVRcj4agoQmF/vPmJkfP591Y5kcfz76x8PP1xI7
ufRKBGTYLwF7iGM50yOlZDWFAgf1tSLhc2xMk999xCtky/SGCbxZhu1OIXE9/jzoSF/XhQUVxcqn
w6RpdPoo9jFsNARN1RDkI6Pfy75e11hZAbaYKzU11SqVNWbSKDr+vHg/71AE8v1AHMHCKrT+2mkB
8Yv0Vx+0qECk1A/UvLmHaFViZE/GvHix9IYJYiuct85RXwAwx0/etjvaa/oVzS1GAXPcKGAkQIHK
50zBlXFH47Gtc/M4Nu3BMSb5K8usXeja9W+TbNwRa8khzMwro24a4IhsaYXr2itIYnPh13m0KbGs
b9ow75al1ma3qIhOgTNrxcy8JHIojNZ09tpr1IE+6So8yzYula1p9uG5MMHEcJmTsFD1x5ReG8ku
jo8XBewf8yF9V+ilcSI4q94KBr0HUeQnA3MulIwpI5eLUZnueeAZJiNbFQnqxAheC3UiQ8Gk+Up6
c+0myHqGwLWeioWbz4mrtOKWPqnAPla96dCZOM7K6l5j9+yxzd1PmBMMKwRGxPmrj+BqJFMcrTIa
/PAZKu3RLxJ9hUeJ10TgRgT3wdkhl+dIpPkOVEbMElIMAPg1HIE6RXw7S8XLxkA03nnNrhKmu8Gv
hbWgShi2aQNFls6IsjCz3cRrHjZ09aqq23eWt8kTBsROnlj7LBroH0AkWXcGfz39RbnOLOxYo0ji
ne6oTw8K7QLIm3evBwPeaqZ/aaqfrdEY97lt3sWFW63QGrgP8DrqPz6qp25c1IV3LJrRPiW4xzEH
gi0To7jkxnCWDg6KgBC7W+rdcfatGaIxQQ5c9TI3S2B/RpTtCPxM0g+wf8fiahT49wboP6EczoZt
kUtR3Cmcc5scBOoyyeWxMYB37CIHx5hNMmVBZXGTwCLZj/LvxIi2ce7uufshuo+xQu4M2S7Se+vS
Td4rUQL3YfremKUEuUayXk0py/JgLMIoDOZyuLzGbiDACBDaUdJ+vZOWcxuaXDwkrlg4MyhJ5WGy
cWI7+lAj6L7+3XbtI+dlgj91pS+NoXgsRg2JA1u09EsaUimGq7p59SPMW6PWdNuGgQNXk3I+qDZY
I0TU0ywZthMxR31d7Bhnmmtwqr8SQ3+v9H2UwQb1jM45FJR9I9g7VTjM7stqmzjoX5TXDpiQLNb5
YBIvNGs3TVD/8Kn1m27eyH06prQTdkyu623IZSxw26OxTR0ruA4lnsgo0tZU/LEJj6uw1bAvYqJ8
Y+D8666ynWVhaO/sTsgqHmDoBQ/oO1bkEkAS6TkumZ65F172kIbGFy5y42j4uo7PAylMMDVvXq1z
OYTJnQP67xbgh2J27XwVkfzq+3qrzy9e3jvoyETKmqVf8M6RRuaIYgMLYmlmDDb9FNB4RPTKQjbj
N1IlbWnNzjV0O4s4Ck1EyMl0LlgmOweaeZ3nvwmR1Rq5HVW37pKEWo2DDqGiwExpylWZ9923Sy9F
p6r75cOEznXLdGdHXxRP/GBozNmcYpelpCDbI6fdcSySZaXNFvQRkYmqTMBeenLQvHHjkPAazFKO
UDXjji7Xr9r9tiP14PakFjU1kK2i8pqN5cIc7bOMkGjj1E15ewbAVS0zjOjzN3J7AnjhbhY+NgAR
pp8pOW8wN03wFMSd3AXop0CHLcIQ17Luk1Ad1rxUpO4WqxGx4aIcyUyeQdBkPngQ1cZcLMKSYzwm
ctRDNn51qxlP49ToJwIvNm3m44C0QCLiawcShYMJbVr4iX6YGyenxvFxLtRd+pIXzmvfiXINPMmi
yUvqEKmYBFxC26KifcqLtEVcvQeoWOEnoSgvHJKD47F0zy1tpdJ3L05yUeh2LpjEnDPMrzEc450b
ohcWDU09iwrErrl4m9YzyTYjZlu6Mlt1HUSCx9KJCY9uyGYJOp2JReUSpmQjSTTNXYQF8PLzIBZN
Z26DcbKOld8ToOQBs4ULg02C2OwtWGaE8U5sbDvbUcvaio4p7jEmfLpz+XmIKUX0oW4OdnqvSs45
GCZZdj9b9z3h0mPPJmAIAsy9aDp59Ot4j49O2UAc0uqh8N1sTbfn06Dyfy58ZvHlKhdMwrmehlTy
FvRutcdX+BlhN1z3VYyyOBxfRCvNtR5SdwLiusrQWQbF+MLvzdos+EXANAGpqpwTWDZmHzZAdjm4
i6K2n506pPutXotcc84Tt2SvisvgMWyuY2wV9F/BTk7Qx5Qgll0PcA31hHUFIVJ3RwwfGprbrAmL
FySbw8YA4JIk4biRLticylp7deoinDBexmCk1a8tQ40jq5uF4dlW0R1/tBdBLZm9ZOx6EKwJSmge
vUF8yVBvPsl6CBGmuRscYjBWyxAFlHB7aES1tS4c684kz2+lWfANiFWRNvnhB+bf/YJhcnXX67SE
EygTq8lHzg2NaWKns35pARlwQZBvwyHw0F/zfvZW8WYnScUBWXzqmvaotOBbNIHJgofr3gzjF6fN
90aanvGxaqeWuFIHLbORREfpKrGJ50wbwjDgTiDHM1CXbKbQvkxp+5vWAgjwNPrlF1JtWZw43ATf
/Gn6OmmYMac0Pg+TMr7hLaIfkoJwNo9GFW/vAr8OfjTMD42AbiLs+m0AU8GFvCIYQ9uHIuemHtP2
qZ+DmAhruIOovLR5ihBT9Ewwz250e5Zskt23k998ohjf1apke1ZataAdQFipnSDhDIPnQRf+MZgs
qLx1+DkK8anR2YB3Q6VgAqxR8Uoxmlk1BQmbTUpyR0qUiphjURSyUHaoU0d6nk9CRORz37BcVBZG
mwpawAJXBVpGxC5BVBKj7LiQDUdtHhhiJw/GLSwFErrMKxwBFGfGkSVkpfkmUgGsm2OktxuieHT0
imyOecBpLaRZUjTWU6/5VycxP00rAqxedDPrWovRWeWPreY/xVPJVD6dGMBJkEXlpDFoNJ48u3wJ
RkKARuN3UHBcw6RPWKr6MJm8oFqO3y2QBDGhOLcWRl8g8gcIPDeAbDrBONYH3ky5NFxaU4XGHkJL
3Cy/A43ZWtCTMtllAIbj9J5cYIr3dOM51Qk5g7HHH8uvPZ5FTcewD0N37UU5DGXNQjcMmqvnyOEn
8MVcAJamR6yRTVwngfKMp4Hj1nC5TLv50Ay2C7BBRMJk8i7xbaoKxQhcZHud6ArD4L6J0aBvvLI4
M0UJ9sSqPBKJh09v2gODbo3I2TzG4KkoU8Flj+rdbzH8JRUwaJLhbg6RAeS48AbTvf9C84NjoRlp
Q1VHSyKEs4uQaAdOF1rswU+OD4Ef0qNLnXaZqf5Uy4/YCA52KyMUDz6JndXrYFOWSlWhsu/rK7fO
GkGSxd4WftYGNqVaI/hPye/ax0Vfj2pHMCt9WN716py3Ea0cL7ubAhNYNu3crR/hCEELg/kHyGON
8xoO99EdWhhgDqVhEnu7CNXGLg3DlE2vZJc1emzHwwdrjrWxOhcDeLOpwYmfwQ8TRmzig8ppFMUS
WDwkBnNgPURjm2WPiK5sOIHqmQlgvggpA3elnb/rOs7n2S5mB+05GtG51RFMZxrwJWsJRYdbXUed
i7u2m7eYijizs/qOjt5Nxd6lNplvoSFYGWHt40obcVVlZAkRpvYMRGO2dvd3VoKQpdDu3KD6TV0o
GVQeeCaJnmWd4XD2V8oHTzy537ps+OWt4r1q61M26jq9/uyudQo6KBo9dsSnCPaatNxlTr4BVZ5r
X1roZKfAOGctPYZacj7AW3YdRAVkmXEZjcyjltcQY4rffgkDrIsxf9fTU++9NQisEaSwL0mXmGe/
JvF80q6jDHGO2xVlVPpS0wkqLK3lMnfoGyLf5A0Fi5avQjUtcaAgrquRJgvNe3ST/kl00CZxQUK3
r1TFBeLUS1daa9sr960g20nvdIRQAOlJzzO2mIwpUUiOt6dvlIZP8Xz/e0l6Xwg9XZK8ctZqbuym
q9daa5x5RxyWnXRaV+iEeiP5ADXwarr7AAelYKRT14IzhStpMPpsl5EX0HpEYADxHrSbtRahj+ur
xiRM46fOk7WFGHTBZHhJQ4lUGtFPG4D8FfpYe1P65hIEyp30tddBIcJU0TtnlgATwENYTHvODb+5
e3iRCWFtM1YK12abbDPr3bdh5o0uvMnqWAWagDP727bLByFYKnHGwfG+poH72qt+P7VoRpPWXCFE
vflZ83vItq0i9LLCHwZnoOYccpiM8HOgPqw9DIB4h2mAk9HcXFpJoiAlMk1U/d1sk/ce2BIJ7mJe
qdZFiMOJprO1KTkpCDPDEpKTpFbVSDADoYMFGmivawiapmde6dcxnsM2x4D1Ib0aKkUuBuAEkYd8
KbGmlsiqatIS1mWiletulA8IOr/UL6llLPIBIvkIz3tfSwwNYN61ydgXyjkArjj5rvmO9VVtIWWV
a5U6MA6Nlmgvu10OpUJXYD30qr3XAFcshxgclMVxxRsePVuAok1hwsee/xnhC3dRDASsvH3V0HL2
608VxAxNCuqG0O/qVQu6He0TCDgcwpinyBeKeYM8MIUZqzeTn5hIsA1XioODoWGGHXP+ywAlYnPC
ho0aTxtuvviV+RxCtQ8i2h4ZLUHGKJrfsZM9wKSv4U1k6yKlWdEQX8zrXWnNQ2jIk/RBqQfdA4sS
YX8bIu6QLtQxsJ4bhTGGnYeiHZ5VNB6MtGkpEccrq+wpI49DFiygfSSWRuBczXQ8BCnbhFGV6MKI
TnDMPblZ936VAVAARu9kjFLuSUrE/JvARq43k89ZQ4wTPSXm+J4bXQLL4F/xOBVDCvMwe3FhmGMr
aA8sJlSL9hcinIuY6rsGHUXPvM/w098N6tk1fKMbqZ35AiHHp9VWX3Zv3jc+t2RUrHxbNAt94rqz
GxijMAjxpj5k7Pc4Hz6lPb2SGc4xztSwglbkzA0UnQZU9HE60adkI4cv48EW3piIbsfBeqdRAECa
Na7BH5uxMsVolT33UHhM1G1xkEGJiKpBVE1Wl95tg+7OlOEeIMtOWc5j8l4EtEZJ5dHXWdBfm0jD
SKbAwRR6upv07I1M8ZxwJNLmJpMfbxq2C7eZ6tVIk3YjNcrvqsWZz7k7oQC/JqReIGLGXONme1pN
APARMC0UiKgEKdYubB9DL3uNqo7TWJkfO0FoxlTw2vDGCKuA6ZZm2qZlPFSSguy3ldxSunAzQRmq
Czvft2ozqPa1rId4x0aboLefs8U4uxNGspP6a9d2O6eHlFpgeF7HRnaw0X6usrzhxNdYE5HF4KSM
qn8eQ638ox8QxmLnew0DxBgZfj31a2XG15kwDFYDZ0g0J2WEcXN0AmKaQwJG0B2EWy/dJ4bXncMe
00Tz5lTdNsUjsov7lFQye7IXlmOUuzHzESM64sshO2bNUrdJYhhUEEZzttP9SNIc/EmqHN8rjpkL
KXQasm83nAsN9IDLhgV+Ocbpc2+gOQmEWS2dbl/MLqXag8lRK1AizOTSIYiZBnBS7pFVVqAA6QXT
ZLJv/dBCBY97zOOQO5ALTOuBBAcu7omkpTAiKoH4W7IeXz03HihQ0TtpzKaoQxAABP5OrwWHsGBn
2+BBJDOlLT4i8gAQuCEwubcuI1yfk6Plh14lrDomibmEO2MR6StUjxrI/srOxAop+aYZy21ZW6hO
zcRcDinrWCGRw0QtSsM22CF4P3qFCXuqYZ8JRHw10e9WxFshd62Y9M/Y1gCthF3KFU7D8Cx6hysI
j9UCacy7MVRABCmIUDOtQ6V5DKR8shAihvx5/urRSIbCTepebt2LHuhTSm7D3jGGF9OC3YhSRAOU
06RrZw4nw3F3bnMs3TOlW06KTr/WNLRSmrWuUaf6NWldCZTPytWeTeroQXTtI1r0wipWFrsLRAvv
BEwtXNWdhT9GJAShZxBrgNuAkJUGI05DkPhrwjz1/PES+uBMYmAg6XiNgFDvffSQXB5AiOL8JUVZ
jhRZ+hzPKxswIXpcnVbVfckcrtI6SWZhmWysocMuK4O3SVJqKWAWbUYTEW8XdwG2e/aqN7QTWzUV
Z12G5koya1kRb+nM/Iue2oQbzY3iTSd1e4PQU8cDnWXreHD9Hc456ibtq/fsemeJBtEj0czMksfc
Ei9KeauiBl/oondjnPfmTiXEu9l4Keac3wHyQAivNRpB2IYpAgp6D+818995dEOXqgIoNlnXdNIl
oY/OO/eziiN2FfxNZi+MNccow0y2pM0EbEceBDrHehE9fqrU4F12uebBrpduxrmvRjSdxETgEeU+
UoT1T55PbQo8KnZ1f+mPmbdh6p0xCuTQZDeO2HZspzi6yK0fknYF72g/BgyxBD45Xru15o4kHLUp
hriwOjeWP66lP4ErzBEcVR4mWAfUBuqLo22oXxlJldusiL+nSDs5IWnoxSBIlqd5Bi6r3Ey5+O5L
/uLcxSoCu5XeFDI42UJkhBjS7c0Ec0vmDqw9QAShNIFn6++TMDPWRVRZJPD1sEOQZkEvhQcvvWeJ
e+TUjtXFIJPgomvyyAFiVdGPInMl6znTGuYmjB3KQ9PfGDJ+DHvfWfSQHJcgjG4/VICxIW1HC8et
PRH3R/TWomEYtBYI3pdpTixLxOu4hFaI1sJu721eQdk+QZ+5VAO5zATKgiQr3AipQXyQ5UZZnBsb
d5hL31+6j+XULEm6AcuDK6TCo8oEqZ2LFvy0Fu2rdappJRtRatIIwVc25gzyKlW84FuGOqGRb1Rg
DnRpIC3EMN17TCf2cAXuK0UeAD2GGiEsdacT9TBoPVgDRNUdUz26YAmpnr1Ba7dx33FfMDxepWN2
LDQKz9z/JB7tC6bZ0azz4TkeX3zUMxgZmVOokTo8SQGc+DEZsFIFTDLRBTKPceO9b0TnMY3uGRbL
x6ZlhGBOytlY3lbIpjuE47QJ+zTa2H7y3UDDqqu8vTkKerFtk5Ew19NdbD6GhkAH3l2tCSUjyibO
MRPIhAL3VCm1b4qC46QwC2ZUPzCfI3/bauUDuVxY0LTqq0Hy3UUOqQmZ5x1csoeKwCCsbBrXRE+2
61zO+QV4jVMzgisK2r4ZQ3rIfvnGPnM2gcau6r65aITuukGqAf1kr84Bja3txhiwJAxiKQNmOpwS
ifDSnHfLtK2Vr4ZmnTUsApMD4bQ0+x3V3rtSLWwozLLwh+Qd8q9mleeKdNU4tZaV5SB5RkMmq+zb
Ok6085Ycx7otItyTSEAURag50kRMx1CBIaM82Yc0uAmwLa0dAgqwgDSIwGrioJyMLl0OXvCQJOmq
a4Pyvq1XECu4MWtZwZy4JbmCOu2Jel/mMZ7InhZPXm3DMre3Mfd0a0t0Df0uC/09CgR7S4uVEE+O
+nr2Gvono2zqvdWmv1ETfDKtebT5JqVDBAfqyHR2tJ875qWzxoCEwrK5RWRNLAKfoEEpul06z0l6
7BqmKu+dzNfWlYieOu523sb0sR9OkzsU8wFulw2zfK5CmB6a/TnUaGqMyFJcy7aYqbBH0uErN05r
vbIdLOk1eW/EQT/B9jU3Moa2Y4zQ9aYwPTgBcohCE2RclfcQO/HdgYl2QZ4n2rbutQBYKPJJ/MGY
8zScL1Ck27uKxIEa14WNU/Z+mGqDxkLNLQarCm94A4Elh6TdpitCtsKDzh1CIB9HuYiZVuih5G0w
cgnpcH6MyZL0EY2Q5xdXKN7bIP/GL7MudfPFUWHLItbRD6dOzzvsKbG2nirEN3Ork4R3KFgWPfOQ
iPsFQtO9nw2vSQx+iYKfmIFVp+U7yyy+U/YcYDOs4jM7uLgbIF7t8yTZM7NfSy+5q/vw4tGpXkQp
7XdNsBcSMXbuJ/sxQpi4GCbID2kOy8avaX4WLTMum02Yo45YYw6euwIOpw+QxV2DZj+bFHGzqr4L
DY0QN6KE0bBPRfluWDWNbUzoi6w8mlHcr0MWl4VGil2f6eigzF2OXG92SkCrp/ul19l1cI3Pwoem
o+vM6CaYH46XIZ8yi32UcksB58ngWkJ+6MChawatf6cF0CDIrl8Lyd/SoeNX3q+UjjuSChsng6Ij
QfSYs9VT76I0pPtuOqWkUoWv9MZo5EXTxqnQmoX+bwKuoSNH3bF3ZLqRcnpN+vCTXD0Q7yUBL8Sn
MvEd2TNTVqHSz1aCirtAbMMi6MZb2Oz5ZUiphnorueLOYWgsFpYBMyko6H96OlOcYmYB9HX1URop
Tpuu3SPaDTaxQ2O3nO5kXHoX2xA8BKY8hEV7r3esY2Zt7+I8jHeGru8B6oK5FbSw8zSnPBb5Rx/p
TAn7ip8N2Yq/26SxOYd/x2Te79gTu6dxUmQvsqESb7MsS8fg5NAkx2m0SdIuLbDkgKkPHlvxvSwQ
hvs+CnrgZ/nEAJIhCWY27bOuK7kOQGGTLWZcEy37lcAdudRVtY6tuZ0Zlu/CyBuqa/r31lObmfp9
JEPjviW37Qxh+YSQItvHk0bYqx87T/7o7zyd1mFhLpH1TLvSHYa93kP0cBG82m2zCJlZs5kNzJ+j
4UlzaXK7eFyMgni3wcztdYyi607kjnNom+agzFXcBszMue3XUy+uRdZ90MZcxoptlUPwE1CdbJnN
UhlSNps4Jooc4Cu263d7QHHCH/xLqE0gxnjbCaifktDwjRHjyTdGBzNXt6tkfB3sKjjijCdd0xoy
9MtFQRuDyFTWuANmcviEipHn5H8TYLeprPqAuPlTdiECga4jEBMph8KtsSVzeVMEkjkGEZqrzEve
tZZhZ+aXHyMxma6B4xUCFHmNTtA96tK5ti72QDhL5GSY+SGsAXHM4oBjQDDewZnuowq/QocUijM1
P3W46SVT4DK1VklgfDBREswViFkx7Cnacjq5q/BDd4E+IOhxwDjTWJsSAVdLVnKfBNOjajH1eOKD
FeU9/FJODNXAYvv2rGZjzyksgTA2qI2shd464a5mq5Mzuc9WAFX+ZQ7G+tev4d/8X/n1j2ipPzKo
vvJihPMQNP/j0//YrR/WP9/x1zN+Mqz+8dn2V375SH/V/+uTzo+b2/98wvxr/PVj+G///LVWH83H
P33CLh424337qxofftVt0vxXiNb8zP/rP/7t189PuY3/e3KY8fMC/fH6zD/+z2+b/8B//5fHKvzb
ibjMj3+KD+Nb/ogPc/W/uzSjhG3I/8oNc9TfbQtlFdo4yZskTRK7/swNU393TZsWObuS7biGYTh/
5YbJvytI31I5JHxJhbzD+f/khhnmP6eGMbE2hbKFMKB0GJZrz6liXx9/pYYBOWTeRdLwWuUCB3QA
taMLrH0t4cO2XUjyqBtzTqyDm+uN7qob4Lc4DGaZcnG/a2oTl7HaDnX8O2c2fLSKO+Ja3ubP27wi
WzwwwGxS9hhacf1vL++fl9/fsja95mQzEWFm8Rr898Cz+VfXTcOxyVAzTTDM1j//6jGbloH6HEiI
6owloLjZN37nt7NLv0RukKXMNgJoncjtrGNUoqMvdf8ZoN+0jtviP9k7j+XIkTRbv0rbbO4KZRDu
gGMxm9CaQTKTagPLZJLQWuO55g3ui90PkW3TldXTVda7WdxuM1ZVCjIEwuH+n3O+A0LDTL5U+JZB
NFKladt5u9MLnbxLy6953keBJ/AKEz0DLKC2t+dvwtagHQo8Uoa+kNd4bInrI9EIBhjW1EdQG0yb
6UxebGxGzcf6EXcOQSIqKVZ9WqhVqg1vaeo/mk38CsE2WpGLFPuZuQgr6mrU810gaszln79YJkVz
//xi2VyAhmVwFdp/aIfDlTnBt2/B6LS1RVDTebQiL9ozgQWNow9Hl54sjdvnlppsc1m44aU38ZF7
80Ppc5wE5u0lDbhR2OPnXEe7bBjoL+XIHzAa7TNXr74hxK6f2nf6w7A1ppyYHQz8i794KtTp/dNT
odVA8T9Dua6cr4vfXbJxNKax1jAciSLcthMLbSWbh05PXW79Gm+UqTBFtJx/pxALM9Q4jrxpd18l
SLVaKq8QCGzy7aspAcJSlRrWhbl9ZCIfA9EsS4NoXyT0O6ZsE/U82ejBnD/RYn8z1O66c5zuGLRe
8BfPy/gf3iLLlIYyhKsMm3/99XlRrqvspvIY+hRwrVL2N2C4blcdvVwro2aM3zPiNcoxxjvKVT6G
8D40WwdPpI/sCng7mi7C/au6zZ+/5gYrzB9fdcwYjmuwqaexkN3rHz5tRgTSHIRjDnedKjaJWwSj
7wiUQh28ymb37idPgzPtlA3dJqqjtyDG0IINr9z7VmJ8zzoj3pXYDkSA9cahgnoLRcvB5hudM+Ee
6rKq7+pIHgcO13d2S9UbJ7Cnqm7UShbttNLj4CGNoIMgrh9S70oNTXdpC+skRV/fJ2zxpOkzUdaw
jxdJvmocL1+Z3cgGQsF7dPrnIu2/4zlRWD0isZc5oH5iWxVy8oiAQvKQ+U1IzAMFE8tm+pFKbt2G
1U27dupeart0OZlRROLkFxrC2Cyn37uw4RCeuDQCGZ9Vy8HBp+6n8StOnXKo15MdMo+GAr0MLNGv
AkHGCOgM3EpalnD6N+u0Meu1o9g/2kkx7mxcF6tSm5xFZvrf/Rb/a8XPzTmg9hU0mawCv0saKFsy
ll1PZVlcW6P9ljjmtU40grRF+hG1rrZ1Qsq/u+o+CihkVFmWnrMhhGs+8831UR47zmCgV7wXVGdQ
v1r6SG/GuBvE3JnkSBYEc8MNCOHLtY52S9zHcrufb4AoqkfmAgU60YPUKu4KSX9HoQJ197LlbC0G
NrEdSyOXUnDgm2gLMy72djEQ/p3/PMjMU2g3D1DlxZZQt9jGk3sHHGhL2MnbMZnJN2XF3IujTAfk
SdN3ru2WGygj2H+sAYpD0T/kUq6hwZAtEIFih4qpkqkRNpPupZdVd0kbw0Ao4/rxy0vvv7StG7KL
xyGMV+M47G8fLda8DEW2SFeph2w1ecaBnhJS2m6HaYBoU5i2K6frwo1NdXwHwaoPW3crdJx/acEC
0VA5uA2s9jUJ0292hgaBc57U6Pw8tfJ8+9N6qF9aW0SXCFz1HJzcoQgPS+Fr3n1cVFs4Bs4pneOv
t8fkhC2vX4t1jsDvri4qnkZlw3IYtemoadgGqYtcRFQcrCvH+TCLdNqOaiRRLP0tRZ76d5hgO5mU
+UlXVXVwRJ88RYFqyIMM3VFz35kLzrkoYCMWh0gGnH1/sodhlgEYLOt+VT3Cdf3EsAuFY9yPrePu
vTQxcZ/hMwknyKAM8Zm9J9klBS6Q9MTDFiFWkqJBNksLHCZjAju8mzFOuq2d26J2NqDTOMMVTb1t
wV5s+i7G8dk12DwEnhfeXe1UKhqLRcogacztE2/scDVT/61IjeloeJyaRmdEMxYS1FX8ZfTD17Hy
xV5rec0mP24PMEblIqfCGKZZegozQzHg5uhYW8Ato2Dk8pfd8xBp/UbxalOvofA0DD/w1ZF5sUws
PY7NeXR8v12vfDvSrjgabu9MiL9gc/v1er6uch3bddO4Sw9LCYUAS9YIPhUGuYSW6cmGRrgAc3Pu
csvNnflCnHoCnFX9JYx40H6vwAh58z/zOyfCTtNQHIEBAV6G0kf/2iuULkgmrj5nZ9N7o1DTNq+K
L3pHMWYDOCHXoZBh3zkikn+Rbl9se+yRcKH0dH17xHQdUw6dk++I2+7Q9jjjeoAronWB77jFHakM
wkepHHG4D191hvRn27kiCfl7dkbvPDKbMW5urIa2V6Q5MoE40ZcrKLRkuqd+Y1QuOpk+H9eJz6W8
zefAbjdNRjMAX9JFF23qMZJ3UKibDSZjfZ3rxteeEQTVAOabZ0bw7PTyaEjT2sdZ/FYlPky+pCfw
1BfFpp9v7FGP6p6WWIfm1x08A0gIFyZCwcmfLD5Cq1Hj9Zi3XcyJoWOhct7eAiaV+Qa29aUBz4FY
F7pbHOXRJjW4B1GEQI/JhTgaSOXIfY6ZJO18B3MmVXJinZpetR0kRYV2+zJ6bNOMGsd4YWFz6l1t
renW/e1FVoH1TnSE8KTFXjAZ2OaNE4VO3EXJgnEsgDXiswVFKGuS0rmatfFAvB2XOqSgbYD84rPV
X/hD3lxwaHFebAPKV6UoYMnCDQ21YVgVEZTCyXA4MVuVuRO5Vy610K/WBanvqfU32Egxkue6Iima
MxROhgsW0+9NomhVNdOMs/cPaRj9dswQVEMkqKVTMSuo40TfeC39soEf3xmNCF9yK9kzgCzncLS2
gRg+Xcy0Zc1B4TPrZHyckOkfvTLmcO4wJMjGh5TeAnzkk1jEsMd4z9qHpHEKpu3dQ6wFu4YN/B21
tsCCzBSl0wWn6k8S27Rf/lAWlzEJ23Gl6E9j0L66fchCVEKmDqH2lJn9mZKCfZXiB0uaZl6AgAK1
E5t6QvRqMZGnOmHKeQ5kSPdRGJzRyhZSlNUPwnsU9TJh1Ki0eK6DdM1cuf/SNz3YKK385hgifOJ9
pK0nD7+gFYdb6Y39Hab/bDlUk7p00sbyZL+Zoxa9g0krly4z276f6ktWF6w+soy2qMPl2hkYelqN
eA1pM3qPcCtGJey/liy4oDGLMbGXbZXvfjOnWB6pwWmXjW6Tjm4WycBnP419KD2ShDRR2nPhE/gz
mQDvTKZtrVE02yDL4q3LHYKADBOsohUnQQHWtq7aAlWNqwyz1UIormFqmrx7v8MdlEKA3vA2O3uP
3BAf9yo/Btx/mybVdt5EGN7Pw0tTlt3eF9DjdHvZd2lx0aZX320N2OpkBXmfou2Q0XvhmkOPK86u
NkJ01zZpDyHWvSpOT7fP6mC235ooTtdQhawdlegscBpcpmzaD2FLbGbCdqgh8a2YAd2bamz2uRpK
Lnp1z41rk8clv9UXKIjCOYKT4TjqZHdjhLPIDljKuQvLYxFqV0NgNKapnjAGqy29ocBAguKpmiT7
F9meK79AbeQsIrTA3erKeSstW6MEJbhQPput/MJ7bmCv7rUccJwW1YfbZitL5QM4mWxftpCA/KEs
Htpu3AvGg6Jx7nES4Afj1eRMOe/J43wtY6t97GX9XXPzU+HKCFsNM1Krko/JNg7so5MzDXJNkSMc
ltV6mJjJeKqntMjV77N0NoqVyWc+luD/Wc0xqm5aPryPeSDvVMv8MNU7VK55fZOjLqHAFs4Z+tWr
nVGOlAQ8NrcxaCEpq7ts/uYRPWS8o0ZJ0xs/tYMgMMpcfZXgLFexVCScvQwahjN2d3gMtl6D3cFi
L7j1DCQMyuY2FEHMJYiOXEyNCbqqpjFQZUQK8oBsjWVsU4YUewpH5NHOBzAIIdUJnUeL8VA1D0lE
U50G4B+E7RKMwNW3ymkDamUZI7dVdXedPRhLz/GeWr3P7uJGHMbGvvg6EwMbKBj2kbxejSLr1jjj
frD9KLfONAPtjfIZG7XxJc6bj153Hyo5iAPxX8otHT/cFq7Oymu8Joaw9g577wX4HvBVheatdSXB
Ks0hSlRjHAexsW/CVrvPEZ094T9RssgSItoXXeQmfD+lXbnrnKyYOHAiNf8wBMRa67zItjIdkX1g
Q+mCGX0/31k8A1U3nrxhEwyC6smSrtahmc6upidfqRPVfHraSt0/D2YVLxuOyTsx4UaZsGStzIy/
nHiSQbjdg8B0LAuDeqGf6wJLRiZgLeKwdytNsMMMiHBjhyiTyljE8/NkHAGnXMdTBZBVcpq9fQj8
0PZ3lcLA2c2niITCx6UVhjnfpvWBTGd74cXVY5Qnu2wanK1fAFbUrRjcRwar0GhMWNdKu8/qpjwK
9T3vKE/O8/rRarwzVrP02kCpxUq3KOezj3C9he5S20l2zt/VtkX0AuC3k7XfQzMJwez7q1r1zh6g
2qKIi0uv52JTNfTMa+GXpqrTrZpvyh2IZKF0tcOamxzMfBPaKOyJtIt9YKQPpE+e9bqG8UJXu4c5
qUggq/RKrpFEvlBwqd+nU/hSTcGng3vrDJNvWniamNa3b4ECgwkoD6cj8B3sRRboDSfBcRjZ3juY
JAcBsqb6iNbj3v1UEEEQtYZkk7f4FJMsfp2E3h7wcwAMCTxSJ/hp455eqNvU53aEzPG9Z2ak7zrc
toSawLqQs1dnPlvb1qbly85eyiRCJySHqun4u6WB+NlBm/R0ODYeIa7HPgjv/dnzCEkk33SCbqE2
Rl4I9ffKEMMr/nM4nBkRMjd1x40rcRixlGDudTNnGcNjYdVg0wMTtsDZbVYoQcXbbY4TRmI9CVWf
3SQHQ1wEd13LehU07FQM04LKggx3G4rUPkceY4D4UU/qZHARc8spWbVzDJcqQxxUr2UL/bEe5JMX
jiDaS0r9Yqvul1Uihw2HUXQrJjL0NtibvGFAHzUu1RTiAXeVc9fa62qI4pXWqWbdlUaBYoSvIYib
8NIKPgeD8JOT6CgnQqUL1yIOjYwtDJkl0Vj35lhWO1GRgCm8cWUor7uOJlyvbBIrFUPpUyFig307
12PGBJ8cL4mz2QgDghS7EA60/dq7T5opXhsTNR0CzwzWVncjTGYUvaRq1VBJcTDL4JVvtskZL23M
gT2HbNhCYUq/jhr7VBcr9d4OxNkTESY3vd6RX0pWjjANhvjsZvMo7Bf0i9e7AVP4qzf/+QTMW9YU
7Tqe/CvFDuY+1rlDS9U8VlV1VWnrHm5bIZNak43e+A/M9tulpYc9NAgYMLmMvt42uk78aha+ffi5
Ic2Tct3794GXFXMRIMk7m92jN7moBzb1AzrznIVhs6Kzr3cxS0Sfg+Ydb6fVwjaebcaTd6wjT7Ce
sB3Oe98sLVhVDJFvaSKq1xxkedPwyDzqWQUOMwaabpqkih2X1qspWyXorti05anQ2wItptmkTZfv
mf6QOBN4F3j+xq4ZopPh48qYTPprOrffuCC3yFp3R54OXY5+5Ry7oPsoAS7N+3d8osmEzYPW0z6I
YJ0O7vtgRtm2bB81IoArLTXLlcFUe/FzHcVh5W5TpWWPWl3Zx7os2ktSRvo2bepNmFTPEKmGB0fU
/UOcOuWqCDgyFrV2pPqXvb+FTW7bhByQksBtUb6gkbptP17sDIcduzym44MfXa3cSLdGEFCchg66
zA2HIwqV3/Dc+VKn1EfXLBxryDLRsa8F3YVxQ1LE1Ni84rffzHWiBf1qROMI4OungFrfk8Ndnz4d
/ZwyBrhi3VgEosm3qM8lXWdolGrWKIMon1Y9J8ilTjZ2w3wH8Iwyq13l2UBvM3otTCpAWs229kOu
tccGMT+vTbUN52PT7Q3qRJiua08mOPGdcG3n9rWrp48eL+6VrUWL5oZvzS1Tl7WiI3cqm1PfbzwC
QhfHYNHGvkfYp0zDze2zi80+WmPdW94WnAEU1nK5x7B15w3czD31wSzx0zL5izXzdvxjAbUdZEaV
UN7Ppyb6q+fL9DMhIVZYXXaF38UMxg3tjeIsLEgFLunyNBeg54kk6kx3wWS4V2CasAqAYZyiYUnF
creSggVsqMPiMQ/lThWGs80jO1lIzwUekRf+PefLVZmdlc5AQ/MHC0oWbzsblEvc8+iIFiPx9wxY
fc28oqVAf5tv+Nko212mo8UL9pWyHLP97cUUNW0T/ph85FN/TFrHgClJzKA0voiWuidg5nQwmtaO
Lae3icSMmYGqRBBeK14T+9IPenaOg+oh7wiHJ3PLhdFgju4k1sXbD4BSNawtBYDL0rr7nzcejwqV
OViI2VLsi5Y6grTrd6wX2DQNhiyJFn3WRRJshFYgLZPMKzJeF78OefnTweaI33xEBry9yCOVmGG5
P4wiWYYS7q7y0DZqBhCrOc8DCAh3VOtcWOKRDGCbb1W9EzIpNlGT7wmTjc/MICWO2uW8w8GzZV4s
Uv5HgBYepau4Rmpsl9uS8TxWWot2HH/q1gEW9IvpvN7O6RxarmYV/cAWSdTCTShw1MGX6m0NEGke
IgcYMFeVQ+SiJd5zx5Tl6EcAh/HGhhfsFa96RvGrTuP9ygNXR/rbqraTQ53qRHt45DInuI3J/78k
mrdZMwusfphnv9c3TYmIgWj8LzTR529kDeu/fct+/G3TNm32izZ6+7s/xVHNcOzfDFCgtmsCfLMd
A82n/6ib//wPfkv9ZihLCpROC1VE/UMlZbfKb0kldXa4yJe28Q+ZVDPEb5ZtCEUpj+T/wLX+HZ10
lkF/KuD7H//5H9LhAZj8cHl7gI5wZu3md5qTIBRZFMiUX6taWzcNwM+AfZVNer+Wr+6wwUpZ/9TX
f5HXf69v/ipv/vyRDsW6tgBtoJxZAv7lRw6KJdzW669+LgheaWzJ9ZVl45XJWApV9fK7d+b687n8
/sf9qj7984/7gxBckPYulDDrr8Ygd6w/2K21tSrZUub5Xyi3hvGrmPT3H+ZYoGYNYeio378+t5g6
g8KNJiCVxDRt36YNi7yYMVufAnEfu/m1c4IfgeN9cZHjcOvDqCHdo1Ey03neat78E7mgYTY7Tc1j
Z4l9Co3RVP7RVPYXpvk4tQi15dX03nZ40hqXjqz8EdTPuc7UZgArOz9N/ARvYDE2gSZ3AHfXk47G
kLZnP7TOnDLPJLPYWyuyV0oym7Xu84RJbiTUF1soSAtl/aLTDytlc5BeuOowxBhptStRkBZ+kLwJ
gzFNCiUoXuqafufaMU5sLpRE65a5VRHZ7TuYJXIvSPn1ujNXgdAbVItddzHzlhGOS5v9+Iir69vU
dGc8qdfMMZ5aWpJaUTySiBepcVF1C70+f8E0/UOvEmbowNxLqoYHsp+53h/hCtGU6h+Jzj9y6GT4
6ae4ZXkhZLTuGomtsnlJBdlThz3epJqzm6eg2pNr15OaQjRXzSf9Veck8Dd1al7jCGJ/ymvvvQdm
cmIauq+hYf+FaD1fBX/40Fl8rvE58Nl3bYmZ4vefgCweqri3Jg56IGUyb8BLHH7/86ve+NX/cLsS
HYGFQAnBxtr8489oaFbNnZ4ITGtrB9rHL/qYX8NCLqFyvEWt2PpT/YK48SLgNOPZO8yynF1kb3/x
OP6HTwRsTGd2YgiJyqr/+lyjYNIav+UTUWOLK73oOwNIo7JWQ2PeR/BJ0IPzF99RcCiLR9qw9jFk
H9XCEmjDz66wd3/+eG6+j19fexeZV5eWkMKS//TaV7QyD3nXB092OpFrzmsegWvc0zL9Bqls2ogt
OA1nUyBP5PPBwDfkedjRTQk1vJ7iVZ9EbxxgN0Gn1qFjghprcaUXU/6YdQ70Xz4hUzesw4GMEMSU
nR+XaCRqmIF02qeRGrRHNHPUZVe12VvNa7ewPbHv3PLZtgukebK6eYfQYk1MRmSwAf7wBW/xExrQ
uR4J3if2d1SVKvyhcB8u0546ldw/Wv3wNFoZW1cPH6QiY65VL9VI0xfbTN70Yhd0FO0p/Gh2ZNPT
BTUjJnCFS/KpDXkKTUhYMUZjirovf/6ai3++FoEScis0bMw9lv5HQ0vtMFoZYEg/xRFHNMc3mrU9
0yRqA8/hxEZ6yrZWStkH79hdDHUrKmdvW4UjuqCOEBLtZxJh5zDfwVYcYuFvO3d8Sjvenngubc2Y
MptkJhcVmyfmIVtL51QQVtTK+slzV4idU9v7cAg/vazayZhzhbXNhLbO04+88x4YWn2XFpWViVk+
Qt1/CubcL+vn7XX4t3ZR/8o3Nn+T/2W2MGPerPzrPdDy//5X8/G3H/9nD+io+vj95un2F/++ATJ/
ozMGMwuuFgPJmoDrf2+A1G/SZRODi17HIG/Mn9S/u8QM/Te2RLblEgef90A2f6nO2ybALPWbRc+J
w/czHckuQol/Z/cjpJz9Qb9fD2y+GZel4ypy+GxK/uAfcqgVbIx0XEaV1FeJPTSnSgXjoe/Eqqb9
/J4WkrdWH5IF4DtkkCB07yOLLirisFA4GQEPBnRALy+fOM3uOeg4C55btu3qZp+2Q/NAjgXvlCLl
aw9ULTqz08TMhgcfe4TXNuNdEQgCOmF4ctMOdAhKlDuXxui+E9Gm0z/bomxWbq2PR8rnzwbT6v3o
4X/HxXEGMEi3m+W1q9jwQe9APjuGPgTVSOfjQDdicPA1ek6pLSj9GXljuaQKSfR9s+Nns6S9NySl
mpVGzRBK3uH6KA5w3KunUj+3+rjphx7xz3fwX6LaJsLeI3fRjgpHCkgNeewVdgjcDFV8Spzg71/y
RkSn26/VFcZSPYzpO0nBCUL0EXEnNnqXyrVBccF5yIKBqqB0p4FjdbOR+qmp5pWnsS60aHFPnJSZ
d2Mg5hhQJUdpn4WulSSsgxShWAxzDS9+hj6MwL/rdB6zYV0ZWrAfxdwVqymOsZhMT1lPGYxgILkf
/PArA4/y0vSBOiUkTGo/DK9BCZKW6e7P/7K0OrzGYT4tBA7UfSSbY8O56hQ57XYkx/isbGsLS8Ul
SVi+YyYuv1agxBqI0GBKAqYhna9TZm1tlJXx1leVeQLMqC2suEvPTLs0a46dgRUJRE5NU8rAZ5q/
y9RBQuvSk6niGbSXdfS79CbUnPTF7Ap/iQEIh9D8JZCJvX7p2dKBiy67Szx/cStPbKvC9heU3XY4
je4aLcR8YNgnM7Y7cGQu/itKL9qzrpIX1ZtPTts1KxI71RnQWjUsulTBJfADh/lEC4CjrR4qpfpw
BT3OA0mSeMdxtNDdlZhOWjB1Ow7V6cn3kck89lHLoiJT0iaTGdMLNB4qiGbbLhLeIQ0C7TC7EJhN
/+O/s6nbaml0MQGBHG9fCBJpxzy1Tp7hY9ucf73Fz7nXAzLemtFFXB9acGo6MzgxKnCZv0Uf7eTR
4uSLd0cj8rTywyRga9wFF/9pgqy3lf30doOihFNFlLlEd4zr2u0XFJN16xy3Hxn5wj26nf/7Ly3C
wbYdwrt//LqfWIrG7uitsip9qw9Wdb590WCQnU1qQ9dezCDPQP+jzC97j4U1kyMrrTiByiG0VbiE
3ppeP2Sj060lXo91U7y6RnSeWmHs06D2UVOwq4Mg+9pwy1tb0GAXnYZuBW6hkuckqtfKoJAoLft2
MybNsKlKycSp692zl4oTmqW11uaoHF2/uKf5Qe6ZMZMHRwGseCf6h86Kva1oQB1rktjN7d9UTQ+3
Dcd64Y2TfnIzFCdqJPOl7s8lwgo8R0sMeoEd6FETdny5fYEUk1xMEL4bVB0sBIWZnPsIOzkUWZia
ZuGFWzNyyRb6tUXdJZMRHdj3OstKE56SKa+SSo+9lTvm2aLTwirKCxKcS1I3PI7MYeJgGleFkYOD
hJa12CGjuHejsaVVZBsP2qVQIZHvCG9MKtMF1glsKmXXbiBPvCg/2hGMJiIx0mfs9WT5eGizY8Z2
102FKYdRbr7JGF+TmXqmrTRdTh4f527QNgqul43rfJ2O3TGNIIl4bvnYtiTFhaGtS11C0KTOyaQP
R0rc8rpLiK52vXdXVh++f550Ko5FFtc7D9RTClyBiwMXGRN+qlg8xEo6blSTf9fKJjsUI9CtOn8y
1F3vRy9p+wSuD4yKGfeoLurbGHhnmp3UXJlc5NjnZR09UPPEpDM1V15Fm7yTVsdOwefsWTjBMJHV
GbNzkxS7PMchI+W9oJF+RT3V2TGjhwalrABKUBHAXpWYMHOrOYZtdYwDGlUi6SeLWrkP4Aqxaa68
In6WQXvvJGfaQLcJHYVdo63blgRQjEriDqtEeqATLKvghuEyuk3v2lFc/SgfVjgYz1MIb5MWkYVo
Sf+2u4riexrkKhREMAr+IK6Oh10I2floJ7JfaVCtRys+5VW9LiS1qRWtgCAysrMBzuSgkW206/zo
6T0fZzv+Ci3IY64XfQdtgE1y2pvBCIUfSIuHDEKngkMfJwI8ZWZLJ4G7knlvRm8sDczVW7eLzxqU
7wW664pgwmVS7JQHFmHm+uVysr1PYlIu2PUgxq9gvgguI19wDTgOn1iQNcQum3Lb1vVapNBu/FFV
m8Dp2jOeE07faX9CDqN/lcjVvjb9FyJPJ02pgpH58D3s9W/Ec2s0O/gs3gBxPkFWSCDsuuW6qoj4
OTRTSmIoSAUQdfLOWVGETjG5SadfWYLPT/timYbDK+nBsms8Vm9sG8qau8TjmFoP0qhLGQl2OvTg
0I+XMg4NuvUw+s9KyedKO+lwMQ8qVHhowNhNBSG9yN+Vhv5KhTwyAYxTf/Z5VmnyAJc9W9pNG67a
mBUxflRO323GOcbflBNAdocNOo7PRnmsCL6RnJPe9fdW3NjoOzWXj/KZ3stwG7aw60y3YB8W7Qpl
PVUjnaCtMh8EXLeDrpDPKhMySto3O4cAzzFB+aKhBsqtW59TwpmQJT5j2NGUDffkQSv9LY+7/Eus
mm8sNKytYki2LPGfxEkuejcjFGQ78tTtjSngI2g6RLa4d/KrU9dot9BiAgzxOzsPjTMj2Jj4E2g0
G66Mh0t87TSTgdTTT+c8oE4dL1G7TYuQ/VPu33lGbD+R/Q8Q3EKyBI3Fx3g02q8Jx16BZBAQdFsM
FowDwwTsp/o5pJaVdJvBFHHwPq9DaC8LvRztg9TRXdoxC1bdiLts6uIfTSfzNfU8UAusg2/DIPN7
DPb5QI9tY1criH3eKmqm9A79L73T2VhZSoWH2y/RqJ7elaGX3qGWs15Ps23JctQ6A54Kp8JmoDJT
e/PAuwuIvGJr9eJ1k9v3A3UpkLOuANgBwDWnHBcRgSfYsVnFcmlQrbHoyAq5Pl178RPVGuoYh2ZH
DWeIFzYNtl78bGNttjqEzcZynyqR7/yR7AGbraeQUP/Svx+Ea6/ot1tlrdQf5Zg/VqUNYBIa6dCT
1avbeC/JNPqt9244hqQL1+i+JNCjRUGcSbRti64ytwexzL2ENN/RppmCVI/ktSvn5aLkL4rPvGI/
YYbZRhNVQC2xopGttqv1VFntc8nWZtk7RnAIIoQs1Ojt4K/pLRjujAKYoUbIGHRddeiKXpx6K153
NuOyUBPhgR6Ha+mk8tEoYkncHCu2lJH5UGFZapok+db3+kc/wHbK6ohmcYNUpN6b1mUItBUIgnIt
BxRWo3UIT08XlSTlTkui8tSbdXmCxBdum2Ik6tlXL8Te1F41tKy7shu5vRtsyJwCAV3X7IPFZyJt
5tDHY+NjCs2ohCgpc4jr4rvRh14FnwEmcK0L7Xj7N6tS3ypz5v/C5XQ7ZX0ZXKwM7SCTNdV9lOyV
GnfXHl/xmATNKqqme4AD+DhmX3Gp1QcJHeEet/9zBFGIjsmo3Fr0DsS6FZAgjgBCsyH2AuaVIAUI
DxWrTif3SAXueXJhPXKb/5JF9UdksQoD19F2OKK4XbfGIofisq6pRjqVPZE+J5PusqGOvq8yVE+7
LjdYIOmQNu2l07M0GSwCVFzZa8pO1rRx9jsglhUk6U7iFRtIm45m+0AGH0I+k5EFFfUxajbdYQM4
Lw4Ea0KzbqbgxUU9E9Q82BiI4NfIDT5NagQ2XlV4DHH1r/n4BkQ93xAyZ7aZhuvYuNMjB8FvqNyV
RZ4T0842DVldcAosehBo14gGcBihP6x2tFd2rJNDrLQPXYIt8Mb3xjeTA7edcTl/KPQKEY0+DwyW
e6tozLVjdnccYsJ1GDXcaC5qvLNsPX8iDWitrHoCCCmKhykCJM3caRX47dEH1UrtentNicIQmlUP
jh6T/p7gCmi+v3SV77D86u4h8BDHSm/Ce158MpCihZ6aVD33u5MPu6kF7rp2EoezArO6ts+NxUjT
+0bvO3mu22FvatmIUQBumtm47rmeDsQDm7NTRrvaQhiNwwxbeqUdlR/0a7DKRR085bPDVsbh37/Q
rb5s2VutRQfscrJBo01hUbHFhFpXy2CvFJ93P3VXoR8xDU6OnCXJhxoZTtnJgQsoGexCLskxGA40
Net4QWr3e6jcckvvwrsTtD0rMJ11kTAfwxl8U+ormv5YYWPa07Xqo3UtmrmKC3ihFBIAPmGgbAGR
5oG6R8yvnd9hd4WZA8fyOpnejtpSd5ENLbq65sFCycRhrqNKrTbn8BkBAeItI/7BnVXhHzySlXsb
tOIYR/4E3YNh7MSaFAqv31gRYU9oWO9eq16NITzYpc7cfRMii1YlD91Hv180iIT47ZwV45VmrXX6
D54e3IbuynRsYF/aBQfkcJp+cJjLmh6ctJcPMHEFE0Cuuiwiyu5UwN7QzAcZfGCd73Yo4tXCIFTd
5WApgBosU8/tiLtXijOJt3ZK85oZhsPOz4zXaXb8fxydx5KlSBZEvwgzCETAlqdFikqducFSokWg
Avj6PvRixsZ6uqqyniDi+nU/nlMEZArADNZ8tHK4wo2mrdUxDGCLlT6rWUPJrvkiOPij6hpfEbcB
mpXKbJNTG3mQtABvFdXO4fRmlYzkfu6C7wO5DXCK1aulXrrCJXBSpS2eu443n+z/Yrz5OeyUzvGx
86HNBuOQb/MMII4IKDqV1nObkpczmA+B2sN4SonQhibu9vPanCv+RB/zIlV5DBWsOcDlhyBbktFe
Kmzl4HpzndibysOhP5pG2K2+U894idl375ay+sWoHp/HGkNc9D96rlfwa/DgZQUsPZ5vtIwpD4gb
nr7nttrRY30tZgUdocMl0ljWuPfKCF/aOIt9b6KoDJn8Dnr1apVoF3Py7cpq5lRVr5CbaWe0QLFl
pa25LpLocOp/wZBZzI7s4GO3LfbGxOOqlO4+gGly6RJcfT3OeavPzRPeIHVfucjBEaqvHiqFsmwB
LpeG2pm1C78xbwR8J0uxb4pWeOJDSkw3Ax98oPbtNqAn6m2s2BkcIJLrh14vz6psxGUc3Fe9sHPG
P2dsCjk0uDW0vrSB/6T67nte/LveZkpLhvnkeOOzlRPHsw1fcJHP321tvTkNseeyrty91/BVwS8i
wm6I8wMX1OOi8x8pipz5xP6mzVFvxwCwWN0HN5NFYJNP3o5Fl3uQVcA2IfHBa7OKhySPxdUkddBT
wO4tD4NFrCB1g72IlocCzhZfy+Y4JjMj1yf82rDzaM5yip7iHSA3tUSHcpPp0ADkFdw58ZPjRRRz
89y2OS/7WL9Qr/xYe9QIrHuMli+N54NrmNv3KTLHg1rMp9pMPpPK+iip+QVB3W561yWZFEU8PEiF
401C2oN87Sz1nQM/EQsmDux47E9VYUFXhmO5iR69zBU7bf/Ghn2f5e6rMf65RM44XY9O4d57gezJ
RWGyM+LLSMaEYYDtoG3rfafgFpPQOXO00bDgRfed337HE55+LghrDyzMqrTCtpBSG1TywDnwG5NG
AcybcOgfc/iabM6830r18uRaNI66PvirkUKJym7Y01hYfiqmnTHFTJ4nro1HKC4xCZfoKspdb61d
AQoIhcUlobSlNx3wvFtTmGR/o3LyLLRwC7q58zKCwDxYJVEAp/Rp7+r0Tmdolxgbf+e4wugT3zmz
vHMGHi1zG/8sK7Jh9ljWhJqV3iG3vMcGh6pZeyumlIdtIf0GkLUrTzvMbNDyOeWoMFzccNRUOJsO
9xojv9qeonbCGHnFrOGfi61kw5Yu2UWFwIE3EfDCFA8UwVj+yF0Wm6YB7AfrnQnexXuaByKFC4VG
4jCpZpkEtY98HMaCWNSI5hZScMLY5tB40Mv9xEc6qrOdcFk/paN3rqS+LsNHtyzHLnZ5dYmpZDVe
f3U2YJGHGaHQfDyxRaEacj7OFnpy5dB8JXX9Mi9AlTPeiqzu9NZ0+GARGj6PeLqBTfodsQMwmbPN
rahuThxzMI3VVW2djGF5yhIwC/0TSJawtT95Ybfu6NJYptjKO7KcgIKq5WJCZ4D8YjhUExlL/mtl
r4bhfNoxlnpTpiFU/RnbOTHToBwkRef1+1iK8tRY1Pn19TuP4PuUs+OCHF0weS3Bmv2nSB6Zuu76
P+H2jz5u+rlIX4Oi53xtvnRBD07e3/nWSxnFF9P5ptZx5WY8tVl/tEhcQN2bzw1e3nZd1Rn2CBkz
JiWJ5V5zJjrZJ/DM30WrY5LoN6UWuMqTfoWVjQSi6D+obTr7dDAT9DFAnjlQklYAUjX+1abNxnju
3pPAuzGIoIZmE41ndm77zhnNbYDKe6bQ+Np7BsXPFJInIvXezfi3og3cqLdFQ6VolLkvGvMjFXZ/
ymm/lnTaCic/DwvjZV5+5AXvgOl9ZFUCucREbsCRDe/chLEGaK2OMUfJDkvg4Mb3SAfiisd/x7PE
Wh+BeIrhptoCeFI3MPipaxl8BlZD6ZzZ+fDZYxhsii6aWFlfyQhQrVk/Mw0GtCXpLv7YcEnlm1tX
Cn5Pm5th0qAZJ9bPUMqExq4cfzUTNnyVtY56ydBJXZ4iSUSGzDJ3S7avHPtvmdKH1CjH7VxWfwar
7bNOzEvLKQnoqrlErgtuiVTCCOs4bGwLbuR4B4kJSr5aNr59rYoyPs5wdA+ajxO9T+9TA5WQ1Wgb
54+d8YuTHRknAOmRAwqVlE6wwyRJGqtLZNRPslS/RHEfra68Af7OIZYeR+q+oAdifp6gMi7+Bcou
44id3Do6OY7TtBZKbKwxReJPxr8RcRxJ4Wqa/WNpeXDpaeHL49t+qhaOmlFvLTFtmmE+Umfykk/D
do6es4TJl9/2kjj6agnrrtYMMJ5fHf7/WdvR/6O42G+rF5gih8BBEiXiRGXtlD65acf8gVxKoWC2
iSqMEmYQ32R58uklQGVEMn6Ui/0ZW+MVM15zjEr7WBbWe4CXdFvW7rsxGp/uzOY2r1DXXO7k9oQt
DhIeo4wmvKKbh45VyTDh7WCx9drUOTkQ8+Jm1rFN1nMJPpyvILO0lsIArvDL50eva5fjmlFNNdRC
y98ZVbsrs+ldECyG3vRKKUOwzQj6cdkOblXHl3/mg+ao5cvP4n+1YOSF9Wtp5uMm6ncdJKEocE7O
6NISaaBPAfaJwTBIM9oVuU37T93nG7KMF6taDlCjbuVCbbKI4t/Z0xsCFDelSPmj/Q2o9Ho7SbvY
zVMLFZCBGqX6reeeF0ZtHIFCAj7jFF9qsuWmbijYM8viLN3hc3Kac1Y0z0uH62+Z++e5JpEu41un
jP9VBv3yhlfs2LTzvA+aHxlXJ7R2cawteGzqloQhkS2ogG3vWgCVmR5T/NJVWwSAqheGR2N8KCZu
HrUBq5mjc5NgzC9n4W3BY3JYpLRr2PH06Oly40K1dTAZ7xUnakgqMG7Q8vLGC+PZ/VejdnjTlvlZ
33Fd21SNuO2K7pxCp8ln57FIDMZI0qWqJG9GwSwK1Lcdq3dP9u+8j0SuEmYzqoqIUdCaStZiVgG7
gMHBZxtteVV5IBffdUs63N7Km/YSTPkXww0TUVRe0jz6YrnhhuS/TkE02VvqZzD2UBvT5pgqu+pq
1iS1bTV8Qm98cw3Bec9wYLrx3SASLl3LctM35orDvh+D4L4FdpgzNgBzMj47COaF84pAWRywDzu0
xTBq9N4d0/vOmYsfK6aFysOI3kw1DR3Fm7Afeu5pxjyfbJ+mhFaRBmGdemtR3x7zp26UEGe7JRkX
xx54OfPqJhdWyi8zN6GwLGeTyXe9vjQ0rZDvinSFRJ5XPwl5EfzL/RUGwLaU800B8GazjB7S7lDv
hZ0FYaeqra/eIhBP52WJ9kJxToxj8GqL4dmrquPcLl/o43KXudbWJ2kRskYYQwPSBz2VMKiVnW0G
JiFKkeo3Cp7TTWWwKINxeAbpF1MPGtwseUUdQ0K1WCRldOyg1Itc7HwCfiF8NUja3DgMk/44SfFS
wuakNZcHex1V0uStLStgOaL+tsrAucsHNAGCK1SwMOHHhWbwT2d8rkX2mXbidkFg9keOW6DF9ont
PG6I4JjMoJjRoj5USj5W8wKN+XGyvmx7Cr1BPhclZPkmOyt73AWpk93UjqERWSoWlTDUiyaH+0Wn
n+tA7IP5MHCOOUdgI09N0ZzaXj0RsPvH5s08LGEcpC+ix/oTBS80gZNa7ZtrHXcPdnFmYU/QFXxd
bMFiNm8D5b9jlj3yVzvIuJj3PgxoGlF5ykgsaJE5MbO7pGBGzIsmtZHIzXHhXiXMCX89Z9rRirZI
rA91b3+a6VKDR63CqObSVkZ9TfMEaxq1Ql1xhB8qyT8O+GUU5Rokl3jdLc4y6eHeYxERukCkpKXX
1hZCWwPw5pjHfqkDWjD6c4IlflNKbDxBaz2yh9w4dC6R1dxWQn6uH/UEHrHqYO7VmnmgA6WfLrdK
l3td4rnMsh9YB2RzHbYq5vKDqFJtidc/AnJoD2it50AAMffyaB+vbE/qmn8q+MGNG8Ngkz8OCw5u
puplckePtNR2lhFqj/varBRWWoLK/WwBsrTLN1KqCrQeS568U/U2G+xdzkoNIAU3Bfm/JDF+Wvj4
uF2alApz9ttzmRwnVSJ45zzC+5QHQzOWMgTMisEcH5IPD2sK7rKZi7Cy4H7iZ69BkVYP5Hh5T1i+
yq/C9PSu6NiqTMmTqZ0SYiIg3i7I7ueYSGrukRtVmHh6bVB6mdlPPux+MgLRLREfyV4ieRogY8CG
5SspaNeJfRKPPuFVVN597Kn3Ckg6ILjlU6eC56v1mFftEPbC5Vxo63PgG88OQrmVnGyrey+Xx7QJ
GF8FDNuiM7Bfs1Ka/HuvysWekYIKpWL+9cS96fWnAVi7AbLziIt3ExnBkxzi3ayqQ5VZYsuKjN0t
Tm4uVtg8eJVKAFzKJ9ihgJg7MyuszvO+a8XuqHarnTkmoGvEAVgGJS9Qdsh47mgqI6/FA4Nc/cxD
IxOXybCz1fN/aoVDZrthV2wX8OcM4hymcm9FXgxH4VefsfM/4Z9dZ2JCNQz+B2FyLWkWiuwX+X/k
rjnRE873ea7tXZyLrZpYILObrc4+OGI0ha1a0hP7ThTj6SUdxsNgQaPOAOXZS/y5zP4ujwiUaFmx
0XG3g4jxmRmT3vWDN2xLoCiLwftbCIoMNcHq9iVPISvGZtlRpDHeaAQzF2JdmXVcvftDWigyf37N
AG1laBB8LwNF/6H2n9slOgKCuOFf/4nn7gbPJDfbghejUycagroLOmnuc+3AW3aIBPtLm280nmJK
ITnPbX0YxiVm5Zi8NGN6L9ZToeWKS4FtdwR5A8iz817mYnnorZ7Dt/pLYwXozaDjgDdwyvisiZg1
Be3G/U6sEhk3q8yV17FfqK1dWGh5XOFpkpIbVax8jh68VNc/JNjuQnCMdaiX6ste1APt1E95FVBR
iMCNO+ogff99zT2EUlAIU6D7LYn3vdZlYDPGK0uaspHGW1L0FzcoPszcgA7tV+8ONiMFuCdIMeuQ
dwnHOTmxluF5YrG208Otn0a71rPvUj5FoBezgx24/T4mxYcDgyWZF1NHoCtiEp38HKzltWj03bjq
9lnRXgsv3Q0uvpkJqWsZT1nWw3/EglNZiChcPELd7uXQXsUSlVuYgR+DE58xra/N4i7R9hnhoLwE
iXVN5vQOa9OtDRWBWAumP8qHOBdpAW5cfViyZucHxilBaAjtJo5WVtyL9ky97bNGhvhI8gulLhyE
Ad4U6LU7bDMXu+GstqeXvnZf0/GUimq+m9mVRbp+6uvhSkB5gKlJE5jW8MCrmX7ppf9cXPmuQB0b
PQqZlfXvbiqJ6PXBd9Ik910GqZaALNHNtcljpp0gcn4ttOPQcgt3oxLqlWH9hHJEhmvhThS5sW8j
4f/Lh8O06daVswLdQow4Dfu6X05YYJazNzgCs0lxi6ua5ZjtZaT8WQIOPkHY8tnqHbV1rYVjOIhQ
0fwQIU8/+WhFofg2JGoZSwMgnXG3mQwXB1pTELP2JKbOtIH4BzUA0A22noMd1+WmxJVHdBJQVLqe
cG4wMC2bN3rm5RnNfMvFh8oUj76fddgYMxKlCwZzE5B7Pd9EZp1fqUbiU5+qbjuOnO1mFdAIgdhm
DKCyCZZXYT+vXT0LfpsZIwH9PqSR3WyfULVV5cjLKJYhDLavVlsfAeq8Z9APLqDOcu1clWgoRF72
rhOatkTATzqu0U5Pn8qogWndfuei+0jV2sORTmdKU86084245rrXzMJ10xTFrkr1OZ4aqiAtxeaK
pNaIvQBb3D+PLihmbJps0NK/avmQ1kF2oK3yPhLOsS3a06Ja1O8KCwFZ8HZhQVcVl5LShHkZH11O
f7Z8/oEWVb7dfPhAmX4M/D5Va/7RiHbOPANAt6XO7OAYgoLkVFOl6ZbOOUjpqWGF3poy2tgV+95p
jq5B/JYvxETBEaHQRO671+Sn3HtQUn6yUqF7AlvCLnYx48GdThjW3XX5A6yM+ZOzz9/n2PMJwCkq
LOFgSrZT1mK2j4MTACehy6OgbghU8h8lCxMCCUYTXVdUBa8uQRHH3/A2RMhdQhwiKLqV5CDtx2KX
+lNGimlPDA1QpugzqLhDvzOXKmaX4BDtsx7wO4Cfs2z1jw3mpsZqocblZPd9f1g6/52ZMj+BrqZq
stpRRCv2Q4YNB3LjTjV9Ck7tCeeWdxjVtPGtHGROBfiHyyqIBEz/lVwQWaJP2yZZ0DjYBi1hnCmc
wmcnDybpt3f+WVsGDUgEK8CzAl5ZQdK2MQuEbQRB2e8nvndpnJNCoHsK78FPktgTLA64Iw7dc1tp
PsQxHSNOh6rVLn57w9Dv1V10BmoA/q28baKo34Lx5zY65whohbvtrNrewhv4w9RVHOZFvzPH8c4m
HSJB2RyW4B3ADfdmneQ7DDxfEic2+01ciYZFGN62jLegsu0Lfd7/WAmGkmW9xCd3zoXzzDnNMdsN
lMR5n5Uyf2ZVGntlwsNS6pXkcL8ZJBVNo+WyrMzPZvyvnFK64omqmzE1EoTWblgk9tve9cXGAWi0
Re1Pd4Ig6IYtTYC5ELcl10zIzvGCfrSk0QVzCg1gNkjdojraBoKZO5Z6L2L3t+h9ffv/f8lh4EJL
fUZbv1oz0xhxS1S7NCck0jP89e4YuoJSpazV+7WInCwbIX9vZLXSASX1C+MV/Gd/u6AUht1eS+NL
RfZytZfi2TLmd4Zeeydk+zT5Nc9peBPhHPffZZDJHYUmr3rGjY15fWyT14SN2rZM57d5O/Qs1amn
2VSjXnYxhbBsT1HtDHihbBRAPrY1X2qFlDS38g5jhnObaFYjlMzUWzy7F6eObxK53JZcNRsb9s4y
dadWRtfEFlfTXn5NYfIA/QwqWrS9+A1XyavjcM93lk+SxjcsIw6jMHc5DiiKAm5TxcE4FcEjjdcn
loenJemPblBfAkGox8uI0LfWYeQh6NZkeBk9cMS8BRnosJlXctLOI/urv7Kf3joCUXh/cNxE+lDg
s6MCCOMPHhym8RXhirkJi6a6MxixwDyQDDV+QSMSK6i7mzh77lXf8xW3gquP5ugF7cO0Mu+NVj41
FVtSJPaIIe9Us67rkGKOJihLDFdjiwD96U4E4UeXanoEnjsiIdtycjQUs/otgd0T2j4FZQnhx3bE
4jVnKC7tnEDi7XqOqTpBILS2TdTw0EsdYPiw8nkPvm12QScBuBoyBUU24IM67qnHSE/jTtjOn1l0
C3FQott1XaQXy44esDe7tzNOZHu2bLbNnCS6tAFvWRzirAr3XOw+u8TOv3lUvdeNcVxG7IND/1KW
etmQnH8r/Srb9zn7Gj3cUfH5GEf/COlNG0IWn0Wn0XXadisTGHaVePX5XK/fhGKMl62n7DdzqrhS
9MisJDJjoLpkupK9GIaLNHueCcXwVUbF0U+C+WDlkF0kp3jEBWZonpyp/cE/kDD9wvjRND8N1alu
fugMS40A+3KKQyPG681SybkB9v679imZdKb25b6Kmi4s8Tg1a6Kd3MyX0VLGyZXDbwM8N+yRVdoc
Ia2pXTzGd7ocTO7x+ZvyDFqUwgXnpPZsEjTiharwZ3P09niNb/XMmDjVX333EukOxVRTuDntoVTg
SKh64L5cgdlHNlP0REibqSk9mjUW2cTSf83CADsvw2ZmWR+COzlpQZPzKM07wAo7oC4dtUe0S1Au
iBmk5QtAK20iadNxc/e+t+uH0cleLad4oqzdZp3iwhhIyq2TOx9O6zcnUwEvoP5HLCbIrQFcdwyC
uIn3afTkNfozN4OPJluajaXKsG/+CHCjSQ33MOjYjWwNboOhT+hWNu+VLG6bbHhIbYTJiHUcbGqM
SQ3VKFx+Q3y/fBm2lorDIHkznNu6ZwmaD93eQ+nn8hasjetAYvJBky9D48DIvmnbAC/5/0q5/8az
5zoo95oH5neKUR+X/4baMSh5jYbxVhjr7Joe4yS7BReHMDJiyC11+xVblE+gpmop9WZOuiMPsHKj
An1Iuu7bpqjA96xP/GkMlBptqlmrKwfvp1X5rcOZ08fGM8nKtdGL4jwb3V9gCLqD5ncvXf9uxH5c
GfR2JX7knvMpYAPvXKlhqHaTmP95cGzO48R60yuVuZs4GjEwjBtLdz+ezAjc9GhF1OXVx6IYaQOz
srfMKKyd6aTztZ/yjzzo54OQPU5MNkYGJ/losdgv3L/G8x5bL9EbkCNQlaJfyUohVPTubMu1QLcH
uDeo9zju7yb9zTRfVcGjtrx/djN8YVm5+rp9toOKKQ2OSdQA180BP+HnqX5pQQgtPFEHyYY1dBWv
Vty00Em8BUndO7S8lVPxQmPj1a6c7TCRvJoreY5bC/ZfShURSKObRpQ74YiBu0L8ExU1Q14D/6fy
+DiybmBezPZyMlvi7x0VAXHpESnPboecJzbuxd+l1POeBvDzMrSn3skfZE9Qi/jRte8dedfSoBY5
eRAmfHg28ALZiYr5w898fao6ootsiW7YARfsPPQv9/c5BAG8rpKgiXGubApv/aTMCVfsn2hc/mmL
L2wl8X5LXn6+9HJrB/Etm/HgPLR5C2L3XwQxfCP97hej9BZPqd7USbYjFzgfxhnOF9LwkXESv8ls
n+3Z5Ndw7QtcdmU0hEdzydPUoyfNaf9MlHs7NW6S2rA2pqB9xDd0vs0yyJ1eULzjgKkPLExSKBK4
RAaOWw9r18McoSpXBm5Ik4pzU/TsweeaWZl8P/Rh3GrG7NJ4K6pLZ4uDm+LvdIgbzO1HwKtwqTwn
ucvsdD8lU3ZvLeUHyBNM37PaY5Psb2a+TVuW0pQh+Gd6T9IjyDZinItzzjr+RhLA2tZu2KBETnCf
lURw4jE7sHDGZ85nxouJIqSS+KHhV9RAVlgu4NTYmdzANjlYcokOnVDXBrmi+4pb5+rpwdj6jcBQ
NjGbNLg/dl73mc7Bdwc3B33d2DZeddvyZCfe+ODhgw6TfHpfcrnpC/Ovy1LuVOIHyNNLnVzbqYUm
QD5nQEIwILjroGfHbhG75DqH2zRHbLOt+UYOd2UMYsE2pox9UHuA2dnQ9emSE4YA1VIjCj7o2VWF
eey84jnt1b9qkiyMG/IR+cAgZg3uHtEYUpYz4qX3XwJjto9zVz8mEyvdWYq7xmR5omgSSdGv8FgX
rx5PTDb57bWf8xeuZYyGPMd3Nov0ecAowf+rMfeEo+PfoejERJRqsYf5E1i0GA2jPlIoxkYzLqEy
dd95L3/zGRWMkpzvoMq+rAKTet1nb0riONUl2giy/d84fPqjf/WNgB2Hc6KqJt4PkfmgzKo7OLbX
b3pheBuyLNXe9kcYH2K4rgFWUzXiOV95Nbl6a5K5gxAxvjQp1RMxsJTQBdpv592Kr8L7I5YB/5Yz
w9AmhskCMoqOjkPr8IRxP7RbDdrLuIu0vT5qLWiVeB1ul8UPVWHfO3TIHlVrPhuB87nkVHnl9B6s
+kWGeVgAOaPbGDLK3ondK5ysp9pwsmON5sk3qNpk472a0YJJAwOXWF6aysk2WUFO224OlVV/GiWx
MVom8A/TGdQ/UhQADc/EpMNqDAcBvTCwAQ+9mWJaiSkUj4LXUWg6qV11X9N6tpv65oZ49IlWw1+X
Uu+QboCjGqFu9eZ8DGaEGqH9X2VPP/xn2iCAmst9pHNU+L7lShMXFw8WLSr3gjIpsn+GaE7xNMid
P3TPlHRt+1g99zxr0ZBiBJqXJrdZ4gXy3cmij8Fih7X+DyVg6xh3hUkVfUcgBGxtVB7SjCM7+sfY
RFmxadyziPiIne2kxV05sK0rRHA/TujqqEd3guxtzs2vytRztah7lwLCuGzOhjnfweRgkLZsgc+5
OHTedFFN9D7q9LYdMhyo1G/hWN0uMyQzwzOCc2sQtPV5d0bYhWN8cozpFu/mjVk6I3ePTUf7lpsu
GCQAk0bcvFoPMK6NFa8IVJj0NMDSouWwBNPrUWx7wV0CIchfkmtmM4FalbI3zwDzcND7/AJz+IkW
Yg9EGTd1YMT/erbQW6uvX8jf/lopAouqrdv2XJQECqdhIpSL1QCrHlXWeno3pTrLGLm9zxiDCYUb
FKc7u9zGEZcNacKwlJ+tDtascqZ7syNIk7qUFHrC+aQgi4ifYeyKgqoQ0cnfXvpYt0v2C0bMD8uE
x+8Sl/jGnUadM2s6GuqjQPQ+ubG+z2XzM8QYJHzJa5lX2DpcwW7F4xahivjcNRnrJ+/btktvV9dc
TImSzSeLQQ0DW7xj+roJTP1MKSojD3eDbdUE5OUCvOgcA0Nf9Ahu50EUD3VjP3vD7dhYFxLDj7Kf
2U/X3MtEwVtqX/O8SyGpwSBOY/PdTVQHZFrxWvju++z1I0uB4k0ydYalyQNYpzAA6V7HgMa7Tt6i
/KYofbMUrskuXq3liLgzerOkSCcRB1Ar/an3Mzj6/CsMhduxRSUtUGoGjl6mn+rRbvRNb7UXYeHI
EqP5NBkXt8PYlsfNsi8D80mtsja/ZkucTIeeOb54aFfYSbZWmrUkPNUj61w8hjnbCJGfGjoItwCk
m40/coKvqwgXgI+Z1damKCKwbbSZma52EaTSS8FTHOVhWcDCMViMSt9nPnU+FtgaVtwlnxTI0Aho
DEVxJ04JxdthxUjBHSk/1kOCodmSP1FO7aOPhb0tnENaKs4oXZb7KftuOg0rzyJRzZ2lSPV9lTfB
2R/w3QXFvaBCnI8YvwswoHhf3TKlQjPrhx/KktWhmzVtyjE/Ig817iYSexdsSJBkVL6ujR3VySwp
zBpXZAP8j5V9OqKF2bSZzjvXFS94MZMnH5tYWASusY9bRXcqFo+Ej7aMTPNgdW4DaKtWZ8/1zmOF
zdSWTJUpmEQ/j5/SaWNQ7kvXeMY56gx/1twgISTeCggqntkh9feg5DHIkoGjm2uVotKUAI1lvwny
/yGo3IMfFFBa24VPn6XFY22qUxst19Gb6NleLI54Ux5rc+DOMK8MI889aO1+zEX9YhgJE0dxaLSR
b1sdxds1gxvIZdnYuUZvGLwP9FKTd1uaN1FhkCXD3oezEdqFT8tCr3hF5PDGyj0jdlvf0/t2O0S+
8aa0x8Pzm+p52EjjzdCVbAzV+GmP9WbmGkmYhCiZnXsHafH65D4ePTDod5WanjGFJvgEM1RXHVMG
N7g4yUCHicl5MTnQDk4HZjTwMsx35XLrNSW0Q49HdMNFc7Tb6MT6G2NGxM7C44JI9pHw/RLCyP0w
BzqWdf+kqVrLGJgxGETc6gL2Kzh87lPrC9JWfazdQYbzQPKlS0a2ssOjH4t7aMsaUcx67MXSbSkx
44cA9zhhb8ociqvS3Nln7vS0Ppm6gDjcNz40u+8exCUK6CbUJN4wAEJb8BKKqEd2pEmW4cfh6cei
7lwX1bPXq/ZQU2GVCRHdoEfmbH/0x4IyR3THvBE8ozdOygsQZ7wURl9Tk5hgyuiy6VHGNsds8L7Y
xd1kJg+BGN70hO5brE8MpshOt3qztACjFC6t2PlDqNvxLjZhKWLzuGTLkQLSG7Yfv1ymrLDxg+++
+pq9AV/dYj56RYrnDM8fFG1uVw7r6nT64y2cdzKGSp6iQKby2yjvgb9aCC3NWdHdwxOMP9OY4hMP
vT/WElusrgefGk9OhMG9yZBj1QHJbxPQtYOKvlzjijPayDlh6tm3t7pKq63wxFEEJFa6pqEyEq5X
Ze7KyH4je6Dp9CKubaPmIv6oIn9zC1iU9dLvAhV1oSnmt7IMbhiG72Eh72OLU/5dzpL073TP4vUl
gHHFXQO4u0tzqLSnKhQmcjCkSR7RGVKN+dy6+j5e3ZBdlH/FbvPstE/BhCWLd/W5A0xaefkxiqvn
HPgNf31oyZlNYWc3uS+4w8OltpnDZfZVLTHNlnV7X7s7yjDeGmbLrZyPuHkPluaPXqzyTrZNSfmi
u5FucwZkeRC6vSmW78Dr6EnPj0Zg4xlcXq3aepMSVRae54uVnTCiveK6yjmBVWhFPSMJvU08f9AC
LKh6/up6cb1nlTwnS/LQMfqOA/eaZDWX457amNQFmkN9omL1XwqWUQyXJFp+26XeSXAXc88Ak/1w
d6FFr+lWSZubKxF3I7lzF7qw1qVZmz/ORG5tiZcgXq+mOHqmMXgXAmOuTT28V4Fmp7qE4kp3R5Zi
FVw4m0TtnglLnkjVsszv7xNJ92DOmS09HMYIOPvITZARkdm6jMuEG7n7uvWyXbJwRfT58q9Oj9Ga
+dWcRjGhOOBE4WIs18Ik2JEFN45hHRwVlxuHuMpSSA7XyL/hrim3pag3SStfJT5o5MNL3LPs1WM6
HMFeflBL8yVGF4sXR2DeCfvasZHyZYdXH0whDnp+sr5ILqN95QY8rXEJTvVCnm2Nzm3kyaNN0cvW
py9i5tCB7jht0qxYowmk6XPEMjM9l21bHbu23HZzzrGeuYcqLfrTyNrcr/8j78x2G9eyLftFTJCb
/UsBJYpUZ6uxbIftF8J22Oz7nl9fg4qTFXESeS/ufahCAfViyOosSxT32mvNOeZaFUH9pO9mofpk
pcHaTMNXXVI3QdJAqS8C8qXkV5IdnszlC2xOuHY6DToTHoka6h8KwEM8G9lB5bjHSSy+Bp+hqXoo
JnZ4Gh9yHLGQK/B0zJ7MNo0zY2LbGyVufg5p+gNriUmGKqdWZngk+taoiad9b+VPeFORjVnVVlH5
DkN5ItvY3EYoonxNrZyuzq/0blcDeZRxS6BAOTDXpK/9Qq3IPrXOHjo+UOojZsgY+WmYMwkPS/s+
FuRDT+qLr43mWurkbckivuqN9NRG8vOEGK2jzahUzSHurB9k/7JFbnL0UtLnSHaOMvusYHgqfGPg
OOhpRJSp/OwzaZDCQXuo7OlkLKgWWT3rVf4jytVHir1DwHrKBDnbKrRRFw81HEtOUAYzmB49BX1z
aJTFR6k0Bprl5KE1Orx2GeYcNq/4dqB3yql9UDlfsLhXL0bIt9Hsaarw9lDV8o3Ebpy1UezZxviz
YP5Hv7QC/Ena9boX6KWLJfe7ZS2zoBgiwCjQZxpuL6uNUweQhtOmTDZDiEegIp0MNu+FJUrBhdfg
oOQjkZekwlTLn+YO6WEmUS2aSJV1esJsUtnJF8aO8R/2aE08dyAxjcRAW1z55IwGH5TuaJMogEDv
0hHgRfmd/BNqvOTA9CcW1Xqu4xi/N9kuxEqu1aHcMnnNG0J5zaq9Lp/QhMRwC/fHHKcehvK8JhZD
Yo7Lm4h4ri1k/mY0P3B2kJ0k0qRtHXyX6BmQvAdE8Frt1iqm86hFp0onqrPMZBrZ9f52Dq7yaWDz
isioQCYxIYde1C3X3ICrtaSnruCeVhyo4Tx/NcX0Fc2iOlRJDnoryE69xEZX0te50RO5QgJhwZYW
1s6mLsrHESEWlFKZOIoyOI7+eBXQE8hOxqWnX22qX2cy6n5ViPR+bIbnvtfurXreqCBWox6XuBZY
W04xx7BKGU8G9lUa2IyaSBMrmB9IBYgg4ERJUKfaq4LkhplE30giHjbKj0nmqaJhNijTwFHh+LtU
xW9SoZwNX2fHqs7Y8QfrEV+tgiUv//Ll/I1oM7GOCQOPAR/oebezVGJHZbN/r/Wgd4KAkU3JN3QI
ezzwZucMKjla4OPEumnMXSiVCB0ajQEm3yedM1tRXNCWCQr/4a1uKfXTUD1TK8eexOY1lnREHaxJ
pKSw+cDUomb7KjPI+8q1+1lRz7JGGzibzG0YslfPZXb003gXacHbAAZmpSWLcj0lCg9PFZNl7LUc
c7RfTTZ5Jx8dbZVeNEEmH5p7LeiA0NUbptCcrPP+GBQMq9uxaLyuIcQx8ukfdnYBKER+l8uat1fi
QDewRY+66RUdJsaKVrLuf6c+bSPUSyOSlHh7e0NTSoi6UM8U42/+QIMFHW6jz59NqujbcpzefZ+T
p8LZEPwviLZ2q+Jw0DnHLAOHYIDvP7GS1P4E+0sd9wyEt6RsPlJW437PZuoRyTDW3RHELOKgLL2o
uv1qpS0n9oF+enuXavqWLK8vxcd7LOzhXBgzNnGW0bEWd1nDUC9Jr5VEi0ll8+aIvrlWwrxLusmr
VUyJhfHSMWVYtTa5Pd2IMiYkwExk2R0TbcnvD5wgllOiLpMOy3gTYM1UsSyXpaZtpNmgRWeegonj
zfAtRrtD/wYfBRR+bP1Apiq7ZMAe2uQZKAJ2bQ3FD1ZJQW8frdPssknvnZK9gdvQNrUpNC2NHfvk
l6+DPCI+CGv6tNUGV3WxzudYX5MvvOEg+ezyrNhw9kT+Yd7hXKJmUcgr1jQWZyM5AV9+0hogZXrW
X0VDlWdEBamlfgDqFyVqEAWnAMfhlPrPeOQPzDGxrGRsJqroSZmDh96wWZARFQBx/MTUd+6N7Lrc
qKtUC7aUPC3rRueJxtLWdEhN2k5MYYP5QI+oQyotGDmk/VUjINShUROvi7zcWk2xt6T6ScnCXTkN
NHBJEmhV2S1N8YzsDXlCeq6UlPkGrrl9JnXPdVA1q7QZIxjC6DHbJYybTOTKzInNIIAa5xvaGDPd
cpgz/2gPE1Mli3nxqosbwogySKsB9tUBjAc9zUm4pWY8hnWPAEoNnxAeEjeFkL8dGOJFCA97gkpX
NNr5jOHvdCVtxsxu3bpC3rLUVwhmhsqCYTHHb7RubCfCu8DOBNl9RP6Mo3XSD2ymT0NDZkIkvlN0
5Ii0kp92nu9s1CNsQMiyYaP6pdT6c0G2qJ/57/TuZaZnpFKk2jqSrPvORPbBgLl7LHtGTKo92iso
L29j/zRHRImAp9qBBCZ8yU894gARohf2mYXhtHxZrIEvdirYNafkjwIN+MphbLgSWe9I3w4Vz91V
jF2Lmb0E/YqldAgu/axulZBBgL1AIpbJoLDhkCvark1Iry++0iDqPEYNShRAnx0HkrojTE0A/Rg3
7KY0K1GCX2xzrMm7sN9k5M3rpRLUtAmAExMC6mSS65MZcDq8fsWQ74aWBT9UySzMhg25zYNDXgmF
ZZIy4i+wcVP2O7p5sJpon+fKC0qt9ywhZmVZbzC+1QqK01FmN6bWRNmLA8leRMgMMzojpNtVjTsv
HruSxRijuin1VzLHD2Yg+4R42O/SMKZUr7mn1J1wC05t6PAOJYBPGlsorq3V+CahaCRTDLuqjeC4
Lear2kYnvhT5VNFO7yYK4hIbK+OXAC6g3L1JGVkaUrKlsXKQR6asKoZXPOpYQIoJOrmVbmKjOAxV
ajh1lDLe6uKf7TTf0YbQXZThcBWG56KQ+f+woLRhuh1T3EoNB1cIQARDGfWKBPVujZDSFXO/Xvow
aiS/t9LS4raKN+JpIDNgmu4H+arNpY5sGU46m6eNkitPg5o+DT4D2GoZ6O3ijBzMRvm0i3LYCSPE
VRSDeRfQ5Q1eSp5NNJKkaKeHJpkik3GX+/2xFxSe7YxMJDSOONYYPS+RJ+xATrnuOzZlXqFYXyxm
F2rPrWhD+sghBgxFe5sCZge9CRRmstFDeUpfIhsqtXzFoknll4zVHjmxU8flASGFCzTix1RPbHD9
Z2RpyCtVRG+Mb1Ehv1kzdjIZz61jydG5Dmj2sL4SOtve4cF/mwQ14to8S3HlFrG58ctKJnFqoL3Y
pxvbn5mpT+M+NrUrNhmM9rbyjvv8Ky3KOylGlyniuvdapoPsaeoY2Hz8ENFEc/PamDa5yoHVRigj
+7eOWbWDpocGqlA6F7AMplzdsJ1etj7jOvf/T7CZ/10S7Z/Ewf/x7+7w/yKTEEjgf4wkXL3XH+8/
i+ZvMEIe8ReLULf/oQlZJhZWUdk9K/JvGDM3QRpkGqZbsiqEMKAI/xNGqP5DVXWOJB4IvlTTeBTO
kQVGCKZ5+d1i/KaDOF04hf9ERp9/MQZ/5QoH/zt2+E9QMc/6dxahbouFiKhrwhSUeNBhuf0PGLMB
BC+cZbSdPV75NHjvC2vbqca2q9U7GRoFyIWO8zWGdkBUceXUBoU92BM0l3zLFGS3mfKZl+yTiE3c
Zuww2Q2oWtZ5zEuZzhWWVwrlky1fj+5vVRrFqdSfGXN/sXCs42H0shKdY9iGXySXvRgjQ8lwHUic
fotOfteS4MmqkOO348anKzWnkjsFiUOCBiAy9V4isbydU7rU2boY0YtzspsgyjPZcu2gxYci77Ig
YL7zw24tN5UAhrBAy1nNdhJPepiiYkP6G+0UVK2SPZ5npqQadK4hQZdpCFf2MR0m2Jw7Wj7oQtvU
9BTUCfWImKIMqp0iP/TjQ0FHHuRZd0dxw04vcSMsqYpIXqXmMMS08ovsaGpo5uJko0MyQYLoaQrQ
Vw0lg2wzEGcMj6hV6n1WNrReUYWgCcxy768MzfTa2HAJZSyiEGRJ5xSj+SMhM0Gx/Y+qSPk45FOT
mG699UV6KlXli0H4C0SoSzKgoktiD63gperfCrQWqWVuTTs+RUniGtwcE5e1qrLmVUs6p9EYA0cJ
p58x1VDX5zBQYARQfuB8+Y4ZkxioqEF53NH3fGiKYB9xBsWn29imZxXyGeaLJ2ptj3nI0UySI/ri
uvynlvaJD3ebYfnExwozNXQVAAKa6u/Z9LtmnR0rC0MR42DO4WwY9ARjOAtyoSmvRPutkJk9Lf9z
lxs/GnKBgLXuOgk/ksZ8rN4ZBjaSfvSQy3qyPL7nZQuCkQwVZSf6dhFgMOnxWcCUPGZNp/eKwBtB
6amxsLRN8XPRTbTEEWdgEmjM7GGWGlfh2KGHeSL6/VkaWLNlj3A2R2GjSufDG+tsY8jPTEUrxXcz
S7/OVbNnOO7qxlXnQCulo+Y/NRSnPd6MpsuOWktLH7lAWxZ0BxlgjhI+gwets3ZFKp9Gus6WGLZj
NmxbhqQNtBGE9icDkZfpN2jJkerzN2iGEcBirzOJjDE46lSuayjjTki7Nql3y98W4UcZnMYaBRKM
N6kS+6wnTpb8RT/Q9hIYmbqjC5ZjYMlHb8gfS7CIMf+0jzsntNLTLKkOorxDOF30sLhXl6NppNRQ
enzc2VYzDc9HN0/vGX1xs6+z4r6L0oNpBQFhJdGlRrS4qiP/Ldd19M32ZmqR3RWMm2UWVDwSZuGN
ndjX8DZa5myqsu4kdmY4F0M1x93IyPuhZy4kqwTLGNMpSYqrMuNLlV5AEt8bGl9ZpLjBfjLDi5bT
2w4hCPGuKeZ4YO9zSGaQCy2zRdvYdCUeKaXfzqm1xVp218vlWx/81LX4ElHJt0Xn0ss41C31uy3g
kRG8uoTAo8+e8Jj8Sij+b4F5t/8/Jb7bULj/42V0E33U72n7Xv+5ji4P+ec6yoLIageCVwhVV2QT
vvlfoQY62QQGC6WpCKHYQrVAQf+1jqokITDb40aUyGDudG76ax1dbsJQoVm6qZimqWr/LagvSQh/
X0fB+cIUFoauKAQ6K6b1L8zxHiK6LJfFN2Ib8yreQWe4ANuIgck/S1R7K5qa7/OWE8h9dlE8c5te
4xesEUe+Rnu6zl26Snf1LnvA6mpscq9xqhWQbWe+656Lo3WBFHA0CC5zyBjc1LuQVr7nb1SP67fm
trxae2XdXIYN0rhdu2N+v9c/Ejd+Fa62756tfX6qNizH0ik4pGS/IE9xaAtBppFsOAqr6ds8cMbv
Ic/gK1upd9Ze3QLY9ybXVpxol9zH18mlBesUG6K+9tOT8Z7upjdaehMtng/tq30k9Gt8GZ61C4rX
O+0ZsYaxazbBllTM8kw6T/Imv1vpqr9TX9SXcccND+0Os+kmeeieqyNu/Gd6L7oXbcf17Ak3fqTP
4erecD/vZFda4d9/rjZk8R6MfQ3p4cR/m53ZQ1L17oOHYS/2jSs76jrZlo9o5e7EhqTVteFk94AU
+W86N+Klp167mz9YgKzXYVOe6y1AgVN0H177nfJD7Pwz5H5UMfDQWpc2H2+ajUTxwghkVpArw9Vd
JffmpaVRz8iTne5pZFbQOMhB2XOQA4OtpyER1EExWihuL63yJ/20GA21tS/tkPNO4FXGtbZvjikb
1+8kctictNfxMh2lT9iCWyYWXnCRz/Nj70lefmd7aA+9biP248t8gFB2YSx/CD1jXWxoU12WXsVP
Fkz45BcEKaBxHuKfQbMqsHk4KB95L6r9uA2IVrv0O39PSOyueYyeWNLpWy9R7NMBPnrJ9vhdXOw7
aT3sgnXhhg1CPDf4YCCnPprX6ZshtcLRgvYB3K6esXvai/DSss1V1yCw9v5WdUOX3j2ZQZCa0Fev
62v8iafEbj2ZFnrGZMfxE2rEdd3vEfNHZHJHTvpouJ3Tv/JmCZcX+mQuRoLpqT3VP+PlYY5e34fK
qnqr3vhMBqDJMNtWMxY7F2zWVj1iN9DgB4F2BbhKlXoOEeY+Gftorz50F+lFfLc7PIw/pR+Li69Z
d80JuJQZvho19MqFoKDf+e1jdbbo1NERNnQI06gnf8ggZ0bQuavqqj4Hj8zmHLxSwZf8MonVmJGM
7CKYH0O8CfMqI8rzlQgdPv3xEct0ysAKW7iLTQdo4fwcfDYnOfXoj7TZz56MyG+SllbmT/M6p/GR
8EJ7i6oeLR/DCwfDtxmehjesUWCe+1XuZhUjdHy1F+urLu4ZGmxwzxZLQNe+2HC3dtVCstj4HvZI
/Aq62zrBmiadsF+n6QPblTAfc9f60Riu6fKNOKB23Vpf/QoZ3OBIqKDIeVtDw10zQG7zbdiuXmlP
gz+YspV2jDf26x5rEEJZEhU3yHj3YF/6J1xSmO9W4/elczXAkx4o0NWCi/r+RrhyIqXgkl7Mzbht
2dY62S5z1BeDfKIjuu/4UQJacOIZQr5riRvsrRW2Y2rSaSO9MvQzN1xLf6WKVSZj5xjkDDCbhhMJ
aWwNJ8qQmGq+qaClTERH87aSny3bLeXnMo42qrHT50uhI2m+2P6uKi5tcRG94dhQMqlurPtBJ9ht
i7SJCa+ILgQR+hjv3pivJjQIOC7IgPrSfjSPuGghyAGZYxwrdurEh4P+hVZnSLPIkx7r6FNDPjT7
z1lwF8drxnkTp8uGpuxPBQj3WRp23YuMa86ZSfzcTMmG+RabAd8dQvQP97LEV+BbO0wJHhcSUMSc
rsfyAnEt794Hy6A0pMlMqlcIu9MdfLe9j++ad4WHTXvm8WBZAgL+PuV2Xo8Kmpjt2M8U0UB0GNIr
o9tOZBBLa1/eMCmgL7SqnnBXi6/6gDvnjCpRoubHTwoHjPZ+tKdDGz3bUG1pHObTo35t8Fzr1nvb
Ag26mzaVfbfET6SPrcbnrVwqv14XZEirnM6EfUGOE1B+WdhE2BIq8zYc7isu1aNjazRhtpUWU0fe
WYnYjk8DLiECX+h0jodZwkVuWcWjfxfdLXrel4QBvli4I7J2ynyQ8lsqS9qhGFOkn4SAlYaDWzB1
OfEixASw/aN/0p3mROMWE+jlyThMK874q/qB5OgnyFAu0wm3+WBG3YEvcj7Y5104AtrhIlf7at3h
z9uNE1ER7+VDm36Q23zuN8OWvdw2fhq2JabLbi22vkuq266+911QoytcCyvLwVK6KdfdNnRh4L2o
5/w+/WIi/ya2LS/ioHwaLgeAf1Ce+33/0e9bfZ0MZ0bV9zUO5JW/hVGG2KYBA3AhQO48gdL/8DkS
/XX/1Z2UZ5wa9j3dSnBTllhLloPwVn8e7sB00uhahdsQITmtVWf86o+RIBTHU3XHylbhQxjs/ALC
10GM5NYbK1scb1Xb/52y9v/B5s9/GkfxPyF0p3/L4eLuvwpWof1Dpg5ULEIo/t73UZR/MBWT4fQL
Xf+rI/RXuSqRNGHSj5FlGkMyfnqFKvevehXqDY0fsnX/eNx/o/GjmZS+f4RQWLKl0V2CIUc3STOZ
n/xL42diatNNseWZOp6BZtIab7JBqqTEN0PeyEaXaCbEGHjVuCF9ow+s03ikl1Cq00HPGvhVnTo7
LZOPQzNX2aHsWn1X1goOXa66/RjlOTuYzNHoHWkSx2qK/pfudOs0Q5PsC7UJD1lQfY2DBDUDOSdD
wNlv94QjoLhqbIm2yCNZyN0SiPzXj6wj0T4XNvgBC/IxioeEwAcdX+6ifuByP9T/vLoaWC7smrNh
S7t0X/UdKRs60xgwyZ8xyS97zer0fWibfJ/ksy6hlhjCyl0Sgytm6ynE8FivnN7k+xf3Lao9OdQd
hdlxaNVYDhDuepHrR0AIm/u2RwsxJNnJIObWs2FXUgPbJrilnnVPrrPTJMMPIQ/jPI1Dhpqmp5xM
tQ8RJc9tQPR1nRc6MNjxbIXy+9BBTB6A48fdfdAKpveI4ZqwGtaRmu2kkrOsrdBw1zlDQjRBGozJ
emUayZ2skymeDsWbHYPjU7s9OtY0Jzm6kEyHFNxjr1UeHnxiz+UXtaeIB+a1HoO71jQfmrLKVx+T
iS6rtENolsGDnY1gIfQOibPIjz6we6YqaL2mHnZSORkfJIz2jkzenSMbdLWlKnACpFmYZ8CpWyrx
3Doj7LJbkmWl4AM2zs25x5BYBwqqIV0WYyOzdqbeXOAB6ZXq4geoV1smrDtkrCsjnl1g2S3Zruox
DPMnyVjA1eAflClaMXvyTIXsJvpM60BGAlYEvNOWPyL4s7JnrZHfoyF8nKXsqdL7ly4IQIrbfDrq
eG9I8g4XNHrw6SwwTq6ClAVzUIHR902KNyJjVJZ8Max/Nytih0f5bjTQNpqUbgP/pYH+bfIhZVcd
/sRy3JPJACBB1F+SJd2ZI+mnUlrsC/x0lmbnTHtQbFSqjhG2ue/1NKS6ZPdXwPzAGmhgMVIZ11mZ
AqGLYidGrwEoP8jMo6g7iF3oqrMgemt97I+DVsXoIaw3QzZznFZIXAQKuuGjMtLLlM+2my7uyNk2
tdWEvEWGsDMPabkJqO4hAayDGZWYRNsnxurHcPhlxmyWTNwhD166YuZAR8yyQeaV7pMUHQjhtSWq
wjkxxiemC9Y9B56RU9JLNZoBa7H5E3A/P5YCU0AQbqVpmC9+LKtrMsJ1Zh0HfLGcBDKBGTEz1Y+4
y+9i2RiOlraQtcouPwQVP2qDgSxKWNxGlgtlQtqHqQKeImL0iwPxw4hT0r3LKNgFeHZV+7EL4/Y7
SqVnX6BTwUnVHAwSPlU7RatgUZEzbRYAOzwdoQa2HdiU6qgWu0C+KgH6c+bpTGqtN/wj4mqDErAm
vNja6G/BSMM/XXw0Qy//MLTgY1IrSPASE6MoGoj1HuNx3zTyRkeE6qoxx09SJxQJqkFNYJc/RMpn
0+ukb2dG5G+W145eRJsRiXayO9gVqD+y5fBpEIgrBPYjcnJkxb8SJgySxzrpen9VwI45k7UobZK6
Pg11lNxlYvZA60ZbMaSvbUVuTGCmP8su3sWype7t2oQsZVajl6tAhmGTipfcntY2SB63J6AeWfWA
0ie2XqNK2ib5kDzNxJYccLRB7Q/bctPiK/WA6Xs47DmB852j8wm6XIgnZFH6C2ShNQTzba8iS9Yn
Trj+NKKpK5TviImro8jjtx2yofO1Wd+FOKzOs8UXpYopfbpzaHhk1FABlr7iWJLuH+V1MaXWMZ0S
6Sij0z9K35I0lUfTOEQM64RPCsZoluau7cPCqdOezndkISooYi/D3usFZlU/TsBymRb41ZctHvXK
1j/BojEpDErpYjJFdGI9eVAUSXJMNHs7qG2PfW2OD8TAZEXWvNvNrLqtzOGujHZ4x3waxaUu7mYE
U2+NhgYukZJ8Xws5fY5ayVNBn+3iisltNxjDxlJxliMqbI5+XbAf7SrjvSX0L5nALM31CIBnBO9v
Ej0+TwXbu7Bs0D6rOzSn+aVOQNMkqjiZEugNUYh6m3RtfLXaMDqmIjnaSlUToKNRErLI3COryu4n
0NEri6gVl2QJiCVVKx0Gg/390Kv3okUzVSmlJyLImXk4lNADCuXQiY5kcLPamjiAyopRCCZo+vnw
RlfIGGv6/2x1Iqgh0MeI7PUjC0yW3q4LHyqZlimsnHL0lmKERqYzv+pMTcSECCci/UTnxcO7ajd/
dAb/GmL9ObTSltLkd36WJTP9spAlMgZjnqbY5tKL+2NmJViT0bipp8aHJx2UCJXlVrzKkIE60bDz
shbBifUZNsMJTMZGqxEERXYzcT4pmejEcu7pZf5sJ1aM8IFN2yBq3+vE/GkpkOaHBVre6PXbqPqb
pI+fewNEcgdwgfPul9ZO3f1gdYEHZQzRZzByDI8170yHuxSKV4UbJ5hIsY7Kedz0GEGczDLLXR+z
hW3NeXoIVGl68DWMYcD+LRKcKgi0EapsRVFr5z9/swxZYfr459ulMNcTmqIbCm+VphGK9/e3S/K7
Ites/sMOVNaSOWcgZl+aYsCfJlPi+R2oWFqvykq0PrGCo3SZi+IxyNKzJGXvc5O361Gr0bKquVPV
Aj89hPcKYofW4dLMS7opdgPaVQk14qp7r588iEVrYhKSkxKle2soaBpU/eRYdPYlM1c3sV5/2nZ7
UHU08IRKRSv8GGx/o8ZVU3Ht2/gBVGIJUOGdk81IO65+ShA2rbo5uqq7zNSCe9sckCOr0yfpn9GG
MeVxCMLzSOLDuu3GD1IdUvqbRtXn+CjqJb4LZA4nC1MQn16I8N4a1OOM636HO5bebu2JVmXIIo0/
u0yV911VPRUWgQHwQ3j9mol6rT5IrU/dZVUX0pF/lD01hB8PMCOjte0jjKoD+bxM9+eF06DFAxxh
LCOiSw3sHxYAjLh8LbpvWe3qNe90xSyVFFL7wcrT0SH2GovUJ9aGn3pXA8YvladxsH1w6tkDZixk
ZeqngOZnr/FogoCyh4OaatGxMBbacWdNbu/nghmPGkfHZsgzL2joTmXhuPSyfJKcbz+GTgx7U/J3
CIOZaN6u+3Wfcqah4+ekfS/PMDHho3Qma2dVSyRLAeLBvTKO8QQmEKqmOVUg2qrleQ3Mh4vh8+P2
ZLcX9etFLDemQuQQQ05/vI5fF40gPU9mM0EK526//hyi0dyZALdwJGjEod/+Rqtw6kJUo/56sb+f
+nYfW9dlZFvFrrj9o7cX9Osian8HKAcNmds7cnulKbi03gbsGctpCR2qem4VQtGKyiyOfTAWx9v1
v35t2msadNXu9tvt+ts9br9mQjtHNsXj7/v/vltrZ8cJ6s3+dtXtB5F2Md8xBYq0KOr9YIpXvF4a
8n205U010gKrWibTpGlJUrAdO7ysSR99NUpve4ViE3Wr30cTaJproKPxU+bcMxbOUkv65tQnxs43
coVlaWTE1buyjQEJDMve6uolMo8c3J4DmIo5YG6LE6XeWJEAPDxjFU0s8UKqJ8b+JJA9G59Rk1Dk
5JablSF8CjV67CUkiZ1y0LVgIdbnw4YKdKtjKeVLqeOLUTBIFj0M8DSo3xMp28aV1qwbydfWsY0W
XCl4glzbIfWhBZEuDMKhocsZgVSrf6QxHRstY0Ai5ZeZyBFRdd9ZbShO/aOVlNZLtVNCLe0C5QPn
E6Xzfdlqzyl+a/LWz4Tx0PiEdUPoAvqwFD2+JQk3T8Pu3MwMtNnD0I43aRCN3UdLBMwKRQ71wTkM
xEVmVsiCqUewjyxUi5r0bWQPE+GIa6I4qEpVgDwQ1kZXRNl1NLJyXQ7+7FrDOK6TEK57rW9ACGAi
Cf3sziqX00KGrlnKXpFSYcWDbUeHmFMICMnpLPXIxWHyCL18iciZP8zFPmOGjt5dvOg54VmLHboB
JV7nw5NkRvddJqHdl7WXKFtsHRKt80UWhhird5FmBG+A/XiLRYrTIVdwX0mQ2f1e/YDudRR94Gl4
qLx5DH1XVz/kUDmBM6lqW6whcY4wOcuPCjserMKcNLM4v7DQX43aV65R9eSLJnvFsfSqkV9amUnO
4YFCIvMTpJM1veLCRJRXBxbZNpQ1q9yWHoygzF+NosUhCkKMAqjX1kYAaD9BrAWwSg32pV9PzMPa
eTlL+m3tjT7g2b5umThNQOhYuMp7K+Rrok3P4K75yOzsexZtva87H8LZDMgFinyLcuuA0bhTIxUF
rlE8luxEIzwCwWA+KVqG/x1p+pA1QJ5T8m0C6dFUYe4aqQEngkgCYpmnr7IZUbUTtsOoOk4dZY7w
w+r3ZYNVJJkinSQZRhWFxheNJsVT1buwz/t1mQ8tRp25XstV9MpSp+IfCh4mXWGUNdgvsy9OgYwG
cU4wc+Yo2j1lYjrfdxlSA+I/WsJEXBVutZ3JT5HNoEfu1kGnJnsffaMXFcNZVfK3XrHyk8W8JM/N
t8VQXzHwwDhNDG0N4xrBr47+jbbKTjUbas8ExKuBYKDoiTgQGJEF/gCMoy2SW/S6+ZBfRgIqtkGJ
h5VNZpe2H2yTEPSExbCBP4fAvG7tVRJqnReyOcGMd8Xz9jPsfCD2rZyv6wwtQYzujv4LNEJz7H8C
WaMkK2BVGlThaD+iPW1bwuKIFHGquPxG4PYwDdu0m8Z7nIyGE0jWuz+JO/yCPaoHpoVVCiIksfs7
IwYw7TPXX5cAszAZ53u9botfl26/NrpQdwSOK4PZY2pCVpFb6ktaGa9GqBYH2k3+JhugGJsJps0O
8fpeLF0jqTDAcc4z5qYQSdJft98u3m663fN26Xb3X/e8/f77Pr+uvN3+++7J7Q/9fo5fDw+GjxpX
Ht33Kt/ffnRYZGemA1G+/3XxFiP2x023i6hsgtn5r12bA4NFQrT8hT8e9l977B8PyAI13S0qKkXJ
wHKS2LWXOYT2XSsoX26/l3POX7rdPtyuvV38ff9ft//rXX8/1X9899sttz/3r8/2b3//46/fnv3f
Pfz3dWNjemNpVV5MPuqeIAhi29LEnF1/+f/+uKg0DVDi27WgPFPATrNh7epqDV+83o9S2Oxvl2Dx
1Pvm9kOPSGS5XbxdebtZIbqWyI6/P4ZCnHv+vtPtMeXtytvF3098u/SvN//xnH/8jX/7h29XmlNP
8aaNiq64v1/u7dK/XvnrqUfmsySNkRu3Q+x/7ehtO0phvpDoiOpdYeapJvXDyPZpLYOqW6no+6NR
3HVWxHYisNT7tE9Vx5YOaViablQQEGgCDYLDQfiHyr7qMy1pxphonrFfmW5Yyx8t6QWFQZdPmdkO
xeaUekEHiV55MgWlJQxhL0BovSoWJHuVqeBkwRDMzLJCSmhgieekSCsc5/3rYNXongXIF5oPj9C/
Nih/HUONGidtoftIjcmQy2+/lUY0+04KjyE86bGd2BvYiiebFBcpYDQH0PpKY2432TrQT19DohFw
2uyXhiSInDffLFaqD69JrmBe65FgHD/FMJLRuwf1SIUuNTR1lmZLE6bI7xEjtoAPeZMGPB+V78bW
pyZXnGDNahP2pOBqlfnd9+pLUahEo0OA+F9EnVdzpEgaRX8REZDYfC1fVMm37AvRMo2HTDz8+j1o
N2IfRqHWtDSaKiA/c++56fjX9uBFzzF6XxX5+c7sZMqUWDTw5k+RBg8vg3KXMctFQ1a8LlZ14cdW
9gCeLt2N8YOTut/5MH4UHN+7drT5n7dfgHZYTEibeh8rQqtKiV076Pq7EkPWQeJXBWFihH3NKdX5
1g/kjmtOclbimV91K+UhkvLHlv1Xl0T3NkM7kcRXO6lbrM0eZH1XormgN+ucji+5HV5vHFsFWAi2
hIba6xQ5YU7WgCcTkCK974TBwhEGvxwxJYihoDPdLaI3DdvKAnDATAxB0JkQpfuOsulYVm5JdwBq
JcsIGAwwrY216C64QM1jTqMhkM9eKmStl7lCqm568CL1LX8X8G2xgmla1utrztIkiyiM/T4Km5n8
GE1W7p7BLrt6ME/bRjk4+uy4OFqDhx82YZ3al+pY8DKKphan1mZcjKjuZEnWiOqa9uW1rGDb5i2+
iTlI9Z6g5wC5B6ZzRoArAktkHJn5tzlr4BOpshjPMcqhnNwsHOVp/tr3RNfpnCTs3EYz4RfNnzzt
niEI2GFbRAdVtP22WSbw/wnpBMX8kJc41wHVe/s5TT4yZ/xckv5iZMa9X/rTtTIxbCoTSVG7eIe0
7R4WUXPO07RvlFDg00z+5YJ38Fhz1WdRVj44fQ4h2bwpvnMjBdxtgGG0Cvb+cfld1+6PAvF7wip8
F3vu45THA0xw4NVj7aSbqGSG7eTJbYFfa2dVCcjlWe88szuaCciLzG8YomIQqWW7lfJO+I7aE9m7
H+ccWNaMZtQeOIEQ0xDCgSu3QCkxL0cEt/W9mLs70O9gsA2PoAJzxGo4UwLfBOmiQHfm5skwW3O9
IN4H4RytfmXzM7Hg7kSbvMajBZTcG1MlLRNQUnwyEKJbn2pv7w5GCSIDolGXmBGAQpzWmikNJYjY
OUXw6ZFjywx4eQJndnbiiGVrO1o7aYMqxEec2u893cmOhr4mIc3i0qClWPyCUiweD4uTdmdL45Zz
s51Fwtnogm8LzGkAZxQQ3CwIhLIKnqqygP0MFlTVCC8ibtEBUq1ngyDuNNQEe4nOM6Ekg2ATI1Tj
HAyTSiqn8rU/Zd/0qED4KeXqMLASrtx2ys4JD1CWexmvZ+sww5P7JgFXaTfOa9G4bPOcB8wm0a0L
zoN4D6l3pjEOIE3EcC14ozodhKKUM3IXPRNikTT7JkO4oJDZjmNsk1uAdKXQWKB0Cu99jAoyBkb2
RgsaHxupZgsEhnmtIFe5WI6ZHxAqBMFk03mZec6T8WEZMO0MsVEdyFWGqMZWcONIMkucBUm3FZrm
YJ7oZDlAxwsBodlRGQT19VX6athMQKScyJB77NMpO1JjD+it6OtsMEbbyWP4Fs2dH6YNvRkmx52O
YUmUxppm9THNcX8fFOn7VNE5qs6Y8DhChGMYtIUyVTyZOWuX2un0KZsx/cZRXhILgCq0Qi28MwG2
b2wXAZXU2SfK3m0dl8mmL5P6joIQpVOu7oG58kYGuEtN4b635j1a2RZh+oiEuLPDxXlbFufJMj3M
XjzqR9OB/650+ebX35k5wQAYkVqI6FF7HZ7RWCMNyxGpWmS3YCrKsxtZ7sHqKExQ1g3GaXPvbHpv
le9PBaJyrPXkMDfnqCw3du9+2n5OqkXXAaDvU/a44nmJS/sQTW18LNWijkPOb6G5BiIjZhM8QYsr
CXvCnZMfYpY1u9FvMzTywTfw7/kUBC2auBQ0kDbAkfp4sJe6UIfeqY4OIlxWnWOMtgsUNxGFc3yN
hKyO0/rAr6zgT9U63gm/A9g7sqE2JqY1jMpIRDjATyLjgaUM8ZJipsCIaoSx5AwTBku1pWKJGFvO
o5GWpBrWzS6B5ASeIQXm7mAAy7qR8hVl0pTYj4upXHLOglvLbaZdXzbjPhXmndFYT0s7XS23jo80
/u9J0WTXBZaEYU2hMGeopJD43oZXwGAQmDF5PjFYuWENS9jdGH2aQpyB95KFlgoi0Qjd0vHE4zkv
IdNKfmnXyB/6JLnL3Z9k8n3ii1Het5b7Wlu4j3AReedEAQPzGeBXZfSV98QgKrc89fDdd7WzUF8Z
XGE6qEgv8iyxKUnAtqGyOkM4VwNa86bwdgxgy4sDSPE8MVBNg8Q9lATUDpocXLhWdu9lgK1wTpYW
oL7CsE685NEBvf+V/1pwKWTwVI78FyuP5pxnIawRiKGoRrqE3myWzXLxtPwmSwn5m6jvG9tK9oNh
OlttrU9ZNzi7cwBYhPONgSH9P76zXeMSRGSNizoMdX70jGVgVDnCcdTDkeUbeL+ljbd5k9q73nsf
WWdf61b/WfIh3hlu/sUw831gmdNUuOtsHd2byiIYsvbRcBWlFfoVSe0OgYPbopEhi+IW1EJh7vvp
YcpyLLhB2W8lBSzneUe4g/7Oi8I4GqxtnRTZfNMtqH5wi41kDp9Ll3VyZBwKObzEDXJBG5zjU1yL
R3/BEttrged0yi51CxsIWwoOUVXcpQPpN/5IdgrWyY25+C+EgQD96kZvtWA+96Ng62KM8Q60zG0v
GhJ4h+KSO3W3Iz23JLxnhFtYmX9kMSvcjmhOsfpfF/RhV9BKgbVwrAxDtXWtqb+4ObGEtue7cKuD
NyTTVOM9pLs+L6Y9VakkwQ2Hvp7vHeZCzMAZXyWIMbYMcBHslUw7EvzetsTZE+fOKUuKp8ZEG+yZ
H6imYWXiMzim/qGPQeVzVpPOAGe7IInF8wj+4PTL4iw+2KbFLjRKX03j1k+kcUoc4wuYPKbWiF5n
HZLQlc/B0QSIjNWAN7sIiIicpweHoOttq+BDmJ7lrqBJmGhNtas668k0/J40JOALaCC2ZZN0+4oQ
u0NZYGIBeESIucDnEze7PExLqomEAR7hxjMLnDjGmSztG51ITklF9XOxEzjtsedcYqdGZdoPYcNo
aZNV8z2PY33pVx0BXn3UptCFN1M6g2P+4PLrebcyniQjDjx7mpbDIkeqWT19j/mKAyWHauvBFNu0
7N72ZlGGMv5I6+HJLnySoJYgTBeMO7MwD17f7qVtPwcoSiN3OhLUkh88MXBsOB1QfjIN69LZZEwS
2f1bxiG11B2HTn1MFgqBSlFq0ExsCqUvzqgBGujhLeAenOC97f31ATp26o7Y54c8ZxHnmP6TIdtr
tRonnQz37oRidsGPGZMkweIUSM8A5CPz/ec4Tv9B4CfZFmRA7oH+9Epj3pKFxcSao9NE8OxO+DiY
nPxN+/pvEaAGJBvB3Hv8vwH2Kh8bwA+zaB7bSQ2rv78INYZ5sQKby6UA9Y7IxM7xiZbqn2qdlxoT
8Ua8eO4A770DjdQ0HqAD/zVKSihGPhHt6qmRC95UVfyNA/++h5mELQrZMnXRPL3HExFTwk5/6mW4
tbEubXxQf4eh6CFwtqTzjLfxNH9rwbrbJc8i96yXyG1fKccrQd0IUzhAR0Q4SsoGbeeMW0y7ObNs
ZtyQPF5qCcEgi9HnSucwBMaDAfLoACHnp7FeWUogDtYAGhjH36SEcoC1mAjC7Ox8Z10zSiCunTqh
lMAnahSEti/xQzoCyKr66eD4qDDjiEBWhtPhOHcPVdHDBcgGoGa65rn2PUnUyw1DvMbCWJ1J+SpZ
EcBEdf+hatrMM1JaRRtUdc6H7YyvvtfttaYmaO67ApiXA6iHx/JyYxliOmbDcGfGTYqVy1ZhAH8g
9wd345EhEbnUaRivexcJVg1lPPBLZAG/330am8A/pCI7Q1+lZarK4YTdzgLz00AvRkqwlwOIyDW9
DSaSpSAaJXsZyTGMguI8wePZWs5Y7L16fKg60V+NT0j7I7lzBwgASzjK2Nnrtv+iWf0aU9s4ihz0
dhQDVsUNbNVLfGdnZtgl6JsShzWGLvBK9T/t1OhDY8DLa4Z+2pO4h1GYEPkJ57oLMe/QyxEmTuVS
Tnjtc9czLC0T/zwF2OEi861N0KFLw4Zoh0KEHRfqq6hrb7KC6btwH+ZST3h9g4jjmWt9BGvBxlSd
xEAERcxM+JRY4PCC3vIpSwm77vXeh+kCRQooqEhZe1Z+dWXj4O5K6uFt7DYHRUpzqp15D/zCgmPC
9GD0PBC13akCBbN6B0vifCxUtb55jIf6vUradOe7J8L3bsjC/EYe9On6oIwGo3pU6wxzwPaGn9Ay
svoA7GhB/UL11JuSSNtMFlvKakhP8zn1lu8kgaanZYnd3yTHmYXkBiMX8m2F8M9aUZ6LHe095bM7
BdyoAzz+juxfGV9zZaMi7W+EsQ65/STZ98I11qiG6TB3zlsNwH0dHfwDZ7XGx3g8UDsHICtAk8mk
s+4iOmhOln4Zsg2ro7BWMM5BRfZbtC1Xd0nO2Uq1GLLukgtigGj7GQhV5zlnpwEIj0UOdDTy5FAP
davOz66Da+YRtT6R44RS3UTuHLNsXecVVbC8x2ZmnybS81jJ8PwWYAzy6r6qlw/wZBgK2pk+4B+D
4OY658yqHHddUVuIrHuuWDHn2bHFzC5SitDaHImszO0zxly1c83SPxYuO612HDE+FH8A21wA1g2k
RTfyMTbf4vqxyQykHAxxqNvsb0z+v2QUzdKUhNty+EpLmpgZEwXPTKTiRk9kcRnQ2U0fwK4LsHXm
ax6rv1OOyXS+Tef6axE9oo4BLGcxmy+WN+QHo/SfGu0JFl/QN4Z0qG9jtEkB6pH9kJcLofGbOprO
zsuk8rc2glg6zcw88fvl6dyx/U9xFmqW2s1f1xrFzm6GZWvRv6CY6B5K9mBUvFxHdvSXfU9O0yee
/PY8TP5DCSpnKotot5i3Ea0jws/4EdXHIcADDwpwQf1S5nfQrFCURCtGHVLfZtY5J4g/ANF8Wzqg
PvbSzTunCng71uI94w6svK7EkuR/M83Yr8GFhKa7od8Yp6le7gGxfGVmfzJ8fZ4t1DkyBV5WlwD4
xHFYn+JuL9NjWTYH24ruAs8L4OeLL/b4BHrU/2Yo0YdhqK/wqNmJsLw/ZIW+aSc8n5hElaNemjZF
20HMCQ1vMERvqcbvjHym1R15ByjR9mZAOrzJYqN+8KPlVcQ02Q0znXE0+nBRKN8HTETi2FguEEMU
Fw5I1a0vakhbxqbKFqhTiJC26biQraGwtC7IjLQo+c5/zjKnB/DRm3Ix6gOw+68+nV/txjLxNFLR
+UWGsL/yUAAyhapx/mQzLqAgtp7rRZrh74eppTr+/YzxnRkmvXyyArs+gBNyGT7MFoJ2YnSrCR25
wkyxVdDCTwwBTnGe6DBJ2OwTxkSTW7Mm4qnHF3ltmLZ6o89uohTyFGGwYF6ZV6c6GzEEuA2KuBLS
DNRtrrJYR2jzlwnVhfafcNwG2zmTt2wI8VYZiRX2acVSTntH/qlDW7KgaUyXK1CNMxs9A3UteHwW
OL//ymMzt/5KwaWJ/ORYuwYkrwbCZhitq5zSWPZNjr13ql1cEMR0bJok532tpxPgsBq+XKQObUve
FK/tqYL06mRNfNU13IqU33FgHZ+mPqsklYAOOrhDIQ5JB2+KRSZw+VHUexVVAS5mwtuQjGyNVKcn
g+EfapOKmVBV0dA1OAiAdJDx0i/33oK8sIN0rbxdlM7JaSa1ypxACwOZz6xaYc9FniQI9Nw2M1Ni
BxbaXhg4mxMIApzYFmu6scD07BdDqAvZhyiBiTtijrgRZn+ltGXpN3WMDmEWA9zjBLVS9R6LidvC
Cno0Am5H+BEAPQRiyBZqDdw0Z2++8dpZh0WHA72DgIfCFNkOiBk60T9FMLylGcdMjKUlgPG2SzPo
1sNskhVKoWAF1jMkmx34Ojaa1lsw6p1BNl7HW3B0JxH+/uzfDwEP7P/9t37/TEXRrEnTx3hsXYLe
2K38fogjDSukV+EUI5Pw/rvBIK4bBIrzTUd2+/v137/art8kZJoePcWmVuD6TbjyEO9acl+dBkJU
mPGzESOM4X+f/X6ttNyznoR/DBzFZCOFrc2Ak99Gt00YGeb/Pvv9mqs6e5sq199Akz5aZupwhWOP
yib7XKP73cnM+dum5uPEXbGx5ALjxoe+tqRabk1nxOvVY9FP6h0p4AybO8shccONjsE4jszoXKDE
Y3UzBZJHY4E0OGvNJ18y+SWukpOw5oe6zYUzhaf+BHdRpPrQj+Wn2Ygfd1LJrlEXZrTIaQetSOIB
QBcnH7yAz20yP8VJs64hYuYg/o8bI6txavgLfv0Ept+A0EIAu30/9gszluRFEAlvyeGpa7yrbVbf
KPj45hRJJllb8UzvUUFPtALBilCdfELVmLFNT4TNkuQxonflqpP19C4XT+4Hs+2p4Kw7rftrkS45
NyxLZ7hdG4K27lWc3g55QueK/mzp3cc+Tv8kQNsm39gtDKb3HdMEUIYM9jwM9RUh1QwxH1tzuM9c
1r3tcBkj4jA7XrZ9PEbJNoGOLzSeJ0VoZ6X/Wb19uxJ8TKtShIQnNzmUp206AAJK5/h77F3On6ra
L1bzlrJqmowsNJVxkpNm2y/RliwelTveMsd/b/sIyUrcmuHvh2TIrLPtgEDAtZ+cymZVl0YkLEKm
vs5i/MkVzMKkFn8SI/kabfepQv+x7bLOghd9H7v598J6ba9s+2SU9Klx9WaR8MPuzBc4oWyOlSW4
STKdcJxgKwJl0KLA6wz91Dnl3ZInxKYTTJuDNmN+3fegxGPG1JO7tYPyzhXDkzGKm/Uf6KLPDdDA
2flXsnc+qQqLEpprBs2QxwdN2y2gydi+Q0MTQLib+vGhNbhmR1sSSYn2qwjURhAKtsuztmJ45d7w
YlGEoSPgIW7uE8UoKKE7I1uFoK3uQli4PKkZXDupp41CkNxUxn2bC+tIZczevWoQOy3zmB+B6iMx
Te8GoEVnTzBpZeIRwyR14IZztZS+uJJUcJVD9dj5MLDFchqgXLFmwfo6FJwnkzoDjcuoBotmhfkU
CNyFP1AgDmQwA6JT4e8f//s1FHbm/veLacEc09LeTwxdaytIuIoKiVOBOtLXuPFMwsTAaIUV0qLj
1NvXjPxjHS07KBMZ0d2ncq7JPUTZgNMj2yZdHC6Vuq8bbMBdQjGty+zvAgOB+k+/ZAotSt4uwSEo
rNBp0qfG0o8lUmHXI0UG4wCek+QrSQJ/68QNo6Npl7jMT/LCvCcJ6EYNFqEIFFEw3L9JuD2iM8XX
psyFlj67iX35z5UNHFInffI5QIfM+EaXzy/nOq+B2e5GD6Qzsj9y8YjtkgsakmWJ0xP5aFe3mGG3
2sxflsCxLjKbKINqyn/UVP61dzQC18BPua8xHaQ1d4aALFTWPu7sYZG7apjfDcD0z0aMXpJB+r6A
lXGYZ4Yt/z+2gq5Mj50W1M3FqtO1edl6erAtdD2qhGHXu4l4GHyyw0rpPjM47Fmh4B8fh+kT/VJ1
iJJKhhnW2DhhX4JW9EBgTXrkOXW08+LWK+fhPAvQX00VHwaT8R0LWIuHA09NiZmC6tP16n0WWTgS
Ipi1TmacRxsmPbLjG0H2WYXgkvsxw2jEQvbaA7pIiYkMszm9uEz4DWodmJwhTY95FgoKLbOnZQfY
fthqW4PFsIYH5vcSat5KYon60M8CtUfYxylAcmpX9eQzWKvh0rSwijf0ZDBLMAxLbDCKSqJb00wK
N/hRKmDz2Rd7shNoXxsLC+1iE7s9HGoPXw549eAhWZxjY8cEWRpan7PR/eykejYC58RiiKpt9f8R
cSjkNQECbbYStPWsnq2UeiFNzO/JrShXIbw8Nbm4R38TToqecOGmD0yWES3g14HUGGMMUYRsKfW5
M6pN0udnDzdzT38zLsuOgLOfyh2J5OGBTe7aGlH3XQ74eKMfbzReEntm2K8yBiDld+TGZwl6bR+R
vlLu58V8KGL5UmpWoZLNiFP9FWXO/ndkZhPgdsrTHw9AMUkP205CuIyi27mpjWMAF0gnIMFXz1Hr
lSdSB67aYUBSsaHawIq8pl0Ngxm3AISdGlGAYPVRtmZORw7d2ajueFLU2fJkZP4Ny5LNnK6tj/8J
FnvNvDsSlQcUvL8snnMlVomRTgOqr2l3Hhp8fDPJtxPbnzXBNsDjCB0YZgfwSXvQkLnYifgeq/GD
0u4aWjXjv+aOicanTI5vwJCZMg0H5j+08PKBfUy969PxqXa7uwGlhM29tfML+SIxKXuyPXCi7mUd
PZgeYUBEyjJfYbgE/Fz4NegZQcQV8cDbuYwfoWD+aRhVSHFtgo9ITw88uAr4hR6+kg2zKZx7ghq2
cdstMX8jW7S9X7qEb3b0tUBrsR05YRfVe6fXR3vR4cI2HEdB9ZmRBOPhAHZE8sRqiJf1hvr0jniD
yzBm1P9EJuDiLb2KQsZHdOEQd0waHtVMAM5uaC/V1B9S1warR+3S9x3chEDyjSy1DVQD/ELUypqW
G0AUEaS4sPTE0rJj18xyIzUPeS3P5AkAp7dgu/cQ7uBAnwLy/zaOM7AhwJHvEUK2zV3AVYjxuWDd
6m3EyLwMBI7z02pstDi4WYhlzaefY/YHaLQvTeNnsEkKAMiDt26I76sg/6wBuPETe4dOQPobe7bR
BxIwi5BjZDdQ3xHle88tx9xlZL7buLzzffeRjhnnadwfHdG/dbn3VU0EG9iaLGMi/OB4NIAcZcNU
q/CTEIznsciAb7qtopTKMRWMySOUd841EnCjOfhSWPuZayHHtvOPVKG8TDDSVzljrLn2EK6qa4ws
EDO/YJvKqaaYXuztDNFN7P8jSwvZf08+83CXMoXSrW2FCcuxOcXRJ+s+IoN2+nCQ0YYY/U715FzI
VcXMbuvsZMdojaNp+sJGQHjNWUT+0+xX30RssMzoyrduYhnE3b1pRI8DMsE32WJNo8y6l/3SbGNS
kRoyQiwDelaGKdyiik0WxXdnnOWmkexybGeYoJ7B4TNWGrxTzLxtk05oNTlPFu6699Rs3tY3CZhe
tQ0E6wfp7MvZrfdLIMBXJJH17ra8WRnWHsN68R3ra2RFO6aY+mjIQGkX2AKC4mKXAFCsadShFUGY
Wh8rTcbuv8ujV6aA/c4w9WdcuT+L+MqM+B9n919QEZlkgmzN2R1X9ZX8x+RQ5MNjUNx7AnXrnBPm
7Qs8OF4cerH4Z7oP7oQeoGlifxvdy8V/zNjxookxHsw64HoCwBTl+mSI7L5s5ztHVBMhQUgimO6A
W0Z1EDP3QsWSgemIT5awDp1R/gmUcSQ5/K8fgOZQkuVs7z1OFTkbOMnnCFAHwqmjyqc3sj4+Zpl8
s1NnRCCvrcJ19Ik/t9sSy7o2HM629W5niRCHRoJCP6N6KSg+Hak1lSdLWNgzlo73kzk7oE2j28zl
aikdtloYjnDDMos+DADVmUfrbdUAuh47sjeDeK3qzJNZZi8k5jmXHAQBzj7eHs2Dx6+jpzwp77qV
Fcv2ASrimngXWOhJQDYuu4B0RHYembUTlnvjpTDSp8K45rbLQPKuSzilaW+8CSua+mPgiNtCRoYS
0s3HiU0JJG+yNVRAqF+T/MmEGRJjdksSygPWjGPTe/QOVjhxj0C/BL8S2PFpGMs/y8jxTJDpP+YI
L6OR/aPk+VGJ4DJxpr+z4e/HktcwpTTzCoICRM4SaEpgoSw8GcqZX1MGVHQNoPgIVE7mfaSefhvL
hmwJIKjE89KURdhJEts/ZU30oJnyJZn/UyQJIZJszJlXfdgoSzZzVz9PLe37IOH/1sWBqc8p8fjp
iBgep/E28fWrD00NHhrMUcanMiAkuuY7bLOnxvtOhwkuSAlktMkeu6YInSne+zUrqiHmbO2VetQM
5RjxWbQK1QGmMJEyUfXpVN2REq/dZ1rc637Fj6fBn5p+XLu+s0+j/Hk0qpNVzB/cosMJJ9U8mw9N
BcCuN+SXTFmX+T1Ol+W2sPmNVdVFJyPuDqua208Q+2UHz1F3VdDsa0PBcakRRDjYaA4YlU5WO6Jg
sJiguFEEFNjlgRJ8NaSz+woXXstYSNQxbo5s+pf2wB3yNQdEqLu5TD/ZO9yXRR/G1fyGrXHPlJHR
kZ8+Dzzo2GyPtyYDm/W1ihP7iiLkp5Ie4n6QZ3RX1G0OUJKjnIORKHZKiUk/ixzXtu7nY48gcOcu
xbdgOY1OQJ1sbM1OK9/sKPkI4vLTtay7EbBpmeBynhgKEQu8BUV6XF9Kq5mf5rgFXRfJ86T6Xees
i4g5fnYkhydFaC1BPWn+bxh0X2xEXEzcXti2t2j4kGPH9fMy5uxsUOPxzh1aJp01ij3NCteKKVdw
n9uD/6A8O+wAXVBtbJUWBxNtQDR114z589YJ9NPvXTgsXO0iY+pvitcOwSXRlJcRJlrnWm9aFsZd
g2hSGyNPOu9hSZLnNpM3IPPNfTMwOXKj+uKwkkM3S9bcgllOt1WxdxeWDLM7/8P8cZmzeWBNC4J1
6SZkWRjNp6rHOa4/mta12f8SMWa6twuQ9l07Ge+EFyHNcrPrFIOczFx/ZuCv5xBV9By2WdCihbTI
xYbhQ98ELUvZ6vL7Ia16piI9UyxURHA9Ooj1iWAR0U0BKvw6AMc/C1ygmsQEpxG3SECrYze26cUb
rPSihii96LLG1+ppHISGDqm5uHh+P/2dQOG+2lBI4wbzABx1bRbaDBlBlJBFVAhtniI3ja9u5xqE
E/DZkFGJWDFpvZ5jHN15OtuVyXNKailDCk6SyQemJgvP5DMzdKxOPlqW3ylZx+3N+osPv38UccDO
Z4zSvddnAdJFzw8x3HBGj1m1m1sk8pmb82GICKFE2rYd16+Jhsjb/376+3eczPZ3mUtBRw1CSABR
N5MNtMxY9dC/H1SJXYXcCpTgv39O3a1nAncoMnu6BKvSJeloolp/2s+DzC+kYnF8/H7alYRuUZse
BhcVP9ofxPu/U7gYAnJRlvdZhNEoEMEN9WQzObtZ+Da2tkGRg1OTPpMYe9jGf0u/jG5/P6huiiAX
uPoYzeOLAnvcTCYvFYIyDNHOo92wzuj7c9UV9YWblOK2CarL7x+pJ69JW4hz243GpTHIToI0fCsb
MAyLO2d7mUn3Olke+kPdXP1lvFdd9zmzmhdBX4d4l7KnRBUHLeAU5e1cH1Azp2gtmm+ScF9MB9Gg
/IuKs0WqyPoIMMDR7EwZ+uu7W5jGnznlITGa2MKc777q16t8PiyNqN4zuzwivfGJq1dETXXBF1E0
CepIn6GUU+Ljrw96AEykMGgptm27KRExPYn/YlmLiUqQLt6PI8aUSbeGs0Cl91v/NiApTsd5sJ+b
ygFyzPsrpnVnVpgqHBdJLfT7qecS/OOoYt+bUXn6/1+x1r/no+/ZjBTk3J3Llym7+OBPH3FU4iNr
AwvhCpzKXlk3dYuGIQEbS8gDw9ZoUex7ah6aNkzujc/FTw5SfJ4nNr6ZhzhMRShZbCQrG1fdl8TA
MTlhcswszEOouDc0r4GPtecwthrlftqs9VMeNnaaPAl4ELik39yhH08qyb/Il98mczPs3ADtB9aY
tfUgBGRugQJNary15ju7gBIQNQNqBj+TYUx5mY4RjXOWPuLx3CcFqcpemoN2Ak5ZJPjnJobEG9em
nTKr7N8SpCc71dUp94Mb3nLzVHHjJEqhwxFFdxCTO+4kdW6IC9SXDi9KwwvgI0fE/3RhVjYi3aHR
G820vS8UOQGlF13HGKbZ4PfNbS2gTPXkzewGwUzN4gmuSPe7WViHXXwynLRe2rCN5yuhYTBAYrGZ
S7Yoy+L5OEnjVz+vIzLM6zdTsMiKu7nD2mQQE7UEGiEM/sk4a7zjGBzjoraf8g4JG8nUyQYh5cnn
1X5wS9QCptb3RjS9q+x1LHUdjtqVD1jSvmWr8tCgkqlhd4YIetUw1Q9WzCxAmw3AJ9RLocu0wfQY
zJaTknvXYNDHKrY5mDLHuGe3d4yLb6AbYy+Jp1MzWoicHaCqGk8GmRzp65RWgEa9j9WknU4sAe1s
QvZeiEdKcmMLQsE9mFMHkEl5cI4QlMv4DDvqs6c3302eiW2xW133ylU3qUHsxswU8LTEbAmjhlZO
LyR5lNPjErnOTd+Nwdly+Ka5LP2L41vlrp+//cTRr31qLudWN/siR7uEda17plcRFxEgNWEG1z1L
DmhwDX/mQHw0K/gC8WL3WEr+tuMsf8r1A7q8s/DqiGHhVINwMbMX9GbXusZ0Gdv6xg6IE2PVbOyK
qhmx1Mn0jpHPPfSW6FF6xIEC6JsMXOnFWKRg92mKnQWR89x5xpHVDI8ae/7MF/Soqoy8Y7vmOYxq
egu8CKc5Vw06fHWa8A/HXF+MfEtTfbXLBCrm2JSJ9c9p27c4rfkOwzO3BUOAK1ME8pvb7kQIDCti
heRm5ML9U9rOLRCS4EzTGgaSfB7Tdr66zP6aWSPhM5jus3pp17SLJ5K95KWnY0dN652LXLzQh8Tb
thLjkRy9+QF/yKvOB6AiM9laQnuMsOA7790RI4ZlBtmjpET6JRRwVr7JEm9q7tEl+q39J1qMh1qz
KY7nHKitYukTdc7VTJACyJbERPaJ3wKpL9cJXspUHoY0Ht/NNLlij2tvJtKb5txm8Gk0RM1IDG3/
4e1MlltHsi37K2k5Rxr6puzlG5AEe6qhupAmMF1dCT3gcEf/9bWgiGc3I+o1VZOa0NRSIkDA/Zyz
99pOdB8RmXpSZJlHc//Y+uP026yCyyDK7MSdYjXOfhUGLvyFUW/UneFSMzjStkOtAhqX6FJ/rnUz
nMlNw9kOssw0kJJRf9ClmVH6sW1MAR2DajAt61zUi4QoSY6d7K+ouD5JVZLn2scdp1UT8YwnzO3Z
pvfLLPQrH36ODfSuNibtIa3m28jj2pqM5EptbcDPsXGZ6jjPWUvrVTf66cFebBJ+I72zrrgk6pwi
q6l5nw+9++FMbn7pcVhaI9DlAsvxna96yqYWV7qM3jRh5ndzjJgyB/ZPKUGLIAnQgzQ0M7Vp8c2X
yDzRGjBfr/vzlFm3cgT9UJl6swtEsGdKnz+brveWSQrlEVz9wOyS/7lj5NbbZBWkP7MYDkivPqg2
4pCwoXqbxC9ZLSEftSnDm6LMH5s5O+EEp0Phef1Nw+nZUx/qOyYdM6s/7o6clC2/jp4r12WNjRH+
2q1wX2BXz9B21BJkCKQIXcB4tdNYhhTA2YY4QbWyI+1l6uhQoWdmOmZ5tGGLFIsyMv2El7MRZJsP
lujOI2KuquwislQsTLOUVLdB7Z7LBPumBmEdj9Vonn2Jl7/1sa74CX751okhU0qU95rPQMfxGN23
ipeOyQAqTvEzdTz9BKKd1Jqh+wkCLL2R7ZjeODREkkGyR42nGxSO7tajtNzSFjmWXObIyy2PbsDI
CARABVrwlnxqlzVFv+S1Fh9jJw5WwqiJ9iLwEnU6mBGt9c8uksVVXw1lKPTyrPDH0L620n0rsiD0
ls6dRD+0zjO2xtaQhUbqgNnsB+NuqHaaUcnN94OczFtdr5OtjuJ6qMHpcPP1PzrRGS9uXFEokS7m
Od2HyqZjMTMqbFWbhFN1wR1RH2aDhPnerS8R+T/YI8rz9/k19UBswAGs2AfY9GsH+lwexK6JjvmG
NzmXkvOMqOdJxq+O5ydhiadjXWbaS1lF2i5S6S6tLVTnsUhX5HoS11xV+YY9iBV6BbB09RgDqdkj
OuZFwfPZNIb9pdPHOVpmU2wQ4VrTmxitLUa/iyLK8mwSJkfsn+Ay1Kt9N4Mvkx3KT1Xk7BsF7HaH
wStaYA0FX7W3cxOqFkGzAVxrRtGm94D95SGpDKhADvFDlZdl3HjxbnRm/0Ies/nk0SzHH2IP0Ig2
38uIHdise7amrenN4zIeLXFFAIW6UObOUe/QbkKeAzPc6MbWSYS1q1NA16lDh0kryPMk4QIlbjU8
5hFmcWkNzm8El96XXuZss6FawKF1s08lk9EMw0fmuO/MMLtQpv7GhUQhLJM4K4r/CRvuxqtTuSc1
qauC6sEsMKF0mes+dly59PBRlpbGFKYzM6igQ0A3WvNOY0fACNe4DSCnHbV82E3L6TMz8kTRKTML
pLLt3FUKseSdadEDqStTPL/bTFrCJsjavc0LooGeXHOg8CubScMGN7d1tEG4rbkC1TGvuuDO4WbQ
+a46JXr/NuTpfd/6Cp6DLM9zi9VMozmLo0VDF6psmJEMWbdW9NJm3YgzjQozmwJSJqMD0+uGlA0y
S+yIzKt8MOTeRyCLuRwtK6ATbC8YkogqpTGWL081oMcfibZkIqh2yjdPbecL5KbA4wcw+sD3gOIO
NopvKSmUsZNnLdmB4ywQq2XRGj8qjQ66E/sAM3/KYoPqoolfo8hkHGiC0ZwWBimNd6+lpe2pADBR
Jg4JfTV21/reoNm6MQF68K4hSgjtDpiAqJAbJ23HAzNr7T63IfVooCiU8aMWuvgyTfGaR80Lgm/t
YWjsxwSh2Kc1lNvSBhJLKhihi0P+EUSZ+5zrGPedcupuiiwFCcVBW+EfN3YGPZ1r4s9s1lWd/nSL
+7jJu89+xrk/LGuyUsGVtLp0OzTSP+mZcLeSFhUBA+UXF608B1YGEKLysJePeMXnOksOeZXd4Rbb
Wp3n3Vmt/+rSZMJe6VhwR+L8zmEunBVTtJHsnk5sIZwLSKlhU6IGYHc82HeWe5exKL0OTZUzaaZD
ye6VgURgo7Rl99gbgWAii6g2I1ug5+Bv+4GzwC7QvnMY+jJHUuR+Veany/Bv0/YIL6icrXVLlFds
GvORqOKXuQcdVss22CtYviUdcvgS2rxprDJep00ZrNFSjGyiOrgUQ+T8phusN3Fg01L26ukkffFF
6LQT1h44NZ/pH7Mo8y7xASXj7dqqSZpwb1l1xUiCkm98uRlI3s4/0qR4RcmTYyRPUbG02pENPMQA
s3opY7Q5AmvZqmpKPSRx705OlXc0rISkiYDh8TiN1wxL0ub7huzW+q2vnHQ7D9AoeliIG2SU7JQq
bm2i/pwLqYF0hfjGDbdvx/446zhyRNPdRhE3HxGzWCRz9kxB1J9lgO2qwjQKBYRsprl9NAXEP9Ry
dHNyRDq0DVC8Okh/TRL0qFYzDK39lrYZ5tcqRXlnI8vSI884OLp1pqTyn6PgLe8oKtjbJgeU+rTJ
eK8o1WZMRVkm0qBId+B1qkty9YntRPA3yEMdPCmnjA50EcC7zrVxjRInPZHksxjbzfrSvpcDAIwo
C9aOQ8QRdgmAQc7wqEqHjadWy6daJCdfrz1ksGiGNX8E3VsZ1V28LjGMIp9nVbKDnZsP3l1Uz7fa
xAitRk2Sya54SKfeZ/qZXNNAthfQRU/V2AO7NLsrs6sBbwRSmTjX5h0usBc/16o7jgzY7AUVObXE
RnsFn5qMJxgnHDrluAS+H9CA1/j0BLavFmlRhDtvOaJrLXadGyMmH5tVG6auwRyqdcXSq3DtB3dQ
i6Ur3WUGfgbhBOO6SyL3mNd5BK3B1Q4mfcpVP8JXG1T8OmlEI8XkZUyJNd5VPEOO6ROhUWIc4lo7
zPZEvIow1WvjXCNYRPdpxXhDjfKnN1TxSVUUZzQHkoZ1WZikKMS+FHujGrZmobOR7PIPmWfRKUoT
OjgZG2cSZSUxqhh/4b5Br+mIoPZM/avJdP2atwNDCbx0tuafy3rinOD7hSFRYv6tr3PXfGYt7wg8
HOUnGZD0KAkmd+3J4s1Oc6TMiYiBnIVwHa/jFvnvUbfMemfqklFPfSM0e7ra8JlCMxv3Gc1JyJsP
dc1cLfZkeq5yRASOIa6+uWjM2xKzP5N67MlMtVR+U1nGV9fMbhhZfb9h8IHDpOI6Eks4Z5+M+sHJ
9E/sgt1lDIb7AeVZpES0tcppn3kxzM+AZVh4o7fXEQOTZmbI+9ZHj1wbTbWe41msG5MCctAx16Nq
Ams8KrabWUlGJ3wuKt2jnkXpFQLYg9BtP7RzlJhzDw4mH7UtrMidam3IYxV72oix44BHAioQSTQZ
grfN1LmkY1h2xC/Rry89ApxhFFZ4f24ZM+A5RZyO5jk91aypB1fc540wdlweqCvqhitlVp8FTbmN
bYGSj/JzH6f2tl4iZhrTvtSZA6goLnGUMDNr0BKiS10n+oBLnRtt3dZ7i7jL3sLngjMLxEpnfgTj
KFBKzs+WViA4D+gSdhqKAFwNDSNQ29kwHkTrnZiQ/6q3olZccjD23bq800vl0LfydsI4tHCXrMET
YawhPa7JVChn+75XcjvlCbW/NxHL0yfn2Ike2tFsDkFX3Iw5FNNhxvhft35yoN+C4wGH+aqbmuiW
9EYHpW8K8atD5sXGbF37yVcUdWT0dQxublzXNjZC65iG5fqZzoEZtr7hrux0PIq+E1tSP+fV5Prm
1rAsIM4ix4Gm0QexfYO+2FhuE/lGNdOEwbgfhuk8CHyopaQ11SDspwAo2SYcx6WOY9keVFScoayR
SYcC0ugUkSmetcTL1Kdo5FxaAH0PtlG9k27UX/Bmd5dc1NaaMReeNt3uzykSnPOYpzfWKKf992dB
vasQvp0ij4IfZhwuJxpaiok16crHsVWHYc58zhae9ECR/NPmjVx+NQo9l0xxkvvmzSRsOqxBssSZ
JtW59NM7EwDV1vbnJeWniW6sNI43STzJPdi328T0X9LALy6dGdxgVxJnF5waPSXDDk3XpvpqiouZ
vA9cLPftYD+g17kdx+kJ4Fp2U4Mvi9ps6Zg8i3LOH6tcS+60agxd8mjOIlHQ9ovxvl9W0zw55dO3
pTADieZS345TEKoqsK92P5x8iZZ7yuZDQ4Qi12w77wHjUogkaWgplswcF5bWSnwpQ/NWa4F3cqVH
7BTGBe5+QX7OMw+/emMcslz029lIQAvrxWa2/HyfW2h8upbwnonqxDTcD6nT+8bDRfIiC/Q6Yvy4
LSw0noE7WSd3Mi65PvonqztXiQEHDClNkmI4NxIdEZpLUV6QaW30iio0n5CZCfnJ/BNkcK280OhT
Ajkyi6knMdzBUGMehcbuMqkUraCrRf3fN6AphMDwnQ6+cZ9oDJg5m5egF1u8/SBB5bUohl0eKQtD
W1haldiRcdiFlYdaqDWg+HXFdC41JnVicAWRriDUm8HYmm4QhR23YnSg+iENaL2lkD+nNps3mV9c
vXoOkx7rn5NFP5JZVzeW7KAcFP0l66nHsjS+pFb9W0y3gr+byrC3sgHmqokvFZxV6kA6z2eDnGus
Goi5vfROt2v9QpgYmjYdriyjHpD3NcmGW0hQat0RIHuiSm8obAifDHqmugXjzLCovDNzZ32n5dil
vWrER4VO+b7QcXyO0cA0CbQYxESGyYDKwCu/J42xs8q2OVkuG7DccbWNHbARqn0LJBZuubBlJrqq
rVacaLnfwAXQd4aGFTeJlvhgH8t9kS4ibAoUAr7BsfaNc5QDyj13hg46pRkCJBfnvOwOEijWuUn7
6Uw2fcdsaxnAm6iXzdJdT9Ivtyxu9m8kBsquCjWbQqts4e7HMfvKeqKYTegWIZdiYlBx1I8TnZC8
HvJFm08djZaUvRVeQGVg1FQQJsnNlITM9M6TyAltgKAVbNPsafRbdasMuRJODCK47xicQ++mOUrD
Q+ZPVYOK0G3xnaOd3siRXHS2lyqcHW/AKVzpu3kqnrvI/gCPxywWh45vMF4pHcbWOpG4BM8zZ5KG
degQIKMcSov7TpfPs9G+FhZFD9MRPyuPY0bejD9Er8Hg+AwcZHoTiHIViNi4NVGCIbpz7De3xGfs
1XwDfErJGGiyFsD0bcIg4tZG1e+nnrw3fRKzorJJw8qeWhYboyVjdnnI0yY7OKaP6Vu95izie3/O
9RsYlvONx4DK7ONol6KSEis1sxiM88yNPNWSs1uWTz3+PZCidXq2Aqs49c49U0UwvcsD8xD794+Y
icboFxZWxaB7ZBGwY0QFFcE98Ls9qYB4DHr0waWLVjlpvG6fFs19QM4dAxPxpcd9QvCtOQC0AASb
OARdWAoSSuTk4wVj84apbf2oC0YodfFVBvMEWVf6uGFK3mbsH7mAGoBbcFjRQ2n1KpXsU0c5HoJc
GXfEpqy+nyoqt7R9ixPr/pubNh9ySqNtIw22pFFECvDaMTXt0ndeCjvUanZU65s+0tSxnEGz5MqP
d44xv4BIic/lXN2UtBv3s8KMYSwPHtLnDZOneq0SJzt9P3h68HNoYp3ZRjQcGdDPe8kRiv1+PPJv
kDw/b2KbTV1SohrIxYtII3CPWroD6mRvxZh6YE2Ygw02pWcZI4GV13y69ceAGU9EjylSICziDl8a
IudTkeI/M1y1c7v6R6Znb6hC6H3QzOtTZ9yMdTSs/MHfzC6dz5QZVlI1zdodHabizoaUYbnVZgAv
sKOzFO9mE2vYdlE+rJZNnGvb7wnIzaEonsVAEqDuo9a0B4zpDUon3cWzO7YO/TtuP5D0LQyQ7TA0
W8cOh7n7yJTEvlTvmhi/qNOVzzTfUY3UyABKeOUrGaCg0meEOto5KjwwGOADCS3ciRFMCrXF3jQ8
Ro6xe1QJm3yRc3Rq/aOIqM6yYaUzEqKe7M5egghU4IOZGX8mOgrJaPTepA3BztE0fKavWq6Xu053
t43lS+4hiNpSK6h5/5s3Iu0vKrIgBRfPtiW5rs3htfFxxwobfzcyFTaxGSFGnvox+cjc84I+An9p
iO3XBu34Cs2bWM2B8SDRyEBx9Y7tZLzyLnJC/r2dk/ufqZIMQN3mLeoR73IfgCstTkh8RFjYH06c
PhWZP4beoXZpmpc9JyRxH+2hAutrA2eKHJfNR7Sva+8tCgjijUTyqHn6I30nLNIKekaMEqVrvKsG
n5NVPMLbMwKyvp0RGVGugD1Z9J9OmNDTQKJ0Q/w5gn9PwppoyJaVAztMbnFpATDI7nyKmIqBrpYc
0xRDGcCodYMw348c9EowMiKfuWMZD6c2ucvBq3bByxRgYIqxEa86l13nqF0zaOhXm7qWVBlsLPGc
gw3ynoNZAwyRPiNXn1f2ZN8BMrvDQrIDdvNbMFUnlSON1Yv2qRHeG0j6ddNq/tr3GFRbPnVZh/7W
wAqpcO9mKUZnECSM6XAco6x+J3SG28A8bIa8mRHB4J9PjftYlyh5gFeNvo7iMEjCzPyJYQw1YAoJ
iEnEmfvTbVFEvCX0YV0ZuVy7druzbfNJluwyq9Nspjb2PIsVfgG4x3LXTOLecRBW1KU4aB1KKngE
q3lJP0nnFmYYnWdTobBnn/NYuXuIG++jMeLXIYxU85vXrjZQFSGCtzpSc2qJXk03i8dWi17cQryY
Ufoqq+wa6dj0seUxlYxBAbRMVDOn2BTAKKhLAB1ovw2F+bWoUYziwytafTsM3lpk8WUCOLlvkaRb
ow1wVsVhrdyL6eb1Pqv14zjEH0VuvasSc1AeZ2etzW6qwX3AEIsipRxeEM2QyGk/9/H0kMOn9fH8
+zn7KU94lFQNXA8/efJHYCKDxOhnLrNTF6pQ9jq2frZRCn/ySNlJ1q++GhdnHcX2i2q9GACDcWxy
/6msQULp+EWMWZEkh9Y1QfC+Hefmlen5VdbjLs8DzIQ+orzYcwgLYCNrL/L0ANOFAojEABuNafMl
Rf0+BcPObagIJkN/8eiwoC3T53YPVSrax9wWiwTtSGLEa/JZifmAzGMHX16b0cAzQPF3IzqokTFB
mqmz1SRbxwFVE9v+HTa3eG2UMLFbuClRImM0LflTLpW/lgnTk7lQ58mhygksU0fie1tl5iVJGdzn
qbn3M/BndYy4DomGHRIHyU4GoxFiQvHWuuO+USR81YW8LQHCBXXK3IUGWRhdY7ed9qVIHyvYTlT+
KAmDZuJEwFLCjufQUfdykA2eHOROc9A7lPSdw9ap373EoZO2Jn1AeB5zC/LREZZQ/Hn3fomotOiw
PpeATKgoqc6cLKwEyr/Y5C6qTZ/DSEyI220h4fWbMlDlzm/I2U2R3fU+Q2uaBOxLg3AkR/oeS244
tiYxEH1enO1owdLN9aMqWCXG5FNN2ni0FQu/nuANxFeLlZ6DEQctL7S4jSOJbaXn3kwMwRYhbCjK
8sG0/OZe6Sm9ENmGfsLQXKveW+dOr7XhxeDNUzj0G7Ebfnaw57KBTkVnLVuKz77hSmjAwFpxzR0Y
HYtiKAz0s+GOu1NG06z0xkU1aXUnKzYfCyO4QgvjhNAaBJ1G8pqu/K0hpmLDgRlhDOtjffieVxqG
8ZwpAo1aZtgMDEwD5KjbGqRtRMYnUHem0PW0jIRXtF5nn3I8fxx0tNOD9J+Ec+cL+5V2HeGsM8cy
Ntn9zwQVGFN+O3pYkicNf/xswJzOaCRStqqZd3xeIeTRucUa9g0S5qYbxxUrxUfecJ7ol93kVU5A
Y1dl4IzD3mXDRT/iSQ/Y4Gdl9FyT7YGwUt77kXnFOYO424XH4gy3jCNfc1lMcOJBgzXxzz6m4ehP
vFlJ8Cqb7nMOVrKByKQpfQ4dpqAES4i1nqCwFn35AykSF8Vo3GeEuNS9OMQzDifaZQQKLg/fH80o
fnB0aq+Z7Tmhtzgas8VuyZ5XHusmR8j2/SEgQD789a3vj/xvF+T3A7uwUSy6jgwOaLTAQL8/qgbj
j4++v/aXT/+zH/n1te8fRmNRHX/92l++RvoPDJ25MtbOHOFpWMRrvx7S2PzXT7+/8f21/M/f+PVz
eUra/er7B8vvD399679/2r/8+b/82v/j037/e//yO7/+8cxzkj/+v19/8fcv/uVP/vqdXy/2v/yR
35/h+wf/y5/5y+v/9azf3/BTR4VFon5iT/scgzEKJycNByShe1mOTANL+O+kgKwzS774hay33TTJ
dWu65mbSw++32PeDI4ETzEvDfyp/0hMb922p9oNVD8e2eOfyqrFnglox82A8Rh3e48Zowma0ngsq
1GOlEms7dNoVIsen8Odkq2o2Sd1M12hkHr5OFTLEQFbc/AI4fqmoj78e0qIf1rOfYDjQ851As7VX
tGfY7dYIbyGfdEGxK6xi6+vQW8Afku+YeDfSzB+00Zq2ziBZa8rK3XVS2rvit9H27L2T6JukN4sd
2v1Ln3bNcRjy+wA3OggOVHb2YmPXq7LapyWggNH4jSWg3FaZhuRTxQAsv+917tJMBQEiSwYaGDGP
NtajA30gClfc7Nry4CRRx5DSLenQRi3SuvtYSyxAbujz9Lfvi2d2nD8uUDhN9Fx0Dd+SBC7FVgHv
47xYIVF2EJL1/aFlQDFwcEH7XfsjFREWYU9HNZgELEOZ2ZNlhM1xIq2Icf4z42CanTmyC3AsgaDE
8gWaMh1K/VACcxlfU6tF4kTKeFQ5cpXSvRJGmDQaia7AG2nW33Ud7K1W4I7osx1cG85eR5YlQkb8
MhBHDac/l8ZwTLjrUh8QvqLN2XuDsmapQs4ptVxoaDlE9MvQdd2uL9oSY88h16N9RLTRqk1n+zyc
XJFiCQli6qPyNABcPebL1s8DubJBBczYxKA+Yw2uSqSqgMIYnybjY1vWaAc1c1gTSXExXqM+fnfw
ISPP9z+8uFgXNrF7LOhMvyLH3wgzId236m95M5KGDS43l4Nzto3uOR4Xkyd96oNvjV8jbioOzpeP
SJkxYnaMnIziQUt+FL39ZIzZGy3fN3wsFN1MGvKhpRkPTXQ16Q13XLgzDBjSddyiGFKGcWeRXWK4
6V7o/dU1ppfZHX8mev2SgfXMehbXZVsCIvS5gdJtFvO+tH1EnVX/kpfZOcurm3puHum7W2cgBpe4
6zeorrJNaTLd17MKlRKaYgAyQEZoXGUHdSqqOAld3KrrioyezAkYcFbOhzkA5+p9SmMquJNHFGcF
2jHNRmZTzuAfhzynxoqnOrT84CYClLlqakqvzHxxtajY5EhC1po1ouHu7ykssKqY4qDn5tOgGShV
VHXn4ItsEu8zovmYi2JaCfxRYToM+zmDDovcEnxL6TxI8hx2wuSuMmhh4ZKPO7B37Tu8Tozg97jd
cHNGbahJ610DrkfH7epm8tYY+uQh+yRI58XUSCyNe/Xg26BOoxwtDaa1nC1A7z85U9py8oPP2oJy
1Twh5jnmuvFSm+x/cZ28g2MlAaHpXzOdy9tF8AnuAVF6gBmQGBjE+JC/PBBJdJluMrYty3zIDV2w
FWvdj5+n1tRDpSc75aCMBUnksntMtqZSDNEK/uE4so80cs55W/+02G0kdHgde2OyF8Ezc2x1hy5l
x80Z4+vOEZxxbKoztPl1Slhc3acA3OI7N28BzUynWHyU3IBIn5vEieHasRxRucfpeOOmtOR99lQh
fYyNLceEJjmhneZokbwAJmyaL5lgR+2BKhIj/0ls1QRQstVXTf46cUrWBXIL39BvDBGchSy3NVkn
U0CFwkUR70xNofnMb5U7uWtqnJvAqTQgCr29jhDdMaEZGLv0P3TfLg5G773kU3KfJO+um97SgFmp
xaIFBXkg4cdIKuA646Hu7EOUmvdZlFhsHPzboiJtIJH2elTilt3WMcC/TaldPTXT+DbCwUXXbR9z
RPiQtYgsNNKXWIvWdksDWFfqppVZWOvth0yYnLS8Qdj1AZJWRgFtxm/P1jS+qKZ0j20AzoQZbwEw
kc4r+CIsm6X5Ps9RtS9RB67Mxf1tF8anXkHNZr9NIG0ZvM7LdrenlN8QQ3QOEhQcBRBW3T9L82dk
By8ClN2tqYtLjnhkpSfGLiAtjlNerLGf7GGh5od5Sp7bFGDWKF59B9fVQC4XK0e5nZ38DV2jBuhn
unDHLjs2rJiSTl1gvabzPK9B3ar+VcQEEbKMI0GKPzoTxBzV1UuXughCdn1LrIENRXvlVzNTnZsp
R0IMpo9F0b7zkvZdLf10OZUfjFJ++LX1pbsC++7Sv0xy74gBcp9U7kvTT8+Bcs7uoqwWCuNAbYqP
eSYAR+IbwKOwN+qq2/ZTA4mjMFaFu9wuawIXKjoHWZwSbuF6Jf6HOUQAQZHXVPcjgQrozE+lY724
EUI9w26Y5DcvRt2SMaE3IG2i6OT4z11mP1qTnQAd7K4Ow1jg2e7PwF5gwRh4gyGnejGyd/Ci5Z6J
HjN//UKe0WZsUGQbs02wtMXmQMRH5CDnXHExsWzepzI47VUvqvvEp8ZqRzrG/cz0pipIMpmzWxy4
pK6DYLH6+Kb1813cpZtWMNWXAVhUd7ot9YQwiMYm8Hf4ypMEnxdvubGKICgsQUW0yZoyAoDkVMUi
s7rGTmsCj6MsMWVybNAJY60udlJFYFk7qI6Y62FGDt7Kjr3POiEQwsSqMqVy2qnmQ6UURyyWN7Xv
FXiAk21Sjk8Y8MGtFiA6suirG21nz3hy38j0ZPf+F1RZf98Z/UFGyXZiHsS86LsbbZWr77iq/z/5
sR/j//qoxUQkZdL+++Vh+/hvf0qU/fc/f6p+/zz+rDfv7fufPgmrNm2n++5TTtdP1RXtfyStLj/5
f/vNv31+P8vjJD7/+fePuqva5dkQUVeExH5/6/Dzn393nX/J81qe/o/v3byX/NqmLpmVfrxXf7t+
iu5HkX789Xd/j5vVXP8flmnBvzIDk+wij2cdPlX7z78DC/mHTp8DvhU9dsCuvvH3v/2RN2sE/6BD
YgW6aVi6wfiN3/ojbtbw/uGQFRYEDr/Ezdpx/v4fx+CPhDYOH8ebo/efJLZZ/I1/iSBzHNew+BP8
ZzZ8S9v03D9HkAVN1Qxxqgb4mDTLS4OE7qjSPucReYDlattSkkxO5iJZAnQ5SgcUQbEoUuzUs+gh
oYTBSEGovNP5G4BHnVB26JFt6s7sFvV0rA6ttXezyDowRV06TWw23IaCvioOgwreMI0VeHI0Z9t2
8ZOeVNr/ELPGzeb/fI2m6+vAswIkuqYR/OU14p0HdNcsshVkhAeQ0M9BGmGtbvszz9asU5MpH1UO
6iX6/vTaKCqqSs+PuQNIyc5pMCWA8Kpc2dd5Y8ravGNHtYJLpNZTBLkdTfUer3F935Rstvo0246l
dZcLEW2cjlxwmmTQP6YU2tgMASrqxLkF4QFeM1u5raWRztR2+65w7ruRRqTmdsOxN2R8mLnBE7vV
7uK4GC7KGs7+2EKr6PtlzAnoAFA/gvHJnVhBhMDix//FHUDbfYP80p61PTZmGXZtv0gEUQAYcfJD
DxBKIrzlNejMY7WIBVaM/n5uGLOBPWWvjSmJvcvMGZX+qyc0ERL+9+LCwQsr0DOhWzONFw6SIZIk
lm1GC+MMTT3hQui6lmdtemB2lcEq5o46qyTKVzmB7sMX86QM+0ei9eOdlciXoAWnFPe3juLkJ8q7
I/ZAo3zY53pOxFKs3tjb0BUx3rDGSBKCwSguJ5HeULrLIchBnD6aBd2iasBzP8oabT2KVEqhV2OS
2tpHB9KDY1t7iqwmc9Av1G6gTvBTDlj+4NOZa+aw/oa2Ex0m00H5D+xhVeQ0e2wtzrZJPYGMYHy6
mecbmQbWIUhLCByNRkPTaHdWYWtn5c4xAe7ZoWJPscbqQPw7LDqcb1en6WRYovwOhMfqnJZrx8u9
tRdM6zh4GWhHo/PpH+aA3YKJnho7tzhOpW886mFZN4+iss2wpGHHCYd14Um5r7qao9XyVBpo93WX
90Tbth7jXxdW8Vz5P6x4qC9KS8+1BcHVHKLxaCCCz+G3WG7G9qdySLVcLvs2AFeiCnIWSPQoaSir
FElbvQIEz7sjxzzeTM9l0vqbODMfAOQuNI/pN1mIC23j+tQpE/2JV/sbhNLtTiIFpWA/A1hAmdPb
alNKwrDwRd5WcYkjdcna9YdpbaDVCuc517hCapiVU+JvpeLPAMnFSl5ar9PMeDuoXKYRGu+p7wM0
GkN9gpG3Gxuw9ZPHC/fN/AtVeweKX18FgVVhZhB3ZHmca5uxQIWgdeVwTpEq89MduZlJzDBedxqO
+/P3EVOmYAfmRLffR5KhCZjl1gCxFATlLvGqxcfMEde2M1t/3p3az8o1K0Sr47RzuWsOjGnWQYwv
NWGVhsTFTL0j4ytEMn9FukSkcZV+5V1hH0bXu21m8QlZzgTPJ+tTkuLJ03pQOR3ahe/LB8Ugm8au
/iC/jzdSTwgX4OSDiqMP3RftQQSHUs2Mk3WwtGTPFme2N0hfSMh2ZnLlvu/XsVPvvHRsdsv3DN2m
Zk28gYLJJH94bvxNFIANigYTMtWsJeEYlwyVog5mIpGF/5u9M1luHMnS9au09foiLxyjY3E3nClR
1CyFYgOTFBLmecbT9+dQtt2IyOpMq31bmWVlSiIJAu7Hz/APVoiqYpZbzVFWlIUyokDA2HNVU3fs
bQ1BHBkUw+nJckv015QWf1C4oItYf2NJl4jZcA/gBkuPvnbvo5T1UdviAUQwo5i6KbYFIFRwu/AA
gRgGpMJTC4pWrWRHlgQPPbnTAsQGUNvbtC57ezmkUHxCJVMt1Bx1WxfIiUR9A6Fr7MlagBBTAQjC
7EvtKx4g0kpfgQ20WbaHMzXHdpI/NC9APGFuvg98r40Wl82NIaSkFILMO7vzXZ3bKe3mkZaCnG5S
PbnWYpLnyrc7sJLxy7Icyjq/o+EPtATKpDXVyVpzoO8nzCOXa3UdDw3T+mO53DkRj20BICMC53nX
2cx0YTEilg9SC+VuirOa4sZKTPMIRBFUtb1dFjxkV/Z2Gt90ZRoxQCBMEvbDrdagj0nHxNtqOPEC
LYIC5ESXWXTtZf25D9lctJjASNdjijAYbyIAuqjc9s7TOvO4PLcKQUFWOpYnyDhE07TXPJqAWeHA
XIrCY+hkV7r6fLMIT5HdDls68Jg9S+c0gzvHV9p9Wu5EXiG7YNeAkzCgMyXegrMzH5eLcCHAgBJF
/SppXYyXOpRnhIU/sjbiCweCHcla1oaGywjUo+IYZ2hHu155aFINi+iCAfQwlObODdNLCrRik4zG
uG26IsSIB8H3bJwugpGZkOvCeCnNot/WCPewKmrU4PP0unK017jrvO2ytjSQg6IIaOvQtsEJMBCb
gX13aWMWSERXY1QL8zMsg5YvJpkH7J2CeBAEwMgnafF4KCJGnEj9CB1Ix7awcRfo9qSjerk/7cET
httQR1MpngMb5DPY7A53AthoO/Qz851Fr+dg18E6zHhJEKFqZkouF95PfQCLTJ2O2jCRkqSBMLHR
QwY25kBV1lnG9VRpLvlS3G2L0K43aUXvxfa6Hl/BJmWneN+Rm4ULl2OCyFT/sgVDsvH0pqX4tK5y
U5rHViK961RQzAHTVHu35BPVLmrBIKKVsccpEPeLCtA0YxfrEIDENCBzXS9mvTE1UK6Og0yI75iS
PuOPwt6ew09o1gNiLu6BBTKA08iIds2xjHt91+olfSzLzTciJ/uwCYRBDOTFQlQTiC4DHcIbxdMP
5G5jsKfTuDEEilxigilQDztq4dsASNdhdsd5SxzFri9NtyXqW+vU9t+Rui2Vo3a2s7QIxH82bbq5
20z4Fx4cz7yZ7SzeFFXwLWB3boOCxkiJNv+e3kx5GRvI5XtIaARwfjmc8idZWR+RgHq4pLZB6bLQ
7OdgSMKrweppLgUxInp+ui/VI3DyEwTOYnARPcYcfueitNpOdE+haXrbXp0DyXRReigHeVN4U7sI
kUDMw0eiCde1b/n3GS6KSerSoyKC0EBU5h75bWagXuEYhnvM5CkfC+sxNnxE5iqMF8zeIZ+Yn5Au
MG5zx7vPWyC3iA8yPjacvW+mpyVB7+Y8YMMiObP8p9kEh6yqj92YVZfLTzy1wmMMHtKuyI5xYAC4
0ao1QFfzyXIAb80qouKnQVxDFd3LNPSAMALOe0w93RCu/MhIGO94Xg+atTWpDgJtXagMxUJOrXb7
D6hd3IeSM3wM2D8QC1ejlckN7avrsSFuxLUiZVkDxpcevT0J7WAPj5XulemchUooMcJChFhlbnr4
oSEfx5LBFpjyWwJ+05v9EKdvQcGpZpegLiSjBi2Tj3K2+IToDlsxbxtj27LSNAjUdUsNEmQo/E5Y
pKRR/778qNB23mwZa6PEF63iGnppRSf0aeAfhdO+rnkFUFFo2lhkNipc4ACk5IS/hzmj2MGDKGZa
30FEXtaG1iOCnN56PrdvOdSR2gf1hsROCPEWjDnzS5dao+yAGqpaCvjeuDOM5JujDlEJUn2vWyhS
uuFp9ptDGWioInSus/Uwk13RacHOB4U3y7QpQFyTwaczWJfa1FyAagTlZek0W+mcwHLk6zb4FO2B
diDHSU6TVacigKteOzTz1KcF2jckqvpdbtyMnPwo1rXdFt0CBz1SgGWaSPwnF+T3HUKZTzTyp800
4ELA5Bpndx/S1eBhJanLRJzrRJvQnSt/2IUYD3CryXUxHPEDxOBEazSruaJlVBo9qGRTh2fgjcBt
K9pkS9pSOSi5pGkbbfQEe9ZpAvFuj3eTIFLGSNj2aodDmpcbtmJ0Sbo51GdTRz7OgygySGzOyoq0
KkUgPtDbl6StvzlkwpcIWt9PaAzsRNDvtY5yCB3YahUlneJ4wYrUy2Hrp+O49tRQ3/dA4oyQJ105
RIzbSCldc7zTTE5gGUwRgtR0FkPEq9Y2jW2MoSjoUFVG+SFVKToZjS2hDapFI+P6NpqRQoUZAI1d
XTy+kKDiw/oA7cgDAm/coAsAy0ErT3BYpp3Vlfd4hKJJJuwczjzhqcsn+qsoaOhluemBPWILwbIO
ASiNojtiMEK7zE7w+XN1oMBdc8g8Nt6EVd+2HgBae7zWQV82Xd2YrgGOZxh/lF5MYmuAKBMtMXJE
pfUCl9HvrEZs9trEuzDLuN1m9OBO3WwiDOUlTP1KsCxZS1fdrUoweylWBSFF3TmbqrNpBEqgJfJO
iZ3XtwnaR/OY2SBV0/bKGeZmQyhZQyWTp7Yav+X0ymw3QwYI3t3GzxOkR3q2HEsOenTavRaNXuyw
4h7Wluvet1rc7YqCroVZZM+gjtl4EjIAKLprCwzIrnRyvvQoLmqfNnzjgtRYzmbTxk5QK8F8YXi7
zh1En+sB3qlk2w5N9b0ZnXEvDQfwF3oaK7fNPhObmgpNA7yWJ3R8ehFGe6Mcj3Pn81cZyUBvtLe0
3oB/ZW6ytabgbQk1zCavUtm2F/BPKTaxK+IW2ACBCkzR594FTey/QnFFl8Rx8V0NUMbNemiz4Xyz
RMvJBKrXa119ynvnKDOeoyElqE2EvSnST2mFkVaftKCZZ1rdDAchAhk6yEwT1lkqenRndVJYfXiZ
Ykx8Kdn6NXOR9FjHBaLHAl9HpEh5iDJsL6kB8OmZY1qK0YxojbbJcV47FGbkbq2+wBrBFU+6CVtf
j2fUsDxx008oE0WSd01L0hYImNJPTQoeF9aY2X32AtCSU1XWziu2Wc06XRZrGZdyF0QagbIHhttB
sVgKzWVvdSkiCHlkOGvkUnEPxJlrWe82DLo79DZjtpmhsthJ164KDQqiHk5vYaQSRc++sFNT32DV
Lvf4YoI+Dmk5qbMD/zhaH8QRhN5ATU0fc1952P0xPJJxetUC1WK4giEbmEao1pOA82ug3W6nn2B+
eV6Ag8Dso4/sh7fmnHonUxY0hvsjbjDf/FpwQY6kk6X2ZpjMOxo2xW6sOZFjEyz+2KOSVN37WvRJ
B7qGQDt/a+fyiuKk2fp2Da12uItjhk5xE5j7DFmjDXJOW38MrKNHO6GQ9U1i6bB/VSSve5msk876
LPFRQSUqQSZfavu5NAAyk54nNVj7iabPvpy7VaQK1xgfjb4cqbNIl7HAYgmS1fehi7t5U298wOcE
W6qzvps2aITjWIvK8aZy69tuGHhOufWAeBuDFJtuGdMFBZBE/92X1xEjp615kWQF+bs6jZfo1pnT
Whf4fge4nG3ckYE3gkCQ+shf7JkTUbqF/eo02H8PbeN+RUn8a1aGTKfLXLN/zFQ0ec7jsTrzICKd
Y16d4T7qVHaKSuFAOs39MpK1ifzhRjRFeozDicEErGgiKqLN1z1fYP2V5SAtc0obf8OcZf76kduc
NVO4q5msdJcIRl+q+VDP7FKtBNyq+iL0InrkodARSL3saA4WOWb51s1klV1D8IP9b6/0GvEGqxte
l1tSNHT5kule+Oz0oPCsjfUtnJQQ7iYUDojB0roPmKKh0B19Op7zPhCSeHmHhR2RGOUq1BMoCZdI
AYj61UCrl4P0ZumzcAwQ2+goypKMAZXs56GEDOPiMNMRnOh4TOPN2MTFAZlopOCc18gxwA0OCHhr
rfm27DVKMuZwqBtnwSfaXv5Rp5cmSvPd86rPeWoeWaQ7C3kDDmT9vctBucXQJgOoBKvUgJbS1/2r
ZcCSQYpoA//3ZaQdEHE6dVnx2QFEXoVZssUWfuVmDfP5USh99K01zGjdoTigJVWycacRlmeFUEWO
eDXPuj5G/vAtwVobQ8tSpjhZ+/ljiJBRAxLAy59gp2YLlN5w6n0QEn84egpruNDAXY1ZP6KIR28k
o9uZj5wi3Zgyv0Kuw0vbEkfZ5pGS6sqoOu3sxAKPh9aGHazamGmDOw+X5+88w4bl2wMCNBPgCFEN
xiMTuLwVVSb3KftoTiN43Kn50nY4P8KI58BHkl0IjR64pK9FP0iT2hExIR9aCdg96D6IEsYHYU/m
wa3bHwY4D3seH5pwYkGAu6PjR7s3fnRnkIpmcnBNd2c56ZWP4xo+E/5JDt0r87x7Rw8OcXSwer68
GU3YDyaUOXQmMsFOAAa08dwCwKOBxVPVe/fxlFrrMkLGOmPm3WLvuTGw+aKAwcNieGhhrF9Wvv4+
oKuEotKOBYu8Bx7YaG4ymYUP1yWPuvlYme1FaKJDpMN+9GcD9dyGTq/8iLPQWxPTX6wq+sQU9Ztv
wHpPovlQMPYeB1r7IRAIxLeHCItAeAVJP5Nxg7fX2oCOAWleXSl/UfFet+aphvO5jUD0IxDvrIq+
Ohc4ACO3HR0CkV6YoXbOA74XMOhVjsQONNkLI4SIYXew/ofKfaOQ3YYesd+eHtzBOfgyvwumlKm6
3h4ZnZ4tkgf4bdjgpJ2xcmjqwMRipnnRuWgih+1+rhzkZqInUZWPFWRIaL7D05mKZeuE7UdWardZ
KIttX6EGiuDSVeUw5s8acNX9I3JtWIB0/KYau4tWeIc+HD7mACLeVKMBnWE0MvvPdaX3G7JraIy5
Td8pcj7pkF0aofkNk4f+GMfugaklrp11ce3JgumxXir8xG0QDY9O4L6XeNdTpl+QDV8J7tmgiLxb
OPV3ZgXA1SOsO2jBbIa0PbcK+lmhGy+QvaBpStLNQGhjWNYN5gw3cdP86AIDhY70oTSj1xr7VsxD
IAh5rIa87xidt9V2SrGVnOwbaDQQ/fEbJSmCJOGzFPsSIWeSQ0jRKIOOKSLmptnEtB2sa8du3SOG
Cee4j1s0vILNHFTese0YVdIZW9XZYOxlmD2hYvpmDg0am8C3rDglcaG4aHqFa4EBufY4H6AM5RNa
cvM751u/K/3ywdZrVDDP1qj5e99w432SmeBXURfJkGHEC3jctGEwH9MerZshCndx09mkrTiQ2DXQ
dVIugPDWuKp9bE1q+9vMVl8J3I4Zz1AMWLmJby6HwXpA4xVdQGcXOPLVQoo5qsbqdjLSa4p9LNhs
aCW9LE8anYrV0LViPwAIXo+9hzQ/nAKJHCn9Y3hXwXeQZ/apNuFgp2Z+CFIdH72zkXbZpoaLsR6t
hBys7M9e0NyMCM+h/2CuYBvinZLbzzQdcRnF+8PvoNIa0l5BcfaudQi4GZZN8eoeiSOaViGEKssM
rSeRyUvZ+fdljQVm2QOqqbB33FRl+Cr1OYGtpu2ZC9zCV28fSwrMG0/ax3xE4i2UWXiJrPj3KA4o
V1Mvv2xHHlCDkZSU2jdgasmFjTTk5EcJmJ9j3Mn6bvkP4P54HtbpsPWm7l4kBgMKjQsIo1R7rvuU
3Dpw4m0rS0EtVPrPUnvtOF2fCtHh8cKQMauUNYvm3BR9jNXnZO0bD0CusKL0Om6il3gmaLp1iWOb
92yVuFjjfbjyG/Bp7UdiypAz0G94m/A6HDOLcGMeCNJS2TmMnD4ocHXmO+yOgAVgyeDUVPKbbyp5
5ia99CbIObRcxBb4xkhkRf3PoTCQZJcmHspjeYPHk74aDM/cDxOOBwB3X1MR2oei/+SARMQCzeD1
kGEIUTAVgItPzeDAysZijKHQZM6bZRxFZoqmcW5DlKSFgVUydUZExyPVLaWL/1SEDFmGpftYx58N
Hl8ou6I1iGz8MrVZJlhsEG9rjfMd+g7MTLpkL9RgDFMbkAX4wS0JuIjJ0QLw8Y3WeIdAzZAm0PaI
g6x7R5AUDMyEhPrsIaMcM4+DwKC0nM51zxqVtc2JNSltH300Ed+Y0BOgS7TuDMrcUW/EroT06tMa
8VT26ouMhS27bxEm7un0MIvidXaoI3Cgiq9QraHBCUAik98LMx9IfXtxLlQbNArSBOxO+J4bmb/9
aVj/L+beQv5l7m0bhnQs2xU2Lmq28evcu5mkQz1sVtulLqzq7tg6LvWTMOnXDx+dmjZYmuowNLcS
dbqBcxi/M2UVVzHSjIfkDg/p+8ZID61Fo1vDu+rvL9G2/nKJUvfoenpCOAaCm96vl5j1TGgmB0+j
ZXiAkJCxL+obHW+SCyOHo6bOKZiv1drvUL1EaYoarWZmEXem97RkygVbi641glN4nUPnagn0IqNK
ifRP9N3EWT7o9GwOsSxvEv8HhSz9Ia367ujOBQpkRzICRggGytJZgliZPkINkGYX7QeUv5B/nV4t
ELeXOOhh1YFQ0aXr0Pa27aPXu8X1HL0vM6bJYwXKSspNJBHFvLQHAqCFfAVzd2zLU062ZS7BbV5b
YRJf/i9w5W+BK7b700L7C3Bl/Vp+/MfTR/3j42fAinrNn4AVw/jDcVjrnuXpHv/i8as/ESuG/YcJ
84hfOY5tI1XHkv1vxIr7hwHN39MF3oVgXcz/D1ix/mAdW5IfKwwGiJV/B7BiCP3XbeHqtnSBy1iW
bgnLIWL+ui1yS4OFL6hBpQegFSnQUktnMOhwkPDkCssDBLyMIqX7Ju2AAhl3RA/YB81zTFYE57um
3Rp+7a1lr/f0gFrwGZV7bNGXgETfgCo1v7tmbdNmGP0LSOH7ISkBZiRPkMapCfXCXKE0iEyg5pyJ
0iRTzVq4OR2aoiMjb4gZwFlBcSfw3U9FpL9Wbcuwa8JyuMnjH0yvB6PeSQg5a1HZNPodOpjAWi7b
2nuwfYsuzYxaWQkUBD5XuJPFTaS5LxFCzp5JBEZlgpmnPtHQUIKylnMxWHm/Q1T4AQWMH5qNjbxT
gEKTPRYPs1Ufa9tot54O1bpAiXuVZAD5zVw+mClDqYyraLx1kUdvxdA8FpLcXk5kcsykUm080IGC
5+nkxzrUrzPLeUBA8Ygr3QOlC8LEbXllSI/xDGD5ZOIf5RCvYvGql+k+LxkGiFY+gL597Sf+0utv
YqzYV42BIJKHMA+QUtjTInzDlfJsqonzaFjMTWydqR89xJkp6Tx37day+8e0M7fE6S3wWy6p5n0i
n4wkgvvjW9zeTrrHQfU+hMUTyDy5Ncm+dMwe1CcsH6z+hGsmMeofaaxsSXAUdNV7WD5WJO4xL90n
XES2zZS+TXH4ZhpOtC5K+7h8aldx4cvVVZV9Xj71XPyoAjoU6u8IkfMuarmWYOImd32xMVy8n3X1
qFB2f3Mb56guRr27CLkOV93q3ubf/Epe5bb26Ar3wY6St7JsLgEPnjy4bWDxTxUggtiO3gbLOtOp
WwGuwRN0pBxjcVKVYwIvI7jSwWNImwSg2xudbG+N5DfDk9DbhDrPHj9ehGG06A0Jey4S3fMkq2hX
lNZT5nl7dSdAhR+9dmJcSTY75Mj1sfFBuls87loYO82VB9KWS7hMADTkA+lBs/kpJv2r89n+yzaX
El6lFFTNptrmCtT1/noX5UHz//5T/B8bqmHfReYniGinoiEz+txA3YgAE/AE7XdPMhqSLI4FpWB0
yRvo/o1t9reTVbHT1RbMTaYlCZhNZOdWZsYbANHBJ6s9tNx9mbpnZ6znnd6y6ibkvtZqC2UxLq9l
9pJYrOXlByhV4s4XvjA036tNv1xK5PNrtYdE5N2mznC7LMc04x55sXykG72qJEsF+fpmBXwILO94
1BDJQ4CCm6+iiJWwkvTkUI+svuXree45xAZgFYzuc4E16NdWUU2p5blAVSXRdI+ej0jxAA2dLJGi
LnqbIQDNTvKW+OX3/i3DXMm2kT8QB3WBxWCfJfTSsrYvJ4uboDlDu1XrcFnG6p1LdaUxkBgc6Q+6
F7wtP1A7cnkBxlkxMFUavctuWb5X71tnGjAP1vWECM+yNShhz2bqb3MHxQq1zxLl5jfZJzwHN63G
e6gtoy5pWe5Vj5A4H6GUpEn0j4gMxdPRHthF6l3SOXpTb6IV1asqG4fZ/tCSnXoAHXgyw0SARAWz
AVNcV1Rsd7WT5SDuI1A8Wvwdcm64itVTVIs0Yskvf4+jxVfs9kpeJApE5CPrFLr+A5DPGxeJEc92
zlpR/tOathXOsEgn9pDCk6IVKlnT0gNr6RqWY1q/LemgMo0smpD5S436GCAzEwyYWdYD915d3fzu
jCWsYDSTKANeHZPTRoVamvsPUU5EEZgeOx1F/xSxerTSfXDc8A3sxgPjtOMSsnVWUG9MJNzqZoDe
0F6BmByDJLjI9JiWMTdsWaMppjErC2wAiul3QeecI7VOK3S4SWuPVjX2GE641+yPDgUd/0SNHK9N
n78ps7spkucMMi9yet6l64H0xJ+TJmjHT3xC0HKffXVsqMX1T5Hh97voCVC0tkozbNt0HJXZ/xQY
etp6MGjm91DFV2BupdlzaNvscHWjlu+9xHdD9MyxW3FVlT1u7zvwFEyrO7ie2s2/e0lSesK1XM8k
ZJm2SqZ+vqS2CPSitIJPv2dFIV9Kw47yWKr/ihiyrdDRQXTBKHaGGbxpMT9e/mHV2Q39cnQh1BKY
Bg7hf7gw9cG/rjhslgwB7JW+srDd36qcdqY+EJ37gRriGVv186y2fxr7D2Mvl40Y5DzRGT0eRHgH
xPFHzs7l2tTOaxMCR5D8cHMTKffo7R8uToGYf7860kGJb4s0XYsr/fW2aYGNtGVZfjBmPQfxgE4a
54hecfo7Mn5D9YA0QMxXUehA0jUZrxrkVyqKV2NjrnQsE5B6YMMQtJfN4sOsMVT20cGOXAlMYt2q
viVINWQH5jFHeXOVSvvcoRkJHDA5mIyRXYdl2kaIjakTGnXGN2IJgLXp1DXhjVcO9mWmspgFzoU9
66dQ1Keue62i9JxGxs5mh5Quyne1mq/1Fv9w/bu24/8tizTTT+NDjLYd2C6aHbE84zX3qvZ7U6J1
HjIZL116AZaDCbjanRry7WZz/EpMw4aGwRBdqjhQ67wl3JzjslIy7VSnymF8Vs9NnXbSiN+SECCO
VnJah2qAWfXwJ9WRhCf4mzooYEzmK54rysx43ak7PMRWtPZVKEzdKdqsZs0Btxi+IeFI6U+sxg+j
ZS7rnhuneTYlCg95wDvGJoVkYuAvnPb8nj8EtvyjRRssnwgBSyYYavY7DIn75b0aLd4aSf6jmhBH
rSfwBbymFCnHdPk8xMlDpEK1+mgcQwnrpDXMVxoMkIlU6fCOsCsdeZVjeUP8FhGvU4k7eZucE5XX
qG+nDqBYBaBWxzgATX86Ek/Ld1vSzTDmUasPWNJSFSpLbdS2fTPsvKC705Dqkz5xtq9LnCYh4rSl
e7V8vEhYlAwJgei0+mUZYyC75LtAdPDyKV9LmSNILaANaaQSRmZeegHq5Yajbc2h3dF/VpNcwERT
Pp7LACfypnPQ1dcQ8kh6gRMWzRa1JmiSPuPmRv8qoAxInLndllkDP66FpkaivCRik3hDc/EepqC9
nULlCsj3Vykdpzw41wlJmoRXezAR/ymg6Krp8EtE8XTbc7nNHqhpy11+/1P0Fb47heHcvEtZPgA8
ggOXn5kqAetBE3YzFNaDF+TvnRpC4iBoI8Ocggg1voPfKy6lpT1mqmqLPM/Y5piWeNY8HGzX3ReG
u1tqkwX/6yqMoxrhcbgg7pkAT0nEsAUAW29josZKtw30dZwnLDUuMkbu68gNviCOamSLGuJnqyCF
EMXAR3sQ3HRGlVoJe1NmnAORVpAw2y8TYYHpj7M39eKkMeTw/eF6gesA4LMPht3vQuJzlY2HLmNS
v0zkktDBQ9iTqxJ5TBAj0Scg802XJf1GzXqLsXRWfTKsgyBp4WXpCJo53ASFpUaqnDH0AlU3YiyW
EmZezaOp8LNmUbxnKS3rNkw+hxA1yNy41JBENAr74JXx+4w95xciWw3/HMSjV/FwP7gv0jfhVPnF
ps8Bu7smgDP0fXzs0oynkT/NPVAFZoWu/9jfZQqQbyTlvm2qiOawfgP6F+lVO9UPynktn9r+CtHA
3T8Ee9Ua+G3hCMODq+zYOtBC0/ztKJKgZ4pe794iZz6hYSlXC/p0AVwuIFc7wbMQw5crWfUMjqvw
bpTU9RnKcoUUHFY9nflef9Ei4z5IR5eQlGPzzIA254A5WoLO4bvv0rlscvwDibbM9nHpsKn/A+CW
qsFvYH1pI1wNMSE1BJD1qr+o8uLDzYybzBI9qpWn2XK2eg/2klzJY3rlXY5V+Ng4xvMCBOQpMxSP
8pe5uUQXEs5cYg1wKZj913F820sBR0B1TRckADS/fl3owbkcWI04TgKaBmk7wT5RcK8mnM21y/m0
BnwtjjRy89Dejp8LIO8L1yYSTBamm2UwPSvlKEYvV3ZDD65J8MDBwQQMh6tYFSyvYEDUJZiyR3SQ
kNmjOFpW3bIuQsXfsafuOtQ55tP7sEs/1epoG/NN1++aGqyUVrBLKKOQiBlxBNQKf7csoPSAR9q4
sSf9Qy/mTzPBTssv6qcFOOQFBsRD4M+6X4F2n+QVpzLekEX4KZFBW/fwt0dyDjrwCJsQ3Jjbg91O
NeNcTTXilDo7jC7oDcQQuQmT6MW0UZjKFV7E0se7pREdTL4DWDq4Gj98DQ9eTP3Aqqom7d+vU+tf
LFNP2Lph4Lvr0Ov6renKO3qTqNr35bin8p0d/cG3Qm0FQT7i3G9fWqfA4rB4KSa93i5YcyI/8L4A
37UsVXJg4xO+S+8J3Xk87FCF9TJwYOmnhpCxG2W3OkgW5L4Y4hv5c2tGu6+HO4gUyGf0mVogwhZa
BgUN8ESDhtKs3j1FuMVRuHjcHu5yUTs4MxFl1YaO1e2wa512Tzo/Nv+Qqcm/JGoeamNsXB3BdsfS
zd8SNUxjx9gavTfgzmuk6OJDisc2IJMw2PY5CGWBDQmFuOjoVSncXOgl+0jrrG3jomtAi9s8mmV/
Qiy2/7pjtdPIS2zgdguUzgULTm0x2kzE427fjjCxsPMbVNNJx0KkuQkSUJ9mC/cAxP6L7PuzP1uM
U3M3WRdw+NV9w1kCtXzLOA9gGA65YdGwlgrgHahmCFIPm0FPeJfQuECiLt2K4rzsUcaAAJPK8r5G
FHG9QFdm2h0IyT8xDQQAiLbBHkV+PEk9H6UbcDmVvXNjkJKxBvpbkdk0nO7JVnDkKptnf0TnfcXw
8GpM4BthkqrBDmE2Tz8y2mdOpkH/R9wi7h8Ga7xZVnGmQEbLM807TiyLdGAcK3vj+dUajAYoarVn
ABp6/zQIoTH7e1xGlxBSnGXrpk5T9dck3Mnn3Bri8V2olpocqTkFwWUypwOaPPuoLj9VDQdK6s1g
6rBUnaoBE9HQ+/utJ9y/5hYmc0oH0ivtHprMv3V2I5tJTTnJ14wJDHNFwlA9B2suG6SgYi+0immo
zvavSZO6I1X8kJZ9u8Nbj4fk87qhBO4FU0/QH4b1VIjbwpjuMsmy7FFlXi/EEKHYIcstJTrRzdXQ
QVTIwyVL0bX4GZVq5Dw3wTiUh8Ly7pIZ+Sckuk9KInIv5+p+cgDGhV6n5Ac4QKskAPoHpdfXzfe2
tSGsKTKWEPG1ITQK/NLqDhMDZdlhsAJsyz55FaBXZLWOIVD2OuwwsxfoJxhZuat9vwLKzaYeU3Sl
gbJwYJj5F8bMrpBkyIy8oOp+kANEcM3QFSQoQs4tda9iRbQBedlmGbAChQhd4Hn0eF9DBySQPqKP
7roOcrDcD1SKf8wZvjzlFOF8xdzNiytxLpPhFYUQA2gE08hmQukAqbxuXUVOTlMl+9pRYUBKXAyX
g/kKfLbYxCEW9RXyZNDmmJ2ht1atyfX301AAXmRajVCSifwd6LbAwAhn+asFsSaS/L6eEN1msEUN
VeDXQHKFw5vk1D+VeqPKP77lF1JQofmqYHwW9kwaBgqfuguB+sQClbacLkykn4L6Sm/x91YLaXQ4
oFOAtUhQvoxgT8COP5tOPu1nrT85MXcq7jSMSNFCUelVUtXgKCP9VounH0PaaVAdiLPLe6mTU3OZ
abkh8sITBdEyEsQcr9w3YXeTD1O3yZNzqQiQlYJahvG73dX2Oq4Aa4cKUJqX9RX9eCQHYzZ+TXU2
mBaJmY2SbwWPQnXGOeqZPaqrFz7Ygn4ULwsJ7otuM/BcZWrhlm6ATf37rbg0V3/N8k1btwUlOX0q
U1fTnJ8bGmHGqMMR+uv4LWuZIcwwJFcp+jfrXOtbXCa8GREBy4XSGN0bvn4TFh5Sdwotxwp6MxIQ
zpkeqYl5l7L2aZCsl7yeVTnHdnzEhwNXhcx6XrZ0lXJswhEh4Ku5b2EYp3DuXgYUAgMLb8wFLegj
6Bg2CZAOPHwU32NG+flQWt51jifAcnJiq2sdGY5kKLujyeUrmLbKnpfDdnl0y2FaW/FF0Q2IHCT8
vh7MjTpv1CJagJK5hwgIqOVotQzil3eBvRgiHRyY4n2hEC1cyHTCekKHm7YW9KQuwws3NJGzxExm
WYJW4Lx1VVRDdWMujrL9Km+cUAnmfTp61ZGGljstsr5xWFwlioiwPMP/5esX3b/m67s0Av/vf1Pf
/zL2RPA4+nngqf76z4GncKHoM+k0gVoyqdIdVvvXwFO4LhR9T1rsBOlZtknH9s95pyaMP8AN6LiT
GCbZkevyqj8p+hr0fcPQVaHjYg6lXvhvjTxVafTzbkTYRm1Hg6JY5xpNlZ79VHPL2BBlpbXWU6mg
nbMT7GobCZBhFt+L5nthQKILPc0/mXH/VqSWcVJ93WXarwWcBCWjQM2yjb2BkMYWq0Fs3jynw6wT
hyXUTOJMPIGD+1p//6OygPi998hVMyK2JHRpdaKjU/DLVSPuLMKAfgHJMAauNsyYtTD6l6VEU7I3
XpzH66y04fqgRbTtU7xIOtgSyEHZA1DdOVw7adfQbH4sMaD+/tPTv/m6e/9BrnRTRHnLxEg9ut9u
qhAMsC0bep6jI6fw6+XhloNGWmT4T8NQw8Ppk3rvBGzSFBbRxVz39VFr3R9e2x4dT//QfK/Y6U51
HefzHbbM8H2nBooj7slonbQMIQLvpJL8pssHJpixtjOd9lClmnlEcUvRvvTgK9FnQEw6nJGlaHl3
F1IOcR4/TZgm5Ju//45LA/XXhSMMS+oIc0mH/9m/DRxaEyPYHvetp15WtziMuee4nYsNrftzX+MW
JnqKwSmYKMaN5jQioj3IHA2mBats5N6pByVZ7It5ik9/f2kmu+P322/YAvlYw6EpsOysn9e0n9GL
QxHDf1oyN6fzhpORcWpuNQhMuVXW97EotS2Nt9V/UXdey5Ub2bb9IpyAN697Y/tNzyKr6gVRRoJ3
CY+vvyOT6jgqSl2M83gfuhWSWBRMIs1ac45ZZikbaw+06JRFR2danjNQ4aRVV/pOi9fvZiDEYS0z
Y+dqA3BMqUBXWwn+Iwc1r1ssAmhhkHumiXlYM9xFCyWlvqEOXIrMPi1x9FDj7btm1NE/WEz52N/d
qmeYju9bpiM/Xv09YmPQGwcA9pq8dgAqMIOxshMSFaOdWeBZTeiKEwYPhunt7Bpguh1E+mIaORI5
JfGjRvbYRoF/rQXqnNyMIb9myVE9tmxxblthtU+0+thKRLfKwklBGsCRuxKTwnqYtD6pO/luLeQd
xqe0rKNtMjvdMRjA6BWpfUu41U9vAQZQFmQcGLPzVGhUUJJJlwj7eENlL7lJAssO6X8c/TR2f0ZZ
8sWfL0Iv659i+gQh/fPUEVTSZ4Vx4/hpMz/8fsAY/5gEEWrxGEHKYYdBSfJuLMfwn8QyTPGremHK
Wdr3RIAznt3CAX/NqcWwRpqisYzvyfxrXtXoNOs+/eCFGnJq+OWzogEfmB6KLN3yXZrU76cOLYl7
TwteHGaYkx+V8WbQGmIHnfaitjmZQ3Z5ZUdMvtlQbfzVOWZV8px7WXFUewNarPaZaeGDD979l4fk
mxZFNtpiNt/9uyvzRm0yRxwsL6hWGqOJ7rBhbbx8XkB7uO0eDJryZAXyZVd9k4bUGvzt6BnLWZiY
FtpYiHMek1EHmP3tgJTGFRENgEt2uEB3sdesN/gOJIgACS0Z7bha5cDs9ClB4SpIVeye0j6q2b4R
zjjkJrpOx7RODsLCSl8icnpx/0j2xwyGmbA4/3lchb1T5cAYssmx8cRD1RJfrsXzJ6NLh3MmI0KI
aH0A171rQY5Qqv2qLwnyaTQ2ujEWsP/4RIo581BaUDutKeZpWTqdqwWGeWAMTxi+wFnJvfcHA/Nf
RoNvyTXO8VyGhP2u+edzaIvSftBeQOeZz9aU5Pspbf86XVXLVauwoMFjXpEY4HpRL2Ax0vQ5FeuD
53gvCK7QClAj/mCcmv9Y4oDdmDTCDURUoAffT//YerJVYw14xVpC66SFKZ3ZQXHqrLOaTDhoRpZb
gueNjRt1XVVLGZOQswtJGw3HlXjPAZZDm3q4Tl+HE33Dt1Fv+3tDFPn5g6f5vv7m0xqnlWrLB2kF
wT86lnNmoirtI4D5LoFrJr70XDOLS5YZAQV3FNF+XV61sb2q3Xnm28Fmcgy2Q3l3zyRck7mmf9Tf
/ecMzlrF1Vi+YZqG9V5yhjbZo27Rpq+qKlhUVJU0DqpbNd2SOqS/TCOGV7VujlpdHLFnPYsxnh9q
H5NvtXQfLJ/mvzwm2u8WuzZPViqDd7NhW4vFykj3AyQOUUPUqPDTefhWypUkaA3pGAG1n0JeW2o6
gv5SEdhoaUfbKc7ustjXde0TksFxJgKaygiyyPNjUoA7MjKMfSP0c/Te/C55Rh2jQDyIeD598K7l
bPTrPMoOGg0fL9tHiuu++3LimV6pn3YFFB644lpjvHq0WjdLoOvUQ3I8g9JxOlcJoDeUQpcOdfNu
Jch61xvFo6qa1nD5z2QxPq5Zfq/II6pc/PsLNf/5ieMqDVzPDogiY1C+e9pRnIG3wghMjF+83Oem
hk0u6n/kzkp2o3wBFtDpreNSpH3j6cCzOpl4wXA2eMieM2s5RCAA6iD5YaFyPySVZNYaFDaG8lHZ
7rLVJLadbjYtgP5qrFb11Cmb8+9v5b3u2UM6geCZD8HScbb55rsVAkSb6c+FVb/q/vLD0cbypohO
3jqUJxv1zX0gS5RasBAHp3slVk9PohzKW5n/fCtcNrLKmd4FeXBNWfloGSQ+DBdh/t8nAnbmjs/5
wWf+s94/c2doImQeVfYaJ85P6rHlIZ+QgbUz4LtceE9mcm68ifhv7SvriLtV2w+1uLpUJ5bScG9/
/+iU3vrX4QpoAcmJyfbDY0J4VwUn9JAegFFWr4NjZIcBWQIHGuoeav1TzSE8CwImpWMei8y50ay+
37ewYw8prtyNZhow5s3XpF7X84I5hWZuURysDlXPrBMD2ePZ23SkqDbroiPuwwpJ2gWZZMWEei39
sXosu55eP3a5aN5E0v/1tPa+9EoJ2LQYGRYD3WYZe1d6rYoEBFm+lK/qiKnmtXrASwhD6+3UAhMN
515NxIIssvz+yf7Lhsqll8ymyuJVB24gr+5vB9w0MqxVI8/pVR0Oy8ox8dfs1TaDbAvyLaZTJWc2
jK5kx+gQ5vrlSycxXJZsneo6ft1WrB88E9WS/N8XzrBzXVyYug8XzzXlzv3Xy4p5U8gitf5ThF8Q
6rEdXVJyeDHLDefGZQOMzyxEnYDPcQaeM2BXhCQdHeyWsr4UG+xG0tnw+9AZt2cdFdI4kWuzxM7G
qgGpya4FBjLrlDJhN9Ea3zAFvc27uSVCKyq6u3Rc6ZQ7FXxkfMFFE4hrFuh/wR3/6+u3f53h1BcW
SEW3zmEYmogpV8C/vQFcfohQEm940Yo6ulhQSJkXqETO3JJAYjF5NT1mL79L0rI/YIfSjt4637RY
zPomZ/0baIBMeBWcPE6+uEt7Z9pR8FjTY3atPt25BiBSod1btj8dR5qIcAVQU8brah3o7ZxJa/PO
E09rv7bmY4YzC2IwGFUvw5pVWc4f3rA6O7eo9KvAGprj2DwKuf3veg4yGQEui6OfDblkgZkhJ436
3weD9NclVz4i2wLk5TJM+R//9+sjMjDpJXjZ9Rc7HXdxx0FS7fXVGuoDhmaXWlJ07Bx9D+aC3UDr
fqrkCWzOWn0zTAvJkDj0P7iqX3f88qqI2aUUK3X3coV69+GWepU2QT1zjpafA5YxwuSy5MkheO95
cI38Rh98KxTUG/Aw4w0bM/POYpsf2nGjf7QV/rXk83YxMEV0CL0BJyT93SjKymruIseKXlRHf4oW
YsbJakzJY868YO8FZF/kpHUeOWYTxZFUBqApNu9B3n/BUw/lGU4k4W4/9KTXD+R9faBCsOTT+PsX
zYPixEYzmT4TvT+1rfrbMOcdLqNd5NOLmltMo4oOc2ZtRV/QwZHl+sIWn9q1N3Zsq1mQ3Zg0yLp0
96kYqdxLwsoStPbO0SR3Hr8UOknnMEGzkJ4tHJamn2ADE/aLtsAOMemU7f0evr3opuXN2JU59+0s
nKdaS4+/Hwtqkv717qyA6RsBIhMWAsl325Sq5BBWePIjdnIT1ycMHzdqXlETeMwcdKJzoz7oMbHO
SjchDA3TVpzgWCSQGT1cfio1OlyRDW6gsOj1yUrKoLloZHrHDF29bj8YMbYcEb9eMsMFNifiWEYM
X9ivH1VgJraRAJ15WYvKCt3cvGuoGt2gLmLTmhrOkShEvKVRDHLMmapLNdqPIqb5jK8Ddj9pklg8
HftA180heYn+QuERHu4ZZKLSin50DGr8iiWkTjwDQsmNnmf2FoZ9d0WVp2lHzQaTpeeAJQYgCI1Z
j09g7bpthzoOUWRyaaw+36CzrE9GTlrf5Dpfauhf/DjEDNuhelj46Q6QTffBG31XQ2VTbCCxoj7m
c/mmlF39+ngQ27lVO87rCzLsnOg0L0IgIXpOQ8MDaIWFPX1LqoE8X6uyYiH09TA25he7KrQdmO2N
cmCpPVumQ7If+1n/YApiv/6Pl+iYmIVkhTxg3Dnvlm+ClPQc2Lb/Mrk94mxvelBHxPg2ypcvtg3K
Uh3uIapVe+2kTbm5xZiQHuoGgzIwmo0XjMBPuoWgarf95CZYD0ad2lfnYheRlplYIGFSfyaaMWIO
w5Wleefn69kQgEqddG62I3LG/ShHq7Uuf7Qe7bTBCuZDbKT7xGA+yfmsHXskBdsbp70XV+xvg2zZ
q02jagarrxiJtnuXFdHF7zHdWxBU1TqvOQMkH/uH5viY06EbtRrp4Ck+aC033RDMCb7H1RgP6mGr
UwhjD5I8AXBLxvQLKTY41vQlrZwoY3UNc9N9G73cPttOauwj59wGYgoZaE99sQRbbSrJaxwHk6JH
YzlkaeTONqr97qdVluuZPGnB1KlDfpqjK9v3s6+306lgy0jJlOV6qtZzhb1IiqLmoaN/5vrDE3Sb
P2rUZ5bcpUSmvUhDxQG5pfhc5b15s8TkD0++g3w1RnNHJa68wPG1T2TdDZe4gtwFpOFFM+flhGsU
OhViBfV1pZad7W1ndgFd047v8SK2gs4Y7vr+p1oSZIU8aedjPrGDJtNNP5jAxcMaO8bGS6PipArm
bgzXfi5wWXeZicOYcvu2atmByfmoC3jaSdnNIUCQghxk+qfOBKIjSSAONDlAJmwjeUjuGNk82HOz
FpOh4/oERH5W6FUax+Kyrt7DULB5JFo9QxBX6aHRBNMNRwmUvCMk21Xj3Xppt4ZAgQs2J/D1TCCX
aSa2Q1YJrCrrNaAvwDwwRNtKooBKvEVpUF0FHLdmaQFZVIxTGpLtDHanAWi/48Sz9YU+0M62nhTe
ZU7FM+fK/m2+bYLqMaGkBBWmSEJyCkZGAH16daNqhuv0ONgAPqww29Y5gmEv2MCSzt8MnjWBfGjA
YoSlZIbPsi+hDihv/dhxRsMSJdBd4MR5BwpHYUOuyl2WW3e+uxD5HbXFRu1YFdsoMZovcQ7vQ4og
QJraJyWQgZYTZe24bRXJySy/E+vWAf2MUyAI/Z/oNEBEGAhjgELBuBKokzH2EN5yzPK2PiUr+bZk
121LR5ioeEhgTo3oOcbGfq1N0vsce9356RDvgdGBipcFRmHV9qnurKOdzBy4UQLZ+niaVw/Rdqlf
g5TAbOWXNg2j33XZQqBzRzxzTVpC2w9/BvqnwFx+CEOvacuQxVbrApjlQGpZv5SPqnbju84nQuXE
Q6LTcoidLL9OtXMtVpR5k3MzpcK8TVHdial4sut83E7LJzXy+5k0k7WfTosg/U7rKWeIQO9vtGp5
MZao2k2DyRkgNjzOC1V2iEAk5Ozjt4XsPjhxlBzoTNobuyrnG69us906FzpCYuM11wbvSkboNsCe
tVVTfV6THqkFWUljHopi0ZZ4qLXgh3pOegdTOEnHU2omON/cOHRisz66NqwaJS+sSwiPllklRxv2
dgiy6YsdsXXpMJGEQlUzsvGPFTvxtXiBcS0OSaN9XSPzudcS7Vy7QJHJV5lDrTTG84B/d2cH30F4
P4zt4r+apE0A097B14rpwlzJp++PDhNuyVqtfr1CNTuZNR0Rt7vdsu7UP07iGs3OWlI0GRFrxCb/
CdEuSE5wSO8GYiLVTBPl+LOQ/QJBEcwLzkz4SM1ZAWCmC3fCEk9Nrc2nRiNFUT1YNZjdtPlagxtA
1QkFuJd0397V/EM7DmHQkl0vXO957OGpElTnUS/z49u8O3UOAJK82OmpZh0MqmhHXBxbsu3o6mlx
d+wQFMf3LI5QwAw32rD/vQgJNeMwi1q5uGa1Ge98H/a42bANl/9q9rJvU7fekfsgTSnWn11dmie1
zSLLAVL1uD61VAEmZ/GvdCRZdNxmkybwA3RL6x7z6mQIr7uZDOd7FTTIyuDKnhZaWKHrac0XwpNs
nOoS6d4X1Z6QZgnJkY3jQBPAYvSwq+E1QvmGFzpxsLVipHR0idgESRi04Y7WSdWy82YVl5JCL+ll
b15+1YiKvOcJwOydWmsXOtHMy0PYBFyl+kd5C/bZ8zW4QNrq77DKPhbTZJ+aST+adoNjgD3qroy9
fAP+MHnqGh+cSYZNj2yJ7pA4P6w2H4+uZpyNNj9iWbkImFVXJ7Y/B1WgX03rg2Ywlfp/bmEo67pU
n/l3Olj+XzdaI92JZZxK5wXn7bin4Nkeir66BGZfhhTW79R5AdEi9CO9z8jejX7q5vNo1vQbKODc
g/L7PKbG9JDJ7q4+kPni4ZBsteJSulZ7Wq18q3uV89R6elgtUGAo2V+9DqmJ5q/rERgXjIFaBzyF
kf/NbNIG1kukG/MuXeJjkIzWfR0E8z004OeprLXbpYUuRMASpBPNfZiZgu89afNzrTtm7GbXRF5P
1GoO5a2avOvYase/djIso2NW3i4TBFkbeAAfsHPVWAfC2XdQ89alJMaRSU94VaivqYn1d1d7wXdV
7LQlDHCsk3FvDMVTIFOZ6yYHyTqsP1Rzbh0K6nGkdIV5IvLd4DEBCsMKdZK9ryPZu53hHirWgYwd
5XWs1/575ujIwthIRAS5bETrW7er9gS+7pFoq/gLjR3iOKM4f0TdM+zJ8hI7NaYNPUdrRW32YD6o
wWl1FYrhkbTABVBT3XeA6+WoToxMO1Dhzzd2jyzJX5aLOxvNhoUqBXbGQkkNURWQs06P9lPbEPI+
NQsUD6JMY7Z358BsvsouwCmr7sgQGg6r0VUHN/e/TH3f36Zz8Tz3Zx/k+3e3KW5EmYtzMedfqyGo
T+v0VPnu98mkgGz1JcWgRXYs1QdTGA1OJ3cGYbemoZfZPb41PTsg9CquaoWI++QclIKhL70D2sKS
QA3pksfLj1VHnGajdwqnnW31zRcpMFLt0aVfXimjuoccXmlYRM3L4iR3kEuMs+nCA1SbNMrETPDj
+N3KJtxQCASHx7kpntSeQz1iNfRrm4OPOfbWwbdX6N3uSi+hcL7V7ijt4764Ru7ey1vzOXrgAPFz
EZQ9B6zYEHe1BmYhOxi1PBUi8A9Ya5t951lf26YprkQ8bkZfszc0snzUi3hHE532IHvIPTnLbAUz
plbcRxwmorsuEo9JajqfZtGi7Jq+uoOr36QlKPW21JftQuLkqZl7WJPoPjbTkux10S03ynVhpB75
zJZN7rpJ53CECrbnZLOc1+yUr4m+E7NdHkEAu2AvutvAozuvtlBGK1DM+5eySuyD32OZkpbLrhAe
ZiLIKYDHsp4g9JEa58GL8p262WCST1l0d0s5FZehLsYzXOkv5Fjy48hukRL3xpU88Fc5x8xDECM6
qW6GtHZvll4+cWpvSEf79HlxZSh5twewYzwDWzgGHpFD86CT3FnXb+8SfN9xaC2qP8MZ9FyzC+q2
uWc/p8Z1fkvzhwWQkXViKKZ7oMs9Sjlt1/eCl+dAGSxz4GKMBOOCQPUIFfWTKSpcMSVE69omQCeZ
XhK3f6rxqayBb9zrcWI8BlX1MARIc9FR3Q2xYI7qvE8COfTUxe6TTygGRRDcHf166s1QWzX/DlYY
rMOqWzf9QLEx84ufjUfhIR+HRSZBIEkZ60M1yFrEQLywV8zlkUClVxJxuzA2au9TwRG3pmBZlufc
0KKwd/X51OWgtqekNm4CBvodEKXyFLnFl3XiZptunS4Ss00L0jqRS8viCTb6oE4dTSYKdiQtyRqE
PxGfndb7HNHsvltoSqmdt603y8bp/xBulO7mFd0Qh+qjBsBuF5ljDRpnxfxfrk0Ii8k+lGAnYhhZ
2ZR+jfNlDJVIwdI+O5XlHb3KRlLtJ6DLcTcnWU64edBbL5qoIQ8Nz3Wxlo9jjcG2JPest4KCojhN
R1X3Vt1aZSrR2IJv08H7prmA6UlkRuVK1hJzzl5t1Wsr7Ad7vFY8iNl/Cta0xb1U/NFowO45CMzs
KfEeCo8T6uzdKbV7V+URiedVw7ZLfJGMwGKgGAuKDV4WituJYMZbl6QC1e0yDCyXxCSJkxr0nBft
41S0TYhXj2O9ntzXBKw9+Lr5DZ3onV7MDGO9OQSzqx85sYY8zlDJ1dwWvDTtvm7XteT5jWZwb0NV
wGgz3baVg+olL27wQqFpqCbzzjOm65tWSYIr28I5WUaVnW1i+2gCUxLp25sqMtkrL/bPyhifFlMr
2fVy7nVTkpadTjyYMAPfKvRqbcysAp+O63BBdBQlHcTcVvp/9ojktezjcbxXDJwiifVTdktKK8Kq
5DvNsTud1Bs4dSRpqaNqZmp9SL42vG6iKA7WvBZXT/j7znIkGRhYrEFc2EjA5EFVkVUhopvnc0zW
3MnIyFJDjYiG2+HI2RVJe5ilRSYT2m2se+h2wJhs/SEwKe129l+4Xc43myyD6ED8oTzD5Ahk/a2b
GuUzinX0B3IqTuzE38UTP1rHDRCs0hO0hb2fq2j2tBjiO5tdQ9QNB6+og23BwXBfSOG7mkgCyaos
zVDhLSmChoP7PWEvcgt8nlN8015jKKPyLFda7XYpzeLsmIO5WZY2VE3lJWY3VCFM26JlOTUeij8F
rdTakQCVKDtBiA2u0+xtJzDut3Fg/NmV0eccrsPOHPk8nBhrxNAWbdhYr1CzakLIfAnZVuORyDCp
RzG+BUt+z9m8D3vDXyEDSsOAFhCNvKz6dWnduy5fx0tqB/fRSOaC7t4YGitxNY7J0W1dEUKEZoMk
hny3rFfkhIigUWdemsa2zqsZ30/e8KVL+iUc8cnfrdJ8RQcjdScC8UB2+EwAl8FEb/X7Qu+vzTpZ
FXRcT7cshCGmjoLuXV/KLkG3O1S5XzpLNLC9WHFgbIEGiMxDlBKYXCWjDsGjsnZBUq4fFCVVS+HX
mi2tEGRsNhMD/UKFOfhbEb2MBUIsb0herVEvzlnbjxuKePekoxZ7kS7OtuyJiwSlR7B82wMAMzWA
hatV5i8xZNSQik3EGSpg3HX++uRZmNoGANGJnydH3Y9/vLHPRHYfLEtyBGcNpWtiWieZg4W1H9cz
YYgzkHkOshW5cZyiCUWnbH27UNWh/iIub4hwIyCWtB+nhOg6cGoxKSOzl/h4c7T5g3fyb08FORha
Bp4IqVr6u0YMsOaOpaRCn2ayzNklHRZRew+TT0GvBS+7Gn9CznTJ+9G3jmbRVxAdfi7NJmiPtWFX
+EQZNvxbPMi0FcvA6Mk4t+YfamqoMDBsRsKyDpVrUaDRB4OjKLWcFSO6lGNF4/0cr+JuMuyTqkBi
I9kN9pKTKpr/yECoZyzVV90s4X5T9oosx720TTrv6Hd/8CzeaWvlAJWKWt9yabLwRN6LDObI8Aug
kdGLOi9MU2Lv41LvUIORB4H7maqmA9f8IbMMWEpFY24Trwdtkk4SvcL6jFr7mgwakX6Ocalb/ZPe
ULOfujTeAwQeMXTSSOo8cbVcmqnqq18lLNtKaKw4zMjJQr46lOaV8RSaJBrqMVvr33+G5vveG7dp
UHChbeES1eb577QUOiVNLbPRsHqpNx58Ec1hnM9iVxMyweRNAlhFHbBqcuoaCClYAWefgzyW5L6O
PBwwFMhGX8cOYLtXfWS2NQpzo4nuga14dckC0MhV1HyeWoAev792Qx5of/2ImUX4jlEPOYZPTezX
A6+NAM8YLKlaG+i5cao4NgHZ7ZFWRgfs9/3bbl1VJSq9BunRBZ9V5V6za/NmIuzxgwv6ZxOBxrOO
Wp5OO6/9fXuVtdibnEpP0Hdqzo6635NRm985MUpDzJqeW7+4lrVJYlGKH1Iq6d56/4P70AvoBe2Y
ftTZUF3vdw8JhZKOCI8cOI/0n18f0mpEsijgZq9TT+BaLgkGBSBoP0hPhk5NJ07MF/W11pIgGpAz
0rrWYZ7yYs8BkZVEm+aDuw6cc/AQ/u/iNBXiMe5mXCH22h4Wx3+GYf9RN/YdQUl9hXgaHD5kUG7M
LXII/G2eHiivG7PdFK8d5cDH3A5O1NrgganPzwGC0/jpsnPM7yOZi49WggCRGveyb3q87Vqb9Bt1
QoyRhj0kksUY5wxnJSoGzgvYhI2Z037OIdveEQtB6ojOUS3pEJFTCld3O440RFZHvLU+JdOqc+3u
UJiJyZKadPtqaGnhBxig2TuFYtJy2jzpd3VkByu1XpsJ9K8Tn9UxmGKdB4nidSAenFOuPjiSw5uY
H7T63yl91JPD8EGPGGUdnYH31aAyj6HhIIt/6QoOQRGtmdY+mnEwHQjXDDYtGbactI03FWXvp0Go
FT1zMELQfUUe3AbadbNTUXhUQ9fHLtGepm628HTGzTXpvzarDpQNd2NoZ+xMOG/YJ4+OPWrVDQNH
XCpejxJZ/f4reycJlXeGjNpF5RHIGYsD8K9jwm8IAvMyPXpxYVufhqTaE1Ed1l6NrVW2sBEW0k6R
4oHWSbzdEpfJ29bcLgnJMwD3i7r8qo666gWr4qpqm71VA+uFzS5guw/eyL807rlYutpSeI1QyZH6
lb+NZa+Pu34us+JVlduJ7TFPmMnJe+0L54ljBqFr6X1GnCuxEP1r0+YRxOb0py3oL3Co2oiBrrD6
VKM2/zPm152mYrqrSZRXZ8F5EmHeGSZlKzaJZM/jzuhwCY5e8sOAp/RUmHISLL2PET3vpTfcE6Yj
C2mZ7bFoyoDQv99aAy+I2Mssf1VPUMQOYoEZBe4czKekMXdRioPOb46KggHmeoAwW3Gb3xbTafac
/uw9nTBqf+1bpQvxlAMs9NCXJnB8qpH5QrY7aQY1FXO6IpnX3ow6gREFoEC2YAQ/TWHcrt9j5A2U
qKGMkIdB3o/cVlTtDFebg9zRJskHLRC4gYFYrwZ3p2F5RZhaRMOQFX+rOp7OjLJknYMbVYtTIwQ5
bH+iPpyi5cVtBy9xhuVM34+dWZKZF5STHmlNBstmHWF11XIoIlvCss7WELlPk0ambov/9KzmBE3K
a7TGvajRqjkzZ1AyXdSwTQGchb21nFSXT/fR4ZI2vI3k1k+dTAXk4o22cGJj5tDpXxA7pOPB0Pol
ep7IrslkmrlUd+Zua94KS3raKRQM+fzFatiluLABQgg63t5FdYwM+FltznIfBr5dVwYNuU+aXxrX
LLG/9E5cHGKiikAdT/ssyP8Yl+nmzZY1LM8xnewWQyhcKAz+gRehJnT9+djO0ZehJ8w7kI1eNx7+
tKZFv8pBkF0M49Notc1FfXbdYmE+JvjpVv0tplkXYAIVCvW3TTz5Vz0jf6VNjg76gU3JqX7XV+W0
cSEckQ8UnVUZIehtMPuTfm4X4AxJ8Hk23IUWrfYt8tdoU4j8VqEZpjQL0Cc2CTg77TyJ+JIGub2f
lubn3Nn1Vm32yjm9BdoFN9D2UCBEkQsSnZOjpsV/jCZnE+Gn0x39c8fPr6rprtOzJdJ9fROl+NKa
YGvBue+n4ZplsOw0huDvp0FFWvt1Yfd9g4XRl6JD232vlElWfACjHXRvgm4VyqjOxbnQTFrcThMa
yRSmoi42dntqA7sIo3qRZ2AI+lJo5S3Ts1PqtBhpBKgITT958UmvpavN1kQ1a9XDnXX/VUQW0Gqp
AlziR3iVA2LFHEXJrAV3SP++ry6tMTcmtFHtWSuEVpvKNwivw1FcL6vzyDPb2F7+Q7NxCSlf8e8f
yDunmFwXAsRtkBb9gDOl+36vMLbFbLuVO772LsCrfKLS02lI/hZXb968RvNMLyOoB/xHgG2kw6Y9
qdKoL/9Zv9TlJRvbMbTKnk9XHjHUJf6f/Kz/vyRHs9P6707UEIygTI7+uxtVWk7/kxdt/I+J5tT2
qZaaoJZcWlV/4XddA8sp8nPqT8pbKRk7/8HvOv/DGQSnNspuChGubHD95UY1HMi8IDT4Vw7aNzxU
/xczqvOe0uBg5aRyDrWNK8Tv9R52V+WBHnnuSnJqMIRzDQ6rmA+DvlzGoLwJKHfGU3YuCMaN+4Vo
ruViaROJbQZFI++2SLTXiijohZkx/9Mgp4hsd20W59Vy6PjpWzaTOyufsMyjnfb4MX6ZQ927TYNt
S4xKiaJxmQ5O2e+XwD46SSR3qRevnQ8LPR0TmeWAFn9E+OPP2ZmD+j07zp3febfyr/KabeK3YkIq
up3INMhwDzg48eCNoSSCoY+GebceqorCOt05Cmf3jpufq0nQoul2GH6PVfxjDLgk2msF0T3dvG7l
c0jrbtdb96mvb8uSSpWubxGHwEIkOm0+TFyRzMOVf4q5YC+fiLyaWlYXV3KU+NOWMx+Q/+/zYDlY
xu1kDZuB2UL+ozoGspb07Ub+TOJPh8AAwLokyFQI/DC/k0J49BMe+AJujHBBqbQhLOyStCHRAdcx
o0Nm9Hu/FIS2rgd9KTjE6UTZDSGlqnNm5Wd47XXB+Xp8jniL8AAPNIbV9ZkDN635lHyJMzGXy8pm
itDiG3I9d+36PBFe61LqzGJeNCiRXrMJaez2RJCQzkRXgYJtI3i3BFH75SjlnvuUA9XCdCEHiLxd
0fcsAn9Kx6N81Igw9r7D+ErmQ2mYR2HrBAV0FEy7vXwC1KMv6gn63S4OsjOq66jlbWmQCoMxFEW3
Nyo2MgX5zLxZeaHJwhPi9uUblI/A9N6Gb0QX1e3eblS+oE6HC2fzgNtuTzfgfhbFWQ5h+dI4fRzM
uN/ioEKbRjWQEwE3S0MZsxzOGvlrhh7/F7Q2/vg8dfu6so9yQE9jt8OjDjX6hZ4L6iAeIT8mXwr6
mDB2f4xZh9hUyByXI+LoEBL7ziPEq6DUKx/ZtHi3QuP+O763qN2nKAJaVw9j7VavszMW5puaLNcy
1rdd/h1gKPB8mhmeBu+ZnCXulg+GRhaQkI6EHXKn5J2XyyGP5ott5jdTZLB3wALt9yE1h0PVid3s
CChh3b5DFJZP/V60Yudgrpu0o4yb9DoDxMIYOkCFv8qfrRt+J8NEvlsxA0CAgzKor6Zf7GPDHkmO
lDLT7yt+Mm8Gok2JwrTScwfpyiucG3etyDbv752u2wd2fgZco96HfMj49OFJiV3atsRQUidKxc5u
8ptM0CCUV+iPu2Asd0EwPIOcPObp/Nib02FlszLb8JWihVCnZtsP42VXpCThaMk3+VhSkmnk25QX
BUFm24HwEOW6bbko+R7k2/OcM+BWZqhrQbdVPjhgjLe6h3qdByNvOJr7PZzUs7xNoxQAntxb+ZDJ
XDxDBiJXdL4kTdiN6R/yTjL+g2JaL/IKs0TsRlF8G5b1nho1uZHLi7MQJDrxGZrpmWA9PoDHuki/
aRxGi674M1idhyZ+Rh9K7OT4vAYkf/DS2WVt5Z8seXtarSHIIv6dZ2Y4rxyhaDTZcLdmRBvLRSOk
WX5V8knIAUKNbi9/u3otfGnUecMyym+aTlcNwXkiV87mUXPBHpONzxx0bpr+YAf7LItPBp9U5nPR
JvI38AKrn3+rubwyvqVgvbW79Fxa2U3Ml5jp7c6mVmYk9tGOv8uRujZ9mPNd+0UHPvJpmYxtWrfE
jfwg9ngLikd1YmyGhWYxmAkJK3mudOs3HbObxQDWueaGNj6aQ0Rge5t5u/CQRfo8CSYUuVgEvIaW
MTzE1jaJlm3PHGl2uKB4bYmcwG3r2K75WczdjhCbrYkSjZ5aG+2J2j2azAOkh158Pm5K62d5Masc
l9x4C5tw7kWYWA8jo0X+mNuuL2Rh3Mu/yv+AhJGskBxL526xy8NoT2j2SIIuym+1Y9/K3yKakn14
tx/40E0kYEOc38gGlO6sl2S0P7fFSGewvDEqTngj/Rv+XCknzMj9PGpgnPj18nHYcfKnXTGnjtaR
pKdL8/+oO4/muJE0TP+Vjb2jA95E7O6hPC3IogylC0Kk1PDeZeLX7wNpYpqEVKxt3nYmoie6W4Ms
JNJ85jU03WczzOmKLt9jrY1XqZrfzDOUeofKlQe7MR4th7CP/7Mm7NnV4nZ+TUR31kqgbMSAEGN0
GacIRLvpZc3vm1fa/Pfz56g08cFshw94tLh1eZgE1laNvNMG7QoX4k8lMULYFDc6aktxeunayc08
w1nHDhDdB5MTZX77DI1iDT5NaXebopf7+Qc087lbYRACpxa9iUMXjMefk5uji5hfztLQIPVu5nUb
1PFlqHNjcCsP2AJH7hcNkNV8G88nBGHVQXFBtPTBVnjTHWjOG1frjzoBxb8PVg/b4/Z/zeHtc0nJ
OsaN46c4yT9/t/9R3n7Lf7Rv/qH/X0JeelCnQ94tfpXdq3iXP/4r3jXsv3CGQJwCNwdoGT9rrL/C
Xd38C5FR+giaQVNNtwzaYP+Jdg3tL6gupG6oAcD8NA0Ks/+JdnXtL4//aCj3keAR9ur/Ktql9vJP
nkgFc6Z1I/ngmaZDf9pblMtaEqe8bhUgs/Qz/M5U7Vt9jNyLUkTItL2YkrtfT32pSPK6AP5rLBvJ
C5p6pmsQqr+uA01lNYZOoCRrkO8PA24M4L9V60yZ/U+DUAGc55UqIHCB14P0VtVLneo5XGX6Q63i
Rtfa2Aybf/8qDm0feiPqrEewGCUix9VQlMGdY8QzuczCnMYTVN8zafyimvlryl6Os6jPw7JVozEb
8H8MM7mFrgcsGajhOjSwPM5q/Xvfia+KqlQrkNfhvbTSo9mZH91o+huHpux6HIqrKE4qDL6qEKR7
jyaypaj7Ms+uqSZ9SnL749szM/+i5YKCpEW5D8UgE3j1Yv7bCL3QDKeewcme1AZc36B9dmO01buy
vW3H5inKwzPoxuU3d1TqpvQBdFrCOizrxdeoI6VSrcJBbKeR5aysgC+smRcXb7/ZoqPk4AZjIIRE
fmnDWfmZZr6qY2KWghKP6XLFKom4Kb2cNiVFgkOgCZTZMu055xLYOEhi7WxEZvG9iMrVlOjjJhlL
uR+Ihs+sj+Vk//xFEEpRFADGRhPt9WS7qAQIV2Wxj6FKHSxS9whAQvTidhBFfunVqtgZjji8PRGv
67m/5oGGEam7gziU9bOU/aJUnQPACp0xVFZtHz1GTaWTAwG0sLGk27090vz7Xy6m+f0o1yAd5DKO
4eqv30+aNLMzKH+0bcrigMKx8hVbTYxQTansY7LHM4fHH8azDMrVJpwPOocUEl59YWuc8kqnNbLu
6+4wUVekXy3RL8dOeFXTDzrzej97kIv3wzGBESGra5q5HG/+EY7b4kEtGnPXjmqL1TLkp3DsH2F3
1NTB9Y3exuJH2iOMW8aQ+LTxbLHw555c/gzP5RKYrwKw3IvXHi14unpcAc8ywIVZZRZFqzwOtae8
EdpcIJgOfW9U6zbAcKAtG+0Sy85zk/GHtcxtR60SmPLMk1tsYoBCYzLZCJR6MkfEPM+xvg7MbTdV
95VAsZ12+kGPpzOf4A9fnMVFQ9aiBwppa3FcOa2qDEaiztKlMrxtBHL3mIfIbyFcVLKcUD0nlvQa
2jJvHvYNbGsDFhnjLbcsYsw2FDaW9IgSUjHRg4wH42Eayk/Cix9dKrNrHYbBrgsQDX57NxGCLHaT
DayGPeXormqhmfJ6dcNDLMpax7AWKak7bbSnPX1TYzc4ylwt0WBB4IP2jiE5I2jKIS0Brfj1kFFm
97XpKlgYNCoS3SF0XVua47UziO7gNfCiIy3yzrzngm3PHINotRBUmP9KJLC8DyjuurR7xnQ9ReJA
NHBTG1l/lEr7rAtIOjrZKU4K2zqCLhGgkH+gPgcfI8VQKh++WnF7N3idfUbR5LdTEw0TzZjLnlQU
TX7j66mAEJOj6WzM7j50t6oUY+/CbLIVEFr7TKD126JmCzOMNstbzg2A+d+/OKBbkw8d41QPRN+z
kJNs4J+N20GvqFjoyce3PzGaFTzu1fHBLaD95NZziNATm9fdi+HsZhBxTa+JgMRrVQF/0UK0FfpP
owbrBBKT4wtVB51K6THydtiwj9MWj5FwdiSPkpmehCIyTcHOwNVicFvNA0hKzLDqAy+fjqXuUmYx
L+usx6A1Ud3nEOwJilSJcWhyzbmxA8PZgFnDN7QR4Nm80V6R3aVXhouRTtgY33OFvqBQxde8LT71
QjwY1bTpUvNLpWj7uvg7mD4garGVctxKs7jJpAKVmHqEVqHaot9b1jXMmMZ7sluQWhDWcGe7agNv
kw0gQ5NUpfqHL2u9mdXQ9bLfhnqwj13+0UeqiaAP0/2AsBNW5Fft0B6qfniwIWdqQ4Fi7rCH1bW2
NPIqB93kC93BsSrNLwtDuy+a5sHFaAkdhxuY75sWCTnbjrZFUe2S0jWBDnfYm0fjlVnbt6UbHZAj
7KHtSau8RsBvXY3xLbjHmRkN1ia0ihp3OGsLmLlal3Hygek/oJ+4Imxeza6iNipfua3tQFohEzsA
wzwMQPOt4ENnP8dKtBuLBPF1x4apJp5ZZBVdnhAVIEFhlEZrqhzQjMmY9OYafSPGjTtkaK0LOeB9
iEWzPnwxdBhtcbx1AVuMmL3mYU8LrEbC1twnIjx0rr52wKbaanAZ2Cnsw/Sqp8icKMo29iqIZEW2
M738fjS6rYRn3xolYc74HDTWuMrhy1VzdKw8DcZNaZqg5p9740AETYMRnT2T67ZuDoCnr5T+kMqN
niBohXCpmWIq7blX0Ff3Y3enOfClteSDG/aXbhZfuE66J57eKumAh2uwp2e7oXG8c3EgqS+t5AqY
/sbJYZUmcFU+Br1+7O2EmrD9eayntd1cBeUD2TnWkE22F/Uno4FEk3o3oxPRx463ahTeRWEkN1KV
W8xXQiRok52tiF2aI44eTDReqp1Wdjuj79FHRphsNP3JxhhlSI+qWvN+Hyb5oanSVaSmG7Rc81D/
oAf9JbJlX7MaWfnAQluIZl0c5OsGZF7miQ0A5BUI9w3iHdtGGW818TlBbklL2GOZskOp+XMy4DBh
XZQhYq6zxR5F5tpE6x/dahP9YvdYVw5yWqi8rm1bonEYYfqKBZhNiafUd2bcIUs9bPEwGu4kGci2
aatiD5sWlFvhYl3gJDsQ+wfAR7caKJSsc1ZcVUA20u8zVy5BPWaU972DAHwwa7BNrrmXToSjA+t9
MmHyBpdulKWwi9x7RSn9Nqv9vAWpomju/YQboaKX98aIZnqQSFqTHvq6IWX2ka6ePl6i93BdVLe6
UnyscTcKC+/gCBSvLJwWyDVXU2ntVGJ68vxdMTTfzEoEeIldpa64iBWaCeETR/EWq6aLQQ0ONn4/
lunH+kEV5iU2C0ZY4b3cc8FsEvrX4gO8v20gPwYjKYJ5nVQHs8FBCY6BB6Y1PEz1B0GvYbwaMD7V
L22qnqq5ieO9XR5UeR8rDybrOXGfSwfnvO6qcG6UYRtp3zEWo4qIZrRLHuCydxDvxcwlwgocI9W2
Qjd+XWrrIkQb/qpuPnWsqGLXVVeTtptmc5VZb5p5jKI9YLZ9VYidPT3Zo/ZNw5o91bvbcZ4fhJFq
MGlDCAyxre8nGv91l17A8LgmfKnWIH9W1qiDGzIgORscghzoj5zmO0DxR+TwN63zrFko3aHrODor
ZJC87lrv8PgmXwlyeEsC463HAs/gQLtvzRubosqARNJOHb4Pcl97dwLS6gA2w70zk4+1d7QDsXJN
nCI8smTj0fCuAVoq0C442DHYBpqCcjdfDmo7YG2hfZWVuSodhExoPivxFzWkPniB9iQXFaow/G8H
kxlGXDXuzGbHUQoGr9sV1ROECXhVxzHfmQaGcOa2aNdQSKD5EC9q44+OawM/7KLQb8wQ/06h7lqF
LRtgBeRA7qiyL1FrX7u1vvVMInuFuqLR0Xpvo9GDVAj510gF/IKuP8Z28BGngS9ReedxQHeFd+O4
2UVsYuhcf8libMpFvO3s6ibqQkrMPVVXmMHAq6J+XDvoRWoWnfxZoL2AKBGZ66hpfEc1jkYWQ5O9
i7pb1Ak2aWAf8h6ClP4RJ9tVhLB/mnZ+JzBXa5zPNF9uE92DouM9INIhdlUrypVWhw+D2a0KwGH5
qB0HPdkmE3onk48Rt12Od1o77Q2LjgEs1tjQN2n2nT7HprdwyM6qjaH3dF6GA/rpG6D8OxcLiUi/
DZUfWhOA7vB2DcE/GtTXKe7qOddq5agrHWJoZm9HhWYQkMXSuvKiL5b3BKP2WrOqvWjZO7KAylhv
OirY8OV8BR4NIqvRYezUiyyr71GJu+yh7dp2wmWmfTXC9Epa3WFwphv0Iq/SoL6cUutjaSEn6iEj
l0u0M+aAvW3tldohW55OxZOVIdAp4hhYmCJ+2Il8rqIrM7jogkuzUwHOV1uBdCS+AvDIKvysufLW
xpTSyR23U40pjQ78nnvjWresY2R+cusHZdKAMWa7oE2p5cbXeP8cMyOlD8BRFHioKcpYv1GCcQ+R
7CLsn+1iuHTGq0iOmw6kW+TV3yaOoNHBayn6nKnFVU/DJBnUbWiYF6P1CIZ43eNNbmW2tspVu4Qd
nd70ULHXtHW/FeOPyaK1Fllc2EQFxk427TO1hdlYDBmKCJl3DnQVV6CIwswmM1AkWPfNRKCCn0ST
fwKqFrXJDoknGaEhPziBmsONtyUiA28HoL+nr4S7AJX5L+ABoMqLcNf1Wsg0MGqRD8lxmmqbH3aq
XpdFeTNYhBVVHW+rKYEWl8byYgr65ky4/Yf4152VvYDbzHjwWXj7ZfwLwDHpvAj7C2CxNcL3cMRS
aed0tcfpjGjcHyN7RIURMsNrEaWf10PJWjGxnokYKtbKrUQlfm0kSnI9xY26seIh3b89t38eD+D3
LHONKu0iaakhsY1qRIGiSVk6niI3QUQXOI7x5B7Um7cH+y0/ndMWHXYBFoOqQQ73+uVyom9wJbxc
0gEkrbVVphXsNuVrhkVRURZn1s0f342ykoMqGDnxks+Q60qt2zMprei84mLCIwQzDY/EXLbw88rk
zHC/lw/n10OYcFZlcoAgLb6dxskZNw3ptx0G163XPxRhfhE3WQIXLBRrh1tiPUIv/mmQsdGj4WFK
jWsRA/aYMls5p539p1X7MklcpOYBqQRNMmY7Gz5Tj2/j8a7slTNJ77w+Fqnhq0xUf/1JY1cA0jQp
FRqYkcHxzwfnmmpOcmZb/FY7IgN1aV+gJmRbVIOXGahRGhZuwFQ2HJ2/2KirlNbE9RRVV0ZnHZNy
fCrmcO5fL9hXwy42vhI7BpIJVrBSrYFBEEY9TmEsPoOGKLnJvAJbjsQRZ+rQf3hZmDLoXJJGmyh9
LfbkkJdmYEAbw3G+QUK0I81qNokQRrk3G1UBjcKsI8qHZ16zllpmnqNW/OkH0BeyVdtjq1K3fP1R
7XistJBG1tqhb5Tq5PiVBm2NAFM5lpJwKX16e57/uFRR355hxEhF/eQBvCgwOM6ATSL89XWlKPm4
do2w9S56+KLfMq6D7owM5h9GQ9kN8ggu79Tp5tbby+O8SMcUZz2YsyHTueqRCBZOgFZ5aX1/+7X+
cAABUkd3F4vQWZZhMZAVeAWnztwPQ7bkqnZHURy8sUyfcc5GtSJy1fHh349oURaaecoOgmSLE1bX
ElmC92U7NqgNFOKxrx1BuE8gHRTO9u3B/jSPjudoNIPm9sxvBV1qPTQDYXAZceccQIl4N4JU6h4W
me6/PdQfbg7IWED+UammnL7sE6gJEF3HouDFPH8pmpGiTwFXA8L/gE1zfa+17ZmX+9O3A204o9mp
fP3WKZhQSYWnPYJ8Qbapt0nhQKhsNBwfD3pmn1ko84ZanKKzUDRtRoC8MBMXpyiMgGqIUnpqla42
V5lmd4j6Fdbx7UlcvJLBh4IMgrQLDD9UtZfrHrc9r2wbAQCumy1L7RAv2bC4NiJymg5xp7dHo2H0
+q0Mus6EMAS1rmcYHCbz+nmxqwejinu24bRqC2PQ3JUqglxsAvRvY4CIWo7ZsJIZfg3nYbynnGu5
QY3c/DikybpoSp1AUg59ruWHqbU0gkxEnQtCTpENeh2tnXJmOV9xGcfadgyRM6Vd1xlpft90pqbu
G9vOP8HOsciNJ6w4EL0MPrcoA+MTi2xCsSfJIcUWiml+rCsrfHJrN8ewshNTiAioG+prK3As1D88
onl4zEXYQz7vIP44Zl/n28GIGSYSrRFvc+FR+Z1kCbehBYu8llMyeTsjA880y8ZkT4qJnsidPRbd
DHoLRKEjIhVb2ncUYpDgzcYwg9DQxvzeZGxch6JCgOi7aENpPOtj1ZMdjAlJD6nb0ITq56EvJ2x+
8nyod64C1+MB8y6JMmVcaXKbybgrrt3RRE7P6VVMileFgaXCj6Abvf6mgn7eUqiaDEPcFmbSxAdN
rUqBD2+dZBtFBR+wFsDzZxXtsf6m5Vmt3JnIEybAsnQ92OZKbiubzJqoT6iRjVtjIJIyuCULaLiI
DZitUYCuxBbPKV5h2nKL5d7aC6M7F66xftvKVIaURotS2cy9N51uRWkUG88dgm4nNKUvyLFmwyH4
Iz2OSBbimqglDz1FIL1xyguZoUYqYX67a7PWsJuIJTr2OC5HLSZwIAqn5qvpImp7aVGcuKToS5rm
DKW8ccH/Ct+uLPjeVmCbP4Qdhrs8gdvkOqJ9Bh6Kx8Wg03lfTcPgjbuhqa0LxTGq2ySdus9qSmVf
xX1kDRyh2fS5YW5VNc8J/ggTSGi5EtYW58YmN8bCXstIeB/tyq2oIXTQhQusRK8wqIJM3EnR/z3I
IPk2eUVJARWXSXjglV3jCaJSzVhLpTTvFVBG34PYzh+aQDFuYuSGdtRW4u2YY8fMkkaQSx0os4xF
kOecyWpczoQg56CFOk7ArTlEuyEnseeh2Idgq8LN3rppU1MICrUdknjhXS5g7m9aW3GA8uvSwxQq
R8A4GsvkCWf4x8JDFzYVRTvPI+wL2VPeNYevso2Q5heix65Cq24D7outofbZPaC6XtygK+TGFzki
SMkak7xo5YVh9Wlsu3HXqtUTBXbxjHpHRiWpoGdT5XhOTLprUE5zqGfR7NLuLfBbN0jBiy/IE9DS
ga1yEAjErpMZ/1AVOiX9ugif2qGAwFc4HbwaKpwwRBPKommAQnGMnuF1Pc0CgIlWV9GmxUsZO5Bu
fPQmzbnUwgwANwJzDTWrsR8flLhDzSsd6lkNz21TeHGD2lCqUU2MH9Qu2mWhnu6jGZlb252CZlow
G146GBPFlbNCCo99NGsdOms3o94gUid+mkQU3cqwqu9DUeAA3XSD9tEwsuzCqfT2aJNRu0D7EuMy
QjNLXbsKiAo7wC0uKhGVkElkY1SXB9EdMWGyz4sGyRqd74bKX3MndWikrTNNTwM+6JeqNF1f7YcW
upCdRBvgg+5XpfHibxoo6x3ORgjFVZVnfA27gZJ0W5e4fEOUVb1LFKUxCLNngbSpDXOoSXaxrUYp
v+pdSO3N0Ym/9a4prkquAF/T68L31Al6N+rtuKwZYqagpMW6l1Z9VOLQvalQx2NvUtmh8p2VzY8i
1SNtlVSoRXqxpsDp7M2gBEmadB/saTAG2sSpODpaClB2kPIhNs3gIZk4nqU71GskcL1tnssGqgf9
zU99o6PJJhFz1pIQx8Xc0x9TYRcHGvHSgzBuH1MZ0UOA6d442MSmnG9bN1Nt/QpK5oRz6VAECCXm
ivUYWjGlUqwxHVw4Z2riBhYeb4ZRLsqVfanAI7EUIojbOg5lfWVVUW9SU85sfRWZ8AzY47WpXRhF
6HaHOO3i2xRTkfpO1+qk+KaHBRYgQqXs/VBRraf3EJXcxIkuE+vWa6JAvcC30Gp8zWyr4AJ1P6df
u9Kw8psoFBIcg+KW3aOSOjb9HRReFO+rbg0qQnyh9EaxzieSUERSchvKDvcYDlWdBSw1BKZe7JNc
OtQjnXEKO3ySTCcbPhkUBzM0GdDvtyxMGODF+nZcCrxXMLB77nQpcCzFcarcNpYsGj8z1HA9BFbl
3AjXRhYKxIpAnhHrB7J8WFPCR12SAn3iQEC9SDszJBaAhPFFNHYSbNO6m+QeuQPR/kCtLLstQyVL
LjvWBQ6+bQ5UwWojyn29Jn0h9LLcD9qki3UH03AfpHX4IRp7b+NF6oTcHUn4ZghH+bei9Y5GiROr
cg8pnJ4OWShQzrODaCenrllHMi7tVahptXOUjmhSCiyZ0GhMWHqYHhT0JS91t2lnuA2s3ibtaYGM
Wq2He6G7qIDBgtm5bc1NICynKg1ohoZs/k54CZpOUZqhxVdxX/e1Wl8i8GceEivPb0SNPiL7pMd/
Mc0mH+8w7K9pmJTmBrFCAN62FX/NdJmvkEepMcEoq9U4eKxWVe0m4vmUrB4N/n5CJmDgykljWjca
gY0ehqgN2W1G/yTQ9pUdD5/HVndpikn9PoucaquVAm+NDh9cWyFiamLD+4COEN6AOA6goBdgXreZ
gRGbtIA/i+OrSTk9K6GPDcWzmpbJvRHm7a3VquVtP+TGFwqL98lYlCg7cZVzWEWo6HWPppsi+qM2
cjtVqn3ZDPk3wXdZp6oeriYVdRFDmuGVYlgDddt+sPcc9eWusFH75knGJsw692i1gXpUG82kk2nE
yJPYrqJhf64nVjOr9wRe53uDQCi0suWk7zKaJ14rO2R1MRsHPc8azgVeRpXsPIq61d/YgKBh4ORy
Y9ic85x/z8YgKzR3y/45bVGiJAIVG0yC7afBs/GJbOect5Z0Z9tZwJKMO9pTLtQ/xwhXVBuYf3G9
Yv452JwwcJ9yUE37LpbTU2Q23rGOKnph0JscLGpS+zrV4/ZTmXfO3sABMqWlgS47DasKYvVoBg07
R4sRni08BafkUgeGNrFpm40kfZiRfoPyTbqR037FxyVO7+xyoqMMWb5Sr0zVgDpBfe2ijZn/q16L
i+IRk1fN/mRXsVSObM3CWtmjGaqfmtAZqsumJl666ROj9S6LRIr4OYgNlPS6KhxysSuMcTKOFopB
1iFwuSBzyH/Ue2cMT6fqqPSkZXNh0HqOLrs+7Wg2jUjTJOveKTz7uxvXZnDswiGka6RIhCAow/Uo
ld+1InQKNBPJLGhtQhq3wHyVVtNCCap6Ye/z2BlwTTWQBdd3ugPH+2gjGwT/gyozbgmPkwfl0LI/
qX1om662K9tYr3N393Yms8ybgPKA1NUQBAGpa/+GeIz4Glagknx6Df61ROYGdgsbkeTHtjC7zduD
LVJB49dgaB2A39HN32oGcHKKphtD0JROPFWYgpa4F9lxHXRnKr+L7P3XQKTnQKIclRLF/ENeZGci
UYKmbMneEek0rnvUb9eRLfXbbLTPwVUW9SSGYv4sB1QUMg6G89Pz68VQU2hizBJ16XoIye1pbMf0
4+y+7x4raTTRKq5ZhUIftubYyXMaJ79/PZOMl0oENVmLeV3k1k6qUC+p5sAcNH5bTyUKY0SXGEId
8tZ0D//28zGaReJpA7zGY2FR8iHRyzO7A7BZTFV7dAfhwCXyujO59bLUPM8okHIElJhSZDGAiL/6
eAbnDtqMJCf0ZpVNUiNYmzu9H3jjg9dLDLCH4SPqnciH479ujiVhtq3kK1kmH7ruPzId/4rX+m6q
wCt6Qft/fjIJwh/l7H766m+2lHc7AAA/Gnn80fbZLyrCf/7k/+u//B8/fj7lg6x+/O//+Vxyk81P
C+OyeAntn61FTjMB1lFcfFv+8V9MAMjHf1G+pPAG0pBKy/zZfjEBHANy67wsKIUgyUFd5L9MAMv4
i5gErzC8L0DCcgv8lwmguX/R9II2AEnAsUivvPczAfDmMeceD/Yfr9eKVyllaiJLc0dy5EDyAis/
wrA7IGxYnWmUvT68/hliUenxYgVEQaSYvjlY8MvG1KhAUphpfW4znxpgcVh5fWbVIh8M3xaG3Jr5
9C0fpn8He/7n1/PVXp6EIAGRUg+c/M5NMUNVR6YlpVOyUoQ8d7q/PnT/GWKxX51CC6AUDNmdyzH4
dzCSy/TWgIzDUCfqmSPo1BiLfo/mhlnRqkp2V6lh+MWL+mimNKlrQxmA87xY8ne/SpOnmR7/vMei
vjzAmIC8XUd3vSPkLo5UHbAMUfHbTz/xBiz3Vx9CIzMQsq1NXwUptusJrwE8Ve6ag847M0knFtJS
D6lKyibt+iy8kz12Tdua7ETbKFZdv/cdFp0qBx05aeul7scZ8Spoqdhy3csac5C0WnXD0DdnWmOn
3mSxrTMUIIiyRHiHw0B5VcY4txlY6p25aU49fbGjjb7yrNItat8e++RAQJut3bSqN29/6Pk2/Kfu
/d9l5M6jvggIrETrCqButd/HGhxirB1hQMdbLAC0jVlZ100JZjgBbfrOuVrscAMt/HrSK8pb0Dm+
cEiV1ko4JR5lb7/PqYW72N6dBRhLCyydhYsNb+ABoNIG1GqapKq2bw9x6oMsdjfap3ZKnafyy1J3
jnFvkeeP7se3H37q9y+2NSkhmm6ZXvl65o7XvaLv+oQCV+865ft+/k9JhhdfXAkEAqfUMHzwicke
jd56Xxnt07t+/jLoqrKQPMRKTR8oOOj6qukAVmqPc3lp9/YI8wn0hwW7REA3VWBFZZpWvul+Dkr3
qqe85Ye9d0OL8Qe9B+KrOH8O9P7MMXXigywB3oCj4ejpbumHAXi32RyrVIaPzVnM+uvg+L8b0JnH
ffE5AO0kauS1jh9jUUrRI97WNCe3SRSIi8nFFOjtaTv1Got9npgGgJ0WNXf4wMmBanewt4JYoLcB
zPbtIU69yWJrR9zbnVpoul8H1o+xl8qqTKxjELndWkn/HQ/tn+la7G+ExqBQUh/wyzDxHvteGkdh
5f2Z0+PEafizj/biY2R1UaRT3xi+2dsXsYvhXInFNRIaQErrrrxEXVIcMhWu2fumbLnbjdyiudiX
vklYsqEBeo1jyKegjAxMSsszAJETn95e3OWdkgayoGCBPJDEN0za8VVUUCYxxqw8sylPHIlLq2i6
K2XndXHp96bkKA+aXm5Ke9Kf356mU2+wvMmnCkywJx3fjVWmiQbnZ7fqkVWuLeXL20OceoN5Ub/4
8l3fWQaq8K5f047KLvLEStQnJ3cG88zFd+od5n/+YgCk5ztF5iZq/+CxHomuYNqJJPsAJ+2c1OSp
d1jscRGTx6dJ5flm5Jq7oHG1TRUDdX7fDC22txcIPa7BGfi0Pr3rEKkEap71kGlnnn9qgvTXE9RM
ZqnpSeP5eWqnH8MsITqPw3o1uUV7ZpmeGmJxc3tlLQyhlawjval9mY546ZCxP6CJX565Lk4cgktN
RPyPvFC6meuPdpY8jAEVHCpGxWEUWOYJRx/fd54vbdIyCr+YfOqu36o2rm19N6FuktQR2jSaJqcz
o5xYUUvSZNE4hgkZQvONNM4PTjIcA+gCZ6bq1MMXu3qiE0nlq9f8HN3ve9uKngdNL7++a7UudaWz
GEuYzoh0v1epp6t46awrOw+2bz/9xEJaKkgK0PTkEYHtB3KGSLvxdJMrxteO1tvx7RFOTc5iL3tR
maVGhKx42A1ivC5hwkToiFTjOaWAeZb/EEdZi+2coZJIQGBkfup4N4FOPSJIEj8wra0V0ddok/ju
fW+y2NeDrUfFFCS5n0sQFGtoPWoMjxstyPv3DbDY1YUnEsQYReZL1x6sVRt01RaAPBag73v+4pKm
GAZKx3EDPwQJvJaVEa67EWnbdz3dXNzOuNBrZqiHE3cbajbtWLn7UaBv8/bTTyxUcw50Xtw6Td1j
DTSotJ1r+hV1BNspqLT2xmjG6PPbQ5xYqeZiGwtTAVxCp9Jv9VI9pMWY+FOvtWf2wakXWNzLmd4K
C/oDHh8oCV9Sf80OehIolxpA3jOb+dQLzEO/mKNKydJMwSnADyOU31XLSr6po4MVzfvmZ7GTjZTL
xs77wO/TyK02NdUhifxTE9ub9w2w2MmN08VGo4rUj2HV9YBRtfGjTN2z5ftT87PYwGSJtK+NwPFb
OpRf8kwZQ/id5JHv/P2L/TtxUnu1MiS+9FpIQCJNbnOjL5/fnp0TF/JPqf0XX9dDjnWQsRX7MhT2
PViXEDKZaK11rw/ls+zbIDzzHidGmiVmXq6joq6dpko0zcdsrYbF36nXgURCEAtQ4CGz+cfbb3Ti
eyzBgxg+eW3lyc5PvcG7pqjVfsWmrX9439MX23kqssYUdtX5btQ30KYmGti6oX1739OX21lpggkL
utZvB+hAda0Fe92o2/3bT59/4x/uNGOxk7vJwqGiqFs/QEDpJm9j7VLVNfTnqhEr6MaMb01vGD++
Pdj80D8NNn+eFwtrwrKxC+0h9IOs7DEnSotNHJbJ2vGmv98e4dSHXm5sbUITTgPXYUcTbDG4xg7S
wBLvhdX7BljsbAU9E/iCMaVFA8E5yNvZvtMoCrz99FP7YbGvNaNr0HqUjQ976RMg0gjXyQI4nVaC
2qhD7UxidWqWFtezUKsg5gqt0QGe6gdViup7wj4czuy2E2/xU979xWce1IruvysqPwPXto8S9Ziq
dbV1JOZfRtWdq1ueeIvfXC5aizZjX1c+9jjZdzLc4GvRifHH25/i1NMXm5rcHMihIyt/DPPxJhyq
wB/KtjqD5j/19MWmdoYMeKxn8vRaVzPUHpXOXA1lL8+lhqcGWOzrLPecuKsnKq7DIC/cEY3FxGW/
vW9y5lFffOEigtyBK2bhx4mwv6lhnB217r3LU19sYk3vk9joU048T1V3wYQjXdwr8l/xuf5bDlt2
nxXPLoD4uoNfWqF16I0WPHcS15c/C6GJAPHtmOnZ8+LEkbdUNSmcwEornJr8GF+qbqXG6CKsgJLS
xtQ6TODe/h6ndtxiQ6uRxCU1MMAvetN4EYgM16Z+DDa96JJ9jWLUmdvixNtoi/s6cSGkZWlY+rKh
kynNBFXzqsa02bHPvMmpERbRt9NrbjrYZeI7U1VeW6nurHqY7ZdaWb2zrqstdjaAHaEEakbwJHt9
O//+WdBugwzGmQD8xN77Kfb9cndoAp6w2cd+rRf9ylVpo1QTIsVvf+tTT1/s7Fl5r4mqwL1F/V1/
6Lso3rVD+c5OzRJYU/WtHssqCG5rcPIocf5fzr5rV25ci/KLCCiH10onVKmc2939IvRtzyUlKlGk
RElfP0u+wOAc2iwNBBgHcD2QYtgMmysU+XnU5I/Hn24bXCOwFVTpPCmr6B5AiuwroB7k7yKnwSqL
0I37UiSusUH7apFCzQ4M6+qpvdWl9MpTTGq4Kjxug637jS16SudwksPc3CldfTaoU3oZPPmgMvu4
fIM3/P/Wp5+/v5k9ACn7nTuo5p6nkp4Df56r4xrcsA7uqs9JqycQFT0Jj5a0uFez4z27uPFt3X4t
zXOMCIcBMvSm8qW9F0HxQ6pquFYcatf72uYY0b2IumLj4Db3CDqr94Iot4HG7HpS48Pq5TyxuXeP
OlQ8PXHQbkYwRAZyjZcKCbvH32BroBH9bjeGcR2I+g78OHxvgqVT/yo33HqMtBW/rtBvRm8R5ZB0
PIUdbRcB9leB5HUY3SrZiSVxjOiHhGffJ4x39xYWVYdkWmR5joVX7LxZOmu73nw/5lnsCRB27ppz
GFuwlNBD3zv9n497fx3o39wATGcfF04rElDL/g41jBaJLZC36jkFhr/gCZQ4BmR8R9km0CRQIM08
rtM2JMaKAH+zZAZgH3WCz3gsukXe/aLaCVxxjPXAHeCC7k5Td597sdzFEOsnNwGFqZs2w8bWAGN3
h3hG342uwpgnEimQVrd9exg15OZ2rWmwOHg/6EzF4IzgFnDPw+YvCeYndK3Z1p1mLeTXIYcEwvvC
e7zPBguX/V36mLIfFfDE4uMEMa10uiSiqeixzQX7irRwW/9b6silIRxJQairNyL+97sOOJ/vP6CJ
hfb0kkI+Z+DREyWLOgWJYN/xorf1hLEW9bs2mlHPONc1yzu4pHbXoACmqC76LJHNR4iM/TEGTbBr
LkMf7X1bwrJKBnCOxH2QkBA7FAFUSb40uhbdH3uCBYKHRgVTySHwjgp41Tg1YHBNEAL5OmxeDn8/
mSFM8b6CtG7bWepF3IMSnjxPc99HwzMbu8HfeLu1VWCEex9J/IOpz123a1Qu5fQPQE18o39sk8kI
92WB4BqPGnmHgZeEC4vjQ6CL1RcCPNzOBhjhDiCZIwBnkfeiDPInWgfJSxQ30XnXAJswNay4LKlJ
Ku9Qy9RP9RK6pwbUwq+PS7cEgolQg9xqDrLGJO5yYn+LGfeDGTRQMHq/d+t/mmTr8dkyDokR1JCj
AGg6isSdjjHcLTmFv+0o3adiAGb4cVt+v1ehtPczdRm9NvG4L++egpoAd3so5s3L/Jdsm/4WzlV9
oRTO9VXuJBvpH8vUTYzo7sKikxBLl/c2Fv5fGmrUoHHO9VLtWz1M5FrXlU2d9LOAuJbm9BnvGwD0
MUqdamNyrV3zm3UwMYLbBzslj+caFdRVCr1/Xx95WKQHCKdMVweaSRvMetvoGzGupqR1ZnAp7kFe
D1fhw8wMsGawW6Zl3miKrQoj0ImTtyAE5qiiTyBZ3SyQ7WpjySCfEbcbi4ktWoxIV3zOtUC035My
z/gSvCaxduBS4nxIRfg38HJbGTlLY0wAm99VZSHTFlvg1JGLN0pyHMY+emUF6FSPo8Uy9CaMDSKP
0MxDauDOKdLHyQy2qYen6rOU5ficusAT7qvHCPwFrm/poHrUw0qIDmt4ouG18copKLqpjDbWMUsk
mhA2UL6EKBKcGSjrnOciacnRbXBifdwGW+nrML05ZJNi1InTjxV28bk5cw9sMliC5E/7Sl9rfVN6
iHddeMY1Ldat4HsAMviBRbl7ely4bSb9EuGimLDK46g4Y+pIcEQOVIb+cdZb2Ctb5xix7WvisxRU
t7u3yOFSg9wHxylIgz3+flvpRliPeD4pwWdo7glJUo6Ibpfi0KtkK6Rt5RshzVRUg0Ks2zuNePni
Nbq6Kke5+4bWxKXBHypfli5B6bGff+AJkx/9Zpl2AUBiE5KGjQCO9CTs70IARJl7DWQd82pfzhgW
ae+nZZdje4MbLm6WNSvowYll+WGkcfdj18Ca+lVjVTg09jqsCz5w8jeoy5T6EyldNl72VWAELQwv
YVDBp+ruQPDkXHBYVOEmswUVsxw2onU+vQlat26nVFROhd6R4oNQqaMPAo8DxzaF5jb1oZFbLcx9
jWKlNjZRy1RdPfDeVjn1oNfJpa7vAfN9aPf2zWuZT2TfWcakzUGmPO2qBoGmtUuuAUCbEHiABe/j
wbAsQ6Zyd18MeMntSX0fpoU1pyT06TePh+1/dSr3vQDBh/p9/4yqC9t48eu7JxxOLtKlXfIl5CFf
vu1qhAlIC/2AIhnhNffWa0kEdWJgTT4F2Crhqw4plS07Bss4m4i0lKncSyR2TMogBjxAAOgcQqJr
30iYdoRlP0MHBohf7MeQW8nT2Pk6JBS28lDL+OdxP1mOFiYwDdzzBNKZY32PahzEqUauGEah8hxB
1eRICOA/j+uxTCoTooanyQEWHWV9lzizYh3x9Fm6i/8EdvDnxzXYhmL9/U2Up7wKxtGfkF1tIui7
Ao+zkMTfd6ow4Wlshl9WqAukieqUH4MuTe7AxLU7P93Ylpd4gEQEDCjuQzGD458AGOgj+b3xKGfr
GGNbVhX0TCAcggSKh9MibO8PIg23jqa2wo1ATnPPWWAZ194FrIgPkMHPv85Kif88HlPLrDHRaKp1
ICHfISOLRQJqwALKtLXovTNRm9QySwNMSJpbFXA2H9vqnndY345RwOFM6Sez+PK4Cbbyja25GnjM
5zSp7rOoe3GZx6LojrFblvseTSAU9n7eT13AEVzoIxH19IMUIvo/XVItG5PHNgLr72+iqvNSDSn8
gt91lGbtmPrHvIfxpFt1u/AScbD225sKYDPS4cZR1PeWEf8YVDjvQsh7Z9ya3r9whU7nJJj5nQIJ
DRUg7Z9IvMkzsHWOEbdk0GXTBc26y9fTV1o0kMYIi+gjyZstDVFbFUbwpm5eOzAF5Xc5EvfA2zmH
SXcXnEs1/Pl4gtpqMCK4InM3+rLh95qlJUTzimr+1/ML3h6nMKn2UUtiE43Wq1jFFBrRdy4ifRZr
JGuSjxl2TPgtJpv7jCXcTDSaCkUHpBsOFu3AGLYyCh3whJYvu/rKN4IZ1vPjPLqa3/mi+5vHYv4J
Fgrw8oZQwb6dxjfCOexZgQNEW98BdYvy4zwxSHL7yP1tMXUt422i0soJqaMq6DESOCDlJ2jXx+QV
UmjD+FLKqtqKPFs1RlzHQ40XydDl96SOq2c+AMzVJkkKQ8Ve77s1+MYhO+QUelCMYmlVBM9cQyXn
v8raATn48Whbzka+Ed7rfh+PXPJ7JGQG/UWNN0H+NQpENklkeR5XYusnI8CnrgKAuI+wQq1Xn8Gf
YRwwTjAe6ed03xZkunYB0ACnzUVU9yLu4YLQM9gdu9EkNoJinfy/SUyakLQUDyfQUMPlbeWhwrp3
coSbXkgcVvpDDN254aVOA+meWeFOSPTt6rZfAWq9hoJjj+mlkSd2CsWeBtW5T+CUlRtHVlu7jGBP
lcgdGaxbH12R5ESNz7hI/pgH5EGjQtJs5EJ+fNwcy7LlGVEPGbkZaoI9oEUpK45aI0WjE9JsjJBl
jnnr72/2WMiM4GGlRE4sT/HqIVZEDl63k5dmBhB1XwOMcF/yJoEKc1je4VQWPc0DKINAY21hmW3d
Y0S6gudxJHOsWfAww8bEkVvlJy+hoT7t+3wj1OG7kBQNTmVwvcEppOeweK876Go+Lt3W/0aMs5JG
K6qc30GmpmcuK/WCZFByUADM7VsLPWMXZ6mP/a4qEYT5BDFN2vSuPKiqWT49boJlBEx0GmwoSOrR
ubojI8nEawthEnqOi6HSG4uUZbF11+TNmznau5DMS4e+unscCbIaK8oJzEe8DY1andwZIMJ9DTGi
uociDiTv0VEO481BQB3v0rlwiH9cumWkf4GnzUvXUdVipOGocox0BTkPkCvPFVJc+yLtpwXam45y
ewqXS1/hROjjEtR2EFFckD7ZmKq2cV5/f1N6V+n0f4setAWRpwQ/4TxKsZUFsJVuxPHkJKM7jxW+
XfXifwhKd3GqfWkxE57GknYErNvDfu2p5dMcwavidYQZ3JbmtO3rjTAmQwX7riIv7o4GieZY+ASn
yxS6Z1sIBMuOY8LTGicJIhrmJdb+YPW/krBBC/4P7tNfvAILat9uOdNZWmIi0eLBD/uRiuIuOjyS
AOFED4HOt+TRLM0wkWhqCHQoxnXj7MPXwUU6zCHNx4Dnf0Ck8gtxNp/eLGuGY8Ry6AjqTGPH7y14
j+wAzmYOqzEZVMsBkgLdX4QEY7TxNmaJbMfYodUA36kG8ov3hANZh7pAuUv6fvykIH2zbwKbALTG
Lb0+99ZLUg6VdjkhD0ewWW+EtgX9CCPb97Hty1aV2NowvZjWl5kJHAaxUVffRYgYpIqwozv3ww2O
G8EPMS+QG4Xy9dPjldE25YzQ7xXOIJRjh50plPscB2eDYem2Uvy20TH27zTnQQi59/I+gOfs/xFB
tzCEuD6Ulc4jY4H3fV8jjBVgyf1KQVsA1UhI+mrZB+e53vT2tU1nYw8n7bgwmL8V97aqvvIwjY7I
zX76mfFlfrtrjkW/4NGAQIZyMOCtUJGjL0h5kWvnbvLAf98EeJy/n2JL0SR67Jri7sHA6tLGiT7l
AR54ZYNHltFR08Zc/v14RybuDL6jZcdgIHoPFIik0sU5doahEVzY+L4TDxxM3zelgW2VkkNCsmEp
9Z8Cop8v2g2XjWGwNWD9/c0+C3luOMQGDclkCTSHN8MTDBdXfYaEfbEL6wSFxfdV9MRjEq/57J4o
6YF+lpRnL6mHjdJtDTDjmcPlm7AOHLY6B5V3FhBuhNIiTDw3xeNSfOivF0t4FL9vAIyVSFnCceou
0e8TdFSBRxDIX1/ypITgeTp/amcXtp0CGDGIAO97XYPvwvtqwwLm2vB4gInWiApByyxhTLyT3guR
xvel+2kRweg5oPekw8ug13jfYapVHfesT5EJQOtS7moEHhz+eoE7Bt7es57JffmWn1KFb+dsTNN6
UnNFMm8EPy/PcTqHt9e+Z0eknYyOYWJo/IWSjHuwcpc5bELhnwB7T7wCnPZ1jxHSwHerkYSEZHWK
exjukOMJvgl8o/PXNe4309VEmDVgisg6TEnWtt3HtnDFQTLoiWodfCYl+YPSvjkMODfua4sR3RC4
FeNUeXmG9wSIEwbIc0P6fwr5zr4y4ntqJjz4x5pkuajaf1pU96FjJdvKQq6f+bvOMmK7ZA2B5ThG
WyQNtI2mhrz0ZfPvvr4xIpjRhqQ+ifMsz4l7gv5J+VxS6PfvK92I4HTWcDMeZqDKwKSHdiaj/alb
ijTc2NssXfMLoCx0iXSkRzIawxsB6trA9wG0QPeBRSITTeYORDl8gftsofruvy2EhY8FGZxvu3rH
FEQrhxwrsfaTTMBW/YXOE5T9aTvum5UmdowRFYVTOaewHIUhpFxgqJEOebPrjArVVWMJgolMPExD
niWc+v2xdkVRwowJ2ku70gOR6QTeQ6CoGTU+fxCgx81ieIbY98epEeHO/jGitmup1j6IZZmgCtyv
Ip+hTt3PNbwH9g2vEbdwJ/HgUwwnUjnjRTbSEG6Ddsve/jECFwrkZCQyyLO6ytV4qVvqJc9t2xfV
CwGifcvvyxZhRgQvUZGDaS6TzKn8+LPnIhUOFRL9+XEXrRvWb5Y2E0gGd1DYRgHhmCVuck0inCFq
R/5HeOpLzOjfnQfQ4OOKLM0wMWUV/BmlbpYkk+7KJ5AhTl6677cwOpazvAkqI1HMCPSVkiyK4cjr
DX0mq+SZwvcLtj403dkIY08G8gvqCEGXZC13nHNLSueEa+HObcZ0mmJBEcCLc0DptJX6TPHCJY/Q
P5m/7BuCdWjeHOPjaiFL6nhJ5jHQ3ry4bm8NbFI2+sZyY49MGFnHYMkUiirO4IXyBb4DH0Hd/goG
Idz9krI+DBLG61GfNh/xMPxntezjeUYmviwe+66v0jDOWi8EHQoeD0F1gA/j5muwbeYacd7AGr6D
JzYqqMoUxB6pPrjzFkXYFn9GdHdq6ScIlIZZVFcA9UVgekrW8P/SKkBinOokA88k2NjuLNcgE2c2
eTUsFQpUBuFPWLd7Y/4Enf7i0IGodno8x2xVGHdqfxUyAhsizmaXwu8DAmLsO5yw4A8BIYh8X+IX
djHvZzJro2hKiBdmkuNGXVO8TExFvyVqZBkTE2bWpMswQw8rzHjciaciQZYJPsb6CBM3fVRkoC8x
NEGfHneYZeEysWad47o1q+E6w2X4WnP3Qx4LKPl0+htWl63rimUKm/64UD6DsvJMokwTjbf53E9h
iORCyXsjzW9rhLGTE6XLqOr8KHN8xmHR7S1wFSurA1Uw9E5SsgXMsLXDez/uDRJnblDXYQbcR/AD
ckokC6qmmDcOy7ZmGJHep3rGA22L4icFR2nC/cNK33OgzPGkSLtxrrI1wgz5LsezTpF62SzC9hQV
cDGUsPPbKN3SBhOFNraQSsjlspaO51PAY6sfgg7y7q4uYg1e8D8/nreWQDehaCzAgxcMhsJMFBAJ
rEPkHAo4YlzcARJXj6uwdJSpjraEfUxbGBVmg0Z+TjAcPGNgP077Sl878M1uCIoVpG9CitIbZz5x
mGOdKmC5N6aS7dvXbntTetprr5worN5oDSiUo3L86avk/PjbbYO81vqm9J5UlQNeuYuEHHgXSZv3
f9KCLR/h8+QdKyRjL4/rsbXCiGtYGsm6jSc38zzofeZcV6dy2DxN2aaQEc1pzBr4NM5eFk8K9Dk4
Ew5exE+5jrZmkK0GI6AJG/Jwtd7D6dYXXyRe4v/Dc/Un3sLinbPICOYGlktN0w1eFnl1+6yH1b+t
QRLucf9bvt8EoqXe4ooasNX/3X5pkcDRrEYwO17XbKwXtiqMDVs5S6SoTJwMicnF+RSMMOjL4LcN
tu8ME1v3P49bYplJJhgtBG0ukVEzZ3Pse5eiY+1z3Oy9XJg4tI73EK5UGGfOhXPyUjwEwxp96x5v
iTYThAa0y5SABOpkBWnqywDTtwN32Ach8+41HbZOgraBMGK6HAUeULias2S9dOEt9e98Cb82CjjN
fUNgBDOr6kJzQRbc5+fmzwR+fU95T+hf+0o3g7lpY54k05whYxMBLg+nUJwr4fq9EQq2CWSEcglF
rKhNFsxTcM2aQ7GOMZ12cjzwnPR+RQ2pCx9YmNYhQxnjmDrjnpQexxhJm33fbwLPXEiHgyjHnMwJ
iCpPcNctq2cypXorB2qZPybIzPcCeKm56ZLJGrzLvBHlkUs80rgryfPxGLtrZ/8mW2Aa2Kua47TS
e0v2k9YbT3gcr6ksj0Tl9Nlru/yQQE35o+Ms3XeIj6ZHUGfFF673ntBM6JnrSuKJNEYjdRR8G6bg
uyh4f2wntzrrZXNRtES8iUGbHJ+mvEYsek3yNWrb/ACHgS8gyt5w0dz5/uEZAd+oMGJ5DvnjoRzY
fB46t2XHRHRy3jg/2WaEEfCxavOl6wsnS5KoetYBSy850N7PELSjGwd/S1SaGmqqRxqnlMGSAVC3
TEd4tnbDa5X69dZJx1aBEfZp4GtoGsklmwPWPg3w2H7C3TU/PZ7Qth4yor6bAzhtTRiCnMro7JWQ
a2n7of3WNFWzETOWBphYNJhmQU/R6ZYMZJz0OAcAmEQwY99ZurF7+3BhTXACWTLY9ibg3uJ5H87p
W9dGSxj8IpA2QqCnGx0YH0fuh6KOkhN4IX/AhPXZh9XQ+fEY2DporfzNWTaM2zBReTVlMwMpR6/4
rSrdKZkDG7L3pY+jmgD786dsKKT6O4KH3itxYcv0+Nst88cUSRtll3BJE51Jp3CuTtR8rD1Q3goJ
ANTjGmy9Y8SwT92oTkiEfWkVWBwonmCRYN66A1kyHSYIrfLzPBEVdj2n8P5bV+MXUFo+tyL4zPT4
PLJ6bxAYUdwoGkJefJqyiABPAz/u/Fw2QbWRQrH1kRHFo4SvcarklNVBvIwnJnKZlWC0bqWuLaNs
AtAmRgoYZdMBGcaCPYO1rM6CCPoCJMqW/4ulCSYKrasnYE4GoXDyhoBJXQOFMsluS+rFMswm9Gxx
0z5nkyOzFqlMXNNxV480nZ5kh2CLxFx9nwRg1o9nrK23jHieKjE6IVMyq53yBy/r7uvIHHVSbr71
8GJZlkzkWQdhdhAd/D4bBj8HUaOqDoPCttwmuH3hTWnrjdw2KOvvb1amDpJt8Wp1lnEXfCwqcnZs
yE7p1MhUQINbh0+XMZCZogTO2s3fJXQ/Hg+B7cONs3gIhlIqGhRNfVpe8cbmn1qn3QeOi0yhM4Un
Ct9hfZ8FXgPGtSzUwc+h8rHv241ghh+lUARQPiypdXOSxTI8wf99H2EJhpXvhxTatM4MgoHIhMem
J1473XcAzPi3Pd8emoCyqW0a3eCBLqPhwMUhqnowh10Qibew+b+f+aGJJCvTOu1yOCRnEfyHn3UZ
A3UXw9anmILoArvifeAZ5IuMbuoKuJ6Da5clMVRPAgmfTaJ3QnNCU7usq+seHhZ+m+U94rcOkVDn
+fTP4zGwdZERtK6PZ+u2n6os90v3Fd5/y1ObK+cS+UsKETaEwuN6fr/MhaZ8WclL0Otcp8piQdgZ
lJUPPvHn5yhYdgVx+AugjC64O/VDlQFrFvkHp2NQ+A87H5eExy34/a4QmtCxcazGumvnJiv6oAO+
fVGrBGPzBEMN/6l2pgPs4bc2hd+vSKEJJOsTaLyLaEFjOO6lModUQ8UhK/K4JZaxMJFkS67iRsqu
y7x8KW5QaZjPtcJFh7FNuRtLA0w9M1XBKaVdyjYrFuSVCpBPT4u3UyMDHrnv463qC1D2c15nkQDA
SIhVAtMD52Zf9xjRXAYQV4SwXp3xAMYBOnTpN6CMsGqTcUuHy9Y968i83SqdQLZVktd4dUjSL5Cz
Uv8NO1jbb0xV2wCv1b4pvom8LhnGpM3qAg+Xq0CWnoLuCO3Ivx93ke37jWM206EOSF50GXWBAgaE
EwBg0BA3Dqi2zzf2YxbKSLBYVFnAuGZH3s8ePXnd4nXPICSSnW0wDtmuM/IggedUhltC6B7mxOvS
g5+O8ed9fWTszKqCXUAae1XmhF17+XkCZmLzjGoZARNI5pZMploqrEYaKlVIHHH1ksfJ3p3fBJIx
0rbIs4xN9pPT3SaKwZ+w2ToTWdZSE0jW6DR3Oj3X2U8hLF3hvBgFYMPUw93JO/ZUNvuks0MTVOaD
yz3DcqLJArxgHeBx4V2wpLaXbkW47hpoE1k2Qle0jOoJ6wUv16xCzkE+q+ZKfd1XvhHNpTNWgHH0
VTZDqumFB/D8nZ15i1hlCbbYCOU0lLpOgopnUFOAphqH7jK4I/Rlccutd2LbXDXiuRRFXDtaF1lA
pUcPOo51fowTtlPcGUL0xno3xwtzKllktMfr4TCq4gSfyHjffhAbgczguSzdcSmympP0o/bBdodB
Z5jFbsc+7RpiE1bWxTwNZ+7TrB4GcvRWNcZR77zwhyaWLKxERDq3QOmlWD7JpUzOBU4zp8ffbjlB
mlAy5GRFWbgeuSUh+cNjs/vEPTjV0Ga49OG+K1poqpTBCL4IfIomwMebPXGlsDHXjbfhKmKJARNJ
Bu7BULqE0Qx2QaAtUTIsH/HMR9Qhj5199FF4R7yfpK6WMZxcRnIjbaoOIR+hHeaM8sgc5MsfD4Vl
WTUhZX0iU/DmJnKTcLgEkqRJg28FoAYvGonPb1EUO6+k3amuE5pIss5ZwG6YSnLrw8+A/zRf+iXq
vz5uiWXJMHXKGC4lgKbnFFrQrLxKbHLfm3HaBN/ZOsoI6VI28LSMSXoLCrAYBzAeIrAXAfeW6y5X
Hiq9j5KF9PX7US+Xqk9z3ZCbEBpy/WKYx4+EpMs+kfbQFCkri7zSRV2iJWDoXKYpWA6uYu758TBY
AsMEjpVwdx2RXiA32rnpTU7geImgoWcV82jjScSyfJjosbSbu/8tHxhk6EsgD+ZDIbhWiMOq3HyK
s8wnEzZGmrJWQZ3kNzqsCBAP719kmOXGCcDWTUZohzVIlcOUJjfQNkDunNXoANE3czf8VEmOx6rH
o2FrhLFVE+U3OvZ5fvN6rv7wapCkRs22wLq2Rhi7dB/w0oWnPbmxkM1hf3BlDyeDEolW+bUTndo6
+9nqMTbr0V8qBlRafsNpj55rJDZOw9CFR3eBPMq+jjLCG0aXYzrgZnVzQohc65W1phdIDTwu3dIA
EzLWeGGeQ0kiv+UegAEOd4enqOYIbkjoF7sohKEJF4P0KS64bEBYN4n/NJRecqoXaA0sOSy1HzfD
EngmXGyEIwuubFFy86bxSzQhPSzy/pQM4QtEu7Ye3Gx9ZdylF+3j6AoY+43EzU3RxD1I3gYHXfni
/LgZ69Pdr2/sYbDW/Oau6y/RmBSeym9VGaQnvAt4pzb2wmsRt/15JvP4MkFT/QVCYRvkSEsUmqJm
sdvr3A88RKEPrLYOfX1WaSMuj5tjK92I8bEAdVtPY36DS9ur7vPy0E/sy+OybYNhRPhSjqxPKnQV
p/S7vyzP4dQ886X5+Lh426ebgb24Y5u3fXrDDSh6GUJM1xjCShsdY/t4I6aBrSuirihApYWo3Isz
jpfZL/Pz7p3aBI+5RT1FdVlHN1q2/OI5BR4mu532AaGpXUaCqC/DOUxuQVou9TlP5rD4CCN4CH/v
6n0TMVZCJLjieNG7Oe3IDl6BEA4VMnv7SjfiOIylojwcw1sdFz+KUkRnSFhtyYlZJo4JGIO6rdsl
NA9vEhox3rM3q8Q7Ij1QFfv2Z3+t+M0aEcYNrOpD7d8gYpWcaZXTJ6euyeH/A/q5dsRvliFTr2xa
8iCNCurf5grXaCHTj0mLrNjKDGJBvyHYaOsoI4B9KGOGkhfL7WdaOAKG/9wnyEzuG2Mjft1pHhMC
Q/eb9Jz8QzSo+ZIHwz7t9tBEjC0L64QD5Y5bzor2qVgAvZAs3iciFZpwsb5tIymhSX4DRryhh4h3
sYQfYbNThCI04WKq1BAzdOR080DMOhWwArkkXacvTQFc4OP+t6xwJloMF/SyzJU73RwdheSDaKmS
r1pFg3etRpBBNqqxzNRfMGGt27YwcdY3YH2jl58ukVEphhvsB0DndIA0fdwcy2Q1QWFFlXhaTc50
q7s0OniDWF4WZJc2Srdg60ITDuZGzuSmIK3fVkb2ensLSg6qBg76P61ThBRZ145fVkOIyq3Bp9lE
ntoaZmzRsefJsC9If6NjeJUljn8j12KjXbbCjRBvoiFsQP2SN2CTxqMYl+SaJpt+S7YpZoQ41tRO
gyEpbrnT1pdggalz1EfRZVnUFkDa1gBjn2aqg/L6UvS3yIEsVi47chzHcss1zFK6CQ9LIZgZF23V
3QIsT9/bBSo6Qar2qSmHpk5ZV9AoUDXtbk7cNEdo6anjT5/lxwFh6XwTHoY1KtaKTM3/VkDd8/mY
SD6/sLlcNg4BlryGKVHGJrxPJjAKu839mLpPsp+KV/AvKSh+HiyqxdcJbymAjQVwx9nK7tqatf7+
ZnOd8LJBVB02tyEHN24ocPbzGE5mUzjSffueiRtTA14sA+jP3AZX6fAIV5z2uU2bTb0FWxOMiIaT
1hDlgyduA1X68PO+CJPhGEfv5MfjsbfNWyOsSeEOeA9FC3iwtPQ84zTLXtxlidrzvgqMyE4BdCgW
nVY3r23yczT6UGvh/bRx57HsGaZ4Wb+URR1MrMH2WtFrOIQOFtlpbC5zAkJkcVhiyCV/f9wSyxw2
4WP+0ES0B/n2OhTuU9Rj6aYMCH86+NdYTt/iajOBaRl2E0XmCzI2dJznq6cqkLJyysWrgPRofZjS
ZZ9bRGiCyXDvXaDAoOdrwVhdPEVkggx8DFXy+fS4vyxjY4qXLc7I8ins5isNiT45C5LwPPzbc0U2
RtibHldimb8mhgxJ97pnnpqvutDLD6eKfyzwht3y17INxFrrmyUkBDCnhKw5BkK48h4QpFHCADSe
xWm8jWyHrYpfQnz2yrbq0YAI95aIdmsqM5q9C7hN+zxsQscIcheCOQEnGAmnaf+FBfCSTTXbsoO0
jYAR4GHoxmULWsdVhtx5dmJcLmK+mW+ylW7s2u4YuwqozfD60+tCy/kfR81b2J/fFx6YKDL4yozg
0ITeNXBgxxtEDSTOg/rfxzPz9wMbmCAyRqY+GTvPu+I69COIHH50XGTwEdvV6XENts9fF6o3s7Pv
GGTHRTtdNau+BsX6CoGknPvP49Jt37+G9ZvSu9ptI2C60DmTm5+8qFR/BxVMX9g0bCnb/X6FCEwA
GVmpTF4HpZmfeNYhx8sobVr2ic/xD0XgzPe4JbZ+Wn9/05J5ALRuKMV8nWsc+Kme9CFtoD75uHRb
PxkBrDzReXHO/KsMourJE/53PgCdhrf8fQ7HgYkg6zucJgEDda/tFEf/0eEcfIuDztt1hglM+NiU
doI1wnev8GlnnwQB6VHkvtxZuhG/cYEzJBRMp2vgkT94Bze82N9pnhr8gheDWnJdB4O+RrPjfQeU
GAZggoP5fXw8tJb5aYLFeg0PST0TdYXC7g0Gcvm5qOvorCP/WuGo/7gSy+w0MWPh0MsJJiPqClXR
+bsswuJLM25SP2ylG1GMrDNHJprJ6xAuzVmOznKoeL81My1z31QfUxR3W5Eu/VVW3rzggAonnxYr
6pVGcsssyNYCI3p7l0+FhjHoFcqXKj/Aw1Hxg8pF8GNf/xvxW40BLoZC9tcoZ2l74RDEHI5KBbia
PK7A1knG7juBHAi/0dJ7zQlQOEPd3XLQu88gzOycQcYOHCRkcANvaK8LHmWOmpTFeWFBs3Hxt32+
EcGqjGgcF5RDjCcM/uQp55cIcsqnkrJy43ZoqcLEjFV13SX11C+vUUiDzwVd3SxxP3+ZXJiZPR4E
SyibsDGYNLkxxT3nCpFb7ygC3V/nBmc6mspuPKTppgCmrSJjU64amMNPHnFfhayKC43p8zKkz5iz
gFYMbN+cNcFjXbHQsNFq1c91nUvewol3IGKfKWFg4sYgzVF0pOTLa42DqbgMIE1DUdBbhn2GlsEv
imSQsEtjPXivMphjcZgr0NMjtmmhYVkxTOTYBLPlVIV9dQ3cml6GWDVndP8+pbwgNsKZIAnqBkPc
XAvgVwa/oUcId26cGW1fbkRyD6fltJ4n79UDrhewuoJ8hvXkPoWl4Be8mCrha1+S9pog1X2E1Kb7
pZvinTu9CRUroftJw3RorsDP+a9B4iUvPS/CjVXI0jMmVKykcRGlVY3S+wQv84cZ9GuXH/4vZ9fW
XCeuNX8RVUIIIV5h332L7SRO8kI5lxE3IYQQQvz6r/ecl3M8nydVeZipqUxs9kZa0lq9enVDKep3
Dc53DqG3dLFUCbAYtNY3lCxVVKihEnooRO9NB9Pmmq/bb9LR9x705kqG/aNNCLX6prGbPBPYlxZU
XV1klvXPeB/sLW8sgm5w2lRrezM2uZ/PS4s8+5GSoOsfkLIN2W/yo/e+yXWx/iux7gnnA9TH+pvO
ozFDjBr3kPJudjzm7f7fz+33HvHmdl4Xm0Ww9FkvIp+yrux0gjSj0v0T61T4HT3tvc31JqSxueLM
dSq9aJn7nUsxiZ5Ce/Q39///jxuxf1DGgsg52m3swhZU33GQMKldHhuRfMMMwm2a/aHODkrK/12O
cVRi5NMWXaRh/V7VUCOH1Ev6mxv0nZV4SxirJezjWBuLCzcMU+5IYwzQ2l0tzO/01N+5Ot9SxuaF
9RhloHjCBCUfG9UPcC8dikp0rsjr6Y94Xewf1DGzJFzZTVwqGj/4MbutLKZL3ApNnHgbfhPj7+yo
t+SxLWmApyPduzDfBgFdpQrCWiX8cOb8z6ZB2FvmWN+oPp3GjF/kAi4RERAytHlH76cWc61/FHxv
5cZSRrSl7cYvegV9GWRpc1DjbO8nUuWP//4Igb35z/Y0ptH+d89OdZuygfbZRTGxtM+VgpGPjl1s
T3Zx9UcNicyLGid7hCCz5p/+/aHvbeU38b4mNUfLOkeCk6Sw5a2IaTvwf3ok/u08QPDkzx7z5jZf
xJpLobr0wivvn6ouwVxQDaorZPp+hx6+9/rehHwdE9e2kNG7MM6k+SgEbLvTckwGoU9ypmO222ad
PSs9bPetym3+R0Nt7C3VrOrS2sd1zy+5X8wt1A6TAkNm4sMfvbh/kMz6dtPd9bdzAgksZtKndl3J
HuTq34E275zJbzlmdV8xFulou2j0aktjMH3htu2hGYa2xMDkvOs1aDb//m3eOQveemXGOWa2Oq/4
xdqlPnLroV7r2K8/++XXLf5fVzAUR1qTUoNXBd+A7EwFGCXnJR7GaffvD3gnVt6yygDt2o3nqGfU
mn5TVwmVvx1uB5n/BiF67wFvToDMXG00kjy+UHjmzISwMsnNX0n+h3acjL2J9mlO8qzTIr4Q6GZ+
6RjU27ZU/yF8xt4E+ZYOeVoZcOLQhoKegFv4pe4S+/3f3/47VyJ7E989MlEFqI9dIHdWF5AsGAvT
IwqigfACgmK/M31+Z4++5ZgNWzsJKLSwS8iQn1jpq4d5bdzLv3+Ld6LtLces5jpT0KVmFzOMN9BI
fCURNN3FllzSRn+G0+jv8t73vsb1A/xXNIx9X+dGD3hditsLS1xUDNX4O4WTdxbjrTrZ6qccNu4T
u9i2+lnV8VZq776EKYT9YH4XDu99hTcBvcTz5JFIw4op5QQyKvAh4L34ndj4O8H2lnA2CWndUGt2
0Q5kPOLRv2Q5hACXES2Wf1/s977A23ieQ0TmwbELhZPaWjIx57e12NY/k9hg/zDIBBmp1gNWgfWZ
/0RhrNvtepF1dvfvn/+9VX4T0FGlltHpNblUhiZ56Zu4vxWVrYvG1NsdFM7V7+bzkpReX8r/k/68
JZ/1I2kD2TqC9ZA1GMFinlxhwwoOD2m3rkg6O1xaAqNJ/BOXmfchlHwB1LNC7RIUk7zlheIrf+QQ
jj+PPLifKsdANvg5zf1SQWEGLV5+WeOh/lrN0fIB2uxzX2i/Crnvgxz/Mk3i1JkbN/7FWtXLXRfG
KSsbR+fsDKpU/xUGpP1TY1ezlpVfNEiiDR+OFUyDDgoKP6/EcJhfyUGypUAzM3qWNFpMwQYYPpHV
uK+QvobnQrNmp1RCaoUmbfRSBb2+Skoj4K7bch4wbDEWzeqyU67hLl0w4aZbBbcJf1CbFEvhlxbO
sayBkugBfnHcFzQ4uKBhrJ6eoLdnUHfm/TyXugnL49CB/twsI6kK3zbdj8oF/5RdbQeMlOO3BvP9
YBtflQYpk58TsJtfCJiYe0cMw4BHVrFPFWvNITZRT4uOz+HsYpncDAkYVU3q+S2Uhbe5oGsH9BsE
xWbH7BSpUkbDtsEKEXJ/EtOFJ6Jp3MFTKUvnQsSBbnuZDWan4a2A6W3SrOWooagSQpo8wVrUFgta
5s0R5e2wMyNrvxO6QAEnTMl6yvKU/kAI149KmqQ9ImWtT5gK5986yDvVpUua/iHuFrpXxE2AOlN4
xal6o4e8jbZ+n2dIpOnWub4IbY+ejKawORxVc9CTqV9oF2lyhAAwemMViQMpmHLmmbQy/bjVmL8k
KX6JGAlvyt5v7qcmzn7IHWwSVca7n8vIxbkLmoP2tgCkJ5jaKJMtas4CkCIYby4+tnkfLgqD8bjq
t/yZQ711LMea6Z2p8LmFsTOc1sd+LtZ+zX5QaODCPHbb9LcKpWFJoXz+XCfJ8sGMqBEnPdqDcII+
ii30T66vKrkjatx8SYcMmoUNSCD6dN1WEiPUKirr4KC1Abz3vnK1AGyayakvl7nOdoNLsqw0gyCX
NtNInSk8zr/pBf2ZQrCZ3zMX2ruxmumLhElrVlQhyeobDmvbb4Fk/jWkcIErzCrn7zLr5AG+CPnt
NsOEClONawvfGlmdJtZ6VaL+HL5HoZKXZnHRL7q6dNcyyIBsEcQ/QpjHaBcL+DMpTN/D/o2CEFeR
NeFFCFP9tQkzDON5q3GNUhXCoY+mdNeYRhc+Ism5w2AxTPAW/vr3qBIqj3Gf8sSXMK5FmKUKV7to
4UtOZeRfxz73R1DK3aFCXdQXU05hmWvmcXtUE7wlPyltI9xFcDN/DB3ZSt+K1hSKwXbGsljc5YnH
ctM5IY84TZa5FHE7wvIX2mLGLFGJuLu6NcX1Uw1TI5hmOYieoN1yyUYRttJhsP4ejhcYJcmoehjl
RG4V9O4eEt/o73yu7FxmqY9uSJT7B6hpyhKyvMkDmLXNbWfSetlH0F//UuFl+R0eM991AzpoOF3c
MVNyfUgqJGfFEsHhFmA5KDVGwJ6tgw+dLiRfIQhk5JjUpR8HyGobieEMwNPRTc/i/oWTAV4oXaUe
ruYxB7GuI/yntuzJjiH0pfULlPijDEZXfdbfNLLGLzI2xTx3fLWF7vK1/9DGdPpCVSzvcD0Cdl3w
Gqat0wdY9nTlIOATI7ohlFOKzEux64o2o3yw2+J84ZxvdpHYcAxAUhRvCQF877ZlupFmGvdeO/4q
MipLlabksm5g2PPZhV2owKDMN07d3sH01Zcqb7JQpin+goHOxl9u9ltWbKmy9Y7CaPI0RzhAb3gd
6ltWtdUT9zSei86ig1VkKe0/o4mCnTqLsfHnyq86Ljy0OwPw0Xy6zZJsFXsKOGI5L1G72mNuNhja
Hpwm6WyLqW/sHUtSLe+7aBuXrsSEI18eKrOK9mGdpmR4ZBPb3AgeAwYIb53gSTcWcopldxYkXuNb
M8P/DdYxVZzsu0a0ySESxumizqYI4+fz5o/VmCXtXXADZLiE6focqlIs9xc9JeLVgDD0Y4A+uIBY
N3c/Nz/MGeiOeds+9+ughv0EVar4NPB4iE8NLoNxV0mP3z1uQ8z3W5JFZ6oWEy4Na/puB6fPMS6D
bedwrNIRHUpPyKSh55NGW2F0Yj7Dv3N+2kTS3S12dh+6noV6rxEAn7IReuFyicVy7mENkhWZhD9L
MUqVuT2f8bMDPO1UUcVVlhXQyk/yAooH47YzkFTgOwLueiizIeL5X1eb0LQcxsEn+AVQD4fWJWmG
Y2e1WfaYo+Jhl61A1B5JV7XD3s/S2FtcQ+I20Yw3B+RovDrjtS1Nwf0Sml1i3Zo8yAIz4CwUTDek
3kc04GKY9dJLKMJ7Oe9rEAfbU6Q7mR8bErLmwOGQ/lPWa9WUSbLOSwmpdO7iguRUf3Kwkr1JdcDV
g9xQpGBDW28uvUWG4jSr+KWnkvGia9NaFghFKDABD7reRmvL63szQR513/UQW9ldP7K7y1U3kdKB
l/6gx16LYrLeQbN0idfvooZT+HnUBlliZ7NBf6goDvgFh6m8KGhpRkXM7DLugdCR9TAkNmb3FYcp
cKl4hT9HigEHCshi4mCws60JJMbVkpcwmB/dnV9Dw3cxbuP+JcXXc2ixD3O7d1xBLEqMW0dLNVny
MK6je5ZQrvAF7BaTopp5SM8cU6xrkVZQYS98I+fWlJDnMMMZquBjd9IBe/tgXI7Mq4MEa3fp7AKS
jDaExodeaV/vkPlOIwhMK02L1kWYgdU4z2b04qPwQY+QNziELa9/oY2RLzsxp36Do3jj1FGEAfmK
gyzna5Jkcv20pWuz7HCzCVQFZpLqDFnTVhwCWYcvADAN7g9CfL2nbMbHrgKaqifYtNjXhoetKmK0
GdKi2ZjQxRYEWw50bvHNZCrSZ0LG3uydC1ACgcE5qwAlpq46Va1sIjibzsBHtyibCHbV1L4yVZOb
KmZElDJNldopgdnSkxjmiT+2kKmP9pREEDbUOWwpjnBHXbMimWxH9hMuZFmshCfuWwPadHPT6XZ0
R2KnCV3sdoRVNfSYcEEkUHFBciJ7vFOk4TgL/ZW0dUzIAvFs3jQtbB7r0SKUQPXsi035/tZBmE7c
rpTPLcSc/Pq9ak1EznoFXnkwM+GvM27eAW/QjB9FPGMH0K7CYjdovi0FkmTmdrOJcJeTNmldKZqx
XXca2kq/cGbKn6mxzfIYiGivswFRUtRIp21pwIrCaIpvsmlXtejw3OgojTcY6aL7izY20IdKMLOV
zNckKXzSrB+nFcnLo+hGbA6JgQB15O0UD5DfmZDOteMMpnKXpNiUZkwhq7VYZKlTl8HGmye5dyVm
wyd0EVbnn0iTbj836ykvbTLwGSbZFD4to6sx14L+Bl7HJLOEHTWvk22vlg3Q6iRqJLMa3n1QPMec
fLfDxsa/Q0owj5wLBFfRJfFE4JiaLfUlrSE9vaNTkGsR6xXFULX2ffcI++wAKZy4RsJDpnrAQMXE
06oE9YHPDzydkA7JccRdihVI+5JRha9cUT6MhccBJU4C+ohbAUdjTD0vrcRasaXDn8igr29/Fnlf
rMHGvxrENC2smNvXAZcXntRAROsgqZY/PRWgGE3DgAf9BzvettEBH0+Y8U8eEVEd6waNf7AwFvSo
KhuLIjRV91g5T/q9ZOPYnrUg4i5G8HWHqMv5L40m3Ueg273b8S43ANlhYxYKRAnyWMMo3pH3g/yJ
9Ba66+NAmqtHa1B76TBO97i1sWkhqQsvATBHI0PKKgv4eUWzoblrGENoNszht4SQraTAcWm3or02
aDVazLJoEj79Cq0evkxiwGnr5dT96FefjTsiGRp7Qjq2N15td2o1ONdgdIP3Oo+5aA+08lj5GSeC
QRI+I5IaxDjmalKxjQcLK6Eb2IVX3Z1elP+FJGv+LAXVGOitroRFhJWMisy0xJQeHEPUgA7sjMdk
rvV3M0Vuuh+jGTPMjVGIMiJGuhRbJ9vnpnNItCjqmFesu/YFvD5IgTK4Pwe10nbfZ8liLt2Cka6T
owutdos3jJeUanQOWTwydmQJsYfr5O/BIsFEzAqGasFzeoAOPeoHwM4gKDhPXbuTc4PqmI82VYVK
UCWXpMvwFTg6xbYMLeJuR6CSlxWASp0q/JDOKE9paNoSGQO0d2yHlUGrKeLjTuJKalFm9UjU1Gyy
T/D0ab/bOOp+wfqjGm7SZgD8wJBEpie24mc+hdCar1DlwPllydAm+3mr56SQBNYCJ0lXRKNeOmSJ
xG+6v8hNwaCLq8p+hnf7NazWCPOLqhJ9BcGhFhSGxUIGk8x/r9qcoV/IcznfIUlM43sCUmZWYK5F
f5edtP0Osr54MktqPM1gnKk6Q3Yx+sZh7vEK2q+469Y6+VqhvH3tasLqXRon2S9sMzrg1OtR6Yqt
xmWsYDfeF6j0sNVEdS3ncc9NYd8GWDTtmzbesrKP7ah+MFhBqjIMBtVbMyILffR6bL9YZcILTiYu
S5pMuC1d2EBRBWrStrAUn65xBDTF7cB5Tr76BLr/BczBsYmQsUP0X7QMge9Mv9FCKsJgbwRcu4fM
/YYhraRfEVoNpDA/QT4BIgAYkcAlBgcy/cAisMWOSNnnz6GN8Xyne3DGpikS91rUCFcn2pqf6sFe
n9ZidrcIwC36hzpR+BIQdKkEpNYXFu+hWY3nUxi8J480d9nVXnDR+TmFm+qLGNZ5KLdab7gtezGN
L/ncwIgHHm/8sWo7BgrcOiHMVMVNf4A5JAraPHX5bkuuBHLM10goGqIUKnQ+da7s0AZ6kjHBeVRF
Scv2kGwSM+YFzYQq0BElC8hOYmdjABix7arWxkVVE/xJ4wOusywRWFKfZVijTEu5nEXVtmvp/Mam
g/DZ5G5cqP0Xuin2s5kW9pPMEf2q1mR+qBGKC+CDldpTO8Me4WOFweMBqAbaVwVOSfy3qq4limOK
dicYNLlbQKFYSU+QGxRNyrMftRfk45Qv13N8wiG1oylDiHBeNag+O4sMQvqsfuGyxeWCVGHtdqgj
cMJ1kR33bYJmIsRlqXlOlrZqio6BZFbA7g8b0ZjMUhh1LfkEh8cR5x0shOq1AIu3epB+0mxHo5pt
O9nnnT1MWbKtqDp5JR4a5smyU3xBl7SwoNh8jzFLnTxuk8VxZgEITbddKrz71GGGpMF1DqFMDw5O
XQZX+SMWE3dCAllOlncI5BEFvIV4CgzLI4LrJkQb+SjqGUvHXZU8KQunoUyQ6YszcJRtK2w+Syr1
C1pfzY5qRg/4e9PO2vqbUPBL8dsg9hXyngOEeGrMWDlxtGwZLiiXhr3o1/6rY5qfE5uKL7zBaHlT
4xfjlfsjkxDjr2XSXcbFZF8tc/Wjx7gLSFtx98gGq7+pCT3NJcb0ywJEZAe7n3GP4xFXnI+G44RJ
8rOtJ3PCWZsc5z6AntsIGw51PtNym9v5nPU4OFIbpcfZAsfoNE9KeP6aA1cooNMB/6PikBjDnZ4/
y7Fpb5qcAbKAY9GeZkh/mN8w3e/m9K6CCMZxozX2FkM9VSncvdLFpsbKRC2woTm/2ABjvgKUTDg7
c5gRhQ6EBkusOEYJYZ86nvZ7nQhUEHEvD10EGzwU3/yysBlHdkShu4iyo9lZil11zZw/zxz5P3eQ
ZELKn1xGiOvsTQAEx6/l8hIAO/oGj2sSTO4xSwHjwLT32YYYt8t/fAmECT9CjO8sspjD2QsUjuLK
w/5Oc6+eMaSF5D0FLgw8Ol53TQJTKD+m/VHypfsLMsoBQMRK8DVT/PgwXLXA1tEcqMmy6GLylG8H
KMHIAAPQ3hZQ/sGZVvc++2FolvcoI1aEFXEziUtWgwg+kKF+FO3qAWM4/g06tearrgdy4gAFAFZg
wkN5OAFCoBN+PwMwQIv1xIRzBLiRJwD0nII+tcSLvG9CyJ8Dzu9nrYYNNsWiP/oJMmLXWu7j3yuI
8iu+TBRjkw6x/4zMTN/AH7Z+wbyg/8gcKvocgfop7ylOkqaC4OzMRwwHt1DRNS1+BAgqQZIravRZ
rYWuIYjsbFP0voHn6r2x7JfoxE8eQ5IbsyTNDYfF+hFbi5duodkJc4fyKt/8Q0ez2cFepfsUJHwE
nEdLGOVSi4QPiDuIi+uJE4ZNRxTY7H6BoyckM0NXOLek951ayH7AotwzkLjbMqXLSyYjc/xbt8Fg
Jzx77sY966BPua0y/8muZvJLi3ZnF0MqdMVQ8oGKWoHj1rAlLfwmoBOcwJoXPwfgZm742U9AEq+Y
4xH9UpyAFEKjuIxn/OE6ARjndDlLOravSATqx6bPr+naauMjQGuxEx2GUSBhCWAESjfnqg7RmekN
mzKi9rNrZfWhhg/nh2HGGUMzkNTsmPKXNur1oTEeHmTT8BmqQj1Ajtl9lTnko0OTriclegeIyvHb
ys1R2cxaAhtv14cGQX9ivcIV0eBTADgyzzK08w+3NubrCLdqeMwtiQNgNPYfkUFsxyVD3wj+LvKc
K9dkZRKQqmzWYHCeNlDQhRKnbw60hwWGo0A2mxXh7hkO/nmEmCXmTa/JjwcCNgzM7+EpOj+IaN0A
jkReCKgI4T1r1g5FHmNjupFugPDZVcKjFuxjY/PlHCTRO2a69aHXozvY2mw/84QAlh5c+DrNmE3u
AgXQOMONXvsc4ICMILQMnQh/pH7FRxsgzx64g2IBgBXwGTp16HAS3NMEn1lRmN9UXSzP67WrBKDB
wK1bVf51gTHpqVu9fSJobAACVKk/Tmaqj1aqH25UOJ4n2LRAzh6IkKLsMMrQg3i3hgOQGGy3VEw7
+CWkN4OGTc0UL1A2ZEN4kSEFPzzqjdlBT0nEpVxF/Gol4qpwQ8i+wkUWho95dNW56sCMYt1S7XKP
/l0kgZI3OFL3IscJ4ciCJCfCNVsA18DsaErtfTdA96nTGPirQOLa26ZF3SbRDnoWqE9OgHrIvumA
CZsMHkxQyW/P3kP7QqTQcapydT3l+u7guOg+aTaQb4MaExSWKIMVh/Nds6yhEGlFHys1ZNBqns3p
byOFv+2K0Kb7yXuYzHU9jsa4h9mjmaFeDyX1F/jNDLj2JgbgALvqb3VhUCbYQcUjEnSbpUfA3PkJ
NrP6aEUiDkOGo8dwsMRFfNUBVzM2m7d2+2AThDDpRIM/c/SkPaw9eQulYtm1zcVsaE2Atut/iTQP
ELWnsYX33RWWjWfEv4Rcr4V00h1QWnmnB4NMAJp+0xcLN/IdxAlQIG+zEPctMtTTtnTNYZl9VFRd
Rj5K5BwKFyhw0iLMPfxfG5hSB4WSBfLe/JffsMlRvQNjyoeu3kVRtzx56oHjythjpa2UPxtYIqJg
ZhbmtyO/avwChve0cTdqNEt3XDOYcAJlwhgTrWMgp1ea9hjN+i4N/Hs3NOlHA6W6e2AhqFMpWslI
43HlQqcL6DROUwyRWxTYGvelAbsDGBBrcBBRxNx/ljtgfZoaYVJBRvwgZq0sQGuQtEPS87NIMI83
Y1rrwKCuB7Qe0QG2W4MKrm5MGdUdEjd04pK46A3pQeXjehdV2GWqxSTQ1uPsADQZnjdwY5+xbsCl
1g65vIFIwskFQI1bjoYC0/36UeUe+RHDGBc7aKrtIUfMnfkI10iPZAPgxkDYT9kgwd3Qk1qPfZdH
2aWb7Riftm7b7qJ2bM4EHkPou23do7bDeO8gATGWbkBuVIXJP+ksWuOiGyIYRcn2iivQiKEdu7Hl
C1Qqp7j0ssl/cg4DBzE7/qKuwed7u37DgMpS4PTMD00bpWcJqO8ZQJ7bDoIAUG04emLQNsjLCkhD
C0TaIWNGzg6VDtTI/ZFsKY49wa8pVBNpz249zL/ngosZ/VNVpzy6wKK4fum6PjahcAyRotN4uXfS
DXvCMc4mq14/DhP6cpYO9kMVRMV3JkczGSAYgK1DliLw125BdmeXXNxha2Oc3ynEjUaKdoCeR/01
RJ4eAuD0X9uCdKXA4xb/ENBBjA8NyAlfbZoGAmFlJA2E15jjJbFBGPVhU8XcxTgJZwFi885JKs/g
0uIAQmHWv1CpzCUsGOu7VDF2AM+vOIr3OFEfhiFDjRm1ChhUapAz9A1uKMRS/RHqk/bJAz13RU+Q
TGpwPPC/rz2qoYsvco0R1zPJP4u+EQ9RWpODVdzvSY5zK4PZWNkvQQIgr+b5OZVZu55cy3U4wcOa
f1AAMQ1KdYBFEmXNdQ0bTCUETxe1q+DmoHdkmKPpg89hinlpSAI8FJX9ZG9i0mzZzo7XNprCIuNq
HgGTLnHoaZmg9NWlHgBEnEydQxm0pKhMu2OHBLB9EBOB94jth+HStPC8RQ/F4mYkG25OqGDhu8zX
8jeniTo0vE/RTjf1FePMR9R8hKLVgBfB2H+yuKqZ1fyA8BTZWW9IfX0++INMArQcaQtCDxKUvLpY
na63hli0IzSa8cDqNtcD1Ny60rMhSqC6gS5aZgbzMPFrM060HH9LtFmKjF5rpE/GAON3/YxZ1iGR
n2B/2v4A/BTbo6OaTYVMuIQwOUg96NahQ9f1qzvONTLvGO0gTKjm8JtUAoQK1AOVOHjZJ/mZZf18
xu6Iw223BlzYuRKwwKwiq49jIuxnscJLRbE5Pup5Wk5jt6Ctz0Wf0zKtbTbeBSDv51iw5CkEm+7W
OJu7MoXK9VHUuD6GgOPpvE1I23e+2l6hCzrs4qqNWClqZPjolWQob2lA21JVYG4QT9oXk2Fm3bKW
/TXVdftsAqZFU47rzw7Y4Ts24IKpaIRsbWZy/pjELH3uYfGzB5iuTTlAu/OzYqzK923dtdseztYh
Oy69peslrkDrQJ4LGBOtBdwDqqsfM9fOD5Aqx6EUGYbCrFcTgnegubiHZaG4NxQHXsZBp8Ely8Un
MEvzeyVjNFu012h8Uom8itZ4/TqHACARBvEZMPr6QcBLeyxoZlRzki2yRDdt/Y4miHhwmdr0zGrm
ozungQzM2tsjgGBZVnAO0mgz99h1XuTbTSBt9tW34/ahYxGMxg3QGAf2pwLky/U3mzP97e8I3XrZ
XPChNtznGrpZRON66sCTiw8QLklPWrjhogjUIs/dDFFh7HqnTyY17EsAbAJiBD60ivGmjyTUiCIS
pxLZUoxSYgSdXddRUsrpihvJMDi9w2TpWFYixxs1be5viJiu5ycK/G8NynddMr2gps4m/MJ1CBc2
r/XHTlAcu0ZCzEhB/ORDZwM4fM0S8IYxagsgCOufFypTALUlQUu04JtVAZVrni1FtSgxl/BwqF88
jPiyG0MxyFyGqwIEJVP8meY2LfWmGrAOJ1xw1SCbX7SrO3wBivRRNATnml4G1pboschtr8Vi0AdZ
4ubGL3kFiHIO7qsfKmqPzdrlfxFuBFr2bW7LiqKGgCvW8igErnZcXLhIhxFCFF218R00MiFEAwei
sPdX4ek1G3xdTIlP9Q1PJrmNu86FXJ6qDXjPiTKGhB2gawMNvoIAYf9hJmT0Bb729ZbHuN+ERm+s
SY+TsZon0Fp8b26VsfSbiGXfZFBwIcB8tBprct8sbWP3KHvicAwLAf7DnV9fq2CncLCgLiaAlXzf
RQcJvfgb8IKw14HJQ68feJwGdHntMCNNQunjLFyHPnQLBpULCpjfY2v0UYPidEn9o27lOh/zVKUf
W+AbpqirzQFEawH8nVJ8IviUbhGO/CSN7auqE/alBVf9i5ZVl++44X83bSSy8ev+TEqP9QMDA8DP
hG4pd93PRuKA/05HvpLDlvr2jvbKyy+Cr/2TShptT6SN29dqjQPAWui5fTKdjuVRje3U76CctH7G
j8YwOYyMyQvZoQrbNYNt+CmuY1SQC4gJYacH6El0KH2GHZ81/Qbhs0HfGT+T8dYStwLXbKZ4fAgx
WsLXFjmYP2xm671q0YJ9NrKPnggIEz28tLv5W7fqURXDBlWinVncSOBRPVpXrl23PWJCGlcMyEPR
ukvRo4CZx7xUH/28yQUqOZDpAJ5PnSr0Gvpvad1LcmFqxgvDecP/j7Mza64bubb0X3HUc8MXCSSA
RMe1H4Azc6YGknpBkBKFeUjMwK/vDyp3X5fsqurwi8MqikfnHACZO/f61tpvNZzxeMJq2mX7dKgQ
d5s+gxabi1VcBNbr7ziCuQgEe3OS7WVULacIgXAIF2V7XwdzSq9BoA2iU8gSVUEqGHz35vTOyOHO
RvOydF4ad40hOHdGTC5+Utx6+UF6lZ+EMor9cb8WQEBh2iz+Z02xA8ch82k+goCAd5n23EYXxqRS
Qso+nUKH/tAS5g7tsh0NZLp2TDj00M/ijhPphGKV3g9kpKprVU7cSjVDQmRocU2ZBTMN43okU9W2
OBo13FClk8fF3rPsDXLrkjHdj67f0CJVsv6aWLjqAlCv/Eue9tSJvaOXwxqLpH2o0SBcMLhkY5om
WmGPZts54C6t9O/dJknbA7eHoIEi8eYBVqwIVnE0WwBpzWjdkkAo5akelgKspDepuiNv1tde1ApW
GVbV5US78Mdz0pIwG4HEnd15KrMDEvpwZaGDUUGwv+f7FnzO2Zt60xLTeXGTPYUZvXqZIZ/ts6xd
Y1Qs1T5PQHBrSKh27Fwq2fJwcIp1X5eenYTyj2/oSRDywn3TdbPcdYkFPyW1gTMI5Y5txR38JDoS
Ejw351+LIp7hTYiWs23t2ACQaIm/6QK/tZJHjUsxCg2Z0atCISvvrGacMggQjxLTEXWb79Nl66wj
aVJxmWJ1q89CxsaTSiydPQrfjF26D0O+Xtdz7pQforbiKiIFIxuYbgy1Wabx2PJfovVKVrK3Donp
s0RNNGj8A0cp+txTb0EdRbZtqA/RggB9ilP6S2dbJPV0bTNSlGqBLhSpn1FmeeROr6xELMPZMN+V
ee/V951XOOoM11dUl9jeQqekOVXsHznnkXIMWF4pj0sJxnbU5lhfT52IXguTeVynroWB20+xm9Yf
zNjmKYLs7O+6rDSG85DWxmM9jiw09cDuSzdbc8TLHY8BgIFFNlRxlImT3jIqOwEYqBPeAeIUNIDF
ocg8GoNFc2j2Zbc80z9e6oeo2FQwyYztOeg4T8gjcl5iUhh0c/0wVL74oLjHH6IJeOCgfW6PvWwm
jo8MZGytM7Qod0Ck+GQPWWRTDDAo8wktbi1OVZxshzQKme/rakKuRWaUJ8GsqCp3yic5MJAJ20MQ
W66nXqSbIJcWi6fsT/5o2E6Q9/EchUPh5G5ABCGEbT30wonAbmRhfrZiZXfz3rIKfbH0oEzEcVQ4
eYMijEJgWQb3j2VbnKuYsMHZEU5/0M1r2kdRtCPMsACTWheDmp3YPLm4u4TJifVe1Wtzy3kJxCOP
zLz+gFRuF3eQrGNnYs9Np/Eo5faNDYhE5y7P0SxSvfjlviw31iJITdO2z4OHdC98BGg1pES4elXE
g6sq6pJ9yebb7XNvWAbEPTb6aR93HILYa1dWnc+50yJ8SU+V6b3aZmFBp3Io2ruGcnE4M7YSzGnD
DkuEa8I1GjYNpI6y+R41o93tNE1dNJVpab1vC8MK5iOMY9S+6WrTjCJ+p9vl7YoySepiJ3ZVPgxf
pO6BPBvhKeY9LH39ajFBbwnirs+X60IVMYPQ6lV+M7KEHh7dPMqu0ovymeSwee4eLc6ealclntPs
8cxSYk9MqM7uc62r/KxXGxRuNFCn30VsFKBW5KdctiTXdg1sO6LA8/1pUvvEHnNRIvWbkoOUrxY2
+4iSxV0mw74gPo+aU1ZbeEd6mLyH1SsbN4yWZJBhWQMj3ddoUSiGmmNi3ua82aWcuk9Wp6KcPra2
zH1OQTbuO8vkcVuKlfM2Embf7TqPJt5Vm/Xcl51bIo469IutO2rqwgxmTpF0V6d2vW0ijw9urORg
hDyM+Zdhol+xn8hDLQMxVbPYxTalKrKOmxbnuJF0nUuTKcQHz7QpOFyzUPGVNBCXOIDWbX9OxrEh
grqbQCFKMRo6NOfawARgCLXcOtCi0bkZoJl3RZUBdgqrAfqWDdfrBe43LvfjgEJ9UbM0i2M0l456
9A2CeHeqLf3LBEmYBrjfsleif+kzzRbk6qMpaE2BfCVV1QV542f+SZYjmQLFmkOXmj60MgKrVTAz
S8eV4DZzoicOi7neuZ1m1C6cA+CoK9r2PYHDyHZJunGnXcYR/UQKRkkZnYxbr4UT0CcbMIleRhMX
3IIZY6ZvMibAD2G3DGxAJlCTy2Q/VH7UhMobCJiKfWbM1TXw0IKgbJ2YCiPtvR0NXnrNTQjOkNlb
3yQtK0rlTnNhUQhYdzPf56vn++TkZmaqe/X7ibhSi/b4eGhmtJcwt0QyHjLObVT8Bf3ui0XhBkrz
45fGLKH6n4Z8oMMB5mb3eyAoHrWZFVkFjuP18kblyXSDgp4a4TKvtBBSu2uKYx5DXWecRzctJD1H
ohro7husz/uCAcVMD1eCe2c0s+xZNxuCY+LbFUErUPBAe6BNPyfAB5xk6kQFJQaXNshIB7gta4dl
31up5Xj/XibCxN+YhCiP8/44ADqfK5pyS2h5G8C20GYCLJCreC+T1IUoJuU8YInqHnW02mWYjBn1
aU3JzJ1bSgqmJDEX1N7B9KxARDRDh9jdVH3Kfaz3C0YKiMjJ/QLiQgFMz2il2V3DbXSgS+zfjFZ9
JQejtUNKDnQaB/nHoEU0cbJAHUTrz9d2du6NdS6LQFQ80tdplmmBTuUD8objWvjdh96MS+CXiTlV
nI4cg/vGGSO5RHsv7wvzg7MkhXGXNv46H1KnjIYvHQXU9MipdBGPrCuZS6gvdhees7yd6n2dj6L+
JnPMR5z47JFHOp7kwpHdIDKH+EtYagsGn3VTBk07DMMuIgVzgRVcwMiwTnh2dFW7ZuPfKLunl1rQ
5RL3yJVL/MZoYprgHoVC+0ipkVs7+nDavQMSAf5RHaeyK8Mb6vmzVc30jpq4GtUUNCSHF8/Mvyus
Z59TzXQeJ/pvd5kN73bsXKNPD3KOvI6jbmuViOejwt+hg26lDonxVVRO8bGFLO1OSwOe+dbC+lvv
aenQ63DnRW63AtV5d6pmw9HPLcTCCB7aFNNH2gSFOsUbRBzk4J3DpYFnMy6OgA39guhV2htPWkCp
BlHUAetkjVn4b9Pa+PahqltP345mIbxTXaVdc/SqeAPkyq6n4HHoFAL/enAV1AgRpyKH01P7Sglp
kLpvNbr4uJZNpG4RpyDMe7+w0y99bHXd10jTHpxDszSN5XvJXPp8J0u/BxgbLXdGwCCgiQ60MaSl
FzTdpJZdSgt7i1MoO9p1Objmu0djkyudu3GeHO2lzOzq4iGhtZBa48JSkPquIssDpVwE5ZLI6FPT
03W7oXQdumshsG+HLfp9NoaFHDdk1nWdObMg4rFrJI++o5ZBo1LQJP1aKh6g2HCjotiP7WJObJKT
ZaSsk0NkWDb51bMETyrWuG4+q1Qs3se2Xmp5B5KQjjACatU6Dmkwg/dBCIlKOcd2iGr/u11j85nD
1VkyjtySE9zyvRm7qMEVqLU9qLvF922JvkE9tDgBI5XbRuxyFnTNGSny6vGiPBrqbTCgXzWdxneh
uCbX5FHn42eOXG394qnV9Y6Y20DAwqgYUQaDqh7m8Yq6uqjc3WpaTgYNorE7FLtc1w5FQbZ6cXOT
9P6keIdmH7cj6Ernl+fE7YH8jgXjTRTJiTO98mFXE+pNg6kmXaiTgSHG2MpCX1iehXTsjMObWA1l
FwdpK2NNDzqKZfvKuSLNP6RD0pZ3NNaM9RNOi9Wed3bspPFjHgEHvMzCXaMiNLdFgNE5xapbWm1r
7o5f3Kh382fTAPtANUuxxRy9tGSmQbByZm9pFcdsdA9lVmvvDZ9f596lvUjXnvG+aWWB1rEpGgFc
kS1mKvlB2I9EUQ2uvkRRwX1yKPJCiQdV2Wm8BNPCgdzYG1wDtRwcPa+pfZqHCkH+QjYto9i379Bl
Ga/S1DLXPQJIFLl7tzCccQoMDjrjMzh6XHlBlaH8fjeA18e3xempS1GgO7/7WiOtx85ni9nHyBaZ
JxEMwsbxu5I1XdhDoVhme/7mro2Mgv1KFn5k1IE1LbV9iw7CgOE93D7F2E3ErITOutgUs9DdTsS5
W7zESTV2HY9/bMZeOHkW/i4aOoYTu/et55N7PMYZqaunCP6kexpIaKFxZvWJ6t+GdUJ86Yeyc/OT
UEbTpYfMUnGaH61uaIH7GeeLvrWT2UhabEjnd5rm3ZTZqTDOUyFcjGJ26o6Ts6PMcZITo6FV2+3W
NlawL2wpXnJQWL4kqfOp1X2lJkrre06baTewvck570JPaBpZ4UhTq/poCgaKP/rVmiMksEfpMrQ5
+un3JOqh0gbNHD6OnT+Ygdm0PffK4jFWTmBbWoo2XJbBJ7t2wYzntqjONDbiAyUub3k3r3ObfifY
yE0tqCt/YMU3u3LNoTKrse7zvY+vxxM7Sn7lZzuQ1r4Qe0e2WWedDZDa/ghWa1fnLJ+myAJUxZrG
ndCXwntIM1uuRZiBVPWBcByeyKOo02SBKexGE3mONIio9oLCZb5THhK0BJ1O6Wk5zrg3wRZUufO8
NhHJoYJ99dVJ6EY4y4F7y5fNrVaz50c70snmuAnXwVwaWg+ULNOykULZ+B7Dsijn5Jcm0vEHc54X
8nVdStllvTd1kRb6KoK5qdsD00jkfFO3ptGsx9x0I/kdK4XviCsja/EqnGqAHae8sQGPnOysLcYs
HczUI1J0DyEa10gICX3BKQ4wS06xvoc68ZK4OBCIPFVjKGe6Lt0u4quZIK/Nhc5dCCCeNHiJspTh
hGEbj6X55qeW8G55WFb1yMEjo2GD9to29o7us4js4+rIhFmbA+N5xvRhADYEaMQztIaj6FTQ9GNm
LVgcF645EISrXKMNemcWGcszYbkxRJBciszYEHR/rndqBuz4vo5rmRRB36W0doJkqbemiFVp+hqU
uVkb0QdM420N5qG2dRK2o/Y9vaczG8f3gwsxSwPeonVR7JZNweUs3Faquhf55HvPFbppnR85/7Wl
FxoT4WzHKvWsOd13HCmb28mOYj7qYI32e2toOzYCSDl3fvWlUwxvtAvkSN/Wzwkj2pGjW5nWUa/J
3L95gNz6m5rS1MZdmXZe4h9zbp9WgkeBw9NcB9XI6QuRCtKQzw9u1u48XENFQ0ixVUVPENoz0rRT
F9VLTOoQHib6Y5EjDotBMj3ducbsH6x6c8pJmlE5LPnQeieIDdSPRRijgMAwMpPWHMm+nXhiciwh
HZsW4VmPCDIFZw7AOmtbZzVkO64NZ7A70P6mnor52Jrd0hyV0Y7K29m2nXYZshvH2ofeMKX7KqfK
t+H36m5I3gwrohafsrF8p8RyNYEZqZ9461W8reHqG4vCyvpPMoSVTcdqkiOXFNukMj4x2IfPh1jK
bc9y6q0EIfntPE14SdzO4LqKvGOeeMCnWZOHNo+a9Q1ZvHXWo2exwOEYWasNDqQPNiRm0DLoz7vj
oB9lIydJaDxnT59vjFjx/abh9t5ar/ZZm35z9ky3Rzlss1r0p54jx2ic6X+ym3LamnT03aW/rNi5
sm6c52BtSivZzTxrE8AZMEV51jkNX4G5zKnZuCV8hndTEC0zXCT3qvMdAAeo3DdFz2SeyUSzv8ek
ao0vqcaPd564T8snxfVco1AO0ZyXe2OCNz/j3dXqE2uVjL8gvkT0YbqoxNN4wSiVcBIoKvYjG6ZA
Zk20I2HZWr4r2kczXERmtQI5uY4NLts41X4GX6mjUtwztHMY8n0BeLg0u5lEFfcYt5SRtwzVwFG2
xydj8VBRxmJKZimI+ghBlwNdpsJ8qiq/2FtLzibpuwip9zIaZ/doSGuonkxGaubfypTy6UNTr47W
oQ3NPj8AKXRdHYphdCHDcgizRexRVU3/q1lrab5AgrfTC6OwyLMLVunXYtrTAcmS63LlZIRZR+ZR
IQ/sgJvd0jeQEJMw9ZVf3cLyDe2xXMuRx62ORbzIUyzgvC9xzGCH+jaSJK3EPL0JMYy7zMiyQmAn
ilaLfbA1kmG/ptrNo7OXeyvFjKAf1ACDl4XBr/llVujpODNqpuW80/hMy+FmXP3iqlgLc3gxC44w
ke5tf59siWQwoyBDQOCpnquEMoDJVZ+39d8rwpJzVIoxAHNfm4U91IIq6CAXKuMBLmOaffiq4DCu
V19mTIGx57rH5s7Lre2bO8TOsvdzZpSp47oa2Q0UvaJrmUncTf55jRp7yA9syjPivbQx3ZShMdu+
893NROeFcgHjPRmMiaF7UTLunF4xLe/pVfizpP7rMz8nwX4ZKQH3VllIJ7kAWqLC7bo176YahniS
zV6wKrbLLlqNSGXhAEGfdnB5prbPgq/LFWyvoOL9Qcfa1t8WGsfJK7VTrW6NCTENPXP29bg9cTAl
MS26nu5YADObWYhzKF7ic5uJPL5KEtfsgZMce25e23GqXDaL3KjEQ6OlMh9Hr2Z64a6RzaIzpiMp
uaoDN4+B/JIoK8OjvWXIzM7OqWLKsqDEBAXPJrQ7j2/jlFbcb1M22PpNZwb7IlX+opsreg80L3E/
2ATxISkBFSAyxVUJDl4WbuLj6hooP1w6fVle3opycIQ65Yjm2SfbnDPZBbNtONYXcgnpzATmkg4A
lE6paF57Rj7HWUh/uvSf0EmWr+yGfJKj1gi7T5zD1vQlnTqWBH8Y6FEe6mmcGTnEDoDN4rz6g3A/
0JIrVhpHPtLLuPO1IIgt7Ny6jegZ4qassmuOmRXIpOj5oTo5omUSUDW2anB3TeUkuQrrBLWIeTRG
gqiYdXU6PAIizzkuSJdmpx3YnLda3CAeTdhHZEhhXtWm1VWgy72ZttF1yTrnGhSsutVvGNiy2gLl
4OC7HMD6u+h7b/L/ZeCni8RiItPScO/yFAbvAHS5OoA1wuFixHTNrHesqTaPWWMZbfXdo8kgXxjF
w5wD2tKOP3+b3SJuIa5sPBl0UTJafBgthOvyjgdIxfS23NK8TzP+cwTpGfBpHlBn4N545hnSqZLA
raWOH2CphmYJ5nFA6PYyf3Y/jkm8GSlSSLXZCMDQZvFc1ARlEKrqxbGffCkZqiJwTXkAei2vXvaz
Fy54iMtHThhNHQcmIkXxXji96MWNZmjhFAVmrHXy5rqNjk6FWazyC5kPM7cIFLrZn0VKkRHdTlwY
+1tSutIfwlHGbc8NWCtMEBeFecJ19n0jNj/aPFkVysWYM+U0hhFzJFWPW2GACmhOZuU3LpndHTuR
bJ9m8OGwK16pstGcalBCv8SWN/jtd5mjpK5Bw7ttPjA5BBdM4u0BvDLaGPquT6yCiZTZ2NufylKx
re6TLlqGZziwhjgMWxe9jo+1IQrcIxgmmoe2LRZ9TOYYmG9ebArA0MN/QZd/XnID2WRJk5uidoyt
MpqKSsChV6m9vvHQieLW8wm1GPElQLTcSy5k9VL1W34xhzVtOQncgFMOXVDIxo0fZEffA9/J2ICA
H7pFmdRUnsisSe8Je+AQA7zqmjWgQ2cAQrKMqAzVwmyQxRxsr8xzv/TY4JOrPk62jT1ZY+9g4MrL
wtGu8+poDZnjHyiTMMWai2R5JpOkSq+9oS3VmbLMWwIOMgbZapaD4yXJt3ZvTzyeH5KOVmF3rgXl
kF9XxQ21l3UpmBlyY1UNYJUZmbYM/U6Ks4ggZYIsMxnJaXMCv/EkTDo6q4CEhIyv7tmdGUalkb9r
jEytPe97WcyH0TCS7wgpNhYxrzVfOCl05wYH/rpT9eTd+bG7wPQ5Ig2ycqpPeV2vNIEA1Icd7fW6
CSt0a7Rqjp0i1M0iv1kMgrseTVE8F51p+nuro85/UGU5CvQxe0QAr9RpJqXhnYml8QVH7hAHVTG6
N4WhxFeDsJQs2NrizZGTlwm7KK2HuNPdYVBGH1pVUXxrqItO+Bm23mG02XtaDCqu/y0dxXjxq64A
9s+0PmGIgd9nzMp5ZRG4MxupbrCw8PAZlrQvlk+uBsJsx5aM2r7rxmG+Rpmzr6ucJm+DyvjO4aCD
AuMsBouCOolDAuUgI5ULo1hU1WA0mDqidcato+1IfVJ+tJ4o22m7qTIB1iEmHYp2cRsj3sXrSCpN
ZFTToz+l621MkXLyJ2sjIUrPvhvQDZDNRHZsWkbq5sUIhCILGumubdAnzkYt9yv11pn4ZBzKlFlH
l47yq8SQdIogikKj7lriAVT35gL57eioTUdnBrN2XU3ECSXeY2kK7wUCS35iatXm22ClBNAqB2un
Z9iW1JwY42JZuDezJdfBWHfNbawm8zCtqfksJWG2AWU82hXa5npj2q5z5ZHAH0ZDwzJBHwzed0qy
q0oDXMt+ngnCG9bQBaw6SKtFb0kNMnKQ+aZDl/npVdpvv0jbCzsO5cH66ziXujPtC+HmiCY487Av
NEuEbI0HBr00vcB5k8hfxcVDTWLvr9RoTEbdsRxAsUDWRpx+hX7aJn9hnt5C/FeJkadaHAp2MLbq
s7RMkk0mMcMdRxhg4tJonnTG1071S/3WtkThBf6CGYCwgP5cQM58iWI1nxTrMufSUlkvtCvmj1Pq
p2csqOnBsPHsTJWVfNT0KT8sYlEfM5+YEnpWa3Xyl9Z463zD3Xl4sk8T83n2SUK5ogwKLwP9JiS8
3ziQdlxfp+5mV0rN+qrCuVruWvQNLFY6eajZTDh2kS247NGw/Q9+w7LJpMHiOOLhvia6BOqhxcQx
j+SHEP/CENdNrjro1TXPuUHioUrd9AORq+jAzTxmb8px7cvQgiPOkVM8KSr7G3cW1hV2Qb0jY63f
y4mqyChywVkvyfIDje/sufZwZ5WliQLCQIn41Mb18BLlmu0Bo93wREfPP1licR+0j26ax+b8BTcO
yHVEYgieR/v6R4hTDOgbutLJLyZxSDejE6W3Plaep1En6SVN8TFYHkMx8kZEd2gg2VvU6hZii0gz
7EvLrQWt87pEBuE+CrPSlVdvSg79ieK6TJaCjCJjvTLLiA/sutTyaD/CPpZcGIUdLXM+N4tVfrB0
T/xFDlhHIMP6Jc6J7XcrDEjZvHWmOs+3ruAbG9IbIEiznUNH+qa3XfUtGgU2Z1MPzA6vCFiiZnE/
EAm6PtZRRZ1myueKKOWrWjnt81rN+oNk0bib0UzFDp5TPscrsCEhSSZQSwfIjLLUgn1jW7SvGrbs
joFXyXy04sKFlgbNeraEP95HKga2TvC75TT82eVrdGDWceSHiAr6Oh+JRPdU1Zzp0tJcsUefJmPu
W8nTAq3I3uPV+ZcFxl0eFE6/Zxjx+XowMPPw8Dg4LSljCbIycOW7ZB3trN5Hu8OwitQdg8UFmFLw
ZdbsIBcL/u4mwhOLes+4SKvozeuFIpW2AGtE7MIhLikYfWcX3bJXsDx3U9FvgCnpRS4VZLKvHL2c
B2Qe9rlqvl7isTsqB7vgDGQT0sYtb2P2ELoqcbber8oRrwmHTBIRihRiu1LHYtroeadKjo1wxy7Q
it/Jhw5owLXJanQassDyqusuJFcU4oTvfT0adI88YB0qhYCp1zYuUGZrXJrMS2/A9dTHqMGMlvp2
8u7bfrZPSOD5DI/jHZJ2FRjWpqQ8cORdvhoAIA9p7KDzVRZPg5O28HQJTkNDAb903cayYsasrxbL
6W5iNhtOe1m+fIXrNA6jo5NjLK0UT0bO97MqT35UVf0j26sCIEidpfs0LFb0pKfReuI85J08BWdH
ExzPJYU01dvktaDNfeIaNz/sTjyb6R7V0A8HFRv5frZs+CrZofddu9LsOXaSxVIcIrb2bKeLGL1U
ANVnO8J5xc7lvIhnwxTuRZPJErZ0kJBW8cBtbeSnlMOzGUD/sdhWBGksoW4pztknFcUlaU3y28iA
TPyWbnHVE8txqsZNbh2pnGEcZjV9HhwE1TSPyyedQJljfrCwVHmoaluURWXl/Vn7pkEziBbjU6VZ
5/BFAjB20p4++fRR8l0NKPQxAu58jgd4DYdAG3i4IYtOzCkZnsaI1QlLbVTf85kI6I5k/bnLGdUd
2E1ZHwiAyUIO3NHJ7JgoWNpWdgTMXc5bjgOS/jrec/5y+OnmKkd0tK8WPXdAwpH4oB0ofpIbenyd
wnjRsio++iqpX5l47d4ZrYw/FTRS76uyRi9orBxxuOQuwESco+P+cUzf78QM/jxYNXHQzG3QqIsF
lrCT7vpdbE7Q/+zFt7jdr6+PaRV3f/tF/C8/c0Ykz4QBBT77SZ31oPe+Ef9nWfY/z1PtM3vJ8spZ
LwNyZxFS6sdAr7QZ/iTB8Pe+mi3Z8J/efYuLa4VKdy4ArzjfC5dYsSb1/sNX/zmgEnNeNThjc5EJ
9Ak9QCZRButITfPH3/3vRFT+PD91LvqGQ5ExX8y68HYA6OVNT491l9Et/Q8/wk8Rlfaq0UeVnC81
lt0wYhbFMbHBsP74A/ze1/9T3qyH6Y4UL01ZJjWGx2oz/mPZ+bNI2N97+Z/yKT3HS4fJdMoLERCI
rCLx7rYBb38S7Px73/5PgbME93PeTVvcKJgf6GnOxc406DZkJv70/+j7Ef5vb0+BMJXJtqgv0awj
4teKKnQ8Dib/2av/9OiO2ClTp27qi0W2LHGU+MntnpLzj1/9x9TyfxPY+fOsVOgGr0TArclbbuqF
JRlVaL6pvHRyDktOLE8beLooEbdHTTGzzPTExys0Dae/01QTYxnqFJj+hQzyaDpNDLgl9InNKZ+/
aiVkd8bLrOAKSP9LqfbJIjE8xJnBJYFkWhI//SQQ/NNTFwuw3X3qRShMGF6EMz2tukuSd0YN6RnO
JpsyLFmU0i1tOuGIxP7GQaGQL4sAQm8fif+CsC88ajxQrBQjA2W89gfjlCcu4An/9Jr/es3/6+v8
v+P3+v7Xb6j7+3/z5691s7TkIvU//fHvx/f69rV87/57+63/97d++zt/P+0f9z//hd/8fV71H//q
7rV//c0f9lWf9svD8N4uj+8djqEfr8372/7m/+8P//L+41U+Ls373375Wg8ES/FqcVpXv/zjR+dv
7AXbyNf/+ufX/8cPt0/4t1+CNqV/l/zlXH1LX6u/3H19538/vrf8ZzyT//JC769d/7dfPOuvjMJT
wKiWED4RV6zf0/uPn4i/WmRQ0o12oVmho3n2QV/65G+/GM5fhWuans/PTEe6xMv98pcOTnX7mfdX
KSW/poRyPMtnFOH/fce/uWL/cwX/wixRbPg4BLePyPP5P7e+shx21K2h59E/RNL9eWBZTgrRVESA
nWTJSDMcc+CK7MWG4PToOfidHZjJm42AqYrnf/ry/vFW/vmf/hFD/Uf/9E8PtzOYULRW1u16uw+T
qKVS6UJzIgdqyW9EpK/jvjrNNn673D7QEgoX/UXZxglAHNjd2W1qVDcDoZvuPsZwshj61pf6pMR6
XIn4iMl07gBrh7E5FCustiGuOJ2f/TU/RtYJE+vOBzBZk/RgS3k1z/roFRb7k3NM0j8Jv/+xDv7L
h93uBFIbhcf1/u06OXgdpnWsVTtl1gGGwpBz3578lUAnz5795hSAxj7diCQmOhTjk7xpU3UxPD7W
wM62T500lIx6Axz6k0Fj//4WQAOxBNOhXGj03761sUzIIKnQxgG9A4hpgjOSsMu+zbynhR6mN4Lw
CASA/EXBnvzxXfBv/3XJve4qxjO4Qv20R5VEBNky1d0O+w0po4/Z0gZFPwFWPVg4gm05BAaWRzcp
6fwaf/av/3Zn/PX2lyYtE6KnaQL9PJwA8wsNnQFApK7bsEnHA40bUv29j15uksBZBYT24KtM9kiy
5Eu0pBOpa2IA8EPRWCCx7o+/jR+zfH66TXzJbFjWBGEroh5+ey2molB0abhNTIchHUtnyGC8I1HX
RX1QwJDW9LrFvyIhHuXYoPlACQFbwnTrTO28lMigJb1n+vo72Q41GKOAjcwPUTN8A0VbQ6dhGlJG
8Mfs1Hf+0KDQdQPab7l88hL+BBzihK0+V5n1mrcMNFrns6BqjteW+DjG6ZjOUQ8RbrHFep8gs0DX
lu9FNJzNhWCcla6mW9NDmaTwIMmtfbJ4n72mf0lWNBMOT0kQe8Otw6qzm7eOTD+/GJ2EEhV4z4u5
R95RbwUe60Csog9H+pvB2o2X1LAAqeb1T3LNf2zxP3/hTLVVoCT49+XPY3aKuGkiK1s6JuC9RjEF
dv9mtDd2uk+8m7T55NARS8mg1F9jok2+iu6TVA/pB4NhUn985X8MLviXN+L7GHXpfoCB/FRodowY
VaMwuRMr3IUkuIe+b35lXbuYKF7BQAh1WPwf6s5rt3Isy7a/0j/ABN2mebyHPN5KOgqZF0Imgt57
fn0PKqurQ8rsUhdwH+5FAAFkhgwPubnNWnOOObZr5ENUGArvTW7TxzRvFqnxQHPyfaiUFykZ7kIz
3JlSeAiibWOEb0NvnzNqFousNzZFJTZTbx0qzbj42rlX5EPf+vvWSG+1ydgkXXHC9XhJtObK2rko
IILictBx62DJtSrlSdL657zpbwkE+2aL+pGu/vXzG6qpI49UZE18nYXQI4xKJSjNoM5YcN7fVPV4
QrSNOcpfM3+sFFRFMCpc3OpOXZ2zPF8qPnDuqv5mK6t+5rd/TAo2QgikghApDVn9MiWpUwTaaTBq
N7Q9gGXAFPz2tTO0c9okJ8UE4Zo17TGW66ehaS8yZlEJltqUjtsJazg1BuapqcidRB4cNFaF2+DD
77TgFrvT7G/9ZtL4CGv6eussTE86uBLbBCz9edIIEtNQooSh0xjVgy/PoKvOPiWqvqS9spJCw2k0
605PzddOtu5imyKYlN9ZqCMXGI0rx0afXVvo32wNzbeqm8OC8oYTI7TMM993ZJ3hPmYmLYrpJpyM
e8NiNWr88Yhdnb45JIdMIwAtgA3pr4E3z15pB2PKpczVV4Csq6kqTkZqPScqc1Yt1c+yBf1Dn+4l
PXxKRvvF65W7HAUsfiaGaulfhjpZ12EwuDhHU4SptOJSEOEJyYsxNRzqRMFVSg9+np3/9YvIYON2
fb6deETI2NQRqSBq+1qMIIi5q4yqa9xyAB2nJ6UzISccWtpTPlNoklGqrbRpbY/hDXYyW0isk9Tv
+UBKvjhCJmlR/yvr1ugPaAgvrRbfKxqfLwrJNAf2NrLjoOQFEVQrd7hOqKqHz4FdvMkNgmpTkSiw
jc9RDhQL51VWAAfvsg1OidMkjLl0/z40YKroHxS+9hCozbVbmwCYgnSHsmkvtALxI78iFk4vD+um
9x4LpbiirOsXk1+TWxQ5A/u5BpsGEnxWORPWdT2Z5x5/yYI3/uhZ1jaY+j1dRPzb8X1jVg+aRRsL
kHd6G3XyrZ5rPzLlFJtGwHlEjxa5Ls5enSCPwG9WUQRh2aCAfavU/S+puCCEwSSu/aSnWC+00r/3
bfHUjEgcO7iz9oBdzT7Fnv+EyjLWwC0M1Okk6BoSrXv9pePTktd7hAuCw8z45pUXf/PMFTASGq4c
TfvrMqD7EwoIS0AxbhukNVS3KDazqY5TQNfIV7XuDuoVHpl3DAVXIt0fIqkkj6nOd0WQ//IjfW2Q
xe6YQao5ORVaNveHwK/0rVlsbPoxWoOCAPvRzLsswRjShfOkpVd699JQXJt8/EE/EuHmrWgN4Lty
/kTC02ui24cQGQ3Hxtu4x/xKoyFf1oJIxhGx0ZhSvyZ24oQe/6x2w6ZoTDqRZaq5aV7dMPCgyhC/
momHXhff1dM+8iw+vSicPxi4cLtNRKia/WXe8VoPEygtJlegL+xCmWFXb9noAqClQy+1wqBxHT13
XhS4wbzHKt8RItDt3Aqtoh9AnVfxjrrqn83etSX16A+gSrrx0YJfslC9dp1N3d4M4GaM5lvX9r90
QIHojJJzYpvf7dA/l2CY9T8+jeBEZSpMo8b8778V2mhWDhz1qgacbe2klnCifHQaO2TSiVZKuBqV
lYh2FlpaS4OXHGpOIPdLqeu/qXXMFZOvd1WnzMkSxEAUX69DNgYyJFABuRVhVmlGw3xggxbHi6J7
qyr8STIkvE79Zv+hzA/r6681TQ6DBgdLWopfFr0swn6lk4zgtk1xkUV36vl0nfU8G39p5LtV6W1L
yViBhFv11RNLuZukxdVQ5PdUokVkrb+Zh/+yNZ9Ptx+7coNNASfnz89DQGJWcttsXDs6yPIRStpC
TQENClBYw05FFKr4xjKpASj7tWs2OAHntVU6JHhevrmWz1lHH2ODTTnnd1uB2PeX0PZIrnrg3jyT
0u+dRtGXdoB+NV0LpVvGUbnri2EZZsWOxp8zO6p1ybirSv9QFv6dDd4rza4t+p9/fVXG3zwyZixD
MRmwWOG/PrLYqyccNpgjkrqkx4clHH5OpeA5uwErqS40CzRr0K8w3eQ4aK1fIzgigWOd1VOn8+NZ
BwQZSyO3V7Zm/cKpAmdDLpHvACpRgFtKXZc4oRK8Jyk/STbuB2TBiJ1AVkpo25oovRFANCWUJEbl
gojflLF4Jb/9Jz1B1L4qxbDMc9PjJBWA6rK9MVUbtEn0l5DwD9ZPoav3HhpEmi+jhlx5Kdtj5gRp
UTv0YY6KDi5M68QvoebhQvPdWrOPGX6IhbBApWndtpBKLJfBeLHhqSxVNKluIm2TRv0mJ/NvXg9L
0VSD6cHkoKh8fSu1VGNX0iita4X4RYt028rYA01waOA/tip5LjzrtaYd0RmuSTBaokd1pVi/6QGt
gyTe/utnr8wHwU+vq4HJVGf2JTrNBI3x5aAowobuOo5pl7UKaYG2UtmFDFDXrZi+1FJmcsXwrqeH
LNok5tWqsaNhDk6j57p5VMq95r9/c0V/mT8/roiDlGJaug018fP7qgXJOBgKgtPBvA+8+4DtDZZn
nCv+xsqPQYV9z99X9rK6kf1Dlt1+8+v/epJDKWfIpqBlT6lNfG01KEmWMPityZU5KVpVtx1Ue6Vw
ykbiWDi6P2dDxsYjWKUL9rZ7b25eUh41puE27YYbfGi7wvOXgx+smIx2Z7VESJSIDaCS9SiHT0jQ
Nizi6z6st7k+rgqabl6I7EjpVlAdnABeRp2NLlaMRWZMbouJcxYxx6HqBh9y/ercJOZ9mWLKz6Sb
sfNnudBNmSW/kraqFkIKN2VzZscWFca77NVno+FXR+Paz4Z1nPmPpazch2weMy17HqNoP/WPkCJu
tcFbd0rmqNjZyqD9IdSlYU7rXpKPMc3vsryC/76WvfneNMVL0SacaReTDLwJ5SSZoKhl4lWeQUe0
UMlYVjnrZzzMza1308fxHXJHBJ1lvx/CwYJhIb+FkvwgEdRRkvUQoJmbPPxlJbgZNVci+B56gNYX
V6qq/OjRlTtpQD8W1TYxA4XsoHdxTfR5Dlojy6269jx1OFTq9haCG8qfFzzvO+glTnrRES+o/ndp
38pf6yzzYNFI1FJMheXua761UcVspxQQj0LLIBLKGJyo5qCZDuE4DvqiKtqj75ejO+9vl00W/rKY
gbCqbYsKDBgtM3BfjYG+gEiaBYcWTjLI0EvAb3Z7N+QdR2SJSn/9Qym5VWSALK5eZ+HryCfIleYu
kMQGb81r1G40pb62qISGSXmwYh9pXavexbECiam5NNxLrJtqsGhVfTfY4SlCprPQDXVJGeaU2wO7
LQuFcd4EHcpGe1fqiDEkiySEMFgkHmDajieF2YsOfBK6yjg8Umx1q6rfawonqYRab0ssmlC1I1pD
R8li+uj4l+Rw05MUEvr2Lo7DzSSp8Cp5iY19A+AYEWp6KjtqxI39btVYzrxmOI1V92oChNG6I37a
65wv1I5NtywQkgBWi5/R2m+lbtOmMHWT+DDH5Ei5yhGUGvAoxetKGq9FWNkA4joXey6IHxsXlW/d
ehqMn9oqj4om/Wzt7bwRCXrKUlrgTl7gKvkx6e4k5PowPXZ2PNyqsemWdrLxDSQFEtvtkYUCXety
6vRN2Q37EHV1FtoX8qIJZlA4HoUqvpo4wiit8V/E2D8Ly97EvklRsh5/MO8t29yGIj6su46P3Mr3
J2ygm0IynzqkEMhhkbuHkP3NXiK2QjrAeT0Izd/gnltorjRlJy3OXaR1S7UpNmHhOWHkPeEB5tfZ
5s/Iqo5eZl8rs3NMaFCR1T4Gof74MVv+X+nc/D/YmDEphv3PfZll8h93L0n38p5Xvzdh5m/6swcj
WeYfhj0rtlmV2Lwpc/X9zyaMZMt/KKrQKLja/GUjo/5nF0bR6bRQk2bjBymav9l//aMJo2h/sMKw
+NoybTxVtv+tHoz6sTb992ouBPscm6adzg+VBeaXL2unqU+IhydDrKBSXdG5vubIcxf1gyUZpzy1
sEMTirEgFurUDN4WN/spxUTJ8mMqjjwVxOskqZOlhMKVqb5AiYprIrHXdQ98P+hRikslWXREhCwS
2G+YCrI1vj4cCOAlnaTCsFNNrBR22O56w5SWEX42WLawlnJkZxHe1US8CwXNJyen0yCRBVRo9hVd
0FNmvE/67JWq6BV5nTmDta5arrwRsIRtHzkKAjkWmJ0164IRI2kLJTa3fsAUMmXar6I9Vd2Kzvfr
x79hd79ntdqGeDsWuWcCdo8hyIredhqzXZiIYt0kMpaEfndwhgYb4Rk/KcK2DKDU7RL7aqELXERa
Oq2aimvs251qxC/zZQEHROmtiO00WdcE+xyw5RLaAKSezLqqefxKXsG0MPHQsQku3tspeJa9idpe
W1sEA6WLEu4bG9EeUJ/A/RTGrwHoNMIZ8GnbSo0Hd6Rkmj4bRkWCihm8ErHNp9YithPdNeXm4zMD
RCKmt1kkhoTRAfNvdW6jV1d2kA8G7WBKDqQ2ZezVpFD/9fF/Sjt8k/IncK5IlzX5sWSskDxwyz57
N5Zevm5TfVtJNYjcNjmBa/HRUJ1EaxKpFeHDoy+91WEcL7EOYIDz4hXUm8fUTpONbt/mIjsNUP0J
8OCQW1FgxhK4LG1DwDPw3lEnHvw6i6nOeRczf2MAT5AsUXdN7aOSllsYZw1i7v6+ins0VtFTiZWA
zgL1fYJnXk2bX9kGMJPwBHKI81zSgyhN2MOtn/Sys6LsVZ2QhYwLrGDbcNwopSWtFa3fapI6UClJ
thlZGHsM6T4tjFAmNEmlKBBX6WlMuWEEEFyqaa/iz8BswnoBIe+Wksein0XqXl7v7BGdvVwXr8k8
7mPDoIQY6nhnaMajZLo1osjcdxHxHbZOKrLAZVS2VOOCOgIi5tOHA868hSwItrX4BcOtXAC5qpbC
1J86UY+ubytPiaJknPVy1Y2SCsYu1KVLXmt38phtqwLvQhFNRJlMykXIw6UZAyqliqE4bWUfqsoy
2EP6LOc0woRt3Yi6FMuUV9Qx+gfLNh4GMkvcQY5vouI9ksLhHEhYUzeqHLzT28vcXJ+2TR09DYHl
LcCPbkMDkoWE30XRvdthtN/IuVqRX80QDm0nMz2eeFpsAdMjdGdBDhLVlZMo3xawCpWgP5rek5z1
NxxAgjuDAvyxLujVGJB0Dzx3KseDkNgU+Dqjf0av2OGum8p0n3XalqxGcm89/A+VgFKQsqGsMmzG
bLavGTPRUMiPs6d/Y3EydAAkvvdAklagPK1929e0dwnV7HEpV22gu6lu+ptOdDS79N7RBFBxE5Pd
Ji9TBpmIV3YPqyuI8qeGMB2QsvUV60y/gxVKKpLhVPMDEaFq3qFThU9gij3F02FVdndGl5ON0/UP
WI2eTW1dtNEZuIaP645Jt8kxcppT/pTFRzsanmEdP8Gh8ykFuAR+Nm4zjateSnuqEritAwOXTu9d
1SFfDTnUAJsG84Sf4x5VvqAe1r0isepcITGJWZGvrOw2cOSu2GLvwu9hscMuKTwvSNWiBVQMG82q
2EyipNfIj17gWxJ8n71pOa26vTRB2/ZkwZm/vMnMzuTgDulBTd/lbu5TKOW1sSigz06OoO6oG3rZ
fdQVvaNYzY0VXnyZomdn2iYixLTbtv5PyEPAniApjAAphHaq1bBhU6z/kuqpxiuIHL5v5wL2tC1q
CgsK9QTdgtajNHCLzOwHUjvvgKUcUk8ZPtWZ4MgpMpctIIFonD7cJqfZZyfhTSGC1DWCDPm43bWb
Ah8p28U0uISjhItoTOZaOfYXlRVqhbEhHdbyS8zlSGqMA8vGSoXxflEEdsi0YIPk0lXhtgljFEt2
OvwwZd3f9SP08Hz+OrXtHM1QLuB0GrdWWx3zoX+pMLdpEar9kg3zZFi/zK6mEExO806kBqcUqyvW
glEky+dRH+/QSb8ZqH1UtaRgW2wkK8OxFGQeGYaem8BFPOHKm5M38/rEeZxbZMdnUdkjnRQd8nza
HwCpzVAUDH+E2KwwaVQxRBLVzndJ/16ot00vNVsMa/LBopHn9/F4l9f2YzRIdHlTkufbdlgBGFJv
pxHFBCYLXDKjkd8iVF/JRWC5LS7WLmlOEEXuDaX0yYeQVkOhkV8Ki88x8MovElFvO5EmP+wBDLyA
KR8SqFMh8Q6BVIcyWjeKD/V+bONntCrZppKrXxWE363Boi5SHML1NKVcDK4Z5NkbiADROraW3ZBk
K88qnwAV7O2KLBH5ThTSSqKstOv1YVNLTHIt0SWdYKE0jPBwrYzwVOfxBeDKUQ6pdRtp8NSQjLic
1HwtekXZtQS8kfJyQ2bAGgTbO57w2PnYJNS6CykdYGXRh8vcU+IFeB+E4NduqUe5cLEW+yfK74tm
BqxATMcxSMgGlbzOg0KplGe5zt0RpFVwGTPrjD33JNKGnYsIu6U3aHfkPJIZaItDw4tMN8ifk08P
AgW821XBMzgn/P/lCpSAvbGLajWpMMLyIDh4AXheVXUKMLC+7uT6GyGbyjpBhQcxLi1uVaMsWI4N
ZR1GzTZXUyeHLuJWqzatpVVI14NQncntO39PFMVDrAcTEQD241RRhy5uq7pkEcYPnqjjMYPDi8Oo
htif2fY92VPxomMptjCNmr2/bDqoLOooOSiVZTwrEJsDBw5osy08zlKEAgQrU4Ig2al575i1LuEC
xcFppU8qGFyUGZLsBgVCS7mCkI8aBb68qJf43FYJbORfc6YI6XWO3dflhVRMGe6eSScVWzQn/bHG
SWzIBxGZm9a7t3DH7iFio8TPjwjc+q1i0iptqGa11nsU8Zj8lllFnIZivPoZ6RhwLPZhJ/+SQ5C7
zEwEykTezssCcU4H5dRG05YX7bYtvF+krDygaX+ahhkrJm7x2AM86TLisBP1fRLKRmJzRrQBWw5R
/QRFvh+QgqzaZKC1rOsuCUoh66Cx6Foae01MQIqtj7dqp6euhCAmZHHqw/SV0EJmdi3s16VOPbgp
97kZPvSJTym1tpnUC+u2yqkMV3z+ehXrek/RVHvWk+Stkq+EIOEM698VcpccMrTgd/Q01WTljuiu
SxCk1yjV151qBNgYeQZBwjEcJS2n83sqQ42jpTMPK8VgHaG/6COpXbRgWt2k0pZjZ6+KZjrGvvrT
jn8g3s8H0y0MUmskiZEf69YStKOPxbN3oqAIXD/N/WWmkm4o1ckpNcofaYJHna9ewJJ9aM9FGz6Z
UkZNIbHucJG96lZ8ALe1sZMTwRVn01bCbfAsjOokWd25Tc1TV+RgzUiBqKxkm0wABKWcRrDf6htq
PcSFeL9Mr7mt5GaTF2yt8tqzQRTR0EwT+Wi2JLAMCpUOn6V6h7uXfGWlOwBha9l7lwc1aUnTLI0X
JQnSIw/TbY3khoi66uoBe14jsDXxnhaP9iWDLLDzYbkxcIaRHyHhPap/FHVgHAdNp0Zo5PI6Dp5q
n4ByTe/okdtqvJM68n+C9qYzQRIpreUOPGMopuywUGNvkxijhc4pIIhGAt04dyCdo0YiM7tJ3bGH
n9Al44YcgX06cp7jRYOg2WsPebo257OCSqSQY2njmw4eBMExeqiAU5YFr3hp+fKrMsd1FIBDobWQ
3DX0FqUpi2Q+TCmeRzs+NaWOvr52LT3JWluWQVtkQMPUpPaSl+Y+19RsrefNSYctwRyPoSDSwKLM
mz8GfO3qjTnHMJiras4A7ApdWobGTk6COU44fs09FW8sAb/UOcld10M4hl2w0fWKAM6ktblNzK58
8EhRyXAK2DrJuE+IQIwWSik6RyYpll3qT+s021tBp7nQNV+G4MfH15JFGAEs5050JRQ/JVuFUvg6
edVTn/d7iCivxHmxUhQs4aZ3S4+HDJH5ezrozmz3w1cIg0RnjilrW2nQGY+HkywNMBMUeVf24q3I
bpPMnG4qxduBRdR2oeI0CNqcSUrGvdJge9FNII+GEr8KIhYdqJftMuhqZdVQB9uTr+wE85HAoxFw
Cw8LhNmoLT1Zj93Eki7JoKfLpAgqiKnHiuAMpybSnYc33euZZd30qX5IMfCtZbyRaSO9gEXvzpMk
XFVgOCbznVLaHEOYjEcErMuyy/lRDezElp2t7EtvnBfKRTMmrx/nzRaG/zQfqmz11z/vuzFaP/oA
D0yjBCTXyPIWY+3EBFY1dCSgM5h2cFfAMijKsd/VY3mA4hpzDl23QUv5ThBcEExbUAy3Q+b0RPkd
e7YOmJIPIkEX1XN0j3B8EyHhGfAV1HxXmeq2anlPRnKNV0lZGa4ANeOOvTae8j7mjGEDzgI652/g
fpkKPJgg8h9pE3lw1Q5wBiUKBCOUtGgi8JoJs5CtrR1yc/zxxhOckD1SmOytphvbpIIcUanDMkii
17CmDIdmMKFkkdv21ffzY67W7330rjQ9rIK5dNKp6ln05jOscTQnETrH0TwEDYjDnKM76zaeOJmh
UxtcgtfLaLoNyQ0nH7s+mXrkeS5AwmxTn1d9vs+W3MJzoPLp1DwLNwBhcvBjna8kacEKzmzRrlRb
KUwE0hXQjUPZ5TTNHnMQMnP6DddET52/IhB2ZO04zY+sffEUhPkA5C7CS2ENSJHGWuVdRTuv3PN7
ESn8l6raC9kSK+5Zu5iLFlFonCQqBt4wx3lC2FWZR9o6eTVrg1gcVtCwjLZhxtQEFZyLGvkYbIEA
UQhn/lzzvSabfpsGxhuBiFBDSug9A9UTK0X5lVjBWzDk25awS6Qp6oMctWi0dP0EVbNzwLZu02yb
jNFDwsZlHpzzuCQ+hZOT31yiGKJvtponRHA2JxJ1VmUeTivf45ChcgoUPrUj0VFZmn+U5zdHKeUd
k+X4VWaD8+flwKjnGDLPSpR3QNYs03mTNIuT5+qLNFqDixlPpyyv4QqfmVc61aFinhCqyZFAlKYV
3ZoO9qfTpskrrELWnHraWCVn7ixnwQmsaSPhDFwU42Oq5ObHvZE0pjpVfyS7wHTkhDn343GgSouo
G18JMnspiZb9eBBlbVyVnlSg2F+W+ezzn9ukHQrfxjQfP0pmUcqP+7i/41wxm3qICJEOwKRpT4MY
biNAUkma7vRYX2bRg13GL9pU3RC2iXnRUKdNYg2+m9uTuRQ99fReR53bWOxW5LgjgFiqIZ1L48Ec
GMQG7JcVnt1rOjLW5gnyY+IefMh+XvdmgCBZVoMM2xW1Me/VvAQMRlOyyIvVx5ciXmcFs+oL29GN
rtbmdtT8EXd7H+/0moNRLkcesh+QrrGe+Rumc2SUCnXJ+TUZAm8lMPOSTUbJTDex4kHz5b5nooMt
N9hX2eteiqK+j7EIfdOw16j1/tYenQuqGpIBGuPI6OcS7vzvv4k5jArwpe/pqN9QJnVjtOnbdG/G
E73ApUBXYWTNW8iA0wfzFICmWXwUDZPCu85XJmXYt2P/cZ4E5pdMt5N3q9nl427IyktJBkbJICR4
5sRpZDmXM+1ChgzPmw9W6xRp6q3qLX6raV/+LAb/Lpf/LAv5xydClqHS3jQECvLPnwhFgW03Qhar
uSYMdp79O5UxEb42JmEnQ/toxBQT8eV/02n+kLt9rk1rVMjRKzG5IF3XZunUb7dSzbJw5BDErazK
Ve75TAniNJeBmwhWYWOcSIP4mEWKyT4p85LftrA8p/BVWCYHfvsJSM/rKO+NsP4RtA2NrBQVGJub
lrc58MMNpm205+YWD8frvGcYSxaZ3Pimha99lkv8eQcRbxhkJuKtp3f++YOQkyqTIhKKVa/y4s1X
Ps9/fTzc1NLSsKJXdH9nxvy2DHl9zZgpDA83cgYkigpbD53ZIeSy4Ju9mkO1ivLTPMXHzMAtPTwq
4PZ1VN4mwZoJeXxhjnyD9l8bIUwdTEn8vBot5iwqnW/f/CwDXs2PofJvdXf+znLzyaHzvzLuHO9W
1/8PjDu83f9ze+j/MGz89uU/XrL3/1i8VK/tO6bUP/1As+mH7/1Hl8hQ/kBuZSKAQs2GZWcWhv6j
S2Sof2hs/jTKwvBzZVzJ/90lMv8w9dnSgRAH0ZYxWwj+q0tk/IFuBkWEZQl6THzFv9Mmsj8LLASU
W1Oeffn0iOhHKV9fxDaCx2iAFnLH9bjud9Fh3CWH7GCei4N9ls7xKbikp/SU86c8ebvp4O+Hbbg3
N+km3+U7sW+PpQMy5Jicy2N5DM75UTqlx/jY7MNjta/2+rbYeCv+bMgw3IXb9DDt8kNwKg/1ITq1
h/aQnYgzcOBCH6Rdv+23yWZYFztjk+30fbJrjmAXzsWxOIbn7OifvVO7j47Bkelyr22xjX8jEfub
G6JQMZs7cTTuAHB/fqGTQWrBHKmDO/WTG6vRqs8m97eh8jez7ne/4susq9CXxeDLrzAl9iLCohiY
fzOxK5+Fbh/P9aPzR+8R7R0mrM8fw+NgFmpUK10R1mc5e4+bdEc9XzgBoiujB6oUvqQxTCGb8pLa
XxoUX02YbkXzBsKbwf7Pd+N/84GZGXWMZULlFfirHYcwdVhXVoyqqzeOTRJvxSS+8Vz85fPyKwzF
NrFdaEjrPtbu3xYUqfWMvgKw56Yph68mo0MFEk21vpHHKX9ZueZXD40bPVwESZb91dzjlShXk5gX
RpvM98yo76ymvEPwcdEJJZ/kk9/PZetQP6GUfjfsZj3aILSQaUPkSy+Naf9IzPDeG5t1k2k74Wm7
2FzpA8V5aB3FAqdSQTgvoWGB/1r2dbIKjHSfkJ+iIXFni2ENS9umWFeQ3BizP1BBQI8eOnvTt39Q
ra2dOLJSjmQtx7XhmctZ5PL0OIT8XKWs70aj3zL8T6Xu7ekHVfqQLaIhPxoqNCzKbyGNK30FjtHJ
yfmk96j98iyTJqU0PbfB+NpwGoQszvVGlFwTRdBa6qH/7HTDf5KS+i4wq7sQUw7ZxPHZjzD8wYcZ
7O6ubdX3Of0SXZ66K4M9RHUcaxLqoIH8b6l6mnKz5iwRay71xnFCJkgq4TteQ2UJtWVh6ZxUWVlb
tvYjqg0sPwqnaZQq9SJrdc57CGojmDWUOvgtQ6uCazKn24jdWjL14FpMvheUX+patGFqqqcWx2+T
ExubbRx0cSe/NTJY6KQFcG7oN6WylC2OzzGIsmXH2CYOQJBl1BWOVhEV2ut3YBMRY4b3eTeXNit9
r6dg8adWc9Sp/WZq+usYR4PG64NsQAVsL395p9UBOAnBToMLxf1JjPEqyJNVbBZP//ptVVmtPu1z
8Y1++j3zrvG3d6nykYVZkLfdIQvJ1o1eYMo42MUusDQ2ZK5ta6vaQyzdgAo5APDA4Dm55JW4cUEe
gXgS+RqcGKgXQd0dGOsYv9hGstNE+M028uvm6+NCkYsj6uV91L7ekDzp0rSR48GN5HCNCQH+lHw/
2DkCKvk7Q+NfJm1uiq6xkrNiw3TS54fz200BJR22qa31bh5lbJcJjWy6h6DxeQVibMa6Q93X6TDn
dKnYURU/kfZ6V9XyvRZn3zygv7sUtrnUmNhAq3BhPl8KyFSw0xP1XpWCQE1lOOnVbz4u4tO/GQR4
19Buy6phC/PLxjaffPLTJNF/LCC0C8+NXd2GAiFIa98NcrPvlOYIzJ5u2VDMDpBl31MTgBpnxuWt
XyUr089+wpbjtKfcD14lLQpTXOruWZjtqkm8u/nqvdJcGkO9Yc97O6Fw8JIXMSgHHnZMhXtEe6ET
0NMXbismMvTaadk1FHlDYIKGnlwhGZ9TyEfyNB1wlcA5Qt/YxaumyndTq9xjXMjU/mHQuSI72qUm
fQYv+VmIcg5p2dA5fvESzHAcqlHBw0ih91HZrpfW+5wJY6gxK1K+IFxnJfuBwyRBI1DloNm5IC72
JPJY2FrVLOU28LVaGr8UWrDORo8Z+GEamfgVaz3ENJDRUfu0ggYzfJsFnqoJFQixV9xQgSfFwQkp
OeX+kRQkOuzRer7jslYu0aDcTw3ZsX5fLILS58wsrX1pKcOYtHv5vgPauFCkRl1UIPcZh5cqNi6D
QSHHJnvWbvY+wPLGsI+pHa6FV2D5SHfhWJ2RTDNvpvZabepz6fsrshmxT6aPYX42w1XRDUgEy6dJ
4uA1ZyK3xD8uOo/VaWyJAhXp86gXbiqVyw5OXw3bKBzV+9Qun5PxVEi05GQRL+hjPk3kpo8odyfu
TF2eBzZUhhJumK7f5tFbp8UZyhT4aIJIeZaxTStepUAA27KkgU4ynV+r94af7TJVeYPoeZz7NEEx
uWH0I03FqhikOzVPQbCI9gFmxB7UjeOX1nFo630yFLfwIldFj6gVMYhM+zOTjjbBZDHGdJSmS1Ek
KxJmeQb+ldf1ZZ5f5da69OQv1DcFq0Vrn8kA3EtFvc+a6Mmq6rNFhCISoc69V/pwm03Vnhu5smmD
Eklw6IR8IDfSkbVmL9Jgk9K+0JTiNgqDdRclqyjIr03cu4bEs+38aw3UB2NcsgNqeIo1HhVw/07V
dkZHH8jzEb2H7UNZFdv+BY3HVmV5WSjV7KEXkdthuCScg6A282Lk2n2igyjlSUrF89hMB1b0+wga
cxuZ75DlhYuwQsadTA5WwCqo0IeeuAap05ZNoJMLhkk2T6CujRRlEJVyc8RGSebQhRLZWMWOv+8f
FImeyzTDM2mnduNG7/y7eb6Xa/NZtbqfVlct87D5WClAnSPuye9inFZygfckbWh9WOG2sOy7qceE
GfekyVZ7CewSScK7VCHTKDbjnyHsfq720HbyPf0ZGurbsu/+k73zWJIcObvsE4EGOPRyAgitMlJn
bmBZKaAdWj79f9D8baa7SGsa97PggtZVlRkRCPdP3Hvu3dyfInioKg8jENmMbMB6HQ3NsdaSQ+vk
n+FYfNkNjL7sI2UJpMDyYmaqPU3Vg9sh5SF5a0VgOfFsd6wWdx3PYcnvGqr1S91CasOc2PZ0Inyr
CbqA/DlEexJ73nSXVCN91+JmKGftpEfGHTvhY9kNp+Q+YxARFOVbYTTI5DOkGdpU3qNy2jrBR2U8
teU9Sv+zjPTJs7Mx9hKqcjcmpozCtVeyQ9cDYg0ygKpE168yN4fpLDfLn7Br9QRPn6Vk7NuiuwuA
MC1/wxqmU6RZd0qIurkoDhO/jBvPp5gjC6IZvj2eyzBHgiCX2IKtrVu/sMSCp+JmUhhN1Nmn25Mt
Uf+CibfD0PTHLT/GzILi+mrYwZmY6BeF1AVQ9yD4hlVvbYNIPLeKdrICfKFMXO6WXxExzWNIRVK5
0daA51gb1dUWyTfYxCPpHx4wzE3XJNtp4N8NgvPAm7vqONb1OsDWmm1I6DihV9+DIb66PDxZ+L83
5/8fYlCjtv+OPkKV8n8btYVt8hf2yP+Zv+tfH3Hy8RdgCX/ln7MLU/2HjkYHhoPAwv5PFes/RxeG
8Q/7j/kEgwvXMf6sbzW0f7gMFPDt4ev64z/879xCd/6h4z5D7Q+rwjWRv/43cwt9MWr9vwGizXMI
kVDFSr347O1/sdhPRO4gIunztZNyBAexs9F1aLcEG3ARJs6mLjg/tN7iIFOD4BA1CNPN5FrWVbmf
SDX0lQndG2bqfB0pPJwJubVze4KI1xP9WN4Dke7XsrJ3LUGLfjY53RqWZt0ryZ2KAukQLHTBwTIP
IkSw8qdP4d+0y7/Z1pcXB7gFEbCGc90FMPpboT/LTEnrgkBNRP1viBcukS3+EMm2jvUhDDoOJ3kO
CqoOUdufTsU5RGizpXdv7ux+//0voy+F7Z/ead3EuMgT4JogT4h8/N0Ck6jgtlxujbVSLYTL5q1x
iltsEwnbmdgKjF1mUUNMmKmbcYgOUckMP+nPlrR+CJ4igs0OfqlMLJGKWSvXmUkdErUDLzyyV4uW
sASljCyHrBznS4scHMFOsu6QUpqGb8LZXUPK7nyWVWzDzPaGOA2VS6xsByt7+fuXurytf3mlzMCw
ZgtD5bWy+/it78kRpqkKe/G1BnHzKAbCLAyVnlpp1jkRPCBDAv2IxOjvf+q/vL/LT3XRXhoGgnFA
BfxWf2osEkI7DAh76rrRnFsSkbCQWPlmIjHI+/sftEyufnt5zBSh4au0zNa/dEswQEVsmq2KfKPf
KX1erQf0nodec1gEaxh/HARb//WPZMBvqfw0C5ejsXQyf3ptFsUZ9rZCW1czmi1lIqc3b+0bDTMi
L9ckEIAI3f/wfmq/HQ1LZ4w3mBEN00yXN/W39kgrkQfHA3mcAHjMQxYcCmE99ZM8DmV2JKjpWljz
NtQYAyDT1fy/f8X/5hmymOg6vGSHoa74zWBqE02ZDKiw12ruwK0eR5CNLnCUFHB6oj8VlnILbbn5
738oYAGORCY3Gu3aX99mWNtMvqxkWptZcw3Fo2nyYvEQy954G3skPLNh/ce3+a9TAnt5myGKqLal
MocGbfDbIeUywtJJ4pnWllGhKQ8vdSguRRykfgAdxm/y4dPoohNsydSPKBqUXS7T+D880//mywNU
Q3W4pVwHwsdvn3Up7CUqJeOzjsedTDJ2bhnPVxF///07vLyDv313bH4QvTZDeZ3j4a/vsMOeWJ2n
aliTFuuV2URganQ0+t3yNC8iC3jpfiX+w9gUw8bvP5YFDqcCqzKsZXjLfnt5IQU74GpCGWKDptkB
pRoqSn5MtWtrUcAiwSlWvWbvtSi9pqP84omEsmRE1YrC+5eS33jHR/C4pb4d8WyCHnlC0cWuPtTX
eS+/WiV7Enl0lkTL7B212fWdQl0dEAcT6hn6LPXJ+ug7/a4xweROo/ulleIuIOc1ThX62schkp/k
jr4xan4ptPl1yMP3MUmvDopZO30MK4Kj7JwUGr0UXktLScENkscJV3a9MJky7cMu7LNBgJbUw+ek
GX+KGP9XXeR35tzj7/2MuHfHkB7MiV+Fkl3dNL5VY3Aph3qHgUNBs0Z4+14b1Hs2MI+BOh3aSuyK
Ea1ZmKwrs74YIMbV2UFEhkxiFs1DrZPRGRAJSr5CFoEJD/ekvqF3Cy9G7ZKFYNfn0mDu6hDBSOUb
i8ehztEsQYLcQO8O15lRIVHrzIMxKo9Ti4rPJF92rCLnC/9YuHFUZmS8h4iNtSODVO1IKjw7Do6u
fQZWF0r8E8MSth9OdhutvCBKF+2hqqDawr+2NZxg4kPo4lOlMtwqdPNn0MGdlIRh0tUNTTiypVdI
cQrCPRnL2UNpPAcGF6s5hMMJNvgxcfXmzIf5k44AbV3E3raLm0Wbg7UewF3hWGT0qsNPJ9Jm9Ipp
1o8kurZEdZKcAJ0EH3e7wmU7B/aF4C3Hb6zgKR32Yp7BwqiiXg+q8mDAjzoVQeEnfSQ98gtwhxio
cJDmvtphtzXJUjyoRpytQGVsUSKWxyGNww2+gAXfS9JrWLMccq99GBVHBgH3thqzC2qLeSfAVsRU
YivT7DsaLXfPS9b9IgAjgE/n2GZz/EJe7yvRNLe0Emt1HGNUR816Ho1i3yQqCpr0HubQgy6eSL9s
HxSr3YnoK3SE9NiuBWvMIG8GocsHU+rqVnVl7Ol6ph4j5EZmc8HnSJIwRi7mvtYPUZDepIYB+tcx
+STuc9U5aB+UyO2vMbJ7VQSAEruLYifPndKH/gyNz9cUHW5+YIOnELEvQUBJd/oyOvc5rSdtB5pk
lcX9wrGmEOK7mmHE9pqZr1xDqsuu441q7X6AT4DyNtDNbJuoGhGyGEfUIgNMZxDtubLLRL85JB2B
L0JgGFlQtcpGbjIqnU1ZRDAmGnXeYYfFm6lG1Vpz6wG0V76lxEkQyIbT2pguBCPhd9HV6Uxmmad3
8fgmEY9jk7H8KmHSGxTIQFW3dzaVdBSeWYN6LecZtSu8h5bRHUonsTYTJBuCZa2jDNBflz1qU3Uw
PH1QdZ7cUp40c5klzS1QOjJ6HRfvdBhqbzCOqDL3oo9fia0DHFbUgmik+m2SrZcVxi3rFRLt8OBs
2/PQ1rhD+v4bZlngW03zrg2DuR61sts1gvjdOWHBNfL9QPqo3WPgJNeVQpOEtA/ZAF+a0O4biL+S
FlJqFr5dnEzM66ZXznPYTnC0QxTtJH8MqfoZKdER4XSILEzeNy0SQVW0qIPZCWSsZLy0c7wqGH9E
QM5735j3mVVHW6Ecw5ZjGay0i1RMEoatLHFDYbG11NHPW9IqGlW4ntkr73aZ3TkDETuCnQw/NGdR
h5QYh6g5Ga9E1J6nxeYSvMqohMgU2OSREwiFXOkVjauKQqJ1Dk3jTo9TfG0bg2+yok0exLPACwUe
FTII8k1pONtYq37JMfnpCVO7w750FHPzHr0bgpSJ8MJz1xPxVT62kDpAlPqBexRMWtfEWkxb1aq3
dgHHC7Wr8RoZCbKhKQ/OIafWvZWrchNy5ocgwjxsbyOID3DWddm+8wvJPXkptm+OVsXcE/ddNCHN
FNWIk0YnOCWkTUANYhXXKTJNTyFSYtMPjVfNY0a0riV2cMO2aRpB4J5m5d4VirJLQty8HbnyPWv7
o5ho0EBw98BOcdFgPNERg+BDgBcBLDvqwR9p4boT2HiTcSB8RGVSm+oOQe7tZnC0l0BzKk/huFvZ
GW5ju66RYAsbh3B+1DC7TE3eAFoKo3WMrY6tnHzXdOQXmIVcZoxBhqEQVWOGkJPQHcON9aMQAnZD
wWYLa2X72cXNeRRfeqy3FzkXG1Gan7Ze4j5u+0sX5ndh3AoG0fM9FveXAeq3pkQPaaZ8kX2HnVrJ
LnJ4qNJJruFgwfafyqPRJvbGifrHKWLiWGb2S8MgkN2jddQsVGXTTIBQWrzUMnX9pkLUioRZ3VfA
qLQ4Me4EyK5Zf4jbaDyNlVqSS0yP3NjBtLFLzu9e7QuvHrgUkkWxy58OjebdaJDgts0T2qmSx8Rv
DCt6GBLr1mNuErXEhJ+FXyU8s0lsp0pR7/NAvBEAC9TPTq6Ga2c3uCy2VyU1qaOZg0YW7xHChOUL
PRyqNv2J7X6HUuZIl/ELj9Caab+Sq14XJ78stxoOOkJO4ks9gCqVD6OfR0advqMh7zz8IJREJi4j
mYpHBd//7u9LQ/1fSn4TORh1t4FiwDDs37dQro3DNYNyy+XT4ZlM3RshAeDJehdcKAm8q7TrGc7V
1BejEo4HZRmtV3UDhDObTsOkfhSSLijjmVuZ3L1EIhPqVXbT3iYkhTJFnhwl6DzRvM6dbB66HAeo
ii2XYf6Sa4bDLrsk0/QN5Cc9dDI4hbb9MXe5vskynKN2oYxEVFb72K6VS/X6H16++YeR+C/FMQox
gUoFeYuOKs5ZivQ/dXld63SEWjvlelS/tRgNaUVHC+bV/ijy5JeiJ+N+FjgmEwaMdg8HEhWwbtBI
zyhStgOZyJxNcGLLHhdl0vRvYZCC/MqSE8gBhODAT3A7/Iw2pMLOaa/OoItNQbzAAk0ariDjD7xd
OAncGVVo0USn0QAdMORC9TWwCcdYYuGEWouIciStoDJTZ3XVRGAfzFgSfF5Vpufk6B5FE1cPgz2R
LdNqmLGcw2ykWJ6SsfLbXJsPNA17yPgljuaNw0nn1QzCVrOhIKSwxRXZp75PlDBYl1dFY1pRxPq6
a0AhMq96K+fC2YYpzrk6bGKih4BYdGRarllJ4zozklcQXQxFOpEeqzqpfG5ORiSUOFKG55Tl5qrp
h/lgZn2xd+LwB73lW5lSUow9l5E5K+OD+l2oas+9pkF1XBZMCWD0lM9hnc9L7cIYOZ+w9cI3XwyR
zxUxTmtRNSNXaxt4geDJxb1n+FNDHcfk5+SMH0Yk+k0oE2OdCLfaIsYvtqWSL5lu/E4k5mjHOVaq
fRhMh4iZ1rbMKdgp7rNtXag4oy7IhMddEQF67MLsQubNtlDd9JzOdBlBzGw6J3XYV9Nh3qqx+85K
BknDTg4p6YrYUci671XPzZbgFT1rNyobJal32VOdfFa2s4lmke7HabwTiEz9Sk2+pIIZGEFBuwGz
4rH0vxKxGHrxHDuMIKL3bjAY6BjZt14a9FBMB0Qa6VsNh5FHisNrMdQY+fr4D0HJgPA16f0+r1M/
7uXoRbGKiyhDr7fEsCjBoZk156rxRnhW47RrvLvmJkjdX1LExgETLle8xEoRDNzEK9WcAN8iV6ds
snFKEdG1HsqBnIiubS9gILxhLUSvbduw2zvJvLPbIDwIqXxo0pQn4ptGcIYLLREvwikxunfMO4TR
RUWztnS0FWXVbwROl4W0OD4BPts4UvaHSsmOQ0R9yGQ1vhQ6WJuyJNWjH5TnIQK4iL//bBGosiIt
CCTiSFRJIt1n0uy7NvQ7Z2qPhRgI5XOgMhY2PQN7oKOmU/cjlyY8q5YhipKqPZY6sTUhvWeUaure
Qk7qUTm1WK9JKqxyO2e/atwaq+74fBeqTy7RhuvG50D++IqFwHCUGVQ0Mi6Do1Jzw2uE0Weudldb
CF9cs9K2UlVuepliBZyHUxXhqKVUt5llNcNOmfqKoeQV64lzlxjKxhJ5cYF/cZWDy7xr2ZupdrNN
Ajda27lmYfl2v4g3Jw1cwNKp5o9g8Qyz3zkmVtzt00RcOU+TLt/X+DdXhinuy2yOzhEX9qapaBp7
8jLZhmtnJCxnM6mHwzj8aGMq7wJ98VoFXEQGwSVBCzS9HPNfRN58uShFsrZRdqWDMNpV5wnDTgD4
K9GdTcnp5MdcgPjbw8zXxHO1bKOb4VssASJzPQHY7tpv4tD6bTjG5b7ADNGUm0YP0+fUHHKfZ0Jd
t21FpJtw9zGtG1b6chdm0WPM/+jNDL9II+RDyyIbGsI510HqmJ2GHQ3+Vj+Xb4o62RtXjK/Z1Dvr
jGYVr7soIR9pmp9XdC9GIt+V1n0KEp2ftOKJQFfm6i9xMnMr9v25U/jehTanuUPoSWQZWJ/rfSYK
ktok9gNZDF+qM39j+86wyFVkYJMKO1sl4LXsmrLDXmXJ8JFrytOg5Yepb9JTpwNCGoNO22WJ26xl
pq6rqZs8wLvmummcAVCNPKeVVzvKGe98imt5vqKFrC7pcw5zTbeEPEc8BpDwRgdOt/1ScnZs6irJ
/LkfEqQJnHGNUmxVjK47geCpDHJudVKB1gJP6coGpIE9AvmHoeXokkz9mDsWvuRSI3FIUcVuNp19
TUjdBrGd6rUGz450Q3b5IUntgRQ8sFKaXg4Iwkt75BPxJUsCdq8kJW2oML9lGhzjjrih2R5v4fRO
bot+TlCf93Ov7Lok/TZr44rzZtvUcNrY2X47lBF+qU+4xuEm2i09Mb6gV5kx0ljE/wEBs21WGn5F
MM7OyqqL1dfuvnLMWxFRgM0NFX+EX/dOEF+G2z+q9sDNZamY9x2Rbtdh/NSCeAsFJH2znMfKpU/L
Dey5WkAA57TkzotIEjpTgW/MnkeICRQlzE7SPHtNIu1UNSqkkdxAMqMMn2yf1PWIroVJi7tPHSI1
cRv3qwzaoxdmwvQEmAmPvHQeul5/qxG31RwDNBLGodUyA5P0jaXKQ1x3g2e2yoaYNPhRQ7A1ZXMF
9W2vyxZLfJNAY1aNBwMb4SyY7hgDuW8zCVfS6OxV22NyQpbebxjTAxNQ7XFjJd2hZnbSz83szXOX
bGj6jmNPwJmL6x+GcqeuKkhbnc0xOGACPzgJGoeiX9vBOPL4UHUT+IilBJ4/+B1r3pQNTSULYgv6
E2uNmayg0+j6Cb8wRk4qmQgzoQenE7MU8UR2xvIhSJp8PWTd2iT+y+uj0dNn88RUIN2pxYaQT8Mn
PvvQtxpfxyr9Ht0x2WBlYFw1febY6Jy0fR064uINaRxLs9DOY6A/DiLQ1/ZMQ2rXLql5nWFu7Zwm
P+yz/dygNTf4cercSCbpxLKjBCzMZl4zkJJQH6a70E4whXbjD4ACDqsyP8yjQnXGJKqeWWZofBVW
IZ5FXgu2S2iLwFEaJeULFmkwzfgQzCVHr+PaUbOgOOcsFz07Rt3BsPur6xihz1xoGK2xaIUxEb9w
VGHyHBFVK8csqX5IGii2qZsehwHbgjkjf2R/JJHimSpOXKB+fK1JaNIvf0ymS3czZBpvV83ZR9ze
N7gIYkDjHe86FuSGBr/OS6ItaxpTC6v9Br+SecZ+w/AlksPe1qhOuxAvNfbIdR/r6poG9D4I+ujR
cIoNcIybQoy6p41qB2UnJcaQwEDa0GzRL2Avd9XW3EHF7cP6DlNfh+8JqRKZuJYv4cAEI2eDOZYk
8sn4l1BzEu2HsbxWcXGBWXEHByG/6ewIV6kZWhsVu9nJcvlyDHHRIikhQjCAr+JDr4jOhprtx567
J4rM5Jbp2VPThLqH1yffBeVYX8nPfe31nQTA/FSbsABk0h4DhfzMmdh635DzKse78lq7GtbBsduF
Ibn1g50oW3eInHXJa5eNvQQcOg2FXAULy4AgP5L3eEZOSQKYeREEIWRNAwirsPA/KuU2m3sG1+N0
l2ll7k2RRW2sc71FqX7U4jnaELPsXltp9ag71WGjicw6FWYdH7uoxm7HkFtxi/6Auh2zKb7TO7pJ
ZUJzE6MKObpzg89mYeiUNvyTtq/FQ2Z2z9U8v+bhnJxnE2CFC6IEykP+0hFMe9KUPPFFeplBS1wQ
S+f7sMofSnUCNpd8Bq3OKLhK4Gcht2EkLZbbZ0VWkIklEb2GOc5vQ5mqv9LU3ZGH7OXAGu5onEiZ
GVEFq0MT/MrPllIcGL+l+KeS7pwJxjdp73ymldtcU4ZfLf+UWijlY0xGZUQ+IYjfKdo4qW75dUNm
eOzK4p4VV7cumVWx6JNXXO0If7Ws2ta2Nm2MQv9Fhh35iqS0xE2W/3S58O0EwEVsuMYtqNzXknSz
V4AGxBE47l2rxfI4Kvn4qoPsU3XlxZzwrhcG2XKSL30mU+vU5ow9GhuUd2cPT7j38n3kPIwx9RYh
2ht1WJiBIxtbXsqGfNUvGYEIGUoyAEbrSLeyQNXEUzfX9j3pANGqyiiZIrqITQ1l5cmu+4ChIlvC
0oiPsAWZQU2q2IeZSV09BSeH8qgSzhnylOKnyvhh5vPj6IaKDyTqM5J+hmFwM5Vqu02qr8ym+Q6G
aL5rSfklUJcJrTWH+go3bnxs+uWqHypMxmV/NCqHXE2luhsXAIwKo9Qf3PBXCDrIEbysGCMGsuQZ
oOhXMsT9QRHFUx7l7U5tqXY4ZCyvWtCdddyXq2LAmV9aOXOuhDJ8pNtgjd3f3Km3tzWdSaTPozei
bPQjdXyywb5tLTl2Z7Y0lJp1x44EWrEWaNfJBHJgGsgHGTTv8kGM0PpdsVqyJ7x5GoOjKptvROIg
kA3lQr25DrsoXwnJbiia85PFtHxlahU/r8nu2b0jhHZrkkSj5lGTRuV3FQWdHEeoe9ECWh3yjRUu
ztm4Leni1QdBWnlb24UnxFizkum5wBptPYVRRxObfvRN/c61hstPYdU55eS+TtMD3+iLQ5nMv+o2
fKCV8AuFeSZNeNIXa9BFAKyZpq7SXI82SgEVImxZpTlTfjM65h2z4+S+C30IL97BHZveCwtkhJyU
BG/CiG8CDaaRzB+jEthfCrCeItb5UXnSUeoqzyWIcJ3nr7dvlk01QfA4bAquCjkl+R5uwn4MFNDZ
7bSgKEg/c+sH0vkIxa0ZLUAmqbFxfmHObv3ZWqg+OaK/qMTanYC60AR1oPkZsvXmqVMCgmOBpQ55
8+UWFn0YTrplzUazNDN2xbkAlgmTN5yyEUtrJj6T/qBaWekbBeHWMkdE21fGSQWWKO3yebIqFyfp
5AnUsInXkInuJzH6MhMAKh8meKpQE9uhHcmWCbDN17P0HZ2X2eJu2YmW0EaLLgzmBBNsbXQhkikB
Ejt5oxS2ztQpo+eU6DqlWz3SpTl0dV3ty4brXotQ69GfrhI3/8ksDuu2qKYT2oIvWnKLxiO/6C57
lIG9gdN6NkozSs2RUWde7OmqP2zzDNH+I0bvQf67iy03HE8O49NVmKAhRuHCGaJaOwsgJyhswhEV
uZYdhtPEtclpCcQnGLNHu5foetsXVmofxUQyyhy0iONQ4JDiHm2aKfrsTWM39zTro61+jXMc+9WM
5HjWPeDrdFQ1h3dsEJFjl+9i0KN1X+SWz4XOl9YWDEaHM3XJuyjdrwJI/8oOmo80Sd9SxEUkpJMe
ZLHtUEw+Q6K4vFzt2Ivq5aO1kE6Iaq5WIqvvwMEcjMxgdmOeQjI9ctOq2RGRd9G1YC/DZNuZjEc1
qf2EIniI1P5sGwFpnL3BlT6CcNKNa2rpDyqvfnblS7tQKuuux10e9T4q2ntHxd0QClBek/VMdqSv
tFyyai8R0OnLGs2NvkW3M7LW9vQFtCwjNb9pQ3AblaHyEkcUp5zhPy3WezlXd9YwcrzG8scqMgh+
FZDjfqDSdgVyT+UIVxPbRsLVqab2VxUYLOu6Nt1wiG7DGeOSCpXOh+8TWNwH9KTWqotsy3MgfnAu
+lUcPrqcRsSHCfwXfbhSE4ymRpjnDJDkQeTiTak1T1KjeF1Rdj64y1U8Ez1JJcodVPbVKjTZwdhu
+GPbtW9Y9lEWHWMGp+SOgUfRSegUbF4Noe3SkS2RjGYkRtVPqdtPmD1XfSx+4hEUk5u8pk3AGQrY
wNdD43HKcHSTrFGuI6Bd+jTcTZT7mxAooK9pMH2URl/HiDk3DhyDIg0/WS6PG5tnXJ/ROy9bIrzo
M9mArbmaB2KuJd8FCrNDMPPcDSl0F13Pt0EH7lQxoUOw9cgm3guaIsbbaQPGwRiZSTTQMaa9RXok
gzgFfaWutkxgWlhMs/3SNeGrrB+sgCF/NienyFbECcZajh5iM+gA6JBff5pW0ntTYGjebKdirafa
LXRmGD9VrwLFYWKfBebDwgso6u6gjY54SByjPJaD2vvJfGVE33nDgHpXVj8WWw6J41zWEMmEjq5a
yfJjaQ94aYrxRvTid9vVNvNrHf9aazaE8XBxB5Zz0muVJZRd/5rJ9vYR8LPH0z7QAAGuozS72DhC
PMviYg+Y0HuQULIV0X74pYORHTBb6bSadxoBvZj0tYvkL3p2ZT/zL6aueuhU53VysyfSaUtPy7sv
tbQ8fSpepAYMTIeRVyXylKZTsHILejep8yLal6IBRklYFE1UyzqUSOZwRQ3InIuplutPavWYuSAc
sGqtJjF8JqYGJs0qdySMs3Z0oCYU6k2toid7lE951t6BPvpURnfTJcUD8Opnk8aWi865E9i7V3Nt
4eTSive0n5/ZiD+1HA+gHI6NMWxDczrA57oEefrsGvdyAX4tU3zKGS7PdDcrMPuS6V1ixo+y8LEu
xakZ3c+WMTKryO5i1fF91BhH1+0q/vRwDI34DHOEKvjCJIcbrcJxZrTVfc8GioOFuKfZuBcqpRKa
h2DMLA8Ccb5tooaqH0JGeB3yV2OObp1BmT/bwdqKN+wrTnY2bGsjP8g+27KmVAaDbq0iM5DweGVF
fmgtkFdpNI6zC5zdrptlg33rmuC+cMJbyOnGdK05qTnzw3kYdByVy/CoKTwzKnVycPirKdZ0X+rJ
skYHHtSDCxh1duVK6Dkd3azIk8EbB9wcjII6t/1FlgIlM1i3bJovegXzeeyQMuAA3OjJKhpplnOg
DGo4JnymBnYJjYZV9m9Ja+0rMmfRd6QSbTaupTm86mJeoKKTV/yB6TRwpEwLb9fOD0uYEYnhXCnz
c0oj7+c1Z2bY7qwQT4HjKyD71bzbCp1vZBa5H3E36kwQjDtlzp/jtntTUvXYtKUfSUwR8/iLSETO
4/5Bzgxs1eSpdusLxRSeTH085YitPGIxHpb/Uwtk5/B9tnrcrCthW36kY1dTLWKkaptUgOZFqubZ
LJ9qq2Mz3qivdRg8dFFymDqlQN7PML3S63UyltVqdvQttpWLQ++yksYUESmgr0sJ7as2WABGhgah
OeISSkJCaIJXLCOfuugvZsWmLkb8wj7UfiuiWKx6ROl+pBS/7CQ66BK8mymZBLoF/xgabs9qA9Sh
JodsEn9A4qupSbjrEj7rpEEVR/9yK8ZJw+if5kuz+8hzpngDEbQXHcIxkostISDVHVYqiEN6pvig
OwmUqRXlxR7Z83Ukqu16tp+bIpQXM8ymxyYAbkzO8BE+RPhSp9e4AecRSnEuymw7Wb0CF2a8d9yk
RxtUvwQAmLYxM4CtcIqXwAaKLPKPyFVPkP7ap8nUs63SOOtCNM02DafwLiBBONN5uxW92LDftuvq
3tH5r1ar3oHyhyLqhms1oxBGT8OswO4QscKHUazkAQHojJpD3LKU+QUsAGz/QZegBbDjFdOGXV+f
ctPkKLCOgYHnfzbfUKfsEgA6Sge5y1F6v6oGf4oedMWThf2KRSD2in1gwYgf3Zr4I41Sx0o7Bvk+
7yjgT2hEbhpF23qg1i4UD2T4eSoY/KHzJRMwqXBymiA42vqeiLRyW4TNs2HrBCXYbCRbUTMidHuX
LXhybPMEC5dbdKuiuw1VL+/HPP0kwk6Cll+67qb4QNQlzz0irroXMBL7x/IFhwAUcgRb6C6UaF2z
MCE/JqLrFGOyS81l4FzLDWBfpMLOsKkJe1VsZzjD2PJZRQ+HPsR0BNaEr0a+KjEy3wFYAW1tUsWV
sJiMId3XMa2KTquVz43nINtudN6zxg09Jrdny0i4LjrwGdgkNgwYOMWksqty5RLhg0BJTT9lBd9D
XD/kAQ41YV+zyTghU3pMG9Q+9BPnzlHe6o6quQvq53L5OANOvn0iOPnD7ahNAVSS2tjgT7b2CrF+
HDDNPnSeda1bz5EW0Jdx1qkAX/XyFmThPdPq2gNFpEOoWdW68jUG5WYwMnXTiddQ4UhbfglVr5V1
B0dRR51G/GuKYgnnCzs5X06a5RHALgkVk08hdpDaHd1D0mtUEaV7hLX/RKPScYRSC8R95xtIDXAw
1/AUG8MTmf7KHh+a2EDSVDJSzFbqeBw0Z89jDIwjYjwdRbz988Jbd/oBUJARxBetrEmNblBdBvla
jki+x+hq45rHhWw7qxZmR8RsceAGVQk1azON9aaVLIoNv3XCLdHWFpWmYQO3A8008DAZc/+kj5qx
78PuK2HPD8i1b9C92MpzIdxDYEREjaicF+F4nOzqZmUBx2pUXlwxuStrTt4ZXVfrKh9Yuc5D6If2
ZxrH1dW0iNXBcHIXWcLxoEcjkuj0Q4JeATlEcEoqxn49Di+adovhERzrZk52UTOqhwTa3f9Qd2Y7
ciNZtv2Xfr5McDBOwO1+8NnDZ48Ijwh/IaQYOM/G8et7MbMKlVJWZXb1071AQQmVFPKBpNmxc/Ze
uyrKTVeIr8pCPAQOZ+Qk2RCGFJJ7TtLbexhZ8TLtvrIUoVJgcTxmPEAFqEvqvvBTd0AgWOj1JXp9
4oCGpWtTG6pR5C076ohVUxtnt+vO5ITScwAqZ5vluZK4jCojeWiNAiJkQV2YZ0bIjFt6bF/50dOz
Df5vcUSlB2aqOzet/HDLvp/XfrlKqi5bBpqi3wVSxyR3MFMBLGe5cb44lMPtLmKxtnvlK07bj8a8
BxBZOddIwGn9J9vQCpvri6yLT7N03WXL9DPoh41dOiHycSR4VjZIRBhyoWYara2CU0FFkBXaw2vn
ALO1LOrJkeGIXvsHhbKgceO1IYoXJt/cGbX+qBo57OICRH2p1Nqit1CVWqSKKDEtVLtG5WSmNKB8
/Yqy5CkMwK7lsIyMLNtxWeMFscact+IOcFOHejLpJltAKViHlDVO7aBsz2ml3JseoJ0CeFdLPJ3G
GORUc3iVTX8T5kbyNneCmjzFukVIEYhPwjsBB2TWCRblosumqz0R1HKXvxV6tMI5iRT9QIAsLd29
WT6Lqn8tOnGiexOXyrdKWKwHPf35fIf5vd6USfBqGPDObI7RWoUa/Y543JyZueDh7XWqiOIQi+5V
EKo9CxTwg42GAiyCszujY2gvfIfzmzp6ABr1+jyK9FjldJo8Hu0FDj2jgkKX9jGxYD3TdjIzjdng
N9mqLC2g1p3yStN6H6T6g7TyfmaOWroijpBviqnNaCXaHnGdZ7WE6mV33SvOwqB4crNHu3UIw3UC
a5ocE2Dm0m74cp1kWaNZbStEvMgzkBonCaEd/SeMZqjlJV3VLP8WlOyH+OaPPWRbZqrQmO0kqJZe
Wi1srON6oF+MPrA2ukHagik3YEogAWLz90tNrowzixDjtdCVSFdsKpC63eluRICW2b+0PUxaKemf
a/W8QeBgmd0G87m9bkYdEW/fzX2O8jJEEwjjnpGF1GDH9XG4TsOrycDfYYD2RApDMh/Sulo7qX2R
YJJe9Khd2cEwrFpranox4NrbkJzmcVXnM+SFlJdx2a/6JsXaGFs7t7CumtNf22B87xPBLL9rd4FS
fOtLsXGt9pApQTC3m1Y9hcrBGjjTKYP6Qn15oQznqXCUCxJPunEVmxfouWxWZiYJ4WZ8rFjKZlZZ
Hv0E2Jhmeg8UjU8FHPal7nH8yu1BXQc2lUbusg8MKlIrTxhw5AYbvHlhH4s1pyn9MsTPiCawLAFt
VFt0mlCiTc+fto630t2qjQKvn9YJ4zFEOVURHDxT/cCqwBecDdW5FQ4dhbF7/rXDk4faMjG5UE0O
1I+5/aZGmQ8DK92yFKgLbr+vEeEpgjymH6YXZxuXpXEesbZRSOrFUVrcGw5k1yW9oHQ5KQqkV5cH
0n5Q/aTayrdBnveWCJclLaolh8COtFSJ8zF2AKPSOLY5IZw8nKYnf2B2VQVx/6D32mogq+4UBRDC
zECtKZTDvVZa6WIqO7NuLNeucK8ubbJFVMEOtwbEej7NI06BDTpgTfPJZBsNde63TJKFG5/hmbMw
QsapGOaJYJjzX+PbyFAkiuqCkEoixFLFf7TNiuER0bejnBZ3xdvoDE9Y2jBp6fAomRfM6PUOM5i9
TKRqnohZpmTthr7DFMOW7KusM1b0479TkwF5o43pjUG+TAL0b3jAbN3+UlysumhzF3FQgHi0ryTY
+nOLvHl+g3yWqc0SYhv3t5otKx0FGNOsQ9Ey765Q7gaSzUVGwdJQCD+shmZppTCmkuBAn+dV5HxS
g0ZzXk5D6hAc3lBbD1lgP2kqSobYj5d6rCkHRNeciPI99LDvJrtCrcanOjSvijU13BJc31hRRi8h
qUnQ6XW1Sz/teJw5CYDxIetblXrzaJNXeUhOAxPAoiE1pw2tifOBSEKtjV2ZYzkL855GE4p9JCEM
a2iM8RAS+kRc5WsukDz2cV2uqK3e/dGv1lK6L4kS3PvEJGC51zex4Y5rywq+dZD6krg2FkZDJgz4
+WdNzR7ZCIEK9I7PB1VWkUYO6Bj0z9akzw3VMNroubatNdnQ/MjObd+JDbsl1LToRDhRtDanqAjN
iuV2sB1vrqM1AMtwg16HdsoNz66sq02PMY7j0bbCh0zq+CkaMrEODPEQj928qzPvgFo5OBNPffGl
rLZh9eCVGFl8ROtm3D7kvgJu0LaypaXbypHE1GXqWp+pNlHyUT1f6AMMh2gCbIS7kfTz06h2/hmk
w5SAho8ZxuqpgxxC1xk+YpKp995gksCdRCvwFNKZs/LwLmu2Khmex8p4dCPqhWxtKISWWzVZAPX9
UQ/MTanXdy8Zn02hvHVWc+0yf0cv/WA2GaNcU3sijHw9pNCb0QiHYin4GURgC0dSUsEWxzSyBVC4
cIdhU4Zgb6CcNjmkyTAtnz98Ub6UejL1c65OWj8WcXTNNXGOHWzB5aIcso05Zje8GQzbM/tz0Jvn
IWwuVt8u/GxIZxjSeVyDpV8a8Fw777kmXC83eTCSAB6NnWffY5iFDCbZdZJni8oobjrWcAIglGh4
R+eCmiA4F+MSruRDlpAZkIhbI+xrkvenIgoPsa2vVfiErbdLynbbTW++NeJ7y/3rG3fXBOquRU+a
n38xmtnLrH5pnfze1tG1CrpTBSHZopyM3G6X6v3JCO2SPnhzHa3guxtRLGbxm0Yma5jStRAPXS5v
fuYUs5TlcjbweOnu8OIxRyE+gm2J/t9WC41LlxVAEjTyo/oV4Q42g0kH2Tt5XU7ITyMbhlYdy1vZ
tK+lEVzc3l+3WcOEwu42qA+2ziiPTNE3Y/OEX+tQkpqH0I5cMDq37ZGZwD6MopXX+g8xbgv/6Ejv
m1dBuA/e3Mo9ElG40qW59EztonrGzZkELvSauvSZemihRIWgXVccoqp71Kbx6bNomnPQjo+udwOk
vPNy65K2zVs/eA/qsQrDfRI+ZyEcAEN5MM0Uwmu0yUZlIz3l0RL+rcvFunbFGbP5Iau3jNIeyjK4
ap5CSIlLFAC5UYHbEK3X9ME8ZIQydtp3zxxfZCReZYspRF/ZnrKxfe2Uml7JAUw/MraeblYYse5B
TFb2ku4LPaY+can33S+W6oPdbeuuWTtQrQuEZwPxwbMKEGSB4mMk0qrRwAhEjOWa6EDHZecUOLUI
fGesuwkcFAucNAb9lrANzzicWnOzThj3mU9prB0aFY207E5WV69CIQAJEmXF6C7U0OHQlq9hoM/8
ovA5OUcnL3rKazonlQJ6IH8B53wQRKuNqUuXb9yoEQOrcXjErrAuJ7mOMlwhZ7xytniyK+eGKLJh
7GKTuIhkjVxsUjWM8cEY260wzH1RVI/EplY+NwEzZg6Rrb4ZxmRplzhTmuSum9G96Ozj9DgTi3Xh
0LFvtSplpccwq1Mean68MThDSsN/KvTkUgzqORH5ZYyJIQamYunRgfrwqKbmIbW1RWKkS1CHj6Zl
vGgRagqDVyBORm1YRwEq22yO5DvQ1y9fY3Ya4nn0p4p0C1mq58oRnx3esxrZhnT1F0UpXgvzRdVS
bV3Dk+A0DQTWVydUFUWIZ36VpN4sGoXUFIR35EHjDLDV/t1o6g9HrHPrIWiaV12V3ytOTF6mfsIc
6Wd5Pk4j+EnaMuxzNiE97T6VSatbMbBPffD/Ngo76e+mC6HTXR9qatWUNU4llw9XV7UPXA07XbA1
9OQwfYWyhaZuyUcDa25R60+gdVzzESf7NzMYaauo9NLjTZGadyfHAGE8t5m4aHbzOvratYxV+r/x
Aova1SbriPyV+sZY4uAoxc4J+jW8efvQIcqgK2x8KVN7ePorFu1Tlz0xyYOlp8RHw7HfMzN46xzw
mbCqmRouQzSEVfVsIvZV1ABk/q2Ns0eflALVty8jhSDkbHM2OEKn7mTopTrle2ErgDiGJ1vk33NU
M8IzS+T39GSj2oTH0T5HWA4CeWayu530twXaRCgqq8T3937Vb6TW7mzTJY+Epz5NDwKahGLfo5Do
GC9aGFIBNhyCrS8C+xu9yWVCw9SIle/ScM9O7QCgHg8uc/bKsvZOp3jzssjOGo1BvFsPkHQPcYau
1D37XbSinUchbvYfjgwU+Hjaa1ka34aImyUu+kOVLJiZbAyOnBy+V0VgHPQA9o/qHpHILYXotmUu
lhI4p5u21BTjmxcmb4Y03scQKHd8Gg17ldL/UaMOMQQ8NBfJlZq+YdfburRSuHD9Ih85BdKNYHx1
CQ0e5DzcGEm2NqX9kPkPmq1s20bsap6WAsfBjAYXgspsaxl7mhz08psla8BOinAL2a0Yk5MZMTiV
7lXXw8NYG2tJXy9NvjmqxrIfbaYFzGKDHkc+YFReYsJXkdABKKEdCwUyabZ+rW3xah47I35zWSen
+0kz/HUUbHnHcaY8Dk1/KILhmg3OTiVbeTD2aItXQSjWidLi6ayUeR6DGcmrPbuL6x79HHNJNRym
D4PlcJ3Cqq5UaHJTUEynXBzQOk2uXvNAIWIsDh4ZMpGh4b1hL6UocVFgpDk+M9vAUpF82aN+5brt
0rxZRNQqYRptquc6Ci8+ssC8k3POqVtmyK/U+RetImiKNSfKFiK9R4RTTPu91gynofJPiY0jlJEk
WT23NqAOVu0thzCaWxx4F8iB4cYQvFCnxyD48sbsjq3oGejMGcj3JVIfbInUeSwRUQFTzMIRtJ9Z
S9gvcmVi8FqGxATeG6TrddKgJEjae1YdVElsYmtOYQ7I+cKa3JXc6HA92t0yL2imsafc8IqRd016
c2+aDyMKwlKHu4OXlgzSjO3BJe9gZdkB8p7MMi+j/Z1vnkZ7qL16GqzCwuCYkDNyOVmxuxYxUSmj
vy5zp93UHFhdsRwKwz8PdHfnUZm9pGTRFqGvrKUt3UVOyTIbipL2r6OP26zqH+xRIBdCMjI4frVp
uoYluXkIooZDBr3KeBzLZRWp95GglLOnk6DcvQQMAYmkVK9VVH8zsDjC9ckfOqdAHoXWYvAte6Ex
r0RNGCWbpg8BwBBh1Lh1hwwFrQe2oGKRlLgKZGfeZE9OOqdgektRlaU3pgFUsunwFkSeyZ0dEoGj
Mj8YpvFGKAJMJq7VbVphjHNVJCZhLylHZ8sRByWgOT3gMiBvZa1WyMW7cePl6BO0vnKmRCbEtSiu
FzQo3ry0TJgbjeMzguGLmDhDbpBuNAnPohdkZaAkn5KGc/NAz/JoSQXcldduWksdSOY52f66KQr7
VHNgXBB/gnQFzj0jJzafhvF+Tid4pfZutq/t/gR2rN5FRfhSmbzvwFIxP2k0Yer+pBCOthlAIQIz
hG4k8w7siWGc/DaNXxOOr5BdKX0IrNgXBh3YXLPEMpRRNOvx5htpDTlIBbtTt1pOh6+eB1IjjdPj
3EcKaPtYpnziIgU2XzNxxwwWKS+6weSHE1Q19gCDDAsOGUk9Nm3Izk9fk1pTzilVakQU6gOqPeTJ
krkuR/8HOZ7rIkhWiq8+a7H2EpXIDsIGzDOy6q00oduMXXQQxQjq2xrJAy+NPff2eqgUwisUBm+R
2eyS3CAsN94HrfiUypfajG8UwqBebMOf1LdMJ7AH1lgthyZ4iFTSCTi7+Xw2/4oklj578t3kfET3
IvmsHKorFMnSUspFl4BVH9xVUNbMfCvgcAhhNBCYmkAqgO5FsuUUeHeiZNdCqEqcGBcJXRtfUD2K
GH9tRFhUyH8T2+T8Ng5bQqTnv/4mb+M3W3FXYaZ9Ey6iCi2F9d8Q3RKX5kudM/nBPLGIavk0JjTK
/dE+YMkz5nSzr33OoRiz4jeoaUcgVamF54gv1iHRQgHZZTsNOrMFl7FeanYwmQH1e2JE0ToHGTXP
lGjpUj7M49gJ8NWl8MRSRMshyKwusZYZEnUgew4qMXdKXECHUEAlr/zxyPljCdBCzOKOIXjoMA2l
XZdN3yqCuAHdPAhPDbJDjRSFq7xPXL2D6UlmgOI63zAtkOEYvKWh9phTQaoMSOYgApolN1N4lEm3
ChvoWMAdCW5BbN0KhRxc/N5Kk3EC6cu3ls9xQI13LfXqjf3iDI7ueyHLjUKjZcYd6MycEfOgR5yg
V6rsw3X5CYzuLbilmeataq+96XGy19WIT+J+ZRn3v59b3oJIk3cTNgVW7WA7QkFjJhrYEToo0/vI
GYqBUOCWM19tczW03i2oy7unWt1CBtjV46F+6EbzsevFdih1bx7L+L3K/e00cC5ybael9bKYErKF
2WBJ59EURfM40ivPdJr5HWaoRV4yqIkSo1klbfSolM/kGRoLKXON9LlJdKlktK05HTBJXqhRSrMK
EzTyxfLFUMjG8Vt/b2WmsQhMDOMNxM4yJCGrewzarNzDJbKpwjYK36kwB/0ADu4jqEr65A5F/2Q2
JxK6H9SvxvfO8QjTPtPR/NQBD7uKTkXhMUl7mtKNi48srI+VoV1zPz6IsfroEkQU4bkn6k/k+V6q
yPI81EbrNokI1Wqio95OLb1YmavI3RbULB8Ow7ZYIM0X3DC0xZBe9mDpOo/bxEjtp7Ecnhjag5RF
zolI7Mj0dB9LRr8wdDBKdBFhHwiRXKfJF6lJrJDgTVBlkYIbM7NFVxMbzD81nZ2wyVR2qHtgFePc
D+yPwki3KVmARDxQpYrmMrgCuctXn9Ljp+t498UtHZhGDXSHLF6c3vM2F8z6jmNaHA01PXWhN5dK
+2UTdofqKMKAmO4rs/neWONELfhIC+eEMcYcxqfS6l9Yf085mlK/sl645TCkGOnd6NAlC2sdhDbY
erUGt0czteX5AR4zSyo6i0UfYYQcJVqtfu1p8ccYC8QqHaBab9TvHtYmiRI3hnWZP1a5+y2jgGCq
r2YYBPV74ObcO4JssiiqtpbaHSKuA74iJvUMdiH8ukz96fd4ijyXOPB6QULN6L45TfuhhNFWyeMn
N8pAVki+ZtbzYByQNuChDbJsMYA2VKbhepbtC8s4E4T6GQ8BTQgG/fCnggrlStaxBLoq5I9fe0N8
EZ6aPKOw8BG9j49+4J9oit2QHF1FJKczUDtvEzSqfvbR6sEuCKKbohUbtfAug1ewcYpFn6wz45Us
V2tsl6o1kijrLUB+wfaIdtP/50ua1TI5M2NfDpk6s1TngMJ94aTZVZfVxh7BddmnzEhXjcNGauAl
Tcn3MtMnU+ChsbvHUtAu8urslDnuQqjumjHgU9ojI5WW9kZr9aVWKSIsRlQaLby8+ibzauVEykKp
5dWIvGuIq57bcXhJ3WJHzbVWQvUeEJ+e1bnBY4BpSQ8J7OrwgZopK+ngs6KZyspnB3XdAT4KYXBz
NCIujjEeR5njfDE2Ck3rPMgeM8QdDBezBQQebhrDIlvuOFj+k61X5zLjCzZjbpS+XQIZOzOkSUv1
3cOTw5G9XA11eAl8m/GJf5AVq16xGiyHatx+49TxYqT9s+D5SEdvm6s9WojqqGdboG5nW0XgVkn/
u5Ob73xEvbLvVppB+wR0UHmfefmgetZH3ZbPdkhIazi0T0bH8mzkjL3T68iV7Q3O5omkNeAG+WXI
iNy1GZQTT3WWdXwuVTRQ8RQKoynhGhTZCYkBuS2R8r1r8cpG4jbELNnQyLYynZrknv4SKfqx8/op
BpNBAkPsEbnrhX34Gyacz8jfVmyuXi/eKB9Z3Zroyy7iQ9ura5NGoznVX4JRk8ZlmDuT+JRuvFu9
G5FFJyliFf4/To/EAidgulRq/VShlyFkHq2QNLvu8OsvTqOYsxYBhWfRiEPGE0FACGeF4k0TFyAq
lrwMMCwWVJvtQ62mhFwMk+OsC3euteIgz+MjsmIusdNQ/GGGYwx9q8n4dNzxN8P6/yMQxB/yIP5/
iXoA5/SvMYmzzwolIeymT0If5PBrvgM/8PeAB/GLJaBmMjQSDDAsHff7b5RExRK/OI4tYJzAiYd4
OP1Rllcy+M//MMh+gN9s2aYqoFg7U27I30GJ+i+6sAEvQ8zXVBvgxr8DSrR+pL6ZpqESFW9bljax
qyxobD+a88uGbMSil9Wq1+JtYMbrglFY5yFWYekBSdGb10lb1sbDEfvThrIFo4TJQt7O3UA7RHa8
zhUxK4dbO8ZzbbJHM/QIgPSmkh2ECGtHUR4KbJuu8SHkHZzDrC+bjRP4L0VcPTcMor3SWuHy3Wg4
OzIw6RExtvi7JBlCCvGzfiTXgQxeoEkgA6gWI9lJAZsrbRS0U8Y66qkCtpHhbiqrY88l2dQNOewh
kQ45OkZPhmq+em57HZE6daGyjF25g35j4EyVNK4a/h2tq/6C9Daxt/5BPfjjF/sTIBsCXGulXl2t
ZJkj6CQzzTqLJlq2pfkXeLefed8/X8KfKHpFCeu/L7iErn5W9LdW+4vsBPHHj+I4+Fe0CTiJc+5X
wMPvAA6lTZqVTjdk5fgHKj+SPR+xKMeaN+egEatPPgd4t+hwoMTHItgZOexq3UI/dsLxNa9kusSH
zclqctBw9G5fGqNeqNqt58YJcm9Wo1nx+fmIrWz6t2Q57F2T0/pkOzQuTMQ5jiEOlNQ3Q04vIl/W
UT1rBE48Y4qJJPCLHp2RxYwldwY9kt89z+ffLtrvY5B+Am5O15IvAAM0z4hL6If+E2cNaqLtFV1b
rSoW/QALa/8e+QAHmpcmbzexls0lccfo3CuK14wvJdHRO/P2/vx9/NPr8Lu3MT3Lv7sOKboQa/C5
DhEIJqKZZoPhcrKd8Ff6X9xTE5Pjx7v3x088QU1+91JoAFs38AEY9Ma40CEHedRrrfpXn+hX3uEf
X8cScExZ7Cz1J3CeG1RFImO+WZrazKy3EdMz6DgzJS3WSvBCRrmlEVskHqppCqYcc6Yo9fiiu4Da
yEzPChQsHmGU3722/gtQ5I9Mv79f9H+8tZ/Am4KJJHO5plqpNrEoBJjGSKhjDsYZHiW/LtcwC5cw
vK7/m4v8j5f9aUF2FWZcRctFLi2gVEC4cx1/T9GuEq/+i/v6jwvHdJH/8VI/LVGZGYaF3/BSA7qS
uoLXk97//MP81Sv8tDQFTQWuveIVuuFe2U918xdL0z9/IlzHNPkUBqy0H29TSzWcIrJZZBuQh8M7
naZl7Zsz13v/88/xTx8HbDKAWMl4ED8TdzmKuX1a8zqotWY4rIrmpo6Pf/4aQvzTO47cJtvUNLZ8
7afnuzZ9VVVT7jjUGKxw3QrS9SwIHYh66kLG6iJzEPdRWTYpnRFrV5sqFgWyTGzj1vvYkQr7SzfD
E9ZPBEOYOZhdPbeyqWlfVkiEQv6qE3ZzJiwbJTGx+zxHMT1tjPmBRiMoCE445xZpE5Mpaq7V4sOX
3WpyNDXueJT2u1p+KIKftwsoReqDFpBmhnM8D6AbdnORzDpG48ZHLZ61fD5WtO2ouBnil6O7bTPe
v83TXfLU4JDJacD6o7fqUnTsY7HFDD8PVBtWM33s8VYSFGy00SZRm43s1kWhLnOigfXsUyVENf8e
VvaXKdqbZY6PWMuu0l5LCv2wvzSJ/RUh2AmUbs64celFKg0PvrgoQKTcrerA3o05fiFa+GHj0mxQ
l05BVmB3rjhhK929ihFaC4P8b3OdF5y3U5pj/lEv3SW3yDmVMcNwfR+XHw0lBPyViyzf43HtsTdO
H6HLoLtoI62yawNHzkJ9cm8EonOG0Pk3M0zPmCxo6aK3xdYP1GYxMuXJAUpIxJRDb626GgNyj74A
11IXPHdluSLZ5cGCpDwBJXC9cKaF8tAxVse2xe2ihB9lyL7rxGtHVy5cnoXDnkmM6SwdzIXP9GAI
9A/G3SsobPSl/AQtqw3bQov3ho4MXgiEkH53NNrusSi7TQP/pC8fvQDnyoAcoSa/NYSKRgNPtcBY
IINENuBYG6azxFSxPYTT+Qpx2kTt0M0ZQuhFryrcG6BGsVoErOO4k8uPaTAQptmsyoaF8126JOHh
aic0d1tKVIr+LucpQ5exjaJvBpYN2J0rvvMMiE0rMaz/VhEwGo+UhgF9BOyh4NDMUbaAW5qnC9m6
T2lLC70jwxI5SQ2YXlnK5ruOwjzCyAqJtll16pmOI3YYhbkj6RppCyScNkIB2sRoXyNfsPuJWU67
YoTyBJoIH2+2QgM48xqX9Vg/uAGq+0QndDLBqSW+xWp0D8V4yiwS0cbuWnfOPqWUVQVADP+BeCoU
9cFaNu+NcLHNVzdDSRae/YxZgTzQAgvrdzl8dgIeYIFfAQl8BUfNwuamVPWjoeaoxNV5gqArOJO3
Tcb4h4ZQzSA1ftQ0OLAkiEgcFv5adBbfQ7HWLCppNzz2Cq5U1K36ACpkIDNTQTo27osk3lQQK9Iy
R51YHGiw3Av+tUbXl05+ynWFd4BZCfOaL095XPM9gLkFaGpZ7QrJ/mKIbmi6tkGZbhoF6ag0V3Fx
94bi7DXGEpbLKu+IHvE5vcro4DiPnZ4DvsMupNrYwYGe0vyoOeZPxaSOn9JPLlVqbruumYeDsY19
cDdYADCazk3Vuxmi2lgRHk3u/tEd8DEu04FBa9nv3QFhvuJRotGsLnCrMS1AKVdvXcROypBuxtzC
T0o3l08YO/LRmsJ89XtLSn2UPRJ9FnNxiu5Y59k5TEkUz9K7UymXUFYPfe3t9UGbo4Vb9wrqNh0k
HSaC8R7p8cLgKpgs13Kolq3ZYeZ9lEW+0nghrShWIiVWy0tWVS02htds+9DlEW5XQD5BQWJyzt2l
o54pNBcGBtXOGmdo95gV0dJUFiPIVgPxOgTttRfbu4BJtcsCpcSIrPUvpkGzWj2jZ9kNZEsrFuM4
f2+G/sXW26NRYljwr1XTbyHt0HNeGIO7JEgDL1uGn4IGSrbNaEvmCRJslrsuwlMSRTfSvuaRFuwq
Arg1Oz2McbxpTB1LQrjUlWQb1o+V3/7WfeDY73/m/6zWnirLHypCDrU2/2P4BuRec37a0mvW/5Qo
aEqGsXiIaAVZDFVNHYm1g7tAT1Yp1jIfcDxsSeYAAHhUdymcYBe3KshEFgOnPSvBrYqsv3hrf9ie
f3pnP23PiEuzhIKsApniLGBQnVQYvOg3ZjgcoVWs3DpdoTpe/HlZ8IfS46dX/akSNxiRVUNdVCul
BwwibrKJ1gLtwZ+/ijvVen/42jUB/8vUHWDs04f/XcEf2ODlVT3mw9nFzGqsjalQbTfy3KjEtCj2
AtrGEnjqaSoAIgi6gw4tcmx2bem8+lyKBLuYXs5bBkl2Q9ZNMTdR4kxndJUHO/LGmWjEsygNDo2A
uzhW5L69KNUPM6CdMFjbzrrJqwyfJkINzIZ5XDPm0JYtCqF83uIb9kBxkD2u5jGudfgUANypTkiW
agrBtIALYBjr2hqYQ8izsCdg2GcY+2cYGefpmbO09mbSRMVusDBH/5zU7pIMlYPXkqHid7fA0uB3
d5e60O+ZP84d7Wr5Y8rkDdXcMD7WCvFQLdi5wbsNnfWaMDMcOZqoOpnpuj5POI0VdvTVM0JpGmfh
p2gq8wl1TqHBRmJEPNCBMf/zKze1gv7syv2MlGcJ9KpBTabb8giKZBVUj0yopzaOMzr7lu94vDUP
DWAD1l7Pff/zl/9D/0jT6W9NzSgybgW//Hjf1KXTw5fi1fN8XYfNqtgGqBNNpI3Nb7fov9WX/FcB
stM/8o43sgoBadb/9Wt8LOvNFGnyw2+Wv7boLs0n4+LPuknkf/3f31am6W/+T//wb42+p6H4/M//
eP9X0SoGZ50/aRoSOvxjrsr093/rGbr6L/QCSXA1LKGb9q/Nv99aho7zC7Immz8SJDT81hb8W8dQ
Jz9FN2wH1qjrwPk3uU3+1jHUrV9YUMlY0Ez6hvT7/q1oFQ1D2g93HMcfQCUaL0Xyhw2T7We0P/rl
pgHBaWyg074TIX9izH4srAZfmswePMV+yeOQutr86Gvqz5zxP6PpmFAnDiZMq9EugpDizlGWWThZ
UsY3geq0Tdt0PYginHv1SLqY1Y/7vqiqdWKZL1XhD+xuxbDLSthpSUqWM5nObmsmc4fGxMpQUmvv
a5fCLYtTmvnFCTs8AzOQYws8P0SiG+LZdIG6kCeFny9l1g+a+RCU2myMMGMRH2kgSaZO91w6iO84
jspVWERyCTWPM5daH8sqQ+hZhWjHUPIpIcLrMCjwCtQNh5UWeQXD8azXlFkSD69VC+oSNpWcMyff
NKGlHbLOLuc6XluivI4a+KRZVoMyGQb9JGp7XukDpwYwrcs6bajPlOqW0cOE3pjDaEr8Vasney8b
0OPFNhSz8TuAhuzW+HIXGNDe4qgrOUc0+sr1+nxrKzO4JeYqLd1xBUj6zcZ9vtPJ33LSaFdwZFyK
ivC8uHU5d5HCOlPTwT/p4xXgT9fgclFLxsmJs9JKT1uCzLdmTtZ+xxaRzZMyB0Q5AA8Tyb3PKmcD
Pi/bk9q0HJWgfqAYwlMhW2yImuLvTKQcq2YIH8PubuARf8icjCKybYkVxepEX7R24LROv7QFhGgp
g48sIrxbBsbKdPOR4pm11KmYwJPRt6rI3XmLSvsypAJSZz1B4H1oHLXflLueGTlFfmOtcoR3cOMZ
iOn+jl+wcCDMZ7Kk7Rk9I7BPADMawlsZdIxXbWDDVKsEeBwKsH4I3q3/pu7MlttWsi79ROhIJOab
vhAJzqMGS/YNwrZ8MA+JGXj6/sBTVWeo/quiLzscwTBAUqJAAJm591rf0pgF2m61plCc+Fx1sDAQ
wO5ArCzKkwZYp+G9gpn9OWrnnAy97x4SbFy+6EvGeFcB0fD5GZI59iJF+m677abQ9HiFsfGGzQ3/
Vc4JpKHbsThm1b0OcYCqUnxALvOlDXLFQty9cqPF/kbCDAgMFd9e3L4N/FRRLROteDfj8cNExMbS
i3EoSHPPT4wQTWrzXY0I5qbmGWOVAdS5oi5fdPkKmWuzzhzOFk9Ea0yUjT+qYMWt51tExOyutLr9
jKmx6fP12HXpFrrUWzsg6Cpz43mgndw7i0y9R47Wy0Nx8mBG7YJW22p9+01N18ipW8xMGTOlJIf+
olftibTVTeIaBeAwL3lKOoOVtso2BdZRzYBCZiMeaTDbV/E8rOvAvtQWPqpk4vMhLtO9apfUxk+I
TTWS5nahK9q7yMleAjrLssj40KSxFUUL+jjaBiRxBFL7ViXBF+CjaNrRoGhO6fiDPFgut50Qpont
Fl9bnbPFiEpA38r5Eek3uxICHkX0zqp2nY6YchQgevod8Iuwv0lcchjTy878xDoKhy5Y9Um0rCzL
bG2SpwK3tf/ZLwkCoc6VQvIGUiOSQGuvxWZ89hxOZChfODBN8Yqm5Vx8qMUyQA7FGc1HdUPYeYvy
wmNZjdxpbCdtMw6LKAjnrQc1vZidfAWf3mWeb2ABaoIbSRohs/VO28zq4ELIJP0V/n+2JH4MehmD
d7NdKLMG4duZ34KYLgwLLlae5Ze+riESRuYXt07lahjqs4a25sm2QrVzonibJRW488gk086cC35n
y5dWnr1Wsw+lB22JNcUgdXreTzrpA/xtt35mbZH3KdZPMrZUWQkk6NnB85BI5ClTyVnG3loNo7vm
q0QkrMqrbkbfe7PGdTtJqqxTP+KWyj7s1iK0vnTnPZpALquUJlHRse6boIipeTpQqC43gCWTtWiK
zwbTBfM2Ld7EQfI+YE33s7QavvVTsHdV2b0JBrS9Zl2HGryH6Hnb7IZfisGFXGCJfUxC77ZbTyU2
U7tFBl/oqB5tiCMxN3VftVugaEyBU/fSzalEHKFeB4KV0QVBpS6nDT3A6pQE49cmmV1qkVqyZFWF
9LRrTBo1gJmpNouD0DrjCXgC9MOK+lY+3wpahNtc3wEMQ91iFwdbfliUfIqO0mxa5+4+7Vm/o/XY
NWX7yxjRlWWz+2qjPD2GJAwDaMveLaGqpymIrtjIYZ60VrJYM1nrR1+Ebgw7S444b1SarzLsP1AO
iRbgKgQKlCIRyuaLFfXaGtc3+sq2v07p1B/svKsuEk164aAjdxyGNLc9kVw6yWEDDKU76Xr7klbV
L60D4uZVSgG3Mz/LKnWfmpISh5RSX6eiequUq9C2hESbdnW/HkxpH1KgvawQBp2kTaboojZ2DXIi
gb4Ti9fAX9n38xUzVbHK6/xbEPXOZnaBgRNS/Vk2Ch9s4IGaFdzoO6n125jI2LZtQPU49kepjwTF
RHqzaWI8evK1CWuO7es8dd7WzhC7N2bwKk38Ay0t/sQhGaGANiBVFKyAqlxY9Kcnr0U6ZQvdHzsy
Z6OKyypBOB3OhTzmVkWGESPwmiI69WEqA/1QbFK0GXc4cJTykGRUUf8ZQMy4GX1T+jac4V1mvGFx
NgFYOXJkiMmMk5qbTVkQRxANCiV4YsDPrjkdws9xgYi5OfiDDsfTse9QFCv1wUJlUdNE4TqHEI7G
vt23302zq07Dcn9gViS5ZzfXAOL1fuRS8QGvgj/gThQOxVcoMs5ThbEMBilyUU2jJVdDcRnxuNpJ
FG6sqNkkTESehGK5NAxIh2akjasKH53pdRWEmeySx2Gxd6ZFrSYKhQnELmHquRM1DHdfTYa4BHAh
GrtyzkaW1YjFUGKZ9ZJkytgtpnRvuO6dKIds19bez6CjtDQBPHqax8Vb3Y0/eyhTLDWL6yigCZha
4q2NrOMDN/bVDQtvZfdiyySkXNdevk91r2N1Ph6xnERP7dA2qzZqPsrMMlaq0X8krGj2udVBBQ2v
njLHY2reCh3KeVojUS4pzXUSq4m74OdK6NJlSaStzzqc8bde2KABDKbBgh86GJhvI0SZT2bZ/ZYP
03hMxiDYdEP2tasVvNLJ9su+wa1f2FRvS83v5+rupeqXEWb1bqr0ZG1qbro2JZhPKzmmiThatgMn
Nw0uUPq3VQBCV8Uo5UFcgRX3fuho3hAmZmSRm1Z+0h2Mx1BwXkJKTpehseEljeUp1eXKcMCNFFVH
4Ji+w26pI22Lf9kT85ySKFrpMevwYK2Dp9cwLjn119ExYDhrHrq7WhiXxK2MyxR8ok5sjigomV3U
JfSWxehOeJMdprfO0pBwJsD+AumdlCX3dTjN+yqaDdicQ1j6gxmSQTJHxU0mONoCN/6O9YdrwrF3
wBmM5tm0+8CHtmgchpi6HZEqLziK8fcPpCplEel3oXKeAsBfQZ4Ym3ZC7Ihw4qdNHw418SdqWn5u
H37CAdCggfBB274sdkGvaahqsY0nWsUA4jPi2Dvk0d9L17QvRNicjFAeRpEEO2+KF27Gmh5B6aGO
rCIJSQWjzHqYcJG6Na4xtzqpYjC31LUDtJwtinrH/lmWCYXZKj6ZswKYOFPrtHu5tTvKk0EbTNic
MbiGduun5djuG4sK+ZTJl0BnoJuhqK3dIHuh8K/OPZTu3tDvdUsqDzqQE/FHB68y1HaQay2IJXmz
5k+0WDhkJsSVaZX/aHAk+EYxv3eBCFgVGFhKrMlvJLjEuHoVlZed+zomezx2ApimBxiUGsrm8C0s
tODcOHDBmN+ton40n9BNUh02rG8qdvHVGoFBQXGEbDd7ybrsx18WZqWABOBMiXTTKEy7YvHDVREy
8Y4ZO+FON6vOr3bel5tYliBEyq+JhwhTj3uTEAikGZ2Az5kxIenglHK9eTW3d52vgVIeuX+3RHav
ChkUuUd1hsVn+qqZqfNk2LPYlvScXmuwdkjfzZUzz7FfEXZjOPAQSg3EzgRpvOvVBmeW/i4x9Hh4
LulG5F+qOm62OItpbFjwcnCx7dzS7lciKcbTnB0ALcXbKmLW0mHvd1kIHBzqZas816ejYYcHz4YK
JjUHMxWgRuxlyFUiMlJKSdU9Lcb8/EBmqsbuqKw3extI6MquB9+KXHtNETqRvbZS2k/TVs5qFneW
aUAW4u7VnYNix12ugh6u3YMhM37ZzUdRbIGUNVvpSHebYiE8i37c9U2c3cl0U+seAmgUW5/kShkM
tIISHPbqCfTz2hs5HjEWZgrlGLcxnpC23XOG611LRJx4aZt+yZJcpspYogD5aEArlHmeI9IgwlS/
5CE2qjShqjkZU7Jpag92mxvaiGhJ9Y5F/pssNNePXFwMyEIRittbzCcAdoYCs9MIjXI262JXGKAC
KfoByMBmq8wejxvkDLTwb6lVXHPVPDPvzDe9S87zrJaBdZ42Umt/0/O6BWvJHFgAbjsLN99pI7mf
WROrpeex6Uvzh6B7hSYg/NEmQec3Xc35QCdrXPrA3bCViZZDvmiO02Kky+kOsIKpNqps+D7oClVJ
nq/QiPtT0Ls0e5jb5BPf7cQvcMcnK0m5tXs6TIEqszbKKyjsMYNcyYHAIQE7kOs78E2U8FaTQ1Zh
xgk1IyXATEuGJ3O2r7mRYuYWIV181JtBOOFs1/JpxwyQpqR07m06+kCGNBCGxfck6o9LUGFV5fYe
hfxMK6Y6uwdUqKylrGrpcuXqNQ2Ta+N0PkFPzhZ7Jl0yRFWeiyFIzB/xlKC5hn+VkEexcjchLss1
Ez/W76yvSk4W2xvnGwTufDMnpK0NXpD4sotX7thtRpN0THxBp4/xltikeLO4mw/CUie7AwNcZD9N
cP+rIWj2zcjcMi9jmy5Hv1UjjV0gNURqFMTAbm0LyY/qDZJZYXRUHmljZL8EcA7Fym4ytQYDhAgd
BrueW19DB8NNZ5IC0/Tw0iLJxw1bpLU6pvnMQCQ2WiFTlL7FfES6dJt4b/0UoddnebgGxohtkXMF
TwosuroAxk8dbW1TD1vx55GBS1BeDPPpyaM4wxEhPGDiNDQ1+WwOWML1bH6JWoJ87dA8lNXiDTIs
ZmNTdLI4EwhocvxosUdMCEkt4hRrNY1rTZXwxyIqW6lWoojK82LtcM9WKXwgBx17JaQDm4AllJ5/
rcKCSLACX07xIYYiuroxXYtKVlsqz+DEp44VXhqfxp5YLkh/1VOjhd/h0xIdxg28sFzjMKWwhleR
m76blV37RVBX65zxsJ4wavZC/+piRnpyitcp1/DVYD4ceouS0FyCH2c+NRYGOVo45+PIbTDwpaup
NeKTU1IEEE7KxRbIlVeyrKWUBPbQ0YHVGPs8o3hQIb9l4JEgZJAM+LYaTgQv0H7q6fDOIkKh1eLu
eJRG/58qvzv/2X+Udf9V5n2Ubv/Y+p9Kw3+uDP/v/08Ep/oiDfmfi8fn75/fw+/Nz+/1n0Wnjzf9
K5qbIG2POEHDfIRs/14+Ng2ko9gmXGr2kiIuheB/Ck41nWDuR2nZpuJMJtXyCf5RP9ak9b8s1KjC
000h6BFR8P1n3fwfHT1K7v9zh++vfTRXGoaO3kvy4aylvG3/TfM19AQLtqHKQCSBImgoW6Qn4psR
zbm/Zhyp5NwU4H8D79dMiM1eixiOSSd6ahuMc+OoPihO3OoOBais0x/2+ONPx/Ifn/cvar+/ioqW
z2faumW7Lsdp0fv8raVhEETVzCmCmIFiOuhlRk94fBsJBpb1vUHRB4JKJbIL5fvPuZ1dtOzvTjd9
KccO2mW7dsH5E+WHY+o/fzLr34+caRMl5vAPAh/90b82WyzlitAaHcbpxJi3Nbyzp7kjitJATDHG
YucyehHzMNOG0/tXK4zGjSRPYO0qE4MCIoedCPEGZ968brqBlBqxrPsLAVtAfokzBPOu+qUK/S1T
AN+INAM5Iu9gc4ljMISNTag4hhE17mAYaMSZ2c9CP+NmJTjPip1VyzR1hTAeZ+yC0VAYumP7B9Cc
7klTDr7sgeIO/rsnzGTSt3TjLYAZDWYogWVdhdDzx5Tl8+iwempBh2nOKRnpUzOBBBKiGeciKNr1
MM5fjNi9zQ1Shv98gP/WBV2+egTXtkdS8EKXIyj6rwfY0+IBhT2nZgVjZzMbmti1COwnpkqnhC8V
Zap2Bcu3sBpdn2yuH3oV96/wE9eym/CDNnZ8BF351QtaupfdlK3MIQx2GAGk170YFRZio3f5c+HR
enkoz1VxH2v45FABM5/xU2wNoSGnnc35oHsDrvmm0zeusjzftmBgaSGgM5VZZLfgCekkBoxuxipb
tsTBZAgThZseMS6eO9RTK4KSsIjNAem9Cxdt7pnmOKQ7CBQbOzOf3iNTQi125pNrQN6aNGu6EHVy
HPr+lZkDYLuAMpgqp8vUsyxBj6tj8WS9y0jnTMG4IqDrYjWTOCHBWdKgOBElczW/tmEdOXGEVGSy
geFh9F0ZjdYd7bA5jbn+HCY4PApp37QBLna6dGHaKfvBcpGuPkrzLSP/CgKqtmWd9lEwUq1jZzpQ
QMFmi17jRFTktZiz8fafTwHJPfBP7dTfTwGHXhlKX/S0+EL/egrQEM6U644Zttsw80HZJJD6dVQU
rDkynWql0/iavmK6pu/LSX8LU+04h+ruwpwHEQ/lKalzH6g0WPiStYOmEDujJPvGHN684MEHmdZT
hcG7918++V/bco9Pvqj4Efty50LSv9w9/tTCLxoCfxOD8JFYb09hKO19AWue1jT6Prr5xKdAPU9K
p9zrAtZD0oMLIerxOENbKMcw9vscNm6fdJt4eSr2yL6CckD4T9GsYYuaBMVF69SaX0WH2Co2Rxww
zsAMLvUoKpOUUadx+V9EF/pf9Q/LX0X28NLXNATCa/PvGdempo+FTDibIKEbMaEF9ZxSN0woPJvd
sA7t/hQL9bUoqVIc7KWoqs+UzmwPjgdLDZRo8r8MEMYyQP2hlVg+EqMh46oDMJ+b8N9vw3xgpSTz
8xVhCDWNR3MkSmWmko3dAKL9qQ/w90Tap9YK2ycM7WnoEhoalXkCsk/PsCLQSRfkDUF8OKiFFUaV
sN0sVJhZIq9wEpPsJ48VXW5BT40AwDD7RcHIddhG1SvHo1wPIWjv2Gv+2/H+t7PIlDhCLBuhvyE8
S/ztLLI71HlzAPkOKAipIjFLDYvMzD7aJXGCaMlgtmcntAVpSIUWlbd8RL6PP/tnZJoOdQReFNYv
FOBt36ShE+rV6P/nM937ty+A88FgmGY+4jGHcP82g0j1rskHh/5AiMegFq58S92mX0VhcSf41zu1
LXVpCOOsv3QKmUI000GLRrXpmjTec/FHvj1YdyKumjPkj/ClTKx6P3Ud60as8HcH1RdwzLtupRiS
tbL2Y80jn1AXL6kYnHMYqefZ9YgqsvXuvbZj69Toek5qWL1wpUvJHL3KNxa5pRvqQz/GDrt+ZKLI
hbmI2rMbcr8ZKQyaRX2g4fe1n0wg2kDxgJaZm5DQaKD9AIAC2ZUcchL6YnR/m7YT+d4zDoGo7Gut
JYfZUuFJH9d2UYpLAVO1VCDEOzu+J02cbNIa4FuurK3mls3LQZuNkGqPduc+fZypELnDZK8tbTJ3
Gkblp6iFeUbSGDYGQQ3GJqUTAOZFtjIi4yhLLu4Eahu3brJVhdls3RRFLSBd3zXaF92qHfAWxVaK
Eqe6ozb/+UuX7sOL9OfrznUQSJq6y/lJH8l1/iYNC8XgaQFeXSoqzkqjbZSd6VOypG6Dbs1c0Dk4
BTiUOJXOwc2q71ovNP+xPyMYCrbZHH1pS0Yy6POYi10ARk3jRMfOKduTTKubm5LGTP9XrJpyailq
0lquGqe6hLE0nwnLuT/2B2Fo+11ojzuozt1Xt/jV9qb5HqUJA1QyMAXTqUwN06DtwykffWuU+iZW
YfPmigbSE+FVQMjYtCH2bM1RiPU4zvVbMjnxfl6Kg49nRSX6QxABaWj0ks5wifVKV9bNpsI5RZ79
nGeZ/Vy5LvzvGlHmYx+wA/sZ+urTWDTh/fEK+lxkgNOoJtqPJx8P6AZuuYceMDDoWsHUIRQI8slF
T6P0UmrhdiCembR1th67Hk8+NrOxi9HBCkn5av7mZDNaCj69T9YjbXQraykBL3VgGlJk0OYMn8kQ
GOeymzVMy8t/hd3c6gARB8Wp0LcKYbzpvdNvs34Kfb235Z825zHQd2UtmLC2FGKzYOz2VlVN4J2G
de7m/RsYkenY5EsWGqChZp6dr0ywWFRktD+w9M9nJ0i36NyHD7j/a0cJimFcracO/MmSGBRuO4PS
bjk39g1G6U6b02ZDlZ1s6IThmpV+Dd2aYNijJuufYMuKlQSLioMtG85Z0RqoYK35yiy58/MWmIJr
DEhS5+W23VfxhKEZ+UfyCcVZ/0Kmnbr3VXjWHU186WnqnPIAUoGxbKLlqPaEdqfrLInAq8bqRKRd
crdNGPZVrRGRxVAHR1wrTHCIovITatbECcfOXrTLfL4bFwe60reBGQ8vYymtU9a6H/ose1g8qn9J
E/3DBmd6emy5sQ4iFJALYXG8QuRm45OtLfy5BXEnrJfHQzRp7tMw6sb+sSktoUEtZJIqnMJ6GZO0
fOH1+PJX6WDqz0xf6zedmYRjpPUL4Pj6TQvqXdSW5f3xnGMmz0FqVtfH1tgavzSnoLK5vE9Mhm/V
IlmHMgRlmUba+fEQajI4u6rWcCUzu+mIeUmmmIKq60keH6+x4KywXEsUbDxe/cebYZxr8MJRpw8N
wHlPR9/L4Ymb5NRLncOjUxEO6KRttFgabzmoU6QKrHKqyFtNjkWRCoACDBNvNC/ILaI6k+fHnrqc
v1Wlp+2myHHoo1cKEl0Gf7NG+4xnOHMvKJyex3SWm3r2Ln1h9ZEvmZtRg9cuIrK6P202Y9dcHw/a
dEQ9lJ7SOacDsDz0Fad4NPBVjdVgnqgkUj18PBPEs0lMkMXNibgcGmhh1CNtojLb6AkNzWUgc2pA
CLj8x4OdxNgq60HuRWMY5983SWHiymruj9eG3lRdyN/e2o93JkLeQ8cKj6YXH6EdbdRQGW9d6lgX
gCLvfcMRa5Ytg63Hc5bI7MdzzfLKx3Od6H5/7v/yvuW5gCrVSkYRGS1Q0+6w3ynoEVfGTJvNx4NK
+TJa8AcbpC3z7/tkH4erKneYm/xrn+OxOvcq7UW0fYIlcuYWCX7gEszAs5atx4NMmnBdUEOgZukh
ze4b6me6MwAd9i6ZQBj/2GqXXaqqt5boGf4UZhv0M/IJ7Zq8JqQMILtH+sKhG4i6vVdlrF0VC6TH
lg18FcVXeQp7e7xKjVx3vUKlwQIsvQ/9DxYaznVMDHKHy8Dbd53IzuB00rviN9SWAPkmuo4IYS1a
zW2SXyFnENZB3kGB2t78BtwyvzJJkqcOikaezcFxcjPtaHQWFKaJUxpG0SYyqGiXs9vSeB7bW778
LzwWfVPd/tg7s1BcFXWMA2J50eMJrWi1Q5l5L4+3/LEft+RbTifn8Nj/eKml90DpVd4urQxyGGsg
pW6k3Jcyjs9jSR/zsTW55L+rlOI+tSznJcvd8iQC9Vs5WAPsrNlAKlXIW1VL96XJxpg4SSm3rA2/
B5HlngEyAayNUsgMiTthMeLb8xwF8r3spzcvLlFPQMpZPzYBv+Y7Bed6PS4vNq0JTUGs7Q2SGCCi
tcTqxjOZs1WPKEkq55SFJi5D1pjXznWPJoLho8S4cB0lvFsEHEgRXfPy2CVcYfmowMa1B/Rg5SWD
tTf4ra+tKDqcKobyYT4Nr+YQKCw8ESGAy7Nl6Fr3gOyjx5N5R4lGltXRUrN1fex6/LSxnG95Xnv4
pyogHnptRycTzdOJ1Jjo1OnNkZvLfAbKt4vbbL7W0H1f5JJrhw+H8DTQyi9tbZn3CenyY+vxCleS
Rh4sjqqen/FiLUODrpWw7Hj9YxdM8k8bS+DpsSucDLmzU4w1jyertvkVAFY7NqN1tzs4bjnhGc99
TE8lhV7z2Ho8pEM1b7OaiSLoBsDjy8u0Lue0j/J+98c+A3lUYmXJDdAT62XlBbg8WPdQpaLDEhXq
tbOXcapPPh9bXjerV0vSDmJceuwZI4IsszDbis6l1oGx2rynBJy+mACTnmoyy/aPKXtVzR2tX5tu
ItsvyfJQJN8FK1cDsP4hpkF3yt2I70l0AYKWHp1RQyouyo+6OjvhJcuL+PLYQ7swJA+q3VtErtzr
sT70icVgsGxZ7SxvcfPlsdEFGp1EXTu7QVCdOxNMqcpIgcopo68texq3oYffJ7Ws6Ripg0lb62sG
lzRW4NNmYIeHlGCJXlgWeHxkqnqDPkcx+fIF1fyzXB4e/6udRJxa3hmUaMwLEs7OTajr70BrXVvF
H46nfvXJRA1fL6LwRLxcczeFIo8GBOXe5m9fiMr/3KbdNe5kyNfuEoRACELUrjqRhu8ad7lN6IUd
5uMxfK+JX1u5XiEPLdfMfpI12omK6DYJf/mQD432YhqKXMRlRmI7c/Ai6CvfKg3JFjqvq2ejAArM
gdi9smxf8QZHz5lOVBxN21dbb20YP5rL5Z3kJNGMuj9U2niuVTWd8X28eTRs1qnSJd+ThvmPvsOI
pqRzjAEp0oSStnOdb2GhP9Prm/ZFaOCtc4mFg8V5T/gUl2Hyaj8XsZTAQLtT3XvlUdrKfNewDMoU
vqEqCKOKJ4QsbbQ3QTvqDToE+HJkeCyT1IiEkVIl1zAmyAONTeeu+BvtFVwXgcwZnPjKm2rQcYnm
MXWpvtcypD1isQJt6sZed0i6DuGCKfGqBLJZDtQsGtt8V9qe9vr7V9Ygwz2VKsBZ2cZEaOTmNYiW
X0dpGr4j4Rhrt6nuFCzcXRI07TkYoIksWTM5YanvttCSdREQOOKQ6L1REZkc2mAbV2v4zHpv+kYR
o6ErXMY3bsvDgUb+NpmrdiMsNHJ1UFl3Lctoxdk1uJWWw23o1oh6bPUY9uu8qnB00POawBzPXnl4
HDAqYvOFmiCnkG6RnCWzZ1MhcVi2htbQX42dM4zrrmnte7BsBw34otjL1Sk2aBG2HcWzfUGjnOpE
ckVMeS68qnilZQde3YNmmXWhefPGFL22BnHIY8Z+hmT+PscVXsLCG75N9kfYOdGPucjpPpqBPFIz
YD1dRMhJTYvzK+gIwZ6deYCApJhzpsYhBFx10kz8gAh5z44O0jIc7HtF2PpbNL2OJfXLYGJaViRa
tIXnzwGRPcT6XBYK1J2jHVVQJheHG13aNrq9BRy8blGwPjmjSxBlOFp+B0RkK/L++fFjmUGsNS0M
X5JDkvAVP021ewm6Yd7YmhE/SwGhMvbiECh+Ccomji5ehqBvmB20uoOxe3xkeE4EZmYtfewe9nqa
1vGhrVjVc2eG5kdM77kKqvjMMgfxYdNt+qVxizutKJN+LwIteRVN+E7m8+DDMCVsaNKTzZQhDWi6
ikyOsqEWZar5FE2Md2PO3+clCTfVkr6CZevmGdGJ/5j0TBojCH7FZ/sxWYL0KA5FMn56HP+TXbV3
iIX6M/mDAOhbQvIemwG5ZBss9eM6oTWBqDC5PWZphEHnu7S3qSyybipWTJ/fbD0vtrpuv9eG9K7S
qj0CvHMKJHHTrB6bjyeCUU/2odf8rIrKardaiYHIgaS4jpow3+YZCW6Z1iG99YwOMUepfx1qe1eV
hv1Jiu3XIvDGoyiRUNgsK5DlLYpnfuQ7M5Vka5QzsSJOnL7rDRl/TtONzJTKN6msmXv9KPxU4Ggd
LclNbokYd0R7EYDTXgZR7sM5qg6iLil0x13yqveZ8+w176KzEzhTpfeiDi1qjGNthLskVMleBfNy
ZvFQmtHsRxNagk7LmCiif6CJAyqQPiBiAqWZd8NT1l2vRLVJVEjm57Kv0nFsS6+OYLZaCGIYH6Or
hcTzqqOkWM2SwdfQvHRPPfCnGxXOfpDHvlgQWU0U/srovfV28x5lHSJmQ5wwZbyDNh+Og2NR+WkZ
CwbN4dYio3UbgGCBL7vGp5WQOA0URrn1KXCyhqwF/kfgVLcKKZJtwrT5WpZmf3NMGh2qCoTv2VSe
VR++Ek5a7rhEkBQC+ffbuJ9OQ5dNJ67IX4Q6FBsIcyhdjUL3fDkTpKp3QEYAVood3UUMBURGbcaJ
sFmDcK5K1zssm4238nRkisIw1T5LHJDktcetaTlIWPea5QzrWesWALj6OThUTgMEfYRRb7dNtME+
zo3eRiKWD+pLMokfccsoXZnB5Ef4eY45FcISAuipBUc8ySnft9PQnmCbcwYv87RUtuQjUC6sZL9i
lvTIw8wsjfwIhpO0pjUjcJ/MogGDn6HRNzLyYhrc3tc2rJJrmuNArutu4bJhwB70jAprWm7BC+3B
uYlTQ4zGq1uTJTAnDY2VFjETK5ZwV9fRS15M4wlt4cjyn0P5xybagJPMYvzHaaptkcWcoVgPn+M/
/xNW3u97lqdCwmE3OtHMaIDc8dZ07cxI2hdr0YavtTSN2yQanWlUPiAtGjl2kJHwM6O+fHL4DmBM
lsPWwMBTe1b52ke6Axm+FYcceN9aIwF81+NlAK1Rvrph91sYps+spMXJaGW8qSA9bguFgSAGCoPL
Q89w5qnobrJqKhTl07Su0PYQ2MeshngNQcb4kGbjwQ2QP1YN4G0rNPU9/lquYRK5FDFldRaTo1NO
R2Y30GwTqb7YKop2lqUN58cDlNvxrHk5EVHUk9eZlm9bayBr08rK2+gMKF6r/LshI5C1wCsp2c2+
WqCspqOya1KE2dVjsYEKJ6QnU2oaOU8K305kB2caTt26xXzzFGqoS+24MM+TOxkIh12DTh5dUwoI
fYa/bjKTjRUi4xtbUR7o2pxLREKHVLgOMg6zXVyH3QGPOuaBsX4r9Y5WYUXCzC+QbtUJK32zSziZ
V2Zjp9u6blzcAp62LuDllZ3uHg2PcMfCQEeXdOZvNTBePymp9RP+ZXIXOFWO8RurqenJUxQYLUt/
Ixou3kXEZ++noUTqogtkkyokgYh4GS5Q7yOqsq9uUKpjJseLNwT6CRP5L0WN8YM+2pna8rXqZbyD
vcicvC7FvUm99EK8x/Pk1Burad6Lse0Po2mqG22JVQNc45m4FB+ElPqKNlXf8t5hA65PP+cZN50h
CtZRpryPCaHqRpvHcZ+2U3dR6NNNhDIkcZdFuslZ7qvcHM+JPp/1wW2e88+5q7NnMea3KCjSs96K
ex6xoNWt8tN0inHrQEveIkrGYCXhp2ZmErGO9LTtmIKyiLi97yekQVhQ36o4v3YDCAO806z0wPAd
AmYGt8dD36hzmHoOgnb5QcHlBxys+tilA65iZARbbUA0XQ/BdER1lR8I8QrXHEDjPY1oyE1jTkI1
3vYwadL9MFnxa4nmqZ2c8UMbqmnXo8X3QyTRm6o3gVTQD+RrK941ztOt9KJpB5X9/7B3JkuOI9GV
/RWZ9pBhdmChhThPEYx5yA0sIyMTDjjmyQF8vQ5YJVW3zLTofS8KBjIjsxgkCH/+3r3n0vYtll1U
FDj37tLjqmec7t7nBDL6mJL1QOmCvg3rSTuvlZVIwPMBwS9j/OCMTXxmeoI5tuzLFz8ix77wVP7O
UJ8PBusgQVU7r0DZbc86WLqY/plZzVF2GUrUhplRl/9pSueF6O9m9rwzI9GkT6aPLiATWVoFRZ1b
DJdJ5eytKhTueqBIW6x1yLuJw/JIWBlyArl9nLa34UaTGyxFPfQPHaJptFB842uoy/t6Ki9IOftz
mYw7qmL5Yi+H1pbvaBdpPiJ45AupEDErkR60Q/ILYO75kCfA+Hzt4h2q+/aXTuVmGMngSgzDOtgW
yaR+GL9Uy4F3+Mc4DsYlQf1/+Ks8DN2m3blw1C/W0Ad7kqnDS1T13h5/JwAX963OYnmHDSRdtj75
5xjgVDQKvGFNmO5jm+6XjSz6OHniq1/CBG6HehrcQxSKQ+TOyfV2qDN1bV0KsxIjCL2NHEBFBdob
YzCZskJc3TGHHtKSktuWg7cVCz2L0DDcl74T/6anT7MuOZOAXcB7skIsQN0TeznWF9OLHnILCoxN
m24jIwwhZVEPp8AUwykzYTnabCDJNyYk3BFm85zW1Z4ulVrDkC5JrtT+dkBlzzgfTi3NccKzbUUG
Xdbu3Sms13TBEam3Xr6jl8qG0EtOTWdeCWMLTmXQk9wirGFXt/ZO+l11L30zvTfLdCcXPbw9Yo8o
QsZ/aY2hsJgq7oY+uIhJMTAWOllBWffvzBaIi0H40mVmnvZB7k2JDb2iXrNdLzmMQ7pkmiPP8Krg
XFSNukwOO1KrJz/QgzHnCWIqpqHcV4aDkkUutomajL0CqM4xXYA2cTzBc0Dmus1D9YyR0jm5ud+S
qegPJ41sMLNmcepn3IXloi6ZothZyVyYQFOiTazm+idkS7+Hkw4c8thOfIsYg+LpIMjk3OjYWieR
QnBO1eBHsHM1ZOXG6YNLa2Y4Sro4OEUDA3qzCQ9eyzC69GrrFC6puYQ5HXBXSNz9vIYyYRASlNaT
oFA6TY12GB+Ma79Kmjvy29bkpxmnoSfOuUgeRWbFl2GYgouJ1DtPZHZHjM0zs1b/hDnEIlVb7Qft
8UHD8ogtyYWXlepoeYR0gZPY1EKWb8Kj6qowO2V+Y1Mx8nvEHlNk5QNVSuPReGrTUj/mADLXmEk+
i5rojSIO3/XMRGZI1FMMeo2Et5BAkD69mj4bXdqfMd3WRZ8KeNuNA4vdTYRDFg8CW+TlNDRRyQy6
5c1IxIlAb+Ocdp1xHXXTXeYy3cMad1mNGvcSOtaiIh/jgxVTiQYdahp3bqunHocOPKV20S0n1TYO
ZyhGk0n9it7xIZky3gNj7FaFOX9MrlBfy4leojwcXGKk3dEWwRJgPmGlfgtl/yICpX04cfohN53X
ppf1lknQ3o4GcAq4WtZEMiAzj8iuGmsjeWlal2yTuHsvuvGTu2uJKIlrrUbyBQl8zs4ZVgUGVTEd
kykoPzLiam0kYi9mp717IwCt3VujvDehrpyNqa0ZEliNuUKNgOJ0sEw+8dl91nVqHeIOjIzB9X3n
KRACqF2qbcHOZD3V7JtqX6CGJxhpLDtS6fKxhbg30fpBc78zQd2eIeev0wH/5DiWzXFwB/vVIqoF
tBiYnNSuxgNRSnzJ8xm7eFG4uyiaHVi160S1xq/WBRxMW9J8cFuEQGUfpY80jWHzT1JdIwGATTZi
MwbO9DDY/n07O+PGDKS6M8klxY/xBmL3F/IoluUmU0cEK9Zz5oFjnxLyIuBY7Fu4zHzC5IZzOZJk
NP22FSw/JwKR3TGAW+Gx3vRTSmAx+JxNlWnkGa3h309egRV7iJF95A1+giSrVnNZ1ruqS+vNjIXK
U3jVUkBNBxvqdYNrOG/Im+pVfRadlV/oz3nNaD30GYuamRRvoWrGezPQX6QUocsZvriOv0biQl4a
3l8E/2RTkLoyHAHBxpsyz39hdOO38knuuR06wfzfs/w70E+5kYvPuBhJpikJESj7avqBm0yQcfzW
GObaYMG+uBYzsiGPwxcvYRDQtwl1RRu+5Oh9dwUq0HXfi0e7N/KfDTz8tXbT9g67KTODgW9cFpv+
S6xwDpVTqa8AAtNd2swaE8In3B7vsTDwLVYdhty/9vkjNtAi0BV6p3h8VhEIl2lZhSOiVrN0fiin
XvxMGhpcbBeNd0wF+bopm+ZFGZXG9+vLxx6ElG/63fm2hWyIrV5PWMGRJqniobO5rReDSxXQOa5C
dO/9arpaPOREWN61pByk0pIfIzEEcJL6L5buGucKY/4qk/sqrpsTq0x84Js601obpk02qPiNZFsA
R5EYfymr2vKH8jSxMfiUwWhtPHPkXZujJz13xsVMu09J5UbzjDlhtkxhbgencGyQ1IRLUIg1l6zx
40vb71tLf0MJCJ9lFvYHvsFwhsfuFSlKvh/aLn3rvd/8Ts57LLrp4nM/oSAGP2DHOHW0i1Mnq0Fa
A0Bs4azLZNOno/tldU8AFtufg0aNwaKzEw4XkYt3lNf6MWCyBwcUoGQbMuRhcTDv+7ipLos9O3ei
6UDS3i9dDeW933eatwCfaNTKdT3OqEFaw9rnVI67IrFoTYBJQJwbEU3yHkSmfixHHH2TlzefSxvP
7MKBkfbwbeH9WwuPdDEBmGEaU1aCbJ2SPG03l9EYJ15M435G2bTQYKjRw36cSPMQm1RZm3l87a3U
e6tnP9wpn7aeLNL+vtUOTtFZsludonRvYuM+4BeqziSm2ujBIFbbffw4R1X91Po7vjqgX1KbtBAc
TJ0v509yCa5GrMxjZ0fu1hdKrAdyuc86GKcPMwBMpYmbdKaRbpkl7kjbaNlmU8L6KtqXk7Yuqk0E
xSAfXCvIqDCT2v+0BsXouWvsTzmxB8halCkQ9j5CctSd2YCHzQSfpOzhgSa9eYwHrscID9NL6yNH
qCnEV2RdgcCAKUZoUvAWSL6PAzaiY5eluPd9TCO1stoTiSDZ1idPDiZXwIRQVfXbAnsf3ar6GNvE
P0nPQ1XdOdVHNCwqDTV/VVHj7JkWyUuJqnGnnMF6sf2phInthc+WsrEZRNegqUeJY8XeEwfR/woM
isLZquuLlCY0nCb50+ig+x15/iq3O/8rF66CdA18R8qA+geL5SmV1W4uJNA5KxSPiTl31B2D2Hau
LvfKGMfHUavXukn2eZ82b7XPDiRbflSocdqUUUoJASePQbxy74lDa49FXaM+tprur8o/S79NQ7h4
bqeMWmeMv91geI3zJv8o1Ewhbm/MGWxo1Vog+lv0iBUpQW+qVSw83P37DEEIq98jhlFmegYWXiSp
j73nPfExQ94IyqfeDuZH23Z/22GZndiIMDkbJxJjYzl1G1eBwAMnjJS2WFhrzQeD2+4pndrwlIUF
oO+BWGFdeq9BUV6iKKC3XTv5C1uK9GLBq1zVcnyftH11iny8o81Awi0dk4Mf4MNs3Tk4zYuwoo2K
pySw7rrZ8ulVwuxKQygJ3OxAKXmp+2DN/SuDa+Po2cRC3JoUqanXYxkQNNeH16RIw6tn5Hwfb29W
buPzz7rMe66bI/uz4CyXhjdOTHDyhdNtDLbPl0nYeutXXXbMFEzHUv6WXk5wWNFa27poxaEcYuuT
gio1xquXoOb2qCwZSMcvnt+Vj6Vs3vMSEeBUBHwWvXU3wkG5eLhaHkL5wTcuQhwgpj2mVFiB3RDd
126fb9IhxQLMTu6zpEpbEe9ZXmOZl7tyMhguh2FF69w1yRXz5k1vklbPX8hR7KBSm1z/POLa2UyF
HO8IkwIClrEkVA5DzLYUD243x1cSF2lklrN1mSe/2qnIzWGxG8U9rJ4DujIUAMswaepG+zHL7lAI
DC9p4w0vUzg9J1X7lgysQgRe9XfGiCmgG0BZ0nzDJC4WTba+UD6w4HAjlezAxgwuXWmgs+UXG6qx
OKUgJwkKKp1zNQAs8zMHza3MDuwBu/e8x87HyPeQdWZ6bJ38jZJk/lpOytSYbife8ozTqbfbyfJH
Qeg7ZxGiy/VHNMte0cEFdJR7Ap5tbBnjuO+C7K10zqxfUavUSljTToQhRIXWHE/elm7U+N2OoG0t
3ekXOu6A6AimhqHXRBdL6fxsGPafIMM6X7GJ2k9JZj3b3I7KOe9fnbwoX0k6G9xya7EArkufvspB
Qfk4eXgEpM3MXaohP98OZDDRJTBT/z6stbkevYmV0R6bc1P/sXMmbhGqg9NQLz3V8HqrHnm/ra2D
CWMj61Bd2MCoC6zKiy1aSdC8rDeFqhy2ymJ40bn/0LQyPLQmCYgmAt6VijvnvsKtFsoi+S3jD9fE
FTpk4YNdhmJa41gI4qi/j7LEvU9RQK2JQIrRvYrmkQmL3vWDwe1UheFhrmBgYrcTG5P/0SO9OU1w
FQjQo6+gkGjTuPZscz4R5vtbwHYY0LxCfxrOy6L4Q96W2dseKdtldvCMTGUevFN3Azd0KUCgDYTv
hM9+KEd3D2pIkhfL496oLHGoeyuDJuDTI8Rff18Mo3cKGTzsrNBpXnxJOs6QEBfmCwtImnJpBGbj
Rt66N92UXkiwZ+Rn+nc+I7dfldH/JpG4enHtwt4HAnQ18JuetXruPonSbCMn+qTYV4exy7vdTAPk
05iTHXtFlHNxMtwjcqsPfg1kUjHU/gzscVUzS4ozEly7H8EgDOgWDl82fzmVvWJ5HcGAQHpLNoGG
Io5qQ96lNObvbg9N6YsD8pPrlNR3egjdnxkJpHGOVsLFgIhGp/Eo4+XZ7cSTe+v5yLiClAEN7KB7
+SU122CUyVMOVxXvBown0hNJXn1YQp3uTHwjfx2yVPFqb09Wp7n1sr0hKslEJ+s95uZNdTQCSBGu
lRDTR3dhdqbka5oUchbJsqWmF83ydKnIPkNfOa4SCoSD73T+k8Og/VoxnDNJdC3WUeWSHdkvHEOX
+oik9570o6Sg9Vs4W6usvTdifJuNoQvku1706C6d5tuhs9OMFuCUkCDqN3cyZO9u20//9OiWuUUn
LJPZRhZUR1NI+0oQ/JNT5ePp9uh2CARNLGMM6Ii1xFvOtZYvwiRqcxr/qN7VTxnJhyeLC48RuH2v
EkcAdPQ6ylSbtjXBOp8RqVNgLTH5hy5biLhQMbxPkpgMQBH3JHj9faaX52hMdBtEEGiOmPFdqM/B
54rg9fYog6tOYBuWoHowHqvKmb9BrBzjyvX/tDVzjr7NEnr1D3HtW4TWkucR488+OUHvneKpLYrV
X6fLk6EG9YUy/+AsHem+xfuPNxgDzPIw0/bnks74ZPnWm8Nw/73IDWcD5kzd+44r2JxNZE1Z8Rle
T51vYIw2lwTN1IrY9mY/9VV870BNud0CouU+gAKAKDY1/0JhM+36Oc8wHzW4PtkDPhsmcmGfEeBb
wHwaoWC2hB8TdIAPyjS0tQSbQlPs3BqraNu+1RVaKSUsuSPauHlr6sHHD0uL1S66mnB6pqNDXzjX
ykYjrizzqXBAgBUgqPe5EzhHKRPU2K49gH9q2XRL7tVxIuTn/zhTvp389RyGp44SDYR40QfW9Xao
SSfAQopj/PZwrvpsm47coOoAm388RcURAuz4VqALXBWDM1zqPtBvQUM05rKjtauvxne/4WipZ+lX
4jgybd9ZHupbjW03ZSz/iovXWBV2v5qQsj5oFC6PqQWbwgtbMAw8qhQ7RuGOayfvasTGdXtkCAhA
jvrN6xrkxAE77XOXjJum58qRZTgcCnvST4aQwWMt97cHWuT6qTFipGK1N7ID4AcqBpPneUkE6BkI
trtxziIulOHvQyGc9CSbRJeHMPQPsxPoXUecyp7NjAe4zb+zys54CssWeJb44hfIQX8v3n3PQiZK
Ae2vsdVg4RDUH1uXVuv6drPzxsk43c5ut8Hb2e0wdWtbpDAusFgddGXWHxX+wNsmnZtetfvneZex
q3Sd6YdenneZ+FKcLCgPFq1tQK5ouzNMug3c7Vomn1CxVE9IN73r9J3J/5/Ibbvfpvs77SvAsnWM
fEnLRRFhfqalHW+8CW1u14wCJgSH21mUF3+f0WfccTl5zF6VONVRK06jb/199s9ztYP7oEieYz2p
O7DE6u52NjSBoj2YuIi0/eM/f3h7/p8fS5a/JQtQuZHEPPLPHxQm7AFbsgclbxyeL5jBFV9X4yWW
bvZgu/M5nxuwFYMoX3J/j5rcB3sw9btCkrWxSuHFng2wEpWj2qNl29MeakP+TCmKYaVxve9I/6Zt
HX35hToOJtInPtNw3zpTfg0bAihlwYicNuMXs9mOtKm6uQ8s63dYmCSWokJcW520vhoRrsYozX44
bCe3XRHMJ8YG4PP0zIQRXdfldhhD8++zumO3/dcf8NttC8LzVri779nuVicnq9prEs7tNfT6+N5j
bE6Psb12JbkIYaW989xl9R5LyXYGbk7QJSQg9tryB+E/J6b0x6hznfe0y5vTxCx/Hfc8dMJi2NgU
4yOwwrUY+y/FG8XEBNdePmiQSJ1kDcbAtRrIHduLfgRxrssPEy3eC2yp5klH7hokfvCSLbEqUVmt
e9qjZzD8fx/iFB8Wfz3A1DBM76O084upjfwypQsJjvng7anbwWPhw//ET8RI5beV5TBZ7y2HLLj/
OoRpC3EiRZh8ErqynbWNvEF2MKBpQodA/BqnOEe4kP4+Dau+OOsyK8ho54zynODJAgFJT0v6Nl0c
Gu8H+TbtQ+VU5bPr61OejcSSmRZ4nRp1GtMmJurGKXKzYD1kevoYR0xLWvSMYco4POiaPlGCdOLe
KNvlhiP/68zNrlk5EBtcxD+cMirummX0Dh84JAjYY/duZRMh9cfaQy3hAp1vJ7GBCDTAFmvlRhQ4
tNltfxeF5HttZwzwzSF6KIBarQaA6d9ExQpiDL8Mc/QZqKbW2Qudtbd06f85jOX0y8eEvL89lSD9
LtDWvBr1LFdgPfRXjF+JL7X3hyt0hQ8YqVZjfnjAPLZO7eEIbqZ+S8SMs4GcaZxiJ/iD3AfLauwb
6zmMnVeD2+YhCyODjz909oiGCEcN7HNsNdnvgixDIw3UPycG4ZD+OXU9Zqz90lMCLFKyl2fEk5ob
OxiCC1v2gL1F/vcZTfoAWUjpHh2A7g0C2lPdu6SahebFc9y5X91ObwexPHk7M7FenFp+7vaUuP0c
Y1N8qnNzn+ugfhbR0yja4eV2mD353BO9es/ccHjhbmGtR01q3KRzZ+UmgzolUxE/dC0urEQM5q8u
2I6F6/7qnUMk6p+Jr4I3bXjVqTKWjrmcgrdW2t0ukwyex+VhPqczHkivPRVVBGhF80aFmquG3i5d
W3QOdzdP1P8HI/xvUF0Pd+j/zkVY/6bF9jP7l//40yS/fhb/8vS76r+y5Nf/SUlY/oW/IAm2+Ddw
19jJQlDjwrIDnI5/cRIs999g3Jo3iz28hMCz/5uTACbBNIWHOdhyTJcjHrS2BGr37/9KLheGccs0
IfAiTLSF+H+hJAgz+L+dyMKxWKAYLi5mTEDovvM/eONsmQbfqQk19O1DOheQTCmjVIhbCIOb3toK
g5HydyJP9FuT44noZX7OUyjXtqWCOyFyBI8JkB92dPO+New3Qa6AVjo6JtoBuh2P7+yzvgnjRSmN
WhxL4Ic/GXoTeuipF4XRm8H2+egbS4mr568yrMf7fBSQN2drC8P7ux34hwJurm+yp2Dt7XDc3x6C
zIIWYiX98fbQlJ0AiqshifgwjiyGDOi+5+s8Na928zZqBlWxrtT7Dygtmug8de3QwxyHKZ/XtZl+
8/uFq0j4xxGa1YNKeGlNM63bEFBBZ4BPUbh2VDhGr52fW+u5ZY+UVTTpKuL7VjkOGcYWJ0cQyNsO
uUR9OqbsxTYsLIuURuyF1U0bEmG9zJ9PDnKK8+1gADTatUHFuq7Qao6VvublHJ8q8Br7EJ3eNimY
+gxgho9Rll9ty6Yj5udPeQqnAAk1u8stnmn15DT72GJFDywCVIkHkatBYgueXfcpMmfgo7gaLk1K
HGLViP7kR0Rs6aA5NTZk0saeqAoi8zixM9rKdEjWXmCsM+rYrWvXCgFg6kMjRiqXYkxdQ9MqN4zQ
4hWBrMGqykG6kKc7bGbIbB6IacBhDYs6smWE0RmjFvzOKzMvNWjl0t1oJ3PP6KVwj2bxEZnhj25g
FOAmmGUoPj9rR/30kN9FEKW+SiG2Ismae1MpyDs9xtz+T+OJZjPY6rnBFbWOvYrhrHBaoAr+sDLH
7ilvAgZBXr81SgZ8XKwIAYgHMyRBMWqhIfQGY8TKKSSWG6Y8uT0dyzLSd47d9+vKqLbTREiukmBM
E6R/7RASKyJMCbiCD6M3cEzL0Wd8IkHTt/E9gEP2fVUJXjq83iGXjLldTxg18Gw9e66TsxdKvRUZ
YNWW4slao7mXK1KCS9RE+DnR+7fNWfEVGI2gZvQU/g4IaHRKfWSeBak5hw44Rb+Cof2I6pGvEtZI
9rerBJnWU6oxBBO2kIbe21TLp7n7oEeIAw1iIwWLvUqVMDfhMGd7XyclP+cax8p+k6lxTEFGYoYh
v8L/gp3I8CbFgheAuYIjmWyyitl4YQzXOVNM1PSJ1pK/bcwYCQVxxsIdfIT+xpufh9MR+OqxDAnN
CugaQqNyXpoYoBu+0jQD2+Wn7neYOmuXKyxZUiEalfJrzLW9872mPU0OJDtEav3Kd5i0tkAxRlmT
7TFotIqN/9jnZbijjvthD941t6uXtsx/iIgZTYsB5wDYmjSakMBwPdflti4tiwB568o/WvfiMjLM
PbkWXJgoy/7MuTzn2Lt2yqN8kArA5UCq6Q504wpFZ3QJhHzpwXtZisl58Oay0wczRZhtA2x1B9N3
n8XkGqXGHXrtNMAEoCeEG1M9rYzKfw1muXdqIowgYNNhA2J21gNxBIT+jJvAp6akQPAl+eGpy+Wp
8Im0Bugx08bn7M/hF6nIAQEVNmIG/QHD8ltrd1845RHL2rBeSNsWhg+cR3OxYd73HE4UM7O2mAUx
xmyYvFADN3vNxgFKo9gSA/OQcr+/JLxuw0Xr6afWxSy788R/hTPnO9Ekn9wcsUTQgCTaBZjOdkiG
D5Jr74dy3MkIoxmvuTw72l6KWOjLdgzMKg33YQ6VRGalecz8otkQaldtzHbXdSNgiJoe8AiLANva
H+4Z3gbBKpFgaba1m3lXTDpEyFmLk+nG7JXr/VyPiqezfGM9wMt5HZX1Fo+5ONBhZfyeJO9m3Bx0
GeuV0GIC84z4RyL3MVQRb+l7HWczoFHWzfYWZeelZDayrwF4Ap06B1OALaACQmOTMGsJXoQBfdyp
oh8D1A3ws1O260xKZd0OT6HhCbrazf3cd++jawKJSFO0Ank/rGO/fRj9Br+vOnUOxAjqOOw9s3ij
aU3oT0h+daafOzf4TfAcgn6saH2aJQ/0ibNNbQkclLg6As22M5kt8jGTP4jxf8xlz6Awg/faueGP
oqt6kA3+vsjmj3DOvkWWRPuURihK8k2BEIJvjOwRUU2i51ZGTHcI6W3tJv60rsPqwSm67A51nReS
bx+M7+5A1m1UE6YQ5de6rF9MhLzKS9/QOm4QeawKlBCrrN9aUVqsYZShwrLpKNR2/1Yn9qFBNLMS
LSVA5jpnLReHRmPNu5GItGD2j3QKFpQHk6WhNk8SEc1UTW/S7Z7V6D4YEHFNE0LnZCEVTVhfWHZb
Aq6rRaxUwvyr52MIP3+NYtMG5IToLXVJMsrqY1Ta1h4jwmsh2GPEOq53Qc83hF5DESm4Ma07HB1d
9OfQSi4lrNusB/w2a1duVUralJI+Hp2I0IyZETp6EkvEsC6yadNn58JmdzSAhi2qzjxEUSQPhhoA
PQizPs6FuvahwocHYdsb7AekdsV5thAL+zmRlQEp0Jchg87OaCJMcpfZI21aQA7FpkVkSfawGR3D
+XsMJ6wQA2kyvtna+6FvIDiutEkvhBbOMrJliV4F3DWQTnZ/RqfeuS2m3db2Wy5Xe+33LqGBCXfo
NjLqQ4BPSLbgw8cJcyAmEbQmwsB1W2YXYgSo08qiPNSDRacXQXJiwUXtF72g2b0lTfepvZZZfjM/
eqqEqCyXFJLhw0omaHERQrs4Z9hO831gc/5KE2Lacuskv9XoYQkwWSYUYHwLbTc+Ta+qQbQtLUYs
02+FKX0bLqOqxkKCj3JyJNTlsWYp2Ki+gwoOnLECxbB2elHvOz3zKpjtlRr5flP2l8TI+7XZGM3G
7vDKz9lLPw/WKzD4n46gJ5xPuM0YB8eA79YlqL8LD8y8Ja/LJ+PJhPG3NWp91NJCwDcuRA2+DOBj
1366KDucmpTwAbHYDIHRs/XVSbOO5hAfAdrto5OJ79gl2D7TsPYYaIELvLghnn47RYwiKr0PfZns
aNzfg0t7yQ2cP6VXxmhi2+vM1dUzzY4D9xvMbXGN505BG/xNW8NeRWnLXjL92SvcjmMjf+c+FIzJ
Z3ghD6JGBeumC4vYZhZa6QpNAInniLD6jza1h5NkjgNes7wWUtSHiIR4qoarQY2+8oLk0UksdUcB
Tzc4OGYPBNXdhkPIQOP+nDvizZDmusxaKjuutY3f+s6qiFu4cLID1ExHNcI8KEmZRjBaeB1peRkI
rszXpDV4bX8vrcraDRT8DjL1jdYRsYLcQCk7KNBiFv6+2w9y77m9e4aP8ubOlOVDDr+kiMj21ZBD
xDjBuUTXuTMr89lo3WY38JZu/cX2M883qgGuTHzpOVmVMrfwGzTEvGFAt/dZax8zOhFCbiWa3a3f
gqKyG//Oc23MMDEx3d3i+oVnxhqwY/qYbPOAvmYTp6+NaGJupQNe7wvW4WHT5EO6TwxGeTXWL23c
18ldEknmcUqbh6RFs1+R+xtNOlpXGPshoGfm2n2MKuSZrNsCX8VdSeLIyvAGrhsaOisjbQtmms6i
3JG7dFqkfWH90hnonOSEWaKIUL2J/C4OMNQTTtr7XL+M8SUgyidGdNwhJKr7FCVtnf9GXU5rBWrC
WrnW45z9LGzX3jOl/EYe260GMse28lgn6ZKzbH3BDZv5EszeFnQSdyMgQtyBx60IXAT7yb1XTA7k
qVGhJiHuySGjQBYkIZozjE+lrV0xS8E3QYHK80KGs1MLSztx+4tTW3LvquQDmQX6exRPB1pswcHC
LRgWLp1jTaYq8HqJxT81Vm40qAM5xaEz7p0ge86tjKA9A7ljNS50MbSI2s3VUy6bl1HHeyMEfMLY
aufKqdq0OM1PNhkWUfrHYiSGNhXPGmxg3k4SLWG345DJ2Z7sW5AcbASQJEh7C5kj3GfsPowpYgX0
yXTOchhfdWEedJh8M1yGs+nQdm+zYJWlrgsW0FG7SDBQIOeMvIKjH/snwy1g+1QWIBqQBT2fDpAf
nNjWSGs/QlBu2unWVNFjCzh8I1OHWi95qvyZYA2judqT8ZFUuPdsTM17L7eh41nlUwu8Ze2lE21w
sMQRqXEqMa0fjjF+YZn7hcq1WI8BiSClYmMING7vxAS1N1VzFLp2753M+SLysswCmuQlt5l1X1fj
2U2TJ5P1dhtaOwQTyTpU7nAAmMlsdGA6bZt7kSTmHikdGGOn+JFWvC9225kbw+ojaN7BsOF2RFVT
JuRi+v0fgf58i6qLISlpHBBgbUxXmnAYJHPXFqXexlIzd1szeOWusOoQja6HvJdIuIg4SWvGO6PH
3Mepqnsw//nKmIm1dYcGM4Zwj2UMXd4u+83MQtsv1NfFsdhO48xo1Eov0nsYM3pdHcMhBzjJGrBQ
QgC4FkFxdTByTIc8UOwn0euikMYPgqfr1UrrZy3Mn8LNx0PnTvFjSHN0lcQ11IekvKC1epTYUAsF
tKb3KpRoA41hGC7setNg29KoNAf1R6WoaWI9kO5NX1li/V3VeUj4lEWOjhewYQ24WxJvgCHFiM49
QAYsn/J3k/jtYSKIIDc7KhNWKkbgccMbV5I3gtBlHmub9mn6JUIDg7jjxOhZvQMRCCXSV0o5EdOT
bZkdrIMy2011RqpioB7iGVmO61Kkoc8yWYGbkLcU7yJXih19pQV7jdFh/JgmaKGrPmmJFpFyMw7y
uzGcxwQd02bOSEgqovgu5iI/iaw8BgGGbKyg9srzkj0BaQ8CgVLdkgY410/1GcXkmRAisk1z9y3S
5aKtM6uVyyVgIqBHntwXa5NUkLXI/Is0SdUDd8A6Y9Ugy+f1CL4Y1Wg7bVo1PwGK7LaN+x6Uxi+z
ML5tfYnNPFqnuIL2ExLAdPLfJsXmwPdHRts05ahfLG4ypAu0KlZbJ1E/mJLa/0nSmTU3iqRR9BcR
wb68gnZZ3lSyZb8Q5bLNTgIJyfLr59DzMj3RM91lS5D5Lfeeuxtpt8ED3TTB58kgXmwIwMTFTAco
jtjekgic/tWvhudpIVWZaQZuRJe/bclPh5hZProy7FxGNZzRvMxrTYtS8xC3dBVS6l/jVOin2fOR
QfrVQx4AvUiSFKqE/tdn1GvcFr18GmvxVTSSsZK5PAFOZgTEWIP7R6c/QrinxrZnif9UJQi9J0OH
LS2s4oACc3qsPR4qdDTMNVpzj0wa8VsPtUl1mypJhkhZ/g9eo/wwwApWLXmyS1H1J00sx0r95fVF
X4Ih+UEJhWCp+mqX5t3orDXgY/pSCE9n88GkUNy7tX73F+2makDdGcEym7bWPkcGITwLfRDmicmC
QFibtLc9tMnzJrDsIcIs8Qhb+NPQ+ZDaNZq4UstBs7N94pRsxAZy37AHbDBW4kToqKETiRYlQHQt
xoLUWR9Bt2/BQcfSVUp2u85dZAi0e2/FkkgN1IB7F34Ww+eWPy7Cz1PujrfFUM+zm30LLtoN3m8f
cFCVbAMJI5wBzUbP5X2oESCQ/rOdMiVOQx+j4FcGcxWqY961Yef7H37ZjBSQPQt6rqIO0OtmMRe1
zeepOWmcTm0W2BH2VFdUNyZO3PhJpGZ3QYJXjjtXeoyzug+lGYiy1q+x42iClU2XD8lsa8dUkIuS
XzUWhX0B7bCsfI0rkiVP7sPIWZrP1LKWc6kFZwPTBEpg9zFtuJManRrBN910J8UILsGIK74t62zy
QU+YrGZTw+c7LNtRjeXODea3vuMfmzxiQ6rKRseVsp3neI3/wtChruxIvPEztOL6mqHYPACwk9um
X3uLbjrUseBfr9/YZO4gtnuXvoeP3ds1Kq4XxzvIUvVb32W8tcxuvIlH++ByRRzlyJ3jl4ckxTiQ
TC95RXiuOzmw28rhDYPxP8+If+s5qyL21fSL69aaoyAOA/lizN0JwTP8cozX0ZSFKeu0sEoZlMED
eICN7qIlBKYnVodO1QLAJaJx9LkTapgMxbmyOWc8A3NYXvTbptaWMO0WXDK694PqIBszgmPpdHGh
Tzs6LnOTWOWfzNJ+QPh5NLINYHUzjbejnPfIumkSlvzL0QCg89PoaNfDedHvQxn/NSt1ZqV9VflC
Dd/wJ/HBeDC1RWM7nPsxvgDcaGE7lG/+OP2yGkKFLvmz+7kYokm30HDEciuWJsVa4pDxM5DyyCqU
wak1XTRARDtgMw/cRzT+uCQSVMmjQ0HrswTczgY9tOd59maoDhWtfKRVGCeNviqB7Q+PmSVgsAjV
HxicMOdLnEte1LeuHnGy0N4cfJcBtCqITks9xYXOC2m4r0bhMK5mp3lQS3WrGE+ibAOdyotA0AyT
9/VxRtCI2yeazHjNSD4XGimW1UCBJxhKZQVRmnhMcGfVkYXMYyCWojDmbysmK1zm/ng0/hVtriLm
0ogi6/lazjgYkCvjabL+AhnpNmVppGRyd79WMBAjADs4dI29URGF7TUmqjhD3Xv+z2TgXGs5MYea
jMeZzLq4m/SLkfRdhAPz5BeHkVOhzARFH6F1HgLcvMGh1Ftbq3OCV0YwgG8NuQ0GCJ7KHjbUIlJM
bQSGfuKuIC4cT+yfoU5+CdN8l6aRgz234tAeyMwdNDUe0+zbQRNDGUN0vd84+/Yd3Gm3ZaCb46gC
dxgPM4C0wWRzB3xYmC9jQ+gnkCjQMvXW8Mgzbdu+2Aq/2aU5FVTmYLIFEeWfRb9s0AuRJDRMdz1p
HFaf07fJ9ccvjYe5PZsDsOqx4BzT6PrcAqOPYofLs8Zhh5UwLj5SV9o7HM4/yEZpfkdcAJhcSaZo
LopwnD1qaFKcORkNLdWiObGrnZDuq+7m3S6b5i6y/fzIVMLb8EpsPFxlXMjouFKLJwJzA21oxM//
y31ASE7KrdDkaFHz+UP3AR6RFFsJ1BW+P1H2Q9z10GeFRi2A0+rVclTTez4lObsBQEaapKziamCl
WVinTjBJSoVADU7HuLIHOc0fm0AR5lBkblii18E0zyC3KH+VmqxN1yhtb0taUR+Di61xj2h6Te8u
wSS7NvkDjUM8imW/Tv0C+sIAI0/TrL0q0wPE0EmSvwmN8BxC5tLlPdMy/dnwb9Yo6F/b4Zrxxnid
N+75icijmEd+7lErENeVr4lnUCMUvNBThldG07HCmgtPf4Ku0rPck++K5GFwGXg4w7UxzIfOcPMD
4x3wxfNzPsBWmoD/iAxDtN4x0Muq4WD0J781l9Agq4CG4yOoEDg7llWiyB83DA3HnP3McijGYusg
C8e+YmxcNaUEtKBexTyz9RCWT2l3Hsvyr7PgUF+XdTXibr4AFBy1oLbpSuTmNXzrxBqhEhXjZtIW
iAbI5io/Cx7dnmogiRtapJTkWOOP7eBmLRncFiWGFDkWLK5B80gMGqETC5wdBQYe1+vHLVnlYDqZ
Ni6ZRVDCvJuxczix5W0UgV6R3bWvgc3c2g54NFNpgm+k8yX0BIgoCLPWyLCQMIFDmnorYgz5s298
INfUUz9GrY40IMsZZ/GveEgkhFvemj9yIsaHkS9s+bdWn3fTkFwEGs+wYzgXJSC7sUO/sERAlVg6
KAx5v9f09ZfY4QFqW/t5GdpzzA7p0Gh8SMiEt3038LtxnOyknT0FV38Qb4yD4DYzHbW1t9TreFOX
9BHt5t4YmuzgkWw2OERao8njAiqPXcAuZKr3QCu2hCrSPQ4cpV1ucinliEGNbpd4A/YiyupOqY1B
YxwKGfxtcHQyDfPv4xLfSUDhJ2rdPcryL1Riz47VoUsAMQoNCCx30SMe86OlZp6kd+qKD/BHsPTd
uEOKAtIqbswx6n2S8mGN+IQbm4ygxaXC4FWPRCqi2oD/y0kADJJXcFXFkBQOdyV2IGXmVkk+WLxv
Gk7waSj3aWHqUd7Lr6UyzWe99Rjj5yXNTM9N3IA5QUWEfYzuvm62yiLzqXO1l4AUjNy+ZKI4WbBN
cPfwRrnTarr9ZxYvM6ZvlszswFrT2BY2DtjUCB77wP83teNzNrTo7b3u4HROFLOZCLHN1tsGu7WB
+h1P16NWsxz2GFXwH1FrNuA7OvaPASPPvT45b8bcr4zQvd7Xn2oy/5nkUbORIBYmKRX7Ce3pjCgn
4MjWTOpVO/RL+4+U53Hp+HHRUyEtpGmSEkUSJgKLrazHtCqVhF1AMnJjsk7yDhuquNEwHCwAfVpi
PSxQyeh95cnq7J/WORMthLDM8tn/tYzYsCoxPkcmaxPOg+JqQ+rhb1AO96nUW/IdW2KROELP8+vg
t59ziVozXobIiGERNb3zZhfWg6MGYu402mtJ5imdkRmlfQWljrVKZp468pXKnvXLWKC4AhaOUFkn
i2Su+KNHWB6jkXmPTEwt1qe7wnDvFntZoCio/Zwxw60Iqr/Qkl+6KGRnjGQkd7WMWcyL5YAU0CPL
TsSHZSweOTkxaRKNbvosgB3cF3WrXYnqiqwUas8ce2965/4w4LSiegRXORhHB5ISwQBxuPj9eEJj
+jHHmbHvdKbfiwN50aQi0MvmOCaEVJoV1LvlYU7S36xinE7vW2wmywX2ov50bXeZu2llVgH10nq2
XuY1afA2u/q9UdfRXn6m0Q922fgJB+bbTgftQVC2exYdxAJ3KHQHy9yRXfsbx9WVZg5oel385bfN
dgZWlWj90lPU3mfT0sjpIlrITvBPmOgDvJk3UHa+t7M7iiJezlszVayedDbrVDkqNPQRnuuwWwSJ
VbGjntmkv9Z6/0ihG4dFa6L/7tmNot96riFfTWwvQ99jV7KQcsKYV73shjS7qNYjoqtiEAkb65LD
EYhytqObJEnegAvSgbGbhV32kLaksvqJfm0hCEEmL3n+5NEv3B9qxydVa/96gddiQZcfzw99MPFE
9OBqVfBUMyTHufrMSm1juOzv27Z9ah3qHKDsnD+Ndl24gfQulJr2xwSPzCQxBFwrN0L3xghc379K
kdYUWAcO3icNW2bYzVlwYZiX+POGUbx/Wktr/rodOyyufFo3WLuU9cqgTXGmUHQU0VRyYcNKmfnP
l55WDNfNx56Kiegjea9gisZ2gdfH0y8NvrhdJbvPfKhwMuA+d9Nm70ggF01TYoZ6a1RwQ4Nwxdzw
qvISzQEtBUb6T21QhLs3+o45BFxlYOmIe+1QmdaWNInXflqWfaHfYkbxrVLncimHEJbTELYA4vu2
2hkDX2HJylXMAecHNlfoBaHpS/z+WkF+O9n0qiAlzTbnU8djHlo35ndd5Hv+m3LjP4ZTfuEt+Ex9
BlYLcWGpjWnWRT46ZTvLrv+wFSi2RcKjYVtXKEaQXiTsmBG9Y/0n5Y1Dg7BcS4P5ULLEX8TplOuJ
BTux3uIN/oM/EWB1uYN6f+uqmN5gXUk7BuXTWJ4cq3jNS8yKA02AkWPYie3peVC04QllBRmUNpYC
o/jOAJYmuty6WDe2NmCwcHLHb4rlvYGPLNKu/5XwTt4eDeldAkEMJP64aH3uEayhc27eFRaKY91T
YVkjtyIiUzo5wEFrJVKV8WluXaTzGEYLeD+C5mjS3Wfb3aSNxO+FXik0tPU63AIyPWZrTEocwgQx
GZBsMyr+PdINELf9GcSSF87wXY11W8kslBllryAicAKSUeE3B7Swl6XCaSFo+EzJA9Y/pylCI4Hj
wpa3ACml5KY7NazejOWalxQBnb/8XpPOIR6mzX7HJX9ccuhxgXqJySey9QH4luf+oAF5q1h1h5Q2
W4Y7/JYdNsPG5L8NeLaSgrKuZH+xOG86pSiK0/HsSsm8UitePUd7aRk0dCj8wWk6EAxM1s8kiOxa
R9zAteHB93csxKzjFHsvTKeekwFhsZ+oc18nj8GQQRFxcliP5XuDzCoafYZpWNloSAL9dwnSb78j
p2BVsNr2HMXOjhDSN20kSE0rtjiIcaC2HMFEu32PrOI8M3nMxu/KdH9sVxCB1bmbFo5Y3p0Wl6LN
LPOr8NW9KNk7tQFmMevaFiXu3zr+XOc2jEG/PVw2YfosEAbzo7ZPxjI/pwnfftOslrXm7szMzZM7
5Mu1TkIhVGTtoRR+SkxgfJBtcEGcdrDcZl/1Jv8YmBm9fmNDwWBhMN5Epl+XmdK9H9tLxklGm0R5
zdafKqCW9SUruCE8/NfWMFzVINvIERd8su6GNuY5FuPbSDT2/r+vyajyN1bL6yjguSwelh1Oex0r
H6fx3BIYB7BrgwV8YksjP7yqPvhGhAiAwZC1qcWCV0QinvhtHXA2xFq44Zi277Fe3OI4eAEyQGAu
IgSvq/ZjEbwZpMd2dlBFVctMmEvh3cpIuBnbk+eoB9+xOHfb7KvixtwSUPK3B6VlT0y5sLkzTOCX
svZjzZFMiuKd0fDPbMTbBoA/JpUwKP1/mcVLpLGt0wzx6SpWw+s3xPWh69UfVedvuLcUFqmQbEL4
OzxI61tERq7bBsFJIwTNIHFjiMtb5pkHp0oTll/Nk8W7SkSHOi9E6hHcp/0riNL0snrVz0awVSMQ
K8eg749e/aEv6gzT4tR4OGjnhq5FHKsg5iSaJXtHxgNWWpDoyXGh1ffZtc91XDGcQiCt8IXCwntn
Vj1HS8xkr8hIrU28n8bnhxi/Oyzq8IjpoMruMyHafPqPbNib9wlODlGENXuX/MkmKXLV4nCWcMFq
unjqkuDWDvFOM5C7a6MHLEAcvI4TquOFaIHou/mzG68ksKaJ5o5MRlJiUOJx8EA7imbwoqYtP9d5
eNCwIW3d4OLPQMUUoSeQIUQ6nAqNfYQ5EX3+Z+7mT3Fn5nIyO0VJVfGFJunN9rHYQkonU3Mmw94i
OyXAkgBGH9W+kCdQzuwD4irSB6CE67FWzercqo4JyaFCMeLq5sVS504mr2KH3eVfgC0KYc2cIijh
rPWKeoPS6e9ixSTBqOBREvhILuF4X3riZHOzu/Q1qwjXuAqzIHyte8Bw9Ald6VWm+oPBajgrKe1U
ijU80368wOWSXN3ooKuIfRe4c2F6TyLA4PrUNTMiJb/4arJ9qq0yPzBruS4OmqdDdkEb1ftHC5Yo
OyE+Jo2DzhXG1md0w7kVlSiEyMQiSpTiBWXoM+PuC/UF6HvoiPTULDPKFdcNQIys7I2WUKXroAJd
5gqzob1Meru3CdgMCIkNY42gR3wFc2s8y1KjpvT0rTOsQvLujQDlAs3PiEUDjRUTGdI8rmg9ZywP
NJzzs9WU34gMoY4AdAt1C1VVnXxnZvpKzjX0lmw4txj6yM0QB330L7k33Ocm+AdKJ6He2ilTPhF1
c2sbLgc9psdBb+hAknFoUFGZthW3nDuzz3deSR14R+DxIU2BBeqYWl2NJGtase57B3KXmD8cabx5
0rnYA3PegTTtwh4O8Wi9jE57QjkD56Lbcx5Bv8uHpyoet30b/wQekc1DPIeqjbLpn2zxXyvqvVgr
qQjQLSmmy54r/iKffbC0Q6qRLS9rPmIWUmaqvU6OeBp1D32Jjm5juBNciD9N6RGyvOsooRePg71X
hvgzVfqzr4mjjbYOJaM2hon90ZJjzGwDdPGU3TJZvo4kVYcGacmWRUqTmK8s9aE9sbAPGXKf9TlK
bUqY0V+uQVU/BmJklZIhM2sCzGJ58pWtmmKH4gzJFZ+EUiEORmbjAi1Ay42uDdMlTQ3ks3b/OTvr
92H88vywPEJ/3GpkT7ZqPliJdlgc6A91RzwHhJ1bMs3OBd0hesQUWVRwcoQ0HjAG7j2rVOexWi5q
SJjEBhIdrJ7bx8zMNjE141kkZBRV2hAwDfylz5cPJsvlqMmfLWJxDc1PnpaGb3MejQDxytwf8P1a
Ec/kuvkpl23u5S4LiRmp2j4TY/XEJlCT8XDS9Oofds7feOSti3v9X5nTZ3sMcvJ17FkOc83Mc7k3
5Irv8kW+Dka3KkPXfhn0YWj0WnbUMg3zsaWg6VYBG6zeCn2derfrpifV8wgHxn29FsgCR8BNA8UL
8yEdi37WMd9ZmETSQ6nIoMZnDDCyu1i8TdkuEGv1F3KF/D2dzxKVMiGeei7+pSUYlXEy3xFBJLtc
dWon8+kjH4z4zfP+Dxpk2xM2nvtUF4MFdjNQT+4gD4Yn0tekHgd6RQ3m0b2svDXMs4u33ML7RtD6
sdWitmtO+AaNcNGm4DJ6tP4oyLfDOhUMyj+BTunpUIuOBQBNxJVXImo4i1zIjC4bQcZNwb4lrnKb
Dba9JSUVKGHi/dXzjjn5nrUinC0o8E+CrfapcdJ965WYPyp7W5CZ8qijcCpS09nNYv9f8IJ87CCT
bgExmaHg7K8sHQY2RKZdnvY7i+HMJonBpSQ2kblg84BJqHqn6NxDTXtKLWJLgyEBoBFPTrh0gkPH
WZr9U5fGHzF7cwSFX2XC9kqzxueSZdK2CG65wdGFYPQuE4trAXG6akw3Ym0gN4lkgdB0RNK4ASwy
g7Yvqf4apucwEXe/FxOBQjuie/DQ2+lIS9B/l59sIl9HDCT7jvIsMsyEz5ULkuyKwseHEvsBLvuU
uGHXIoCVh3B2wQ+gE2Oi7tVPeqI/AOUnVBFpjYivTJt81Gu0G0PtHox8ElQIxTd/3YuU9DaN+RIo
vzCTVR0VbE/A6aeX0X0kGGkilQPhlRUD+pJQpbbYrnceYp9oJtqjGjXGHpq9zwxv18D73SZZ8zSV
bJqQC76iuCGlrviEcYriMgEVog08HXK5l8NyEE3BmVIEW69kN1gzTg7n2Sc0y3P+mbK090nmrJkq
qHZio9tk4KZaH8aiUB4aPpJCSodBvUDrgXr0G5bUicT0r8SE82b43a0WdhlBKYFFC8kPYdtMaBWH
LyE0+JWPYtBejKnfpwZEt64n/UKHoDXzkr2a5PugzOZoJVtesdWKyV9PG1eciO74SwTRxA4eDilO
MJJ3fYejVn6YrgX9t6vOI8LyimO0RN2HXpTHC7sRWX/ZVjJQ3QTi3SuZ7PHD/0OfGHPX8k7P6OGS
Wf+wmPtT2GlOJIwkKprKedBqn3MC9VzqzGxPHFzAvo0gzjCdHwY5hAL24hhU7HU6/Ku73umx4kHF
yaX3syzUPS2JRhwJz27qshxj20X8I59M3JHJnddfPYjRDR3UX4eIrw2q4T8oZkB5EMvCloKvvgXs
0+KU6omOzj3+JpkFYY+0E5+pxNYxIvVXwYW28Wt2QKXIk2Rp6EKsfGBLF8XjmV/Y3w4pTR/IArYY
SBDpEdSC2HW5F846MESJGGcnp69HQKQpZXA3owod24UtFTJzsz7PM12vCJh82DoYb6/U4sien7x0
Da+KF538RBiL1kz/nNQ2avD2sWKf+tS0NFUDYgoMPnY4B/aTmWV0ExSQqK5/R0s7KviP7KXWjU1h
vGwBuj5aKQP2BGxiWJcmGo15RIeBLCSFd9HXam9wLMHv6w7KBMxZtc2pn2dtGz8vQYxyKGfioK3t
38oLwLobZRlKEdu5Va4mDoUzkbBoXQPk8dHo+t/L0ujP44I6iNx1Yuz1eDgS7OLT3Cw7Vp4oF/XN
UhHOOPnAEFe1B2oBpIpV9mfyuZJy+eGiQmKeQORDF2cvbrf4DI3JRaGavI0aXDdbjelJmx5it8U4
MW/mXiDxpZ6wO7LU627vVmy0Krc41lUCWL/xX0EzpkB9yzc3QJ5aUkmRmfDazvwhxE+fS8OSJ2TJ
NocIz9NNoqLoGNq6OXb8MrktsYb0faGBByoyw8ABYD8V2e88BVSraG/rsuGuAUDTqLtn+Ei9DP8j
KKnzFsGWoQg+ROd9dnnzBFXlpywZEzJ+eVJtdhxihnN2Em9FMrjn1u4ZveGQynWQTTmTs8ZIObri
H3Iav7uagQFJS/TJvcuMxhrOybYP+oSyAbmWRtuUCWdXKjPYjYtDQ4Tq32prOqi+vGEMcGFSEDCg
KFTnAk9mazBoHZSzy1LrqjKGd40tfL4hci9ryCKdob2bKDQGjdW0t6wd1w0Niha5PQuydnAfYX7f
dXjj5F/5ob8MiPYM1N8FQzFLawTnmpAP+mzfO3o0j0tqBmAbEcDM6BxbkJ2iy1R+E8VFzWqEG0lo
unfs7RFhXc/ETOb8zCP6/YUXNAzQSpyNhb1hxcqorHWHoMrZ2UlTz9dv/Nnsqf6U7/yImQY7kSwK
qcOfPbmMu0UliIlztXWM6ZjZ2g6f8GplXpBoLf3O9jC2JK6DZaBpuEZ506Gen6pcNCEL22k6W+Q0
PHjuf/i9H6en4lFzQHZ62yEeLVxvW3toipSXm1t9TK74Rg7MiF/UoP5w5TAvTw2MJl1+mPEuNDW9
uJPpX7jDrM1ckXtgLSVcSkksPV9pSIn2M4proMs7OJ/ioJfyOzUEqaomwoN4nWvKgq05VmW0o6iX
XAM9U460wO/MsOm5RLW2fc3550IojbFA0c7q7jMe7+4qN1bs0RKvvvk+ziVLvAPJYI5XoiNw57Mb
Oz92IhyIVsm8NYO71zPPEAPQLJ3kEaaVTOXscCI18GzpW0+ZmBPEYEeJBNPUn23/jI0EpVAZQIio
mo0qaZxZaTCZxsU+ZDtBnhorc1iQbvNgOgiXFY+fDQSbfbD/AXr32TYUS36ba6VjKwCCyiesvEa3
VDCHXGR70nsCB5FeRkPCTKEaq01tjhe4nM6WPn4Kk58ky74Ls/vE0a9U+ivX+s3Syk8/R5isDV8t
J/BsjojZidvs6/nZLnWX2qXB6YE8cqHDCv2seyvJcHaBWoaDnW+CDImHWerL3tfSbwc+SV0Oey9F
VaY12o89+842M9tNa+KAY4ce1xUAXMa4BIcdGLC90Acjin6LFWJfJpemhdykzRZER8VLTiMLgay+
TVAoQ50jXrR0tmvGvdOUX37FNmjoMKD7GdOtTCx3eFqHOUCubxfxT8uwM6wWbcYLNu4X23xKC99+
nXBtOSdNMfWY7PIzQDiXORJ/geSBpbTrTE57ml/GdZoLWgqsQThY7Z7p+l2wyNlqcf3p+ncLhBvz
ZgtRVobuIcWkEAIzA66KcSiJgeIaTAsQLGFX1EKVXDJO6DCV8WvWlVvPqD81Wk3fJ1LO6Wogd4j7
WtdhyPsuR4GN0x5288Baa+3xq8bFeEIqQwgT77PHVRW2Zv5K/tIGzup33IL7Wz0ocpquqF759IX8
5EUq4J+Ym3a2nyaZ/HZ9/tUt+gOs8fsyz0dXTG9e5t3tLrM39gx6QfCgzo6enRLg94XVXS3POywa
lSRS+W3Q052XtneBPMkgth0eUc1vSZ1+VdlYbpLJRD8myy1aZSgK//FCvXpj2M6bn6/vaFwjx9YQ
JM/ptLVK5h8uS0Kfo4yYXigXEng/4qd8P1q1R/8CL3zI9srBRNhiGJQLPn5cl0XN2m3Cd9FJHc7o
+kBWNIi5EZ97bKrYpkD+BC2LBVceSV7ctNP6JLgcDtMCoyZZ7nmKhkmuoMEK4Ew3K+wjsX3xQRVB
WiaKoka5BMA9qrKTMrn/uLQ+bKvzo0HqR88mNq+y3VfGsF9ukB5Mvo/0v1fBjj+ajoVYV34jhHkF
sbJJp8eSuELOW15zUJ1MFLW4PJQFp5TR4Poo6n+CUvWBCplvgPRVUivDgEFlk5WP1twxYQa5vOdR
vxqSuVPsG124sB1luO0HRO35zS1LRb3LCKNiS+kw+putdNPNLOQTbJyiYb4m7WZvk8ISUlc6EcAv
JJn5E4lkE3Mi1KRcJ2jmZ2Yy0WwvZVR5jXu2gNNEWDeObZM3L2Vt/IVIqZhsO4jM7b1Z0HoL7HOP
FeKtwE+yvWNyv1QyOKCLCMVE5Le2TupQKf7JFQkJVuNdJO1COpIr0Kfzi6f5J8upXaRqa7hnl2En
5GEpQE89lNWAO1DNXzo+mQojEqHsrLkBKGgHe+zf0bFTMWJn3ZGnqIsmCLW+PZW0YHCswUnyYaLM
lTa0HMaXlhhPdsNWpdAfEHvwv5ecOk2wOg4q9qYsUPitXW68uW42o5cwBbBpi7U42xYmYNmGtf9G
TxietiSPpaPxM7mg8hfmJwyv5UHJmCfFYUeqBdA7i9T+qcmyAYPoF4hlIPLj6bpqaAD8AoCGTSwn
h/uebcJLUHDkz01lbb2cpWQBGpDNeN/gZaINANTNtrTMvshhPJex9S+d0pNSvAHlVLykNXhaNtmb
UYPSpvf5ztbSH7dCbJN4XE0WzFE8aN9mgw47heydQZMxuiC/6v78a2UWsFb0ybD7sExPccaHGJBD
yhkWthr9hW6zxJSENDUVDiPsaovtPM6ok6bWGR8dCFERbb52YJd9ltgCItj/ZlRCNxnEdKwdLmom
vi91EVdbt3AprTOfMSlZMwJe58ble4/o3WCTCeEi1Xht1WjtgmKIkQGzyq47wjl7TKyN8QgMy34i
xjD3Mh1OWfCeLx0EOttFTgMtvzGX7tQvrF+PYxMM35xmfX21JKqiMShuAzPPpGiBmZ0a0uYQq9Ym
SxjQdE65vNTUGUcG7f6eHdVumZkiWvN4VM58NJGEVgXCjDjJEYuB4iEWSeBpn4o/duWjXQgyvmF4
trW5HIcJjDRz9aiV862UjC8wyyRPGHGG8LPO/L/NCMMlM7m/DfMzcRjPWgYnquNYdAEpr68lp23u
uowk8ca7xkY2ZAEGccJCgf9fuX6kfJkXAoGzTUUm7RYi/GswBO+l6aHdi1MWT7B5GS0W0aJ3v6KY
tMeyWHYis/Ld4ulXmJjs9zSvQHj11QqvfQ6qoxxSB0AO/Ol6JNik0dMN4NzeagF+yuUtsVavXoaT
go9E79jez4lRbbV+AtHdZGw73Zd5xleNKLLLtc8qXU8hb42QTrMvz+oRUGc4SkygH5u23wwmTkoP
TdVecCVafnxRxEtQy80OivLMxNE0fnnjou8Nnam/hgWR9dUJKv5Dp/+N67k/o2xPIqPTYqhhBUdM
6jJHVpgLTTywgV8jKeNYjeog0ZGk0PEZFZ8YWpC9ZqOyKux6z+/RR4HTYoNtkW+2vblpLEPu51w3
MOYO5o7Gxt7pyjjnVrbsZ3YMmQYqrqO4i9HvxKp5GUbz1JfmFyvNAL1VYWK+sDfTWAVhk5tXPuyC
FYiFwr0xXoJKEPLouZchM3Zdoh7SUT2bCRzzYbA+eDvf9NhqjkNHwHDWUKu69JygildudlBuusk/
tn6jH7xhfm5tYIcK8Ok+tY61JLUysCrzDeHgo1/4rNJTO78Yv+j1tk3rTfuhbdG5KgjXsyQfKH9v
pp4ZQYIHd/LKWzAasFAwOi1m/TQFNorohiJoXWywvRKYvD2mNSx9RwVNNvMXBPyDKXalYF5NlhJN
Bn62Ld8VJS0YLzrlY8tA5Ux652Ys/beOSd5eCe7tnO1Xjy6hs9ky+MAADIIaN9gysWh7urkZFSU9
fKQVG7NbqtE9iLEHMI922jEEzgyTIDedyBCjQuEEFSlE3YTsCg71U7rkn55CJ+oa8SvDddyKOoeO
LCnw8DMbG8079DCsz1qlvyW5v5OKD3diobFo98bUP3oLiU7X7f77xxz3QnrN9Go1PLVyOyvBxLhA
j9Gb7TPpPVx23cegTII2mTPYfXswHa+IHHNojoWUJKMQfDy4/bEa5pssuvU5NvzINylmVF39MrHk
4WByHmBYRwFFkVXqVw6Zo4LUXJTxs7X86CI7ex1hnuP/ODqP5daRLIh+ESKAgits6T0pSpT0tEHI
Aih4b76+D3rRE9Mx0/0kEqi6JvOkkbl8Lnq6Kvg5KkIGWgh1qyoeho0Qh2DKvhJkHsui5Wc16oEk
pXqlV9LfIG9oV5XBqAahAtdNBlA6SHcC8iRrmYh1aScXjT8696AaH8UL3aj9YHnK20AkIJGzZDX3
HrG9sX/6/79F3UCDmuj7//9Ol6nZgQFz4L7N/8ENzw1OnQb2He0hqpp/OIQhzluvVEGwBuwEZkLf
Yp1LxD8u4yf88sVdlYe47MD+InicO9n2ScG/4mVvkf5G6UFgnXvv0OlBKXvXBjc+jo2PZs8lm8KM
STiwJpukIX/OfnoWOCl3lSfdu8j6p5bG7J/roEjMbH/YIQYDKi1cDtNEO6OQvymjLl9CLzcO6P59
lFfsj8OgHXCP119lMf50nfVSEAT+FCFuukVG/lk5tOrRjM93JWt1r9HIyGRibhdDvKsVmRDs3Zc1
AusTkn7lxONFhba/HmW2Ndn6XlVa8b6ofmH4DD5bEH+HRsSruqrBbHvGuqFmPoBQOxoCw19usYfK
SZ8E66AoUkbjVI71CcvQOx5Sb8FWU786oV8z8b0Dai1OXdCjthx/CjTi+M14aQnkIHjMPkmsulzN
ZQ8xoJEb8o2ZkIY9g14cGcwzzWGgHaHiDJou2CuhahrSSbs3sFWkzY4Akd9JppOxsryyWrGi2jBr
CAjpKx/CK+lfGuu9BRK+Mugul+iVomumGQRyjVa0IbqxPXUUVjQ2rDeCKgKgj66S9Me5+KbywIqG
4t/1nlnyz3HfkhAqpmpjDf2ZoeehcWfSO4pQmmXsPq1nIcj35Eom3js1TLKFokqcY1JKhBqZupSi
XPh1zoyIIJmFO9KxhWZALqsueVjsuwlEfx2W/p7RuTNrxdQmY5bHAp8daRPQBljGxgX8OdRtzS+n
B4sgKcO9r5MjVw5cndw1oKgI/MTyb5QOkXTVi8G3cOgbeUcJS0Moxg0uiVOUlWRgpkeQyCvb1y5N
lTr8owyUJjLGAJkQMhp4Yln4Ha5XZe+rgJHeQIm5LT3keiBRkspt1tBV0Wm2Gysa2IRU6iZTAWrF
ooIGmU5DbdB8aixGFQOpDP0rLYOot1J95Ei1WBDENxqxgI0ZBzgQo9mclmCqnIB8hdxezpg0O9DF
+6A8a7lgLq2KG3t2A0TW+C+m9iekC61miJNEFJAtWVr2eP6J7lB69F0lHOLoHV67tTN609arMeGA
5AmXMRS5ZZS7T3KIGTDZxqp1pvigG86t1uF/54CvYW+8dxjIG8nFadT3EP3lTmXaZz7mpCoOM+c8
/xvyg55jrqX6FtuwGAZUQfxdlTG77DAOV8G5iAPsRxlIIba2+zToNjoxa6xRyd6wEu2Jofdo5Luh
tr41/PXzB3WXDQcqCXEXJknWwm0c9uc1N1qYsYAQBIpA6oM+Y0IgzMBQew11Rb11vRadnqCaRppB
nsrf/Lw5LTj6FqOARR7r1sobRsiij8EWlhsDWakos5e6T9IdNPl17PRH3yPTEJjp7jOU/O6THm+G
dJYLYlZfpwFOyEC+5vNqE8tevnJjDQsuSbhxi7wC5ksm6T27xlvVKYyEJmHn33j6e1yxfcw/ShAW
q7FzyNDMzRsqe6gDfeItjDx/DGmC8FJDdQE2D3OWWtql9daZ8rnDSYAH6Gy2tNeiHP+Qz+RL9CKW
aYOh6uB16737nXfIKuJEXyA4/7YkDxPaITyyuXzV7qknf3RL9ltuobNphpfMIv7Gb/1XEqjRX1lf
SmKjdlq9WIV589MODm9bGOs8lSvhGHSbdclbF+Ll5uBeuV37ZQW1s51xr0mTi50h1Kfrkpdq6aQz
LPI8uDpY/XbA89XKLt1/Q3LxM/GtxeOWgE5/2ZvmU6p7K33+PBTuZrz7WbyufHczRGrfuorIo640
D+grDr43JjvLwEcylOaZbwz/4DTbxep+F0rSi6LU3RBwfdF5A7ZVMm5Clw/XoosemVwiPZ1+pE0A
SZLQ7gfndqIDFfb4p5qm26H//h7r98DgaZjffbS+DAKc4nWcwk9GLM9oEo9+2RhU18ZtFK8cCZ8e
k61lO1JHleonnsK3DExuYwVnrJQtaizcPJjV5v9xqPz3zlP7znPERlN2j+to2utuyrfgszuu68X8
LY0avr2sSw/eBN6dRcBKcfDipWtIwUSlJRi6R779GhDey5Be7Ao3xS7I9Mnu5SXuuIu9bviwDAvw
iD3iaXTTdZBFh7BAepCCESp/Y72+aiV2f0ZaeLDJJ8cZE22Ksrn1CD7qAPekNuHTN1D6MxJ4atvu
Ho6McIrQ3blTjgPZlXjocPLCTEaSZlvfUVF3CzfxzjgNjnYCrHB2swRdt4YMtpxt/K1ZIRL7kWb3
KE0ykW2XkUHsHRSA66ppxaIz7M8hoDCO3XJhF/5+/sxi7HdrpzxPc0FKuXybzB5zilutzc4+OlAU
iHqi4wvhnPh6iiI7q5dxD4RhgDNom80dR9s1Z7TJdiP9KYWd84IkJ3wpP70maV976ia3Sx41qi3b
TQpcN94XAd7XxjXWIUXhoAi3UZmFNDX4tEB1b8caf5eu/TZm8ES7+JUF3aPzj751K4LyZjYk6rAs
YKvFS0FNpyCIVOlXMKFy7bqTPntfa/SwntGcROxDbyV4l7C1elnw8wr8l4uysV+rySEjJ5GfaR9R
5cQfPqZjs0s/qgoGWkTxOLQU2sNTh4owa1HU5yBlMXWG+8Yv2aVG+mWQLi74/gvVRXrXCy4MTfxL
cEdcCx8lnzFNPxVN+Xz44ihO3aNuOWSeTw11DhRHDO7lokIg7meRh9XQJRA2/zdODB0ceGGmp12M
sdurMX5q+GD5Sg+VUVjbtm7fFYGxq2m6j16qr/o2w3EfTTdigS6wml8TdyLRKDQufgFFuSUg1h3b
fZIlT4GJypfpImsY+vDB//a9SOLcqHjWy/vgWubeGom99aK/AmsXelnypqx6fDJzwRRZ9e9ha43b
aIq3bm/VqxhkT112t9oTH0LEX8qFO0LAy1GGiCem4M+KJcs0D9mxz5jhIL8JN7x2o3ZJMX8XkbeT
8M8AqdZ/Yzh90IZ7sfPhRCW2qokXHyYP4Eo80S/SKJde5T4MCumAQEKKS0rF1N9zOAJAa/ODodRV
xe1LX7AWktHUbj317gzBbzUlpCbkQDt7axXpWrEF3wMsTivPTANo2IYQs1zC3s1Psn+16f0KtCW2
E6G2N+03Ri8n9nbTyhLeZRgicmTKA8DUYEG6PCdvcmnT2e9LDbqIqvZSznYRSYRoOrlXYmYYyzHJ
1++9Ff+0NVPeKDnp5Zl/G/adps9ndkG+YDDyKJ3sLwFmveBsZi7h7wOzeuMvm1e5BjcQtfccPe4i
JE9r1QJBbQyGNjYhe0sxY4Ud2yHPpDHmIKQMW5Dx1aSlvuJhmXtQv6OgQSPBVrHNRYoFuq0WXsXa
PH4hh/pjaHloUUq9VJnx7EbaJmfQYyIEXtaiu9uB2c3RNwt9kJ/hCFNEpcNptEKoEfPm2Xa9dTZq
OGKs7G+qsAD1bsH4G7H6ApIi0jxQ9evUl79t3mBXZrk+iwCXrhW/5f6j9/u3RMvvg5c9cG5d0qT+
aCMUmYiiqHjSh5t0/kGL7feUIQvLE1Hgp4STRthJHTFAiAayAIzkkZIJ0Dk1zA3/zPQfTYBilWYB
U5PD+4RYdVem0V8wH+w8u0XIal2U5b+gZpEbi2laV4x5cetvB1ZhzIzxjVTaB7zaGooVFvBIL975
tKiU+eYiVG9thg+6MIddFPnE6yzHfpIvwiPXex59oU2g8iy7iII3qPwtyqiRMlAH/iIxVg9at8rR
sWtl80+DrrZuAZHZomQGSqBWVrkkaBNWKMeDIZx242CnHGNm+hnApQOCmN/JWYk6rymd1ItmzZuu
HDUH7UA2lIRO+7uwGtJDNe7T0MKOmQ4rUyH6cEt2ciH9TYJiDLOQycAO3YshsLf2Fltok9hElu9k
ZatTT7RwbMQMvE3i6Pn9fFYXxq1Cxc7PU/y5hsfCyCN2zZ3EtXRQmBNhiasBOQz7Dq4Bo/wNNwWe
0c4OkzWRMxQkU7TG+svzlKBMyrCbVe1kIMwpNgOq0yKcXgkG/9Hkc2W3auO53veA4SZtqemIToQn
qL0CODiy6rqV/kbP2Q15yLvJA+0OwuidA8nWKdKjZjwQosE91i5FwaczVDLcxo38gBZqL1iP70K/
+fJAYNLOJ2T1BtmidIlrCI13L2uHS4/Xx3a6YpNPIGxGJPajQMepd3Ax6QhUSpNgkAso+KWXpBE2
Kzk71mqS6HVuYC9DKaOfsqThIZX2mW+NzWrYX6cSV13XsSiysuTbY8II+IhyEh2eEtFzkuL9DbCp
ycp+8SwQxYJZAs8UQgus9xnc9WjA44j3m2g8PQHNMt4hJMQ0CRUTaBWdFIz8nSmblygySVlmpcEZ
bc2yKY4sN90oB9g2y1+qfW8I1nGeHx3V50eP6TJiOlgTxu+d2fhL1uc/Y1bNnRkpHSTf6RGIQ3sy
63Xtc88Tx8sFxEzUas1PXY/vnMVAkfynAIFFDLQGuPAbq/hDr0jLNAPMvKP7agXDLp6PLS1kQs6X
5NksAWqcVvZYvktz6tgAO6DVGgGkhHgUAgo/dEvfkXqp+kc9ER9lQVlT3njXw/FgT5W56Csscba4
tinkNqenk0kMdO1+co+tuNi2M0ru13b7Z2Z91l5X3caYhvYAjMHF+9YtGC2epRP+mtN0IPGF74L5
/ZDTnTSR/jbVc1QeFKy+uk4DojyS4i8s1P/4BijAelVhsbwkmgJK6/zTGIPx8qyZNxCVYiKzF1F7
QcpMmeQRhCaqF7fVglWPhG9peJB8kNXD9TkoAwdbZMcnzy5OFmcBOlWd3qm7VXF0N/ED0+W86K69
rwfGTMC5FsJjlohIfQdy6TcIhpfJKCBvOGSSjiT70OIwlwVM4O6wvgRL0gfDbeCMfy6iC8g2/T+/
MFAxAbhf9CMvT+mteE/fA8XBNUyfykEurwJUk1o3d2PhsZWkIrnEF7CqFl/MSngtOippt//qtfC1
WYPT5SzqFfvx9KWvzJ+28O6MHg6mxm+XN8AVWR78INszBQCVsZtWELNKVsIdYqvq6HZsVIV85fP6
meJ6P3Das9E4gdJ9EG+MtVKuxxpBH8AhgKh0grUrblarH9y0/YF6+6KH3auqRn5bK9iDnOTbB+cW
drs25sf1qvjCFiKvL6rSN5kV8hDM/jednaeeyTeo/Gu+66dwKnW0WN2LF1aYqYm9oXTDnVtYzoVV
0nNtSJCJA45v3XtDumgwx0+h0MbrMgF25qtj2MRnG9ALSdbTbnQwsbkxWeOC/WoD26CdMrWPu1/T
rfqNUQ6HQYSYhjhiASS85JRe3JShe5qr2oZoVH8g7I5xPBM8x95mUrVrWnss7OorYC8GnGHKdrgB
Lj7RqIjt3yFr3ZRi/+oRBc8nj+yZOQGajUXTDlcXIbite9+mFZ7xNHIshMkfuHda5e+hvEF8veMu
QsXZUO4UffymBE+r6v/yCu4SS/VdOzZ/EwGSRM8jlmd7ZOBoWbgZ/nBb91mjQOGPFXapxOLfY5gj
imYrY1ZrFFBOkLe2dI6E4mmLRI9/x77ellFA5zt+hiwz2Vmg5iMGQ0q+NZnnhxB4cuS7J+IrZ2vM
9C+cqgSWwvgUFNkR6gUlR2q/YFUgO4UdUIJWzWow0rE0crTyxxZPAnXyyXHlx1hZ9zHmNIPzhV2A
bZ4XQLGudlpefOcU1VDdjvhvv9qENsuK3qZQHHlEl2bfk+Dts5vWR/64WaKAd9FEWakPc+wXR4P+
G+r/9MyGyFqTKktFTsMSWos2ZJKZMS6inx59/qiqPNgjDnU9ewpsxEtDuQsZfi6TvNhnAPNB6w23
oHferOhzpAfDNLjPuD3KND6VrGBDflZiGJONXTSXnrNtLNEKpfeA6h0AR8SriVNPIjaBcXLi5EPb
nc/e23q8O4KfBwBeW+N0bwRhlrFfLQlc6lCw9TH6xv+/gLblTZONWE96R+dEY6WJgsM1BZDQ+W8j
mbrL3mA1XolWX8rw4XmJ2KXJXZgJw2qCqOVSA3hN248IukkB4eEKBtxas6BFcUyXkLkJ+hbtSQ8i
GD7M9ltaUaALLabXzKRQgD7Ax3Jvfe+FA83ZDlxdaKbS5dQXv47d/Pn/S8ZQSmjCzDCaw08B9YsG
LtR2aIf+xaARmYrtk44OHcns7MRAsk7lnQ/PHHcIFzPre9SYOvb46Ss+9T70ipVj+UCL4HC4URlt
DZW8DDVOTW8GejAtY8XXf1jaFK4BTv3ipWNoKaYDdYFfjCcBqpoZH1Q1D9NkKeKr6oBQgAN3C2QX
PuCMdtSpxd24enY06Jz+oL+gvABwZLZYpbWEL7roQWjBInFC91uQ24OE1HrTbKSAfuCa604j3DIS
43gkCmThezoRa2aeIx7iBtQC9WW2UXwUTXU3cskkrQEWOqa2fmitulpnTYT4MoYYm4L9W0EBorUW
T5NOTLsbG0Cp+Mn5LOfURqtkl1JYGjDwkjTUdsKtmocP13Lxcc2bGTmCqgAh4WhY6cWHcj2fa7Vf
mgrgBZUhDNECUxUmUpKDZlbnPPKSsD49/I/edGp0a9Vk/tmogre2s85ejwS4HqKT32aodum7qs58
NARdrZi3XtPeBk0Dt1wL/nUjAR9p9khD9F428c8rZMnNig3TQ9cZ/w82pDVXAKDHP9yFLXoqMp48
ES2RssIidzSsVyEXifyVltwJLqDeC60tYL146wzPugqPVcf6hOXaZPcMR7kL6ulU+tQ4hQ49r+8f
iJFviGleJ8CWy7jR3ryQ0poqEROgXZ1GvpUM/bYnHIJzorXhtq8uQ6m60fbV5BkXfcz2CWMiJ0S2
YcAPPA0ui4OxNp9jhbBSt7NHa5RPBQiXjrBtq+MdNaX24gwYzfsAhQ8PL1u/WJzCiC5IP7crONxX
btkUaGuf8WVmPE/C4A0vuHu8SfuN7OFURAXg+Ok91dQd/yXRsKyR6bD2GNfJF1pGhRWuOrP60N3o
wxySMyXFwvWOTgVLqANnllZLzcU8nJjWrcqQT1h4DwsDaqnte1+yujIIZDZrI9GJVFlvVQUyBx23
cUHecoftso8MOiA2nnVu/8ODhHQAKwAE8EeFYgEfefSXM+/ibplLPdS4pfE9Si4yxQMj56V/F5tY
ZL8iXz9ORbpngHW3wJokghQTAsVeQPX8ZNq4GhroAn3F61nWX8VUD6tJcqP4ZJ5WIwoQQ3uR8+q1
RKQrwYN1RHNMOoaJWHDMN6KmllLdQ5j51SkbZsgWedBivPW6+FUMtQ6N/9bUebmFccAhEaU7OLfO
enDCXRyEyAoL/xUv/28Fzk9MIYuJNVnz/k4T2kuSH5AlA2SJ9ZmPOhBg74lzO0Ok7eKrTF3uEa15
GjWxn0b2oWG4D2LjPANutfTqtuW7yNMQqix3NrsVBx47sA2TDQDxn0OI9NUYoqsyZv0CDpKudc6d
Ht59X50xoRhsecI7reYIh0XjZsobsPTkxlsemKPO89ZpZO9hc9gLA01GRWLqbnA3aef8KzoS6H0Z
7pO8vKK5gqTiakdwooCysUFAMpar+Y+20KQWNbceedUXqsErGRbHpvE+6ya9kZ44EMxYfYROCnMj
RzBtrKhZLxpGM7fIj1qnIbgMh2e85TeRhNfEPOQGbr5MV789v50bVYjsGhyKhfuMp/msVV9WNbsj
tT4AJxdfzch9lP6ZjQss0GnC4OJ/JojPh8w0eVZGYumRs5Udk02yERdG6/467VQsER8CSzh5s/JU
CHkVbGQNGTSbsZgu9uAw4EHH3IRas20Z3DG9zZ1NGmmvVQcQrIsZQXAlm8p9Z5FFwoJXfPVR+THq
zNqyBGx0bao/8HOPRoKRCwMcXkKBHsdcHEQYLNGhUyKHaFl1j7BGojAYojcho6si2siaGR0VHhRK
Wz+WQ7FnWFRu+KP3+px3ZfclJ013DUZZ7RhekhpvpfamT4a9hsx4oTcz2z+4OL3drVIvfJgmHb6j
wwvNaOTS2sQcHUNc69ix27G5HJR9cXWYQ4pcT+wq5FvP3vQIHmnvxI/aL34VnmH01/0bVSp0IDd6
sx39dTSGV2Qa73GQEarLWc0U0Nm0KTJfofRjXSaHbPBXzSgZqc2sL7QkVHoNWtHYjOCRtIgFbIUl
Wn0pRlg4h6prJNhqDkCzwoJVRdGXi7iYnhzewZXnAoCYpPYrR0RrcEidMfqTBaUG44+lcILyyLVw
zJWF8Vn7TNi3LVoEXVI1Wy+asFaZ6E8MfMieQ7nacbNHsJxe8LivS1tS+zHdjavwGAh3D8wmncZs
2WfiFuRE3wroAHqhPnwr26cl9xe2594e+IWMOCDhVF8P5G8IBneLLBJX6be4MjKtZZMYfINIfwKM
iVDlKyHFQZOM8YjDHhZj9JWUxQ/2IT6Qsf/x4v44NflWmw0irR3+9Gm6AxRCyjWg9+RPxpq9l6kk
HIlwe7pi4i/wti98nhcTyQ+3JAERPjxcZkf2e8F4em33AN774RAbbbeBQ0FAMavOOGCRX/ftzs3c
O+ateO44UBUPzjoqEpbnE3kPsAjGDY1RwSqvQ9G9lmGdrjng+ogxSV1Y3tIu+l2X9tYhjYBMeVm0
Syx5K6MYeWZLN1GTVVz93x2gd/GUVrGAchBRFzZovP7axPb3NG9Yh+a9BAYL8ZV5m5kzAcl0dnCQ
MzmIAdKyKdjlNpB7CZUHlsK5gejHhYy9J4bLDVcPrNgbajfvNHuU6t6Q25NgXo2Pi1iHwjauLtIx
P4qrCyqlNNMlweX5mXoEdO9w7JX5W9n9DWjMq2i9lw7icChwkocR4wJPS1cYyKMlSXYYMVzUKDOw
B/DvBuMLyekEuOCkQtbwv0Xz21flh4YIrE1QXIdYWqEZ7fVEFwQ5ROs+wnsJ+HdYdiUbTMYQvlPP
wEefjLe5qBva6dNjRLMSpXtAB/2iuVgwZYM0vVM7/DkeVfWBNPHySOSe2iHqPkQTmsdO+gCfbffm
Y5l7DitOGTMufithdJupBUfcY36SsjkKB+OlwQZy/gADmTMI+dfG5aposbh7/Wwil+1Jn73OUjIv
0NatcDKiVBwYMVHxFBCaZ3kPt8JfXBvY+2M3ZmTGW85j1UJARnhx8+LiNvOLFkqWpE67DlO11voD
G3Wy8r7APuuAy3rVcyPbuA5zKBcKk6T39+exAKuOYofWeh8jwyzyXzQT34kVgeWWX8hi3VVeCOrm
CMyUKeW+SEY2OZm6oT7YCRO+iAMrCNVpsiGGB8oAnMW43tEH6UdSco8UuPQsU3n2J3Xuyv69GqdT
5RpXYyjAgRHRheQsu9kOE44cH0FXxEhLkiu9OCYXycIqwvkEC6U00mQ7sJduLZ9ACwJfZm2Kv6N9
RlC+MF3CZVorHq+gDbVtM05M7XuxRizr7NLGuyghtwHrJM9Or4ITJpfc0PqA6hSR726ke03rPFkP
xIXaxIP57JZIBPnnctyziUPr5MMEbypU59IsH4bIb0VPcBJk8HNi9OEpJymDfzg4Dnp5NSe1L/mA
okYDmhsRvGTAW/ZsPvzKAcMCYOhNpSjseH7KeVhersh2zhFh0657Y/zqxcmTkjRdLJTNZUksFAzE
+6ib9XnUsrul7tSNK8NJQu4rUlhsjDoaTu1Ng71pBbo2zbVrJRDOGVkHjdegbLe4mMZafUxNh78/
H3Z5bicYEkPGV0bwzG89seRuX8g63JuUZazP2XWmMC1jISvUY+MJaSZRRg5RUMFEEztAUtqYWo92
mkQSUyQPsEUz8yx47luVPnpmwxTaJ39MvAOyrPY50IW27gpwG1xVzrowkQ0SkPcMVaIFl8glmgas
xdiegTGajt0Efp21/oYVOZ41Qwte22w2TtdgLqKQMTtpUEgN1IyB6RF6+oQmrpomJnzAhorA9pd/
dGO36TsCN/QmMRgTpvzXqSpuVu6Xm7LSst1o1yQwUt/76Y3XBH4Dg4MS+eiq8+gjPVc3CKodmRc2
qOZFEW9JUMzujj2kdwxy+5yA7tlfsGsyqIDzS1N7jb5xDbu5RepEUwP+ky1NYpbvRMogIyqZI8el
S+lYrZ3MPo1m0SzDgt+66J2tQvHvJhvNwPlWhv1raTnPjayfGjMEy6S0N3VRLTw0MTcwYZx++DEv
fQ+2HDsDhlRFExMIlEISlpKU7SYdCMEwagffOCEWKMbtdtvcYa1c0oL2p6Y63M2VfOZFxyFYyoLx
BzpFMqWtHDa+nbUrTX83BjQAdAv1tm8H7GSz74ip4slKAaMg86cq4vYlRRecGiCkgQktchIcujJa
iRwrFn363YjQh0LWZTIaBEccW8kRFRsyZZtxkNV41/mvLmffS9sBJ9qqqaKgGhY1zfqQDdBrAvMK
0/UWYTA+ZMyfFvO+B1FsRHiT/cIMa9j406l1/eZau/o38lFsmUwwDga1LHNE7NRKt5gRgzmJewWX
PmLDKzmSkZsU26ys0NeW1N861arpsttqZLe1JgwrrgEaNIKE3etA9Qe4XGwPkr0+EfuZzT5kgzMs
whyUNVPEEa0/qXJ4pJNM6WLA3mVfoYjV1kcMsI27lA+hBqMTuf6pZHcezLLW2YfTFua7pqtt9hdK
jkuLFX+B/NfCtYLj4CnRZbJN7fSLM4MUOKyuXoYb0dJ/B12DZUKnN1SE7Np4cSsMpzOiac9QZ1Gk
8kaDDrMIqD86Psrf1iupiWziRuaI3cqmEZdJBJEKUXzJbMP382tpMCfiHYbpMT4jMYp4eONjkJD0
NHI8FrK/1RGEMZGxOXaYMXbsmUvF2JES8Za6hY3mEeShlg73MsWgN0Ft1YhK45L0y6U4w8vKNkpn
Nl+F+Q193xeSUOot5XzqdvLWy5exTW1mVxgwrKz/1Hjpx8VUuKjvU0cil8I0YMYRC3ZA54HxpVkw
maRd64iU0XSRuTweJh3yeul+0foSO9umGybWqPmYzoTRe8eAWskPlTE1SIL0OpLqPAZo+PXG5rtH
sLxq2YtjIELA4U2g0ob3qH4yHKpyCzlBUG5piPBrxtZH3wI6swdQ+sHbZEPqoFDE+uqwe4TSvNel
8wm4QuyBlLYhhLYS7pGwGLMAsj2OevQ+tPlboApzXyFiSpEZplo/XCxeLG6icFfLktO0f9cq6rdQ
mtu+9NUyJF6BQQZmGE59ExzNFRtCwAThcygvbux/DZP90bT1emDpSTo1/y/Hm1cYqj1HxbBLQ98D
bVG/u1Zvr9Xk/4bhAV80z0MEUNj16lcRUC6b1FDo9h5uUR+SktcnLJPdGDgUTZmubYsn3Q61bRo7
361x1wN+Ht4g9ksJAOUp/TBhgylznPEj39HGMmJ43ngnamIRN7lHeFZc85Npg5ptUP25Rg8LZoO/
Y9aQQmZxlgYae6Tc4Fmxcq0YwuCB9otvHFGooTnnBtS4Cz23zZUCvOJhKBJhg2wfSlY7ZteysK9C
sEMN7WtQtqzFvf6ZpSrEHQX/F97egaOc7BHZAzlvkCa1MviLHGQQjDwWQd/wGCW4VYOSkq2Oy0U5
o6JkmLOPkt1tiOvvzsckY7XvlkND0CtGpd4Zu+/sFx9ukl9X5Pq7lQoSQ7T+2Qm9DRy8L/SJ3SEM
kLsY45eic+CM06e9mt3mjmQ/RcXp1f5Zt92z6ZOKlvliwz/DiZh80+whgIdSZIYDq1p3JWEzFVkE
KZI/dOHQqyS4b/0UHaMqGmPjd9pXHokZoJKxOXUBJ7YczbHNW9uuwDpPNh5XLz8UAI8pCYBnkIlu
j+Res8aI83soSCvGHRS916Hzr5bf0KwU7YcbOn+9M5zohvFqm+Gj9j7+L16TmTqFAlUftG8Om41w
xLVqsl1twIHUVXxPou65nNB6ql7Ab0mzPb/usqN3JzDp5AUpis65TrZt7Tftwr2dDo9s0kDOMIXL
GuePNzPcmoVxd7U/LMgwjJXxk8J0R9l01zDr49GxUXsKZ+OInnkM+C4srJTEmrfRKhSe1ryMQbXl
JFB3onRVo20EcYFbq35l6Juy1n0QIjRp5luQw9hBIIwvthD3nEEurPoXzdiaelLNRSQOzDAtD5PZ
ncksYCxp8QhGE6QGe7i2wZ1K3VrTW02oxoPlmOUUKQlW+ghJZTMFaxhyAX7tJ8HEBJhn1myH2pEr
3Pevk5H9uHBJrqmcolXRzZEebY7MxmIqFLtJuBFTIVe2Xh3tkWH8pBUfieu8QlJ6VD1KfOgUMLC3
sfJeFQk+N8Qn6QK7lXM1kyR+KovyS58w4+JhKy4u+8Cu50S1QmWssEI+gjiP/3nq2x+/LcvUL/Tb
J9UJAwMfncbYmB9hUXF4+lmzzCbilV34MpzJ0E89JmJspmZym4cNp35Ghdk9ZemM1Iit9uxkFlnN
usEkpsFCHGoJmHVibZiE53u01Fh0cuzykxmOM5DrbhluxLIcIpM2SufI7X1Uw6GK9XIzxVp1UYX1
VMVo/FyJrKwN87WA8LCEO2vP1wHtO/6tPzPE1RtT1p9qqz+UmtZ86mbrUqRUghd0tNaZPpiEfbrB
ukuJPGpJfFzloc0ukY3EVsPVt46r9JwkXOo2q0WJyRERIil7Y7fyxdj+5Xn3H3tnstw4kGXZf6l1
Iw2AOwDHojbiPIuURErawDREYJ5nfH0fMtMqq9usFr3vRcACIClRHHx4795zTzGh3p70nYNTVADK
wZcaON/Gm6vqlmSgsN+2diIXiS7U1igsUo08bEF9/FOZGizNqNUpnPPoOn92+g9WEN8losy10d3n
rXxmZR2kXJROaG5ogVIU6cqhZ2Sb6qeEzx+gYuuPTmfT8iR7EsTtvjCRkwZbLABowwefkfu1z/nK
3cmLRhzTC09NbEhxPe/pjNUmL1uYChtAQLK26fZdiHo6h3nHo+Di9O5KNBp5qkGKawVTZtNx1jKU
2hF8wZ6W2pyYit5FZJiCXVaU83sHv6FtdugMThVKpqfB0nF1uzgdCikW1Ns2QA6gXD+bnklcZAbc
yTL8U8h8+TQO2jqT0VuZat8J/g/a9njXwwaoe4UHfQnraz3YwHQyjf70aDSbvDbx6rSQnitDriyR
YT8ceTNDL1oavnfCRxVt+LUST7zrFiS8EGowerBx22RpEnq5wB3HzrKGVEG20ssgcN3TAmsdvNzB
XbaRASeGh5YLcakFLl+AfDkUACstvsMJ2ZM/SfY/xVtPkoj0qHRVamERGelrO/YVG5TeX3EKdcRN
L/TZ4p4vkROk/Twsjdk4xr9j5xyQszpz4b20sBXmvlPtU8BZT2Y7qkVahBuH7ARSHYCqOk6yyUqI
5szL5rIdAOPrIYoKPTuanuag5cUtGSgogSgPi4hJCvhwsErS5BZbGmFksyAu2F0RbzIzB3wuI/QW
9ArIzos5oXB/7btvyrA+xmEE2zmx8ktMQDDSuYE9/67DVKH5CT+IQ4hzBlCig+akv4h94voGyy/t
yyPEVxshJfWy+7UbylOaiuaJNOszTJezIna3BTz6zEgAKS4Gz8B2aU6MwY+h68vYzJBemd1rPsDH
CGp9ie4F7nAykP2qTzcH4FIuaEgbkwXdqhXwUyL9qe8lBjqDMXfod4+o6v+f5f0/ZXmbBtnZ/3OY
90uefiXh13/P7n484p/h3ZbxD2kIm74Ya1wDLMx/hXdL/R+uUraphHIeN/0f4d2uMk3hOmDFqXDY
/w7v1ox/2DbXEAYqxxFKF/9P6d1CmPysIk9GP882v//5H8owlKnrtuVKQyldCVNy+8/XJcz8+j//
w/hfwuOGFjv1U2JTfhutCe1aWhefHV870LWaOuldU5+sBvbl4waeNUo1L8+PNJYjyogpj70/wsog
8KGOJ7xA2uridNVb20ABL7pwBeUKlw7b8+3kMEuXnrU0w1T7sI2SxgSDwLrxhPeB0DQhVffD8jVU
96VwqblxGYzxhjjm6cVgzZC0QbPhGcdsXPrwrda1z8jPvB9t1E5xagW3cKCO01WFNUvamFgQgFVv
OVuwrh/lR1YbEhtPPM/YmJA+2cYXvR2GfVzlH5XdLPAysb8NCUqwsgD23OhZi7xxSKRzYTvKoqpn
tT7ap9gQ/ZZld7m0NFFfie2CEt1EvxaEW7xilB7507fs6eiX15qiZpI42y6LwxUWZALtwin9YNVB
1Tkx58I14gND9Q7VlfiJDBwtBGY0L/4QVuuqb1h6ytR7MRCA0aiOzZ8iAK1LmeamVSExPKXRbQsw
6c8dGxC66Ss6Bw5t1p8KRtefzKLtp1DlvTldHi1DlRk7hyyCg3TxLXTUwK8qm26P+/oeKjLT678s
VSGHJ3LjGcCovQZO36w7oDjnamyPaKTv+AtcX6KMh03Xl/cGegNhuc9IfY688TplBrvZ0Eerq9Kr
aqpx51Z2O49Z1p/1mD7AJFN5GkIsSBr670M23JFsKkn3ZhfHGw8lyNauMOw/Th83jImUK8R+uGpl
NOBcU/KEWKTB61iIcx8ZLQgKzXqp9YCQoL4KrvgGUPMNqnq3eghEcFNt3epvlF0JrSSL4GIXFlbJ
pMKYXWikmkI324aaTPd1CTTItNr6uSlgeRW8VG+8tyZxuNL8TGqHqJZc/fW0G19xVPZ2J9DG2s5P
Ozp/Ec757x1y6BnaQPuCpH9a8LvZvSTHnir1amojukxUVLdTU0cbcGn2ni2ZWsqydE+OBuKnd7vq
RdZkXFJdSm5N77MEV2P5RXz4JRojgEFwFiICHQAWMd+YIebLluRU0+q7HwdeZV+r+ANDCI5X2s5v
ZkXx1K3y8Wx0xMEzW5VHoi+0lWA2riHBbfOhoU5pjc25hD8BjG0yr0kPjgsgMTmBWGkAOzb3kuHa
ya2GVU/cPCee736WI+SxQlfhGzBnfZ4Pwn8OLZjLZV+bu2kKxFY5bbSuWHUecbJkpBSlQLeH+I30
QpJvaqv8aUCRJLHp3YLKYf8EEmJrBfdPXJwLGKQl99DlvVrgf6h7t9wysvufptmEgwGHj42C3rpt
l0eYJGKRYU27IBuj2Rjn8moXVCXjxBJfLFyORiEz2lvNe433mC5+Hy2CxrYuFsVoPEDuNwEczq33
bWdWEjF/RgDir1DO67ssoukQ18REuCXWMk8CzBBYvm9a0/xt2BD+SZmEp8hBRjJlCteGcL9SOelI
w0odq+TEt8SquiNWQAdNbpljMaLmJOvMfbYlPY6K/e1PfUdsOG7/1TuinEdWOR6MqJUoM1xJQdso
P10CyTEW2D9WSvPIFgO6YYsMPh8TwaoDG/WmCuNTL3t9H3dokUvKLU/eGPjnuo7UQYsLyuOlOX5O
FXHlgVv7Zz9i6ZWWIGr+rxsMVP3/fESkx9M/H2EW+UfTW9k2j3jmXVF9h4YWfbCFAKhILvdaDE38
Yedo4lTo3yx2NDv4VnLWtk78oVU9WYZI7Q5ktBevAvrD4zqLqIL6s5LLx08bRvy5/leGePqoq1q+
ZAV7cNNCRmvovnxpksLdS18QJ8SN4PMlbf4RoEroHh93KJVDeFHDB0Urmr+jE7jvjYANWQ/KYnse
5BeQpvzj+lC1ZKTIDqTz/VQM1b6hCvyCj7ql3+1eXR2ESsocdmOt2fNFEdoS053/TpGanhWQgFNI
K+mtyKN5LUkF4LekbAfuj8DLVdL9y+zN47QX7toa9O4lqgakqkNxe1xu+8JDki4hct4flKLbpqzc
p4cW6/ctvz5+G/TJGvsaH9TkbvcsfU1+tmV7gy2kkTAeuDtJSMn8cT1NiudY2BnyYneOvdFZeGPt
HrwcBpqtZ+kzoFb0HODAkHYa3sz09OJtCFqUsjTRY9ePP3z9RBEq+tXveCEyC61nDHMWsq3aXULj
LFAoNJ/tIOqP0h8v78E4NFcKWfUlIR8oklV71VxLHkdS3KC3ITANq22sDcazI8N4GfYwKkC+5iQA
Dv7VD7RhrvzEOLkpaU149u8cbNUTbVDVyzI1M5xOmFhikYcfURRebUklld3q9NroFH/RfYAdxPmc
d/FbhvdmoWtjcuh9hTJkLKhTI84/K5M6stV56Rem8vUkrA67cbExhzD4glqbz9qSQKnKt/SNpzEQ
toVtvUZ+DhvR66xrWwCnjArLebfuKOuu0/2vUljvDdWEHxCixwCX2zLPYEKEcUcT1B4+uw45HbDR
+OCLIjhYWW/MJ9utP9Voz2tD134C/GdPoh+Ki5q0bXOfAmqncnde2gybsRq0TapksysBYKz9MOkP
vUs6aykHecJ7VkKaydJLjr5zznbNeRVS0trrGuOWPGYO3t7POmEelAVg93Da5jrO0Se4pE+0FJG6
BUR3lT7Yw4kJ1TQJQfZHGV8s20QBG6o/pZVucafUf8rKQvvmOr9mOx3MNqh/h6SnHMvPHePhDHap
+QG2+DK5qfvt2dpb6zrNt61172OHuga/8teIn+0L68hP6qf+VxRNf424Hj4zl29mOZgIXCL6VKro
p10xEgjY3+0xMMiavaus8eTRk6bbNQ3fJaU7C4rFjYGIRAmTFZvdGuswIyTbtAIShVB6vpglRF3d
bfIbMbY5jXaeBvG1pN9KkPQuTnID6jZUIPjNxn1mLVDpoh23yLVl1TvKNrvKjPxo3ylAko0h2F+7
aY6lHQXrRmC59lgFxXSet2MSe+t4yLx9AGp3mRauddIbingRuSuXEVkfNg5w63R4t3rtoteL6vbP
UJ1TQlh+W0pUbDxrxJksaWY008k+6K12wTvR3bwpQ0coIhBTydjddJXS5JbGpcLydalkuXncq4rb
eFfrAsr8/UGQM7CftCzLHqd8PqiElRTNH6dsfTFrBrcua7VjlsVYHyu1qdHnvpCES3Zz15BvbXfV
+xBUH441omTJrPGCUP/4uBzYA87jB5CTdcm7a5Ai5CbxuNXb5NiUrKvKiljsaEz0DwRzG59R/pec
gXeDZflVtzsNJYPV7P59VxY75aIvfH0TkNXQT0Pw22jA+Lo61Bik7HKda0z0JSz2l6rGD/m4iyrV
Er3l9EGuCiMdMP+9U0YDAIK+mQOC9j5FYM0ed/UHTLPk6wQXlKO02FsxrboUEU+PxpyRn2JFRt0w
xEdcdqKas64kawE4x8J1YpDzgvmRdJDsU8cprsrkY0rHkWQQ1iyPy248MsO7I66kKt7i6fQX/7w+
sXAGd/dqeKWzazMynB7XbYI3xWA4Z5rO5kGraT1P5ZR9On4E68VzzNMEf/Gk0URlQhEozEDz+LYp
1lE5VjjAzJy+sWTtaDpyUam+uAZhjokeyvrKpDB1vTMVaF8V9cYV/m+NW/kQslZYhI0k7LKsq9ew
U6x7nTt+lfiL1zKL/DPwZ3gAxrhFAIM/cArL51FXLNrQaj7OPGAJu7iz963nZHu3M/VNleurPo6B
idLhOtZKYtAZFIFVWrl/XHfxuyqnq58LyuGIq6m2kBvvXR4H1ExMUlr2HEk6pGHVT7x8iFW9kpVu
NlTxi+q06EWkBdGspff8ODMs4t7tEmet65sBxaougiQwDWsduNwCLIeLePgeDlMKbecxD96GGA5E
PYVXzFcvmh6O66kg1MJqNfVhli7to8IYjl6VDudcy7/J61AfEVK5ubByjyWpgW9kYJVLOhkqjCT6
SH2tWQcNG8ugmaIPx2zekxBdJgTe5Hl0EAA97hb1uKyjlm+UTyQ9qHvtAtwFWxP0wV9VXqekKX5a
3jAIDLH+XDVU1pTWmqvcI7uWNrVce3q3ezwfJ6JSR2gfLh5ZdR8TYTb3p9mh4l6rMqQnkKHvSFxw
AQq+ZFnTCK0rf6JtT12SgvJ4NVDmbCo0bzQr+/Fqxg55JdJIlpFV5KspUSZ/4Whtu9gJ7w5+uu06
ScjzSMIk8WxxzIcg/2xccUrD0H1xA8fbVSAwZ7HhokTxSVBgU3hnLAyEYqMi7g9KJtWiVlW30PTC
PvH0sx2uvmNPYg/2EyUQmiQHyvztsmgSezeUBkG4VcLUn3X5ix0xPDZeWu08wStCaMZ3QfDUu6sh
9RCZLV9aF2Q1vMLqBLVkWvVozkwJFz/P2vbDkhQhS/luk+m+waLFxGs3WNn0RJJhaKw9ZJPYpdsL
EjT1N7e8i836ZdMXIl5gS7XRNRMcLMOSDzxnylXdprFpMroRTulUslfH0Ta+a6W2yV0Xo0f4xZAa
HAyLQEp/8q2PzuyiGSYraCqynJCfoKSzbZbjbeT2S9JC1KkTzYuKO6qPoF2Wj0HWHIzPwSj6Z2yp
mPqmPppRHfrrhk51LrX4C0mp2qLM79c0lqNlPfkbIXTa5Gw5niqtxTnmdptgDJJd1PRvZGsgLfCN
4jBl3d6p9EVAzMkWvSj+8KrtwJ3G3XZC7sbQT2o4OtzxHSb8QpXw7UNlfslB+3z8p2EyV1kqTgWb
Tmo/IUpBb/zWTKublWRfH7OBjTrywG/iOq2VZFG/dfx+2PkGXSRDJyYlz0A70WndjLqeHHyVTCeM
g/a8s+0OR/STOWRqq1N5prBbfN2zvYmrdZPnLEc9+ag7jb5/173cR3tQYjqrMJpLOtO+bxYbpNuz
LNDUsvIIXbFBOt8MRVwhtWBJfjunPXzILA/hVsFDxLFP1M39clsCJ1Hsj+fIT64ykdBDlJ1dPL/1
t4k9InbOTXvuWL2rQEclGApSw54bVMhzXXb7IYBCkLBM3z9O/30oH7emw/fkp+FKc6pfO+/GDT4W
/RyPtrNn038wAISc1f2SD7ht60Xo7DCNQvgRKZ8Tk31aQUZB4H4WeSX3jxPR191SG4FfJW5mn/WF
bZni/Pi/P4If6BIWe8VoBmczq4JzjH1lZlclk2xlR0d8LPER3IOzKiwcJ6lGfdrQ6heCgMXe1XlD
yRzyP4uetXpBrOEqQoX2JAHqPKMOjRkvvTnztPVs3i/lfUU7M/HISk0JNnJTtLERHS/e1mHa//Ma
c/Zc9ABO6b80B50P/65o9KeqbWhl8c3YZ6J0zh6xmnx1K/Av0Bbt2Wia/q4avZsnrfpoDkG9LpPI
mjuqFVfloENxAGQfR5iFR7bj5RNtlSVUmeSqqfAlyJNDyqrpQiV0aQitvqQV6QxicovV49QlL4T5
FxB3507ZnN58/x6unJ6SR69n27ZzPxFLhQfiKj/16gPoh94DQjE8UKVh7JsnjAAz08X3lE/YmDQN
QWEZa3NdC+qtq5c1NUHjji/R3pME3pJTm4jFe+gY4FAsaAnHWJJq2yGzOWm6nW6iqf8qKu2gihr1
0gjXRKAv8fy839feMCwGQZSLC6IgH4hHdCYCxruhfNM0fw96c9z3owDuFpPlGwaAJdKogLRTRcj0
LX9PBuyhKggMf5z9+yDLIVv4CU8L6G+2A1/CoRLZTpmVv0gMpkvTqtxTM9X9ETgo+ArTPYVD8Mq2
xz6M0nFXleYAHeKT9tYXE/6ioFb0tpW+zKFeYecoWG3dDyDki51uCpxQqD4x+YbNxZ66iqU4fMw0
a5tLXJafYdqMq7wYpx1MR+S4NgKFRR9FNZjSGjVTzEJh0A35GnlVsKYAAJKyZCy7P02UeO4JF/i/
ZiU9APuXGIU9j5zS/sBScBtkmF9KywmOVu6rp8d1iC7+rDWYApKB3IUpqY5enaGd4CP4bYh9CCrj
GATa38SScjsAL9nCVpBbgN7FUx0Zaj16wPLwhZ1QfDW4OZAkuegpZ1aFG+2pJ7LdVnZ80nllUpnW
B2OA0Si9AF0q9Kat340YHhIagkXIoJb6rbkF/28y/HCYLFhzNLrBiEf9tEwoQCD4c6dbzoz3NA1D
fSAbRMzQrlcId2uIYmF3l18jQX6cPg6RR09sdPKYLit3RuQ2bXui4G6KwCxISc3aN1wN6AhR8NbQ
jJtaT5s3aEnpfCQDFsOHVb9pbeAvFAitOsmgaQeSScS3GmevSZB6cGLC5eSD/y1RItpKDsinECZm
hiAAIPaOjwN6p/6prMzvmgU0BFUzg4qti6WGsgTCt9FjZCA9wdCba91N5k8zUPQs4XwLh69YWsYv
WEXEkxWoDzFIB0DHlF7bNN5RRCnPjzNsHBBoO/916m37EOXtSajuUOU5tcBc4jfl54dxY63qLtWP
I+rYTUMJ1EaAQbpKYCyV4RPKNlYinQf6XX5WduOsMI36h8xDdEDBsr9/OS3V5ilHP8bvXjurcYxY
Z9A4Bk8H9or2UXMzf0JXj28l0VpHUuP/+t5U7nLTJfytNLZ6LI0U9/tkbDE1DF7ePLeupCs+zovQ
EDtvSK9wwTU+3rUE+7kKSqXxdmOINzJj3Ids321Ha482ROxVzVi4rNLkb2X3aG+y6cct7f6l8twf
d0BJWYVTdzUHH2ulioP947ST5jWi24EWjG/LRuAVvWUx4Yy27A+2o9dPBe/kgRwcYnpD/xf3Bn9o
J0Nqkeb4rxtcL012dS0Xj0tmUKbAXl1rCdNUY7uDs7O/4wc6mJTnIrNdiKRYrPVWR/UW2ijo9KK+
FklDMIrfDc8Ex+58KHVvWEf9VW/pZBMU2Ph53+O19JL69DhEZl+fqhgjy+MGL0zLZT4gQS0IDGCJ
hDNBy/Dm+T3+ir4n34Q4hnAfkBu+t4tYrqIUForj1dFtCvu/OGZANFPO9as0B9hi5XsoEP86PK4V
2TOWkHmGKY+lPjtvlRNj+PQB2lGsUA2MiykJcZJMyd+paCk9uZGxbQwj29Cxl8SbBdHJ1ywQmhCN
r4jtaahBZV05Y0dyDp0pbWawn2K8j9t9YiToCezexDsbv0U12Zaxk9p7eMq4Vn1aTXqv/a2aCtp1
9kemVCa8e9JmXbB/DHGbLdskcXemI9xdpTfhKrtXCe6Xkr5alVS0SMmBedsiOg9nI4getP0NnTAd
r7gWQrpWjm3MJiAVG7wN4u1xOqhXH7YJerAsfCmN9r039fCL9todhzGqg9kV0XPvaThp4BdMw0s1
5N6qatth/zhIapmYu4f4lkxWspM9hTXYre42dX116SxV7o1Rf4djQE674Qz35CDKpHZYv/qIfD9z
78us4aEMk92vkyaxXswICpzRXlRsyZdpQBZnR2shCvfLog4Rt8q7aigEVo5bjSu3gbVVMY/M2DlO
x8fBDgy1nyoHHwh+synzxl050vdysIs+K4GdduoQVKWm6jED9NMrLgV4bR7G4J7BbDeaTDBBeYQr
nuzo5eNOxdvsF+4baXXti4bcuAS9fzUrr3+mvXGC/emyoPE+rFqog0hhhHfk7F3VQOlciNhBF2hn
V4TZBK2YbKuliRkvFYLYhd4DJarp7bTLhoGwDNEfHNp+y8pAVWH2fvmGZXHtMBedH2d87C+VTZya
15C1XpnoemBhIC8UA/nERozV3ExDf911fYKZ2c0OlHeKXYR7C7MpLIkSebMqqiuSzblbt8XN7m6F
1ZX4BaLqkAqS58rRzA7IO+//f1yF6bay+zDaZg70NqSyaobwP+bxRA3jeiFxNOYvjSufED1zWAvL
NtYAX5oF3mL5XrgljlwL1AowopjGpUeZOEbCPfEKAYxBo6ma6SvwhgCLIvk1Oh6Qp8Kb/EOpZfvW
1cZ1juiZwki4S/VgUZD7SWCzrM56CFy+GuW3rBJ3ZkzKf80r3O9pv6vSKjz5thGePItDJQQcYs3e
EeQ8bzQ42+ihdKLQvLldoTHxO6fFNmAU9yQk9G5ObVOuTu385qJaeqp1N12O5ClsszpIENz98zgx
A5X1NCDjIi64rIp+GSRD+5Ig98MOnus/fPGeUuEmf7VyZGDGp4K5UW1ETYMz4H3fWq6rXjtHM+Yl
QNNVBqLB8RvcIMo+eUhlqB04qypN362gdj8yAOCzpKLRSWE6fwV/tO+S6bsgqmAdpMNT7020a4ws
vzbYupVbdxccvvelt4ZzdYc0FrZVDTIMEGzib4xiynZ1pYAuNMN3Si9yTZ3QknQOwxrYq3pu7DI9
df91MFYR+9W91GFqVX7z3w/F/bT2xn3Z6OZKWr2Cg2Gp7SSBo8IBflIAt1E3VtYLJQMT+hE5fn6h
yZeozdy13qGJVWL8qoWBB59gnCa0SM8YoC/WRV/9iASdDqkZxjX0DDCKlqlvC1Mc4tb0zrBK0L4O
ZrdJbTc8IvT6ShIAv/ga46+hYFQvDX1c1JTMN3BDXxkBxCcQXTXLJ1nuOwrnF0AMn23jmZ/K4rsI
Kis8KMwk57HS/7LAo9rW1292nv2SDj5+OiGZImlQNx8+/QBAp0PxTl3wngUnCOL1EZQH2hhdvQZT
tR2odkGse7IuiGSTXeT9GnYACQ4/KrxbfFV+YxxNoZtbWtwD0eGT89rfw0NcKwq/S0HwjOsjnxyr
22h55XrCfb4MsKJ/UjUmIDb/AjCiFnodIKJiKLdlkL5MbRytyykeZy5W8ZcumujKFeGim+pxk7gW
XgHHeQrBR97cipQFKxeoiCHjrXQdi/mjPBgj16N+CfgcmTgr7DENx2e2Q+3OgleEaSrXDhgTKYjn
NDPqjIWnARCucCzQLdTWSEKFt++Whk3iqrnAYY7kNBvkBceUscl1p1qCIW/fTZd9XVAXO5KJHKAu
0trrdmztSzNio2k545sdgpImL/J9nKJhXVCyXNBO0t7rqfpWQ2096yzi4FHbn4/LrPbFwuZ9Xssm
9j/ufKSoDHWkLQQEJQ4kkeb+w8LaBZJJGtGuajrvSlY8DlV+Kn0XzOdZBW/zfjcqIDQfS9054fH2
zh4sLj1d1wkACMXCb5WFQ4hHvxYrV7nr6S6RqZHPTPRnZzSW68PE5muLgeovpQKGC4w/H+mg3zfE
X4PRtCfA7NqCbUiz6ysBlCqUauEV1qZQLPQ8MbMhx+wpAUPCAnmMso0y1EBpeRMWYbnyZRatkYdi
rEyoU1Yunem4CAlSC9RWJnYy6y0cSaYvtZeg/iFhVa6plKv5QGnvQxP23SvYR8/s3Poncjz1OW3t
dHMv8YSDN62gI6h7tTz/NbuMCXTSTBAPBW9u453BSx6LMcVN7tX2fLCPWTVS95Qi4QPur4c6Eyut
qDZ+552GydyTx+ctrKQAuVcVzclvRn1WyvAzL9JuBv0Jo6ZpXtq2KNaJl2t0BQic8RI5zScx4ZcM
QVOVuYkJ1R43io7O5XGIelE/MRV7GBRgQY6dKI6YrsZZMmTlDlwnvkuDj1s0iV+2yfQ+iTjrvTBZ
BYP4jWWp3bSgIdqN8fHSOJihtY2VYVtPorZfgcmS+/47jCakoYxeZK4TkanObPqIg74LD1WK/Qjo
WIqwL7h5+Kwure/Jiwe/lJ7cFK0j3tDLNBjWrDBaDC6JsQ/8+O/jsrrf39R/aES9GJBp8PV0yEDh
tbC4AoLXZ39Eg2iWyhl6duOtN5Dpp8rBienBw2khdU3knBXAfoceRDOVPBP/KklbyKqig5Ok4652
HIJD2ti4TqYVsUHkqdpTfchTgKh6FnxlFs9tUG61aCB7PMEdx8LKHLsQYSYPmNfl4fE/Rqe7Y4P4
AlphCsZsYc79SW+OQTwSCsCiAYBwxG7c1VdDq/1NkbyQoxV9qYjSfmyYuOqY6HojCOZ1gUerz+/W
La9fSb8gV5MsT+q5Hr5OZLCSD8icOthxMs1oG+QEpwiAAgnG1kXRDvELWuQejihGqqCb6an5HFA7
vsXu0pZYd8OqmE4YFX79Vn70rCG36dj1G7Y91cxV2gtzxt7vJodEksKEXgkLEWuIeLGemzrFeojM
pAb8x/MU3ZaFPrG6Zoj5Jq6+JisrEPPXy7bzdz2ht3jSpmd0y2wzIdC9dNJJWY65bAsx47NMLWdV
FubXuo0xaqdhcayD4T3GJx+3zizuneDVU5oxs8UU7KFzgR4viEKt2WNeqwJ5eTuK8L0aYO9alp9s
pIU6ji0FUyAyac1s7H1wz0AGk5slJWso7TkLQPXCobgXdMloIrQB52deEZtif2XIsgt2SViq8ArX
YZs/lwamC3noPeeINm3cak3hBLMs0eeG0+Ob6aCtxEl3Du+HBHmak+XFalQsQyvgUS6Z6dUhE8Mt
VHcc+NpFir0dHONV12J1TrUymEMAG5edcufA4LyDJszu2aOHsQLJRXeIsFFj6tVZUgM7F/YYL/h8
fNIjgZ8gRHTu/SA6swNjH9FjqEl73o+pT/aTxx7XaaVccg99L7EMjBT75zZQcNbB4i0Wot7VXZGd
kX4bC53fO3+c6l0gnktKzw2LUXhKzfwuR2BwaSbA8EHuLgXhuLLUl6XtFWStaEuSMINzu6a3RL4s
uv21KR118Cz2vcQGnv0CN+VE2gO7lTY+d5jtVpUgT6kobNiwjd6vPEhny7KP6U05JUEgmnmc5PBb
eh2IVa2dNMx9vQ0GojrbwsBdVDY8yNeGGVXy+jzkJcyAjgG+x4YBmLEL5nAa67Nz17QLt6pX01Ss
U1z2az+XUBQrq+CJTCSoTl2yKOhmYFosTrqMy3NhSfjf91frcfq4bxvB97U2kTO08wLU+FkTro3u
C8w/RLh5YATZkyPA1eAwrmcaJIvlRAvJZ/t4zArlHeU4zdApJme7bOkhdvaJ7tJwCKf+EBUpUpY0
Zzysfgb4AptE6uIIPG2hOblxDhQHldty13chcDpMO4+XJGCs2uiy/NJr3mvcfPRzjThcN5jlY5or
6LZ49wpjZHYJomut2nEX9DhqKKaMT1UTa/TmOLi4vvbNUB17Ajn2iD7XpYz/EHeBUxdWKBXd3L6P
eBgX9CUe3qMSibEcAjnCNMetFKRpSI5HN4sUvC/XItMz8P6Qmdas7DwiTyRu9i3Ylk4S98IOxF1i
TLLOGR5sflQ4i7w/Rud3z7ZykXF6vPgi6kGdjfdBiNjVGtHtOXToHNRaqzaEnAVo6b67yrRYJhCY
xFIXtYOxlqxs0FMM7zqWf7hI2aq2Su/sdDz1vMvhuWPoQ5VIYquY9nmi7fXozpYdx/5/s3dey60r
2Zb9lYp6RwW86bi3H+i9SEmUe0FI2trwJhNAwnx9D/JU1Kk6bb6gXxgkRe0tUWDmyrXmHHOHadFc
Nk747WY2sjyxc0Oa+clgupcs9Zk4m1g/VJZ4l/tzAlU+btRmLZUN+U42X50uzN39szo5zs14QCjg
/aF5++gWYk1H0qUsDtx1yd9HBclZ9ZxQ2koFm/G2EhSKD4HiXPno9EOxihx3FYmayeoT2fM7rQqq
jzy0f0We5n5C5Ly2Qdd/m8V4IiOy+HEiglLIw/5tGcCtpw6gXwiFjtg7BKP2mx+CK5055kXWesPT
Bk53XYyIB7OCPiFikcKQBzMIk19lkj4Fo9N9sRh+qtJxP4we12k3OtU7+5nC+SHt12wCmwVCvH6x
Qo1UPT/3n1OtwKpAetBTMtA0T7mGHhM6egtkwsG5ql19OY29+TCoDM/HYPQn8hPRuxRxe4xS4px8
oQuGLGgCzAp9ohYjn+BIJnaktY7M+hxi4kCW73GlYgxLxXSwPdtYt6ZjHInF81cuPJeTgxh5hWRd
e4ioGrj4/fLi9ugr7TLoH1sfQJsdZR4g1sSCfFmV16DERF8mjYGCGKm1iQnqTUvZwdAfGu8BU7gZ
xPPyU/UoAzM0yWFUXnQphl8DrHld98vfys1WbhsBwUlyGu81ETu0qTYYzXnf42nJu8JWVADlM0y9
imd+CVqwFOq3X+U7qxnsX6qqz/Uok+8s015LMJafrkmRKjGRvOMMBIUjYqQpGt1hIMPeC730nF62
3l75vajTdE77NnvgwquV+SjpqALuwZBu3bCm7TjkZ6erkpUK4UaY6QC0DhnKEffZuNYw2R1yW2s2
GovJnjz4ahsT5M1QqEAu1eX2thyrHDgtYs8pRNyciFBb99AYjpOFHm3UHHm6BV2i/O2GB9K6rGVc
Cvuc1Vay7DQresz5ZRd9L8VTE6tg3pqG+WxZeYtfRUteCkH0T4OH69WyKyKjUy9+727qKQ/l50ct
pi89D4uvqk2fhYVEq27yY2NX40/PPLaOa9rLXhgyAXDJyhDj6x/vO1A06gT0ogiluB6o6u1yMbBS
0t/sCiaJfvtjRdYxthP06qb3jMEq+er5XKV2pj5GjdGgGPvgzZ5oelWG174CmLoh5YPw2tXkghm1
Njz3Ix33Rh+LJxMk0kKoNLiYep+Bh+70c1PAfSgDq33ooJStOojhJx3PwbqRdX7URZ1syEtPDtA1
UVOOXbJv2Hy2jOpTWFWDs6PlXWzHJHL2AhXSpipQWRMT0K8F86Cj1CaListKHgKW41Xv69UZxbPA
YeT2F2b6JHSMaIKDviGrZsryZxR2IC1Hfbh2ISMBGgbai82pcybg7b+ZPrhJ4ajoY+SyjnwDWGqU
v2IdL79dbSIP3gt+2cLc4qvTf+tTuQyhXd0YFtRn2ClwAvs3vgKXfeDSdgpvYjiD3d5rQQUF7Iy9
FSZkUjT7zu2bX7INLkFZml8VkYwe2utPqQ0QHgmefZdAhGa930R0e9BMKNn1L0WAsrHt6/Tq6ORA
MW+lOEXrsWDxaR5JIwsIcpzSC9sOcW49UgQPGvBM5dlOxVq8V2kb7zGw/fOe02IVNlvPmv/53P0e
KTYEtvz56ub2Lf/2lT9fXmlEdMz/fOVf/puGJs1qso3LH//in993f939IamG8Cc9lVLYZ/FelGO0
x2jxzxvvX/eKtCBUSGIMFjWbMkGJp7yj/URO595itvyQ60ZziHpIerdH6Itdh3FkUe5JtjoAeuse
JiS5QPU50QTeA6Y3zArgG/nAjd5DlCbImesh1m6dHIiltyf95NAlDmfhUs/xoIW/YqpYspVhMJ0E
9q2YpjYJ1nrBtloRPelnFttyxSFd1huoawDdc8272Hn0TT5IsQQRi+aEA1pc1lfdK91DX2MUuT9E
ROieusp5vvd0yTRpDlzZ4anw5SuZjv41s73o1Az9L6mgQikDfnFr2e62FT34Cinkq19jHSG8YNsa
WbE1ok5/EwqusW3KxdTr7qbp+Vy5ZVYtmxHjniVJDGHrWJpkvP8uQDcyQm8sFHK1iRkgFf20NCH8
uG3sIeVk/Wb0+TYgx25i5up+uvbEIAkf1qeTOBcoiefpRNekub2+koppjXdFRQWblupxY3AY4uDY
7snR/RUhWrA75Llxi5HEwTO/1HoIiL4IqIIHM1uGDkZkA68zgqv8pFl2cLJvy745RuWmkiw21JrR
woxEO1cw7peJqUglVAZj5zojyd7NtlpUsW1KgVXEXg5dAb9BjenSHGSNAlPHwa7gHMdDg0CfMC8t
1lad82Vo6pSRCB0ROsQaGEDKowemx0W0YMpK58q4OPQPHhPvq6SOWdYNT9LvMx4jgZZIopWfXFK8
mbS/or/CYeySSWK21RsdJzpoPZj5ZnB3bA2EGKgRg1NdTvCzU+hhgGJAr5JZo7AHxklzGA3vjSxj
Z93e4h1Nn94SsxNZev1BBb23FKiiMcbmAsBSHS3Lrig3N053N8YFgBpR7A3/tc5SUj5Qwe5t06Ev
MApjRi6KxVkcezfsy2mTOhnjYlr4ndMm6E+YFt8QWh47aNkBiIG6gPYtE9XcEv0HpuRlqYR6M/pw
kWVXAhT7n3wiIDdu+o9sIuMAGKeE8UE0OCkA9Tym3wucXC2noX+y6ie9MQIwFsW06h2/RWPPvFO3
o3XVQacgFNeNuo9y6umgN9ZzXv8OE/vDI2Mc8tzkrkXZ7dCeLrOp3NZYy19tS0G60yt7ZcCVRUJj
PPkEC2ikZVH+Z++txMSqUX1IvRNcZjDZCi8q+DwG/TxynOoLmNbKKoJ14UzFIx8Qggfsm0PjWZ9C
63UooUihC/UYjnzZbgwYd6yiUx2j6LF0hsgogOSXGQVLWPvNW95jfw3bct0nZrfpEzSMYcuwpJ38
j0gY0G5MbVq0hVWQGaLrj65t7Wo3ILnKaT8r4v9gYnfuGRKrffBLigYImt6WZouxhKGy02tbu1oS
AmtSQgnqG+SxREoPFD10ViYGJ13zUKCQ2iZ4bK5REp3uX4PracxLKepjVaHS7FoajEI+V6muvVc5
ZyzhKediyUzbawFoenMU7ScxoevM0l90u6TgcvJvBGwTsCCNyjgjI6QP/fdJ67axzTCtzhL7Orrf
ESp+zmHOKuUvg7+J6sOkWfObq38fG0b47aP9b6K8pcATbAAF45PbhtvG9Yuv3PH7Vpw0HSHGIZPQ
M7b8h8mlOgmm7DpIPfuKiOkmDMb5iAbKfCenAQbodVgVvUEsUBIWu/u93kH17vuJR4v+9pU/b/7y
mr983799y/2f+PPLhsyiNYLPY+uR6IslHX8zyJ1dcrvp7S6CgPevx/d7VhdVu/s9UmZHs11mfk7E
QREToU0pP+5MK9q7IwAFgS58pzQfLIfl6Quthh4UVw4O6E6QIduq1iV9Morn6lHmlr7XQ8Mmx6AG
2ZbTlBqf7HyipnYncCHRCMIP0XUudnXafmcO//EwVjGZymxSO6eTcprf75J3V+3u9/76lc4h5eF/
e/2/PfvHXXPUnmrTEKvQU8NuooGxi3xvK8hQXdedzTpL6MLufq9LYn6e/8Nzf76EsnfJ8U9s6tt7
00jyAKZRAKPJEU/oir2CwoiAvZlTNXJn3W7+eKwHugRLnMqdlme8Kh0r6qCo/2LSJ2Aw5PRAjft7
c3+iNEyOV9ZqGKNwa5RRSz/QanY+hHYSVWLA9irb2gQBLOO+w7XCP37/zyZSAXeg5Fkcw9Y53i+P
uknK3f1eRc22E/ABWJf3/AUWJRzbVYNONrD5nHhO+se7dH+rjNtb1V56GnlsSBX0CSPaDtUyzoZi
F9nVtJs0bUR55RE67o0giglD2vmNR8lxSy/NtGDW0ZuHmZfdYmYwMuRUkG3DtM1UzN1c5FGb0oo4
BYl8X4FHWMKlggGVEmhReWvfG+iUxrqYJ5oocepwc7/XDjCOy2jcoM/ooL703c7RbJsM8dvd+5Nt
NIYbUV08kq5sVN6/sG5iKu3UV+do0JA14VFEdNk6qOBXmsJDk+/XmwEKyifc1PdJN67CkSiwqj45
jFqWw1sPm3dleSsH5dy3KunjS9Sdj8ZNODC4mwg40dKIM+8iLRpfEmJu6FgMBLseoppfskYEaIv7
bkRAmo5vlpFvp6G4gXc0MuXpm88DrabgdRxr0YkiPGacKUh2saLvDoFBG9qfjjG4oJz8Waa50bEr
kuFA4YTWnhzrTZ15uJXymN4JGEYN1qPvFPJd+MqfZ5opjgF2gQejhRYw4TeIejG853W08CWe/9FX
wQPWwbVMSP71YEAi6LvBXfqXLMWRMtjhJh/lsUWIP++9VHxL56QHjP2CIgBxxnjzECPmWeqFKhaQ
XNvd/bJlzu8v/j8joP75779//18ZAf9PRAC5RjAf/hMRwDf8QQjQHO8fNrLHILBuelzb8py//63/
adr//jsg+X+4tu45tgsSXvd0y/j738oKWyJf40uey3OmYVkGdBeDr3FevH/NNP8B2N3WabD4jhtY
lvv3//lf38P/iH6q8x/e/+Yvj/9GZXcmcLLF9O8CH/gPSIBLWWc49IeD248ZeL7p/yckgJ8hHvTO
15e+hQ0GAsZDCCmApWgkUaUdklvaUxQ/CFJiD2aHFeP2kvvN/fn7vTwQZ07QLJq3L3r/ekUwoG+q
jB4U3+25+zfYcV+fGAkBkmcsbSWCpoFFzZz3814z6uv9BmZiS4pinXNwz1gVZC7Hc0oW7aMXiAtx
wLcDlNhKmNm0kB3wJVJ+WSjPV7krH1FPmpgqiOTqcq1ZlFgo4jetTBg54uX5sS2Q/mXgo9+0jOXY
AtelYXro0kxfM9clqHf86BmUzk1Uv8SKR9oWDk1+wLgELM9vD+C+lqoElUDGolhpVJpIAjreNxJg
XCdcUMn0NEeXWskZMY9uFWFgMbmztuNN2ZRiL14z9aAbGN9AMMy9M78FzxPVN7oxXphJH1g/BnT5
JTzvlexdQMfyFGSxdgSfEFKklcbRC3dpQ0Jj7o/OQlXIzerhKUkoHyER4bDMZ3Vls9Q4kw8AKWi3
EUOmW7rlkelUPEv7RP/IdRwajBJENHDaw5/Sy5aeY2xJTncIXWwPMbVlumdNQY90LZ/GLtoD5t8u
rNp2fGhNggfRIwES2vbQuzk3WIg2x2mYsy2fSODN90zEXt3OdLZOUItl2uRLut2kiIZxM5c+JkCm
cVddMRLpoPqaGecESpQ5GQ3LSsBNl2i5bAjyEHTklewguJkpIfaMEw8ofED1ON91528UB9GyaAl8
aJH+F8ZFi9EylpDhW9/aA/IoF5NfHweDYh+73rI3dEKQkmimsRUx8OMyUEfTr9axCWkLTVYpKbeF
g1jLnGtE0sxRSR5QD0wE/FVbj+luXMSvba6tkpHyXqkfhgdyjivzCH5zH6HGNEQD/dFraUHfJr/x
yqqCDwfxMM0m4gymk2aQZJ8QHpC+FVb5bTsxe0yZvQkTHUbxk2XsrLJ3DhxTagJvLbiA/D6KvmAD
q8HaJehZ134drElRg7zjgUjyyjcuP8BBilQQIFNkYGIY9cpsWmkx2oquZbrmTRwjC6oHV/K37lLn
0xzN/DBiu7yIVvxoUwjfPrvJJmghW2yoUeFYm9pgiJa7/rZ3jHOAt2prGAoBfWTYC1GIl7HrsOvn
TbTy644W6L5oDMZSRYlYj2u9NS30SS2spejZ8f2BP+QAszLqthwa4GTcbuLIDBBLVK++sDkB5+5p
RKRyAxQi1sjSdiHrz1Frh13gqJVqUDY2khRQ/CoQIKT34iXme0Eb9wcQVxGwzEBrT4BnHKyQYRyx
DN5yCPlfLdq46iZLt61uZ9Iyb3yPbC9mF0MI87EhoJdF/VfPR4Ur3aBToKlNn2aHPLQ+I6ugmmie
0G7SB6H7J91y5LjeMDz1hLloxopGhbFHDkoUNMbpWavkHp7K1TeTo6b6gNijgdyVeNi4CZTeFOib
7yH7TpryKWn7U4XFJkQm1NjJN8ywT5bvJd3MaenXfC4FCYKQ/YhTKsG1yXy6dLVzQXAyL8VoL8ip
ANvhEIpFjog+T8r8xQs1fUZMUc8yrlNQhi4qCM1/o96ThyG4jSzdiqC6JltaOSPZFgJTknWLwiR5
r+vgRTbsWAz8B/K8mfLolCJVJvGzT9Mpdu1ud+tm7+73whp5qT4Uy6IBM+0hoJsMVPGyD5/0+NWn
z7pEq/EYN8rEVYNO9fadUTiqW0at2qF/ObB5mozseNBMDgl54bywwpbTDzeI+7ZTbvXrxKJQr3Hx
5OglOkhtKRaUhcqdeI1YQFlPA13po2itxyn3lk4RMF1Habjo6RY4HWQIx/XfOEsx6AjtK33dnbBS
Y5aHSUUkvbHP2pKqG3UfUbTJVxNEzcq0Y3Qz8nVwBrWypjBakTCEEHJIV2gVCVJN0fSrd93G0pB5
sBcHY4WYHqB7PPJ7Bm9SB8QNYMtyAdgiZc5m+VRcjUx76Pwq3gO2m7V0qOdGVJHGOarHnKxLgsKS
OfuDsWQs/iPZTJ/LY+lp4WZyzGQ9DOGHF+sEW3kSbUd2e7Ma1IKjfcoycZYc8+YOQdarsBJnD+vO
AsWwt855N5FiyHdfx0pbk3IZTOOGSdavgLi8Tk+Q2QhrLwwmjz0hbTg3OBg64ikJ3QdzTDK0mDVF
Q3LG68OhpyvRx4ZQ9Jl0ESs5ecAqjTfPnF7rAeumrevgNfRlKfK3IRIf0JUBY+r9mbHKOjWZ7Rla
AJ1VP3I+fDMxJyyHZCcCwlSQrJ9cO1ir0VoatSA8l3bL7PYPBXa6QP6LtKmH4idbGCY+sck1ulW6
kvYbM2A6b357xfHxUdyGkIWCjxs9TOUjpnjUUKTUpymMOtkz+gt2g8ZkCvUzWQBSgXLVh6OXZS+a
hPMhRbsZc+PUdPnGyNuLi1TdwK3JYAStWLAcqwLVCfausSs/lD1gEkrZY8zE2+daKa5hTRiSuUJ1
CHUN6tDcNMN1nx+zfli2JkEUcKOQnpqoyqvo2eg1Qrg6fv2+4WRG9+/k6tFDp54Sj5RslIZ0/X4X
zkeeYQWqmS3kzdrF3QkLFOZb4RDcqBcZJqXhJDxnBP2i/5pi9ck8V0d0In+wJq4kn+jloPDStWb3
jIEznWu6ZaG9iFZjAelfgjjwi2st3VfGFSvUCPSc0ofQHLcQrjFheWR5mHUzkUjOQQ2xA6Z+X87b
Nv9Nz35SMb9ACrQcowfNBzHA5XeskzSCE7npke3CtWx8pibpF3wMOkJTRTBj+maru5TASdYZsgnH
cq7wIfdG+YFY7RYnFoNENohZZBY+q6lQpU0MRdqjfDPD9F2V4EJjYmSiEc29V2pcM+V4ivPySCfN
p9KAq9Doh0Hh8YtsLjWQC6nNhs8asrAzNv2eLrXdClwvJhVBrYcbI4kPFhhzRvQE8fnASNAXGZqz
ICsRQiZvbeeaJT5Wx6G3aX4M7rTPBu0Ue0xuQ3I841vg1t7uws82LRAFNROXdZU9VP6+GejMBbZ2
QbZWz+1byKNn+mC78WRD912lz6ZZ0dANCJCPmnHp2uOGjKJprkwskNAMGLnZX4Yv3sfGOtnsTRBD
j9DkLmWCBBHS7q4vFlqqBjZQJMM5cqM2pnVv8EwsHnRLYwVn76BHcOsqmsdBEqtx+/GLQWARbLsv
zv6kIqRHnMEfepAcOKEwxqmdNdTK+TA1Px6ajFk2vhuWPVeDunQ3qbLmzWSQvOqkPsyHnCj0vr5M
5ih3qYRJsVI4smVEpSZKl1kfbJBKy/eWbxw4ve+Vq3022R6oiAELb8QQ7zQhl7pFxqjsHhn8M5vO
bbpfzhLDLrt4/qpYCRkS7CsLFnyvQCnpi7rXj/h08QlMEYD59Dfh2OyixjoyLH0OtaKaSws5WYwQ
pxOkh0lcs/WsRmc0jpjSAwPnFrhtU+t+ZAGVjzA8xiHtrlLpk2elMM/AlVf7RBfDhlk0UExF3Alu
oRm643SB+X5cmtlEvmFuKCSQ0azHsb7tlHutO/Ot5nvmiTu+d7ifEOx3667i4krQSXDVd/W+RDw/
9zPIDVapP6ddsAMgtdZG6yl0KFxqhzNTAZdmlE8dJjS8z+lSITbZVHb7rVzjAL4JwieCk5VAPmsa
1A0Oko2ZaV30ElNymL+GwYCRb0yfWUUey6FQy26cKAVuzR/MCBUyGQYTVA1zJye6AvjCuMhLRFYq
9paWN2abECdTFacR/uv+lDDUv4kLxXOeTMlK4ug+VZ5l7W2+c8m+4CxAauUvNjmFK1PU28QeXsaR
PqkfMl4KnEZxo5qFq5JvrRc0x4uDNZQGrRsGNVrtVjvgsJfGTAk64YCjcaDauVekCpwIWzhLXYm2
qy663zRRmYYbek4V0KMgqzQjXwQ4kmfsnS8wUMmBDK1HUFndnKbU40Dizxo75sGgzUjvuiZhoYGj
rW43dLK1BZpVePCqhPSah6jIojiippBiXrtXvJD1bgjCpVAV+edhCmM0IzOxMR+o8yh+8uIln7Rx
LQ2yFsaeIwvKwkWOixZEsxfNXaZ/3oRN736jlyWxAdn4aU0MVcbp3UL1tnGiZlklaUe0CjeiK9ZZ
jXS/1aefSXVfEwIG/PoZ+UymQmKZd5eEdzhoO2BFxTNnqhVSwavpuvOi1h+w5mCYEA28b5v1JxER
Isdbr5x4cY/mNTlh+ofHNnJoCgPgg049GItffETlSg/qk9UWVyRwSxhjqyDTnriCgqVXo/t1NGIQ
bZM1O8m9n6HR0EhFkzcv9LGfQ/R5iYY+J646CuGFkByhp1RnetgLsjEQ8ng3iy6xoJQ1Z02P0qNl
WsBDiWduWwmCnp4cA8RorisiyDwn8Sg8VrJtaqQdLIxCLwidTcL8/FH0lcN20B5CBiDLeJzYyCbU
22VbrTIhmRmj35CVShj7QJVgO2HknmvF2SpEeQaTl83GSEs3Lgk1nd4cbU6s2yxslmOCRVyYIlzm
XdrPB90c1hDDSwlqH6RTsLnb+TEjqmMFqSOMsELj0O43We1187BNsKzyZ4iyFumW/pByXlzY9ZeK
xbor4JLmkbDOwziZZ+IxCQLNybkbIXNpqcN/O5L9xkTFYlVCL8UHK2taCSNKFrMh9T+rBhptFBjI
HnTzEmCLXMEGSOaVEy0EQ+xFlujkjtskEwWdsxU1cTqNN67wHDDAR1+zzLxxE9aUfijos3VTJurC
r0HHfJq8bYnmfla4LTrR5jm0yUdSzvDpFPpDG7pPFf7ZtVv3b7mmaavSSK593vcXizPrqE8RfaBp
2Jme95uxJ8Z0tyIBxf2BonM0JfHiQ1y/mcKoN6aDOTOlDkOf3daMMWsyufk5klp2F1v+0o1w2Bpa
u4SXfSp95O6VO8h5qAUbEt7UMTVOYIQGxCdpSQqp/2h2g3HpBYuA4TfJgiLTgWIvosW09VJZbBPi
a7Wxu9n/3WMfEyo0lq5PIcZuPMUnESXxjr3C2vXREO1CejNDgYAnzEEJSIrBgsMX2mEW0abeFtWr
MdJdS1Pj25PZtJN07HdeyenHqQeUeoxL4w6RcAATnR6ygQ8vekOdy6zUS1+Q0jwHVtCsenuMNoW4
WZ0CmvS3m1T1cmfkH3mdDV+u0g2mAdo6tytnZ0o8zE6HIEeJZHzNEKGHkBlajtZvECUA6RYYCn0a
MSGmrXmeIfzvyCWw2mtc+eVXpWvA6+upumQ1sDzwm1yJgjoqy8cHL2DqqDI0AsmjiC6u2UEFjfsX
xx2ZsLMVhlgm9zXO/fM48HnpgTG/dIlFUTFsmMamS1wFzqZop6/y9m+2Lkrhghk/LQI3wQ13hIlc
HUiYaBedVhtfNIfKTIu+8xA1V2b2GEAaiVfRhSLsdDBhGOF+dUFmHBBq2xwzGxK9ic5cTNOwRgie
PqJ9wRIYVxEoF+amRpMS1Q4a/UGcoJQtBFFHZ5Nz4rmVrnvOcDHnybLHFHYshRM9FrrrncayxJtJ
p3DOxmKDmB6phx3aRVoWP/q4zXHeAWFRIjpWg1evO+V3z5mkSis0/8yY8cGlYzArDPM9NpHqt8Vn
QkTCGuLe1zQSv95OhcWIv6M14ueYysKEUHKg2h6n/ZRg1laExGkUSh2nwlFHEryYkI+9v4jakhQj
I4RQUKT9UZskaEsQOeUir9N40VmJYuYSNqtJVs48jFJjngRGv+hYTRj25cYyJJxzPhZefPTHNl1E
JuFTUlmLuvXLUxtMjxV/kk0oteZYtsY/b0hQU1uj8VHK5V9Wr+x1IOr2eL+JWTKpdKrn0hQXpTCO
xXgP0PZyE7vYHGcCeMuxUP7T0bUROjS3h1Y5dEDUuLk/vN8UUX7WDRRexOXBi/H++YI/7hE8XPhE
2kHm5IxpmJiBwwpQV0a8mJlMD5C2JvgFBY0xAcAw79vpwYIAdhrqo8xSHac40XuIsfPN/eEYtvpD
cfsmPPY7dATT2sblxuQNsWrO73/y3A1RTyMdlspkpYkyIvTIgthVffiY9FjKl0M24FXKOhJ/Ksy/
dhFZCy/NzAdgNcYD7ZFFYnruNuVzs/fh4u/LkoiKrIxQwvRZBz3BJVbjfrfB+rNPxoqIDhv9u2i8
lukhwbwE6FiYVrb3Z7TcCudaYldzdu92HyBz3t/v/XkTeJwttQbXnKFpzZ48rDP1fL2ubeaRWDsw
Koig0RZjnWG600lSn00RaXxmQbVj2YLcXwJzJo6TCfUTOqt9rrpqD/CfqK7bw/tNFiOkto1g2Ah0
W4upzfSlykHtNOiM/fSSDsP42ENRMKxJv0K1Fs9pwOnaPYVplZwTkQXPnVhLlNzXiuy/Z6v8zOd1
3uVXEiXHVT2kCGtSwe5PKI+i1LvGbvxE4pN2cgk5vvYFPzjDQ0ZgOHXohiU7H7//jBSOcTE4CA8C
PHi4BAOJjxbzjBZ0NlY+OihtHr+beo2I8qG16ZPR+ooXg4wlJq0UVITlQX1Fq7hnxMvRQKDpoJKT
c7sOL45n5OTmxtmmg+8x09zpQ2tt/dEeGv0xbh8c62xG3VqGKLxB58bwC/RjEoMTbxt7l4NufLFB
EcSDfBXQrjC4wK7LAm+edH560kAPcTVuUbryeXf9VaBK3Hq8fU96VC4bdu1XQxtPRVmNK9vdkZiZ
gLJXAUm72SP4FaRU5M+38QQzlz9k5mKUjGW07WLUjrWDE6Yx3d1YofRF87WZKiAUdgOMEojM3C/q
jVZO0aq1+LD1kbfEa4vmDujUnL7rrEoojdqSfOyCltfi9jl0Curt3pj2msclFOihRl08oJrKnxE/
f06ZOnqJQ0Gf4TONZbcZjHC6rZvoqjwWpMkZd4LASd/tXlJHr4CXEYzGZfJbxPa161RAhA+LpGN5
Dc0gut00hSIjVUef+7jwL2VPX6FsfvPxN1ZkgwPIzVAvIzInRVBh0Afo+dk7cpN53jj3CWEOgNJ5
Dic3jzSCud0bMMBcsoKnXyaaPdz/kKwhzjDqVRdEE3IBIPaoEy0GehLJCz57kAohqHc1hE+TTGzW
VflqhcMp41Acp9rS69JuPTXqPAKRRc0PailIKbCgf8wcDN91iSMp4NMSAn1xK9RezZSqeVuT3U0w
qzWrImWu8xqutFLCJmHA7JZeZn1nXf6SKCw6YRyyzrfNuiSjL2iwqY/oeQ44v15N6eylb45PdQ/4
SB/xFwmPrastczxNHNSKSl+AUvJfbEZAtS3nUZ1r565on3tn5FRuadFG9jooOC1x5yLWt6DW5PvI
q6XsLDSY3sg+YJNRSRnkllj4qqLMHjrKOI4+4U7lZfWBPNHjSmMq+U2AtzEbNeucI1s9IIsGUayZ
MK8HxMFwh25Q8VnnJ/lDQ5Crxyh9lpWN2Od4WF9GIvtQ6GFGZN9Cu3mbJIJZZnUTobvDX1IBJ0bA
m1SaNSdoBgrVbbwYCQBUZoBSGGdWjVRKIf8uTG/RUOCSU11dh57yHeqezaKnqqtpF9XWjCjn7l+1
zfixFla8LvPYmuU3lkkAEenIpPT3/RFyavshnDwSygIsNwEMOiP0aIcCQMVGGK9UB5CqjmX8hGlq
fn9UIkXcBC5pMjbNKuaZwxW8RnSlQLs/6MACL3BQhcva+YmG8FBTJ8xbxNdzL7XfYsci0v1DZjLe
iaraxLrvn8gaBMUODsOgl20kgAN1QeyBUc896VyrdigWATDCmXAxSt8WGqYUQDdGE89qKR7d2APU
RTFJ3pC6QvbeIb/fZq4boMKUxNEX1DETw8ZZ5NHjKChLBjc5Bh77VhXMES5euEywk4dDw9yP5Mc0
GJOL4wPKK2oRLu4PmbDWRP/RcHKbLFt3ec347Pa6+1cHxyZFKOG4fn+IU50TtgpOLcJSbOT9IYn7
ilAuRLFY6s6c6eEfhVDvME4PSxFZzaJJanVucxJHDOC0vUuaMGyU7mwa2dI0aJEwEGlIsuV5o0IV
VaUBPGuXjjOcUDBRq9hhwmqnSb207ENsgLZL2lyuSjVs7JixXZdi0bTC8jmtQGwGOYjHDktCN7Vr
x8mthRpa9mQjHg9B+GEWOLFsYuO7gKVTr/8XU+e1HCmTbtEnIgISSOAWyhuVvLshJHUL7xP79LPo
MxFnLkbR0a3RX6qC5DN7r01UOQlbQVLhVs3uEEOeKyfHUedckpyxbycADWfmE9ASfZWZbqd6AZOj
iec+H1nh2PZZ+6rD/nHiZu3cuMTCRkgFQ3maSPQ19MTMXluvMi60/5Ada6rmT0YSa1AdX9owIe0l
Mnb4PfrA9UqgdzPjUPbT6a0CuW7RYYc1+AlCLYk4yZuHObWYHbnMMgalX0OzVqTj2OUOI4/DfCWo
xzi+NNBMNuHoLkdAbsxG1fQUYaR6UdnN6MRDR3QSLLP0RAlNsdtmrxguMMUn5YVUNbgVhTjBGSj9
nsM9sOXY0OwtF73D0xXiO7waHAB+zkquK0Z57uYUcgoCP0WqZlsS1zdH6QlMP7IFwlEsC/CbW/Pe
xb8uiTkUL71wMBlR0Gwrqhe8oCOOjQNLbChA+LuH6ougHfMwKjafrVsw4kWwunKN8e37gHBhu8wv
SBKKQKbhxsmzP0ZPUaY9EUkGVVe/c0PBdTvtei4s2iWmI2O9V22/pxZMJWHKLVChoUVgNJhetE+r
SwstZ2en3TPtNWZLJjuO8SpHleyUnF6lAfPASIEuE8AMp3qc/MIrv8lqIe4Gj55wZuenwGrMQ3Kk
DnNRHkYs9yduT5Wz6tYKxf90bGi1ubU0944hc84er/lBYWK9p5VJkIvSkgPweuJISWk+jRBTks56
dMXw4Wls/gZ+Gn5qfUs1+27GHdFqQ8u8KSv45NeI8pnYoVBLTL/kWPeyNNv2vYY3e9F/iqX7aQu7
2/a6YlCe6owkpLXN9JTgxVLfDHY2giqMLt4yfOuF1fqzXGZEKBjqWmKwLAKVjNZ8JDb2XetTgslS
eTL1focQ4iOvZBE0khxpw5A34pBxyU/5n1mwaxo9XsCE/1C14t3LTQSSIzb9JFmXmp74obhGZ198
GSVYpXJMobOBNMqcGGy6CIhPChy3w/zGmRV+yBqO9pzKwxjP8J840zCQ+JbFALTuSNvDXjv7XREy
zmai1ULSDq1dbda8PwMnIW4NHsZ+bEz3jIiIT03Chzm2FTFvKAyWm40ifoMD0+LH/lkMbsZQoMGO
LOINQx0JvHLemEQdsvg4AM4PBn2armlhbc0sgyHrPpdVt5vgCRzzLP6tI2tXpumP4VknRK8KhMx0
ye0Kppqe8SAimkvQuBhvizJMDi71o6LiIQmbp9K0pb+o5Jitw9+6yKJdmrvASgxEt6WAyztb7oMH
I4xPkmbdrHGPdfjkaIPN9wyxGlrqH50Z7wZd1BPsFbLeWTQpd1u3xRvkyrdMD98Vl1TID6v0JMg6
8ErSnXCSsRJwGYINg0WqdYt6qHqLB+2BNOcRwIfl5VtvYFYV5guRtavHptUu5FzcnEq3MV+2EDZ4
wrON0mf0M+sLWGr3lQ4UZBMPq9qDytp0T3pe3RFVlU3MXVlO0U4zAZYEFik7eUSiuWPcZu9jkoyw
epYBo6F7CBbGwVHabmrY07rZixwEIeGILLzB/G1Nhdsrf+A23AxWS2mKiX2tKTd5O7ETypIjJJO7
lAHEyRv2ynQeZL1kVMRqH2YQkgbKjtwsrsCNuTRWiVP84ZEpuAH6eish7m+JY/ia1JMoCYyNvRjE
Ig/roYO2YNVUo6BY07jMt4QDnROze2kA7DE7bONt5Ej0IVa/Eb39R+/H+5GRH/oG8YrTLqGDJEoW
SABnfc613Qk6H3CoQwQKkYu262z4FxRti9OSthh9sccXQWIg/aAkHdO/q4YGhpm2a8mq8nVG6F6Y
7+rS2dYmnW3znhThAafPR9W+xizOt97igd8ji4ky1obh7LG0ncbL3BrqJWVGQbzYnIPHKUOvRBki
/uYE8jFuo8PtiHQgcwk2/rKL9B7qECbiuXwqUjIQMhunCQlvG6lZP0ABIOQNOK+SB9QHGuiuJjnL
ODkrdv/+rKS2ddFEAP1NAiMHjG9N+EYw12ydBvEr0r1AQwCw7XjescVIgsLV261jNjaoOdwiI/Wh
nzCp14soPFd5jxQrzj5xZPc++i2ksMaVfeqXbnM0yX56FmSRYdpOR99qR3MDABYek051o9ZJeGGf
Ryw520njoQGiNzvHnAn7idC4fdim15R+idPA5cTJSH42DRdtEkA5rVL+Agb1yLJnIFtj/lIgPamP
DlT9+WmRBIZCzD1qRtReLMV/3WPUx3xnck7tLJ1TynvT6Ab7uJzQEzhkFYGra0NPqMFZb7zwVPbz
kYU74VoYqpFLq1OEFDo0bWb/lYcIdwGeXDE09FE8ZoExYUwu+/RWjrl2wuGunf796d+XbnbDUy/g
RNauQVq6HhO9UELdOdXrF8pKDb00k/NIdc3Wruro/O8fcME1AXt1Ene1S2pyMoGDZg8o2K17hXa2
3L+mIzogRjlIrxD/xCIfytxLGeTjbGGPbp50TUtPIcosswlPiK7++8VdWC21HkfQ5PQs7TmWtmWr
8kPiJgsLLAPxNz4GFOBu2x46y9uIVSFjrV8Yy//3T1pnIr52u8Azs11RNEjvW4/h7roxGtcv//70
z00TWsXMo1B8p00uT+w7bJZZ2bfQ9YOhmzNUNmv7zwT3/wa7sVuKQ8i6CCdafBZRlZw94BVQU+DL
aijLI+t+aUdQdROLnoHsc8bDhO5GONGI3139aCMupqbJ3gaxlIHKmTam//55HFxxts3cPC9EWxxE
Ly8pbLH/+QICRDsn1tlUHHYLh9LOq9V0/r8v0Hj++6f175L2IvmQoHvjPPL/fYfLyXauJwEwtnKf
/v1VVqFDj4fzv39CA/O/P+Hf3+nk8Ww9BRxIT5CWhXKZbn1LBQQlPDxxWGOyI6ORZk+x9/La/r4q
2mZj5wqpRmMhp9M789vsFt6zLHvoWf0yWeOpjrfq1+jw4eSx9j6NNoqgpZOPtVshC6vlfB2b3tfr
Nj2ggC+PI6G8SC4JluWBoT0OFNNBXWr5ByufV2uRvEhRW1CjXxutfpeTCRMTVydnFCvTf1/+bVBZ
yccnlv6ZS90/gLQ5FCHYmRKB4hUVAnQwWgh1dTWvu/aYj3vRqdO/f01bST+Sy+M8dTND4fU7wjzT
/UjrYrZbozi6bvOpyT4N5ER/FMNzI1N+63YKqlxNGm0PohXL2bsrkA04HuDomh36NRZV5zOKosyX
LpqEotr0Wf0dW5VLK08yAcHUgl82vZ/IUt5E0t51nTntLNd4cVwIRSkKCC3T8wM8RiogSbGiJawp
xNh4xwhWfdOAPDG3FfKZJJbnFI6hL3HB+ay14R5ypmvmPl/UcakMAOU8GJykAyLVGYTbOvfMg0xK
Bwy0JOLapG3BJ7oLjeRQS/M36gcKyd4gy6iJvogDIRlSezDTDETyTIXH/uiY5d5V0JimxAXsi7mE
DmRP78JiPli64Zkp4r5nGok2Ozq4scKmTwyjPgKZAEeO8qZm3mHlwZQyBw5zx/e8hj2JvWx1sfwo
qbSN1YkB+ai6UlPNgRUxZG9jDNK2XKzdUHMyF6JjrFwD+TbF1pnYFUzW7xIOR0Q2L2lfzKi9Qi5X
J31UGXzswjjjXmtT1ISV6bGOCT2Qn9mjFnJrhS9MbL4zZJG1Isqs6pkIxWa2SY1qPanFr1UZuzmd
NsijEqyABRub7gFjBmZQgMSyR9PcTrfCCPHAaDgjShGQnzEaGIfYavwpiyIwVk11SPpOME36zXXA
ypaK7negcLdqgK0Emf2xYmK6OxipT07zHIriNs3myTLCcVMVHfMh9rEGj0Nmlx/rL8ArIHxT571a
McoFVG53nLGao4Jcwv40eoya3Wy/SPPG5cFvbmXPhaffyCh7bMl6QWGcs4siLzxHxua3onkjNJGk
XY7sHL5HMNkEM0XknVO51i0STrAPzM0UlTlr+nM8WVsH+jhksg9Ua6YTXZY4mZnOLH+rpiehpsiR
aRomVXslyKx11CFhdtYIm3AZzjy9MxZY8Dj3Bvcet+mR05n0ZtHcrLq6k51D+Fk8A6pnZVx17pUX
txeA5Kf+zmoNB6Sb+Nbc9pln2hVBs1eybyr7I6V3uYXodo0b0m365aWlRtkk9XiXGkQf64sXNPU6
uiby0WgfII2CD4U7WThNv4kL99DUbCdlFwx2c7TIYdk1RvQcWT/dUuORdVqkbuHfutW/K0NNgPrn
R8aZJX4Tipa82sWDNE901zktRg9gzGhuXakuebYwONJd+Lm0dOO4ckPodV1qWZZOWHgxZ264du/M
GPkH5SfW+L2MZgQ7MX7WwXhZyPEjQ434TwNxKEM5S6EnLRoUl91qdB2MQB/TRyaK97R1m9CaR3+c
WjvoP4gMGc8QNO+X3tjGHj5lHAM0lnKr1cndsOQgYBpGD4yl6J7HUxQl2p94+cmM4iNnUIugyfmo
AHi5rBWnBJnKCLlBZ14WpXzSUSbByb1lmb0bLOSZ/cAKAJP3b61fsXKw7lha/JIZAeaGzFD+i+Ud
xA9huflLZsQ3M0MPbRoI6UWdPaPXw58ME/uQMATro+i5ttWqrgSyyWkQdCmkPrd08N8P0SGbDeOW
dGm1MYfmxDM6f+7JNS+owVm9VF9JBU83OVhTEm2yPnpW5cQQCAwn02/kjl3IGtDQra96sr9Hs3qm
Em0389x9K1t8kERwq5orR1h+MEeaqyg9g5C5Wa28ZBP4uZylS14ug1/NBsjtduOo4RWgwge7Uh+7
M+PeudilPM6RmDPz6cZHiAI3FdUEV//hwOkg3TAmx3jx1nbIZFPtzLsjIHMh5ik9nN9NyubJ4k7p
q9eY5sRfP8OGA2pJEuvIMu6znV1y9vCwtR1ribdRMNwrpO4G1MZ/5lAGOGOqvbTLO5r6liMQhUrB
BG2enhjabHodh0RcfyMq1/a9Jd8kIFc9VMfJLWmoXR7dhXXuBFb6iegzFYaXZck+QuNvVpoxS58Z
6z0w4qQzKSJWrZpzZEpJf1rKmXYTTH3H8r9hCN1rhwIPnlvHNMOpfS/A09JaRVcnhfzCeKP0MYM8
uo79i52iJZRwmnwNr+cdvgLWWwBYTad/RIj6t5uEsevzii33/DisH2o8jF9DZwtmqYDQaGgpqxSn
Z8oD2GCEy1TcutblkxdOESCvd93sdVCCzoOjdfdNBYShKSi0KyEDmPKfmk7CeFymDBfMglDLJHlp
mdvxTK6q4A7xx8Wu0m4jSFSLjVW6tomAndwGyAMGG9U5FIjePeiOCfk5WrpEQdhbap1cyS3ZoaFf
8hDm8Qe/Yqh73ecJC0N+iA/wrlDnhJsyH96qOWfxOTVvZKxtyflWPl1nqVO+VxVkYbAafm2ahq+Y
GNE1g/3IYUzCEsXJazvvHDl8TwhbLvmJQxPVCVuTZiyfSQbg+11FwTz/omOjoq9cQQU7pLzOCc21
Z6Ckj9z4y4spuLUyvWVMD4VLbmcITr5Mk3tkJ2RLwynZyJKnjt5N16y8pTbyHzKcO1396ql6W+bq
MFdEbuc1JaThdZStl3nqD7KfBZV8+UZcty9K+MMSoYdWv4LFORQtiqO8Gt5kUb6wkWfbzriDUhqV
icTvyi9OCnCgMz0ZU0ILM2fam6wm9qCXrepSa/3Gxbu/s8O2BZCo34nB3acuqDcynM1Ib3ASZHdR
AQSNp0JOdtLVEu+ymeMTaTg3Rx/+2MTJ8vpYHAsHEm2JCl5rnePUNoBFTZBXS08HnhjMq8lFGFnM
HSiXQIU5ptprd2ZIbk7qRuNGZninmdnQyiVsw/fJsKzHM0FxCTdpJDXnYBnDTrfzGz6NPfozzWc5
69caWm7ZR+1OcLKCyAZZbNOhZkNFUCKifkJSiLsU9WfpFkfdAT/oRTZZoJSqfoUslGuuN0M2iPtI
b/XL2PC6WoY2sz2i6k4ZQWlyq+Y6PPfZ317K/lxb8ctS6+rQa7mO0k77lc5tnhukKkuLdyzrdjXC
PTSAFImjGdPDw2PddM1OZfZbgW68iSucZSmMOKfdusCm6TjAXBpDBoCU0JNB6cM58eCgaHb9rbER
2bYDMlMdOWYo6fLjaeI4rVIrKCbZ7uf6c4Vt2zlbUs0UgZmi+Z9zyilnPGpoJdnqhbX+qEnSCKPs
llYVotLBvHkVYVTRAB6zTH+W9b0QeGpByw0H761rQrjivQo0RoLlwspRjG9CGqwGBOBwDygDUAkk
u1p7P1f9No5431O7/mPSmgaMjx/JNDx1HovSmc0NEJKccD5WTEMXv3FMatcmBkQomFTb+W8ZEgGv
ThrJfv4EHoEu6y1zJ4Yn7jeK8hvcO/awcrLZsRfPzWL9zvWSbjxtunUiHjl/Oyjzc0EDjdc5Aptt
LPGI2Ci6DXZ9NJARE6eWkibs1c417yem1F4whq3B/B7Oc5R0f0TLAHtUsH/DcXlqsXaRqOnSyVHO
J9Ezsj7CH5bh0vdXZYKqsTBmUxRal6Vp6p3jgE1WC6XKOoxyF66AAjJ02P86scaVGnMsONAsB0Mf
oJNWt6p0QJVKrg0EFr6DiBEDf4GHd2VhYIXkTcMKOcdPPLhdBh9YdKrnIZoR2zolQSTOU18yewN2
+lW79SObFaTn9fjA3BlZv2e/g9+GR1HnbP8B5WLP95j6hct5ZM6Z5GETaK1LH6DCeDujn2er6KFN
buGy4PqmHeITqceRuaWqGS0CFjHGSqEugzHtdSWnjZj3VoH9AWH/Jm0x+xjV+JW2cKWdOdVRVuQh
LZ3xZFCoYaj5nMMFgr5iEkR5r3ChMRkDgjpC6WBx90kJQ1MgeAJUGaL1vqgvhORevKi5a4cKYVyY
f5Y1cstuMi4V9AkR7XSL7Am9nDy/FO7LEEr9nDhUd3maHQgls9cxKb6eZJslpnMMcXGtNCSt6cmz
iO3kwq7iLR6pGFsJR6m2+12sj2fUvfkd+sMgmYd1HAjWzvOmBb/dQmJj7zp7QRvIgO1PBboyFe1y
GGwUyH2DDBJ7IpkPLKWGCvlN0a/hkZoeY33nM0WcyWDHfoH+7NfjZpTRX+UCAKGgiHZVy8XfeLfa
qh4AD1ZbnKfPegujJcYu5xfcVDSougg6vdsLA0mZ6NXR0tNx48zJbYjtsxnN5W7s9X2BaeBacq/h
Q+I/Gab6rjPoSxZ7OSWRGX077Ad6b2oCu3K3iyvHoLPMe1dNGTqT4XupGIKQpqWCSusxWfU5MdVi
naajMLLDLkgFz0EvdBlMLPo3W95mlydslmZ9RNSv7zMt/pNyhGJnXZ6El3i03Ks+Gskrj8+ZiOrC
A5pWbTwD4HpdFvfD5Akoqua0mePkljhTuufSu4al9qs6uexXhZE2oXJRUX+AycHJanCdpGNzWdz+
u5kWbsWlmXiYaX6KW55yJjaxOxqbydFYN3ZcWqYkEIVPftN2PLSVHT/bE5mFqblWP8vCGKX7ptEr
drKKM5oPZnhI0nwUq5gxoxptdRgdVCY/FRusSxyj2KXyR1LnYBZcrEI7Nbn1W+rWvdNCP7cgzSHy
Jx8FXZzFRIrA0yIGTqsDVAVgEzV5/zQn4+vgNORs85jkpMg9LhTE+3jl+D8WLLkk4+ARtYu90LSX
HdOH2TuXgPS498QzED/CekKRIDRSf9wCMNCg85o8wgpwFeCPdqLXMJSln0/WR17GVgCcYNyU+hpi
NXHczKvBr9U/JCFLYIjVgyPlQZuYp2jZsJUzQ/vYEJ+mzD5chmLoBXZg/n9yrQKHP6j9bIsSfbcf
jyLbVVP5lQHDL9l5WPiWkDrNIb296//l3+XO8ug39MwRBNMuEOHEjOklZIhcR+0hwTODUUq3Azv1
zn0uzZ03m3dE/75kcRj9oAc6DnPzC2yQ2mFmTtpI9n5RNpM6jTbFS7rvOu/4nEaPBgJLzNl1UwxV
Zd3vlKdR/iB6wgGXGJww7NFMqcQGNkN8o0LECJvqfjY9E21snvM6watp5we3D9u97MPVFsMDHX+5
dQ6VfCYUheZGI90aWrLfLxUTeI28mnHL6z3i2WgfUjcG3jA6dypFuJ9ZS7FLSoddTUxXNdQtKipV
ZdsJ3z3zFI3YIsT4SvOqvd18CwbumZlJpK3uJoFV7GeGc5atVu3aCillqVzSXWRH2sQCyuODFg7n
MaimHYmJp6pkzak1bbLLMXFsSgsVCAaHd4axeAg91v6UWjuCdsatKylBR8edtq5DiqSX81o7QL5I
EK8JOXSbou0ORDc+mKjJ/MoZehgz32C6zXNLDPzJZKGmIMzrDRc3CMUelcCc+PXSnHIQAD7bT0B0
cXdCnOlQz/ETR8RFAho4JiBavwrX1SbkAbThWvEXPenok/U4UKUJzskRr0lGZTYvrOnpemhyRX5g
2nQgFnzCjCpGskmxtBJjeyA6CYZJniOdNeMdOcYIq+qf3FFqk8DmgQCJjqQQuJTMgal72opyL1I8
mAtj7n5c3oWyH4UOfNsr8zsgqPuUUV2Qw/bcYEjtjrGXnm2Pg7+pcMqZ/VT70tYPlmZReEo25bHU
plOXzmc8/uCSI6D4vSsOYRnbG95Vpq5a621GSyAA8ypomn3+PdtxdrbQOqNYpCJwo2sXYT9wh6ki
gDZ1Ty00Y6O/pBZ7y4jsNbRRTA1DWx6tuWl9vbUxVdWcjqVaniPIkFsx0EJnTvUOK+jqdGl5q1Co
t3iID5ar0OBmzj19cxmMw7Pb2s6D3WQnzWZdn0xIDKfynTSK4TxmdNTsHXNE6aThpROogrSTe33S
TstARil4ANh/AuONTC6lh6Sr79lx6om5s5ae7pTLIHAWDC3zFGYBH/JPk86vchjRWkR8hqXtS6th
wxLND2Dz+m1WEyslocseZU5SlBuO28WBdEeK4Ae+ePI2jqZhj/tmADtUDzgEWDKG1HhUYEnJ8raw
8RWb37zED7Oh4rHwIekD6FH16Q7RR2kv+qaQB7pcU2NS27T9b1jR+HH8ITRKrCGQ2TaPNPkUtpl6
1oFzg1Cs5F5q7tkt62tSCWvTt/pnu4TMkMshDkagCfvJDj/guvJ5GNGnsfImJhvSgFMvBlMhHpFE
lfvcmBTFbngUFrPFYXiVBHOwvUDsV5l7w+4orTvCXIzBYggbF0elGHLTB9OMQ80xaq7EYVhFdm16
LJCswXgDX0daw3oD4sWODDypHuIFcPyFq/yoxOcRh7QcwhxNqGLhW8zTno9Cq7ayUY9Gw86hWD3l
SPF5Qj17HpJMfE3Tlgl0TjL5zmJiyzTPeZ3M9tBM2cxlCThVG+wDpSdpyBbTCAUfoYnQFS3YVoJa
2W+9WeLxJk9o4xAEYNgI64eoI/kxzKnaI/NVA05/GTaeF5LMEurlBfg9eur8fbSW+tIBr52xCPup
xamtEwYVWN77QFpTUGdYakc9zajp1ALZzUQJ1xTHLq/2vT5VZDeeyOYq0FSZ0d5ri2U7NpVgr13s
GBkDgsiTb0R8GX6VZTmOjXy22+HNLfL3tug0nhhMHyfPtTYOZnojJzTaEvUpXQd8iW3bG8wofdDX
Y3l1yv48od8+uCxtz0YFU220aL1ZQG8tDuayIhHVWIFgyFaZ1FMB1Wgg9bB7TXv3SMYIl0p7x5Qb
xkd3IJz3jLsuQt7WPEkKlgP7lpaJaCXOrHmQwELe5/ePGW0UKj7ObvoFa4nCIFxVtTbVLAl6wUJQ
RjQfxnJ8jwrxW1RJhVo0NIAru40/68xDlO4MQPB0uFJ9OrCE6N964iAOQ82AmMhYMnjrfR7Lkthr
x4YkQdFYpDqsiApynkPI59OkzfcFtOoZQ8WzM4ovPRbUdQDmA1t49h4c9ilbfTu44wd9+TW7iFkE
hjkmP/WDIdz4KOA0ghpxcErH3o8WI7YQBseuXc733kyJ29vtJyDb5oIuxhqc2zTq8pxMR3ceV7o/
A64ie0a6kxGlXep74cT3WZyAlShCpC36nCNe5oSmGLia00wOCUklu5oSPdQFd1eKIAfXUdiLyicK
Kb1CCfyWJuAOp6/046DbCMdQGMeCgsuqGpz2hrQ2s/aYUScxK+eqmqxu2bum+QfoxZ/WQ3YKrVaD
6QCYwgx7HzjMBTyctV8ajUiSLqRWterrVGSGPyRtiqAg3dDFUjYN08UFX7kUl0ajYSrGQd87rv1F
ZAKVkQjRfTT2DmMQ+e911AdanIgjR2noHGclO9AJzEImRUoQirg9vaXrLKvJgPzMfEWMta14lTkT
qpAFq6+a/ivScVEktb2L1XfU4EEnA/MorfZZK4mmFnHyFZXa0emHkIlG8rxM4rmw/upSnqxh+sl7
M9rB2ePCGhmotxr6k8yD2ZgFbe6i9fH6kodEeC4WeYoLC3tw9Z2GzktXCeKC5+eqcR+m4RfqQ8s8
AwFpUd1CumBMC+RbG5zqNuG8M609l1yFvc8LrArjzpRP731a3akc6QCMQrYDtSCwOm2dbSG7B4VV
ceyYtiMa/mRQbK+bf8IGBgzv3jajlTjUPWX34M3nybCeooQ3V/YObPYw3ulEAgdjYfFRfIC3Jedt
YU3rQTlgiMZWodW22LqpwGtmP2MRA9/lPSV2nlW8a/xGqiBq1lOh74j+sQgfjYJHE0LpDkl3R5ni
dWwItchPlgzCMCTdfGY4VERpdmdNjDSZCCvLbhlR8xjvLQ7mEqiKb36HHVKnJGN2FibZd2zO5qbK
OZj4aEkPeQgbgSNRtzWfo0zjsTiMLLLUZakgyPexNAPugZ/F0J4jsyxP64vOkvQhnLURySpUlhqe
q4CMimFKnkbHhFDM1Bb4JMdHrCDmDy9820DE/QVmZ73jja+2Hle27e4MkJC7tLR/SHbZuEu68BAj
QHU1eJNFDSTMJpW4WvKJVAc2Qp0b3aH9/SVI+kK5Sd9SLH8y6ls/jbAheanJSFs1jykvbqdN4pQB
QuVvmFDaesdcLANKlBOKxdLytchd/aRH9eeqxeQTDMBIsl7Q5y9rxUxP5czkIgS5XtrOh+mR8lK7
44NIoNTi1Y13eZtm+xROCwhuXATpmB+ZY5C6pdE/IKNEM9gSSzgNEe6MBeatguSMIzDnfHGLvthw
sg1Br6OZNsi7HU1WuA9d6rxltIS+VqR4q4IJDc+hIg12R1ngRvEPca3nya2+Z9G3/lRb3Jq8TQWM
exxDfwUSPrRF7VbL6ZZdOifelCe2QkARWiKRMOyw9AfAWuEnjmPn78iUd+KdhVIHKy+a/iYK8aBB
72dTwO7mEVaxRnakUABElwhoX2ntNEH364bFvE8WItSqjtdbpcs9mqyTYU8B2CKMFLVgi5zEaIlN
VOyS+QeMfyW5YCzBxi9mXAMFYXEW37WLr6J9b+3icxrih8pkCj44Ubfx6vS7z23itCZWKnOY1ftR
izr8FGrHGvQ9jFpW/mVi7VX+lA0Wim4YWYfS8Ii6630gDk4Ar6VEcGt+uLWLMIPnf2S6f7Owrz4T
6XylNqwrrwyBzYbLXesCd8ma5EBIynseh9c277jPS1A2OYM+U2jPCPheh+6VpJ4SiE7pYjJqEfF7
aFy9l5RMnMOEq2Ivs/66NP2fLso+l1kAX4nJXS31T8lWE6hVFywaZwn1vBWU7MMLM3kD/8AOgQ0M
gfce3wsNprbPiNUVkh/9vRre7Qm3CwSjc9sYDXkq+3I0jFOGwzbipEA8W7JqNDzPjyrnq6/EU7NM
X7EoLmnL7WiDRZbmEAEZzaxTmr0BozlBVnyvNXwwakBFaI2okeLHFChQoVicOk4G/v8fIHy+z7rR
RKsYWv5QkOgVKwUWEZJxMddbi6chMgwboXtPhemVv2ETVselcV47SjTOrv1sxs7JYZybJtmPGtY1
AhXdVneKj2HScfheRB1nt4XgHDb7H0ut7qbShM8b2btlFW85salwzOO+biSKTiaX2Lwg5s4WoU/U
Vmb9UebpeukxfnYZWzBafkOn/cTLOrpde5+wr8qHAoEa+mbYP91mqOSVO+lbh0+BwtWhcKGXtJRx
yuPlIxy4K02ZWnAK4haPQY3/EBxsUU1/u/Z9YW8V8Wn4ppvEu66e322ZP69a3cWzr5PbzYFM8u8R
301gFc810gfDTMOD7a64WNMl/ns902R8KJ0UEy96M5Zlv1JwsuUlq8+V79ETWDAuyBqgV1VHOe2E
mw9n4nHWBCTaKia2yC+s147AJlZE3mvSa+Etn15qp+BappcSRbYu/jS16dy9RSANlhqx67G3Mtnq
7lwt5Ee15S5uei2wqCc2Q2O+9iFcfxtG92ZuUPNNS3LhJuRNBlc7olmMon5CMsl4w46vtmc3d2T/
bJCGOkFs4JCtLIOZatK5fo18L8itJtyTk2E+yVARvOUuT0scfuFRyXatl18TYPBSyykjdXXC3FUx
qJt+dVjYsDmscJvF5jEZi52nRjr7OkxZDlAGTDp2D0si2wFe5on0mKfhxZwjZ08k09tgQF2ZseCt
50LHk3VC9ZG/Iy5wmE4T5kj+AEeXy5xdNp0VeCvVoWDC7M8OKBglHJLCmTkUTDOlhzLDlCTD2QMh
oqPB+Y2UleZofc8YvnpvXh8RDx5a9HZ9xU6e9LjUEqemE09cfS8i7zdsFojxIYjvzN0A/8j5slRP
VAR0xG13U31LwRzlTO7MjxluWSDcY5V54+N/2DuP3ciZNdu+SqPHlweMCNpBT9I7paSUrwkhqVT0
ZNCbp7+L9V/g9KiBnt+JAFWpTGaSwc/svbbT+NfCIAwt/Gt6buM/Mp//OHM+n8qaB3gg5cGW/VPJ
uRXE4yIQpTiBbu/swM4yWXDR6tkeLJ2+RO4L1X95qaMJ1Bn+8FdvdNZu9KeNYTjDqpRTsw3L+WFm
BrMZ/H1I5Qdthk6mI/PCG2rwqD4XDkAWHVwHD1F1ydw6RCPGjNTzCXQzXqzSRW/maLarckPSZ0ES
JmpprkYeJ0JeCxu1DBGeLbNh51iwHQjRiincAluyQViBTNW9LYxf7sT6aq7oRvHjmWsBjJKPDPEU
KXikVkS1OkfmgnnzeVSj1F31DGRXFW0oBBrrOKIhaLypQGEW5bRUEaI0OeKRnQiew5TZoE/uER93
BegvSYy0guG/Aqtq7gyUs4QjONs+0fMmhrFxHwMg8mArGQttEjbIsCF+EusSeISrbHwPPTEUaU4V
JMdd6230Mo2tETGVlvyeNDC+3LvYE3qtKqDQ+Vu5ZPeioz3q4ENBLEGcZLMBbbp23hZoUQ8xIk0c
Cwb7xLS5yip67nRkHBMMuB0tbU+pOQqxQwwRHcdEA15RMFXUiKKy1u88Fji3jU1sJtdUKNYClv+q
y+7V7/p6U8IXwsB9yUpYTUESv4y6YEI9WQdRbq2quSeWtF9FyNojLV8tjzzagJGk9MjGotQPe/PQ
ReyajC7lavYjuk6MZyyEdrI34EQjXI4Nm6O2MXejRD/g0IrkgXq3fOFsdKFuY2KDxpHyYujuo7P7
7yBEYQer5JIGRNhnqQ2sY3gtE0Yqqc2didLhM0q6x7lBvG11et1z+addnm5Sg90ol+prSaGyxZDx
akTpJcTjuU6z8j1ZjJVCklNqP0qDjdQkxV3jNCSP5fkTWbAb3ApJn+/zutgbcBOJ4ewvHptsxiDR
d2FM9yKYmsOMdabv3VtJ47oVrXcunPw+LYevBht61waMGqS79dPGWcea8S8XCPFiTnvxZk4O5MD3
xicMD24ZhcjHtMRdmn8uVr906B+FNp9U2TI+UprlZTLvndaJD0wRroR2RJuy2xQBE2jHye/kOBxZ
4/MzsT1efJleuwbGszxYdvlnqKAmcTNB43HkY4ZEZWlVBBgYwJTp1O89pnKrem6vQVHDA4rfLLM6
JkN7NcG/VcZP6Y4AVqzZ46M8DGC8JApHqr6S/lmML85E3HeNMROKjtK8ItQsEXs6UP8rZ6oAMnvh
D/4taxda1WNpyIdloeXk1OMZumQqOpg0hBYiiJvabW6Y56KHnWlZ/eOcQGTW4lH7DvlwGJm72n/2
aWBAKDrPZLSRStdD7kRk9yjK9mPK4Ta7mglKPwXxR45yeG0CwERx7chXXRkUk0NyTGafBfwMWzks
ii3us4e4SfGCKaJLG3J4QyMaF+7hfJp67+ozkEVDUbJbThPWrML78mKvOnaT8B97s8EmJtOPpm4D
hvEpeuTlR+2KfDmJGyiXXXgxma2scGhHW90IKJzA/J+serz2HcMchH2HHlDa2cSU/+TH4akYJ+s9
8LoXc7SfJhnfHGk2h7CNMRuOoYYYoQ4RQdTPS+rDJc79DtFEexq07tBYQU0CQV1cReuYNzeJn/jJ
4cPtYLYFrZYEFNg1ZmRdfHjiK8ER+SbxnJ4cnOqbQSwlWEEzHou6PaOU2md55NwYcT50gyo+wE+j
uQJfsmexV37QpGwcK2iulR+/V5GMHlFcI/T23RfJ9IonCtEFgUss68AmCGhL/gE33l+eO/rsln76
ZjLimJZ/VXSxRWQU7X9U6Yuqbf8mWTaxO8QzLCaGkyTGOowhP0MW5rLpJOWAzbMq9+aXaHT9dWSW
x9pFE4YDM3rh6RMfzIlEz3++nVv7RK6Os/r7bVaX/l2q/I+W5QZxfuD/E7cWD7PlnrLUqzGcGtNN
cTZYXok1BYDnHmxHuzGbtzhRMLAinDo+t5EOU/fFz+zkScfsJOqquJvi+U8zVRti+daFseimU4Zs
g6DeVwQceeAg2QKw31MwJegd68UWkGwA1Y0ucasMpj5sssaKYmOESDNKqgmwcWJlGtHJMroJYuRS
+QbZR04hAQBl3fR1cSvEQUa1dx/WHxgkCaPRVFbpdEf8RwY2D4X4wACxNDvkae53ZZU4cxyckNW0
RdSMwiFH/zv44ntEaC19Rmj+dGKG9CJb9LGdk/04YvxljOk1iHqmzSg9wTzQKQgyTp1h10I7XVUy
8jdoGz7NakK15yqqBfUoc+ctqsp+n+JNgiSFbckNl9dhfrXOfPES4yHsjW+D1KBdIRmzqO7NjOY/
pWu9ElaBHaKv3gKz/JPG+tBN5ouY0n6dOupdIRJdj4g8W6DubNJGAGnIwP2OoY7u62AFHOSopf+7
I616jZFvIJd14QFUq9pKPw3BjJDKOIodY6XGtNrKqjoiWHtvuvG78APC5lFO2Q1hqJ5TbwViZSYA
DZEicOULJU6dbbFq7T3QOAlsDWTIXY3S28A82Rp7QtN/+6YLa9MKdoGP9r9EgiH5/wbSu9Rt/K3Z
uRlGTV+NYyosiyNTQfhtZLTFyiGKh7F8OqOOVmPMzBxgTszIAn2qADGVW/MOSPaj56N4mYPv2Xdo
L3DDZNFjTymbzrW7TshSR77GnKu6V9Ev4THZNj2WQSMF9sodnENJYSMdamMjzX9ZBO8y/LcLaNb9
xs3xk5YKzGDHZB4ZtHG0LPisxp1eRuKLykJA5Rkad4374TAPs1qFWWXSC4QeFnxcrhYc5Xb8ZKPV
bXvhn4yDRK0M/4vRZllseON5b6fhmDf1pQBcmODcAb/RPTSZWCsKoC54YDFy85nXDlptzCUNvS0J
EHaT6HFOAcnNxo/Z9Dw7sk3Tld+h54DVQ8zfpkc5tZRji1x8chgi1Y+DT0WJleu+irDu0a08+dL4
hZf5MILuHRilDKhufI/XIJS585vwkfi95ypv7i1mGBCGnuNI3EHlh78sCIENcut5+WQthQZX2dlz
byIpNQtwVSZC9gRtA2zwNcGE3YoB0dPoySPzs7ee9Enb9xC2FB+kXRPjEpu3OKqOTj5ioyclyC7A
7yTPFpBhWblPeQOSvHE+Eac/Be6jrngaMcw1dyCjZpSUzYfnTVcwVZhGCTOeOx6pkIx5Fooz5MU1
ZwL5joR9gVSaV8o2t6CA3qAFeDOvR14xwqKwlTMpq5Pk1YVoXYRjHpMC27fSrx2GP8sYcvK0QaLx
Ca68NAkRFYlP040ZpDr2UXrJlnZnO+AmXKXBs9k8ZWn5k/fdhMZIsajJ7s1Icd/J6c7PnFVo+y8q
WaIlGxyH1DUe5drasx1/502dBvHI9dw1j9T6f/KGSDSkG9O6MdjRE/h7bYb0zNUPvNT8sfto2V2M
x9i971z8AyFDAqIPUJ5PaoEucrQka9dF1j/L6Bo2cmtJiEgInNYjQEZsKaVUDxEMGJr7+JTYCYsr
+DxNWCBpUcc86hVPznIvJDEkEIJQVjGDSrj5qoJBaDceCDVwb7kXE2nLo93hFloBq5poiDTbBUQH
iVHs29I5uJOP7a8sfuGva9iJd5dBQaJ1CP+ZtWweKX7rVfsiFUK51p33JCbP6JzPtsD4y6HAWo9s
SCp1lkdzMOIaqwpE0wHiNI+WBbA4VmaseGozk4HjuiGsBhIYGFAwhol8AbnmCBmcCaaY4p2t2GlQ
muGATbsXnenikAAxMbPiJmYClMtiCLexmb1ijj8nmAq+JFjUISUJizSP9jobxU9Y1/3Os9Gghw2b
OxVfcUJWV9dt41vvevdN2d8TE4BpPRHfdNXFqUeEvfUBHdAMALrE6fMQsvwfY2evAywkOvDXxFpA
5nTijesbZ8SZkKxIM1sIJCedZ/I0Te67GbNmNEpGa6bJsrjLwvy+ibKTOYzZupjideHb6U2l4QUL
DWtvmx0Vjqw9kYEX26/SjZHaARhFqyKFiB4choJ+dFE+xE4OErhAeJYze2PCg3JSuCnlRzyj3/DC
gDrW3pvKWKMMXCAqaoed170jeJV7j+qmJJWqhzdzByPrNI5GfjUVs/WZpMlcjD9moAvkrdYWegZ+
RgtRLFvp1poRxXrjp2v3NCeh27MgQdZd6RmECPANWhrYV1FmP4Dz2zEg/hrV1OxTtJ93nUDykYL3
hlrIXgSa1goPEwtJNXu8jKAi8udamTa6imkzl/gpXZ4FA6XyNiB0h2a7hMc0tBTUvWTXIZ7sWvv7
MnPvUxvQCM//rVUOHPMhJwdjn7UrEaS5uU8QaeWW16rPfrMBjHeQq4+GTpK7PCvecsWDrw3x7NAJ
rR3MtKRK5V8uJrWm54TOyWji7cavrR9asOprE43ERibYFDKb4i4YkSpNDhtub8p+qtjHoDNCUMNt
d+dyf5/b5jsXGK1F7HPEBrTVwH7XzpeFcAKBXPPHqPDEdF72ksi0uyWZvpR5lD24eQ1c2I81UVxo
/pRh3pOYa15wZtUMabxHWQ/d42ggAZtkVR7GaW824bBuoT75efPbGGBHh279x+ub/KF1xy8gqvGD
Uf3qa3j3Blv8RXwDU7FbSzPJNpa1BAfgsdrO/NLQqD9xZlLaVm6FKpLDN2MtiwbjlTOs3KGt+TOS
RY3p4GuE2bHoxTiueN4VhNL0M97OKPoJO9/AeFbfj0n9VMyue+qKBWTllw9zyYmfzTPITgOFngqZ
+w9ia8MbWhtGD1iC3XSPDVRVGsr/HNzQ5JPfNnJHBPVbpH9LwTK4lvrmuxB+KnyY+CpucwqZoiDc
eMMd8ZyzPcmDPtnWzArNGCe4ZNvZtG/ImtDGRagi/DpwlsfpS5XM72CdEX+Jbik0F5+TTZmXDkel
bLnOdPiiejt8bJoNujXsOsyxNpbhQDNl0dpKH9FsICStmFSHchpKDG6IGrxxqI9Fmw/vSGG32h/i
Fx7x2XVq7VeoVhu3gdZa9OElr8v0VrmefghQgGnb0Yxs2R+6kZnepK2zY99OXBRQ8m5/fzbEWcyy
gA6vza5/f9lcfk+F+pYQDXn5+wdrRw8g2KYNbvyJB6bt7oy6AcIxKfGgc4pDl6mCQREqWpO6xMoe
OnT0SyDrFczIR59EMImiwVqRNvwdOEYD7AT1B3BPtQ4qU++A8366Wc4Jeo3NwmGMLmCLyWZ8Iyoa
pxzmQ8HwNPUl6XMjqeupnWY7mzlI58iT6ZSIyfpwLzhMTrVBkrMBcWzK4G4XPcuewDd/AawDytS3
r0OZmbDxknE3lu59kd0G/N6u4V/T2NmWpelzQIYbS5tf+fgtiVnvOr0p3ZCs576697zO2XBEwVA2
tmHToqJIln3TxBDdRR4Jqtf/zr1HlCXbLPHS97gBezCwoR6xqBJnkB0Knl9BG51CXYpP/rgJXo4p
jK+6c2o6EsFVYZxCqHGeGjYNdCCGkgYVDAPnAoxSNxCWSOvonnqLpVwbgpIkMIrRYevcQMuTGTcm
5qsqf1fohfa5HPC6l91bH6X6MibtAd0yqhNtbqya0JQqrPytLs1LLRlFsMdgop6n732eNOc2F9Oj
Uq7mE+a41+hsPUGt5E8VbBLJBsFxNWj/cj2bcDh4SHxN4cBz3fstfUpTP8WrX9bi08kSVmQ8KdPg
rY2KFJhfHb4I5X3LonnTMPK3dePyfuafKsXIoNSCQ8o3gd3QIhc9BtRkeHfIlUTQJVeApcB0zequ
MfPH2n/KetI0LYldMiPq6UVpi9k/f3YdBqchwvJTyRj+VI6YuMR/trJGRVmR2C8D8hpIXdA9QXvu
upATzVNld+njdy+2/xiS9NoKq0fFtn0LU+TiQpeDY9hjqIz3yD64HZrEfpwH3pll1WeUJO4muCg9
ofBUl8VDX8QRjyj3WfuT+5OLxcSRZw85yjKqEONBcp/tMLK8qzJ67qnQUE8OnFCs0ratYtckHHFC
w3WOhfM1ojdbkQlDv9Inz7BI3hPNkiTFt75iexRuM5OHldDNeSgwphiS2TUZLxE3Aj6G37JjS8OF
xATnE3naeBW9SfawbV6EL+9ah1J9Bs3FoQm0x55xP7tDyOQ1fie1gwDOCEFMzDLXn6OFBMY23wLV
tK7JpHyo53tNebYxZtfYqsTbgWjgfQU8uhayAMLdxbuqrwZqExHgbvHrDa1XTzXsnkSKzqcQ1S+z
mf7gA0RIHuW7tKFb78A/VPJsktRyEXjGmCn8sRhtYnxhXerV1i0FMkSrUvBpMxVe2b771X/PSPuP
Vq8A+5HS2RLSg2kv1PsA5euKCMabrprmzYUQMw7OczA3T07V+zh4TNItG+zJ1nUK+/5Y20X04JgI
tEM8ieDpS39n1/IekRSx7QafP/gIdnZwPgpcxw5N7AKd7VzH5q1UBGZ2TwFrKZyS7W/DcoJdYTg4
UUHPYpw7uxkVtlmnv1AX1Xupswv4REpZq+EEEg62UP+31fp4nbOqOzAcz7aTolIgosrbWaq1ucyB
/sRI7Xfazoll8dnOJ7X3aCV1vXWaFmEjl2XiEXbg1hgTuj53QDFlUKTR3nqNeZDuHQnI4bokGwXd
2NPQGNZ2NtMr6MHXPGb4yz7eOzvjEO/DIXpNsVsy8CK/1CdRlbmdBiaU40jFLIPoj8M8EV9APIlz
0drZxwh3WVIuQaB0Cuy5fmRQ2ZACHPYcJeI4FEkQAS31mWOsGh2mQa0yn8Ex3JrIeg6xWKKf8Q6Z
dt/sdESKnDE1HkegjDV4NH4YQVDgNHfmr1c8t9lOBvGODIazYHRxkJaFWwVURhW1L0FUHOc635Fj
+Ol34CKJlAA73oUPYZheIqLg6U1WwptvQ5/sc+ZwVSgPVeWca1HfYa6DWYzlLqFNqsmEs/N3T2xQ
6foozJpTC5lmncT1n8hExdkvvUcYPdp+tukJUKfYRmbhVMBNYCMerUDdk/4Kw7He2IuTukmiDJVB
M277GskIO3Kw0dtIoJ+uCCZMm+DZtZtvW4hqM5nFu5U11Wc5BcfZM4kEq4DWgndsG9R0RTI8O9AG
Gr3kZTzUeW4jlgkvtS4/J4UNzcdJEjRnhvbvnmdeWUIeA0FkQ+fbH6KnwKzt/kzi2c0L3FsHWroW
XDmEK/6qu+jZddLPwPJ3PIu3Qzd85kmiLtR4NyjZ2+BT+fZrOC32kGH8AJQEomUKv1VTLnXvEyHg
1HgKIhZEPL/TL7kufgKD0L8BH67ickhGxKUCwoiPuYXeVn2iMWQIlpdbbdoGNGKuvBJJQhv5x1pb
1pYpPh1x1ew8j2tb97ZaIiKg6HXNicTeB8DlFbuv4BUjanxhPbsdGIqdzcn2Dm7a4q0hKyhgU7s2
w/hIss+jWuzsDRfRprKN+5yhWOGP36IZocO9mY2N6L2qmDZk9hZor8XHT8AsUvhaw74s8gJs59h/
yqTbLvQ0MOjlT1XPLxUlZRKWdwJF7ioEbNHg9R31cCcm8OTR0aWP4eGI6aLNnyjg4sNYZriKaGgT
k0zBgnX1mkXu8GJlEaJTzhyNiyisO2pCTPipk6drqTwkzjmq4I5s31AgfKBKCBWLQYQG9apGwxfP
DEE6PR6yDMrh3wHZhFaQs539dWOhtgzCh65OZpaqI4o1opncjr2ez6KQVSKPv1ChREdZKI8zCQvb
yONhzRTlj+XMp9yrq9/ZEgnF5qrK7eatjHVxTPsGl1fPwrvO0SmHdAaWHX7mvt1+2EHEDl36xjMi
CGrjSOt9jHZz1S/mAsqcYFNb/SVYxARUR8T9cOlQSDJcDNIIBIGLV6dq9ZON7307oRS9h/nw8PfK
0Txp4Xv88cvxNcuwu8Bbwd5BBdGbLMDRMyYPJkXKNexR3cDcFNJ5JCmA+Zeh3YuSJdRNqM9xkD6n
dtTssipnLUmhw2SqZWwzsa0P3BjYnEcjlMzctnVL7nDmg3YSzWEoNdl2ap1xo6xZ7YYbRt7Qexv7
GklTnMz4xsSmg+NUlI9ABOV+MroYSA3hxQNq743jtsXRnxnLVq75MUHa/TE9IORtJcisAZvJzlDt
k9DaWzjTl7A0pp9tdmuy/jG0XkXhirdheuPOPvd2DxWyNsRhCO0/ReIBzpg3jVWgc3M9Tq3gN9py
oIn+DgHPxvTvK7+/yaSwNlL2OYE5T2HJFDeYUdvmsDD7SYHXMcbXhEUySyJ8KwUYITuhmBRrDxRU
WeHUjRaeZBtX1pLBcW2aiTCiJkUHKZDG16OxIhU+1ngZGmlhAfQ5yzTKZwYWrOpDRlFmBVzCUGO4
I1vwE57Luim9l6jF2t9N9DUCY2ubFrh3PE+xm6gfK4epE0vRJ6uL30uTFCi6X/vQ9fMZnzlyumB+
HNLqFTDdbfJQQifjXRuAjbAHqP1+XEwQyIAXKeW/5zu7g+nQTslnXSLqMpoXVsvswGPE6lxlhwJl
xRy9T6LK7pDi4oqQwA0M97XVD3NXqZOdT5x1IDc7TKM7N8G1jPs5awgI9YvEPKU9dw45yji4XNPa
JaxYoTqJY5O2XFQhSi83mb1D6I8h0iTeTCKbWf5FIEdSnhGdDW/DLQjHCYxfMq+cDcWHXNsuFn4O
8inEm+GGN/ry4VQ6+gGTZ5/nHVPoCFvRZD7nSMPjgNMAv/m11P23PTovHUq5lVu2+XpOiRVkmTr6
mG1683vCGmiW4rWov0H0vGa6YuqhrK12gs9wGgnIi/kXu66+r1EtjVn6FmX7gXZVhfk5dFE2kSSH
tGUR2SUkqC7aeCISX1O2/Ah2sHgrBuYsRetjA16yqpSzNpv8DiTxr9wuz2FXIvqZSRCuYxuL64DT
RiDTqqP2Go09O+DqQu7srSKJ0DJNtP9NDDcvZFEKjRDWLcozthOMxNouevBmuY9qYkOiOMQIdsF0
cuoJwl3BmB2Ofj2LU8Ithji8Dk+qKsqtxybpkjUWTageqycBAw7tbUrIg+3v3TDA4q+Qu+DvxcaB
UiPIkw0eZkx4o0nzmp+jejrFLeEb7HzEXg4T/wyfh0j8u1gkVEwpfU4xYxr0cpMxcT1s2DuQiqPZ
ZEX0w3EJVjSrp01pPKthhJtXZitnplJVoFg37mxsJ7ecNtBcK8xGhICHQKCDJMkYkyGtkC41Rjfz
fkS8wa33ELTpBReoc+1rceAJGO27Jn4bkDSNoz7Hc42NlgWWU/cfZYTcoVceK3qfl5PXD1XPw3KY
vQtyAG7WdCZtdMieZo9opKj/+MtoRxo8rGNeDfK/CyUnjtveX3Uj8ZveXB6cPPvCsVrDbQw5eVzC
/rDR3PmMub2qq0nDCcSuiUNjrSS2jjYKealQlrjHjWMQNPXarbtvLySu1zB9RHSsxxnkBkRqKw2M
hMkieZTVyeZeeWpKCHAMmZI7Es3PiDsR9fAWa7f8g6CXWZsI3mInextz7GwoB/EJz3QOs8AkW3Pm
hDP0jL5AlhGGdJYkMA280ZuhTmFbdEAWXOelj7v6gFM2Pdbwc3cEWttvvu4RV6Tm1+QuAz8vGO8r
z9OXtFGMV+RsfplvTkSEaqMGe9OiZDyWcQS33R9fhb4gQRnfIIJBwmqjlnuIb7EykQdqW+nu77f2
yLABUHd+kYFjHQdY9VyZqLz6+tNpB+Pu318i0/l/37KP5nxQzrj/96/9++ecMUebazKWs+EAzqu/
v4NdyrhrWj7ydvr4+ys2OQnHeoiJ3GNd76RIx5yQoZSRVR6CgGK5qEDzSwIK/9uXhMDB//bt8rt/
fy5M5cJjASyHVgJutwTNWqn93LcLx9FC3gvNZl3V6fRsjXQEwPMHpPQCpWszMoe1CvfMOU1seIpN
PrWQ7YwLL314r8lAWlDVauXI+LkOs9uMtQgMjmDmPywdgQ7fG9W1LEHUn3nWAJwSYs7/hqYjkJpO
U74EAbrDonXz8jurSXFhDIwdNdsgRjegVDAGUONFtEq5xnVUR7AHiDlw1RVJ6Y+2o+8M+h7dcbE1
amM/LUK7qUCr4XkD/BTGzOug7+a7KIq3XbmIneMnHhruTpLH0JZAsDuiMsymuxtLzUx05dYvsU66
TWaEbMcq/zPQh5q5Ouu5WJI20P6Y8fjE3fIU5fp5qMRTPvhP5gyZSOPSCob4HccJGg+C5CJJ+axA
X8TTV64Zzdn6Jy8B8mqoWrp8jB26zIm/Iuhc1rHB1UwpEHIIMA2ggxp1LDW1d2yFGCkjoJW1xptj
jXcwi2kDhvGzTcTOSNRr4vkXSNjNofPsZ6G6lYhiPG02SXTwn7dORDZrhjjEchBhDChgFFugVjs/
fQqEnggEFIu7wIz98/I/8ZrsiwklqoSO7rNOwnaLxxylTD0BFY6ymxkt/iBRHXLqq1hGJ+wPPBn6
Xyri+pgSCa5BO3AkMEdp1oLiQUDoUUxt+yD4bGLM4hkxBlsgLFCF3/tsfmJLVa1yTwKwcTTvg/Q3
aac/KjzXE0XhpvL5m3u1ZOFE2DuM2r43jfERE4XiysTwYMSjvvz9Qr2ryKKPnIPyjPxYzo6+VMsX
D0Td6f+Hh/+P4eGW//cN+iefe/PZfv7HT9HCHbh+5mSOr/lK6lNBXvjfXz3+/q//XP7EP+nhwvkX
8y8hWE17CjGES3L3P+Hh3r8s33SEKaR0PMw91r+zw4X6l+l6pu0L6I+uFA5x3s0/0eHiX44tbQt3
oiRb3JfS/18lhwvf/c//0P9EjC//UVcJIV0U79CAfd9hsqj4/e/PG5p9ksbF/zEjwgWrSe760Lsz
dLXLKzvbElebUoUAtoUASarizpvzjmCv7jlIhx0F6zYrWYOhEsKCQ15h6H0BPDo7smU6Dd28D+np
LE1oV5Rmx4r5gCWB9GQznpFKWRwIAEAogNclQRDwL8Qa2zgotpo7mNx01g999lS6/nxqm3obsjbd
D1H1bsJMXU+On7N8fsoReq8zIgrn3ILNDflyHYiOZOp0p9vwo+rDgnM2uPiMIZExH/Wgb8K2OfwZ
Yq9S9KJG+exjeDgwy9+wIw1p5JkPhFl+muPpl06rj3BIOFpTM993y8ybPnbrevMqHzvWzVZ84CR5
r/A9xUkJ9klLpK108RwqmGoV2dlGURy8iWJQDyn5DGyg3dY5gcrFjn2sOwAdgS1Y3JctNnAxX2L3
vVvSBctlCs3ekkhP5PMzM69iJiXPE2tXYBMhxsXFin7C6/8JCjqsBgiBjA6NvMYtoqEsJcw+RRsC
rx7KHZS7+5DTbs3iO9/IgdqybJ9mNweC16MkKTmRayc9Q87CaCseMHD+YMX3D0YW7BiJV0v4zyoq
y5OTz1++hq2RlQlxgO53PEzPgzfewrp9NayJuBI9g2B0w31rRkiHhnPtifJ9HKzj1CVkr86dgvqM
3RNFzd7A9RBF8s1lELgVlomkPEIJq8d5jx7hOZMFngfTBGfWf1uT0huR2hsEq+giYDE9+FGyVXH8
mFtIA0IfrVjrktNt9b/Dmb7dyKONbRhMCUIwZz0hLbxTm6xsuAYJWHLijzb++4kYX53lvsU54WVG
zWwWNe7VLn5NbI+xWrEj1RtI/QDEqnmjmLkwhJpAJ6eALuaNN5GyMo7FG9DmeJ9hRWCFTElBJAvt
bHvKrdSDxa6vEES2ZIpgaLUjuSurEVWHmx3LkRZMJWQaSuT5gbS8bceAHnFte5EjDX9SP1NDeRvM
4XekS/1OKh70UY6ymr8exdXGAG9NAABNWfEJs+44hMbZcUH3AM8Hcgh4DxtN/TKHM1B0cuTwGH3p
tj3niPBblR3ged0sKPSr8hQv13vvloBFMkQsk9pRIz21OAjWNgI/1KumTWLnziEkFk+JQbRlS6NM
FOXG3fW2nRzHwGCkmO1QpScbuuhxEzbCQpna8Z408hBPoj2WRvI4MZDmhi8OjRvVu6RdpKZuj7V0
Bt9Z58ZXaSUvhGMfHcGYzbdZzxfINVTAORFYD3IOb0zZjhnC/d4X83qy4bUpC0mh617jqX0a3YUJ
ZqSn1maFECSsdPi8+NzTi5vofY/StkOLuO8QCOyCKD9ZLd9FDXr+EXdF2T8XHuQOAwKY7WaHJFfO
rpUgMEcqd9DtDXzOXB5lmmL4grxW0gMU6XM5EgXgEMlhVNEJfN45qtpk1/bqSIYgB5L80YqpL4T4
ZjVUpIdp3+cA5TUCN2FUVPQH1AOyL6N1HUztYcjVF0pVrykfxODetUln3hpJ0rEa0u8q6B+kRpUG
nME79U5mba02Hk5Ee5Pr8YbZs8A2Ppw9XZ+R5INqQmaqkZwYcur+MPfYONzFp78QJ9tFBctOnUSE
u7COkQFNZrfXkV1u+3hRweYhmhDhhtvSHNXKBauPp7+WT9ReZMMaRvvZWsMJT2xJE8xgHw8PSQ2i
cu33tuF9U+QxABQFw+h57rlJIbSl2no0U6O+NqlZ7QglL6v6TH/knEcYbVub3PuT4zc30BMTKQGC
4b2o051CZnfM+/QQG1nBOUeRjNEFS21h+Qe8W90dANNiF2ZT/1g0T2PkxxsCqFHU+bF9tE3GQblL
0DjOSTTr3EUkEDJyYtD2K5uz17RnZJ0H8mJbyiS16TtIviOA5B+qrl7sKBEb6vUUk0u5Z3nAnf13
lqCrLyvL0scg7Zz7/8vReS1HbmRB9IsQAV+F1/aGze6m7eELYjgUgYI3Bfv1e7APUoR2JYpqg7qV
N/NkFjOTp2aU3rIk+KhJ23j5brGrHJj633Phf5hG9eVzlm19szk70O3BA2XxLsENfKORixevDwk+
yVmBq3Ksq2kVP4bRfUytj7UQmuvegdlFv+g9cV3imHO81SR913Zbw18064czs2el3ZHD2MRK075Y
8upTkrYeXdBW+I5Q+4fx0tgdRBsSbjCz2mbfABbqgreISJvRsiAbHUzn4Ft4MvqfdXxhRZp1PEE7
2X5AHtjoSPwn6G4BV7NzMoXORmqFXMkKxjGHHBfqdsEpC3sgf+Nj9vTYhBFww5EZvSC9UJdh/WSp
v/wDv25lvXgsCPel9n9ZcbwkDVgTnH/vLIeONMr8aq44WKGWjpdmfhr4yoVtuNZ5cTQygVFgRsXO
Vf+KCf5F1u1ituDu6NtXt0h31mj8K+OOGuosfzeb5EcHX7ETvytyPHT5khOP/V/Y7NTAHszmJx3l
n8ZQDwMQNFT9vH5pDfPge9PWhLjE4B6YRxD2AXrPCF8m3ypuUJ54KpcbRCCMF9soyPwp21wZvfGd
VpqLSz67JJjKu2CzJiaCu/hrUkpdiqtufPIm6J0MRy+Zo17YsfyL6ZIERbRzQ0hC4B5IuBPxFTds
Gj6APuAnKqE87iWNKpDow7cucMNHbn8ycv9bADBkIfzqgWfZhv74MKmhUkl/KwTLA3IMl7ZNEZTn
E8CPx8C2d0rbf77sOVmRyJqh99FFudLVvOhWxhUrHgC1FVAkE57Mq15Gv8DE6VWguQ8CAhuGNGtR
vwreHpf3yAmGV1JzUEhj79rRaug3zrWfiiseczKJsT7XhNlXafnXKvHkTZhFUNdBw0qu015Y/avN
meBuCMzGMvXJXpg4ZIeoAWGOtDWaIuUa3Mrc4RJN/FVG0QLP0wFBJpmLXdlLNsBW+p3s2PH+S53p
1c3VN8bKL19X77Lsyo0VRYyr1kuR+v/MsjL29X0oTC7VWYBfwMz51Nrsiqv2lI3xe++0yd6JaPEI
2o9AWfFaxQ7CVIwpIfxPuhDGk6l95AaJIGVNh0j2F4i7bJYl3jctanRJWLHT7H1h5fkXMGd4f2EV
s7F1woinBkwWfp9g6ZwdKfum0YC6GNShVTNNDy3rUwlI9uCxNyqMYXwuunbXYrCNcZEyYJWfs4nJ
suZsj/AReKzc1n2c4xsiYIPB1pL+Xyq7j5heANZSWrRiK4aRNPr0R3c1AHzCj+9/TQX/TXbZ7KHA
3qgQ2EzO3SvHB1/NrZ1nZLTC6uQNdbGxtNejP+CYnjy1Ywl7TQsOrjiRX3CTrf4ROeFTtcDKB15L
pOviPTWCbxPnb6nEdBqt8hB4DBX4eXiiWpH1rWvjn5sCWYIPwxzgy61ZCQjaAKWjxZ/11xx0QYg2
5yCWb5aXfRqJ/7dLGlRufDdtXN5Sk+BNMGQkl57aya/XkUHwzjTEpsEtzKp/fEn9LNwXovLwpBu3
BnzCk+qJqzb+/Kdzq1MKsRI3/nRrOGbZWCE1O9m56RGfWyJIVKNtGos0fSfqq2/k4HMjPtTZtCqq
cFhXLgYN11HD2VpM4pZkZGShvWkE4kidy1u/2NGXVoyYoi004hmDXsKlxv2neY3WweD8N3rmaUwB
2sww4ey2+q6sJN9TK34fOusB1XxpqFOc4SD+EW0Ab3eO9wAx527Yk7Lgrg+WSA2E5uJIpheLLtm1
vbLBgZoFQzyGoFnivK9HivjMOx1KeHvD4isB9reaFIixduDaMObHzIJbM9jsGZUAiYnEvh5gBG79
YdjPJYOGzLqdwe130+BSRmAzq71RMgcrXdISMvD9MQLxHyWdS/cA0rujxKFxJZ+hNC53Wpj/ehHq
qzE/1UEzghqSbxmBwaPjUw2E2WOViKw7NW19yyJW38U44CLBEWZUcInHHKIolvl1Eg2scgdxXf5Q
noO/X4+Sx1yYsq6OzgBt8Tsrns3YSl8cAvm8ampjl/o6gYtjG4hFpDD4aoFIgMjCmsfLs//m1niK
U8T+EWsUi5+FFThCE2I7GjJY4j6At0e1hs3Vh39kQtyiLu7MjkurqTsUFQsogobP41vfRP1+QIVe
j0slHnkmOEx9j0jlZayuPS6lcb9JMyINZUqsrCWRrM3yy8YuylENV8EAqrYQFvvkUgXd3Q/k69RM
H/i2ge5jQNoZV0C/HODs4OsU2KhPTrD2OIOR7F+8SrPCrSq42PoRZu2XN0LjmdqnnrrEW2ty0cIH
SCYzxv9Wyu4QYarDFXCsR24YdmQVL509pHuP+806DmbMPQHLDZ8MUz2xGY4ivZY1FwNNIv7GzwCi
+6WMvDxEfkrZWt3cHF1e04Y3K7RwgQWifBTzjpIiCrJ6IiwcNmtjRgYb6cYpKtI6fBYTu8ZamfOK
6+qU1wQx/98c6FCzCHqCtL4wnbspz3PJf3WYc+ufSsE8bhXdjvnhNSsCPmRF4aMMZOW2DKWxnVmV
vqKRBqcAro2LP6jMhvxdxPOiK8CZ6ZL8vYPy0gMlgEfu70qnBc9AxyUukB5IlzKfWkk4tpvtdUNa
kkAJVzEci0f6eN80wF+u9uoV3SjY4EPFn2FOB6Nnd8sM9uW5KKU++RWTV3wLYQTlP49vPK5jTbpq
9pppB8nB30oXV4Jgv1/Z3mboX5SqX2q47IAXhpepnT6sceRSlPDjqqy4jzL/qPvY3xbeEp114NAb
DUGeYnJQpJvsszfwXHnUUG+rYcIKZHFszMRg6gkza5wds7G9Tl4C7lnTDqj8+KlsIu8STDbX0/IW
OPV7pTmccjny0EmiS0FF77qfwz9dk60xgHwQq6IJqcsWAfYGViY+mPhjC8m6nNLnr8ourzG1o6kt
92FpPGsksEM7O9vRdDnzgUfvw7GfrqAj4jURSJ42r0gp4YFqXWiwFa1Q4ERXillgb/DQcwMyHD01
NoIXmjTWdaiwoC7av0+oio/ljQmd3WPOYsZxnWs7zUDfpofdZNDn20stYWYKzzlbYWieo0EfsDnu
JHbuKC12E4bWTR6zoFS8QH6W3UCGwEkHEEzSEb7b0Dt8dPnS1M2/sdY0Q6XRT+D81/oTSL7qSHSt
OoQjljhQQ6c+6s6UX7VbCQ1pNz5YHzfbsvGqs/ZSqjPFL9GRjh61LuA35tTEuHxLc+vWdYmzqk9S
AzwYmAuJ+yQ/hsU769YfJe9HlTT3yF9+WZfGbnxKrLJxy9v9eZqGJxIaMP6JJODcqjfm+Gdw6+sg
ZmBL7KxtZ7yaA66dgYU55twNGla/E7JhoIHoNw3eo5laPLYRvjSwIBlCCdepoFhHetjhq+r27OsI
ryXj2SpyF/3L/YYwfmrnZpfWyU9lJC9wvscVXSinVKe7tgFgVXrdyPlR/IVUTHT3TC097tOeWnie
w6zk9iQD7R3fVP5/k8p6K9iZjvpPYIvYe8FXM/CZ79JUc1eGjRISvU4YRaO5QimHHGLjhQe2wrhg
4j/n0pl1VLKHdDlqSoVLzODZMCiQBaW/Zce3PMjxByAWsj3gSJxoLyVVTIrWZ5kTS/tkD9G+keN4
xPMyH8qgAihtUS4XUeRO2JH8nr+yhI/+YmSYQHV+Sdme3HvicPfZfZ9nmu04bNZYcr6odme0xmWX
e075nJMTqWr7RhsN7b5t41G5989xfXim9pI7r1LzDNpnQ70dFsnSvEfR6J/C2kUshR2x6j3NbEKp
yCHBaDMbxK/mmbVGo0ALqQS6K1mDzczWaoeNYd7OAzGgMeHxAzLjb7UEHHkDQrpJGYgRjI9ZqdKD
2/oHuxfjOqm6O2endxK2GT77aR0+W/V8BQG5gGCBYPbdsbGBCI5t87fuLGL7lhcdFMT4lQfOYO3N
WN/yeY+LO7ux/6J8xKNvI+DrWxtL4R9J2AZOFh1iHnApKGQWroakZvuYFWib+aC+fW9+jNjmdlHa
n6uOTMQo1K9sgouTzDuzxoqQ1eoR5FhogAFUBxt/Zu4KsZ8DLPlGzSBZZLDcQqo0SAFuLXJCHBF8
FzsyASIswT2PNc4aEImdyrmV5HQQk/A6OpHSEEiJAIiIa3kEn3GS9ndutQVS6VoYyIQlRPB1NDoH
Oh42EfN6QlMNtoulkmo+5xksjdwkPGBWxKn8W1aBdbINsWPbfy3nQK4HTWDCQdMgAilO9G+CFYgw
+nSjvWKxjvzaTs2qKHGpZb3LoDLxK+IrfeV2eImsgfY9AlYrIw3xuw3q2SdSRsvONprz4xQk9bGl
YVIWOO+415Dg3HhO9dOYBW7uYpOAeqBwexMX46McymOtcm79MJzCGlMOFOZk2tJcvTIiyoCN8Og3
9lFneBLRU7qtqqxPXN3bsM5+MmbZk9PHtDhHvPswy3ITA1SixWFQoQkFjOQMc5QdyYFvdK1OAtKT
H5bA4wald0ZIg0OetnfYpAvFe3TveL6ZX7q16xTdNTe4EGYhczv/tvmJPXKMhGXgKn8iQFcAXeaV
ius7cBBzL+PyAjTwBNILoSsdwBt4Fd+BMoaVFoZwK0n/dy7XtbzeybCLD4GLEDH36isxSJkkznBx
m3belqNGhUG8MSWh/3F8KuMcr2uqNq2ZvMsiMraFE9R32CtnnnErBsT+oEiWpnk6rOoaVyJ4hPUQ
8VcU3H/Qm8x4YIFcFtO08kX82ur22+vyX6fW7TGJnoRVPHiTOthk64hrB4z+6Bg4A5l475bxDyU1
+EzDWS5p3UDfDcMJo+kxByS4CbI3FRrNrjUZxmwYbbKt717MdS0iP8YqZ03S6Wz5zdWP57XDk3au
3UOSEl0gdAvov+HozUw+txCBN1z8FyDak/bcfo+7Es8PzNziB2mKO4IrdlOaY2NcMurSSjUnoXNl
JQpHFoTGKsuLL1Xzi5vwv0vNVyoORr31HIh/vSG+xqDF0R3zxXIC7C0CZ/m2ciimaHMSuUFMq12E
d4xX9pkcVrbpqv7iRfWfblJyRT71G982g7EWX5WHJNEQwNy687Qldj+tA74ozP8Y+ROeY/BNTpVt
NP8CUl29UUOoSIiEFJrtDx5ifMHJucHpzt2IFou531k9Z6jHPIqX+pZAG9gbfeq8Csw+yvdTRADC
iLTrvHVuuxFR9pMMebLjNUPps3Em5IekZ5DH/N2voLL7r9hU7q7OLj6c66OXG6BmwgwvpEni3atd
EiAw61a+l8NFlCzfTONTDNbIgF+fEy/6ifpvXv8GjnN1trnJbdoGFkvu5v3ew5/5kffZs1G15pmK
VCjBI5KBT2FK5Yl2UzgTSNi2v3eqKEA9WneJ54hLIEOEZNtdNbWxNkqC/CEYLNqlu1WitLPLy6TB
ApqSsKg4VkMkRgNDtQfbn1IW6uP9lHGdSyu4+f/6MCJ3Hpvvety1XQ4wVCYnNkDAfUdcjFMwPFvi
feLRmIrhLovWXDkjgWablksimYi5bRCRpBsX9WKm/a6oJ0jR9Za0eH9qevNtsNMMnzxpQ9LFeAhg
Jcb8bowKzs6PC75tJcbLKSYRbfAZH6P4WU/Ns6uWVKMXfnCdJDVegxD3TOyBCal0akZsxuE78nTF
z5gERcVyPNsZkmOY4bemmmJFXR5X/2k50jRaaU+OZirNn8bKairCepJFpsTn2XRUyxpPzKk/uTvF
e5id/yW0lAHTxMjVIAdiEGD3Rea1daNpO6rmkmmCKqKjumGa2LzSlQRRCzYE/rXOoyLKTviC6xCK
gKMIs44MhyRDoat1XYhvmZhHb20WfgWReCrHMTGAzSZLL5O2P9RT33LZzqig/cjsRJOOCEZSb+6n
L9mPqGSIV9ias/2vPZj2NsPfhckb+Hp3sFOBHG5BZp39m9OYdH95FIn3NcrL7H6pDg0B8wNUjIAH
2QwhUAqLRL3gD2ducYFPf0TJhqt14xMMpA2cb/Oz5hFgWvRlaUhEyOeHBsKBh302jdP4kHUaU8vk
LwACMgyCZS6djcHO6dGpCtsRG/hcOLw85WD8qi7JUsfu53/GNtvMc1ltdMFRKAHE4NBW2OPjP86I
dc4SdbaroetuKlRKU+NuFTZqY1GhuqZL2CvzGsaEpPwcQ/II5VBve0tCqQpuowFt2p/UORTUYCmL
YwQA7y5jHCGIOwA8gACIXrbs5aTAc+/3IC+E8RR5PLCKLqg24057onuFFofxS3064Zht3YZXxIuK
7eBS39AynGdWXpxlovd9CSQLRegiRQApJtb5ljgqRXUuqoa0x89CeyUtHE28aUv3riQ9VoEkXCsy
NF42SXGEWxATPA2WuIyNQbO3bH5L1X/FkPxXLJKomKwtdYlE7W2UvYshwGCeg31mNBg5XTn+KDO9
aZ3Ddqkc5LpQnCOaeg9Z0u1xtr9OOUi/ftm6N3ySwU/U+8zFZOdTBI0p38JY3LDF7AgMZU6Y4/5k
GJBGiRVqBPH0jEZxz8Tc0qJkPPl+3u2F31vbMj7YrdkcIUjS29dbxyjon5iU2gO3PfzkofHoXfc5
osCEvPqstpOhsvU8o0y6glt2ilNvHEHMDbn/Bv3vNZ65RxkM77zG62KM04MsynfE3GytgffWNUht
2R+VSbphtGl/mtP8g1NG8O8icCHpul5BtfgppTfs4rA6s2ggrjYCoq9qvzyG0SlfaAs94EfZ6Hhr
oWfNRUQyT9j1ofZxEqItkFHqZH6QDR1r+g94tF1uh/0Frw5WMLWvlD9tZcydI9Xn1HAM/GO40QnC
+VS9pLe+nQeEUHheoRUf6wHMt1TczfK82YfW9JGYalpDwZs3ZUm/iGhZG7E+P9WORz/uEJA27fqD
bz1aMUaH3l4m7g5HN8nbph3TwxR0jz7YYY8qjz0u4rVm7oy7xts3cfBBZvc/P8c7b7mUz8eiOJmo
mYNJUJLw7zltOKrRDh9J95qXs3cATcYWlsAd78sSr6iOMYZvaG98RsybB/lm7aQat6xBbZQDrmVH
NwBdaxhl9ibK3EIiCLc9RCUeFcWfobLyA3LpqksMLCPxcDM8wrp13HCt+Apd8Tq5MVQndVT9tbSY
UgpFaxAOu6k5dUA3UdI3hjxl2FbRp5E3+4HPBKNiXt18Jb5cGoODYOfnJ3ZrohymVYdMoOzFt8Hm
E9kHR6jxgFezyArzwy7kd+kQ9ParF/bO8L3UANrHfcQ+n5aISRrS3aWePM6U7l8+zN8l8xpKlvvW
1Q0ItSj/HfNs17n206Kytp14dqufOpSKu9FwCgK2Lkg9n6ib69bp2d/TVRLa8PNFJVlUzmd2L3zf
mTSy/tHjClv1GXwp+LM8e9D+/zLV3PGNHLtRH5a1pcpnvtb5dOri4IYYD8QM2lYCVtHPBO7I6ebk
Gup7Mp34RnxY1kuDi8H/wJlRs+gGbeXEQHzHixf3L35Uvistngo1vDjyiO8DzGHZvjDsbeO4a9dm
UL1wbP2qQQMB0PZrqL9LUrCx+V80vaFE0FgZz+W6Ve5zWp9BjhGAgCgDO4t64ghJqWAHykUgfkOf
WUzsRN/ncMNzG3kiC18TAhebuppIB4RsVnKz++Yi1D/pLNiyILgVlX1sx+SbXBuJOuUV7Cxey0nv
rQxhWYxGQlsRE0j6OtU8xwwwJKjuzDwxQgKVVfW2G33y/dr/ko5Cl6ZluV4QJWQLAakcnUBv5xjX
tA5bjHqEN4X3b5g8APoGzUMeDSOaKye9EodeeTzwHZusDB+zxM9vzkSJBSwAypEp983nD+UZh9ge
vxSJjrZFZK8RhTaWwx5tGjKOGwjUtZLd1obZbDbmkXmWd7PLvvjBXyBSH3gvmKz1syP0zZzQuLGX
P08g+0xbfVsxNMXu2i8xbFtAOrO6vRsNv2hrb3z5WLx1LtTm4Yjx9EHH9m3kM2bSeiV81Mbwt40N
c4EpnetJXmNfvdguL0uTT0yDfCNioEOCeqhVLdNf5ZrHJnuJXebOqMu/NNaRrI//1DK7NhGo787f
WQt2LTGHeWfMMQcd87RncdDoklp4nqsF2iQLEf5X/AwaojwxAWgbCZuvqPKebInhuHUH4nxuA5uW
qZ9XxBWP0c7+EjxfBRNw+sYn+RX19qXrsSJoYtdc4C61adF8lOV3eg6wJEuTk8D+Achu5Py8yHf2
YQ0hG4UggZgRsl7lPsaMtbVR8khbBrhpAw4Sqwc13XbTe5vFb1a5YLxgC68V0BRJbVkx0xIUoHrY
SXCDxNtv9dQ96TL/TGgYmz0UiXw2AAJzL8UHyBMGSGCneTSN4Z+4nd97hDr2rhhL++qXUvojzzqi
Jx4XCbNZV2F4Sz3yMXBo2XpGHIei4Mcb/+oLeXpqhXKgHZVg+8d3aWXXesCgQWHFhMW57don6VZf
tqdp2pjlD3VWe9PEGg/ghBGCaqR20e6IBbdl+Rs0wTVy06NVd1cwF1AFZmsBBpAkccjNOMBeWMSp
jYaUsArT8Dko87fSL9prZk/HuOW0my1GU9nceEtYfcC0aBEP0e6nBVTbX+IWNibbzrNfw6Xn5xz0
xCZFF8EHhy5U6vkV6A7qIeCkbfdc+MrGMc9YkgTc/YGo63YeqVPuUFPCB/AFDuLB/BsM03OiarUJ
U1rtjFKZh2o0DkyDcJjGTuOfis4N6MuVyCSkQgsMWJzschp59mgJ5joLiyupm/TQXvKaWIglsXBk
8iAXbX2sf1BX+w2Mdr6ujQL9ErHSpjyRFpxbxu+7tnJE99HSDw92segwR2XYhrX3d54nWLEGqa1I
ybVw0lOUcQnWnB0+Cd1VOWYLfPfs6+k7CBVhR9v8FwXQ2CQx9l0o/DfwHNk67qBMzcHXFNs1qBXd
rt56OxG7BlyWOx8LFBvIM5AvVHw06uqCW6fcOfDnV7aks55bYFAAxI/8bAe19Spyb+amt5wTvv7r
tIw5seClW34W3rWmxqZJ7/ulJC+5R9NlM4GE2BkArxPkzFEpubXakrvedPEQite5nu1jiI8NYSeU
PCkgad2jAU9YCxKezav9D+zJDy2shMn4Rcyer1PprV1l/yWnAIy5Tt+UWb70KQ2WVtq8eXa1o1fj
q1FEHfM5+Cv5Xltx5+z61vvNqDA0/Bq+jPnuE98fC6yUCiPCE34CJjQjeg8SMl3Q57AQ8f13KSpi
e+l8D1F044x7d7jKcNgSj4BtStsl7zpFZx1U3QRojLGYjiI2Fc6500wVjXdz1y3fRh6VxMrp2jEw
eFE0oRJcoGnJZZHKl33vgZrEmWTwurK0hN8KgP8+lGKdcrRQ3U1olxgN5IR8Tckd4co82eKFQ0HB
cOWYBvmRGZioMo+zaX6zQfxWM/SkCTz0mbLPj8LPrGPjU1VGjw6SRFBblxZjvBnpb2uiSGGWg157
eqaXfk4+yOWvWJfDOyDBLsMAA233DtiIphmrJ5TGV2Nq+HvMpoZsGCOTdiUFyianOVekKgsxyHjm
C8VXMQe9/VPQvHfK9WSfKiO2tmZBU5mR7F1/DPayi/6rcvhhZt79msp/dmYldpRT4xAsWPNGNqZS
jDR4h5IzeV7e5mETS1qL2QTj0jfdclMF5t53jOyQIxyhLDcbQ8lbZEtGreVPpSA40LUTphj/TaMP
lSgou4yurGeKJPNj0rm3hgXzWtVNA3xjaU2IjsJIPmdLYj1MQX833ICTvrKphoZ9IFvrwEoo0vQG
EUNyLlY1mztPhICHG+uaNy8CdvrB8Nc0tVTkx9aYe6ZNEsh/bFberYghTIJYjA0J9KgKLlMzBxey
q/dWGSD4of6sOFMPsaT0B9zIsasY70lj0unT1iyOM+vAB9pcuVn728j5ZofnCMFKNNU7jdPtOrdp
i2zee5neRUv7getOX6WlIfQKAL+100a7cfi2tTPx2SFMF2Y2Pd60Fgj7OY3Ew1PBLSTwgTx/ciBI
5q2+KLqhcmyheJVWo0OFOBTyOfYfvApPtel/YyakmEo5XA6/ZVsx19l658/AyYLB+J2kD+QB++Aw
YjGMhjnYtlZGWahmp1lFG9sXyLn8KTa838C0fuiNoKvSLUM+bNWfNEm5Qkj/uwrQWgaCFLDs3ikK
A4AFOstnwSFLQqb5TGK4N/UxnapPGDAcu1yT+gzDU7uXY3aO8Tts4jLxdmW49YXxEXa+c7n3TnJv
capHHXTkWMY7/HKMFJX7U5M/ZO1fFLveb8FizHcr6VjODugplcFUkvVvddT/zAbQJSOMYNLbKHAQ
eeosee0EViEfmbmD6oQ4CsnM+1XBQAt12RCqFPc4CE5RLZ4t2OLWtgnGsysY5i3D3oJfIV3d4HwF
HYmvQVLM2NN02mfbzFUCQzl39/8D3knE228p49kqAYCBpPDATY/FEVhZSk16PJ1rjw3hR11A/YSP
zraA9WllBS+VaF8SzGEd5DGMmtduli0fkPAeafsBjs+kVayHekWTlArZwGbhdA6D5pPC28sYwD0g
eIdZ3rGRocK77Xfvsew64uRE7DS0FVb2p8H4Dod2j1myXFNs1dJ46Z911nypfty57FcnHNSR4uGX
MGRqcN2i5gIBeooGvfDV81uY3NlBMECQFHpkob1tKmOTB/lTmHIjT8gorCvMFKR8oVkI0jHsbVzB
xb7DoAcAWW/sCWOdgxlZWHzTRWY96vHcM2IRRX+oxZ5NJ1/U3e2AhK1vsuOvWQvm1TFPhquSJU4X
++5Fxju6lH8ac/VMNcba0VCcZ1faW69aCyiV/Kehf7bqnySFsxIGH2gaxFaZaxRrs6fwMy+CXzep
VroKfjD+JxeTrK/KaHI0WKVUBc94f/qJMwqIaOw+qAYi8QleFzeIlodJVuVszuiLMLvh3U/nYY24
+GUarMYd0MXhQxX6N8JRg2XgXPo9VHyWTnCaeiJfzamNZUW5DnxgMzL+qPaNLPFNB3Lxo3fr5XOP
coTuCntEK+5vjB25l39rzirKv50juQ0a2tEJVxBYbm5qW6x203M/ZVSSB/EeD/CzLp0aQMIKJPtT
ODPD2W2ktnDGASU0MADc7GyGZcY+Six11rG3AkELw8h3gr3nEs7GtExOipW4wmx/KnyuzlhvDx3N
VcRNjq4MPhsr+U3Dr8m0p03hE/yKPfPXi39tiuAT3btrM8F7F4r2y4zxzYTE5Jb36jpLAAVJ1t7K
n4QFFLnF5zoCSRZ60yMwk5rBz/02bcTx0i+Jb7gvZNpfgrr6LPLEPUNzIm7XkyADFyEg7E3BblC0
31aC7l+0MG7j8MHBGKD6hUtcvl+gADXX375EBuCQGbZEwYoNBCCKgib9y8iHMS3tiJot5NCQkjjl
eMATanFsO4SQoaTYJFpg4ZZO9iL8NHMsA04LKooGgV0+h3LVhBkGZtqn/UWWMTW/eheebAnHiQE2
5eOe0J+bz8eOFtyl9NwgIwxQTheaqnBQ5VEeehunid+cCoOSUycBLKQIbt2EamuXJjfWUGx1V0G4
r60v+nFJhQLlNbm2RjnGf0WM/1JY6WeT8K/q1QDYzQpXnbXw95iAXY0qLNMZnBAx9LTG+zgG0cec
m/QwNvVtyEnszxTN7GPauwhv6FXfNfWeMsRTgexPEwHjcAu/UqfJ0ZTwwwd8gJTVctw0i8Qa01w3
beORhiYLeQzEeXn1R5tdJEh4nRsdTrP6kEV34g/5fhb6px+SeqM76ytyh+9B2cBYJ42FhT4tjeji
GPobN/1VV9GTDyok7QCrj1iA1iYuv1HR1pPkcgf08xH1zU8OVleKclNMlovvscFs7t2mPthwH+rW
BfWZtl2QnJo/+7TKdxXWi66RD8pXwFvG3KuH9MNzCR+7VfNeLNnjgChMi8J3cpriNW/amB3QvE27
+A+vL0wmCUr8/39j4uMkpT1ylEtMiHogvIPL1Al+ON4gZR1yS7SreZpPFCXDI7jaPZRTubCZOmnL
jTQB8rM65nVvjkMTVCejludchNR0+9NXQifpYJvyhEWTjKIkiY8Pj84FeU7sdtx775ikO+xDf0SK
YlyN9W54Coy0fUpFhS+uaix6hrnDWXFAr2ZGkVPr/guCfu/4tNLRkQmQywBqN8fB51iAi0uhs+jQ
v4hB631jF0SsvHe309HBi6leIPm2wVsbPdm+wRxtcMdVHpWYSR1wh8R5SBEcOw7P+LIqr9o4aPPr
zqnPAD9fUtWopzKK/8M48rcsnUcX+Gh84DbsCERD9jamBWgpUS/Ig/qJsmqe2XxAVj7PVA6iJurE
vi9CckJykxv991DgcBTV9EkKjQCIFy4sGQQAKybWA3ZjMytSWVkWbyldmLdm73Grdr1pg22y2tIW
fKM88qWhP3vTZgTEoKwZ67bD1gBzuVwRN6m2Ds42nyrWJ9oE+GXRHxp+aIaJbEPkEIhFPT3hqlwP
hprp6gm3VtRMBy2w25PXX/xXAzAAM3npKiSsP37Z509uzg6/NvhPdz37r2tPD0shakt6iOmS4KYp
WCuh/bGaChYnGA8CLEqoYEkGp0iLVSci6FDuwt/2qMGI0pYHJejYNBnONCZl0E/SLaa7/5I2OtmN
SI9+8ScmvfbsWeVzVyTPMCI9aJDcNxkCrCMlXqV1wdHO59ccrHsdiQa9reIPEe+8loPd6Tj+BivG
fD4u+08aVW+6EAiAODDK6i67DOdKqV+olrl0/nDiO1JSDBDoY8FOX1+CKNk3vfHhtM6Hmmvq1iO5
pXZzWy2IX98fKJuaVbvnXkCHRNzcSKX9j6vz6m0cWbfoLyqAoZhelYMl2ZZT+4Vot9vMmawi+evv
Yg8uLnBfDM+ZM922JFZ9Ye+1w41QpBQUYtzGKAHzZ1Tb7rrY+aUgMaY26eEZzLRYqRJUiG76opKO
u3Fa5+X4WkHS2nFvvE9nxyu+vU6QAe5IqFSGq5jmSMjtIAncgUQzy6KvjEjPZnEHi8ZpYh4O+ey6
l3YBg5SYHzm66Q8GPizOaMOTqlpsg/xphe3jbGPPjmgLZpuSfMhcLASx0UwMCqFKVgwll/g6xBEM
uHli0eLf2tCbyEPMn1OiB7hMP42BfDxFTEiSsHIDSwn6QT8Wk/qyHffNTYdPgN0NS/PhUZFj3VI4
SuaroOA9YsvqmzeY2ygik6qGsLQhLPPLgw+LONJb24aLuFn5H3Y2UlSWd1M2I54L/96UOS5NnW26
hhhMs4w/66AiZSmXzxogrVDVd6n9extUIZKtkxAJkKmcR3dCgpZCaHMF1H2tAUALRhoVA7ag5JzG
pcrbQjpL5CyqQWPpoOpdQpgthgveBt0dp4gbBIJZelJ6qDdg587CHc2jy1Z/FUv5mOLu5GLyXjIP
gVCL3q3SvOMAV1cGVnxdVs6GfFE0ll2C4KscJcqy3y5lKaYA6ABNnhPCzUXjteJvYzru3vJcPlWe
2kkb+XGeiKtFHA9XJZd9xJpuAXMdyQW7qzSkqMz7b3dkkEYi9sYvkF1jdXH2xVS8dHa8j5rmlbWm
2iqmi2VvzhvMSekaoixu1TEtdrJ2fwk9J2zBf0xd/3gW9HN9xxPv7QmIL1ZF7x9MhRZYmbG79qr0
1s977m62V+kt0Xreh8F40fBXsmZi6BVrIEhUEVmP1CX3rAfk8A5BlwGRnlAgCv93HYfoo8P01eLZ
KPgsM5+l8O4LMj1tF5SvXhidUJOXezQk9XdL05gllt4SuZO34V85FFcCoWn0Bt7BTtw0soPATgG7
hROAH8QsAs0xidcZyDtmu2WfsUFipx9Mvrer2BzPRdgfhFM/u55XbZe11aau5N1TGCbFLL8kTzok
t+I6tGiWzNn4nNCabxTCDweBJH3vZ8m2X01Vs3KIQtqqUZ6SwfztM4m6VKgkNVHIrArhusVMfNC/
BEQxILsyRiKW8wvCuAT+S05AAEg1ZuAol1MYTsICIOGx4/FD68Os+1ffBL4cLRFA0fyO4elaA0pi
0hyjzu64AOa6J2A0C0liTf1bYaqA9xnaHST72rEYyEElWZHCku/LJWtqlgycmKtjCln1ZN1DW8dp
ZhNJt9a+t3EovZBQs712EMfLgPRs1LPWo4jmP2Hm25uuhHWcJdNWdvpLomxj68vIIe6qQ1qLpXMv
pk2sDb0fQ/slIXeEWN71CAMPxmkMDaYxg7UTWc/mE/QNY410/Au22Hbo1UPsIS5HjYHoJn5QPl0I
gGwK9qHfr+OYZ2gibU1W/oc2Q3+rxRPtbsyQWftsO3tgZaRNdjlrviUCMPei9KzZ3GxTBb3UXIbx
xJDAeK0+Jq0Mmtj+Uvu4uWaK4nXfL47c9jShiMSIRcAKnto7mWlz6LEBMkWHiM1j4oAobh2SveJm
1cPotyB+KEl2NBusZ59I93mUfoe5w7UJoeiuHdpdxAD0WV5KUvUEy0Ub59nReqcrq10XYzhtbWcS
2FTjYwjAaxUQpUGjlG+doZlu9dqt0kMYeWLdJKND9s0Mw8owLmSh1EcjbVnyxwCyq8H6OzeTe4oU
m5TQMN3N3HgHtulb/HvGviHJcpNh7caV8mHXDrnJaHxIRAiDTVoEFCQkd2tmXmh/bEoDrJ09ngxs
e+WBujvZ94OFujh9V0barS0PVAn7tyJMPly9MFi5Z5iaPfeYrIuR4TV8ACDtM1Z8m00ffbrvH01o
a8rjWkrD7gT7+3ffeW/04gFz6fKnwSSB51quCylbtBbyEg79j1s26XkA/wiS/0jIes7kVcq92ZI6
NfIpmTJ9aQiF2hBd8ajE7Gw7AWGsUJhIzGG4lS6RBnLpj7lNxAbbLIT1wNz0PSl6wmy2La8AOtlr
ahC+OGuenMyaYbXCEFFgSFc9Ev4Nw0B8PxPv5WwgWOy14kkpUFwgFChVmq6SxuR0cHumG9FJTpJA
wGjThhrlOkM3kkkbsEvLF+cf8NABuJc6fyFWolBGXJULJME6nuMzzS33SWF4K3O236osZY/tcqvM
UccTPLsPIF/1BoP8PZTlj8soGTFl8VLbv6Sm+hobw95FktV+0XTq1JhUhhPAGBl4UJjM/Duaml1r
Lp6KvguAPaKgmj2v2MpGens0ZvyuM4shI+TJzgI/xcgW9is2L90mm8adEem3Qcb8dFaeHcGXgywr
OpQAvfPoKnfaqZTIYFzhW2EijJjiFP5jkn/VLY42AROKXxDKVl8150kjk5O+NPYdKo7QJZAGFLzY
4DtX9ziuTz+FKrnD+X95FVIjJFpfjay3fvNiecOSPk0DSW//menpB9k7A7gcn5Wgx726EyxKwyce
OU/yfC1N51c05N9zjPm+LM3Ppko3xCyMDIi5dRO1ynq0OnU6X0xt3gz5XCLy3FR9Nm+iytpNUeJs
HRhl0tw3BlVYKOPfvt18ZcIHRNmiSp/dE1E+tzHCl4LAy9miGV/At4uby3Y/y9w78CE/V2NTnhw5
HUxBRCXja9CkenZpQMEQDz6Cl955C2BhbN2qEVuNECKdyUFFVAA7LwxvQSJOYxy6W28ePvyUHUxG
UFRao/5474mv3AtH4Nufedo6YkR6FNHmjDDRTYpvN+qemQajR8l43zTTj8iokVgB/geEkHkW0KLs
BdXrh0pIr9NthI+/YkBY0a2syXulYTHqTScuqcYyzKtN4w3BwrUbtY9tFjQOjKHR4u/USf1hKK72
Ma93ywvVc9jQfL86ozqXEWAP/iPyzQ3TW88OWZt1bGJNcPRLO5BvLzuKbRzTa3+JsTK7pN1E4YoC
D7PmgN+68i29xuLhrnnOh/3YB3+qoPn2TDR5DZGBHDpqUzrhcxm6AS1++FJ6ZfFA0sMM329lR8Nz
Y+ZvKAuYl5rOsbTG/pSiKPEyEzKuldxLWayJEeTkXzLgtH+GO7BmfXRym4mI04E4l9RzL2FwNAea
1miKyCuszo1PvRiWyOgJi/o0ouC7S1G8Fr0akAKhpZoi4oOAk+PKLXyIBru2jsrTjO8JXthnVCO0
zLkFszZ9DWRx9hqEONOA0nf2WceiqaDwWli5pgGJg6ZkM7fFhSRTWoXNaLb1ucxQdcU+8vgAdUtb
MDP2O7VGSU62a72vUjzDtktw+9gWt8Zrvq0SU8OItYmTLNtPnmMcvKTq1g3RdpDV+bwm5HyS10n+
cjNPwPVJvj6TSbPr0S76lT1DsL4oP9fsPuuDJJ34QHt1t3J1CIdyWXkxmdDRj0twB5YS3tBicN9K
Q9G3jy1KjpBoGIaG2RZxNi7l2NwNOhW7kE+4JM7cxYSTCUb2o/tG4YqtzHnzgpoYSPgivDcTU0Ku
GEwyMLnMRl6HBv+9C3cpAt/EsNvaFeWc7iMDzn2JqZDsG+augengJdRHv3bfAOA+OSd4xuTvWsZD
7p04QTD31qeIWdI96lv8lhlmjGFsbh6h0kCfH3jNdm2DSsBIUuaAakt/jNhexPHKXDZ10aQ+wYcf
DBIgeIkQHFnZq41KGpXZXitAvcESujznNsdUYdyG3vVQSQevPLnJXfYu4QPDjP8MM1I0xTWCaPOl
YDsHUz7+6kyUPMVrlGE0MfxgoyNcoCr3LipwvoKYCUhGuuz4WMj8C3UUWePNT1TEKDvc8W7WwUkv
4DE0k5ThUB4ALRIslnHYFjaW6pC4iyZJUEejBtM98AXfsUFXkYRdIsa2Eo9BJ2p0xPXsxVIsAJZF
SpI7vfVh8uOU8g0OzYOdVj677xkkIykFM5i5WEbqLPpsM8XYiKf+N+MMfevq2TyUFPQGv8BjTNEJ
BQCicBv5kGLsTe8FBmCqJ9cCGupnxs84eod2FvNahIRRtfDZm46sIaNvn5gX+Aggk4s7GYQ72sGm
8Xu6MmN66AnMrULYr2XL3rzzAQWao7nHr0gLwL1BQFMeXLkug40ownHJLrl5KSdhxcB/PVbn2og/
o07tMndsjyIm4Dw2k11b2ORxmfPNb1F0dh3dDpG6qwQpRoOKBWQGF8FQuCy/R05Ozrkek9VaMrU+
RA3DSauLrXPlfJUS/Qvkh52HKuHUNXIbh057SkhdlDlk1jG7LSPUwulgWE+tPCPb0pOGfjjOnXtm
DeNxY6+kRt0Q1VF0x2KMbMgwCdljSlQb5iVIU4aHCCulJLo90vVjHfhvuako6Im3nPWdIV5HyD34
YvHmCfu1yQtMAD+JNSLhoWAv8+ZYLNbtyr2FlXcaEcOLznrkrf49ZT3zeGAqjYJe0wQ5In/40l4s
h30ZpF9TBFq0RM5AzUGvF5CQ5Zva34l6REbdeOkZ3Q//cmAJacaAshna9YJHIOEPCGYLHG0XxAjT
SVEYRg06ZCy2DckzKzSV6bGxfHyUfU9FL9CFZnL6drPPBc074ul/Bg1kM46HFFEIlw8ss+ewmWDZ
aokp1TA+nDZ/zFtawZLqfWcIRYg0UNaNXNKQq9iCajk6ydbEbDIXiLRZ4BPKyWjJs8YQpRxylBYC
f8zGfXb2y8PXj0TsZPBUsAghJDjMQbSfernL1HSKqPd5jidghthe2VCZgIB0Nz9mE51mpxmb4JDW
K6sgzaAVwzkfote5oKoIDFJPoY3i4vEVKwVjWVsZKt5t79oekQ3zYPR2PCI678TamPjEezUVpSG7
zzoCqM/IBdzfjpCj5XQo5/h5kLwzeSHfg4CKEGbNN7ZP0BEgoxEJkUKfGe7IDgnHpkAgHXUMWCm6
eacOFRTkTWBO4dkpBsJH3a1B1UPtHz8X9oRMfkkF0PpOGVuumgJz5LBuTRfRYxMTW2cBxoqnP12Y
7D0flPJsLbb4OXuJhhjknW4/fNPbYHy9WvBv4Jy+JvTCsQI/gst15mVFTAvIBI/1vo/lizfy1yic
9KPsd0OIoaYu9lzEYjMVpOxCtDnEmvW/Y2s+mMm3p6rXVLo/7Sj+pstYfaQAPleGwXEIdfahmot2
VagelVLlo841ENUS/xcM9LGcaGh+gDY0pbghE+i22nnDQHFcwI7xYPA2+Pa3Fwa0gi6OfKbV8Gdh
cA3wq2JY5b9KkrKSpv6YA2C5HQOjubfFhtCb+jE1ewLk8gCBVpCQtWN2T3Y9783aSuG/c+y2InyI
RHebzZgekmCk9UCzv0J+ywhz3jpWs0WsxMRYR9XBoPNz6NlXjnuW8rfl1b/G2kfPKhjeZGrfBPF7
kSJtso1sy/r7TakCUTN14hgg6vbOrFI+08jcljHoRN6FMZE0eIwjYXQfeMKbN1JYONVQBOcF9Z2O
aMv14OCBMOMXbLtbc1CSUlo1e89GKzdOiI6M2txkzVM3GKdBGOGO9Afi6UTc3wIkn3FocuIhG9LM
BI+uw2JgyHmAhIcMw4gvc4n9VHmDpKyieTS7wd+bNoPFhIS3U5a3PHgM6nuO19wueXKyjqG7J801
OKnk0W8TJAJUIIppyBoDV4AwwslBvvr+Y9XZFoMs/BqEijHAb+gZnZaAu4TMN+n9BsUbE6kBmolG
AN0rn/0pG3/7vV3trQSam22TPATJd8drDauF/c9eN+TCW4V+Hk2BzarqplU1YK0N1fSQpy3zDTxC
dIgurCPAn6GHnf/LmpJnOTWMpwdQdz2DRQ7WXdOxVkzZ8QbZbamrEbX+HWMEIC7XKHmKD1VTCCrR
ssVkhywfqWL/CmH40xEJdIP8REb9IZ7ISpK9x7KFwHGyOQ6g7H4ZrMPZz7OskPlx0iHiARPTyUD/
QpmAlr9hUcUAOLzXFlV5IaLgWPO+dNJg5kQs4xSWoOFd1BWhJA3XWL7JtdwsGwFABePr2PopVkb6
Vdy/T8ayEOJNPHgz8yhSFodTnYxbiyC7tV1TJrlJ1Jw6ij7Yzft2ojy+5ob3VoqkOoMZK9enfqCg
zTLCI4zUvv1L4mM/i7tZfjWe+OOGDX9e5bzB9UKmnqIqwyxVmK5/NSe2U0NEstmUofptXgCRcKa5
/JqBXzJ4T0MyhqbpiYQmWmDXTviI9/giK8KY3fncWsiS2wognFOxcxGO91NL2j+/xl8/l++uso6E
NDLi8Hu1T1T6GIWs1HSBG1I69pVGFhYPWjAkpQiVUZx/1D6RUX0giGir4a5PLdIb7njkUOmxgMyO
kPHHIj4EvJrPy6/8izETM2lik4evYK3aenwc5B8jprHztNyzcWV3FPanvKIkUwaDgKYCasKunDGm
swQm1wwE5fwgw/Ge9WxVxiJ96KXMt5X5WM+YxpuAU5XYkzfhk0E2dmjURv0aRGo7ivg6ju7DbDvl
jlUQWrT07k+QmAUelq3bIG9IKsm0feAyY6ZONPpAVgVCNdEymCsJHl69GiZKErwlYGx9+3cExYCX
J8VZFii5GTVKOOgDXEVFG3A2Q1SpQSaUeMu24WwuXG2EMBOCfBLksg3DGJQdLNnmUO8NY9QrM2JJ
KEliX9kO4Q+qlAcHt8p+tryr0rQFXmUmR+ys+tTa8skXyL6G0L4ESGjvTivBIXf1uKmTFqWeViRb
9ctq36vZGrshM96Mnb2Qya13O+fcIJNMLEQ6MoQCZ+dF9zTb1TadoxQrFZmw5ggBkxELMzav/Oq6
WcJbqv2HlOPiKa40OIpRPHbt+KF8THimANc2cFKiILDOoV+YD9NMSCcR5weqUMbaoF2W+FDgjS7x
IWupQhYCSVfuvalFeotc91foVcga2qpD2BS5h9gjiSMwZnwRXXM0QRcVG2+If3SkMqw9iDhLCaxq
qs2HOknt10mR915hkGeoZR8JtlUPU1I66zCBB5LP3dWuRv+pqe3nWE/Dm2mMK8tt5Lttuyc3couL
SIPfAmLtmloONmXrkwTqhojgdNqvy0rh7zWLn8TQB1FhjB2mgd0fpprVLEca7G5M0n3O7HD0vHyD
AsN6dSbzTTe5Oa5Lt6cqBIZzTyEOHBkzM6nsD4Gtxm0kGG27ZF5d0gXaHUTx1vFE/Ssm+UUQ3HZh
9yAPUqnHVg8Z38S/BKQQxLHInEUbPpQNQO+s65qvirKb4tbsQ+MmoUI8jTDIwTZ3Wq0ox1k2yEzt
GtwZ0EcEbwkZMwn+bkbQHBkx+UH8mCYjuRWAnfKx1BYHelGWZzXbZ2vK3EPah0QWZfKx9iv/2Vgy
oJNUbq3SMlmsJszY7bI71TFSYY2V5mTn1e8eudVTiRYCh2dzQwD7x4TND/W5pw/3reaWcP+skVCp
DeA1bFL2vGWGGh0x4gWbHgHB0VHe1yC86DEGKLgxmtLYdSgSH4ABbZMoNhkQ8WVR9k5tevYwQREg
XQbX7N+vlQcs6Ds8uFt4g9bFVba/DQrtgTnFKjgyD7hnHTFa4biIikGNyenuWvoPomx0pk3yFraD
uNYk8D7LGRCNE/pXHWCEc62iuloGt+hUPfsuHKNeUWokyQHTBc6iqj+UspXknwAGkkn9bth9sc9D
UgSEVaKB7et3s3XufUXZZIvumRBXaHsW800/MfN9jvbp3ersp3Hqwc+nLWG1onic2wQ+SXm14tFm
Qco7VWsMB3Pqe3vXx5LjhH+ZPPztp0y8jtKAhYJSdju6eO7zsJmf0e49U69NRKUoikcGGpD7/cA5
F7PB6WAgk+hZEZ8c2LhMhRjgyM5vb4UHEZ+6JPmK2vYWE3Vro8F4TyNcKtmUzm9OwuMTxl16T0Kg
QUxMgls5GM5Oyfbqu4U+g/SmKvXa9hMK/UEF8/B3ctq9R2pegxvk2hdKvSCTddauEPog6Tq6aAxu
odbeU8AARkzN079/GGx0ePCIb1VQvMRdpu4c+Ore2ZjT4G0dNdgYv8omZJX/+4X8gHyX5qcsUxrk
V5zdIhQ5B1xpI5skQEWWii4OP/UxNnju/j18jkx2dinlGVWwfRUB7OD/npXOa44lZwCmRheOz5R6
3kUbrNKKZHq0omp8qON5LzFyRpuehQOu+xwd9LbGXgfgbvERlA5wawB1+QjLh8uyCGCw/b9vmSGf
U5Ka+XlrRgv+qh/ZvgSG/2sW9KSpPXIZptTJnpsPz0MLU726KyVgWrrzMU8LRKJDeYt8BLUFQlk/
IUJEpPox7cDyFYun3Zv/BNSlFtJKc4mx8By3QZ/JfpjospWYmfhJ/xiC9sebGr8goL/mzLoh/W7s
0n8SSKxhjnCJGQy+KD4Kc08067BWmv8NlNEyiOm2/Gb9Ki2b/lDPywAqg44ayRABqPelUULyyYS6
YkfYqHoQgbEBIA6ofs++gLM2P8wl/AhHolpHRxPv2DPTG+DEzVP3haUpB0iWLLqu37HzbNGJnxMl
XgcfM/sbNo6doskzRP/uRRT9QG2D+kouLs7IMpR0Rz86TKL3kjyDrLK3fDSKQ9jFyKH7Zb7Yhsmr
HBe9Lbpdy7M6su5DsHVRcWCeynMCVsQfNJvbYdr/+y/8CDfnYrIrT//+OZcgfysnO0BaWxoI2VYr
2yQ1i6GYc8L5gGrKA3QTM1KfswoRSo81x8lAL3Z9xTHqM+CULveGY46b//sX/77778s/fXsefrqQ
IY5zAV1NVtVAbtKTwfzB6SZK1Ngj4mH5zpwERwehfJsel+1paBjjCFQSBM4s33IYMT38xPKfXFtS
4LueDY92En/vTu2eyrk+KjX8bHxH0hLGPqm+VBLlyWJ5sk8ba69HbziQk7apHXYnSdt8jgJ7f0Zl
NdFpITg5DPZwz12qxJERIS9Gtg6z+lxFxYDqvdm3QotNnmGSYLW7Eg4rMGz7zYCFB/5luEMPtbcX
gEJ2jCJ1zySAnuW/Yzq9LxboYlrPv0xLg79lwzR2SH0ig/4pzt8gfbFhQODs5bLcNWoCkjaR3lEU
aA5sCy1pVR+8LmBGW6VMxYpv4oHvyvT/SpQNWYiYaq7YYEVplUDuyi4skAijSd3P1h2e8q5lMsgH
uaTRZfwFkAUbpxjwbdGp/i7z8YSXGxv8PeRCRM7bn6VB8FA/9z/FOF90u27YZMM+MbNNT3JVOdbT
is/aEkzWP2Y++wbRz4im5rfJosqLZ7mzBkrWKnsmX5SCxJXogz5K5MbaGFnhNi7FF+2dVzif/zw7
LqTHkvRk5e+zuKaFnOObyTRxrzMLTPJwRak6jEO7ySxi9Ixk3rXWO+NfvQIiffErE92d8Rbb/V+M
9zeddzvsEQgEY5M4WIujie2u46lHKJt3012MnFF1SnPvD4zMoxfjDiDqEdkYrl32rqsZzb0NdLBy
HuyPFq6F6qYtcpZhhdJXwtRWvxoxPrPe/HDiFmcvkUsMEGEMija6lB4AaNNPKqaM/KlxEcNyRn7k
p0dreHRM6Fg+MvJVgfIFowad4Mn382f25k+0z0yrMudTuvhwop0RDztvYeM4BpEY+fzOq37xiHpF
kRIlwdp4rrhwUdYMdffhyXpPL0LdIIBOE6y7J1FjnQQMACr23VH+mMHTNhFOFxMtBKGn5485Y8Ct
U/x9GoqBbwu1xuj0gAEO+1c6AmJ0/yI7eBSEME9JcVzc5mvUXY65lBPVRxAhApr2INoIlJrQt9je
tmO1U+Z8UT1bMJjOHHAG2iWNmlc7+lE26gW8KvSCsP4aXbvf5y6DyjI9dxPg6CRo7Y2TiFsYPhg5
YWKYOgrs8GpgyYpM0hBs9hSdDKIp7gOjCX50XTO5SV8bzcw9aYE2V+zDYHl/B5xYlYYO21E6koUV
4Gw1HnArjj7bdCgenq/2oYHnRszBiRubJYnVsdz/Vmxvb3T1X9NcqT3S/wrUF456Th06TELV7bq5
lg4qXLdUOOyEBkjYt89Y1KHpTyMxT1zaqzQlSpNINVou06dYceyLI4LrgN+ATTHT+qapTqAE9Sqq
3GEdDQPdBAob4skwJxCwIxnGouleO03FErnNj6H/pDzzLU0wUMdMAVY+0981lxXKbTkeWjWoja7Q
7cfzo6/ywzS1+IDDeIdqU2yyFKgM+4SbVyWv0Ktwd33PM0ov0k9QGI7mW1T9aXL/3VHjSBojg0uZ
+3LXLReWiPIHqIjaCC6GmxHQzs8XgtZbxSOEQRemDLlkf0MzgKPQ75pB1GskgczRHJj6+HUSHeyD
CJK6FyTMm5eCChQWU4Ny8bPe+JO+ct//bZnFjWX+k6uH7/YIWoVKOrv1U4NeUR/Q3pE0Gjq/KdI4
zsPm6GTTh+RA9edhM08JPw5oOiObfvXTLm4MEsVhI+M94VPu2mwnTAFwojF+1S1/otu19r5xzrUV
8/EcnT9151/UgmFy8MKUbgtZN/qcFLnfRa9Po40ipS0+m8bfTNOCgJjcg9LmW6iK23IEihkPaWU9
j2wnvdTA0vtPtl5/FHZ9wkX96GpEqx2lj57Fb7KwA8d9MQL/3exIi0UDO3hUYeb0SQITftN6uA8F
suIMRwIT6RkGs2eiP+r9i53QBLn936x3Lz1We7hFRFB1bdo/mhXL77JUD5GrLu6Ai6Fw/vT42LrW
vBI5uTaKSnGbBLs6dfdekwF8t6Nn/C/7eUhel7QCY7BB8BwLGDM6eeA1f3SK+sBT8dB03YdeWDOp
8TCWEetN+Weg6ls0aaXDtpIq1FqTP7wCBbcxkop21YMmMk3dnbCUv7amYB+st3D+ZUTlMexLUPnG
Nus1BNgeokHuYihhT7OiKXoUL9pRFs8unxikL/g8kINXqt53tffHcoKXOeEDmPlg8jr8AV1wS2Pq
CTP+dm1CTucIDoBQ/VMQG2wuFq5iOZvfqWS/47MN4TixzZM0iuw4IU1I4nhjENJ2bFO/pQjycH36
doTGzS2uXSrGfcVcamvpnCGNbTWnEenTf1+i5R/jST2zx7hj4F+G/WW/IXmcRcKAoa/x0fr0JWTc
fwXSuBRSyIA4q/996+A5G9lr7zKUGV5MfGWU9oAXYcOwTwqS+iSXL0mI2VzZOJ8iG2lh05w1SyKe
a2wJ0uTHKo2B9gHB6unfl9xCjkIWnsFaj9IwI4G4GToAchORRjglUT1JNFOAONd805z+fTEsdGJZ
FyiERg6ZmuKqcZTwKJGsnlUfbafs1WKlaAh5Al19Ciz3Tz2P1qE3WviArSM3rWIEDnN5Y1RE+/UW
YJlePPXLnisK45fBlHTbBa1g3Hz4BppBijsgyI79Z8YoS5X5YRf9PbCpCkibEM9sZrJVkjFaC6ch
3sYqsIHBpYseDk+RFQ2rD5FznHYR4l44+pa3g0nwjhWe2SKnkTeSgszoihlkfEr7mVrG1c81CC6K
WXCwJPfo2UNEzi7Qt1+tIameDB9rdMndnuLFD8TMjFu+kTEVb9KR9FPPS45uHvxCgC6sNH4IywyX
DgdYhEhnh1oGMS68Daq7WZKgzM3DfwP53LCKoxvYD+PMuJp4a/Zz43nU/sXpgpdwcWF1wC8mnVI9
+MM5DcXfLrIIC/g2URaD5z/GUmHPX8dY9soATnPlJPu4lxdXT39M23xjoPvtUB15g0aa0sg9huW9
EIc2IR1UtMN9Lm1aNzs9jFY8MWECOgwVdy35rOM7A/bGkDMe22Anxv5jornireYk5BLayhwzZDsm
R6xgwba1cIXwuwz4coo+ag5xXL4GMfvCgnhc5Ap7uMrsp0Y+lKFgNMfJulEhv81kGw915V6h+iMS
GTDDllb+05nlu1fRcXGlwPkOOtKdGByPZL6MI6W4O+jsAq7pxZ2eHY93xKAaGHzgxGbXsKB7k3ND
RJ0hoRgaNn8UBb1XipGWX/9xc8RGBMuin/a6h9p3/I1S1VGkMQlTJBszS6cUFOrgDA6DHE2q2wKU
h17MPnszjO1d9w9pkBSv7TjuG9N+g9iKrZ2tYHLRTskul79AZtHXMNEOArMaADIiSzWTYqMwxHC1
IxjT5daJ5k+PsROSdsRDJrqcqvbZB2JbYw61tgl6Z5uvVnWS26gV1L3KJSUm25s5at1rpgT4Pqp1
B6j/hFsJbY/PSIkNLeozYyvINF2f8YQvogq0Myajr0bgw2gSwNSVET3Uqbw63beZDM+zbSBpz/vf
Q0v/IBqedGUEW9N2niNpvzopfx1TvMxr8Bj38iFwvHuPm2Tfl5gG+/6bHfSLi5RqY1n8SFEr2A/Z
X5OMGE2413Cm+EF4HfkZCxjJwk1CYG5+N4yOVrjCP8eCvizMn4D27t253GQO/8d6AMiinfxtBo2I
ZZ8I+ZZPokOlFk8IfKUZ6auaJDRrrDj52DCdq6p9adIYYbs/zUKUG4+w+s2gjaPdyV0YBtPLJHJz
54vwUk36jjP8OS1ACTbtdy9MEk4VBcGs+JkHmIvgjbBbDB/AMxAzBNbfQcWMEQV7TELSgeI7bbc3
y+xa2pE+CV29hEn8Pmov3aaOemRs0B4cMGud0+D+FDYwAyI0N4xnrjK+tX1GnWY1XJd1+Ymy+nPy
ibqzHX6EugEDOCzF+jLKIurH3PgWBUg6Tx0WEuabHS80sbpkUhQJyLiM18c2bZyTlLktyzwUEWJf
FeR0WGQMoowX18RvN+6MuwXFlTzLyRc7lRBLIGIuaa85gKFgAlv3QCQcR/Eyk3ZnZKyD5cBUAxmC
Uf2GhfahiEpftabGP2vnFw7e/2HvPJYjx7Ys+yttNUc2xIUyq66BCwiXpFNzAmNGMKC1xtfXguer
l/nKqp9VTXrUE4YrOoN04OLcc/Zem4CCmMBnawy0A1D1YmLTGFGAaDWmqERjdyp08WFJrQ/KE/nx
wLDbklUQhuB5d4lMThINtquUv45Da9OvY6tKDuZO76ZH0MRkDqgxOKGYkdtYm9/lDMsCidZ31/RH
KvZ6+//T1v5p2pryT9PWNmXXjl/F11/T1tbv+CNtTbV/00xLtm2BJFS1tL+HrSn2b7ZtKgQjqIoi
VPZR//K/irLpov/zL0TW/GaattAtmwQ0je/n7f6Wtiapxm+2rNOb1jUZNI7QrP9J3Jq2/gf+krZm
KbrOj7J4XDAjV4w1J+6vaWvRNOqoyXOuEbplxXRxbY2ZQghuFHBfOqvs9MMUDRljfNFHD2qOGGQL
wEODLjGl87pt1cfqYmX4tGmpLMAz58iEzRYTSFsROB2MBqpdHcVkmDeKABsp1ZnX9k3UnArbxHCO
kLzv3sLO3AZwSr9iwRxrg1d3gNatKi9yifDdaCYmeXMzvPaFjSGis2JMHfFQj9YWYpqcckkyiRqp
kxFhiwodBcPS0k2NM08h+VDJYti/pgynDTQs/J072My0WFvsJrA/ocNMG+b28IuR5BPBbUPK89O6
w9WHmtGgWwsk5Kc9WtFPKU/N90Hr2MYQgTENFBn0x98hwwXyJWjBCuxVK4IWlmA1Xdy8asESSRYX
REepFTDBvcr0YSOzz2QIOAswY6pKeOue/BuIb9g9kUfNklieiqbqJFbIpLL2SY0HY7MoQqFboGjT
qxYFg3hTayiUkmno0m4MgnJxjKzqf5lGNL5JYWUy3IqnzNyVMGQsj8RQdflGM92JLzI5S0KF88po
vmreVDnoatgk3xqhYWLadgYUO4aYdROoXzF6+/wkMzwhMZOMhsm4pbKqDb5Kzs5EgzuH6eG3C/Ry
Z5EBKD/UEqgrpChNUn5iPO5J0zDBIDpk99iGW+V20HsiGEPtmumVYKtXlakxvkp9p/9uBnfISQre
ftOrVm1uDZjnr8migouTcR1sOrnFowcpk+DeRCqkflcbGiS1zmiEdh46I7GdWk81Rgdd9pwMGVSs
pB3V12qo4p9p008/CjUu2flTU1BqGCBJYR7LgCEYe1pYSsJEvapqDhRMk6OEzdWyJmbI+FfRxxk5
qKsRWdKPqlAGBJZKMdCCRvNCBIydF1hbxyKkaZ9nAPqw6I8fQZ1yEKCWJ7+Xq31afav2wv7PEpT7
L1gIRN9sQ7tFHpwgouEqV8p6v4NIqKbMxhWIKYwqwuqgLgRhv4aKQR5KUspJfkTJ271qpd6cxsiY
0XKELdLOQzgOtfEYqMrAnnTUk/xsUF3jBpCjEbZ/19Yjoqdxopfqg16Rre8RIbjpi5xfHVQXCFow
1uS/WXUOQleX1P4VaRAloEJW2pdVDPors4tG/4WZFoW52i+5+lOO+ajcOkVIcUqylW7WKcFE5oRN
YvpxqSt5cSuLnueWRm5HqIU00ERDKmTgcSWtR9XAXgWGdEHEOc9PckyXZxsaTWo/xeCCK69LIDeS
gZey/4FoaS/mXs4yAmRQ0gNJbrA/jH6UT4i50zpdSaFjq31q/YDoSQftUKMMaxbAxQhK5Tf4IwEj
BbuSy+WBfYJaHVvGvRRHfZyrz7W12GJbaiqmw7Au2uws6iBgCzRWoelTfifxJ70jsZrM6fJgeVmm
vEQUrkFwW/HnkQlQZaU8yyyXpg/4ZAa6Sta6upNZwOqdAY3G7fXISvCtRYZFLzcIxtnCbb+oxk5l
pyscvDQJbmCVAmEvETyiHqxeKbRNPODC3WhWiIVhwplYPZHWYdsbvQqmcyqV/XKzkSmCYElWVZOZ
Vcb8QwqFOjl9tsCuU6s8/yoq0K1n7PrdsoN/NPb7hAOFSikIdE4paRQBn084/W4Rdm16cRFM9NmJ
zLBd0l6C8H1pkE/VB5HLlZb9xNycAgqht8aB6Rd9WmYfJQ5nGgPA8Ce5u3W4u2jY4tztwvA8Smpk
fIBya1rJ7ReAnRXJwYECN6WjnyvvhbmIIod6PzKdfx4iGLE0/TnzlteQCXN0MnVVnp3J0vPlQdGi
5D2jHMQHtYho2nWo1LMNVwM6hqk+kGMrgOPQGgiBvexZc0BCxoCUb60Smm9gE6jItFmgB5FLxNUM
uUmFRMVr9NqZjDD2Q9OsDB+BZNvNVm+7OnvqhBo91VUnbiD0MWClA+MWBCGD1m/yNiMEs1f1mfw+
edSgaNViGNHsaTTsI7W3ItIj8ZR5Fn/6xbHwsTBpj9jvoFVo2AHuNXQsITJPQxpcKwYbcVrwYlj3
SJ1o9/+wsvvfpNH+KLkEM7/v2n/71/V++F3uSKf9hzv7eybtY//dzLdv1HXdv/3rn6/87z75t2Tb
5/mfFm72Py3c3P6r+86/sn+o3NZv+aNykyzrN1URNoRc2RK2IdviP4JyJVv9DfU5lZOpW1RnskFG
7d+KN2o3SzEM1RayjYhc1v6s3RTtN1NbX6/rllBkPPf/k9JNNeU1CffPpFxdISHb4P+BsIYIWhXo
3z/WbumYp4O2FGSO1ET0FBUipVruPI1tm2T/ygMKCdlShAfXG9stlAYE+mzmi5exKhkQ1/oFl9PV
MJpL/FlIdgwJZ7kG2WUKTK+c8xN0NBIErScLVgPrVvwxXIPQeisULokB+ieuDK9JURAxUgxAr7pw
LyGL2fUIaCJ59YIjPtmbE6gug0hpMcKGm44B2OdQ/c5y5TyrgROhtcyjMd6VE1UfhqttVCM4wn++
slqmjnbES4jcNAt5Qzue0KEIyADaoLu0Buhy6A+L8pT0nDZp36JGVTAABd3ys6gmD76aMIof5Wh8
0tdDiOJ2KuwG8ijw7wdrRikybNYILufZmxy2x9qAhRZUo4srkqJFLX+fY2JWIQqy7OU7S9BUIZ5i
s4ABw/8Ha8cEQa5rOnxVBFlsR1uHIdGxnvrv3uj9oOqAWeoKY2fxUyowpWfGWjgmOsOxlFli/RGX
w1uQICWt7fnWz6C3Wg2pAfl0okiCg4JtbokR8USD/EvW9SNjLVLDR/kZTUrHWHFImWxiGfoJc041
uSJMSYQHpSvPxVphUPJimH1FFO/RRlBOqOkR8CZZssNz2u0AgzGNWbT6odYZyCaWF0HQ/6UA9CFO
AynClLqtlJWe0iFwrIxUYd8NWMaSP8qechDHsIRNtsQFl4HwS6A8OXSgm61ij50vWTYQBywrm+qE
fUYCuDsdJfzcwbp/wNRppIzspcK2XyJET1iY6CXm6nyeWKR3KKTeu+fBQvfWKvZ7JvBHRMbwNg3h
kQneDskf2bB5KzkMm+HDUQLTp0w67FkRGfD1VDljXt1wmF109sia4o7FT2Ft7X7cTCNO1Ai9XhlF
JwaEe4g9Dhd00jprp10QWmNa/FQyrJTGAFzEjHwK7hZgiX7CBtDA7dGekNYMe5F38TZRmstUWFct
elgkQpcwf8/ttRm1Qyt0AnUwMHAd0jXcuIvFZJ783Esod/pucepXPZDJ65AE4oVQjfeEC6JnFyhm
0UqXMrFHeE5+5k3H6CK6BXC9Oqb2By2o3EjEzb5Wkg85gJvLFJrWbvpQG/EFhlV86ldfRodUxGKs
sxkYfgUUqwdRSejY5SerwRzekcrSfdA4O6P5AUaXjPKhzr0Ul+ymUyRIVMhG0Zn7iQGdo610+rar
mUJLyY4NI4JlklvcAX/nrXJsbGipiP75CLCewkERZymqFRe8R70T1fKWV5RtHLw7m2QQTe08I1To
1MrVjfCSjDRG6j0NgsJjo4S0+hgCMj3Rj01CE9YI9JBAb2SDI2UQFX2YO/FoQCgFlcpBx3llqbRv
1cKcvIUBrmAPgBZ2Ck7ntBu+lKV8arPJN+UCYmX+I0P7bkBb8oi0OViT9nPI0C4w2gH+EmGu08Li
aJMmovb21zLj+ClSEfsK2IYNxnjkv800uCH1CvgBWs2M366WJhNoh8sgmIKALAQ0FQlRCFY/Xxn+
vWIdRMTIyYYIuAp26NhHR7b7fd2ODkX7TYfjudV6yW8CTRyadGCGgj9tO+eAWNAe7oMIxaAmZh+k
FLPErLNITkm/58n6wTq0dq5ChIIdK72VKv2ugbrBGdrfElTRuykjs5lN+V4IyCO5DbhiQbqKZYex
FHL5mF+xL63lHGrRuWvlFLKyMsCXl/b0DcZH9HQgHot68HuuRx68OzQ8MKdyuB6wFpQzlo/pY8Ag
uMUqJD1Ucqq5cxUXjmKFT31iL+csLzV0+sZNqmO00+nCoitV3904IW+VOCqIO9mMff2r0cnIa2xI
U4OJVx1iWlDa87FMPfQr2eocbc8Sujk+kzjYEmGuHUf6a881Lm6Fhj+pLOK7MJXLZBTGVU5HoN/R
DLBJz4o3rpPqZsKW4E0NsIy5B3WqaGDGGMtBVldRVpPzt7A1PvF39jg7Gwh3anoycjjJQ5vHt1CT
SVhAGqcneuMNMulouKLUTYXzniC+zn5rp+y5jSf7m37nzlbLz3m0qltKq5SA2FSgI9PNc7yymCiB
XwNdjk+5mp8aMicO7Eqf4+pXZFEns9tiW7Gmb8pgMOVEPSLp5TAlg2aqbPwErdPH8+MyYAlQDZbW
OEsPQTG6Rs7cLU9Bh9APHaWZiJVzYaS+xjxxS8cBvcTquoqBWPQcNWXD36jukKDADLnGuf2Ebpee
spoDqdNe6dcvu2uQFIdIyh8lpnjtoIpdnjD1iNZISdykHAjEcFap/qSskqtp0S3Gp8QtsWfVjrMU
hZ7G3O6Et4XZccCQyEit15R1k7xEchiMKNmR5jx/MkkvO6X8xFqHDlSeyMmeLWIn7JC5kzUz6aiJ
x6p69VMsmn0bovSpU7rlsmTjl2a12h5sR3xZWnv25nVolmlog/Pamp8yK3wlEQxff1YCPNAsD2dd
vxPshUO7cQEyMgxdJEitmJIQ6oSXWGUWMA/dOemaM82hxLOZFcLNK9EEsUt1uWbRtpfQuJeNRXJr
TI5QXy473K64BiPNr8v8ddISJHoRRwiwl4+GiTH0/YV1sbouQgtxIo2KZ+jtF7CK/EjLBOG1EsuY
dFhZ6jB9BjqZsrUf2svdsNE0zeB3KPvAMELwMktpOUq99kOKkepTiPFLRATNmfMFuNCvxVDe0L30
Pi1uB7TQcNa65Ej3ChsUOG4UPFh9GLKQ06DplWMHUfKodkyl9Ak+RjFjt5CJu3ikjRGesBrhne71
W4PmDaPwqD/08StxEaNjYEWEld2kp6jlgpM1YYx7OH7m3Gn9MJ9x2ib1J1WjAIhla57FoNnOEp94
KuvQJYTjKZULnUEfuMDyt95qCjiWcZYCZOfRhS37V1xFl4aJxSYlyRtrnQPTE42LnaAbMpHlB9G5
IUJun4nlYNK9J5Cgc4U+QBc0jnaKN9OOOE6sXRjBEWuqF1lvrpWmoqAjnbUkuKWwdScJ36lJ4JoU
1FQT/290D+eKOBqyW38vsVEiWmDsheUMsRrisjTAv7sQ91db14ls5ziyELaI33OFs0ZSK0ZUKJ3U
AeeCWrGJLOuaJVOFwGQ2T33QPiv8NdJF3yUDpIl5IQt5vrC52BkVm+3JRD+MFha+d0nGe1l+oHwo
N6oC5T3p5Oe4L78ZrtGJ0+rG7Znlp/Xcn9RRx+PYBa9LQ2qisfqLO0K6Ywj2xD4d71/sUlnt5WBj
OMUSEsTXZ/548H4zKsUYbP/zzT9e0ADWslVNdf/yov/6W4Et8FNULe7xpf+8v9sfD1UoRo5/+fa/
PHp/VYNK11dYdMu5bg/1+iWxo/Zwv3u/tRTLXx/7Ty+JaQXR+1u/5c/vu7/m/g6LKq/dgf/b2/63
nh6VEkVCm2Ag0/Uc9WdcwG4oWW+RkxR/3P/zmftjEdnlSxj4jWKhzyIbkPSKv3/v/db9sT4Tto+H
2r5rNklJ6/a2nvy4/4T7l1IdMCndbyLVRtfJkozPM0PFm4sAUYRsqT/rBmYrnB10rQOaPkvvEfhI
6mc4hmhCV73r/Q369X9xvxXYxttQD8RR0Jte2VP5wc6nHJUYt6Q44FZA7iKy22CjrNqQ+xdBxKwz
Ds3b/UflDajGQPTMwdYfKq1S0/sTUoZeapCgBsoTXTWgsGvtYFbA2/RVvBGiDjvcb92fVxfB8/cH
7/fNXh+93uKyu774L29xv/+X9/nzecLEJ+YSWbCvjYGrU4/uo4cbdEiakXZqWLiz0SH9Tdc/QGcp
ULwy4Jo0amSgE+vH0tylwcX6ad7v3281UojfbiFa/v7Y/YuoIQForPK7/P5xABZSdtrANI5O8uCt
uT7r53D/Ev/91v3u/c9U0T/O0BX2TZrt7p/W/cv9uT/v3l+PN6H84wOtlvXKcL9/f+b+wkSZmRMq
l8DQdkHILCKTsADiw3fshpRBOBEhIaubZNSe7K49GWl+HuvgKpSv2Fa8YhlONVhUuVBo8Vtu2M4e
e0mwA2xlUskxbW1XcH2dizMX8Es0wuoolZvSE51UlA+yrh6L+NVM5V0q265Jwg7+Er8S5VfyKEvq
sYlnD0E81odgHzWdx5wYZ2DpmorhNjKZNhu9TmHGs9WAM8YyeG0EODP1V1j8IkbGybGazLq6Qyu4
w1pwqUL8+dAo+SDdGUEojV/HpJ4r+mSf2VcVSgCyH1wvWUMTfkbY2e3pRwI1CsJ91IcPcyG9d039
IWz9cZjeMfQ7MVte0r9OWo9MpmxdGgw7ZIzMIvIjSZtHz0i645S0D11PIaihsZaFb+bwUmFvasXb
GAqCBNvjCFp1AU7E9MQrhXUy2skzOtULEuXHlM/PfSA+xjg6Lc2X1k8+tpiToqar1P2KAJkdAczg
VhyYOfhJBU+4GPeFKU49eFplVr2mnChUaeh2JL9O65bgMgxcSqTtpKQ3eZQcqS2pA8xbsFgviEIf
Sd7cIylCzc0MpYuHJ+rgc5ov1/UXENNrh1nXQL0v26d+Mv0yH7/TTHliTPnS2PK1iGXY3+hbUnZg
qOKSqLv1BUNwTfs5haEvt+ExS3v+JarA6s8VvgIDP3pgKg+95aB596euduWRYxLlkqntO5ox5V7L
LS9R6YCep0E7EB96ygB0ZJLqVvAeg5qIoH4kLLU7mF1F53c6lmitDJIqhBK7qgXadrrURnKkm+sJ
0AgdoCg8hoxAqksqLwfFytA8FGd74qeL5Wi9WV3qllQBhWEeJP0tKmYngYEtrIAQJB2pjHkE2viU
Gq2PMNZNmX1IISxqXHyz9kLwnscE8diF8kOdLtc+SfYT3mU+3H0XK07xFcWjSzA1PCgQUj1QuwXH
JR8MNkLKRqCb3iKCQ6+bJ90qzvDeTwV5LkYfn1NLP5bm8yxmfDSw1kLT1Yj569v4vc9QUCQbE+Qu
orXM74V6TIV6qMrmhH7OscyPQiJqToeYXIgan4+xHBoEir1EupR5HPTWM0V4K1XTT/tXMf2uzpoP
7OxkxqEbTQRvVSw+bb8LZ8TNAFrq9gEqN2tm/KOMtctQcLkjb6YLXtIm92VANlNCqTmBm1y7e0N3
wM7XoaCQR/OWQOZOjcFfkvBzUocLtPYL7YMD7/yhT9mNHTV5e+MJh9We4oU86+VRaq1DKpKLmVv0
78PHoZYdlLRe1fiDaDcqeBJdqS9EW73KaILk2rwtlUA6CsqnFAcU3o+SFT31IYYGqMhl7VV0VYyK
1aogMLco2ZT2D7hzL2kxfpnRr6VTjkldPiple+jp/HelJ3HwGUv4GPUo2dP2qGIRVGpph/qDd5Bf
MeV8YPby5Fg+kzq4bSyaekp5y+TgpY7mR/zub4wCP5hAsuEPvK6c32RgOLQtgTgzye5QUJrTMS1C
L5Pp0E20HLG7WYTO4zRJQ6RpwQ80jq9WDgJMUT2lCqDkWYdCOZmq7kdWeerG+TyY4S3odL+lFyIY
qIfssUZ8g5nmp/pysCtWd8RgqdQxuqcmXU4TQHlJLl4qNge4BTxbXx4k/sSlypEkKQ9mkhDgFXoM
hnYz5xvyYi/L7XMsdY8kNYIDBnekJTAH00s7GVdjMG+Urw+BYr0OQfAs8DuQtOWVS+dhlfQCxERD
Kj3rZNBiIT/Xge0yMkH8SdOjk/w0t/eVJiM/YqyqFekZ4qRxM+XIK7voUErTQx0NNEYVHwPbLYZJ
bxSqt8Cf7qPWzQMakroXUfLLCQrNZbokHGexYl36IAaOknqZpbujDadYR4M2JsdZGFfETy/MiuiK
Z8IBU4XTBwgtebM3rX6NR+TqBhs9DRCOnCGvDL0gyDx5KWHK2Kds+pAa7KX5Yx0sBHiSGz4sXJ9k
536Ia+nrHEdXJp5bxj/bnuAls/HVsmeVaffGkKCh7BiUz2eFowCnPtC9Zae3H4EVPcdMNGd98mmk
b7KluJXx4DMMdkcdgwYKoe4pyXSPgR7pU6ybpQQruNgTgpsDJG2f8n48Agq/1RFaR2N0S0x7aTnD
ZiZATW8PSsa+HBZvVoROmsYHgdQOi+i7bouf6Dzejcg8BFD8ZQSXKy29USqW7vy2xDAt6CimKN0R
fZ6BP9rqsU6eZd2NAeDZ46P1u9m8jOm1DtCPMa6D93haQm2vdJ+17ZgMvQpOo4vAJ2Zo6rWwbzrq
v1ZRrmWPoMAuH+uWmNgp9EtmlkGnkrl8Ycxta5UXCtSPydpxHaIXnKxvZQWYFd9IEKknPV4OuiUd
1RlyIevJPEN2pi18FiS3gB/fm3LuEstL6rMGuowVIVicSGcg2JOPFKt7/sdYQz7h8V7DOnbQCLuE
yHuL5GC59gOqicDVu/IE8nkP1tc09nV4ztDfCaO/KabJZYkSUwwHQ4vR6N8aps+EGsD/TPdZKlwx
qeCss32E4m5qJ5/9GEoGJgv6rhZ0LiNW/Q6BRfCQpbo7p9gsDB8F9w1CNJLGFQD5ZDfWd2JfRYcO
rMUpJqeO1UBUqrZqhXA0e58nqKdg5G3y96xo3LX5dKQxPefrmHPZjkQIBESiBipD2flcNeJQj9VH
G9Rf7JozcZigCOmxvLHcGkpXX69r+LyfuaIFNqkaQ3iI8BXPNZf4WvpiN7mPzUcIBk5ttT4mL/rg
EwmUXoYNNogF/XTalRbIozRy62wF7Se4mSm/Qr+PWOxw4Clq5dkLGYjF7xZZ28R/78mg2hkqZHgt
PctB44K22NlW4JTZ8qA6hG12lf5okCdrMqMp9cAvyAjoQMmDlXHC3AXA/6BH6XEqGT7M048+WW4G
KTkkRCUrizNS3LSfn2NjORkYW5DBUsgBhUjkYySlh0bYNAJ0Pwtr+CemM4IiogNGmxmVpjiJ7q3o
qpOJE6DnY6p6IlJyYJBsjGa63IE0+SWXxsZkTWkeTdK2inoVrJKYTGbSwiRn6q7jojiKKB0pmj2m
GPtADtw4SF3VyHdCYvlOnxDUuCGp1qj/z1lN8U3cHw2nl140rh4UbjFW16zk7I9A8XbXSVTvkxw9
WYFJvzNymO7tLJinVf/ZqrDmxLjv2PDUXBebkUDr+aBHYGeJ9iMgxDFZORQi1i1deWmSGeb2vDGX
ih8ceOW7ovY+JB8P+RiRN7/o5u00OT/NSXTUkvkWdZWzhNOJN2SUEh7QqbsspWkBe3sZ3TZnJNi4
YcqkYWidqAzdCWL9SMBdNzEzM3QnitQtLZw9R9lu0WEB2ss+h5dFVAUGmYeMXn4OyrbAAaVr01G2
2mNqjU6f6ugfJdzuMRDSdUwOy6XP94MApxTWLyUXowmWT4uZJzQ2Rle4U4FNHUJjZRK2ZBqnZIqP
Ks5UnhpG0iG61hlkAsEXk+o1epqQhTZQVcMVejAmboxiUyjGg/SSJexRLOVg5TJt6x4BBxMojRq/
9Vm+afYGu4DoGmk6dCV5JMPgoiDeF5bC3KdGJY1oepkdfFIbtfxI1WqvTdreRN1M0lYmYfQoqn2g
2y6zsFWcz3pMaqaFxIEZSlrtDf6DUVYdFHLRQ6s7LNPWtgNHQ7jbasopBre8/trZJBg8lH4md4f8
Ox5zh2T3ANYbkzC37dxKgiZjNl4kDU+gEt9LCH1kxl9RvRxsituSQB2dXWOVSvt61vYBIqeunZxJ
6faZ3vJ7QNabn6EnODUBO3HbbFCn7oNEOvU5GxwgpQHJwaAPcOxk+7nOXGGf56bzBfWiwvoMy+Vq
yok7pI2rkfkYzK2b6c9hMf0eBMtr2tsHuWneqvyhX7dHsvaUUcDDPDxMdn8I5Pk6ElAy4UDSJ3Et
RYI93HgwIoiftbTREk6gJDmXSHj1CYhsG7G0t0ehaZ9Y8/01JwJ5vkLAnr5Q+SYu0keXiTNaelLk
BoqoyHDTcV3GjB0dfi+x5LNkgF4agK6TJxV0rO2sgAXBY4kW7+c5cqhRTnDUlAY/dx2fddJJYaHh
bVMYCxj7Eq5la7cuW6AoVok9bdxK4LBuUxy+WAFsFYMWOU1h6IZZ6FrqxMbFuNFE8UQBKB1zWcHS
rEXzs6iFoyhgPDJiO7Hs4+zZ5ONnYGrwZjHRGpueqYFqaJeR5beQzv0iyEP6tFTNB+rlo3130DJv
4wK2vUFXRtU8kSEFKMiZr+igNtN+/fDyTtqV9rjVh5EIU0IieGc0eqS79AdENLCVHkKyLUVkc0El
tbsnl0oqXIVKP0CT6N6bP1lTJ9uqZYQI74cGFAOp8hATcSIjBefm/Uu03iqMAtt8o6VQ9VNcegsm
X5QA61NIEdbxQyAteyM3Kq7dcr3tMU0zmgtjcHaj6d7bH/+pG/LnY/9VFyUeoq+25z9CqDKVN8P6
XTC1MkO59LNRYQvoI92hvzfQavryW/CmcMhWC5EyVz4lzeS2KOgHCRnbHx02cbfj3Fs3dg8ppCwt
tk3/0f25Pz7obN5BUTY4gCTyTqqJsZJOOHjOed20FpuNfHwPTZlQIrPCZzwkxguQq60t1cN7VNqW
P5YkuDQwIR41vXslqgjAI9l7J41AiDfsq5RtwWkZsT70UlwfywBmam4MDXY3iFdZWJiH+92I4VEa
Gcpr3U/5uY0gDtK3at4jAsR2OkR5//6yLhSuMQWuwG9NqHrfO418ZWOtXJex+7AFGzbsA6nfBmB+
c2ooZ2IK9U5CgAtzyCchpb+awRi/SLhoTJzmmLYxlwOSNH14Hr5dsbdoNEm7pW1GvWIQ4hiOgT9Y
CLIMJYhxZQz+TCfgSS4AY2dh9XtcjMxvFpuTIh8j5P5i4hJ3IZ0jdeg2pq5ClyKLZVJ++A0flTp/
SnHB7htaBKqhOHDzpWdt7r7VcW7PkPDVNYDIbZQg+MCsSSJtk7yOmSV7ZaYsxykfTCbuAFsDtqud
gmFNDSDSC+rUYFcZ/N4sfDoNzkihNZr+SOfXocEnbDOrOimrJIXguk0dnmYZxrg7xP5QuHQKCvY7
a6d0O5T7AEaSfLUstAj7TkHEKznzeNIJXw3Y48DMIekeGAmqglLi0iNYMGzVDcmyGUv1aQGaLJsy
4SnkHCb83oPurwLHtCpolc3+3JwHFBkZ4BWAPxuCDhBDL3soDT42BadDfVDoTP1MtI8sV1VdH7Lk
MSNmhHRCzK6j36OfzgaOBVtySpiGkCx8RRIM6Jat1UZ7uSEASt0varufe8oVxbPBFvYFYXrM/8Ml
clJTg0wYeRKdm5icg0VunIGZCs1aWoGzlw+ta34b7MaZrVzK8TXg/Na79sHCLl8sZEOBQQkY3pYp
Kckxzt41yRYMSiTF/pRGW/zeSOQ+RTfhhy2xw7SNl2JMaQsmwRhNIlbIbfFZI3FsECx8atoDTQ79
Iw8+cFYYCpju+DBzVZV9gyyLfj6GCl1AbEpYUnZS9aLANtag9a663YM07yfmsTGrU+SInCabU1qJ
Iz8nZPBFz42Bkv2TP0ML5c5+V5tnLog1BQtImwQP8Nw/YUgjsuc9ITo8STDkQUnMDNPpUIoHpHOR
iJdJ0U4VX9xSXqils4ZHLqN4UfWDidCrCd90zqtDTF55Rdb9LFsnYlV22uqK7iG/qrsKLtJim1Tq
Ak5u50+V+H2y5gN9619sqPA9WcpJ1eyX7DJq1kkXkptW1xFCa6tAORsz+iu0GOt2xd5v2uClU64V
1xjivDYmwSXIgoBeb0T+WQGIyDwdWLko30v+mGuZH6XkE2DGMSWVXaAgxjPVtl2jIOodvYXpFUqz
xuSnlLRqpUzsrKR/BI/EhFU7G/k7xC3ObOlBmJ8ytUo5HNMW9hSBPnOFyJJdqBYDmYrNZ2vGlxs2
R2uZDqQAQg2I3QUx7pAgMYvmfl/SlbWEXzJ9l+ecAg4wl1E+C4BBcCL2ukws+CI/huroye2xFLZL
OrK/cPj3derbuf2WNDCFuwl/TYeXZ/aaLcGPOyO0HXsacAuUGxSccbVjmUmFl1DygTWMvBiNDDP0
fGF3TdDE8jT0v1cq1DC3a14HFlPSoji1FRUyFdBJa9yQthvJxFJuQsXeVBdTugQCNk1+yQwYy5v4
h4Hl/qmattK4hweqK36nHSXizODrZS+x9WElH0P6vdLjW1ndV0Xuarp+LSzOmTkn8jT05ozWzGin
/kD9jbz1eaZGTwgAy/oXbRgPYL/2NLYchFzO0KlMScQmCq8NNiYE+qfMwBaIGlgKnDaO3bXVIAn9
PS+kfapCs0+Ny78zdybLcTNZln6Vtlo3sjG6A4vqRSDmYATFWeIGRpEiZsAxOKan7w/KsursZW3K
epEySflLFMkIx/Vzz/nOANbM+0XI3VrpCxnGJMp9bXGN7f4ajf7JlDUc8ubjPLrmiyXbd9yY7Ee7
m5LLzcnNu9o1L6g1FU+LQbdPLUwJZzSIdKrr5FTbZmK2I2PW5h6v5uym8TIM+BHY+4NYs46SFhbt
PxbZlaz4se6GH5DdjEG+qNne5k7wrEUfbzkcvyIM3Y8+hSFnKWF9LbZnfkB3Ep1fHl0DWkyEUXdb
tKV3V2qkZQigLpOALD4DeVf6oJYC5Y88NPgPRovpaaqh6pYi2XIMI7YW12AR9qdlMLqMgWGxKm7j
SwS2BNOCTH76eXD++1+IBjsO5nL1VE+8V3xIweHo0o5UasxY0iYMUAySijS2dFzRI8H0HUk867Z5
cwJ4WGN6K2xHPAZtVx8ah+pvMarmV91HpzkL2mfE8uIamybnzuA0v/KCnFpZQQpZOjt+kSTlh1lC
NeubJ18IKF+F/1mlRD3j3jMeEG7FrqxO9Uw6LquM4gmXefGUdhdzSprHv7/jQc8CMuGbu7//XzEI
/46s6A+TJ0pkQbaZ5RBcCbVyLVh/xkUtuHYYnbFdex9soH5rxvJ+XyyZWk/99Uc61z0wGDI9ZH76
jCWerpEIbvTZX3/4+7PYyG+kBIOjNqpx4mk+fLfw9nH3CecsLEIjriK4XTv1H1Uhws00Tbe4/Anb
8sPfn81UtxPpK+q915LAjRYPU2DfGhxzLd6QNLjyukBZgCN2ZsjlKFt6uLl+1DHlFuXEZoBlQTfN
j1LH7iln8R8OlM4+VxGAgyo2Dox27fPf32IAPA3Z1N5n2UVlqnueHLl26yYz9QH8EopOsAd8RuRz
/aVK++f/Rtf3v5q+//f1af/81/f9nz7wfzq///OX/3/YwiU+6f/1r67z/3CT3z7KP//+b+Hy5zP5
H49/lP5dpJ//mupb/9w/veGW/w9fmKT6ZGC7iEQCk/f4p+v//d8s+x9mICyCexQ9W77v/t9Yn2f9
wyRD50sXg7hPvA8793+k+lz/H55rB4Bnyfxx/Lryv+IMd1B0/x9nuDRtK/D5R0jftwOyfd6a+vv8
QB2PO/6N/3MBnehjUqxg7lNuJhEkLXL6KMQTQ6vi4tBlai9Kc9gaZvZQd2+0IeLUTYmhKUev2VYo
UDEgNo5QF+sOy7R+jl5tCwxE3yPYJ+VTb3gR9J4UraZ/zJjQMbFVP/NHLxg/AWwx/U7GA3/gYpbZ
CU8S7fbNjEeMpVncV82xcQuGXZpABddx4oX2c9uSs7ZymDwc7zrDlOabH/gVMvhb5FsLenQSc+14
zHn8N96AFRwQLUWy94TCvcfKtCBK4WYEiMOMFjEizRMI0QUHi1LDvaRZDHc0/Y6kMjdTnj8uGiru
6rgq8lZCZGMsxC5JODjqg82ouptU7OOL9FK6FB95ur9AsQNjWwAlmxFdtiYcgA2WohWpnKP1TM7P
OMdc5MkzCc5vu1n0WaviLbLqL7FmcZYu+e668mevbKBb8yJCOzuOOTyW2C7vOQWpm/ACtpRwxzFq
7aIew2DFYcQjEtmFcbOBIBTMgGIaa/mdFcabU3b0GvndHkjvuTPnXWBXqODx+LNlVRDBBq/+JNkI
ttXi0jzHzjbpAvQR4CH4fUAFAdtPacNj1XgmQ8wNsdIvXR4fm3p6d73THIgPXmpkWpJ8P/PovXAa
AfXJ1n7xFm0R672O2Z6WEdMGuMtNnUOexJ0G+I8qOmAwudPSiv0AHewpTXF0FLlNl3hR/dY+Y5Co
rMds1ANyWMetnyxqu5LeKtwVeNGmFZ5uU96hCO80GaVjdXcPWLrc9wPjuEz5pKfgwVvwv0LpNrYL
1IYoAHM5v7SdfTQqeGiBlRPQr7Nzb9EzxFd4uJTOwJkMwm4sme+wPwDwAk7QpLHa0flOEYzxpxZ4
Le1z249vMUrKJhhIPtjLO20XqH1kzaNgAPdJHrtihQ/k/KTHGaN4ROITsA64oPiXKrQIM3fRWL/4
aufDdHNTmDzNxPhT34K47g/So3xRUV7mO8M1Ed03GNEbkbIjKPscTfXk2GEVSzCVExM4792fCmZY
SPNGtO15l5eOG/IYo9awRWgOLBO74+KHJhdgshfxznLc95nYBlgggx4qA5cjmMxjw//MHPhsEetT
02es/IFbN7ooN8I0DkSdaIjPyBtSQkil3Z3m2lgChtoXc7bTbmDu6pmTgaqaaU8g0NxkqHy44eSb
IbVFxELcL+T+cBhfGx/AAZIKfSgldv6KAdAuyBuDqKMgYp11HG/MdrbFzchLDNaLvnGEvWHvjPRi
xFG6X74KWGInp6OyKuXl1Ob5NYYAQ8slSOhuFnuVLhaiYv8wRz2wvPPQSpqBpgTIkgruoP1U7Cxo
+TDuxFQaN2Tr2FTWFQLVubMxr3Q4Z4VDAYBhlhF1BLRrs/+PRhdmVvrcc+btTEeoE9f/X+MS7dxY
m1ykvJ4LnP9E9E4fTFnFG6ivsOidSh1Gu4Jp1CKUjR3QDI/9zLAE2dbmUhxH2cWqND2EsuUV7xVn
E6LJxm4xJ1KSeF+WOHQa6tzoTwDOMRk0JFVHmysJNXs0lzsfeDEirKZQJKblnncxO8jIPzmTnDb0
LASbzoWoVcRJuk1LWCdJSsIg6vQraHgCmN4z+Vw4QqX/SeUNZLagf8Jvm+6C4dhDcovXb4r00UJ9
t/jMnPllikbWXWCG8pgx0TZoiJu5A53dW9u6kLlRLbzg5jjTp5NmrODs0dwlVmY8m5RXqOG5nWV3
bw1MQMgAe9IPOU5P+zYlbX1wHf1Fm7G3G4Ygv8wzhh09VWJTCihDbcftKcBmAI1kfBEYKOHGq53M
W6RpB5AIxyCMYlkGW/lcd+yveAsYIafO1vClvs/+znDibqAx/tgmw4OdsK7HmcpX273LM01KyUvu
zRkbEBFErhacvEMlVndt8aVHpKllgW9NVmEfZCRUJMs10dk89XqaQF3VY/Il0ZAQXwytUc6YUkaJ
aQFLQj8Kgy0X2ztoFCzg2RTbpZjD5RevC4z3Qpb3g50c4wQzstEprlVRS7tm8+gPq16BQyZjzgyz
fMm28n7yVuGjc3Pkn+gFty8OVB+05Zg1XPyGcNIW3mWgp0kaHeU4vqedvfcMD4hdB9kE+CzI3VQB
vIFlISc8NaDgZgAVqMuEOsUmS6cllNF0IFz7bUI+MHRLWkpaOwuUSju699Dm3L2H+kjWy6eZV36U
gQcbb+C7OBfqYjn6Lq/ZIOiA/ES8HIzhwtL61lAKfUh94O9Ocird4T0zvieMA4VL3d+UsonuaoxG
ghVrwbo+6+jPSXvkGtd/rUE4bxDgNoNOoiNdD48sAKu9Lnmt4zGoEnaGbm0XFM6xAfbyLL9Ll/ko
7Hh8Qmh8rttEhNPQ1luZRe6xnTjHu0VSCT63R+I8oUOT5X7xwTa1yPoXTmbIJWMPub8rLyScx/vI
462QecSO/Nz7SLl6iUzLj1kYB9+CJN1X+sPujXOx5PDscx/tB8CPS3npdhF0qLoK/atymnnvo/yi
glGkV3YpN0S2JePa+zCNGat8ftwG4Dd7YACaPDWPP4qYh2wsTspMWY5XHTAhrtI1co5282w/Lo4A
4R7dIpOnz2Cy6oaz1EF62nXTaJ2wgn+UVOCejIKAg1t3V/piq21MS8/eSSco+SPsbUv2EA1hHKkx
RqxR7ZVunmivIg9Gz0DJppMWR8RUrP650NsRdDZv/4gSN7+5LLwFqMQITqk7nxfqRE7dKv6lfDiS
+DzYQfeZFYXBKmlTpjjA9CmPhy2yvuSU7ekmzTqWz4nj7afEfAyK/tudYropA4fFvJ4IG7O2o2Gq
WR+q5tHu70ayzPvACWwUs5zaK/IdVxV7h25psreWYPkmqV1wtUsJJoAbHNwAKxwiMd9XlcnSh8RK
LIN7JvxdTuriNFo5HW4F8o2JVmQl4KlUDzsnDwgVZYEb/PNDlNrdyhphgy09fL7ech/rpdktbpMc
RUTbeisLhg6Z4aan6aucX7J0a1CueIbM3W5sdLRHtyWQHVeJPmcz9ZqT73bHAPKoldMGEAxg7SMc
pHuxLE9ixltuNUV+VAbvVuLxF1Uv41H6TXzOmy9a3QA0C4V4Wc13tUdACH7dqbaW4WwShsBKVd9c
Pd7VbV9du1rkVG/y1q+0hLC/7M2G5z+VBDrsNUykMW8mvEb0HRdY/7ldLFeiCVeKVXA1u7h6yIj1
clY7F2UUCuqjCfr0Atb8VAjcd6VX1FuqARp98SjM3v8lhUdF19wbaXxNaThEsEMkEKKI6VuiOlS7
MDpMFyHWNG0cnxgNsrndzYMKtlFbfPAPNY66lScPxOQZaMKfwsrAgVfz+paau0vmJoI4mqh2Cigm
1iX92Y1pv40sI98O+MaoODWgHULxXUYsUr0yz+QViWuYVbtrG3pW2j7DzVpvnZid9CjhTdd/IBVM
S/k2BtBHfFrry46KgskCFUsaOJwwb6BTGq+qK3sq1tdrxIQLNYF6OBWI7lhCL56YT5MdHStBjHUc
zfc67W1Qad6wd+YxnEo2waKsqYqKp4Pbro0ZxrrkE0xLQ0IjQXpnFWC5+wGDTUHsfZ45Peh4whDe
7vFobVif8HQEr9aShEgX39uVtQuxF8ttX0zLHl9qj4hDH1RasgLq7kE6AKI1MrZro/VHA1cyhuYP
8yhkOD6/ZEBBpbzoTHtQvgWXcMSrzWiQpm2YReO1hZdwTovXWiEC0+X6O7XAtTUQNSilwu9VGzoK
6SZWYY5QGrotLGi7z+aP4j6jyqNRqPJmVGHZ4nTaGIqdKBVMaFvTdo5542VUgbGQoJGCFdLvAugy
ONH5IVLyXsWTDrXBJqAl5jz380vQKWwm5czSaSr7LfnoDHuyOLmz8SMgDZEbDoHAMJYIpyTotkPb
cxCo9klWP2buZY4RwApWmITVaOIEWpb72fObwyQo+sVEdyfJ32FKG56WooI4hgKTtILajH4ibVcl
p95W3Icq96z1cfB962LO0XOZjfF6ibzoyArJrNGloL5dA/evx5SMR5BtNYRZRRlT3A3W1poZqun6
fKefGKgpFG/Pwx6WR9FlLp2nngDuzSj6mnvit/viMiNu8XeA2RoN75AosQeieo1yFg0T3HjrUOIN
25Acflm1s5DaNhccJ7Nn11bh+i9YU1lhU9UpVTkLOeo5OEC8cBig42knmwLrz8IlfRJrt8ImHvBy
EULXfDz3T/QrG15HGpM23cjnoPOGaOjghlWGk6qO5ubkIhvGjfwVwF9zLPpiqjF6JQj4u/CYm5b1
6p/8SQt+Ho8jMvzwsPQ82WXcqksy4r9y6+AkJ7wUPFkdUlBGnDoh1piHWXAUUw2BbBft27758Az3
vS3yPfCwQzrhIO6bfWDjvk4Sfw7ngQao2fk2dH1RCX9ungaeNCZQDUKsK3iF5kDJW6jMRY3Zhn/U
b2QW6PU9lp1E268+oYCloYuli5eHIcuJPMTj/VBnzimouIam5oCHeVT4STCG1jI451GgTv6EWVfU
eIINFhIDlYRD5HwqS2UHDYFyFC0zlszxlVAuvCnwkGxyhqkQP4v0i/pABWazC6LsfjJdDJ+I8AQT
jkOCIGGm5XO8qHsSdjxago+gMX7Rco8FYs6/Bs/A4Y/lIPHXW4Td3UHnfo4M/+h45q3r1XDUMsJR
MvY7C08OYLuD18UftKW3J9/Nf05LoPeOO/1qopibnE+r3qI+OgXAdLAxh9W2QWaM515Z1C99Yn3F
AeO8Q9hxQ5wCxqLBFgaY1DOgXJCCEfJMY6COpHhrLJsbZzGrhvffAPKz1fifSk9sDGrMXBszoleg
oaQ17grdAvxcKvttat17L0tM+lnVDwRiLhQt3KKZ8HlZw9YoBojromWChfdp+R+5KOyj79CmuwC0
91glA8Isdg5dK0UdrynRH5MfkMnv6RjKOGB7LNv4NWTodoi3Kcu4QZSvNZyTA53chEJl881mpO0Q
oHKsCnsQK9XfKCOqfzj2HHWWJATDZH2QCE3UFjWbzhu+JhDW546ZFfhm8k4/Y3ag4egUdT79yTi4
Q713o2WEluDMOBSZAv4iAJt1tE+rX7ZV3EtQl6AMWYSh22GeghAoiLXSbLAL0hFg5ipm1yZzH5yW
Cx6jU+U64jSbg80WCnOYtFPQVC5IaQ5canf02TeI8NLZIez5qe3o7mj2tFQm4VJMT1MufremtnZ0
kRM9tCl5K7pf8UKDgFNchir+onSZsvE1qbDI9xyVBhnu2zY9yoE94utyDKpd0PGwVH5LZKF+9Rr6
CiY5X5CSHkcf8abKcJZ5fMPcbnXeBpKFQ2OxYV6SHVFBb/f3v7A7wJ0ZBmio7812rbYwhAi1p9LQ
iQiMjC0bASsiTzbxBlKRoHELhWXgmc+03YHKtONrs9Qsul0KOrpFvxSa3VReU5ZasuTQteyfHYvd
TraETteM56EGlAdVO4xNbpv0/Nj0//j3os9agvjxe+t6bA9aIi3s8xf71iWk/4YPiKA5S7bVX+CA
QgiqGxMFJ4hgcVShofWVZ21mL+eu4r4nUBt3Y5XdfLcv916EkwZ8+u/GsH+THPRpF8ezye9gF/rV
Ne95U5/AUBXbtpu2Agvk1uOABhuOVwlHzI9Iz/LmTSXL9YQuX8th2mieY+qTj6KJf9AHaTAUZCWf
JWYmDGtDAZ2r6Kppp+yezAO0rDJ/jUdNRHJIH2t47CHYsukucZcMYZW+z56eSLEMcLip5KC7bn2E
uslOdfO2z+PoKKwbazHejtnayETKcU/D0hsHLbBdL75So/TDA2l0GXXn76cKPBZ1699TapAFjsdT
iT+ENj5/Zw+cbR37ZwPxhlXKyJeG/tmY18WPaYbmgeJHJR9g3jxTT0IT1k255JyYO5BTzM98BV6D
ckn2siEjE8F6JOSabLHnmkDXx3BeA15250McbgRuVFWeO+Pkp9Ig+QuhwkpQr1vO+X3R9Cz3HTrN
yXE7MzyRdkmngwUaEq8ULHqjeNMWhviMpa6J8cKe3hyfZmcZj7C7NL74wK0vfV4ck4apTniOtS88
QfU16EgcPD/qlYCx8BfzkXlAtH3BQhxbhe7nu8Hz39wF5IROx+WQx8xBWiBr8hwVCeHo1oSzIVys
PTkVLyxDkdwzdZBtdRdMIr9w231QrgG+baneq2YmS2TGQCP7P9RYE6jmKVMk10j2FcUo0ZWF2NYr
8js0+LVKVrJC9I2PeozNraUZxLJyr1yMvmz833Q+fMPGQmDv81uG6rPvg/bdq3uAqx0jbqnkLp8U
XhCk5NBuyz3DOaadfgy2WDjAx5B2MOA2hUWHruQjKFDY7IRtz3crm6fv0cinHzZbds6tMw+Jm13h
jY7SbtsEho2kX1AbayFvybI+m7UiFZ9l+4T47nZIJx7Oi/qBvv1kQdLdO4o2wxxoGThhnCeROaGc
FXDk53J44TZCqwfBXKLdWQiN9LvntU/VxSP8GMZaM/vmJYKxusNgY0U4ZgV6TcKFhRUIjAUz40B2
zJ6CSDxEPN6O/twg/iCR4dIt2PRFTY09MknB81o/qiid0bL41ZS476ZR3yW+esi1nEI/1UbY5cbX
IqofpeRhyZJfg2UY0ExL0gTq6g/cVGTtHeGGP0NFaWl5zXBTEhBquuiGEXMD3q7YVk9GpRHYcQys
D0dnSF9tsQ9yxD8TBx8EVJb9uYz7gx/ZhJ/H9Ogu9to7nbobUlkbDI6sg4cP2fhEIdJpn9jZhXdf
vTMl4JY2G+jbeKBBGyBqM33YmrEtaOKDjDQlf06yp3TC2IA2XYvVeDrHgt6eDMk8Vd5RdCDZ15cH
N5ZS3dM4zOuxombaLvNrRrYDi0qNTxjdfEVr7Wf0wbodmFKyHvOIjb8lJmmNl7DAxY8hHyrOVTnO
cGgn0tZW9OxxRoWUR5pbN/4k2YE+YpKLHFjkkkAsnivNPcayGRnMKXvso4JjZaQWOJ26ZlPyQY+G
ACdcApzbNr17TlLMEhq4MlVn2FaqgCEdmjQVdOILpdwOG8jgHY09lIYsaFWLfXK42GMcelcdTkmI
rJjI8hGxfbxjHqCIz0KD1TW1D5lFjXjKtbd0bBnCMrnyBLBoxqsfxxUTwy3sHRBMtfcB0aeQO/rI
sM7Se+VucfUCcc8DjxmxFZc4nkm+xYF14OTGJ+YXbxWQdnt0yh1Q2M/CXbnPORFu8uf3ZLOAM/mk
AoYBUd1Cey1gMKPFdDAfD0tfXtAlZrYoOcVYzrQ82AWeW6c/YguTvcaM0qjylAfjuy3it0DRgZi0
b1aQD5h3Ypp2Ov60rR5IDbwB0mZrpbBAzNK/dSlzqDC5ZjDLE1mm3MVlewi7LyAL1T0VXZCFtc0g
0PTOEtqJJs8zEhGx5bHA5kfSmD8M6ipMyLMyKfMeyCduK/DgLKhFmdzHPre0ymiBAvfNY/LbdDHx
LwuOn86NO8zwAe4BD387T9yGwNdIMoRcEs6XhtLxqqS2IEsw0ATjvl6qF3cecuSzYa/s4s0CNHo5
DYVHbS3Bx7jUFajgVu79O0uZX12PurR0LCmF5sVlGB3DAOVDBg+RZYQlMhAC0nzvecylByJMfKts
57Xs7/EpZNDs4K3Ob0NdRGhrdOsWtnwc+0FwPQ7ofKKwPcIS/wPaS2GWz0HPCovgur5YsYurG3N2
aKR0w9OIQ8qzP6cWq6e6w+HD9qXcOmb74k/9M3lRQZyPXpBEAbSiJH1Gl7IPHCQgz0fntgyogtzE
E7jk2gwd5JltFbNwKrlsoFPBfsSN7fm0CJQnnxHtrJjQpxpoij9gaOe1OIryI6PuoBFNhezO2y2R
4t1XFsxGcn2bniNzaHiptIr9VC+wyY8w1rgj0aE0GLBwMhZJDO6KHqiJutl4/IE+fydj+2pZzJJe
BhskitBBEy85tEEM9ix9Twx1zevfiz7kzVDty1a+JWV/MxdNhMTN35fE+eYzt8Jmsp/iirtf5AyP
M0vN4xAH31idL3aEZFXJnw77SwqAHopJ3wUOCl+ux8dqztbKCZ60FIwWur3kojqVUSJPlTdyEQ7I
4MSd80ZCGupQq/Bl8rhadduqBsJVyUZubNoiQ9GYcNcT+5ZYsxWmGi9x4gp1sDq6Kyyc/KmxCIrW
Y+5bbbIDQoL3KNhndWVfRGuFtCdu/ZLIMWkCSLK41HGiT1dXsatQXUDjgBm9da7mBgXcPY3pBlDU
c9K4eV84eISMOYlv/AUbNan+UjKP9PPyVc8VSoDN0oxF4dtswpVotdOA0KSIylfFZw9kYZwLkEaT
/i56o0UAYCgJZP5iyoZIUfRUpYbDI/dP6QU4te30bSk25YDnEqveaMFlo8wF5QLjULIHKrs1yJs7
fZ5vm8wqdmXq/hxq19pBJ0O75dAYgq9+GE9jxeu1mL3PtqelJU2Wn4oabhxHEzeNxJdcDDIAbQ5m
PbPRGykDCYwTHF3WgjNZRPOR1RHiQfG8PuAQxSlPSoXrHjgUtnR6yv4XMdlgJzWSZ2ZTzJyMTw4J
dXqWihAQwB2SHA4HlZ45YD47LHBW0gakdXz0/9I/dPTKgJyiehhU5LS1xte2wH43l+JeJdWDq/Wb
Kxi9ld2MB7emkEF39pnaHiYh17j67FFAlxE6zaidJx0tUskcDhWNNRCd3ItHEMUCrEWrO2wvhiYr
HU92V75WGm0hD+y3vCi+jcy5qEW/YuCleoSiFqfgBtU187VjyKrzZtcmWAtskxljqmYfyeDLrChH
nfUpm/UnRUHZtvnyRkYer+WmKVr7ZjXlBXtqfUyX8lPJ/o5qxxwuS2zuZ49i+mHmFpUGLlusuqt3
ujf3HHv6hBMQf6H/mjBWedr42RJ93hW4VFZi5ics0p+OFweH3EUlcCmSrlxEVWy2cIfNUkPZ41od
9kQ2HJneAwWQIIyyM724+EHw+hNIOVvdDPGrpCx1DTqNXCCCsdhOw0j1cU2RK2WrJoW4PNwRarZN
Ylj8hWNL03pw0ukp7hcLsKBtY2GT37RswSpbLL6FhO1ojt+CjevDoMD4V7DGYMsMdDgDdmTzDqSC
lb+3OE0J0C1NrM5jOzcGNHnn3PR3jskunuxxc7HGgVARsi30ZZZuHqG1CHBBbHEhcfg8hlFSE8F0
0dn5hZpXGK8GW3PLyL5GaXhba4Ev0xT9z4nXzt52+Tq7Qanwwii9lebyQe6J5hiAzayQue4JYcit
KDrWie06cdKUAhKtqrDkcrruhwYTaZdzcVeBuxxtinxgg4ecrDmBK5nvhIe939D5W+eYUZinK2Eq
VT90NfDc4fDZ2dyl926li01aZdu0iBTQZ5uG5mI8+AYlKY4CcOS0jLDF79aQmG1iHz2TbTDqsc3S
wVOv9oS/Z9RV6HIy8fk7Cx3I+VM1kRUsx3pkI4XzFPLjSKo/+mWDIVRvc48MFECn5F1Rb6y5t++m
2HlcTAtETlwFm8qMi228Hs8xD3AIBgTmMv8pb6iUn/ATsCRkJvMbqIeCRqogue87qcOInEfbJbyw
kq4FRpgAecAXtM0WzC2WzDpWM7woSe9saqvHJ5/ApwsgLG9cGWGxZOdQy2qLHPhWGpRKWhMKQ/s4
uiPNzgnwta7qv6Vq7umTlShbi0ZSXI64Q+nqkVl8Z8pDZccLlW9oliW9Lla0iLMwrJs12a9pO8Kg
LKP9bAx0c3QEqAyTnfX6dYu3FFl9RAXKxLDTlNEPuUvVlaydsMveG4sao3mwQwPONHFtKDgzj8ty
PNds0HqsPrtAuz9Z7TziGaBTT1tP4NNQ2mDeBl+WfZJXglQnE2jjE99oiBLqtVLj10L8wdYwx2xu
k3bD2r2hWHqD/avcyewNzvu8cX2+jrwyGI7IG06Tc9c5LNxtNq+QtMEfuomBI7VVe1NTkY352lBQ
oJda8vITX2bHYrMOKvx2Q3Rt8l1PtRi3uoY7ivsCJZNePYnDiTch9/TdOKaId5Sq0svCK9VSVKTV
DrDKyPoyOBuxY1Rv9VLsKP8akBFw7ZQ++1iPS3CyfA1EnDx4Lczn/NMpiLrLmp4VuvPSRzGuT8MC
x9D9aTiFt0svuXKmVHPH2nigzOIbrPyhyCWx/KjfZ0P/zE3K6+i08XAHiEyREFlTnvVNmkib9iid
59FBeaTbFtj9XdlAsIya7sMaWrHz/DgUA4ARtXZplgKT/yCzran2ybyEBp9ZiOcGCqpr2VtXBnHo
ekiqQJ5ZZjkzuzyb1qOEShg4q1If2MclQ6H2kt1V6PfBe07hW+bI1xFTlRXUb8Bt97H4WnKqmgd4
roltnDOwVievVi9OHH1iFIE/smTBLnDcT8Nxn7ALniPVsP0knF4MHsTw1GX4SShl4UXHccIZ49mv
1LCCs1RZghxvA8Zms+ZaDtmbYPpCTzUOhutcC89Hqhb+11y7xm5BisapQ43dPEzgHMqY6Kb+PYFq
OyA1X9v1G8Thl6xZ0oJs47SWzBXFwa4xheU4G9P1EGr9xqcRZoU41AylanjUhAk27NvBA1jZtq7K
NqQsNzhPOrvYCyo+5kfGJ6yGrLcO3WrLMO31uKecKel4f5M+hngZdyefvM1GjcuzQ7g1bsdTyruH
d7LIt3M2rCchkqLl9l/jLw9kaTgnUbEzrEgeNK8q3MObkjhNmN3maTEpfEHzhjpQbiyPoCgj44PM
OfNHHreWaTEyZvN8aDvujd7QvwRjgvFf5JSD5N20dhqFESZ72DZ0PhW8T9qWKsxadY925tJ9DloT
U4+2oYrKE1paHLLQuo9cAC2KXVpg86FKGPzc3YAFSWKUABpJlk0265IKN9gGEwfZMw1Bb2gouGxL
TkUKodb6uE/PxUiYV8t9WVBnOauxJ0ZemqGof5kDBhBz6Q4OHXp7FUMz01UW9gwciLbBtmzc6k6Y
fEFs/t4tN2tReBsfLSss9ma4pIIIi1CfQkJtN2ij3mQC51QvOV6Dzr2xuiRKjOWfGEgTlhH9tkmJ
g0lOzTXPlhfZ1qeGVDek+KdhyG4gODdigoGCC2VbBlqc0pjxxfG4MLlt8oUx562U9m1M6VysIwIV
Jj59vvhQxE0sk34QHaoesnoVWCfJgQGrSlBbw82N9yN28DcrofKpqVADJD1bEc3Efj2U29ojR6Bc
ujAG2jTGpaFD+0j0qcZFVx8Tnlf7aYYW6kSUDhjs/XllpztJQfImaYLfxTxeIUjSK2ZDlkzVizck
kD1llIb2Uv9MINaFrKxPdcOVv0IwdmVah8U4vc34AE5scYTFfgrYu/vQEzdrnGc1v0Vj8hMDBN4B
dFZrwunmkUY1aBpjp5ncjSkcCqlOiobsEUtZZgTQJKBnrn4GzesuY9g7xTXSKexr5NVZ7tOeSOag
KeOlfG2HfbDcJbaklHO6goglyyZIwOKJwc/C4DC5a2UX25NGcZ+WU05xPURfmzvs2bea58FqyPHp
DndVInfKXb0mGmIV0RlcukxYEe7d3EETWtjq5jGOYJbA65Oyp8NJ+yhk8b4paJWLZnI4SRX9Ebkg
kjAx03fdyeJkKirvsSABS22Rw5AXUcpHmKEf64cyeEHIY50/myxgeHwYkUcZRMzGj60HQXTt/mnt
5LMdcc5ii9iIEYU57+lznRyE9S77gnoSsOhgPYTfYUOvNRWONtTYzrPfZ4tUvHDfADh8F8X0Wkq3
DA1N/UNiY2HIA5q98cM+LY7BJZyvttdiZZ5cvM7xjBBF77RfmzA3S5fGYwtdewIbkIz+JgDVxOeV
GcAJDVaYrTiIFBQUhQH7/8PeeezWjqxJ91X6BVggk2SSnG7vtOXthJA5orfJpHv6Xqzq/+L25AL/
vCcHqEKVjrZEpvkiYoU5WAAVpYv+PUAs6aS3tojEpO2cY/0lT4g56SiyoL+YU74d2aRMs9vaHhUC
HH7pEVBMpdo0XaGZpNjfJso7l99JzNwjCge9E+5wM4KUWhMq4QsYUAvLihsu09pxYwCFXmvdg5+s
v0DD8ZZg5RuGAJ9ZJ9bMM7Bzt3gmI1qwCzLr+9FI83XyFmh1AQnpc1uPXwmvyJUq8ndLtmc0xhca
ryldyqYvjya9rsr30dyBUfJebFyx0zju2Q6PYQhLedQfuYfSCGJGMwQNcmaR3E0SGTz/DRgqqWUA
1Y+zPJc/miP/WtgxOrb/0Qw9zsOiRtJjgEn+Zl23aXMCAbTRjvGQJelu7rqLk3k7h/FC6GsonUWR
7YtuuGGpHLlAHbFw48dGo2FBJfOIm3ETkCTcpga3wSR1GRDM1ZfhFutJYWhuHP/Jc6OHmRgzUeQ2
2LDLv41L1wGQdsL2ROjbzF42okXyaLHcuj8dhFeYGzTixRnFtrEhXoOGj2UA3trZIZflRN0JLeSe
7DhUKGotudtgndLqW+iBfN0QYMrDeJAJ7yQSpXcKgv2KRtwD94JyY1uMxKP8ZshzRhLac7atz3Wo
GaJXEt5ITEg3Q+y8j3RWbw3PZIOSAO+sFgrCXP2GFHccwpLJT1ob9nZG61zbkpqHlG6EbT+BcwWG
s1S87hkbnXjj70WDaNwUrDsN6lpcG0wZfRf0KqxFxrrpanJsd88oldstwag/vhPSaOZLgMyKP5qx
DbnGxq/d4ADLNm+1adsrxC8qkJOPMBm9Xds7p1D0xyjAJxJLB8sstxzG90ytHHUKjkORzOcI2y4Y
P8xd410Q8zRmJRO7KSADYHpkw8FBQGHHQcmkNfPWqcSiW4b9fdRkNXGDotgITRH35KGqufAaa59d
ssAzoBxM0bQG3cD0aGkoxk2Zc0lDhG/jfZCN8WtORzoO7OUT/S2mLnV5CVdakL7ZgRqpx2Jgh67r
7AF0qrUuJzqUqijeEUhgBtWfEldj5sKt7zuEbJ16maVup9FC5HAeOtUeJxunr28LoguhmVJAWDQH
QL0fTE82RWtcoio4pWnaUIxDDrkiEIAGGx1hARDtXPxCN1RzfkZJ8mDkyjwWuKLnRTupYjLPrNaK
PiNOrMyrmWVMGW0y/mMNq+gQtY9jkOyXWek2dhYDNAr9REspeOjIwfHBjWWE/FbVyVUaCys4iL+F
byF9EY0ElcK4aZt3zh/oWum28WOGjPmnaToMiYASMMZeu+TJNtTPYS0XSlzFKHehIKyLj+zS0HrP
mbnYF7P3oHS2H0XQryhQevE6YEx+n/0mAWf50mKVChaLjxBPzUxzDFSGNlp3xkto4XwIYeGtSOGb
pzBBdcnZlCbwgyvU6nZfEdnluoCuZopb+OYKy40AyVAvkDGTSYpjHalaaHhKG7yI/QnTXrSdaazb
1LXH9DwTN1nAQC6ZXwTV6V7B6MLHLmhJvVUcu4HeeXDbXMKglfPG6Yw1ikPgidPScB9nmOSpgjkg
O/YrTdPxnjvzFpP0j6pza28gGEYzh/A4ecYxWfLSgtGZgY6YWEi5KM3Nvi+nU+y5+15AIqoLJso8
L79mxMLgN/ZDihuF2/FPPLD1gO5yaU3hiptX9bcyTLY0O8xpDZeXeLb0yqCqEy6ltQp1Qg+xsfjX
rB7TJxnszqYdwT62pJOHjKiJAMpSdSMSnWz2Xm+8dylnZQ0iwECiU8uYhKzSQYlyXkkvX8q6x3gr
QW9GRqIu3WhshcCDZJYxCCJzL63MQWBJRpZgrCqd+0ZBrdzOwe9YKZc0HxOoFi9HFoPeqeWli190
EZ8a9t1o9IuNNuYvUA2PsYx/wIcTr9CgvWBQQTw7zY2iVVMzJa12gRt81L5fnP4vo/cfq1uotfsP
GT1GJbr8Sf49nLf8D/+E82zzL5YzT/ie+CedRzjun3Ce8OncEzZlLsJBXKaJ5V+1LYb4y7Ysyw18
J7CkpPPF+lc6z3D+cqTrkevzpSDxFxD3+3/xwbt/+lgINv5TYvM///xfpS7uODh1S9zO9vla/1bc
4oNlEXwpm8if9Dzfc+X/jufxDZCI1UxU/E8/S79MzIWr0nZu3LYljBdk+8ilWKnLH8WUhYfepftX
Pdi0izznANrNUD5gpLQ5mSKu4X2gWvNig4TTdZatfTq1cLtVX0FFj/iMDyPjsN4m7VflF0cMugAh
xmLdFtn9VNSMn7BJugUHyYoKtJUd93SMMgAmY/sy1tVt1NUcdMvhdi5aaCcon6nNxbtWlCMEIZaS
ZKhBFFvO2vMdLPz29GTRImP6JQwRVrpzdDCVrDYixOhTFs4mAZzaFZwgGzCrWTbvVc+Zks4QMDY9
FZ1cWfeGTWl0mVhMC+1dJr0n6gD2mW1y48qTYE3U5Q5XPH0uOJboBzl3YCN703o0B/g+MRG2cYBE
5lEeM7JseF3zk2X2izVoWLN4VRg9rkB7btwAQXRAoF+FMWOHrnDx54FKUJlPJbUYLnmsh5MqF3xa
QW2Isl4hkt94BBE2XhzVNyrrnZ0eKOekPGObmSDbJmpqNGMxkUO4kx5F33mFhymn/uRUF6TpLO83
Tc2a06n/XoV4p1tcXjLPn6c2usDJ5AMLUa8ClyNoTOAMd8r4U/+0GPHZpTLOF/5DzIc+aBPvLT0d
FpeBzN+5mC8gzlJFmtJGUJgRBa2Ce5ywT3MsF10c7RsX9kk1HT0g5rjN01zT0c7Rarq6Pf3D2MyO
+IBW8RAiPCeUoJhFTL+9azKQJbJUqCfP8n6g+98NFLQz059+1cS8rSjHN9hK/BfkfpgWzQN3rtw4
BYc0ZEOwU3VJZP5sJPFXHKXXYeaZChemlMTnkwNh3lAU9cGTpE5zVOXXFHADMKHLLL17bKxgzDkB
mkaZ7gMn5xjI1SwMu+e2qG7tgCNctU/4VeLO2Zi/RVY/J3H23pUDhAOENHptIwq/imbtQ1BdiXbY
c1Blt+/8k5tMb5OYg13UPwR6kscMeObsJXdDao07/JGPxLXO5eRMO9fo6Gtw1REkwWAU9TGSy6bm
BVen99/TsHyITfQc4WFyk2I7pt9BBl7JcoaXcTnyl5RukM0q8IfZ5ZLh+gpSbnVJepdkgIsNI0aw
2VZMeLdjaJgHVYQ3aFD3berI9aAQLPw6+G65h18rJr2haaifUNEkm5kPjZSEDcMSba6HH1bPT7kP
xLJisEWFg/rIKo7oha/Ym5dzSiUHBtXcTZNwwik4KpgWvYMy1IRwLFSrtmlmvBYFjyGmaWQaOt4N
0PhekzCikBFBjLB4rT3WAfKIDMDaq9IcfUTfftQpcIBff0Q7BinQEesTxI5aoPiFTR2Idkjuu93Z
jOz3OTy1vqufgyg+x0mxBDQxJAUY92YFutPA65L+Embi9WQ4WY3Rq0qCZFsZj9yKMHznssS242Bm
S9Vt16+9GvsB+SwouKI9QwoMH63hSqEzR2Td0mIMj4/+UhK0b52SaMAJ+pTE9VonjBV8fLeOqs6+
CcdylDde0p4b37yTU0N+M035LnAZB7pm/fBxjjccvU/SzepNRSMI/reKFaCun/uwGrbET0714op2
tGetZAORcp4x/w9FP6+jfotEH1FVFRNhau0TV899GI/nxnT7TWMSifUiIOJpbx6cHCAqhkZzrDXY
QP+XsvNVAPKzccfyNi+BRdrWNZghCOmKKInuG9BEwUswGidMSnfZHFEkl/+RafUHWRSERoiDDUk8
mdQFXfKOrjneRwHTy0mJEY+uuya8hNCCq41Xon53phQvgBtrzuzeNsEBeGNP5ZvyDZLB9sbjR7Ay
9q0sbl0Uq6c60qCTm9+4MDBjSZzl9iku6CCqGlZelfr3o4m/PR5mhNfPtODY34nU3ztaXp2OmIJ9
puVmTYmPiVUn33t2cynt9IIZ7kn3sqOfqt5aY/CbqSrCikSku3aZ4wwUCoXuCX7eFWITjmBkxqL3
aUYnAYoC8jFK656VBtc+qby82M20PZEEdowrJz1cCUV+a+Q501crBMV9Qql/wznxgo2vYQFrT80Y
fibI51y33GxtFXa2zmQEvti5JH3/gcEL7Ae2801DujJutTgE4le05IqZ5RIdQeUfK3La2PPTmfHj
3Pl7ORUPXmzcLsOx7dQNQDXbF2F46GUy8Y+NDrkF5epVOt6TyMHQum4A8LM+FWHGw2TRB2M+Rxlv
7YS3owyZCTn+sWb+9GwGt9aijUr8lAd3Fuem15sOTv1+ZnyKEb5cz9WGihzJ0BGfJLDZBAfObRmm
H3MeNBshsLHUei6J5jvAdZv+sTEh73qCCKMz59NuDrPxiO2S5CVVT/C4irjfWkMp76PO3/UZGpU1
ed2mpLJ+niAKCTczuF4yXiZL9Lh4s1CPuI1VFXlrEYVb0/HzN5l/DnG2LT0FSrPxIgKW09WgzxEg
fb7P8SwzIdf3xHcmzjnE3TGGEUMBblry67OG8MAFhoQN8KMpi56CuZAbw3zuRrJ0LozXTNJazH3U
N/3baurXrocGy372Mvg+LbwZd0t/fsO+/Fa6yY/LRX/lGNOvQRFcgsmakQgmgZlxYJzsKIny4QLH
v72wl0sW8QPsKj3SZSm4br0ZOQ0NbvbH5LQhWG0ZkrlvU+O2+2kQB6poBzY8HxvsKPf8dM4BWgWx
7oZk9awtXERQwZU2JhJg4T2H1huKVI8VI+EsSF670Sqh6kZ729RPYsAVSPxmkwoTQI0L+Ab+0j6T
chmG8eu0yJKHPGcrTctoqcKKkAwPWteIZ6tm/rXIxVb6OPKYUip0KZLxhUrg/G6GvE6Z8tj62aMF
gHSS8G08A+WyAG4N2mYCqsOmOcdqJ5jh4BvE6tjmEFW/osqOtzOn2qOOGEaNuJHCmGqMlI465hoJ
XrKYPdcgJTCazyEFtGs7gS1VV9O5tXFAt4DInKz49Cd9l1pRBgS46di+Nceimcmnasq1P+MkSErT
wOoP+5J06YeO23MSodp2M+KJFQfv2C+ZubM90GVKjKvaD1CaJjqyoiAxt2RogS9iySZSjXJSAZIT
M17LeV7pZGzO1HY85gkIw6FEBgRiztWQAxQaiLXyeib4lmv+MTNcSXl77zNr5dyWbShZjZGn7Yyz
KZttxzawST0ccZRhGzcCKN3K99VKVva9m6qjahle0EhscfTsHo0q+OqwlW9JSO1Np33osEMZrX+G
+8zmU7OPZB1BTZ3abEw45EaLUU5lqe/eDrEsNJh5xLNEuozENBysVD/VtnV2s/YRG9tjqqpnyw6t
HZ8hYY4lH4uqqXcW5xprBGfJoRsFnQQpe75NWmnf0ee6poR22aD6SyLCEwNumhJz4gpsEG7tE6xv
+3Nlq53BenZJp8VwJyK0Bal/WIYMLAjdN+bGM19lGyOxX6OlO9fPawYHJQf1OcoPCIRbGk/fqQLr
1lKLi6BYF9xU0R4SvURi/fYujJ1yx0E75SwVM6d0iOwH4Lbb6rVrJ4eYT14dM8e61JCTwaDcDO4w
bEBA7DMcG3BzO4R72tAZvH+xRFwnKTG5pXgyzMD5LjMa/IbxjVQz9h6yjmvBmFsbpPYclj5fBvdM
fHBoZtfQYuSfSBwqMoxpzvyiEXAnWjB4lpj0jThFJuaw4LbPGvz5wTthOyLBSfcgyFCv3bDrt/aM
usI1KeE4te7oB1s5vb6NzFiD/YunPWWvUNPGx9JvPn0Nb1BiHqv6pwgCwIom9TUr+Z3dgogKtfI4
YKmfoMOVPclY4iDu/+h0/DSqwT4PFBpUTHLulsCg2WMS4nWNNkVBkhkkCcY2RBhJ+NwaBNefEoZh
OvtPman5PQIvWc2/lq3DHWP2c0UEfiU8g8QfFBHlW3gjSmiNuRZAaBtEwwcAR4II/p+Kwc6qWlIv
sk2eRcVbWXrVnsrL20zzq+k92C4TngxeGCUsiMpTsoVXcjCNHh0n7E5mzZLfVw+Uf4oVB0jMwHOJ
QcIemexR9qW6rVdO47pssRmBHV6Vi1RCjOHaLs2LUz2S4y7W1ojtlBw/UYa+gIJo3E/BeMotduk6
EetKPvjtqLb1BEXL5R2jNTthsectNTJNAhuP1Jq58J82sZ1VQJOfn8Q4E7V1SdPnQSeArF3nxbDx
+pUec77A0+Si2+TKZH/r6vx+mJgbjx0uYmb4NKm7rHsaN0LmdBuH/H5N6mEzJ84RYz4JFK2Bumnr
nKf9o0tvltOrx3GYb2Pi86FtIRZNmNB51DeWG2Lg7sPj3ElxJrVy9C1kJRnX0Eqs5A1mst2b3EmX
fPJY+XfANQr88+adiXXBceTS5+FU4FxOUoOzCPnFbFusJBs1BXdxcvUaDC2eH0P5ZXecRcNTl28A
Xpy13b1FyN8J3sOm9oOVRETlIpDow2RuBmIecT7eZUN/R5AS3V08F5js0lT8FgKBq3qUvNggT48I
kNzISDxUJU9IK+3j2EQ7SH78NN3u1qUqjRzHqibVFU4fuOz//ttrznLaTJ7rNPnBLLBkFtDlol5W
WFJonPLuo5zMoNEf66a/Mcx6A3/EPeR9t+p7E7MSpoPt6InvbNETUlTRuuKkKCN+Oox/G7d4CmmI
W+Mje46CmkJUp7kxlf+ZQJ7fASU03ZjZ9HNje/UWvOCtletd6jLOEVkOmqCxo7uGErUlg7kOI5gL
dOkyBZffnHsOllW+V4Hqd5U7oXubkNLY9XvOYsjKc1Asw1NwGyUrQ4xHThRyb8XOCjlht9DgUvlg
edbFcti+exQoabXnfCCgj39xj6G33PoCe/FYt1QwZnSpeul9WmD5SIsbe26vjVDHJkYf77J7lXIw
dNRP2xckKCd5CCrrVrXpvUO5L8PW/KPp2h+Xc7b5KU1k4DqSD9Est0yYn4rSvkTTj50GP7qoTWbH
C3mg+Qpj62IgOZn9/JsP022EBE6pZ312/OHWQ3Np2uypyK3LAHs7cNRz3eVvg2zOfZvd5635S2L3
J7G5UIfmoTdzsf37K8QfKhNvvj3/2onctYzx8S+rFygA65L6oFkTO42CaIOP9ZooCmiS+bsrMHKl
LiVyoJKXb8EwA0bNKX0m+Yc1cU92ygZJ+lEZ6YdHBdyUQsKTI/EMRlU1KWwaIe4iufgNKu40VvHm
FvzFuArJ74BlHIHKA0KyhPOIg/m+d2EXuPFHn00QW1MoUiHWXc9Sz1ZUn2EA3Kcuf6ktsR/ZWnIc
2WdgCYu52eTZ9LQ0ZMXtrxOQF0Om7+E72j2TlLr/cAX+OXeO1nHgPoimf1o+hRGWPK0c7hQQobnt
b1RX3GOqXflqxJvEfEX6L8387XDdRm59Djqm7kXOq2rzqxBZdjsL5De4rySvqw+s87zZJLz8+H5h
TQgr+gwzuQVeEyHnug/L520VdCB6Foss++AKjD1fcMOO6+AzT5KdjC4R2G02RnIoLV2bRc3p3ONM
gb0nPTHN4oWT2J8NlLnOeG3clylvzo4k9xhykVkNEYta436GLnkhXUbXFJM4x7XqduTNiuP4GseK
Vmny7q2yXiKBK3ky0W4n8KZqtO+dAcG4G+qXPF/EkwWAqeQ5M4svEcfbYkyutAVgqF16LoOKEuDx
oqb+S41w+/2hAxcwtWeTJVnn3UTAF659F8bbyDiTqrw2QX7fB+qnoCIWSFpt4/DEiDmyunsjS4/P
yTSucfZiDR8HLPYmUNR9WDQwL3gj7PGX6xn04f7JKRWCUXKaYYmwMws931aJdelNE3Gi/M4qSnxn
Hy1rEGRuIriOOJYXN0f6iFZ1bVKITwE/ib6OuRyyFjcDk75wafJkt6jiwQJfG5+cytixr31iXfmz
/Po84vuDzU8bmfpEGA2jEScBPDQfkLsIXtH/Q1zoRadtjWvJfLVTrqtMB6ibuuVRHDnjiocBvMHc
z0AVZvor8+wjhGLRue4NVro31qZxzNZ5V+MKmuhIMItzA/HrA7JDlF10YIlbXjUshMv3qfW+MFue
NQDKfDh9zQsk6nH4rXO0QHMkF2GUj747vSHePTQWEUa3oZdJqIGMNCwBgxHMuqFBlskQB6C6li9N
j9eGxs3XiZzc9v8kmf8oyQj66v+zJpMl5ed/7T5V9e/CzN//2z/KjPjLMV3HNE3bYyzkmuJf2ETD
/cu1fACIgeN4EnCijSRSgiSJ0U/cv0xfAEa0nMDxXDNA6fkfbmLAF0RMQZBxHdtBorH/f4QZx/T5
Uv8mzGBa9z3LtWE38s0Jm/nI/xZmUpH3Bg4IUgXBN0FVWqBLd9nnEyTf2ucG0DImjb2+30SVeaGR
MdOW9Yy3knXTxp5HxoJOYqx33JLkwex6uMJJSJ2Ocx4szoTsRjRAs886WfLl2sUStAd6OHmCUSb5
cV6qHjxDMGZn4FzLVz8xIPwSAf1vjWLDIDyAxukSKsjoNagsZpNhyB23D2hcHmnHsXGqrVrCT3vf
Ln/YxXDd296haJv+rKhl6oX7WIv57HmscGHaNEvQhPyglTxlkAIw8YFTke2IM6ss8T/b6S6rQ5bW
YgrP83TGTD1d6yeLt3JFsQ1+eAKKkMGKQ98xbFd5wDk4+BoHZl58Kyg2ozsCaKDkw/N3DKOCgz+d
ejN+dXoPrJ9PK2CYvySSTyn7a5VwEIttdRsrJPGiHJa5W30jyvAh9TX0ita9JpXBlkjc/yizlxrl
yaLE/rmPScqKnEu6ykIiL3TPA4Y2zhRSEJIJEcPNqU3WOrfBA4/D2Wd5mc1J3sCGX2tveldWs48C
vABZPS3+wmAPgftokmBZNVXPsI4a6Cay8UX38gdvCaHyhyApmXOTU1ibeN18rDg4MoB7LdY6ufQC
12onNZs7gbbqknnln6Kore3o24yNQjrc3LyWhyH6lf5k7jypD8KMn+r5sSi76RQxS4HQ7MdXofJX
JIl506pD1xty04fjVnTAXNA6vwCS3nSOcWT2CraNXd/iccAJj0qQ5vKAxehnVPSFcbvfeJ79pCcz
2bs28PzBnA5pXzBISxEJ4TXcZcZMvW+XQ/VoSRYkYY9p26HmJR2C37CGju+Tk6dXbDObPEGTLGZy
eTV8Qo1TqWnF+4yVuVSxOsXh0yTMcWfNYEraWEGKyUKLOB5ZaMvRtE01K79VXP4jVng3L188UUAq
OVQJhqUp7+P7qptvxhwrXIsil7EArGTXvtmDYF/FClYXlPJVBDECu55BXo7POsV3iEnnNTWNi9VP
y1ybyYIzENwqy88yUAQY7eJkl0a9TaukuY3rfucFzq9w8Y1od/T2Q85GWiOTYYl44KMmO+BsOAcs
+q5t4mXM3/p1QN4UEQMczJAxQ7SJm9s5+6HCHWpZT6bVbmAdUO8xDN2moSBeo3dRGmWeogKcSuhW
71zq3ocCln5XUuST4quaR0hevavCDXve49iF0+LLebVC68Ih/4/uIaN7s/pEdx1n3Z9ofabzNz5h
IEFbcZrX3sBqp4bMpCrYBnOSqF1UZu2B6Skxcg9nuKryXRnQKksg1AgKe1+77d0I4QfCVsg5KdcO
r1LU7hLCIaZkyhWFUOYKih73XaWvBh0+SrguYDDjtUyqM1H0J6wTFHWqfVXkgoQBfyhXGiAi1Xun
gpc698JtaXTzpnawc3kmDA/0YAHZQ246L2ipRqbkwy6reecM0f1cuOapx9XIg5aLddJNB4A73MpN
QdtFTBmC/tTkVreJDl4NP8J4henMU+bezEl/WEnBrWe6010DapwU/yHI3KvCDHtybkLQbidbFJrT
IKLi3/+WYsSbjswwXTLJfRpPF812dLLdwT9Vqa9OhX1M43Egy0k2NXG6/rzMRtIObVh5Pgk2wK4Z
5+QT197m5Iou2jkGjNcW2F43UdlptUqvG7TaNQjQ7qT5JRG+iTdI1CkT6/bVnmTKhTfZa7/M+Blk
HpKFvDOsTN+1voVhUEQJ7hzggQo7C2DMeLVcjhgIPQFf58dCHS+W7uFr4C65duASYrXm4mN+zr75
wiz91lUTHVBOTfNt5d6YEsa7LP3XOEH6bwc8BkSpFttOuMVYkK7HDHdsi0Vvr3T5wbZGyqTum0sB
q3YruGqCrkr/lFUc7Xi15nvTZxeZMLGt6Wicq2LaT1F3qaMQ5GWd/paYKFed0+pTRSfFqXJKKB5l
+Bx7UXqx3ALSrdNdOtM4joulOfOe6thF67OxPnvS9I5ick9Z2f6mEXNxwAzTMfCqlrkDbkYxdGBo
VfmHSVx9Btd4EoELjFO+W9YAx9bS8CcVPchUKxA9VfQoafpG8UBajJ3QQoXoFiklWvWj/T200jy4
dn47MQ8npIdjafLDhQOE4bgryepmfzLh3leFK04k/x4MP6NaFMPC3DKPHx3qbRToqN4O0CaVDf9w
Zsks/FfbcKkDEIdkcUVqWp/r9lZPrAaEfeDjRryscd5tyQQTwJyZcfikoWEopHA4MDVQUPdKmDMS
/e1k4+PofPtucEmtim3mQrDQgrY6NX5MysKJXdpbjjlPXFc/6KagOApMyTIcG2zwp/A8prgDA115
2yjJGKK03QV94QgxH3IW/agZd75VSc3U7G/tnONJB0rICKZrDncK3Bzep8mhVUJPxZm03Pdsho/5
3AxnNLF6NdtEyGFSLnAwsnNtgiDpWvtGtR/0SII9y9C65FztiwKDFkEee2uk810/xthNJRYLaX+A
1GTi7CWkmFddYwxg+fz3zo5XY19xS/YJoRgS7/LIa+xNutgJ3nXmEdPKTQ36F5qWWqc+/s4DhkaO
F8c7SIu7uD15lg/+uHob8YdvqUrHwjv5WzCaqJL2vaxyNIcSH3nNKzKVbYaRt/cueUZ9igs71qQx
Cv17FbX6nXDoC10lyKUDc/jOQoUMHYdWAFi8TJuYSM+UaETFJ0/OPp594Pre3eDxvmrKEk3kM8ZI
8HzAcyY+KNuAkgj9WLju21xYxA+4vpiNjzpZMxnrJwsdTGw1UuBh5hFyDHXXMehZR3E1wSXDApG0
6gdp+GzxFKrAe6y88NOSNGDZ1YVIXRZM56ChD7NiTDZNkCIi18VJbBFKUtODjy33DufpsAEhtxJN
km+EyziX5Ea8d5InQe/bOjQB0rva0Qe/h+Pg2QwrzVY9eiMlqSbMrrkdpossiBOzI+MaHfE6puB3
9unExDOwoM6OolTbEsNtV4/fRNKrteUXX5qQ3khy/IxEaV2BAxhblXFD9ZyB2G0/koMp5bXN0nGb
4innaKRv3dx8pzoL819bPDhNFR2gq2yGdqo4y8LGotvAAW7COVflTXyVtLAe/Nb9druwuvjGQmMY
0xu8p1SJ+aJujqFMESRj8/r3HwmnJM8ue265LBbZFPr4Yoe1Rphjd+xswqpMzZtpPhljXF2nymYy
TbESxbweieCnSicvMDatO7gAMf4lzxIpBgAfNub732PlpKU61ceIjhv00PhcL8wqBOQWovGjao43
I5s5hJsdE7sHGxjDlVvFOUYevrJgv80sjvu2FheX6oFq0HJjOwsgvJMmxeVyXA1T20AyauEuwsYt
wIxVrAzWEE8nDUuUtH9OtiKkdhQ6CJ5UXNJrIciRDIamBCMmmYBvrGP8RLAAIoQh5kPDOrDh9s7E
lvFVWRUhmQXC61UNI7uH3wKuuqLynBWAorvAgZ5jBuHatnN9R9MofiFv0zqcM4zeujWg9g503+Lf
tHMKISvxU7Y1B+kuqSGP4Txq4fnEHalaBRAm6JmBLijf0OdfvGZT029LQeAiiJ0NtvejNS9OIElZ
hdGRSXRpkYwrDn7jIQhAkkAVWIESIoM3pB+hr/JtwjfRcvxduT7/kELOkWqP/sJZs7T7zVC0W2I+
Jl17jbUxWhrzxgx6nuvxIR1c7844vDUwkdqU/N40pT/SdR7HMNk4uFSApnOK9ifwHqN4cPryMQRn
tC6CKUYuYBHPaGtWI+NNHZ17m7lFhr6w6kmdMQ3Cb0qRRNV5j27TAujNQbd41QMFPnSDZHSY6OYn
GKgyN5ARWvJcKWe/HVlCWl2D+Jga0TkxRkgFdFFNDS4VyJxgBwZ3Oyfms9ZRuptm72inGlsfOaWY
n0JuGo+VFW26uL/PBJzAZqFb9g3QhMDvj7R8fGVJSGdmhhMrc4tbi99cLIuH1qsRex3xKArzYyD8
CgnJgzfPSshZdfmBlQcTA2A8zndJT/8AYXOfGc5h5D2RS2H1qH0sv0ZwH6roEofuazuWx8YM7tKZ
ow6oyzGhtBmm4spk/1g1tIL7bXjrzrRSAi6DXACrFycELwTBMA4Jp57NbrExEYpEteeGQg8Qs0C/
fIA+DicRLVoQdg4RLXi5F8/1rB8wn5KAELAlyRP3HQxlQrDVxGMVMRNY92l7rqeRddTiLWHvVCqn
awQUeDs9NyUS5hi+xUP0J/BCYx2Fm4bW5EAQe2Z/GJhtP/f9+GWkzA1M6jE7jhTKjO5Zox4M7kZs
XMQg8/7a1vByMm1vOQBceuhAJPPZE6IwP4/On5nyMLoSFnLIl5ExVlQhnxPRmqxbXlGeCp2999MH
t/F5RLMXo34H8jvNN4lnnWMnbEAsVF8mvIpy/so8+1EG2OGrnOO+82ZYySt0831Vgxq3AriV085M
A2DspYLOISe0JB1fWQ0fO1w9WTvtrVp+0ljP8v5sD80PkDWsivZ/E3UeW64iWRT9ItbCm6kE8kqj
9G/CSot3AUEAX9+bmvTk9aCr8mVJEHHNOftMu77I+oORwFdl6TsFgQNWjCT2CcAsMz02jPaL58//
EoXiCdYI9HE3kob95CkInZ39NzOndXz9kA/Wd9rmLxO9Sz2gKbPWeauVkw2KZBCFF/jOQFvMi14+
uU7w444eSUfLgJURGNWEHX6DCxHBAg8zAI2nttzazog6zr4ZSyoj9kYVRuB/OrhcLR9P4285YUKS
Z922mR8o3E7z9DBqyz9Oaq4e33nKcABgAAfZanDdM1M9uw39qCiHWzpxmw/VYSqbblOYi8YCCEQJ
sQUbAalumy7ZI8Yr2NbN1VMVqoXZPPRYeHLFL5rz+UIYy7ZEWd+ymNWaWaDDHz84cr2DSuOLDdl4
02FyGOBn8l7GTyLGyRkT3hlx8J6d9r5uphNzs29jLq4AGuHrDua/YDBu9prXnLBXVDblL/F969Ls
CCvlTYCshDnHcAe+jS/cf6aNniSWhxr9y5RkL/j5j4YwOHzo5iFh1Zv1N3Sx8OzjDpyPO91SF8eV
RRTtNhdIueD0B/hp+TLuJi3OTmOClSZ5mms9OygYBkaDK0/vrHvCesUQWxf6zM2q7qq69jyYfejI
D8hYp2Uo5gN0qzsxulwSBhwZabGVFY79IoORtm4ar41cYNMkFQxdpco3e940Mxo/7PvJzhVkZeIm
wdDq5++qChp0YqwnSn3Nr8vsFw0GMRvxTN5REr2rNkCrMqDQtA1Z7qzUerBtLjszIK4nXWPfZjSK
y+w9BEb2mOLI85UAB20+2s3o3skJvFMyWuJeNfJ+SBiWkYOuvy18U5Mlbk2faweNkxvs2mtRfxsj
ROcUm3DXn8pBXuOyw6Qz59YOmsVBdTDFVcuhT7QEEClhb4fK+l2IGwlJm7FYAP+OyiCewGf0RHE8
W9YdigSSP5cze9x+o3JttVEylXJY7WAgodOZH6qiWfd0T52QX8MSow61hj+hVVe39e4yvULr5gJy
sVlp+vNtTNyHwRD3zcDGnL61qumaMNRMe03hp7fQihTqu04U8XTj2ZDrO+FIC0wIf3+K9AauY2bq
v+bcvLoJe+pYXGLXSCKcX6tScFuNjnXz9feGPTq24QDflE5aV6cTsF3DUKhZhOil2GkZ7YItEHrB
RDhZliEOYlakLo60phXYuTOZoMm9rjOpsmfH/tKbm8bTwvGNar3WcBq2OfbQsQichyVLiEUfCFEd
EmAqsODPounTu3Ykby8gJBGNTpI/dxWEeTrSuy7pta0hxx8v99rjmIJFS7nrW6091oZefzX4hD0x
3c1GwRdX94zqiPBEttLcepmkBFZ7y15mrh/26S8Dxgsuonmpv4oBxCD6ZALY8KpK79F279oh+GPT
ctaG6ZSyydvINHhoAn3nqgqWvDozg3kaUKBWhAlfgmQ+lcQuIr3doNsmk0X8GcryOXqabRDLKXQ8
4wf9xX2A3z4yHBgJ5oQnO8g4cgwRSW8BgoUzkurzWxbeP7jk/Bgmtg3h2Phr1WNZqgJ94Q3NfR0b
X96AeVHXwfzgU4qYhMGT9nyH9f14q1lib7UCjkYFZy1fhqNjyT5aw6gLkr6Z0TAhQLbsL/ojZHh9
ywrR3tjl9NEY61qrGIlDkYwPpanaA4/nfe9u066oTnpM0tqAzhGfdQ5o++A2yZHfotuao7E6fPB2
63F5GErKN3OeeTDKjiEb98AQIA/yFT7uMkFX3BJqtq007G0rZ1LvtS4EdY27J+gRYCREDcwuLd06
uVpaNd3MDDrKTD7StOrKHLDmdIwvcgpwB5CIt7QkkbQL2Dp4DV0GZzMW8uzVwbCn72DxWalg47to
fFxlky2J0ZBhX7tfoN+kDrjotOVGZB0cjhM8qMkY+ShV+tC5vDpxQbuUtcWB8fcfeM4HV3e49HOF
oJHoppzkZtQZ79b/U1D9ob+6yQJTBOtXxY8xqo8EkVCY5ki1ioR9W3IFgEAOuq3uNaRh/OVuy9Yh
OwInKQ5GzEwnifFjlevUjGTiY1Jg1l1WKt/isOTn+9joasAKILXbvOITtDQoz8EoHagzcPVY8Qe8
0NbX0tjP+Rp4Z6CB4kOSO0eJNOT9wbANlomZUvNc++UnQnT/HuK6F3a9blxj30rPfqnijWM538zS
7ZvFsKSLsV7z/yWYVIIPmXmbdIdqtb3BYgDBkQIsX9LS2iLoindlayeHtgJEiFLQmDqm5V96zcBb
Kx6nEcC4N3iEH5bgVJL3Aeb9a+ASua1FKgPF5/siD5UI4jugRn82vJioRGYV+TqxuNmMGLYhxt20
uJaq8rcpJ+Nk2LYZOmy3fenvRS6zX99cieB68SHFKp9cgvbMtDNEH/wULxrfQBoMuwHz6pERHIj2
BZ+pwSMlRxKNcCg8OrqcmdzN/Z6Okd6+dn6zWulEj3okneiw1QxQwFFli/ccYvSp6bHTg1fCIeuU
+8psoF81dUp8+0Kp6s3xSumqvANoIGR9eEM8y3DJZKoMirMaaVxB7nA34aHDe4r1bjaB8ncomBHx
cYBIch/o2mM20Tu/e9JaVwALpVkcE/YbSeijn9mWPJ0bpjxwOkxmAMVs/DOl9i/x9cccGodXA1eg
rJ/Bdiny5+e9tCtA8TjeA9A3fG0l3naRwMvpX50gOK+ZXEbBJgLITWlQuk86gWGJN0LdQVXEnOXm
uvZP6k7vyDhCr0aeyVJ8CjuGj6WOV3C2lDo6mGAmAJBdXT1XvQ0iGpvQigRwbp0uP+HYvWVFKzYK
+LPpMk1I2egTjqZTDjKFHR1uSK+IvXDWSenVh/bk7CnnjbC0EwrgFuRTm8FNRRGrh0NF9l9sM4Jh
VnTwS+GHONzp1RMi5wlTDhvNIiTTmlRUapyfWdKIx378gOE2f6B8nOjkD+PS3sWpVRw6Tk7Ryfxe
4R8YDZZPpWNf+sH9y1ks1r1igN7UDfsSaFam528NT7RH0/AfMUAubPmag2hta1t7a48ZL1GB6z8E
nbxh1Cv33YxQBbLnHXaf95Q34GAHzkvsw+FZKvUblNALML0h4HVtBxSiGY5+u6vBIq1RR/uuthCw
xf0HZktOAHrsKnPxHmuhdJ2/QQblYSwaJqfr7NuP9SibbbF1cuj2qdVduYtqTMMFsvOcj35Z2ehu
IB6VJbGFxoJ9HdERKrjamodRSaFNWYJx9182eObMRaiX/2kibTpq6p31Ltnj8rRJRoY9n/vdSS+t
r2o9EWJidNGiBFsrZX+4JMmdk+Ti0RrA2CwTYylrtXiNHuwyhOWyo3ZI1UmO45/hVk/GwNc8TXgV
HLeFCtQD0+6Nl6QnPYXkozuHPE5mHw58FWz/ZNto33PLV7Da85cK+XU+k0/hYXDBwVztCmPcJ6Nx
k9gWpJGL/aowAjPECGCaCOBNfnN7bXK5EaoGSYs1OLuhYziq5hFePAxBqh9yTJ3n/1CZCeyQLVR8
hXFZoR2FcYUmXURJQaXoJCm3JP+bMnN0e/uXsCe2SE0Tw/jpx+/Y6C9OvJAOk1rfuU2vSZ//66Q+
SDggpWFQgxzMhsWK0DT7hGgmD67hFVeO0ysh2bB5Fq4lxO2URRR7GwqV73TAnJASJ3XOGFahxrSi
hNKWAXmK1F5DpK7kD9UXmwRhORucQKdBg8mXB+D6tT5Htd9ZT8PClZKTS8gkS74Y5C1cGpL9xnxB
h6uLa6UZr00KQbKIrR9M1D48Ly84KWY1hDYwLxeH2MqgTA6/fLbwFdMp2VWstFAD6t+pqB6gPwSR
02CLx4ezM1l4dYXVf00VgiDPA+7EYuu5RY8AdojbQKbN+tzyGdtgPKNxdp7s1Oe/u5IJz061dgfo
6rO2v1dkSbcEj4p4GiOPs+Ou1kBiSnjfxJDkmN5JNA0lb3jkA4BVsSwuYn0KsoqYhA4DxKVf/5Bd
Fu/A0fxMDnRGkxrI7phsWpb4cg39syjncykSk1AG2i0HdlRNB9JMrr0rdQCsZqvf2eXbYDyYM5hT
B2LkAZhIEpaj4e36vmd0DqAk4myat/34LysYNVJS8gctMeYEqssBlxVDLXrKosSakXN0mAmc29Z1
D46HO91L488W0geQCAebN/PHbek7j0srCZEYgKTpnlj5hG0A9DBtdkZgfY04Ik59rijphj5kSfOr
iuV9wPCJ4l77a4mCZ5qETLWTMpQVECYMJi2qsv1sjeQxNBgC664eL06uv43e7N9ynfxkrR7fBPi5
nba1XdjCIzLnPV+D2RfP0FjxmziP9iz/LKylYVr2vNAeu86J9xkkATk3SXZVFSmuwhEEFnRsVC2V
XS2LoY+Vc8z7QPbCBVdVWjTf2Gedy9BU1ZWp9wd2lm0rW1aeqp0poNm5eYqiEadp+e745lURShfF
DpNOlZjIfgkZSKgL7grumkS3aOhhnGmZoR/jtjHPeVO9DTr+z5m7LsJZn2xwAtaLVRJCkX2Ltp5O
I+eSNmM962KJGhTotce+cZ9O7dnTHdr2oneH0/xj+lp+cgItPXSAm43MKo8dNr4WakOIrfoohIGV
YJgpmqnFN9SukhbMLO7roPir0xG4my4fgaq/JUUOvrsn1MuczeGAQkInDnfvSVgAlmS8F/QpeOR1
fa58XUWWx37cRKYg1wa9H5nD5lmRHicFi9rTu2wLsL9/Y4PA02l9iCztDwtGajhcFLkCcMSAeBxx
x5ycFKUvoOjxvnEhcg8690bdY7HAIEarY/rA/b162Qf6MyrZZe97CbGQfC4mbhgSY0xYu2rnpiaz
C9397vopvQKLhMJxsV0vuHS+84ZHW9sU+LjZ6bfwJS1lI4EmxFQZOjcdq0pykNDLaDo864QpfHZJ
u9E54WxZK9iTLNFhjO7YRUZl1odkcJ/0FNKZDQsz67U0gsLKs+lXLQwkNheV929xzGlnl8xP6k6m
u7Z5GL0if/rvD9HNCIvZCztJD8s+zS/4SgiwQ9zv6rmJMr/8GeeCmSmfMy7eaYDg7Lg7R1fQVgpj
D1K9YB3Z3xWFOIFUaPbjylNj0QZSG2oh+ocR3B7x8RmpKiSw6lsToOvOJBjmMde78a7rwdFA7bo2
XnpMF/7lLrfVvnK84jjYbOLAHxCKsWt92CY+w9bH//7QdPZ0xslaUp1UdpcZVRZHDvGHLES0s1mD
ysSb3O1iqdXkrTbAGFXMmLcaHxqCkY6oRFpiwwSg62DelxJdkOWQ3TVq+VNmgTTEHCSJyJRIMK2q
vSWQyHJezMfEVc9kVXOVZomGBUgUT/ao39RE72gViBhXX/hioMFZp2mWXgR3blZefCoxd+DW8coR
xSyjlSYXH9ms/HM5OS2AEHnyigDOq93duRBF9k1T4CDnWRBabkZ5u6ABrQdE1S1Z5QEDR93K8DQo
Vrs24luaaImYRxuhrFrJo6YQL/vIMPbmisSIM/I2tYwJUfBdALQ4ObrhMHzp2FHBGeKepH8qKh35
1TwxEjCg0GG2/SZ22ucA1tpH2/D2To6nMl/ItSj8Hk+a5S43thnetrc8mu9gUxnw8tSEJGZh6bCV
Oj/an3a+UcxRVeZWZNrJV8svdJFysa9pad7GiXWSpzWg4eG/mZlBFKA13OIlhTwzzXQLhTXfJqG0
Y9lmh8BTDxOGovvOoLBqyRteEiPjV/eRASFXdjpc0SqfGBAQC0aZyP2YBxXjgcmdwgQmIp+NlOnD
xFQ/qI1d7xlZWJOstVYPyN5npk5t0j2lfiNeRPfQjeKUuZO/Yyb8MRm9tZlEBlGZhfLRwx6sFyug
v2ajPmOc001HO8Dc8znOk2ZrBcXN7mn2Z/xPUd+dhsYvrpxscFRsZNzSHQE06q+tyxYFxPOyJdMG
Qgi1LygClKtARNMaJTSKAERUsul3caKGq8ZSM+zpVjYVPfxYBmemOdsZiYK/ChJmgYGzaceLkXkI
k2lUN/gMuz1lBcoiZbyTZvLZpDOxkrnhb4O2hxoQYJWN6asxZoqwNEt1x0pyQ6Q8LvI5f6uY6YbF
Ym073S5D3x5ibATas9QxBnKAiU035++DKw3woeySadZ0S3DVlPS1rrSeIKcioXG+ek+9tl7iR6nB
Msf0SDKzTZS3BXOjpqcUSG3vr8q6j4y7FTrDKjWHkmUXmneM88YLk3raETrWHJRTnwHz57uGFIaN
gacBFUQKYkbDxdAyM8YzGc5xxyTawUbWLMeqazgJ03u7UhKQD8+HoOtpAJBfK6/eeYVuRdXCDsQv
U20HoYiVdd6uY0zdp/A0qpO//Fo+LoesRRYdKJccHxjAFgldFdF2DI8YJFD9Ae6BkkXWEKm50PEL
A6WnOYiHPl8tTFPzbsxOQEjULtHtGIl6Aim41VHC6x6YX6rcGfRvpLUB23ABHnCKJxlhSDxPbuPs
eoMXHTpc1WJzb8s7oyle49i3N7h2VqVz1Nl4YBa+Mcrb8ijROl4z+VSWbGJbgZpHCTxItuQhsXGq
bz27eSxqTOZd+lDjIojotd+MiSSsqvnKXJPRnbMm5CB9s+KvMpj7g0JccUCxSvcuOvOg5/knJfyL
O83T/ZyM15ZINh+Tx1a6HjMT3XhlDxEV2DpNGolnO3itcH2BJsvVQ0PExU6rseOyJWZhkZskSQho
IJ2L1LE8ppkFeiJl+N4mPYJ03N5HbMt7akepdckHmrEu8qt53NUm+0+1/rh5pWDrfXUjm+MU8APz
2sdskMaIU2GZT8gVtl61zm27ZDxkBXO6mF4oqiEG33fcIkE6otuT0OSV6qPBZQQ4SHs/oDAXOMdh
SnIBMXRCwiPyXZ7ld7DHGVYE6FYTT/CX43zIxC2N7ddekOuy4L/dpZxH1C0SGodZ3apkPoy20+0s
wyMZrQOBhZuO9zgnhC2pkanF6SVhLQ1E80YdiCHCyqctJQCteg7U2Budz21AwuLRb8w7/gFaMceY
CKIJGOEM7xWBqiCucRCN4iup+dWKIjuJwXv1s3aJcoah8O74wyKAlDqcFqYvj4WJd0bZP1kfNAcj
i3llK1gRybR13ALTwHp3Avpq2N/iu0x2ZZUbexNDb6C9MFf49ACKhUHl/k422MOFXz9FNGZTPg05
wI3E5ctHirGfjABqBd57NeIU62UOo7N488e+ZfqulyEE2vw58OY9JdSZ2ODnGpAe9N/hs7H85yZX
oN/w0Gy5UNnno+TkaFTIV9HqCtj34IsjFJok+gxO1KIFP6dB8ijkiKfJpIyuoEmEQbxAroUTv9Gt
1wIuhh+YLBZmUeKq4P3paOZ5oe9nzSue4JhyEn/4GbQbxl/BCajgv6XFGNu2DPMzhe638oblELcL
FqfAn6KeyCZsc3YEv2L8ViN8i9omQUXEqLw+0i557yFk7WTjIJLKa8ZFOY77nHulqsg6nZzhw67K
iqCbPGyrrGEfO7ahY/MG2qTN2oFKoi4BNIhPlzlWjHEUNgtoXGpBsurdHPBGU4eS1T4GcPMpyMaj
Rc7PwS+qGAcikHYa5l2d+eMhkUTzURwp7qVup1eeCKfFfkgEsD7E3KoDx5murEv6cPclg33MUCsc
JdgwXIxxFC/LzunFmi40uUz8mdQRUHrW2gxDHCkvGda7LUCHdHDeB709yWE0w8GKwW819Vfpslzk
zRyrE/qq576YznoKmLpXHI6i8aisSw5ryWvCvL9dtq5fvk4o/kJ2kWjHfKq/ssLz7v1rquTcuXqN
XqU0uVQwimpMC6shgAO3pOOBXAnGoes6aAnjICCRm600vhQs5BP7BeWzGFgGmBUWSUXssPB+L+Ck
S6CVlW0BDGSac68H/Eipvkl5oqoY6xj5hcYFkXUPoJRf2oXM8zKvL9Q1jKuaxg6Nl75FuymgmyFN
RSohfQyGUtPK88Kbumlp5EozoIZPukNp3ZY2vmszMIC1QzaDkaCwmnz31yaDMcx0wU+aMnKWcp1Z
ZJOiVR/0/ZAgP8d3zLhiZ1gd2ZAjmPuqxzYzgirZL7zPs1f9N8ANEenigZlACo0K3C8i81vgAz8M
QCOyAoSGOXsEzrgp5fvYpDsQ+vKxrpeoIg+KTSkTYAxG7Kp4W5m0/Llz8sdInsoAdTvKw3w3KiCG
7ddo5u7JFg5O+LQkjFA2KMS0PRwStnwroqkffgpZw/+swiqR5FA2PSkDQKJsVvfQEcqjXeUw5Ac0
1I6kFve85irImdzXn6a1qK0gDjIE+3uqVIb0z+cx7NgLbihrGqLW0g83M75bN1dRoLo5NNFeMSEb
ok6oY61f+4oKomUvT69YQWsZ41BY1qtJBvDOcdVdMHszhHu+SEN4e59c26xs7mPXJdKFkDlOj/g0
T7gbah8lsseePmYTJUsbHVpAr6yw9WsTrd8sMWdkzoVc+59hgvxQ5ybRQo+Q9CCJpuOyR6+8teWk
TkkOOi9fQ35Y0jJghTKaVfK05Fj//dgmott5El3lhzX55LNYHedG+4+pMkD7xjjiMw59j8KbAsZf
lR7HZiAWmXCEmz6TYOxmKVqo1D2hMbzFevXiUP0bc3avUbRnxWerFW8yZc1quNkTo5clHLucYJVx
vR1n/4z1BT7UMiIoXFwOYf9NlsZtCeonvdIOCdR+Cr/5AQlZ6Fq8uSTDoPRAQDS2MeLo4mVW5LUV
VJ2fCr1GaquHWnKSZ83K0BIsImp4n/VdgsG8Nhy1jQcUp6NXdoTSTBIviMa7GWjnhFGKb60KdKfe
zxwEZlX9xJ04TCPLcnprLTXXEL0SRa/xiWYMJwCZBW755rbzSQPB2zdITyb9kZJ4XwsLkA7xw4G/
3JFf520CfbnGGVVQT/KIjxR/ZH/vWzBPmeJCUD453AAWwdCzTw0mh5VvJGS+GyRpj4v5O2P2bxkr
sdZJMFDMwS8vGgY0jVNgyZ6WhpjbYSZeDBcpnr+vdLa/wXkTejS+wgS70Elt6iJ5XxZedB9MQ9pk
f6XjHH2X+RFHB6RgdJMu90z8mHjyVUw8Lteh7V/0tHw04pX7eGFufzNd5wtCPyIVyDy+1j1ngoEL
iwUITD+eN1HMMeW30+raxCQFtLr7mrmQGhaWhWawNRxWIIt2QuB937BvgsqbEj/ZMtKKg3CNEjfd
S1YCKdVgCYXTL00x0QfafKAAT6Mau3YnXAy7VN3b4ifF1crYkaeEM9fNmYkkBCekZnVEtQtToypZ
O4PSQVEdGHdO6r4jJGXxE9gkTaLec7Ls0JjaRbVQnxkQPiB9MCJvnn9Zlj0T/55cOlKEvNJdgWHZ
k6MAnXaa4FYff7E3T1thTK+uNh9jo3uwuHB3PkqFgjiAJLAJEI9Xxs0UBn7/OtaMMkcWmhBPUCE2
hbjU7hwRlPYzlGa2K1P7OFXWW5PD3LOSG6ObVU1qnqB2kGbxYMHOBb3MdDxYsfj6tuY2j3qGFIvo
IjWn3NMZ2Zj1VMJvk6dgJQ6xXAO2vYLIF9woIeRuO+zZ4MYegbpT7XkEPGB4qjr/4Ki5OcNhjY8+
96mfm2+ukPoeDBXx7ErDNJJFRaZlW2UaXujEROfY6MMejIqgQ2J268rJ9tZg6rs6se9MwFQ0awaO
fA+icCwr4nXwY3a2ZM7Mfit3ixZUlQdX+WHRrQBPO1dKkYif2CRqoK3TB73LAalBD71v9UrR6NFW
DSlElKFHUcX8w1EOHrjMfiNBB8abcuTWzsby3Cv0gLn/j2SggRpQN7CmA0CJNfsmybvLhHeuHUC1
2jQcRlD3fkEQlXs3Tnl2qI13xQAzFA6mNs0mmbYYq2Lr+Ib+kjdIO0yCToiB3FH85TtPq6+oR+95
kHZABdJ9K/WnSS6MRYePInaHkJ+1V7V/1ZmQuh0pNxr4OUa/3RWGCIIVU+nhR995X4rVjABhsBMW
05lBWpe0wa8Sg/dYzEywNGmvs2GvsTv9Gx4xxaTAqs7//YHPyWVnVZTbZqCbyXPKLD1JYPLOVDBv
jtUfTIP6BbZEmzv/BghpWzIMnn0iKASkc9oAsgya+Q0kYYFXDekqCza2RBRJrJtRIlsXOIvi3gZG
A0veTxhDLJHIAKypWb/mnfoHfxolm8NWLAUon6mV9dKeiICskN/Kn9ia9q7Yjzl3EBQTuEWMmfHg
xlufpFOaXQT1tfPTsMHHHrCByPSjslVdXbBdMEnJ7kzzBIpe7N0kAaHvkK0RqB/LLplF09dwGP80
pvfRElIYZMsddfuOgQWbYrbhhlHeApYIInc+2YxDhkoPGllKvjCeStwe2wSIN6Fmw6lUwSWD9YLo
OH5qO3OLQ2fd2hGQsgBMG52OxxLRdUzjR7Qf0tQgwYuM2S5Ax7ZvAeqS7b4y7dDAmYJ1e1tQcmdg
WOvB+rTn8jbmHqFVDd+RlsxR4rsXPy6vDXCVViS72VmiQJ9wzXslWZWkaG/I7ngYyc/ZxcAWGJvh
Rog/8F/doU+8DGgHfdjpvPFJLm/+0F78hh1z0iZv5Mq8a372StvbavreN6dHa+mfh6Ujqmx8Vrp9
EExW4DpCQmEPy3ntUpEqURx08jtrW1MIidirdA5FjzgVFfJAchFevJwe1Pga0a2PKFe2bfat696/
gY0BUkPtQPe4t0pmpHpBlro1t1EK7ViU+WeWzflOg71B/VHQGpsWE1U2CE432/dxWn3DHOzDeXmD
icJASF9uJJNZzD2BC5oyAnCD18IoL0XBFBzFOwcgMXYeyjWkFHgSMkBPeR9cMxNOkGGVyyk3GSb/
l3FVifcBamjYWnR85SrUS21nKwRtSDHglxghUvISexEb+S+en4Npyhc5Bm9yJCXbcrWdXMb4pNvv
gj2oCdEeGxERyxVuBMeHWlh681X3jLAPxCURNPZjUaOFrgP2b2gRbKN9zJA2Q5NhPONXQCMb+eqm
Z2JJL2ninm3IixvBc94sBnsswgA9lKZjLFgPsaXn4p+PfYrGIH8KmuZ9aLurQwAflj9WI23zk1sD
iVfu/fqoxzK3SdLiTKWff+N6jAPt0x8Rr6OK3wAAesiyDOiK+UlJc43bErSdkd1n/LJD7sLkE8N7
Hij+FcLkeBg6LhekoVoWmhwRqQIetq7x4Tg4wBM4vmLOIoPIA38qvrqzdZ+MdpgsBzrO78lVH2iO
U4kyfQJ2Fcatfi2E4dO5cJxCFYdfDnK6F6youo+aNS8hYjz4GWdn0+zQSzz4vfmU5tOLQF7H1OEO
2hwU0nlldqgQpr3CJsNDweQyaZnwha3DiW9pJGTb1fLqKPrtZHpaMitDH4pPo0STHSb2Eikku43d
0xjNE3Fn/nDzgpFXWpTBhtXprmrlysWBzJS5nNfwEzZ9ckcia+RqwjwQ9QT8rP2BaFVTGlAiVlp+
tKrk0fGSu4mRmOaOL2OLaq0exMvQilPdT5+r37MpsG+1kwVgrPyyyp54L0EMOMidjvJ4edcEV0K2
YLzQgzJyaQDDwfWJEOGTqVaP8IRSJf91l9XDh0ACMcm+wu3UFyQmcZI7kYtzLsdQgrUTkD/J2cp3
DzwhsPrZF7TxEPUGyewLhQKVNfqqRxu7nmbCI3M9JEsOkstsNX6RJcbf/UYmDKVgPn0Ah49i6mSX
ooyafuORS3sgiPVQ1R155O3R6zBiJbXAp5ymnyVgOVszmKAWJ2ca3uB2WRvR8cq1N9skW1cg1qSZ
nhT/WEHeYjOF9kxaXzxqn7HlfcRMxUJTtz5whx4mR7YHDeJXuVifRjr+IxUKT3KRfoICuQY1Vl7T
ZHXp6/PGznqoqlP2XFmiuvg2S/bYV3tP1K8xIS+j/+cGGrNjv97ba9me6tb9IOeLJXWsDygJZ/Ga
T2v/kbwO7gK4fN4mFjQ7OSHdiQPgLXyKFbFpvTMSiwdCwmU+ko5/+hrCytWJ7BYPvkoP3pTfOSVW
MNL/zrWRIwDHHZ4Tfth52SEGD8W0EQSbAX+o+w205rlCF0uU4EryGg6YHFCe8LumK3tPaL9dUjxp
g43Iynx19PFDjd42I8tn7+kDgOP0KsjSw8fEgliM951loHilsctN5uGa4zx5DIpZchlb2yB6NMc5
miUwMrVqROOR3RhT/HFWuxX0VhY033hFCuZjMo80s4WtR1WdmWDl5fpoU1/9JLwZLX8n8W54ziE5
rdNFNN8GbGVrZlNUYYhZh/VNbH0Zk19vVcp4O0UGv02Fmnax+MIee9E8mLCDZb55lPvQzzQqdm3r
F2mkB8q8DA7yjj5YDhC1CBZm8LpR7LUKh+NWJ0GirtHpBGXwT2e51uv/xoXnn+ytk5XMIRkSX0lR
/tmmdTQlMmcc29u4CatpipYELF3mfuBXWWN0tRsvMTEILQCmkkw334nXkariQmH5MpiUdHP/YQtU
SyQwYpZHHM2OZTuA4udohfFF4tcGmMHWFW1KsTK/8cSLjSHnd80TB1MUv6adf46JiWqrR72fcB6N
O8KILQYPI6sycwYGDM9XygMpDc92YhMK+xOr7Fzkb/lwP5Z8n75qvziiXlC6vvnM8mQ8PiWV+mvI
fUfsTCymg4Q2SbyS7JVcO0sBP9HvgNnJvdfG1dGwO1CEiC1Uy8K7HtwZG3K+thru1pu9z3R6i5fi
l21Tdh7GldEV5Va3nC1yVPjvI3bERq8YEZsQdtanR1frlOrZSMkV10bwRVHcXbiqgp1mdkeiebaw
qseoEfTeXAgIiBKDT5jctKwBn50hcpsWQDyW272K9ZlxTYS+eYbqOg4O1qzgIUfJBHLf6E5Fk/6P
svNablzbsuyvdNRz49aG34jo6gd6L1ImZV4QSqUS3m14fH0P6FxzMrvqVPeLIpiimCSB7daac8yz
m0V7UYN4aKZpJ9q3aRhPVSgPftiDyCtJuO+TH1rtbgprjiHGxtx6ZAMwg8cLy0vGRRS7GK1AseGt
J+kRA+cy7hyTQiP1oqJkx+GxGSM1efrZTXWxKoaBhJjZfxoPmPwsHZhMjRBZnwxIT/YUHg2RoaEm
Zwuz0BoaIklSZenuIS/EC1DdYFTtZM72BIzAyueRoUMujXAk+9re3q4Gh7xGrarp94ZE97hFcCKZ
5q4lerIakZh6xWcX4yZya9QLmcThSO9p2dbjsLUS6xvtSOr8ATtqEtg/mp77m7jLZVMbFHoyAMlc
o5RWPoI3cB/dOpiDJxLTo9uKGGpJZR2HlE9SbwC3a6J7a0m2tZau/FVWoUodqSDGacGtHIfZbjTw
tZKws0hV7VJ16xDqteGud4idqYRGWFGPOlVJ9ZE5wc1geGJwCZMDdaeNYfabkvboss1YZWLroGEb
WlRYxbHtm1eV7qyKOdLvfkaJ/az5Jp2en3Zsk5H5rcQMvATURaXHa7kB6oS3WIIO6VFAO3DW4yyF
MQ86LmgiUsBz+eKYNPHJ20AUab4FWfJeOQb6NNltR/vV8ScqhyJWTNq8SjtyKEkfSrv6BhGMCJYq
f4Lui2rClei5XQ9vFmcwUwFg6Ci9mzhslIMaLZuYnYv3ln1aarJQhdzLgNnuLZ+gHD/XDvAmSLEC
s6gxb/WFXy7qucDSh3LnEBsZMDdvs1YY657OAbiSM0mKwA7ymJ2rZX44RkqyG7d0kcU7NpnJtqdU
QLoHFdEUm8LGhBa4MGjR8glflRHQbh4Tb1vE41NDQXNfm9plmORd2dQflScfpwIHGBDKckmKFlay
CcVg29rP9HwNjtLTU4hr7R6JQ5u/SD8LXlLfwIkxgYKPZt76vU4pcVG5evVUJLwTBGTY312twseh
J1syuKoN5yW8buy0FLSpq2gSse+bvtyqMDhIH0WfzFx7wzq90CyVbuqSVp5sY33dT3QWyZmJMpPe
sU43bSBLYC2c6tkCsLixx/AD0d9aNtXzFyno33/JRPgjI+GjKMGsBGHz28P/vVvfr//X/Bf/fMZX
psK/Hm0/i8t79ln/5ZPOD5vH35/wy4vy3/79ba3em/dfHqzzBpTErf1U4/0nwPnmH6EO8zP/X3/5
Pz6/XuVx/EuWkgPe6N///PJ//7P5A/7Hv60/2vcfhfozRWn+gz8gSppr/02Xli3ZEeqGRANp/iPf
QvOMvwkHcJ5NC5LGttT51T8oSn/jX6TrwVgSlFMM658QJeItPA+5JCFHkggky3L/vyhK7q/hFmCc
XE8XjiOhC3i67lniV4aSH6CIllrtra2wflBZ7hz5FPYfPwbCRkkC/efjf/269By10yfAb1i2im9p
jmZU1El7P/oTxkG4+Cig237rRbF/dMrS2xteWOxt1YGaTUd/o2GauatN/EQTJoeHQIUd6t6ufIYU
AA6BwuG7oWG+V0nxU1FFdkOHFcET38c0f81Ce1gppNGLJpbZtZt/eIa9mRzEffU0vGCwh+dEZeDi
JiHNIerkINvd4vj3f6sVJS0DNAVgPlrl4d8fuQm/yExBREVZ4I+a/7T1Ud37DTwDggovSo4hnrRR
OGeY9n88+vpFOOIn95zCPWdgCOandlLu/nRb/SdRJMZvvCtUsoLv2oI9a873kzX//uP9PsqDObjk
f9p0TPDMQaYRaS9XzBxPrgX1yqnCdpP7LkhruAY0L8c1ITvNOuwC1Bw0endBMI6noEQTK9BcZwmA
Kwxns2agJTRMTNE21OqLUWTWWtN1exHobKn9NIWKbVfJbgKOvy7aBL9R6TAZee3dX38yc45Q+SOL
Zf/jP/6Nu5Cbn1vRARtGp0I3YJf9+ZPhAdD1snD0dUjhcuUoOj92bnPneMVWdvgGLMOFHZyR/ZCT
h7RJC4qvjA/tmZrR1imKY4Cm4pFU6M9aNmRI1yRzNcShIdeMx22TpEhaROZtJYRndDd4CqXePDII
t7KXwRmHiIUeccgRIEYnGWdvgcKIMCj7wdQysULFg5opMH8qR3aL/+bD/zYEbdcGzIK5k/a3Y9qO
bfz64a0ABKXba0h9htTZWOF0YPNEnz1MT4bj9jvg9vZa1OFbA5R/2795X+8YQkPtoE5oGzc9WL2/
BQttPZR1VuwHg1NXqOybLLLhQW8Hdtswr3RNPGjeJQ/oclcux5tJJTWVdXIvXDhS+84aH1o2On+g
935ZLf6coDNPfn++uJQsHSYzTCOoR+T889fPx15saunqOeshzq8OzssNmxPzbJiYOiF3HMmJX1cm
QQGpIIrYDfNnNSXRpe9kw0G2IQ/Dt0njlve0Q6etBpVu5bejt8R6w/QUcE4hdMRcyJwOpWVF5XPC
VSP1kX4jRrWY1JCVa7bZRZjyh93/kKEwDm5Z7Vq0BtfMpbiHrmEZ96m5aUMxXMmAJDohsdNVM2k2
gh8S7lFO5GvHCex6k0wVu8XyXhvFcEfACfKsZLL6e5hQTFPZcJ3iyD2FGSiV1mPDVCIneeR+vDND
xeBryg8rqar9VLSYNnSbCAuOX350hzjKW1l9Wb22cf/ZaMUfqVT/5XX4wuH9aZBxHVyHhACWIdOw
GHC/3WfN5KnObUZjnfpOgYyqwZ6CzZPIZlC6pvUJ2IPteNb1H86IDDh6H+iFo46OXxvhbBiQ46rT
TLEOnKC+yV5oHN1IhPWxEGZt/o0MnVmxVCTHeBisW9aOZ5ka8KN1xeWLSmtnAyy5s6ZyV0ymTxxl
YW6QDJcbgpG9fRPgf+nKMxqU5ACvbtxPmcbwHDNnLXH/Iakq9s6QEaGbYbfNYTpfiySAETBPhl+D
e0IWkeZmf26s8VmW0HZSghap3lwGPWyOugzVxg4CSHqjvJhBGq1ko9SyxlTHZp0iet32xxZ5y+w8
UFJwrTm1H+rWeaEepk4eDuMNpxi2rSPR03Sh46VrDjMPaliO0J/RTLGHNnUt3f/1HKHP1+a3a+e6
wjBQQuu2939N/X0UpART2zrd97spyXMWPXvE9pGKTWeZiFlaUtLRtMtNnDkgNtPJP7qlQvztZsV/
O2Gx/fj93TBXYUSyPNOVjOlfR3QBhamefBuesIXNHgdbtK8rVd9ZeM6WvqIN0E7uTzvTzCt02WQT
uob4Hg4cWVNgwfcjIcWM26rbhyVpiSFenoajBU8Tr1Mk1dGuSuuia+CXUFMcLRGUyE5TdO+oOWCG
4rNqYzr/FZWFzKOMkyZdcB6a7WTK4tjKS52X/kIrfAH8wlKgryk9K+abJVxnw1be3dcPPFT0P+fb
JCx8HwR5Q+y4IeNt3zve3kPLgITP4oXsnhQDJdS+t8UuKFvM4ojJT2GXfMRSFowRHgXDzfHJ1tA0
Ta5aM6JBaPgmPStGjJ0MD4WdwGQD3GP4V+ELFjc9fEgTWMWF1u+dsdMFHbvA3MWjvYdT7tAgo4Oy
VCOIcRPP4qh52kMQUzpxKw61RmO7oF0/Am2gLGFn2V1Umw++YTXfcFkgJ0wZNDA2iNbq7eZlwtyn
5ZSCaP34T0UUvNWm2GpNle3xqm0KOXkPU8WfhF5evBXjwSydetFYQ32nyoZ6auVSsQSod01d7zVy
ogmBVwBOIh5NRQO859ZU/rNFo/drfSrG8RCFktgyHnJYTTZ1VWvr2HBt4iXqWxe3KDTVINZ9ZiBE
n9phV2qmt5tMtcVg4m9avzKf84fcje5lKr3DaBfJGlBNuw/s9oXgTApaeXNm5wVivuRa6xCLFk2S
G1evgQ8UQm5Ao4/deQrqOwdMuRzlXWaD6rFCa8Bsfg183VvrYTWdocttWnPCDJWpZOtw29x65HPT
CHJoCrULoTPPOJ4RxWKQXpOJSc1wzroO2q45thNsRd8vkr1Wde6a+SQ85gFToxZ7bMfA8Pq1bu6a
ldeq8g545AGVtf2Qz+2WuGa7lUuPGIVYW9LP11Ze3MzikTkCN+kei2DsLn5pg1e3pmilcrwGYmAr
W8e3ERPXySBSclXMA3EsshvkBHXzsSxwmp5n+Voga1FT/mrNq09MINEpK9VOs0ijiEDP7Afwu/es
vDtHOahcMy3cI7sztshBw7VjEZEuRfWJUM3ddQBBD+lT2fTmpiOK+SHM9aPm5uGx2FRoPdZ/vIsO
GRHhC3tqVdUyDKB+W7FT3edBsw04Ji9oZJlP+YyIz3tJjGlZWMdVN7rlK7aOVQ4wnWyzwoBlwZ2d
gr9chRx2T3pMslnlDM7fF4aI7kPdE4YqSpprgR/LtXBTQp3TQ7NGZBA9BGlcbbJxBlCNbn7no6zu
029UfY2Qm53JnPFBL2ia0FhQQY7UzdXBpqQ6bTIgkOmubE4kB+lXG0XpAq2nBmtVK84+QryVLO7w
XMZI1bxqQ67bWmiOxaYFrQxy0ohk2gkZLbJ/NPuhu28L5Oia1nwkSdjDWQ/fCgc9WW3k7+RO4/1x
ZxFDCu98IohsW1UAAb/mpkFHzC67DCZPAfl/sllM+y55UJP2c9LcHlFHjMWTmfIxnKy7kgzDI444
F+unhFsQBM6w+TqddHk2EhVCDWuaknj71wuU5Kz625IgDUMalqCpLyyyHH9dEthvpAjHM3PdpNhD
isRJDlLGJ7RxnBoC7m+KJ2y5iK5ejKwQ17DTfKZjtPg1gs11joCxWjRmvs1iBLCxQlPSNRqAm12v
Km9LM+1GKd3e4VS2Nn/Mlh2OOoTsNX0W21uRVWrhoCMyl6v+ZNu2tZdpU6xKjqlwNmCzD7LFTNFF
p2j0SAbB23qSabL2a+OVEKtwK1sD96E7XjG1p98kvoNFNG/Qvn6MKL4AywEEmt+NY4W8JU+cepMC
su6dA+T1B7fKTlGOjANhO2PONi+uTHYBJVdEgsJgac6bZR3QwlZxyjcy728Gv+sx4Ewwv40oiNgQ
NcgDE/B/Mwsrd6zxGFK6IuVd7ZMm0ld60/CnTjUdUuSileWED77+3ujevTdp0YOK6WH/9bWdydG/
X1vLBsKIqN+A3uz8djorRqtJ86Gy1yADZ0O0yy1Idh2WLDYijocNEx1gW7bUtmepWKJgVwFurrcd
9hH6ZUWFrMmig5Qmj0EQvMWwPTuPEUkMTLSZau27bwyE9AThHQcJ+84PWI4l2OAY+sISkG5HypiV
bpy24VmVFa5U51WgLLDBJXOcXC1a6pj+GB+N8hXqRXe0YkpkQaav6MU9GtASaM5WwRHm5oICYvQS
K7Jx/vprIhb0l++J0jNnY2zalmHolivc30+x0sOv7gpQToHlAT4JWnU24p3P4eLrm0o4vmIsqId1
3iJbC/W+2Xd1/93S0+FY66+J7tI0U85wyprxVVXRt3qWduoxM8c0x8VN87ZBR3WV9fmtIN74a/tV
iHC85uiMhikl5znJhqPVxeOVOvzIoSjadRE1X9uu3KOit7tIm5lT4ZcAi4f0AswXw0MjVzhWHgsz
Gu/auF5HLvmmNE4nUVdbP0J8XI3JUmVteMwkHnOnPecjm7hEVOFOr9G3Bq5XbRuL4nhnW/lyqBnO
ULgExhy0eJaXftRD2W+KKX9k52jfKNrCOshm5S/bdzltOLnAEBqt7y6ZdIPtmNskci5jbE2EOIDQ
RSHMQiDC/JoPJx2fGqopM4A9idxYYXXrAf2ZKaBKqvnz23GQ5wp/2rMXDBYGpATohYF+T6H7hXbI
HE2VLnImy7WWpGpNIGu2ipsqXVeR5m+qUBfnGX/FWpBfhYej4a9vFmNmk/9rQ/91r3ArIIV1TNPw
xFet50+1nIxwMrTuhrFWBvGZUw4w1M69c4/onBZmsKYN3j/WZHpgucUba/Ss5Qkh3qrI3rwE+1xa
9v7ha8oKhLxg8iPUp4pOrOv6BRMegjB6OQyUSewMp67JhdOqjePW5gEAn3kwQ1BSf/2Z5K8HfT6T
LRzBEDcpU1kUdObf/+kzRUVHPC0qLuweTF702I34e5KG2zaq2v1IbuYeaVQE7PL1a29Oj3R2TPXf
dYkcQpUUsIAKFJC4pjddNeN1NGMDlm/7UBRyI9TY3GPnpBmcZEc9q/KrHTQbFYTZJq24QfDWYaiN
EutSGwRN0b8BqSvTaKGsT+kU8qFPx/tepGfEb0wZGgElVhLO7j+lX4g0qseXbL7aaWhiWzaJJ7QI
tqN5oF2+9uuDh8Plq+CYi+L8deAcSb95jGxaYMAlG3i96aueBOPVN76FmZZssQbk684rjrnCShl+
k3bjnsopLlf1fnJz+4FIwZ3Tt3OnBmFQE6fuwY2eoVC7K9FYzhGwFU2hpEvmYC2PTC0PYZHvuXeT
7p+MPuMZOhpuf7LwNCbeY9i7B90LzCc/k09/fXUNKsy/37MsmmQuOwIOi2PJryren66vZjBwbGw5
a8sgtINcmyjICUJqDrlOhq6OzU9R0l70I4t8DomdE4w4hK3xQ8YCYb9Aijh6ZN0bor+YetTs9RgZ
i3JtfO4Aiyz8Dp6zC0ggI1weNwyaTLbpjIYV59Bo0YaQ7QUCoA0fFUqJJVbCTt011+pzGnt8fzpk
c9SSdwMhpcgCjZNwUIS2o92fDbdeE4G41WliX2xrNDZynIb1oNS1Gt7LrDhETd8vCQdFZmfnuxG4
AW349jtg2G2MDBoIefRkZaAtrsjhEewagdi045pacH7rWnuH0pKgskh+Uv6woeRg0EVWj0vsSTKn
QGBgCdSj8DWx/XqrjJWgvYugCg80iztfnyibRThx//daka107m+gp+6C/Vt7Rc0Cli2Ki03GPnfZ
e+W76Usg1JNNk6zToF2LOtjXFBdZfonLZUB0S4XtGdPLD7qG1sqJgl2YSDYQqSEX0ozzrV7AVNNj
cnjTpoJn5Gz1fKKKPDYba27qF6BrkYKha2wijpoRvpsMcXgabQsFwLQ19Y4jDqlmeZRha6Ict+DU
UC0wN1UgkRlTmNwWU8sG2cb5AgaZlY+9emFAFzBT9JuYa1pde0uc8rn36VMCmPthDumhrwGXWg5K
jCk5ceBccrRrN0VvnPFUhrReM0jLgb83x+Jg9JjgTSZQp6c+YiGFXwZ6vI8iE7kcTHeDqQJWeyh2
DdE+gLafWCFMOn7kTtoUQzFX9m8TPTOKwyDsgl1KGMFuLCbAfyUoSZKHT0qAs3AndosShAvSIxwp
jDNCcSbqmrpBqjYaW/icuX6rbGT7muU4vJ4ibyBfc6zH4lhHZN3pXF/LoKXvWjm5YNXaMcrwrAeD
tsrFxbR+9lqvX1WTIRszo4MKtyrq5QK9CwkMhXFIJ/sbmLN2b2JJcJLBPcfhd6Z8gKajCedU+57L
rObwge0TM6l2lJV76kKTVoxh6kCSuUaUaeGLAuCTBkm2I2qdvtKvTt3QoSSVbVEnE0b/Ue6TEs6Y
NkSHqOwfCkBu568f9aiQppkYinAqLommQx+HUjZp635fZP12nHBL1xCZtaHeNDSN0Hwi+YswT9J0
sWBBzuW14tQpivSlnFBHUBdR1YhQoW7J22qwjWXRMW8sY5cRYwJrMT6bTfcumwkjJUWHtkQJZtkI
UKk9fTd67T3VeGXM5XiLaJiPgq1W0BUkaNi4+GlmTMxJBAtC72VMKhkeTU4WKTC6lM9FsZxEgNpe
m+ak0+nx6UFY2tZ1Zy5NFJLTy/W2qA8sUiNjyGTqIqvRwVDFhJPwng0hiZINfVrq0quWmCr1M6Mn
Xpv2dhzRyCKpQMiSao/S9ckZTB6JCSPA1+T/rdlaoWTJ5lioN+n2b3lEiYzZXo/6YVmaGfdkbMzw
QyZYKqvrqKolq0jdnXy61yWV7qUztvZ9hEjWK9BeltBLcSdTb9Dwj/vmNOPgKmgvErKhAeKDEmt1
zLBmoqAHSkft54MeJbUflYHRm8Idnbl1ZgxXAYCMmJQ62VvlZ9MeBBm3B4uwTgiuSbUB+r0NQyMC
L4XmXZTTWZdoM8xW7iSFUI5p45KTG9vgChV1R5dfJtorcVjFyk8OARvCU2dwJNLq5JT1vE0sYmgJ
5n6FJcUFlwW6JNQpLgC/DoWIK5ujKQf/5pQjykO2u1ziK+C4eqnFnOGFHd2lRdRcfLN85GbBFenn
ZDjZQ3YPLUMU6GUUe4K9RxOv9eIbemiD3EntXNT1TPswBdCnFahJhFETHr0wZVIulNHd8CiQvjpC
7beGU4fZjfvMufgI1G5FzvTe0m1cdSUGw9y9pMiAId7L6IT3/ZqHWXMLYGAgNK3PX4/GNBrusNUu
jBtSgYO0jficu12/GGDb7ik/jvsuYGpHu71RER9ocqz+pjlhf/MK5NGGtmyT0uJ4Ydkrn2kLp5Q/
rdzZaBx670lXaXey1It1nNnfhoyVp6VWcbFmHhflUzwHVItRrF9T0YA31su7CsFvUmv+CnMuhjMi
om4ShiVM/zxek4mhlbOre1Ac18WqsuP8hu8gLecadFiuTfXipzEQlj6YtpTbxA1z03TGx7n/ejQp
NL1d3VZ7y4zwZdHqW/kTQuPSx+uNkYetqWj1mzvQyJpGn3P4/LDDqQ1tpwQMmJgI/X0ErBMyeRy0
mAvQlnSZo9/KUGk7o8TL1S8pI55zg3uwm9z3PHaIZ0+lvOoIuZc50JjNaOH2sIiPWGRiXygliL2d
liU3OgXg+mLGnTrrKhA74XjxTmsr6x6DYLfQm7G4oLkhsIvnw08UYebf3LLjTvkKD6xDrHBWd5dx
5t2IKHiCxGts4K1XFMyG91Af1I+srI9xqD7suHOvOkfBVYG4AypidAx9xH5tTLmoTLDOGU47PptR
d+1HXfyAZXprpd+uFdzsbZKx5jj19MOwYY68GD7giFErLkOEw1+5U8WCABu8ivgPe02HwE/9aRqQ
LHH4+RGrHEIudgn8wVKiqMIUKXNEzoVdD+exjNSM9AHKN11FFpffAh0zdKKzCcmwr27wRJzZzxRb
LfChqOvhRgunBjQW8ZtAVtly5wLXPt3YldHj+HeS/E03k2kFCLc8Iy7XKNk74Xws7FdNvR81SOBG
RXRBmS07kcOQqOnRpTWFgyyrHgsC5bbou4w93d81LCDebexoiyllTY0svV1EiN3vS3WefCv+0BMx
EuoMSYK4OFQ0UZnzLmuH294fHgZ1G+o5J7SI+iMsLouq1MIu5kOqH7y1bvMRu/0PawDFaBqOOgnf
nc+T0yyyBtbYiWPTuLeRlsE3qy0/iW8xTjhzsSRIAXvX+iTvmk55Z30UDTJkf9gnpEksXOTReQYj
S2vFoSdlGswFASl1Nhd96TsXDfZnl1g57yk21Klj+nQ7H6di6pdw9dz6OjZGeKCHkZSwl9VLGMv2
EHHRrmXoTNdiyPZ2k0gidAKQQ5gPt1WYJ1ey0/2FX3TvkZ/3SzCLLbVNRUnMIL2hIZvu6kxrQUF7
nyQkunz9T22dNdcAXTQuKWbXxtukKKEpH4hpEza5vPbcvItkwNzKmdSGG0XSFHXhS5O27SWKMySy
wXgJLUR8kWdi46+jte/VghxVU38bqEdzji1ipqnkFDgLEWV7052Zcw3VV/eIF3jkon2wVp8D/bvM
geQNFvhANv6EU7NMp4iX8Va/DVX2rTfYtBA7FC8db6b5hdfEYyoq44CUk+TOcPtLuYK2BLmhJfIY
hNcNweWqy9kUjOlu0hpc6eaLP6gHrRtPidc+REwenJLvk5ZmDsHp1sYs85cMGcSQd3dTJmFVumXP
+5llhL1c0hOVi3xEV6msbyAjVok1bxEjIofUGL52RenvWOBw9JjuPvNAHWrpLR1/dDYF9k7md7Km
sI0k3jVJOm4FxUSFrqtR5bZF98yqQ6iCA70PDNvPUVTbcioOviufqyZ7q2Pqn5x8Gbg2sfANgR7F
U99X2aHy4HuLpr6mKVsGI7mOLNLYmP0PGwYleIsF8xpgFBfZJ3c4g8IlAoMtAthETi1T0PPAMtfh
CDWhH25ZHK2gJwGz9J1z0xcHWNQbHWU8GRooFzUgMaT0Hk07ftPD+ttA8x0oYH7JPeM7Op/XnjJY
OLqrYuJQkVvqFA8swloC/S5SWMr5XkC4ZuCNll43kAthnWETnWtFuRSH8Gfh0d0ZShpiwv3MSyb2
Pt/XYOpXja49y4ZgFjUiaA6psjFP6hwANTyawEVkptsb20p3I0AMx2lPTPIrt2ZIOB4Gi0C21wSo
lu37P9NwzhENTmTX25wrY/YmhA2X4CZo8T5PYKJrax6GdU0vgY7+hEtiCD2Q7QglqxWewmFtxu6q
p0y86XNxpVQeLHDrvZNYsXAz6zXrcL13cb4fORX5vf7RWwSMaEItjarbyty9oT7ZyQzeoha9xlby
g9yrl1xCFwD40PZswlIPBwLBJ2+EXC5ry3ythFAMavdjbLud2eMecvK02zAZ3KWt/lD5YHxlbq9t
8REUUXYKRP1NjfgpYL9g73vJnMZfGpqEK2kb58hBi42a/TLk9bkRbOQbndY435Dl+VvCoVaT1d4X
KoRkrNP7R9j6Y6DfeXEM4xmmV3RgUks3Wg8RDdTRqpHxeDFlYkL9IoXBzvfENmBw8MhuqDg8Vq4B
CJToZ6EHT45nVZu6DhhIznRwa8ofYBIxNAbERRO0+VmbbbNN9PhkZ08tyfBNq79Csr9nN/ZT9dWD
OQmNphPVQ238TgAK+wfAeST1Ze1CVM67l2w4cWzh3l2E7uQrd0CW7aK4zor0aVIuIte6bNdxx1po
dj2ShI6GGKALI0RTX5qcn3X7DA3gY2zISbCT4sm0Bwj7s4GjzLduyp3pE9ClmuSiRQzKzB79vQNY
kQUKlUDwhqsnQhVxpKUmd1NISBCrChYiM4DhzFdfYBhR+F7WqFHoifTNZgqLYypckItd+aFlOYdK
9VK1BPKYPg13V7wMhbbvNNYQiPtXo/U4BHT6wS/moTpsQ0Y8iU2vZRqwJK7Qakd7B8SIRmLT1pIF
a7UkfzjBQs31RjGL91k0+jev6NZj486ojgo4cGpukaVxZI9mzDJxf4sAX3Pv/fBSQCueI6DvnqtK
UnvkQyyqyfkYQL/LmQKjmn5LwZbuj8nf0A9+hKVxrCFlrYIOVbRwOha8wHkyPZsFDWOsnIgEqBQi
P2IHlzUrztYLX8NOfC8kxfK6VKvWSF76Gn/E7JQIYt1fcjU3FFR/oDmqV1TP44XHqary2fcGYb5T
KbM/hZw9dbWJnnaXY7Qbz+RPcWZuiX1MUESpEUKIYUIS0VGbRRQfOgFKyoDdwZ6jnOeHJGXrVnAc
YI2nMS+R3I+KBhHm6EUG269WkAxGTDcbFZMSYmf7od2wGXNOKn2h+1Q8JbqpLeq6+ew9g9A00kxm
Qmt4SUJ6czHl+3HCguUHXseJrRIc4MrpXpnVM/2iaIk4JVm4TB27WKcvQ8wLzQ6Mn/B0nsKAGk4Q
MHOHYNNDh2+QCnRwTdD0dWNTrLUgaXY2sJZ14bgYZShi9ZHaCKuBC2CG26h2yXLR4T4JdjhQErR2
76RiP6XtraXKc6cXFZcp4dDV+vuxnlnLRvJdKOswKmIzx5mtEFkxsiAPWE3U7AToW6YBtYm98DGJ
zB8GFu0FujiaNr25jZqYTMPBgkHR8qVTEIh12H+IOAgXNB+8LAi3RQOngchDXJg0CRFckUiSwKgD
veDUfINWOOzDTDw3PVQN0Q7ecpQgBb6Ks8qjcaoJQnNi0RxBrdpuswsi1taAjiVrIRi78J2ECotK
CAFNbjb9iA2KGEVtWEu3OUUJ+yoqYjOMRmGjzx2yaxEzLVI3ZcJ3fRwuYX7JVAgXtJ32Wo5zskyp
SZVjcx29tiWvLwg3kVKfQxyIYzvnNOckyC+7ZFadxaDIOK9h1GA7WJKOOHe7JAm5cdrs6LpwYmBx
lrF139Dxp5SP65JYbhKWslWoFCsKdy47PyArhXWfl327C7/DGoovBaHP+DphmRQ4De7zsduTLsms
GOrTunW/G11hPmQTSEMviY6l4XzaOLNU52yq1OU9muUxaZOd0ZMLUdttBEJkhMQ6+E+MO2tyjmmV
nv0QZp+my41q3XORxwenHu6GqELyH1wrXO8LR7YNB50YPHPokoVkU8pIoahUzkttMjqrYnjMj8h3
J06hVFdRLRUbVKFYZKkVNg6NhAhIbFid0jw8D579EjrjR6Qm8oND0q+GkWZoZHkvlLoOxLV+mm76
rMfFgz+3f5ovfi71t6H2XbLrPPIxgLf1KcoE9zsg6EfLw02I4niRwdNbTFr3qWL0Ev6DrwDvg24y
T4VVtnQpau67ibURkkEdFTfV2DjXM3eb0s4F7mP/TA2o7ExXz3LGpOZyi8AB2EdJkolWvmmFe49N
7ZYKXj5guUMMh7LRjx4gHLOVGsdtOIqXOMDjR2myIY7VBdIMFiE8GXaUIUW1P4IeeoBPq446FubM
t6FwX/rBPyca5yE7CdiMG58FmUl7MXSXwcFwquNRG1RWbOsheMlK0XNe8s/3hOpeNXMPmmohigam
WR4Tsh1eW4rxqfjAaZOTQK+HW2wvC9K4GH4F0QZpV9obfNGgEKOYRpnT7dKpfwh6hNH6KMIV0yG2
Vk4hS5d0JxThPlmp05s0tH00+kyLlAC1wKYPMFXZSgHetAaKqGbUsIudGD259egl1aPN3YbBGQS3
JtJuib9k+j/sncdyJUeWbX+lredB85AePujJ1Rr6AolJ2EUiEVrr+PpeARatSVa/Knvj9waEMZOE
CuF+/Jy916bWGZmnQn0ygzX3dBTNuKlNysSmzKvt+IItP7tDSz5uMHNoON7YuR0sG5swj7bMnc1d
Uk+YDFPWydEe7W2n+4IOXPkQOGmO5ZXudeuayaU2wUHhMD15IIJU6X9YuaTKNBwEHyz6Kzc4oMvo
OOjwaBpRYO8cICN+2Rywll4VePlJYrKCt7PJWvyV/hhk20ZpUIS9Q9FYcyrrHPxtE+AylKy3XuQ/
AxjZaZpH/prHfwugzK998IiMQFS9Ss/mwN+aBglgPgzvMUQNrlukZE3gOXKLKMQWjN+85+lIvscZ
Q8BB7r5U3U40bnCOe9YIRiEJBrR1jHR4o4qErTp1r57VMaO3h+EMdz+YpWBedI+0JsC5JfStZZGE
VQKZ82TlLBjdsRc4m14YO5PQnQURshm+KHnJy0qA7eUOmD43YPw5dVGwbh3txMq+iRDtEeTb/rKR
2LPLIuhIi6Oo0o8KyBZSZ95W1SniwIDy6WV5GHN7pL2anZ2QlnGjwH0yRSiL4Zi1VxQmzT4LGrTE
3nMb6EezMBl7lFifakoWClVQw33K/MDycQxnbmbuE9roKOGqu6nEPGTWCE2zqYzWbZ9qmzGYrYwh
ZGHT23V906yYuShE4f2hylrSMSS1YeGAtwx7+1FBlQMMhMfGPwRY0z41XT6WTroOqmkFiLpY5Q48
DF3Dsa1ScR7Yp3F4Z+EWSSNQ+dRhztNTa1VSf9MsmCME9dlE36EApLPyQKBDdxFxd+HohnFJS3f1
lLUrUz4MSk4YrAMksyDLdRcvZBbDr24s3ORtZr+nSEHX7P0cgw0BbZt5qEsmAEfwK6Bnkiw4/W85
6m+pRem0hIj7hkmegwCdUUa9GhVo53XBUdueM2TD0CjWMqtp18NxSilzSN1DHdtHaxgFp1GRUuA+
y3jIFvZAxWTAfqfdLV8TelsL7G13pUspD9mEZxMJmDlnoOWj4K0qGZq5NUP+oWYsxpwApTeG1jzj
feV33/SkS+ktc5uRHajwcmtvT90+6R2SORusfhqwPy/BVuh0qMVkrD30CTtx/0AAhtyNnfnEWQh4
gl4vZ16hbAkdRFHDL12Ro0CcF+wAa5dYXoC+pD41wv8aAr3BZTnVu1G273wZqKeBR9XB8v6iIVXB
4U1KNImx9kufRO5qTGxjm7j61p/Vtt5o0dqgNbzFjPYUeGPOib4kfqIoL1HXYIpOM5pClGcox0P7
4kCmgS0GlDBvi/G9SaKnyv9BCgLkf8e8dpa/MiAdHCe72mSpkhfDJxNu1Hm0eL2Kti4/zBZ4Ywkp
cVH5fEYPj5QIrmn7PaVOKWKEmRuwzEGtCHhyq3CCaZ/pRDamwM54rN1XPXmNkrj8kcoCR4X92bd0
S4PGB5Ggi0NbGdT99ZQ+wrw/T0FY3AWMXFDVaLhT9QnesJ5vGGDnqzoLjXMXGKjiZ91l7kH0R53p
Tc6hnSZFp1m5d7wAuOlnUQMnPxAMbPUcvAONlajpX3D8Lzo37F7JJwrPGR3XhWF2LxnZ2A9VycQ0
DIr2oFlu8sZenPILHki/JObClxlDCnQQe0sOT2Ohu1sAOcaKSn/aoiBIl21jEQUf4+MP+ImWeaHp
O5as/BC7nXskQrXc5gJV2lS1JZvuoB4Rgx7i0ufc5bPQKJE+Zzw4VjNswGUHd9GQp89JTgCGqHlR
rem+IGmLzVUdzEQjNKTviNbkMiCIqMXwCAyI/mNWcs4mSaxj1cd1FH5oxf1Qec6xNUrryMgNLVlw
pvMj4YzP4un5Q8pc9QESGvWQZZF124gLEKDbEEfluhzip3Ko+wOHAiYhRRs8tkZX7W0cyZs+9Gw6
vRm/1qw6AF9PWxBa+7foIHjSsg+jGIb7RsXyoQQOfJYslJIpBiOijG/nyez0/YGyPD/5Zk9ecD8+
mbXWHtMqU6CzvEXvTPZdJ418XZnNDyTLt2oWWjTzB82wsrv03mRzW5q68PeBgrUkE00dfTd0OPOW
yQl/PX1wl0LXpyVbgPMMFz2DorSlkeAgIK5t7RPo80viMJGOwjc4DzEJAYl+N4jE3lUqEVvH63F5
CQaMQrZneqeMSQk4YqGh4Iv6CZwTEhrIT1ia8PISEq9D7vBwQi/jvpSPncOemDp4TXzzXEnGKRZa
gxSc0aXvwdy2vnsrkmo2zceMOIfWOJs5wAQ31Kl1zNS8RCmNKmwwgG8cpjxT1L5GTNGAf9cX2C1w
z2frwuTRkPj2HsGsPIUWCXFJ5ZRrqefJDuYErbpoSJ+dIL6joMIS6wdohJH0gILGSdGlvDoFvPcV
AQPFko5M+Oyo/B069jxx1+geObHaEUL73rdWfTfw+16QxNz6xDvoNSH1OiTGR/A2CRT85NUVtMUz
DYmObqOPR4ugNghLETiTkIa6JdPXzpyEYCNHh31JL1YVLVAUyOVNB6Mh1NwfgmzS1I5ZhXmdd32W
nauZYN4itVt/K2hMxf6n9DQ/drZ/hR1/Xgd2Yf2ut4wdwya0oNzVwNJ+zo47xyKuICebYTcEZnOU
NZoPUuSeCDJrOK/kFCs9Ew8BoF6r6hHRAH7lvjWe8MCT6T4+ETAbcUbpy4sfBnfSqdUWxY/JcWAf
BpqzRxlwtGytP4Otok6zGk6fWhQ8A+37kZgGuTHC9J/D8Vcd9tAlSIq/cxIkLY5lUzyV6zQW2uNQ
Ai1TcWK9jkzHgbxgcUzLSa7iBHF1WuCUbhyqY6O5z03GrVM0PiCvY5KsdMZDLg9pZq2Scgie4hXj
v+IhahFwfNtXOnM2hEn9Z5jYOKrBfKBpZeNMYE3UMO43XHJWMzbfQJv8rZX11FJD5K2Rik+02VGp
T32WY4UE2RJlOgGPzkzwkvCJlqrl/G0GxGZ9/2U2ht5Jy29anqRfcAAW/qCP8HRpgjBkDHTGoOlD
btTlnp67PAOIhjqXrL3Mz37/6VnNZwv3LDoPIsPe+7ql4ykL4UJ0o/ME+QhcF0XpQCQPAOu0tddS
MGQQhu+fUMYjC/LyhwKLh9YUG8dvxkertIb7ED7fwkhj89XPOIYjAtl2HCyenRqceCRsIDGad4E0
D+NwthrZiFweM8sHxIG+VhT+apqio+Z643sXlJe2jM6BZDWOK8aMHuoeS+9eWUvdx9HHk0CCmnEo
5gH+gPg094xqS/DbsBZhe8rolj/wCw80FXetzIq7SajxiQt9MBLIR4oBzZlWNOnePYgMXZ4cP+2Q
6TufHv2SGxM2c8G3c/e0YS+eFY/3og/NY51Ud+666YAILQwwD/mA8dDQkZ+Busb+NDYHHHTTrVCB
vaRZOVKjoQLWIlkzh8sZeaLw+8e/GcfYjtpNCNCd0LEUpnAhwudBOuTHtQRxRJ0VkKttBUt8v/2z
V6O5VwjV7kfZk7fA1HPJKsmnuVAtVCfq9YCbpCOCfSuNNlm0pnPHlG2fmGXyYQw0IcBjsTFiV17M
Ae5grrrxvdLR/o+W/zUNOCf7fspfxWAti1mRnWT8sKQ9d6dg5NGPp9RZmPOdruCLLKpiKN7cMPs5
tAK/HtDKopfxZ+kO+zGs3l22/2Ok/PSuJ/LSHeUzW273XGNeXZWV98kwUN/1naVA9RNIkyM/TPJG
PAwTguWCIewHabb7zrxWgTHdejJzF5YlmCQBdJNNqp06t//Z8QTuqlp/1qrIh0SqI84umh0JGNwb
Jk3PZRJ4d6Xt77//pInx7XuXNjw1Lr91/bQ6QaRAXV2ZcaBoHpISIJk+Cr9e9y5aXixU1b5kfk1m
mkj3SIrzNbohH0JuSA4nkL78lYAnsfW08tJ781yNXjzJEh5ttZwqU6YF+iNd66v1NEh1dnpQcBig
ef1KpwWAbvQ1iRuvNmvToe4L86XswxXRkBGLRR3s54Ss0wwDW3Q5s70m6rNdWcCtGtXp24Pxu7Ux
UxhOjNKtsI34xVKwUV8d1CG2Tm/aSfr6YNk2J1rQXUudlqA0MnVls9m09U8/JQWnovl4544hERh+
QZ5skw9bv9RwGk5rwjqpVdAgpMvvdfj7Q+1HF5etCvAPdTSBC0ilWSi2JQHJMJv8lvvcqJ3r9TRq
iHS7z5F/n3Pbht3j8IxCWStnH7sHRhxRoio2pXANRHj2tuDh2SJNpQlU+UyIqu/L4nJYowHx7Rxs
R+slpi16dnF3AcjqUEFgEIsTJyPNcl5s9UpBHNXQd+ehd3ataJdbs6bN7s0LiwC1TJrd/ELJTxf5
CkAtSD5YgeK08l7Ahp29hqhYQrFrpLwa0Sd9oO/NaEwWjDjg5M67stITYv8a05w3y3UFNv1JefcW
ffRN6OgknvTmu94P9i12RwBrpH9Q44Tma1oS8NcgDD6beFxfpO1uyO2a66xmuCcgnKN11NyLDk1D
I5j4F9X44jAQW6VuCj7CGMV1hJaJlujqF+m5kWm79DQ8CyXPy8hITsMu3yP7KtK5+GBq3ZCOmDBx
CCbtXpV0tKe0fskd70MqehqtsLZ0i/JF1cwIrzL7ZM5GlwJxpgnouI+7+8JmYhU2P4RRazsuDSKt
Uq93Pi5gOC/k79IVXvhNseod8dBP2fvcSGQGfOeaFXc3ohLPM/JgbDbctoZzV2lQNIPLMAaSkAG0
MlkfAoKLrKud55Qz6bTNrBLSDUczM/3Ztg2JRP10Kny8MoX8pfyOU5ZOC8grq4cp0Lkwvnu15mFl
OmaH2A/BYmbvhkFqWKaCR9es3xDjXdScUtaWLpxfU4MCSy4GQ2ftQXn2uSHN3UGM6ZHhSH8XRo5E
kTkKD5csx3+rns/wKbos+sAaBTD+kGwXBfxL3JYvQsQHV6F5hr87YywvSV8Nh4J4+yW2WmRdlmKc
XhLOBpLulmYB6ZkgwVlWPsLWZuwOOAptuD6f1uQdhpNwJ1MeBrPov+CgcY62tXPcVafeRUuNGQrs
W8pDGo/NkwS7TbjIDI+a9RrmxEGcAwUeCiRmk0Va230foPOYwuZhcidvRZDojO4qD+bQrHx4W/Aw
vTslfMStPMlrv5Ov1czTHYM7VMOfGQXviaYjHCivytZ1VhIdosyrpW1SNGAcauFBg8X+CC5B7pAQ
V34Zo3LXXnJXY5FYtXArGCOvE4zfiHQ22C+qhaGomhs4hbRgT12qIwYnpEpronUct0dA/83Si4qF
bUp9SaH/IsMUHZ81vmWmOoFQJw0woXkauOvKK3ZTkh70ELw89QQiMTKaZNRlOxu/d6TaV9YqBhys
8C4NO5KXtFWPZpCeAJtlX7IqiYT8FrhtpTe9Cl+cwp44KBX5j4SB7I1yC6LpWNsppwCTzI/E/DEy
yKBxE71T+pAqEb/HeBzX3NeqnJUj6V1MfGR6FTlUqtDgeruyuIKLrHKkkaQO/WRV+rBqWJph+qbo
iGUd0y1yfZP+mBfZXoM5shxIM2xbOg+VR6aIIbothH3GKd3WCVbOwPl6GMueYOkdmkCLxvJyIO8x
pn2ydmX2pYvmGibe0VZFh8ZZ9x6ZJ9qSTqAdJF/aqGOj9Y2fvuo/Rv1+kipYmSg8GfOUK5TQ1ZGp
CwIe19gZuFNQe0BZJLl1qWfRU5dbS4ZlP+l5f4x98NLVCFJivu5BaMVm5EkyqVUZtkRU0e09Xrld
IYlEo/iAff3AK3oWSXFlbL8zKpQDGTlyKfrLHGd5XlgnBoV4M5PsZ+eeBmz4sYS3GBDsJqFjl2P3
NBHQilZR/6JJeZKDg6xqiCZctvmnq+brzfEsM9EO0H3rOTgg9+9DyhPO87I5JtimUUyUd2TOtIuS
mBkHRp9Dui6pys2xqK0ri9x9bsx6U4albpFBKaqQ+6kGKjVJxkEiCeoa1HOHjnimbYHd9vZ9Xj7r
CdL6KjubTuXtPB1pfEoAn+21977l7UoXIKi9Tyn5fUatacHwpk/eSyN+yWb0oagXMrevos/etf4B
ysK+QYeOEW5hPrXCOSW5/wjg5C0rmBVaZclTLIJHAJrBwnAiuXCJmF8Mwn5ueoZcOdV4ORJ9y4z0
YUrhAcgwP3pmShuyq26tjborjHa1h+qUcK+tIy2DoLr+iRHLByeyF/AArHCkRLp2V6zderAOtYCZ
COyWkYR7i6v2lyXfKy/pT9bEu2cGDXPtfd8zQIcQioggnf+TzwPa/nJSjLYCigOT4Pg0aQPxS8vM
014DPzpIk0mm8uhu1oG82tqA+Ux19+SldS13Nsyx/aMGInGRCa8tgk2UBAgmIsYtUDTp4uZbzn+L
kW4r2rHplXuwGLTqh+tpdM/nJV0TECC1Co1NNOW/FKUmGsR0HpGRDdQQpzHkJIhoU7vsjYBON8Fm
C0P3iN2utz4ygkPUcFiVBvRpnT22SzZGNX0SiPnpOfO5kb23k47OPu6eghYM8ThQSnfhLFFQxIAS
nT6UD76YiwE9AGRKuxErBmTLwmn3kHcppN0YXbb3izP1k4zCDywDXxpkOZQE2MKIvKKyguicR4Tt
0IWZAgNBub3K6vi9R61RcQ/xwSoVvVikw9ODyV6gIaAGS7gvhiM+ZchTV1jtUY4zqXDinbPMCmAl
zUbX2LeRT/cjt3mElX2t5+OyMDt6Tyt7sHY0J4/wXhbtl9TRiEzM/Tpbd1cYRpCYlPu6K8W6LKwf
7aS9VS4Q06Js7rgZ8eVJC4IaDyxrtF3oD83gY7dAfwegH/AWomryZEYobJfeBPvXtnGwTJx7piRw
OvUam/jc0XMSoMZ1Ble88V9DJ682AbQaVtpmCxiiPXhE2ixD1I4rupwXJ0E6VtH98SqrPLvzB6MK
H7CXXKqGpB3RtvgmKqf9ySWbyPiJA5tgd31b61G0inr3LoLrzitNRt3ARc9yIq0qCePYQ5e/RE0V
GgRYGHpMh8e8qtFPN65+I6aUjhLElklp90UfMPTF3qpF7bLo2UnQLS0gDqDhT5n9V+nYr7AUU3D3
4mc0KUKBAqn2gpFwLPr7WBBqTGvrGcrMw8CYrsStvXModVVTwqutEVAbtXHVcmFtkN6/EFHF7DdF
aasznWmKN6JRkQFjD2AbdVi84bwx8o73qUN2TDdFlCKpsa41cjYch1mUT6NlmVX9verzZwStd6gB
UxbCZRJPvOLg9yNqmW/j0j+4YPe/m+r+xif72x//38KVWXgN/8+4suVtTG/Zf+zr5JZ91n+mls2f
9we1TP0mDd2xFOcjBedDYvntf9XNf/2n5uq/WTOJSpi2xQclcPn9QS3jsxAASWyNjsleb2Agq3NM
udCp1G8AQ4Tl8mVN3WSW9Z9/ANX+cgf9X/k//vxnpJAh/2o1xL1tmOiJlAkqCkuybs529D9Z0fqe
JFkxuOZGtTz7Y48MJ6CHu2h50TznVDYTAHQ4B+U8Zq/JNy1jDjw4QrbgfBamSm+tGI8iB2xMWww5
RDMep1xclSUpP72nJshuSUkOG7llRwe5U6pixvExFRg5bxgVjOKh1atlYw5YhVhOTNynQYX0TV7K
rvi0iqcmxi7CXxtjfYD0SH8Xc8ZSY/SB9su0S8TQI3jnEa1yQPd+QUwgbhaf9IxxupYNmm4CYuNw
eJwIr1tKF02303eYVxp/oVfY6vVkvBZxRag2zkjD7Y8yZ8kvoumYMamzMWd12addJo9uzJVpCrCT
KU0XhU6hb1Sz7Ey+7tRIEjLaI/MV8iiC22y6FbF2p+STbwIMqCtgFI3INuiWUQF2GKCGx1ZWpGCP
09Gr4fgMyc00+c4YhzekYFzm716T/5TyP/QU4KP3MkbvNQOTIJuOPszVVraPhlmcbP2aElLg5uOL
QWY8pvarUD9obR07Z7jS5zoadXjTSmvX6d1jznWxJ3HVA5Jqv13DZb0hROKoGfEtLduNm5g7xwIS
S31wq9jwaUbs5gvTMOFrLdAqef9Ycn2oeC5MMR5zg1ArmRnXOBBXJnr5kN0il4V/fpTKtlvlfHU3
G46GMRxbprWlS1TocHRqRk2DcwliUhQmm5xN/n8rBt0MXwqc1cUxw5vUzJ3Pbzh/wsRjMXS3OlOX
1nIuUztdM619DET7SD1/y6b+kQ7e2koiWjVgjU00d2Cbl1qu3uMwuVGkpCA9xTsSkD04U7GoULdT
jHucdVAFF8Oj6duXaQrWMWEa87NdjfUGLdLRit0LWVrQVKcfbIRArMgr4SoHgkJLJLfRH66SCz/f
xtHKLo77ZTtEWAibIWXWJs9j8Jh5w++/hjYepX4WznCebw6hCxdOqUfRT4cRBev87YbCueCE+zJy
Hg1vlHvavSCByPMqilOq+yTGuNEtg5GctMWRk9JX3Ye3hN9RzN6Hut8OZrNBUcmfu0epOZdY67C8
0YrGHqOG6Tzf3PkmaSO+KWvguTA/Jk2hDXYuWXTf0p1n3nakp68tB1RZieZsZl+pmMzL93sY2LzX
FqM4Ig2vrpbchoK3U4RTt9Wi6Kp3M37ii/Hjo09mtO/SPHR5qOrSuvxp4f1fljF35iT9jwl8XsVs
/N+2YQhlu9Y/EbmCPrHzJAz0zfzTAAm/+XX7AhFrCUn+S8XiCgHziqz2Cl1l35EYF2j2bkyTL08b
HqHk3bTeuRSx++EnzrLEeBRr8ReiO+qYmhcyYiqH+GWGPo9vNl3Ftpv6RQgwV4TGQSQYF8j0/Zq/
+cSxoSLIwHOTr6omNJN/QIGtwO4+yir9Ql6z6lS6z+fFcl4jhiVzeodUJP3U1GTMzdVoPTFgbQK+
MwP7T84H6+9Fx56XrrxkBAAxN3Kax3kZmBevKtF+VahDEG47BDfRRAxvdC5YpsLwa35ve3u6K41r
0/F38wLVMHF2Wt5ZPfUXtZ+s6rh/TENzp/W8+bb1b4CL7t+gJt/3BzImVmdhGKbp/A18IYMQrodW
is28PTQOUD7ldo9wvx5cp9q7uHWZeg7XHH10ol5yl/EMFGdCgErwFbzmbCgAyD6S1lpH8+Jvh4iN
ocrOUqy3MvRuSPMro3rtreHRliNa2oa4m2EIkRrENyZyvkNxxv13OowoQlc/2zFfF+ztKl2ZE19H
5uxTkn9p4vSLZKVNUvFmjfqv+R7lfXeN+EJGH20mEb/m2YCf0r7O62UxxTdHBbdS8ZoH6RfSyA7/
HH9AKrNPpu6sNS9T2z19/w8QGxLGAmjIaq8B+aMSEpHTcNnE/fb3r7KYGg454Ob5AhFWPYM3XRTh
Fwb8L49/vu8rk/WtDyVOlzRxy+7x/xd6/5JLO8Na/1Whl37kn+HtLyUen/F7iacL+ZtjSMZHArGA
TU32R4UH1+Q301SI9kxT/oNY+0eBZ/3muA7/zQIDMDMdqRj/KPDEb4iphFQ2S5qCm/F/VeBZf2Vi
wpTTLYs3T0FHY8j6T2+eIZNoioYO8WvJ4hLGHieakinWEJ3aysr3bU/PBtcx9Pkgqfd+2+D/LgbC
9kS+q0rb3WlzSCKJBum6DfOeDEwfszHAR5tWzmLAWr/wSGLat9NcmblJtw3ZV4nFm97yIW5eyGRj
HA0ebLQGhS4caljmSgQjWUcMLTyrZZQ7OJcKxFw6KbZkuyZbem7pWgXNa1vlu8yz9c2fbuD/smHY
f90wvi8LjkGqbqjBXB17por8qextO9US3xvUu0bYl4qspF3IJ62EJWipm+1sAO9CwpqB3pW9a4O0
51rlYgQbo3esKmH51kEa8kVxJ3XUNkBkSPdp8tewB6bFGPJQhIMJuJ3+4Cj0S9OZDZWACjeeHmBs
iPWHoPHSs+8ShxqlNQnYdN9oSkPqT7mP9JSDbJ3miMvMDv9FRUC132tvndKSkxLdabC1vWube98K
7ZUyyMFt/F9wi7ZRPOV7QlZfnNny35A1868vnTFfmv/Za3+/dDZHGZ5oQ5kcG/526aAIi4j02J2l
4BcZdD7XAjxZggLM4jYuTd9ykCk3+X5EJL2Z2nQOF0MTYdzMJBSbMOsY6DbRsvK7F+X1/oXEkKGm
pcl7hIyJQ8IWwlYCABChJB/ctZbHHHkZg6/IlUr+DW5I/dPvY7MvmQ5lAwcxuLF//X0S0UYo0ZiV
yPk7o5XZlcDJVsLI8Z6kFNY+2BjA4ru06vR/U7jofyURzxeT4sWh8cC1snXKxb9+8waAQyO1eSSK
hmghYMge0iZ5xn4cbr8fHEJausicVoy/sJyHkXXvoy5aMeEvUYaMXw43YB8bwwZcYofCC8hb1pKC
9q9vuv7Pywg/pikdAG2m7lrO335OLxrA/U38nFwoY9n32rQnJARhsgOTAEQm8loXVzlxGQSy1Bs9
TZ9GS4TLf/1jsJj+8w+iLIoIR8LvlJyN/3ZedYrEyhSHlt3g08XGFdegotYqE1TkQGAOT+E9Nm7a
++1wwJxbQwKpqI1gfEa6fdHs5smPmRFGjmWcnUl3djEpmqVBbr0TVW8ZCQo4BkxJ1GPOSUEvC7kA
iLRJJSZnrXujPrprYueERQiZvEuPtSXgjsriwBm0X1TIAU5D9iJAMx2LIun2deFs0rxxGYSY1TIZ
dIlkq351ushHPEjDlabqSxmCufrOR/GquD8EEUkpReZhBHTLem3T+07XBWH1a6nJ4tKmdB99HHUC
RHFZMFuI6GfuQXZiyZnlHYY9bnK/w3HSI0EcDWYe5YRjvzaN7C5PfHsRYmxeggLzqQxFtynGADky
NjMiN4+QZ/Dzj71/zb1+HbP1EVSNT0O17rmbmi/TMp4slO0T6/w+FtbD6Pj3ZjuljEZwXdHw/JFW
HPGycHhLhI9j8KMPKgIFFGmppp9QwvKs0piDKDvpNOmjXCNQM7AtqiA93AWRY8Ilzo/48ssNQB5Q
o3q8ZsyC47k2GSgX+2lkQBPFLZ6eggm4rD3BrEzh2qhTEhpt9ymtjC8LacUin/OUm+adjS3aDrKB
qtJyakkEgnbb/IjoR6dDue56iDejPfBmaQ8hv50ln0ZPPQCff5Lm2GwJQqHk70yDMAaWciQnZ3xr
Cw0C8x0ISGfICC/usobmeP2Kc8fbRX31S5TtrZZqwATQ7pXNQmkUBVY/XDQgFRrszLp/IaGcjrFj
vYYl2qRRXSKmxgs4YNTnoNe1qShgOWlPVpMvMwNjG4Yo1lr9xdDrl6mwT0NSMPMF/mbfUkVJ2erE
wfiBcTS8DobVHhoFvM5x19nOBDh5dvm2tUOUrrW2nOQ4BkN4jjiyu+Ygt55w3rVuYvUGzN6MJ30y
70mUOQd06Sci6JYCNhQ+GXrW2GNA+qwxN50Kmxx1kvfIHqvf27F4xiCpsYvRKh1ixuROixzG70jx
xMi89BERbrKJoJ5u8s58yI/QLzGRaO+iJ9GXUwSTxaAOwPNi1PdMmwaSSfKoUhVuvKB/77s6v4sC
NmmHoWrrZABlQ90gR2V8H0OzgxrHlNoKXDLyIvu+JGxD6p8d+ygCQg1ONiJtBq4kE+eqRZeB4bXV
k2QTW6BM4sQHU2ISd46l+M6v+mTNGHyVaaW7dQNiPmlan0RTLeikt4vJoLvdGeOV1KiG0EO4lggw
EapjBTcmIjaLUn5DZxYsPT2m3GYg+uY+653u4qTqKIbEP5fgMoJOguzTCElRlbbEe7XPs+ZDg5+7
qaOCoYlPVB8CgtbfpyNB536OuDH0ql07LOCgXoMxDjcWzsYoyH/VjPSfdJYqDq6M/8X0Zg/5K0rA
dItZuF8CoO/eNTxf+S6uvRa5CiNWw6+ADFv6j0EXzJr86Bqr5MsO3HHZkWaza916B9NaP+BYb/mh
GN64SQay1ateYzH76UnLHgwmkzS3t27O4QebNyKKdB26urbEdlBc1DT9GPJqbRhT/9mUUGfR2jw4
WU5yVIf4M7ba167o9aU2xRA7a0YDRInGrh3vZFSdqornpnlDZRKswkazNl6IRpr13OAOcmCUmi+W
ZmeRL5TH7xFlbNYawYORkI+sd0czy9YDiXLx9CBERZZa6SGwMnBMjQQYLKo4gPWve7tGRvlyzOJx
adbdJwhk3hwh0EDJ9yHdp5H5Vo+9xqqGRNZmjFk3Ybor/AcmN48y116kHl7q8BcNBQSMWrXtQqhN
Pko4o4MpZ4jqYRxJpBttb7rv82XK3wFZ2A+hTVAw0XCbZzKM5Joo8GbdTMkGI7XOZf1J6YkTO2dw
0pDB0zYVIVfaQ5MxPjNwHq+6SN9VWlwuB5/gPrg15wSf5MbLcSHaY7Fnr6y2uojIcAPe6RmEqJmq
vUSSLoOOQZPxzfwi9/YqIBnbccNVFtsWFG//dcBkwNZRvvlr0aGcGNceg8qt1qEg0QoiOeHgH5gx
LhuHWkX4QBiahd0mVyHlkyy8p1R5t7K6+MQr7BCNv8fMUFSmEpx9gFc6zOC6L8sVqKNZnWetgrsQ
tBGQohENUALKs0l/JGN4owVKYGhX0AC1GfDGgdtu9Ez9ElFjrXFZLgyrjbdk6cR7xP0w6JJTOrjl
7p7mpvmgXB627mD3MDVH0a6K2OIkz86j/OTOlIA3y4JZk6s1z7YDF9mL4oXovbcZ3Izx5TwggzvK
Zj1h5SiTzMaxZugbLTP2WEifGy1FheoDXJP46rVOPlkkSm1UnN/H48+m0OTbZNMP1m1YK2E9gZ3l
oDGFn2YUkZtkTEgfvABROx55VzI0JjzhQqwS4K9hY9cZBvUMjkQLIGNj84YtK3us145NVB+ZyVOh
3gO7rpCwEvZgOO620fvqUG0UDuWTnxC4OgQTQoBxpezoVRYTe6ZND0bHHH7O1YDniepuxQMAZFBX
ZHuRrVwNuXGMSoBMEFPmRXTbd6T55VECtUFvz8MUkR/VkcRktw63lpTJjYEu9djNvOF2zN7D/2bv
PJojV8Ls+l+0RwSQsLnQpgooT1f0vUGwyW7YhDcJ/Hqdak2ERrOYCO21fI9tyC4g8zP3ntus2SX1
pvhSNj0031ntxwVITpYjvUC7c+Rc/0aU+Wusg3ivTJ7YKgm8sxyomgBIf7PIjwo/IwcO6YGw/rI+
ZAZmMBvF/X0kQYCk9WB8DVAsbgMf/KS7xqS620USmhh1SC/MD23h8jyiWoFk3/vIMP7mmguu8Lxf
dl4eRwGhKs5mZk6KGbIsqye/DGpkxWzf1pIOGZ3PguAAPynR8OXW7Pxf8FzulUHmWdIsuG7KfIM0
C1KBlexLq3BPVbD0b3DTf/WkRVNwGRcS0iCNBBM0FnDopXZ2dZM/e7L4kkl2E2triWcmfQWWZEAP
MX+QZDzPLtGka3Mlz5Vgz4YdMkhfqbS5kbC9MHFhl7/CGJ8PboycwnWTT6ntk+zIXjDjF1WCiBvx
dXQdryTOvWKroBpvfUtVpyQ7runCetqvkYmP4i2hBSBDPCX2gvcYNQ8b9c0y8GE0f4PJfmcZm27n
0b+Y3dqh1Qcezz69NUnFCsSvfJafbVC/1NkPGJA/lhN/DgBdubJQaK1m1p7axvxZ15ruwaZvZIxV
9ZWzY5LHQBBx7Q3MV4jKjLop/muo7tscSTpObTbLtztiSQdQrswuh3SJSBjXUewtZ2tcAZnp+Z7c
FSeaW4BZBG3+tdv0Qar0T7w+GNb8oKrxtzLaODRGI4isOjexWVUAY2YSBm1FKl+Vv7XynE7V65D3
QCEqIrzr8puefwncp6HEUz1q8tpY1SMP5cHqGe9Qq8lzjVyKZJBjzArcL1y8btjaDa+vju6E8EVX
bX++sVTMFm/PXHehwGQJM/M6WGTeusX4DBSJR1r8rFMbolM/SW98NZf4Q2O/wwiDrqWyCNLstbVz
KTFw9kiDPGv96IJ9NZuYi5S94WYkBnNEHIj3sr/PEgm0SSms83WJk8x9xK5znrR/Wdrld2zaUabN
59KZf5u+dWKsjduCDOdWxTQbnnuyaIE39VKgs08nsvMWkHtaw1vH0+azeqDOHMm1UJodibwgw7+z
cvvRQ6y3qWuuUd4BBukwO5qxvSs85xE7BZHVhsOnTpKlzBEAlfNDAtAP9aT/CeMB4QdGtggcu79F
mbXsBmPYmCwHARyI1xHkQdSb+I5EMhgU49MzJIFm5B+44eWhuMQz+dKjj44QHfbX0ZnvZD8BdPAw
uU0D+UgCdXQ7QGPJejs9yBkRCXrbuYRoUWAfqYkdYpaD1dcpMzBMqKp7qxojKb/LhPl49QNXC341
ahHTzP80KAAi7KB7xbuzcYKpIvSTEJouJYNPDOe2vOGgJG6Bitm/7ZFLzbXX54ziPdRdBOuIc00g
OYdYcBr42g7IOginBlgxKobUDI0UpBPiSfyRboyPYS7IFAZCOPLcNy3ESOX4fzGZn+OpCHgJyhy5
rHE18b8fOtoDOxmfcdO+F016n3O+opwPHga/+hDLi9ORnQbf+yQmCiP8wT/ZGsGC/mljjEWdm5os
PEG3FMTkkKXURsY43qGr7U/SRZQaT+WltOV2bLIGLFx+chznJBOBKRMkskSWhDiKMGuH5US9rr+J
Sf5hborryXxOxrinAyRNNqX0CFb+7MJzAYf3Q1S5wd1YWdAgzeJtyFDnFhbmoDJwb7Dh6bjMM/hm
kT8Gen0fAivYkCWFuHW6mkWzPqqTxxRMdjLD9ZU0J0Rb3DcesSqYe1vwQdY6wHQeXMrlKQgbjq9V
2BtRDzgCRn1vtFgwpoUq3vHUsMlu6K6yzeZQVeXZbtVPjqZ6x0d4JLV1nxSA6N321SWHr5DPtlvj
vMrvfOFhNE4mFOLMCQjBmtkj35n4qTAOcdTaqDdkfo1hc+4yFyg4S65n28C4S4DgGE632UPWt/pa
VUJfwTcb9ZRt16kq91IgBWsDhGGyDhj9lbqIfIxoMuFc6cyu22UKCrQFuosGmHBn2zGqQ1P2mONq
mJKEAJ/AJp972zjNzWxEgel5YRaYoY1F5REDF0OFtQe3XugwWFGidUsjoirXAJPUejBS/wspTL3L
NX0WIdSoH70439rryOiSa/oyOtxvo40q36E4ZrncHILR/u5Kzk24bA0anO5OmUN/SEd1R7Sz2rOP
nEBUF1c1pc2umwOOcWAuHfgaBgt0vkI8NOaER/CjBiH8pJQFkzbL59NKOpPTxfcMbk1ydNFqFUxC
Z03eqSMm/4pT7mIGtynbUO6zBeyMTdDMmJFfX5ELxSJMbDlRoCUw5IjWbmJ3ZOHQmCmFm8V69zTn
n+YCGhkN4q2PH0V8wxhKa8+sfNnYWQCTIDsaio/MzQTqbrxDc8wwWeLOJnDwpwKGGaqh23U2wRFW
u1+0/vYrklnQRDHnwfz64pGigOvDH7gLa7bwguSjbv3rdNBO2BJtJlxxG5srZbMsNmrlposSWGpE
9Ri/hNk+MZEGPdkQyqr6HDPKulSo9JIXkRzmeunpBFMms+spZlK2sSzxLNQU77JRHYli6Zg220xZ
2+Y1FQjUuvYWz9OoZ9/IBbdM/KtjGD4HIoCv72/bPiMgHnOUDcM8tGdRMSPrsr1pTIc0c1+RKM+4
8qH6Med5GXzi8DC7brOBSVlP4d3Gntz0jYmj3DdwdOYzAZQl/8Qc9pSxDIo3unV2fTUMNHOFDT7V
fZMTWJj0llA8VGMdpSPrjNSYn9ckDzHM3WUT2Q/rRHlFu8Z1gkndxLSh06FGIAdUE6BnCI7D2TpE
eKLEBht2u3uDHntIHQNssMr7ovujUMvgiyDzN+VbWCyG9dljjqQS1b7v3xioX/a3Y/J0lPl8XGV1
0tlygxAAMHMMbLUV/EF4It5naq/dyUqKX5Mgu9ivNY0Ns5mUpudIqQp9smqHI0nPrGGLAHBGP17y
OYc6Av0AFgB+xQYvgtPEl6mN1X5wqDurGltrpgw+689WwiupTb/a1KexIYy7qpgK4AbZ+ua9vNFR
SkHBiwTya8QafbMFU/nq/sjZQFS6478okLlDAtuuVEXE4gCqpV1KXjdcNKOo/goDAE072U+KTihk
WIb9R8nvFj/qxk29gd2QCae+CUBCelGur5PVEfOECHqYl7d0tTkkrmqpl81kCCBF/zzFM5HrOCus
wbE21uJ8K1NgL++diOjov259rmNCZRZ9NxOpvHUsTP7Q7/ENrWIzUeVFAflrrbc8D6WHqtBwT7bZ
VGEtmMRx/5rL2EZmU6ILJP2Tt/c+tcD3DrX5O+hmGoIyAZrBzwfmmUPzJv9eclKN5rggTYAFwBA4
98Uijg4ZZcxUF2pVdP75BCRxttKoVeqbvDK584wYtAR83Z2kltisN1/5rYQFxlV6/UG3/p2xDiCj
h5e1Yr5a1THX3yFOAwrshmukahgKTwtxWjVhcgiZZaNxprZPQ+qajCV4BhtDvLRu/Iyf+UGTkjws
LUeBwZeta2wiYLWydgmLTozUMBlWIP/FcQrGwco/rHO6D0T/m8SrHXzKDz914wMBGqqnP8ZkzmB4
RlrNENjdrISc2NBGwE0Fr05eoNiAjrAVqbhfbT7mShryYVry30Qz0LHeiCtC1wV/6fIJiWtnTk7H
+Ew9lWv5pJkEYfQskbHcF54J8WnAKx2kBnYQ/taK4zceIaFYmoAhYyUS1/XTF9d2qUMWbEtqMg5p
Z5H0jbJSJNXBwB5C8YRFlZaMtG46pULyt8vBX3hPjGUbDOYnzw7Q6DBOOGGYyh0CkKKHJm3uRaG3
rP0LRGcll3OVJyC67dAelmNvE7jcgkU7GQDfkPdSqXg+ZaCf+09IAnBEOev9uiAi7Vu6S1USg6t5
WLdpUl2n2VCR3xJjDmyNUKoSrY/XT+E6l18Q9dctGpkLU4B8YwIUUp77KujaIgoN5vopRoFK+qGX
nAwcodvMCzjSFzQyovcpYTC5zJ1Hl5DF+8aA9MBYAYINu6rMzQVMnOFaWWTWePafxSruscxeDJ3u
1USXMhhP9gqfCBD581AlHpRxm3/vtvgGoDtDhXYP2WhRiOVGNKT5vecOf5gs1FvXWkY6yr653nTE
t1Z+dai6VmzF0RggEuwpaiXfEir/oQDb+ViS+FCRlKhKNZwK2AQ7LZwfj4wse0BEZbm4Q7IJdo7r
T5fFsl/9JPuW/rRToDbjRh+c4Kg7FMvMtZlcmPQ4ZQ2qp4sDUC7jdqSiYahf/vFgJ8iy/pNRmRHs
C2sn2IDlugY9dGEnBeBfm1qE7gl71tNUd3C6e8oaPO/hdMNWBhCvsFzVXLoN/aGJDfeGcVo9UpID
1OvBlGOCXdGFjLmx9zqs0TwDVrxcjQ4nSjzXOfqQUR9ansgFnVuXDW44s1wMR3wXLE0OCfnqNlmM
9ZjtE55AAdHjnK97v9XLHUZMPjnztXZb4KF4IyMb4pVPXPw276wyTNbnxGGohFUMVPc0hUGVY1lg
e4GImxzS1QbR5kR9A+IRbtsGL0odFjlIGq97sjPaGiEaKC/VlbEtu4WinSLN0zTha2HnwJMPjZSc
jwErC7lhLx35FicY3qR4MJqgzHUPrS4zYoGIxCKiAECj9wQA+w/axYc6SKhHZ+8z70B1DTN+MxBR
Q1Uy2MfOOcDuCE1WW1brXWMne8fADGcoOK9yys/6n55/GI+L14hDoNtrnmA76JmxZzWRqT3O/Lxu
wVTHxB0EXVlHAt0aypdw7Hoywmf6Nt6MYYc/mwhOIUF6gfdHdLjA/p3UOc0Laqs+1C5DEaZZ7Mhu
ABWsfK8lji2Z/+BnliFIjyYs5dRtFqM02dqpESwSP8M0Z8SGcT+DMYl3SVylR5xj069J5suzmw8+
45/DlIMp65pKbctOnL2CuqTrljfblA885BihOs5mz8MUPpZsSBWZ5VYP1HPgxSFo5JY94Is7rgev
8eWhsSgrSXqBl70qqAWc/l4MHi7wd5MFAn3UyHtshydYwcYhGvhI8umjmQZ/qEIWchcKGeIdWNgN
9lZoBIK4jYLi1/L87aAxUDRGxsEa4Ftay5ZvKX+BXwaKh04B0/Ec+aDLWWntitl8GK23Clz3NmMd
vsVHFq5xPp4k2k3M47fsnCfL96qPQf+UVkVurJG+V8X42Izqr9ad+T5Us7vVMTiCuq229Lo1Qop5
X6quPZWF9Sxk95RXH7EDn0zVMip7MCbBZJ5Mpt++MxvoRpKXG4gBrM4fSmFQSH7U+k79mNkswIyM
P5G5D1P+EYjPONsnxWcTLg65lv6SfviIJwtpGAdzZhIwuEW+m/0WZt4KEpB6H2wMYxBD2ib0syLs
6F/IWwheO/toxxAo5/Q50DfaZwH4yWnLPfaRZ6QOYSX7p56pZYZcnxIPSmDNlMACgeuhYkYaO2ys
wWcyqVwBUUsTPVW8pNpHPEgJvfjuvEstweQ14GG2jEeHrEZ42dO+X+9d3fW7YCyMS4K5aGO2N+YU
hKUYykyh8seko5HorL1tDvEbs6QzyZo2WHwPmKhzUJjeN9LAJyBy8WVay91Sl2TQ9+/T1FO9QvDz
PcFioCHkYKHIu4V6wC2s+b4LDb3IpFp8v1V0IubGm8fujlCOhh8ozUDqltXrXGBZqtSLm47xvs3a
5zlhQcQebCNHb4rUKF/KfoaOlA9nci1uuDZelHoet9VA+rONU93kBrGsES4EYZO3fdWvSlUuby8z
mwqacTct9aeRfspS4XKRxUdZ5Ly3fppvm7GCiZa4++z2bTSuWCmJSoRIRvoRNOv3DbTmaujvdsCh
1VhvSo447TIwhMvHPGIJE3P3YxrJRVS9uVspQja1mnbU1sZ5wn+5vQWYefKY3DrrbKYsFqYmGgSG
kQ2faGMEK3ncIOQOQ/zc4GNj2Nmc5PJgWcybq8a5IxQATrtnbywvmYk+mDazM9l3qfrI0HkTF22F
RO/Ge0LszvVk/xYYS+IMowZG4wZywHzISkk4RJUIsITyyE1th7mQn14f/MZXGYK2fHcYkJgDOV5E
YuzrHNcj8lGsLMZ2aUw6UyRmm4J2PmEEucTw4qbu3VGcYuV0Vw8Oe0yB+Bz8/cIsfZ0OumfsZow8
s+Mqqu3KlnnvCYxRXg3MxYrNh8WbgErP9V1RFVTqy0PtcslT35LTXh6sisChdbi2Qp6GyVt40CHj
Fm59deLZO/h1QbRcUHxkI4kRXTIUBzlcSYWBYULhBuHNeG4hqVpLD3nRaoKIfck21Qmvj9IEBS9s
w8ZJP1i2GqLY/MAyoDe9UYCvr8B5d539WYg8OKoRua5j9/SXOUqItNn6PkHBXkt5ZzMwSVP7tPYU
dKNY8EqBJGH9zPY/ctiQnZnbTRC1v9Tsc7I3RA06sFgBP1LeEfsD2biH51pXwSa2+h1Zw2AuYbvx
aGYnZrbDrrEmG0ua9rZJis1XJ+aflKHJdlQzBOCMKAczbj91fN8t+WczB1Ba+ytJdlzTLcKTeZab
CZUpZSAWb9fDERcXkMtsMPFOO0d2tvabXPKfqwXhRI9fK/arsaZ2GJM0Dy1p3RLSKsyDIFwI3uPg
n0pIMDgfDEJUQVCcSHJnO66yT54Ce+v6MwaOcgntqer26xi8w6hliOKIvnxKmPTSstmXxIUG2D1V
Rfrupd/lUBjHNGMNaqgXYAofaeydkmanAKR5gKM2tsBCIeC9bKfs1sau5qtisQ6CM5gvZnovdWXu
i6WG61T0Zxlo6rrka2IDAmdyEaHvLdcxtQnwc590xk+hI3Ygd45M3/LrNDb6murXLOjJZ18ky2uu
X8xphETUvGhbD+0BqWIk6vj6bRD474h4pEgoYlIEamejmLZvewIC0oYqzzR5IGs7/Vqx9JScFfPA
U58FVMYyBqOHi7IHAmNmFQk8hmNtfWVf2g7GfAUmxCv4cTvMqYMj4gPclmPvWZ8Vk4dI13mwp4ew
DqScZ2xkp7cqrSElzwCjYqe9XzMWtCYtnNRZfCw7uolgQipY9c4xM5zIXSAuytvt15rvEGMYunty
l+VEn+QCynMwDcbeiq1HtIJ/iNRkoaBY6GUy3U2z9UPUMcsQhVY4RjrMBpHB0rokZ8y1j0ZQPxUD
8KG6YUFHo7HroYym4HTzuuTFt5PfhZvwpmDoXCl57UmPB5O9DLXjULLosglSzMzftTnuLZV7h6Cq
T4igaOgRaDQmdst4ynektOlj7zNx8KtgVzncO53oCVdHkVFnVBzmPF4UI706YWdjM2BE226OuKcb
AvcYdMFDGlid0Try77k2lySvOYaVe6ZFgXZgPfZepxFdGXVYm+bJ/adwqlNrq5YADQLUbcttf6l0
OQVwycLM1YdxqFdUJfUFBDkLAyK44TDNrBx4moi8NvYpvIqq8u4ANk3novgF6JqKeGxX/PK+uadr
APJjPhlOfikNBkRAyPDIFmx2EY3S+3RRpcc/9uRXu36sIkwKYpeA2eNxHNl4Zf2j4fCcUz0so8f4
sirvyqrDpp41B43m29RMfWyULmcbHZrWOfFu9nCQ6Ab5tKdngKAGPboyL/V679irCRCHqEgEZ5Ef
JFvJQglkp/xbsgOeoHrzGm7WRbPTTwrj3CRM0ge5nxzUlUgBPpOAK7RVZQQL/I3Q34OXEvNgroDt
FroD/CbfQdJ4rIS5USrfITxTqe3M8xsXNx7VWhDfmrf7mSh4YM3fJc/93llHtFRAFA+r+4xKAaQq
nIFQtcwupMJPaf3y2wzwpYqBSAbkyNDH/7JhUXDt2kwCp6gN2Dn3lvtpknK8DdLRjBxSbxE+yPjJ
RvcxQwuuYixoc8/3IbR8zTwETMLJwways/KMBsYz4CDS4Dc8e69yWG50b2jba9xRIXs+Sy1J+xYE
xBLQW3xaffqLBLwfws77Q989BVV1381q2FZ9SX3f28c2rV86cu23pdtRZ6XKJd+BuaS2/lbLQw+r
APEv01bfQmUbpwu64G4AfWyp7lIRSLCRVP190cAAMiTCj6F+YFaGdXyUMvR/GTaLzsUhXNKc5hfK
9zsWCvbmkyLWQW1n7aV2gXfk7XXRKiwgrsiUtgbY0DMPHOhQmP8bMo7ooxN7hKTkRb2RP8QjPHFq
smRLjIBkC4oOagS/EMXUias/WfsCF3P2yn1/GAjwustNdno1x4IPhMShUjoYw1JTrk6nBrJ9ZPeC
QJre/7XMpAXB7uDCcb6nHEgNq1UNZ/jIqvsLHzV4jTX5tEtItC4bRqgLB2oxpuFr9daUyAPoCshB
gGSJ8+ljZsiBJlp9gyWx8cJUc1jNX4NvlVxUFBgmY6lIIeFM+iMOHPLUJjI3ZrQtm14kXwfTdT5h
oJfHws8fGEOzzp6GkYFwt2NVk2xcYkzqDNcxT3MIpiWJbloTrNxrtSsyY4a8QgUklaSgzNk6wH9h
ORAghVC3dAVURl1TEMfVswFNq/KLVhMKIJivrszOxgS8Kr9lk9kL6ga2BUx7XlMv6Z/0XMDjTFCG
OcYIK6COn0FCR2y6V4jxcwKoH9HFXD5TyQV3sojsILd360KYWF1+xsCdw9nlTuEYGU80ikmEJMic
/pZOnW0r03zyJCNhpLqfrDxDf0pyACyYkYuO5CqC6Gq/fe9XryTcNjg6XcPdP0WsQTGST5nzQpkb
IkDZg2C10QrrPFoC2JABWdT8+xChZjA8uhU1TgCkIJYA5NKgK7ZkYfzJpuVLyvrIGgBptt/+lRjn
ViJ/sx7kcw4EJczt4sOPDaQLaObZenGe/2HU+tzN8ReakDuQnUCrLO4ZgQ0xI2x231gZLjrrRE4N
OieFms03RJT6JOfBMkFy5KSvftN+aZuYJLV2v+c6ezOBBe2VTHVY28bDKvZtNX8KD59eo97Hpb1o
XTMNgFVPXN4Pe0P06uTY+BbbXJNus/RSOv+eizbw3Lfg0Pcj+fBld29WCLCEesP8Q0AijSiPlXWy
hABcA4KrK4ZhDzPqXtQcBcS0Y4btrUOAPi3UGfn2C5oeIErfQLsujDBxClUrkzCX0BiHO7df4t9t
oMV+7eRHU5FrQMBI+RaTYtfrfDdmwgfCnb/LiWKARm+KypigQubcWzuQLExzJH0GXxvtL9lnCMvq
9peV/dYO521aMIVbYcaUBEhDpEOek8FjkNq493ImTVP/OmDs2My1qnZ+6e1xbfCuBgU4chG8DonP
81qsV4fVHWcpCw9Chbreehu6g131e4WvfaMFba2H2SoTxKz8s97CtuM1zr306OvhdkTQBlWQbaC0
ci6x+chcOlB7zlXUAmSGPbkb2xEbnhj2HpTvsRXdlqhFJnPWpsly/zwSiOQ2hTi6X2LxTVRJnKWz
zr4Wn5EuxGE2q+SlDSuymph8Wn4XA3oQSlEx3QTT6Z6xmovhRfsb/ifyIXLQO5QfOmM2b+SnyW4e
RvaGgUzTi4LPC4osO+dWF4BqKg8zK7LGnFMIPjewbhP/ydYMGgHqT+kSJrs2THvNOS/DmBXMZjIh
lGFRg0gEUGdtuPQ9ycougflr+5CthUll2nustiq0CFWKGImwNCOdMPAFDMWBeOFPRbKdMhaDvQUP
GEAwPtKTSMpvMYMryfv1NgOLj3HFBM5fzS+N+9MjYAAcQPJp2oMVBny34XCLqCxdTY+xkow2w25O
HBoN52C4Fo9RxRRb+pz3YBWgk2TXjtT6iYoBLS1A/Hr0vhZ7fEPXd7bnF7sT+SUAr4XSCrG7lys8
MbugGhXKjc6D62mdekmWtI+3lqOCcVPtwLEwF/V+CzAB1+OpDSmMJ85o9Fe20V34NPkpuxL4eAMV
jGP7CGWMHAXDKXYILzmcnOSZmJJ6SzQfspVJPkD+PRPg0OycsqcGm5nSoPGKzyzL/64x4qCbfUO2
+kFjIXoonWbYGsjOItb1ZLvHsA/Jh8rPXXKoRbq/oXuehrtEjda9n/0lDrK+n0n6cyfxQpqHe871
eDsCRwQBmQDxXB+bVLpQwYS66+zmpc184Ooz2CEyOmiui8F9GTsRyeLEx/zurlxMSYD2SRC4FqS0
n2Na3/37tf++U5ynuGcwSLPQYo+W8WYgWCIvpqiPbEVm1JqEbSOZ21qjRkuRohgYiF/tUYS3Ws/Y
WJNryrN3CfS4V71vHG/Yn38eJUePjN3HxTzL9FRW43A1J57kmx3LR9qwBU2bnwB1cSClxHRYy09C
J4G5ns7JAdLcVQijjMrxQfTj19KkFUVSJO/ebfadjUQnypFhjyqYaqFJpihf/P5CtiZ8YAp4bmKE
59Vdnbzwu5x9iuCRGidfnztV3X0UmFTupzSv2IKUMG6GLL9JwvixE8atOtkjDM+fzDK7AqzVe2ad
LCqZPSLdo5TpVexc0LZVW5MVQb3oIKyRfIaw4ymS0vHRGqxX6Tmvfq7KvaHPttbe3RITrqfnvIt6
i4Qc4fTVTk+qhUiD162ZPixenEfUle6un/NvAt0uBP2lz+A0fhn0X2ecEUdi3J6LGmeHygv3KVMr
PvahfGy6Ids3/tAA7QR/BQ/w3neZjNROA9YLRq+0+/LYVmBKkhbqNuiV+1iTmmKM0G4Qlxr0JFFl
4pn453urHBQa/PK7Cve4HPD8ym5NPkzURZYN8oQQhvtGWJca53vodW51VMEMRW9R0PGBtROanu8F
4rpzJUzUuXDXKwhoykKkUbM2HFH3ox+qjF26sEorhzlc4lsWCDScx0XBQWbwP0uGfp3J50HBA2F/
PXary5vaD1BpA/veGoaDm5neyXCzm16xhBimmadbEqj6DCICTIsGPnU7++0435Fm3SMiZhxMQ5mc
XZaEm3qw/6ygG9EizvXRvXn+FpeV2iCcYwu1MrQN24sWqZtPoE7AhYBUbVuOz34aawTriIB5fWn9
ANlLaPG4mgURo3xtcRt7V2XTr3+eLnnzJxp5cupXbhgC7JLr2BV7JHbZkTRHbA54M0O/HZtjbj5y
XiKKcTl9a6vHQmC53//+YA3kkKYc6mJtkU41YGHbxJVc9lnFJTnM5XfhUUouOVckTC6TSmXu2Anx
RmROjM0YwkWJ8XKTLmnNSnUjW/rx0Vi9CwDEcMrYPlpMjY4oLv1N4006chvrVLt1fufc7JHEXaOR
WwqOElcFx0SDp53Udcqpm9vsC+ticXUFcRDY8ImZGMqobzv9WPnBhascza/TXWXNtv+fhTFmtcwg
Mjl0HedxMKidvr3rcT/wfD/UjPSJQ6vbrSXy+mC0zcXkHt66djudFdlSDOEk7sLEPYACBdXMvswY
QZV2mV4usTfvVi9jg1kWV89wFJl52ryJhZao6ibr3mE+WidivPcIofoXNc6oN7Lgwz7xHJ+S2xRv
mZBY6dzle2rzn7XwLWKyeLpW2ROrMMVeaDRqhK4tv4ZyflS5md0nVsKQjFw0vEP27t/D2GoHYTTx
5D8GD915JOxpuQVPuhDJ3ZmBjp+91bnHAwL7iCAnIMRJOT76vSsuTkcObYU0xoB5h1Bvdk/l3J6z
nPUjorR+60iekLg35kMHv4G2SD8QWQs9LVDOLmiXF3vpf9dFRQcYfxZspf+3Ie7/I3nqsRq65fon
yerqP/uuhfnfWrWvNYyP/9up/e93/MES8D//hwCrY/rChjZlMemTWKv/A8YjTKg6uLED6UobsUPw
f1g8TsCXMD/64HhcxzItvvQfVm3Hvjm/RYCLM7D5jcB9/h9YPJYrghsH4T95a4UjsJCbvufAWOB7
tP6LuzHt9czNaSK3VFYf9mwND4OdPExm7B7bVl1UAS88mfHuSSaALoj2oEVit7JAtpep3QcJ4K7M
Bc4WFG2o15TnXRkHV6hPXFDrjgp1ZokA7qWLcemqoscAlazvyH39twyj9LHS73078tqDVOeCPzgO
op5UvEF4TJmU0ZGvyfciXBoRXXZbYqpO0OLbLVdzA7cCJ4LpofcrALVTwt8lLd08q/46woXyImZi
bJXbEewG1X123AclyqvyW+fOYO27CmzoOieiRpGPOynG8wP9z8Rnw5kToyG45dnbirOnH3ZVUd/Q
r9kJmR0yh0k8Lymk1zn1nWhMiD0ldgIZg7fzu0FH7MOuiU0iWJq42xZAznb0C1Ld6c219U5KKh53
3QXAugMZ2cVkbe2OEzLxsUDASUM2x7JbMq4M7dyl/+MXEDHP2DgofyezHp4aA6MRE6Yw9fOrRTLa
WM+gWT0rCTWKdE7/zUSOSCRKlloIPitJ3lwPlzdryUfILHNnxATfTVY49sF7Y3oAwryMma6kIfGY
55J/gYiRDAUMosIZLwwLHi1G19G0MNT2qnsw27+Z08Kac0m4i3vnmQ4cmyEdE+PliUoUZRXNe2qP
T0U9nWPG78gRzmKQjGoHy9l6c0LogyaEzV/WXd/+pmJkjGSVK+LnP0Vn1yjlmzaq/U9kBUjMRImG
xh05KFtSQQL2qyykPloth0N2kzstDjGTU0x6uQhqjG741b3ZQdSL8VWoKbI0mUmmh1V1sMl4qxX2
WyclLGHFj2hituuar8QBj7K0hNoMdcI0pvhakqQ/FEQExYp1QRDfmtbxR4z0e7kzYN8h58AnNvli
WxejsSRwYbJyVBXvoEw5IbceEVxt7pzJb/uc47g/rFNwBdd6l8RwrAS+q7AfzI8xw6U4ZWgYDeHT
D9NmblNgrPq2aDfRHQUOnYWHL2tlnsouDocSKAGcSeqEVJ10Fm6HjGD4kHhzoDGptR/9po7mpapQ
ouPTgBUUh+DJd2s7IiylAtq1rUaMxqDAxPxLhktDcKORnlh8i2gZpw8c42SBjxAg5/Y33Mpqn5vc
YrH7v1g6j+XmtXOJPhGqkMOURGDOlChNUJJ+CTlnPL0XTnng8rXrXEsigb2/0L0auFFOcp4wto4F
CghIueqZo6RjPZpfZgcad8HVr5taeRcbwNOWAYYulKFhts+STzYkl4OJP54zMCOXcag+/fIlSOPH
QAJOFxTnnAEiOzufYUSOcDGqCK1NI8m+5iPEQ+GRYuRdp69K1oT90LB24hIGQJxGmyC7VpY71bny
BsOSXIW8cQSLB3sa49JRreFUZ63o1jjt+0KQDrX51cQI+zJAWhRP3bbp0VU1Q/psSmvfEYLcz+W8
TTpsV5Liu0Uqf5ZNzBdO89EWu1lG/UobyE29JTCeKYipIcnigxtztNlirTwGDGuwCyPOy0p9SZp6
ZjJ3mTiZN7EwYonWwP6Ql7cmgU5d19WITNCQoGRhFFV6fTMReAwLs0SkQIzYbPJF51RLWjBcMUKN
q5wVchlNaM1IOFv7PZBsq7VMd1T6m5Swg0177KxtCppI5t2RWHchLIannGIsFtvqq1Qjsh+k6UE4
wsieiugWosBVG9faXot9BDpMw4FrDHZiUpQjy7fLwY+gOQmZO2AEZECR2GUEz5HxvyNbPFKqAXu/
En9yCKK7TKEEzwgTUH2ttrUUe2WWPea5Vy7Qql6pkhxHSAK2ZIb/9Lqk87fQq/m4xzsLU6MUSpIj
5wbJBaZAd5eVditHHUoJST6FpkBRDa0SbIjlqFE1XotJSUBYTJGtZg3HPOkVTtyTH9GYbsgoZymL
kQ4oGSV0xgcYw332CiOYbMY/9zAy3mO/FA9NCfi3FYyraGjSBvAFdWfVfJNFAuDKJMSz7LvXjCCY
Xa0+rH0lbRA0Si+lTVTPCIt3XwpAGXePgKTtjTYj+iKpyE6wlTAr43dqNeSy0sAWSe073K54NNao
TRsy4Saeu5zcS1amYGJpdNl2E7kVPOm1MlaEguEIQun5qHRWEKhLlzRo+GYZ7YzFU91mXD1MWczD
lM0P0VSKIykjrIBZi4jw8k5KhYsW9fpx1ujvCUm5G1rYbyx1KLm/3kVUizRYoc3QOwQvFilunV4h
2AGnaqd5o05jZEd6/KFpeKGYpgkXlOgzykmE0brqhrP6MUTBp1hM5S6OQtD2TqEzKGzmpHkqkOlF
4qhPnSbCukRdm5dfqvIoJuAd7YTDETmnAkQURcRYYchVhjrcxLMLuMR0VaXPnuqcHUSop4vBVSSC
MlW3eZqgv9Z/fCzmISV9tZnaBBVBPbbbAScECvM4vLW85xuB4UlDhuYWf7rm1kaV30Q5JEZO1kf6
OGTJ0EiDau6/AoOaXsMtdZQ7TE+KVA2e1Zjkrddh9ypq7Towjd0D2yTpurBOfR7E76RsTEvyex5F
+UFVlfgYKlNlS+O7lUrzl5ns6mCuMPUuQeizj2qUPSPo+BBjW3gs9So/sw7NVvRHSEqX/9jgB7ZT
ASFDg4P/2NZVcZQ5buy+gNc5lJAIdF+Bx6tzaFl9YO0HMLIet/6H1fqENojjcPjv/1ILxRE1ha9P
rCXf6XA0A8GWVS8nqIOQje8Re/c9aWHJCmKK0EKtH5Fcj2sI7aLbohgplLjq4SBwU8AacS3IB7AJ
GD44dWV+yUG4I+4DLtYs8Gj4xaC6TDvVIz4jCGao/shPp+rKPqgr/WuFtLQBg6uUzXluWpXMVeou
ITj1aCM2GhyUldhlGiTTYKMzw1wpnVXYVsHSvMcssEq7CnWj0axgotNhz5YnWxCz4SG9V4whw9bw
aMJB17DyEAqJR7W4t2NObyu7uZA+M04tpgbgsytZFtmboVBAXFdiSkXTpL1M2cInr7LMVvuPSn9J
pn6RGWsNHaaaJYskQQOjYnJZJZr+6IJR9/CD0TUTARjHZ0v7HIXqQACGk0v5ISPuLGfFA2QlGVU0
3BSzgkEeXLU2KM1KZFmLNtwPEqfwMRIIvcTgHxmdQRTYSlAKPu62I2LMrN7DRdDECvRXbBL63Wre
WJncuqQLh2TDJcR8P4b8KzSRXJvBsZMYlmNQQdqf7CYzhf1HRGJg4M3HbF4mJxQKcJtMr6oafJ2R
2/bGpsIfWwuvLtQ3jWUBUQi9MRHcptSwoFRI8PCj9GF7NPBR8K3heVqI24neX3gVUe0QkIPOFtF3
VuSW11EMz+GPXhVMFRCfkNlZg2ZmEc/Kn23tkueMECusvqsMoYTes269DFO7nqJ+pfb5WgdXJ5q9
HQ2KPe8ydorLMA7okrMcnCpQDDYBfDjY6QLLWrfEVar6uBH4C6WM3wvzKOeRbbCdKlk6NjXxAzqD
6A5kfYbqFRhx6kaMl1dyq2yKvvnRxp+YWDltAelRtc9UGosbMAPG0UQXPftKYxaE1GM11GRxqJh7
MnPCrJCRX9AjkbLk/pgyiUdDtcIitw7z7HOUr5m1yIHMmPpsETro7bkddJXB79MA50Jhm2zE4jnl
h4bhtgG/31dkZ9k1+ALIkQlhhrSKEM/g6EvQ47Ciq4dpoxJbLtZ4+kp4pqxFqpqQNsN608f4M4mV
K0oOAW0X2xFqxUbvZhSTWcHyPKE+r4C8aNaOL1FyUayKMA4cskT5EUzsT2pX4Vn+1wJN0tRXLmMC
aK0VRuHtMKI2rECYCwgeazxwKA47BlcNL+ZEKLkR9IQxhGu2A3EleSEzEV0biIaWUf2hTatbE0j/
uA/V2N8oJLvgHCFLgouSlnGE4a/tBatFwNWBYs9SuoK4IWakwCwohANI5Wl00KPJ9IHTwWhRTIbv
dWfdZXW+GjXRqovPLmupJCrzGD2qOEQ+i2Cx0rPA5nzd9rr0nLUAp+I085k18j2kUcSpyZJRm27p
XH5bfiiRaWaiDUathVIvi8+R7EplTZLvPKLtjIOFRFBexWH6HPJUBaidXoU2uwmNAHI6rN70iYKr
ozruCdzq0RWHlkhgHoMyzs6zHpC3ZSTdeSF6r1J9P3Uy3Oj6aIzzCzhEwH2yVlLCU1lfvZCmmK9O
15cTAVfUhHZMmpCtCXL6WVbiSxYwaiIJCEDNo5vnrURxLbdm6rDW7ZaffCbGcgm1GNZ9QP2uxjOz
dnZOVWHMaDD/aPZ42HgNca3LXuorPyxHda/Ig391o3v68pgZ9Ygo3uL6YkrM8Jj9a0BeCtP9eW/p
5XebNe12BFMYVsIXK+cRVXIl0ZmJTozabqsS/QKQMuUw0YuD3GZUaFP+NjaCssOaYidSuSHXQbii
PQ43MjMzhJy6uKFFn1e6jIBgnDSCMKjzLjonvNxfRgITANTkNg69BOtMQsyVbuhOlWvuaBBYGWNG
T+GyJCPAVkpIph86Y8Ogtg1IKU3hq9ckSq6ZwTEDg8HNmWhCK5JpONLACUsLCodxUiVM6/kyzCbm
kBxE9SwNZAJmGmmkcTyAk8lSFXXUyAp57OmKtQqLZbUbCxJWeSnb+GVWJX5AhIarGZZTgM2s5t0C
qGTBFffV4Gj6il2G0kpGb5vyl4KA4m2QvsL21EV7c/C4YDAdY/q7E6S3GqwEZWC0LtVzwjarvI3G
rtZzV0hoXaPfho02m5fxaqnnurtM4y6ZXn2+rZ7FePXNg2S5DUJIXb837DbH4BMvoIxMl3g1tMbG
akITQyWIAHgf0K2UWBPlILILrsto+Ij1nVifhfYrnc49TomQiUxRPOJuogvedMWaP3EZGGefBWl5
ebcxhZMrB69+fg+7Lc5qK30J0YPxBD0/mBfAP0LPltS/TZzZicq4ga58TRiLnP1iK2Lzt7gHDbZs
jyB5z/x7J7E7FnzWvs1XYL1i86gVGzN6S3ywqz8BoUuD/D4wuzH0xb2dkECarqpgWw9exdpuclML
C9z47fNjcz7vonrXRpZU1zJ2StWZ2UK1OwCFQ/hS8/fUuB3HYI90JlL3ubZoulFtIJBJ2SgPb0uZ
AtBEO3T6yjA2obEhGQdtPOBR/zTNjhbsMwb64nBL0TgF8SuSRQyXPm0dOXeDy4Y7VY+NwBnKnb6J
fVDEjyh5i7MBLbq6ckXCxgWWpL3yBfhnTTLU2hr+evFQj3DBrO2o3yT8DRUSmoWCouw68srBmFVe
r+0ajfQKvGtCGWEvwDjiarXMBtBCpXsx3HQxn3tAxrrpM+i+akiLBfGEg3Q1rVNSvU0K77FJLom5
D6KjOn6Z3aFp/0XyuYWkEmMyz2QXBRIagpojhnxwIlXUkU4C196M5kZDtWR99wPAIgmlh946THHi
58hQaXmZP0Lp1pgAiKR4bUYR674rjFiy6inHFJRjb1rykQYHP/32owsUxFXRAMiovkl7y3PoTQdz
3s/yq+Sh7fUTEJrc3EsouoPZLZvvJXLWcNTkBNJe8q+EDWBORcamgqBaY3XndGRcpAiXoNG2ZYKF
VVmPMounPTTtZuDgWhEbIVb7sX/5icf5qUOTjlfKEQIIitGO3mE2XjowIMpeTOvBr8aYRxT+IB8j
Hbt0yr7E0hDsLfWfpP6LF9wAPCDDIvsV+D7hEG5EqNKwM/p/WXKSyw5OpnmtCA+v63vSTc48o1kK
zxwVg3Bb0oBMf+ejMxS7cxPcac2rJFrXxHDSuJoUKr4qbNn1rfXqs1e2cnsW9J3ScFkMJimsFIDa
lxjtRuKOA+So6UhApuWZxK1BfZjRbgdEfTbFxTfitdZVLrHWnto/+Wey4CzBg+h2HbJBFGRSwMX/
1kVbrmxQizaTGgbEWJT4G9k/QQ/hiRVPA5va7CkYN36GaJ0MKF7CpwGoTKDMkxghmPmPXN3JoonI
LqRkH82LUdwa5akgeOsot02SeKpkkyf9pirfLWvHSxYUNPCukT1k/60R/sLx14J5K9sCsJ+BCYDd
Thc/fBeUW67e/msD2Wemfw1bSOrM6KL117o8jNahMM6W8CZO1Oq/lXGV1AuCgWnajAo6ubWI4jq8
pg1lqv9Mq2MOJp659d7Qn8l0Ri3Cz4NeSgAV5sdaGVYpCRGImMv5FSTXWT752WmId0xQh3xPOjL2
1gaRJEfYQRw+9IBrbgNacMi+MPHuJ7nCXOKRbDuY9pi6fMocgNGcr/jRpka5PYK2N3FNqAfJP1o1
/79bbTp1+V5A26DeallwTTTOi7Q2+uqqS6bvSz4+VboWmaettPZohQeUWFZ5zMpLUp3azuEPBHGe
NhsT+V4Kg+uZZ4d+uAgou8kbiH/iqqaEuarKZSqv7xqzoYBzWHLZkebyVxl8dP2Vg2bKzql56uMX
BsB5ulXqe1MSVrkdWhfRKmE0cfjUhwOqWh6Ltyj7NYLbZN05Y7Jsl8lHKdy3/lUtvwpNWfcapz3H
awD4g8cJvw1ur/leCsE959Nuqn9VgKBgzYwphE1Yiu9m9y3BQgnKX33eprzU5FkI0x2EGBWpr51I
jS91TxIRPmEl3fnFvg08ZhSYDdhTbHGGysl3LrHtsfntrfoeOJV2UpNLlr1N5MzxSemlSxwGuKfV
GEH30vHvTL9D8N4FZzW/Z9JWJmpcp/9RZY+xpVHCf7b5GJE2rfqFU4r7sOePiqMPs3BVTgdPBEhX
eGV0U6KDpNwsucGF/xn1z5qiWQATk47vXbIjqFKvfqrxOTePFIZpcm5iuh4i6zqOV01DIchxA0AE
nFWi22L+owaPKHtvEaIFPDgtmEC/OvGOMIYnXJuF+UQ28njOGB7GI1lVyZFLWRlcnh+bMe8ABJJ7
i09dSw5KvS2jp0SPn1tYvW+EQWMwScKdMd+4v/hkWgyQ2Z1vZR4mkIobNdyZoFj9fV46WfQzSNQ8
zO2s6btF+FdwP3NvTtXTHK/JcDapxvmT+ArmwiHaiRC3ldAul2IW7NQJ7hdQju+MK4fnt3hx98VI
qGZCyEAOp5tJeNeUX6hIlrAbEQXXyBtx5LpG+6fRsUrtqU0eI3ZAPGLzvm7unfWmGk6BSagcGgD4
ni+deemCbKOYG1xyxfTVm5tUPuCWSky3m7+hiYzCT2qeDeuo6mSBMlKCwgNl4KBNPxKNPx6lxvNz
JxTOAYG3HKKxwP/oPfWJbz8tbo/0xPOqMPar3ZFpyESCm7QT+yfHaWp9z8kz1g7x8nIbXq57rXZE
Aca8g/+id8d8RU01RDCTuF6T/E69oYjfw7hLF8U0Igy82PyyLIr7rLWr6FmSnGwjdKaU3PAfZex3
6UjrTxuJGIsXNTB41YECsUvhaaCwVonA7o81SkXlLmSkvzGSrVPdwUNP7iLbJQBz7Oqt+JxgEeOf
4/sy0Goa/aVRS/5c8HPbBBIB0F7zS4dzq8R3wz/QmiexB5PJH9ap8ZlAFzH4tdAmdxkpnk9k1yup
BAFApB8sMeYXi24wuw3YIaWDypRH8gbxWI3YH4X3afjq+Vrwi8blhtsv7i8dRMsJDYBR7Vp0yo07
DM9stPXmR8Rc1W47AhWI/QMnhalpug6lK4pcO9GvBsBugPiueywHeYoVHwDIphjW9LfEVEc1dQgX
ooCep/mbQzcgAp4HSqYxDDnXCkcLscQgYoaj++QoTnIUJT4elGNnoCE8yri2JI/JSB7YRbDtfFwD
1G8M0bojzD/4pJHs+TP6tKNpntgtGs2m5hEXbw05PEYf7ti6dN4ycIYZB8PaI5IcVzpAzxfKwUAG
nInY9GzgsBm2TbBJoCxUNHLVU8iP3Xgck4/aMGCDkS4M4QBGIG1FfImVZ+ymlV2TrrIzvbjeTikH
/b3UvrPoXa9vRXER500fOmR8K+auGLf8IjrqBmNvaLeZSkFmpH0vaQqLXdGluJsfnbBptBPrB2zM
C4zLX8Xxx5DAtrij/+ZH0pmtoJn1gp1GttJ5WPpRe2nBTTG+GpITs0MSkp0ZOXK2hQ+ad9uYmLAS
wzZmJoWOfpjP4/iepXe5+9KUn7D8bNkKggVYdST9lezlLuBMGmAksi3/KfM91snfY1sFNb+J/ypx
jZPKVx96dRmjW5o+/fJktoeiJmRjRYCpctApaxAktrdoPvfqbww6FbJatZt6R5fuqvQvju9RdzS3
9caPPaTb+BHX1qqivbCn8NiiTtknykcp7Ob44IvHNHL82SNKaR7+GlzckcpJjSrLwicar8fMGam7
IFJEX47MEleh9X4DTISulIyBcnyjdZPFfZ/vSogdecRkWuB/NlilKzF8G/m3QXmfNaJKV8laFV/o
8PgnbIY9rAe3OuGI8ymyTgXtWSTtAtax1nsbH6zahrKCkNEEKM5yBO3Lyyq3g/Uas0MDvCbcpOk1
A59ByLfBCRkJb23xUnAZGdZnpXg852K+r/NzFb+gzrUEVnTJn2IdS/EyTm6PtJz0dzCR1oYgYlLk
VlMw8TUO65AASI2/KyBHkX4K0ZKbDp7cHXzmwvNnZ/AZcXrm1lMRL6Z0RGEslGBf8TpghzP2tCoL
I+XcwfiauNf7trL9CVecbRrsJ1y9dSFiUbpr94ldCEp/or5XAGNgzVFEOrXKxLV774S3SCpJyUOI
tfho/d+MTqCOH3zg2fBYlEtkAAq2vJ4RsZ5KnEVq+TuC8NATDjHpIssPOTwW6mMovMBwAVMF6h5A
5fggEhKY54tXsklPIZu8gKye7M0i2rmKdml7N4O/jAUPQlLksx8wz0ApXxLt1GHozhpt3WLhHnE6
dTHzo+KWhOEqTc9JvmPdHuwZ7UJ+w3T40Yb++lOLnhCnAxIbLJx6jgASzDygVIZ5TJPC3VHjaPCp
iPHdyvOL858JtvcNE5SL1kHjCGUKX9AabRvr5iXGTlzjC1sP8m6uyI/Z1MEFaSlflhps5smew4eQ
s2jF45/9dkQT8dwxLDiHNu1170SO4CB3UyF0UROnDufvtP5epMnA2t0mfi+NjeKj3aKibTbEcWSL
aG6BOfAvH2t2RnAQo4RbqR3FaN8KrxVzcZbux2VwvYvFm5FZK2bRNnUOjSrBatdsoAQP/0QugRHy
azrkB6tnbqsDQjxwi47mx9xe5uaUi09L2QoOBmBWqmJyqQw+yRnzsiu5oiNWPyBUl8XGWiW5JOm/
elzMiA+p49imju+oJrXxrpUfGrgEjARL9xVfsu4j6CcnE/41UbKa5Ng2pgOLvOXRqSN7MPYpdJJU
viwdUIZCLwSVhzo/1khJN1ZJ6+Ins5DVxx9iejEHRx6+Nf8bXhZDYLAz9PSNKni9zu4jvhn5p1yd
evtbZo1FNjvd6qvyHU3wDP0wjQepeMoMVpqPadqaT1FAWbcLfY8Smkq0VPH/P2YwZcVXrXli8RXD
NNTPFh9CI227dBMF14Aao8TpwQ/QfGvHcyVUfL6bVt/J/bVs/+LmTzHuIiNlmFFrk+0qYutVme/n
8B3vhDT8m/gqGm5gEd97QIT7VyNvSzYLIx/FRpLezPljZgBGFWFLRP0Z2YdgbC1yEdP3kuegkLF8
yTaCdO2/Apr1IKMwQEia8FrmYqpKBESwmH1wTMwzUJMHb4fkey3yxVnhrecVWTZR/1Lm0Za/k8pH
i7Ey2IcUMcYlBTgehffJeBesbbH69ms3mzam8dAi0lKPiY669sj5lipvYXM1ss8S63q+1zAnVvQ8
G9P8mHTmuRAvOT+JKV0PjOnku0misC9eRc3NLcJavydw5Bpnnsr0Rh7XnKMUkf4Zz8CKPC+OrJx7
NMKYnmODGcULm11s4bD36BtK+Wmon9qUbhY7CkHC5U6j4ujtAacn35MkrHJzo7SOnr4zXJu0hzQf
6nJXCnst0p2W5UVfLTWXLqNFBgO0ln6YnYxkftkNiqjOGQoSJsiViHnfgXKgHcKfipcCTT7INOb9
Jb+tbHNAKIJb/Ykx1sUtEjFE6Ub63Qu/0F2Y89wCxO8GOwEFWbfcP7FTMlj/1LhUyhP8urrcUL4y
Coorr8SHWjeMoFnUGeWOzqGSz77sGdpvo3yI2T2vj2n8JJgRJwEmZH34qZPv1k+dKDzTP+q8CuAA
oEAfGBCKz7jaUJYK1qaZrrl/HYA4hS/y2ALdDeOvJfO2DD1pcM/mePRBNPuPSGPRBMjktbz3FktH
jqojjXbzB6IOHLOlO4G/77IKOdphrB1MwNi9UxmjPQsdNtdyDLG22xHAy1xOZAZJmDIAodadDbfA
aFAQOvQsxH3gNaot3CpW7Q0AWJLCU9WVOJaEFX8XzyASbmNfhUctEDcZav9A+cjTp+jgQMzUvTo9
FqkU6lak9hziWNGNCYkzQIsjAydWRPuccyTJ33mwmwp+AX0eeet9+gxnHGGfRodTHQTf+e9NND+A
MS3A7dXQXtTRGetNTaOcVYzmGX1BEFHfqklxhdRfCz5TyfkzNb41QggyCT/Ypa0YMvb3wXdiOtkt
T2dj4YB6C2P2C5ls++NVDX47RGCLMY58EUwFzvKiIvBny302+Dij1SXUKKoJkOIKJIwE7+BtnO+z
O8PD+BnWOKESV3d6dwCstaJCUgWmqKotG8Z6arjCWavIEmQBNmGj8q9QGEBA3cCKf6h0F1WiWT5T
qjC/8tetITCH0R2Ab5xr5SZyCCilR25iJCwUa4niiWusknzvzmjH1dWQ/8VrBDztEb498wBURKAA
l5eb1UI7sr7WIQ1TFLmtdCmneyA6g/NdAduyqCpKJvtdjQyO3l92FQOSyGZQ9BULUVgll46+X/wW
hrc+I02Q/6CDaBkeEhlRIc/pml2xDUueCwdMbguRiAQrbfwk4oU9P2sH7Fpr5O3yeflzgCG2GDlQ
dWT6SSJogQmiLRr7Rjo2y4XeUu3675p1rtTGMYv4UGS75quvj2X34qPSe+b46k6eC8SFt7R8Adpi
J7bqO94OAHotfKHftmMVN73UcI9oS6AN4sf3xL7VRBsSBvdvFu5dfTa1L3yE0fQbhFjI5n+qK6/m
7pZZ35nwZdQ1/zy9xppvbNpW3abdq1sIArbMJ2oxv6bbdjR/OzjSSoBSYwFXb9U/abwnwzNgfGuZ
W2qsSb7yMUBctiRSjD1CsLVlli99CTwSOdyZtsSfyOLQye3Km+ZVuQUJRwdSbxZWCqTQ5tDFW74y
I7oF1amRj2LwYgkwRIRsnbBV5MAE6n1Ab4AjSQU0uF6Sg7x546OV5wVcczEivgavvx1jn0wBpAsq
cqrpPgbfAcZRlSzfSTipPWlbLSZNhlURHN8UlhUj6Sq79IjPgCgkuBMEYVqxNodzDq6eMl3vn5Wj
el28C71ioxa70huQvXiDdVWmBxk4K63uQFre8F+t0uifnDH+G7ykOTDdK+UTslgmIDPEZCX6UL+w
Fsse972yxgFlwpVb8QuP7EzjvRrTg298AbPVy+qAalRv8UMtL+H0vpw+ffKUi73qDY6YeZHxWvy0
uMchAyQ8AYsg/zG6TMOra2mrTKs8w+aOYmLr+s487XRfWAkid4jxoY9gzr2+oSyHzYmjlXTncDsY
9Okw7tasteuzBe2zxO7MjP1WjA9V+POVu++/KdNB0Xd6h1Tyb2qPUvGjR5+KNDE4YIzynhKpp7My
PP2SX2xdGDkwgLO0Iz0lNUYwMqP6iPLvHNKk0v8iA10RBYwc2GOdwW8O9cmLSB9hwhKSd1uCF8Zc
ASXhj8kRtb6gngcRzd2KhLd5N9ts3KNj5xAMUl5E9nOS14ongbGQBu6IuU4+OMA5FhMqrXLu/wTN
rzg+K/gmynXMBKfhUQGgS2tZsNm6aPo36STsDPcMONbDcKjZbzY0vKhbbMajjO7WmHjKTfZRCMdp
eicrBhrSqjbZspR/damyunW7/FXnN218zfXZb10TGYIi/ZMROwnVhpFwzsEet9tGfVQNf2dxFZEJ
hqx9JEEmEq72OBntluHfOkRTyiDgAAOJG9lGu7gazyYl8jb0yiFbd6K6ntnHkArlFPkxKjadvx8L
iP8INEAcxIFJq3Y3u7fADb2gcjI7cod/1i/WkrXUcl4ygiU+o+leOUZG1FIQCfJLr/yIQrVgwuwo
v8g408RN92VyhfWM/msgbEldOEUj2w0Dsln4lrpXa9yoeGuakdAR52V5wkTjhpWYUEbJfNPp6pWe
UkoDZUSlXkJd95Q1fD9UUp3NCyLp26p5+eUjzb3iAqtDFhk5FTkVxjIwTtb1gDEdG6Z2BFiOMJ4n
QkJ22u3R/K4yA5buvOJJ7e8ctUQ4gEc5m7y0/obVDJP2S5zfutFam9aasEAw+hI/Pr2XbOEblnHq
BysgpDdjcOAcAxxiFA7xz2W0LYVDgqADQ+dKbI+5stXBRtjWOpBdocXUKQDQQe7JWULZMMJfgKc9
2qCMUOaiOfNCYuS3zFO8Rj92zR6TaQs8tP5elGYiqqWu4zaSGIaO5HSz8YTsZGO1w16+/OIS05Nh
mf2y8wu1aFUu9XOGW6lWCJBZ8nZb2iEeP7QlSl3vqnx2ZKznTfDIpM8mkVwmjegwNpLxnaq//nBL
ygO+NLX4LA3RVUdyVB0/OlTWEStiVtyWgYmInZzAGVuOATZVsFxfWb4McFzAwj3NEgZr419n/JT9
tyjbvXxE5biGmNzYoNBTm0+RKY4tOGBiUdzbZDMl2GcQb+g8Ajy20Y8avmXd9fbex1cVR0LiSXbk
UOrAMQezsksVrjes0QOlNOjlwry3ClFOBjjrVXblVjAZ78HOXLUY7xUF9g4Li0z4Sdjyos7iwLVa
p+dL0Dq+7ZCtJ/8lkQ3MelRzjS7aQ9jK2gg5AudvB+Sbb8gAm4KR81yVrTOxTiGcalVK9zxitg5t
hI98o0o4RuFaHxhW9zQL/NC1Rb3Esk5mwKNS8hvtK7oZQLYHxh+NI8KTgyXD0HEx+BIogM8AjrqM
gSGi2hOxrLauzFWIDmI4ZCrAhvQSMOycvRDnNtd+cfJdhSXIQf6oqBFDtI8GOvr0u4sdPt4I9K0X
eZL1waSAxfnDT3/EMTqMAbKI/Ca0FyZf6yjYtveJ1TfFLdekeR2neoWWdA17eC1J//T2LfY4fdsT
fnsKA85nFWwE7Cc8yYH2XQU3/mGqLczrwn5uz5L1lmf0TDKHhrj3VbrT8l75KnMVrnl840wfRLes
vRRhSDxQkEREyXdu2dYAeF6p8Ws0TAPFS0sXHmkuHl0mxtk3A+dV/IkJC/EFoAxjVee2NGz86Nwg
2LZmzSsQ1tdzSFfEE8EvVfMvnTn6NPGnqSqX/dpSnoX/pwYK6vvNYB27admKcbCQScFzYJumF/4N
hoMCIJk9VScujDEmibkZ8N1LEv7+/4KR39AExVvdS4f7fxcqy8Z8Ywk/Jc9ZMf4opUosHbiZfQlD
jIe4+wvVz2DFquNMi57HDIT5patjtjrDrQSF9SUZT6SQaNZIUQz4gotNUGHtHmasjGDz6ONl4VOL
d4a15u+hA4MBQ0ZpRKpKH92i8JjMZ4COLJ5fWfrLHBs6POE9axwwucAU4qz0V+lCVI/P9At9IsmL
bqB4WRyimMXaVvzRxY4sGpYLZWCmvW4cCUkDbwOwsCy2VmXwY4g69+s22xB6gUGhQtdcoXH7NYMN
m1GPikub9iN9N08TXrqYootcVTtbfU7/7epQ1iTsau1Y285MyoS0dQSVNxEvUPttsAYP18A4zN0i
0UwRZo0GOzd3tAMmrSW79zcA4ecI43dhkZ9YfA3lO+qWlRISwIzKlWtQswGV0YmBmBkI8xXw8TI1
xWWDON0WDNpfppHQqaPg1cnXaPqsin8y9pVu/NTFR41NiYk+4NX6RNXm5zc4FOseUcAyfNOhY+Z0
dmL+FQggUlAeRwd9dNvsr5c+piVmgXgohGb/I+k8dhxHsij6RQTozVaG8j6VRhtCSkPvPb++T1QD
s2jM9FRlSmTEe9cCWv/VPALpPJy35cNnhQHOUuVPnV/PmHYoWJEnanzCCPgB7bSZPJcNgDswmQSL
+M9YfqhkzNfphj6m8dgX76aGTI0IsbL4waJUOSsjgNk/9KhP+K6p5oby8JWFnn4V9pHGzIVlvQ1r
e+PpN4k8/3A7NQTWhTW1TFB4BhKp68C5zCqU44EBhp+TCJm0l3w4CUSYND7a1BFT+u9qF0F2fHfp
04KAGPxiIWHOTvI3PilOZIG4jV+WtQ3Hg2q8Td6L/IRkvIk/2pEetrDXIwcabGrmOPik4OqQUkoE
GrM5kqpZYl7ZEmjFofRF1XYiwET51KHXoUhj/28Iv14wteZGcZHmsWyIIkRD3pDiMzdAiBKiKOv1
IC+QCFeat6QVRkNhkDePygOggzrKg1vYkwi0roAIBN4xQgdTi5mBYEl6iBPrbmXv7AKzlEgtjBjr
eJXGK0Tt8FKMxPg/5yWWFCTNyFZX8jbbUFKD+lL8KoHlppAcWfAkn2P2qGGoJ7mZJ9pPi0LMCh4T
m/jYTQyRH9Mn5GEdfyh8vxiNEGgnxOFHO0nK4eRdDAJTQyl5kp/yhozb+tgNr5F1elyJ/UjjJ11y
GQaHakHGRQkTRe6GB7UwEvBF+Jy64//VDd8dkhOxCCWFBJILvmyexdVtdMcH8jgdhjzuX3H17ufn
Wj6xfOvxT0A1khy9B9OVXV8JvobqliBZEvBFm17hJCXcRtiAZg3W+nF0XDKMEUote9i6LTscXLYU
uDGXONGcEndr2VGg3n8bVbcQPwsAK/o1oqvQvYi5vhSorSQ4odY/5Ih5CyS4en311UsNpalwMnd3
GLZqIhiMP9SR1i/gSoOJgDex1yly6itWyQwQFVRWRnO2tCdyUBC8rkiNVQpO9ItObEIxIIZvnvaC
dg9qmN14xZuoAD4Hxh0uXrZ39BfwSx4r6Y34gTnPmzdss3o+aYdmPHnMivWnLJ9l6ZSx/GX61kq2
7QIFs3Pq5i1U+kVt6azS5nm5aYB4YHNnUbUis3kJ/yGwpiUGdVjSFLcR7qYB9bj6p6a3Sna9r1K6
ooyy+JyH8Ro3tHtYb5rlikBRKAfgjtDeleXRlDc6tFOuZwsk96rFkSEzh0y3bryJ81FPV2K3C5yZ
s8CyE+6K6GzRNjWuLIIbsYKCve2kclOmK5XMxfrAIFQW15jauAy1Be+dMgD/fFjmKTRuFpLVOKb2
MHzX7K+WNjELSPJMLESygEb05xBEYoZCdzbEjxiVymIgWWlDT0ozfFJv5i9sevTINJ1X89AlR9ax
977ykoKfRr2FFuvNOYoeEka5tAlBFMg8z+iyBzmIfKC98itAwMMR4Zsz+0EeEJ0XMj1Xbr5qC/gs
wv9PNMwq2Q6MW3AY2CXEU4YWC8xjmRS8JZscpKTYUYpbdSsrdWMY5Lj6YQvkiY8cHvfwG5dYELit
c1IMRHBE1zCa5FfbWFWzkIgw4A8Cg9MF1llHJ894PZKp1+sfPQST/RZEb9GA0f2am+vU3IMcwTMR
GcETNTkbzDjhNZtcU71E/PdTSp4C5cFhvI51NvaISvd1O80HdyQxA8ZsVS/5tvk8Cbx2NtKrAMoe
iNB8Z4pHcTMzlLkYhOMOBJ2zwxkTMGAGeHJlTJsOPNZVceDCx0ourDS2Er4CKjhmtnjqiQlEID8b
6NZFwOtXu9rY0QapGbimnvjKMOJu2xQ1nQSsYRNAWKFPdAcFdHv689BE9Uh1rhWvV9WYbDjII4pb
Hx75EamCW0fDb31RFIMhXScU9RDnf5Ej9BzxQJefO1ojECIvc7mdYFfYxqCY0FndiKJCV3mwgPSV
9MDEgNWQ0ASLpwERKwRXz3q5hIuJ9or08MrXaH6Nhcmq0y4tT501NWAbIpr3mImvCKjqwXlYWmyR
E+gQJsyZrOzofKRLjyjxUp913Y9FxDqtGfUR6w0vbrc2N52xKplPZuaKOLjhRhkg8dpHM9xQuJkr
XwnzGbS1xuYxMSW2AKzSKVA1rkE3SPeYxjT1HrMMTVet+4k4YYxiK1Y+CjQHgIgeDaYWIm0v2e5r
IGa+f0R2QfyoNFA35zBqIMhmQiSRNxu6D18hjWOGgonuRs7gPPyue1i5UnZZLunD2JH2voSiE3tF
MTH/MJAk8aIhf9CWCa/bpvnZqT7FwFX8cMQ14VdksWTb7H7kf3MNV/NhwSkMrTH0VPkUrCMw5RTT
OEWJEYJXj/UONZFcP2rxpVirVxivuIdQdC0NY4OEp8HnNmxrL5grDLOVd44kSItZhu5zFb107xeB
BC5KCxrziBJcXOACsp6/LFgSmdabfwhava/MV5Ug5Fe/NBLj5Q10F1U9PAZtshofWXur06OMNLXP
rxHaqwQNf83BCTE11wLwnjmZtsGeQGWg1qsgjmwbRwNic+2c06tis35YDeqrlzrOjWSumkKJk9r7
si1XteiOZjQLCxf5C90P4HFkQ6Ck+XfM1fdShVYD5RT+5wUvMynojv0Tytsgu3jNY4RtzxDyi/fE
sVEGsSKRlZx8jyHtv9BU+q2eR+7I9+iCVoyEJ7KSLv1iaYRnwkkAXhe9eh86NBMwa+I4JRuDp1oI
Q9jYx+YRwngM83DaCsI7994LHghpRD1FhlHJ785rg4qOHJ6V4BCCdtsXf2XOV7WQg41unQfUPQY/
U//Woh9x3nlh6+zJ7lNq17B4A6XCBmRJHGAJVtRzNrxRuEsC6N3Wn88RqDqY6/o7duy5r/21bg8q
m2PAOvqz75IltQ4govt6DoOUG4v6kgRCiywroH8kvDV3v31QMjczBz5QxOcOv05C8F3hfUPjT925
Sg9E3Sf1X5b9tJ7OcIvcvn3ZzkZlumV+U2q6f58ZZ/BG4634CJHcYw79VSChCs8n6hJ0hdeBx0v6
5Mwpx1nVriONNiu3bH5pAOrzI0ultmdW4G790Uwo0Ivosih2XXka5Jtg/8O1XPqwDKCG/QUCU6bQ
0PQQ5ZId01eIDI1tzEmi878veah4h4RYA5Cp2Pjr1vw0/GcKMdjzAjv00zi4f6FQ5lL8KK2MUEsQ
G20pdVvOPN082m0Gxn0S2oaBBPuhf3cUWlCXrOIdRB63ytRhSuLv541w05WFVsgNWSbASsPSlUJh
qABk1MBz1qIwmXGk2hkOMgfvYSt/U8Y+tkLDMZv8Ayo0EJd0/t3oq2HdrPtx20z7GK91n5C1JAaQ
LEQV+VmXm5jSOI4kc4FRnLW/vDX42dKLYF2kDIDTRrIF7/OBKqAsjiUewbJ7ArgZ1qYOPwDU+kiU
tLqIqXib7QLuq1+JQz6ibkvI7jWSijSA8oyMnoWUnbNp08TbUjRH/CYN5XvZCE0iSnzOobxLUGuZ
XzDRs67ZMbWFlypXKM8hQ7+EnkfC75OD1E8XPrQh2pdLbtNxLVAbr32XAxQaiiBMXMQKARUhAXYm
yAQfuyAKJ24h3yIgGEKN0/kjRqLb38wRbm/BGlB3LE8eukUIO+H0O3IpT8i4pOotAT1hFfPYyxbd
uK6Q0qgXjb4n+n5lpg+mLjH7oS7vl+SLQ4eKUx+9a5XaCKE+w+5aTDsr3tcyyx3D4XjsigP6lQWw
sgy7C9wkJS8SJnBtfVgENNoujizTKJAA3tAOA/yr2ISS9tP8U8lVTjaNvZLhG6cFdRbcewqu8Wwd
IQG38DjLQzbXmmu1nOZ9cbDrVR1Rmb1HILbG3GRYf8IlIR1jlZ+fbYN2CbRK6HMCKDv7nKivwL7w
SA7qhswGQi0JhiPjQ5/ZoBgf1pLIjn5Prj2qeXq3L+I85eLqECv0f/RxqxxTLHrdQuJJkmcHBXK4
hpsptB/JedoVDZhrdr+c/0u2bojBMZpnh8Qe+Dhg4zXy39Yl6MPjvKc3VSC0Kw8YEVtA59kc7zZW
tW/8lyvYRdaTccm91u6FLq5NqcwGAQ+rQ51/a8giCHQUOfPaQ0D2bfRGYhOQG+rxK0c/uSIIZ3Pw
6R7sE6OCYCDka0Dfbqp2bqyimvUF+DJZcxC47Cg7KDbB10jZMoyTFuR4g5D2EF6tlj9wjJzBlrEx
+RMzIEN5oKOx4ZK17g5irmAVMagnu4geYOeiKuPsSTqFdm6dNUGVXn3wvtkv2m9f3sU5Yy+FgQZg
3sRZh53ei1tgVKqyCKAtFug2K4Y8JkbiRUVnOmgfLvz/YT+wFHatpt2yws0IJBDLao2S1Cne6vx3
fK/Uc166PeSlCPxemuFCmQ4GWv/6s0K1qb5bc3a85AqKURGqlT9TmgSehES7BtHYCGNFHmx8MRCQ
e9+O05KyYs/gxHB5cGr/2tKGUVnlayKBEY+xzXYMISqx1jOfxbsIeTsDM3OB/W+sMuQzYrVTxRMm
SVsVeW/HU3G3tepsN4fxHK9QdeqbepWvgFG49rG60MOLBBhrfDCH4OlK6oXkd3IQCJN48LvJHVH8
6C1cA7wwJ8KCZTt4Bu2rUR7/0GnnTo8huhQINzRzmEV4uMvwHLgOoc7OnlwLzq+LyTudKUdFOgyU
eF2H4lQieGVmYkgwktPgAUtWKB2TN+6iGGgoVbw5yb/EUjuziqh2EFkJm5uQdNEmNVeMQ/oIHVZ5
fBcAGEhnCKJYoCdtXHNV+EsMHOzfa5YB16538cJfhBNugh+neIbO1xht2ZVJwusVMi+PAlDin5yq
m4mRs9lDKect0J8+jwByqgPTDWbl/UjafvaVZ7t8LSNyWAW/KoW8M86cp62tO9panOg7bI8SBQ/p
qjTc8TmGnwZjavmVD5Q+sEjCVAtdZ9g/kWpw3GiI0wDzyw8KXef+vvWmud2Vc31hOz//dn8Q+Vj6
I+fW7UwoLB4+FOoMVWDf9XIStRozbOQQFfeRl1+6xPJFKg5jvGbAMxGoHb3uSzIe1CNBrY+zwPYW
o/8TGQ8pzW9O/5NTu0SO3LKrBMfcS39iMkzDH7k51b8Mu1BqVOTyrd07gChCkkU73GRc0QzrBKmY
Wy88aupJ7nZh+kW8CWqaYaUHR9Wk9hJShfx3MzzDHnAPJA0BH6de+xLkSZ1xRjB2m9aCVA0Go3SD
SXlu0zcnr/5QSTdfvmug1UeWoVOYgEkOasfn9asQDbUOrwAgacqKJwR2k/2s5Te2GcsgimPVgzih
CSwW5GT4OIa07n0MflRFaMLx13yU+tHJNmL4GbKLEIEhN+q67RhcTNTJjfR0xl1SyrMmvYcGEUaY
0+7d9C4x3uuUPOtgNTSf1d1HLW3N6Ookx2QygEZ58/or8CIOASjhtS654ghgZHRgbapyNRBbhoVr
Ww9AEvsy+JP681B/aKj79FMZn/2Jm29ddG6UM5bsk5EiHDd1kBN0JGYiiGuhkJbaXAW8U+p92CO3
oZCiOU0yE+7esq+teQuDvzB676ESWuRdwJc8IpUBC8aKq/PvwS0fUx2T5ZJXiF/cL3+6Zgljz4Hx
rBEotimnc3mepDnvmxRdTO0syXcdas9CHC8Ut0l9M5nOg+AoODmxDDnxvUbRGGsXX1k39pomnXLJ
RQJLfoshVtiomwLXgXlOtFszMkTEr7D7iVvU5WdYALROrG0D5jejUmCH/0xp3dU7BdEzOG85V2NK
Ob/Emi7XlHvefj4Hkw6AJXCF8ahC4Ob2Fy3biM7igo1xUPcp13skPePhmR9h+UONcXv+KsxvQSFZ
YDgTtJeVIQ+oSN8FHBW2RQqh0CjuaHKWONApWEOLU+2y5LMqPlpMlvm946vRlPu5CL6snDJNMHaV
Wbv9aw1LPOcK6VLE5LJ3iu1pVTPLNHsgpsqNNiFibTStHE4ky/quvXT8X4InXOjtCl00ymQMhZhb
mr+A95pEVpRNd3anIWAEf+GasVogbQWhhTDKFw+HMAE7IZcXi+2oHqXw4pQw95wFAmzuEYRvm/pc
xAdyOWkXCFymUy6AYQW2YcbLEfscdX7/MBK9X+N1EAQ5uk2BrGh8IUqMnx9lUtNvPcACIdOY83nV
N5luv6l6yuayrRew0fqZnM8hvCcRsw1BgdCroOb+8DbmHHkYdQT105YMdGCD6kKMGFCFKJIrtGLM
bDphiITl5lejetjE8Obpj8Jya706E+bX+tYaSOqZVmzA8CKoKJ9eDANH2BQcub0cMOYAJQ3IW6ih
ilmX5mu0XhpggRoXc1U6dbwzRvEO7MrliJy2nDP7lnexXHdwI0P2oIIYbq6YSfwLpsnXCCtc6XuY
3XrWDWdqgQycvtHM0l293Ch06XQYJMIQs0L9x4aAFGWmkNBuBQGfzACUSrSSOZeqD1snujfaTS9+
fwE7OFwo7Npy2PMccIRWrBUz46Q6ZyJM2vYnJ1Sy+sykbdGsA5IrgDGR98GPmiQzuE5rzjTm7yE7
mP4b9AGdCCzMHA1VwUsFiSNXYO+IMypcipL8PnpnM/v1K8adeG9I27bEuoKkBm+hK5ssI3MBX/g3
n3ui46asu9XIZREtCGAZLmn0I3Zgi1PQJm1DgRj2+J2T9mcANoqVRdc/JKZLGGdF2yDY9jU3SOb2
ClM4yLp3+qewmM4hYylBMzb4NGIkWfuqwXe8N6jUjIyokQVfpmo3oB/dwKtEPU0DMUNEWI843bIB
Tsg3m2yCIifU3hX6E1XhWP7smtZlp1yQiVPxG9dEwP0bA5xqE3kraqHAhm6RvBeSwiLuYTEzlOYn
T7sG48lPH4Yzj+i3kiSGZQ6nOWQ1MtJ5sKxIwpthjlC3NBqPguRYmHI/+/2uTBQrtB5FMpUPc7DF
dhBfSxFfmvEKMpaDqAbWpdVu4ey3Y/rHRY1sCNzILdfBZtDPSXEvvV3sHFFq8tGTh4PxN6YtCqBB
SLknjwrS5JPixlD/btS3CdkePT75MmzWZuKq3wmb3QIhi+hYW5gEgFRix5wXKEP7q6XttW4VxAk6
cWNREuNVaXvU/mjkse80FPGBHhVauEpYmkKAV1oPSV3JIIwyv1mpyoRpEM0rxzjxwe98FYHDrc35
UhE8WyKLHYFzhvcSBRBfNPTDEqKJAYZVEMifZlHOwqvDLdpXJ0pBKXtdxBZk36KHxsObxS4FObD2
V1332xf3kPXDNucFLTgW8nDjgjgZ7+8iYuP1xfnEVF3J1AexKy9Zs0mbAMQCaUNkyODew8tqj0H/
jCGOukZb9uWbPX6YBDvKIYksv2mwy5i0lrTz5D9jUyLM42nNQBQYseUYeGD2QdhKqeZuE1Rr8XzZ
rKJhkW9se9rwrC1alVT6C5QIhD+D1sb+QlkhDjSPOHz51rM2qdOpIOSDDtPGDQrcxMVn3J3E+UqV
NwrGZP4roafQk6en/MYRZ1KA8qM+8OmB8qLi25vV2oARCoITIijK4LUCKrhDbU9SvWXRsH3VKvyc
w9XKKSG9YEyosDr4OlmLVxrQZ8ywg3VDgku6GEd/tCUyiUi2z7Hh6sLDTTsfSY8C/3eW/z65TFvz
ji9tJmxxDNrVER8g7DNXHzAHfIHABWk8hWcnVd+1xrPkyji6lqn1pSZ/sPNm9EGcgI9cX9YvdrcO
872UoKBqZ7SLgRYuPa6PIlWWY10SisyMgJyykO+e9xOMmdvhIURcqUs/uvMX5nefSARufj5XLXIJ
fpuN2jZGc6O0nJn9LWZDxUw8Ke9iatTCRzJnZKnPP2jLcho2kELFw7WCyRaCrmQ4Al6Qfjs2P/m0
Qp0jvoimxKmnq4TokA5TOssU4PBb8jBk81A46Lm6w4jzOqZNjMgp8EkT3S6bxS7nDAw4WeBaqyXR
L2IGo4ajP3HCYGrypvcvyifQe82eAco1LtEFteDMOEDZhU3MPtOrqEmUUk6AZL6hnsf2q7lfgsX7
Xwqq3XggFTDH+MBGo77pHh2KM+nJ0xYwnDvUA4K7OABeAUCuXdTf3gSsXRMvxFsfkLMkbCOEalXs
IUhGv6SYMz5Z0xM7gQR0NLT5/QcKbmnOZQT1KAwrUMb9WhAHTfhqLOEwtdP32hf5RA5QBtYYXvV6
ErJ5qEOEcdghV6aXrTrromekG+JPs7z5N0FvqG0EYWlehvhzEGQJZ62Abyv8Mcl+5FvMhyfPOq8u
YIe5g6kxYfUqrvAkEJerRklI9sxevgWm1/xxWfEQhcs6Ghnt1bmGSiXGvEm996xjQlXrT3M8Tit/
U6sf0pIUZ+MggAz6Bb0Vty78nhAJKWT6tCgyYq5ER0LYwtVl27dQ/BDc9RlRcGCmnutVD1WCZdHQ
XJK4U2HcOrc+Ohf7L24IaND+fCDH+N2KznxpCwL9aEYAv4PkulOQTgEg98BTN17A9pT+4eLaeQsk
yyqfguMsFGVahj0/Dt8f+Yf4+9bi0AiQlkJkMWyQ2M0/4bnDCwbvqVlbaucGA6iyBxVTH6N2TqV2
nVsWiod6RTw+0rgdJeSL8QxsSKGoiJblKA1QJy7iOQnRG61AOc/D0dnZzGTy1su7/uzMb+GsNsOP
DLMfn4wMp5+Ik4LX871wuNlzREKsZmAcpLjykzoAvfWFjjjKbHbiJKgskpCWCVIXe3ypPZ8E9Tq+
9cgqiRsYxZL+kuKzY5wj/Sil+0L+s/I3TcQZQXf6n3H5M9Cik1G9kAW7Oj3X7PUsnySUlFsjfsvo
rY8Ik94zMgNQhzLrKJ9jihY95hUGyuF9v5fFoSwvrfFt8wcfp2kzoSBIFAF6VewiNO+ICXjmzFuN
IYvbkb9CuKYUjpYES/COYpCVn9ym4EqQT4RQudl53SXRBLhKnmwwkU8Ae1gS8ICsx99MW6vFEMQN
UAfUxSNRLKZ40cOPlXAC0VEyKMjG0uPXydKySg7KcWXL0lrkfRko8k2OC34FTyIvoXfYK5jtSbka
4PgbhnmZ4Sqff9sCJeduC0kQE+8PLNiI1hZBV0moORQiN95cQWJCRBJD2Jfl5WQHItpLrKVQclGa
vkRWSxXcbAzpAA/fSYUzqk9P+Wq1bV6dIer14opjxnK+4sTi75fckXreqAtmGv06cJ+N67NdelmH
+Yz+Zwgmr//ATQhwDCL3YJMlzQqEkYnxhH+4xObMz+xjbg6hgVX1zTClfxpvYwKSO1YobnNIuljt
Zs5ea2uoJFFxLlwaYhPyJqxC2yJB7TknutQ4mEjb4HhqdV1E+1jeGJJL0q/8Phlr8npNm+0XaSjP
pD49LKSgyTrb4OZQ9wQPiuUIk/FIVAriziZwra7ZOOFVrxGNNTDpawp8eZpo8jDgToplL34WmSOf
4c7uQEBRxXdFgrl30dlfrHvCepDzLYt5WA1YFKUvqVjHVISU/lst3Yif6t9t74hDsw+JyKQL0kHv
TSeWY6L1VykjTtoF2t0l7QWMtsTqM35heVhQYaCXz1b6K6I34PAsP3doOXyAcgOpID1CMyCDZd8c
PAth+ZHma9Vm4iT+swazwa4pVFUWg201/jKb8jWy70Lsms8iY+HSDpLBL1FztXc0uoC4gF95fB/J
I4hQyoDEdm5r7ZPuryhvKmoP8rF4tsj6HIrFmcubkCbU6wQ7MmrBwpqLHMmHtHLwQqLy4dvHG8Sc
RnjJWvWKecq3TwQF/UazMccx+qRgwJi9+uwP0ztIwk/FnzR2d2u8ia+jMt/78FDAw8Qrh35qFZvZ
Nhv3MaCvJvSncI2mbM9jjtOKsN+o40LMPyqSkyTuKIyRyAGz0NU+yJsQx6kibeGcHXJciM4GR37P
DHwgx9aD6fTxxJNrXWKWKzZkmhbKK9QYK5ydJD+r7rvVQB+zCokSib01PQEQBnRPuCqKSD/4tskT
45pEmnJLxHXc7NTy6qmHMrt5CAk8Ar8EJetz1fbsFdmSkEC0dob5C9DqF1eADJ2bntIv50gKLLIt
kfVozOTv0X6ySc65clIPwO/bHD/pnDVkKlOqDw3mgIAcYMlx3zkhSQUAQYhXBezpF3/iOw2lD7In
5wM2D4KHMFFvOJ75IpphKwN/4qhIWeaNtR66aQl++2lLn4XzZ+o7ToVc+vDQVViFPBuzDz4ZqaEe
mSUu6c55dDSphOwaNpqYTJJVvIzciCAGKBkN7TzKnNA/aNbGMl5589SZXYrgOkkADsTh0BK9AReX
ECW2pKtOV4VNQxsBNyO0j9Gbne35TwwMFKFH7JgYbO1DjTTe22xGU6trWAE4zMKy10q9idl/wWWs
6Sia7QR/gxglTFGOo+hgfkjsQ4LgLGl2sAwk/2SAjpHUIRiJ5o3Mf8W8pnY3IWPigA91DrSD1rxZ
xl8I4xA0F0gWzycWDCmhfQ77feBd/PqOFQ3Amwo6USwt8fey2XlfZN4JRQrIIsQEV0GcP73uEJgH
rT1XAEHpT0ym6biuK8bKxl5odThPlV97QWSp94NAc56wbkZhgTKHkJ9IQALInY0Tekmx8XY1hSQ0
qkgZ0swGwfNZJTqrlB5arc0q63Mwvqap2hgmLZ3atMxs9CHJGxHeGAIWQOZpiX8dJR8bBZrwzLjW
gYrhoN7TrT2TyLcX7ZMBL0M8OZBrv0X45xhvavUme3fnb3THBRwLQyTtMNh0BfzneDtmdfqGJY6N
2bUjEvYFwFFuIx9k0THgBw4iBiPE0wCxJuLDjJ9OXZjaFpdExC49o9URolryPoV63eretemqGh/C
zzdxYqnNN9YssbCzD0fpQwpewfjej1i1dhKibV4OHkoVdXBNJWXIUZ1hvXduYY0z6TAMF2uMKEXp
53fYuvCvRiNavyfhJatCcjOeekrY04wS0uFGXDhiEEx9a+KtvT/UjKSTEq9oQpqNb1lzk6sHwAJz
mDtpgGGrHol9Ln+GXM7j3dg19qXkitZQ7eFBRLnOxSydmqsqfwT1jx3vA5qy9um+71dhJ5BDf0mh
RnULnAt/iky0RanTF8cvgwAAX6MRXsjeXtg4S7we2rziatoo6pbKoBKNLqlY2DW4z+YKd/WTjO3g
KPdHj4wUCyYQIhyBhGv3nzWeTS4qcS+DFiDRcuVsnyTk7nKeEfDp/6hUpPj4YQUgP5gXggT92VlH
ACvttA+SgioPs9dL9o5ycSwK3h2Adenbaj4n5w562sC12Gxgw3SswFg8kP/3JL30AIl9ha1juo/l
RhrXnfqWYmaLKEinsKBeTCS8XpmZFvUXOi8CNwnzylfOUqg8JuU6YqoEZlcbZ66o3cKB7M8MaOGD
re4wN+vxd6G+LJaJEukjf2tG9hg2f5UIm2hJBKEc7WkQQsnUFbtIOhKOPasw0yrrPEGrzmlpUMeA
GFB871rozDXdNUKavr7q1pmNjr+2QLGE4Lfx+KqkJR+cGLtyIgeE1xwxg/QhMCvcDjMb6kH3juKT
8NWv1NrlEwGTsP7jIQ+rRd1/1Sb5m4xelrPzzD1f7xic8T6gVaYr04nQejfwErZEhB31hMgtpOIo
xct2eLdQt5DRPou9rzvUdXYZF8VciTdlccpUlq2T+AWi8EOTEaQtIHqVO5QY4cEwGxwZCFus4ZsS
KeAjlnmksWfg5HlMUmMpnWs8G6jjFULHp2IZ2PALs0xbxNMlgc05g8FpPne2wwOSPiWD4MR6TpNn
ql9TMmMN0qN8/Turj1pxm/RHgIRNRRPX3hmo0IJIn8S9hf2CQShsXJ0XvDw0C3kuTQAkFCVoRGs6
xDcbvOgyEt1J+S20K7W7XbTMQJM9jEhx8qYA4NbF1m7PMFd3onZnhvGq5UOGn7jZjxnnlf85lu8q
Wkdx16o8jJmGwtZAug5U3cGto01AGcdhWiL1joqNlZ8MNOHhimIKhgZIZmIBYW+CXZQumuSWymC1
86djU6PL4RqPFaM327v3cKKDxJsLbIvWbkHcQVBudf0mhCty+Ck+W6fHfFS9NeHTSfEHAtlVxM4s
SHTlZn+MxUuxti3BN8mrUtfDuAnD+9h/pPWnlP1GzSszuIXgG8ZqY3E7UUdPNCpqKtxHu6b8yMGn
6WP4ty0qKondh74kt5j5mLs9L88kH/rVj42nNWveJrAklnda7SBwXr5yysudoY+gs49Y/+rQNsnt
S87pMZ9zgWfhV2V6hw6pSLCVweMjfc/JjWb1t7SXU4iJ1LUIR1TXgdj+z3V+kvq7bSxzyvT8/JKk
a3vGslKcYv2vlU16ZfXZt4m8724tjSV5foL89YKffrgg9pzER2ptO+etxNhC4wPoypPnrCyRJFsr
L2Rv5GOotwIcMtBJ0NjBkqUFLnqKUTztqAbKjwhl+Zgc64zqTsF4d+OHeBGxfozgmBiYFdKo2EB0
wFvrFfFASMp7CdPa6T98M5N8bFHU+DaqPcrkbFcpxQ22U/ODlq6i6SRr74V00/A2xMzHyDFgl1yF
cERjme4N4zPPvpLpYGkHDIVV/JlyhBX2BdUN2asrJgZdXZkWAqNz16yH4VxYKBccNy7uVCBkKCFY
y2syt/+3YkGQcNinyVbg/w3Hk264ovElpn1k2TYPOyd40noIGSRK0tZ0EUv1FJcQ6SSd8B6MWJ2Z
mJx9pFAASvDQV13x2AmdqOAiOb6Wk8G6whpRR81azX8G81WgbY4B35b5Mm3PQ05Fym4w18LJFz00
3Me4fYnS9VZCnBwHh6Gj5GzldBCNpGigLC78M+1khFlO39ZnvPO1nXD0Kw33htDdbWx57avrXp9R
gq7JL+oxnOYckoSNaoeAXVe2aSC55/AqCMtnFfoXoPJIXf8y6zeYlMQhDY9ndb+5fyN3H8gtlGFw
uBvC/GZbCFJhK2q3frdorgVi891MvVrGCadG8sqJIJFBxAGgSv8fsunY/+sOwCHlExm36DTfR3Vl
qAwp7AxuWz1S5LfEcg9HiNpO3dJAAMOxQaCLlAHeaV4wmt5p/Jnr5VrTGER2Q/vLCIeQFGSXHzbM
rkmE7LcHsLhHORcNd5Xphy5YExkZxzD95noI0jdq1CvpX+ZK3O9hW9FUReC9ymoiR+vNlw8FD7EJ
OWwNuDS/RtAMi4xrpbognkrldSaLOFUp3jsuS0xjHSwiGqPOZhWf5rr/V3VHIQ4gEQK5Np/Tv+vp
JDCwKPuy6F4QnqaJcF7aX7X0y+hBorBcY/mcDmlzzYo3CviQuDSVCLA6FojUTVC7Wid752UXZw1p
tbS16A8KjoCaabzBYROEpIudGn3PrJTWHEIYk3DxFiv5KVMQhHzDEYkPhP9QCwEC+EYaQDL8FN7O
ZhKnkKECRZK5dhpIn4FcD9hpJrsMlcqhCkkkEpgIrz9aRXy0fJ7uZJ4G4oVQnhbmJu/2FpWV091h
KiBloGCKc1SuAsh+7ZjzYHuIULYA/AX6vRZsTAc4E+tMMuirML9SCok7MllM9QdRYl76Eg90SaNH
ogFsLUlLtJNzW5MSF2RA/CuRNugAp4ks1mrEJFLv/RIY4qyZn0794qWfB5iV4Lo5IBvEoZryqFpM
Aau2/fMxWTMsOYupQbGM0gHXrWBTM/+m8ekEznlQNqOru46PXT5HO9Qsfev991vm32czTPofXWg1
KntZ9T/efySd127jWBZFv4gAc3i1JCrnaL8QsstmzplfP+v2AFOD7hlUt0si7z1h77XZgaGSnHco
53p52zsb6NMRSU4pomrnX2/9iZ/BhGnhlf6srs81ubqs1SgRb+RJIub5EX1nCzSsu0XMKiX1DUdZ
Lnb402ERqSOsHIdXTluO+nmQ7hMwZ0t7jMnG989oFG15r2nCSc1IxN+GIuViqftkLe8G5d60j8R5
1g7i02suH3xvXYR7i+HhrAIht0bB9tHk/2Ku76m+lPpC136t7C/TwDOQ2eM2zVdU3p3kW3VupO8u
/PZMYsNsdLVZnH/KbBWEztFE12ANxI47OabVZ9vuNeA14daKaEtd3HVedu+YDSiV+d9jpPFogFyY
+dZJMzBirPsAqOYc0fIc8AunLFaWyV+0zKSY+QfNRqcm0Jql8cPKFWYNGkNoQMIwbi54EawfRkBM
c1HlkBdg7i37VqeXpP8Jx1Ou/iPGd93Ul6bSWCmDAyKER7feSb+bskPNpjbh1ptYERTKTb6a6B/S
9X9XJ5sx/yrIV6n5NNAbDitA0jzSByBnWnW1811H+1A5hQvwBkgWY2TRp6jtj45hY3wK9kvTL+vu
2CRnGRBYvpMZgTLMsucG1o/IZ6bHWellAr5MVqNAdKRL7uuoO3TjbqrR2yYQjnmlmJvJYLAOHAEm
NRjCivASGH8cCjBTLH1FhI3n/3IaIKj7nRBpDAx1KVQ87JD6b0fNPDE97Fk8xuontAGDNWRdU9n1
2zjetNMac8GMlNgaEdGz81hp/Qz1WmFZhw++XxTI8/Rnwj9YP43ht5RuVQ6LHsTgcO2YoJQy1Syo
BR3ZrZP9k7xTQc7ohByJ5ddOeF1VTDvlupO4ry3O7MN/MirpxvRolpWwN9022ar+2pYeqkFOzBKr
xjrG9WWg5mh5gZIzkD+tRTEvoLTnKTySzy26K8HwwGcqnAC9DKxvR45WtgtHoKJL5JELiBNZ9+yx
utfZ1lJ2oOKqYm8V5/YDJiFaBPAwxU2tL2z9CyznFnrzeZS63KHopJr+METHkftFbgnIoXZkUQ3t
7tVSMeblra5fI/V8fbGqi8Mlqqkr2IEpQ7oYjY4YVJXSxVDv5ANZ7SEMqlk6fHY6B9b0w5pfQLsb
1DLI8+2uxgm3gd5urhl/990nCQszXAoZoz4GE7gDaQm18uxcvRF/wSpCIDx0Z8v7s/X9hD666BH3
cWLJwfARFEe1dgsNcQJ110qPtk57coYdbM2RxTv8dqaZcfeMfc67+mDTyKtkTHTh0WRaX2QN8qGn
pq2lfJPqB+HAnqqlukgX2J6FZsE/SGgdIiEqoL+I3TRbQkcXvhlteFqMWWMQFDMkMTlTZ1jH/XYy
V465MrOTUu4jpFrSyaSDKxCbPwzjSxkvqbTOnK0Bv6tmQKrUrhSU0KBsABto/rAENgdKwllmfimc
Apb3KfZl4HpRp1rZK+yPQDo+tHRPOniMqSRBu0Prvei1s/3+7wMcr1hqF+T/Rd5edq5994b0whUj
eXuk1ZmCvA8pc7YULZMeX4WfOeLFkbFy1t5Tcd4hUpcaLDKvBCdj71oGHr2tH/wTxLkKMkC+yfBA
OtrLr+Ulem5nUzcoo2CfO9aMEPD0GNSXohZuIXPTYuUY1afu/dT2L7KZeYMg0ELuLU4VvTmyBrEj
2to5NTL0KjC22sA0HceyAhCRFCYPxfFm0FiUXxpeGHOX2o/iOSTQUy0cQ/QXMog9vu0Alk5AHkmL
gMXjsRx0aBkYTjL+1iJdeRMM/3q7ZDqNg4aeFYsZS5UKJqewUKfb2j5MA/LwOVVpzFPlLdH+4Eri
361RIbDdCNWrr2zJnf2wjZNJuJXQ8yGUgY7Lz5sHYA0Idpp15kYxNykDh4zxWMvcrOjJJwNHaLp+
us5xu9k7cYzWzkJxWc+8mvEZtWub9mi4idBrCaS9wVpJYw0wjRyPe+qXlPkbWv+kAll/ZtFAhPdB
tnYFaQ9zlMed9emJRh0CFOunhQMNWYYru9UuavjI8AdZ2O7YMoYnqH1jeChat7YfaGiQ3fM6Yml1
xosS3qBLO8xN1cA7FOpbhLVwArWUKrAEWoalwJ/S4Sy1Bzl+oFedB8yZwUzFW2SloXmqZ4GLZdzA
YG7MRm/lN3MmdYHbrGz9ENB2r3R7EcVHavYU5EaL2FhGCSNuiQ66poOHjitCb4En4nBFHG3YARJh
sI+fLM20EKQD1Zj9RIbOHdUmJ914JjmvkoUcOD4myQ0hBUxfFQSoB5TA2pElLd4olYmHKJKBCf+n
FyL2fRYf2sZlYkWXlyaYCVzfewwaUN7D2K7AQMUomvpqZe31fG/N7/SH9se0yAEwsivBLEN8zrKL
mQVvgGpoFOv5pgtuNpJ3ySEqllSlL0SG0YyBZHgWvTyaMpXBrHqoDEbljwbpg79iaVcMO1Hl40SV
eNt443k4p24jjVswtTyMGkw9+GmGtXp8ERUI11HuEWefkm6ZC8IWVCLnnqSucP8Vl55ocH/NrfH9
yycxOTcmQ7w6ILPh2v4H7EOuC9SWRaSFfCaXQWovguEEbwErq2/YswyLfw7YXrb1hcnNaGgNUQYf
1NEftJIu3DyaZ57JziF2btXFZ1YmTw0+OM0zIkZ4Eb7xzHlDguknjgjWEz4HKJ+44bx5PuxH8swr
umcxkoWk1B1rC/HDUhsAI8EOIaoG9DzeetzVSrvkjw2Rpk+fY7S3ky0SdA/Mgb2yETqZF5wjs7ph
47bz0chDBE+1TQiA2CCk8sAig3m8rB6imkkvO5EcpEdWQFLmD8CEOEHl31Pcj/MGOYwYTyJR6ePl
lL4ygHdOvQ3HjTAgK+VCmJlVe1vU51DbcMgUDuJOEDY8rtW9xp+rb1OKdJn4ypJ2YeNY9GmoB0Y6
K1b7HFVqdyaLoxgveRvNJp9dpABTsIyQDM4LRPP/l0YrlER8ewOEUUDqxUJ64FLuquV0gxTpozLN
hmulgyvx92HzPTjLTjhm2T/631nqKsXRTDeEw2CRxG+KRP02FXMxePHSuUSNr+7j5Nmz1ARUoCpL
hdxMmj16RQMUlRDzj8qtNV7CixV95ai+7eksujkrPEjzaKZ0ex+ZlU8oyMMv15Oysr378MgYukpH
ybtW5dZydrKxjCJszsAxmxHBxSURau6AGUz0fAAWYPM/aD+hczJZNMfWZ7QMlpAOp/BfKXG05eZs
kP4SmH75qmzBOSIMrgvce84lk7d6T3YgXRy43YM8rh15LgOFGIXWT9m3zfeej6GhLq2rE9jDfDyX
ZPkM+jFK9jISW/2E+CUpmw8mAeL6jbQ1L29ZfpFPw1cdszDwCaESeLGAp7VfCF9lXr9TYgdVin5O
TXBoOQIDpr0lhaGfLxsaWKGflI41Qg/pKv6ALSSBVF6O9tMnyjTEeqmmSFigIsYrBOhthbZxXBmx
K6kPnVEAIShi8FLuLKRkNEIWPsdgTZ4cQdTUud25C7nLuqceQIT3jlG+1OC4Dg4WCGx7CnI3AIPM
E7uEG8o+mnNIeflTiuOZzSHKYFKAC8Qkifs8xU4ZjktWY1ylTHCWbbgiN1irztibBzp6u/qGwyeU
8PZ1ErVKx5rUuAgd8+D8iBa7X5fwO+ovvSX2HrvmN2+Jd+7abZfuFe0ubMNMbP14aw4bVQf/PCd3
ZWp+9fLVmt8+aoccsa1SQ2Bm9GGU7qgvDPM1skwFfReoS9G2hcZFuJf0ci75+8o5sN5e1iiPWeuA
KRB1smKfe+XF8N5CG+BD42MJzBFaPnLD7bPfsr9TECVXKt2ogXsqdL1h+Ncol9B7pL9TdPwmibh3
0W1m02/e0dYIOes2IrwhW0d8XjJxVIzdtHZTpLPawQUms6zeAKaCCMkkIrdPE5c2a0CiNrsH3TEz
OzM9whqJAWii2ZGzIxklbsJDOtQX2dtD9xOaLhhr1NH8thDxissEliwOHjW+ClHKaSqv2F7QoRhD
F5hlDBTtrJSfmfTZODcczAaDB/WaBZ810Fbzhs6gFTdwiLMcffRGt0l5uMvxuhWjARM1bXNOyk2G
dAZssU5VPX7nNSJUZ85+yf/tyVuxQDmi5xHScBBxFD0W/xcxo0PEkcOOGooW+3F4Wn54EPWGHH+z
8If9gWq1XzPkX5DxMDLTaneptiyZMKsUnT91sNELpLJou5IV2x/H2AOX/GjKjfArsr0WE21afPNc
geBQIqDF2kOr1k0ruMlG4nYpPxAZI3/V3IY+q64T/20K/Ii/p1jnPxDbjZb8yHUBmLNnK3vPFIHV
ZBFg3RoVqO7N8kmUZ+NVcR/7DJGjPJ+pdOQmDOHeEQAuVFxuvKZV8FAt0tCHJ1k7qA2vWwblc2cD
gWB0ERh7YZiO6y/xmMcLfnvZL2h+YCOrOUsMkIvMj6sjGHcx3NTCCwEFdLGNdnKA4OZUARoCB0hW
YrMQab9qc0l7Gh1W2IiWgvW82IXZwbCOGBeJir37bOWoZ2ZdScsl4fm1aFagX1fhQ9IOjYc2sWet
/qUny8xnORVihCLwGkSDpCNFYiKn7EaTnQtDrzL718FBUneM5LTwHhiXPF6Z6qaUrnWOtmJjoHSB
HGlv7BShj7ZgroxbkTOjjrZF9ztS/6bRIelQgme0o9a7ijmky/VATBBpZaLD0pR3lWZgZD4Trj6L
EK2OhSm0LT0csZd4j8os36rCrpM47DV6MNYuPc7IaFuZIKWKig9xnvf+rTLsQy1Ff21VfpFcwl3l
Z/rckJTTNAnXEbVimsl/mu6cgnR6pDIAqkoB0sA8X43QjwXStuEiroo1cc8HxVqNev7dT189aZI2
X642kMvlSwcTlvyUm886BY8WdEubeU5Q+tscxn2UpvuKSjKUW1aqyh29+KzFxQ8mpr/YKEnBriIt
xP+WxeRuYLIsoV94064PVC5TbCClvnJYprQdD1wVc2iOLq21i/5/pobafh8M7aGT24PlKEu/sC+9
msosXFrO30WBNlALJHQzGEK7+BIM01JSdHCjzlKOKTel4aiyi0SSYecOZCLL7RrTHeizBGuz56yp
5OafrUesGqyz5YjdDr1EQv45wjcH3diY5msrxC8K5A+ZecDUySwupQopdoRFZw7AF4dFlEOTscZl
PqFzIXvWs5FegZb0/GpZTGyAWUU16jeHsdT1KyUlc1AbN70s7ZMg2xVdSHDYtEqQCbYIHxSfe5Mt
wpj2ZK85vFRIf9TUbQtt2dJzlgBeQ53eOI9PU2rfOwerR2cap2Lq90FULA0fsC96ZCtR5kMpYnMK
GroJrWGC8FHam+FGT3kiqLBSfG+0YE76SnCfDP5w8DEFQdvcGTAE5LhcNBZMUbiPYo2RR8q5dsCw
kVFGPLEb8xqFQbnreTQoTADoqWRalssotzCegSUCbQ+32O1sQFqsLyaF5HohAqrIolG4KRU833a3
U/S3JH9PAFUKcfb8UywANhYRBDU8rZqlJxNTj4pC5wKMqZRY2oJ0/PT+ibIkQbZisNcfTlHAtJzV
UoTaMDBok1AGxjaLcoO1H9RG9hY6c2M9OjjJq6CvGh06Z4I2hoPUoH8gGHIyodOA1mowOhsMVE3W
xOOETqyB+ZzG86ilwxnAu7JWL1J9ppJNYYMLG7mzVcoN5+2gXSpJB1OQEvYIFMS/R6fDKpxPj2K/
LdpFECsfBoYrTmBfpjem0wwn15u2Y/JZTrXLD7ogZnORGMjrJgrd7p/eMFNiTBIdbWvnhdsM1wfD
VCrlOdIkrWa3zvlh4VcYRDca3AJjZSlkgLG5JLaeivCrmy4U3Wn8KPD4tmSQhRYiO2YTyNBCqZ/7
QbqsSXew+UQSvB4JGQAfHoMyT7YjPHYWQoRxrQNw89NFjbZTZxAipfKdiWLLsSg+3klwbYhCkGDg
W6irLZ2PDe28+OFCGtok53zQnh0ZRr2QX/IPLExKlYg+VEhaEtIGWYyRaDL6SN6xe4zUVC28vRH7
Ndd1l8/9XlqoIXpbb3AzJHgTXgErWxUB68ea8RpNJcLsAolCOFKVgAZS0bNnCsBUTJQpEKhOVGo8
ShVyLfQCEATQPHR85nq20oB6FV680ytlkVYj3QYNHIPBRWleq4I9WPibAz42mWGoPOGC7mU06Xxi
nZuLCEiHPrrmA+RwB19YjZewoTOmE1Esxm7ITHOSMxykDgXadQuKnQXBOKBeRn/V/Onp28ZKLOgU
tco8mGWlqFjZ3yvJs+pAzmpbGF43yPU1nTBAIErE7EcKmRQzIld6LjEm2kVNaWihAxvGeuGD22ve
Tbq1AKANzLtqdnMyt3bOz6oBItFka9V38ocdNSgrohlmLFxNOW9KU6Gi/eqU78CHJZryMZ97mxRT
Wsl6oQ7YQibCAXp1m1SvxsQVxhqhb75779kNBye4J86x0B65uq/Dl1J+Aq2wq7uU7Hn4NdpLZaBK
MWhYGPMjTShU6sEazAD9R0NLMPD3+eC2tc6VgYRi8DZO57Ge+qf3YID73xbRmpigipmIHD0S7pnC
4gHCT3nO+FLS+DSUbPTVd2Yze0iUexGBd4U5gtViHkFS8DLMBjmhBMg2cijig/wjqBYsMw1zr0CU
Gi1gxyO36D0rEPWFfHffU3+yzK8UNXQyeQth/nD0EF3JtwFR5S9Qb22rQLZg5hYwjIWY1OByDMN3
WDO1JxKKaIPsr28RT5qoHZTPGqNBAThE+VXiP5upVPGVIQONaOZucvqNS4ErgHTIsxQflQqm12eI
qlqY8NRLGIFdx7ynVPk8VgGzpR/rCUdo+e70uznc+CR6vCCsjEHLxRKBXOEsMzaDfPaLW0qQLvCj
aEsErGKSI8QbyNabxKN8PTIekoNlymY2PinxsYOo9dGqL1mh/ZfcgIVgwncE/MKij9NwqJX10kDP
NmqzNPRmNpuAhio0KOFHy4SISAUcMQykMp8FjsqGbYFhv/ifEPphfTLfKafMkFO12EuNh/4/KXaC
1g+TucaN3dqBq/nmNqPfNaxiHjCK8yDZxknNXgli5PDldQINmHw07IFVhgo0hQiGCUVkoc0vfySJ
wMtXQ16u4mou8kNoRCw27sgqjoyqpJgwlYNODBttRroi7w1qNIjlDyulf+j35NyMSCh7N9/gc5xS
FzazqNjVO79TyhfleDKjnR9eJPB6aNrbrYx7EVePnq9zB27fPan+TeBeJbCfLWMKQ7mJhzwtvips
KT4/cu4M/JJI1oUgwj6cCNmQqVNClxul0ypCHYSuQqV7SmRQ+iEKdf2uReVc6066l7uacpH0u0S6
pKZ+K97NTL8V/5NV+WRm/x09dYAT3KRsRwpVoHtqhndhfGbVobV8+EcGQRu0h78aJ0h+DjOi3v7U
4KCTSCpeyyz9la27an3Xw1b1jgXwGWubIYRRNKaLv0lVuKP6iOOdFK1LPt/aX2ih7Zoamgjlr2P4
7T1hnQGFrbwtn2Vo75gmsLZjGdNsZWdHFA+++9reVtgt02sprtnwrdP3jdpNKT7TFJHtH39mZ9zl
+pU3ZJxeOddsNv70CPnS8gvQbxJfURhOcDHlg27XBHSTlqyureFeUwekpB/Wmr63WaQw828UTsRP
mesnwtleOSe5ZUa198qL2f5k5aocbAy+9C0hJj5C47OJa5/NVFnc1cDijbln+XMcwUH1V6O5iApB
kdHiujn2TeWUxencDHaqcumMa8MMJYFbfOlM0s02tqv6h6i7qBTv4zYq6eUOJKTze0t73YO2mE4B
8xFPvWr2Z1UoM4M7NYmPGNrYJzoyu8BjxelVXcfgJ03fSrpip9nqlxR9N826MR3VZo0DT1O3Mmkh
SrT15BFT7bJsn6GM2HGXxCc731jeJWDwBtWu97YVq8ruUJSuXgNf2LTGRWsRWcr3ybz16BeU7AAF
vaJltBWGN/Uxx7DDB+8pzybb1MU+UT7D6SAPV52DoA3vPDIKxwD+59L5VR1jp0yI2bgxxR9Hoxet
s++Ota4V3xiagGEP/T+pezCWV8Z9GLE4/SjAIlCS+drOZFmHeZElio/hkNlln98K5Ua8EALYoxlh
QcJ3OJ0ksJBiaXEz7XXDMEjfJXh9I7dwWFcYO3bbY/tK2cj3OH7obIXelboxXnrGkb+o4pPs3ExG
sbbBiDLjREeakJyM6m6Zh6CCOXQOym0aoOJfDxOSyBVwPTs4BcgXiYxwtGNk2HNPpgpfcsmxFrdQ
/Q7Q8vv+bCbfgB0SvtG8RZdHlstQUGtxenZXgrCL7DeBr1n+i7n+0n3gh4sWxYIdWHPFe3j6qqvQ
oLglliXnLVXfo/+eoqdp402Vdk56ojuYL6lAAtjGFWdprv0ruGtsPFgDapo6R8vTR4uQ7Vbuv42B
fGhKPdJw0HbmyWEMyKmnA41ZPwTKOw4eefc0zXsxsoBZVNkCM5A3bptupyZfOtv57OgHF4N/Binb
DBTUdq93N5l7JfrhcKyNuerjSZiFrKXA6DXHQt8zYKmZFGMgRGaKIOGdoqC0vYvDAq32LpFC/QR3
Q72q3j+ZLyC/80SU6UVv+UL/CmZliBj56jVEumBu242OsNznqT3Zw9b33nq9KRTmY/nX6P808tLo
GX8X+344RMTFdOsoOsIzpoG3+xUZdZirOeDjX/E2tae63fvqTq1e9NgyRM8oekrwNymjdO2nax+R
vCxRTbLWcLZJzoZ4HaoPntWk+KmrNbK8wSZzNP3IkSARLIGThFRjhiePELONAtZOOZc4J1PO4g42
JDhbSO0zE85zCj2MUeicsrCw/Vlk28yqfsULJoYHRcOscB8Z20xZcrS1+qMgAwD9opH+VazxQzIm
6QBnKFFA6/CTFcqGMGRfWssm0y4UqZwmdr+pu098EM3EjGvjKTuGhw6u6sh/qcy4qYA/6h6rML+m
QZ+3UTqjoyZTdW23BI5qv7oIVKCm6dH2xfBrZVuo7DlRLetsZxeDwUKxCaKbaNP4Ybvqmy7Vh+du
M4YVhVGHYtSqyMvwUF/tsuRXw5HUMf4NMRYa4a0fX7R3OeVPdIrSM0FtmeeWpTA9pD5b7Z0dX/Xk
t1VY78ufg/5TGD9l/lci6M9mSk+q4Cbo/5nxMMPgKvrDVvonMg9T+rCuuurqEy5YTRUiMcwPLhhW
GaN/aTLCTbykZEkla8/epM3aq0GZLRUCfSzgVcthIhv+0sRX22bY/QqcQ/KoyF2AqijDuENiRyWf
/SXOtUXpW/xwi/KH7/1LDgcHUI1gzEIyPhVMRUKWiTt+XNN0gRoQQmnyxlHYffDSBOWTdyDRjhLG
rPwxMtdLVqqxGjPCUW+hv7NgQlOjVJuKvyjJ0l3cdayx9Z7rmPqjAjeOCJdsdMhkfDsljgQ2NOyj
PtjgQd9QSQkKl/xFZN0iBkScE6OFcmVtkC+JOq0pgH1Ia23ERcHBmPgFa5SaC4FXZkQKH1qvlV6M
C32M0IM4X106PR1TfRRyxZCJZaU6vW2vE6zDs80loKJwbtPsMPIrOTSPmKlbaOn7TsM22ttgg6JN
rWm8sjlijh+vMqggxrURw4hzhnSd2uXWHKgNinznoaJPbbbENjA9CdE3UoABVGWeVCfT8k67ok13
rWEJN9YikDMD/Y55iiwd5Rz5VvxS6PciSAFNqKqrJF5pab0dem3XSzEeuo/J9txpLFyJIaVjRSAM
UVEGEEKC1+DRoliYAdEW4GhdGkazTDtCKKqC+GpDmRfdBQLZarKCg+L559puz80AgcMZabl3TXr1
gUp378aZDh3FURMAEojlRUtp2hbDpgy/ZBQD6UhdC9+pVZdZmOxTItnLDG2KgXCYUDezO3qc9QrN
utxdMQgU1nH0h1XKaK8JgIggtRpZ6mgwgKLmLednId8NccHEpMZlsfpRskSU1FtcjXDAxmccZTh3
pl2LhkMZME02O2e6h4k/nzKikXISecjzivVxJhcNquRxXcffHa4wRjYxmRJY/VZ8lW6eYFTxhDUu
//GBIdOOFthX4j+DYQiZoFCtVOR1/jLmX5TmhNTS6I5A1DESz3UVYRfgeqkbXYf8MpPIL4PW0KAY
KxA6WiquZWQVNXkzXQmU31qQzcx5xBfNLFalbvQG0BNeObHDJYCo6burLGH/axPOndrsL5jcuvQi
VdMyD0kqa/2dpowbu26v+BOnfNghz9zJycgLpRyzrDnTAC91Uupw1uAahRQxkFMPPyGPLjLZfqUt
PZOxv0rN72CHq94y7uB1DXu8qH6y7Qp/pZOj1WDsbRJtV+rVTSqjXykh7soU8t663zl3ayjeZU9M
r9l/R3V2LRSeHepSbP693Z56aTj0inLIzOkQxEiMOSWbgJg9NmGOKWzC2vhTw3dqSTYSGnx5gfAh
IwUpKZN3XRUcIqwtBiIZKGjsqwMZbKBFRzLXORcFmlhpsCSHtWxl4aspWR3tAZ29mRAsFCn9IukV
c/+8D+PbGMh/iaYB/oq7Q+38DUp/7Wz9nOsGJNpuburTqif5OzP6uSMPRxxmqCJkaGOajhCP8qLj
h047g50CKugcCagRxnOPZ7o3JfCz1ieKB5w86VvzdsBl2G4ZQgKjQ8asHaKbFHgl0lMNyyuhNjCh
tV3ql9fWwXyW6uorH+Nuqx6h7nOblvnL76cKG/XPII3/hp5gFASK6xLs3I4r02Eq7zA+TNr2oypF
uYFIJ8kJZytjO9x53nS3wpTshjE8E4CIsEnSP3JSfYMGR1zPCZqVBOxq7FsVbDlE0izh0Fz1ahVR
vcymglWNblSbInpphFQ5COsBD5DXEq5sNVjpk7fR7GpdjZB7oa0g+WyKaKvS0rYJqi/0J6nNut1O
N1NgkG7UQ+vTVyZ0Ckfed6RNeRruOxgkBesR1FV8Qku7Dtd5H82nAqd9U53lEeN4FAA+8Wc4S9aW
1u9MH1a+LM29wPwMgXIlXjoLe94zsm/lvl5WZktkJg7huqMLi3YhDdsY5huwOheFAHce/sVkYUnW
FWSot1JvV2OL9amVN0r0HDoebqVSLlM7fMpBTc4HrXYUHGVF+SkR6WZb2/NQFgIRLodFmbRrIQVg
LN/yoTF3JHsNgPwQv02f5brOviOqTn5Rbbpw+plISOAdPzm6uR5a7kqBYDO5ofVinnUddiW88ahh
lHTa1xLftzHt9EDeGr66bS3oHiF0fQoEi+2+Hn310K4SGEspMpVgpMY2If30u7aIDmUUbnqQk4OC
5BY0AtZBrxj3A8PGwGhW2ti6kg/R2siXEYSAtHEOdDX4s9a+VB7E33aAUrsiIkW4Z8URHozWOzbs
5KthWiS2xJBvWNdRjUao2UysAG2mniUofCLjXaBKRJEq5qwBtZ/4ykmtAOscg3yTBK6nHYhP5r8D
fQ3/oWtPak4bzZylOZAFWoE9CsOfYkCfB+58dP7V2rMSbWT6zqWl5b0K+W4ZZ7w1SnAbQoUhMEAL
b1cx/67K75BxlB93DNkZbJmfTWXOE4YH4yngHAtgTZaKNLMgdTiBAmeVBSakLGzAsoKDwjnhn22d
Tc/B7odfrXYS8HrDY4Yib3RcXl32EJNN37k49AsaaI2hPnWN+IF0JqMlyat1Bf7Mevsctg2zczbs
NNhBS84hLBMtPDe4x6iKmhF9+570LDz51EG7gOAJH3C2XoIgjt1a+uJfQvZC8LCzW8HFU+C3tYjZ
bWYOl6ReO4jJd+l4tspFK68m2lkq34aEbb16xMqKr6NONpJ3VPx3pf+pGvLym6W/S/1qavSu0Htl
lLvaVQ3/8bynPsTrrxSspW89YbrhO5pqNGM7NxQkuX0OlLAMwjmI/nZgWsZs3nSRjWOCkVkRx/Fh
QOVlBNDHGRRkGBgkizSWtiD3jxfckT7MFi4hfpQGCkdjQVvHmt2Tqjslr8hkgvTHH4QRkCMxjt2o
9w50pMo1Zu+l5JYzO7Y7DCEhvrgeZHMt/NGvmrBRlQKJy7oUszamwsb0rQHCLJioEdmjE+Mj2V9W
jBiNfVHqI3Hyqtl3FAwcy/E8yM1FQhBPxXrOlBIyqp2Fdxo0FnKxswrHFjMemnA+XHSlJC7wFrHP
GZpsaXiJGzXCOVu5JvNru6NfGNdIP0hEY0FMNkeMg1fzXqCWSX0ACZsBKfY3YJMHJuxepKFFama+
SYAGtnfn0tu/QcqlKLMNg7yjM0o2/IGl052PP3JDxG0t8Vn5SknOknr3opQdxTuNfmX1pbQ0FCdv
WJOt67gRR4VtHiL7qzCAA/k/+niy0yO+E1aIFPJTAZU4/BZoNxVLW7sf2lPGDmZkffVfv00nZ6ef
fvjRK48M2N9Et9TBQUjKR+bj+n5RRqX2P19+mio8kXvMUa1c244tTIOn30xpkZCa9w/T2ll8DYFX
b03pX9IQJ/wI4vNE20xQxqTdeTtsextI53C6+bCpGaAk6jtm6eBPLz/H/gqnmq0+J80sMo0ZFyoz
czbP0oswKMTo1yDF3SRBCXkNLGVthH28js67zWV3ihU8XLcKnUyV/A6ks3QKh274Z6QGiz9W36OE
kXMm6QRVMSMtkhs6+AbFi2F+RQk/2uQD0STPiqFs+xtbEO6RdrDOxO6CmH4eNsmcHZ6bm85lbJKl
eJTaoFwIBlmjLHxqDTF6q+1iZfhoGAcIX0pHHiwk1Bj1KcJYdTGpwYKpEmaZABsP9j81WziFunYk
UgfR8w4mV6rSzkfD2wRMm7xe3w5xsTDZpxYSQDNyUE2HkaTeuxFXcA8RV48GkkD432phw98opbzv
/f48sI1LDF4WzM8pCZ5DEK/pmUkvIsups1lZX/2I83LSD6FerBTkG5KHap4Sw1IC15ZTl5+azPHM
zStq5b5cZpG5mOwE4YvyWYSwTsqB4HDId/Zy7I2DX+HVygM2IEIAwUrGv/tQLewYoR5j3x71B+XB
vPCjRVNejSAmlZFUuwDNTegGE1s+7MqegcIOgW9CAy3LErTB2FX5I0QDb7jmbcvsGNrZDgs0yJFS
cs3pf4yd13LlypmlX+VE3UONRCJhOnR0UduS3PSeNwhaeJsJ+/T94UjdE+qJmJiLVqtEFsna3Mj8
zVrfCp/4qyN0T0JF8Zx6m8VGFeDABXEgYrU57GtiriCFKBcqHCCEEiDT4qAHnjiAkUcWLIzqkVUb
Fpym2MEt2mi4YGodPZt2W1PiUJsl5jSRAJNV45VJl12JyqPKIN/FbP8HsR3NvBvH6NxiAoQ2VwCX
6vh+0+gfUxCequgPwewD9WTFLu3rnlnaEpW7cNORX+JG7s4K5t0ckq9Ol+0BqaTB2almPM4jthcU
GSZM9wPoSBupa+o7iJcWXDiXnodynd13DeotNsGhZRLEyGIOHjORnZdtcKQv6e166/dEv1n+i9bh
1mYwSZ3O/xFUwdskO06LPk8C8j83i3XyaOg8yqqc5ePMDCQE/GNTS8YEp3+PTIJcFCfjalH+sfJn
u2HqlE/bEV9s7rMfwqgYptjhho8WJk1zDZk2YAcnvU29rqjzHmEx+10i2pL8xW8JKH5LWe7POEX9
/trtnz22RHV0pr27XH261ttAz5/bVDPitsvvM7y7mPMvlMj38jaJL+M6Z0u4DPxM+qpR1kOadWfM
Z+pdThJ1pdPLtTVsmmUb4teZCEmp7yRAmWFfZNcDSIUifXWmh058+MWlHL5VdZzSZ9vaZ/IhIMGz
OuT2Tdd9lsHZOnaf6/HMppOT1ikbtyDMI/EUQQxub1Wf70qSVUT7mbMzSw2Cu+C9F6fVdBSDS0cB
agcf1Ygi/C5ko6FQGUbuKjmJN6avd6FP6PprItVmZJSXs5sb1ae9ejMxMO3dsj9PLXxzKQXlU2g/
akts+H8A72FFqIMbolnClqBu2woPYnnhCbIXUMfRBnrQJylJPIFD0NaEF5EU3hFhzBZs/TZliXnC
n1lPhjQY68T7mKboz+VAzvq9DG/mDMY+xaUB9o0DkQ0EUizbK796duNC6jPDEWrlitV8ui/YRg54
jawrLdD4jeY87khhyWAbxDEDXLj7sCJryBidY7Yd/j13Yh3mPVbchzrs2b/rg6iWwxTK3TjZaFOn
fdPoe0u+RRzTPoNXMOVpOG5kmKH+0oewlfvBi7YySvfCuNshD/ZD06LJfpMzbQlcnDC80ulj5CS/
l/CmqH2k+j6Uz2nf4T2wg4hDVeJ7KD5Nj+Et58dnlTdp6kDQ6u5ImA+x1MV1nbs3jIbtueAFX0sN
7B5k7I0hwSmoiFtkpGxywU3CqiebhMa6QudSJvOhjBjax68VcqcMWUXsPjtohVFZtaSfLW19nE0I
HkXtphw+E2qLdCHfcZ4IbEd8j9m1ack2I1GDnN7SQbRVYVhnc1Wzhg85HgebybRBhfIzUYGOpB6t
50kGt3pi94v/bV2zd8PMLfxk2BBVAWsWtez0HG2mRhP7h5GSH85gtujJmCzYOqcoWpwLp+BRpry2
NonD/8BVRyt6yNOnJkP9hpGD8s5YF8MATuirYUNWOxhvyh/HUHqL16XvCU+KtyjN1oFqsx86/7dL
B75MRNdZ6bHxlx13FrlAJwO32yNptIn7UzcGF4HGYuH0h5TgjLkEHeo2guUGe5jiNOQJSVD9wCWw
XIOce0UKUjJ1VrNzXovq0vH1dcoPTkfcZfR6vtI3heu+z2V72QAFW8S1K2DD+Dwav50WX8R60avC
2i8914xmVNJNV8XYH5qeXKVCXMVhct8O4ml1HskUkaOTpRdBwUNhN9hCiKh3rtYnQGTOcZjtL/K7
L6M6BmcWHDt75kEzML48MGvplSeg3tXt+bh4N4t7GYXJx5LX9xGDqdLSz8zrmDzXkPgNSImo/wLZ
mBh9X9QuCgqAc3xXS8yf62CwN/1VHsJXylZeQHcVE19dPIY9kK0Q3XLxWIbZzscWlWfTU19rMCdU
K+NLAbRFW+5ZMbMjRxGFrApzYT7v61hfO0mDSL3QFzxAp0F46ExczjQkyUq8CoQYq83A6l5tn92V
GiHdLheiyc8YpKLAQrQedjepR6+puMHmrrvsaETTjCw7r3gZ3A5xRiy/dNDuVRw/u7F6isR4F7GL
C+0HAgDuCl6k2QK1FTJP+50eHI9zJaB5JOD1c0TTYFymZIV3oWZ8YFl+sDt+6rq7UmJ9H1B2VuKh
DhHDiPkxtIhzmRzapiYtnv0lOwQulbHn/oxxfWYX7V6M6b4bo7up9p/4tve5G19JFFFxi1hwRLtp
FbDqSop9zxuvwxCbXk8pz8brtks1pw6q3xjDYddAXkTKncjPRJMc1pEb5Funpgj2QXMLw38bkAeR
87Bl7Dl1q08+VCw69XVr1tzFqMdntmiyb/ES38llulkyrGLY+awOFfmKN00Ik0dAxDA+K4CdsKIc
uOGEk17Ww/KCFI76fL7knY828cXG7lww3mRtuZtJke8Vzdzi3+cIKGwnA+eaX+Kj3gcAFb3qvozL
A85yK55fDCKFLHH3aFxZ9JIrH3UPC2P8Pib60nFOcx5eKsMkrmdKXF9EC4HhIwxT6IoeWFFvQvgj
ORZb+bHQzAnMWdFo/3R2sROjOmaDvJhz+VjE9l716qxp2HqS0QroH+XBvkzjB2HMFTqIn7h2tzIx
ZwZuvD/uB95uAxHqMNoLk5y1KEUStFkZ6WK5U+wXZT4SE+xH/w6J33Zoi6uO2iatT3NYsSBi4cFU
Fmb5mY+Va1Yx49Dyph7IJmijx3mqrC0FyfXonUQoiIxPAf8ImjamV7bXUzKTJY0uWk7lVZDp26k+
EiMLR3KKrKuyAhIqEaR8BMF0lDy/S4nTEPhGytY4IBo357KvFiQuizi1I7a43kbIqy7wYT+r3v+Z
fnyCTZ2AeZR7yWZUQL9gwrdxg+tu9O7m1b5p1Pc6XXPy6MJhv9Am7U27+Cc7sq9qe8aKOR/MBIjL
Ixm7Hm5W8UBLVzVaC0zo6iaooOtVIKncwNpLTx9Fo2/iESgD5mwRFmZPM/JbAwwQcQSk0IfKKPcG
NIGYhwtwwr2/bAc3eK47rKAR+5s61xtmEijfll1wVVXIrgPq1RhzAr6V3EUXZZr7EKVaWqI2QFso
X9TQ7ScyD7itWPdl3iYP+vOBHTQMezHnYGtCQs9xceQhG/E+uutbuoisH7dtOZ8mVkIkvr+3hpw4
fRFU5VGF+iSn4ayQ0JmZWQ4qO3UJ0syeMPfgsp3w6J1Egj6pYn81KgJymjNjQfXl0rFSVD8ec3zj
bMhTL/H11VyCZB40rAtMb66ipwLBYjZ/9k25b+ZwA0pOTuZYLvU+Rzs1py5RVwFsAQlmwtkMnbe3
7WHfgF+vFb/4kl1XpA+2i/ilnrYlBP5yOtBMnmlSdw0zfo+Yb01Hjg/z1BJMZdOVtRgW6vzVB52o
MQCBMQ3e2gCK+4uV1XRSaCMEiuQ42fIr3qeFx/Sv3EarcRLFX6sNuIXXiWyGaEv0fIhfz0CpncGM
r1V3w2CT5KiRRlQxVVArcQFXXcqcRK6SNUTY7bvpUGUh30ppaiXprFWKY6OB7bgwBmMzn2KwFTRH
JfnVS4KDesj2z76Eq2NzYZsQ5k2LdRD5KiJJagYiUz6H7lSx6A6Stzn70MvLsI6ISjCGHkYfeH78
M98rq9/WFLlcXbj0avaN9T6Q2Dq9C5s1VNoFzGcYuNsKdfaDkyZHS9w6Hkl9XWqgaVMgJlKQstM7
5D6Xa9ggEQ11v+BDCOnAhAvrq7Ga4azSOPrCFBmQ6oFYe7D2p/rF74Jk60rq9eS5XLwPmZnXAiTM
Vtjp1l8w/Bqn5ftn8Zt0MkqvSlynHRk/fpCjKA3gn4wWPy3gIydHzKFd59ZrgZyVAcOaGtBcyz+h
zhVloI8gu7JzSDRlcyVac6MhQcZtimi3r/y9MScr4gpz3CnY+CUqT4tA1WFZtyoFb7LEhZeypEGz
r4gfkYVwjim4k7BtONUEou8gR4eZuVXGvpiyc1IiOXpcPqShUkxC+I3inLhFpFWTN/qMtvOt9iN9
qjEXOr5LcidWZst3P9rRB9U6EeQYFQ/CJ7PCyvtPoH3bofD2uXB2gYNZmQHTJqBBqFJkA96XN6xw
kDQ98SStFGQPoG0THZ0EHhf1L9ZmMumDEDFs+mb86jpvrIfcVYB2Ynr++pSM5pSp9liMDVW0h5BA
L/MpwL+VFMMZL6zYZyU1jzvdBMa/z6oIQocTDaDosvswSW59Ue7yEq/+4kladWOzLkEcgOcf0CRC
wNFCziACwuKmFT1K8EDqwQ+JU/8sxtPsCBwbrQkuyxwclgFlbxO4MTqMrR2VoApc/6OqMlamPoCC
eOIOsRH1qiw473rWqklz70zqR3q3JHIAZ7QU0T/xzWLDHc+854EYW8eD7s9Pnt0bp4THNL1PJZEJ
bJLrQ+VCRpMJb5K4fZBZgw1FTQe34OGSeryw/EEewuoiNVl5UfbRIfAZI5c+PVZc2ONxKuNT24Be
SdMI2fg24N7cTDGcz8wGil8VBIItRbEXcwLoI5WA36NhZzp8igGT6o2c3f7Q8RS1a+KR6j7i3s93
cbKsGvTymKuVXgP9cXKWZTsveDS9VeVELpfo03FvKmvaBc30Nbblp3GI5PCEpkVniu8wprezx47U
77NiCQjkKuR3BJay9VhW9xE7W6nLc7tFJOYzP2yD9lLkLUv1HhpumgPoyn0DLQwnRcBCYCOfKKG/
YlPjYMkX5A3ivRqRaI/NNquYvXWx+tRNM+46kJC24mXq4WuNkErEQuZiSTyFLgsH7k2OdjRk/+5l
r7iTHxa/dzCql/RPBKHZC2vuWUSvCiFAvcSfXYmiNZck1WWIt8OyfGmGzDvKNDpVNYs0D3hWOwNe
7HzvGLFi2Q4VDZ103Xsbwhy7voMgW7TxAeszRluOjbG/UW4sxUO7IByaY/CLU7pI6uHlKhiZ6ehh
xF0rqIWIFCrTd1XAaB2jh8GBmZuw3hQ1IstBxLspIdTD4rl3jfeROcNF1pFEUC2KKEWME077M0bR
zyyYB0zUBWmDeK7NaUtRDlRxCivZv9K0WlvfRo4f2m8R055pQtKTOc7WnVc1tYNxOZXheSvBnQvL
fw3h5g0QabR7nwc0E1JF35w1JRcWgwp9p/CaiGH+ErK1QJsQLwg1y/FBRXCBFZG9sBEpqEnCx1Hz
ZFTTW+ZhM84WcmGF61/WzUPOeMrLBoHkm1+H6zP+sw41VfHvwPc2so4B8dtEC1sdIWvCqqJTjE1N
QpQLVhbbUpesfIrxZQjbnQJmFZUWDRva6T52qGxqg/d2aNBU6JZq4S7M6wvfBXStieHO8hSUzYB6
Nqp9tEjjfqpcFppzBnhikacpgG7hNMm1cl9TCQ4gikCORquuOyA2AkJCBopauLwaLQQM35/ujGxO
0nXsbbsQZsp2S/tQbBxWwAFNf1G0z6xpr8ugBgocWWcOSO2wdy9qXnFOTmZOuojuB948MD+hsloS
B4fS7Xbxt1NEBe9Z7M+q9NKx3IVIldv2r1eidbOd08nzvGdupDvC0nqDyENZNy2yuoKyi/kpnoW+
xN410dv4gerRg961zBgKxDNY2HqCXhTew7HF+75WQrlRT6FG3BkOZyJu8J0if+9ipl6iM3eFwOyj
HYqVsltgMoHrQXQl3PrVTWK2aFOMqS5PaaM6qF+EDs2LOZOpltvK4mRvcdWpOSIRm9GLVSG9GYO3
TCNSnOyKVb1yWzQgl8NCIIgThIzlLYhzSJDjAReiDa17fR0Jod96qMC0191p9D5wltgsuWH9UkUd
WzDJgC656Xz7m+XAfdB1BCyGe6J9Ee+HY4keFBed53G6+wLlYOTHx5RNTq3JIctLoh3Srj/nucSs
mGBI0ytRZ3KgYMAFnLMKdfMQBlsUAI+FbU7CKLBFRIJwVp+7iH9p1l4qHlO2Y/kmScn6aLTd7Wyb
mGGTfqmB1ILZaen5wPGyfWs3HfPi1lJHnjg2ZRNv9WgCQz6w9y+ymLUDhiantnZ17vNxV6DhQ/fW
zsQZhd0nslomqxqOYw4pN6nzp8FhSmt5eAwV/ZMfR0h6mQ0NPD7MaO7coiq2A+ZXCvB6M44Yi8Ks
j9lGiHsworWf2hvVhQUBxcwVK7JpUSyipM4Y1LdOQ7ylCAFILMMOj+EclfbW9F+qiigC3eFFcUq1
Go5Nz55Hde59hch/kBWg8nnwdrOpYSEEt/HkrwHjC7SBgW11gWQj0fZLJqmMXDHmCKFR5vUoaqm7
l51TmReMc7mbQX3w4lvZaJeDDPlSnvgXXs/2N2I11i95t+FNiil7uMpsRtqOUvi2HQVmqzgnhgGz
IQutwdKXk6O+ooX9w6C+rVnb7Fsnpv8FYzLXU8emOCtHCPJGfzYWApUlXBn7dCq9/YL4dWEPqMLi
YHnBMwUD1LiUd6JbEpZrpY8in0OGe8iZ5ia8Srvbwm7XDBDAUEmPb2gcpocG9oCbs+nGRU7skJMt
m7vF5AWezwgboYuMVqXJowpkfPQkM8t0CL1DpguWWgMeiLB1zyKu1JMFNa4os1dZqZu5s4m7br8S
zZVp5Q5fw3ykdaN4py1QR9LHphLzqatu4jrit2Ezp+kn2Gp+AFGKlnWIa8xVTkxEJjYJO2UhslQp
80BQmFMdE+sLV0DMLccBsZnBwoAt1xej4z7qqATE4+LtTSu7WmtF3jds4LNeN/gXJzzpc/3mZ2sI
Y8mewcFDAXGXcbod30mneWbvMnuUc1YGh2foFAPF6LYIZIRrQDw4EfPONp+ukiEgViaS7m4Y88u8
M4ytgvTaySe8WNRdccreoeg08Iy+JwiG+XRjv5FFkW5qz2l4LidcVWP3hXkRdeyC1ciO5C73E3Me
Fd5tY8x7PeRM2lDvHTSyhqH36Mom78b3kRCPdY0tijYkLAJxiHoqOJtpW8Oh7tZk+JosXmcbFuGr
JlivUcB3U5g+qT758qWZ93Z3WnIsQj2F8m+PBTMdDqApo3giGQaUPc1kZy6tpbmeLB93q8yDrZMR
yBZBF9F0iFlUMiMaMTVJzYQhD9HgzueeNCT2iJB5S2Bf5zYFvIzhrVY00F2BOhJzYJRWrPbi/kga
zjaXFiQXQd/bO8Qqj9mmQaa9EZP8mGTPmhSjQbjQZlqZ3DV6OAfX/u4kIUbrjhVUXoXMh7lQsA65
kvbTrFK4juwBN25s4IHeQ+Si706T4HegAyyBzVJuHWtX+fPLkHxYbflaWe2ryRgWRCFOljrVL0ES
Y24z/Ppj7T4K9ZBV0L2hvRIX6HMejWYncudnoXTlMeZGyKxuk5B2aiYYhrmRIVKa8lCk9bHUGtIh
LgOsn7WFB84OxX4mSxrL42+dQN+ILpuxg9sKm3P9+FhTJiIzJLTjNK7BeMZlUp4jzNuClo5CaL66
sc6yVWmRrNrkJMKto9b6emGq3KwG917rNyLXP300TPYSXIih2I696tCrUYwwXtn2AxGWQU2FPI/i
fopZkJPizuzg01WBAK7FT1eGH145EUs4E0qZpEiAGEjCxSDaNl1LXuaILJnIHfDFtQ7kG0rKj2Zp
7z2732fMlzbFeGvJYVVHatCA9XM1gTBI2GvpeEE2UKx94IRBWgryug3MlNQcesANqEv0CG6yzHCS
eOM+jGF5zKlFbHjPAtYHtdQ7J5LcRhCVbUbrlwy00E7CulhnBtqaQGrinjlZ4+NEqcpdZfHy+hm+
5jxwj8LiFhlHZyJ9Nj4GfYDg2pb4pIJgvzQ44xB9vUxl9ZHUzJuWjiUJksnnoNZYztyDNWWEfQYh
Kw9mjmkVHf/6PJPGO2Ke7+rSfpCx88AG4xOD+kWvqKwdSVtYVn91ScckqXiZ2UUOa767A6PSzn7i
3rvW7X3GoABADW+yeRleWmv5riSqGBuLYpQ/TiO9j9uZx1ri6K4oy/TCLii/dVqXdMDirSbZMWjr
bbjABKiYEPSlQlMSqoOBKFvy1X9763eWFnQom9tkZhtCOMbCsGglreT5thEW/a0zHgKLmAEpseBl
IZoD2+a04m8xr/rQiftZomZN0+QlKUPItfdqxMfpeoW3DRWyuzrFPdkgM+TiYvnLspOjoOuDeNsm
+s3DXlYl+IdbiSwz8YbPsbEedZglh/q5j7KJ7LUTXoB3L1loMTWQlpa1QVIzgoqTEaZimH+T4uGs
qhknpfdhhv5Ez3rMEUAiccpdyr9N32PtBKBx4Q5DvAPwChbIdwmIt2uSe0/YCb8Hk9ymrn1u8h5z
NwVMraAVOL12cSIjGsqnMN6VHldLsjMeqZc+ZoQmCo9tSOPSjEG5U4qL21/fUkY94Nu9dqJRb8uB
31kYmEc5ICBb/E/bUg7bLYjjnFVqfjMxXlKFXW8TG74lt08BCqq8kjnN5dyL8qIdzUsZPpaxe55X
1aZApzZ7GbfdVDAGxBReswMtqnreLS2deDE1P33nv4j42EXyhp/oIo8xKE4ewjYIxcyv0309T5Qe
PSOaMRffkjTSyLDfW8L6PA3ndQoJDs0a/KP0EUflI9T0hWKwl/G09SOKZDlQbCdxxD5q2rZwTV3f
e+lGF5qqdOstN9LEet9hj8nVxV6PM1cP80byIzEfjuMdUfQPymaIya7zMYbmQxTKzJ5jVfKp4sUE
DEe6qR7ZT3fhphxS3vFmtrYtPfvSiAj5wvjlWJx1XUwzNC3z0WtAPnY+77a+ofN3PVacfXKhCmqP
KQ3a37FdNPzr1wpM7JvEerJD6sAqaWhlhDwaNa6UDlQdEfE0rGayDZNlnMui/lk6xBxlKWjmlX7w
cuRECAaO9SQvQw51HJO8Mm3EK+fJAqtfuVuIbwEhOkLobAIG5wUYn5KJaNumwaGBgTk1OKcKtZ+g
OcjEvqlchOJNZMFLmgir7A2clAaWbGOzezFq3k0dabHUgiKtdn7SRAgL3wr9uCjK/jyXOOYcoAcS
yypuUJ41xQ61KoHqaygaVVcjWOCZbtz6XEyEPJsY7ZGl/TNa621c8nYsXGYhYwavKImZGI2GbRGj
ODwRK/ItDhAwVvP4FDi+f97Q7PsZ82lG5NmC0tXDSq/7KrvUg3VnOMcO+dS+y5Z1m/D5usrr64uJ
db7OJL8vu6ZiFfN97Nf1WTj5F21frwLr66q2/fOUBeZG1eJiTjirmiTujtSHR6sjEzquGPLakUWr
QApUEUOnVbPr7xfN8SWL6TW00bZ6fpv8DusgYICPDQ3h705lPB6pA+247mF3jLwzWXnZ1/AOsu1U
YTjrQiIs6vFraSj1TNTe9Bamppy1Zh2Q9VgTN1Pl6PHS3uhzt1e3wTzU9xViNJb4PSusK3odyPo2
OOQoweVhDpz4886uCBVbmldmW5RZMmBmQ4k+L9g87QI/Ixc+0YXdbxQ3/Eabe8ZQAf1s8KoicaVm
/laiBI1y529qRAob7DNHRpI4WvdDQmjGZLc9shKGRUszoeNSpFrmNOhTkhwd5QHoE/arTqSFsqA/
X6Luu1q1C9mZn9FpVgWoXz9dQZ0jVZL8HdUO1cwcQSVohl3EUynzs9zjz4EDSxwmR7dDz8/5RZZo
m7vPAqVmb/GY2ama2df2P8xzFjRcYB85aitE0WF5MmTrBqPYl019NKX8WuqFWMCSEz60dnHu39kl
KS7utKIaE/tzNICS6lFejgK5r6i+o7gZN9MEH1liOnQAPSqRsviZEcMmdMStqAuybptDowKksblm
6VmlFwUYEDDKOGoa339Qqm4PuTtt4ZTER02FjGAk/Ml50nZL/CqzrjrGQ77+yLTJtFq3TSxZjY5u
dqiNJB+cgAekXZaz1UlJTq20yqP0ELu1Zio2DQC2gLExyb6UynPwibGqGgTUnKD45F0FImwZOPur
ZTPHLvB5hQkuptsT44jiXpc89JrDpdMo+HmyiQIa8HtMNMyWmlDa0qzAsEbjFpWgO3KmKb+DjhpG
VjOBAEmusX03+yg3b3ZPb5QOydOSDN0xJZZLMTvRPkPaNGouS3x0SYtMNl6QFczzPG7GlsSc3Hoo
JqY3gW7lkbuHfaCodjHR4V2ZLZepK3DNx8s5vJcdbgpyUavwMwuephYCtWej3Wji/CZOh4dyDqBY
1Q7rF9S8lc+5tFSrPLMo3xvRXQ4pGxlR8rZpnQwcSnWbFGjanXC10ify0XjZYZLzU195n6WgX4py
FJnuxM4eFlNPWM2Y8cZkB1IuYOsUy9wEyQDqpx87gpReShJYfCQdYTitVrs+3WYs6g5x+MqRaTaC
1gsrDcOpvso3YdC9qon7WyqOei28l8TY4qL10eM5GsV86rxzV+0nF4CncmEI5EmDlgrJXGElr21M
5ZUPexnoeluH21Ehn/RoY+uOQptw3ICbLByJv0mgb8XAFa2OfUESAG9f7xYcMXuXNT5JqBdp0c/H
hS5sw2efqQoRZsl5AttD/SBDLAZALGOFEnwy6Jfnx9aL+kPGs/o76NuzXEXMAkO6X9ySN5XvPYrC
Mzu15OwcE3eXxHBjeovwVR/huomXbBfC55iSCPyj57Ldi/u7vECFigVjqmeomP7XJBnB6rDedwrT
xhxHD1OiSFoquGjcPvluHK2YV1rnYxwRQ59hkCHWMOkibuuZ4Uc+Eb3pUFlDq6eV63rGjuGdU9KW
Rqbg1U9Q+gze3B7a6RSF/siNboPAdwOC2Mpg17frFq8rosO8MDibKzwVQV62x8jeDfV8OYd4+urK
PfOcfjwDdHI92E9mqUhBHyqE+DUXCGYsRgB+vQcVpBqeqI6gTk04FciDzwmAbVu0PywYs52MraMa
HRjAIbNV+iH3SO+AM5thcZqqW19DXmgwAeCvR085Xydu652johzOlrn7zlB9wDItrO080tsl4pEJ
bIfC0nAiUAsPRpFlaG+jOSXxwkt2zWjQr5NDLC0/4nOKm6U2wz5F2e0DbjIhryfiMSItxmonE/Fc
Jk21Y+to+V5IkJ++m4hY0xBmSMUgGdtHhboU5jul6jkX/nBrkdKx7YrwJY+ij1h32UkasiJiP4nO
UquBgIJQrnAJRMNPh4qv5oRPHGafnoj3S1EzGhpo0HXxiXYBPKnjgG9wp/boBeFXPnpnGY8j55K+
Hsmq6e0CnKeFjp4Vh7/tw4vS5Xs4gbpIAqgmak4lG0Yf6JFlg39bOmuXlPlDMDvA6meQ1HXy2Q3I
+qp8ADvG017YKgQiPp153UXijvHNtODOXqhmEeIV3FPkBMU5++YYJ0xZV9fuaJfbKWFwGeEHOO8m
g3+QG8xhkoWVbwaagHpthJFw8Aeg3qZxj34wlFuFgqtw4T84TgR0qGJIzWzC86G0ek2HqZSFKI6o
/NUTFBFu74xbz9fTXpb1S/eZLuEhlnhYNC7dYWh25Xy3hGm6CxCWbx1ezSCHqRCn5MXFVbpdGuRL
XMjvPPfvBIflVNXT9+y65DdZ+IMW9suhsJpTYlGkWhAhchZAubNcVZ2/NZ9doeReefrBzarTgr9z
6VmtY2diP0iymPshsInuAp1D5bamu3m5DDT9Yt0uwO8KxEwTemsBgLGOhbwP6erdhFAHlalT3tNg
pu54aSyIuHKVZM8KGTVtpSHjmVqxR9LGCNN3Nis3xHK+ynWyjVEPzE7xkeEGR+wAjo6Lf1UeoxRN
0GaGhilMlSG/0p70jnQaSYi7K9Ttcs4pf8x8VqrMR5mIqepWO/KyXSTl54gSY+1hChSYWORo5evW
WbYJLFVXTDd4r15d5decgQnectVAvuvQDI6w3UNemFoPZ2UkZp7pm6JH8r5YGGhM5MJNjZCpG2Cm
q0zMzroIWOC0b3PPICBNztG4gnOOagbqIsA1MHbg3lFwhzFhPS6S9z7idStFXuGU72CGZgL0IiTB
XHE8oJgjjCat9T7rOD7GRTOZCEqOi4j9Jz67vezQT7UtE0+TUIjCpkX4SRvdTCP5gajEfNHFh7kx
j3kLoQm757AtO/7bqJ3Hjr1JonW1G/zqygIYt+2yXYtEbYusOkVswXWUhqU+2cme/OH4NECX5uTq
UDT2UNI6RjtWemhiTp/QK8djlphrd/A5pioP5aQXPERxiYjdMBrpW7Atczedcsdfjp7NchcnsvX7
1x//8Y+//8fn9J/xd31TFywaK/2Pv/PnT8yEXRojO/z3P/7juLvb/fU3/ucz/tcnHL7rq/fyW/8/
P+nyfv/wvz9h/TH+54vybf/1Y23fzfu//WHHFWLm2/4bbtW37gvz1w/AP2D9zP/fD/7x/ddXeZib
7z9/fa5txfrV4rSufv3rQ2dff/4SofvXK/TPF2j9+v/64Pov/PPXzXvTv/9x9T3+AX61+n7/v/7q
97s2fBWl/hYqJ3QZOrlKCkf9+mP8/usjrv23wHUC1ExSuOvHfv3BjWeSP39Z4m8SRyolthKex2xd
eb/+0HX/z4+Jv3mu6/qhr4QKvFC4v/77Rfi33+L/+a3+UfXo3NLK6D9/hb/+aP75u17/jYEfSp/F
Y2B7jmtLyRfl45/vd2kV/xdl57VctxFt2x+6qELqgFdy58QcpBeUJcvIOePrzwB96l6RdIl1/bBN
l10WiN1o9FprzjH5j63/08hoKiedAz0fbI/EDEW2XROHKOmhQlqd5jO2oWhVS5OOev342z3738v5
/Y+39Mc/HzW159mO7dqMxLkL7/98hVeQ15EHwztNf+lBeWfDMPTBjMFqYx9OHo2U6VYSGVB4MwpL
e3ReXDX8CEyPakNNT45dI+hbPqZOEMtSG6/Y1eL9F9fJl/H+PrmeJxUZo45pK09qvsbf79MoLaa7
vl+dm9ziXTU1ldrkpJyehhG2rZ49mq+5e7GC9kV287Eaa/GQccjc/vk67E/XIWzTsjntOg5UNPnx
frVl6fTKbQlc0ea8nuk93TJ+gLNdCJYAYN5wLml8SIgiylI/ck5RD2am0TR4wdmM1aYOQopNKE/b
PvCiOx8OQlzqW8+mkeUxqS/V5O7+fNGu/fHmCVewvoRjm4q/nA9f8tiiy4k5Z56tWWeIfQt0lUqD
u54676VTo0XoK4SUPJ2ra6aLE8Jss7j0QzqsVFUkALJJwpVgVnxaymFzgkudXSdd3N2h5t7IAVV0
kdXRmSMZIjsHi7EnHHclBUTpse7alyKgcW9QDP0ovfDcmxNcJcbHUx3ezJlFrAeZe7SuJwMUO3CF
gYaHxylGD5lzDm2Z3JU1CnoRpPX6z7fGWn71d88ft0Zzd6TjKscU5vJ9//b8KT36rlMr/+ymAy+G
3iT6K6QZObYmUpaK00aeOeZpYL45LV+2OYQ+QycHbvSgA6I2A/v6z5f0eYlpZ1lfrulKV1jq7ZH9
7ZKsJAhV3vrBZR50cSz9qd1ymI5qzPLYwqJHZsHRI3OBkrO3AzsCU1d4S3eZwToPu7vz8TSDW7Cf
OA745KSEW425CAKuqeriUjXjV/fw0x62XLA2l/touY4QH/awOXATu0fIeEEMB+rIF+LY1OjbXCpH
htEMp4oYpZA/mjSTit4/ep7/q6gasW5Mwz4oWhSEVrbxhoPSU2xAWgonwgc6qfTRiKynP99fa7mc
d1+5dlzLlrhAHeG6pjLff+WtPY6iGcbwkoMcHGm+n1TG8d2khGIAAAIVHPoAozgmWgnlhtcOzdkh
LDq0yDvQJa1td4nBJrGZ6EV1/vPV2f91dXAYHF47tnS9jwuyq0JZMz3F5d6jaBzSnrMkx5B6lcXI
NkUlrZUXC8IdI9le1VbQ7AcDqpo8u2ZP7d/FGAiHThMVQypCT65c0Ewkwy2RXhV6fCZhbbIZAImf
ecstfviqW2OneQVuyzTeyzXOdqFXf/6t3OWefrznRP8oU5q20DTE3t9zs2xqt20lMvMe0Sv5V8U5
I9Gu1Y44qGlTApVA/hJZKxkxnEJLTcCscbTkfJ9jj244NB/YNbK1a5N8VY8mYza6krPjFMfI+D4k
VUAeIFMvxk/M1HRQHFMMXjRmo43XtyWNNLzQlOrWgXa4j80FBH9tji+ho5y9YNjC2GKRzWP1sv1g
L5fYIk+uKiu1vniDOJxiPtwKZWpOHezI0nTJKXl/K3xaSKZDc/XSFMG8sTzcLWzP254BEzSYcKCt
bwOXt9GU2AOzQCy9E8KgXTw50d5uWZGDScJij5thGwYNB+22xycvUOo7bTHfxE027brUNWHcWgIF
Zkt9Sp1iMZ8a+jy45aQEjNiS9preeo3mq/rVBRnyFWOSR8cKrucmni9/XgDO52WtbJvlzLamHGXa
yx7y26aWODqs3UAll2FiUkwFDmWnk+4O7OcdoIjX1C7VJciWSr6Zmpu0HMptOKbWXsS5S0pz6SGz
UdEqQYBGtml9HwDhPVjzZG5T3WCyjRjU02+p1+mscJ6CZidTjF6MRWpW2k/fY6Jt7MKDw0/z8N61
wDmM2IFnM8gecJ3i6pqTv5kzteu3E02PkvHPt8D6tE3SynJczgVKWkJ5H7fJIUFzjeM4ujQV/G9V
lvmjGUTHxbJSWko8FSNC/1SIkyud2zxd9BBd/eiP7TmXDuw0XWfnQbr2qiV5xvXr5NnIQLvF7Si+
WKP2pzXKpbLGOQFzboa++XGLzBJ/DlMjvrg+YjEa9QhMxlbejwb+hW6i8xsZDiEWj0bPhkG3iKjR
HuVSGAXbbA7pGwXb2Z9gI4az5BXG+8dxrOcCSPltDm2bnmxwbVbIdfTM9MlLS+P0xd3+dLD1LNO0
FLuNqxW/Ayf43xdcDNFobieZXECs3CQO8DkwTa/g2I2D1TvJpraeIq8bLnWNrzYBJWTExDHmTKav
gol7H+QjMdh4iFBz4VIqMkbltRF/tSjEx91guUzQ5WyMluRGf3wuytCE5MJlWnrbObOJ5ZJM13qs
19gUyUoXlX83AEwsSwOkcB7caSNnjlNXt8IjF2xqcHUYdWF8sWF/Phd5FjvAUjjZLov243WNbl5Z
OvPTS5HPFCKt1V/8Ji5WpXae3CJ1aR9X+c4TIUnqGQkSCSraqM44lZQjkRXUv1/cKfvTSc2z6HwA
VZIW8CeXsuvdF+plE+ofNN8XN0YQjxL0kE6MGpwoFEcTMyga/kCy0Xc0clwMpQFkAiNKh6vUnI4C
thxZBGmwDaKI7BrSyLeTbDo0upG3qWGlX6kpt1amhbtZ2Yc6H4d/C/h39fvvpZZcVty7d6DncuSn
2BQcxDW/yPtfIMvm1K2Fm1zSmX51w2D14PnOTZPKXyWF3gYfmL4ynBHzPo4FiD5MylUS8Csm6jaK
5u4yWYqYok7w9sNY4rbea+dh1Ok6ASogSltoMnipnE4x8bVrHCx+HR+dWE/bGMtB3w7mwcxgFFdJ
cdNNumei6N4jHiIATxY2hSbWBlrKhKM0wFjj2T7oMjNBgFb4KINnPwNaYdrmfGxM1PyCqdPG75hH
dXFV7kuPfIGikRVxjgY9oGUyFlFzMmRxPEoGHw1/XZ0ztXSaEut5qF4GEZRPo6S1k1gYZ6TA7pS7
XfV98M2TPcFiqav6FEYor/68O/zHYuK4T+2tLV7Fgjfe+++irWK4YJ5ML7IYJlSg8UsyYxDsxhK3
LEKK7gkxYEAEHs9YMsG2MQyIDlb5smioC+xcWddQu2jeV5RBI4l4RXIalc35hv5QFxXZHukMa9Io
vypZ7P9aRxQHpoZUx3HK+3CAAB2V1Qox9kUkJlDEeSTDpAyPfWzsQebLq6hS1QUEAyPFRp2NMt+j
c2n3NQtwrRzXX3f0vvUq2Ke0EPfG8H00w+EpUj8l75l9ofNDaTZqAy7RuQ5NBIYIydUXD8PnQzgP
g0Qbyb2XtFnefsnfzgOVXXWdZ/YpbxgLvcVonnwn7Q8lfZeNFaTfkOTWF5/bujLmYZv3kzhkE4Og
MXUxYTkDPBiy5eOAyDjH2qd1m31Rhlnm563ZVZr3tUdbRLFGlzfMb5fIY6RjqePs0lrMusl7yCl0
+LtGnQrtAsGfjY6snLJ7WddHEHOMquPCWOYq1bVtkieQJTlZx0y2aXoDRZubZl/Fwy2+oY3tWs6N
kgC5KMl3VSzpuHMCxECVe7sgZRzkmG76o9H5r7ynyThrp9yNHuuK2gC1tDD0M9aIdUO6X4dz/6H3
6/IhXDAko1vZh0jV/kGn1iL6TdRRG9532HUlkVypubZj1raYgvlvVAzopXNVMlzcFFX0w8XjdMW0
Z9j5GkmzGRe4VCyRHEZjOEVefB/r1LzKhH5UmeHTJSWkTUQBSYSi/LvP0IjmZUbcbIlK0sqDdB+g
SWA0Nz8ksaXh40xUJEbW3yNS3aOlPNmty7SZc3rkD/b3cupeu5qxhcd/IjxYuzO3FQggVBBjuMMi
3DxP8aNdarlqnHHc2jrO7wcidOADmetRGN7OG2q4H5Mi6IuuBHbefMApB+sVptWN42HnSRm6ANtG
DjsguPjz1vJfK5vnklYe5SlVpvhwdpoBdgWBlcJx1rxzEmNNKHWyt5JTLaW3yRTj0CoDuoeP8Q5n
G8dUmm1rRx7rub+KmXMD3QGPN1hrW1bdF6v6rdD67SXEa8cBV2x7dB5Nmgzeh6srCgrYLFoEOmpC
SDyCLQkXOKIM0NKL4q4qIVzY6Pbc2N0qmTpbOkMGcwxGDCanDwT5aGchF0bTfRO0Aru6twwWhvpg
hYSXOjYmBPX0xT31PrTd3i7b45bSETEpSz+WD60jeqtCl3pOR0RiU0cN1w2iuaS2NFfeqB2UdViO
ErzfP7K+e2yt+JJkqBZmoKRXjdNlj5FOy83Ifr+Zdd/c0WT9XiDpOI1zorahPTQ389Dv3YL2Q6I9
cVO79cnucmCYfjZtdWWVF1cil81jMg0CxI9Dji2fkTDpJaVVXY20XyJRshDNGOjOjGBsjNqE1KDJ
OPmK75nG3G3r2/PZKz18oCaknuVDpl24HlXDaDoPGBWZJhxcWmyMxXVIrVrhv//3A4fRugMDsmXS
qzcTDLwDY9jwSvHTpWUkjk8kE2CJ90bp1neWkMe5sMNtuOhaaISlpH2CAlYoB7cyNOpNNvftznfQ
vsU1Aq1Zo+jN8QWUefH61sd5+yiT4Uc/jgV5ZSyONA9/+hmWrtyR/cZVuD60pA6J6nLeCjmGeICA
VnRYbVC9Bfv8gW1DbIPedLcgJCy2E5I9+6G6dTqLhGphveoMDEdXGD+dyL2NGWjSyIr9W2XAJ6Tb
dRJtDryt0C0YTvnUI1F9i4ww3CY8zx69mhRXL2gyCLiyoQKxmhxztp3x/0q24DnPoeN1+9FCQw+I
DmWFCOvtUDg9qdDz86xja58rlwx033cOs5eh4+me8AhF+wgS9kV3s16XRue30F4QZZkDSyPwO1x4
TZjshtxX55EO5lWWDQRTSr60ehbO5e1jAPGiyucA59qz1dZ672iXfoTqq61rII5Yd4PlY9+kHh1o
UGIDQdecw0yDC6cJ4Y6a+kXeovd0nrgN/g48HQmCpknipAERKl7iS2yk2WPY/4hnJHLaUfDfOju5
haKH178gDtMJp/gYcTA9GHkFDLllVw/w+a6wXoKLD8qWx0kmay5oYhrNx9tPVhUzfAQM6XQAOlwZ
Ppj9s0iU+mLPfOt5vN+V6MU5YjkRoC2zPr5qNU1VW+U+u5JNLRl14a2UdG0mvMcUarRjgTuZmzqa
pq0IOJ7NzSu1Me+oElG4RV4gYuc88vSupIGy4i1A1UZ6zdosAavk/vQjMcEpVh6+2WL8bmOV9V/n
uDKemTJGt5Vor+tq2iTiqVeogUSbZSgQiCv6Yhv7vIuxd7mmxenNZab01iT57UTBU5vVA7aTMxrx
7IhCHu9VxVeq9IVSq7pB95j3YXOMAADemKIDU6WC9Kur+HCuYS/lEKVhLPD+lPrTK4A1KlJpFO65
YFZwkwf5ncqX4DCXrmKNmBBUbQ/uDebP1YiXh0RaLIM5OroVEkJEESX/caYR46Sd88VCkJ+vjTkc
XyiDHhq0DI7fn7l4JBtpFzYhcjnm0xFi0XXS+Ob920fWOFfpBN+tJtNn3Vt2up3d5qUh+npNc+kB
yzKRMr20nyS0jRqb9FUcWksSLSb7CazGhi1kwz51iYKWJM5lsC29bMcyb1b1iHEnDYJqkzXWk+e0
IJTQsmdlXP/jZfZdqKuSM8NskE87+Rvm1PgDbOevsJP5LvHK+dEZIrImZnWDIvefRDDr4bXToVcD
KTY41cnV/rCTWeBfR3Xwy8tpk+dOsguUgJMYKHlwQKUX7tpyUOVWekiP+aiocnsCjLpyEAATkZ4K
BQTCnepDaC8RSIM1f9E5eTsCvH8Ytce5nAqD8SediQ+1kc0jUBJxAeNilM5NVcbxlW4bvM+txKzc
5b8KIX+FjtvBfqx/6QRERPOdPRCgbclx07LcK7uCgkMecey3O4G1GF9q+MuNuunY6wRUgA3cpg3U
izMzl9d1jvPf6R5EZF2Kvked6UdqHWcxlo1yTM4TVsihcTBQ5vUm7FtOS3mHCNCfgk2uAm9b9vO3
BtnQ00zu1kYI+8bCqLRpU+nf4iOGOB2VJcA61FJF0+obhjeumR7LSL7SdEZQX5cRw4cJ/mXRoKyA
v3+VTRJrzyBoNSduBVWugiVRlM9e5nt7b5Dn1B4u8eweHFNeXNDaON1Gzm7Cj7dWMu5bz6yu7Hqa
ftbD0qXgYYLMfc/c+cHk/3GG7UOARd3dSqhgydjE+xTk4E0StqjrzZ1MXQZ1Zh3zctcCmWy9hyTi
Pk72V/vBx9Ys+wGGQMaayxicDsvH0SoWmirg7AYViAYOYvjqWM2DtQ0NOs9Vrofz24caYRSXHfnV
M64HTIvNutEIgYMO/UZS+NXeBtedVT7QhBn1YhgnP/lzY6aGJIxjv4YIOLun0UBpHNiGswsaICez
4drX9TwDyYXUs7Iazge5W92bslwPUW9coKsVRayh/HvQlTnurRJvmL/aEpdt5f2S9zzKPEzBtvcf
U90cMRf9d+ISRIMJKzEK4Fd1u8rGxd5lOVjz56jdIfsiiMdJLIo9SPQTClE4Q8nzF2+JjwU+PGxe
EVIiTVDs1QyC3m+CIjat0cqM4mKHVbJuxpA8X9Bym5SxwRl+sKRu3RZF+GrgjN7ASahXLiQDxJut
vcSwyaa5El38j50m5iHNqninIxOXkUkZ55KvFDGrux8M83vojIhyWk4d+GLUbYl8jeSk04DdfoN6
Ob2uasxMjdvDuqfWtLuE5MCmPSBwPSHvpIcgdE+EYESVEJNTWDfCXk1OGWykGXawcQr70GENwMc0
BNtqjmyitKKbrB69Fx1Y+Q6m5T3ZF8RR5aWzoeEprnuhNw1xPrExc/7GOIaJ0bD3vZOJaw8QZ+Wg
x+sXppXX59YBvzZ5c94vci39Fx0b5saIgMlJaxMNufVNuMO2qmT9lLctYXEqJdJweUHYy0eJBuvo
pnZyFWUcxzoDdJVVVsbN20dUWMZNF2FDchSavrG9T/p42Mu5Mzcl1jo/6cVeaqgoZmw0SLmIr086
kDHCnA8eJLgds39AzHnzavoMq6ycaXgioWdGSffoV9F93OW4fJZjVVC7xTqXQYWzDTk+Egz3ZcDA
ohYsuWt47bEPyuaQGppwVXok+4rcnDZwbw1hTH8lFdkxphtOe0xT9H9GApB5kR9qGd70Q0hgUdOq
LxrEHyd6LFLL1JwYqXCXV8Vb9+S3s4xdENpGlVpdUo9zplfr8mDnsFYSHw+QihBjqUhutHDD67qd
v/uVneLPGBxKre5bNUGI8gxSK6e4dF6SiU5iiGpuS8/ReQGDTDsiJYnSazadP2/ybq72DMPLnRE3
9QkF9f/+lBchPwUdQICB9UG7BgRDOD3mqZ/czE6zywdk7jVK503lFpwJB70HeuXt4mjyv7gj1qfT
3XJHHGlRX6NusN9a6r/dkS4RwF4Gq7rwUgtvO5A4CZAcvzs7FQTcOq7uo7BFmkliRZMTxNZ3av/F
1rH0wN/tYxZ/4cT0TE7S0nrrTfx2CbUKp6b0SzpnZZ2fxwxaH2nhdoL+Lsrq/ui1VJBWQoZVL2Zi
oDoErk6WVvSeJiLwkvjVi8v2i0Pdx2brslQscACUt0iNlsbD+/3MigQ6VXus4aOPWwBb00NJAuVK
DFB4EETvGxZyFfnNit7ytKvtKbvr2/koijG/SsgQQbOCrlcvL4lpRlMK+mYXhBIwHBClNNDJHf0A
JJRgY7aGir64qe7nmyokcgxa9oi0+EWWM+tvNzWovWqemzwnRTb41kSRdcqbzj6kbbZz2/uG3fLH
OCACNYZOkTfcjSvadwS8F22BTNovCGSykMjGMtHP0rPJa8kEKCvMns8gBKI1AJBwNy3/WBn9rR3a
eN9dI76v2hnRNpJn6NlyzxG9uwSJKR6ASgI8KAoqBEpApgM412hCr9qiNqHuBM/uUFbfomng2CV5
PNhMLnlnjpu3n6YYFedgBc76/3vtUb+Zjs3QyJXMsz4oadrAmWZ2sPIyADTtxqk4+L1/P8zncMJy
gvdih1xLbmqdZohQadLtDStN91jt7IsuxUPfuuMXX5316b3OTI3xGjoP06bd/1Zu/P7VEcVrK9E1
RBy2qMaCyeSPmXARwU1alXQGscn7HoM34a0tfAuBBjYxzjjnJ5ql3/58h/5jIWmplrXOiYFz1sct
c7bSgK6+0V56N6o2eTlYTHSGfGV7xQSZtBgvRUWRYvUhqZFTi423cOzTVFNm+cZEnDmUNt6xabbq
sHTe+NXfaeQjAgHqW6A7v4iy+lWEQbzHX4lKIMWbm5J7cCEqZtzSsvVXSmbkMBThKR3yADBBNR26
kgj30CGhFeHJZUSEUIRefxhHPBiZO9p3TlPtmqBJ9nMBQqfv8QuU/YR4y4HUj1VOf3UY+/S82SYr
iB4lvKlFB/Nhu5hKpb2eIxjh1id3UPPZNKefIvbNY8DE6QD6JuHQecjjQ+GCKzVj66VXAt4ycMGo
UO4X9dBHPZZm17GVtGk6OtphQX2Y2wWhrxLi0QnEI2GWTjrziqjrMLjIJfOyfEp496xb/6fbYbqL
Wx8oMZiFddI21t51CeUJu+xUFbXgOe66XWbX+OCTftpNZCFWAVHN4DesL+6i86mStnkWuYnUg57W
nCjf71qzUhbKAGoUjPLmbkxJXh+D46iRmmRMShdSyJJQdWhtm8NNtgT4LSKtWNcowztKzsAmkGQo
vHs6meZdjLmpX0QpgDKL+6arwR2Z8iAyD+thQgcYCCJ+luAvJxX3HOZIGRqEvYbtDesjy+M1vit8
2yyvoCoov+xjPDXBFyoT68NojK/KtpcHS+KrFyZNjve/9FgFHkL6UF2GBpnZ6NQWILbqxpUNCSZG
zXGt8S8FaTHHtzlx9zOIE/fi1eVfbR+r3RByRCszZk06q75qcn0cqXNxkvG1hQoK9Y+LMuH9xTGs
c7FSJPPlXwnrvxth05A9Lid10xtz+zQhlNyR3v7SBBAA3oQobx9BByg2Ul8XPp+fNelJWniOpOL3
uKz31xRnfqsLNTqXFOXojvZCMcjvjVM0vGotcSjpsycaOVjRY861O7PHGpX+A9UiWEUjmc1zajar
P2+T4tOmjTxP0iaQjrZQoHzsATl+EDeul1sXDvDGrvACwlZicjtU5D+DhJB3nYWTqcnNUxH7aEWZ
w+Xp+BOaNbN+HXZL/Nd9OUz1XePgjGj9cN5XLalJRWHpHUy8GCTbPcs4Z9afwGWrR3XO8VudeqCf
cPTVdTA0pyBp1TYIe+9UVL7choy9qXIN0oBoCVuLlBLO2GurEM7tsLDC3Mr0sGVjLrahSjz22gHx
tlHQ1MgrZGpQXn4ZhFfMwdZhAPCrVepYxkCsJpJwKaKI+vnzjfz89mO6vvT52LQ8WmnqwwATYiEK
M57ei8jm22707oRn2iffrJfeBTB0PzlYEUTD0pp/tuxKq8ZLugOo5+CLzcj99Fw6i5ZV02gAfs9j
+WGZ2U7gVl4rBNRZsz8QaAU5CdAe7atqXJWd1Bc6QeQC5xUxc0kYHin9gSlWprXBZhVvHM9Ntp4R
zCdUPdU1Ugf7iInCAkGTiqORAcRYzlAEBNZzN2xKcOZnl1EVCgC+JtHUdz7d2Csbmn1jj81dnjPM
yUg3NUmM7nFuA7ps06MZFuHNwFQfG7vEAdvN9Aa9c1Oq/FXN3qlrWnc7NlG/jY0Ix08aib3butkX
t8v5jyeA0ooIagaI3C/14XZBOzUGjTqNoD6sWknGOMkL8R3H/9SNmTE8gEoUt84y/S1wwUu8NAkd
pkO/kCVY6ot8ee4wvxgHoL3PGPeANeTddzMfvpVW9h2WJrYCZDwrmHtXpaRTRS9356XxrQrlS5QX
hKdsq7h/Ru6Dls6tv3jGP4ogtUmzH/kjyicXbTd79ft9h3higCK29i+oiTEJk96VBIO9tUPxM7Cs
u9me3IORAh+CimDz78MQyM1ZFL197HiDWUNPxcs7DfqhcUPsjL+nz5df46GAdwTkn/oBQ5sQJM7U
8+Ns43+mgXvd6zaHq1k+QKX5lYlwa/i0sKgKh21Me22T5yRrsP8kX3yj//EAwM5kssO5WMvlWXj/
+yalFp2cJQEmzXADEnw6x1oxcIz1fTjXz3MGw66MQNJyujuUelxU7+C0HCs6ZcyYVoEd9oeMzBcw
Ec7TWNdnnaviyQmjvdv7REHD3adDcAaACxmA+eh13XXjCcUvpuupvRchoQXKztB/W8jGOV8lpzAw
+tWYmmhA0vzBBC6xC9MpvYWzRvuzMavXGjYv74fnerktusX5zXH5WHhY9POeKqSOQeb8edP6fG5B
HUqdKF1WP/Kzt5Xz+5G9nzS2o87njcR8qhcjyHu/SE+182vqSvd2kAC8hww+XQyqGaYhB5eojo6h
bAnu1g+zH4xPOukPvnL+IuHDOebxGNzY9XzruJWzznTg3bR1NoDeGNXGb6d2V1jkp/jF/NR7yaaz
COysFY3ZuH5Om/yH38zfEvi0dMMaMmQC0nz+/DvTgObrf1e3O8BQbYV63tEa77/3fnmEpYxStxgJ
WXfMdquM9KevBvEcxnaDiGHJaDTj5KLdnlRvU0wbd8zQx5tJALM/xqJeUs4MOQ+AC2rmGPpevp+1
dQkxJ94UMDGqoXSeynlmsAoeeRe1tMoNUp/x70M2MhLMHmUPp+EF8357NVG+bjExu5cun9K9oFQF
5eTLv42pSh6samJs0s68EhsdESj3DG8Jjk1qtEdOpPK5tFnXBBaZMG/SEvOr6Tc3Xh14K4AuLqB4
4ycH+fhmssg5lGIk+nY2xR29dJLPg38C5HO8q/mhxIME0UtsIlOPt5wbrStvcMKdk7pr9rzxe/Wr
LMzyH/vJW7wY5QbQaHtIg+o4D/5wHnOzvLR98W0G8bGuMl3vCjGad22Cwcmm7CqBWQv99yJ0ZZ7j
hpseWthTZsL+v3L74j40w/y2BQCOQnJJUGmCPQ2etVEazc5uonjNLo04O0vgBsS3PdiU5z4U+iZu
0+cAEhnvX/liGiMD8nYszr3wyKzzq/JbYIDcz/x+uu3Clgz33L8MIoQWVbcNEbtFcyNIL88Y2G48
l3nR//uGWoABe90Hj4Yy5nU4xiSKkBK2jiWzjbob+vNgBL+s0vRvq87buEPl7BPOKqBSNMj40W7u
eZO6ejJXzdQZd/pb3pThXxD2cXBSIasYRc+VGmJrlabetMsq62Br1HpQULxtPUocXowgXtjUd3rm
JYkWrjxiK6N+J8Ukch6QroqHAie0mePPTZPplX2ahvDEaertHwmGo79B0DNRv4wfEQ9dzaUZXNdu
WF7URGpIpELWLsSTc9YRwGHSvP4xROS8Gln7YqRuT7e5NLfKW1VVEd69fQRnGVf61kKyElz73rxv
CpGcdRDHBz+DYBODDdtjEnVWbx1HnSU2EMVYHIJS2Nu5khWQgs1YRfJbWSywzawMthra5F0rs3uR
1X9BWs/IsRr9JZksueK8MeBsvKSNrh7cwc82/CsD2K1ZP8ixL45t7Z7QQz0oJIB/x/F0V+gsfiEU
Uq6HnvBlwgPw3gogDEER/ZpU0z+qmBuIgsypiEb7tz6QDXNGnuzu4pSgnAbuz5MFzrSP9SJvILSm
jCPrmun53qmlunabvDkPVXA7Wq1BYJokAVea4ylQgHWcsIj3qK4Be5JpCeR0cKdLaGEOjyeC5A1N
0tYwljfgLmLUjMJdIX2Lr1yYcCjJcDupSN0k/riLZ6M82tO3Yn6tRWc8Wxwq+WVdqEhJ9MMbBQB4
2ANYTAp17iARFFVGfMlUDDdgPWJIS//3J+aL13YNEe3tDlA9HelhrzCzGK9Ju2h5Aatdz2RUndXM
lI7JFP7gnIA3e3goTfmKHhoKS9zctGPX3CTBLaeY6a86eJCN32KGZ8oaMMC4EsvLD65P2+fi+CYh
SQuYu7nAzu+AEx99SMEkRWbwYGdqx+Khqx20McPTWynh0FZeYfVuritzOJQZLJCkKNJXkxVBeky5
FR35BgJw9MkF8XPV0Fol8IENhLHTbU0k57rq6QKarOjbt49ZXI922F7sqjf3spsedRLk6NMWhj6C
70DdMWYBJm7AEYSpbNwKM0t3MyKGa6rgaRWVtsSlXTaPRfTNCAE0kdcdfU/yi9mX0zFXIHQ70/jb
MLKfY9W093NUrtLOBRIKLvlqYApzp3pnh253pI9jqa2ZEEgsw6g5hXbAF0WcGbUjTEvkH49RBvmZ
TAn5s2Bhd1ZIpz2QCtK8LMFjFXDzTBt4vpVDysdSumd2BH8P0muqEVa7Rq0fI05G0HDs5jt7PwZ9
lLfLkKbw3WRd+eO0n4xCPwUzziXnJlO9AWHUxsJW4nfhtXCLNXLcJx14jCqZ4EXBxzj6vU3NMkt7
lwSyPU8lGmUxy4lDjfdXSZOJ02M0H1J3ji9p4ZlAoLvkNWnkHWcACHLg33JUyysRVOqMXX/fk5yH
TDE/lyNE3YAEITY2RL2VzYAyWeYTGTGQk1f/w5HROKhBjUiIKsTDwvzWanL0oJ9tggi4PlPh/hFv
QXxjmfYFt+Mhk3Z6fhOCuTFTmsI/4rvttrmJ27H0RHwPCNo+tcwLBj8atwlBttfEWzsXVZXupWTO
828nU4NBKRdPJOfE5O7NJ1nZYX4NGWL6HgC6ukrveicUD4Cg4huvPBm2OPNenQJKGyg2GtiyNbpH
fxCMrULaMo4srXVdWs0erz+IIT2NZxG39/HcX7rofzg7r+XIkWzLfhHMoB14Da0FI0gm+QJLZrKg
tXR8/V1AXhvrqh7rtpkXGFkiMwTgfvycvdeufablERIk/oki1eHaQICF2XSzag1EiZJGvyWRX0Vp
00gNGxtLnfYCfH18IA3Ujy6YLFgdYbFPeqSPuhebK9nIdqex1r5N2GRyRevhBDTzLHTQ3kpIQ08F
jvghi+AV14Z+BO2DzlrAiNhqwtCXXqi7K0twrueWq37nxcSTdo2PnHtmheo0PRuwXBd/juGlMmGY
8NzAp4zL43xJ2FdWEapTcE2Vco7rRtkhOH/Ov42Qng5//t8QSMO67GEB6p4yXksyj17gFzy81PI/
8jZgomRbzPwnv1kQ0jtOfV2sDVQpy8jIXwT2srviMLPoyH6GH9OWL4oXkGZfdxvFY9zX5oN77aeL
JZ9JTN5RMTmWqDd2Zu0Fb5oKr1cDZbC2gHb+F8OhmOTif6s9TduZmuPT4MhFD/SPaXMdMMDowHdc
crc7q3yDbyIF1ZSbpn9UJTxphHf6Xmi2zxNOxWnTFF4bgsCrJPA+1M7QjlXJqdSJ0DnMv4Z1/paj
v3/1h/Lhx2b2K8/TR+6TiuPAjj5aiOfXgRkHW8tJ1dd0SXmkbmDM6MCeg+7RJIN5j42SbGO+Nh+C
CbsMfPb5rh2UYlPAkXr+2R8Lp3gicx5/FmAX0LFZYAAHfVNb1a4D2H/UePokYLQ6oMUyANhRquDE
CW9tijx7diEUOae21Q/Pct7AwaW/LN6FYvBKPVf7rqLxAeLG/QSVRtPW74Y3CgzML50+7MhCQS5R
GvaLkirwSnuFXLvCJyoK0WYeiRe1DaL7fz4q/JEP/+3rgjrAyFUHdsLB2/nnNMohyalBGIlZrsGv
WgGz2dSTQtTNxGAtgNhA9+cAY/lrmCnQ7wojlxsNZPkOpeaPbIgr/GdQFPGpFe9GQi+asrS7lCra
Qt/U2nVqiWLdNhXe76joiOHSHVjhigMHdyxyxHlOi8UStikNiOYKerc/Ml/+S1dJKZmgt4cRyNot
dmPg7b5Mf7mcMjNn7xAL/6wsJbmMCehuRTO8i1rBWqlcEW2RvpdrK1ONVwSy+rqNxUXz0EOHohFn
QzHEGfQk7Z6sJeCeAeyJZ+nWAwW5G9T6d2/EboxYZ2/lVn01pkvanXxzuFMYRK0hqQGQE1QyeIRi
kBs5hTtZY9o9TRKNXhBELLIh/0Qq6WwZaQCYRe+xDErNOpqNQopND4bRvFttS/6qtJpbOV0Uj7xD
bJjapiIJSMFB/hXIdwcWKrgTLb0WjXrsi1TbBYOk1AgLWOye6urrBvbZgn6g8uYwm17qppc+oCYz
CmQPuPbE/G6auhunHaE9lF2+zflTLnIaCgqr+mbe1fHijHrbAyx9uq7/lTS1/UtGzS3y7PyUdSYz
tsInhJgPERJgH+aPiC48MdRai2qScp9wbP1ojqi+AaND0RrSalvzVSx4G/Ja1HLv2+N9lsU2ourY
NiNzp2u1eemDogPnAplN9z2+8qxaO3YU7YO+Lz/M/GLC9AG6+V4w291YWTr8ERDV0m+gWGbJYQRI
v9TyPtlXKAAAxCUrc8zc24gRYTPkXXoSGgI3o7GeUFIAY5XxTlP84S0uSdZmF/lr/i0qA3FgH86X
hRADQHXiHuavbL7QKyADplXkJqi7fONlGkU9A3pwZvrWMkbz6ZpgY+LSODRobYgGqLOfVTnuPddK
3jqlivZtI0jHGwoJG9jS9sWofrh1UF/pUFhv6GDgEY/9DVPGp5a3MJIw7n+oNFRIRDDii6vH4pHm
LHI+EafxiRFxf0p7XdwsKEU3pQLGG1oppJ0aMJHdBulZzxy5EqY3HEJrNHgRBeC/WnxUerXN1Q4t
YahrNz/u2/Uw/UTAbrv2i0C/5WncrnPf6JdNX1ZbEOvaCahTvMwbMW68Loxf+szIzy1IZWOaBXkt
VVbQDD+Ey5eYkozC2k3ZCH1SHqvCl0e9IGzHDgAOYwb1jlbhkoqVkhMZkGa3MgsJvg9YYUEuh+Vv
u4DwjtT4CHWER5pbfnRloP7gzMTd58V7U6bGlRnaeFBbPd8QoqWe0gIJgohHGi1h9gt6FhEfbQgm
EwbV3suNamUM3P5T64I+vgH5UjZ77l+IRFjn2F9ImU1MIOZuYexdI7eZmgYj6CsrJn0MFDdvynmL
LMZZvb9OQtT6hZ2j51P6cVswOruy5bBUj3W47WO0oFIBFC4bxzmgeJ/CLQzlzfMbAeFs6mh0/WlI
a7nz5mVxusw/qepw5J4qduG0XJRuZh85OXiLP/CW0oG1G5ekNaSGsYEiy43QGG/2KPsVCC/esh4j
Vof+gZTKWyg5X+igfYuQpoKbtMmrc4mnQt9UUZWHfWQh4befgVc1t7BTP+FNrVmVun09EGkA0u7D
aaR5bJTxCTlA/5UUww/ProsLoSjtPkgAY5tq8SBhOXltS7rtpuxIVC4wFxFeYC9IfQ8dooctg9Zr
Ak6NTBb11PTRVbiEb89vcb7QpY+XflE4d8Q1T/j9CHgCrYAriWQOQmt0jtgyd3nIvUaCCWVwMLzX
WBtg/fk17bgQ40NR4qugrrWnCx5gdAETxdjSEHGLScQgW+SOOYsWTGmz+HBT4gdjL/SPWjoyBu7j
W2so9g6ZLDHzYWTeAuYJzVjVe9p5Nyfyq0MW9pd5ykcY8Zflht7GmnSo/aRDnS/d8FIb05PGdIx5
eUWssRi9X3OjBiMfX7xdtmAyp/KXG5hRKiKRKR3lJUmZQIhCC75Sm2cO0Dnyrd7dzIU3gsJXUYwX
8g+01yFEzBvBoiSYL9gl+qhs+QZVuO4IneivnQLDAX8R+H9NWOimRpLqFs0lmPpeSZRNoaBo56qC
blwQymc7Netsg9zb3G1GQtZVDy9V9p3SRztidrSOlh3bh7YZFn3gKMcCg/BCNhr8aNHWeHi7SXUC
sDNIIOGlkBZ8jTVIFrZcBan9XaqO/oqgwziTrfKdTZZzWnf3IrbGq5Fqn11VDruClswqNRqWnDqP
jwEr3+bPPc/8TnLP+P6tHYlDM+BIottK0VKr1qbt7I4Q5fgjUjmk48HNiMwo4kfoV78iQ5VnE0no
omGQerAD9NyjtCCZJhHJqpI0uNgsqOwMkd3pYgChSW0VpgztxobwcHL3PHAAQbCJG21AsEyam24l
H3YapiQQFcpar0t7ofZN/VM049dAwfMinKo8glNEOh4oL3WsqS+aH2gvBVFWZVoXZJtKotvqnsSs
SOO0wZd5LZTYf2VLWmWD6u8ri5GDLUZ66qUbnxy1/qvN3XAfWB3K/tza0/5gkKrnzpcuekLlIECr
vR3cYR2+0zccX/Kg/+jd9G3+5AHZlgsVWtmimSo7IYfkBIn6PPi++bP7sqRT3muTkYhacTDA+/KT
6Jod2sB4M/oUa82kUQL9HPSldZTjRVMc6xrrerMT1BZ0bAl6DbLUPpsEa1exdXHdke6G0PRmQ4e3
XWey9k5lJCAHtg5MOFi7KEzgBwc11FcM44BL0dEs5r4ffL6f42Cqw9IZnITCTyUPRic7KM6C+ExY
KI4mLIhnLTSeBW3/I+0EAupqL/xtm+MqN4N2D7LaYLU31F1IbbNK9XfCqQT54qImNjACN11wlAuj
4dsNkHDKyYBTj5KWh4XSwGqsx2yQaeu0vLIyPBQCYCTVMzWETv04XchlXP+pi0xkr4csjZh20J3M
WhqjzETEKrD3uV1w6g27DgqFJjdDlX1apR+cBLHSt2RiY2gVJppebQlwyDXyVhWOhgEs+KoQG9l1
2h7a/wPB30jNZsidZnvXeYVnmXV2apM3e5zEBFU69mSHjplTK0QH2UG2igJSNGf3QqhNxsFBkFoc
aKcEp9gpIRKQzuaPXoriI85UwuosNTs6J7zf2Mj8Pj5hzwe02uqAcb1Ja6I5wRcmspe+CzYhzAA2
TX9vKnxWRmsjSkmbH0LpVz7kjZ/qmDvLBtTZTjQhfGW6JmzHAkMgmbKOx/tLk4IPOm/7e5VwivY1
hLWKrY9bURlYTr02uimDw4FxbBC5UnVj9Ur3Q6yCTlZz+8bJ+Lep5+rrnyW1qAbiZaanwtel+nPQ
nzTpp0er/MAk1e/GDC0pr3Nb8x8ekqJi20zGGNSE/ks1FPceCPXSO7oPshP0amjBpLcxxF8U/raj
Bd9l7Sg8JURx7QuD3risg3LhhLa6hdbHNj1duHcIWhKICAyrAWvgWH/FudOtHMUqF0gjxkUmHP8p
yApYpyYKP8rVcOuNpne0ncQ7OtJ7jEqyRTY07vA21S8qcg7AUHCOfDat43xRgqhaGJVfrwISyCfg
73m+kDfC36D49id+0Y5FHFlB65gxWjlWcbX5qKYOamEVb04oOUO4bXZiNLCuoAfdM63tlqhFig87
HB9Z1R/RU4u9lCWvbarUtDEhBC5Rj/ZUgEMIR8ZvaE8PrImn09WlNXcZRniXRp0F3wZBKYOkswqp
Yp1kRn+eL0OgEt6rsv7HMqgfWdkHZIAATElofM9lwDh61rHNRkKSdWdvur9tg0ZQFt3t6XAFNF3F
UsETE5BNVejaS5LYxVYnKmrZhcaqM5AaVJx+YRczcRyTN83pN/XU/NBNphpd9VCdzNiWRc4wjIbR
gqauegqqLH8N5Of8d4CQr8nmukVFXLyUecRbG5WM8wId0jYezmEaBzfuJv+GziLcyZyAFVTd3V4f
rXelb9pTMHAZDbwrVWVnG9uL2lOfkarMF5BuRcznmhChreChLFsrf4aVqr/gGSNYXNo3EnLPjedW
dyaMhDyjBtiDFKjuOGvXQgV4M8YduHHuL4Ao9SUI9Uc79e5ndJydyOwWC+3YdRFYSbYYYrGnSOju
V+rChykVQmBNUnYX85lGTp82fM+cM3aGaEtlmqFk9auq0Fnui7z+0gcPVuUhCxA4c6gq5N1U/WqP
3m5YiKZ375p61IyJsz0JWNLC83G76sO4biqOF3FjbzqOfz8qp3OYFgkk230fLqNZPVkEaQp3mPAp
7Ak3FMbBIycaUprpiw5qZdcQu7LtRps/3EvZiupAR2+mRjtBvuIy1PbVVFaQASbPbo1SowrSDZ8E
eDktqu9VhmNV7fuTnOsrUuOom0dwp2rSvAQR9xAv5bX2W6Z7Li289v/81DCrWejNaNWbhK13bdKI
RB3hf8YUHRsZBcNe83T/iSryXUe+9pVqJWGXBscmGRMDFHlMH2I1mToLInslMTBYdO7YfoMEXsCz
7Rd9NES7QfaNdzI1Qn4rpYctztd4wGbhYI0fyPUtpS0OdfQD3Zy3n38x+XD/c/vHngbBf+v+TAgU
A2nb5IF2tH+y4UxmBDWAlP46UlFtUGzHk1bFYivuInao0l46Vt1vKia/+yDodDBhgXooGo90D7PG
sg3qYtPVOyX31C9I1kacBO9aQCc1TZSt6tG+HRFD3zj3QclmlrjgdHV2nIrd0oBeLkPT3WoqcRS1
Fa+9QmufmeH3CzPLPuy6NNd6YJbO0tO6W2d67iGwaiAj5Nu0Qn2iBumXRuFk95ikIagbtfpFXPuS
727vqINfLLXYm+AZ/WIcrHgXTkcjs8r6C6LlrWf3j1gahO6qFnGsNZFCRSX1nTVo8PSnE0TVnoMS
A8zIOHwrUss8OxamPtfJi23XS4pqw9Lv5C+EQ5z/N5Xo/+WbEcKeJO4q6kN9VpH+i24hb5MYCwpz
Yi2ImCUmfk6M0SiPvGw2zpYg3CauUmSX/crTiZvRrQn82P9MlFHbYE5KNw2f00qW1LzcOMZrq7f1
gnHAxTQrDT1wvlPN3lypLemDkl468qilnWRnLUudJ7r+U1sl/ZrAtP98y+G+/Pd7DhgUQh0V4aKt
/VOcQNooDXaYY9c/T6ZT9fGWbHAapzbGvG4os1UWICopY3/fmQ0w5ZKIijIAxF8U+rn2flNsRqsq
VpV923Lu5WQwLsqyt7dpBlp3YCgUVdrKQPN7KDrvreIxPI4ayEgN9/fWbjrvUum3NEzcS1S4LqIs
6vDSJjePWCRnN68rVvXUrKB/VkSk5MXYPJjWFqMBE8LIJzEfxEGzFZ+j1zMeSrS7FvXZU3F4rtU4
WPUkD646dSQ1Pfb2UVJ1WzWm5zdXmt0QFTvSDalaQaeQuOK0P+afVLSTcIhV9GCZJsDzC4Hds/SX
+K223A/hnTSL76Rrw6tCDLND2Fd5aGh5nHufjBXbC0muLr2TIWvSvqJq2EcQLrh5UE3YAwZL3JDG
Cjp/t3H8jlwENTrnnEN/W2q0jcdHZ3ZoH+SIQDuRFya3wVrXwvhSMaba50TE0vPuBxw34JIxFllH
0EaswnF5inT8ik0I4dnLML1FylNosPRNIwRSmndXkRvuFlLgzuCT2fdEEm6gtdhbI3XEqtdpEcje
QHbu4Hb4z/ebPkm//r7EgYjj7kf+owkV0RT//l8epLEXQDnqESukHLNtn7pb2dEyCkOsM/a6mMik
CfPfOBTFMSdmy6qsH8xXvaXvV+GqV3FyeZFerv0x/SpC04Rm0X9LMEAn0abO5v/91WIbhOELRghZ
7wx9+pdXW+tBpERBJK9G1E8B1HX4GKudq8T0vOlCdLFxR0BuTjGNyzFuXZaH0mBCSxGuq7s+QWhR
x5LcFM4m+GmX0ehqeCqz4ID/NPz/eLU2Nk+sLIJBj/inKDwEAN5CkNeuoxlnxC42hNfopXGO4lJ7
IsUvVmi/LGQX8Y33gyYcFRKPSyVrUlZJqFPguKNnhYhJ6vR0lMjI1Yos99NzUpaz1B7+ixyMcfK/
3w428nUDs5kDGuCfFo5+lClxLLZ6heNA/FXWPdw68w6tFWKvdUCZm3YI+Zyez0li7oUSSPVsx5Kg
AAJXdeOHHoRXLzVQq5lJ+VA0s9tKA/QDvf4FAh5U3xVMDH9M0LRNbXPVlGQjeFl4a8thiRH8kGpt
/qzLiHyA+BnrEHSDOm3fegM2Euks8Re2j2NNpF4bO/sscMtTH0n3lmvFtlbi7ijafC3Dxh0XWsL6
nHZdeHLL98orIxrKHaB+C9FN1FXpH9Mi47fDwPaFVQBxlDkmyhWd2wdk4e49G43JLQ7nIYw9bF4l
qpbpLFMwDNlkBtkgGkWAjNPwqPuV/IERwScuaUxNHO7Cvc5trGaIb1koiHsqPRytShlebAeopoFV
+StIpkUMkhebbxcK9aVyCX7oLPFOU3JVig7Pb1a5O9N2mzPjS46ghXvSHbieAweyW28iwpzPmSWV
c1aIgzv3Sj2lPXq57I6ESC5kZynMADQICDSo3lxCcCrPGl7alL2ui5kItVMTw/xsZZJcnQzKICbK
n9E8SAloyJEWXYaHMmTzGVWlPWS6nrOiJZxu0TVt3doTS7dBQViYhFoTmDTcAsZGaZXI/yazntS4
f1+wJn+YISwxC9b/adfF4dUS/yDGqy2SF1Hm6rmT5aoBbEKcYCCIU8xYhAwVLoBAFdW/otTz9nja
vqVLFkvGBOv1v6xK6Lb/7UXZDHXREFsYjgQwqb+vogwBzAEqmHGtTPUJ4vmq0Sp+GadLRV7hBvxL
u+qGGOFk232YsjUvqowxP2l+dJ5kJ5VGKiqNyEDo6pdn8iSAlLqzjH6hHiEzvIp0AiWDmCwF5KKc
Htgxk+6nEvWv1hSJUnYN/cA6fVVFWu4Z0KyMli22c9d0I5uVAyrrpMeEELoK2bd0j5qiyVgwqRUr
jSiSKXgafEy4UbruLakG7Ugi8gDlm5Gco0cXPHTF0UFRAGSLiMgIBiiyhcLR0gu+3LEa/ZdW3AIH
MTdzpf4xhPVfUd0ynIlzBCsTxceCg0Eccq0SWB2+YLtuT5oBTDexbKTEKmyG+VcQYGSWjQGaa0fb
zo0mbjbz4OKcXNDkwpeMgAJxo2QuFmEW3HqIY0HaAd9S8Tt/eZr5zcP+4rBNBMxnDm3VsEkXIemj
0LjQ8Mck6nQGZiBvDfBjRT3wohPjvSmnFkA9XeaKBOXs0S9EcLXT9oMBdr43tJ7f1L7dNerwezJt
MZaP/RcPyvhORK9+k1wKpGVIN6OLZZLb4Ohpv4w617ipnfvLJKT6MP/WaRVu2cmMYqY6sT4fZUou
h6hBrlQ8Qruep3gVDL23bXoQHJ6n0UPLw08Hd3ykp80hhrP3p+0BGR0ppsswqSivje3nr5ZZGAcR
ZWh1C7c6aSpskQ6O4xuA5ttIO4JPz4lWXrPsxt4GF8CKlvQFsYijbfgbf3S4WcENnZhJVeDEWDPL
sSlXQelEe7dxzV2sDAm9YuawgVlRT+K2voPDXcvWRuLv8744YdPQCjtzHRL/t9CncYEfIo0a2is5
zMV6fkEy8fuD5MMnky4mD85E2VPYmb4mfLjam+0QvEOMXZtGW+Jel1h5fUJFK8SSTyuC+5a2Pt1q
ljkUdjR00hqIJx4C88QOe4STdBJJM9zCnnyybADs3YqpZRocaf5yJJ7YipaFrIBM2eqqWU1MuikH
8MzLFpZRpsdcyf2DCr0HDJR7/EYoFr0MHJFfQBuf7ZyDkcwTd4VYxKJLCpVp9L3o7FH0U4HU2e8Y
bOx6kGLf+h0Z2YR6pxy8dlnQTK+OOkUra3ht0EaPDWSNQyY5DMsMXBJRKHhfQqObxrSHuAL7NN/c
lgYctV8D3/F+4ncno51m3W1gUrYYApyXgTU229KkrwPJxk/dgPXdH/JL1TEjNIZHyFh17XitfnWj
WL9600+pPv6sO4TQ1FDreSI5zyZbbkb81LbY90aqHwZBz6RszXTnu1q8djsLsGcQ06ErFP6SQYzM
AsQiGtDrhC2jUaVNoiMOfcYkKfq6JlsVE4hkngLpk8AhyWtnqVAkEy48ar+DAg2fYvjV0WD25UeN
vDRKRxhKGJhkXPLR1538SXR0tM7V5Mvvsug4X6rOC48V3stl3ashduDmrXb18Fr1BMcEqlosYUoi
Ocgo84gI6tdSlNYycER56LPyMeuO50sXqO8Et7ibyB4vVUQeJqDOdqvX5HaW+ZCuZpX12BZy0+rF
X4NlAbFKK/vsNsUHQnEG6A1pzFUE4CYmN+E8jaCzoTj1QvgrN6XBA+tW3LM+ynAhwrmdf41p8SmT
pVrl3b+GeIVarzTeFXzeWyBMI7l8Pg3JEW3FdJlV3vXndL762ZHCBbKq/itTo4sB5wJddJphQoiE
xYA6bq6ltgupTi9eWlMo0T9hcqI8laj73x5QMAD+t4Ip57PsHl5R1A+gDXpdLJXaNDbl3dVVj5jw
0rvEAOGckHTceZ0OA+xVea/RjmbUfa86bACW+agUf5lKWKqMX1gx8mr409yENbLsKunuG9OMN0YB
6LhtOEGNqZ0cfQEGUYwNkdyG4621pLk5qV2etQ7SJpyUV6g24yXFNW9Y1bjtOo5zzmj0azf105Uh
9PqoTZemCtV9lpo7yxftUxuKcjGGDGGDmt6xJOiNSLZ9ij1xVU/9L8vTPzyt9Y/EZDZAJPyfwbTc
963XndEAL8xpuW8M+FW11sXrP4YOo3vxEa1gp7aQoTKmgdSXcTSO7e6QrNhC+sPcQOWJ+OyUPr2C
WL/3RLqDXGAAUvUB80cfxTYkjOw2Qvzc5CqPS5yFNupydrEULZuzGPoG+ogtj3zP2iYWoCnmAQXC
ULr8IVqY2mbtsZIa6oXt13d4nQi7+qfSBsuu6LsHRsRkj/CHqHW6NsvASJqzkxvWFXkgiiTIbPNd
P/PbcEGrl9h4J3hsftQEOU4veSppElXOa0o3Ydfo+XAFJQ8gMnWUrePlJdEC5cFM7BgYkT7ugqo5
YjMl29gA1LKJJ8tT5wXbOPGag+/bbNhFGfSLDsvzJjQ9jH2IQldxWTQrr0zda1Y06ZlMbk7t46FS
lOZnNIVBd9Q8G43xGstRLy/zpU6NkG4xUYgyA0ki83MSFPmZ1dxZViRGAfBX8/Uf1RoMcqzWPkL4
6aKbpSCAifPIPA2f8MDrPnDlCmxItGklngOwnPFmUELmcD3UK73X/4JpRLkzoihOcF84WrfkndUf
pVqtZ3xAGKowBOq1BvJxAevz0Vudu+voK7xDKGEIOVmdNPhoBl/DpsIxuyNeqgUDQfeavotHztxO
qmHHUdD9i0QvxLXV+DNKRxiAUP6xOeskaTYhBFH8Jq3wkT11kLKcOAlBBUrijBOdmYZp4YjMkq80
kt3WyqS69BVyedU+jE4AK5Yt+oSNAVZp22p6fKDXWy75puJd08hiNQeOlAb896IePqsGgR0n/LkK
E1XWXXGsH2yUzbNLwLVpNPkOm3VkPEBSoPvvR2+pNFW+C3StOqaDSn/cBp7InblQAUUfXN291Xhz
xGJU3YeWRXhOONnSZAR9A42PIRCQ/SAt3R9VUvJp0TWdVLyV7YlbVUzcHD3SFiYruKFl4ujGpnFM
7KvvEtsT4qQpdaeDfqr4YGynA6YjGJi2TUmx+AvpYXGK+302ePLHWE9hzVHN4Gg6YJNb+U7Wd/rM
tWlLl/SyYuwMyiQ7NfSw2fqwXAFOEWOc26K7uLJbFblh/3b0MpwismFasxwRpWDtW4rTpR/7EZvL
ix/XHwMcgvEmqJiW80NsjupnFMft0kf/9Kid4VrIXO41nSAOJPYmbtHxwpfePFMcfQdVUjjoxspv
BeoH5Z0AzWNlQUVKSsG4jhqvtHQC4TlFW6jHH9XkEIJpaAj0smU3eJdi5NS/tBGNX4FTl7Sds3I1
D0UEQtqpg3MPvPSslSgGg1r/aY7OcBQZ04UmoRxBzBltbVmRtTyRG+dLb/Um+ZPBsCjYyk55NgQ7
gtsM6EmGclRJuthShd2ZA+T70Z3c+grRvEeaBMm6brpyoTWiPqLOsneVbW9miVNcED3YxPHNNbLg
qfTar0artRMYjHybib4hWcOO1tYgqi0zdO/k1/JrXjmGSc8b9vIQh5TGrn2cTUyCQI8FVHl2fyux
xsNg5s296ch3XEarqGmt99biQaNJToytYkb7ho1p5UKqODEx/xaq16/zTho7RSXTAYpRtMtIKlsU
msqqbZbjkwCMhJonar894+Fhl12R7qFffd8/DJGnfRMPvEeTy/aqWs2JsGtx94wyWZh9kRzmX5My
JrgY1lPq2R84Isu3QffGdWun2ckfEp3JO1vu2HT4PqCCp7rdLjTZDi+eq5CBpBpvdSIqiKIYAyhX
2xtHsEjHDaCK3uX1UW87Id7WLHafgV/4TyalcnISpl1cryPFJI4jIy95D5WMgyWl1FxUqeUusmLj
ilpvuBldVu9FrH8Gk65zvowFsU92lZ/mBcykqmots1wbxVifpYrCFezrUutd/Z6GoFnrkF0krtuL
CJlnx0yGER9DbWl501Fjet8y4sZp6+ZXPwXnqhGLWq7W4zp3Bqbmg5Qv80+g45X/1XpZUM5OSW0b
Z+m431DY3Qf0fBToXb93/VauiXyWn30u1o2tWW+y4zEtc9EcKuaMVdjqp/lY6ujKDYtAs9Wk6e84
nvpHuO7R0c41b6vHunGhx4NVq1dd5vD5QGpmkL2qln+JcXH/7MeGkHFLgi+zJD4zcCvQETvlU81P
NnTJB8/XWamT/M9lJJtnqWZxtWbRocLI0ymuM9eeVtV+SH3UzqHlqde+ByLRWsa5T+MzXhpjP//W
Tf9Ib1uTuU4OusRxnAWs5fBoBKr+ynKOxrE2gqOa9MnF8Z377AiqW/M6uDW6D6c3dgMLxKLt2Aly
Zpv7Gc1VT7+SlnGCC3RB2NIvZ19Za9na0rQzvtvGBHZTxe3KaBSBadxSIfCO6R1xRHkgmzTcdBZz
2oyZSt3WnUV8pZZs3ahEttmgCdNLpit5Ly4yDSVSYmmCyZIAwEQPbbtutJNrVCryZ+M5OlmxNpDt
gcc0wiulPG2D6ftsnFC5k+p4SBVCrJzYFQvsM/bSJKUHwyEHnjGiGxmlLqkk+oiCHBBTVxr6tcpr
XOht96vIIAMyu0Ni4Rga5VqM4YohR7qx4y4++TTtTQw880wcIvESGQu9uZKt2Y1EeEgNrKvjoGkf
ZGJ+hp7OWdeX2otDMcEj0H2Be8VaBXH83ArzqklO+eQe+hwXqPEzEDFLG8zjUuh+P0nLEgjsEEB1
1YleMHAWC49M8dW82zJ7Gjkso0xgTQmUhFjxsDB/JcGi1K3iwWQsXNkfQdYW76EcgqtuZd89Msog
ZcTIKRPNKVLaK8JvfU+51nGyqu2XXJRToGnvbvsgR/9fdsou6FKyqWfirWURBqW6QbRlOrJOZYrO
pRFolXwVXu6YsDi3BTGTJItf5kvRsLd4obUxO1xnqj3cGppjiJkUTq+cul+UmAMr2wF2hfG7qS0e
QYFbyJwzWWw+Hkcq3QZbsfwMIV/6WojuOEtAOSCHByFhW4/SyoaNX+NllajUZudsXeCvKkRyGSoD
gaqfqz/G6acgt8cfUexfoZu/obTr/jwYNpIO/qulb7nKIwfNgJTSbNY6U56FGGKsD6AKp45XuwOp
FV4YuGxjkWJC9a3/Iew8lxtHsm77RIgAkHD5lwStSInypfqDKKNGwnv79HcBmvm6p/vGTFQEgqAo
FUUBac7Ze+3sPsMxij9DSYoYLrHWyxI0pMF539Vd4X8tMlplNkuGSQxMEqFQEFf6WxjUH7C/S8rh
Y39pK+OTjM9gH7sJYvGg0a6aXi+iFxbEepTq5RmaF++kzsVrSTpb3yWvLNPy3eC0HrVuoV3X71oP
MAmjjYbiZLnbfreNhi4dJTkgB2aHdSc6Z1nKdX9UUfKM66f+TV7fYyEoqBQNuM86UPWdl+nuJYf/
zu08b7psqF/cIvWAr2J9TONu2aJHtybU7fuUHr7C8/7qedG5bbjVy7l2nuCEn9ZC+QwvzscOYG8d
M/+0hUderpdb38qOcXZAIPQ0eZcUHzq9a+xDYByr3HB+9vCSt1UtETA1BdXp8r2b8+amSJulgMHq
g3CmBl0jz60H50SMdPGXJ6akFFvQDsl+feW4vFzFBEhkpGCoiSxhmxr4PIgJ2tPknk05nP4cjRva
IH5YMN71eJ5wXg6BX+VTSDRVou6EDAgHl6z376B0z/68KLNwQrs3YLLNLifazF9XpOva1Gzj5mSU
drpZX7IeyLrW72OyaXWPv1chSywBsPj0TT8H6n6Iq4gA8hdWWOKSux0tZqk/YjnUH5uJFkVeiOhU
LB7q0CuMRwpGbyJATLs+leYZw2VZ/HAzlq7QzHQEKbegrp5X8lnn4Ik1Sip36xeR1aco4zHDmv0g
N1zc0cFD1vo1KaE+SpgyyW/trFOv4yukZM50kaKPX08J/matO8BSzDNidK25eIbcJO8jMAndEoew
HhrlOtyjgvW1OE6zMb31ZuZuJke0l/UiYYzGDGcYL51NGdcCep3sgGUFPjmc5YHOd/Sezu3ZrUNk
l8zrYH1okpbMuaxjU5w+moVVdWD9tki1Hdup93bbiN361bSHDGx29PO6UD/RUzPevH7s92igqr1i
ifqW0D30eYU69nzYXYSVSHes5jwZerUpEy7nrwPJpEskMWSI5Tli0p4iXXOPKG5ZYYY0RvNUKV/n
bj+gXSTSBeWAhtXnHrPJqVZD3KAUYO6NGTwKh8ma3AH7bITWfra07s1rsD0q9FW7lMCkO7fFdGgF
ZXBiPfFOJIr5EGmAupCbTlgFnOFJq9wXJPUlViE6m6xx7rUmeQ+jkiRHNrTnsJ+y9m49zzWNaTAl
471XZnBMQ7sKyq2itXturaQ4F+5gIojOtlR1VA7vWuSIavgZve2gxl8fFk1HKYXZsdtRkftpGll+
BgaUoe1GYLVZz7PByL6edJjVkgUW9K/zP1/+52vW576+O0VVuxudht68VuXnaDnkZIme11Ns0fyw
9Ry4u/zXQxqGPPvnS9evfz25PoyXX299pNd25ustSlVi5/l23C35WV9+ga9Hy6/7l9PlC+Ds/v3V
/ztdXwIriJ9AFxM+EQDir5+1/hjlyIm4AbpJ4tjA7h5sOzsrw+PD+cvD9ddfz9dDufySQ1/zIlTx
2Xl9koYqDDPXNPy//SLr6fob/+1jWr9AgmO3R1X+SKG3PPcNsvKxHIsUuum/z4NRI0VBH4/pslbC
XblcKxRbtrQ3t6Msh2OdTc28FaPsdnNR/h5n5xP4YbSBtZoFUJ0iiuqmqD5k4B1ontznEgqdSu2z
E4f3XSb8PBc56wbrw3XoINW5SZhpwVqOPA03K2gXp8ObawajTxuRoPFlE8aC/MOdXJSd8qaV5keU
Gz96b36qzOi5op25A5z4QUz7Wzq8QDX9pMX8IszwlHtq3KZGzb6poVGFMNKv2yqizJRTNCW2Q2Ej
NNsX0zWfi2DYziHsrkKmP3NRvuWqb/Zeofu6abyVKMo2nVa72yxf+mTih2ydNy9tnU2c3OEqPYr6
hygNqDHZ7zR4Rq47goNxH10V7mQcPRN88iQCmGpp+wuBfst6Jm236GwuOYK01Nb3qbT3YUdYAEW/
n6QrCDxXZM5VxU00+n32gc38vkn0g6fVKKpFzBtT/b51hIF2t9E3Te3eYmggVaW5F2E0xyp1O3+E
vYB5Jjj2tYGM1s4umDIOHZIQH43f9wTMZJGn3dEu1VOdUXBqCtRz5QcJMfP8nZU+Jnl3fGq1Ktxk
gwvcWeyXlf4JvMd9j47WJbeKeZ1WE1xCKvqWyHcT/OitFroHzxg2no7GyAYFb3bhLZydMxuDJ638
DMeBL0ZdsPFy87lZXCCd8xTG/YWssKPRoXVDy6Be6QDwmVgZfT31BxCFAfhAkcYjdSFj8QreImz1
pDPymWal9ryscFRrvjgLk1+5F1ie57gtPoUw3zpBD9M8eHZLrHp5te268r137TApVOxhrRe+Od4F
6fyoW/GLRCfOmwd6VFCAlFR4d+UYfkdH1OE03BA8Rc9N9kiUvEeCGc/UxqtjlD6y3Sk3WZt/T6z+
ZwZPt9VdtS+bn40a7yjGXXRJbr1sU9c3Ea0blekrZVKYVhpVrJQY3sx4trxRbd2xBNXAZV0N4NAK
e8+23nfn6COxE3szoCjaRCklujo/zFFI7w3m+uDmhPXYYje7jS/dhI9tegmaNt6SadRux4RJhx+H
a9eL8r1wCAda3GmxdwFlae09pFZN03zOdXipY8AOKaBkWiDRA0OEb0UvKAX8Ft1U1WKJHLE5EuaC
7CTuH6CrVyio0wcm7xOTTRtyLSehRZnICT49d6pRBpl0DRPgKe/r+JSW0UwkxDLEmbEXzggEKReV
oXVguciIt46FoxgdEPPLi74ers/+5QXruIgkLtqlkqSJ2Syr83pAWVGdm6Q4WXreHtZhcZ3S1oH/
z9P10frc+tX/32kxTcG/ppI/v89U7GlaXNnbP5/785v1DvhRU4hj5cBvLDurPNfLYT21kgyj+vrk
er4eukhVZzQhm6xz4pM2Ik/aRMtsPdUIVDbrnP11Ho/Fog1mBlqf/PMrrT0Q01rYD397/uuHrU9O
FpFhf/lhX1/qOuFQXwjJglz+x68nR1b2DM5Ose2GujzP9PH/clifa/7vC4IEAlSh7b7J23mLa1f9
Ut/LPsTzrX4HFoWlSMrpm4MAHOgkrTlogPU7oQFDsIe2oo7AIcZrBel/V4ma4Dm3+zG4xoNnpbS5
iI3yHWsyTyx+g43ZtONhNR2TUwJbvYJErUUeFaJ5ER1XmkmK6KTX9wXq5o2Qkwdwp3ysx17uZzFa
Jy0Z7ZtTavsJigGgiARNK7oHSO/W3ZfoZWHzrAG4sAaKK8J0nXxbXoceuXnIA/kHnXDnaGTydQxi
Emcm9vS1XhcHFHfTfUVPCGhC+laqCiF5q6gNcSDO0FC1fWvK6piOSE+bNLq237K2/oFmeKDhXL1J
Rf+rD7T2LoFCDiBEjLsoW0zkjslqOihTlPVat61g251LswXcHWvTpXKcY9mmO8vSmisbkPhma010
K9n+FW1GVm45d5eC9ugUf9MaewuDDtcdVSXUnZlHmdiOD70VDacofm9SjCqYqNTVTF1nB96OkLSl
fmu3brzDWYLLc9nOUHAxroOk27fU15MEoHDntK9jSNmJG/ApkhX+c6d1t7pVQTVdNOvkE8mi9t4z
+eGJZTMT2PkR5V60AbHPhqm1712KCrsGuvteF2p+FpWZwEaMb0IiiwmoG1OIm7nye+OoF3YN7F4O
pBlM/U3Vo/DhYpI91Ub9GdcaDZyk36wF6zQNf4eqyu5lQV5JLIkhMmzamZruPSXBc0Cp6Y/ejL/P
iILfyQ+AvUTMje9WqtpKPJsvjm78QW0juCill4+osHZRDCGCbDO6GWxuHvLoFT0tOBZNjr6BGe4w
JS7N4Jm328NnOg2arW3mapr33ZLymEKL3jnTgJSQEt4mkXVzXqCsZ8EtA0aUBANvuNf6UTvYsfS2
JZyHfa/X0OSyHRXsuqtYsCN52+N+mg6U8Aa/ndtPwnvHvftsQLO4qdn4aWLc2q38TJFgOAuDnHVI
Q7xdXDLrJ0k7sftm00yMoJNcSXisMgWWA/9wrS2OgdzZpZ7h/s4d78UAVhAa8n3KIYGXQY6uZQb7
npVMfrlofXNyxxsq3N+djuTOGKdsQ/vdo3pdiMMUTyi+FS0sFQ3nmqkFgo8xHOol/dUbHmMvoWe6
GEuCwnschKs9qAEVRKbpByeEjD42hXEenWw4WMMZoq5xLcLcvK6PTHvk9qRc5cPZ3hqE416rpguu
66MG2fcllqw1YwA5om/oly0HlzwLenNGuPNILz7OEyZdj4XpV2FLZCwzClvTNpLK1E5LS+tEkFq1
C9yJQuD4qxvm7q1wu2e9mOOrDp9jR72+uCkrKm5l8FRoTg4AnGcSC4xJ5wEt0AyIvcViQ3CrCsCI
K8uNpai+N00pjqaFiSFvRmdjzyp7xB+UB/wZ2WuebLSVlygc0lsJdmYR5oeHP0+JI6PI5LUMelyk
vkVEnN+W9r0nI+/oiMK8ZLFnXmavpj5W59l+le7VOkMMvPljSVpXEiNtbYeQ9WEf6nQIu3fNbLxg
K1ibfkWhdU6tQzCSQFll/stGo70H/0rhw7a6UwpkqQpMiQG7kJumLa995QbkjtBHHbBDblJH1EdT
S7/3LGvPUzbWmyaj4szfl7FQp1mL2GEfCHve6QvDwO0ZmqB9nq2s0i9GHNJ9qVlMz7qJyCZHmG14
M/FYuuNsKwfu0oSfzafUeC+yKr/RqfBwY7uSUEr8kn1Y6Qe+Cwt0z5sdWMShgeMlJaicTeN18uAQ
0LWn9a2hDado7FDk29q5ER0i1IwHpJo06xarNfGP/zoE/IVsuwzOZlIVRGOTzTK2+rDrjdF+TsFh
CSw9EsV71hn9S5PgV7KRORl5/SMm332vtRaKsiY1N+zxwmuZWaFv1k53NCv2Qtjh5Dkeh/45nKf8
JPUFkLKcTk7t7sMxppzeEtg4ozB9Xx8VeC/e0WrxuQ02Yy2EzV02DFxjHWltO0POdFWqDGJCGxh4
sDzB+JlbV6v0Mhz08NaEqj0cjqa6LxTvKPXmxk/pHP2kWG9OsFc6m+Dvvt+MWWn9HjB7mc7vER4v
AgThPMry1TZDIoIUspWKcoEfmQOgD0RH/tg2zYFlBAl3EeSfmTHpGfx5Nkt08k1lEidC6bjNxAHs
a78H+h4e7LRf5L4lkfJN3bcsDlBNuKVzCcnpPTCrkk+/uCsTCT51DIvmSE5qfifHhp5OVaR0xOZx
NxpW5htWLX2vVNadw6p+clLjohVNDaexAhiCeGtK4BTaZfsy0lC7K61pvGlsLjZTld20uAt+5Q2S
3NemRJK/8p6wYWxEZY23xkmy97Ttre00yvYhq5RFj3j53eIkf25l8AIKENYNM09dY8qsO7N6cAp2
woityg8zfG5cSHmdpbJbLNKN1jkgj5sYal85JiegJN42nNCD6A7Tj/FGv709trEld07q6HeVDk/L
wGi41+LxQYsZjPJOOnty2FE1LAYGqt4sYAJ6a8udUdXqYMVOeYX0Md2mOs4QimvDXstUQZBKWL6H
PV5WQt07FCowFykXM+IMfXboQ6tD96AaX2OyzVSkLXA9GFiJvNiD9gc2J/ul7oT5GFIZXIwLfCr0
PovUVc+qCt0LUUPjJqsnfN5AE3ZgMRfkW0ETEHO4m1fZ2bAr1kDLckETDL6RaTqoEd1nudqPBB7A
eMKmX/Iffy/Lfd3pCLYWBSzNo/FOl713q9uPdcmSJ0hYZGyhUzDd4BTY6Q9uzZ+r+a/S0LOmYXS2
e2qsmwj36waSfbSvCrjkGg3vfdqD0PnKilQ96pccUw0lrw8QzF86bAr17rbpHUqzEJsjNugnXRBj
mXsO1XcXJPsQiKtaDuujBr3DNiDR0tcXb58wrWHvGVRUWo0ZyloasBFapq0T0Izf9Q3+Sn1RuxKD
8EvPv9X4Sl7nEd38HJjvWjSiWa7UmVGE9LVSjg9jndLuh0NOAG3nY2bHy8V4clk2RVFJqd/kViCg
l0PUcl8g2droTlYRwRmKV7K3rksAZTwP03cxcpPXkRAPUdgYR3aO2UYj7G8j8O69Z7FNkXTW9zp9
On8VrLuLd8ZJg8f10+0XuyXhzWegKdW1aYYtOsH2iU8i3U5kxVzNwHkQi4OtLa1bLUzjjrt8OIRL
GbJwHPBDtLj5dDTj0+6N8/q/ehZaIVOvwE8sb6LIbLjEMsEbvJzKoLU3JeQbJDMUhEVKD4zwc/Ha
CVyfeeyKn3XvHeZViyNC8Dr9ojbKf7WigpFXp8YTGveYegYa2Lrp47sMds9BGwgO7YxKh6WD1/pB
tGreaY5NajPdpSboxWuj282dm9w09H1zmcLBqlHIIXPQ1H4sWT+otnlnWrwOQZrura7tfWPp3rWe
QA8sUZ/xLtZPnTClnyN8kWmMrSe11IlrCxSbkz+F5A9ciPR7WJO+BrvDZwNKYrPCe7qgKw/eYlPg
446uTVUOIKFpZBeV/qtT0ntETdCdU3hAZA0OV1zZ37UWr3HaIDCI3OjVXjqZSVfM52a9YRGO5BsH
MEiO4O610ioPVawWHWj0tdDAB+mjQhwvWtvqTBcQggLEhzh7L1/fjroJg24QXqJlvlJJ1p6cYqbX
ahrlzhxktx8XmGY8LiUBUZ3DdmZsbKviFFjUhVLIchk6YECbymcbwjZOE58r4wbW5pLpsjDoJsIH
GT6DpkTmju+/ccEK91n7kssITRPWYjo0Jn4ZGtencCnmIwwisbW1jXNT64BRA9y5Xp4H29iViDkS
9RkpIGIa9lB/xfQllIIhDAGiCtqC4F27IfYXQOeYsHdKldWSPI7LbwjLH/NEI2MuhsdkLtHkJUP5
3lviN6OviuPHVDlMs16RbeepHB67yBCbbETO6IzGW2sGAQ5tsBOJlOmxcFnKR+OcIM4kKwuR+TL0
R3cQWN8Nu5YP2cJHXvS0qJ62icZGoZ1/iGD4iPOyftY89WxJrCJ1M2XvRWLta0F90uzbzg+i4DaE
HtSPQBGcKFOocX1RPycMhHeT92FA3N9ohHYhcYznbQwJ8IK8+FWfCfjxAy1sXlvX+LncVi+9MXSH
rMqK4yKbBSpwZzXMEyUViDc9oz7WdOTOG2MyPnT94N56I8Kn5Pl4pui+t/iV4px5Tbrtz/AJBCwJ
kY7uiWesMtmz0sy96oLElwFDtNWUzeNYN8dS4FdxHPMaJgSdIG9ND1lsTdtKRvVRT534LDFir5tv
t07nLZuq+GoUi7OmyGi2Zna9LaQ97zEIV63+ai6NU6HN/VEsq9Z10qjnYm8w858Kd7R2A/uU5z4d
gTXzN9I1xBNFwAjrVmiwdectGTX3vrTS8RyU3dsanbgerIYwvKAJntY0os5OI6R2Wrud9JTZPJsn
sdGUTgg2Ss/7OoMGAcxgou7Zio2t2G2XJfvlzqCObts2omnWlnMfoi5wGK0iqnx7wsrco0RuuiWD
9cecldpTrX3CuVVElFKELz3tFsb1sbLUsPOmZN+yrrvE7CwYDsfUwxHpvKRLW56symI7YC9GapzE
e0foMJqBl2+6AcitYFnGsAJhgOrEbgq94TQQw+CnsWe/mU6L6aKTfXJEi2RBlzCth545dGNaZrkd
axXyMaBkWQ+VVe6zys62QBW9cxRRQdVK0L9G3sOqNmbnS14mQXU65YsZJ+1NKiBqOE2ZwazQ2VTM
fz/oI24JSNnDIGPSW0aSruTWmtJlzmYJISuWLlYbe1SSE5YDnkXlgv0t7QeUIF8+dMQY8ZlGIqjB
5RA3RO5orXkPFDfdFlAPmm3H/A6h3vmAf+YJ3zFt+wgbOtqV06BOVlIhqQzSmPQ7bzcE/Q8sbE92
pTf3NkGsCcXSnU0PyrNmeaw05wTfLL/lk/jsvcx3nFYBAI6vAqTFYOLYXqZgOVJQKYJiyS3Fx1f1
ML6apNl0TWVfKNU8ojEd0U4Y9sXL5xFES/1TDLZ8ztiGe5Lg7DKIPJwHYfagUfz3ATPWfrBsWJr4
Z2/a6n4EfBnFzfwtrd+HwMURhvg4YiAkkSE4Ntq5YCtxga+a15M/9E7pY6CnNu5V1XNRYzvhw8pS
NzgXKGT9sdG3reKvPXsmwJLI8qUlmx3VvK015O4uCTK1wyqPQYRlktvbxp5JBrWEKLbKQF2qj6bc
d27J9Q8ZYlfZtuOTVLGxqR5SFEEUBKIGT3YqgGmMPSTYyKh3dKoUUR/oIXAHyk0s6kc+K3mudKSk
ssYxR2thRk8kIT9g+T1aZBqamkYCWAxJSVJDAMNRX4eBHsVUMhgPyynAtv9h5/xnooxDxrxuMZ+z
mvP+kSqQJmp2qH7bRN2h4DHn94BStiCpdZjRXSE9SyUxMjPlkG1cm9WWy6/emxJWBxbf/245M1Zf
7n/a4GiwC8tG/mms//7TcWaSY2HGBMs+qCq/RzalHZyYznGit09wVox98WTgW9iWgU6QKPxZ3AWu
9kkx/tUy4/yF9Jb45gLJWc9CHQpbZSXOZnUe5On8EEzpAVsrotUcqH/gTFAemKd+WIhhROqMRw/m
E9LG/Cr12fydR6x3g8xHgKETrDYGlzygkQNLSX8LhPEuNIChdEe+qba3L1nm9OSyhoiadOPUZoN1
o/Vrb8S6LU2DfReHGi5T28HN49UXodnlNsVfeulmG5sMoxjTyM0SvXoB2NXcqbz5w8xZ5s7RIO+U
PTk3bbLhJg5j9JPC5XtA989unhskSGdroEw0KTv/3lPeCk/rzg2Kb3GKtfboeWF2pS5/CDvW4vwS
qH2WLYlM7ynkF1+HILGPXe3WSKEopxYuAStTHb11JReqGZbPLM+0DevZ3xhIRzK0IrnHCuDtyYQD
AV8Fr1aqdosP9YoG1NrYSSR3oxcC51iKzVOlyV9G9DvOq12Z6k+m3taP7khZXVcYMwjDi/QahwlV
Kk2Z6DwGr3kKhwEbYOdQOgQzegqlxoe3aLIHMWrP1Av6TWbE9bWc2/q6PhIKjlXrOsgVRq3a1aEn
r1M1HFs8/NXGiq38ZOYjJpx8qxtT9CvA8UGxwDmaTLh3I96wp/9+VXv/pDq4ApEEhnQdDKqUf4Pj
slYM2tnSoZ5j9N0gzok37Jg7ABYcANGxTMITdnMQYhGQ0R+6bBL4Xwrhfwn9C9IStm4XfJMR6CRV
AlBzZnRJno1U5ruZpsm1NeQtTWt6du7soZHN7edx6iC8MKooVId4dwla+tJy9n34KsYmPVqkHOw7
jCt+zUJm09YG2bsieKig2p5Y6TjPdc7TFGImvWouUqeoYnh7LBYWahS0oXpKghPL3RdPmuJcVIre
MpRHQ7feZTS2OzWObPSWQMjZuo/ADsW2IDksoS/bgMC9BHXBnLldKVP5YBzDyf4ZIDsmQ4HNGcu3
+MHKiCRIftLVtG7O4t5graF8JEeTTyrNonEz65eaMt65JwmVNxuEp0RiOQ0L3GLwuKsdPPbe5/9T
+26Gf8i6yCs3CANwrFnIjPLI44LTtP8F82AE/bt9FjgYiy80PXCbPMf8WyDHTEMIrwrQoAYvhtFN
3Ul4St9jhaKuYikkE2UZHV3NLY9Iy2CtTPE1SsXEqjlbuku+18HZ1pAU7NZqaG4Wpe/2NamDTtQ9
as1DrRvdyUhVulWdd9Xs1ngHNSNIw46aO6/KvjdUB9E/225wK0QX+V7qnHSmGZ9SQP9sokt5pGy7
jdMSpn+tD5u1Ttg3fl7XJdVc0GFaVF0jqzbvm6jNdgHhuh6QdZOq+VUDgOoFE1sAmuD05mXoO6oU
B4qTM3UiomOWeoDsu/H8dSWTsUIvS5X6a+Dq2SGd5mw3L6ejdLPDQiiyogBrLksCRS0RLbX7jZju
g63rwVuY27C+Ifvt2TIMpzYlAGqFY60HkVg0JCS8Wwdq0frOWzwKO5mq4rAGHZRl9Qec6vyppr7M
vM8CeuyW0o8dii2J6trbPKfxHmGk3DvZNPmGU8cHM0pxcjnery85K+lPWzJmixPCDqpBZvx7rqDL
jjVhB3m9WErDKN5UfdM+cqXeaKG3d1BCFL6F5jVkG4Yu/K4oymY7lHb2NKTD4zQazVMSMU3VS1Fh
AcZHIvTu6IFoSNfVyUk69P2Zab6GUXjS0E1v6GxovsRPRDlpO9EcuINqQzMgnS96AgJLTb90YvpY
tzvFPrZ/BL107kp7/CNtVcpI0RCVgaT/ZxQdbS99W/heZwCd+oVL9h1NXLmLrTB7C6PpN7rf4DNA
gOpO6kbiYzI+YgxIdu1cetdWs39RR8QEFswfRcHeDLDsvx4VUZTdihn1lwdfj95IeWxXFd6UPeFY
mB41Gfg96/8t1F0KWstBBLHcppFLbJEsMYRVcN0qc8QmoY84Z1vzTMfFva7dorrorZMR2zUbE08/
VUUR3M8jKrd+QpBbInkHuJh8xqMMjoVq76nKjvhzk9/s1z/WFUGRA9pEh0LJiP5JslSVKhKTwsbd
QXCRyK3s9BjXon0Om6y+mGn9c9bmARVrThWwSC3quNBqVVU9kcNSPmkmpHMG6/I6BvMTcwIecRX8
CM30M1iScNZDM433tTFE931XuY9yAshL9fNIHwWwswT478isPlqVxPACLGijs+3Zr1zIMfOMLbIP
uH3j0cgD/SVCEvRUVfVOt7sP8lcWt5qFiFCGDkUFCpR1/AtYWnrN+uZKIUY7fd0YnfoDsZSNzYgS
VKXN9GvpeX2XkXnNFQ6HYCDJQS3gUOplzanSuU1U/KkvWAw7zAGLxuF5XirUVZs/Otg0j9Ek6gvX
CFFsgdgOVYqqVLffxrjV8QPA0qZ4RoHT1X+mmS2fBOTJcIFBac7UX8zOeMG7xt8OruStmoP4vp+5
vzpQS3noZE8y0E6u5RuUwz4JuWlYzZeJ34JRv5rjW9P3+SvbTiAY+Pi0IGRdEoImzqkA3ZELwHYp
IIxyrRwbWCErYDiIYmzAVASnH4j3af2hmahzkIO7YZA2dyFqA1+QlHJpkQPsRW+0cIKW0WxEcSIs
FiWVk3+DNrkbRkrHEaTVtfAltLRDipZ8g4frbs3FweBQ5iYbZbyaoUPbSrXI6owPfCLOSS0IAVBH
JMkhcbbr4NWgHv6wghO8Hi4FbrotbQeEy6G2tfWePMIo0x/yUAILxE7ouVn7UOrzuwa9/LoSYIcp
0zbrS8emlhvbGiOuron/YhYWLmFzODomuKuQzul2zDExfv3tFJmklGzf7AzDoBea4lInQDFY2rLz
dW6jjlK0IpmbNoAdvfc5BG1Xbz6F9kdnDUs4tBHdIyzDimsRQlUN40gn0/So2qKdU01RP8K4KPd2
ry3yMmH4fWNW720IPrTJv2lBIHBRs/gsQj7YQoR/RCX6fM1dGBFTppBHu5SFxlHdijS6tbDc72qT
+kxcIRRcmIX2wiyMuoh2KMXqlXjQ2k1ycM2cDOj29t+XdcY/kB0uyX+2gCZjeo6j23+jYwSV15CI
lokHlcXyHFrFqxaMHu0ag1V9S2suXjpLIqPGJOfYfpSdiyIft2dSvQ3Y7j4GVb/8j/ck/hHE4FH4
lKB5bMuWEL/+Fl5aZt3UzzlYarjfhb+Gl5ZWd5OatA7WMkWuhzTcBWEX3euhsA7ZCPUAoNp0nzTI
vIHZrRajvDgKmIBfDaSpNT7lbDMewJtCsKB0XDDaziJwgs7g1F3d3i12eB9Z2cEk3s7eYF8AbsMP
npKnqc2XKPc+uCYhHd1ep7kSD59cIt7VcFgbWkxGVyOuNlNgexenlTTfIO7VBvo/MeJ16jSk/M7k
WDezs7o7h7U8A9xrNkGg1HLQIdM8XRsRdqdOFz/iJJ7upa4OyZL8UgYyvrQKBvaiGVlh9BbaMmnG
JzNwT9CxSjyBb6zjAoD6E8lfnoeNiFbF1uwgb6RltS20Jz1y+tc2n8xrMJG0K1vyUeKJTNi5+6Ep
Vd/CUX+Cql/6Q9LjUAgdmJP9fBh7QM0ApNVJs4onrTBm2qMSuyu6mA0IJQtIGEgnz0t2ZdUpHAjQ
BOuaelTqXtcujBfD4TAm9li2rzqCLMgLEQcji3vcg6bxMrKMDTbUXO5Zbzo4viN7q7dW9K2nuOg7
Bdg7qneTKNRz7iIWrCbyAfUqOIStInUH2RN+JpGM2bcQc1Cb0Y2Kmzrdz/pcf3S1RmJCVu4RINj8
Ef/tk6yGxvhfnKZ/bJTIF6WPCB7OkKZFuuN/7v7nMGq0AhTWDclUuAWYg0A06DXarVlBc3dIN/3Q
dlAkqOuugZymA9HaNQ5SL5G8VFDzy2xGsK59o3GfgKZxkoOqIKo3oW0e//u9tr6b/6hVeAIqjtAd
9nYG99vfbzWRBKJsiuzmTo6NocKQpyZNxGLX6p9tCeIoyxqTvNA69kfNwgeN+clO1FvupT/WVZVB
YVEL4/wusUGgiU4HXGg12UmHVUbaT/+tNEu2u7qydpUlvQdtLq7SDqMrjdPBFyk7JRgfiDQEY+Rq
ipuHJrwMQkJYndDG5nN7pHdp4eIjN7nA11O62keMJalzh/06OTW11z40QfyMcwB8nB5djZp913qw
EJ6e0lB+MwRYYDzwDNyLMmQFVoqFWrk+Wp/r48L4X5GGf+cPmTqFNMe2uBYc75/XQ1lZQehSFr9p
/4+y81pyHMnS9Ku01T16oMXadF9AUgTJ0CJvYBEZkdBa4+n3A6tnpzJnrXPXLCyrQpCEcLgf/88v
TEw4k2RSKX/WLhA7oI5unKudJHnL1ojtmYGVaRgfdLPoLrEO4w4qCFQS8imPasUzq5axE2NT9LAC
YhxwD0HPnmPnu0hGthcMRwD3vL3+M9CZJCujPltGSBzeUnpzK8mHvq4vn41oNHeG1R6u/VwgiQOl
TXvnmvp8aU2CycKy3l37i1Ud7axmxjowN4w7o+wHwBQz/94RetY3StA1AIR9mU43g6iNN0JU9b/z
lPrVcxFyoarwNBFojbecdl0r/mIrh6lTIUewp2+p1qWr1m4DohSYBMrUIIvZvHM6o3G6xaRuRO7u
ZGZ9d4V5lZCA+EJqxZ2l/M4LUvx1jeK4OCjFMCXZkCScvH5+zMN+EDJz6qZbxQjNi9FZ44G/+y7k
0fdliye5/hM3AxojQKtrohVhcqGnpxWgOcht6RJpdK8btM5kRM/SNtehQrcOyQCIWZbtY1P2OsVK
ObkgSeaJRbwJBHF4omEiu1cKV1WsNwk7gcerjGWc1EC5mtVRtqGLuz49YxGiPOxkzbtuytSBegnN
RBFcnUKu/2DZ6CQFUvKyobM0bVqzYt5Mnloh212/hWtQ7+QeP9PkRPrB/ERrAL1XDVoMVKj85dur
Z4GqQ6hMVVaiMmU7HsPDJqzAFHzssEVPiHrJL4uPyWrKu6SgC8c3QiVAKud/oq3nIityGdSgAOAn
PhSe7qheKSqTJt2Jmx7wytwDrVfdWtavgBPms4MGSiBBqJagCO+isenucf7zUB2cUmCHQJvbe30L
vxutAWvRFWVViOqUNo8FqoEi2F2w0ieeQHieMnYScNjZpKrQLY2BEI1/P/Pq2zrw15mXAWSAWWuK
romKJv7qS9YVRGMXSbXc4oeDT0s8nxZdfpvacHItGc63mhhn9npX0AS02fI7FZz22t9h/atOOixG
V0T9vp+g+vpx9JRLZJ3oPfRkve+/gDcrpEbrdMFF5CmZae9eiVBFQrSdlj+U14AHrYG7WXQpMk4z
vN3Cczwoj2g4BDU7EoubHa//16dZFQgpvEO1tqhc6DmNIKG7hf62Uzf4CYDkfsRo1P204N5dwzLu
OwWPMuhpIsYIjE1TMZHm1Kb8PrR0RAcFDFq9UUZ62xijPMbJ/M59YlPaayee3e6ygqhOUTyTOiPE
TrLBcugcjcP1TvzH9/l/RV8VdfQSVWX3z//k++9EYbfsDvtfvv1n8FWd34uv7j+3V/2fv/rnz9/y
on+9qfvev//0DYrChM3+8NUu91/dkPfXj+Pjt7/8f/3l376u7/K41F//+ON7NZT99m4RzeA//vWr
/ec//thS4P/jr2//r99tx/+PP/z2q/we/2076/KrS95/feXXe9f/4w9BUtS/W6qmUMopmqTRU/vj
b9PXn7/SpL/zWGj8Ao26bkjMbGXV9jEvM/5ugQDK9C80HVdDQ2ZQd9Vw/Z1s/F3XLPAAxQQjNkRF
+uO/jvKne/Df9+Rv5QB2kpR9948/fvHa1UxJk6n+ARwxu0Serm4bl7/M++rcEWXYDMsJwbzpqjHL
9hXWq60Y05yO3K5qzlM4e/JTUvU0VzeKmC5F8G20GGl3lq5eZpjf/mRK/OWS/utg/3pw16rov59d
Ds7g8kA807lGtHnUX0K7MaNkCl0GEYtYE2781t7Oy/RxMhB9rNZcv5GFaDy0a5aQxKy96ySfvrEO
ILOaCYnwr4Zo1OstvDVpxKmtX1L9pjIWGefxmJ51nQEcpDVRFsRS3WKT6w+4Kp90s4Jgi6bJkOf2
OcRdRaUD9G2JbtAA40FeaWMQLSFSoCl/bcVF23VL87wCzJ8iPZZ9OquHeDNjqweCK/79NdlGTP3L
NTHpbBkqULGqMQx+vmHrXNeYWjXziUAE7FAENuJXx/I2x3XlT35anqlPU5rig5n3kiNppz97QF1q
uriQ4LbQ4fChDP1OhmTqagIJitulHXOMk/XKkzb6Z5y1oosfSLsvO/I5RPM37bv/y3kQ5SnSP9PB
HhjKvww8zEnY6DaSDF6sETQEp5jWlImSq3gfJMRSblEJiyNW3WZnpbTBbK6lO4MP0KUuiEvt0ZEg
Him2HAewfNFgDhNM0gyH6ByJ3yWY4S9N/tjrc7E3OqnfawPBCZUo/SbOUNtK959vCCRqzdBMFMwW
FcWv9sFhPxp4Y62ndMR1T0ysvWAKn2PefjaxsryaXXw/zSF7qqs+JK9omYzKy2ottdfVEpu/liwC
uS9r+t+WedaBlgzsff6sMO6NjZK6NtNx1MgTtnCCdq7FBGkdD2xbVpK+xI8ZM/JgbDIBH3Rxeusk
8wYznc9rotCqbZrBYdEeUBh/dUq5h3vcnS34JOGSHUYQSffK1qrS5A6vJaLotuCVcoOd6XRM4DJm
vJOwksSCmWz2343nn/dx2zNOuCB9LtUw2SOJv8YLssdlUw9tGfUFWw36pz1l+VPYL8qxE9mkka+0
pFPxpIq7gjiM/SyuNMuplnfRDIAMV78qivhIXJFD5Y0cfTSFc9rr2FICZnkkYidn1LGpEzYV9EQz
R7Evl/tENUO6uHWHbRKOcmbUvP3mQf3ZR/h6Ysyu5CZaKr1jydp+/5eZdZYESJilKZ66Z3NqJcIi
UTCLmQLpbptDJ0hf4po+r7j0AuE718Zv1VM+SB9/3ns5yqFNb1A+gpCNmxfjhpZUXgPkOCXvlg7F
3Vp0Ohm9rPuSRMLq3EzL52/O4+fOlGbKG0akbW7sLA+meE0I+Mt5YMppQhy2krtkLtU9VIe9Sazl
NSE8JnILBB27B60j2r6dVUcU3sdOwxsukkY3X5BZL3hJDQPeiHMEL1vMu26v0hk5YiCJuYHy8P99
uFxu0eB5NNk26Movl91AI94BliV3I02C/ajD3+hGChy0HdjHbadwdWSWyHNx9HGJX64rmkAvaTdI
63JYrVaDdw+R17I6Mn0iExwL+r/euQMZ9OciltPjvz9mluyfpxCZdZcoCllFIQ0k9ys60BLrhp9S
EYHXGqhfkexepnZE2DuGdDOWOds1iAiQj9pjjjHFNZps0txreru85ZQR7dvAIFEtZ9jOOtTm3KF+
AJYhkuGJS340lTiwbnH50d9rgme9WmpQ8qjDDwrfN2IoYaHkWuhdmcpRvj79+zP8H2WGTDlDKSNb
usjzrv8P/DMGKZLluLm9PsMqoSiOSubfI+UJCqvpa1Wl9JN20aVa8IauNrp6hmjTrkd12pVIFogN
qj2BBsFv5p/rePjr9E35w1Oq8ISyFlk0n39+TFfanbrcyeldQQVOn2GpS1vtByhPVkx29JYUIvZy
AzUyvsVvWPVKPas8nCC+tsO9HneMK1yVfErohnEzHAQXKxDdK9rk7U93NLKHr4/8dT7WiCJziq4F
bKLssWPxv9ZbiCFypgVZS/oSEPKLxOGwjTVv2NdFCl4IdfgbVEr9eW/Eo62xasnX6lRnO3cdl395
tM1qVkT2Z9ZthRaD+J7GLb/DYtGhBpDO9KlNZxMzNkKQZYhyED1s7RG6Hr5tlb2ckycLVubm9WNL
OHmnh7jAEtU1kj2qPwF22uINkQeSoqoeDhAiyjzTJ0ExrFxRtNEltQjaEcqPXh4dsvQ391X/H9PW
dm6WpbAv5aaCavx8X4vM1CuSU61bSGsxCTz0egQII4HVepWMiYTqaQSu6jv+ZZdFUCpCtDD0ovvV
p0aYcHn45OSwXoRbPWPHNQDgehoahNrLIqes3TpzrJdm2utYeNFjkt0qs0d6bhGye7sxIQAGUbfr
Ib+GF/M7wd0LQW2x2/d+f8fH6g6C/jrzhpqcju2KLL+5u7QDfl2CtvsrmRqaAontB5EBP18DdHp9
1Ky6dSu390ZJlhiJuXp5DtubxXqJpAOq0SjZ4xCPDdnYu9j5CeaJnDKCQjevH6guWAwmQWs+x6OX
fYSV1yc3mtrRo5DcQT9OZSCQZ5nfdtJrjujB9Gst2BSobB16N80cUiPYOdvhjwgZxr0Uu9Vqa8Zd
9aMpd0zH5mzPrdtOdyTOy+/TbKch9HLP7HxNvVcXpmFoIcAoAVkgaXXpKt4n8sfYqzL2tU6h28L3
mpw7AJARFq5DFNO0eokJtoC7vYOloVQ4PT6VKqb2Tnmb0LyYYVzBCsbLJoN9uu/WO7n0BsZ09EEn
GBKzha0QttEwYOgilNiP2MZ3g3os8iKorjwX5tOEWJoImhWjAmK7nPmzl2y94arczLXboS8b/Q6y
eeboEERJHknwGreXp+VZIQ4c+rNtmLvMdHEUJaCFLuiM6ZAtocx/rZDeElEGm5jTSpzZ3E8omDqP
VASQgSVxVrxURjiRs8vRbhod0x0/0aOBDk+kaaJfx5yUw0cK+KUUtpXx+Nm5i2wTL31B8nCiUwmG
MAEIXFzC1HeOBuPq5pXIwfYRwymtJGbFMQU8SBwkfpV5USQHjZ0Z42rpCZjZnLiEwut40xGP6yz9
PbMBgOV6m3TYzz8gaOF7lC50JrIgKzE/s/Wn7VblTl/Zcz06Vudor2prt9wuMs5jp0eag59B7eAE
i/4Mr0fOAl04LoFFwxxjcyfRoGsGg4ZsU6cDteq8pXE4KF4LhV3rg61zq/odvtODg//rqnorzcNZ
u+fRjOjekindO23xyG5BuA8/hQ/1nXuQfvaFk+h28k63LeIz4DGSgGU6M9niDYpFG7cI0ikYUeOj
iXEyml2JUQYLbBtWDC4GmhG7fBWzCw3fRFzkhFA+idhdPTnfG7RbYPpGzhYKtzx2+GJuSiBmjnS9
kWo4O5DPnIwUOCZDE22AY2iBFrpFRjt6n5sEX0iEvdMhZNbdYQQGI2gz0JKy142bdKfy497WviEk
6VE3aQ75sQuB2RQLvNw4oDsZJo/PTyFcRAw33Ck9dYSA60w/0kedwUkvXL5knVO8x29QSOWXaUtJ
o+Hkpk/iR5p6RhQYOI9/014B0yGYNXQt8RgZPC30scjWZNrq7wLOD7LhzlyJ65ifb0Y81yqCE1BE
ujHPHbGekKWRJEiY+FB9O1sIIDQ+3BJibPW8PsZTzWHBnR3WG0XGvPa+LX1cGUPc6t7j1+0mfiY8
d82Z6OBO8NrWrQq3IeWTEZKAwOPMtY91j81KzP6escYzPXII7JocLC6ZhFqX+0YaFDaX0ur3n1br
cgvRma4EucVe0ziMv3k+QiOEoYifIWi43TZ3RV05Jb2xFBmVorhr6pbCZ9u7uMeMsGHDE+OGlbPS
WTGQcG5PcFS8jAatBAi5nZ2XDhI+7ipyDI3W7+jR67Yr5UGq3AjAbnHNlpSZU699EzobUz6BHAlh
+GHCoqoPJGvXkgM/IoEBSIwxN1ZB8UNGqVTzeNCbyIN8OKbDQ9U+GZafcM4exSQtEHYFnjQSk9Gw
BB4ZXBgGpoQCUFa5SY8Du7LTkLD2LrpX8Vb64t2RSUL6wOGFmcLJaJtt1CunUxxAdcB1bfH0ysbs
XXtWX8v3urVDwE4Jd3wGH+ahgt0z5eDXq+JAiZyBaTigR9DdTK/rQb7AgcKJmt67+jof9IexPMvi
DwUv2SLoXvEbg90Qv9eLlywwDu8xFxFz6lqMrsgJKYIUV/eWW3eaVT/9sbSwB2x53CuF1xD9TCL9
4LQTJlc20b1sPeTI7SA24IRkuankzCzPso0+c/tLWl+0gw2bfne8ukyX1RehuB+xaJsUXKmrsPof
hPf1R31uHuP3Aq+8Q/+O8ocLw7kNtc2pGCfhCxlfvbOYc9/MkIxxXNht4V0gbPE5fuF3OQYoGoIz
h3lAdufOF5hfmN4e8ezpWZI0dMW0+zAgt8UHAzX9YtcMm8nFIn6ePUr+sHklbFzCV09ygXFyaT9C
vyndZnRqVG9oIRu6DzA5aM/Z5usks9s8AnibHylyHwJU8B7+RpRChy07+lB7eRDewHcO7X3Onbel
h+pFZ2wJrqZhE2DDA4QgaXzF8KVS2yQoE2lOgussD4OdvYahXQkwXvbE95LK1rf4+t4l8lmBpqjc
VWGALHZUAu6XavrafDAtHyAx6/Ztfe4QL2g+fyZ3+zzfZxlKTWxY4HDRqnOTjYJpz4IXIqo3/F56
Uroz46sFnksfpfI0hLBED6J5rPv9QhQ1PZ96ILHqScCdZZj3mXLkZ5WpEOyAvy1TnGnd9L2TwnFj
n40L4ycz7NxzRfEcdATZFn+AHjJtZU5zwlKcibiyvDhycS+R2KoSaaV4scwa4WQV+MqxrfZTfNDW
e5k8kcov0gCmf6V61fwwl8eycBefISpSwDSuJnpi7yZpUEhHPf5eYQ6F41fqjhhKFvsmdZeSIGHb
UEkXfzcwgBuxlnAHiZnHV3Cew1djuoEapM9+i/unwbDfG9WtlO3GMqC5xRj3wGktqlNVtvPOVnhq
wfDFyuYrXEAFSHxgOfTIKmxEP7U87lEIhtQ4DQtU61qrt34jaHLO3Hq2+44JA1tcWuNune8S0UdY
Jct4HiEQuUH80Iv72HRb3SZdZspvoJfOmF+ztkxeepc9DIKjKEe8ZBbZIxqCF08iI8QtRLe3PPy4
AE0rVmHk1LhnFUfdxH3SUQY3yR8lZD0SzzkkHV/+wMczgf8seeIGk7mVhD+Qg2XQc5u50LXZZA2M
lhzWniuQWQFJVbEb7Jz8Kjpy5FhW5bPbd37UezRqjOVe1RGNwIX0Lcx7JGdfC06fOevqJrBsIr/s
HVP2K81VU1DCrV6CYwFvcm2Dngodp9ktyEFRdpb8oWkBxqvIAdAVI4qsIhxJI1YAe1jZRUC4vWfs
RCMO4TskqQp6+JvpFKbHrOZ+cC0dsWBl4+RIO3GKCVuHOxxA+bx8sBmqBFaE2fNK6zVZgrJ9WSsA
TCpIV/zC+V1lyfBDEpdAKTC+khzEJmzERIi5q2saN+H4lk6jW5p3khbIXFmqijB05fRZk5/M6k59
pYu7fove6neoX03zDclPsyXfe+ULoomVMK6ReZRZVGJREnD9JY2SGdUZB9eEVtbYzWO52MxnNIxE
ydVK2kbeXO7IVh9I7xm35Q5OdQWPK/Y10clwOqg9VQI/KZ8UJdi8AYWdOW0HPiiOVD2zWWbHMI0e
wcEVlvYjmwTBKyS7vcNLsiCHnIVbsNMXlUgNkTAoTGXsGTIO6SrsLebH5onXi7ea6cSU7Y+8IpJt
1h/raRCACR1Tv1VoHYgBR118Yjsous2WjOhGlHfMANA4w216prUvR/faqXptY38SbHkQtyXEMPxE
PBK9guO6NPisCvPgZwJkYMpFV2gZFns+jaMkHSxsdlPkGuyRRI+zXw1ffmQTqFHjCF5t4dbiyIpD
B0KlTuIImMCx1Icxa0PnFCqvlLyx2NcGp5tEgYwlQwEfFjuMHTMqA169TsYKQCd7Bt5sWo7JY/id
Zb6XduCEEauS0j1H0ssi3yqWo6Ux/V4cACho/MWi/3javoyLnDmmyIW2h+FFkfbaU0RyGWOWMeGO
3xrTxp+8JFpI3YEQmTWaMOhBu4KpfPIK7YINGpgkjCtnkLcv7au+RzlVPFqtnV9d0sl4/UqYlU0t
yDHYAkxZcby2C/EjSi84omlwubJLZ8COvVkIhhEZ+0WMxwMjP6p2HZi/gNtBoK7+9CAah7i+h6Hf
yJ6lw8BgrnHRNyvE+Yw7UyTV6T5Uejuv3zX1RYjKnRGrbhRrLzF5vkJEBYVPoHpLA8gIPxsehfU+
al/05iHXGBwvhXivlyfyKeyKQ4G4Ysc81osMRWd8CePLYj4O2NCdFMyKB+FtyC+j9sYrzHFykuwy
9SS9opQ4LdJHDj7UohNZuge1e9lkA+L8hRua3fKOljLZfYoltNzbkFXtDhghLj62X3PcsAAJp4cc
ID31qlORYFsyvfjiuhMByOMTeEXdPpmGwj7KrwMqtBC4HtKnH/dPNZWglbFhvVcMtyguhYVgIX5I
Yc924RvXXFHOpPEi/RWKi5o9jPMR++UquiNRzibhKiiKB3PZEWwop5dSP1e97tQGTrS7FHBRcAEW
yYRQwnvu3ZARYUQD/XFqd90QJNTlbGCqnYn9L/N2rDxgmT01XmkCs0AVcgxQNazWloskfdX600yJ
O+dvQ/ISiU9oDMvkCJeJnX46o5o/sfEnEypUg0o75SMyaj7B+/eQ5DXH72fgDyxSl2VRB6SH8/Ir
QFSsMQYswLu0ih4tPfLRq6rLIRTu2RIVfJOqJGauu4Fd+kAsJKXsrijpQ+2aHl0LMIVqfdQrzfwD
Flntzbieh/ktf8aF213IqehKc09X5xZjkoLSflfc1D9EOl3ouJHUM40LTpE6o8g6WNnZkNsaO4qu
2GH25+ByshWNXsrn5YGAPAoDpi1TZCAjZpf1h3HxLGmbDkqq+mr5JneUZrRE8t90t2Q6y4BEv1wn
3ZJ0yBOwq4jU+gVQ15V+jidpYSCs8Hp/JOVZ6d/G+Km1TvN0xJ2/Dk8DS790EDV/a9OyCS9Q6LKT
fQzTz4YJEKrIZue1S6O9jmJ+hjG2W8KXWLydxnei5VX9yM5tVYm8xujepf04TTzcFBYulshGzHq7
EtGhHJQoGDWvV0gE2EGdNjV/TPAKRIC0m8R9J53W7CkuUMCrN4VxZhFPySFwetlbkcbzOSFU0oes
vi377SfN6KrKY44WIiE/3Xit5GASPD467r2u9AySVwUP9IBX8gJ+FclB3u06sBg+T/CUbr8oBxRx
hLJ5tBLs3jgR47Adp+YBliyW1yquLMOhEm/CeWeMztCco8hH+72dI/BC8i5EhZ1AWB0L55uJ8VYB
m9Rt1MOQe2b0oE9IcCArH6J5x+HSfpsQCkNLKnBtgG7nFYWXd0yUDpMnP6cBxjFrN2n+vsll4bG4
nelRKHe6D6qlhKBEb6oUzBb7oQ22KbQAnW2xunDWrQEjV8SsvpK43BXCxaqNe2tTEpMxR0k8Y3Rv
+aBNrej3CXuezsvngNDnGExD9nXUqjf6Dy4L0hiub4od5O32kWRlNUE07Th8CdEMPpL1nhJB6U7w
tvq9WG5XWZ2AznwuCp+uZZfypVxc2LRN4kmmk54jqjO8kg0vNVGfBexpVcKmQVEbLzORYGwVlbW6
Gs5X8y0HKq0Q83xsnHo9ECmD5rd+OA6tM8kBSIMyBiSY97KbDg6mSri0LXgPeL310VXHST50EjYw
uS1pGDHurDHQ1yAdz5H2ImLeJu8xDWcDzi0aZSdtXFBGldhSK+COs3mwYmQCwSkeDnNHpkjQd27R
Hdi/kTdUsbgAu8nHhmsBBbXGNpZZ+rYIn/v1BpNMrGXjdt/V5xOCFHs0DtkQsLddhzNE4nwECnUp
V1WT+3/QhOOyBiCE5Xc8YcFWeH00vyur35z79hR3j610DuUTR2+aN2L6nFE3bhu7/K6o3omtkTIk
EXBkv6T81OuHHvHHeuDth8jvMY1In/HArmrEpzCgCB/AscCuTI+stjiknDjE6p6/5wkvsHPObyzN
q7O7ePrqQ/y7su9Z9pwru0UioJYomHM13+GjMKFKzB4l/TAxr0eD06UfqvC8XbjxOyOjm956lsSZ
zHUZhByumlqwvaeYPcjiUcCYtceggB72DR8LhKu8aD2F2EtKKUhMjDruRetJq1zujWDe69JueyKY
wa3vq3Se8xtZCchsUMEXlZzl/k4fTkJyV1u3q3ZUlku5Xiw5SOXLVJ0K89CbR9jrYwu981iMwSru
LcMd2jdDDLisGujgYj5FzSOSOUyOiA0gjuHWUgAyeyiCd8nwVoyPWn/mgxg41nKfmm+6yKg8puIe
I5hmQsl7MhFZiL4m73WJDjX4njtu2pxAkp/orIwyFqSXtGV92mnhsVcvMaJv05OVF926D5Nzknp9
dqqHM4Olljw2k6N1ZHPRr/eTekZxp05gwoTNL/dGdjLnA3chqkk2fOR6D/JewirAvF95TBC+8nnr
hexEFhiRYSgcOlQxwo1mPoQVGDbPfX7KZGwuHV0he4zYH8qigfiaI/Ak6a1B3bzIytnC/fZ7qLxw
28UIogJ2xudRut9sMbVHjIXwks1U3J1ucgDtOX0clBeuDglz1Lf7ZAgI4hnm5/ab2AdF5CnllwmL
e70szZ7slgpr5PyOISCou5agQEakusc0ti3uuHbVim2CD+Cem+Bj92H9yAYQDywjgwxyWNc9dopc
fXRT3Bj2XZ1M0vShiN4V0NXsIZi2cBhq8IARIRYEm3jmQHzsrvzoZQrJ0/W2HUXtfs7uUo0cX4aC
P5anYn7jrwYWelBPwCvNUWkZaJ/yci6Xi7GiSDvw1Yp7tUWPA8qAPaF47jD9YkoqWOX9cD1ahj/i
cYI5IkEP1nEYEdA9KtUBN9lWudDOwvOeMbWKbEDLt7xqbY435+klMIR9QPhJZo44A7eqmP8xyQ8U
JVRlt0n6XDckWW721lridjPGEW60yd5gS1nS05I881ij+ZhpH4vHmh2N4XX5u9q9mVRjTbMP5fMi
0ZLeNdBpefZT8H3i6Z7Zc67ZKapujOJuhNDMUw4VH3JU6Sqhi6MCWKshuMU3dodG47EG0MfOiC+l
/TWyHfFGyaP6JY2TX9WD3X1hBC9mJF3t2OBWwEJgscO5Z9CynlRH+QJgCdu6ITlMcFAc0OAA6A8l
EthYgR39CXRIqmEq+CM9x8ZnooDAzjpEU6Rin/mN/g8dO/ot073+PN7KIB5E2IFyqoxoR8Mt4jwV
bgIsNW4wfvisfchfBU8lnaFL90P9ET6Xn5jV8Pc5VDOUurao05Jh84g2zqZ3ystHGcMGB/1xnwBR
24Xu09bCnXpUvAyMJnP4eQyBC7uy1eEPOPMYH2yyXLKgZ3che6xgI34Vpi1vRiFIzWhCkrawfXFi
5nv7CeQQLQ6XGA8S8DDOj4PA5mhhu9WwyNrDnZzZanMkMKhgXw6eeJOYbkRuWqcES76XpV2beFnL
G/hIvbJvWGJw0zBZbZ5KNvvY5M02zKTCdE16I6ywmN22LJM7CR/vcz4cuCwNgErpJGRMigeKBALk
tR7zmx2YN+dVzRU59Tb+37xbhDlhtMO/ZF4oV23mQc5E6g/0BLrnvtoLoYsZOJ+QdqOtkKSz/ddi
ZtNPIhc3m044Q/aCS+qd0QYdcHkEXPKhT8w9OFEat7p8xVHIjdd2CdRv8ZXbSA+JW1VaQa1xdiS0
4YlEyxPvXZixzoKkvcYA6hizE8Oa94tSmmbTKNv4stA+APbZUl8mR5M8DtHoQVozYsfcGRYdN5lG
HXl7INIkg9MXBHVoXTzG6EYofjsFW8mhHmLFo4MUYzdXunLicDF5He0J1NMUSjyv/MR6Hd5F4EPc
SwmkHNwcoLH2JyxUQCJl/OfckFmfnHeakdQMA6xvG2Uc9z7uXOjMmJ0VQPcYBvIHlj0teNuB2tJJ
Q68qBwxz/o6PXdCEWrauH7ko9NM4XY3GTHRuMGB11xFNqaO2MVgGqAd71+JQ9D5jFGRrU6d1W0NL
RdhHs1jbc0SImLgSXEvqZYEv8OfMpcFY1A5tIwZ9da8TyKC4Yb6j+GTA8pwT/EmjTKe32qPxxoET
q5DtxqADpzfaa6R9YabtTjN1qcczWCQ7fstFh9xFM1bCZ9bwmQciMO/cIYdDiL1FDnihlj+lROmq
BKpum04MF+mj5nRgvnGjY3U3I6yLNnx/SN1iAJfhJnqAdTxFmbi1U/kf6HeWaKckZLTbBo1+qKFd
DAQ3mYt3PoOPTRd3lK9s3sksP3zOt4HnbsGwIGg2KIP2uCO9MDx5o/KzeQ+fwQH2CiywDY9zub7M
gny1LzTqpslb90JlV/V9XG8TI5VfNZ9o0Wa5S80VGrdm7Sc5YVzbnBppLrxB2kgEIYa7kIYTTVc6
VxKI+47wW6Nxq9Briu2WYz7D/YwqUnmcEuYFRhbQ2UsHKGv5rGmPzK8ydnaJD5+IM29lZLGOiAXy
dMN2gs41UvOZ9qxw4dri2c7kBvjGvahajJK2eU9nBk/9bg0gjGJLmIsEOvpLtO97ulHnhdIsu1CJ
N9hih261OexTjbM9poIF6hJpx/gIizXUBbS4ONeGEpaqPohNn54YGrUYg4nxjjWGb7lpLEiTw9Ul
dX4LW6DyBCdOA2LzeGB0+lmtChbpCVBpuNS0QDH91vST/MWww8bgSZzvTDz3JK+6Y5O/ZQzbmY7Z
f0a1HT4yuSSNz7NG75V3MZabLt4VOFvQlmV+6rigjqy9hJi7V9ufbft3YJcCx3E09tuuEupIFO1V
la6k09V3EaH35Z6GH+wIJi+KFcW4S/XTrLdON1xCYZdWu3Bm52nRHW1sgzbfWnstx1dRuR2K5KYT
j1whUv8yRrUE+HtT4qJP21ABm2wh1NDhB1dGgARo/m2l7AHHzU68BfTjjse6B8jDiLPyJhWfCI8e
cdG7tM1UZjDsiJObeiWCbSejdGSnWPq1QfW07iS4IZUHZK4ngcaslbLuUgqYN13mgVcO+DHyTLCP
kTh7Rxjd4fPPgmkYdzhj21jPsuTQ9+WDNx24S0W2bObABQ2N2hayVx1TEIreJAtYHOhMQqGpuA+k
ZU1PTM1kw/DIcSdxA40gobIgrq6Rgp5Snz/NKrnndwQD55bPn1EGqF91iif3XuqPTRbgAN4y4jIU
OQc5CRqFCROw1VWoN9LXRYY6G6yWv72udAUWITzBKrK67Vp02begdhWUXYiBGTbYr7yUtzS4DSTk
gQ3RpqCE2aqYu1bZSaHDlaEogZgOrxBlL46XHCiDPNeCWfKklDAwOhsu/8O3lOkYc4ROofLsOLzf
NDlsDnkSORpeV4HAQ8mSd/yQEYqx8JR7GAMy4PTUFWnIL66eePJ6O5h7S6LimvCKCdLolFe3YejT
ZRK7i0hvWfxoYSTNlH7mXkgfa+ZGKX+1+ttBecizR3mtGa20lPNXXAasHgP6PQMAiYwX56cmPVsS
et/5+U8yApEEqY5I1Y8pv9KbTWenUwwgBHIqMuzoV0ak/y1ETzHKRQo94zFPSFNwRbzZpRGKSoUK
aWzekbpxeTndJdrh4KW3B86JFE0iMSYHGkGGm/DkknFC13kUg6i8VOp3jCRc1fpKCe9rok+lv1VA
4TEWne/T5NGCZpTVT7H2LTXuuukOf5kq0by0OMkYyYmYArxxGsNwYZIAEaflkIpBWXxxjUVUSfw7
b7dbFUjV3Hq7dOhqmft65L0ijca3+rAqT+mKlZM9Aca1F3Hcx/UhlzwqYUYYNgS0rOmJ048dgKaI
kaNfj5Cz9OegBimgol0OZJylyyExvlnw/9jtars6D/rGX7v3pd+nOVaSzdkigL2QZEAaiGm09sa5
gJYTAPit/5u782puHFmi9F/Zx90HTMCbV3oniaTYkoYvCInqhncFj1+/X7EndrsVc2fivm3sTBs1
DVAok5WVefIcsn6kz+g6inzLZfPRfAAUcCR3wILkrOax3y8iWEfovGrBYY4n0Ss4N3eIPBFPmU7+
Zqtg7Huo3DfAD9onrd+2zd4mAJQsZSKOAnosRrzWehJAC5J1qQUR6iFQnuCiLnG/oeCLD369G6iU
VVZtDunLlqBkC9ZC2wxIFjQ4h/QcFeLQxGxVDkT9ng/HRHNJ9/gkePeYC3AMFAorLSo+oKrYufYW
isU4lObBHVdcmfVKM1nzDDtLNonXGCNguSSrhhGOhGWIWhNTG6+MH4wN9jgVa0r8cEVya6lTcY54
AyAXttN473jzaHjmoWN9bRK3e57I2LnzSaw0sQoJEKQ7Jmmh7LKKLBKk69MC99Jut970Z5ruUhhR
eHb8H/1EutfND3IV3IiMoX6EYdDQxUCcA6FNVIYa4ouPyn1+k4TEQvcK3FRbUsZ191B1myneJs65
RL2lfFLDJaQZxByqeqvH35r+m0kwTc2foIB0x+NQcvxZO/Ueu4W9Y57C76nn5DCk/cHyTNSltFts
QaOuWbvOeJVZ2mlTJSvbWUMOxjzIKrSD99AbEi9mfjSIvLJbmtE3lhmwCzoOT7IiUwBDE4KS2Fo8
JYzXG3k+GpdxQsDB6+Z9xLluxwl3mjZKsoOnWRkW0xVtIe7cdCv280rjOEB18go7x5LOke7EDRE7
E8g6Zzy2tgDCi6U3zCNUo7+zSTTQa4WbeCTuwGGGJAzQlk2oH7r42o9z+MfQ3yGJHA1Hx35EHadX
pjkEloiuzEzzQ6GMwYKlewWHH/nuc0gqQ9Eucc0MJYn+lI0rMAdKcYzUY4JGU6BnJ9Gcbe9JdTad
vkvcDSdzF8ha4PNMMmZgcfQN8dULsYDGWle2anaAytiuiF0/lOqaFGYVLwmgBNlHjBgllEdx+lyC
/lFHcWh7/KTaPqrFjxGISWmCYTi18ZUkPugOtl2AJuzkOVwy9mNkfHfS5wjKjOrgBWjJrDXtwQhW
AykXWIrjFWEjZ1PVb46bvMLQVEjifaoB41WVv7WEBtVDq5wEZx77BBSjST8U8xHueTd/GMJt5JPA
BjNymHBHvDXyNJSYmC9IJZF/1Tnb5n7PKdiYheOlQBuBiFlzMIGJk6Qf00uiQ4+PJxyQCxvgGLc2
VCk02gPYl1x9L3DRvUPfr3rE6gFBJXuQHAbsSfpqENQQGW9d9ggQIKkxLHtYETPo4syNQtDBPZXj
rmyfAg4ydYC37xKkhk3I2yjusio1tHvVmTK86zCkh5LWx1mUzrOikvXXbr3EB5XqrHdCTnFvcXtF
5XERUE4ffWsPukvSHwdCJ+1o9kdNeTGbZ0OiWYwPy9iBctdpQ7BT7V3bHX1kNrpF716VlE3zG63V
kBGuMtwejBhwCE3ybgFLjOHSQ+aXI2OFFw/lUxd2BNySy0CElK11wpIoaNlqBNTNNF/qNbF2s6iQ
ivCXDRGrNuNFex2RUZMgfbsqCNPnM43D+Bh6C4O/kd6cN98KU9Ixk1rQxUNWkoNw36b3DIhoPw2L
DETTSFo8qwEoxHg3BjEYcNVmAjg5uHTRWxoGq9p5KIdN4ZKWRnQMlcVN5lCjBxt6C2ohdLRzzYnA
mHD2W2IONrob30o6V7XYPfiUTv4kgQRFdniiTkvXTpGvJ2xETGcY43lOEqpy85kKusPVvpnjhCFP
OPuwq/J3HBI90t+QDgaPpaG3kC8iFe0dTy7/YgnSxtbhfQ3lHHl08W/cpt/4OK+GHs6SsF4l0aWD
G2pq3dkG0sG4lQon3pzq923nIcGJx4CfMExvCkgUPeIMApejny1DC1WaGtC55y5aBE4pvln7Ixnh
vp7DUguoyIGLmwsrnL2KFgynNx9I8I/4zvYIk1Q1chB3Z34jVgOzTId3Y9LeYImcexxTarLS9QBW
4ToQqvEHZBkZwWePEyiLRb7m+TxAAmsinOcpKAdXR4+BKKBF7REQpgH5CFRGYNGZZpJGMOk+E5Vq
3Ed0nS3YB/C5be/Va8nbAx/qqVMEDErmNCAPAZsQxbvNrB3fOyhS6k+INWe6iIhOAv1AcDxsUakg
AqHw91ABXFtH40FPnmz9sQLkDZhjvFikla4ZS1mgd94IgBHZMoOcx3wdq1e72On5sQOipRiyHXZ9
ML3L5Dwm7mdpPJKZKS0ZcleqywiLiLKOQcqq8UnnYOHQa0bxzhJRwFYY/aViZdRPvXEp8Ay76L2p
NxSGk10NAMmi9+o3VKRN8OReLKBStnUN6cUa2GYJ7i981+mKSjs1+qGJ32GhW6niXZte8+k16N/9
alVigQbqtOEwz8htq6eyu2T4f7K3DK7t6LJnLY+z7nDITbTcPmlwox1ClKEKsAI83ORfofefqfV7
DG5vfFXilzRdGhbxK/hiMdUlSl2Qt81qFwQBke+eeIt78LRP02awhmCHpVqOANfC8J0UcDaRpmih
RLuM7XsJvowQRY/kjvFZ5u/KcKqNa0SZe2BcMoRGb6TjMsiX+SffsEJKs2M8Y6AbSf29yl6z6VJq
oFDHT2U6hNm3toYUDniAAEutPzruqo1ABGxG91H0r04Aae8AP0x7YnEM0n2L3ikzM6NPk+IFCzir
qbx6ZGTd8DImxsIQO/rW1MlNnVTMVkgWIloCLh+qi2V+Vvl3ZqFunNrhXYWpgCch3YusJlR1GN3+
5OKBu9Pp3hHOtSEwWRg3n+s7EJU3u1I/RUZIjQtJoydgso11hISFrec6dCc6sEZFkalJnXdQbfzp
U692br3pU3+dD1eYdMjjPKtJN0vwLF9z45Taj4396oVPmspqtk9N8kqVmwL18bAqmwMSRJJFiDqX
WdfLD8fqhTeHZMcpoQTMUaYX33oFVqtZpwIpNjGdKlYxIGXXd3EsPhWC7JyDYpaJ9ZnBZ18BgY19
oD1xBKQ9muffcxVlGzqSpzfjp0LsSGhnzamqYOTbdc0rWS27PKlU7YyXBhwGc7rjKxrSaJ6+GgdY
yyCI/QzgYzfTS2FfqbSc2UT2G0BWzTXgJr5JNAgP3Im/8wR585mEj264TrtDIC4hmHmVI2GegkA/
VOoldl66+qq710y5KOBKWk6eDC+d7PWEMTneguos3+nhvHyHenZO3+TWoyawXc2riflqiMoWOdhc
XnLVT6+n/whLmZ2NLiGI3uQtEq8CML3D/tkDVReEeknaQyrBOigPafIZgvMZAT/7MEKU+avB/Icb
VBuvtQCZjmT8iHnWwEX1AQKGS2e4RBZakOPp3i/hd9lwOa8szPGUTIiT0F3apy0OctXxhkPcO8su
wIR6sD3yy/LjLc5Ct5PX6JvHOD/T2Qy7nj41QKkiHNPsIyN8S/MDkHVET10gW6Nzkt9luMEgJcPn
OMLzBB6Hr2Teta02Y3lR7RuT0fYIzH8PXGR/oNzHh10KcHickcFw5htf7IGjxDJ6tRryQztC3E6Q
VAIGCmcP8aDot8H4Oel7PuDLI97K08BZryh9IcfORZRgQ77dGdYVdcsPRn9CqTsoN864RucIrS7X
eAlxtaivGQGFjbjPc25qIGbK7hUQDJdAY/exb19SKI67B6pZ2RsD5CVQHUrJgy9V/GWc9mnlqtDC
Uom2t6OnJHyqUD8b+t2gbFuwPHDwD7vR3IvxGGkkCp674FxplzbagiUcj6nxQ9MOuoCze+/ER5Q4
kbzKyfIPB35p5ItATb0qjnXg4u0IT6178nyKfCRQJNP+RAeUltF1g7JKbKBnc2LLJqmu8TXRd6AP
zPzWi70nXSUC3LBrl1sun7COlR7/Bc+LGOIOLQheBUpEl1fxk0KT2xVvgRVSSG3WR52Zb+mPVneC
B9sAlQewdtyygfJ2xQFa1sfug+nArzh50fsXx1nmI2q516yV0MI15H9uLmuhMpMvLOnxcnxMC6AR
xN9kQDwtt6TkwZsA+wAjwsfoVEv55DY5KrJwf6trtdgKvMRg53Rb3oJQeeZbD+Z4MHoi11u5+cNk
34p9bHyCmQlIpzc7MCtF8CaKJ6YcD9mGq9En+H9gjQXVkkdIWwTwfrCDlFhO78eLI9S57x88ZmsB
BfJLUD2X+eGfgVFfSL4t19CgnVAtQ1Yvy6LAL8CoJpsiPWhF83ivlo0LJ4BjGZi32QXpVgBHaxUj
2oQ9TLldNAGs84ZrBdXb8s5p2ObgOv+lRV9rxB3Ts+CpUDWKR024hL/UsSEKr1Ig76TnXlSALMYM
XyKHx1RL08NdHmtoEp/ziE7Ytm/bvSiRK+xHcYIOa20kHZxaaZE9wJb+Eo1lQBZXiTgUlj/uhab/
0tivBA0O5eykVjUP/Q3KD60vBaUoNQyQaljKqZyoOcXF7BWAsaD8o47C9OmcwpkxyyVdEsWlQtLy
Z8eBY2wWQmMBiR4hnhyMUAqf8k8Glt8IWH7l09CNL1Aux3JMWgRxhAPhEbWBvP9LvWeWjk7SoEl1
6qj1RehsUvdTpX0O0BdQxIMw7swZpQACmkirOHTyRZ2b4qS67bHmkg9WRRmFKFR1nzap9Rz0/p8I
CV06y7Modsu7JbWGzJUihFKuL7ik5g7rf+ndr1PBNfiPym7L9SDypY9/fwRN0ZNgchQLu+6rH36P
K9hXxdrsUC7p7XZ4aCNAz3HTqR9wUxKTlUREdQpqNPe84RiIgJHvcaVzt2l3FEVGRCIAHSqjUqzU
MXbO/9LgL9MBekVaa0IEA8GBqrtf+Q0QZ4fSdjKypzvBSjipKsh7RQC0dpKV0xAVaagWht4aTEnc
Bz5UfsYJisofje2bNxdcHFHBLVXF/uresv9f+XhkYfZ/5uNZt99FXn8ff+Xhkd/4i4dH/0NjwsBj
APURvJK61BL4i4dH/8N2TMruVQ0iQdV25Ft/8fCY3h+OAdOOozq2CQJSQh//ouHhLQPKTHhYNA0j
ydv/DQvPVzIUE/YLx9TgQ9F0w3A0S876XxZmB5bby7yE021BLYVNSFe/lVG6iMAlmYQzKdfwUWeB
/804BlBfe/5Rtz460GcVcGsD4g4Rz8zxOOUbQSzP9ilrUrF1t8YRs1/69fgT+PmrEZG29hc46Nem
2l84eYJaacKkTIeZ3eHmAcS8diCwYgMQRnvQiuhfbodV+rsbmq4HGz40pboqF9gvfZOOflbCvkdx
MP3SgDc20RqQP6dZQPrvAN4l23RiEwmgDvlNlKeh0ThdH7zwUKevwJ3H6kaEApDnbKoJOQnkIzVZ
DT6Sa3zpI5x3VK30gx9B6clFcv1Fb8ScvqcCbzkML6NCnWv46kSHrL8lfEKz8FxudnCqlBgVIplC
JmMcHnotAS6OiDKfacsXKlun7FClrxHJUrdNcBPRyr0N2QnZjhHaQapPwmfQxCJaTPatG8Ap6De9
fXEtyun0W24f++GloMCea0/Eoioo9ge/B5t3o3XJcAsQQBI3gRhQ6OCAwR2mPNAHqfGStQcjOUwW
9Sfwd3fA6svupg0xYRvOtQAVIo51NKOcEG4oXmz3RY9OcIMvsyFeJNFNCQ4tryHaTSJYffR/WM1L
gYMzHXgzRQzXJTcfly8hlciNvfcpuIyjm6tSEF2+ODakwtGSwGmaV3PmpanEnKBfgqEm23TIGQzD
ocjOZloHh6Y6CBdoEpVqBOyUetUihNZrJPZJGLkfWhPj+VbzjGqAdMJw71N/H4+3vjzItSH7sbP2
pAe5o6NSdyFeRPoqv2H6L0S/IAUGf0vBYaNrB1O68eN+MCP8M/tl1I6+AsqGw8yiILRXu5RR2Pu8
JO2WbXhe2WMG7SgpFOzBpmokfg2S5APFvhbV1g6/K/XF9WJYcfeiuVnhSa5A2X7V/gB2FrGiFe+o
0kxuWGkvDVT0o0X9bnzi9nhiXJjuMm7CPMrlX/KR4sTYi/Ymbx3aRFHNl4gZL9vFp3owzUrFmPkz
cre0nmdgZjJxmvLAGQYjEaWARam+4hjEy4m/h+OvAm6KteDicX0BXEm/sBYYNV7RCcTV+5wiKkg8
/oWK4U7l9NVk4Ejqmqo5Okxj2OVfV7CBnnXq1A3xVFvCqvT5+E33Dj6qbRwPzYYm5KwvrB3Uuw2J
bdBEHXyBBLwr5q8u/I0BLoaRiA1mRX7w3WuSXk3gWP9s2r74FnfThldhm56m2/gWX9oZ6rDkNqhj
zTobpv/6yq+B8nZMm4SVdVeTiOc/3xGiqL+xbp7rmqbJ3qTjLfzeN01TRX3PbOIIvoOciAI1mUeA
taBf+yBDrDij4ow+aahcKnN2AQBqJsl299xYZw0ux2y890QNw5QPKmCkrNbQQC01V6deQ5gE5OIs
v8W/onqfBhsHnPD90xS+efCze91ZIVLVULLbN1RBA6cwRmMhr13V6Nco1gxu9VnRZ/PMo/y5osK+
vkacxzuy+nX6PNmEZfRDQbTXKSky5fLTFVIDR5mHVKnl/rlprhpJf77GB1L/qjupbJYCWqAhHOei
tcgWiyydOs904EyeORsDossdQEEXfgWwmTyS7I/AODcBDcwp1o+fuQ/hbJG+W9ScdK6ykY22rIPF
1IjR4dYqQru8NarXjpgxU20qwq0fwgtBKCkezoyw7F0x3cebrox5LJcOUtt0geXrGwJu3ZU3wjhf
qO1VviCbRf9rPHZWHSznzNtC4cH1haaeI3Fl7Bgc2WFIrhSEy2V71EZdyWbjiqx8EWw7qB+s8NPV
li0ltqMK0IdgtUG7tMTZTgwjqijo+Z65Wjfdhzo3z4yiXa9lbxDDL0GcceUksWayU2genVrxLHzK
sx9isOYtNAU/V1zhIq/IBEb5ZemUXL3LSCHSC1DxhPB0y6cKe0rygmwhe5StQJlyEGVX2e+GAV+L
Q8wZYB1MCLSdxtwnqMolVW2eEJqU/84afV5TsCIbJF+X/x4qTrspAN7xWg7uhRJBS3n3CvLK080v
dwi45p+9Wi0ZZzlqAjwJfQ/NlfwLNm9o4JnQPAnjLe8jp2BPodpC/iA/PTFZQohd5DyVU6DOeJa4
lXsXIywwhPxEJzJq8AJSL8Mg5qR4k5l8QxNrvbjKvpHuS8KeorLaJFtrz3MySxiEwb6iH8AufWZh
ycmRxcxdmpRoANtGGsz5w5Cb+UY8+vGVra+r1mVJLSl9AiSStM8sQOqBigMufDdxDOqrWV9lg6HM
YnAkAhRkknN2XGZfep1M6LM0WfCJHDBLE2MkW0hjG3q4S/I5H4LHVb4imx1451wHI8vI5kRV5HBQ
xqHymA50SzyfnGnoX9+fc2irZQFoXglI4IWxXFl5zbSq11aXgl0CIMu9ShDeci5yqprLXnXLFOAJ
65CZI+oM2NY5FYY0RwjrUdd6UHq+wHBAG866xvuoglWfIWQjrop7DXQGDKMinyoXGewixoK1rmIp
GBfF9EnAPtGSxB9nFBMa7Vk2QF6zVFN0qWogS1efBH/EyFuIpwgX2i78Twi/CP9rMJak5Ml5fhZf
Z4Hsia50DitDPkQqFwolZmw3CekpuQrks7RMVfl2BgpZDiXf0VDWUGwOlPje0u7pzD26XNGwg+O5
IFI75Bhn7JUffKQN8S1tLjtTtpbmyzeE+uDqP1RYT+Qbcl9jGkG3JM3OlD3TqrDKAJrmYEcPcruT
ForJVSvnguI4OQDMI9mVin71yFGxB7V8xFKMhVw77XQeMBpuJ5aymXKXyoEeJaw52bu+V1Isky1k
38uhkeJPmGCEueSjyvFiVXjsC/IOcqfN7lNIjrmQIGj6hXbViNU5OqGoFboyC9nxyaEnhC7Hkcwe
wB+GoVozC3i40jQpI6zXrvceK8fIEMsAyUvZKPnFtkfC5+dkimEP5zyEgM+FOt9eh18GO8yDyL6W
G5iURpwsSJdAjcqHnNgQKxg66Fr4zxayt+V+IeeY3D90PEPeklZxso8mJZEKs9SZVnYA3cj0ENRv
FfW+bqGSN9HvVk92EUMg+0Km6aUR9DCAsucj+JQFlMbMDpd+Lth1ERmHGpU+J3lCz6zl9skN78NB
R0nTyS4hzJ92WG5dPzeNFndVbsrWwKCwz9ztK6/JrXIY2GNZu3I3CknJ16A81tKY8VUl1anEotM1
uXX6FOOHrAmWMsZvrA/SBqr0vrw0bwTDlT+Zlw4LQi4K+XrJpOOyI6s8MGhiADDRTkF+xrOpT+Yv
TB+LGxUHOZfYveSdpZsQYZ3kNJdbtHwQadeS1lyY2DG5h3MzOToMmE53S8Pxzx7R35z2CJN4NipY
MLnDSP67P5T0SCP6Lac9eoNlyy85eeRg0BNyU/nn2/2db0p8xrZM14ROFyf19/uZVRi4cGDe7yc3
94CjDb2JmZADhscgzXNDmsSACaaqdxSJFIJuwdy6xRM2CmshvSimA6NFgsj9Qd/8cyP/7gjs2vjO
OjzWqozg/d7IISinHtVJoPg+mVMwTXKblM4ZLVXxGGpAuvSUbLF0XeU6wwGRP9KLzAJI93ConmWB
JVu6tHF3ezem0mHB5vx0MTyNKzGH5deNbrpKYybtaRW8e9Y+U5IFpstF7sliAmDq5cqUW2CViaX0
QagfpU6B28tSZ/aKPr+ix8x35EyRL1aYHFZW0LB8mThiShf/3FHGFyJF6cEjr4Kmn+VoqqGpcnb9
EivQQz031QDKggwghHx+Nn3Wk3REmjhad0hUkJiyrxZ87kL699KzkLaZePh9U5I/q3jAd3tNB7MD
IXQECYoLiRy7MUZKbgTS7aJfHcoWWUj//BDaPZz95bzEU7jEaG3L8Vzzy3Dr3WC0nW3C2sJiY7Rp
aqT9maNx5Nx9WUY9bNeyR3HC5FMq0gw715E9SbpyuLvSE+JjeG/lp+Kc2wCnjQ/iLUsfwBE4Zuxp
0snjPMVt9JG8oH6VVsOqITfC4E7Bc15DQ9LVa/wu+fHevspx7jPGmb6Rv+UuIpcNN9IHc+HAZyJ3
a7wq6X3Id6TXwPyS2wxCNnffi+3CZK7Il+Tee9+X2FAIJTvaclA/5BVyPANEJamAhuFiZJOu1VXu
Y/Pts/TP70/Nx6SDjYfHrOMnXD4OTYIwNE/BFiz9BelX3Hvqp8GSrpvuoKShsG38dPoMUocudvOn
EyEnrnQcmozyH0Za7q1yU5R7KWE6ZLU/BXxUlXVlucujFBsnKkywLTGReD65BqGpvP/2KFYl+2gT
O+g8H3LEs7wyNldaD189yF0P6yu3Mse8t0eTB6NkljlHuU6Ms/QL5J5UsiXTXBzAIjZnmXGQOxtf
r9HVUdUzO7V8Rove50UlgoiGowNj2bsJ/MLYCrwJbo8JlcMv9w++8s/T9u8Mt6PaJBcI3bACvxhS
lMYNE5GTXs5J6ac30Bbg/EgPgkflzvfb/VfR683yvPydOv539vn/SDf/G/n8w/Pq8vUqshn/h57+
/w0+esnM/p/j3/MiD4r/8T8X5/n/+jUELr/0MwRuaH8YILgIwaCoCcurTJz8jIBr+h+6isq458C1
DhOCZBT/KwBu/WG4BEI8V0M+wWVH5q2/AuBQ2/9hIl+MfZKqCOyg+n8TAacVjpwh/9fsSYEPCHDR
HuF/Hcp89UsoJOzjoQl1N+QMKUogUyySwfEjyjpDVoCAqEUfpmirNBOlBZWxA6QFACotxhVap/hT
IwRkrn7z2ONYU0LdxU4KEZ0J3CRWqnynjZJR3EVQ1PeLYWO3QbGzmpFwhuKAYPSUpxQqi3Ya1eVo
OjDPqAnQhc6jDikwwcjbLfzFuko1qRX536zUtXZtJiZOajmIuARo9/2PkWzTzhuDpxKNGYqP5C6i
jqckNshHp8F7kAkbCtLpuz6Ogr20rXa9/IrtwNNVtfBojEqKCmEF61HTliunsH4AlkLmKN+RWUsn
K9gZpVLtgIj/9UeUA/ZrfRCtOQQmiLnmy7qZlk4U9RtrqsWyTZJwpg2NAfNaT3EAVsmsww4d1HhY
FCHWAuFykDcB+vMrU7EfTdk5HhxfZehu7/+Io7LY3X8KBawtEzUmhaJRmJoBSm3Qb6GaSeu2Svvc
iC4DW96snFwdds6Q/alm1CMlDZI8SJbMjcQ+om73ohUTIGHO/GM6zltdEF0Fn+B4DtHsGJ5KIymh
srGoefDS4LWv/WlNjIfqO3EedcdYThmo8ETfRoZWHSkUroZc2foDmmHlSI7Xap/chhpIUnMFdWKT
A5HWcMzbH56GK285lHusbU8/VknkQ3SgkQNQbdApoON2EWBYOMPZrqxW34118zZmzmkKnOSINK5Q
nUcvW6t+COtchO5mD3RcFakHNx0wafoHeiFE+5Qc4gpg9VlfOWsN8pmo1VHHhHApsGvmzfNGOJ35
UlK+OCd1iV5rTXCmh+i4HOpPI9HN2VT01rrLgjdi5seugUuOfDF0iIpfUiklvcEgp4RxgbswIg9t
NXtHKR4NzcP10cJwLXy485QqWLZO8ozeKvFyr0EiNoQto2pg0zFhW0hgymmQwLskAhrODPRK6YG/
inv4rXS7Hl5T5+SORKOGUHsvrZKkdbsJWiAObV4bq3RCWTMYt15QshmVb6KzbnmmubM8rf60ao7y
E+j3HohxhwkA5422XR+j0jWO0F8ZaDNa4A8DE5y+rRaIw7SPiiKAU1ggLjoJLSWjPp982EgtkaXo
5cD2Tu4ERGxLGJxV4OE72BNMc/G66i1KGg3I9WF+QNIY5BJYNBMJ+xDxICCvj7FsRCAAF3pQVzoC
KCs0QS9s9Mamb4ydX3NGGhPIbhXqB2PhjRu75lRVGyQp8qrr5rltwRrUPI4Mh1sEykbt8oqi/gJs
l3Ut4R6PAyr3iRdFLYWtupVscheCJpHqPsKq6kfoK59N7ExvJsIEUGaZeEsd0BEPCT00aI21XfrX
0okAjJeJ8hAgQj+rY2rAol6YK9UMi20L0moZxC9eFH7TEVrc52OLlKZtPrkt8rpR5T7W2viQdxM+
k8m4e+6QkIvS/HUC4L8NTe8YgnDVpn6jGZTwonAxLtJSvKojXk2N2ME6LZiJaggayMWQCqggzaLd
YhufdbeEByvl6Srr5hS1oKKvlpVo1TqFe0XvO3fTOvk3d4RZuFE6UGvkKFoDsg6MOdQ5ofdQuygB
acLcekoWE/svvgskpmu47hdDWQKS9OAaFI2FPFqxpGc8WBcRtcsMqK9cwNljR9VIp/WkkdSBrWGH
QjW4eTDsMbqdM9K6AKggaYPbMnd0gCICbWRDrX+oUpUTgJhFWQm81ANhVE2LKK2ujW91Cptn6TWb
3mJx95D+wqUOtB0KklU5wUUHZJvegYB+n9bqkzcFHSjY2F71lHvmlr3xsuwha92bm1ADXgFznrVd
cJkMEL5jZ/prP2jmKi4ZKbkWJ8m4wR/QRLotC35ezQJmy9HIn8lNACrLzXatcEaY62w+RW1CBNk1
DyAk5inDW5Rd+KbZKEWpJqTLmbPuteHFVutj3kXNtvdV1l0y7idUsrIguyBpry2R8FmhJoGXGcBT
rLogc6NSEl/G5it7CnhMVcASmMPyKjlskI1b+EinEA/HFkddRdQkoi8AcKYRZcSaH1BbOn2k2ve2
uE2dezWCCse7gwBzapptm/bPkUvdjlme1ThaGIkHqxPUJ17kP4tIoby4NG7O0I4zQ1fhx1TNaJfm
9ZkCbV8bYKstEgsIDaFO+Muvflq9Ol6Psei++36CeqKntbPC97pZpyfQ7prUKhRjZFKWtKwzQ1kn
XqUueuqb1aDptrGLEuSUlWQCVAWevifu7C7NOHdXsRKsKpeCaa8HCJZS9NoTKtI8yMMR+NpYvXMb
jO7Wk6HUifmu6laWh/Sv/ZC8uJAwbbX6wQ6odAyzEp0BJwasLqy1g/a4ghDKnFCWQmQyQIy2+9Pp
nM8uDtRNWdeA7QXZQQGBgOXmC7tsx53en8cK2J1QlGg+QiS18NlA9TR1H/ydjlDDOja1W1Yh/40f
RSzfzsyNEXIojcs/o8SAaBW7D3cCGT8tQ+Z6hHVTN0Zy2wMM03rc3ryU6pWGkm0OS81y3wU6TDaG
WpH/gS02iPB+vIbaG4mLTSFxj1rtrfOhqwlMKqMx+fFgQNY8wJBYZR8dOrpw4guYv02qyNoDesXU
KeHbUAtDwgA4VD/zvPJRm6h6dI3ite2pcc7CauNAl0Y1ffhkdENzDHxKFupCEkQgt6xLRn6V5PHC
ExOEBsiEL5AOfKQAIJ+FeX4ZG6JigeGmIPX8hqj3JU6p+M58Qn2aDfi+tXOYhdFFUct0Z1Tk50OX
gvcWYeV5n3c/4iRciqRTVqNunRAtHBG2qDto1ZjzVYTcZic05roLvaecZdLGE7unZmuRTrr5VPpi
oZbkWSIV7CSyBrDl5LdONBSAJtOzP3LMLAZqnAu24ShuAiL9FK/UrvMji3IYBmofcH9GjbsGCVgV
FNqmUF2qVKnUwag4qC2v0L0jBWAZlwQZk12lP1WZ3u8tMVCrilGfRaUCE2YAz63dEaIQkfc9dWCV
baJ20+fFQ6zkF+a7kM7JWkecu03BisbZCFcBRAF9T/BjgkJaYnBVWA3rlufpQIrNJqeASK5ujnak
ISFpDdZqjI3iIfHc16Sn6GDoglVZudux1sp5mZ49PSgXWgd1nZpRWEP9xz4uTHDX1gZTlEEeuPdd
9lvCJnHcRPDCktBmMS85U25t6gjrcBcyYpvY0OO9nX7AjRTW0C9XfqsT7vTe+spjfqUTsNqgnE9j
TamucAP8yhb6675G3DHkwOlQCtFpE6xaMUp4SPMuUJqy9wm12aIf7YWoRthGfakRP7BIlB56BbQx
4FgnpBzejDz0MRQdItJVmO0osSxdMOUwquaQBWhDBXW0AvmLGjLvYKoWTT43nBbSdyAkoCOh9sWP
yse3IeshNlJ69My2ndPDKAxfSR1Rkhlb40jAtfV3tq0CSkAoDF5WyVdAuSyhk3rS8DZMBbgpxWYC
/G/ffUzDtJomTkg9bufczSUTMN6gEedbM2V19wple1SLok/QUGSWduLGTKau1q2cRZi07TIejmo3
lZyWoLDUwL8Onf3uuylB4hBhgpq6QHVcjcSlm7Zr32wVevXEMh8qE0DJWBJNtMk+q1Wu4mSWl1CH
JDJKcnMmglSAhkBl1G18Wct9tft23yinBHLOXm93xQQIPdZbeEbcU9cklEd0Vkr5mFhFRqLuo3g4
ZEFubUQFMsWdCFF5SU0ogQCK3wwPg9rfJhccXVG0HyjewHrtqdo3X33oGgX14i6xKVZuslk46dSV
ekmy9B1hwAsAM0zlWJQgCSXa1aCM4TqkMgdW1IcUTMfKRnmXSdVsBzsoWB3xIQSnYLiDs42a8M3q
O+2pQ798Fja9vjAmiAojjg840VKeCMwA4UD4e0bRwkhlQ9UZ5cmtc4jDx+U3RYuHj8aL30IGcdV5
tb0piOZQiq4Ape+sU9BkW+FufIC4G+LMnBgGP5wPpR+dg6xp1qxxTmDwRVee+mhagDI5Y9RnLwn/
zAC9xq2kbEGWpMoylIkV2HIVCo/jJMqeHKSG953iXeoIgpRMtJ+BHomntksfctv9rnh99Wh4a/9/
M3VmTXHzXNf+Ra7yIA86hZ4HaGhCICcuAsSjPEief/17NfdX9XwnFEkING5b0t57rWstwUJ+yfCd
Ws6nLLQ8SR0ycQz6AZSE0xGZgYpMJtRSw8CqU9nfQjTAIfwErkxK6LjS1U4IDm6qH+anGbe68vPr
WP3tl4G3qF4eWNOHg2iA7ERTXrNvqwKywXcbooqPOxplfhMEJ2QZ2FWnSeH4bW501dtf/nzwbp/N
oxzaVRFlxGxt//dv//0vM49ku6VFyKC3RWIyQlqR3gDl+Ocvf/75f/+ncxLyFe0XJB9w4H6+oon8
Vm7SFm2UQC/6///n/36wDpzsOGFH/e8rf77Z5Lj8/yzEDNUyUf/v1/jfK/757L9X0To0COJQ/vcl
9s/P/fnn//fyI2xhkrDG9f9e6f9e+H8v0531tJ/yZf/f6/n55//+d5AP8BRGh8T024X637X4+WNA
oiSzC9wTsijTa0eqb5LG62Yxv702fIv7cSbXDypE07F9O26UgXKcz6kz7ibCQe9cK44eZOHleObT
DNw14rimtF9CRamaIL3dtFaQ77IEs4jCpzNVwVPfIyII61VpL7+WyQP6LsvqoaMKqk3ZPKne/mNS
UDpJklK22K18+vkQC/SPySQfw9qVT4yCInLunP3Pv1k9/g0OEi1rIbKJQopuHQaduubBmD+PzbOP
4dsb9YdEjrcf/FpeE4Pyoyj/jlHa7Lwh93/FFXlnSwSM8OePc1Xt8oFdT9tWt20SS78MRd7v4vmg
qBxxjg/qNfEKwg9I3lxZscPMNqaISqzcOVYaUdLSeoDWygfk3limRhjfsl3cLXmaHkKrYm+8el63
oxJ4r6mnpawfOUYcRWeii5eB4B6EkLusMPar32Ki6upoOHldhbIwCFE21+LDGnQLmxsGft0r57Uo
QnDsS0Qwd4BVPI5htxPvXQYHtwnlY4Rzc01T7yYIhPI04WDwBFcknPOOxWNEc0U2zmVy++VsW6qn
2xJf2sZkrz2onN5Ol39jZT+ZKqbgE8I6hxa0tWl0/0mwPUtKjNngOdZ+CYI3Cqu7tKmdj2wiGWIq
K+vQE417oCH0z5bIIE04tZ+d1o+yCQTRALeYMNsCGdHMkAZqImH8vi8+CTaoa5m9q5qsE4EFfw45
6aDH1nsV50AZJsd5ChK2t6AR475Cl0v2hP0wZPnwHSTd1rPdPxGV3a5xbtbzpp3vbpA/1c7RU2VE
s+sMA/2O4RonXjH85qqs5oDRutNqsmsl37TM0uF1wsyf2hLrbpJ9NovMtllKvyWvADhh9ynqun5U
Vqr2bidY/Rq3vnpFGdOlA8xQi+zviCGr6TL67uRmUFZyWq10+hTF2b5mBAlSuIpXC7rjYxPRdVS9
32OVmtxTYYm3Ar33pnIzcbDH7KtY7H6tTIqnquQgAUH/dgK0SuAfo+3RKutbKCIWLOk4H6OH6PZh
kaE+ZbwXuiuh6qQWV7mU9ckxhNwaZ+JQ4TfVMY+X9n4yDe2WuXzLeey2FRmGEA7C+fjzmcxDWgmQ
b/qWtb4Q/N5pBQbNp5thh14KSpi4DrvHiMV50Vm4OLZ/bYWdnx0STRZcUdjCqI5j14YNQ0FnOmDt
PutG26XTUyed8WkK7PQeZeDrtHBXpRZMsLnnpJ7ijDh1Xvq7gA94nM2ArDR1YFqmIds98P5lbrr7
xZiNIcMlU3N9Hhs/uTqB0UCWgB4pxM+9mzfHKWjTZ08L774NYUgUtRpPemwvejI084YBXsBi3gr6
VWszQbUZBTyeeRm8C6zcYEX+a0rGskShmw3Rmnveu4wCmgQDH45zNZFG3Vg94CWl3s4LVT0MC/AT
RZO2r3ISTIKIwQxAzBNlr7WxYAe5i5gOWROWUOESZ1vPkKknyxl2neX8HkBXgyLv0kMT9/JajgOu
7KW2OBZU8ZVSFAJl6q8LW7sQ1KjtLAOcXrtmPtfp755R1JG0vvyo2ykgtoXisEzyP33SZlh35/aw
zNZ1zItkO1R8AWJmxkFeSTa2rC0M2h25zGGktpO7PMulsQ7W7cPPZ+lIHKHTej1gudA6VPbXIIi/
sMuo3rY02M69gu7C5kBmscIwnaVWsHWoa236oNx/BWWo51x6jOeBRyNezhIbWEyGK2wbJ5X5OS68
T18A9yijcr4A1Mlj2pBVl7fPRcH66dgM44ik9JHmCeS1aH5N53JrVNP0YM8EA3m5Iu1u/hfVf2Vr
nHOJU96fbqkuRfdFdTc+jDFcwrjHEpRPljz1mAJOfVmmu8pZntImABl8+6C8IKDphI5+oJPr6iAE
ijuUxz4X5XGWY3Lg/SOVApsfCJ1sW6XDuwqa6Xz7xNYOgSKBIJClNSfP+zv7znjmbgRBEqqHkIMV
GeupAEbk++f8rTd+dGikGTauU733piIMPviMgORaCTIziaMzy6AUo4JIL7FdI1B18XmnxEyNefao
PS5V8cvxU2KIFA8zEbS2FbMkm3MdDsTqtMMvq4RFpn31Yuf1DVRM48b22z9LTtoI9c2M8HxBArce
B9vFbg50Ju19sBztqm1hHVgDgFd4gr58ymzQBpDgMjXSg76Rh9o8+1JR8UvVtwRP2R8bSrDBQelJ
EwjD8gwP1e8eJV17ygpGyo1PrJVw7tyFqIGIAYmZCWmFyLn09bW6WXXEP58pbZC/Rumg6QJPF7JO
LxN95MVeeQOlbZhhVtVNBDZOlgS5Fau4GN9uP71AdRSQI3ifI1CzwGhXhaZCzkBIyosJa4/ECNo+
jMhZSGYqAsFNcpM9O2EEh8i+SCoaOk9sz0E8rvUiIACYI/Kit8Az7B8DutWencnuAvfoDPHe9bH+
OyWnnRk1huU51dppkn23TI/+YK5B3v6hTLgmg3NcehCNCXMHCBf+3nXHcOXl7d6NyN8ZDNfJQhhx
O1NSkBNyMNPnL4fqKSSJzKaz/BCH/bG+7bqJaOl1+eKV3iJ43fYl6J0T3eD+FENJMBl6sCwU32MF
ri4pcWzbknIlYWBx106w0zChvNB8M+taXVWMKLtw3H+ZwR2qLRbnam8vbcENS26EYNj8EjhAU4a2
Iiy43cbBND/PfnX2ck0d3SuggnSf2iA6LXm4s2bvXJZP0vLWUzGCQXOBCoSKVJpxqn9LG2qUiBdY
5vhzQU6MuzHKadg1NqvyiCJqOXKsHu/1XCEPLDHMggUc6nY+9W3kcnL6ExATNfYjdL2RsPmyAGYQ
pQwcCp/AuaCCVdftF76VdhnJE1NPUebEPclwSNRKxnkeq5FpuX89jxPczXcz2Z8tW7TL8nOqh+XE
qwXjFPGqRg7mPRx+BpJ0mGo/uJ+sgtw7cnW8ZXqphm3Py8FsPq115b/mC/z2IaXTUMIKisgAmqbf
Ilfgy+iu06gRf9tOXGcKOZiFiQqC/Uh5tvKdARVpM1aQIGhq8lxBGswRH5medAdmUWv13Hij2sbs
JcAJ6NaQPXBXMPS9o0Zfqgb3DfIBt4tpkg32+yKSK9Y9bNfNSJ0altU+5vvdFwkD0YyzA42zg84j
CTvZAQh7qzWt7IaEVNXv1FfOves4wwFMAS1ADxze0qS7ia9bFZMC6DgpWD8iuYXNTMme0OhPq8j6
C7eOuzex+GasJ+8kUjwoHlH+vNjePytjl8psGldwd+OhcSGFSAgKOqPtwJny2HkolVymT7ugbY5O
NiJKK1ykPOEwnpOWor/MF5BUkx4fWHeXM8atGwYwjTdkeUOpGwne8vU5ikvuI8dBf9BG7OkNCEtO
CxNFmmOv2DKicZZ3hTQhAS4V0QMO+rnyD2zKAtxTPH4JUqkhV4QHnej3YKSjqnvXIpuBwK9uSU9d
YkGY9Qlv7HlPUI+Qc5WUiG9n07awe+GTBk2260vYAAOJHQ70ICHjp155r0LlyaGCJzSiUmL1WjYy
WUhzjUmmSTxmyWZmeBpZTbdy55ZeSFgOh05gA9d9xB3kSYSiZZc9JiNRU56vCDgJ02zX3FqcrNqM
IpHRhhrQE49d1F4cynAEtBDFosXrt0UeAmG3LGCoXDgm6Ks0Ni5QGh6qnE0MSfVEjslCNF5aP5dW
RDZcO5OZpv1/dpB/dMFNNW6cXTBwJdumeRHRfHZS9WF8+eZaWJ6Ia+e2yGmCxVCB2lsuOoxIXVbP
YdvnIG776a7Osis3BUMzv2jOLj6UOnVfrfJx0e1D8aPbccCLRlGQ3tcLfvHMg65WZT5xKZM8x071
FS/eu6QJkdreGw1tFy8Wo10djvWmayGxCiZTh45TSe6TpOgqEotmbvj71gasyykew1hvSZzdN7tX
Wbe81K492FayH30fhVXVXOsBBwi9xWXCI6668kNp4AhiTta2S1iT3V/GMdKbXoKgqG2qBAlGpPSx
finjBLt0Wdq7YEjByzRGs7Fy0C4c+VQXHiYXgItd3DFTEdXXUjNj6xAi6JFctiBC9DkZ69LaUEkX
uo1Si1era/8CPurvEAsyujMWYUzBmrETeqmR9yzqxGcK1cRPTXtn18Uht0hX9TlYG9plkBU58u+n
iTXbzaoMmCaoHK36q1c5Ne3ETJ28JbM2qM+bmV1DufVazYwWQg+mEhHiG4pKiI4y+0g8e1v0M0Cy
dN+HicWKk3C9o/rdSUcS/VBRYGOJgUzOOJ9rlW/oJHKWSv/FmdJkxpIc5VgMxbJIQhmzhP5Fd3Ha
qdZms60VYVdLUTyMOsgf9O0zVjVrJW64mwQtA7za21+iQuJuL/HW/3zhz4eff3CJPAYzPS4rVS7x
cbyZWKIhb++mHG+JncsrUph+V1UVYv+SmQ3Dd1vOH4TaFGuX3nCXmmIzEYm8subhr2e5hKEbiNHK
XHhHxRFYayVR8Haajq/jxdDLjwOZ7Cz6wNyrmNSrDEGDGv+6yp+xi930hTWN/F4ApycEmxG+BQYz
7cvtMAGXDNKArq1ihyWEVlRkSnhJwg8d208qENARGYrJOIOjUfs6PVa2/5rlff2Y4xXfUiIqJJv3
tlF/LE6Td1k2a+KtFEi/JSBhqNbzA+3K4dAH3qlobPshavW2crJfeQr1sNSUDzigH70MyFyeAerq
jdHPjWODv5Zskw0nIiO89DGnLa3UHH3jjXhTelyeu0icmyWTK9t47yOJ7Cy3GdSixTmI2LsKxaMr
c5f4v/mlqhPyI3qO0AZlTl+bR9amDUNw3Ogx2RG5/FvVbr4ZG8ESp+uLE3wV7W280zCrZmZ99GO/
XqNm4kDnkYhS9ekxb9SnYhRGeXoxrnkdNUjBPgZ3ODfZFxOW1ZBVv0zXvk02h/ZWl+mh82D1G+9Q
tFRy+RRdkkn9EcasG3CkIu7ojSOlMDT5HSI99UnX9VvKkCptJiSGcBlbK3p387cw9h7d3P2nPDqs
sVrWfsDDWBfial0zQyBGnpI65g1omMfaXMeMQUkVl5su8v4UuUK/zg751JFIsbTzH0YQdGT8b6uu
no0TnprG+1JMXJgMTAFxJfl+FERkBk5BKnPGSLQlr63NfqU1SpBgyDatrJ+CcX6dhbfLxuXb9Gh5
RVhV6/wrhconcht0IN4JS5OzRWQcKwBtBcmxgP5J59ivQdjU68YPIISnAMGt+Lksve+cZ27V++Iz
cIAPa0HqVADnORCazdu9KBOccp/CtRHqocjlh1iWv6ZjkW2barpjCrypa7SgupyKNcIwgIOkMHfB
chrJt5m/deQy+ZzwZPAA3idzCQPI/6JSnFaJbogTWca9Oyb7cpyIHrh9S94+koTyt2wAUO66zIn8
QJCASX1F0ifoy+hfS7XAhIV+QMBvM1d9SZskgb7ncryyezwRgSnkrpjBqbhQJ7NYq+eZU2zjQ/Xj
/NdvDZyWmOSyexkHv5sZiVDS0DC0GhDU2HIfS0WrfszDXwHUyI1iuXIPmT2G96pvbqiJ/L2Wc/g9
m/q+vwmFUlXMj5nJJlQHrQS9aUf7zKvoSvR2hohGEZyZcszwEwCIhL/DB6fqsep6+Wq68Ckelup3
ZEFzc9kU16muybwrCwOVKo/pG4f9CwpppCILozCne5lFQjyrF4R7dKX9xUkh8aNaaL5I6Z6F+gq9
Era5QgyRsMJUDkGHVtlZx0FUQOcz/0M1t+gDYaYzs9SjH/rxl5n0FVlV/Tt3SrPm6e1O3Zz6J4nK
Ro+w7fRErlQQcwhNmPAG6ex9hSOnVdsv82tSHvKIuBYzIcHpRPSEG+6uGcf9gBbuywzxl1gC/yU1
Fq0SnQR7TwCfaEfeLI94qy+qTmFPvxlIPJmII15dGOd1jhfaoTbpVcohcsHzTXKp51RsfAGE3a99
bEFTDa4z8lIIv1uvV3/L2mauxApKnoiFaX5miuIPCqgcDt+7Pu3BE6ouWE+RCVFbTOMBOLaifmst
eJKj1/S7YQFWZzE++BOBqkv6In9TJgl3lUd703IXwmZyMNQZWrg8UbskZNanp1sSWkoVMiteW9b0
BwwH5qDbDGhq8WR18y6OwcdimftYTL7PlgdOdMdO+jmBDcQhCLTUaIKAmw76XLW0AGgHweMjUmjS
6kGjixzjLLpVl1iRemr9Circ7CdwKOO7bug5mZbtxaXfdhYh9vQk1CNU+Yz7NXNfiqJ6n7swI0Ah
OsK2E8QboZcchLONlHnpnHybK2FOJVDQeh49FIn1FpQ1PM+22dmeByk1QSwWv0yzT85mOMhzZLC3
2tL9rB1i+hh7v/TYDzhgjswjvcQ6TTmU/8ZekOFxijzJJRZrI+SfWpvypowCvsSsvTU4nEy4H2z/
MgTLt5O4h2VqPkj0GJz2Tz+IgyJjCVHS1irx+c+0m9Cl0+mR5Ar6TspvLcV18FBA+PT11+bWy+np
pBI0q7EMcL7EPWigWk/eG01Uia6sG8P8iBKV3O4qcVZFxQHEWsKntKuiy88H1OjBxrRMz/u6OQot
2qfFYcQgyG/KhhFNKbO0Be4RMkPSxUiOLlvQaH4i12UG7DfwXsZSAKD184d6YJhs9YptqGrogS8f
peukAJom3GoKin41+b9NErgnKdDxyOwcZxmywRxwf+Jq58mJm/ecLvbIO7+yCxQLoxHLCc55rOG6
CoaQK9HcYrW7lBzEdwm9cu0wnrx/Drq+5UxuvfYJENK6vHhTae2DAuV4Ndylrm/th2z8ZS8lh5wC
VX7ZwlfWWTg/ptGozzUh1kzbwyO6w5VDyQk2v5rWRQUCU7p6huyMVqP2o3CDdgBGrLvKakQLaSVX
/RLQf0OuUYGX2N3GLr2OCEzO1DadHHOIto2tygt99gzeL+a4eiBatoHROxIH4IVfkBzm6xwwBLOZ
8hIP2a2z9hafjGzsRc79ifM0I3nHx/4ye4YYb2r9JsUngLCGxOxxWvvjeFX1UK8jdv3CguvlxJ4G
3B7sIkf9QgL2O8QIAO1ZI5ZjiNa/JmNJ1RcEiIRDxYBGtPe9aGcQw7DZl8piaUOjUlMG9DPD72lh
qXVY6R4BKxnSskaSkMVLP6rNYBDv6cRmtAcAQHj9wQvMo1sl3UE127a7qUfkqY2mYfsyIAqB9O5z
BZB8FOYlrry3vIniU68NWSNLSejjkKzHccb6wKygVpQYNN+pM1DLMT3uwEdzjIsJciwcYgTcwAMQ
6qxkWn9ZOvbJtrKOJOBxoYvB36tq2mVBhDrLu2GKYhLEUzpHB+Ei0HA9wghKoryjcZuwqNyVvX2u
esgVhbfptZ52S4oClN4p7ISRYK2u+E4TRJ3V1JAQyGGuUuEtECCoyB62xvP/PrgT+ZJK0ELRFmvD
5McLca5x8hg4BBKoKjgGzvKZ37BFesGWJAoIdst47RT5GcXUkMVt1pMK/9U3GWBZIcVomxYFiA1e
ve5twoFNeJhjEJRuA+ttrFBYivE9pid0P8qb7awIWPVVfESzSG5dQtoPsy7KV659zqDPm/ixlamB
CE8DmQwLw/k6A0defFmRo9fDAAwdGAvhT4qRoR2CQEj0Y+jDUYxzbrE+C3Zu/jdwyn1jquKZSG4c
g1G60oC3wRScFRs6M3aegxixqm6HdNs2I+iSDqJRALloN7QGiQKdVd1B4fAJeshynxQQec1pyW2U
nEFakOAS0HK368472vHrGNkOoWAub+nAYa99vjUDDI37eSHDzy9rUkfT+q3ltENuBHqTBSVvGvTv
Ik6ClcS3Gs0DoW0zt9lSkYVtVz2tpLd8WfyDYs4WSu5Rw5CfiMB4n9HPuJs5iKz6Dv5/gRAwy4Ji
5wsEVqND4MNCjnUUI6uygK9my1iSuxxGJyss/qIa+7LTFPc0zVCE+Rq8nGrXfh+SXAqhxKApUKje
sxT1nFVVZ07uLXfhUz5E51QqDoUF4RvS6+/03L6GdgVbO/0uGHWmtuJUbUJ5pp/2F7+Md1UmO4km
Z0ThJGCPExsuM41qL7VIM+6+W5UCqh71gCb5FjdNUrDU6GZ1DbNT4oVq5Lu/uPgsm6pmkSme/QZ+
LXUrvtIC3xDdGNeaNHl3HDT9ijJXUZAmaUbkNNF/wm9j7AjZrQ91y4f2fgXp+Fb4NE/AxHQW2BA9
+dahuQVu+kDW/asKu1+Mkr7KVGRwMqjOEL2vab/T+DQEzjvmqRmKPYeDgrmKcymT7pimUFtxFA4M
taJDUgfwg/PEvQ+Rr9ANbZHcEl7uTc5bVgwtUwgKrRFJeeM2v1qNC0uHLulNnhQ8HdPjhDV+3SbM
ZCYITLcz324aqHAdokTYVTB25x0nJKThUwn2XTTYYZWMdlaeb8Jc+3tZCGYaXBHRdkxcvDhd5S4G
DC301s8RrifIwaf0mV3BWzWl80eiBgzb6NWvMns15O7TKIkqzzJCN8riuWgnvbLcZt948CM/m7k5
GjuudhOFK/L27RCD1E384MHX7AcIPRl6BRJFCdZeuu4f7FQoGYP23+SSlKQnAhkKxU2bZM8c57YI
u66Uua9h5q3L6IYY9DSTcpjbSUAbwcv7OzclJiVS5NmDibv7JZBIopD45iC8XvwnvAion+j03zNo
CShDOUaVyyGz4DknyuxUhuhJMDVGqdnEGxeuY8QwG3K3/xqO2fDsDWR633pQ0z/uU2K9XWaiCHGI
jBU+lVVt3w1B9xot/rRO7dsCkLTof0bzkDjqrzPRA50mVkvlEexaIW9VLq/IhSPVavHPYQB/39BZ
RcDPpuC6j/XIeSpLgSNOgMfFGLFqiBrKKQ4ORGrAj/wZ5W05+OM9J1WikMHbNgNV3HIf6I6MpqyJ
Nku8hHTOvIslaClUreCcP3wNLCl32Iw6go9wH4xW9ZAEoJriKLz6FeyiPsHxHioorxmhIXYEM95v
UWyEFbDUGdF+1IwXK2jY2rLqNRdEX/gzASUNqPkMuHvm4NUwuTxzcEHCXaFYSZ4tKM9IfCvDcaBA
K1kqg+40+m2ECyPLxdl+Y7/qejVEMaOaWl3oXeXr+DaUcUmwd3MH7D/7RMk7RM6QxMQ9I4NnC7gP
OendIcyGpYqeuri13jK+Y5LCG2p1t07bBAx45bJm+SigZw+BQdgFj/HkAm9H4BgFROz4MmR/CUkR
SABIJvEqavQ5KOqDSjoKbcMEo6JvfOdFyZ84HtFk6/agY28dDJKApD6SRDUSLlGUD6Zlja1c6nMq
wr1v2e91IT9L9rmVFTobbfRuuD2YsbRp9YMfDgfWtMy311XvrqpueGudcNhM+bjrX9yYnlnu5od2
nt9+frvMFwNiWQABmhiRpjLnhX32ruhoUXUOmeTdqlr4HWGbbPCUEERK948kB2/jWPNnFdgIUPWh
pvd0kuONVF9ZV0/H/GqG1VBm3SH0yf2hU0i+MBPCe51n55az2rmDb3RfLWc9ktXN04NRe2QcLBAl
0nEi37l4ZrXkje5gVKjO3918B1aL5sxVjBEMvqT7tgyZ0ShIJCLk/EbsAAUG7JJwemqMV2za2JF3
l8Qp6VNZ1alb6lfsuYQI8sQglN9RDUGRtf0EyLhL8Hv1YaM+W5jymVmcxw5NUuMPR1leKpd80jrG
x5YHGQWPax3rYdpONATubBwbj+J25neXFa0BZunNRtHacct8tSzD2ySlOk78KG3cR9TMeAAsh8yk
0d1NliDyi25iK5bLzChtLWy6TNDjveiQoSoTikGs673x1wr1SxwQ7KX3lJif6aqis09kmn+LvmPQ
Y1Ch3HsB6DlGJussQAlmZa+DlxMcnjQ0SrAJ3TXOE1A2kvS8zwwDAQJdDKwjtFISokdQkquCLRk1
hhXWkNCzuOXNYeKw2ATfKH2drb03gxSwkukqXDPeUuESn7OCyJerqSdO/nTAl9Qju115X0IsGqMP
AvIqPeU1/VCXABcPNCUB84KU6+4V79+lu0VuO3VvVoPVMmlPp+Pt/Y9C8OsTcjFRNY/u1IPNnd/a
an7IW9NvSvAzfUYshl3E2KQ8woCJZJ/kS1TE335DwgqC340emu3itRM4AIQf5aYVMjw7kr9oYfv7
inbRxGCSqC+NgL2oj5qimkQR+3GcnR0NA0wWMvqkFL0fF/dhaqI1Z7TXJZ9fB4dldJbI3C3cdUF6
FE3F4lADXjNxTtKl72x6+qR3uGnoObLKx6zLtE7cU04AjfFZKVLb+ka1Hmy7gPS17jMlOctMiOc1
FPIOclbO6enmT3oYL4xFuh0aMERGZNsKJsXOGL3GqJr7oUMMxAO1F2p5KOri2ZYFenWH0YDCRrZp
doFMvxJudMqbFGuEffXEHCCfpZWYmBEka/wdu+w2WPN5pgNJNuatDJ1JjIAuRYBRiPYsEslbFgxb
YM4kCnJnrSNp7wxNNmbghvIEkd2ETKoimGBOm/OQuQ+ytOZd9F32JEn/XABfeY8pHGdDjbOVHtKG
ZJj2YcLzk5JS5UBSpzXsQguPGKXkFwT8iPdluqeHi7UFyhrOmGLtO5CHdeZexgGjTtTHDC0NblFN
mOWbSoY3ux3rw9I1XNq2wXSdPkiGWFipcbexDZI+34jdoAg/Q+RvUi7LIvGAzMvCwFlVh5DjARQg
dZrVBLCaIwlTZ8zivUTlRqYe416Kelc5XMWOEX0hnkyTT2unLK4qtxEXumJb3ZQRoV+xOBEU5zQI
1ueu+izi/s0ErKtFh3NoDMv7fkRA7nXqAfWDIWaqeB+K8WMUtdw39FbtUn7UJaByLJbQZGgbOdwh
dBN+FxEN4Czw3iGZXnOheyAo3jV23sYOFL/R06O0iV1Zwo40LCUPAq8G5jMqCrdDtT/nXL18Bqo4
OBDBi8U806yJN0WzvKl+rnZFxrYZsc8y+bTurM7+tHCqEQTW/+NA8klRRx9sOuQgsx6TaUvXel2E
OVsqBl7IUVax6/ME42g3d7tldBg1NJPHohIljwKlUZsjpASkU1AxQlb+V5GCgJYTtaUVKnHMXY5u
TejtF1Xl66WJyO9DUG7NUX8ce3frLBnRAG10ANHU0q8gvJfY+UDbvxYUIzg2LJslWBJ7NJHm5KOC
DeWnL4l0CLz5H8jYT1npP2VGPI52h3Nt56zwdN7urWwiyPKucCXmF5q3d61Txfth+uikIMcus2BR
+DilfINi2puumcj46p57OD6qml2+W2jVhPl4nRassohGGTGhimly6DTJL39uDnPCQTtp32uH9dFv
cVZGU7WflX0Znfpl6sU24ZTDgLG/9gOIgXIpVsbp39h5Kb6D+1Kqx1hGz4FI/hpTEX6HKEFYu9bJ
TohEP0I2f6P4JSyLXMVwfuvagjyO6TPs792ZIIuRRx2vz7fiTEiH8DGiLr/HFrNt0p7Up/bA2PAJ
ZeJuqIE2x1yJyHBxadsKMTC8Pbvkuvq8m3KoODptCwV/L+zz90bbvzFzPneU0FTFGyGTr56bMMlu
uzPNGWetG35f0cQvoc/mmcb+JtA8e8FnEfZvRRufLbfeBTyjdzTIjsbPMcvY1lM6yc8IhT9iZoQy
QYIxc8m+cpDni8V2lTC5tKcrpFai0VJGel3RILa413H9KvryewnttS4JEWn1cglzBlVhuYnVjb1T
TafZbrec6J5Dm+wq4l4TWiV3ib5FmTq4DDrczPPC+kZBSYZktUpqPF3+cMmp10Sc22BG9CZG5xp5
aoe3eu3egmUQg+yXMEC4JYN9P1jnOLRPCCl2EViKzKLDeFuEo+Kvach8qcJHZo0ruqaMG7HTp9xW
+NlJ2pA8dXETfYdx8zw35GD61UIYKZIXn+YDQQRMaU6iK+8Zg117StjCpcucA7kUonvT4Ja5J0PC
NgGUznb0ERXVSjus6gwy01Xs498OpPlsNsYkUK6OQWifUbgAGtnRqHzr4w6OzMLYgKe140yMu5hE
zAasTsfjQUNqVXuWBcWpZ2CQ2Gs/ItPXSdJfEwE6nkasGfvNQfyZo/8j6byWI0euIPpFiCjYAl7b
e9rmcOYFQQtvCwX39TpYPWgUK8Xukt1AmbyZJ8W/gXLydsPi4Gx41k6uG31HQ3XMmDR6kX91dRCs
VUVwBsYadhnCLRz5TClCbs41C3WLkYjKHwmdonHyx5TRUhO5bzhwXyAFHBKowHCuGij9wa60vTs0
toe8kVwziJC4Dv8ce0rpdcZtZNFjMHfWO3UgMdsxhTgwdyZejx6tfS377rsbH+pI/vTgAHYi5BDP
JXnd5vOfiSV6vRzwWiu7j55zzozyPXZ53uNsW+fYYTzW8jJgsxt0dYwSuO95+CVbVFGjOxvu+0hW
unOLoyIkQr2Mn+AgyYvFKWN8iYIJoRKMMvMF5OPVD8B7l2EYu1aYExwOrnNv7KdOBCeeLjPuzn7U
nxneEtoOCdOM1mYo0zdTFK+kZ9bLtiD79GHOi39dEVL+ifwX5v4X+2GTRLwm7DMsWj9l7r9XJAQR
POz92OO8RlkdUMviHuBeanxYgVtuwyb5DFyUGd8F1zs0Jwc1O0tm+k/SFhbRQj0ZGWxkwZtN9V1j
2dtahyQdwuCp6JJ7ZJV/moQWWRxAqGPlb+yqM9My3KbM5olr45RhQTqoWv11i5YDHKehpi6WfA1W
xWBQXJQZ2Z4bMT0a2FvJWbw1FovusGz6xTy9xSwL5pSgeoWXQSugslq/YFw4xRlM91bQvK3exqQ4
+j6UimaUD9yMr3YLEqoKxpdQm28YhEMgseVbU+0I1+Nbnqr9pGqSTsE16sNDVvmUPSbNIfco0UT2
Zk+f/3QTFQ59/d7UxiqJwg4lbnhUWfUAVUev81tpA5ORUfglzP6xKcN/bQZZwOMbMpoAhHB1cHT3
bsXxix2ImBs6pMX0FSq+t3Gm4l5a3k86fPtWdBt9rppu9u3kYUDXJI9MYBAuH+l/wl/IzZv9ZGL3
z5FRsjUt999ZIH61I4DmxsATgpjcoW+/QbpHfjQ94rJdeJU8SEZHotbIxscplE/1UNkYVnZz67Nn
j8Xd9waXqRysvMaFyyxZ6DwKAQ07eMJe9+wqRNmoG86YC7DGVPbbTMqM5HK24yH672sy6pL7uOAL
q5aGZZY1qJneG6HpH1ewORico3XQP5V0qQ5dfrPS/DduUdFelT//ZnlvQOqlFvAXF515iuPhxVb3
MptezbxjK03axzD48CY2dFEkiN0+qXWaOgQDE92DQeqxzloIyOtlVfPo3UEHWF4ip4xv0ygpr5+3
ecw6bNF3yCgeIsKRwSWL+r5b1JCuyPJjhcginMdaECAs9a6lvWCd2D4NPMapSsaNb/Ll9zORztRm
qQUK8pJakUnkr/xDYdZeEeXDz08BbM3PSf2Xg6G0Cxhr85nDw2IanezNVH87xH7w1CpaqCGPJGhu
FkK1U5H43jGHK9CrjavhjI9jijXKSvj+8xEFx86eVVye8oaQxkAniSrwtwSBfTc6CgQ1VVYUPpUk
X7eFwVbDUxjP4WdhjljzLD7dgHnnLF94vPaZoCuasPmtcuyXPOKtm2s0MRq0vC7G9mEDi9KXKVG0
aA0s133xry7Sz8ELXwPpvwHLbdfOXcW8IlU+nuayC3d4GZm7kfMuYo465hyEWCiN1wj7UTwWB0vz
+umm2PGyrtE8gCrMOWNtyerJ6C4Xd83xat/K5LnlGjxg71lsi8zQ8QJatdhJix8xTZN/xeADrsiH
dW7KZ9eaX/JC3pPgXlb4IR1lvWsIG/u0N0+JLh4tCafTF9XOTOZraHmMRbxlHK3YBueQshjrhrD/
1CTJZ+eElBLg/Oz5gjoOQCWntnVc4HfsaraFFgxUx62ROrOz1UfLSZWyz/ClZIR+TV2+aaMvHia0
gBDttxvdr1rIYT2meF1Ra23S2XTgkAPEtWRRbZUFQHuZWE4e9livqx7I3TG/6PBNGxjvLfuoWMii
iAsGsYNVHk6XWI0/rmFcdGl81fSwZMr+UcTevSY7YwaGBy45wDakyA1sHRFMmDhVyd6xgjszmWpT
2ssVI1TdlV/ymmoRYKiNruu06p7sgcVYpBQPmS37a+G1mLqmR7tjep2Sg0ff5CssRHdzfOM54LRk
p5KiYp57IYhCW2OPLDIjNnMQ2HA3vFezSTf8YMpdCdgf15ZLN2fVbPIENbqI8XEEU3FOJdYoRHaU
Gp3shBl/KE9VR8vLXsLS+Z2swdr1ImajT7g18rfg4cmMy1Dn3178D6VlEUXGH3wNSTe9R+ZI0EO8
MA1/GfBQT7XOV6ppr1b/yuyDubtPIXW6FJXNET64FPdLmKMbj1dhl4RP+RpnR+AdaMw9flLBxSR8
7/N8OLkIOOZMcLrojhJuwEZrrin+ZP94M5Kw53XHqU7XM99rnogLJQgYJW16U0emVWLIbjKvKAqf
lNwTuDw4CjjaqNpfJwHluSCZjegXrXAZZg6onrXaOR0s6tz03me3GnHr7JzM8W6D+YvXo0S3xFGT
0QLAhmoPuH4obex9d910BDpAjOd5dpceHg8xmBsEGjrESPVsIhzqZmK/1VLWWMg7YJOa1s4WDudz
idcZcxfv3pRDIQhz/W5XBr9fNmyigYN5COWAfzW6X8YehaqmcqxLybCM3H/IWZzsFlYBacKLk+Bm
issDydo7+V4o91Rve0CjRllTTceXjnpvrzLSjqtsWbDEonuO2E5XNMkGjGSHEA566TGhHuER7OM6
eEi8gHbOZfFgyIaN3foyuxImMLPUqdsR6H9zu5yqorLy+Q06ijVTAuoGk7eoWvYhn34qTj6awsce
rzvTAHPltRSlNEhFqW4ep2Z4pLrwq4jN4JY79rPTWOhlfYJ7ICyOdvYUuZ/C7wLSQfT3OUi6KQ5P
Z0yda3iRrWc8DXby45ZLQze37AV0zFdkbOKOsAJDMrORnD0Ly3rMOvWZUO8Ja5XpWMRRq5Y+gxZ7
4YOCREGHX/Fb2ejOiHwKml2BwegMzISQAGEIz7JjYkWIjKAUUZvQP+Om3CfkJO9Sx/daCn/jyuzH
L7oXbJOAdO01Xn8uhdw/4po1NVgME9GcYm5KP/3IBWgRRSzp/rube+9VxCWsVMEH7GLuWX2/CUz7
sTLs7lxPu064KG8pdZFUaxrrLG3YFFumrXWxB80DFQHvGxF6y1TlseQyE4e4ozOn3mNiuHYm018i
x2+OyTgW4TjLizdmMmgJnSVLZtYa+Tz1to0hqRrDs3koZXUeeIoerT4E6BzQW+cgzcxiXjst3q4q
oWYs9h8bB9Zt5NO3ndshpotxF2v5NuRuc+igSHczAw8+LAhFF9yc3EMIIELCpC4SRwfamPlXEWBM
UPvvfcnvHbIqyUTRvIymFIFx6KgcZGllOpMazFza5nnIpn4588nNrGK+5wk+QGJfCg46K34OUgYD
AwEH4KabMaO3EK0dN3hDruYFMGV0SqOk3USIvkn9Ooc+ZFA+qO2UBXercfxbKkmQskev7DDsodAO
LxUyDgnejCkT2lAm+JCkiwFLEAnG3ZC+OHPykev6DM/hqjWnijDsTm4/ojWPWGg6NiDRp9tEHeoh
5d72PKAdera9XKLH/GhIfJWIR769yAv0+LVhBwwNCdTyMcgPUl8Mx6C3gkNlMK15ulLUCuuSuPql
98AbIBWf7dw9ZYYatwWHATllGeFOER2JM8Ybh+wgO0L6PPSEhvJp4CLQ4p/12Xv2KT7XodEvrUsH
l9vfGzIeFAcPf0qExoSpJuXL+N5m1NaII9NzJjMU4Up1e6mezTAoqecjED9zr17Be8BETSJ+JaCZ
DR77R+mVZFkjCJtZm/zqOD7E3jRu7QagcDcqglAt9CuPaIIHXcVsiwcFnW01xJl9cmcCAEE/sEhT
MdxPzGPTjAB3OJEJx9pN6IYNqGku0h/9A1i8dpsbTIlgFjtz/9c0gq2ICT9lnaAGTyw7kPbWkSsf
x9jeKGY4pGM6QEMlSJdSblw/PaYjPmJVB82OGPLzHDkFsnJMIf0ygR8qgZ7tVRSo1deCU20Fz2Wd
1ipEyUh+Ek85OzPM/mZFf0XeHUpkaJkheFoYKKkUphyWON1ChW3OREp2dshUePw2o9o99Hp8Lw2c
r7w1G9wf/jl10WOS1Au2tV/v2qbLtmPt4fGIt0Ym+e+6pB6+edJ9gNG0LKyDnGs6kX0b5xXHnBiD
1Lb9M/u1ux8K3e68CHBO8t0b/XB0dRLgTbJxyFnEhxuZ/unL6BdXyqs7Ohl3UmYUXUVBC86NwcFO
patgHRam2mqmkE7rBs+d6Gw67C6TTKpDWVGbjehZZdG3CvZLDsE1aYEpIGdcJw7GtjXfKsVvbXji
RXf2B/DW93IenbXbReDT9f7/J3ivEluyt9xVTN5v4bYbZX+oFr9HNiEOdMnwQkcJ92xJf3D8QTJ8
OOLom1epOX13HcF2pI9QLQAllnbQn0FKvSXTyFK/50bxjmtkskLzqAaW0n5JkrnQYAZn4yeL+ZU7
QDHyPLfZvWdWcRgHULrV5DyndK3FjomTtOKqK5rkNNddf7A9zuElWUCjsK9aVjk/ZtkdPJbIHWGz
m6vo+UgnWEiwwjiOh3tPSgfmFcP/zDQ4ZTk6XiO77BIS+xEUmo1CjUd55mJk9NfWIbo26ggfUuTq
DYU78WZkBLeFbLmJcxo8xbCcobXD5X8Yf1udv02LYbgtQmqka/DGuLn+yvmprrE4DOnMra1WkHq6
s57kh5dP7z57y8r8DSJOpeAJPqeJT69X096zoCY0EUtz6EVyk4T+TzSmrzFOxE3Q0b8Yo8bHA0og
md9KyJ+onat9xV2C3Zg3y8SYi9UPjEZ2llNskjtQdKei/QFAdIhsGH0/7EwfM47va8qsFRIw4VR+
mGrkxBMXIfiIuDmN8ZOQnAnrAo/b3Mtu22JzX/dS/jZu9OXJ9s0r8C8ly2iKylKDNNna8/NDO7RM
LvvyCMkcBUiEm2xpMs7KutsGM28MpXVTua2HeqN0Lq8cWXdpM91TiqUCg4TyUEFpn1o+75PfI3Fm
pAMIT/qojTM9A0H/QZ3zqq6jneVahy5Cg9NtOFH/PL2N/ZDvcj3D52W0HKAsM+CEUGie4wSxM/Nw
gaoWpg4jFGrVa/42YsU3S7Vkmxr/nA96Pov6X+bTE+40Nm9T4RtU9wTMUQeCIL36dEO74YxI/r13
Cwndb1xa5WllGAwcT0H7V+IgNQIM6TjY53USEXuq1cbxquJu4GbE0RIRQs+msT4J4qlbpXkNrJSo
f9sB3s9rHA7+33GAY+NprlbMx9Y9pjR6iPrqlLEu9hjCqPNV76VNE12IxBSXXB/S1uanHlxkONaE
RbPJvOEOhKY9Db76qf0k3NmD916HyrjGncQHSEeR1b7HKtpmNoQ0q7cONWPGGnsKp+rZ3vQIdXv2
hQlUhIENryJ4o6p9vDQnRS6XflXOh0novSVAI4q6WQDPt9B2IAZ0TPg72rgrsQRiaaKUEX7XQYt8
55n+P0bUNlUVFE7B5rgn3vhuY+LYO5N1GaKD8MbPeEDA8MryTzqkny2OFCHm4dLBaAP89ZF6IyzQ
QJ3Sjn9sODi7aLDSwxy6PyFX73ULRyM2nH3gCKaWxOBNl8Qd0UcwO7Ibb0SMs8NkCowLEVxyaT9w
lO8OEaH5vANDofKcjoyMd712xwfULmjZIv8UIieicg/UzQzFh8HreyHlt+9Tv2AR8Rfbizh1CsY0
fiUYW9kM/gOO/YxlEEJCui9pjvcyTjaoxsIzInStlPavGYQmrIbHtDVfgJkt88by2CvAmdzm7Ax1
fy6sVZTfox6QFyxWczdP8T+hwDDpyDc2ls/rtcyMuBdRGJ+RWMgm7w2r8ImRU7B3mF+sbW4IpfFN
FP9LOX90qshuZ/NzXSmyLBD4+a7ndWk2gJIcfU6ExbU+B5sDuQaQSo9rpfL1noajBzLKCxCmAvJV
OG9Zy5R90cLbszE3zzbTub1wnzSHao/HRHgIRwRB6rWfV8d4LONTFUZXwbkGThjflDLsp6mPv9uS
iHmjlykVPQGrABMgawc3xdoKP4HgpVsVaC5V+PUYjfPga+uNiTfqX/KIBZ3Mf0X0BSLR2o/YA3Mp
sErZVHNhADtMknNJT5AG/070aUs+T8fIze2A01C6PuZknL5cv/hZG1HvFecLQBTxD2iJaFMZ4Tlv
DKTIjvuJz2RjTJaBWz+7F6Th7hTqrrgMSfcOSQCWpxX/IoicAiiR215wqPK4UxUOYfFWC5vDMPTa
LCT9k1SXNOI+SrqCYcqEt51A02GU4sNKm5cmSe9xhMls9FCr2PeoiDk4lXgapV8+iIQa+vLsJAJj
iT+8TTliTOI+Qq6n6QowC5p5sukDvHSwZKmWrfSmjpaWLukcXSrtIp5AjMxjwUmvvZkBIYVS8utY
I+4YDjHUPjfkgDyEU1v4yPmQvbospXacR2AcpLELAhTKNhj6w5Dn897H57bVnv6NKyL0Odvu2pF+
j3lc8/ThEd5kC81utst/MsojHOyJ2CeW2BMu4pKdEpjPnP6QNBF91ebO7BtmNGny3Df1eC64CFXM
C7jFnULUSfvTHxrnpur26ESBt0O8i8gu4Mz3s3Qbm7xyddp/Ocb4yencpIzCWzejefLSyWWnmQaY
mNUzGxl1BB5Zw5Qy7609Ge952jw0XOg3eZ88JynMXuyWG3P5vgTmrJApiDbH6tCr/rW3FbRTeyj3
UWOeIyyXJxl5BAfK+Ig+LbmNtBqbD+BjZ92iKaxm0ibck7lTltF3Mhjzwa3aTTMxHohm9qSi0ts4
DIK9Z8TWNnYfujS316XtpPuij7BjgKZjMJDRPRryUGAhHNkm01+73nTlpE5uPNXYjGmwj0IGynwm
Zdy+UlqTPfczggzmxdsAMpVATo5U7+cvOrDHvQvvps8OkuEJLucs3o+DOTPwcbjoBvGmN23/4IBd
PLRtMq/cLHlH6I33hCw0pFtIf5Z2xk3Ni7eq5lhu8oHvb6aDPimJlDikZQsFVqDxRlI75QQuhaJU
SAariWMqM5JhoxZ8HrZpd5sPzQydbf5sIkCX5p7bdrK1HdgHvoq/K4u0g8g/csd8UqmA3ylA0HvW
d6KxLNa2762XWLrZPc/ouLuiTcqL4WIdok2j0WNxDcmDA9nqX3BlrzB2NK+sZFtBEfEOVCp9USVT
x7jGCyVKni2fU65orpyHJc4ZGR+dB6+NxWLNI8qDk2wdkARL2Jtp+64EE2FS1JNzicxbni5LYGrd
bNgV+8zNqDTuLtLodj3ml72K0js9sXzCA78g/ys5YgnGCdStytJN3qnupnF5TbkquQUa6RZUJ17i
exyIo2OVfAw1x1mzGzFxZ2aOGIs5v//AuNcdiHbTtcN0f9vKsd2JbHrRGLMZf3T+Ou5ccysct1+P
HXKWY1X4BYa3oM+dMw46SxbdvpwXd2rRvmN0IWnZ4qUV9FXHizcn4fYKAPI2Mu3dpUyN19LIzFNN
CaWPgsVywckMGZt14T3V9Qc3aHuVurncRDECW1rNa3KkbyWCWFgOKamu3NrWtw4B44hdrS3b7Gr6
0dNy7uRrEP6DZVxTNTcHG0dB3vKZCQKAJ1jt75JQEVoi9ssIiy0hYY7TZeZQ4hBFh9ipIMcQgZ/D
b4xO9iU1/2k/7Y+9h8QR1z/DhGVfCVU+OJn1Pc6oSSXi98TEXycRmM0Gn4g9vfb1cKt7GSPzJ8Oe
MM+TQ4Jsr2OMDEqM4LxOTgftvNXOd6iaY61HINK+oQgEEsSYMWeHgnlQxQFSppil42nm2Fo/Qshi
6oczat36+ij6ydtqHTpHEZT1GlBspHh+qwQssI1UnE/qyZJyROEKProFf8dsw+x0tZpbo93EC28L
7etSDpXFo58yox7mvaVls1+yMdySG0XgvHuowa5uRuOp12TlGxCKjKPGHCRO1JG8+olIc6Wtz6zm
7lsOPIFhfDNcK93oqnHXqALspbM5bX33HmcdKx05fiz2BvO7ZPKPc/yumlIfzCrz0djHJ+jvwT7x
m7+iad+SmLKRJO9I5Qz2LknFoTBJyc2c9JgjphcFPH3V2HyPuTU221xL4Mw6fmhDozlESe3xf87A
V+XSC4fruCqs6WxO9W7M2l/Zs9XWrYQdDZ2Iyc7WacEsQNuAhi8UkAKmauQvFkLn/I1aER5bnZQr
f2rKDfojwaKECna8ADpHS5fe3F/cYs52kxkg5dSaHbe3GKel2aYLstepzB5sKZojMKHFh8NOW9Sd
OGhQS6vC4sqfn2HvuFfg4qu+TJ0jI9pQQUQgxhatqyK6TZkBJNSsN3icQNx1L9D1sdGI4dWe+xtu
PZbAqjn7EuIFXjlno4s7JGOxrQ2MPqgX9UoW1MxB6FHb0A/8lbRC6zqFT/QC05iiOcGM3Vffx8Yx
1fnvf/8Bq3WSjPqxNutr5hA/GmipKv3C3rE14x/1QpgwTUChT15+xAOqAMwbzyRW4kdec3cXea5K
obJIuuMMFXNxbgSZyYIztrJzIEHqWkAZR78Dy0xO650TBvQvjvNFLL9kap0dG/0eC+sjLmd0m7x9
CpTL3bCejB1ugm0Tz49NDfvfIyPGaQWzqaDLypm6Y5W4v7xvci26dFg3fXmFVP/ZGCUxNOt5zgqY
Dwm7doxtgSS3vfEml9aHcfK3HBV89EeOxYQ+8GD7mJBrCn0Nj1QYiWvOA2ZxsWyWPNw71honQWeI
n2q0IswW1Ve46NOV9BIkADe4WUA3OaogpFS41daelzOXLEBa2txudengNZ0xGmeNTelcbvt7RpFY
xYEooNJxwajwamYs8ds0Hx+tIh45hAUx4eDJXQd5RqRxABtaZxVlNdE9U7A8lmF4JMN/hFt2UUUq
a8RH1EgQBmIsiJOMPknxEBQeA6/F19Fu/JkWhdHpn5Iifsg40jAqPmQy+ZNgdsfwgL03CLJpVxz7
jsNjUd+sGOk3HPidMWaDOQ+JKQQeSve289AMrAE4WJozaTG1uqZm8NmhkPH6EjeuPTxwOu0fg54t
pOz5h4tYVwclGV9rc2/5kF6RTQDu474OesZTWVCN3LDTp8GHHu7NvBCD6xan//4onOgsGaRTjdsQ
mOn1Lo68na4K6NCaCQw2RYoLWC5dN/hSXd5zEmJMZBnhQzqJch8AZESTZzA7iFfoD9QwcwdmNfVj
r9/xjpbYvABKD6P6pbrk17TzK0at8FT79s3KxJ4AuNoIt6rXqUnCHrBdwS12IpWBjLEhq0P2zfC6
jd2ae1Xmxy7t9LnQBp6iDpGyIafbAq+k1MIHtVWelTIrbGniqyQVfijYfpZ7Cr4ZV9w4+xZ0fixR
Q5lupjgqdqTs6CrR+ZMsYEzovEKTr8fvRpHbFCWzDI9z0dqNhnjXm/ljweCGzCNQlooLWmHnCJCA
1umDys/+iBUEGhLLr/EXv+vGk0aywQv6UNkUxicQnh5lEe8HDn2L14EBdk2aEvzcBUezvcoH98nl
XM+1oVrR/cEkB9VrF/3txpl7VBv9ae2KEY/b7TPfHR4KujmrJoJ9tjCrPb/ajtLDSxO9mr6NWFbV
+c5Xg3gMUd3WlTE2jFRBMRQwl0I6j0CkMXy1GvIYGXuOtJpDICueUNQnTMH7pjf+GKecZ+jVtYwT
fJu1PXaXKG7yS9mAwfJVlGzr1JuA96T9hanBUwxbiBQQjR6WDP52znSYuFsLFmPLEPWmNcJdhSFy
Y4WTQzxhXOcxw/FeqmkVJabAbab9dWpZFZPrPsSuTa6+90BYa3JELOwLIivsnwjMJutgln8YveHQ
sCGdZgt8mkVQcc8BMwprjQVtee4IcRlwqgg3Mt6TECMLk4qCkInXCo9VSWak+OpQ5oy8fwGLSo2h
qnAON97R0rVYp0wFiMfgW7fm9NZYG9fDpYVCTHZZbKMa4pzwWnFSXrMLjLQ+Dlyv49SSj+7Uc++s
AAPV7lMsMUpib4pS581MGuNTKOciAVTyj1gIJh2xmFpR7zYIedRO8duGPjnP7IEQQ3LoPCpEFkCg
zWT+bM+hCVu94YbS6LOs6m8wNQZBWxKoWWR9oX65m6SV5obRT3HuhIfTqa6xBi3nMgG2mX8dyTeo
a9fZrD/c2mN8EYzGR6uNf/UAZGGSDJgaX7xFc77FGrdmfjZ8CZccgTEOt4RTFF70YpvLpH+O/K+k
pKGwCNv4EFkd2XDMQNAiqupp/sBYs+W9IiGyDM4G4Vi4ySzcJ6SNuS+j/XqzdwmgnxpZ6r94em5e
/U7Q4Fvjd4sb1+WFC1ymd+wj5syJWfg4baOAYw11DdVlVJD/+m46B/Ows5xQHTPTjC9m81yPoiHl
UR3sArNb7UAdQ9VXV+QsjewrjE0VuPlR0t+3Mrw1fUETrs6INd+HpOxquY+SBcjoQwxzjNpBwZ1Z
7kV8LXoOYgZ4I8vzZuQwdfDTVp8KYdZXkTrBqZisbZTp/IFYV7lNGHumbrH4eZh3hVXyVkpb3+ax
QVXibeHOE5A6AMaDDv2kkcn2FVvGvrK5dKBywvUuekLrXf06Zvpb1Ul2KvtB7QHhcy5S5S8UACZf
DJbCaDCvEp0XlgST1DbgFK2WCuAa+j4zEy4d6Hb61wkfImGmP8QJocM/OSTGU7t+zr1KPogeQ9zM
qlLjc47qiVdCBQd7Ju66DPWtbIIHARcr8AA5JLkrX/GTUHZHpwBKej9j1hC3OieG07rev8mJl1Bb
2d8XSYJTzjK2L7kelR6MbyMgcwz2IynQVzlgPgx1lP3D2/uCNSU6ph1UDN83FxyD5yDpaYYYLdK/
gyMhzfP6DOYQ0Rps7fjQtNZHG/NOwMwc1sJd7JUkv1dhL95GkJBHrYqE/LFIj+y+1C0FKJ4ADQYu
yWhWWUlCiYDDvdJeuQ9NTCBF5VHubc0ZTD3GSGhFnJajahPa0Hhk6DyS1Mj3Djrn4ogs9m314yce
SMphpjdqJhWYi2Oej/qlKMXKD7t4U1d195p5o7cKHXfaQFjmObazeZMCKr8GFubiGo15Z1QSzGRt
10dQmMGmFO2IZz+R0BxD/x45CUQQXy82O2apvt1F71CNdk1rXmOHtJNnACxp4vxoxgnK44DRpBsS
de/yjkEU/FF0Gv7SNodiy2A02Ud1r+5USBAqJyTbg0LfpQDN78Stxm3l89X+95eCWiluqrm3/+8v
Sc6RPQnv8ZwlR1ZdFx7rzpr5aXSIO8vAuViXcj1aHLY8RNenxExvaubS3Xhddp7n1tpF0pqOs8ll
Ofdrjf08gk0jhuKDGP9+bnX2i8GO4Jq7DciV/4tHQnqy6eadPywnN04dG2rPmxdetRwyX4GTeCQQ
Ru0UbtFUqg+h/ENi2ScX9M6bP5kIZiPxAJ8PZWPg3H8GYHwrjjFUn5dBh5hfDCa/UZn8SbupvmnO
BtxORPLHVru+yHqIyIAoFqJTOKh2t1ytT93ATcotcDFh04wvRqMsyrgxR5bUop7q5Q9iWv4qnLFK
TzOZK0NoLIhl2+993VbopwUTgdybb//9UaUNhpPCgnsSMJXAg/+TIRRSEfCilKMf//uDcsh+A/gq
Zwicg6A0AmM91VF9xPuzxVwV0ohsxZyn4KMFc/c0B81vHVo0S9DcYOXCPSNzCR/iSRR1+KhqSFUu
fA0IeN5RFuUuRt+neSY5phAQ0fjt7CKq6Fbowjm1XnNo7Hw6/fcHitVLOPDLWCSLcMxXObG/ZNqy
GkI2rDhJYX65aptMUm54byypzJzy3MDRwyrZBUV0CEqOIWavLBCO9TUCHLcvSavvwVq+lrU5PhBs
5ezjEuPBjc/gjms10T2n2es2WgwNVXdKUz6rerYPduVCOy2yY+9HN+Y6wxNB1rsymUiMGSN/nTyg
Jj40LLOnnqtF0kXX2W1fZpjqD/WYX9MiHXYyQN/pAiM4jZ7FkDpSz5aIpzuwTsKknG3ApVU3MiHY
m0JnPgYzp0aOiBX9RFuRcfiycSNwaF9Z7kBI327VGemzflC292Ia/cmjySJa2XhhOcmBKhnFfMl5
njiCBdGR3MqfhGv4Oh3cesuO5D/PLWxZ9UWA28MdvPzRLPXM+BS1590YEKavjhoP3H0z5ovY/Bwn
jE+jZOtnCYZe5yTnLone8OENL7xkFVajZ0Ob9YGwofkQ5MELkWHNZrqQQTnAwn4tOceUr8KDOWTE
+W+XE8OMCKas2ObFxuiCTx4DpK6yop2kAxDVDC+OoM0jtXLrZKOMuXakbyri4GsPlrszAqu4ZKrB
1+Fqpjtzv4/b2iFMnDhr6g4NUHrBgcTFP1rjwsNodc+aovWDJcxLVWQDLeONfY3i6RbRnbc28eZs
nGIYiJ3PE10SKfqfBz4jww/aGtPRKV3zxa7avQeeroQZfCrK8FWUnTiDajg2E0kSjbl8Dx3lImCx
bSBWfBtB8DBZfJGTC5uqbELcVpO9BRX1P67OrKdxJtrav6gku8rl4TZzHIYAzXhjAd14nmf/+vOY
V9850ncTJYiGJrGrdu291rPyixgAV9Y4RI5IBHID0J8VdrdOYbJv4OEW5gxBWRgP0mTKOrVEyfFL
vpIsyC5m1EQsmcGw9+Ce7cNagW8Wjb6diApXXWXwx4NDSczozmXcr1GfXOKOQRRdpn/K5ayIWb3e
lmP31hfyc5CzOEmwYzRYIGim+I0J0ooq9WcBV3x2omrtq6fjyQQFvGkDXEjQ3Y90H/AIYEiz69FB
QYN0dVxiRuoZf2ZZ2a/WjN21B+Xbshv6lS2fOzTbtH/oB9gF04+y4kheJjZo6RLQIFlgnNmm7BIV
U7OdcEQ+gqQ6zU2uVnMi8lch6CMmkwH1iwm42yFqaJb7LuBsjGHB3HskngCEoNSgSxVsa6l2QcT6
6uXRHwwkOaWICN/H3Uis0NZT6txgND06dspibWUdMSnibggNdRhD76OAnLdvgJYlOOH+EIt062R+
OYbiNrZHuDZTk528ntM6/C3m9t2JWfcl6Gie5wRlKFaUXdnJs/P7qRMFsgrlcMwPoLXa9o+O68ZP
S+x27SpUj2JYzXFJU8ztilW3niuobHQxAspGXGQ43YrV8ByZ72i3n1IROefGc2lCTiMjxZL6u4jo
6nO3pHUorrZ7zqUrtr1EUMvZI9vHkZ6ICqTnGRf3Qk1MrefsJgTbuYfL0YgiZZKe2hsw67vYWiyC
2GS6vkm3TV4+cTfljGTdBb+N7ccOcoys4RhvDcLB+s3JqO+X6tIDqVGBeZxE5pJGhJXYC/v7pkIu
SEnyYQQDDqUytPegON+k9txDmiNMJrPLM+qbNgLSpesQ6JF5nmNYw2Re+80wDad6rB5mS9q+go9v
1bHDyNB76wwTjoyqKcnWjk9RZE8qLh4HZ/GXARvo3OMxaM0duMbmDJknuuQnHDTtXgFSRdDrXVek
0bWVrsMkyAGKqgIspYrAoyDiMpn7N2gfoXBwKNrfmJZwZ81fxpDKkzWSFTwqj4gCgDZGhfpShgMa
bLYtrOUv5DDAcShDcp50zTkKqFkVMmC1G3FqJkk6Y66Ps7mg8KkUbmbX/UxneHauiUgqeFAcdFE3
mnty4C4LbqhkwOiwmhyP0eB9/OdTmb2TsNw9wR7jro4Z44r6WpTRcjLi9mwaRCAlOUhsywORZpIk
bBjvufU2uP8YjlF4mPjIc067mIELM8J5b46Pw9ccdNkt6zZa7DZ8a9tsunNC7yfRqOKpNRBqCuDT
qp3LL1kH8BqY/iP+utMFw8l6cV+D0LuybzM9F2LZqZ7buzGcL0Ku8I2l036sKp+xOUuEJqWU+alb
IhUKR0jnuGU2KAYUG+dtXxs+ZytMZ5x4d10anLCVr44o0JpFqAeO1EO9T0CcKGUahxBTOAC96Erz
+eB0Lt3enlBTKCJPay0WTCzA6UgVLGXsjxUV7xS0PokO2BtTI7i6uXyCm0tJLNKHMoeu5xa9dcNA
UFACNX+TeBB7u1EfgZYPIiGqhiUWmUb67M3BYTH90etYr5py8kWefk4N4ysZWf9qEqp24+Snq35Y
kpV2dCHlHBpw0EYfP9tQX1jSik8NBmZbIQLbU4lv0Yu9q3TGjZYE7nERmCiiNn+jqjF/+vQmpib6
T7hu6fZHaqgjCavVsWL0uQ8z6EaAmszdghVpGzKCzTzzSjen3eWlRagYsfW2Q2JP5daPSZSsxjqi
qSrY0Buj0dOxQ4s19nF1SWoAFxZChygpIcR4NfOCZgBtDJEf6VRVHtL2XNac9SKzPnULJjAxcQst
Y/qc1qshvvug2j22S4Giv4Gqy7kPf58+KKt+0rIcEKiG+CHC/pRo2hW9rL+6GVU+M6Zd0ht4JUGE
gxAZbzPDnJ4tD89Y9dq4CUE9CHV85UOO/GR1pcibl791VoCC4TxPK364BorLGQXfsHAlucm2IxYM
vmLjx/bMztGlf2oTZl9GVENEwsnQ/FRZTbsxxCRmiwwajR7fUBepWw8RvKi/QUwXLBSoYGM6QCO+
xRvCtB6WajjTqYWx09GMbUzxT0b71vjJreVUUxBPuE23lnI/11hPSFuMKqKmZuYkJu6WFdtkTlfb
YNSGdTLCOFi9cketxTs9KyDF+TnoNOR43Tp7rzguZZwRtmpxYDQbWtpduQ3i5lnHsiJSF78ubeoz
5gRajw6ZqlkncWYOlESJiJd9tQZlVjGRvZzv6OPwXmkhGSl49l2Yo+idmpGj4/zS4oujOzMdoU5w
WF7scw4JZiy7BAqq5JYyuWkTUsRG+6XRYp+2EzcUrzbQBP6pLsZ/Msw33lD5eYBKIdd3sAO6R8/G
UpAqIAZF1x+9tn0y43enBkjSdPZDbhd/zVo/hzp9icu7oXPoiOf3RtZVu8JpjvFSnh0HATP9tCEg
2AuIznkSFj17cCAagq1n3tBtfceWBjkJBO4DPUtm2wjLdlaCBtrI7JfUD0p4GBQHD26TfC528M00
62r29u1Ex5gblZ1uUdO1jaIvI8Bzij2mtV/CBLtskzwLHT/Cb3uJ2wwS9/sy5D9G2r2FRftADg7i
VJAyEc1mQpXTB/h0gMf0+FR10RnDrS8RKrnYOOikmjeNiX1EGFepbFop3i4fS3CjisM9k3gSBu4o
DygSiNIhYOjUhFhwxm9riZ50i4hEDEW3VQqjjhX/nVKQOabBMpyNxEGY8JFw5dKeIbt4E6YXo0OT
Eps462xBrKPJEFQSCLhxSqO9hiOqoTBmWOmq7EYmCFjjxgy39JF9xoZIIpz0vMpb2f2qTS35lWVH
B3HkGM204GNW5UfVKXsfFA/AAp/cMPsrQO4m7vKG8oTBankUM3GgGb7qHTA91QXl0Ry9LX/1BScv
2fZwVWHnLR7JKdlDpLovEw2QHQILHIlBiO2P0swxmIUrKCuMPwwWQ4CKiLb1nTeGKPnmTYs3woNf
bzUGghK2inxXkRR6IKOCzYD5uNvWt/YqSYPtRjGrij116rYxc/q3ibgsWXCjA/Jo69nbL6Xf9EiP
sUqhfSr47Dm1uatqss2Ml9aZb4bJvi0E670K/o7Ifkjzvp8UljAk2JiaHXYs5hpXsnCv9ricKaDB
K+ZonVFBQkd6U9gm6lo8QVD8FHP6QvwlgN2IRWNx8SCPGBXwAMY/w2wcjNVEmMJCCOzaz3T67Crz
jky7bj9HM2ALev6Ia865x03Pjf9Q5G6+K+z0EHgcKDgs8bk3lMwoLNnJcd9kbfDZFUh4g0aBFbQX
+idpCMyDdbwxEFbkhAcog7KcWKqBGZT6igsya9OBxpaogHTR0r/TGmEB8n0X1FH4mPfeH/ZauXmO
Ikb/jkLjH94Ip93JgalukxhvXLNM3SokMPC9B9sByR5jiKZY8SsoFwctMmIjMcENxPHpGhFlGbMu
sTWRloT5OKyRmCUK262ilziMaL3G2HhJe1hAtt6VMxHlgBbo9l4LFeudzhiW5jp6GSfzq08Xhs9N
m2+xml5tc32nkdo7iDGYJc4UPYBy1+DgCRZ0WPKTEgTEtx5WjG2014uCQ+g2Df8bei0GmewU7tTr
ZKqwjSPFY7K2s5ElQLofSFO1BF5SQGXXEGzMnEIuBOSdQUNt5Z5Ua9agKSBlFNEtVbwbEyOP5BxZ
4fr096EdGzA168P/fe2/Z4FWm6IPI8aKa7a7zRnAt7s/QiGwFhGQOI2L27cr8Hzu+jCOYtznZfGP
lKPo4gZJupZhOJIXSFKkSTGYMJM4OUyTxRFTGpxXMvBsNSqNTeciiLDzdt6WlZovJbNYPc56D7Lt
o25JzVUpXtO4JwcjGteWrs3hn7CJ9pArQ+4zav7tbDnqluWbdr9QzwOq3ndYU/ZusOLiWPTDXeHC
pR1dB+rJ+gxdqnWcw2Rf4hu461LAtoTg5d9Txbjfzp5dkrHfVUdlhEf8HucYGOkiPUeq9D6Yw+pL
g/GgSpZPs5k4N0R5fAiUy9ueFsUVKxSR83ZnHH5fpq712c1lA7sOhhhaiz91G9zUSzi9IbRpcHVZ
ptwwqBOEtbk+VzDtHToLnH8K4wRGhSaYwsxBkfA2SDN4XYb4NVAZjc6ciYfDP1aRyxUrF/qqTusL
h6yYIuwvGWyL2wn5JpAGcx80rbXme6GyyXVzt9LINplIwOSGvDWqa68maTqHSCG/LuLpMugUjTlb
YREm8rYUBLupxZeIz3Y4+SCZzz3PYogSszROieMyd6+L0+zGJ2JFfqwVV4yfDUNBRNIqgt6txqtM
moU3H5EX7kn3eVRFp4+imw6B1TKWSBbiXHQS/CGoL4XjSzDXnO3XWjteXBspKfVkODfDjlnRlpjC
b4Rp40nJV1p7y0ONnfKpblJ/ZHMBr1I7B7trwkMI4g9u/MF2U2djUKTvctNp0GheHcpgWmO8Qz1m
nk1M29ZnGw7PdmLjTQjJQiopmoipwrm/ZqSFfYMdvEUbV0FvudXmdBKNa+7GBRBYEX5Wi42WbJHf
A+TLXRFREmjtVoDGeKClyUMBN2CsGU6lIUeT3685mUSFT3Ia3Y+0tw51Wbv7NrPoq3p3dT4km7pY
SM2W9J+8ENj/BENtB4L2ZYxkeCz7yCQuBOEL/e5d3VaHmaAhlDcBZA3cHZxYvt2okhhRXOcDSfxx
bmTxPrDcSGXpu7gkfS3I70AJbLQTrbbjwHdrz/NLj44p8hfaOQGwiO+UEdIOFd5L7nR/1cyxOOGs
dqgkXqKQga5B/fJkun3pT4STZNH4Jeb5KsPuphvCYh/BGr4pJgs0UzOCYAhdZpYipDYbBWyITJ4h
fdwQhgHpqnEJkxv68vL7suvPmNoo9kv7cVZ61ZlxxZsrFnAeX3oOOseym4K7DPfCfw92F36igRF7
bIGbeHaqRxuSJexgae00LRGAbXBMDk0+5deQDjIl9LIvVTUc2jx7LBKSKzacXxjUGt68Dzvud4Mk
kA3TnBk+bJ1felJNXFVQ7Q2Fb7atSKlHeP37kE1Gvk9Xjr7JHRJruvEqwU2HF6v0h/Xh99n/Pfx+
DawgZuYhQNhplGSgTWMCNUqg7KjhIPrQ6lwfLzmI7IQM+1xF8CbbyKn9SCZonZxVT2qhWxWonM8J
gQ+zp/C2VusH+vtgZ0Pgw2s/z7YljgmWqHPPpR62tPg2HkODm1TWBvJnphSUP/Se+5rBROqDLtW4
xLB9JNPEsoHYAg+ybvzOHDEahGXj4yjEdIO62COg7rLAMybTetAF4g15B8UbjtIsh22O83EbYQpA
Ucycre0KA06yQJ1Qo1SfGSldoDPW/z3Appao1zkND5H1gz2/26faWaW2C43xKV18E57PkSjwG21N
KXJC8T5P+P4WjTxnFNuadFJsZx8jmwBNUlSnjMmYJyDSt42OLzXFZV7Mn8wjnhVlWgbmnSzKhMpG
rUDibOZ/go4XnjMNE2R1t3MUAW22H4xajIe6+6mAiN232nwb0O+KpAcIFB0W+WomDoirhfe1QSi0
VW79FC85yhpyFFPVnbPUPCgUTLQKtl0p/aRHOK8oELTy2xoBWjFhZmgOBEfS4/f+zSMlzxKWz6OC
XNHQB2UoCXY2gN1eXOqajyYvPVoAp3HoEU01AXNPqnuPZKGUgXCcgP+mBn+aKuuKcOY4o/pypoL2
uSQH3JrOxqjvvTD/kkH0oVoSd+YAdUR5chLet84ji03YChDqdJSK3iIV8DMIHfRzNEQyphYBvpVw
jmgFX3IPYmkVBv+I2Lpx3c5PMTf3Tg8db0UvLuEzUzjMxuOytwwDoengazVfp18YRnWfEie7ifrk
OU6mH7MEv9bgO7UrLfCYBafGcL+NVCNODb4LE7uN0Y6waULvFA7IU60rKuhjiCzIsbETWtU9GYVL
kx0mWf04TnOAQxycoo63MKnuFAKHaKAQ7CuHwQURHNNsPNTBYbSj4QQv4GM0ICbJ+JnrhBB6MkhS
R/+Bs8KuVMtr4ZCKyj529ILiC0cr8wUY6lqZzxUKU9ABFaI0KjiYCuHGQqkVOYmfVdGjmzescFNw
MP5aBm+dXt/m9b2Kk46Aa+YtNv/n0Klfx/FOePrR40y6YfM/NXmcwS44kizEBW3yMQA25NggP1pg
b7HdJQfheP+qKX2Mm+AhVM6JxYB9rOaSHEdO5aEsP0ASvNWz+pDpB3XuBaUPrXWNLTzBJLYbowpp
MfBVnSmaJJlxxYCC+4JcoCgfPs2Yi6MeFC6J5If5xYvNMXUeudrBjv/RrQixKnIWUDH6ZsAVdW8z
yA05kncP1DV3aP/9OhNPiTDDg50IOqZVfUEncVSFydWm+VT5gHBJwsvjPsIfUnX3CcqhMRM3mkt/
Y5r6Nq0Sk7k8ReZsWgvHUnzXdJ44QZC3x5mh7AhKye/tMngSnsEWZvQ0LgPjGKgKwXNOCB21ixPS
04gjA4AQb1BOenDfcQFqBbAgwNJJP5NPAyPw2n0K7kYDtKVn4twx6beqCGlyTXw0ljmAZsFG9Px+
ZhcrrRbLrQHI62n+kxZxt31G5wCT1bsZBLS+CeANC/yHkv2baOsj+dw0bzpvY4K7GWb3EdXArrQ1
hm4RfTmVOLaCnEVpHkBdnOYWW0wtS4l5lf8sgaMH2VR7JTEl5uQDOFZ09dL65GIIwD8CE9glYxFf
MRnozqN3rYFJbsnYoVmzPNj58hPW4gxZDtUh8jotXXBpoPHT4bGzrYgEGOPGgEulWklwc3DTLO5n
DN5hlt8ix3tl1F+saj1i/uC1TtA2TSNO/Go96aPT8HXJADpgcEfo4EZopMdk7rIADIygk+XbKQEx
qbOL/nUTBuY7KViuvCnAjrOFgRBdSXspY/nccf/ZefU2BG9zyPcyLo92RJyumRukSrYmf6t8BpIH
VFCgv0zYgD2FQtxoJOk382kZcE1EDR0YkezcHutzOFxbCnNqaG5SYdEitqtVVThFe4WaeZD868mh
cRQ4T2BkOQ7dk2L8LUPEg5Oqk1Oe2vwRk3UpoZGp0Rj9wJo+3JKrZaLaJ9DOPdhzDwbIQjbdDff5
CuRhwULt+bPQP0dBEZEGyQ5osRLTb+wOOq9uptL+yTHo8YaIzaxpX1tF8eHiNTqWLH7e7H6njemB
kWHs2D26hORhLgMpl2KNo2OJP9mJ+KUklIyMS3A8B/l2iVvCZuvI3rep/b1eeUQ6HCN6baCGho8e
GzO6LpOthwXbTs3rmNb3scvEtEBQLWdMycwzOmuNrsRCvSmOND++RB9ei2yVQbgz2mc+pLYUiCJJ
UwDS+WXnvKEW2tlZQyFuluFj0E8AL9+EouRMWPi2MPSouNefqKzhivaabnwTntwet07Smd3WNW2O
WAGnnOmQnJRwYYKt8mKOBPcZ8AavHlf+ib0LBPGbagKU3bveseu7jlKb5THS6jOH7MIGbbhZuvrt
a6YBy5PA1grQs2CVgSemYL4kVgrwwUaxnN0Xt3rymLFImmK1dxNzOEwIoJ8VFZ1cal/19bENSgJu
LJ/h2K7vcODZucb7Cbh535rXinHNtlkkNmizvNDRWNFOY7uj11IND7X7IbjU6w4tvvtnxmskNMxY
IhdXqFzpB8yDN8OMN8IecIOlj04dPipME3HSQ++mt5t5L85So/NyUdLo7l56HXs8YEAqpYcBiEjh
DZBW7JfYI8c0GJ8a29h34fyKoF/tgwjvC/Lcqiegr4YiR1+VNLGS1l+RE4kaqq/Ejf5q06IvRvJ9
AmJbrJo7Ksgbj1RUvOwMkcQxTK0nILp2wArnOeBXEgfC3/LU06IVmCyy6KtKwAaolMmelseayVVu
lzhSynMhrJumyIFIAS7e9Pl009j5yQu5omYyX1cWxAx75Ngbd7/LygJZVyvHT+J/nkvDphjNlyYa
yI2Un27WHrIark8aei/TYjxAxUrSD+Tt9NyEd0qm5G+CHiCbkBrpUZAMGPzLCNcd/1YBhV5t2y0d
Hezvi/wXztCfCuzwDaEMTnaGGFNAGOdQBphMjD4Cg4ZB3iQxjc7cOp4JJCAtC79O5bV9mpFLjZpD
fz39BdxPeVsXz0vrgazRALykB53jvNbDVcgMtxvVqfWq53jUX1LU9blWITaQBdbmmLsPhU0bTMPL
lon5XjTgBEZrwBk1rDB+bZ+r0P4XRdmM+Ryls2Npg0abMTETr4+jgafLNdmeIYElMFPo7yC43NmJ
C3udoFV/Ns1/i2V6R88cHuxpsg+VFTE1kwFZdzOfk61Ag1Wdv/TQT1AKfIk0vRC/4fh57BLBCHyE
fGjE5gr2uNUia/Bc83ZQ4hxaiTiTfXaNA05RthFWe/79Rq4GXu8+01BE2qhtaYJSCngm3OLeHs4O
J9J0SI5dMcXHyl2SAwX+iuy8R5jg+WMUFIdhmL4w/UIJ1zXoOk8/904TbTsdSWic486kEO4E/cfE
YSgP+jXaV5xIoKLnSMqmqMJHAoLuIMMp34dRsGNIMTwvgfHeQL/a9Q1e+jwR23hmHI0mEr8S5xoE
o2AkdTw6N11W0CPQBu2GNJYXhM/FjmI+3rZNfkPYXkywKef1GjyPqLCvDPZQbikYd662XmsjqOjp
CQSybFdu+kRAaAp6IKROjLJbpwKYMIXUMSUAoLAY/o4DqgjTBtObgLqiJGNqMwCPnrhN2cgiF7FJ
FiGEhatpLt02R6kMov3RGtKn3ECH2i7uIa4An9Z596KqX6d/8smbj/S1QiRQ5M0184gIX6BKkfy6
LeaSCNZT7JppfGO7NB2m4thl+iaJGudYLYgW1nOzWw8/+HJTDmfk3qn2Certah/w/tHmi3ayKGh8
DFblmw4Tm9+H5X+f/b78/76lzkIYoQ3bcly6+DP4i8tzz9w/adnR+4qBdCoXAI5o6LrssRFAwh0K
BmT5oHat/RDxJmrJ/KE3pukcoadKXA6bDcSv9BgXDYUp3ZculeYRy7S4AtNOzisGanbeGZ15tLC6
i06tQxvRFI+r8hoIYx8xbCTKiYVKevatm00Fw/xu2E09ySBOfxxVRPx1XCA67MeH0lUSG6wFBJFE
QYd9nUsFKwu5IWCc+hh3VoWNvqTsiPULZonncJK3SW3dWnJ4oq6HQW6SXYTKrihMaoYQYkYHgEIg
PN9po7zvRf3UckU10MmtxuNEjSvQboNbSWt0GwiUw5j7jW1UMD7CHVUrdTLwIeMuTf/GzrVnaz2U
nQPUWeknEL3fGG3/ZBUwgEWO/ypjCEGued9BCTqmO8tYQh6fHsMhMc9e2DJEXx+aPqAHVAbvy3TA
/sfBFBjXFmn7vSvDM9ZCH1LynYgBg1QdMQkIQeqSRXjAqIB9L4F3Et2aZgGi00t8NNV3Q9T9ZONo
HcU6wvbuwxn55cRCti8XhCqeGC+hO/s9rB4ESo8IqBgtuh0LPbBq/D7YIyWwIcaScUdKYxj/MXr9
SJ2BGGVK3jLCP2H+XOcVgdsyUyIYIyXZvr9BFXE/Gm1/DRYMzUE5vXspkwFvmY5o1C9BajB7KgE3
qPokXXkuW5hpC031Rtdncw0NWbG/llH87Rv7ZopnJmntfdolL1O/nGStr2Vw5+LcA0ZQPgE6eLFD
c+D++Un7hBGZQkDe5gbj64YZxwc0DTQRy1DtwoQSZlhndvBwTYrZIKm+gFMfsDTQ9sihNUvdQJMq
603kxTvXY+JWTPKJ+T1OtJAGHRG8xa3UDko33Fp63U9HFt+NESTCp/ld7irvy42wuRReD4QmGPhK
B4YtKLHaNLHxGCTWZzUHBQGvkzoDuwCRGWNrC5KjnXorMhmFUmB4jS+0SVvn96mOM+CxTQ8VLPCc
Y2bqc7+2UjtRF/5vU/X32e/XvNMYuh6sFnwapXSmi670rXSr+GiDj+V+XZtNkTXdaWH/HRmUEsNM
D6r/30bUJGrQlnNDg/n/fT0kreQYjOORVMJsvOh2rn0zsfy+SYujY8Itgvbb1vYbbi54M3InXfOZ
whrpLqImpNogBBsN3AZsyy5JikddzW8qM/9IgiNYbxnJEbOaYoLY/P5smQrOfwXxLRDt2DHjqNlP
Guh2Weaa9OK4encJWycRodJ8Qh3hdKGLCrwGPcqhEuj2aJNF4zFZWfOZqUGnQxlNGPBxM60Z5i20
j37aI7BnD7VIYV0aOsQFP29rsji2yOnnUpyJeI5OU5TaO2ZKN+QgjUayXJXXPZuN3Z7XLPqNPSZk
KokaWD132GkCtTel1gqrxr2JN5TTV0huPKq/VdKGMZ+jiROIYxQ7TJ4GDuoJ6gX6IoDYovBmQVoX
CxcuLgjQelLVQdcTq9NUTif6JrdBELoM+UkFX3HoSFjMPTHdlV90XUcmiBfHx85lXkvx6v8+8AOr
/55Z6/d5GN220O6B6K0vfx/+7/t+XxrtZPPhl8cKZZRPZR9uahFg4F0IMqmdpyi3cFv/b5u2Jl3Y
b9eH36/9vvx9hvoTVOg8nX9fKTaA/75N/fZ5e7BacS6RSCWrN2d9qDGS+eX68PuywLRNtB8wo9Ie
HXhuE7CxDm9T2Ub4wRroXsNCw2I2x/9+iLVuj976kwxXlYew957GsGLSNba56TO3Nv57cELzOYYH
vbYp1jphYxY2ZAriy+GX4LPHfGRAb5pfxdh+Z4soD4HL4XaZ48M8ccaXZGw1MAuXkOCpcXlaTPhM
DF7o8WB3twGbW1BnCEwEYkjj8080qSOxQGgOd7Ete7+mZjJZdIkfW16rpHzAv2yo+hBNrrOPlpzR
0w8wa74YuW8eQX2h7dzWbXzlvXkxQo7KzbSPs/p2SYkfEjP/wNH5TZway8G2/lkzXjs9LN9pabo7
cwmvGT1Qq/fiYz+RMelW8tiN2Yqm83//DqerzkPZnZhbf3fVdFUBlD5Laj8J5oMQmCtD/TdRXOJK
LaSF4bzeKdz09B9nNm9z2HbR29QR40CX4xPBI109hzKrxjNEmcS4N0MU5mgubbI/DxWBKA+By/1W
33mz8MAdkL3QqwcFCo7dQXUdmIPU/Wzylr0I8MZYNg+zpE+KcWHh6m0Ioqg/i6Z9oJHf7hI+zE20
DEeoAn7QIKs33ehNveB2PNM8GFMwyUbsNPvQ+elBAd0BF3b3YpFys0T6aYLjemC2/EJ+SuqLBmdN
7GXf7N7ovh9ARX66k/Fa9yAYezl9lFHuYg/r75qparF7y+ghypMj/p1v2PoAXJsa23pDDJ6r/kY2
hAwiivpj7T6I5U06DTSyZRm2qswujX6ipAMyrTnwWkbuHC3XoembqnNhcBYnWDo6IUU75PDEjsBl
sj2JN1vmEaSapBYHyCVubqrwBwPRzrQlF4YaP4o1jjFvnksPVwPmW0IxE3XK3eU9acSlC/HFFyWF
5tgidIrtHqMABeLvIDsMIDdGjDXRTq7ZLClpmfGKt7dQlklvHZ93F8QmxH0v0dmblxum0z0jSqCc
XiKxR5Go7CGjbXFNwbihTLLigbNSRfyVQw2aIdwfPGIgmGQT/WO9dRH9pk6iT2ocvHKmCNShu606
F5fhBGFibl9rITi05fgdKlqLM5mVqKLWahuu0IgVcQNrgEavifw+La1851nlsWj7v6pu5jObMxMH
aGaeZsaroLFNQ4LKavSKQwo/uBoP+OIYO3nZo+V41ClCfnU0x80qurP1aVnD2Mswf48Gwzh69vxn
qkVGqBwh5ll+Goi7PgJTV5sKPAo12TzvPRp2oVEfmNlzk0HM2+VOAVy1DMjFhhWPkRN3U1TV+zEE
rtc5J9ZjWjFxEp/UwM2Mgbc61YnL7L8gbMtyaRO7KScU/SAsbkBp1rfFkOjdEOE7cDmcbVCUxoBL
yICw4oOcNFaXkB9kt8+KfgaTB3qlJmXsoVPxIUvs8LIkxLX2JZsgECW8MBnm0az/V3unLF0nePy9
GCAM3yiX8F7lKQRn51rVnNqmGFF22MnvWDXfAxl8QAKYIsXpwZCEREKX7rBxQn16MKyRKxZC8hbp
8tklYQIKV7Q3qrMtFxqJBMoRUVtnHqeejp5DJCKyS8egPwVxqdiC43O5goKJFpF4d5gVEqnAiChX
JqopvS7KtqTHdg/fHT+s/hk5DvhLCNIEktp9ZBHhNLvTreXipZrcydsPd2Tk0YXR7d5p+9fENT9k
1XJRzDQjGrq+xah/XJQ4see9DgyEt2NKH2r01KOT/XUnQqk4EQ0cZHHZTc2Djj2ESTSHlANepy9W
rujIeSNawocgu0WD0WxoWZHRF+C7ii5dC8h56lF3swoTQtYaMKINBZZvdOBlvrboP0j8sQ/Uzg+0
bQ+jKZ8Kr8CnrcKX0gwZaJtzykxuG1kmxklStTamqliRpJ73E7Ja3b4mNhEejniLPZHtxTj/1RnR
3/OynrqPdjwnB7mWFwWABBMurRi9EBfI9G6iiUbRAOBMbYXjXIMq+1QJ2FYSoJ/gjh57s/walPNa
NzaxQSXdLgPTZP/HshwkVa314uXVz6jgCE1eu5usFqgcXd4NcaJwbjIfGT61lmweByO9B/b3qNE9
IK/0DAa9ucO8qvwsiDaxJk13FpwNEwpBrs241TmJNoDPEE22TnJIhnqX6/QnmvWzORR4XAb0JaJa
yMAwNWiC8digqEVl4RLG1N8ow3kCxJldrEQ+DF11b7eWfRrNrtw7srwW9fCGzIUcIiYo+MEZDFfm
jgEpGzj4nSMV/b1XmOJQuLjzmxFmaE6KtouIQUvG9Jhm0gO17tFh4ugq9ax74k253WYRMUOJHN/o
4V61ScfZ54OEBp/2ebDXJsMhtBKoTzWxhtXColV1/8PYmSxHjqRJ+lVS4jyoBmAwGNDSWQffVzrd
uQYvEG6Bfd/x9PMhqqa7s1qkZQ4VUpEMkk4nYDD7VfVT7rthmLNvMCQ7g8Y+qRnNKnnrw1HHTwnl
Mur7YtHOXMbJBNCpZf19MM4Y4bY7AOakxkeizOSD4iI5cMEVAQfX2hXn0WfJn2wDbdMvkfBT/EXR
YaB52GMoTHZWdack6d4ysUk3aZE160JyfLahJNbW1O7TxmDonK1MIDnz16FvvmgAXMGQXGK0jZ2+
2ILHDZdTD/sqRdbchjnzFU63OrMj0Iu+pX1yl2u72Lhrc+/Z1I1wJchncFPji9RpgEqGDsfc2mpo
EUsTN1+XuIAArm1jG7TvmL5lI091zQkfemHuKtpeeUyoXZ8OME8H4mG+AuZoKbzWlD3B2i30ey30
dk5NqKCJk2Fttu3I6RElDIHgNQogT1pxhLEOE/gxp84CaxvTyqL+6tjKHysavfSQ46qTgIfyMv3R
t3rOU2gc6A15s5q65NiYMy5CRXdDWPurtEDtklr+5NLguc/6GoJrLp8nHo3M1TVKb+APwt2+eDUU
XOb6OEumnCSylZJUNrOVFes3YLHDgxVDRAqm5jnDDbSRiNkNX9HT2AZHRbkS+N4hTVHKSdRu60Xl
VyWajSONcWE48Gzg3KICDtcyJxhf027NrMY9iBodQ8RxhOzLrliNpkA5ALBAZIC+CmAurVd+V332
05Px5xh3PmO9/LHzXP/UJz91B+xHjvOKgZkbLDlTdNvWm52BUBnbPN7qiH0bBorkvwcnWTU6dbYa
A62FNTp0I0lnXxjpstUQ9ojFBEQkqvxeBsybSvdrcKsJAwAPSWp9VrRssyuH+zwhTgLGUqsxDx4n
PXSPcd2cenh+GzCn5i7FZz31FjeUj3XOS9RJMfVMe/lqY8raYEFfcnrt9gDGUxxy8LuI0SDSlMOh
VUF1obG8Z49QjoM4wUhiKKhMNCwHjq1yfA5k5I4IC3wRXp3W1dzNnXlMjA0GbI0hMYrrlONF2MKd
/Bd77UviZ1en54GW4SMgDMu7O3HfrCthgmJoeQKbJkcj9aHqvNiqtiLIU3sPHn8u2pck5WGOV9in
RccYDhDufApnToOb/oSl4W/HejgxQXhwrPHSpNTEg58duF2cu1EvJMNl/dY0lrup2RcdmPqwjiUA
EypA+07O1D4ys2Nv2TfP8iUlBPRm56PgnVb+cax50W4hSRACywBSB4kIMu1EkxZZDI0lz7LB3c8L
aIre0usgL10T43s8cn71c3rpH+Fm+DtBkzk6V4ZNIilYOsEClUNGTDn0eUt5YoPCGneJ7XzBh4iO
mmDOaZt4NRLcJ0hGcmliG8Rypc9bSHbftQ2bvpugsslabAplPRWMvkQxaktToYmYrfxwKT+kC7va
a7W+zIYExY3B36Jfcl9AmXHNc4KHYcMGoMrb6FxURUgeB0aGhXi7seWA+k02PaIy+JFSs2VmfZmu
SF+tnMIaO+ZlFLGz18hldulPW7OAQ+AGa/UKgLt2X6fOzyht3AfTMImTR9V9p6rukDpVfukdZB0G
5lRwJR+K6s7FNNdApegDjLwgm2punG7DkTUij9Jy12JApBpbSx5sbVj2I3hNIDn8vwzso0rCn/3o
t/fgtOkI2GEUgXgTEA4LCMmknakOzTAPCBodkIYGPVkfa9gu4QwbvTkErmb0YMI7HL8kGk8Fly7s
rSmPCmMzDDih74pTH7vEGuoeBQBz6iK0aIak8jXbjJ1tYe3qrzA0deoRAuKsyhl3ORzDMjGhHA1k
33w5qzQQAlZzXMkuYoLoVp5Cmmrph8ZDSIc1u30NargbIU9ZBEuV3Y+cR9iiS8fFk0W7iqV1p7rl
lKnX8NBpqY4XKSFuLKc3/g27Ast+oW+HakaSfnk1IAV5PDrnA7YHhmpRJDOLwILTDJdymRNkXdXN
N8f4ApR1tEynWtJrnRKsBhovuUy2SUqQUYG6bgJXA6+ONaHpm03u1bQl5O3S5Y2FaEQtpRecCzs6
UJ9L2Dm06IboyVR28aEqXYCeME55eRgt6oTGAbvrXFaVpNuhMeOFiJPdUCFlSs7A2UjrmUECYBHE
mrZToDJdJ73zO2PHhkvfaimooVJPDx0pMGeip94Kl5w+pr0UwVHToKhxBoDD7Hk7EIQnWrGvcI8/
CruM6EeCdteUxRElaTRtua+RJtPCu+JSDzeGjtOkdfmteTXG6CGpdhmj4Y0XaiyHbvJU13q7NEKb
wWPc88jMZ3KOIOFEHJCk507vHKaFEn6c4dMJAIqQ/V+FC9i9DgRpVmHbfRhuBh3XtgQBnXiKt25V
POdl424q1cmFiTDl4qRU5iW1QsalYeXCh/c/3ap/rZFxO7iz7F6853YkPODb+mOng3Zoh2EGYQ7j
1oDZoUUM8cx56aab83mMbpRDIaQyfGAggPfObS7M9MkZNAYetSm7DgxRjq3x6E9BTuNIz0DeeAKd
Uq3CmeatGQYjTIrU4cA5z75FnrSZhgsb93hZdPDremjEmT7ua83ahUX5HHjDl01AIQk0gN+E20eL
8WY/AC6K4/euN+iU0+kuFnpJK5sHbTkhVhHiY6CQjDB7VKq9qiXW3ARxRcP751vXKUXLztGlXNgj
CDosA4A63gbx7TmgM0L/MQqLV7fhnchi/WJOc3cnv0X2MMWDdFKUTZz8i0Hzvyn6uvRrYzTHPQVA
7gav8lOVGfGO8XAAdcPZ5Bgf1pA/1l6KK04H8rvJYfYTJtjDdJg2RGPfSiO+IiGvVKjk0hm4w4xU
EqbInfuqo/6Kio1TMaKJDmqEkclCwIeHVRFq5ARxa61pesG5ynkIYiBLgpqRPHiKTIGenvwaKxoc
hZrP7R2Gxs7f5Clm/96lBK3M2HnzQ/C4yNbMMMSSyrFnrWeGp0UpSCwEpKGz24OFtEXvFJRwOT+Z
wjQkqRbdE1qldXDwbmkZ7YcyZd+LjbjifombHoS/kbozKtnDkGpt2esWAbLu5K8gC1Zb7LwfGfjD
da6dVG4RJ/NHg0IPDJWpeyciurStUYarCrmDFUFQkSq1RWCm/hqXP6VOPovEGPebkQFZL/WIpBia
d1pV/W4K2PNx/phablQbQjn24iPuvXMrg3jlZmjQAqN0ZdLYSbnqecjPZai1Kz/juWHboADqehb7
x7tWS75g1AEKwK5uadfC7N5oQtc2Hc9T6pLK306cOqQToKM6rfbTchUUp9lk6LOG9g4ENju2X2Lb
/3AbjFNeqd7xJcIJt5Dg4sBwFzXnV07tqHucx8J4olSZxWFiP631zQmv2uy2JmoezRer4vxUuBQc
GOjHHUCUfNZVR1n7m6xzz7TZNjttiEnsTj/x3kH/AenHXMAnANn6m9ob0qMfxGdskZScibJdd4X7
ykbF3g1eSIel+eqhOEdsCTelRRnTMPDspOBpxLk86FCgW8kVOGbUuGmM5kL2OkPGI9fiBET6+5MY
N7FWDcOYywLEWdXDHc7zzxo+pyzxN4TLQB948AM5kUAeTGELzdP8ODPvLbfC68I4fQtCZkW8BSEK
6WVR942/qBL/JtMhukScCgM5wuEfptd0no9ZHf0JGR71me7CfU4T/K4p7Lty7M9wBoylhpEhdBTa
uZjxBR4+czhm6N/amlArR0CJyCTIWVJzBN8rgWygU5tekXYnYxUTc0zHbUBYdUzXU0tpTD0XOeXm
GFBWXlAWw2gT6JEDqe084LhfpG0LpQrA+aqGMlvYM0OlfEwnYCtmk/yqZPVCsn0f2UxLqijQlrCl
18kw6Bghx5desH45lthDDvoIgHa6IeY34q2J7KF9UsgYMZa746p7alv7qyYatWIQue4lgPTESBnr
OKaxLHqefBz0fR1vdiThBwp/4ESdOCHWBjhPnHef8P/Br5SzxKPclaWlyT4Vb8CH73M2Oxu/8N5f
XVsCk8mC8jSQSMtnAHgRhYcECxIOiqtZOk9hPLwGHWZHUndyURU9HgbJXDGS8maIntGTNkvnzALK
nGNtzEBkqaUKw1Mv/W0vsTiaUSm3dMQ8cuOxtaVoofAwmERhehHiaM91CVJrze3gTyyh8Uok1AYP
yHCwcB2cDm29zafkytCU+A/Wht8Odfx8bD4kiIrE0NiNm6Z/HMZBLv2eKgKz7k96Kts9EylvKLvN
GLDRVOayg3C9ZrR4DmKOGz2CoQoZFFUMcndB2mAV1cRPdr7TMSne6mTebk5Zt7biq58ziYqGKw1t
DpebxKuhvxNE/iKE/JKGTFs4r+NYGsOXFrjgzlfdjroFf+k5k31g4LhoRLXTByO5o9dtYzgDxy+r
uPd9juE9YdgVNFh7nZppsQq7Ua0MqY78r955ZjvsppKkpRvQkdVlt3EG5luBpoHixGOC4WjrE3RZ
BIIlvva7jyRjf9hQ4ZX6xByFZcvZNXBwLJx78FsRkPVVWGnFppPDlwl9qwwYwdGKNwLzYG8/1bhp
qZCL9h21QCQuVpVFAjxxepf7lSmgi2NaEF/u0IyW/a9U49TdghcW3B+cuNxV3adclhrSWX2ooYhw
HVMI4OjFc4JqyQOps9czA4MlZzY2JiGMwg+J+frRiUFYSOupzup0J3T5K9ZJx0sy/oNBEJEevD11
5ML3GfkE3jOto2hIJM7xmO2jtjKXkQZeynCMcc/8kS6lYW9bnHM9yCVrNUJ4rwEva45r7xLdRaxm
UBnp+InsGu+bluDRy9GJCC15G0IBT4HSf7qp+hx051yV4t6Y+nc7iUHqE4vjUGh8GyabOhgGKLwW
kZ/yblBAS4sGgppWkPgouEO7CExhSS4QCPKh5lG1scFMLHSeBFmcMF+LQ28LpOg10K2bX8OE0wd/
0yENyRY8h+EBP2Jg7KyNmoild6FOFgnEwhBf69XZD9WbANENg0Ve6ID6Itd2otT6qqMFb4oRdc/p
zWPLVYKcMuWLMWFGOnI2tUoi/laFakXUmkbhPWS4cJG77HIwWykLETg32cFldc/8iM2kq1Xejt4l
YMbee+XQRKTG4RsbUbnGs7bUu3pvmnFOG1lbLIJB8gIJ625bv4gufmB8jCk3qcyn98BArfSSZm+M
yLsGo3Ty7WNHwIX/9/uPlH3NASsQLvqMVQyPup4MEGEwQqphq+kJwWnEqFWn3M3IrOachhdmCs7W
KRiTGQXqOLVh4zIpy2HraeOlK1g1aShRu7DSPwweS1s9hwhR19UFk3dEq7YpNqqvkAp9hoF2mzpz
YZi18wsbw2/HChLk8PZ5FpDLGoML3uh7SZ0y3gfYeKXjbLKJfJcchnyLK/U9tnWxzXG4mmQmg5Z3
dWzUFsH73XCxCUVOTxOBDYxJluOX0aZAazLxFQ3JhSPoUcMfulBVNBypsSj3vUhftGoyDrrF4wX3
0RPmSXfJTBh2Z1CFdzHRl7IBGSKHcbxpP3NL+CtNH83dEPLuHS24j6smpbY4bIpzyO9rU5ZTui7d
FGIOYasgze6iZBsIIJduwdHQMC1tLV2515vw5mottRtzKAoEBKeNKf8VRLzaLB+Wmd3F6yq7kCW/
DZHjrQrzReYjhEC/uPNdbBZSwDDtcvMrTSpjGTg0lgvuOq115apsWDsqMzEWsTFuKTd0BOFUADfk
WpjYlqX/ZirrCwURtk7KVrrQom0Z8L65MyHAEDjvTNO4NyUdnKlp07LRfELrndYj+am+x0Rg6uWN
jpGBIzyWzXHQPkB4hIg7EazQ0oxOhcQuBM9mjdBJCVqia0vebzYflOghXxlI2HYYnMC1YesG9D5F
hLG7FuBHZzOHJicJskD3d3ET3lWteqgLb8YOgSVx0H7CKt9kjfHTGUrouQCtCK04C0S2dOvmAYUF
PhddO5aMCNNoV5eBeSEBHHbSvsxFB5Dp7J0Q7ITidD863knPMslVx+2n6xH4E8e6SOzM7POwU+yZ
P4G+VBOcegymS7x0t7pFv5t/ZbD4Jxq3OSphFQD/GA13hCmnnOE0m8iaEZjlUg2HrNhEK6IYyNS/
u1q9l7QydvFYvkaIHhOmGVyuyVpWcEF6C30f+8OCyT5DZY3TxpA5ewU72s4xRsm+X3eNPl0Y18/5
irZ4wpj8VoViH4LHv1mWOJdV9opXKlh6DIMxz1LEWXImXkuMbubw2k6NsyPrBnQwwqCcD2w3fcqe
Te1GlZV+P7JZcaUsNgToPoQZQw4EuHGAsGgt8RaRcwiMC+yUX92dLupwjXLJrUN8AQyljuMNwAuw
IzhqvGlENTDzc6OVkgLqyt7K1MTKhjLPI+vBERapd2Nlu0ROPSPBsDnF0VZWldoACMTBlOXI9n2p
zubs+xedBfWt8zKuofC7B0XAAcCiLC4LR6qfaAcliY5/XWjM7RCMm8rd5RQzcHLT9o0d0NF5sWcX
Om+L2Qy/7dJgclzQHjJLDrVv8QBLh2OVG7NrL14aAcwHvW528HaHFRw6WjYiELumAIPqlPatA6BW
Y0/eUfSGt4gKFEL0nMhoVqDfjRU2DysWBNFuBlsEHPjEEm/Ul7CJMiCjVFtbUF7W229mWKebCRjJ
yiyNOyZW7jrc9A1BJwrMwXnZBRBlHMSQa05tg5TqU+m3IszwE2M632xsqdKd2Zms106ZUt8yDILh
0RYsHrgsnm87LfPYEDfjzue3u62QmPJh2jZB5m0prN0FrYcTyZ7KFdaHHTGOB+apIwcwEOUkEEgC
9JweEDcWfYM8yz17pXUzpWCAgUVvR5fKic1lTRUyQwfmYfSgyo1vCRIDJc9Bi+E8SaU3Yqgw6dP8
LcCgyc5p06OuM4/4ZdshJL/eftD19nuQHJHzAbeVdmPWCdutCJ7hsLBnzdTrCK9wNc0yp4pLtsrs
RTaiIJE/IYtudZooKJo+cvrK9m5vn+YKAnY2Nnw0Z62PrnnwCGsvRJHfsQeiUIUE2FJv03ezJNte
Kao4e7M/GFn/Yp7BY3Rb8NGIfDHWbUsBj3eHc0I6bQ1kQiPNQKdpkVBohxlHgAJeTrgz2f7DW5qm
7KZLy9uOSz21w1U7sHkGc6IO/URajWbpTSS/BvAbwDXIx+geBhd05mVa9wdVM/aW0lbMJ3WsxaQt
SCVowo8es8R8HInDUx8f77XY4xYy9c94FBidd0MzniOqEpZZNNsLXQZVKYAyYTMjKYhJtAUctEQf
vmlrod0E6cBn68K4YephQej9Omm5LX3DXCScWLWMU/pkJNpKaT1mAhYTIyaDKjadFZ2nhLsd+zkP
mmJ6NugJzfoYeLfoD1XMUqFM65n1zV8Gtb5WmQcsM3so0VZhWVeYoisLGCbr+Ogmrz38y1Xsn13D
/nR18IBWPq6k7C4c+Etacbg8p06tUjd/NiX9eY6mowiYDNuDBoZeRa2gZdYr38VRx8J3qyoXszxc
uJxBQRxSKUXcgsOZIy9tx09XNAytyqZCgc3ueo/8DUca4DwAo9qIlmU7X+sMdnDw6RRWrMF7UEUL
habBtVH5EYZhBwNlFfJw72avrc1OX2hfstRCEOntFxvG1diQDR8Z1q/g/e/Mw/xzJokJCSd5FjBD
F+6Mf08D/Mpx9YKTkrN1Hn6aOJaMOv8k17CBLeDT5hKc2tqTqwk0S2VMp7qr5B7BeerpM6NQ2Bwp
fiehsM8JzwrcIpug5B1h5PkAvNJYhz38EcevL4MmPgVIYtguyaeRAFwI7ex1tqq6lsXdWEvG/tgq
TavHL1C1FJ15pClccJMbXzIgCOk6hnfOohPEur1qOlw/mpF8ZBHqS+8pjQUVWa53OSHBn+KspVxy
+jn+tx9//Nvf/+PfPod/979zMNmjn2f13/+Dv3/mxViFftD8y1//fg4/sb7kv5rfn/af/+yvn/T3
3fq2/l//wflh8/iv/2B+Hf/5Bfm+/3xdq/fm/S9/WWcNS9m1/a7G2zcI+eb3N+cnmP/l/+8H//j+
/VUex+L7zx+feZs181fzwzz78c8P7b/+/CGt3+/QP96g+cv/82N37ymftqRa9P2PW/j5/q+f8/1e
N3/+IJP0N2nrUneU6eimEhZfrv/+x4fU33RsHtIQtjIcJX/8ATu/Cf78YRh/Mw1Kslxlo4oL6fI5
dd7OH5J/Iw4iuMZNnVsSS9aP//eT/+V391+/yz8yqs5zOoTqP3+Y9o8/in/8in//ZCxjphRSCiF1
pSPyKz7++X4DIMO/Nv6Plk7UzY1uvNGAE5+0eEM61Tjqln0CccryJsZ1wal5EWZOcAqFxPNV2Y+B
VvsnQDJnb/CtvanKe6CQ406ELST3SV/aTuGs4vQ6SGdE84AgOPb6MaOjxp9s7VV9/bc3/J8/1V9+
Cv1ffgplSIOYDreKME3dcngj//tPMdFtZZHcVmtjkrthMIb7ip2mtAHZ43Ffeap3Vr6AlEFhAGgn
kpyE3MNtZ4fuKTdlwmOIPLQ5t9UMjfHqyEgc7Ok4Fk1KR22//N9frqGM//G2u64jbd51Lgp+m7r7
1xds07xZB2Vj4lCjvstjsKvXxkixG3HroScqDcDi4PvGluy1c26K1FqXxhBh5kteI72T26YjiVfk
/kGm6PySc52Bv4ah3rwomcmvmFjUMfFssoEcBsIAuUFZ7tF1w1ctCo2Vnqn1NPrdOQ2mU5TX8U7Y
8qj7UMDwPbo5xSyRnXIcanksU2W3hMqHfW4OlrS2ho2haeOtQ0KVyNwHi+ivUjafgZhJVYn/ZdXy
tbUpdwh6Jh5sdYsbcKSLkxhXRWfvJZMdc3Mn/6DTtn7VnO5JMsvT7HeNwVNoMGuKfJ+IvKlhBrX6
ddk65cmBO1DZHyK2xSYIE2N1Li2EC0rtbKT5CcsCtU88Fp7BnfCdI30TtWShfNs64qev1mmbg813
aKgDJ8uCuR1wgq5jq8fQ26vt7KnOMxnvOFE+DjbNG3BwAVV13S7miGkD1l+2PpUObp2AIePM7Hvp
jE3EL9zNbUWiDV4aZwpXAGibBcrLewVIVDB2W5Ev/0TfVDtn3zaMnXk5Z65JZIW+eQmI+iFwxjdx
Mhs0Zg86a4hE22pkc5WGLc/16H5gRm8UbC8Gd6QuOuKh3U8uzyKK38H7lqji0L2KoLjIqeX4P/YN
zUtI9lV7qr34qVbs5qa1p8zuZPcaecX+Zeo1aIh028KYQqFK2cgwjM8VDGsGQn2DCpM4OZMgiygX
jnvEQhHQXAO9arDQQahamNMPBiJUI67elP+MG2rxZOEkZzuydlqc3QcGCQmhYRh1CvaDlotKxxB6
H6YeynAvMaJ26J1SxuxoMpuetvBQR9Z0Mlw2KEg13YWUAkDcFHNDUoT3c2MvBBEGY0FBvrdjLz4D
hJRpRyuZUTErgk6sTLzQQQz52qKmgks5/+7N9CnW8vK5+cWm4NFyxb3ICQB4WMHb1I82YYNwb446
s6yMLTZDcy89GEaaHaaAFkPaz6CXtG2qUxNIhpF6pFWeD95CMlmellXSAzeo5K/Q8IJjqRtbnton
Z155RoMNiGOd64L63Yow+T6r105aXrw+jLfjKE75FP5kmnMuDbKntfHkiebNNu801Oqoo+okE48Q
Ds4jHWJi3IMgIFwXMhy32YRF1rkgXst8WxKUH0k5t9UzpXTvhaU/1UX2peu0OrYFRXDUBrK6mWZx
X7f1k9/8Vs0bKqS8fUJuahnpNYf0hG+seLeroH/qy35H5yu3gcsyyDRpDV3l1HsrnFNcA+5VZ+RR
ITCVLYh0K27OcWojuDJd5Om1VWa4b/Lx1GD4XYZWftTdNGGlMl9MDkPAV+pbPaE5GVn2qUCL4+3p
yuy5SrVrP7yVsHcYZYqNG4M0pAYD2POyFRy1EjH7CfWIFB/9hAzvt2oydhaYv1nzMfZ5wGAM7CzW
+olGuvTVF9y4gel8+iknIFyDXoFkb/4MiabrPkQ0SFucRhvmCK66t8n/LM3KW3uU+UFzPqIj7urY
gv5QXDhOr4Ia3Bvug61GT9Dk9Xj+UFR3yq4fB01hhMMmp6AN6YRBWX/Apfan2TRasGJscMl8zGj5
wAT7MozqA181kw3i2z36IQdV60Ov+jel7M88jY6MDWlfo+BqGeNLWWczJFTXzbMdyHvNa+9A7Rab
fOZVhKL+WeoKRz5zOEKaWA/Jir/noyaOnKLoJawbh735drIK/9Gss5uWkiGacnTo3w9yQ5pin1hD
vcgdsC7wKZvtMFFVQ3DykIRsrDvNxOlqN8MuEAr90pmlrVhDvC2SY543E9+x7x5UzkOERh6X6teM
Y8EQsAXAJMEgdw2CQLEvbdW6KIp0D/wbzHaYBG9mj09cM6qHPAZ6YMMm50elfizC9m9UMZLO4Nlb
Peu1HU71/GrGqDp5iZPcrn1/T5HEIY2S+BqbpI/rYtg7YIg2ip8mSYvgkk3sksaB27EI/Z3hiid+
ZY80Z91zM4kTEC1o+6O4T33aychuXAuHuFPLys5hrBMHHC7aGt+6eFG2fyqrKTwIAYtCNdYp8LTm
nToHHazl6D4G7lzeHnZMdisSZuSN+guJL3gDTh6/+YgEmPXT8dx2hcCelpFw8cNuDYdlvMhCiA3X
MGTnpEvQycLpaLQMuyIif5j9vPjmxz6rU2EEH818vKfstLsVCalVfPnI+gqLyRTn2iH0zLsWdsot
M6qMO1V7nNx6D5djekZpTCA+6s7dYGkO8jDn+Tq512TV3Ie9QJW3pL0z7AhKI0NpHAX+fRQ6S6LG
xk0BeFgN/YR6E31NDl2r4VSaN91iM1BF60EjHmwlRU2zEby6sg2mdQ8sEDNseDOhh6wF/YArVRnV
Vc0bxSLzgrVK6S6ZrGM2oWrmjpNfECWrpSX0bVdZ1bNeMAke1Z7cEFBsy2n2VR9ULN/ksiKF8BfX
16QPQTjTsVs+ZQXSXlpye9eZ4AHAKGXdDD3OB2z2oRl7CwwXmBK6R7RsLrTijguVtEhCSbHn+Myq
FE/FDldl1GBvhmSMr6U7NYEm+C8tt6BVrLMWXr1jeA/VrNdPJOZTkgdpgqyi7uyyPtkgozU7Zsgj
+GKwj0fqPlaOczZmOwFRIoVp7qdOM2tvO2sgf3RGtiP+Thb2Qrh7GQwLfmdgJHx5L4doXzLiqFy8
SZlJ/H/sURA8T33UOPGjYjr7pvHh0LvC7Psry8CsqM7jcF/mB2NgIB0Brcv0hN1Vh5KZmQl41Par
QZJfdEER4A5Grgm0EIN0HFBkRxPKgn2Ozn54aTfmubGS5xYf9ORFD0aMuagy2Yq0DSXkkeUvXW+C
hwAd1w/9dWtUd0YBrADBdNF1+gfT+F9WjKRRKJgHKFp7rtHHMiAPLR3weEP32ITRzpoKXEU0pFbQ
CsDUAWoGRgPpYYHJGpqhq8uFrjk7BPUbouRDWgC/jQZqxAsImX4vDmYwG/cynK+6/uV19ReU22w5
RWg6VhadR0O9F3aBe9psmNfFsXEs67eJ6fcUXYbsO/Xaa9UW9rJS6ikV+Qluxi73K04Q/rjB/8Qz
xo4+VUlvGxruI1r1awsylXh1tW6L/DmxvHRBN83LoEnGCdBix/JlnCGTgScPxght7VYaOTyi0Kbw
sfHes254GPRmT++jWUSfYcKLwZP3yOnsUufjhbsWM+U2iq2zrGnA7nkExn5EfGFSZE9CFghaN2Kt
XrrkvBfD0JHsKV4w0oXrICcYS3D1inzV6eXzpPD3J7zcrER9CEOTaX407Qyt4W8V+sRkj0ynSWGB
4t9yqJ27CNgsx5F+LWpaXLMgfaYsjP1Bx6y+b8Yb9OxrNPIiO3dTVhJ/MGROduQHYdUHdnjhyjSI
9uOVoRbEtsVh9olIFf9itkRNhBefLMeFqrJHuMLKOKXvuRZC2kfWDbOREpSjYZCVGObLyUKw24cq
+BzLRAFyQNPGnAr0cbrHL1FtU43DCSlPhLwyPrNz5NHW4ugf6pOuyoQMnq9vjMrBEuN54th0PKK9
tHJeGtH569qLyNfkYjf16dpQGCjczC1PMbPRK00o5wAIy+gV1iuhe3sPXg+WCJG211ibtmmavYTJ
VJz7rGvuCyle8pOKc+8FfJl/lvhH6Wfjr17vEebkYEI4fh90VDA3mERxTw1UzigSuyl9kpUsvauX
YUtyUyY4dqy5V/pZ62UbZyOZbbhZuq2XNExM7tV3Mv5gO8yoIpTb3hy/bdvrthKjro8HGYandTey
ZjtjXz5U3TflbMRaDcCCQXvfK79+0L0pe3Rv2Pm+dEPF1G262pNyykdT0XmOFfbFL4maVubAH2n0
nSWZt+v7MLr5JpvzCSPVTqZtdPv93zq6JJ0EJEMiWuykFmPikGJrl7Ixl3KqO4s5wpIH/AkH764b
3Rc7l83O96b07OTORU31tbOoKUwrxKC0/1lk+hwCtbe0PyOZapP+k+Ag7kM/au9MtrzViFHNCVyy
FqPJAZU62MLGjK9wK+zLqetXNP6kWvWa96V9RsLBmNZrL2Xc0nFGzczJEO4O5rJm69BVgGwa0L9X
aHTG8vfuiNAdC3EaW8fYjHg6y+FutJLlCC2BcoT6pnEZYU3jFo8bJR7Y8do20QHLUIJrFDyM1e2x
W1vUUwaPUbGm+yTcNH56p5JmoJsdy3RCTGJVjsQTfn8qHAh4hu0vswx8nmO3nMarra40sdfN7Iz0
025+79Yw63Z7funKMz+574iKFIm9qdug2/hxdnZgYowzaXX8DdWJhytrJxrrFNebf9BU1ZQOqyhW
6aMInxFQCHZE9D9nBptHilRnC0v9BZJQLbR6xEdvBfUxnllUXD1gb668GRA7akYZIhji/0vdmSxH
rmRJ9ouQAsOMTS18nt05BBnBDSQmwjAbYJi/vg6YVVJZ1YuW7l1tUlJS3ssI0uGGa3pVj+4yb0rX
XW8V+x4E3rEfUPDBodi3xjHvprDu4aIYtSP9DKSN7gVP35WCLvgalNlae+2QHlSJKg9kSaYl9OZv
PUzmGzgK34kj8E+UVoMZAWBRUEsb1mjxq1TNHwg9Z+yY9vflvgpWSbMSCecbhZubUSXRBSjyPaR/
7BUTEn9KuutsZz5Ni+wTAVinLKG3+v4cOdG4m7FGyLbBt8dgPExEXHtXYXaumz/lnKhdIclIEZos
YCZIRsmoSfYJJ8DMpmrXtRSSZYqf/Z+fo80wUIx+dk5daOBt3q0TSzPzMAnHnTGs46DHzNT4j6//
OfAcvc5mZOgQg3No83wFIZXYYqlNSSM1bqhpG/agBbhG4dNn+wYQCu+OZ5efU4+yXpIGXMcje+Ko
GG8WVO9LUda/deIMG9N4bdxXlwl8Hdch15Lc9LY2IOd/PnMaYe3YMp27toMX1aRhl+Ew36ouGPE2
zkje+UhYSUJJzutRvgDL4sU6oUsVsn8zbMWIUOffCbcwDeYscFMn2pRZ0p7TyenWtmCj2ENel8ZM
1xMB4KM799HDX64G+EF+o55S24MJYG8zOuNSu4ceA4OLHLB8XkeaZck15Vyp4ci/YRBjoSPyxd7N
DxRZJ7DcwfcJY7NuXfE6hXQWiMUNM7hkZgq3Jzll2je853w1/Qp/OSWKKxqgnePXkVDABj03Uc1a
tsWNX3zWURhcvr7kwnUvDfHIS4ow5qKNP2onfFcNspmhuhepFoYdHk4S/IW7mwbZY7fDHZTY/qLw
t/iqUuEdDaOELs/f34Xv8wTLZFsU32FcNy+Jj24vnO7Fx4t+6ZbvTjFzlkm67BDQQgf6peTv6Ta0
YAquzsZonFVEf5lu8GEn4fxq9INxaioXv4tN3tA2d4nRkiXxXmLSIP3Ss8Mmhs6DGZbVoksUZvgr
15RijIRMLbcJ7xzh2I7TDkKb8ZLFbrz1Td2f6gg3pu/oA7ZRbtvqiV6W7szW7A/hE5Nk8paLR8A2
LgturI8UntrJx8MWP7dAxffu7L14plNgg+fgBShXGLk46kj9/vrd85y9a6JJT/lMpntSeFFnL3lY
9cDlM9wE0RRscCAi1xb0RIXiUzpBhZOGn8DpCjAtRmny19P+sQ6KQxDWFWvCfG8yRD/Z87wtS2tp
M5RbS8zl3s3n9haN2asFxR6kORtcrahWwqy8FwCb1kbcxvtZjCOfszVjr84ukvr2BxdobiIwPrsE
uWE5tx3s5EEgua65Le3REY6khLqTtZkS0pgpH362gGXm0RydbUu3m7SIjlnALNpCNf6tHMjpN1h6
6YXGZnZxML8IMXDC20Sq+FYjktX5r6AY2RhP+R7HE4SqcZjOtWLlQ+csTNYK//rXKcGApX5kvQOc
0i2PvAHDSz5/5o1tXjI3/l7TiXHg7pWeVd8HG3+qqrXJbghcJUjncmBnOFDuwm3Z/mlHub4vrpS2
seKLPZmHFr3yyVrCrMb4+DrX89bfNiYxEF4yNEIESb9PbDrovj7Qr2+MwVydDtmz2UThfuox5dhm
+s020SdjSLKxKcuH4D20UcuXzO3CSxw62TZks4hjlkd9TsY7eCaeg757gtlRrOvUOrhhyXswAjAv
pAGMmtl0P0QmPjbwmseihFZrEFjeBDT4bSnga3DgJ/oydO5WtqaEXCdsbr6JGWDpTuPN17exWJYB
QMMmUIflAY2QDFkK+YAj/lcw0T0l8q7eJtmg3gncROYEl63V6cvwyybTt+1KX75G9k/RugGLTKGP
g+f88AelTy0vUqxN04FgusvBzgOejDbnF/StPc6iX9nci2uwjMdAWyxEySP5L1Yqs++uWu7+//yN
Gt3AXqAduu3XSAE7dwC5wUJwDHA3qtHVp68fJACBR/OTvLN11z9ky+46C61my5uJ+pu8Eqe0SRBe
WBqcawPhLXFM+VLz/PP4Veo0DnF5NPhNsmlsqltrEBdPI94U2COPrGiDc+Hn+FbzxvPW6cD1MHKt
T7csxmtNtvlakTXage7tsBQ53SGLOxLGmb3PGz+7G5wVz4ZqrpSzrXsQBpcmXm74XO/XaWNaBx4j
Pp9Ev0eUmLyGx2g5s2JHPOqKDHwQ3aTPYYIgc08s3z9N8fxMuHH3NbzQU/aDi3p3RvO3NxQg4t8f
pgZoILUtsdU95PAaK9t8QzKj0Y1NG7hWfFS5Tqff2fB3bgh2g142HyXgDYNW2jeIqfOK3imzepbg
CFYCqimOS/URwx5LjJ4m8pTeJMxTLMWKeT59vfDpjIcWnchr8ssG73ybNclI+EpEWelWPZUm6kzY
YYPFtV/ucqT4U2gzGQQWUjpn3Qdlt+vIVc1eRuj/npjynUhIWM31UN6KZgusQVxct/yTh77YRT4+
k0RGwWqpkPn6bto+FCBfkskuoDI32uZDJ8gNOo3qlUa+NXA1MuNaJUI9tYZ6LXxSWdgGzKM5KVrX
M8EfMrhw+1QLX0Xzsl4M0ucSD9ih1d39a/Cc0lCfWaAwCczMeZ4BUbe84ZUyN1+PeSljuneX4dFw
UmJ6JGIY59QbRSQsXagkOiZZSiJgqn+nOa9137IuaPzRNxphbhxwxbNBepPNAUlQnKHfEd9R9Nnh
233j3Qw9PNFm8KDbZ6Z8dPwth9A4JiYICGKg4Z1TlXkjtpBqa+ESnCLUiFFQHrQLFawPCFQlTus/
pSpDTKy8W2+/92HTPuHs+EMJVnPVIkVSWEYMEcYkvWv+MASAx5eG2hpYXBKQ78YA1c7NhI/rTW38
jEyxZVL97UflcxEOF8N1SVh341303KOjOsZbzdFMSAvNxI6LS4zwR2kOKYnI31K2ra+GBe2ooP2m
6cfk7tTO+BjHYtjXRjmB2MMIiA/xyj6hRxdPzU06UcVZq/T09TdTbkw8f9Av8RA/YkTNc5K63Pyy
rdNRm/w1KmVhsP8qPGh3zvKsOB/s3pb65RDTOCxjJaczZfNyNftKPQpibjnhR/im7L1aSftJ7eT7
ypnGR5soBm2XzUtR45EvgFzxIlWQTsNrMbd/Mm/G5L7MW0PlbX2jTm4lJpV1lXB11SUpRAKeucFz
2etoX9hUmAzRucuaYufSErR2B8B+BA+IbQrI4DMt44dgePNMhSXMD7GYdbraDeAMD9rH6Je523ja
57VoLl/Du89efjcG29Qf4r3rTuDIcJA1NNxxK9SfdjVbh87xnxMMxEeyLJjSE7cHRptAcmiis2+Z
2yHpgp1AFMSFp79pTHkbjg/WoMuMZuCG2rCljJAbvBj/M6M9SzwTBUV182Xy2u5IjKJfuzgNvV64
bzb3ZUxzbXPo3A/UHPdbtewmmgxdzeqxOfVchojgxfkxYNjrgng8hgWtKo5ZO3Sj8CXQWf/Cbd8+
inp4wq3zZOSh+jG4XON7cgz49qwDlJEKgmMvD13aLCWU379GXNkiyPbTzVY9zZPL5vvr0KqGNDqX
ax4b26vb/w/DyP/VCrL/Wy12Cv0/7SD/6gb5t/8lfhHhB/9iCPg/DCO3v+pn/q9eka9//p9mkSD4
h6DAx8JftpyiVCn8p1ckMP9huh4mYUc4pmf9l1XENv/h2DaGEM+zvdCzArwE/2EVsbx/2Dg80Gct
zxPCtv6fvCK27Sw+iv9yi/iOhWvOFsJ0fYrNQtcR/922oJ0ah23Aa6CxA3j8ttqXDCrrcWZdGHCp
HRJyYTDOYI339LEU9yoSzy5yHP1Vw68MU9+iG7RPI9duLVprb00cMzX9QPg2u0ucYuiq5+ROiBw3
WDwiGMfFyVyGIifaUfocWdT8pDb4Cu4ZaLrlcKAEApCfK3vyksHvjjDeRmQtR8qEkV6hFCtyG03d
f591veAu/d8NyUgsl+LexUCgChO7wTA09la05rcWdx5pbPdSWuWzzNJxx/f/nqbyrxzFe+E0dJUM
7dV2j7b4Q7C73bteefXdicNJ22dLkqFNhuVQ6ukiuJdRoDlBvLVjpbA8anLdTlN+9DSy4axAhAqn
N1EhCOHroCn6XRjjZzSRoFaS9bThU6I9xhtaEfj+G+4faeHyi5NwE9JSRe0sAb1Rsr5vZV7si3k5
vGNz7zTmBH44+hHV04HPEWhs7rA5nNpio8P4KWW1vmskN4BlL9F2ZX1uRQI2vWNJlmQbs5qideBE
V8eegKV23cOAz7Nz2pNImv6cDBIwdqfujAvXbCqqs1zkI+3BmcCmv2kmFt5pDAW51fot1ESaGnJg
oUkhVkbK0mvpeZVFva2J+1KFhGOgKpY/tvPYBnvjyeuYPUZkj0OR1DmVA5RwZOo2iKtaYBRVjwcm
idb9yJI+a90Px3KfEw9oAOwSMoCgj0xID1f+r7qdTZ3KThNCtxrSGvCaoBTP+WtCGkX0jrkVov8B
jfyqMyLL0KFWE3EmLNjMpDnMm8LHM+1RI8m11fhwAw3HJe83hKDLS66Tb6ycEYvq2NyIBrxP4xsn
v77PQ1yf9JDf8tRPrk3TPylfrlnk4DvEHtxb4Dlz3TX3uhuffOAHR1JX1ZZBEsCUg+e3zPzvvSA7
SH/fwwuDO4my5tzZ9iVJwY5oPYarssE/TYCdVt1iU0ce7YDxZ5UUzUmxOWQhjQAQ5ceQdzsqApvx
EJvAemrvRjL8lQEtgXQaXiAWbMF2Na8+di9theMF4Oi3oRzpmmZ51keMNUB3iOe73imY9YVS5niN
I+DeLPRYRhuMySEeAp2j5QroqRIfZRK1tDc7+4FkzD6SwcPrwENn7viLlUcMrWPZOng/y6LDXNJn
MRAgepHrwhl3I82WuHTGS9APu6b0H8iq+U718rMGvikir6e1Hl+Nj9Vk5Xg0ZUF0YMFHt1popKRp
C3mv/Hra+HAUyehjmEyXADrLnuMQZFgycGe3i8wXGvNwaEnzsVRbvkdCH/xgZyQaMGzCRt5siW/g
6KW3Y1BkPam3BiPuYNQOoYYk5nAmFU9QlOmQ3TPP/fAglKCOKo9SkBT+X6z7etcieBPZSTesRWni
bqius1E7dvQjY5Tny62yiI63PLkrX/jgniMYJIUHESkaGJ1+pWU/Mdf3AdFO9Ua/8bjEqbgvc+J0
pIk5wq6EJsy/gjqxZmi/Cx7OY8p4Hdf1KkL2OtYsobimqH3KZ5hhT96MrQ1GaYmoZFaxGyyUBd0g
VEkhrxOU93Vn4ZOuiu8ERuSuHtMX12fQ5XgHjgmafdJg5DNSG7aRUQVhPMrW+s63541q+xnrBn6K
qYcj450D4P5vU+F/K+m1b8v0kIyWSw6Psb2jHUXWbIkGYNtZEcR3c2zeQHNQqj1219jLzha//otP
V23Qb8KaitK2uIZZFq+z0XV2Vsgo5fTh1onZ2Bod5mGDn/5opM3dIge+0dh6EBPe6qLiqye594i2
7aiV7sxvjkg/ePp8e2huTemZT0SkceCyX7CaIX6lpWHt1qTKogRFFgxbzGQ58NrgpNyEvnpTCcAY
7aINuD3AzMmJdxxYLr1re3vgjiGX147hANWAg01KL2O5mAEedYef3STwRGTdzS8wdNQtw24QUWct
vKsDIQhZsOC2Rh3VkHCn4wG8sFUh92UYe2XjQB/Sb3kRkrgOXCQK3gikItdt0fENyPEACRWg60zJ
2Y9Sdy2UDQysA7be1o69KQrjGHHZPec+dyVJSHpKW+dAuRjonSyn+RBiT8/gqfruIeLWQGZf2SG7
aMcPIJubiqWnfNKUFaV4KM+J80ym5T4gtr+O5ZkVNhuZtLp0wR63SnaNQvax9PWEKq822oNSEZeU
Xi7/DZZ48VLBRiWRCXhGVenGn1luOh/pTLVLmH1Ekmt6UBgHDyQGR5eP0c4ILoSeCMts+S5Rqhgp
mJOjkXH4YswHbX1l3Qp+KZk17S8Ch7am51I75oqc8d1JPWAOJO73k4VPNQ4kx9fEI5ex87ZvmWbh
QaKT/THFWrBvj6wZN6CLEGNEJ7amRzWJIHW8GaDDiIpvUFuRW7WwD61ztgQraaY3HAd624LAQ9CF
ADJ4wLWlXlY0QMxlRNAfIMR2jlmOSWg+9KYQOGgqc++CtPdmjugSlwttWhAAILiFCNiYA9P62xAn
9VaadcoCALucp0hxCbIUDAjPqTt5pxqIzqaP4g+TAzqJ9N9Y9mgWTcbFzXTdg1mTlzDq/cSZvIQD
kaoTyeUjJEKTFkZ2yN1456a5v589upVbF0AXz+eatPYfpcmsEzSk8bd5S0xb0mkAlkY+l+6pcbAS
4GAHok8EHgfp4qjsL4hNEEXM4WrGz33F5mRELEAnn/FXBOq3cNjeNvMcXAIPUZIMLcUPWTfwARG9
beu/U1KiHaqPuh/tU6uS7RihDic4ea8ixmgxUIgw0ieCr4hBZwEPiSn1dzFXqbEX3VYJ6Oww11YC
U/6meevEoJGxxqccej2lAn25Q1UHv06Fax1abPiLlNKhsMRbaMCgJtHKZbzc5uzcVg4B4u2UhNu6
/oGi5O8KLAUrx1K/q7HfxGMYnFXOlo13DLNwwh9KEt/M8l+WlabbqT06ZAXzCZVPTGQPc6cgwcEo
1DdLBtZI9lE5m6SFNrRy9Ovc5OCF9vvGQXZQY1Dd3Npm7FL0AqC1r/SE+IZNCY92CaAvZVs74ZAb
asHDkYPpIzWUJhQXa9kMgNmWd6zVbc1O8gEnJo7TCKRXUg1gy0qgyjCx2pVnYcDLBGXoln4WfUOG
06spMAIAKE9hC8E7y9tkwxIzOnMS9es4ZqSEY4t6dOLecB56WotZWP9tE+LYBbVQqzYko0wBgreN
G3GXWR6dexGoY5CSiBqPOaPWDuNIgvDn/W1TE4yvdzYkyO1mWUYYynqKUqu4Vh7CmQWxHTjHiiAU
9XvEVxooMU72GjfQ/meyoiIYdtKqtyU63SGH0pS3tmCXyN3c9cNf9FlnuCwIlQkrXbQhDy+mY72R
Yi6QyqYEW0IEYErH4hwtf0PMDpepwT0mqbnqdRjunEqYlzlcxp4ykRu3Yqz0geDlS86MjPiaHqBs
1QnE2eoLWF9VJDKzzlpFvXsL1JBtSfB4+yKxn1K87BQJUf5YZoAhuh3Ib2xA2JOIVIXpJZ5zvAdk
UUuf54kk68DykM45q8r3cMp/C8lbodCffaU+JCIqBbmrAnXoKNriR04+bLLCjsk0wqwYTwcLCNhL
PfRsqYuEzFwa0ujMT/iSDj0uf3pAGV/58Z4MH7m+FPMPUmxId6X4mYAVA2ldfmD2m8+ZTE+ZPEym
PRzyOXZ3RRhhT6EYTObybFq4JKyEdmmnzfbZaFF1GhwrSU+V3QGnwqj/Gwt6BjOsU9d+tPS6Br3n
Oz8Zn9xdSv38pvGi/Cnp4XdMsEcyuGgN9pq1Ydx7ww3WVTmRM+twg/YxKGY+rn2RR9m9c/nhSnv8
RD/ETqZIdxbGBwiIwxznz82cf1ZzKbbzQB9tiJEEu/RT2+SPEeDfmETeugfIslF4RouZsavr/Qd+
vF/x0LwGor76RNCo9OZdnHv+q2X3831Q6XOfy+8BBqJ3pzDe/MQIX+u9A0NwrTwM+PbMuZo2EumX
0ZRYwMlKYpw6s1vvem/jmZ5/CP1hOxfOiy8mlmwpsqWfA5UBNUEZOSSSQ+cfCJfEq6HwPKQ3MpLE
vhWMj7y5IWEfpTkwXI7N35BIMjgdAMc2yHcjnfcucZdtwE2yQ3RzSupIc4G2XrviKCLn3JmleaJ9
qIntAu/Dowp5VSa4qa/5kOGBNyvyx/LUhxp/T4J/KARkEvjVp4Kggt+o4l7pTrggQOLAZ0z3yZTT
ztwlxEKckPjniTReC16MoTkIlo7UqplubstInoTmUTuwp4mWjMghV5vyHlwifUQaE1LgSIOGbXbV
uptyArU5ZHit6QKU/h8nNqIni1vzKumm8mQR1dtGPQXTvKvPTTfimLNIdk5qUQM78ruJRWY6nd8D
ySvG4E7HtZmKDJ4lvEnZOxFaUGJm4DHTp+Zaj8pG/YbwEmiXdYdlfY5Zbu9obzplNpNZR5JxDWqH
CpswS85p1O68wkkOSYkbzY01FmUAmqzgIganJDAOEr489rN+XBsUJc+Y84jWwdzG5vGR+ZTpyDFi
+ZnWIMkVNgIAivYYH5XiX+uqIL5pD1L4AFxhO/XOTr7Vcq7/cMjmSAgf+chd0R/+GKY1bOCfUfJF
TchVNOASMJcs02RyrqkQwOOfU80GF3zP+y7l7WvezMnGi5BXIexu5W067DysFc8uPZYryotJwcB2
QcMlqyz5h9ickZlotyLDHBlj0iPgxOqUt3w5KP8SVCVYslmdU4v1+zCZFPPNpXuFOnSO7SQ/8O78
mbEhPdbpRzsoYxcN7PEasJysVmbPK7lZOsfM96u3MF1W8bsUZ9DWxli7ihYwhpm/1yr51tuU4piz
8WM+h2588eaTo6tvfapwqRYNREvGam/4Wbh1e0lbWL/aA6Oea7QjhnVGTVLkkf6QBdq7B2FtHRE4
27mZ/MZQc+ztQW10Vcy83rywmk/9YEPnBXqwjia27mS0CMaXJGlEP9NQilPEgbGwzbEVi0JuBsd/
b5KhP5ZJ/ZDRsKU+/EibcLzikMan38aaibcBGKmiu9WSn8dQeMIZmugmOQYFWCXDycrjOETcajjS
5wqme5qmt4q6Njw9gmt0kKc3SbvZ2unSC0YeavWAL5l+OF9tFf/Vdvpm9R4rR5bFRDyRzDOSKaZP
yU0dwZoKYqD/ZWLY+yIaPhLqV2o4NBvFTe4IUw/4bXIfA896rsPql+a8iZbpotD1IRb5d5hg3H5x
WMH8Yiy2SC1uSDIN2G/VB9/yatMl8zvhs34jrZEIMSR6toGwJMjtk7TIAK1Ek9hltrtPmoDiI9qD
V7oDHTYX87fSCbp1PHcbVpneU9uRVWeCoGa+CogeZNSem3RA8KGSUINxQBb796RHCutD8RTm5UU7
LMUwUtuYN/fEY38VbI8uZTQ+Qjc8w77aD01EORgtm3N5wBQz0VBGs9MA6gk1vmK8LHqECSisFcwx
VkYG/ED/XLK477Mh3bRcGlsXqplGYof/1x+iwo/ZsitcQ2kffMNmtxkig/KdKaixFqd8yulwKilh
OdLcFWxd09r0ZJ99U5pnB57Z4JWPLozgBHREKaylCLIx936vb35f3N1w5pfrkBcOFABUOLcQR3TI
6DTS/cyDRoFEm7CozA4wkahO7IuPts7Ib80E4UyUVoAU3uHv1A/93onKNeWf4ZqJcj5EaUg2xxhP
LlPKRik82JFdvUIxJB0yF/mtltl21MNZsS+4gbLjq93IesO1O3YYlafgbiyuBZxx50EN9ZPX3pU7
8t0vfpdGaz06PR7xhgnaqByOreKpzFyLm5X3swhke1YmidUxBI7S+1xhi0QATi2eLNea9hWaHQbB
nNsNlH0/XSYHF1NxVlZ0cDnMgQlYZjslgcvS0VpDyQLY6+8DY0yuLU58zxLPA3HcrTt2b0ZfOZdq
hBONxW+L7QS6glbulgXfsK6bbxmgYaKLK7rNBeWTvDaUtkmB/IJ+VOxqcyaFXJOmMTPaRSL5A4KX
fxAiWDULghW8I/9qUSX3kGthl1ePnqWxyIr4GEm6uOgny4s7lmZ4Oal8cRPmGRIxSnsVix/z3dGA
O1PnHiiQoTxoleVVeyfGPJXy6oH6RUZQ2ywmrZ/14BuPfPYPU00iJBJmeqpB9K7q1oY6okZS5X0T
4QNeira4m544SR6xgmzFvRuvUWMB14hMde41F1gJm7tDp+/sxqAIwrfW7ZxwVzPBfY7S3xuKdKHt
VMkWlW4D8A1RqxYvQOTHOx8r5W255Is0FtdmYIibp8B/LmiZZyT8C4giOru2992eHPcQeuGji8gm
S7h7SfCbeOS1BpR8ZFHOjDo8zT02nmIEJ6KquUGajz+iWrfrFiQ2WNh8nZCbWstu5OIapXpjWDYc
tLb09n5qP2e+Zrk5j5es36YOMSwpXdJhc4IThXkjHTR5EF1/2ln3GnUNM1RL4cGM5zGbOBKLhtih
CndtFbGXnUDS2lpsenUyZT0dCe5A7AXPA2nNhx83lcHElNfn28Qd35HaVzyByNYl3yaR5MMO8OMh
CmSxNXi8KCKZv0cBWiRNFhuuhsC7ekS6ArbQQVo/G2SxQ9Gx2EBPfJOcZiclPfUoQ/JVBh3tJnJR
PFUPGh9CnoMUvZ0SD3aj5MqjkoZgZZBLwuI8r3F9Z5AR5+oY4N5bDWaxy+K2uvR0wuoqFtwT3PTg
N47YpHXxlM0RWA7Grx3U/+HemqI/V3RYdVP3qmyv2ZcOhgkPK2Th6YOHodZykmPZlRdflhR2Q1jY
t5F7poKPXGJU/GpjRo85XrY1kcuyd4LwVdJ6RcudXFUL8SxsJHYG9r9lm38bKRu7OVjdnCZ+uGWX
0R/ffbeK5MJbxaCrgNsQ7NC/iafG/aDbkAagz6YM1T6pyUo0wPYuI07YGffG5es/3KCqDnUpvhVj
zFWsBy/gRkOKqlmrrXYMebTsYB0Ai1nbwY9qlO4xJpLj1hVjnp/RtzfNIZ6h+kQD3kP55kdqo6s0
32U4g5THkIfAXG4bFbebyrDwSI3WltkZ+0vonNgi06GWdwAaDB9+I5N0g4pzT4uc+gqQ+vvYOvsZ
K6+cGGSrG/+isvBTmIQNyUqvTTv4OQLZAC6p/7hKAzIJm/DYMfp5pmyxjWGQTNCSE8/+6APp7PIQ
IGhV2tMqBsCza4s435L8CzZmretTaM5ffVNnah4OeWy2LLr9F/x4T4oisbALejxLlfnS+Dgtkgm8
YVPfOKaqQ2nImy+731ZvPmubhuCOLRnZvl98rn+pq9BH200cnu/2h7v0bviRHzAN/vySbqVE5QhU
XR98Ifi6loECytPOR5rfyp3whk8Iz28sIsEQo2o5CSTwMAVo78S/UokO71KM3SGAsg5sJrs+FVKv
VeiAGkYy3USOfk5tPisewoY629Da8NftDoNezBpDuMm6oNnWyQyfuoFNJ0f/OdJImIUPEGYw7I0h
wdyHBV1YdnYZqjg9eN7SAh7vxkK+mLm8InKOB+wGe5FV/ckg+WIa3JBKtqQrpMyQilTE/DbSO6Pv
fgcGzSCGUIwQuVtcJe+UabaqfVc0PpYCic2PsX6bw/Thfq5uyb6R00N2/rUx2ugASgauHu2CsNdW
1dFvFxzyAJp7UkG2E8Y2MQlPe7A3Jt/1djhruzW/l4Ol4C4VopRkukd7N8/mi162Y2wCqpaGjy7G
ZZ1DQlE10s9sEoC3Z/cniMeeQrKuax+pXb15vARulg8VJZKSIUxE4cZtF3uj+KwQxEaP6NBcm8ah
tsdbGRETK1J8z1HJdXYCvt0Q7cbQ9myQAzJH60JTPEtGCwGdslt8uLa3VUS/n8Oq+Ogc0jJBChFy
IbYYFZWss/JfMz04rGHAIVO9RDNN8C5b2tOyNggvIut+OTXaVuAmqO2YQw6xW9rrQFt/cl5nKxMc
UM4Vmst1DBNfz6w1ZGJu68l8HkNwOP6w3MLmclsrF15+sQ9cc8Yo5nHjDJvnPk3JtHU+bacTK6Gq
w/nEbYr8m6ffCrfZ4sN78XnKAdfFqDLNiwzb9pCP3XPUr/lBbAbo6VO6dKN5YQr+RDAEI3qsRhOS
9ZBH+IOt55Rf36oe6l0iYMGiH5+LqX6IRuxrnptRfOoNZLCnpOGCpK3nSvHEtNI/KGwlcxpTqBl3
/np2B6QPXCwWDh3KPJIjnuKGcmYQ2yYzVFU0cEZ5SmVA6x4JjUtFvhrPc/OclQdzCNcUEBztMKmQ
1eZzX8unOe0/HcP4A1byFR4Bcnuunoy0fq2Wrbjn1ri9Dfda5N8aZS/xTP+zHiSgynE++BOarpnt
9Mib3AyugYfrO+t+GFxwVsiv7w11hBOp9bQ4mjNLNWKaPwIJSjEs+g8x+Ge7IhcZ1qRCSn1s1LID
qwQs82nRUTvcKvVvpbjzRYWHWcWboEyyk5qcS5djhQcDcwFeGGrFAr6dLminK88IbozeVz9hUW4T
Ii5IoOgsNsBciZ32s2Oci9819CrcuxGZqbi9AFYg7Fy82V340kqiUEmXvJMJ4UvK/6Ec+PuEwUk7
LBetQcLwH8NzPxe/AzqS4752typl1cJaFPpAT0V7/hGVxR+Dp3UVt0fes/AdExvdPqGyN9R8NKSh
6pVv6F+iH9M1Dw/1gHYGdTWG9++188HNECeQMBEoPAicEmxulr+3RQ7Vz/5b2U6Pry87+8ypmMNp
M3DiIVh17XsBegMgsvHM3RmPwySWwpzFpBszA81AoEb9ZxI3ImYLBsB+5Fbnr0ROQhJA9INIw7PO
5ks8us+2RZdh5cs7eucrws/OCdNuH0UbOwsegY6eGgFCd46ttzzwMdPZr3w4zCPV9Mfmsd3SS3yR
A2DuND8aYbGjDM/bzp9tAKhWwQBizt/Ygf2OGQsjgFM/DS24CQoKvAiMnRNjmh7IkiORu6/28Id+
Pn6B5Fict7aN340OIQiBSrAJhA3ZltlmJg3pZdG50sBy6izi/o5YE+fptYx4UhKGBVpc/G5tQu1j
1e39MKV98EMCh/Mwkyh0839n7zyWLEeuLftFKIPDATgwjatlaDmBRYqAFg4NfH0vBEljsR77PeOg
J909YLIqKyPjBoT78XP2XpvSHdxrUFbPZVN8VkN0SWqJIt7y+r0MGKlWwRKU7Wc/OxmU915wD945
J/q9+fsvuQNiK7GyYWWP9iFI9Q9vsN9FkNtbpPI06y2Cz0zMLW6THnuH6tPsIKaBdDB3QRfa+ORs
fcYUwTE7N8590rrn1qmqldGahFyQaxU2EyutITlWYZI2pzyHjJNOq7pIX+NcH8LAe/DQdm381ks2
yuPwUvljv/WECy+4hP7QtjWjqMR/o8+a31Q5mbNJulEZvJDIFLzjU/vKlL1BbDLtaHNYNO4NSJn0
bXJN3vYAzgljr7WxveTQDgTtIW/+SOIC20iZMoyKoOprJfZ12w2nQL1XfX2ydG+DSO3VqSsuecM8
G4EeCY9es5+78sSrW7ObYqYuFdEzDrbCtOX4j0D9t+WINwCAy7JJk03gRuKmuvHGqBb6GDLXhvEw
pJn5IXCorAz10dhkkM1W5p61YcTbVPvkTVYgEriNYp7mqxmMt0lMd6NcqPGaKMcWciE5QelOJhbi
26SEBoVeBwodlNMVPO2vKW4uQTT8hnF2J/kgavBe7aq4lyBR1q5If5E989ut/RMlN2+7i0CpfqV7
do4JHGpy62eXjY+SRRjudo3qH5WQGQXIcKGug/FLGaSbiPRoG5VFvbc4gE/pdBvGpNcmlwj0fROa
AMoC82iNMl/TLf8VsZzDwYvIBA0YLJYMwbp40DcT8jN2sfaONetU4+nMdf1Utea92zNntiSZMLhd
T+7gvmLgf/MUFEK1ahG5r5LqS4iLD8ASvyMFC2rthHjtUABhM8nDFeMu9LqHVhlIvm5OLUv6TZcT
ytsu1lLwJk2mDIoJjhDEjlE99WxQrSsOdoLSyf1Rux0RJ07grwhaR9XfvtkGTRuQbFnXHOARngAU
/HZN45cW3bvtMy2z4LyvBY8p2wsOG8B8ufkU2cXL8jQVg9fzGMWYSCHzD5P9NMYVh3j81lNUM8o3
ltBQEDZDHt4OqnsWnaoYtZAbyPjvhoWA4zcqB64LWVOMF3dRGu5ag7RjuyERO4jxjdt6nDgUYrxV
wr51jJT1ND0HSMpc5nZYJrJd5ZtrJy3eO2fvlEDGSqahqxJ4weQwArYyUlQVvIaiZKQVuXpNs+zS
BORq51yfJE6fGBt/tnbOKbfo75gUrE3f3OIEJQGO9EUdwVVmPJDgDo/i9Lc7LsEyGKV0zySjeehU
Bko9IxcjpN2K/A51TMdgp/yZBtPJhn6yKtRYrYLZ/FEbcCYN/6YzbgU0w1XnZ/shPCcyO5uOgU+5
e3BmfRL48YtKbSPb2nhNt+sQKDkZXteywlIivWMngALWwTatUSNPyJFv/D5mrrbMO+eMH7ET6KMz
+zQU2XnR8aMIKnc9SJSbXiNeG9wKMF+JpRAVhEGLcjXCmcpdgmM5Ld2US+YXVtOJSSd7W2A26tbD
67x1EErPagnG4QykMusFFe+8lrjEt7NoGdYiFQpB5EzpqNeznbcIdTt5aB1kWMNSFkSbHrMfb96Y
PJvETW/0MslFTr6pMZH/7jr7fYpRWnUNkXb+XDwjnc2uNv3pYxwtSQnAR0BtXCgRHkP+zD5L0DA8
BXWanEKDSV7esUxKAgZv+IZnFcccu5Lu0nrFPWFUN0ZE1RhVsAdgLl8NQ6f7Zf/RS4wLxnyDMZ3X
32voQ/vM6++01A+ZWbdvsVpIr7mY9vVAcsRYCU0oNBI8Q76ijptuyVS/C33TOFRYlAmarvQBUeee
DnB7TpX5GdYuizChCBtJ4Pba0cl89YcmOCYuUahgwcxnYU2fXlo1D26R/iJjfdqEyxI5FelPps2P
nrBpCI7iCmqSWbQMFo0OlPbhy8iJwsxtTmZ54EIAJlFATNyAvGeg5Rj6OXVvvIA3qlDEqzC3+SHR
CRE2EFwgb2w9DKNEaCfmKRjxbfWjcV9Yw7z+jvmtiwxNd10+kIPY7ILKezGKVtE+PVqENF0dbONr
n+q8D3X9WNW8FrXqvupBP+aKc4nHD3vKooZLHOQoxrMMt2A9LnGjByWiYmc0ME1yemJQdA8o3efN
bAJ1j7xJwPkm9gI9l/QjiM8WiwRH//BYKfddt4N4m1qz3pr2/OTVUDWGfCZCws9/hmP+lIighNLh
EuFTiXsL1/wSZJaLLMDib3Cuood+Snw4j7y+dPSlkFgh9d2IRoARTXxxjebiISXdDCNJ2lGFY0ij
xqChc4/tA41GnYlNX1XIoUgBW8koRrjFOpwXRQFiGSF+oER9W8fl1mZKckywuqTInQKRW5uRwUd5
tpU28GuiLYrKJwqT8BLjQVhavMG2iGz23L6jDeMBuUG7FRbc0HqDb4p3GF7XAbreNqqyi9n5a0Vg
+6quYrJAuMpt5WwrmV/01L+6xH5J0u+Q6aRrIfAHd9SCBiZXNAjo/1NSrGLmhxCWp8dMyXckA5zf
wWhwigTFWylj4/tfgQhfcnyXq8rjUoC2fbPIegHxbV68hq5Da6gjN/0V3PQiEkpB5TYAyOJ+3fXz
nhAEvyxYPpmZ7qQ+R46Ut6X7xUDnkLbgEzLW9URj9GdecYgte9/VBDSI9IdZz4QsSXSmenQQbRXs
eGF9wuRH8k8ehJxv8FHMCeEgqmtWuUV49Bg2xVb2KJ2Cuu3XyOUWK5Bjja9x7DbkPC+fl+DVnVh0
GqPVoq5jBd4qp/8ZBA6j3YZtowUkbJu5WhPKzm21e70hcZVKN92nfqz2SZn6qyKDZd2SXXOp/N+j
T8qRG7HfdGDKtggAfSxBTjCBuIpm1HBBml/5OeYbhrYcYFFuoFDEIiD66j52hpFXc2YldsgfqN17
QxjIVcKAFCAP/JPtD1fLau956RMovNGT69Nj084ZJR2DoOxaMbi7YRzDj+T6R0KrLeobF/XB3D9W
HfNpbGw/u/qnx0Q0GxTj//7Z7ObfwKv2JsmJKN7C30k5MFfm6NWTqIOYBT79AkShNhpPpXuT/u6K
3t3hGF+LhAM9XoyNH6a3Op39G+lsjIhS2VLBXoYZtpomuozKO/bWJgqjT99LGDgYlo1ciSAOK5kZ
wVKVoWOCOocq6X10AwKvCVA9zUTU7CfXuaN0tSknsLhVzXMdByzarrURXWLjB4PbSZ6NC7rZ9R5z
KBlktY30ATTncNNo+metzfEMz4AwEIMXDr/hY1938SadfpLvBhi1R4xTj+O2CR0aeLlHRW9MB78m
DHPwqnNqNb8y0T8pZXPWblIf4y7fnVBdkvpGLGS0iOVIKu+MHmxTAzLNeOwysRz98najGzuFk+wy
8Ck5VVRQ35jFdpvB9PsVs8JkO05df8M2AFOP5gNWXBqNkbrvUWBOA/tv7dikLoz9KlalXiLcNgq/
rGdS/FILEG7kTyfVDe8U6vuWb61oNmKWJ2ecBxH2ngceazSz/tKg+2FfBlez6nRP9V2HiB2t9pa2
DZ112/FvGoJBa2c6ptOM6okR9wTx/zCg7IfqQwd8SA9dd5xk+8a4Q63rfKIIi4qFfR2TgMVwHlM/
lRjBH/HAUd5TRJ0ABD62k1utGrPhrUvLvaniZ/qAWxNdJAPn6q7kzJhF1tUkkXzT1rwzkFY5KymG
MouuI6cptC1RfJogO8Eb5OQbpnSXGrc96yC4TeMkW/feS2/gOJBNiSHf13sxRMkZrb/y6X6YRa13
rcyOAfkRB3yuO7dR1bnMf9ENIJMl1TCgJ2OHLqE7ChiQQTYFAOE6ZgbOqvUvMu+utkXzGfEUTuTu
DkOitbfoZClLkeNJhN+mLW3n3A1s2Xkmio3TZ+fEjo2LVIA1OFcyriaqIENZggEhH66yfJhyAnDC
sI8uHYYiEkkokKcqH0gIGQR2KwIpRt/gH4BRjar66mtuXVw4z3Oik1XmW5ruVPsQ9QTHjS4jnIgC
suwDxEkkszK/Wwh9KcNv1SwjVuWdERaQ1DtNzxVy6ybhhGrGe2WOzd7IxR15S2e/aRmLBCUopPzW
8M37rK7uF5B5vOhjW995E/Oqi+kEQg77MPFWxgTm4jookdMP6rkjV2q2DRqzHnYOObzREklOwgqM
ByeXj7UOaOjpFs1h1eqHzl0HpLGTsCsZe9UTTyey+xaRLyOjZaYdrZvaRywlMA8H70lVnhsJrb4Y
umTT12/EWgJAleKu8SOyjUbEAibS7Z2qqIkySU06GQ0ra8IYO2q98GGUxXNPvx5hR3Jr+dldFpBX
ltenFvrNZqrGa0/o0qqv0ZgCl+tvHErkman9KqgsPHIGzpgKxQ1cf8NFUJ4zhV7RIXoQlvWcDeMz
e1Czo/fal2l6hCFklzYFHoSCBskWkA+BuWHu9/340eaQDOO5PbhdiyrC6X4FxBbus6i+b+KAHKDw
KjqM4FaJI4JW7nsSf4wVR5+ERCGOsc6VlJYz5DyHwUUEBN0lI9YkE48eJYcrlvGBXs2xKmP34DlU
+/UzU79931u8T4wbjfKHSOWmRsS2sQdZrj47b+8VRXsccnYPMMeoF9qcio18KC8ekoe4z+iIeSYv
3+Bt6jo651K6R0dlwdrpLPpcI+WC1eeH2ezPPQQrzIxQbAc10FV00b1qKF6QMrVD7UK/N6w459dp
cTLzygFJTwzhEND3jrLhljKYd7UtDrahEGvk7o6gY7VfLEfIpunkDZyIY6LZbkq3uRqWw8Y8/YJV
gflGj3vmgKh+sO+sfNv6LcWLbvp2E3VdcvV7XNjoLGVMFmcsyQkX1Xhyok1kZyiIDBqA8cL0CEvn
lVTXD0LWf7W4nDdeIeW61+XW8dGzK7taE8c+0/Cvn8wUM6CHm6Wwl8GnDm1WsProZ4EkN/CFDlEb
9k9Npx4mp40uue/cecgKiKEWKN+YebvDnTYZqBdDkUMcdR9lMSnObPKlxq65na18U9Z1unNkwb2R
o3ey8+y2V6NDyR58jJzp0cVPVKB8Ihh7xWoyTjqZiAxSSH6SliDOJoS6Whrkgc8xmHMQXMs0a994
XKXSxMWdmsOxlg0y9PzESGOX2lQLVVA+QpMDo8cXxfahoxezxs7/rgyjuXGH+rmE47GtEig5rrkp
ImBudg1/3Ta4tHlfvluiCtYzwS4oFSEz2d3ZhTeRSS5An5oPVOuvpeAQGHMCE2YooZQm3CrkTtPC
O1XhuLchqpBChhA0VddC62gzDOM7WiROBiltzSK8lJWJTp5DYNQNtFli9zPK8L+oWJND06LCD2nH
sWdOREF0ZQu6s0zu6PfTwXXStRWnh2pk7lujoXluuvGr1n2x08CrHAw0buV4e42egE4FNEvf9jDr
65HFXrfZPsNXv5J4YglvvdIcl3cV3rWqlTi866LbWhWS1EohAcP5vSeF2aQJk+hdSOMp9sxPXVcd
cQc/JVK3Y6gRKdRiCZzQ4jfala8GEjv5ozLd6t4Kd/ZgV/uCPsUPZonhwxJprVlwo4Jxvc9qu1Op
gGWK5mRUefxU6WI6lg73ItSPHnaXndu3R+OpcvNyEycFKQ2GgV7D20hNJnEyxO9dBi1p6VXx/yid
KhQ8hXGaHCpzzSZcjYRaTsV8i6wStBYa9YcOiTwel/AaQVrYU7zC+a1AVtAae/d8+vEMOk0qP3FU
dcsphOIXaSAJpgM8kYFxjZk9iQxoE0anZpPVWMgz/MRMzgOAOeNyu5jerz1Z+etKEuBStEG8hgu1
niBk3nlmfJoX+E8cjBuOiWggM0J4KVI5Y1UDIUqe9x4Kvz4WIzIZ901XlcHlFyUO3whsU3yIiw4T
fgjQIAJohRXgjOYNDlEoDlbB8FeZAQ/mnGJrxgFxQ5A5nfspeoAsetYm7kPbaY8tIfKDWKi2s1mv
Gn/eEAHbnaNQiH02tPAP1bjKE7JOkV++e1gqSZJ0iaiRiXdyZPsU0Evayz69sIySWI/Dcu/NwHRw
6A0rYH7lSx84zOnTY95iwWGQRJR4HZ9k5hf7pImZq6c/YifeeEvssC0IV/UVPvjsRuErwWIWvjMZ
A2aSO2dhkI2LTpZ2/oDvzin3IGDAcsxVy66boWRMwvgy2CVRy3RzEOW7RE4Hv6PUqtbfptz/iHP/
/5Rt2VLyv7Mto8H8/PlZ/tm4/P0Vf6fcu94fLm01XH2+cH3fEtiQ/065d/0/hAsiTZi+VP80Lgvr
D4xDpvSVyZbMF+Im/rtxGfy9r5jyAnRfVMKmJf8jyL2/4NT/6VvGTO1KaZku/+Nj2KaLq/rPfPhi
dMfEDRTjwajlSN+vEKM/GBFZkN20YRsEZhI8yHDIGOmrJ2mj+c31Dkv+JXlXE0P6qn2zBmxVE5lm
ihoa0xMQYnxGHSeTyJbuGQ9JvRrSikZR+Fl1QX0Bvc9jnFHRBlC/ZmbIdCEnjmiYwlaqwPESerQG
k4l9fXLhQXju3eh5T4CLru2i9lUjc4Rm+PDUuum3WWd+lfWr7YwvkFhoKpjJthZIlVAPV5v2tW9O
JAnaWzoK6JDt5STmb70xeM5qSh1HmuNmkh3wC/ov+SyNTR5QrIwooBKBKKWb0w/ycR/TBF43SHVw
woJDkqZLto3HY4efgoHmeB2ryEJ9sJgLoFiX6Aa3MZs45CNELfgLC8SmG7Nn9hJTuzbvIUXPLk/1
W6UNyMQ5pVRPUOk2cDAddj5JdrbknAnWEMrvqXTGfmeZGKIGZDYMY5IvJ44Oxtg2GzAQCWe+SG84
KX1URvKIOJjOkEIDNpq6PZWh9eQgoxKXuq37g+uDyGhKAkOyhJD53C7XST98TDbFxpLHTLD7z5nC
d6UAqjdJCfrSiFDnROaLm8h70tapKsfaYwOvEA20rP7FtaFJsJVDwKpjMwmn+3tTuZizh/mlsVJ7
2zrc9DHbdWN4WyHq60DkamXvPa96rPqACTS2MG+iJ18tT53lHZ3McKilp2OfOB9lmp1lA22LmRVp
C9vLqqoTHpQlf6wMxlUWRSdDxcPKs+5pT5+zPqAr4og7YEwccnXz1ncAfthCYcGjPuyGrd9aT75D
G5SDO+RchLQkdpcc38OzFxdf+IM5N6yHgklNC5BVCesKeAfTOXoUasEP098Ewv8cuPFYXtjZHbu7
TArUXKl+5ug0mei96YZDW12AdYxslGItDHJ+cQmr7n4kTfA0ghBFZGjjr3aHF7TBVJb+UxJ1b0gf
nxIsgTeFhT2mzX7MjFroBKsG6eJ4FCUZitJlCme+MDa84ObblsgYyra9lw1SFQbQT7nfgbRlr+0b
e2mH/1IGJ5DI4u2i3QsireAxmtwDLRU8ad66mC9tTOnviPwcl/M9ruwB43f8RPBzDaE//gCdjDEP
QqAfeocaQc+GIFBvl7doUSnEP8tYYhIm6FH4vDJ1g7c1CU9Jk3/MtrynGfY4xRazqFji7YIVoqjR
bwY8wYZbfkB5n2jYWz8Bl28DC0TLAEI67e/7zkHggWWV5MZpmbDY/t7rok1ZpR8TTaN1jugn1jzN
pZ5RDunpBg7DoezcN4ayj2CEKrxI+jFuAcTCNKvtgmjO14lh89+YHn+LOPk3iRvir4kby4pqC4dV
m8XVdsRfckOIBLMBORRo17RcmSI8ovjEg5mEv0e6G7EKnoinPRdVSbqFGE//B7bm1ziNq9+/4s//
G5AirvXfbc3rJP5Bpyn+8968fMXftmZb/mELDxsRXBEBHsQkjORvO7Mt/lAKyMi/bsqK/VH6AEjs
Za/kr/nHpmz+wf7uU5xJT9HLleI/2ZSXB+SfW7KSkipBSB4i1+EZksTY/MuWLGCLGsqQFlAo9+rM
sCHCkX8oF0xuRGO5dPZ/uiT/5pG1FjjJf/mOir3bs0zTUe5fQmJYRdyEUBaS52TCrt8MhJou5Ei3
S74KmZF16iO/Q62ZLt0xg8klWBPY1Qi0adGHaGBomU6kN9OgxNZFzuMMEHrygWXwAnyhk5L/w1v2
F9wK10ihGZZLNeVQW6klReZP4TyeaWidlgOfxldXmdvQD202YPf6318Z/69cFx4BKZhZcF+p26jg
KAT//I1oI8ecGVycdgWhYZ2IER4RRGI8t3Zir0yDljh6SgdyBbaH8pyzAW+Yn5srPymPHYbizgL7
Sjvzl4E3eiLW9kgaFRBEY4QiFRYtrjAfAoVZ3hqTjwA4YlkP8p1d1Dilh/qMS2eBV28ZHKKF0p1G
W3wPkdJZTT1A0sXDrmGRrpRPXqhmZVUG+zUJKezuybsVtRAXGONbpdvurAKHRAxSzC+s9ojHQe9m
pMc3ZZYml1BzUIrKeKeHwQJbCsQA6PNPUHFik/riVJBQvPjUPyZ2ahQnBuipNGqg4C1xmnX5GtcS
Qu28UKfmeO9WLX+dZ8HjpsXCGng0MYzMtIxXNcE/m8RLiYgBpvuTER2UjvQ+b/lZ/H76+OaUkX+e
39YoJUvJ3h4Md51oDVyNSEES30SKHiIJNEyyvkJvLo+W4W+ayAcFC3+CHZO5baE0W8yMG64Hzo5D
s50SlAAEgt6YXjOsowTtapT/8JPwrmhqchI857QMtAinW4ZVzEc8/TO3IhiyNNTAVNDMysGjpBoe
r2fmAb4uwoaMDItko0BueaianGKemW82BOk48JwD2vfaQPzROfKCLR+YbWBsmkm+hIHz6Yvsl1kw
+bXzu5Z0wCOocgfuFj67ubQvDL+LgxurixE5D55FqEZuGu+RNvaJmuUuiax4bUI526UG2C1on/ug
BMJqVMZ9UxiKUF4APuQ5hu+ZgbsWRXx+gLBhvIXoZPEaBy8ZIMiT60fzyln+mIOzaunhA/nJevM5
wuROEFr4Hudhu2+RofHJ+fIk8z8w/If3piOdu7Tofnz/dtZ1JqtHPe6/v6cbjusaV8iltvOJZyUd
blpKbXccotU0lRo3Dhux1r/AEY0ICAior9qSRr1zLXPUD77HGqPn8al19KsMmN4YE4WqYSHAdYlE
JfnJJn/jRjvlE9Dgl2wNwiHc1cuY1JLdsj7R58hj79R0SP6/l7WIy2v5yVdIOglxeI/1crp3mw6p
fwEdHZsERgqa43NJUbWsalxBWCshvVNev8CIv7zRuYqxYhILPx4Ew6BYGvoV2rVNwrfzNd4sJw+/
AJ+CiwBB6JEHwAmdJnpNQ4KnBX3c2KRfIfDhZcjD9193dcRJZhLymDoMrFuztThkkC1t1SanCZCS
4IUchmxQMs0Rs1UKq4EYOhYUTeLUcrXayn5kUk1na/nYgRd/kiC8jTquoVW0FSANQOBMXYCrrRxF
0bx8yNKxrRuRq5fva53G7rVLpUm3NqepGn8tP68vyFrglXFiLlnYRuc0Ufey7PneLLff33oouRIp
KT9rWNQ74aHlbkHmGgtHY6opvpsYI4TkmnUOWtDlb61zro7f8pG+fz9pf1St8fv70/7tN+jBrYqG
TGeIm0WASsbrvkjavBqDe00EP69dc5tHc3ohrPrFFt1VL/e9nJ3vDRKXj7Xnub75vm71eOay92sG
ZXxQTjGZEre22z9DlDzACbXX3zej1M9hFXzw0/wIHRxqTM2xSPkFORGBcZhpJO1Z+n4SAE1ceJSe
LQk7NNQ8vJWDTgH23sofKKIrm+fUy1H1AtMZ+Ffjk+WHZ9llHyyWm5XZVcUgm2dCuHxqjc8LEUWx
8ZZHXroV60W0tYT6SMP6k2gmOOIGCVCGLVekxubASWuuwBBjkDPyO8JceGwjvikq1UsUR5w1wvJ+
MOEAlzs03NYpTXoAf327A1OQ0QmbX8bCfULSteyfGVfE8cZXN7XuhwIcfMXfnq0bApTgi8DTVu5D
R9Qpxh1BJHJOOMlonMMqvp2bGjFjdu5rH8dAdiaKiM5+w8SR1DFkZbl8H3LUhJiBjFXsQtYwBLm9
07kPM38XxU7Dir6AKREK2mOGc9oiLIMxZTAwI50zipEs7Ndl7D+mFXOIsHKOLALgMr55ycsljiok
7sNwsOErNH3eo7vjsSvq/j0s5Jl0E40yjEcXPQ9JUHQb8oG0S0fCMhx3nbGc+QYsqsGzHZTixmm8
H9GE7Skr43PYMRlVQDtWWhpL6Ee1nTNYmkt9FLj8gt71rTRoYvrRw/ff8v3tyFd7iN32gRwwXuXU
udpiEXg35xjxBjQ38uuw0PJGpi1tWMd8iWiMp9gHUWHBcu7Q8hfpc1X02zQC8DyPMNV1OexExUxv
LpJVX2oCCW19EHX0O6kwVeYCoNyS4BOGBQmhuC1EzC7TRg/fv9t1MdkNprmZZtraMvOYz6q3b6g0
GerliCjfjrjnIRR1N2HksCyTJf3uhXNyP9Ta3/kO68+Ab2uo+hM5giWNBfS5aTt8JLX5DgAiRL7H
lTfI0soXuq02O4Dwhens6eIDIglDYBzc0QJd8F0Tdj+x3XYIOZhCmOaHS1TSozHMh1E15ZHRLh6t
QsjtGN7pBUM0bstW6J1pLTgpMB9rqhFEV+B/bkrLOrehxdZQWB5ADX+LFQoteRcygJA4XL4TDQM1
vVgjh/1uyVSxFjiF53q3VQMGvvsYgvIVT9CKU2y8s5g44l1E7GHa3Zp1gsVy0uauQ4pbNgxiBOKC
ZRiD6ea37TIxzDCZUGBZOIwZHBoUUIh99VF4yx7Q9A+ubOvzwLQ8UdnAIhJPDGpSbsVy1b8XLrW8
Z6XIfgI0v1sWYlBBWCyWZRCyCXPb50D7n0HJuCtKHXmA5Y73Y/kzlmB+8L3ECxSyTT+Q10A6VVmj
/e1HpMsO2jJ4UsZT1zMb8YnE21RVYx2X/IQaS90oLH0hIAlpd9d2yDJ4sJcdIzELxseIKVRnISkY
323JPsln30wDH8sQE0ExIC6+t+VpYVVA77nxOxi6OW52I7Uewph0M5XF+De6Znj0Ans8T0H+idxs
eLSb2NtKgXEzpBil90Qo3/vc9A4gAPTtaAtjakpgExmyDbTCpEmRqP3KIo4VQcPjb/CQh3DECP66
yMgiMswIJerI8uLP7bvoEFaED0NPHF9YR19jALAI/cizjpSzc1u6A1kB3Jv8oclBT2mKG4stIXQg
XuiBpPAq+MWYFAGh/tV6Voo0brrl0IhSY97poEFElUv2/AlltA73rskqLTs85VIApGucR6mZHIUt
wxHRRU8e6nO2AmpY7H2ELCBNhzDajVBl1n6qom3iSoS+ojjrJ4filxEKVny3NLYGkRTobjx1qnHt
euSvmCHE57p6NyCs7SzFzgDxddUHQ7aJLGh9ccfT7NvFOoePv5IsXIeUw4dq4QmW0/QQmAQv6RSx
L2D1IIw3OiszsjJbDHtluvXHiMQhiLWr9DdemvyU9zy6BEtuqL2Iz5VEJKUqvJiLPKDI5uzR7+I3
flJgPyZA/5ZlJBggl6kBFP78bAX07dIBeUvrVvke5/ZwDdhKkHC73oMAnpU51aqI+2hrWtFMrlGP
LZ1twQGMVdTl0W2W9SaMxaqGX3gdVKYuOLnUDVTqG4/p3mVO3a07+h9dK4aDD+IBcycXXq5SK0x2
XU3jDC8q1wm2FU7UcXgYCHLZzTV0RbDCcK1lBrjYp/BhSlscoSURvxjrEYkPi1LW2g7zUuC3mITe
G1PG735sv6LF+4IvoW7t+cqpSZCibNY3IR7bG9XBUZK4qVdCxngdu/YLV+JDQeSVi5lk1TTyN0hx
SGLR8GgkWJgiWL5oetrTNLvhGg2/vMkrkW0Nmap9SOb80VBv/lLWWxJgQQMa/ZEF75QyJmAgPMtj
NieHOZ2sK8vzLp67K0WKu+7dAJ1ftxvhGp0CgFEQftoKVhMnCN9BIViglLXzfDwDXwGvYZe8gHl2
SVI5PSUwqNHZAaTx73ukLRd/F9RRy2xwRCFa662vgvLOJtZqG8MEYHHE+OK0O+AChP6J9CUkSXNH
b3vt5il1g2ZemAclARhwxPcOTYYbHbcHUxvRMW+CF3dKvYOZ6+JuKKpVVihMHsEEljpN1r1I3o3A
yE+470YM2l65sYaB+LgBKVc7gq8yulswaN2tLD3/6I7jdUingkNzY3FWArmXlShY5kadJ7Pqj6jm
Kav67qgtuzt6AzNAIgrd1YKTGGcrPTSQNY6iohSf/fDoEmB/Inacc0BI3Ma+GPujM0zlqUdMuPI7
JO6FWYmT35jmcQA0MmYBWVLSect1eKkdgbSi8m76ybgOA8g/PbwQMJKuSD8mOz7V+1KM68Luz1EU
bHnLvT3K0YfKL6cDfEVxm41+fNXNV1M3uKyaL8ij4FyBL5XZeGlm7TJxGWHBFT6HgZ59xy+ev7sh
/3/u97+Ltybq8E/9ov+CK74rseaEfyEWL1/yj8HfH8Kz0OHDSFG2Z9ruPwd/UvxBYgu9PZqFlq1M
eoB/z7e2rT+WzvHyX1z6IB5k4n+0GeEZm5JUbP4L5zLf9f4jaPF3I/qfXT8ylpEQW3hwLbDKvivM
pZH9px7aULJ020tSaOgn8aGrfo1A+4Zytm8bq0UAZ/tPXtQYG8S6Vz8vKwjw3YLnSBdzwlMR+v5R
MMdxvYb4Tpcw+j9dy3/TlfxL643PR2/WM4n4c0wak5b4S+ttqMK4IDeZY89I5GYISmTbmKTKwuTt
LJYthmXbyPfww/JKOrS17usQTQJHsfuqaq2jmqMDEY3ls7boOWGRpYLvAIf43dN31ojpETRLJMhM
COdpbvJb7RXT1fXrT5zuLBRJGB2AHrSbHpUtgkboDmahOyQf8ac5CXy+MgtfdJbch5IVm8W2xCgl
PkMXSo8v5/AOMo6kdlUbtuYHGQ/5/3SJlkvwL7fQxklADDq3Tzm2EH9pg2p3wgdmldMq4WZvpz71
Tt+/ZG7rQTUquwPbd0SDoyYj1Q6yV5PQ1Y1jDXrnTkj7y4ruSJokOwK1x1M0iYUQnYUnPIBrUp+N
+2o03hong3oP9/ResbbO3ZA9la64YnSzd80YKpa1KrhERfG/CDuv5caVbct+UUYACZd4pfciKa8X
hKokwXuPr+8Bne64ffft2P2COFKdqi2RBHKZOcdEW6uimZkYjCc9bAhuCLYAh9Rrz09B9pjhHCPU
zK8TBjbEEiH6VAQ7vmFoKwq3ArGVsJf//iH6HQT/4xWSzOYN23SR+xr/THHHdAzqNACsX49I4Yd2
Hyckz/iomu9RYniXrjFWsJGjI6zsJmd8GfSLUmvsFdDU6EgyQHR0jebcQKgrBmphvSXH04sH/0zS
x8Mozfhsk65xDlL5kUSwHn6/1YRwJd1uYHxmDdpNtm68SkxB/1gi0hzmS2qxStc5dHaTi4PHMrv4
5o7RQkY+JrqkhvXQFTcUk6d+8gvMJEb+n4ulF//7S9sjaLPQzSPuK/NSTZZx0aI83OEQxcxS5OfY
UflZeHgiY8iQmwY8SjTnrFqJ5WxMEKuY3BAjD1pBWc4yuVMhKLP5q99vhYGPIrsNo0PgJGujj9uj
YBl9bBApHZW3tLxoXI6xb14K2IAnL6//f88A+Q95Atx2lBTSRvAgLXQP9j8+4DRzdcLtOyxLRTA3
k63kEgTOlZdlpNMwKlRBOUWrpqLn3kCqVKsyeUprbVMGWr32LEQJ1VBZj8h5Dpgn1b2cEiAi4XhJ
CD89FUYRX2pE1At1SbqufIFrglUwt/NzJgGBGv6Ubn/zWwqzj7b//tlU5j/vXmQXaM80w+SBz6/4
jwdcByXT1psIXHzf/zHdoF8PlKZnDxU3LD1uKXyvnT5Yj0HvvZtj9lIjVr8J2/sLHaY8aMIDNzt/
awJPuHDtlgZi/t7vJbWdfmWTTrvyRm1LeBKI+LoNdh1ZmSRHxdGLqHPk+C4Ke7M1l2ZnDfffi9OB
cxFdd6FhHe9t3kFPJZVx8fuHQZWMd8NB5N9wAmzJrbRtt4YpMWlXm8XVqnF7e/X75e/FqcCO5o7y
sdFT+Xh9HTI7gXDNGu0ajyp4lmZBuW9AIU1wCwhXhe9qjDEDw0rSaOKuulHsaN42cNIEGbqVW6/4
yLj8R4p1OmX5M81LtK59Q+4znR2DnpC8PWlTepxmFj+KzIJxR4tVS5qYfAz/xbflobUYkbVoP1+K
gDwIPbPuKPW+/v0ttv4fbzHnGAIfafH+Ovb85//XGavc0A5pgbBEKKtbNpVzQxIfP8G/JDWxfkNT
Y73DpBHM2mZ/rXP4z4UAOHYU/iUmh+IwmBUoogx1hRjIG+dYu1mqU6ffiwQPTVikme/Syr2HqKZL
EsjlB9mRzdaNHHrmrsoO9H7HsBrqtR4a5d6uDf0tmB6K1pWn1raTFSEK1lEzETb4TvviJ0P3xuzp
T8qA+CvOwXEbu6bIs7NvRV1Apso6iGqNtDqI0np1iBOaTdgKk3cIjPL/XJzSXv37y6nr/33vR02A
NMi2HEuZmlLcM//YjQ5Cl2OVS9r2YR3YlO0RA3iWkD1q/dTyUM6JsWv2AZuoKLOsO3kFbE70p1oa
2g2ulU/sc7lr+ZeP/3Up+wY1utdtysb2GEbalAxxv80jW3+F7EA6T9qPexrRRagF1mFMcpAisX/o
oNnlBlMoC22qAoV3T3Xm+MJgw1MNk3PWTXwLpjRvVdyWy4wZ6xId7aurc4uwUh2XHlTDU2l8ER1v
7yihgF9kJory+WLJOVe+dplGoPYscUVedH3092qqbpobl0cMmFhndE/b8Eqh/BWoLfMhhYs7HIVe
25gtg+bBdtpDWJL083uZJlBEiQg+rMF1twXa9DMTf0H/AGjRkDvRJN4VL0l4q8ZpO+qNdrbgySl2
EztXlPJKUo28lvXAfKYx4suQT81m6DLrIQ0GsFJu0d40rSPRlMzhi4mHloypyF42bZV8NnryQOZt
tCishllxh0dycpiu18xhPrCcvrXFUN0Hv8jO8FZAT3lm9lEkzVMq8/5UB2N0+73k07jVwlIe0mrC
juA51rEfDevcR+Kv0vLs779/6oz/cRM7uuOAvkNEq0AKaP+4iZ0pkRiAsTUH1QrHV3FPu6nYVYWH
R4A3/IyaPjsC6sZeJnGUBISmUVTGsLjr4mgMSb1DD/JTWdgaWbC6zS4OnVcvcznaq+ArDl2xDYR5
y8ZbHvugeYh029SFLu7m2MPhp3sNWRIzPuaSlkG/8UKmbXowLzAMY1n1wAT//Vfm0//fVQicRxTe
VF48vSxLuv9DhVCynGmVyXBLm8/6MX/6vcDyxVxty3svTf3sD+q9TixAAw3bgcpW6V4PqTetLg5f
gNBkJ+GhHMixSr6oLLQPfefgcp3/FP5rt09MHDt1j+Qe2LS31dmcTZgwR8YezwBRfawL69Yr/Xun
Jc1dGBoqxCYfDr9f1mUKii0IkIl3mvUzmIZ5HnLOu7FR16pQWGay2sQGMCNYm4FtUrnUu6Hf42V4
ibrqqaS/hpVRfkUeOCk/KNGYXaBCh18q7omljMf1FLsfngXzDjh3bTXvo+G+1VS0y/a7Eeonww6J
yZARqkDCGMTjx2BwoBkAVJOcEzMFmLHI/BEiXRgsNSPfOjYR5INB+z/Z5tZFl7cMkxaK9DzOLXv1
oPa2N30QG4HsKgsveolXKc2uEfuMqGK34sSfqmRwU4Ii0bEtLfMybmbADs9wI9U3Xa8ulUoJX/HE
55SVt7BHLUhdEZ5FijMpcjB2iwYqQR4/EgmwaQn32vqW9xKF0Vslnmy7fOxGx9xHJqicKms+sHnh
dLP7V1ZQdFdtgv0T4Kw+iIeIiPdlq1XJwkyH58ic2QLosOp+K7vpEZnLIhLPgcu4CsTfGTzoLXaY
PRFys9XIrMZNBxrXlvk6D3v8JkNOJFhVikWle9tKZq+lURsrBpHwkRPJENQitgWEHcYW+DAIM+GU
AbwoDWJmS5YFOmHQ2ClwG4FcJFDZR2zfkuhiFP5fBnNCOOqrtLU90ZYw9kN88XpD8qR/J8iv3piJ
GC5Wx94qsVhk6/kDPQ9PJ2LpnUg9Z+yd05kFaKLlY7poEb2DA1SE7VavEsDMlrKWsoUBJTtsv8zc
rU6cTDTiB1IwF7LFrA+lFtgI5PfE6RBCwpbx8F9YYIxOooiP/GbOGiNOvvAkcNMSH4IJwnCbjCQE
F8R7ikI7YioIN0EQw3yesnvVak+R2LYdQgSUlDsbtbfMaJIHsmEk67LATdi7DPZVgYJf8HriRsIa
gYiiYqsh9YuMp5ep6jLQb1a7jFu+z4HobBhTAv+UNWP1CM8RzS4+KGtYg28TYfbiNuozJdVwFSI6
MM42JpdVw+KatVpVPaWa85MQE9ZbZvAwMDYYUawce5O3s7Tt8y+DASuuuOrTY2llf2rfZkSHz2Di
EVJj9/EQ9OxGssBbFvmm1M/FAByRpci6buW2YcXcThCShih+EZr2Kcyes8h/TUB5joG262xSC55C
kksWSQMZqWVI2xAaN+hqPDSvqGu5DQv3farsrZsyeZ1wWRfzQWV8REP7N3DedYEsAHNksfRL/dAN
3zHQyndo5qgVce+KvHNu6cE3Ku0hRcEASJBkFAkAczFa+V3G7qcdT9BdeowJzDEYQPs5shVm9oR8
oL8Fh62fO234yXJ4jVA+x2crjHa1nxPK5HIQGpBBV3mvyYNWEQOsG5AGYpZOSE0B02BOxn5lEwEy
ljfyfIGr1B3q5ugP8TpYa6LhaIzBRnlZu57Gji7PJ3cc48GHEY7ljuiYl6mwr+nBO/SKO7Dqh10K
EG6ZKQPbLBML/Aquuytxu0HSUGLdI+vedFOTreE2aSia76PyKnS9zNXH0R530yrvkFdXZS8PReY9
5rc0xuXCPFwt69QDbIbql9DX5byS3lD8vVB6iLPb6wLvsQU8ER4L537ohjhcNc88eKp885xKsS8e
L7zhP1HCz1UXTNRLKabVCNivEe2tH5DoQuFaaGm1LcasOzv2yDNdFrwJbsugOUQCSxRhaVUHO9l2
DvinNuafScH6+Zrd7KOxZPHNEq4INHJbNVJzwrJ5RgJl77BQMPSFPa4ZxXcbnl39Ho72T8TidhPi
rgTg34JdKvFzowM5V8U0bUxvfG0KYAmTZDFQeH0MZrnHmI4+ZakLOdNyIMjVvfelG+k3uQjJWxrj
JBz9bJGEU3rNjKtVZ8+AL+6VtPEfxZeqbm+gmMveeMpAvq68Inx02Iv1+NCLKJr2nZzqLQ7H7wZY
8iZFvbuanY8PHor5RVub314CFFLVGZIz9diqftwp6REbUCThPYO8klhM71s5HMsGA5kbgXVJxoac
FwNoAXzOROeFM/Q7hlFyRAcKIpgvWqmrh9J80s2SaHZkgavJTW7RqOn7MMJZFsfnoi7bJWrbbO1k
uyzNnTUDIG02pa/C8EuqqdwH0OIW/RSme7MsT1Av7GU6QC/H4U3W5rAqyu6vm/M/ko4YDqQbf4JC
VQ8NyiDsU+0Th+1LycYTvopjnCvcvOSKI0LXvFsnnf5iZmG6bqP4uwjIgHdZ6/dkgC7RRY7ISGnA
tHF4VrRcm9TIcXf5ChM0VJOenAXjMfImf2nn9YuFuWHd4zworHo6t1IAux29NZm7MyMGGte8FSsT
nz0IdHck4UBMZl0aWZoLQVl8rEXx1vcs5rLa/aOV7a6K0Ed5xAUzfa3/dmF76ph0LKpK4RAcOmft
I5ZeFiEAXcVuoABOMYuhjVXfsYjug4FlPeovuZ7IgT63dM+s4s1+Zzd+vGrNPthbg37WLO8+DdlT
rI1bnc+YZwOXwDSAB9+vHvIBDeEYRn+iyb5WkYC8Dw99ndo9qPPMZKtRQhNPPxMSzJd+hJ89HyRc
IzX956KPLUcTh19BDu7JdqrpGhgxHWibnsrikSlkdvTjLj1mxHsc6SushT2oH0fjWEc7gpBabZwK
TSQ4P21jsxNZZMJulhxa4MBXI8+8RSttyGqfctYAWh1Dm6xzGz6NHYK08c1JDEiXqRPvsJU9twgT
PBPFuInBtcvnFrcW/jqEWLSsEGptQjgN0PAWCdC42tWbZTWot7pgTJgah8pBFseQkPrhC6YumhwL
2lyXtWSFmBE4vLbQDhViI/ReNzvPsDe7ivTq+eDD2i2dsFlXDUYSfuSZMwySOpr+MO2zV6bJM7Ma
HW9mr4XrNCNlOo7hxWHsZAPtxa/Gmzmx8jNr+OHS0balbSI6FZJAE1EsXK/or0VkLd2uOhR1myJo
gFwJTendH2tUUFAMgqnfdEV6JjtrNVb+RwBaIuq9hwgitCOph3r+D2NPHTNaztHVgn3ggASo26/Q
t3eiNpkO50/9FD/FzTCskE8/u6BXETP5S9Dd694WP7IhsC4wvTXxtIBtdUcunAJTKjk8TOBP2dTM
OFcMs6F/QHFHAtrQ/PUGdUKfZC492b4Nmqr243RoWoYHPh0NEi3cxOO0t5LuGRVl4SYKV2C5LEyD
bIYS6BzmOsYe/EisSNYTGeh6IdagR5lfVRESGa9BAJqQ5BmC/KqnxtzEBa2+I7klG+iW9o9K+Tzg
tzHNYzRE4TGYL35a7gjCdvYjmrsUPdsG9QpM5UKPCbvDMGCwwG4lTDpFkNGTHKp+h+pPrKehdReV
AVt+zlJHIQ5WesJ4Ah8hXLoobBCg+YtS56/WXhcRXmA90L5SpWYUR2NznYY56Maf8xQ6ZyPiSF9H
U/kaet2J8NYdvKJrisF7DT9jXFkgzbfCxTkBBv4hFvJ1KuETtNXO6sh2y3jfVI8hmJgviIiMCtqo
O9icUutas7fcGgDPUx1Jiyg/ekVQ7FBQyBsoAeEFQtIe8n0k8A6SnDXthEdW16gFf4PCuCd5gfEI
o9bSLPJPelMeOPN2XKYUtNLX8bPE2QbvVL0hepLl0Vh9GUEOxoafbhEfG8DIJy8yLhPC7mUUh2BF
kR2RREg1QDjgwuZooAsCg9BpJe0bm1BgeqLMoUhwHy9MHYd4HwQ6QYnDLUJlezCmGga/j46DbF2Q
SbDSRpu60CLQYZw+U703CX1sz6XlrGsXE6xic722a4dnfklvE8zB1FoxM3khWZF2n3buyU1tzCYT
YVeRYhVcVOaKKD5EG1bXnFoz2Y9d/VwESCHGcAIcjcejYLniEDS2qmPtAy9tchAoQxYqLD/qTIaM
qIFyp5KMQ/jHD9747uTgjsFWL8QUgOajL7D16TPRNH9dSQkrcjqFcgiPScRRJAvutya4VD7cC3ua
+tWAbmlJTNO0Tv2zEVZfM59wSG13Q/SUvy4G4shKsk5YuoQvqbajrn9AMkTocTM8m3MowZCl6yrj
bymHKZp3GwaxirXgDlbNikbj3oUF+C07MLepHY+Ab+iAAT/3dysT+85l1B7XJ12Xn9Lv9rqVwg8W
3VqfQ+w0VCcOz5ddpYcYzbymgRJBLvBQok9xBDeQdatE8E4FviqU+eGx9FmiIn6OEV7HHXBFNKoP
3fCqRtp7oOAtijVuC8GKkdyFyZznCcQMLgN5imOhb4HHPZMwffUtOX0lfr/K7BneKOQ1aPgxoI6f
i6LqDqNnE8tz1iTKylQCjnGA5fLLDcQUyIlwzjqznX3XeFs7delwpmLNMfdSF+Ynd1i4avF/LOCL
jUtLS8HQTsEn6D9K8x5MHgC9KaEujR3MiB7GNY9S0+WAQpu1CPyGtOLgLS6SXdHzDwhUKvyETUAh
zH1gJBigrekr8os3H9QryMT21EZRsdA8GiFbh4s4mY8pXu4Kv8FeeckTKl3068HRJDlgoWQNhcuS
CrbQ9DrmxtPwxMwKOSgH8gE81D5k34XlALCuALe2cjqYkkJ710vrwnaXSFNvxlG06bdPSVolG+DS
6bbpu7+5OWT7vK72fq9twjhrLvKqcDwumCDXGxYbE2sY9BIJK9M9zvSF23TGVuQ4IdsoZ+bR0Vj6
1rWcNMStPibneFi6Oc+8KrLVuoWCVXa0WLkP84OgUeKRUmMZdpUNIgfxh5CPZL2nbNW6NbLSbt0y
6tElz0UWNlYZb/ree/SmC+IZxgNjWB6LHu4dypQVG9HoIa76r67HiSqG+OAOZNzE5EXS++pHauuG
0+ynVv1zOZTdEWzCBsbtT5AN6TYTPMk97b3OQ1CLDUSm+VHkN+jvKl0hlcSxsSgst1kP4EOI1uHz
ykRAJAI4wTlCv7pKQuPTGLNPAQCIBzF6Z2SzK7Qi3cQummUHMg94Pqoyr/ZgwnK1eJNsQn34FaDs
29MqVfDuJAYbrcXP0FXJs2PMfLCgGNYoP+htg86mekhxdVAxjAWgkHDi4yi0mlPrSh3MDssEFUqo
SbZoZLYhWA4dOQ0UC5/4Xol43bT6ppfpe2UeHAfR0uhZxL8Ibx0qYLiuPzhr23628AQf25EJtZYb
2CiVyY/a5pvCzR5Tr5q9Ql26Cvl3ppzxt93rVKTUr1VvEPEdQqV1W3EKPd3ecw8hmUN7cMIe44rC
pMGe8UF+DS+RZUjZoZ8iFLNb92yZHQF+JByufhYezLZFkIUs1cLgBqwhgecapj8DtXRnvwk7OcYG
fuU4PDRx+WCo5K2Ps5h6xL+C4I82VqV/J9K9RlPFp21sH7U6IJ45KFHBpclHLQZQkqT7Yc3Oea/j
jyB4IIinI5EAanANBsMd0Yr32kts+rgQ/A5IVmKchgZ2lBZSjOpT2KHoc2nxWpLYJu8P2xsEgFkQ
nMoADKBuPbbYY673ooNoX7TFvQjnZPssPg5+c07+EAGZeAMRULFF7sWYY8gmG9rG67qxU22Z+U95
pT/hKAlb6OoQ11JmGnyRfYbu7A1qdgWJygwuYk6/HKJMWceLLk0fppgM2Uw36UvoZn+/ikkNxDIs
QLnbW2nU/q6GaAUTwS0OmS5fMqKvZtngUaYxMzo/fEEZ7tO5RU++Y8C5QWBCc4JEUwsqeC2c1XnJ
yBtKm93J76EJBdka03bGMI4mMGNhITHpVIGwGIsGcierinc5OTVJnICqk5TWdgM0b6j4S/ln2DMW
4udCjj3o/WKO9nSjckVY66cRsAHG/GQtZOJDnPPlze/xmsLO27ETI2IgYzsYUdkMvXw27eo1H5gW
6O5IOhDJZH5qUcll2neduhwC0JGhccIM0kk+7CeNhMe+fc5G0NdTZz/MQTxuB0qGxnzn+5umvlWa
Nh4rmLkAyNN8ISJGF539viU/+S3W/D+2gmBuiOTaOgNCRcSjy9STNyIKfhKpUXlH/psH8ihK0qve
lP3B7bGPyJ5UytS3T21df8X6T+n4WDF8HiKGfMGx6y0wxtcL0fGIiFBeYA5fmxqtUFGG66pt0lsD
pxmlmLcDM0UwikbCzt6qka508E2InAMqOVXEYoGXPkG9ZIZPzA73f7WCks8rX9cuppfnLC2txdA6
RCzqtrqYQw6TW7fphEbNW8SHku2iQvnHIsQQvEmWeNTDgRIyTM4gPD48YG+wsMR6dCcmOsp+9GZ7
nMX2nZyPFw5SnlJB/AJsCO61UTAI1KixPUb8zlDiheMpBq/W5OynajWIBVhrOTh4nVpQgzrC85gS
R++npV3Un1GvaUfCljl0GrS9g77CyEFIMOsFpwVsNzUJnCtlriuvtjYZAJfF0JMCXTKdMAxa+R6B
Sq/HFxF5+LsqrPgue4cdluG/eVIzIq7LbklN7OuPBjSD0IZ5SMr0pi4TlwwZOIJyiHc6h9cil93I
E2361lTWLtCl7BgEFOhfzWof6RaceVHMLN7hMwy6fcSgfAmZm9Wn/5BIuWvHhuekGb8mkjC1LvEf
NXPY9wPaztC0oAZq5XuP52DfPBqVWZ6D1cC8bGmbotuqXhZb8o8vga5fXR2IDJ/E7xIPC29GTIo4
rS9FDoqtb5YY5Eylp5bbi+OCWGwJannrupz7KQ4FrfrkWcZ/mMX85MjDmKoHKOkH9N+PIRXJMPPJ
LdJn6Aq4AZMK6VBFsKjK3Hw3keZGEiUo9y48ykoZe4iQ72J+zyf2ojtrIjy3rv5wHADqR0eE8l0g
iVWnCo3plmXhTyOm74IZ4IrW65OEDJIpoJ6yKL8SPlIc6jjdJS61UgZTbUH32nAPK/QPoSKdz5oQ
hHZvs97Zz6Pz5PZyG0z7KaLxivwzursXRteMOHKLIGVmdH3lfA7o1Feh61OsJjioBtYfB5fxJchr
xgCuX299yWlM0tvGj1gxlIEebTAGbXJPQ5Pb1Cupg0NOxBpM2/Toue21AEZRekN6T/RbBEPjShQB
Yeva2glToHiVn6GiWjBe+8Zyx2uXMMrihdx2qr41IBcXsdtIGmfxnAogX7VnwsFqyx82ED6Gn2Tl
W4O89mpCtWw6P2mcLiulP1gxPpOW/JVFbVMus9pE91PCNu4ZaflDVXCWea8U/N7ao15pPSs5O0X4
V8Wjif3EY34zNyuCKGt+C8hkwMNFY+hPvSr1Jz3Kt5KKeZFpA+slRY/uEwqMdkUbr047HjI78+8c
H82ebT2fATOAk1AP5L9KzbtYFC4XpU0E6+FGXQKJo40ZXfJxNMJbPIyspQ8ZXHeqi1B9sI3BQxXi
hQS9Hx/CzYueW82JB3e7AGQ1bmHnMko33W8riKCnq+oUoVWvWnQ9g14E16JMMuaUBWU7Q3Uovd0f
0QNSt8dsLwNA+X2sVxfYynMedNP8jfBo5Ni0NCPTtj670U3jsumsLGYCYZJhPlFaf+7LNr27TrYq
qQrvRT7jD+o7i8J1N+U9MzA4DJ4DOGMl+X6mPxCdEu4b3+4eQivuH1RDXEGjqFnb6LNNG+saRRXI
NqJHjpNFZiapt/ffS9SpBLY0TTtm6H1ghwkMirG40x8gezC97tDlHhvp2Upl5UTHEL06IL8u8O3g
Lby2Ca2E/t6hajgEuReSZ1REN0EhS9Ke1+7mPwSUZR6EqNnGdDALuzJibVqY4sqsq19bLSLyAYsa
/LS63jikm9/d+VKBlEhQLV202KpILhm9I7/8Wwp6mQxvzTiEqVSPnvPXL+iZWZLjDOA4O+m4TFeV
AcDf1tfC7lt2D152ls5w1ibZPabJM7bI8k5P3T8GmlHhNJzC7e+X2mTlBDKEBFi6zlfecuMvtVXS
q+wpsczqyYzznxgD2UmVNcmkmXTQMabu5vcP/abkqe1PT6MR3bUycF97qTcMpMt0B83VeLIwHbDC
0DaeogTVImPY1gax2CI0s0fp8xbSi/BUBlr76MgW2/MozEtq8nEhv9x+y0kj/oFNRqSGssm4sQA5
ksNIlGnkDxc3CP01AKvr5Ec1C3TnE1aE/VGx4SJeTe2q2FQ3+Lc/0dDZXx4d9XzomNw0n0MSfPiR
1j1XRkg8R+HcSNkkYDFvSvRTbb/C4ZBt5/kpvN4yOpizVi8t5amI0gKBrATzXMknR9jaXYmjnK0c
nd+/F2O6weVYnkyDSbkp+sMUqafAx0MihIV2qOW2HqqLE7FWbli6LvmJx+2ccSny6rlqgJTFdEqw
8FuykV5zUM4oKS+aY+G10dP+MPoYw/RS+seGusnONB9iZMYKzHpSEaGHTk6DbNSkCwnn7oqYNGfh
1SzM+mAdYyE6i6Qji4SXnhcFGiZoDfJm9GXpTBafLbwrnc1ayszFWicC+9Wi3DpoVq6WofVTRCaB
cFEu7nFUkQ4v5MGoVMzQLRvWjVGARJTFrY9CHIEaljEVDvKM3FYHVYskjjX5zLhMciRY2bayZrqI
BZy0L4V1IwUve2AAvRnKxn0k7+uexYVz7Ez3YHVZslEMkfDZI/KQrX9qjbRcp2NzJ5NoXqRI1h4q
L4kDTa1D2fLYD6wEAWm69DVTHVOXvUcmu26DeSRApWlmKJWnD56/3s6BGLNvwwjefWNvfUJD7uRm
5zuA5VglyZKria62CiTSRTOY3AnhBZHoW0S5cMkrhYEnS9V2ouff1nV5jRsEKrNBqq91dfm9QIXa
OSXp8iMSwbWnvmtOq2YCKzCVzp+YMQKE+4K9gGIVO0jzFHIWuaKtLjHOfqKVfeL+QmtdufbO5cBb
Ywltt8rmg1oIB3OoZ+8N3yfMK1ogf7GvsciGPWedixZXnIoAFczoC0AIDXPQaYhgN5oheQRdAUJX
OJgm7JBeALbOwveGeoPfv9mHqbP1i9L4m2bGqsC6meq19krq0XhiP4gIIhriRzAaq19+2+8lD9FJ
C58EnjS7Oalv3jPpi5VqccjzjNFYoxxCqQc7mdcfZG7gjEujL1NSRyhIUDeFonKRu/NgZ2JQWzvN
KZPpaphqpI5dvMJRq12AWOSrshBQFeMsu9oaui4HruRKS1jw02xVn9JtvtwHfeqLe8ypbPYJFVdu
hIw97ZblqkPotIezOBhTh9BXIBA2EUtp+p352W6Mp/FBxnbx7PXiS5Ro1UU0XsKBpkKR6l2EMjgl
Vrz0pRWdNUGqRmdYLyO+uVOpanUhqYpbdCzOUxA+Gw0bvj729Vvc2KziJkyFwlCkoQ5kSeNeds9Z
FxFoH7fMoluDAQjSXZQRxQ0pzHTz0SLfOzUACCUSRc4NSqyHpIU5pn92UCaqpF3bsrPWseF7AJ9l
xgxP9gsr0Ejo5Qm1dY1xvIE63gdT4Vz8oe435BmTVRtZ1J14UKP5+8BhgaoDyapj85rkLBLd2piY
zZMBUoQOj6iolfAKymCh01Ri7Z5n65HZn8bMdI5DhRmyKzoWFGTe7dToQRAwta0AqvC5bCy9P2NN
nDAq4bDX8XWyKhLclO0Y73ucg8ffS+JFDBuAfAKUQADrtij/VfRHec8ttvpsmTqsy3mem+ukNLx7
FpLo0ccMmnQ33nSp7z7Vdu0+5SVU6MzER6buEy7rTTa1CSxpsFQSLwKYAM06kLJ3oZunNyzL8Fbv
Jvb5fmLoN+Zi4qxr/aZtIQiI3DNY6VcvE1vubaB4zw0HWHYatkydyiw9ga7Y4e2GIDKlT6mvZ8SD
TPUKFhsiRNPMH7y4LR4wZxUPvo5fr34KCJ081rGHflbzX3tcwRdu0luHGeRH0YiWtb/KspndO1nW
6r/qnLwHEY+ufj4TXFXIDw0qdcZKnVyW1FrZFFiHQvkIjLV2y79mLSobWFVbqeLZ6bVuPQm3XQ0A
XkCbEDXBbgECqFZoV84h0JZNNjy5A0UK5IZiYwv7AHLbunJfxeCXSkgJpIsRgO6M69wc6w1/wT+G
Qe0so6ZxnuzO2yJqSJHbWBFWtY1m1/bByO3vxB236RDkdz0AxUAnV6x6+Jz0KCJfwZsbV5VjpyzZ
wHXj/7Y79ejOeKrcth4Nl3lU5YefSZAwBfQzkJMeopdWw6umg0qvtEeyPHz4zoy4q7fKCckAcFr9
ycswidFSMIOdQvfA0hO7P2172DlM7gik95ex5659n9ERqorq5CTEMHsecZcT7pMNs3w2DTqKOLeM
2Isor3TAxxbyAUtntpgagpzM1CeOF3jqooSPcUX2xq6/ai6/X0mv1OHSa2pbZ1l0yEPv07S6/8Xe
eSxXjqRZ+l1mjxpod5hNz+JqSV5qBjcwMhgBLRxwyKefD1EjcrJtqq33s6FlVmYlg5eAi/Of850O
+xlcH0q9KBCkOHOPOdBZo6/W1B/X9aPbf+MNLe8Dzg1XYAJb0c7eJbJrvjBmWs9WHeEoifqbjdHo
JjMJ7gBwSOR2j6ZorLsgzIfnIX22Y9N++fM3pfNUB4Z9n0f2s8f5+Fp7JWmFdA5+wN0+conpkeyS
fN96Knxoval4+NcOyD/m+78GR4SErSg9vNuofZZjLsykvzi33TJohyQxeTYm9zM3oDn7tBv/qRed
yYYCbT3Bs5vzZssEgwYzd/x0c6nXve7a/4DPxLzpb0kBAVHbtR30Cgm/1nGXmMRf/jAqi0mRU2IH
rD13cPK05oOf+sFKOMm4ddNan4Eq4PC2yoimLEoGymnkhY4nUH8FieTQJGlfRBW4/dJD4aUt2S7w
z8TOa5FGOQKJJUB12Lgcq9pDBapCpM7GOSOOL+aRHRkAQQnto6B8mbtSdavH9J78VH/98wWYkbUp
R6w9f/7WTL/qBNNAYYv+HEZy0/Zte6h6SuQxCMXHJomTcyBcYuxlSnVl+0FHEeM15WN7NLsy3rmp
fqdpZKdTWdwAghe3uOU9mx1rXCcMwLDVxFm+cxxUVsfO8U775Uvea48mdg/nTtVjsg3917FrKHSt
aHeXc3aYOf6sZh8bLRd4MK0ldwv+O+4PRwQHQ1CdxNJyxk5orSqZyn3eV/qNnCeEQSpp7+phBvTS
UyNhZFSWdKjVG5mPYvfnLXCSmxTauKpofLfDMX1lPESWZMyjk3beRkw+j3++SJeDISkfe1edwdzl
d1Wo1SWjpkCDbnqqtRL/ASzr3xmYhY8D3BXCt6Xt+bb/t2eZ4h9Rmf2i1YyCySZFJwzInWr71Wez
8aPzNfwqLEGbzuTfSVM9nIqF827bKGY1kR9+YZCDs7Emo5F611jW9GNGSXKbBL2STtwjNLlNeG84
LjS2fOSahIkjDjHj1dZ7AEVtU2r20rZoH3uKkXehBcwbIQDB3HJuMRmG479+fd3/G2nm8fuWMpCW
hW/ECniL//Yjm0oOulaaas2u6lF0faqrweU6fWUDbfTcXTliuGxtrvpWaJsXsSCaW1rdNeeE+8TE
hFdRJnRK8ObVgd++jUllnCjczmDFBPWPLlrGL/1d0WWY80EXcZzn/xfFPsn8z94MP2aqSu8su2Em
qkDAN9V473CIfYvdzjyFqniTmXmyCsYq5GHCM9g3jJUG+H30iTduZ8XTv/5I/h6lWhY0W8jAFXwq
RAb/ljaKahuSVc+zbEAsXiFq/fIL43diceeA/MWwwMKp0HsRswGHToz//DdfaG2mbwWg0gXsvL8u
YCw9RlpFTJxDu/we24aTfXLM+thj0Nad/djE6+3O3aFS9j+/8/8PLf8/Q8sLs/C//vf/9k9i5b8L
Ld8l0a8m+fwrEJHs6P/KLFvuP3wytwum2HEXpgRP0T+JiPY/fF+6JJI9iHv8Em32qP8ZWbacf0h+
taCCSAuabFT8dnmndfxv/8X9B+G9BWS8RHakI6X4z5ARmfsvgb//sy0Lx/wTqObdBslneab7tyzG
RKstBkq65grn0nBOvfSVEGehDknR0FycZeWe/aM5lJXb3s5e1+nbhHHuJl8mM8e4bwrO790YpyPV
KwQ4VMswSo4kO8CehXfwUCCsV160MWfSMbuWZOlW9y54p7Qq35IIL5jIVPLFonHDplTAmFDIrxbK
12pIwGP9+UJPEqAsPYUHZFzu6ol18csgAFYeYP0Z7WGfFlRCZXUYWSumHAYNJA2nNkZU5z9f5Mja
GdlJ+TzNH1km2hdHuQxBo/n7T0ZwlrM/YMpv3DM3P4pmDV1drd7IcVNBc3fCgv2ssh6mJWpa044G
kYcInnSmeycLo6sNBCkJKRy3Gy8/JGUNx5+bfHh04BoytIU3aPjO89jS462zoN1VDfdQghuniG6v
ZoVNJtmxvgMqLozx5hlGffGXdk+P6zDePwi74T+/eE7yYCZDePLHe9hCwZXYTHDVS2T4z99mzc7G
qHXFIjUfhRjvcm211/J/fyGaklxr2iAbo71Wwn9xnNbLrn1evSdeipGr8ClW3U7gU05GOnzzYGLG
hugYr8y8Cjb0JjLKWJwncWUdIiaZe3DJv/zMHU5d0jqrpOyMIzjl/mZwLtn0Ad1IkTL2xdx2Z7L9
cPlpRHWS/Idnw+rKPKEPckl3R7TerPugwG0fUaNwLYmh7oAvVnd//mpCk2GeBIyLqodfZRfQG89l
PtCu+ejHxTWfVHfRTLh6LoTM7jy9g/Ow/NaHT7C5474UzpM2omFv2MOLgSK1NSd1AWUfb5Tr8liO
Kdwum5G45nXhtKeapz50rpzFwfw57kPfwNIvVZAcZxvZtJwCOko03nCYTPOcoGaN3DfGnKnFbC6c
33DYaxNqt0IC4O6dbYZKMpEl0WPPHh75QKdUQg8lZjsQW6MZnNOGsMKEYW4VBNQ/EQ9U6zgGg6ik
85mkmbm2LDBMXw3S9EqYZCscXdOACW/QxBEtA4CUk0+hVVKjdjRtTHs12vLKG/OnPjVxNHnlbhqX
dtf0zgO+GY/DCyXmq7QWNJZmziuqPs4GonirIcLIFObbQGSXzAmp4UrNJ6ezLg1kYZcGmdD8iNr6
WKpK4X4wizUHw4sO9cmIOtSYwiXP7tQXdqi+mm897wiiRE0FDEVMdhVeiZuEUB1ViMfwd8hRglaO
PDuqHKEHz1DT2uWmZgViyoy3J46696KihbwpHsA/nbqYOR85bYYAK3eQEkMiHKzU4tmSebCmteaY
GPUbUbtH/kyIZ2b4W8vCoo0RT4iDGxBj/DkaMyAN/kRngBTJuiHOjtY1cR3Isz3sLIrMfWr4Zi/p
D3PfPptxkN2C2ovumSLRlhrcdYjcTdXax8no37tZvIpQjVygjZ9l9HOasNmR+MPNnjr3eWZwAGRO
s74HF1Su07itzrERvH6UHgaTUsQplQRvHCXVCQc85h1LEaEgOKVF3Z36OOJHhX9xMG0qrfL5wXR4
A3Qf0TkHiIk4Jva3fHA3FhlDw50jQOL81RzSiKpMseNVoWe4Q/wyouCIiMwnn4RPJIOw6aPfkqr1
S2r6CH3NA9Wuiz+vCmOY2J7egEb4EevAPIRYbtw0/BlNCQLIAPqIUC0Pyb0a/Y/Aijs6F7kXFKPi
k4XFvor96SIcgNxYVVcUMPyy3OQl8WlYki8YM2ECxuVuNDEQmNHkLmywF2dKHvOvNhRUU4J894eR
a+9stvsixftVkPRrJZNaH6tEEGbwx+rpsYIqdOLm5DJOWzrVG8Xy4eOSsAFnmhDJ9syDPgun7XZe
HKhN54Hi8u34F4OvTyXp98Mmfl861C3BVqfvm3fcHQJqSOcyuNkO2SXTmwOA+rxpZgqvzpyzF0NT
YG33gYVDIiCKhmVw5VnOuTA0nXF2e1II3afao3++9i25T+KJ6WEMWKPMafaWWRhfKQCW6wB/8h7u
T4St8DgjMq61cO69afhqnFbfN0MP0UsKik8jEizWA1Api6JsGyNga61w/Cj6Rmy48A5pYpUkzxGq
cBQw9YwHSmDAv276kqIjI80bsuoHav98fCBQpIy2eBEN6ZHI2oaR+mjyi0WnXWwKlpCgPEadeKV1
e2szLOF/iN8qPexZsq9TLYuVI+ofHlf67JKzlhGgpRU9q6pD4CeA7N1mi/8IY5rY6wjV055Dmi2t
mIqssL1XRnjxF1u/Wdv4Xut5XzZW+wAkeGflzEwNMftbOWJn6El1bpIuAnyZqz1Xyvc0NnfD59CK
V9Iz3ibCbBKE5KXKPPgFmmnVSecb8Wpet1H+CHbk6BZvBn4F4FzxLee/OzkUD8vOCtYSZMEVnB/L
c7y1e8DEzPrYlEXb0lTplnjDoYVxV47J8CS/Mxfbc1+9SKKNbgXELhnkze7Kgz+hAZgWY6l0LPfF
1J+DoNvRj4c3n1W1jd3nKOuYsQKoiOlNIBOMXQxIxUT3j9bFC5Hr9YxLi8nBZgz0O55Ghnz4xifb
wdUqBfH7EAfs9JP1yNyEKi7XJNOhV83rutC7zufbmMPwZA1kBHMHP5fFaK5OOFfEcosHbDfGMjxH
smaB7nq0bu0Sct4snQR61NFVhsa4oetoIdfAHillD4QsKL+9cWDCOflv2IHjP/9Vu6m+aqZsyt6l
WXvIdfZuue1HTwh1ZU1mtA4R99ZjmYM681DER2e8PF/LyCZEBSqZGlJ2DIACMJcR9NdlzJjPs5KX
lguMQ93BWkXAoDHe8dNZRbVxG+s2cijhTSanJvWwDoL4y4iOaT+dElp4jSzZx5QDdaXFrGc8jTrd
+GK8TR4vnUlMrwF9O/Ix2mN4pD9OoyE3iLYUnpuVtR5HimOGhmBW5dFhXwYNMOCG7Xvuw3EX94tQ
CUeLwP97BLp0j/kYx+aAAYWmQ4HvxV0FmXDIb8n50R+bp2T+0EM5fzNq0aRWacYN6bb2ZJseFekG
Pk2SX660n2a/NfeJipIVczZjU1cGdLHMforZE2BWfBp00WM29BPkpiyDWmdRxT46ckcfD2bJucQx
yz9clleenuLL4A64nz2c9P5cfdc9yNcCRzTyNA1AlvcZtpgc7HkbwEfAWH/PjwWlUB2BfUDHBfEQ
/vSXcbhvOC+p8QqI9oTEjdoxD09OfMysHvk3kK/DWN7wD2M48ChrQDV90WK+BqLaWqaV/SBBahPr
iyLqAga6shDyV5Q3a2xPS3IRr9BswbQz0bVy0wNxXr75Gu5mou29n29x9bWnlo27T93wNPVltGPO
+Luqftqmss9uS0QPDP2EH5uCKDoDERGb+Yrzyl+zxkLpoSIoieOPOEg9TIk+A2iKMKLZugfV7KCg
cOJpIm4rhtdgCBp2Oss+wPZUvQcrN+cDcFP/HkkQKIvHybd2++DOaxBZgKFU21gArXbxmVZNItec
wrHGtYqslXlpaJfgMSOSktM5l0bEtaAZ7ttOPzDZUwdjmN7DkFuXmnkxEJGYQZq/PZv+DVs+tIJN
NqscIMcRwwBvcYpxYsFPTbyQbZQ4nHWoYevdz5P+5Kp1DDUqihv1YApmZmRy142YAwh3yqvO5otb
uq91Hv0ehuE1sW1/3Y0QlGOWXbAMKysR5apwhkPejazB0nMO6H7rWcBtrJPkK0jkJneWnpQMC1tJ
ehpnB+WQURa/9HTqsXYHp9aYnyBSgzUGzOcRBlhWh+Xli7ONhOHQBd5XB2WQwmmYqzLYGCndbflL
Y4FwW97jXAOJxRL+zAZeE9lnOGHo+SkiD7bymj55WuoVbWsQl7ie7qlGZtkIe3IuDYmLkjtIBn1n
6pKXQZtbQAf5DqjAwRj7D9P1mdwaTLbinlCN2/dbSWWhUvbi98txqF7KqMI50uGTqzL7wWjJjhuz
7J/M+uRx69hk4lSgadmSo6q+9DGzzdp/hYzIlVqtNalRfqYai2uH8ywv53RfQAKhmrVZexOkD8Vo
rLaUezcoSeF9goGxG4ipGFQH+gGGXXcQr5wUD+SKX1NDHz1R3iLDpJC9e7e1MnYeaRgRQy9sQpFt
2xa1VRWcQAQYmxVzplfOcLSMLKRjd4h+Fw2SOkA/2C2s8VX1xN7lHXLyzN0y7zP6q6iA2Le5IrY0
7yKeyvMEbnw90v3J0Rlyetkm5SmxsMEA9oGuF0/moegzvKfcUCi0cTbJxJC1rO5ZmHiIZwgsQPb3
xjTuDdLSRLdbCyWPZLFV3AMrjAk1NfUZhz6pbDIQxZXf/bxRllmwA2l620NcrVLE67HzuQqoOdlI
sm0YeV7SlqUQq8LGnT4mqYCVyQq4+7QbIHivJkBS4CznJ9FptcWpxiUhTXiEo+CbGOBHULYE3yC5
ILJy3o6gTENq2XQF4AN5jZe4lGocsjVlc5r4EJo8PGur6DcjtPCU6xmWf1i6oXFOtEvyZKTqzPKO
hcaNxbnodU6Hx76KxQqnQapGAnpz9EKOIjimQfQ0k6GYLJ4cn5EiMSL9baXRd4NPZ+8sqFGG/sN6
Eac4fbOMctolcNtsxMgvNKmJ5bu62hqjh2iO1YZKRS7inoUHtPPFWrm0AqSK852VQ1PkXC2N3OS6
8sW4bpd11LS5ffM+2YwCc8dDP0WOEA54XSBY7ygyyM0NCAOzvmOAiB7dOuvI8ej4CzGvuiS0N2LZ
CoK4ekfVxA8k7HMepaBGL+R6f3BD+qDWl5RR5ejVlHaP0OO/x9lPz6Hme3ppcBlS/J6+Ibd16OKI
fGO+Mm2DjKByClaUJ5yZHK4IvM01jbYGLJBVOatsH5Eo9DGZbPHxV1u6RSgdyOhKD1qaCTx/E0ey
39ZNSZ1DZh6qbC5PzFnP6SQPVhV82DUAkdheaq7zzgMpzYWRe+B9m8tTFVhsaQkFzo76slX2OUWM
PxPwEXt9mYrK21ads4u8eiZ+uzgLsqe44/4mzWuuea2ahJm45iTI8GIzLRFB1/mY4npgGF19D7n8
UZdgpFkUBNcZzebIxPyuy7HBl/jUd5nCilw3H62DA7XwsD+0zjPs+W3muV99SXa2n5bFti/fI/aw
+sSgpX+KVWoQP7a7rZ650sP02c8D/1qiK3VuoJJGspoYPsZELRLqjWL2vQg9g3WJltMhDX76eTzv
Ui1uGm/pmUscRw6eoGO3vJJSTa8IWvSvy5aXO2YIQV55n6kCR+gcpqtWGTRk00i676mvx8nEkbCq
52BX1l11ILm/Y9X/xutQrnHIrlVt1ycEuf40eGRIdMrhyA2XC2tONRZSnKL2tJvU78FInlodgnxQ
JNPjOcdMg2+ZgUO4NWfntUw4UhJBAz8dyZibVT4fTNGS1K3tnUy9X4blgSYcxmOS093550slGqz4
4bC4j6ONN7mXvE1O9Fm9YPIBbd1RdFFT0KGxG62xpJBJwC9NSbvawIrE5eShBzaNM1GHERwxe3sr
Z57rfT91IX+M+z4gW94sHcWcGphu2USeHf6JYVNqEYLxogrNhZ083HcMWPctsKwDIViGhel4810M
5PPUDVf6NtjQYHVZwP+g27LA1/YxdNI9DZMYMKvhN0XU17A2mt28tB1m3B5bU/1Wy020djDeDuFn
CXQ1RZXm/IgHDcjbkcAMe1Il6e402SvsmDkfzWXkPIvH3i4Ogud0XYbJu4kUIqhlT9kC122Xv42V
99vUNZeMtjx0hqQHU0z9hq7bQ+WJ/OyFREammAW1ysKNqchQzEQ1znX9o7UjRM08TzeiXnK2ytr2
jjwUheBlhfu7MtXkk9GwfwVwuncWK/vVV2Z91KZ5BYkGYDcZgeWSUVmLKj2AiO/UdD8WOatDkO2N
FGVYWPERsco4Fpx+Kazwm3XZOcRvM/ts4UReGc3Rbbn1YjdUG0WCF5TGKhomsq15eWNTfACdNHRd
SLQM+YD+uQv5gV+4JqiWm8S00pAqOHRGnGxwBFT2U+LiKJwEEiEdEicUc1hNuNvyJTLt09yHYQjh
O27ezRC7nR3D8XZQ5iLW0C1bMkshZos1aaxV53lbv5vKDbMq0OrNhNupeYzCDBOCE74nhflp2Rh0
d47d7dM6o8SzB1JvxZckE+ADYmjQdjpeMD9vLXf4KoPZXEPjwyLUKS6yxO4xGw0qvtNsXbGBiT90
ngnYIHqSZd8ktUHlXou3rSAEspiA6H+dv1o+ybbJm31hxjyYtvUzZGBxc4u2XuvWxk9qK74fh3fu
wRt7giHKPlLgEycaWAYZI7/qgxW+pYoGLrZGYXK5Qax0C8IS3m8z8ObAcsarE7PC24nJoRGnqWiX
rERRaFRcOwR0Ud4N0XskYiLkE06weOpfZOu9G028pRqNqEMqOw6eag0LgQuUgQ159kzCBXF5FdIb
N15RMHnL+kV13AJ3xusSjYc6U5sAUuM17azPYXRPvhXToTtBe09dquXL+qMBk49VeOvDUtjYs/nR
N1G4neviDocA0MNKfJUaKqmlfUbK3AUTJ663s2we+yDvDi7qb01/7Y6xNN2/tZUdm84+znGxo1km
2JoDG7lU9Xy3XB0rs3vDKVhzA4HwyZHe64o7aqp+QbHAcU86HXeIrXN+KcDSBA4/M7WIClMnUhCv
zDquz3bL3u5A2jbDFAR7yMviYWxVzSei5LF3a+pjhX1pbYtqxU7uaseKufDSQzuwCmE4v/quMxNO
yO+HBTo0740sv290gUAvJ70m/3pIEqdY2XUs9+MTAyxaj3CNJ1StjHOyGzz5o4hUsWsEJTl5b6fr
xiNkh3uKuDbR9VipF+3ENDMXz9UymgQMAw4utTnb4CaUuf5OdbL0VEsiENVxCFN8b0vJCd8S7FcY
3bujDc08SbBiCXlLkpie9IwOlaoihBEX3M9rQnK84Luu/ZpDy+UN4PUULu8QGXcP5+FC0EdZjHIe
Q82uYmL4Mczg2ckhkliOf0MNZ4aU+9ZRCeMsmFNxNRzSk6pStWqH9og/nMwp5pSaaDEwd5BFkWfs
ySJ9ZXAbFnWX5YqItTR6hg8DJ4K5P5sJLwD4ml/d7L2LAZskljMVUCdL6uhpLppvxrcnaqQeg7KP
dp6TftAMSZv5kFHonFPw4IRPnh5HHqn6aSbQPgXh+0xUhZTrKNYlmkvnp19BlHF+nsN51Y/21h7r
+wlD69qmsnvFx4NzbWstWPQRqO9kDh+gM1/Lqf8yq+FmlNGd307tosVQkURazCytD4Nj1WyUj6iv
0zHP7xWYg3UdgHxPHYKWtX+0HWLaudGzoNjT8rtfchRTCNqELSrsIzYiAPOxmPKDbpZtqXXjTYE1
ZaWpFFo8MReBfysRj6OHnbDvQi5yePG3jq0X0nu8TYiNTKHLWbgASNV5pKCx76OjieJ7Po+F9/aH
YVCU4wuh4/WQtDeRPjOZZIanjpNFkkXzbrACFKtyVzGhXdfPuo6uc0llhsjCs0qo5c4ixplTrdAp
63afuBYvOMbBLf7sbcOiTPQZkAXmzrY3XgHv7XWlrwAyiUYdsRRX+94fkFCq60RsIego42nq5gFp
ZbRAd7VNn97KyeZ8YOQK5U5Hh6DkSGhxr95pRp8KtgnFrdJ6CIKJ+2PsXEcKOLLROsoiTuDXD96+
i/O7fFC0JJFE8q0fRUfEq5Qx8wD5q+9zJhuUbzeqHc6kyjZu0T3qeVroIxFauZ2JVZxK+jN43s2O
41eFD4ttmksbkyIolhXXD3vSRI0tsrY9ecXMeh9a75OpdkJ9PZ+j77jFZaFoSRBbdv44t/ibWNKA
PgVLyN2bpoMBWi3y1Hxo6e2pSddfBP/3MS2AF4aMXRLiU1Ux3pQpo4ur65MeAtBlii1Ad2ogA5ZE
m3aAftfPPC5GVD2qdryNgOu3KjOmTeZI2lFD7M+OoAKdeTbIH6skJhQT0Eeo67wQWWagw1PW0xt2
x4V50gPdlJuhBAiCjr13/PZdpDumDgPoEaLaTtBcKqvzuR5p0ItZ9RygnV4hXxaBvFW2945Z9yty
019tbyaXwswfSWmdsZzzcHbUkeW4A5QbE04XetwatXFThlycYfwktpMGy8mAvisTnFeBaXhAKDpM
WryUDPlKG8GayTy057hY5Y2BH9Z4SxSvZAcKEgJIjZG3GPdBLH76lFiMHLU2FeLzSgfMA5gvRBSS
d+2lYg624KRkek28H1aa0wX8yj8mcVHKs1JQyOIBC/lYlJQ6BfLEnAjMkvURSuhWwgjOLs8odn59
FLUuNsSE7oqeqZqkg+piw/qCn3cjJPE4gRjpIqI2QjSHrtjocMmrJdzhaQyZpO6QAch7A0oQi2DO
Ckq5LekCXJ/pjxx1xi57oIdD/WRqKz5hF+NMx78IFPwl8GSGoax47fvoB9CWfGV74XuOpZIzaLGT
0XvXsy2mJTmQmEdZ9SFDDXGzdXOsJrK40q0p6fDf3bz7ntLi3WjBNIfSPy07KQo704DeGLeT632C
SLzUESLaPHzVergfAz9fUwp8cwUX66idv0bD+Wgstpp+Gr6rpCj3Y8PwHzpInvdbhrrA2mIMyovF
t+4ihCCWx2AJReYGN4FFnwwQHXrjJ2KSeIxxSpABR4q3YDcVebnO3eTUdSQgVEDqLirpANN1ue8L
IsZJo27T8tQMQfSaKnTOdAaoLWj5c7QCPNJb1apoBO80d0jQRr9LIrpoHuUbk/Ly6qra2ZrM430r
ZViv4MFJ52P0OlpT4lxuC2oIO5OVAHrFuBdlGbCEcPEhHfBM4NknBISQOwbdBXARtyg2eZJPHZxr
yzwiB1IwAgGNimlHnLryDI2FLujMYsRrxmuDkMSmGMgUuPO0ExQso6ERbe3bd9c0032QU+obcUHK
TLb7EUP+0aezw86Ys02q35RswzsPkiP6//C79Zia49QvN6UxszD/gWYOyFDUudB6b7qr2WMdkB6O
ECTYYm2lGZ45k8mi0F6ws3Qo1g69iiTv0N05Urvn0W7e9NQ8ZtlT1AzJIVM5PW2F+PJwXK7s0npv
iAXshXXnZKq6QLZMiqG99VSouFrfG+gOEEM9skwoIBbYUuA8vUuwFg5T/DvxaND26QKaTRtrc/7Z
WvQCywDkI57XkaIiEiaHyh9e0sapTrXCsBD2/sp3oYlhXwv2OOaIuxjcAPgLgLGpRk5oyjPBzn0E
QWnJYieclqx6RS7u0vC5T2KZ8iV3s88ghLP0tUqLs5fZ1t6c9W3OPfzeZSSIlDrHjgnd1m7rrwoJ
cvTkpfXcaS06sTQKA/te0FvSY2e2b5P7bA7xx5xzEcnsVB1C6oVaknJra8T+bHPV6pwEL0a286MB
olz8g6rmVpYbkv4fPK/0jTvTi0KFRWsgAwzOfs0MmSvyJZHtKdP6kOR2sxLTtyqJXA4GHc1pLrGG
Nouuml67Ovj24HfwkP62+iBcF65R4njg9GygvRL8AQSok5864FLr9iVS9roMEtqEZp4zdtI15K47
S1Ma7kcANEf7YXLVPTnJe0bq9VE9TqZvrDplm5vBe9CKZi9Zv3GaSd+FIpp0dmbnHTanRowD8DPN
hMEZifcN3U8u8hsj9q7d4ovHBD6trUIfemHR3cVUnmeJPjfOGqTVAaiLd4cNr3DTg8tONDbyKTXw
iEtVvXTB8AgU5hgnfFSzUW9cu9745rSLbf0B2vscYE44eA5Xdswt+6H7WcOKFjo1KOymmU923RY/
wAtP+gN8cpsCOey/QT4AqYnv7Lp7g8Z+VqBI6N/L1prvu8bgDENX2++NQ69nyKo+msN97yR3WVSf
lGgfuVY+Ji0UhcTnCNyU8wsGMNxNXTzR1FKRKqdTs80QzIJ3wzRQVvqQXf+lnTuERjg4Nc+qmwjW
aY4qbd/zEMo7I+7v4yZjoh3lDIVhrbEXj4DDxrNnbWuLnw6xUslTWXgPvsQhlQbDlTLP35GFmTKL
k+OUlNdiDPcEcZ+WiU1oN+fIQD41japA6e2/i/5ZS66pU241eN0BX7bh/DD47XMz4DhQAee1aLK+
p0VZWZ77uLPI9Gvra3DSh0eDhoWrPwSvkcuUVjJZT0pWmTA9Ex8a8v5U2dwiMT9ASSzf0qI95oBI
yGYBCYl9nZ/dwDgGXXjoqvCFsnZ/FQB2dUr3q6WqfjU3KCZop3RoNYC4gukbmNpv6fJAQ+1G+oV4
h+1FI+FTDzQH23G0g3UGL3OWvqIQyvhN9Jlzta0xvhGedJufZKwdiC/Dya+CL/SZi9PLdzPJfmqo
aDPwBpj9Zyo6NyjiV5f6Al1WJzvuN9Tb3fJIvEv7LsU5HjajXDczLj3b8FFEjMWDEO0c4qKEZCl1
4ob7wWKcH4QsQOLql6Xts+zgwszNSwxhEQduK2csfS05OBzkXZJbhxnRgfI0Tvw163jUQY6Vo3FK
DPMA5BfbEYYdzrzFw9zMwZUuzOCaxoa8wjaCjJRsRle9kIj7mdd62gBd5Zc+rvG8SDWGB5U/+g3J
YLFgQ+sZr5OcnGusJQF15yxkax2M3n5HG7A3NBHts4wN1LQkkDsjfUuK6IjZ5pSqplm3gjc969zb
PGH9Ktwpv6t9r9h1Nf586T/37XSrBXPX2JZoo8uXKMUC4EX0d40kYLkbHnAKoqe41YYPk0uqZNQA
QmtT1kstJdQOk5GHPxsXpyiusquObpK9pVgSVhaxkj1ewm/bMJ4a3/wSCw9hdOsfTUZRbjrCPaEs
dR8l/ClBTvxS5iKIRm6zLoyC5dxiyKTGqblvm4lSu5PvG4eQgR374w54JClr4d4PETDn3JQDNPMk
OgycA1nF0AkM7h1+YukvYzR/GqLQT2NaqS3OKkKsaQJGN38UQXoflAlgHgPNO+8N8jIUH1r2G14S
SagGoqovL0WeTCQu1SbWYikcxK0dmdEecRBYQ4LnaChJdPP9SIviq5kzfiGqxomQEfqDm4OZLqjv
zJhCtcoQV2kHJLmTC5mtV2CHS0MD8Kp5qo5O3ohLOPlcG2azeMB08JVwBaDql91kvtmJVwGQ8Rxw
etPb2GTs1okdbSu//aqJdh1hDcXARc61mYGZazcq0ht6yIJXssxfKpIlppHH0HfDdWRRMTfUzkes
8+esjX/ORkMKy7eZjNafdTC/dTE0lnrO9mKw70OKf+EOQct1ZPI/iDqP5caVLIh+ESIAVMFt6a1E
Ul4bREvdgjdV8Pj6OdRMxGwYUus9GZIoXJN5kibXZEGHVaE6pGTL0sCpZCNk/ikDeYKOxF/D4CMq
0gf0T09NUJ4YxCrkGO0LYUikeCZ3qWij3pr8bhiMyRaGPbu09C3Jhufw/q4qmk032aehrtixpdWx
8NnuRDr86eEV9DHUuSpiBu7qLyXRN9Ud79housVy5rdOa6ChT2C11dz8I4brS8yEQocNdAQZoEnw
78p/80wHsNPgqJgtux8s7UFmkz0KMwuSJwyUcl2iII52UWt+mwzQde89u8T8DRYcZ5JcKBzUpc9G
DCM1m49JX+dBMHBlgELYBqfWpZTtc2YW5yC3p0WTw/qFHHOProPuzd0GIvWN4cKhF8O2rrOI09l+
8Wr7p7GTH4cTtdHGi5sj6zCHoxqc0+TiYSQ2Ygso+GKmznMqkQN7ETxK654j7PHGK3r0RZbV75T3
d2p7ercY4u8MF8kpwQlM7aOwTAbEjEJoOkQWHPOhPDVztO1bZDB2Uj3k6XK0wnNqNvf7Q/kAvvCc
QixHZlcOxr+0khffZukebeE1bEZKUZesglal/3DqEGyQq7Uvo/eUwDGJUm81hx5SAnOTBsz6eScs
VBQh/GFoZ8o3XTgXgZ5EKvCPmJVgFLR73HW3SgYrx6qvPf7ChSkT+xCmK/SYiQuYB9oMCbN98elO
/gmQBFuNPDyNY/EssoQbsUkgrgkUsvHFKZ9KiHYiXNrMtUDkGQ1ruHu96AXRGqIY6L37XMgZFgoc
4iqshn1f60d38A5pJ9Z5lPFmS/jECA9pXt/Sqn+bmAxukdMMZCQoqxZPlcSNGaprt7Ii7vp9dg6t
aNnb9oeLVDQlDZScB6Z3uN5TNV2M/Nl3jIvjsxKj0HQ8+EdzNpDzMEvqZV4iMkBtmyyT5o805lsy
eNRBfrBzMua6TSfPMtDky5oQYlUfEzrgP7NH/+hLnOkYdbaSUQnxXru69mBuFnvoeRfAi9dYwcvo
jLMp0wftZlR9ZAw59NDM+qJlEs+fWGeARcxrFcnPgDfzwFzXS7w1iqOiIX41qfUup0gwsWwvvVj/
9FYBDOOkYw4nAG/rnqJOVpKRfLcOgvRbaYphTMtXWsm/VJqCUbraRda4Ywd4lKsU6RZGs8+0xgBd
4c8dUe0n4yai4V15BvQJWCC9A1a0Ym3QZCXkeBBKpvVYmdlDZhJc8cEi5mYmWLGmdD804ZHB65vR
dY8+7BISioIItAn6tGF8CnnLAlJbmPcNsub9ahkTRMWZ4SPdeB2YFwYAWxvrJGtxe+kWdPLlXB9m
Z/zV9G8sIiq3lYAhjzHiNJKhmZbTsWPhvwiZQ1YWi+1gQHsHfwN6mYcfyOKgdhm+FI6PIKfdNr5+
c8wR7A8vX42icdlZ2clqoMBO4xsWpa95mMb7VIDv4iig1do5hY0+ICw51ilqX1SVHaO8rpqIlR3t
R99JrmANUfpk5ywdH7saUAtTf3RX7OXEZxfZ+ykQnz2ikx6Q5KYsXEq4SkNnZKRS1xT4xlyf/bLi
gBP1RM1LaYfY01HjbdQv9BzPrKPgpaH3FsEAWrnHsQu3XbYOXMX8IMssXnV5f1EF/to+ODKYZPPP
dsdGmZ6EOK4gEZLTzdMTOZKI8hI1BnioqNvaOZjBuiPbqmqXkAhPSGD/kCCB7ATCYm92S1GJLxQk
Bwshdx3LG+Nlh9yNcVsPlOICyiEIcqyXTYO3rGVERx/MOUAF23sMjBtm300vjqbNq9PF65m9/TKb
6jVGKxZN17HK0OWqL9Qtz5Cl/lgl8W68yxdpAwLSiZE9aMcnUUAcvICBxKBQUGThp1ewfpuhkw6q
f8wCA6kdZzVC5mueofoSkMnMaARE47yQXsn9mYiAhGgTmvB9231Bztjcj2QDH3RrywPu3nKxLqf6
zVXxt8oz5N4G14pQoENy7nxFPX1arPyQnJMlgX6C7Vz5ULj6w2Aj3mc0bCCQQAd1j4E3v3F7OCmV
u+uUlhKcLJz3duea+c9AU2lV80vZTPuxs9bRnINYrmeUriGRMGXykcpWcMvoHvuCnasJ8H0SRz3P
x6T4ykmcTN2W4HX/i6HvzsEQ53gzOn2EATU4TwYU1gtMcpa5zHZm1CD2/W3F01kWZF/jlVyo1jwa
uXuSxPy6/R9Nksb91hV6AbPh6akJjUsfMb2Mg+QHcx0IFlaikki7ypv+iVC8SgK/1rUd7LBT5K5K
lqREH1AlZFxe2bIi6B7uCdQQcS6U/6V7H+Yu4x+6VsfMr1UHTm5mjzA47WGIut3Ikm7DAccLlpG/
PZrRHwqpZIxu3Yibp2PmmFWY/S0DYfSaqKFHTJqopLpPv1lPeb9pNFBjvzQ3WFYFOCb3MzSst9A1
+FnPcEDpSYwnI2ZgOoTgHZAhadNHJVXJk434jT21jjcUOf4QAiuieiDB5wkgWNR1SH6zjSb69k5l
pWnp4wDBYffjB8hGUVgcMs1fM4nMXDcJv2MzV/13WXVbl/HkxTP0jwnZwLLtkXTuwKNTk+yEo/mF
lwq08R9QGRAEIcnrwGdpNXR02TzclXVGXjhL4HnUsWy9AO9yWuAjT2AVLFT6Wt4ruMY19NK0jIts
ZYwBV/y0tfHHGIK3SYTRPnP9eFfEMbUJRLqtTWBRF4or+BU0lGgpy9CySGJmEdo3BVq2bqTnyTJY
B1Sgfhe+zD2jAViiOekILUazdTL5/TERLhpY5gmMCP1Ha5jqTcIO2uquRR8ekiC1T+iZ/7JKfp9J
/l1O9hsbWbbwFJo+EMlGjOBCZ0mhgHJrZiV91oKuNI/ijMl81a3lBEV7iDO43x2RzR2zoKUZehIs
HL/2vWuRsBeQmUVAoii1D78PpdfgczCuSV3+COISR2iwNG/b8v4/eQaAKtctLyZN8rYIyxNXdL3I
yGVfgwvrD78PuqufXcoDY2Rc7TvNTwjObJta5kUO8oXvzT6u3fz+tM4Gs6RZtwXtyDikro6GLcfd
SLouPAEEg/FsLNhwbVGM+xRc4bmpVIx62vg0huzNLlpzY88uE7c8pg2djWmnUjTffDscZDH7Oc9k
AGTUP6RGAPTp6+e4FAWQqmofp7CGSg7gRcB+gUO2LtYh9Ma4FcFDUzQGEZLuG5bfCyQSUMnRwDKM
rL2KYnIXWxWxPI3Hy9/k6zGZv4p8kzltv6my2Fx6rtOwoDAhTmn+PGqwi6gMPHNQXqgfOcWVaaJW
TssVdOBbGVdy66Fj69n8oNiucvY0IBJBhiBtGWV+bCKcvAG7k4WiwgK2LveDMyIkU3dob3Ud+II9
Rms7Qa/v59XeSyyUQwaLZre3EsAE+GPqjF2sO7Na7m0XsCEimRHUdnv/E0zJ0o+Mi/BQueGTRyh4
mbBBNI2SlAvVJSh2p37v9AWmO3j1VdvuWxZk2zhGxxPP7ZaQUqCtuI+UjvZEcT+2vg4wF9WHjplu
J9JNAHtg4bjYjgxQVg6xYXBgiDmavB+qR4/lg4S2nyeeeuCLaFigqHLfaKzXrCnfCq94YcKbbGC2
e1vdqsepm5ZJUpkPFpnPvdf9o9nGRWOXT6jk/zUGY+WmYe6TDYDPY97lEN96IKsIqdit7KeYrXgS
srRTJXs6D5WT399ghzdnXUjInoyrnNw8TXrAEK/Y+NgjikA39PRTIONoxTamfMYbtisV4p4qReQ5
WiRv12UMHdv7S7TB+FySaj/z8i47mvk106Zzy0Qba2cbLYZAUS+Sn7GE78FPDA5UxcgQePbYYA0n
vy0VlPYZLSR8aRX6SIo71sfoRZu+/jTraJsnTn0woa2cSevhpi9opmKG2oZG19wrBlOdCLI16btc
BuZ2QH+yk0JdsD/+ROwW+LU7EMO556C8x6iAcmtYRp2Dbd8V7IiMx9gr8qXi9o6FHja4KhFzpfUb
HOiK6iR20GuSKu/WuBmqH5+938pKh+7g0C231QR61EVZxObHHR7RanANeyj43erqESWGpB59jRS7
fL5X/tn8jgLuJmYIbMiKV6mBKwyWEe1P1q6SlDOWu4hxCJIG2r9Tv1TJQ9s53Jt5lpfxWO6aBEl5
hYFwJuhj0REVxwYT/bsPlGRR6vEUFhzkKAzjdTrcWb+15oxubYyqLiDehEsw8Diu0/vTx9IJoeNY
bryCeEcTm+imNEic6fp3prAotbkPpWPTnbXBEkRo0lt4rRaMe/5ouSUvD+G7ZXUQoCz7AZTdhhwR
iUy2fyVDgiAfA+XKXF/jCP+lmG5GX3drxTGmDY8fLhpr5djuO8OhBHludBGZ957OPaumghtoYukj
iw+MqelI9mRgWWt/ojFIJk26kBWWW9PMbuCtjlPRspo37v8Akrr2uS2BiWwBbTNYDCWOscrKT7AG
PtL73bUfuUe3maNX5EhHG/LYrpkMqrWwhiv8diQ8hGXwZOvm0Or21TYZBWihPqNP3tMFo3NTIWZv
j5MvBfEgf6C53TVWxISkk0GHyNRogotXI1YEjEhzmgY1EllMV8C/XvJgo+YuXA7MnUDoG/wWdcNN
CnFImFziwtQQY4Re4grFshy1jEtkRBgFmS8HrvPFGBfFgii0w5Qa/k7VwfSYWoprwkv8bcSYQLvx
1qDnNyfWG0bgpqtJUrkE5KrkA6QA9v3bEenSopslDC2Oa2TpmLvqdZsW1QGj3CVAR0LzFi3jwpDY
hUkig8jrLuSImbWx88N91zo5xbAbPHQKxp5B/VMVDi9Kcc+3puSBQI6db5lwAg0cXk69rVPUq1iE
3WVa8YYqe955RA8wRTK1teHo+9vWhB/VH4UEp1+l/i6wJzwBvP4iyJHPBe6wHcrmRTniIjU/xi5P
sbzb+PCyyYqz1eOOlZKdvMya4GW2W+cWDSimfK4c6Pst7cJpnLznPMkZQRNbfx9QElbNXovFFz3T
bgpznFQm5o1KEcJF8bUaUPVtsqQ03ts+eJSob9MUmVQf1Vv4u6zUAdTXhAhjBw7DLFu737BE2Et0
gEgTjMp5vKmh2C5KeA3bOtv5NF9LiuJ9bfgFXA3jGjWYp1QXXNWIHgRDCXu9Rj8OpTE82JWJ/R3p
dluPK0OaeE1iWhg1PxTx7Ky8XhLFFrZnczBf6Xjq+/jjX+hnT3R6yrPZGeUsqazs4CGpvOAtfSKd
B3m9C8uoj1aGTSZcIdGBJpAdaPryRdk5d6k+SmIxRc2mNcLoZHZXQFzdMXfcf+NQ320P70M4KY7B
6aNrsYwAeC1tsY5L/9Ab/eHued0IzLlYj1BSB4XxMGbTI7zzlnWCn5LMy4THdwp9TNv4fahQMgKU
WY1G8ldR+95JlilN6JSfBxtPMGM70HPRMlBM91SqKTBrWS/tydsOFgvZMmMdHCXVQQe9ASX3TDIh
LhzJPIpFIsFRNrw9bCYHK+Om68d2RNpoYuGSNpi1q37nGY1iTo/HxECvwa45PFD60ajqBCJlFB1i
PQQ/ouvXbmy5Xx1i0sXUO+lzQ+oDf8x2HGCGoUV+00o0rLXlsbP1WVu3FNHYRaezvBLAeevsiX2q
sJ5zeunActhmkTxCkNLINZIyc68N4++ogPrWJjl0GPh/GoZyK08Z3X5gcaBHJF6mvhZt+Bn2lb9u
8uSJCAug6pWAPjXlSNFG3viC377IYvtCNCKzd2cdKhC87eQ26zq4J1Z3XrT2Kn5rgCLIlDlPmrDC
zDhYlNRFl5+FRPhlTEVzHDrp71OMQvtWkObDIWitCs9rdrbRBaeZZcsWLe688YcUgo+dkWs6AAPr
m7rc5+7n5MUfEtkBvUP77DDIOEOqI9oO/9BrKIC+GvjDlmoecbaqnhS+OUaGNj9HBmt1SjQULux/
aw93UlFhdUL729jdZ8Q+ZgJ0s5/z+q6CqJ7ImCL7rBlIQWNesqomfGugDa3uTyUjcZhlv2h9+7kr
fGTJ3mdArMgyJohyVXtetPTTcCS8CjUr4OuXICrXQ+FVjyOzZhIilbP3OhyxsXcgWgU1rejFphza
iFyAR+SC6CjppdBnwwU2pW6vvw9cUlAiBKY7Uw20ol121bo8cIQTlCrEfqzgcZfF9YYHs77atM+X
NLs2JD4DULyYasxu2Lcu7kRcVDeZZAehBa2C2bvUdRNckoBBiWz9pyhx/aeYADp+AbMF1G9uMrS6
5ygLzriNCKdzCAUjG2AbsId9Akw/XOZuXAOdUeuoGJhIM18Afq3IohroRzSrt7H2+l1ehrgABH+P
cL+7TdESK0jQWnxIvXzlgk/bVOn9n2QU+ggKaN5hzx6SdGgvVbHsrSwlbivKPrzEfGhKpybPwS5v
IUfDIPyTmybIdHhutj6EjYXtmh8kx9VcjwoFfCZOGNSng4PrNakZ5MTVd2pHrz0ItUVvoSlOh2/l
RO7GU2DRqNPJ8kwYX00lzDE6Dy62ETpHNNrEZkTgmyUK9FPxHt5xHffYrrwW6mBjm+0IraErz8U6
6c6u53UrW3d3D3Ihj5Sx1OP6KL2INXnZJeu7tNTgAhZe+y30vBvabs1hRFANqLdt2aXbOMLQAs6E
8VaSxw/gL6IHxtw7ZFjgN1Txqv3R3tuFvMEQOZclUpXvuSMjEyXGg9mJA5BP1jZhOePBgVdnMPk5
606NS5xKGcunchV40XMZMhRwwW6BawQ6LfnmI45rzDPEotTYdSW9DdisEvCF935f5Dy0NdMBs4hM
Qo+8tWmlD+kYlGtcPHpR8q27yYLmk931E273D4YjLzUGSXyH6PvAGfebqKalCUPzmRCL+CfFTKXG
WXz1aBo1rLJFS77ra+wAgxjq8YB/w51SGzDIVzBn+Z6fQ3XLzSL0B/FYY31ZNVbnPSgbWmnFKMls
+r+6bDFvGTQlZtGf3fmPCs458+6NR72Ehtbi1VUxPRgNeWpuq8bcJVQmg1vZ20JEu8KBZFH1dIsY
+8fDjKr1EOf6LjJnkesnKbGBhC/MUGsWJtU/Z8XENpf98Q14GTy+CY9PbSfhpoj1eYgMMg4r716f
ByyRpblix4NT1nkOi9Kjl7L7ZV0wVXDrSq8SJt6rKkrfeGOjA7RmDqdCY8qZJYJt3Kg+uvn1/Ztu
+COeZz/pnktPdStSTpnH2oleGyIA9NqItU9K31o6f9t5kJzjSCA9a/4rXVTgIPm+IoO7cKZJhhFG
6K3zIt+J2niQnFMfk12hJAhFg5lArq2ZOEmdR6RMDN1zYDX6hiVog1K121j3kVs36mVfBu5SJBUp
xrb03uHKrYMB1sEYafQV1YdfIZRzmXIRRa8vjRrbvet8Tyjf13aGgFAmQj0GcFC90rL/2Ub4xIwL
wRCzmnPV1SmLP+wtraIUSnv5xO0n3RRpvSRKgMwBBC0hCWQHXE17nfofISEtDDjri1m56YUvs0SL
WW9hec1d3sQx9KKN7HEDujl8ZsYHC8s0beTA+MGY6A9rAjobKprqtbYw0GHzXJsxV35NErNN4YHP
JHiQBGHt6iR1dumQH0HgWAfj/pD7b07iDOvcZfnUhmN5DIX5Mie0YkDYWU3a414V6Xs6jJg5fcVe
nFZWUMGy9hocisr4nhmD3ydp/HpljoYm6ojNXWmaakvwW9q8FNoxH+wgyXa9y5DcreroOlXxj2ZL
gkXIRxcD1SCrgm8HN4RehYHDWryDsIzCGw8q+nOSMGvhcc/x7fmI03fezUm6j5KOFigYmMAjgk5I
2HA5CzMvOVgpgjXWinOoH6bQAJLSzLdxm0XG4+DYBnLfEnJ6VtxaJ/3n5PztgRrrB313AbnVB4lf
2SUSPtD/yn2rRD7tWU/Qk8XDKi7iLUxsvNXVCW1Of9CtmIlQ86yVH1gM3hvz1ngp50qQXAWQHDIA
hL1jgzJiHwo6aqmi0hO5tmO1TsaBC7UO2LOFJV6jyhYktdH+hFPX+avABIEuxX0Liwq+tDDLBqN8
mLWctypE9AK1if0xtyBuN80nt817GkenX3y7xsDhjkvXR/hVpAbRI5PZrC2DG7RvsuPVlcmVmPRP
ScAYOLWN9LsdwqXhXBrHmP76CJNa1o9PcAh2ETLiVdyY1jkobxi0iNWZ5wv3shMyB4nsEixQHu+L
1KzXjl0iIImhRwxVBmSkvlng9xkbhenSG/W7F0GJ8IKBUiidzuzJ38wCtmoCzceDjMVq7BtdaXC0
62zPRIr8jNnbW/AK10NcTPjFWQeRIYSWB6eqRZjEqupBUCuHc63Jp8M9dozAi8OY1V+T47CBzBLc
RD0GBjPRBz3Ii5V3/4rRaVZCxpSgpC8VJFKGTovhefD3QVl+0/vmACd4lscCUnHiryPfYH7QI0hi
WYQEACbeTnDDTb0kWXtYTdci44uRn9xs7dEmzTMjIRIs6KqO7cRVMEAC8DsmozqtxAHbVSQQ0bqh
/gpnErgE+a2N8P6OxUwZEq9wt5lXQL1t5IGSlvnEIVAdmtS0r7SbbHL2hfujSQ+RGaPMhOkhMqY1
fS7UzPDEpApnBI6kBbh59wr/oVrpALKjSttnaGlyMdLVG/rX/yMZgkO7tlDA4LdHAEMWygItLxT2
rqU7U/Yjk9dLXyQXJYv2qmT/ElXFvJc0ZQg2UfcaLmJ1sg7Jmdik+RE+cLKDCnBCKbChwlXLbiC2
NhawKX3EYZhazjXRO6REwPEXdKe4BCI7s28AWuwbg4GvmTReKyJcvnJZTFp2CTRCzyeMyjQlzNL2
hMNnTEFQtUSt/1Cign4ubNKcekS4COAZ9Ia4kp0q2gYSMzzjyqcJpKFIS8IaK/HQU2h2PZETQ4XU
noTXVW4Wn8kwWDsxrwebcVrOlIam+pO220T7brwa4XBVvrp6d8YTVdMuaQkPHLjPN+iNNjJgjTBb
0RbPCGDuysaxTERMbmaIjDmpJZv1quqiLSvZryLiA5i1T1Y3vYoWkbR0Wp8xQ3HlTgGZV3LfiDLn
YyisENN+/TKJ4cuN+hwwFsicsqGLRxYqC7/fAqFdWUP+bJhkKxJGyEsnnaVvIbh02F8WDtaopC+q
dVYjTEIgvO2NuSdviam5jqcUGd8EDSFyTmZJcqPO98DLAMYw2Nnmbo3dA/lKlwMfGUyeCyecUwZv
Ot9VZrnkwvMfagaefk32t8r0v9yVnITOUG8V8QNL205IkPg3Jx3pmwHDK1DkaDIbdKaz7N4s1x3W
jTZfusryNgHpdxs718STVC/wXabNZKdXYYNJ6kiuWIyKUUXkZ2tG3vAD4I4vsLwhjAKXs4Zpd2KS
+GcygHlzNzO6iIoD84WYipMrMMnOkbtXofVtS8Pe1H86x8aDHtvjLeYiDAuRrDt+4ST8iWokmSEG
xkTXeJhIvrWQRSICznaZiE8ijIl9R8W1BbmF3aFqy030nevZvya5XCfZnD1O3FUWBhOTFUP3h0BU
EWvLx85L7E0SFa9my2qAY9VDdgNdK0HpGTU4lIy7UthCDyvncisVqitYeKyJMwG4SkMSKn0MKH3J
uqgdic/W6V/MCLxh2q3r2NnbIJhQRx3QAGfunj3dNJxQ2EjFWDNZdRjGu115E3F6GibPObeVtfWc
/mwFyFVEw+uotTgFhO5swWEik6i/5x7HeEtuETP9vxDDHpFAw7gdlF63hbEZhyraK9zoUpMwaqcM
233GrJSv1Ey51d7stqVJTupjXvRqKcpL0yJC9MSIH76BiBOF9mYw0k1KoC8xaiMPcEfuzhWSobAV
ji6tTe8PKw0JiA1Y+TISSjAx0V966NUMG8EYEu9dq8GgBVa4dnhxFGVc6nFzSL3u6Bgq5wdmtz5G
dzub9eO9haIgWroGzAfHJRMG0xL8tOTWlKiSCUBCoGbgfQEc1iUIE1zQuAtTwwSNLfOpA8Dfy+Jw
Ctz5CQYZ3Ajfe5V01yiwqf1hu+bEPHj3irsUoPLcYd4PDh5vlu4kg+uQA7dYjXD3bH/8gfw/EMMn
p30YZbuy9KniQ6beyNKXJb60tsWtM7u4PANpLqMQS6E248/eQsMF83BDIcPYbGISzDCRsRiBZRuw
6I8SXHJWRWqZSQK5gzh5J/+EsQRD7s5G3w0EjapKzug+caSZEU8Xmm524GawdrISd1w3PQgMj/da
wY5reBvnrtIV5rXiaVDoTkHk5Islok3U4Ca7hKyIvkiZzFbEGHMlIWhiI7adkeMxFZsvs8QehrVv
bfnkSTqEsSRDiXkyvLZlvWdIme7G1jxVU4YkZ7KXBgs2srVMIoId1HzsBNhOk3sTTTW2ZgobbgFY
TCEI+EMQ33dNhARV3rsjQ3858IZcpZb7YxZkxZMVsMb7jvTKY0DmkGKBR4iw5qFOIeezw4Y6U+5E
wZkfd9wvLa/aehD9l2WaBhveaAv8nAh/67jH8EWPRHoJcNpWbay7xWRO+YkhnUCTwmPPdfGZWjhL
e2ndArv8wICJE/8OB01UfzGRby9apKgkiPEfuTMOP3ajTA4MAj9Ro60auMhLQFe7UTMz7gTl65Qf
bP1BYvgSBopNEqY61HP+DMV300AG6z1csZRJ1grhf/cYeY5xVzwue6jGDDjBJeDgKni1KkUiYiXB
QyqHeWRGt0gHtGjUPC8MFbsU0ek1vecZ1PquSEIlyGId/y624lNnMX2jUp63lsPWgvXuWo3y2WEK
vbTMPGSVkr+rWr5KO8ZdPIMNypkUDHdbiQJWFtYevZ77F3X3sE3gQnFwYbetSx84iUBNbPuYjr3J
Rpk6avPATogz1InPakRyyW1iJUlxRRMfmUcMBlqZZLNX5bAyS/VS1JJeC4GlF4sXkGi8O6dVYExL
Qp9YiqUElVde7HCRoIuFJaNcYtOrsfMPXSZ+AKQeqqoGjjGhRHclb4S7xb7PBr0cXU0SGg51I/qS
GtxBPAffdCbhxlTla869kVVBQ0tmlAm7DOSoCKI71APjbSap+0hTx4MXvZOoYW6c7ju3fdqKqKSA
jopHgYly2RzHktxOdvjmysJIyzoo+JiH3jn/Plg9IH5nNHa6z4/VjEM/D6GUTYPLeKnBCcKX2WU9
3u+nCyqx7d0OnCX6TD7PGQ6Q2KqEi3SK1KaLrKfYMKjISrRv/pWbXbItx+zstGrnGKgrzBB0I3jo
C7Dsv8rP9gEhiPuS1f7S74fnmek4s5nuECC4ZtbA9UlGF8okBuOj1RXHJs+3zgyizpkz1AOtt/dG
GexndOmmIrnTG/GdhzMzKJ0FxZr1HHSrkPZ8intqi/J7LJlYlZyKqXJ/cNR9l1AltUObZE2KuEjE
VYR+QqoJTrkbu6vSl+mmmqJdrNKfjpUwrxTv6YCWCrXYVyBMimwBMFX7IbC4MkYk0H8r7GnbKllR
yqoDmKR/jucET02+6YBpjmEY0XflzcZyOxZMpPj0egqf+Y/vW8g43s+B9wZSLTigmAO/1mcXJep2
0/anuqnAFZQTOrXevkEyPxAvP8LZxYwpi026wyA5HWZczOSnJ4fY/izmIWfMUeWktaNTK4fxasch
BvOONHZZu8VSVhVPJWm7pFpOBQrvGoxFEsrj7wPFnHNUxkQFKLCrDz28pd8v1NPFbaLh6MWfpU/+
6Vowazxg7qjF7vdD2+31LpqdDVICfk/H/Owct0GdEVvH3wdnmP/3Ef6T/32kUwbci8gjiMz074tA
nBEsaqzWa47z/UHWU3P8/dTMmykgmpvPf78Spo5BWDGmZIhX1qEqyJNpR6bkOFr58PcfOafsgy3E
REQPQ2rb8Q+/D6BMWB+7aUGg+32bfJd0bwLT/p4ITpdYr1CDDeffh3FEdokogM9Ft1eEPZxEWYwo
Ewlxty3z1GnyAv77UEs+moJtWWX60KJrObOtorvBartqGmhv//+2upjfwTQXO+f+zf7/73b3Wuk8
J/rE1qK9cQSQpQwofd/YtNjSmOKTI4rhlQ7hta7hjWUYZkbMMo/9mM3Fwcmy+Gyr6OgFBrmDluN/
muN4IpSMZsNG1QEGI/qHTQNzZx9zvhppswKX6T3yF0Y7RppgpnIVn/ruEeNaBpIyqfeExsyPdonL
C+Cy89Hq6gjPVfxzM1ZOTTF9II+IcW7P3WNmIdePgMBiTJDxsfTNZp+kZCFEdvO/j37/Lbr/2+9H
CLIuTeVgE0bZ+QrvZFM5/CWyKdQKgpdx6F3U2sydxMvvpwJOLRsS235xSpwqv1/9/bRrW3c/5NfZ
E/G6kr28jKmUaydE+YeGd9zUvTMdInLjlnYjeTYLYtAsnthLyiHfjRFeL1G+d2LKHi3h01I7MV5Y
byTO0wzedND9pGWe/W0dc31kBMFzDubkymkEUcZAwFKhL6stS+/9AYdL2xnPVeI0W4fsuWMU+OJI
77EMzHsAmHIVDa51g/5jXQzdWJf/fgTqULuKCD6bhLAgmeQtTMbpOLbT39/P5hlHLWWLi2vEfwXy
Xz3oMDSeLVVx2aTSP/ixMreOciDd4Dg6a+5dUajby++DwOgNyNttDnOOJSdFZM66rngm1eNPKZqE
/5zPKAyitewdcwNybRsGc/0cTCNwNGHoB5UV6okInLPO7OzD8C1qiMB6JabVWCZYGz7aO7eI+vTN
oYs+MDnwVxOk7Y8grV7I5phuSTvbZ+hQOVrYwZvDz6GPdhTsNp2SQWD0nEFriPov9iTQf8Xo0yoP
5lZMNuHlzBYewBa0qwaH+H/YO7PmxpEsS/+Vtn5HGnZ3jFm/kCAJSqKoNSTFC0xLBPbVsf/6+ZA5
UxWpiYi0nud+qCyrrMwgicX9+r3nfOc50bjdHYruaoanOy/MNqTTRntT6zLEbHPCCItzZz4foolW
RFG4zUGZizjF+Dxl7ZD2puNZTtjXM1DO+7EqvWvCcXokF5l9YPddEv7sO34P5oPZV7Zo/ko++R94
/6/g/Yymfgfvvx9flyR/LT9+xPf/+e98e1Xdf/2nZf5hWIK/gYtZN2iJ/gvfb+l/CM82dHDpNoxO
e2X0/x98v2Y6f/BPus7K1nccm+SMf/H7NVP8YRlC96QLj4kUGsP4bwH8TZIFfuD3SwKh+Q+dUUEW
he45+ppS8UOSjRgdBjIZdFNFO3tbRwvdkpEoAUYy6VNhgqpjSsAB0p7qW23qb3UXS1idzcOOpK1r
l2bLYbLobdj0knyah+BFU3nOWzs+2L0pAqmRexN1ZH1rLUrDJbzU4OEyloovsCi1gOovzGWxLrvz
HE34TdDzE+g9upfmMu5HEsCPYZ2ZR9UUOxRJ9KBK72ulMUtb8JQvhX2FywvW+kCt6hnTwa1KJ4hz
IAOGuNRmUV4OwICmaahQAPa35JScQoWlXMdQMaJ9l+qMMteE8dsSEOq9GnG1QzQ2TSDvl/DLWs55
0zJd2xb0WiuBqkLZBtodpqOBtKofh+zCbsKKmRNzR3Mll45yY4/mBUeE1wl10Ma0rQzSF63aP/+i
hp4qKBLpLh/UN90cfWOgWSuqrtrCk1eMnzAnGh7Up8kNDwL1Eu3DgWlcGR1LGvWHKfaoQvW2v8Aa
TD+F2D9fskOtY5ThaBkIlphVQZOfsYBWjHbBcBHnO7szRRpiEUb0E1M+425AsnA7TBKbv12s8/Fd
oxMFn7/nBsQoKwkPBhP9gFMaFv31SBB6WGO8uOEcamhAtTj3nTWFJbzXOMjFJL0fKR3ODjO1rDPj
i7qtA2zXw7S2y+BkrIsYblrO9KnRGDDk4wvTzEhJH9uHHgsAB6xSMEjCH5PHNQT/9S+0/sh4Hkwa
tJbfhQkRMm33jakb9gkB2BjVFnE6+QGJr44aUyYHibgaV7QfGqF9K13lKzHsNS7pyer0bF/oxFUS
BrNJYwp8p3NmYopBxRsc3AzL0m+rkMkZAJY3Rh7MPvJ7kQJ3rGxjp0os1U6GpAsrywsSzt1Qpu6u
XmiaqTzahwXnJbfu7yW3r6DyB0/o94k+7ZcSNxV5RfNJmFBtkvxb7LXNs4EpBHa+fExJcKAgmtQX
J6Qj147uSzSlW339U1shzL0rDZRcJTG3XlH7HX6FwXHejbI4zSF+GNObU1qS6Dia1OyPIRPynekR
vsGTUxigUPL1cXc7zXdQgPjMcK4VJvxtFHtBa48HDYPsw4BuKwf2chjTmyyrwBMX0/BSmy3JS91y
HQvjYlyme4sVbPWffhg60HitJVi1Jf7A4tISSIE1ptxODQqu2XOepmWUviMX3Giafht5vbWJ1Woh
6RSSLMoDvqDfWaq4rCBn8cymu6TqcIGliSDs2rpgQmVssXvzvfX5FDUDozZB+1RrEKwyeLBeh3ja
IEtMPuhnrecc5xjNSgS1pT8jVQ6DBXdGYcFxnzJjr/XOTdGWhDJUxU3OwlKjocfaSQ2RufO+gQUA
8+t2UWENVv2xtekyyYGDHp52tFSp+20eMK1r9B0vzAQms/TgE3Qu4yqJeNOu3g2kfjs6EQsKiZEk
4qT6zvxmQbc+iy+wcSYLCdlsHIjH3JtAQx5rkvg2YjWA0ehCDviQVUAnI2ZqN1E6XdqMncF1WpYt
nirgqGZDgG04juY96FpUWCOqraqyAOjB7A0d+pwCpCkBu09FgXOmMhjd54UOigKtL0A+zotAC/y2
L46xbL6jryWODmwjqdRIP5QMAz4ZrQVCtA6AgY8L6AmT3y4Jlbu3eFu2jLwRoxDxu4rGBFjjq9wr
xwt8CpeG5oxbOzQLzDSttnd1oA+oSdORjcGxkiBNM4YRgxd4dk0DQRrzENSN7VNwIhU3nkQfY/ZT
N0VFBHWNkflITkqgI8j2oxRmL90zt1QtlOY+Rd3f39MjzY6uttDMlaeITRile8YzljkHAE4tlEHA
k/MM4cuacZQhF053S7wb3FYLPKCrJFqUzxqoknW1oGMsswRZlvmSMjdAyqbueQ2+L1NyhWyRPcqg
lUBewMZuzOpqnpk95URv1DHOYcOYaIm1eKEV4+89FA0jAJD5FhfeQJyGLCC16sg3aFG0nBiElEGk
M4q3nIaNd0mu5DyPO1knwKZzjztnG/uqj49xOA9nvRpaPxVpTbDEDACdw9HojfSPumrAp2tnSAJW
btoqEKTOvrXt5FnpvfIJY9GDEX0oIhD2olLIfaNWIzOL/30tG3wAbXdWiKCKSdN2CIlhBPTXpIPq
m6HUPOAD/kKHjMCZlPa/vQqL2KB2YbyPS7HzpPYeGxykxVyOt3/+JUTI7ZEi48Af0kFYYaZntG9P
8LUj+gFWqkWBlcvbulsoIswIiV9LrZyuyTv2+KhXMDGm/sTLZV6ZdRWwggy3jsxp5YVDfmS6QG81
injUvtesjpu+mjAwVMZrxvhV5PV5kOHBFPDuLCnebJ3ttvas58yJ4r0TisYv7RBdotYrtCMu3VJZ
4i7COre4zwWFBJ7KqEUNa2MuA1DlOW52TKmKLA+rqdaQbeGp3icdlL0dklOLQ5H2fmI2G1fR6+xl
TIdjAIr1Z2H5P6X3r0rvNerq17FZ+1e6bxTe/3FU63+pHwvw9d/8q/7WHEEpLcCzuZIF0nPX+vav
/CzNNf6wbMeQ0rB16XrGGln3fytwx/hDN2zPIvXStj2Tf+jfFbhj/uHpurPG2XmmI6Rh/XcqcP6g
H+pvzTTIf6D8N9ZcrR/qbq8qmLYjcgvGDFvJWM4BmzOxKWn4aljNDjbWSSXJww+X6OavWK7/KPvi
pkrKTv3Xf4pffNh6CPjhw6ZJNBCLpzhwU6J9NEBXO+VWe2E4xhlt2wGTaflXzNv79L+ib9VPPsr4
1Q/7FAgWAUxBirQ2lgbjKp4ps2aiWnx9Yb6nzdTMLlQfIk07xhSjOjW2dRG7pBZXAyBxN9EkKiCk
bgvyzLJGHjkl75qBDfP3V4Kb9PPr/il1zyEtR42xuaJp8Ro5elwwGLYf55EMStJrtkLPcg76c44x
nv1Cqj/dlh7EHRTr6AqD33+P9Xj17/i0f99+Tn8/3pFODqnjqEEc4rLZ17r+Mg3qXk2RdxsbDf2g
lIQjq6en6fX14fcfKf5+5Pv3Z36KYJxMmkm4XCpkHOvsJW4FivXuqPTozrKyq4XlnnImvguBUUJ5
aPDz5KhEWzvBPNu3Z2cxH71miHaqWNFxS3Rqp/B7Y2Jm4qjy1enzj0FZ8GOc6jo1NF+sZA5JzBD7
GQzDMRY94nvoLYkOONlYdxjYP997kWu7rPTyi6UF5tjh71FgNGAJRM+dcu4hNL2mCkkTOxxTJpoe
/ug6OdQQwI2Do67l6hpwRmPaOX18nfcRaYoDvBDDEd9xoM/bNELMspHmeB1XMZw37VRJ5upRp2Yf
styCBYviI++EnzsDSNes768StgrC6Rh74DKmTWtbLs9pYjxLuYZLWgTTZwlSf0Rnw2HAO7LLJsYs
v79Vxq9eWJoQPz4eWde3AwFKaWDZxNo5RnHtAbzeirYGGGAQaWnE+8VDeptb5o7XDfjImAsfmBqE
DDkXkDSGb9lYkBwbQSYh8b77p6+2foWfPLmfGwbpEKLEFnYcjBWzi76KnjWtXQ1XCDcZZp6QB+Ei
IIE96m0FyNki+vBfy/xPFpZfvDH6ut78sIZF1qgxeUGcheGfQUjFhA6F0YuIid4ueoRXUV1BZEYQ
NsYMKH//oX9POfzXK6Ov9+eHDy01PasZJleBkYCYK5dlnynbhjynx5ci+adEUGNdG392TT9tBnEF
Yw9lehRkY3QhG+o+3C0bjPnxNgcy6XtVTZhWhCqvAAS8A91U+REUGg7AinC8drkzRsIFf/+b6ST9
/Nt82i16Z7CmRaRlkJgtzIQ8e8xj3P1Gudy0oXZXC5oGavmYtY5lkSt+bBQ43n/48F89Xp+2D5MH
nqyDJglE8zyn43Vnac9U3fhhavyKemghgarUPcTPwMhbLHG//9xf7Fr6p22hTlOwLmnPHWDktMHx
+4X37aP1xGuX2Yi8QnQkrQr/4dMM8xeXeP37PzxXPWnzg40/Jlh0h2YtOpk9aa8pjSONfkFvXoDc
vRqVh2alVRvbqgnbGe3o0o6i8+9/8J+Fxs+euU+7Aca4lHGYXQXwhWcg0cAZ+laRqdYRBVRYt1ER
64R4LOxM8nscwgYZKmFvVZxNKJ1nuv7JPO9rI/Tn0ar/6cL86j58WvhgwAwcW8Y86HVGQ2Nzlor5
cCUK7S4ndggZyfgRZQnIGH28c8uGrJDa+Ka6HhlIsXxoXnKpMsn5ONIpxcUCrZB2vPtPX+/nTycB
un+/b0iiK47hGbPMKLkoei/IYJzdqxg1ZFXoL2kbknQ44fWaNecjtdU/1G/Wz58XVOJ//1xDTnlm
RnUUDAVRqEmRsv2hFFtJ5SQ3DoTO633xltjpJd0SNt0efIzXX4oKlNyiDx/ZggeoLqrYZ7d3glYS
stq6C/2lSL5JUhctnO9rlnhmGBf0ljj2FMN7pdlfmBw+JB34o0lGR41TKMkGPXoGWjaXv38S3Z8v
sqi7//7jltgsUMUkcUAUJ8cx1I9rXeBdINWYHqYZc4NRuPLGwXSGdLjTrozJ6q6XeXprQTGVyToc
mqlrnWjRdu6AaQ1a41mn601mFF3Z3stc/uxkPf7SK8bJxBhWuPdIgy+9nNidUZULVucsZSYEE3JI
2u8Sh15Uai94M75Xmrq3U9fYCA9Vk0TvAof3XDPN3YKuBQxVKsb5TsRRdDS7YJprREQtw6cc7fxi
rgrnCs433gP6hoBAgIEwpU3y5j7qOo/Cl9AQfX4cyT8Kmro5dAN5WohaoHllDHdydEPbQgdpMA01
LKBxJhaBg7mTpY+/vwM/31ot79P2Q+MtbbRchYdQR3bPMXdgVl0fSkm/xgROqTk6g6tW7SwbudM/
fObPSxzL+7TLjKPWluZScpjvGnzVQ4FBfXL9yktvtd67z4CK+kuL34OWS4dOy3kVk7I3OVgWKueY
RFLtQzriaYT1xLvf3oQQK/K8Kg7RED6yf+5m14NvhzPOQrNzMoWFay1r/bmF8jyUCR2UrIq3Y17f
AJAyriPDfAkrWhV1Rgcjs9KrUE8JKNZcZGJlA4EZtVNRFai5p+rK5Xi47RbE5l6kLhtH9ICSo3tn
Ls6Zaq80hJIYs2jst6yxO0bO8B9S2nW2Y+/S9bzD7DXbhrpBQEijBdZYzX7XIbnnH1jbvsVHS+In
wQT1o91mz2bfhVswtrSXjewjMhd6SOV3fu2aZrnOVgukMIjaKRGjPRAftUEyFsTTagibXcwZOl5B
IeO3pKoG6G5mukFXfFWN82U7lZgViCtE532VZaG9NQtxgz7yuXEr3EddekN88imqtStay87O5iHY
/v4h+NUz8Gmz16Mq7p3eZMoRMtpxFwuQy4yUR5D9SQzhym7QQYX+/sOMXy3en/b4VLKUdBn07GKS
F/miGwcNTxLkJox4+YcrCh57h1cZlSUKLkQ6/j988K9+5rqq/7DbT3So0F1k2qEFKZJO/CytCmFW
LCNGbqHVeydz34Z+uencvNwrg3MnU6II/gUgq7onOi0ONY9T1PQcjUDzhWacfv/Vfr7dWt6nIqBv
si5G2ZwFzNfOUTbeNjGvnTd7OQpQsc8Ll1CXGFbL7z/O+tWV+LS9G6jyalg0FPHMig5Dz/Eq1zpj
M/CQqQJuEiorf6lRLEboMHYIhC0f9hHuJIriUircgOnaf8b7lUK1h7B+0OLqhtMcrgow4tAfSX/I
MujasAu1chhX0/8pV8gf5xwdME16ohlNNJC2gQrWFKgwzXDv4Dmhw1/sK8+xj2ki7Q2i0PoffvYv
yj1Lfiobhgh8S9vKIlAeaLMiR7BEbis4MWOuD7ETY8iogS/aeXpHJuIlmKZ4a831DZKR9B+e/l9c
+bWh9eMzCDjfzGl3JgEZWw9ANeIL4n2/pWZ41yJTglwYBr+/x876Ov2/hSU91r9/knTJBTXzqQqI
7dFBD7UDi5LyB0KxN2JsL4wc9BdkYyTYQl52YMrz0mt84IAVfs2w2Eb58p6FQJ2GAmW6SKJ720XU
2TYkcmue8yWskq/A1GFG4hUOGLg+kMSSIaDFUICPEK0GqxRzWgWOyysYk3W5jyH2Oc3A4qcqBl2X
AtonVAADQgiyyMovYMvcuJV109kNC3Ky3KjQpSa3dXWF/R9ETaM+PNWC/VrC+ya1SCEojEMzd+6d
7oT42UcEHr+/gL9oUVny03a8kKpRyjSNgyZBv0quxa0bwWVgUuVuYmrKqba/6kp86RG4KLTEx9pZ
3bR9v7BtMw39//wanzboEqFtWpEigGuU7SQdxmFXrJ7aVOGRrBW9BTHi9ybA+Xu9AEtetXVNYZxK
4uBRbmHV/f0X+dWT+2mTIPswZnmwBFllmFYjQ569iEgJI+duMkkEBV3+w6O7vgs/e3LXJ/qHddoU
nZuR5ZwEZhS+EtR1q2qQAqka0CYX8Vm5mG3sCKXh738YOrb1Wv7sEz/tDEnXeBOjrzKg8qWugES9
NMa6L40YLDr14AkPYZVhnCYX6HtTkbkRqSJB76A9LgUpx6hIoIks0vaZlcoUMTSBN4tBrSvq4gaU
hdiqpa0e7EJ8dzMc+JPNWb2Z5B48Ub0Gr10XdSc2UTRbmzYb17wv0Oh0xkgKt8fFn3tZgMmykKZ5
1LVFHd2MlT4zsNJ7vzQpCgcPuVlGMsJCDKtfVsu5qJuE7gUtwNpzPhaE+Z7dBz1lD4V6caV5SBpG
YDU41JiSmlF5Dy2TiJ6wwG4zpeDu9SX0wD84a+ZOeG2Bc95Cxw/y6i6DEuhnE4RKZdTDJi6IU8vG
Lij1uTrkbAqbqkuvqnJAuZraJA9qdUw84+jZ26aocVjkmesDBUFnoZM0XTmedWDW5+1iyfFCLESZ
icx+qfOQmazmvPbhfO+mXCHHm742Gh7FsCKdY3bAe5FkYm1B4VI75CSZ9PnVONHZBIcDyHWMrsml
i76Mo0ParlfCUODCwW9e7beqshhHT3m9QW4NWsrTyoCwVu0jD+3erwB+SZPwr0bTz3o3PcG5Wvls
5tu8AKvbgsj/WruIAAgr2qoxTa66Yc3fESF15/JqGRkUaTLQyEOy+NXp96owP1w0nahNI+MUSwQm
U48w2JZx6+sD0Sdxrnc7eDbkNk1pekwjLQB+hcces35ezNoLcCsK0L5vjqaVzftJTLtlFrvFAdGB
O8g7zSZVVZJhexGDMWyjYUk2NGZRlPaazWC0V1YA5W+C7crKGjIHBmEAWXGOPIRDo1oP8MM7xinw
bJY7BaU1mhtmo9cpbfGdwoMAOjs8FXpDwGjRfRmFfg28mMwf+FklNg+ZAoDUOLouISfCshKv42pL
0NdItiiO7xixzmerqkH42TSxG914xXFeBA3prBg54VXNs1zXtO9IUe4R2CeHRAetT3ZJfiX0oQC7
kJJzpoEh84gdPgmHvKhG8k5q5XQ3CwVPDm8QACYSDYo15VBb4A0h2dk13J/dBFjzC6htAJIKMBeR
ehoOvzzB8eR5N6qcdex2trzO2tbyBxAYlMShed2NtNHDCIpXWHp7bORM6i0/JDwHIERz18Ax5WXr
vsYWPKOmdndj136UlRtAbv026VJhAVvES8T8/80lQvxtduMkcFtnT4QRdvoMJ4c5ghgtB5MXlATH
Xa71I6ilJdkag/6ACeaRLHhOKzHGX5U2X5AuXk/C6B66Sj8VWI5zi7BrvCT9JtbA6rl4Ucvc/Dbj
ZhyGav6eplgHw5UtIxt200nrXoYs3QNbbfcGhKst6vanOYQEQKHSnErHxI7meOYBde/85gz6wQwH
ce2yxPnkcmjoIgeA30MWdLqJWCcbk3pvpHX8OOW9fdQc8AKcqBICihHmAguELAzM1jbdVeaFe8CD
l0corqYO5Llgg82iA/SXCDx1/6q37nzQork/ork1v5Gm8L5EpA96CLY2GYrmgzd0cAVBamFnrd08
MOIeqelyH2fLFyPDUu15HVbqpp3hoyV07dTqs8ruEJW/FNSCm3gUJCW0/IYkxRQKv2Ufhgg6dIT5
dRbn39YxGmiuREAK1Hiv1PKelu0D/Zweuzh+J7hr6TZ1ZwTVEbT/xfPgRDfF+9CmxiHj2iM+fOit
GjR/pw+Psygw10ACjW+KDhEqHjdH3XT1MG2V7ZwcnfSURcj1kFmlLunRyTczSz9UlyAHwWZr1T2e
viQ9iGi5FTnZRVyuXVQN1FcrAa50QdO2xO3FVYYTHExgRvrmprOnb207NHv0QJD6iJy9thWskww0
xr5w3KO3jIFBjPAWG4Z30Cdj3mLDA3Vpwt4C7xD7EXTUfexlcsUq2zsthwc3GLK5CFenC6Hg7l6r
TDBgkdUdGqOvH1cW06Zm0odZv6G7Og+00Stfj6cnFcevJpId2CEtrRQybPDhMqqo0+uBMSXq9Sne
h9A9EYTPyw4eFXaOWr/SI6N/DLOOAEKh3YbYUoU5thu60N5LpLkXQoQPFb7855X1Aq5nBlcwV5xp
UtRhEWdv3lf3KV1mdQjzZd6W/bCsYR70CLzQYX5UPJu5O2zZ1+qtQTTTNq8H3uTSaU6tY/Y+/R9U
H5MpLwhvu2wiM7/L8v6+mztAhn32hJoae+Iiu8t8kteGpuSFY0umqloZgkoDTGPSGKCOzGndue2z
mqwvNBlSUpMZGXGdGqLkY4QgI+xxsG/1fsS7Ilkkqir+cDPvVRvkCW3jmik8XHjRWmKvrfIsE6iK
XO2JYTqN2r5aXoiTlWdwT9Fz2ZjTPnScwheeurVkOT1YbfFdxBHMFpeQZr1Wby6ef457kiELOqxN
w6Ew4EyonnNu0j4GNrdfdPnAUWnVk2gwweFs7EnBAgFIL8KnMU5/gyKjiPGehBMA7NxhItU3JNIs
nAr8zrD3yxxXL3kLCTlKipu0AjgaSSQptjbe1hqiSNiEMeFF+FzMmuexbMdhr6vuMRH52Zw0QEKs
ORvQMLi6S8PbpJP52GLT4kvMX52xH48TK2NhFtQrXWsxdASy4FArAHbF68+hvt672NJXZLyhoeSr
D26/1E+AZJyjFpnaQZjU2QOk3u1A84mEhsfc6HFswY8ljxr4gZVp1Aphu5Jg2UO9mYvBeWUVs7hX
CHrKtyEjHcKQabMDOn3RN67cd2S1jxH2aTBNBE7UPOBaUgXJ7L7C6n2oLUU3zEroWhEjEcavddV8
ayUwfidt3vqOyrIIw/vCkCfXQ10Y5nVAygZBNS4kXRkSNKijXWMj4FuJ8eTCtnm303bcVRLEsFY3
7qnUIFkY7CJNm5D/By7aNcVd2Jc3OYXGZjIilKzaex/Fl6lm8f+2xXhO+/AbLuWPmDQiHBTxueZg
6TuF92TadUY+S3RFMWmR/EmbUhgWBqZ5kK86siOfbdTj8bTGIyQZeTTn8A2a8l3m8WvQQUowaZ0k
+C8V15aYboeqYHJtX08TVkTXpcfp1eJLsxAcN+okPTOpfjU9NAg9PgeUY0+oM7ZhY16hiRWH0haD
39TWhR6CTXbimdqbfbmAPfRSx4CFGY+SEeLE1wBP4C64fOnQbcNATl1yQSrSw6wJUHZuMqAQA59X
K5nS6M8+YrLlTkUBGyBOpHZNzWnQxuzLOxiD8L/jaLrVMis6kHPFEwvjZMVfcIYVpLnmwC5z5iYB
Yi2eftjIlOQAF88OU+yLMsEcjA+I1xRnq5yMlIda5b5ZpCAeHbVBYwierjRKEoFK0hbxG6NOzj9a
QP2ODWYPw6wLht+pnuGxLagpBhFU0sTN1lMKuEbSfOmN8mtl8ypIQXkTViDX24ymbgSWU8ix3c+a
blN6OE/x7GV+ArxiBzwWXAhGmmuUCm2wVIseYPl7XGZQlxUJiWCtADe3dXXX5lQS3ogRmqipadul
svVrTqP8nM7m+e/fEHPCrNWBXcxNCRii6LSTAZjtZVaO6Xe5RnhImQJvJ5YeEoy3URpLUU1nf8+b
Y5CfsCpfM9pPTJqtfZdH9TVD2cchLqsvUwuE1uzbGywvLEddHdDZYsgyOPFBzKLd6xXcPbssjmme
nT0zes8wx235SvMLfPfJd9iWIUPXSAjs+oQQJbloQ8CajY6FqfUg25t4YxDIQXGYxYcV5TXg4vnL
3MSKXmkLdjg3b5AJXLlJdqRaOyNLV5s6787RujLjKsGPNyfpXeQCVRYuBXjEYZqaHsOea1bPWkNp
LPLutlqMDwCwy8acTGATTXQykuq2QnyBvgCYSDu8DSkSDr0iN9wqAEX0KTgREaY9zK88vYzl4nwV
fXUu+uEpc1JATjJ6svu4xQQ3HnQoA7CKARMlnGLoCdVB7Bj8D/tjqPRzZ/Ci1hoRjx6y/GnEhJPW
7NxDQmTMnMaPo6R1NyRoMxr2TYri3F968u9MvRSkZWPwJRN+JYUxDywYv2wmx3ybKsfCes5UFc+R
HZDN3ryM6Zz7BfVB0LPLH3sEe5cODfA9l19/JiSdTD3a+LezYzeXZCwDkCFZbFfGY4HtGukKI9Pq
MEbWcjF64qx0kD0E6/iLywWPhbkE6QT0NpJm+oJssziGvbzjCHkLKAwDuHiQuIhIkEUjM5m3cc5l
YaxVojZUSJ1EIwPs79rO6FE/gfgEIKTpxJ2sF5QbfWdW1i2EgmucqZS23sQwi37tphCYUVuSJb+r
wfZIaCjlaRLzwSpzfU8Y+XtvacvKa4T8R8l9n1m22uYtwyRO/CXRQhrsrsm4hEUAt0MjzMobR7Bx
OkMV6ZIPmtkfaY6vrZ0B4zuOp4OGKGffRPsPEUvWe6iTN7zNWdCbA4cG+gJrJCwrS4nT1ehppQ+V
0+4y+gqY4xRMJE09yFx/jEuw4ImmmcwXiVJV1mG0i5CVXYBtTXsy/NbQKewmW0AMiI7i/DRN6XKL
i500xbhbCYGLYChiuTtpRsaxLb5QU5I1w+EAYEYfqMkhQKw2kXhxjiIOciJQZsb1lbrvJCbej7qZ
4KsgBmf0uB2GhQuAuvM9VoIgLcGuODDz9iW7hV9PWOJnfJfEf70vVWFd1fHKlaqvpD2NWzOm88UA
g/7+4NrXuBrkAVccHYUlJ9tWkELNtg+93AMRrGFivvKa3PLHIhZvVUxphcB1RMkDh3COTYVjA4jr
GNHx72LvzH0pdrkHdNSumBoJ1A9bWZaQ0VhVj0OFX3cw3a9m5l67re1BdxhvtMV+q6fheeFp0Frk
WzaIfkgUL1Y5XeuGdqPDID8MKw2ebCAYk06Ii7jJd5l0rvo40S89iyUwbb4nlWcFiVLDIWrAZS/N
YmxTWNS1Zr3Kms7Qn3gm7kh6ICnkCLpD37RSin26IspjSRxNG3UHQkyoipzuoWzXJXCZyDKV6KT1
1jrYM+/bopOs04bsLbZZfITN2kUJ871Xo8PXWgc8WSYZEC1NkOHW3Ii1q2FXrE3dxP0qkoIIHJql
IjWIM1gsP3OLazevWKqN8iFucojc7XNUzIF0cRrYffMtFu6jhCh9mohmA/Urx0tYcOUWVN9dUaAl
byAybBR0K8oCBThZNcwWORFu10e27xlKlIZCe40TDMnBcINxBquhChxaCbpJ/o4igpDA24u4p24a
9YacF6fHhUDgeotnSaxTXuSm6PSt+WYC7M7RcDbx8GmPSLiwAMXRFngJOi4O/2ZJMLOcOGqnevcM
/XCv4Q+haKiXNQKH9FSLOI22OVNRYw4im0UlXbkDAvI8zzHqyo6nHPTvFbmrDB/MvPPtob9EBkom
nydxXxOHg8yp8xi/GkwmY97QZnJw5EbhBY1HcqHi+rmPrHTXIgrwk5ks56kcKVmgqC0uvJe1itZg
YG8kY2z8qzBAVJ4GKAwV/PXiqZ3ih5GEyTs8mqAJyS6BXPXSevlXkil5EZlFk2jojP7idfR+rPXl
zMSHiMv02sPBscF3TaYEWR0HUxXZddrW6SGKFoLZEnvhJSm+YlhfU+rAY2p6iG7EymBzaoC2RZ+0
RzIC3IOWJGfo6BfEOZpbTDMk3EJc2Fjh7MBemSZMLCnBBxWc9b4fUpIdTcLGlTiJUJ6BMdzGRFZv
R4ltrTMmeFR0Wv2B+KBtZE4jAM3W2C5zCMK6046Tt7yqtFOvSQYqsPNCl1Ai+6Id0ybAEk7yp7Sb
a2ShVr9x1sThuM5dHz/D7ShwhdLnfCgiKS5UZKDGVF14mMfkZBI3mzRLdxFaGNsqeTXbtjib7nh0
kvKcg/GAPRBbG5qIr1rq9Vtu6RUyHnWs2+EOEmJ8z/FWXGaDewkiR0CfTJ90zCXkbKUkisUSRwCX
rwTpvIkd29yXubXnjQ59WaTm0YMYKgGC+G1Nl6uKE/gqtIPB/L6XDikWtRCkfIW4GAYTALxd5XJv
RMv32iNepp2IIi3VhU4k79aYlsuiAVbacZC8bHFBo9shm6HuyYGOhnvwy/VWt2mtKLQrupe/d7xR
clpwF1XtPmNmeZj5OblX3XVR14Ce6oPRJchT6ZyaPOA1PROD7WADVbenVTEaO8HUqHOzSN5gk6GU
1NGTLZyDr2j8ozF0HCgdFSJRo8ueAEcMB91wP3CsVbt2FcuSE3OlLzpZDY6D5KipcCbGL3DsEOth
nLEqRUBmLVkHaR52Vd38RQTuXaI93QZGc+20i98ofdm1Y1tcDk31Dq3nVtccEpFtdTYTzshluyTH
ZjBe+mxmC+Y9ciTXWVpt1206rS0oEuJ8R6zPJe34EI4vaiR7qCGYFN1JqOUU5yiSKAjuwe7RJUqm
kwS6trXq0dtAA2/PSdh+xR/isqkkGH2WZfL70H7SmEJtcIAN/5uz89ptXNm26BcRIKsYX5VlW85y
eiFsd5ss5py+/g42cIE+QssG9ttOvSVSZNWqteYcc8+jfOOZDH9QFDVosoMHLfBQypZJcClTNzz4
llsyv+DKq0YcSyhL9JBKlzaGH0FWov+F/fvOs9WDF/bsyXa5QZujeNlyIkw04kfSiLDRqSZAFUcV
PfjgQsas37Bu2mXSs7QqXTnXY2fvfZdXuRl0qNhJtjdmwEbjphtfwP6XuYq3xDSS1RgW2qYvkkud
GBjLHKZDMM706S48ChPcW1oF3SahX5s4+RtAHG2nOkIo6xbGQ2vJ92bCzFGDEGPs4jTLvqTeLCz4
w5PFtwWrcBV0Rr0g7tdZpQNcRtdzHnrHgd1DY39V4eRfOan7RkuEYe7AteoGEGFaxTp4MBognCyZ
Qnvjl5sZzl7Z5afDrYFpQuk3QMbKdOLpfKuPVo7i7Sv8PueDarpOkTasqry/8ljecDIlah3Jescu
reZ8mBB7KnTlKoz1pVWFv4i+sWh6Vm8i60nAmMztpAGLwwY4LaEGH/FTbfLSOnqJfjvEUXsoHLCE
YBRZMcZfuaJHZhpRAJsboxXjU5xE+l2mA1ycHPKqVBS8xiUfoYcGHcaeIyPSVGNRQ6IGK2aUDwIh
MnEXMZEYPDXMi6J2OcBNI46Ffjuf2hJQuMooSsF365s2JY+6prVDWzXUGKQQ7Wg04guGm9qMUDXZ
VexPiRKCYDrCZ2o1IfTKabhKZJULU28+7W5odiBhb/QhxWnvsPUKH3+OXjz/mUaVCXrKjA4g9C7O
UnCCyD+imhjdEf04Tn8gKtSeyApXY5R7F4RxQIoE9MuxhrS2CBzsVgZTQyqm5BE1SS+3acRZXfYF
rvKNurheVi2iZPIt5t4dtxApA+MMPYsfciXo8fnRV9KEaKtKz8Z+SkwgDV0CPZysYtTVPw6O6YDj
k6ieSjK4/erLUDbLoIcJLUfbqHXAzDQa0k1jiUeEHMaKhoONHa/5VD3zP5RFe6QFr10oPyJNHdtJ
3qnWfPSI9hANL1VaUkj0hfNlAYYNMS5i+9M2ugfUo9E/fPhKi1CoAf+V4+yU2TAnD8or5aBOoSvU
Qw7Os0MzEM/L3/2uYSMsJBFbD8aIHF3LE2LE++wmL71y1+qMjNErAzUNnGMYiC+wRhpVg6NdTZrp
EMSk/EtoTv5liUIC7YWjUWwRR2OACv1BhnNGZuieaF0qoIep2ab5TqsZy0CTuLB4XVeR1t/oVvL1
/Uz33Aj5ROAyqNKBJ4KQT1bhDeNk96YgXS6wejCNdQ+jgalYEGjpf9PvzManvyfWA2gLM2x9sjIt
Gse5x2ih9cLXphDwomLnqRYFXjrz9/cXd2YS78wX/dd8XA6oJOLGDnZNl77GBoqVPGOpSDr9StQV
wNKy3Xz/SWfUydI5EZHwIAW0kGxv66TMEoRfPNsp1vTSJIcWpXQI6roWHCscjviGeVRGINbknV0I
M3hn/TCW2E4kSi6mFsBV/uP1nwgz0EbNb5xL8kLYP7ql+BqYTa5qZgaLWFlHI7bF+vvrt2Zxwz+E
AX88PH/damVlpd3pZrzD7sgBP4g+0U5pi0YEQBTGS2WR5BbEzr6pUPJJv+2WXkdwfV1BqGw83d06
HjOaZpZOja6kUQke0Avp6bkmFnxbpW+oKu91pmNLS0cT6TIax+jgkphpgbM1aeQpzzx6jv42Sqjj
oiluvKp6tmpjQ3pReOiNmhQ4Eidxy1D0c4IhsuTNb5u9Ca1wEeGfo7uPLJtGTYBI2wfORUdv5WWu
t0nqMFslgbUmmx4zjcnBPDPTbtX7Otl3SfTDy2iIM5I/50Q70nsermbQnDuvpYNEj1Lf1l4IVbaG
hQiZ7r40CUyZFzdQV89jkkJvZHerCqno7dnp2vEaZ21w6IHKVg8XTktFhxthmc2JDEQV5aCtmLHh
LR15JCONeiDei7jWWP+ZHblSwS0tc5xOVBLEmZAR2LqoSs1iUNiLY55hEHsXHFb4q2zCwD1P3Qhu
3HkMyHVRRnuD4YfW0oaTtMSPoiQ8EfJLgm08pLUam4zwRZOOK/y0NDqAIe8gdgHMstOXUKcbp+uM
IiOwCQS37xJCjredIXiHy/AlaMPLFA/t2lJVAIWtB0Od5oV4SDXomc4QMZVqigc9rMp9pTOzX2Ql
rgsm5UAYNcSJUtHP1et7GH7WCmllvUpc/3GqCfaZyKtZckLCud6QPWLRtly6lUlavBpMNgP7HaOs
DXmz1RcRhH4OxsX7mDd3vT+A/cnDyxIL7jJFDgWOcDI3xmCyqpWIgTYkK/oI3M2NjLm1gd3vGjhB
m1CjAw6gXttEXUZedai3ZK57H1NZwS0up3gtfEgJlvkU55O4GM2W0jKPtrptZK+jh+euxsm1SEj5
WQZ2ZK7qCFje92+0ce5RPBEXRcKduqgmHm5AkswxEc5AxNg/nEPmQ4xkzKYJ4ApcEgdI2ku94P37
Dz4j7nZOJEaFWY8JXHeMpsDVV1HHuM4KEVj6tYX/mcFXp8EV7LHPr5NaG3/SNs3/+38tYCe7bT8o
IIM9Ph7LozZ24vjFnZ+xGAnIjnE3XAe0tmvUa/j6WnsXtlF63Tg48wPJ7/f9pZ9T0jknuzFeDZc+
NE+8YxOu5LXZe+CN7+xgjAhzXnyjQQhC+0Hi6RdEIYM8xNHkNXvcJ/IScE/+wzcR8xbxj9thn2zU
SS+8obD7aJdW7soOmKbEsxq8aBMyaKrsDp7si2pz/PpxIG+y1Ii3AnPXAeDDs2aAz0v94MbJIAhW
dj1e1mBLGY2m3XWX+r/RrRnLvND8laHbBamRQ7zx8uF1xFGwiGDF/lBBndn/7ZP9n62BPnIR5rse
miR2i2Arh4Egz7xe5kRfQmv17r//5c6UUfbJ9p8lRH/5xGrt6C3clC05TnS8PnJs3stG0S1gGvc7
yehTfv9xM47pnz/P/LP9td0W8ATCekY3uMxrUBK/kWWFGiBKv/KouXPHik58pt/3zdAvqiEoD3TR
pps+KHZtWZNvESRLMGp77ApPU0Nuh+vncle4MHZ/+IJnVg/b+t8vqNVCoBi2PFQqIYnCff/lEYSd
R+VDh5gGO4trrpNEexwDGHweEIuf3uP5ff3Xg3uyg9puPcAlmXICysFjZzEoQou4WDIKOUJVoMm1
JvodI7vYT3iUACJYL2YTv35/2X+erH99+smiGVuaC4qcu5/PBh/k6Ggj/eLVS/BI4A++8z3QaW3p
j3shbEJZLITbjY6sroeJvy4zWayjsjr6UGi3eQmkQyc2Zz8q31srjRAJ3QyZi0xtualAkUPybtls
lI8ZWpuex8kbablS4ULBuwBNROfdw+UaJ0GwLEmTvxfj+ETn5gYby4vyEpR7cYrtzCfherB0tWlq
cZnbpOAM3d7MOtJtHMLD+t6F0ES6yNLgdi7HXgMNRx5bUoon5VnXucYmlHIsXwmd+YQXmlsRdtrB
9PVXo6nUNm7jQ2rIjyAfDsybic3kaLNWOlnLvq7AiON78as8OGAZfPr+lzj3gszL/F8vCJohNN2h
AywYgrUqi8us1ettZmiXeotyOnYblBftgbnVD66wcx94sn/YnVv0dVlyWuMIWmlzTqFXI0eVxXMT
OauKDNU0EP6SaBZt9/01ivli/vW0nWwXbUSARFjECfQBuUddOiyxYMIWVh2+x4KDP/VUQPIhxYrh
qQTAHjQoUH09xijabNzyAlxqRwBHEm9JtmAmIKXAYm4dO9E7OxwtaI3CeVjSFx/ff+lz3gJrvoF/
/TKYHbu+pU2+mxL1XKgCas/Yf5TWaK3RMl/J8s8k+Vc+FfG2Cs05Z5EAoREZ1k+VzbwG/eO2WSfb
AoJcVZZVHZNPRNhhgn9vZbakJvkx8vXaoCtFTtdl7WkHO/H1bWg4r4mM9gNCgLex9j5imJMEclR3
39+RM3uHdbJ3eOag2B05pTp4HZk15z16kJ4XpX5pUzw+Y0O6QNpnV99/3Jmd3TrZOpRHYlVhl9q2
QG28c2KKtzZGOWub8lJW2Q/v37mLOln/kf9kfZcRNIjvAUNwIYG2dWAaMn98lVTOtCbNDzPs37+/
KHnm9ftzLv3rqUqDriWcEGH6pJtHF8zKckjSjWUhbgFnR0eX4AwnP5AMva9nk0qPMoZlgUqva5vF
kNEPzLrsJSzrh6TIoiVcL85Ak6Vt5+EEw2bJpLYnZWAeUcwHT1pxjNftqkD6ZpWA3ope7chKnFaJ
xL+mnOYRYQDxOgIdbq0/T1P2YEh6pXkkEGsydkRtXf/+/vLPFet/vC1/Xb6fVsOYjpwbpQAKTYPs
stH0CzHAUXbDkFF9A7LC1H7VRX8fBeKHbo6ct7V/vUknq2yFG1eFusSO1ZXrqJ1ZigbdNmBjG2UO
KD91faYglffwuLwtagXFIdZBChAMTyVUDhyiZrCRrYM8p7cfvNTFyFZiTG1ifC6kvjP2ka/1WOM1
IP+O6aOS8O5RbWUDZmKb0J1iDEgAN4u3lOw1xOOWfzM44rfDUOOHKvLccnGyss9oAY1dFb1bgfYo
Dka1qabmKgL+f/Eff76ThXyUoTX4mNgIE7a7TcT4MMjQq/faPQOcowfLxJTV7dQlj2ES6D9c17mV
2DxZiYsM30NRejH2EdKslHc/BeZx0NAX53kWAl1PWyZYxgGVxWVvc+B3huwPkF/+sGeeWSTMk4U4
qN2hHTk57popJYyB5NwN4ujncNC7DUvUuuUVmVPb/uvKb54stdpAhZQoHJV5CJgWFvS7SS4ZDuyL
IRli+I7CX9kOU6Yx1Py10KZ8NejhddVayUWJOHnpFDH5U8Ief1iMz92Bk8U4kBJ2ozLd7SCmm0CQ
7Fp4yHrIeetL84sami7K5Ia7H56zuQj+x/tqnqzKvShJ2tGxMyKf7xlVlcWjQV9lV4HPRMv0hZTQ
gtWrMflsdW/Pf69fSvr4MNraiRlAQXeu0MT2+69z7uJPSvVpGvPEG7Rwl8GrYIZkzTBl0X1ok0Za
hsI9RmvnekIcufj+A89wS6R5Up435KehU1FqR57EcbDCcmu6Y760avOqIMBgXQjPYXUX7wgctaVm
o/MEYBGgIV/4Fb0mpcvj91/lhGf7/6QWaZ4snRPvXpz4DqY5GvtFSvKYjdxvSUzJ49QiihxryjRb
1WoRDsN0k9gDikOJCj0xsSepbK3Rb97ZshJLaHERwZmZs2kcOsnxRCxab3YEi0NGwmpQBzsW4ie3
69yLIOl+KOSEdeaMN/PI/q7kikF0xH4xoIDWk6x7m7vUyE6Cvq9d+ofVZzZjGhPHJABVcz5dkNX3
XoqnohPppTuqEUdxbOxlUb8MbXZIMasIfHjszWpgoBaSsCQZrU61DWBB75hI6MhZsB0xHkwLjOSh
gYPFGJx9rdVfwuSflyGBvlDfr+By7bOq07G/MDUiWrZ4MUr5wgAFFc9QfIQup6mwLNEJylvirdCU
M9kctFauwma6jXSIUXnd0fOsu/RixHNM3kJ8j3eFS3NrkBRwFhd9Twx146PBsLtp62EWNS1oqaD5
b0itZdLGVDgPOvsgMiLNqXpJ12rJFwxklnMMDK+ahlTqbHK6Y+zFxEoW7j393mnpK2MbVM3BJr0M
txUNMaCrM/W3vDFEwnnaJSEdejtCnkfUChw2/PowVi6KSK26EYL81DbntGGo6sYRCJBAMco5fwU6
+2xI6p3yVi+Jnxt5jJYWOalbzeOuWBrqtoJ+eJHB5jbS/otYKcIWXOsJrNank4cXGVkC63Ew8oXp
+v0K6eYnOtJp5eYIJnIXEU1Og2wdKR9BVVU/N1k1bnpgjOtwNBu2zgShL6dXFAU09a16YOaO9ZWG
3l1Rjy/6UD5osfUlNYkpokd/2GZQNlI2BsJkMBqMvnoUxMGiyvKOkYFPLo2RsTWGeJ+6OeUKSaZV
kcDr9oa7JYPpJgiDBqIBVo2cYfZiMsgr0YPibWzRZY9WS6ClSWtYK57bTo4rtAPbIuRBaHwEBEaN
AhXNHdmsiYT+OxoIdGI8gd2dE403leqviFFB8Y3+KJ+6FkKk9mD4JLsneZcs8xiJojU/1Xrj3jSB
O5sXJu+qgYVpyQyGBAibxnPSDdPoN3sq3qz5rnYoyvgNLDiSobdEzf/W6VW0agn6Ywopjrxn2dJz
uhev65FqjcEqNpNPx/UQHpXGo2kxtnMjed9kSlySBZaxqpfIW7p5/FXyy4SR1R2aJDrmPgOZqh/M
peI8Fo9EH8WMqpepjVY0jG0CAysN24Ge3kdVfp+I1mf27G3BUDAhcRVkvrA62GELqb5wLlDO99u6
Ib3GSPhjEYX3ajING2QzGWte5/LWId4tW2QUVNXuuvMdXNIxon9jfoEJnc6WgJGRAxejXNtGf5lm
+QVGLjyftvk1KO/FxXV0MaJyXPodIpvBat0bdDkP36/M52pp86QYK2WiOvQ2nMd0Dp69IHMrwJAV
awThFqPPKMV6aCRM5iaz95qBMuf7D56LkH9szn+ONn/V8IUNTDl1OMIo3nQ2Khj7zC6WiVFc6FT3
1NGxu/n+o86cluRJ4SU8s5pEIVHt48NzkuDDQiXT4c9lTSUhR4+7K5gT1yp1f9juzmz1f/gKf12b
HZYwgLoo3ukVzlTyMtGLVoiySZqzsyrYDzTqNi7N9p9q23M386SwqlAd+4Y7JoAijK8wh5bdSiSI
IslBdhhQj4YQ6VcU8tgX1QGb3lVuWq+RS8ZGYkc7BnuE48RtdDlUZC+lmE++v/Pz5//rRz6pwJpp
IDksBKQVjLp2Udg2wsQcrzLLVFdl0w+Xf+7qTyqrCj2okwVM9dVQYBJiNlXVKJho54Cfh28YieHz
++sx5s3+Xxd0UlKNiCzooUKcm4QLtNwrNnDhEPABEicguSTPCy7kYuqdo27r74Nftti7UNp8//Hn
HuSTKkoVZYYwX/Agix6btUdPFT/NnRHVKdpaW191buLMwKl97lDaff+h5w5O8qTwGTwns3rhggyd
bP1aTAAlU3SRCNRqoHsqLTa4Koq9RB8K1/1ZEqi1KRuGIoPhP37/Hc7Vj/JklUJmJTmWzFai3v7s
B6xGuMdbXCUds2nPpoy36g8ZEnMz5OLKF4Axx2oged4vMUVGyROZjdUyKFwNsTZGUiT5FTOBLoAb
jFTaGYuvojUBBSEk1XTEg0MrHums/7DKnvnhxMnZ0w2gb4426AJ0U7eqD+q1ZT8ifEuehGkeGRRh
xar0rx9u1vww/uMhFSfrnYHbR7HRBbtM0cDGs8WcqfXt/dAYUJXmIYmddemySZhFR4a9bWNyZ53A
VquwwpHN3lfY6sasiFQ0NP/dCuRrM7lgaOcBeJG+OiVmAxzcu1L+NAb9cyb913ee3+2/lszR9fEA
5VW4axuv3qLX+IR6W/Ft5YfdWZe4WC6oLEm1bitcdThK0XqRZog6Mo6st9imZx8R2bTqVbnXpgA6
iUqabSqij9DEcRyoR2zGPTNd+5lAvZngw2ycgYSiQhSPbur9SupAbRNtGEmNae/SyROrLvSI6mls
Cl4m/kO0b8G3rYfexaU/f6JG4j2nJAshZR+Cgi/i7leXJCbBDLbxOeZUazRRfngHzmwqf2aXf92h
QUE7JWI+28HPwdcyF1lh2dTLuO+usIAQlUzeb2pbPxx4zml8/ryKf31e408EgeFj32W0Te5cs+Gk
SvijZgZzpsZ4DG39T6TOHdEhNLoyzVyVeokMVqfpmJIT6FXFry4NH6WG/+X7R/tctSJOlno7bKQx
EWyx8wljVS16jbgLHsllfMunKVyEifbmYOVzWlSJGlKvHz73zA4jTpZ9FbUcZFIGnmEfczgu9Gk5
ZNWrO2I94IHUH6yh+mmMe/Yaxf++CqFml1OfBilZtvjebVls/Lwg+ApAfKcm+dgZaHYT3ouyxhNH
3Nl/vLcn6zyH5iIjhYRYkVnsKiZ/W/TRmzPJo0TRsfKaxOVuRweMIteVlvzQDWTiN1cD/3r3Txb3
FHAEhIQw2pV4SNHp+CSjjoZBSgBQGxmJX1mMb8o15LSVs9rJG9pbEp2PaCvHhRYO/kUudfI2fXUk
IAS+wSRyAH7RuMqiFu+FxVjI4bFZGOTKMJtyrJVA2MwgQIHWsOc/Oho0R7rGWuZ2RciGaxkIsxRz
wl692H750eOwnXnyTr0yqubCCAIQbgkHh17JfSdBlXhaM6w41I+LQYVYyOdxn6olgd7AmQ9tHL1i
mEZAUPjrShj6wqzlHE0bvBDwg62VXXWDDqZaqyq5ZmX+E1uJjBz71mLInY9G9AjSdXpVoBhHUqvB
30vn0k6HceaqAHFWMxba5cAvHeuNZxXSXsrSj0+FBv8wGTdVNZGcFh+AleGeG/GZxF3hbjyjOEBZ
CzHSWO2qwHCdNvJNBvFHjfhnpbx4YFbUHczekIcsTzgkWAAstbh8ypVMV7gdbnBG9hRdOnZrFZH8
kzlfnVl9dC5RZpUTEuAm2/sgj4zdWCApYQIOL4j8s2U24/usMFwzotq6pkaKbJO566JtikVBk1CV
5PMiPpvABRqPcVYcSYcONzTE2feNSb/1ZDsuuhKfzZSMH3UL/kd5lL6Ynf1VYgwPRkSqeS+QYPTJ
lD4rD6xm5TfLRBGBisF5W6v2wbHLJ2lqIDuSTF9qg9jG0nt2A4Y5fRnvA7qyi6Adk42JK2I5CZMo
VRteSzele0kO1FXMAgFTYMKVpYH6C5JkWQk7wftLNkmKSgH3P0L4Pkpv/aJ8jiBUUs9gviF6cJk0
9W+tlzeoRNVqyMZ3fwIog3rxCtEI5avlPFiWfqhG/BVD6eDfoF8NKeh3WHvFQvf6+C7O1Ltm6jfw
R1Gt6w2WjzR/B9ZzUcXK/GW0QvFcUrTZKk/2IrTHBaqBJ+onJDV5K1a2DMY17uX3VEu1ZWMQBdgM
+DUxtR/B6177YXMFmKXfVEEPv9q0S1q1ya8AURsuiZcuDzjhyixe106OGdRrOyyGSbmNMxmsTAwj
C7CR10VKpSqZxG6Msfno7PZTrxEhFl33TDxJt8q0qd+3Bs4ozFj+up0AaJB0cwfYh/Tz3Pvq7dFD
xKYLhGReQMMHfEoIGZxs91e/QftcNeOlbOoJQ2ajz6RVG4txEl5lNc63trvWIhojkY71Q/ZSe5wU
MllUqaQlaflladKALV1nTs3N4FvYlxjoQVjxPIyxfWzNHtfgTHjWdGI46F4QETmurBa4hw2RVARE
VY0BHIJEFCDKTePBnIr+WkXY+9i4NlPN4cDsHG5GPz4afqsuq94tDo0oa3Ld810SNw6FBgzEtqNr
Ebe3QR7QpynYUj1XrWHr0ibKvXKDkWLO3XE/wDHbj0xPS9QSkOLMycT8BNAtmx05pkw+wiot8B/6
+6rtjfWA02nRt1myigbilRIdWkQK3RGrLeE8FOxD2/62BkOQAEg+jTNUT/jdff6Vl/FawmvVreYq
iDTzooUo89DaGUUVP6gJfec6703MAZUHb1zqmJTSI4BgPDR57q1U5R2cSXtsqdLJDugPuFBAogWN
vY4r5Eld1R7xSLwJMauxkbwusU8FS/CwfIJZ5QyJkKqGOf47Q0dsa8sZPUy7Qge9u/Bb+QGa+MEN
6MiEKQ4Hf0wJ9lINnmtajtvJMG9xfpDdkHqfnVVOSwc7P74bB+yg7Da2HC+DgMGnleLSaVE/rtxO
R77CaGDZCYCQjunTPBRZvQ7C6j1KtG0O8mzhS++1VWaG8QVfAV8Ie2alG4wTpI7Oo5xWBEzhkiVj
8MpLzYPsuo3smnhrmNVzq5O/nbjBlR1Uj6ke4YyNHABGjvbMuPjLaEI6SMDyiVe9ZnVkpmr+lj1U
53CKb/PG7DaUaAelWCX7mAiHxqgwFukkSRe19TYC5gPxD/XdQnNmwulbVab7O4kNVLU8iqVGJmxi
lAg2uEPSKUi+wlkFGwOHUUIvFpP870imwbqPJX0h4T6KOnqs0moEsosZvm/eRSc8rJ8aQRKFmSz9
QMvgRdGQg5NHflSEC4qamiza2H0fXI/uWwitAyXxuGb+gl0469hjcMQoMbrLkVTHZRu4/k3fYVlC
TIfBRwPIOP2R7lQB5xkTC9+I4G4xhd1tJeE1FLpd7lItvNVmGzTo1yctkB967P9KkuFAzlxB2BYW
IO5opHFHoZ9wfsCpvARu806jhvGfVV/RNCC2a5avtyOMWTEMX6RC0ck1UWx0VfHKmf/Pe5GsEqcF
KVZ0V2Pcees4oqfvauHeG/3XKShRyzpor+l54A4XjbOMsK0tBihYRQD4MhqdZ0OY9Anqzr0ksOqD
yHcTwCVaWuFRN0x+/lUHHXeuqbhDYBjcrpGLXAwW85rUWzKcc2/60r6s2BWtuoe1wrO9GAqh86B5
z4YDPIEe8e+B3mFUV59V6uk0uoKnbvTrjeUZV9L3nvMGB0/aZLvSo7NJJYVrsX0BBlzBLDHdxxTB
yroG3MSq1kYbLQsRGGVXadvQnMdPu9Lt7shwcR+U+OjM+af2YpQjiblQCsN0M6Zi085F0OwN3SUs
TsQRgvh0WMgusct+jWV3UTqkZrVZioqgvSBfg+0j1xCDYL/hJUuwucDz0Mf6WE8S+/UAYl6DLTF/
1bCekysM3mOQ9/dRYd0Urf6bBf+qsuFuVQ6UHt0reK6AHWAekzdeC9mjIpO0tvzLJA9J8rIBjkQh
xnyy+YBaslXZVnpsu+Det8P7LsZw5PFub61K/2VjROUOg1ylWL5kSsPmpafW2su7vdb06yxwX2Vj
3PKkrEfAoiwkZbLJ0urdS+VvIBhsw21EJoa40ArvNWLJWlUVkpyef5qW8bVqDGtJFRMtJ7P9FfbR
QNvZ2HWm3+HswuTcgHsArKhuJvQ8y6xxD/GQbMGVijl7iUVTlP2agQ6n09S4wip/m1X4jSbSpymk
KETsVomVrI36EERonSTMhJXWAF7oEhyBf95kNUKdGfzC2MqaRtMfBvMcAKVkX2+meX10GeDA+euC
vYk9fsVwJV2FdmbvIL3AoLBnzFIJ+Admm75CPCRvRJ6UV1nXwtDxwGhhyf4MkuxdiydjVeTMZ8Oa
XVuX0cij5YjZu1LAisN65mY+SdmpvR0nJMrKQZXvSEb3AuiuoyUY3XULvWvaPUUMc+n2yW0xW/Zi
N1tB1CDe1RrUwXKS7AAcDmJk6V0B/YBm65Q7LzXqew519aFr++rRVSOd2jwT4zq1SMPRhewv2xoZ
46CsORCly7Z1yZAjQmJ66+GlesB5PzAk874qIjfhRUQH054DOsFR1woDiutWilOGQ3cu0fslGjWe
gflWe6ZTLYah1DEXV8Z+LA2Mq0OKIXkgB4jBSX9ow4RTvm1hr6wULDE/RFI4Vb8rKhlHors13Cwi
CAy/Rt5Z7w09AHJnJ/DTAuJOrjczzUPzlpNyngPdvRQJdzAIaYzhP0HfTHtl1euMqaIxezQK3b/q
YqhFAuSPDRNbub6/tnM/3lCgMK1VbbCCQtbu9ai4Y0oEGK72PxNrCG5NzsML/DzgJaCnbDI2qqUj
/KORNXCC6unBRRCrKWcXYNAA9pseSQY2F9OQG1und4FAOpywV+jw6I6DvvAsRp7dTNz2U/1QZIiY
3cC4qpLxSYQNjSGFp0Xp/WeobH+Jpes+rfi5B6BynuE+gv9JH8zew75SD1fYO5npGK27H4RE0QC7
AJBiXl71PuKoHGAIcQluvOFJw+pcy+k2Fgb6zkS4G80p43uz7d/6zhwRo1J1hmxDV2XaMb+xowdU
IjorVsO64DOMS3n8BpPgsqIRv2qjcTYDzArI+MMXZjtADpp67gd3nHn41RriwwPOzRdrAoo2Ju7z
hMVhSyKnwcODdCiPJoxjmnaMiuG6mByS33X/I5sYrIW+9yiESSvfJhvdqMgrxJ0/bGTNOzap8sg0
rHmKnbSgkiwiRokhPYqaB5VkZY1zRgZbJOoLdMLlVx1x9itjquypgmKecbMooAr2fKNBHlnitij8
FoiK1T8k3C92d++ew+m4zSrkBPD331vb91dOS0KU6RaUl0bTrmVDEp5JV3gfau2tNqTP03y2TKpf
Hk+x7MJZYxJ82kFJPRWWa7uv6baVNY5UDhvmXWdIrJrlXHso44iN+LIXRrU2as7BUDbeXc3JwMan
UEy8OVpGse3VcuCh1apgVwfSWfOm8ybYQX6IeLKdwFRXxpwWoIz8S6/ScFU1AdcKCQUsYD9s2byC
XdUhUmbmjWE67CJ3JZinsrSVPX3D8JLn56JjW1k3bjNHbqDz8mKjXDmyNVjN5xsmRnHh9E5z5wTQ
xSyUuBxSVbKttZRbQ6Qu6KH6gSeHVNqIHS/WcF9a+WijCWBymHIsehZOoW9wZUjk3Ia1R15wg0cT
+NMYkwkGAUnn5g1qi7IM9qWfXBuDpV3mpbSvw6Gs9nYd33oI8aiNG3/TRjmUfUxKT/jwye7Vynqt
T8HboLQbIkqNtQ6Om6MoRvtEx87kzqYxz/ae4nF6Dy1YNlI8sx7fIacM9p7rY13irCk8f0txznaq
HavRe7QQAII2eVWcKg6w7Zeq6nZu0exsQbFXN+GyUOSDTAqiAZnzd7D4JB8YFFtDpMjVRz1f5iH8
OXLXwwxEnFmEOJqS9NYCbgRcZBb27Sgrl7Isn22aosuiIejD4gdrrf6QjkZy1U7OYYgJJh0JBS38
7KIof+uaAzlz8NQH8+VpZYU5qoshmW6ZEBzcttV2Scb7NFO+9Ewn/Zh8xIbj+Ra4Ub+bUsomIIv5
Ni6GT6TeB0nJac2jnRaXMmY/xcECQIlOXvFFoEVqo3HMiQqd8MORVkLC/l0JZ8JsCh6pMvx81cZF
u2STfqrB+PBdIrFWsfksSoc/SJ2FuGG66wsEHTwwd2kV+RcuIaJLVtqjSTMccWH14s8u5VKaI3yP
MX4VsX5FLHSx1yUGTFXn2jpz4nBjNnV56JQ9EtM1IAYjGXm0F3ovh+uwNscDXt/gVs+oQnGmNHeB
33jECZvGbQt36hCDQd1k0n35P/LOoztyJMvSf6VO7pENYWYA+nTVwh2uqFUwSG5wqAJaGTR+/XyI
zOnOjKnInFnPoupUFOmC7oDZs/fu/W5BL4uMZZuSXS/tF4Iz+PxJypnALzXndrouiQ7aXlth8Mrz
1NzTorBOmTN/FXnzMA3Wa6G68WA18ORaSARhZ+9J+LNPizN1ASey5WuCnmafxfFtNyV3FcGj/GOY
91ZoPo4QP2iFqLOwKJjcmEtx4VczZ09J0REty6sycjZXAkOQlNhq26SAmrmXGDJnGooEZkPuFCJ9
Oztbzmgs1Bdz3sp9Zy7pfqqWNN36KfCMOgIB2MdufNk27iODhCxwoum+GAcqY09RNDu5QxAtnhQq
XsGV0pP9eamUuGlNe7x0Xek9WeJ7asIcyoesrWAs9lWyUetFLvoKfQnNn8m/wL8xH/CMjl8jIuf3
TUw1VfmLt1VY8rjNSMRY15HAwQq5H7uBitKE11GONZDmZKAol10Bkx8DVY6mAi/umOyjYfCPdt8a
jCMJmUaSBN2lzEfK8jg/M2gwQCyBctHYCCRI/UOU7lgR+iPOK1hNwzX5tDxkGURjOARMFoBs5F6t
74yUjruJ1iHgj9Enn177ij2EbueOJK0YtDASoR/KKHR3btXE707RPSsH6Ixhc7bql4Krmo/lUIND
hInVXBvCMndLbvI9FfG9ZjcJ6sX5MD2MmrGgHVwVjXsui/DkUyRulmpANVlwGk+bedoRBQuaKqTv
WBrDngVJoaRE5uwVXUy2KvAcgEyP/bIcY8ugS6RKSG5RtWljfwc/ZN7AkfzmG3UNIZVnb2Lr0VVU
VN0wPHsOR5Mkkbyx6m3iBABVYu6DLsLIq1UDIRfkYNKM+p61G/DjApwujFfCdZ/h5tXLsKfILq+X
ZryZ7eix9izCS/yk2VtU5NzhtUNVngLSLtLkMFpJejX67Pa1QdJEE1JNxSPVukA10ycYLPC1ZnwL
bFYIJ16Qj+CASgi5EZP/DAJpRgztIuDL5gA30k0tnKOoFJhWTw87ypYciO8UjNYq/19DsWeaozsx
pU5g6/4YYyLdAuvttlwd3Lqu9qHD2Ov4ISo4YeDqhJ77JqflwZnDT83uQR4C3Y84b28YEKOnaEau
PmarXOMZGV2KDm5jp/SLAK8R4bzQD5L+hVsPxsZss/MQbDihAPSdF9asGtX/g2LwAc/VBY9ZF84O
8cCrqIxo3wvx229VoTtuY1BLWwVCjgf61y7da3yCHHJYsSw/XgWNpM6mC2uAiCx5K3I8UVNO/quT
gQRcFnCJqrnsvKE5pB2SFzeSD2qAVDEZNeeo6IqI7dvJL2HpxFxcBmqnysbmFpqvbVjc12b3zSJm
dlNkot6mPuiE9ajoFZzSaYStBga73nt50R8aDwoJAQJ7yCGHqZuejUp99nPpbYekSDD00ta2l+6q
qibClTMjwI7LKzLd3NSd/EbPAE7JwEA/Jv0rUeUtV9ZrqNRBF4PaVmt04NL36JzIpezc+HZg9B7Q
5INW6YorSRJxME3ti6HoWjgzPZux8p7yYuzx/OqnuFx7nFxKc2ofhee+9kn6zQ1tosBJ9go4jSnG
muVl5HXvYQI7iquw3CVkzHxJfSbKZZ7cgPlknwj9PQ0YLhg8wDvGpXBYveSZiyI/GG48XI+ZvoSS
VUAtETccslcZ2vzIrXAsc/wFkKAB7tT6EX7Ll1bjCk79WWyXsm+Crm2v4mgkDbKi6MxUcpgqoziY
nZvvjSnqd7KWp3qxX+bJfJ5BOmJ2r7vzmAPYVAiQO2P4MXYcJ2XmMTwa1+htrGpYPZ8tYWhkcAl6
uPg6Dgn+0Y669gb6zl6cHhZJJEWnCQdXj47RXfhOiBZuIcycyAdaNw2DGafW0yVRZg+Ztl5CIXzy
IKDibxslzkLtnXmaqz6U2CKtfBnOK2Rwm2VgNTKZFu1rG3aCNQrjwkcRDs8fcI1MqkfQTJz1qohu
ben054vp3EQ6mq98PiKo48vGAmdcKO6cIecXHTPXu6jv4yDr2Z5KNvAT0vVmP68Ls7ngp4/dRezG
oX4lIqsM2MZSTlthfIrX698EsFZwBtiMMJ56X97MlXVBYfDa2erBrt1Lmw+HrrWIgHv6IZLGcYXM
VG9NX/rcjaykFQ0f2iicchpaNZzIJkqL/qsB+ng7c9OXnvdSJ3SpsMk8J/OQvrlNClmzYXcjaepZ
2evHmqNrNF1r4oJKnQ3ovkfoQvNOCoZ2y2jftiP2qGyOh4Ob4HIHCSCurBkNZLSqRr2456wXvXVy
bM+SdEVMtROjvJhkrshhckDe6Q7o0HtLqDsBJ0R4IwGQ12HNMMVSa/esaL6pohaB0ev4Cj7HSyq5
B1iYaVqym1/y17Ubv2XTRUKaggGWy36Rq207p5is/PJB2Yggwf6vUZccKDyzPufYmO9iR9kMyije
53r2AqYxl5FjA9afWqqNamY7iNKL0oFEk7v1rTWmZ03KzZwlPWcDU0WHpVZ3wvdfoiFqrlpdMCet
qkPdMZwbC/9GV3a/66HEsSUpPiE9qoUOho2HEvngRsThC7s2fmVkHAskUdObnlxjeKJOA/vq3Pk2
XGOXYvNUJ366JfUnYs5A4TiYZK9PZBLzlev0Pm6q8rSMTgTBtbDPdejnB9rK6U3pt86Lxrx/KmZY
O0Rzdxv68scw78/DUSSnARXsdnI7lksfGkMBmQZ6VxZ07mDAWQMuyChXZMyrRH5g6ukgGU7p/prY
nFB9JB9A9wCJmUBwkoLlh8U5edQdkL6oUMm+zSUtwRYFSNbH9jGCoH0WRnI+zRX8ewqgy6aDXWcz
WgU0QcNQRqI7ETBESx1Ae0iBuAXJNAS1GkJ0JTA3yTnIGf+hd84cne4jL6Kbq+imwBXVZ2bMIS4c
V2qYA+fSEEt+qhyQSUs9L1AIC7WBWM9aMrGVMjoc93TBJ+z84a27oGu13TQ5IoBsz+vMNNYTKg5/
6l+6ako+ff9f4WQk1/Y8hfvacEXgN6CqOtl3zIs4+iW09nqzsqAYwfPLZ/scqiJGLRvRcmoAN6o5
zcOkuDPrsKDDE9dXcUq+EdiPMhhYfXcydIAhr3JidAUPUdKZ7EDQUljDqh1TW8YCRWzfLIoEByr6
oMjzQ2WJ9jyL9R3XJ3/12H7JkQrs1xgyjsX5AeKQuDAJZOOO7K7LST7Jub0FGkpCfezuI/HsVRe5
8B5pNKGQzZB6t36oGXAs5XFyKn3DSd/Yh3VWkGdBzY1J5TbU5kERhD2rJrvpUDSzbFoFG5K4VgPM
S+hmw47SK71SiVJXFfhtxrW1C/0Duh6HFOM8Y4i5l5qgFENAUM0ERlkIV/O+khNrD8kAZbNcTSmH
E89N6JiF3PV9arPUkfS7NZjt7aEixXviBicqUDM874fEuFVjXR6ciTO7lWT8kSb0U3uKxLFEo77p
HTB3vjkA6cSIyiZMjptopvPGYDATWhbEuXnH56L34VBejlF1oXvt7aBM5UzP6ocm6p++PzItWjTC
TfrFUSkVqVXfSkbyYYanWxMisUPO5gY2ydBPi8GkA0prycDVpAVJ7EY0sQ3h/s8CH867VdHgSVV1
SNe3NNqTtwMiT+MHyVNQ+q4KwBtMmyK02Kx8Ac7E4KpeX448FZOonfzMzukodxDstwB/OMcY04qE
v0T2WIAYG5+8mQEUuO0XiRjzTLcrfWR9MVAEQGdDajFYAfM2iYZPSmrQD2xrp8LpLtvJvbfigtOP
5123tknk45yeyrx5c7PiQQ/yvTTpl9IUgSgNGIxGVU2LhkiRXdJYa3pL/LUjMTBy0a6lTft1FS6U
5Mdwu7CWkGBRBUZCLHGBtmMc7VNndM+135LXadEusNUKfhu8bj8W86UzLwz9fCS0c+S+KSclrMFj
zJ1z9tmrjloD0itdeYsGk8JgAdAvtTfmghFh0PIp9uFX0hfYFH4VWMT9DI1Tcltp+paL9RKL5AUr
JSSxOd2Go63vnCrHQ7BY7pH4hRvRwemycXukLdjdcnG++qEA4h6DIcsY/iG3/BaW2ec80ZgXXf4O
sF2TnlmeqWK8o+1OgW6bz9x1EtBQeJcmkkGEwbzfdiKbrpNRBGXkcwVEVbMVhbmleTrsuqH7Mgw0
YPUAyr2e7wwXRqhjd7dlbVVHkmatU2jpWyjTIN17D0O/sVwaY8QQILIfxoLgxmF2aKOy1KT06MDz
1AVr5FRvYhPRjWDawQcXnk9reb1UyZXRajBmK1YXHe9+tuGKcVu81jqJt75qnCMRmxDgUFko7Xxo
vtvdOOkrJj7RbsrUTIsWQLeUp2husgPmQpcMt2Ui6SfET0RtQmzl7Ba71QnVqPKmd4FhGhKDpU8E
zO2S96Q5hdk3qnxaUR7NkGj+koqZmBhGVfU6+LCaGOiLXEiwsR8X4MixR9AroFzMrsjjjcXaOG56
S2fNZeiVFrtxQeZcNCRVWDLS92FckHITFueh0uXJtDUHJwfZz7jAMadt2J/PgqN9UiIgwN+EubSg
upzcy0pXLzEk+YPZOEuQLh36n9lvNr5PYS5ILxAzzdFO8oTTBI+nKbsZhB98wpxlNSA7FMU5PVjG
YvdFyGbvMDvjeFtPO/J6P0HojTTYMaoYngrv/GT+IsYIdWGePQuimJiEuISqyenNBB+7qdcvQvvC
CNQIX4Ogvi0t9iao3NK6yWuuIVyxl9hm2DlcaQWSQ13Wjwycl6cxq4tDK+0HtUq0qjT8giRXHimT
idH07Y9OuF9V1kDv9mUw+IBnDdFSiRBrtVFp1u7HKS727ixullWPQE3k45cos4s+Qaayvh+DGsta
G1RLhpgqN/FpuNl1ETWnIQMYlct6PnVLSjd8mdA1kalKqcqwXQmm50BvUGUUEQNWlxzTYY6mC9/N
6RCsXGonBwQ/MjHUoC2CvPb9E2kEC+359gs6nyRwnOgJEO7KjVEfjtN7x3jtURKFbO8KEhppcXqH
ihSWDTUkSpTYG7euyF517HVnkTkLagw1HBE0wi+Pp6s57gEoNKdKs2L6BFNufCs9m7rhPs6nW0qZ
c8YdC04vhEnGuIo4fP96TkM+y9l5DEta8ToK0VE0NDBU0p/RS55oSpjfEFPd5wji64TDabb6e6Q/
nE+r7dDJrNulXwscZpsDrPDNXMTQEMzmKhzsCzFElH30vXpREGi2CrnicYQrw9gBiHvM4LO/MOoh
2Q9GZmy8qjstHacG7YbvXe+pne+wc9tVBSYVRNsepUTP6uFzLmQMEVSaPrqw8vdaji+ZB7fV1/lt
OFvxdnD5pJjgfklDvD+DIN/DmnyC13s60IyEPgoTp0pu4DdvRPyVZoMiOKYu95rB4zwOzqGvEQKG
DiQ+0clDq62rwUYDozRdFKJpzqTH7Bdx5ye9JPqipXhIemZjXeI5XOLildYyci/lktVQdniWx+hL
UbbzfgUsboqGGyGWtkQdgitMDO0nk/MhQOHFAc8TjB2qOCOMm6FfU3Bus9u4f1C5mR4gjJ/DLcbu
IvVVJaxu77JjSZNR4GQ6e7unOCFKdjqR82AhbooQPSblQ56FZlAnHqUYNQVqIRmz6fYaRykyR1nU
Z6Xbf+WLYylV+o4D1SGVzu2iyzc3zaK7FtsVPrjF3yfENQHwom0ad9773yhJVzXuvxF0fuf4/EE6
XMV06TwO+seC/Lat0PGN51e3vcY5gHaF0O/cOi8GWnQ+Gh2uNvcsG+1XEGSrKs67oXP/d5rWn0jh
rR+l8LB/MFMN6bGs3Wthuo+1Yd1bfnMGofsCIxw9ydjLAyOnZeN4x8FbctCryZG+xf1ffxg/kW1b
Pwjb7dhSdklb91irCtAxPArqJXkAYQfdt2jY3quPGeX5X7/az8TD39Xcf/jo58ItvNzG89zU6qXQ
idh3XvVEyEa6SUbnfu4HGOOTW23JiVj2KET/Ri7+MzqL9YPVx3OzJktRXtB1XBgPNoN7AeUnw7HK
QVh36DIbXE/bGeryzew2cJ1Ru/AFzHSz1F0F4TqU3bBLK5a1GPXfhskDkQRLy1wsx8vgrIlWXjW+
6iE5/fWH9RNXxnff9B8+K8n8v/HrJUIEkFe3YeR6t42RPa6xSt0iuhur8KcrZgaQ8fAP/PVr/kxW
b/0gJXcnnLS0zyBW0ZRwYQ0Q9PxiwM/eDDZI437h2JWNq3wnrJ39bCKkHCuIEBq5NxvRQrOndOS3
pLfuczcttn/ztn7ibv5u/vnDZ+GEtGeU6NxDiNCiL8z73s3uwgEOozuIg+ysb0ZlfpZte4IB8ndy
/p99AT8ozo26xP9KPOYh94edifxMUwFuhc1QPhH5W2HaO68Jr9tKlse//jt/ZiT6ft/84e9U9VCy
DA8Z7oRcbbU1ELggp2HbllRnbtxSIdZHppvz2nW+bjnJoD/zPopx+sgjOpuDj4W315VBnx69Sj+W
n5aZXNPUS7Ylx0f8u0Sa+xWpfX5b9oeyrvogq42nv37/1vfr5N+sreYPVqIW9zueZG0cirYm/rM9
Gw3O83IY8zMhyIVqzFAfDeaLqBTjGdAoAhzYzPNNRodAN95dM0yPadh8FR4kEz/29HaaOOba0TJe
JrOlTsxZCC2VC21iI+n3I5PTc8vnS58aeY6+RwWTK+ddFUV3mYLhY9NSpSnaHwSdV8JAYgCs7bI2
EK5KY+72VjeBbE5CeZIK+apHXspGokxFpKJpq2tGFHHXUR0BHSIKZ+t58TfUGEQrKcpYy3ojmZEJ
22R9AX4JgDR166C1DPL1arr2pKDT/StUf+gZjJ+5JanGQN7qiz7j2I0Gy0WPsJxsHDyILgmJMsW5
O/LB5Bwv0s5mpm7be2UROWraiyCIIvLPsYFZ17KAV6mN6i13W1QSZSEBhnbefU0DgenjOPJfeUQL
38czaUOW4rQyX2HIu8DLdehHcY/Mbd+v0Hd0pc3GXtC0ElRhn2d58QCmlRs9nEwY7gZz8izsxk2e
qm9lh0ZnKNNXIoEeGfuNR0G2IIGwsTw1Y5GeZOetwtJM7BRyzfvWAmflGFL8jSHjJ24M84ctE4PC
MDilTI9ZN8wfQN5fzDmm/Bah+huQzne3zr+7hn/YE3Wm2tz0O7bZBK0K8NkaxCrV+2TkC+onuzgU
lLGnFNnwpuSQkEXwUclHq5HJoqArFdUPzbmvlgVjdehI98gbXO6N42qc+A5gHEkSZStNZo/1e22k
45Zmwd/ZTX+yo5s/mG3xWDitaFIP35xZHaHZXOXENdzgBfJPkc8NAfEZWUk/pn+zqX9nY/27z+uH
vbVkhuzZRAEcXSubD4OdPIxobTcIohv4QOb9wq7PyZX7mVC3/J6jaLZziQMZQuRJSdddOLaf7pFO
hwxql5jDRiy73ZD4Z/04PZh1du4ODFJro7wXLpZ4a+rmjYqQZKI4o/djp6+x5a3/v7exsV0ghqtu
VUkP63tGXWe8GjaXI744VJRAQzeqjYhwabFIpGioaRV5N1E9XEeMPLiQLYTgBOpwrOtZQaroSGO7
JmLFbbdulp7VSdbsBm73mnbNlk70nRkCBouI02Lv/K0s+4/36T+jz+rmt0+v/dd/8e/3qp6BRMbd
D//813F3t/uv9RH//Rt//v1/HT6rq9fis/3xl/70GJ7191cNXrvXP/1jV4K9nG/7Tz3ffbZ93n1/
ft7f+pv/tz/8x+f3Z3mY689//vJe9awDPFuUVOUvv//o9PHPX2yXy/E//vj8v/9w/QP++ct91Xfx
P+77j9f/81Gfr233z18c+auvXJsBu0KgLmi0/fIP+PD8xBa/WtJxpCck0kRbSV6prHQX//MXy/7V
NunS+Y50lSl8HtOur8TT/Qpix/PZZSya/7bLRvy/39yfvpz/+bL+UfbFTZWUXcuj1Z+N167j+CRR
KIvrXTkeIbs/bH8oUUwi0fpH2qCWvMlcwiDvdZ+NZHpkURPurF42b+AYTX2Ltq+ddwmQnYfGFcQq
BZnTVdPBiP2uACoTxs0rKWzmU+akqFw9M6mKuwLGjAUOIG3iwPDJ5wx81TX1Ph/HPLuMDExCgbQj
xjxIwLFjbWu64hnZ6xmezw8Vl5JQI2HF9K+KdNYErLV9NRKHnTLYhFvsWuXYbQk4XNpov7DUDtOb
jAvhPvqNTPv7WFcrhbnowMA8W7lwFDN7WY/WNhITMLGNVxiIuxhW+XCDEo0u6RRDdeZw2GJtCnpS
Ot3DpAl4f8d84C9nNSq7amfMxA2S64y65p20lX4+1laW4HrGx7XO1LVvIqst68ndkqDR0tt3W6ui
ELYnp9m3mTAb5jFATvdlKHW2p89BWBj2kLRA95Or9rjQb2Z6bbpOc9sJmcBbzVvBXLE1dPdpZUSU
HQewX+hWEHmNwNBywwSG7TvLhRTRJLZ5PDER7fH9lmjKXHDkbABxctTUostd60uFQ7uhHt+k1lIa
5AJAU/iCP6G9l1mDgGXoRN5duG5CaYREQU8vrlUY1Z7MLr2cBrdEP014yNAwvtVZdm3ahgGJB+Iw
EYk1ClWUdi4bfGt+pNJHpOjjJDkLVSNoFagx6hhg9TOn7xVHnC9NnaEZdETNCMOC8ylHSSLPUPee
3vcMiAu8hqFp7Yeu8Rhq81oPfC2AgEo7C+tLqlpinemCVhomigKtEi4dusuksYd3vNZNe9CaHvhO
scXdc8fqDiWhJpm0HbVBN7u3yEYDr0o8UeVgSN7UiyD7aLR0+g6CpwTqgPhCOwc7Qk375iEMkx9t
xkd+tPkTmm4DM6peniYzGWggZqNJiFrTemPuo2mo5EzWyOzGcVB0RdOvLapmSm8rz1dLuZ+UyN04
mIfQaN7RvRA9wKgbT9/XtK4x3Uud1MLbz0zw/VcfSdZ8UsqNZ49Hpt7QB7levDXn0W01dupIhuGV
6CHae8QwdBkCfyrNlKl2WtqysOlrIQxZZbuFjZS6kWOXHxezXsph23uZxBo6JTA2dwQTdIV7CwzK
jHbGooVGytBXOHzSeEDHth0WpEAIQQhzWtAp2240ByT2lvVZpIus23ZiGevpSLxdhn4K+ScXVpuK
1gDrLO25PEW8Lya8SZMgUEI5lSOKxIBuhsjiWX0Y3ZAd485nhAva8onOs16+tE2ExSWLLJJXgctV
PSryqW3HfYkQs+beh4e0bUNrWc4Wv84B3JBg79MoWZL+lKmhGq/ztqrQwUiIotFZhLpCnseKHPS9
SycSoL2cHOvDnRvG3BUZj1DMcNIT+0rOh9Sn0jSN9IFV3x6fMbrL8Gs+mutlnZeEcDFzKa6yxUya
52T0QXWUlldYt4o0ZPdap6JOdsptlbllOprJa/RtTX5s+ljqs27QkybBoIjLO7s1UVgQTO4yNBFI
+WE/Zvlg3ueeV10ri1RTplB9cbRDAldQyqhMXS1Dh1DFlTiTmIKaSDwivuEWW1paLxeeCRJdUeQV
VvWG4NT/MFJ77Ha65ObfwLuQzhHJrnMl55Sz4zhKJwz6WrAUek7cI/b2vT47g33pl/dEB3v5s/LX
rqaRZ75Btk3aU65MrArBStCAmVIJhYLNapv+LKHOqUmDrXD4o31ncOT3uET2PRm3ZMOWyvU/xmR2
p12RQy4+NrogbbInljB+t3jnsJBQJF6jgmpARGkTh0Jht/URHqZlHijappNs+xEt1HhDl3F4nana
MPssiAjvyHM1nD2osEx+AcrqELuVWDjwN4TVt+ZrL+Ip3fVEb1tEp+aRF1g+2QwHEuLb5GHusHn2
uZmdaJuH7tHLexstbVZEj+FKLThD/bMmn4hSABFF+bSGwsro3RhQ54EHbNBWcBxykh20LpPWaV9G
8Ndon9e7JFczx+OxhULWdRyHzYxb9cbCy2IAqc/K5XyB92I+OXz36nPS8eATHtYVb3GxGsMW15zI
r5cWD95mM5cR+rSkjrb+3JZqO0+dRwyRUYX6ZpjnZbzBKFny/pji94cuRv4IaoWNn4GTknqLv7dQ
gTHCDtsCSMHmsmCRiAKzzQf7YXDNJt1j1OcQa9spkkgaUswDuXsNorWNBAVrkJW2We56VAjiwlOV
Hg9V5eKAddMBCytpPJMITKtd8gNpLqm10z5NvWOGD9UN/lCN/V7w/LHA+fOZAtuKpLxyLN8xXcEB
3P6hI9ImGQ4+b3mzSmvMok/7ewFAqUQxkPxWGdSmGff36nvJMHDaoH74/hb+v62ILVcommw/r4nP
CRZo40T/44TZr/z4YzX9+2N/q4wtoX6VazGrWIUENH2+nN8qY0vIXx3fNx1b+rbLt0gj/PfKWIhf
JTcnETn83LVtRdH8e2ksnF8VT2J5QAkk4jBaqf8PpbFci+w/dNtJjPEdX5nUG6bnurZl/nDtNBUV
vYHd/QvdiztHn0xfPnV26R1iqk7svPm7kukb+k4GJx55JiJh+85ciEkm3p16FBXlwm3u2WIrUv++
jYGyCWM+4BQtz8oQ6gFWxaMt4W7TUUGsIhC7jPN915R0ktPhVeb+Cy+D0QlH6AIToTTQgWREJgf+
YJ5HcXNht8VJ0PtBG7M8CmeydyHbx9awGtgqJo21rj8aOVXgaM3viLznw9x2XyydDYHftszR8dMQ
AVxvybJGlE2REM3RRan6W4Ox8mKoYpuXOGgS5yULdR5ErbidvbRm7pC9rv+pVXk+lnTDU4ec27qx
NgUJZdtC+f4ujq6Kgd8tVI1yssdUlppx4OVfcTO1LNdmtjfbgtzFCCklbdDNCIeeJ5J8uM0d4IOH
0v+ILdw+K4NqaZsmMOuvlq/2Zua/ErzuR+VL01YDrkB9DgR7RazxJsifPbpe/mbNzq23PEcMCKch
3vtxeFYsyVtCCUdUL1p3JPAiboaN0RZ7r1qem2V5S3A8tVlz3/v5hWEi+aHwMtkXikCtsg/WURAe
WHR7nV/iUuJNh+JDUyFs7N6DlYHQZtN64pYqOt20DXG4quh2oZd9s73wrJ/AM5qdhmwhsB2W1YdR
NCDmZfYmHFJYJUrsNq7uI3e4nGpM6G7SNRvPTq4LYZyXGttW36ZvYREFVjK+8mJvSWGhrKmtY75C
57R7x/5ODZche1jFKZmzY3cVSDxpEI4y3TWQHLYWWveTdmAbRNY+TgbrWCxwmzht4eMmkSiPzcc6
3dHNvFHzKnIS1c0ghsdqqd4iG/cSKIGvtlUWQeFz9TUDMbZSFWIfewkBuxOnx4ZrTU03dfNidvwf
bV6+TLb3ktkxJ4RoI83inTTHraWfUo7m33/eDnLntdFpnPV9OUfn1O84jUseHWP+ioa7+REuhL11
BuPdwnAEi1PfDbnFBUV6ULd49Ii9I5kdHz2o/mwG9TA+FhGtHTL0Htj0Pgxl5hjq8xfDrnHNt7h5
YGEZqCRakncNgJ9mFMzM/2lljh9S5ZS0hnhMCH1nuOYodsQT2xfNHm0A4iy9K5eccVCsK0ekRaKm
sw+Ty0406NUKwqGbyF/gZN30C/KEAUGSMnDcTXd0uIjDzdJvoTDOspkrUhry3lDXvp8htV+brnp+
Aue+Tu+Ib7Sfc7vs9yqPFV9QfBxt8TbRxwqYgrXHITqgbHiLrLNmcayLMIdpVj9a01AFC+czXDTu
9WjYJOIZiLed9pKgKIPCIWqDph7arV2T/bB6HDcRkZIbX0TYc6lP6U5h+XJn80Q/NOfv3HaR25xp
6aKwHusX7AvpQZXjfERPcT5Zfo9KlKMPc3yQsv1TPcqDnfSkJhGnHMnkRBw8c1uOVjH6rwr6C5G6
cUBEO364qXxpQ774itmWa36hL3/f8gEhO3oqzeImEfPVIqNdWQ47D01OEIY4k6qYvrVdvDlLcZcZ
wByK8KtvDx9C5HGQCAdxvGuf8hYUcmOD78SgUaFMI/EX/zajSuIQkzdod+dFbJBNU98Xanw2Ygco
DsLgufsSJcNtV2YfdiUfLNe6DavoYzFvicmN8MiSJZh5zU1GHFxdu1gaMNPObdHvZz1i5bXvK5Lb
AhJk823v9Me2GhmOlgtyCjrwSVpekP1Ca0Djk0RxluNMSqozk3weA+rLUjB4oILW8thhssIzU97r
mQWV+AuPOFq3TfZytm4Jvnkmo33nDP21NfB8Qps7Lym/yVrxLbMl8VcOB1yaw6ZqGc5II31zEvNC
OOXJcblPwsJg1YNgEfjFeGlMxbUHAhXptxkYpIYfXYVgfxnuEsBFZEhZB3sSyB/6EFs57zSsMn5x
SQ+rL5KlPIgwWGz9jghPr4GWg/uByINZ3KtFdnvl5/MuU8UNgcMXi8+iOiEk5CDG5MJIB/SSRVSi
Rw0vSSqzLtIi6IkC2ka5Zvnhg2yGsTg8syIAJSrLWx+r3raWbbQrkIIQ0IlZvZo3BB6l7FKeJPpJ
dUFxYa0EnjD6SH0ESNSnrANOe21wU5Vx8xRO5U3GojdG4+Mi1ckRtxTzkBBIcoOP9YLRDV9Y7p2a
zpX8QcgUpFld9c5daH7OEpJFzgW6xY36LfTEwWc648b1heX2QVkvXx1gZ7vaidLrBW+LS93gZHo4
QVcQoqFFocu7nMXokNlsLfFd78Hht0EVb9cdyDY5j5rG8khDZ5O7EFvoEV6axOStgjZ0h5lJ45iv
oAynR0Fiyv9i7sx2JEfS5fxEPHDu5G3se0RG7nlD5FJJ0rmTzvXp9bFGkM40pCMI0IVuanoaVV1V
EaQv9pt9FtlYEkUT/XRxf+66/hbBBE10XCaKgd2i4xtYprKUrP4jviVWX6sij2NkszWtXkTaGoww
biqp8q2eklWkhCZ31As7A/kko35LvBAcRPGRPHErgy4ViAc+qXBl4Ftd6xkSU8kHnjjOKgJXo5v8
MivhfJCQxeA4AHIuxRxLxPa9EOTKSIkDZU58AEgegXOvwIwx2tXBKoNXRYXsqhuybOuJWifNoY5m
rOx11T7bKaj7xPNTZBz++AmLuTPnjBOzGGDksFqlNRnoFD6VrmvmXsRPZYEtqYshSlAcWLknEzzV
ajRSaqQS/pAAt4kcTBuH1tMu5OucDvbsgwxH95sLC90Ntp2vfa0/ad4oCBMBjdF75xdP/b9mOf9v
bw2vMZLin5/4859C+r9p7+fHzdM/f8L/h0q7Pg9+/ve3il2R/7T1Z/Nv14n5l/zrMqF55n+QgXdN
W+eqZ+iey1DnX7cJzfP/w7QFnVBgdV3b5X7wP64Tuvsflu46HO4dZHhXzHeQ/36dQIP3PdMX3AEc
nxuFb/3fXCf+Cun/c9Zk27ahu67DNNL2oDnZ4h9QNi6nbQoQ2dn4ab5tVbK2KkoXbUxSw5YIxQ7v
6K5BF5LkzjtZnIKgPnZ+sLMy7lv+VQn5ULbJFRfHFTfnS5Q1y9Hvzh0LYOUBqJiXo6XhyVuWjOtw
il+JpL7bdXnH6bQgNbD2suCj1Kd3y0deSeovwthbl1qrqc03DcEGPX+J7ZY8bkTE1d7YWfrgx/E6
Q59R0R+COf/p2/tf3cz/3aTAB2LafF8u93MLodL0/zG0jN2mNxQeuG3M6QcGgJueps4m31Ze4lBw
3AtSUoC9dR+VCM9Tkuc3MZtMk7aZqVMuxOcwRqjW8Q52xTXK65fBGLV36BXv6dxEwH+RxLKmIo49
kqCSrQwuZN10HIV+dYMh3dU20+zEquq7nmzCKO0PZlScTP0XDFW393RMmBI5yYit5ag31mEgkI1O
GxCqGIdLTrXx3TqkCqt8qe0Dh+MeRCq5rW3+5PTBUEmU9CYe8FE7pFSclLLMATHMKq8VWMtENe0y
ZDJ9FDXQLrDnOuMSegJsqfln8nH+2SQ7ySYeXfiznJqU7lEzVP6hEuZ0CEjLrmpGKVhc6os7ON0+
kLB2RrejbZwh7ZIq0uw66cTNiQCfDIcqTWpnkm2YdPq166Yfe9A+TCfQP4tRvYVvPsXuR606aZZV
7//rb9uaL8v/9vibxLIMBlo8+rB4vH+MXJsIsBC+22BDKQGR6+SjiPALtEECT1BkE2zbbDUW1bBs
jOIdUbXGi5l9+O2wUWlf3v3CEvsZWjGJPjz6ufaYpe5zk7bNjbw1AVOVu4uqnv508z+wjaiLDkuG
Y73/6CHMsinh8nVDWidJVt1jsErbFuMv2U61Lok6bEqILosK/AfWimxTZHWytcA1rf7GI5wcv/F/
/Yn8pcb+4xPBs6uz/Pz9n3nl+c+E1sirDKAHcbTVJLk7D4gtpeBNuCUdjHsYoAVHDp+71KhOcaM7
kAGsb2Su+EKybCOlS3akpXdcozgtwbgBXo4Kio6IEqQrjk2tpV8o9nmu8a6syXfTx+F9s2kFB5Th
A9WP5f9BavtHmyAvNEIbWgmyjEC2EeIfX7FDTCT1BmlvzAIDQTIcNQM2d9CjbSSmxUVxRFpm717h
RzKW7SBINWFU5yCyDGVCE6gcis3oj28NEs9JV8bFn91aesXX/n/47O2/poJ/+/QtRp+GJWaZCYXJ
+8dynDfAZB1YEJsspIfUTB5VEmXbOK6uDm/MdnKN7qhPhVZyS+IfswkKH8L0sKa62zpm0qPJknsK
41x10IYBopdNNjfKtQZChk2mmj5yp2YEGKqrUIS5Q0z8CwTOdVz4D5ZmAKcLxa6NRm6xOS0L4WPv
EMKPZjC+6XZ3GfyGhLNgjqdPYuq2vq72so65Z6B35I24Iz2Iwng2KMnIqyY8yPQ5mFtnBxpXFjiy
D2UZk5ntqd+tQ64bZk1eS8pm50vjLZy8L+G4j2UAq6scChz7cniMZP9c00ONjBs8dc5PiUVH6c1b
kFurqB1PXhywpKVP0nXP2DHidSCH5+YPPVfN0qmMVezadN0qE1cuRFdJ69gu7r9Mi1NaHp749CRe
cWuiSCD6Cr2qWDYu1xqfZ3oQ3VfUFBuPUBw9CzbhxCY5BaG6tdwD6AnQd56KAzBYNcQX61NUZBU4
3e7xT71PXibJiJY0QM8VQzIjP+fKxSiHtypuja+AQngSiuZXXcnfrnA/HQoRI8GZvZqupcqmQ90S
FnbN7po01dWqxGdA8QBEZlLJBmFCPPwGyDBqfqGunUy7MM+OrwR0peGpZGC3JrX9URIwXAzkNT0N
hYq64HhlqS/bUvk+80i+1F1hLjjMS3fEs6UmkhvxI3XKq47V6NhPNUZwTClIXFCGpBkXNAuF3qkS
TbDxIgzFZhQujQnfWMr+ckyM+mhN4lM10WMeTPUhQVW7IdSrTTeIcyTHBxHqNpc444AVatUZ0UMV
9HhNDO2t6fR7ZxRqQWcsmWB7a1ladgdvB08H6GX0IBimbXyVX7xquDGtRChSIuHvWVEf0ppnaAI9
+Ic1/7ZfjMNAKsfu8frzfMwUk8pTPyomPeKJaj1IME2tHSCeOEwNbOZFG2yzczaHu9ColFx1TvxQ
uS553TYcNzKWz1KlP7npNPABbBIyqvpF89qMZQOdDhd/8GYD21jkw1tZ0qGWu/HBMaiOMHNyKcEc
q8ox6tvpF8khD78eZcdCYsJhkEKBuFe5y9wPuJ2A2fIbIBvgOjbZ6G+hI36NnbapTRreJuV/Dkn/
YPj2MYD+s+G+QjgpJ10/rq3CasDcFIJkWr6sIoIcVZYvp0g8JLExrHQGiYwY6cCM/LM9r+l2+p3H
KMPIT5J/wxSlifVF39SYKnQsgkNAephOTnfr+eXSbIoT9q0HqyUy5vjNzcjKm66lTOBs67Fzi2ZL
RjvdE649JO7YHnrAJjxA4UaAUKj0xj+Opb7uqvoQ0qOnq/g4GohSbVpZXJOsn5huqkXV6m9dnjhr
jWRLGspXonI3vTcQaCjAJPufED2J6pvTP4vA8Ih1jB91MD4khftcZtHVc7tLNOHA4Eb8bgfpJ7mj
Q1r5QIVd4W7kHKXEAl6j5q3rTm93sU9vr5kBvkaBOpOS2LdJXW5B6cUL0u+QFU2LtGK8Kaqejh7b
qDauhyRlDuG7hf2K5MlHaGhwuLpkX5mq3BWTeFbEry6JMm9W7qC7tfBu4H5ZHslqXYYPGMxgH7pZ
gSFT+HxrYXvjCq1vUzM4lBNsBJ/KlY0oS7VBbZntgpjYGfwJeskTnmaU+9wNz5UTRKu8RTnUUutj
TLc4fF8NBpmLSgKXs6e7bTAv60X4ofdkLU3Rb1sb8kzEwCCKJaxWGzoYPl1nwUGU42ZprMY8iNaD
YJwGBskYp3hVwN+kAHimelIP4gN+XPVeDwZyXE9W/KBF7o9yIrIZCMv+yg/xxvawhoI+oIleZECs
G77oaagPAU4c6Kqkm5US5yBG18i7etXVJY0WSv76Xr0lnPqN3Q8Xbqs4DU/iMRnUTWu9aVtPkEwp
XqSsB3b2Qsp23QcKIYlsXy4hR/NHfxE92TyT4Jo+Vv22Fu5nmKuTUfhf02D1iAlk+pIMI4efdt0K
nN1TOvASUmr7QXiBZj7npynxcAJLk353D7EnEAvWeVfryl3UmAFsC0BcOMl9SUA8SHXzrCUfeaEY
1HLUXg9EEFf9wGdqFNOymgPv4RkuVL+3hfWrtcPBF9D4dGKBE8vtJPxPbwjQvNQZTspX0nfGgnPT
vov5GUQxyWeVFEX1CTWEjbey2+69jteEdYyDA0YnLIAvuRHZq7xfJK35PDjE+3n5CqsKOc/X3YYq
SeT89Ina81Wm9b8MsJ+kU5w6G4NTneM9wIKyqC1A0ChbvLXi1hk/MSrc0rJhlxrtZ40yQ/XWbx0f
q57xyIBFt4fS63gk05KZFqxavuhY7aqx3HN9G0bxXJG0XQyd9pgq+q5yp/uhX0s+zGwYC8olFHTg
drp49jNKnKbWiJZ98QvLg7ajmOCRdHDVEAaHxuMvLIdBhj6HkuB1Hyon+cGMQvFP9tiARnFJkFby
CannkBugIFszYqSbkPNwXoNffxoJjysMOxMusIUv8l+h1UTHCdMofipcMhrbiug0pKXG6MkOSPTI
dacn6lDzPmF6DO+aicar8o3jOpzLCA2AHyjWNKpW3Onm7LC9QkM7++E30c33QRnZOvMzshHCUod8
qFbQUvotifJfCDSfKAbLiBd5aQ/swSWN4XjYKIeFF5uH+R0m78pz+SO443eBRI1XRDFr07qhXMyK
sDcVr03SPZInSwCwQYAV0WuFd2gRvfqyDpdshMWiLwWWypEThNrRzdevYxuC02SwDRh2sbUhR61M
4ctV6LSvsT6+uLisFjiYmNUzDrR6tVCZ6G56Gx9IYPkUnLN1Wr7DBLFxPvAp90uv0+qNIF8uxhKJ
kEsL1LFXWrGh2Vv+URljtK6rgyYuoq6x+3KocnPWy1ZWRK808rNwlAnaMf5J5d1xpj9QHuONrNpd
T0oH7fgIj4qIBvVOy7o1nDX38E8NWRX+oP4EYkJjChju4X1CoclQ3GvxLHoNTE7evhIOYvkiiE3C
3riO6WtLiMoIq3ZLWOzu9tbsnxl41Iu7hzlEz9uzM+u3js/hRgGfWnD/28OQ2CXx+AUP6eZXU7Ft
U5JftuGeZ/Lh6ONYwzbLE850ZWEj7+FpIR7msauQBN/NX9jg5VenMH4ZYuyxjmCmzWodl/c3bEhv
x3CH528YNraQ9zzojwOMIWLEDOf6GJaAUNuo2U96TXqCKSLdQj7JUw9wr52HZ2XFT1NGaHMy7oD+
4AaTKJYW6McSxEo9F8pkIRdYxzgDPMJXUbovWOLWvHRJF6xxCPIs2tN8ZcvXoaYfTRToq1MFHMXU
hxfCBG1kvuxKUGRmbH7RXjbH8oCsF0n+UbrrCRamjAEi2V0pl6NwPm0B5d1zrZ1pSYE5m+7oQnsK
eu2Uad2r6HnVvQF7XeAOj0T3maxFK0b4dERVh9hNn7Wi+eG69IwbkGmAitc5JNdyiwHnFXQY58+R
9W3QF8plszMqeEiNce4LrHp91wAKMoFKAwdIiRWoi+YNX0bJXzxjakGRTv1nWXsdcMrY/YgNzgf6
xoMg19GDBzmJ/RCzE18+FrW6qW92o/2mjv4xRfKgQ1GCVvPGtLFbGE6FUDEuEr16S6zk1xtRCeqk
Oc3Ulbhh81NB/Cfwy5eUax9vO711U/STgUVlLLsGmc/+m3pniX0nj95y2RysucIpoD4tUeo7qYmn
a9lldEio+jUgcygw1dK2pm3COK2d6oXyY9A3nfdpuuNJ5vE1z9QDctxjIT9CWp6XGEEf5agfrO6S
EUh3W/Nj8tut47d4WfUP2v7eYo8bTqptMqRukG6LobE+Uzf/Q1qc5GN9HRGH1png0OYL55BX+AMS
ZtJAkWymz3PYNdDnUYT94JUWATB3uhC5AOliA080fXUcvTDYqKwLN3rkpMskOzReaGxpizwLFzed
WdW3LGv2OmcV2hT0L+rwACp4L5zW3CV1d9uxpKew7/nFtJZ8kbBazz55UBY8lOzKeMiNyxizP2CF
hULAetJzBV7OYeapgOhWJDzfulpigzvFWOEWKuLr7/J27UsF4RsNyiLa7+ngYEKzBOVcMgrUVPzL
9e8zV1nDupWcUN77ZeK7F9fKiRNa0RIk3y3R+miVNpLDpdwol0tVn5XPhUam0+CUaRjjk51p2PWS
/rdwhxfAx6/cu0+dTjV3qIu7qdCLwCdukjR+8pLicTDtrZfZuO/N/iBx0uM3sCjIaAF62USJm7pC
qJP6Nkk588MEHTexhg+3BQFlBzjFNOcrgxSw0LvijdDMA76Ebr3qJgF+KzJW5ey6BKqfi/7z74fe
ufVJag2HkuRaGqpdwfYgGpM637HlvLRjN6Os+YtxM1uxWBwlLtlFaLB46k56KJxyQ2HPy1DU1FRp
9sVw1ELAh+YWEj9ksntS86inTo29p6zHCPfAuhYRwTjODlnJW5Bl1nPcsM+H5iVrAaW6xmFEReSS
BxxGz+TT5Dg330iu1BE+C5eXLo9HruNyg+HYXUHtvZZ9SOBff4F1cYd08d2Qtl2PkaIyTe55Ta/o
7V+JNhd/THfXa66hle09vgK7DY5ZpvpN6xN/oPcjMsCH6Y/JWEBPDvSvQlq7SXqAzwQ3NjzGREi1
HCcHhxt7KNdjkjzkj27lLCe9R6W1tGVXDIf59+t4jKYkuPd5+FXjdC5Dez2EzCKhEi4oLfrtDJkD
ZcHyNqr2daRSYgdyRifn/9PUDMqNEjB+Qi+Wz2U68yiCiH/CHhi7CrJ9V+bdgZX2RC3JV5cWzPxs
eMW27iylk1FxBBqvquRCN6qVqTuPhmt/gXdhEv4NJLFnjw+0pTvGv9rk0cXQMqwcim9o6e9GPz3J
fpgDvmwXkhxc5u6CIHhOUMqGPLvYuvfcj+YlzT6VCbHbJ9NVhdHW87wVWei9q2YCDxeMeLReyeMz
z3x2sqwnD56SQW848yixIdUiMnsDFPY0eM4h6YHfMSFNl+JPYZS/UYsfvmr7E2L7Oxu+BNZguby3
GazHYC7ZVVtnZF6fFvxr2XUnw4rXRT83JzV1Qr9C8KcDDLZQffWoZP+AO/MRGzHw+wZnkmFvGsf6
ojEDXCKtYhHg0mXlNg8jI2qi8c4CvMcyzs2vAvNw34hTjeNEN4zvwBMs+3lyiF///tZaOhzSEUR6
a44HX/bvzFLzZcR5YPjqcqiNFFBDgOpuhe4wvGzHF+WBdag447Zp96bUcBjhXq0n1ezINJyUSf6g
iMbdMKb1yoTpEabZqa8ZAxI7W4rQ/TPPOZeZmTxEXtvQTJLQJWO8SVe818r7MjtvayFbshtujLH/
RdrHGY9agkDi8XmF7apX5mXMyh6WRj4yauU1dP3uwYeyFrdL3OP1kqrTcp0XDgKuCeq7c1bBXKkw
2s07CWNKIjgYlOPJTFidzRS3gB7BtBLhQ1HrD9Y69dCMgAyjgVNJNkLF3ziNvhljPrw6FM3aDqNz
MHOgAHQkAaQKt4eXWzbQfcCFbqgoBjXu0Q+MKXv0zE1n0ellBMeu0EPOHOPFU6a/k2K8BYCXWlWv
AXu+4ks/OcHwSVrRX5EweU7N7FQlxhZ305xP17d1K8al619zDkZNMob7sP8QwnR2ljBe8oGTl+5q
G8IhgrQomKIc/FkEE29luAzHTCt+iRueYNL62brFZszJaijnSLEHgV2/cX8zD0Tx9ZMtoq0YMF+1
LsBob3KPvgsbvbZb7aVPda4ak/vIcmhu6pC2uCnQb8lMPVaed4rDVt0zipRpKShTP3rMsmnkpbyl
Vsq3EiTsAw2x8843EXUGXb4WljWi+Pq4r1oqpMqRv26AW3eFUtOSr/bTnYNnmjtWzN0zbbWfKZ+1
gCJCjRNI/ABcovwWSkzd3Mc58HMOqczqqRI43Tycudvcqypm1rlGsLRcu0NBy5xZaZ/suyREM/kT
zj5lkrV7N3XDIz7peYWkUSqQpzT2x3sWaM6p8+SjtwpSBmOZbfvrgYEosoltnyTmroVbZpcwGPo/
ydhtA0MaIVQ4XDWeGnd9CCZjrFtwiX755XNJR2FQ4o7CQPCAtewYxal/mn3Fa4vStmfPQIEdpthk
tE4FdXQFMTv99HoPW77op4eq08dd5rfVzkyk9pBqFmafxnB+AvYbbfzXz9RrG5fydIesnu3RqTSS
PVr7EnviytKSfQtP25F0Dg5OPSLRuHq4Davijn8jPYqAbE9V0U9kjwQcrcT2Dw1aOVJLetbnH/7+
U1TV2oI7oMOVjyljWF56TyC8NkE0XaB14zE03WnRZGCEWrz8WZ9e//7gWl3Glbw9+nWT7eDXUG+Q
9fq9VFN9bBr5G4eFcU9M7b0N7fzUDR3r2iTJeZsxDxXr41mP9Me//+/vD6MdXf0u/DWBp68nPkne
k7Y6oiwwFxRCh2s5/9CUj3RXJzvRe81TPiafBnS5ja1r055OELBVbho8pC1pYTeZH23+LoFtF49o
kEzWRCTXPu19ZwrL0+WY+2Q5PMgAraJ+x8ZkUkM845f0cpK4VGveHpkY1xraDFEncraM1LoDpAuH
lhYDrmzSXzICLusKltsSM5fLiHKqV16PeV+z4lXoG9lN87ghTUK7gwKmdioz/E2KcerNBeoSUzy1
sTROnJPNY9QAxF/rcPnparpXWm0e3dr4YPaC72fSz+yN4krSeWGKZrp0EeYs1xjkzhvHDjqnWayd
VPmnIK6Dg47I7Sald7Sj3t8n4G9s9PMtihRdCaAjLi0GHk9Vp7FBfi19dDbaHVdegUDNi33X4kGB
XoS7t07jgjkCS6bSVHBQE3ZFt2+2dDOjHVcI0YPd3Hg2qcZy3TUxteTgR613saedX4i30gudgxNa
9qF16QtpssgnZ8t6ybXa29XVuK9mmyP2A2872OUTZTPmM6cOOrubgWZQzV2EoQaJxTW0S2ePRwkR
b9f3gbEDG8rDInA7ev50EZb123b0mDWUomwIg0bbbkJHa8OhuNhwGCO+MRph3I4wCBZA/LXj1vTj
E1nV+Dgk2b43FdJ8pS4Bsb9LmkOzcsMU5hLnZLiS+j20b39fuWoY2nNVjyymAwq6w055YJXaazKD
ZsoYY2Fm6Z3jf7WNqnaCAVCpVdzTFjrmtC2kfrUdvWncFWQRD2E+oIP1WrnRjFyeKWtg3xLZMazb
gwct/B0x6+CD2SZL27vrMSdoRLqZwJ8Q3cUvFHCJSHsiv/WHz7o40vn0ohzH3lvD5N5MdpK96bHr
l8MpLAPx5aft++TWxWVwg2xF6G1cMlHQDg1YIJ4SNHC8R8EpmH8wknQ8Rlxn2pGYkE+N126kNBAo
FT8kdvats4Nj9aZd2pQPZCDci84DXJR+feoduSaBJxYz86lmMnsAiQSoDoAQhSakNojnu89yILs+
Cu1K5KJf67F7soPePDWSTpSA1P5O1kxJOpNyt74p9Vsk5DWD1MVbwaIOfPZMCw+42oxeTOmw5A5o
LlNpgbPCY37j6fA571UoeJbDjV5OybUx+1PfZT2uBd06xlqcHkp4iv0EZcge1EkDxHcQ0Lo7wxof
YmAiwrr0Rhb/OlfHavJ9kmiUXpUATwY7PFSQkQ5Aelc696+to+tPkQWGuKIlYRHIwFlXPT4yw6D5
hHkN98Vgsme03W+rV98lotHGMmmn4ibtHGRtPWJ+I4Jp3EXVacTWKhIG2pnBwzWBu7bSAhzJsqQy
MImmTbFngOts/YL5sWo8+HxDaR4sfr82ZQJq8bhtXCMrLlZsbKrGB37OZgzfi1cQj6zpYfIljtQv
OmYK3B5MaJgOxOJSp6ROI61kFrxEPvDXEHnHrcGgTRguVZ+Gx8nRb7x3NdMpmsuHyEzPZRN/FOgV
WxJuxhYD7C2ws3pmeFsr2au7HiQP7ZQeDorHf9VL/QVIebZmp55xeI+OaV5rgrELMFfVouOQLTGh
glDNV4ZCTLIYQPH7y31VnTusxz3vZj/Xcqm2PGRau6WX4WA6fbQ2MQZicRsfprxhYOavZQOsbULb
bwgN9KIFft41OH0L7m+YbBeV/Sc1EKsjL4F3nZIpqOMTF+UXR8MsXRcdshvp4VMypYx4rb6848b7
SAdnldSR/6ep5ZMlQ/8VGta4aoOBoXeAzZcEVw031CNDprrtBDDiXqVIxTJUySnrgOtVltx1Vl+f
mhJIcWPqdPRQlOa0g7N2WtTPKkxXOrT4ndIyY5F2VvbaR62Gvx5nfBpAm5WhuGRlYv0ZSuohUd+K
Igme8nQwjxKqGMQ8VJN6apqzRSkdE6Fty3GYaZ4fv8ENhmaB59TSk2Oo57+lxGYRl/Q+21W/adqu
/MNf93VKdOulV9a95ElZcD6YzrYVIJ2iG+mlb9C0IIIbQGb0RbMfkKIh/HORSnOT9WTAJ0yo2NrB
Fu/2dAuiGVSqJ1CJxKxXjM+GKjnjPT8F2TidHbp0J288WFCqOOc6xArmYATfPp5MtVaT6660VutX
cdXcTUIsCzGHPxkqQGGXbrhykBw5w3rfmZ/8SVKA5RAOgYpY4z4jt7rt/aFbw0A9jhH7WkdaY9HJ
zjq4gb//CzLiuvvgZN3GgwtYVjQUsngTAWzHChsoJOLR9J+9ob92viJP68LjHKCjRQZHUtcU21CN
1bWIArnUuFzo9dBtTekNa9GRKYfxHe/HEa1ab/3PMlJrYZgcp0xPLYOUeXSb6gt3MH90Bro26uYu
Kaet72bf4Eo3dTrsxVQ8ek7zudZkEXAlgkeqzSTKdhp2rsGVuinZgnot6zcRqzC6YJjBT5OcLMoy
3VThEB4pwxuWIecrXiJsz3oId7Nu5INbeyy8HQcka8jvMaCzJVk7BXpuwSsoVgZeUcvvXw1VIPNa
sb6dIvMczKFa1P/3Hl16JylbXBG+g1FmPjiDmZxKX/NoAaht9OUYcwxCgGIYUunAPQfTZ2nD5OUE
20n24tBaRNz7Njy3Q5pvJM2dOGq2eudHO+Y963qasq2VATGzIdVXYVnsK1H/ej5AHyTsD3gBzTES
+BbwD3Cyr6tHx6KYCMsyu/W6xdT3ktgNyBMkDYh66bIv5zIY5Eg27JC0ef8MbuGSuTnjkMxbJZm+
YUUu75Czi2XeMrDzqta4A4jbdKkRbeNB81Z5479pXTI+upHcW2B/Tw2ayX4+B/c/ul8cqmRmcfcE
IcZ8w6dzpCgPol6G1GBZ7SZ1sE4PkbyOyHGLCtrPxZzw5ie9mi4ypgYnyjExeblzcONiFxIG57+2
K6v8m9rORykE7drLENY4H46TM7/ywHZ2jVqNjvcLs495gTQPlY/VvgxvjJjga9uzE4l1HNJztxSF
R+3pPNEVFmHObHj5VRTXLEvLsFdW6c8lKn7Mp8VP031GyAZEvqYkb/ledMBvGL0XlMJUzKgW0whF
Nho1Zl3w/rBKYsx0rand2VwWlwV0AjJQ8UMDzJP/RJuuQOZWIL3snNfY/qCz8d2OsR8gHQYn081f
NKItXMzZTPDjFA33z0SIvcVobSMy2L7NBBm3d39rI2YQL+xLP3FRRiwIUL5V+Id1qNtzAoXf6wa0
gsQ34SFbd4gRZpA/h01nYnyMWVZTtEG9ekJZRyo3sp+GA41UeC37sXnA5T0r0GhXyjSclSv9XYBQ
sSZvpIH053AsnfIeBd2uqCcbIQeJw/dmjS9keiCiYu+x/LvwPzn305hAcUQH26FjTlxgwXgeI95c
z9+oQoOMwtiqD57COZRMAd6y441ezfPfpDLUiuCz3ZHqpgjz3ZPDR5aczbh+LwN4/wDKTdA15F+L
Vl4dc1snwQca5mssFIQn91HX/QErh33MQDcvOB24j1UKV0E6y1bnUKAPbU8jSvs0DNTx+kP1bg/U
4skg3fQtDk6NqNuujrtpO7TQF+ZZElPWaGf6qK4h16dUL6PngM5YVBWPhiWj27RZ+UNsLkfMU8WO
z++t9hQ72vBETXuy1DNiypUdr/wgjs5RXFgH2gr2CMjZMe4yeajJQGGPIMtMJ9GWQ129nC+tp7rk
IbX1fjw7hhc9TnlPyPxdE1F/LtRySiULRIczK9NpWQVQkAoIeRWFQTKA4QuveWFo7GJkWgjiPGpE
/ffwbYiyBfs+8gKMC+m71TFC062caWT04+U7BffWUsO1s358kT30iklPknivVfBqkJBmVFnZa4ru
H+YyCkaFjNpk5C5VTVsFg/1lMzLVscRwo6ruxmxTriki5QEJy33emI9F11k3gPTs8HlhrOCA5NxV
9fd2bk2xXOs9oRt3PUmGIBwGf4Udbjh97M2Q4lGiftjZWiOd3b7hIvWpT2XXWDmU3BxxlYUt5jbW
T48JKmnlyOFj5SjPiGOucCuaQ2dPmAHQJCItvJtiwIKS5MEir45taN7ikkY6xw3RS+gRW3BBmShG
Rs7EjDIdeUD20myHfUS9rKg8bYuiOMXNHlwCm37tVpdlONaMbJzuTgsriOssWHVexH5FDBqFAgBI
2X6lDVjPuMGRUcl3phje0nTUM85gVH4Ahy65qiqznlyPUjvN/BYIgBrXO7ppojN+0j+xSb9AnXAf
RfVjhqVv0srFM2jnF9O/p8D5WInEG3ywjSfNEWOgUutGVtiHa+u/UXemy3Ej57Z9Fb8AOhJITPm3
5iqyOJOi+AfBQURinsenvwty+9yWuq0On7hx4p4IW5a7JVYRRCW+Ye+1GenDySwRuCHJWVUivoKy
P1An2Ec3pyLWs3XKw/7One3dUE7PU0MORew9T0X4Xs1cHlAFn4yQXgZoGjjH0vRC3QjEaE7hWs+E
esabASs4yisysTBleOdINKeqcUIyu+0GZ2fHzjIvr5KEfWjj4q/SMXMR6RyW9vnStOfHZihGykvB
tDtl/5w0uFBjcV15Bh8Sf2R6nrS0JHOASKPMPnxYBbfNos7j44j0mmEQEs1gLyShSYLyHOyAsbMs
gWCvgf3BHffhDdZdmbpMNZb0kKAopkuw4P3GqnhY4GKFchfDd9OJcd3XeH2mqKO67WH+K1TZpmm2
WwPxDQSRtj6H0GF477cc/5I8H6HvQcRuHLIDj+wmeFs2arpIGFyjpuS8HePrEsRLYVZfE2leJRZ6
FkEUiCjpKozGfjcnl3SZhV8SfZVWMD6wQQ/or/Z+HqkNIc+E/giocH5DJo1iMXnKByHBB1f3tDjR
TZdbz407DEfQLaiBosS7nlVyVztFdZ1Gp47F2FpkbrHVeKdWrXAQgZXtWwH1ZV8M6svkCfOS6Kx5
N1gj3SZapFmQENHZfrXJzewUt/It0uzI4P7bIPEZnvRdcRGVOVFPk3pO+PzsUIvfR1Zo7WZwNDtW
uYPvn0o6Xsfvpy+oudagXP6J/Pp/a6v5d3iq/42umgU39e9NNXyndRi9/tFTs/yFf1pqsOcjvvIB
etDAMLpYBN//dNTY4jchlA1qF5uNDeOEv/Mvf778DWKKLbHmo9QzKSr+y1Bjm78Jx8b54gBJlBK8
1X9iqMEh8oOlYHH6YIbzUMXZri1w+1s/Cehz16azYwvBIJaxgmcl4XvXDz3NTu6W42o2ExxpXpNw
Wi8tkNJVta2gCxw6mv8tx+23uoliKIHQoy/G2rQf+kBPW39sx32iUEg4GjHFFJTTgZkix3RAN7EJ
Bhc7TjCJtS5pWwRp38ewWUKCXEk3FlT65Ehq+wkZ7i71xvqIyII0OzcodxiAm7u5svIPnAnGsfD9
ZqssV+0CGp4V6/dwDyJFrMcyHTYkHX2bEcavoejQq8Bcv2xC6lyNOBEMwIR2tRopyJn2f4VgH95V
k3iNG51szCGAQlAjGSQPwv+IE5rt0kvsTVQQfNXijFslmA+2IIVjijXEOB3JyDg0sQIx3Qdn1MzO
zi6z+cLsZHTRYqe+ynKd7NuKzKIikljkxrZAAFSEZzVF4c72FJamnLCFslsYlTqU23JA/UnUB+x1
sViKENVSgMdDhdm+Hm/LYqAp6H2qHnKDL+fRi68H7CiQ68hrG2qGqVVgU0MKkMq1Gsx78pzslcW7
XFUFKRto5ZJnXcC+YgJgbGxr9jaERiRb+k0E8yV1D6c96lMzW3z8JFasIdjwtK6wG1uaZK8wwj85
cPNvRcQquHV8VNdgaL5Vvdt82C5LYGiUybkc5+BWwrRuVyqvhwsdSEJfxtaTFwZ7lDtbBYpDVnXx
1gdQfMBBgwu1VfPbHOTqoIXzgV3VPYnRlazmJvt1omI8K1j2z5QklEgp65AQmXxg7ci3DW+8bHpx
7R7PQBPm5aOfqkGvozii7RqYzqPUjl+qzp5vVJJNN71hMGbADsMauLOS6qaFX0oaVNkdidyoL6Mx
5KmHPQMDGaGEuyqO0ssRuNJdLOrprFoLS6Y/2/qQqHp4IxQp/sY+n5FUNgYPZH8N923VoQdrKusZ
14G4iMzO10dtSPvgEjd6lUAlfx2KQJ7iCkE9wtJ4m0EyeCxbv/qc2a3fkEEzRIjXWdKkWpmnThnF
zYS96ejO1XxMIXI+VIxn9oth5olARXQnhEEZxzoPvVv2d2SbIDTz7trU7M/Ux+IqGWEquDhUTyyV
5TVb1fYiCvzuuh+ceufEjRutEj5HH4E99Jc5CK6vdt5zNpRt3TA9TeZLyPkMzzTibYR+1kRCueEf
Cq/IjFVU0dPUunAPhBiqB0VEKDoI1JjUhNEj2IwAT5fs4/cWvFO8mbO6ZLEKxvEqJv/7K2FLUCyg
dQu2BjETUdOh/iW0xKIU8ZO5egWOlzz7zjQ+9E49Hs3CRGKZjNq8kaNdXamgqfo1mj2r3th+JM9d
hUZm4/ANJSuc5NEdfp5RbbCEs4Xqu8l9qF13ONIiGjcZiZ8EAzv2VJxq4qXYUOA+bhab4aQsAAhx
iNpf8GXR2U9Q+Ai6oe7N+Lnu2qSluGqCllvS5FDqcZyXHQ2gq7HRL7YeUi46lJ0L5oAMJrvKLwpX
0qQKbdwGbmcdI0r2N9swwhPI8O5LDqjtklhNG3MC0nw88qAh+uW5b1l5gx4AZz+1pxUEZGQP0Xga
6taAJTIOPiiGzgH1bWKu2VQyyfaeiIwLYg2yTdMNZDeSFUyUmxef+qmzz45qYdOTMzcDyiyb4Ssb
Tfds99xEO5Z3AzM5w5TkxGa9dSJstiJPzSoQ0PIz2uWJBDwnk5ETOgibTySrFtHhkVWccJAGJRpV
z6TCihGXYZNH8+lLlI1bsE1oOwwTV3NcZNMxDQJY6HPvpnvTKEKKdl2dddPhz9EZYOgVzrb+wYpn
F0XhwPE2ZkTgOVWQHLALBt/EwOZLkhCyTWUZW1iEpmqxUXmk4pluiBakMwnRIdp0Pbhhu82GSO9M
IkUuRzUad6FZEV/uNkzgHK+dkIZOnOBiVkAHHe1c+nEuP1Qp5mOkpxKBQ5u/W100npV2yxs/SJHH
qRT3ftbMH8IjYhmPJiqWrHuOe/QcKEfkZ1y3XKsxtFJuK2u+dzyaRb5jzVlLuugdTljYUVk1fFow
BoB0WcaL6JT1FgYSTkQIZX8NLoVJVD/E6PiJkcU73zMc1B3hTRP8IE0fNoXXdZqIvRKN8VU2qCtX
aVRGUHEMq70olOouSVKuHnUPJMJofOPKJDrxHf3KtLHGtnkEdOttrSmxdnJQxY0G4/HBCDHZD+ir
DpUxkvKmw5AVqGE18i61yaboTM89eF5c73tPKKwdbYUzEXnZOLgkBFbkT/Xo8WcGQ03vu0+pr7qr
OpPq2xQYyd41ivlGQyLfcQbwuegnWFtrC04kc5GgxTPjB8LYRIZ29pGbU6GQ/fwNIKJz63EtITpY
9qdbZtYZvL/4BjzaGxkfqmw/ohBCxaWS9Gay5+xswBqKNu5UWGcPQfnFoAvyqWPdDYehsfzPWTak
aU2R234h0KDlHozVFqSNt9dFrW4nZSiy4dpmQlLo2sY1XAlkjONgE1OKIowgv2U+l89OybvlFD1a
lcj8PUzCgjgUMu1HSAJxdILckVd7vx8kC8DOzt/QESVyVw1TBHQiK8zgMNcFCEoGCbzBLG5dsVOh
b6IkqTrsEcwiQvk0NuX4Aea5e40zOZ8nEm45mXqQaScfini7mPlHKCJWdMdsrTjnsLLfCFnqBQd1
YnCj65lneOkkOHtjGNOrwWcdmJiChWXvIt64MGxXHe0+da2PvOnMfQBugn4/7BtC4npbsmGhvQsY
qeLJdZWD4NZ17se+lOz7vOpjLGtsqI1fP3ZViWyGPsr2DmlW1xiGzNG+Tpn/dRvZZGZwxp5JWIkt
c4584q/Jehs78EwZ0hWk2CSUkZ2955L47t4KTET7Q970p460Z9qj0j0Ti1RcWH7LdC5rveA6V3b1
Rr0+Il6gbF27SdKci6iVn10scjKa5jTADRWEqMei6bknHPoRrouExW2S6NyWwhdrO3Iad60SSyKy
L7prZ0oqZ9XYDhXd0Oesz4E+N5zxdHBbs6bI6oGy3liGhw6yVV5sIGJKnMNIGhr9qnBwUZaYikl0
cfV1PJX5HVNrLFrG5KzVUDjvc9O3H/DdalSV4QyaR1XGo1234jLJpIMqLcxSf8eT+JTp1sEEIWK8
dDKyTo43OTuNjvjkW012MXVuxTrX6KP7aiDwIg2QlivtVUAiqzRG7EQZOptu1GzSNqUF5rSS/Kmo
5AkQwIfCDjvuIDtWO35r31dG1m6KtCLsKBd44IPKfSX2pd1z6/j7EqWYt67qAA7KFCI8QP3YPJOW
2x4KzscDIuclM5fv+DTTqjwgikm/JED3dqozHIK0Ih5G66mNib0vB887IqLKMRz4yEMI1o2IWK1D
wn26qIZ8lJf+fMHi0Lp1Xb9Ct2kMF24rjIlzyUZp7dm1065o/QeDCBrGGDswryRdRDEKoVXEIp7Z
uU9EGM8hBwJM4ujqSxjmMepkBLuWpYs96S/p11zCk+JrAbgiuvzc8IDvEeNm4UtVVN2XoC052+YY
+qBrk6W7DkhVJDUih/cOjCYGalP29aU31RPPmFjftq3M5hXbP5en9BRzmeBTPkCNTW8KHiA3NreA
ZnooOdoFy6RbzxHLPpqCnYeojl5KEWcnSrZ000Y2PZsc6os5IgEsF2F8nzMLJDZOu8y8evJGVtlA
hhEM9emdXb+Jb2Awx0NhKmurW7u7FIzq10rL6XWStn8mN61m0VdxDHi6w9QhsfXCnVkKjnIoOfzn
IfTvqYvlY+Q4Jl6iGI48KREs+JAlttF1HuP01+zf5m1bDOgqXGQZlzafZ+IdPOMKa3YHuEzwxtYK
QdgtYsEKrTT65V0Jng2Pzpxjzlb6HUmPW2+SHqIR4GRwI7uRZWy1IsulgbncTdNEyV6RjBUQYIU+
SxxSFOPgoHzTuGnDNnpJEIevMwPcSqIrLAJJl6Zrfwi8jZ49ceSY1Y9lFyooMiTBXtisTLb54JQf
UcNVxwN1kY5F956ENaaKJh2tr99HCP8zM5b/D8EkTBl+NUN56PAY/APQ4T/Wr9F70fyOPfwBVPL9
S/wOKvEYg/iMTgRAbVO6fxirYIn5zfYBgftU8JYUPIj+a65imWDEQdsp6TkuHxWHacfvoBL+lelb
zEeshW1i/UdAcHMx6RfpFBIzCu0cEz+eGls5DoWkx3vwfhqqjKKO076Zwp3nsPOADbJHBRStLQkR
z2W3MTkJ/LvxybXH46xoTsML6SxAJSu4HgN5m5Te8Q9Xk+3X8tp/RHiCdPnTO3IEJxyTHmjlP+cn
eGh/W4RLIYRxZ++2vb/xjf7JmzymAHL4GyqJvXx/P3//jnB8z4dI4nENfhwqsSLsa84Tvv+QGW5M
ci3rK8Y6udrHDYSGpkSWP9JMa3++sxGX6tBmlWbj7R+ALw2omAlyfCSg6GEy1BFbymau7U8Bm2zb
NyxESC39nBtz01TTrpogAuptacgvDQERlWv4kM8oL4hKRRYZgIXI63ej69ZgeDOYSP6456F2svrh
3cFLOUbXoa7JBZTFzX/noiuADtIDDm8D4PwjnILY3T7qqzkEhAEfMQ49g94u/qzb64C90q9fawG9
/OmSw4V2BLhW0D0/3XKVxt3dj9xyQU4fBRIwmcC2QQtZdD2VwPv4/usX5CPxp1d0hcBKzCgSicTP
txTzrw4jLq8oqAtUYxx0nN80DBxgYQYPAjdS4YebuGRqpA3nYNvzdBHp9LrE00Nz2J+11ZwzUd3E
TnQBLP+uqiFuF7sxHCEDb5tDZMA8WD4bv37j5nLZf7pUP7xxzoc//liGRk19EvFjcTrniqnlE9y2
j3hmJxEESN4JPLgIQuuIJP8QV0hbNP4wCPcLr7BydiYakf/OG1oOJR98E5TThaH6h/ifoMoKAQU8
XCabDxwUQON65ibGqc2zjzx3DilrqlU9jTAPWbrCkDA6tQeHfFd3xsOv34z7Vz9WSWyCcrmZAP/+
9GaKaYxCu3MoW6ryEcnkNfHilyo3z1OVii29/5cxsqmRSGokDhu4StfukoSQ8TZuWYcN584L7oL2
0oZ41LFhpep9E8J+bknitvD0glGqti3JBUdWvfeFB7rDA12+kmtTLZzC6UmS/Ulrh4Ksy5cuAe4g
i7+PsXGvokK/mYP/IIz22bQQZwRZ8uLLlKhx/wog/2eKCWvI27uis16M3H2yUCvg4kSol9ONAD9w
vkP0MD2EOthi7MYAPuVfShecNDqYz87rn9zagejsPPsdcwXMGWuTVv5vOC/LVfz5HpSmlNJacD6E
BPz4I6+CLppFKmG5T9lLxzpqwyrsiXUAnZzF7TZq+3apWv/mlPieJPWn17Uks36Tllu4P/FyvK6T
TczJgJ6N4E66r84nFt2UtzLyDmhvTj0iEp1h7+HK/PrOkn/xDPI4By0BncnmVv/ptYlzRmsC33c3
jU560STtBqKUsZ0q1ng1YpQ86c5O2qVH0+kOmL09l1RmPBFTp5p1gL5sZxUQA2e4XiX4BzyzyMCk
XV6RcIs60OIov2ZNPc6zXDEvX2gsi6Cxyao1XD+AX+jdtAmmHUFtHDbJdmrrAgjw9OSYPf80x9L2
62/ZlH/+NPlCEH+CnAVsGT3ujz9nHD0DdH6268yBIbw22YOwz53d27tMmatSeke3rZ89k2ehLEHj
dSJ4Q7VZ+TwrrBkJrpm/GMj4SBeu703qB+m9lUGtdt2Ios1OspvadvYk3L1MCd5NI3J3kI3TVVrF
m9yrD0SAviEkvcqGFmuf7+1pxg6tViDZGeTCZIkOjGavVJuMG6+wIG4aJ8MWT0YDOcGZ2Op2Z8KD
G3ql5NYQeNiH6KP21BZaK6qAFqEHcMbgXdUI3TDs+BtpACZ1ibk2FRIc9j26h7Lk5N5namNRh1Yk
wHclyPFcfUHrgE4zDl1EUxBdxlTe9Vh80pDvBRg/CaWl/dDM8BVtJhaUbUyN8iLZjv58ioXxChES
eay1A/CEF99joqsn/mpmyYOFxmaXdxohLrQQinQ/62+8Jn3pMsS5YXBjwbUIE+ccd9aJqVVQEsmB
3KTtYc3mNCoy2bBBUrtx5KGA5hxvoCLXms9L7XoPNe1dOsmRiSoPOCPKtli5zrqC9+4Y9sGzx3Rl
99iDHBlvMs7wLo6SjQupSrruO1ESF5MT8pRLxFvikg9f+nodCqJe2uSNc+PgJPZFki3Rx36KJEje
/vrOdOWfDiBlQt33PWE5yGLl8u//8MzJAwlwyKzVdgjHbVjiQ8nFHRPCJyDMByS2r+2wdt5TxFCr
SHuokl8TYtiPmed9oTLLrPSTW3RaHvGw80NkLe4i/vHTflkEvlIyPNFWZWvDZbQ9jIsauPfXSdLz
m0a/pZl37IQ+9v7N3Of3RiH3TC4/LIdNjmie58r9lpoeqcMwJnuXZ7DIkaNkZX92bf4RgGVU4US0
sIf4GmmNLaZle2/G+X2uXL5yxeLQQKPVXo0TLCFvfHEAyU0z2oYFLFoMBZMBFINGcOdN5cuvr+1S
P/x4xtJAWC6Fry9dQbvx46W1hR2k8DWCbU5fv2lC1OtupYHRFMkbx+9zGnyCfFrm/PHnf/rKHOno
VYVnUgiaP+cQ+crjAzE1wdYhf21V57ey6y6h22Gz9caNA/2t8+y9iVzxbw4668eExqXjUaQB0vIQ
toSN0vuJQ8g/HVoGv2prDA5xuoZgstwFn0lcXuEUsBFGYuEaSAZrRHe2neq2Q6DdZRlQXY2g30at
uzaaR4uAajxAOBWqG6IGPixrfvqPL5FpuktjBh+fpftPNXkZhX6hUKRv69F649S68Apnn0YwgY1k
Wzv2rUvFMULW+PXL/vk5wPX5w8v+9BwQcwoyJp4gZimmQGnDNkHq9MY36/7vXkn8uRXgtehkTbCb
/DR+ri2QzYxNXZuKrMVxywroq+HcOSwZiDXd1Z3PVgl1f7zUGCSER338FWjAxhnG3Wz50KlMzrOA
ZBg82vwZA8BXmJtfoxQFcF180chUhqm+n1OSqtMedIQg53DFPA05bXrZWxy/k9tEexmaTyHR0UgJ
na+kk0PMLUcgdUi91uRdZ1tVz9dWBeY+BNMO2GUioN68rxA7Uh6SLT2G9iHho4pss7L0Z1gCE9bd
eQ79HUSA46iXMJEW6x+uEHeqbq0URHZhQN1QDOa97hN0hHMx57whZe9jp+moeNRXUSkYvy4SeT/d
8SSlPkxugglnYtz0xlZ5PAAd9luFxiiFWP6jjd+iOnTX9M8DqIdRIRVco9gU2t6XALh7HwRNlUuk
xMBJuZD5tZiAU/gapJBwagNiDqkmeVQdUzFcRG2ab8kCF6wiwl2ESbPpH8a8jld1nb9kNkXtJKNV
EOZf0mTC2clPAY0y3sdwugVjdU/KMsHbQ/zW64Tt+tZoXXPbDRQv0Tm1VbnXFn3TbOOHNXjUKVrb
guHqtsLsuya+mzKktmFfq+Gu18HNFPB87MtS7WZn6VIb3PlqLi/qYkQPm99AmWHRmsU7aRzKeRzJ
SAnfSNID20PquK4MlOApF6aLPsEPiih9jhgvc0FisOBxcdMq4+TM1ATBYJ91y7dWpxxOzTgdMFOm
sMvFSTXyJk3yS78czvhkXrA2bvyoua86t1jls3VdEnVZ3BnBU9QwaiSW6SZGcuaX6kEDO1iVWGcp
rohCMAoodSZS0YoywxsgxMZpdZOr0gYk/obmbWLQzdZP+i/EUqB9g/izaqwSMHrGbGTcqxYMoXKs
+6RgA1iyx+PLbgbVvXVuuPUS1BvjbK97TUyMlx2ntHnkD7xkY4GsfeTKSBBayr1qlIGoHp0ppoGO
nYeqDoZRA143O7bMc3bdao5lNXhXlY8RjdqhRfq4xmVrAeQW1w3esdz0TraJ1L3kQ7HqvO7Rbfjf
mtIiajX0K83p4VcAyXFvHMtEI7Ewb8klZflnZi+xYT+lGDcxo7k8RatnJjUPFMFni2RPPr+nntiN
ldn6D3gsmamQ4EvibPIRutFniTB5X2bTKRya70kMSmNfJhuJYwRkxMrtv+Xm+E6u4YYq+xCxF8HL
xMSh1u23yvJWXtNaaw8l6cZmLwBSFgmydkGWsJPEJLpyEmuTZ9Ao6tlgTsH+c5UO1avLcm2onuOl
Vu9mimBjwIZdTMad1ZL9io5qXOmgbtdO99VJBqoKC4DVbCRY3gJcBMOZgL2PRj7gI4c1GcbY4DHy
6KnZdQPE9CwVF4RCX+Pt2MQhghL28wfas6s+Bd4OSYkci4HXHjpMGsHwgSGIOq4kedid9q43bFLZ
P5V2+dyE3gUdTbZph2DD52LVNPBqbYHlFZvUuqYZtub23KkbVvr3WTcg1HRuPGKy1u4SCGJfxzl1
DUsaFKwS3/9s1eVOeyGrVdByEYzy+kE4zrOZ8rPxdHuKgpwAAYqlxnsIC+cJasdZWiljNe88F5dt
gzn9e7kVVti8jSXmUsnbnOCrfTKDpIUssy4qe01vSLJwPZwzH/mP1MM27QFUpTEKoC6/yQxcjQgr
5D4KQzbz1208fNLasNeJrCfUuq/gti4X5/w6emU8wpsWLUgfX97IdDpxHQ9V4n8tTKTDwnx0o0zt
2MmCtm+je6fCY9rx0XHm+MpDyoL4gdzzrnL4jOVLMol6KrPw3HvDlwzRkbuUdT5UUWgbPDLBJZGN
nuo3e063SFNDouUxeTWWw4qsR3Rkg0EAadS5KRoSj1gqXV87oBQB64Wb3NmAt4bQ7nNQuFN0P0KG
djVfZRjTq6ngLTDpHxe0ZUd9aUb6wjeqakVq1W2j92MKZtNo6ZgYnzjrzHF30Eh5Z0b2SqoT9vt4
7Vq1v+lqPpa2yafQcNZ0coADJKLzsYPtdU/sBNgs+9015HzwdABxvTVR2Kp1Vc6HoijuRTFvEGXR
EkUU2HzYX/To7UqVncqsvBIlW0sHGEc4SHDLTvU8mvl9EyLxF/gyrUndQ1v4VKXxLUobPk9ouaXT
7K2kOHUoClbmGL2hvnrDc7du8FNgDPhQafQhLWZMrmPR9mGsSYblO+vSRVhHfx08YLsoOYc4elw1
gH56/J5WsgyxVRzfKW29An8SK4BXb06Jd6AReULVJ4HQ+Iw8J4TmAbk0v66qrD+PFBTjbPSVRHky
0V90kn/sYuxCZkWXF2qbLeSL5rMYKTzZzKHRh6MgsGmtgPsToFNyPFXoe8MaqKmdbGx8Qjz1go0t
vOc45OQTcnga85hhMxjgwbSv6lnexHN+G/j61opYQPcdoXTGJLa//ibkX9TOFi9jS4QnYhkT/PhN
YBb32x5p87YS7lH3xWWd8cHLoOb2c3xDRudzWVc3aetNaxwIF1Z9A7FsT7gaXXlOuRADVhrzYcGt
opZp05tlTpAMxEtDIVqm2l7Fp6gzvKMlinvkyfeNrU9RVm16XLtZSWn26+9o0bT+1AHBepeIeITr
Sv7706Sn0kpGAfPF7QyJeOvm4r6SzVXhYP1KaNsPCAaSRj/PmLSrGajJ0kVuhKWfyCuwUBpy88OI
k+x1H+I4MfeujD6xpoi/GcLZf3HlpXQolMHayCUj9scrH8jR7BlPeNumYACkkgIT5dJHLr0sXUlI
dCTDMFduCfcONcemF/IcCzrjCrXcA1PxiAaYFUog0Ln07hE12/0yy/RMPiciY7rED2jV+sY3a6hu
WxmsLdzbQhX3fdGfmfmSPdEhWHSdYkWAsd8kwcagDWoopglNlKshUyecMqsMYNQKz8HfdKp/0SlI
6WI7ZS/ksbSyfvz+G7pBktkdb+tQV87lYn5kHodUn+msgfjy17fFX94VxMexh/KYPP5Mi/YGfqaq
4K6IiPIhJYp1LBM9mITCyl45yTwSaNW0XoYA//kL8wGTgiUFNY7z8ymBMDOK1OzRV4QT2lM0vKzk
n+I+Odmj/xjmEtlhjjVxCLO/Gbj+1RV22DT6Jq+OZPunl56h0Mc92CqioxVHvevc1p17nDtmjmzm
C4J3/+Y0MZfP1o/ThwUPzwTCN5F4YgD58WdKlA/BsLLxtlCGWWYoftf34SFKCyJtBv11tg0AXtRx
3+cqXaoe3Di7+X7B/2eW1/8rDQI8mP69QeBBf/vH/pUQsdcfPAL8nd+32ab8jVvDw2HqMf1ThJT9
yyRgmO5v3DtI83nAoX7xl5X1v/Kt5W/Lnhv1FJJX0qxtboXft9l8QeE6CskE98E/DQT/QYqfsn8a
X/CuHP6Do99aFhbcXT/eVEQ8+bLu01vou+D94uQ5m7ELozyvg7Y/gctTHTLFtrKfAgTniG7W48Ls
TMSaLcf7WFqXVlwRAKMoSlPgRMtAsAA4Z0zQq1JjfEXbcekDZOwNh0pKly+Z9sjjQb21dvw0AGP7
DCjjoh2ovHSl7mLG1/s00zvq2+wQVE19UsRrn7zll//7f3UP89UJEKaGpvr9j/zzz6WsJEuoDlBl
GMlOxQPW8+u6iIwdunumFk5Auu+ghhTbWtacvv/177+4FuFKKinTbeUP8cEak10m2ibDuzoPGxNG
I11Ah/d8+YXGdjrpsf5ajeothnhXfgmA06+Zdt/kjjaojIsav3IfrCs3eq8sm50XXbTxzLyTwSUq
OhJg6wg+4IzwKgmR0LZRNhys1FinoJxT8DuUfhEIsdzozFM/CzEevv/2+y/A9o4ih4DfqWm+aNw6
wtsa5lsfbtxVW56dIv3oB784uKIzb0Nzr2MQZzqR967Haxn1THU0e1eG7g++aJwLzHAp64AJ45lX
dP1mKhmNzCksYlIer9xGlQT61U8SL95t6tQH4RTzAaL4wQsI6sB0uHeXN4F8qAFoZrxqxKjHvrt1
Ip6UkHCLg02ZDQA82DdokHDqWtAZU/QCtnZAxTV3PuQSqXL50PXZfkbVisBwxoXnps+VNMuj707+
dYGBZj823rVU1W1kT+4+IVBvjcSKBVso9mkPDVmIhD5/Dp57VdYHjZrpEIly43UuvE7H3vuxeQQr
35HmSuR6EuLnDcO+RceBmT0Yy0eF7ufkTRkMXMpsZdvQVeL0E4WyfQZK3S+LG6vIXqpyGNZTSFQM
Olsnzfong/cRQG2TyeCeiVo0mVGRfNK3E90kKvqETu1YIRnbmD7UJ107W1fXDyg7you+6919VdkP
wP+bS0MyIwktRRiWpd91BNmjpYbY4mx2TnjyArwMj8ob39B3hddyKW4hOW0bLd5A+F3HfcMoTr+7
s9msdZ/iIRYy2zJngU3jiGxzG4+jfjJVfi5RiUVKwskLSAXxc+O15dHBqIVV4exymSUdBHv/xzzr
MaKZzh2GQuMy78IGdVmKyMNVIFH4yaJFNRbiO3sEhIiG5XmPUR8RDG7TLHVle1VaYbZlhMlQDlDj
eiqBKieztUHYEG1GLNpbXWuqy0VUU6P5VnoujyZfMy6SS99rZqIz+MwsCLFs4GsCnLcxG1pHs8SM
FFfEj+aBccDHV68zZX3WytoVXbO4ZizrSkzdzgZIuu0xAu27Poh3Rt5e5y2eGScbirOPfGHFjTse
5uAj9Dpvgz7uC6OzrRwtstvJ8NglFFCrSE53Pm5mMCw8hjVeJl/4WGbHcC8zu710U/FWiVsfy/oF
EyiBw3E+aCsGN99cDbHOd6FpXcx+eIjTToEZZJ7CrUtn7/lgigLi+yImcyQ3Xs6Ff6Shp01nQ7Bi
qeXDRwu4Wl0ZXRb62sB9sEJOy/YN2hh3DCtDkVPfFjQasAfgCi6jP6EGe1Wa6skRHTD3XOl9Pk7O
Bt5NuIoKNsNeXV99F0hattFs3Ni7muloccOLq7rnaOEcSfpHoaf03JnTQ56V1ZNL+iVA941h5zAz
DDBsU2Fc0Wq/Czc2Ti5UAkY52jjOrXGIfbJCmYk81l0CcaGibkIEHUTOvDVBjvsEKWy70WKiWXrj
2uoZGIukDo55aVy62htv3KqdoI/W26rv5I056WmT28excrK1bN0Cp44tdnOmj3HEPCRPavfOgl46
IRouAxtVUi6NtTU5YuP7qbmNSgjGxpJ+hJiWyWYX1ifL049s0mO4cfP/Ye9MlhtX2u36RLgBJPop
AbAXRbVV0gShFn2fABJ4ei/W9Q1fO8IDzz34K/5T51RJIonMr9l7bVxihpEc+xxisXeeXUu/t7vW
3hYKraGTPKTzUOyRtrLTnhRIcKe9rAvQhklrHxpn3PU+UycHIe3OaaufWZ2cxjMjJ+b1b4mv2dQ5
SBgSO7vtWidm6Ey8HTjc02vh8f4aN9R7MYsfrjkoIY9r7GdXzfB3zTL1O3MkedyFLuZmRnwkRVwF
QJ29vTC1KSLwnEFdZY6b2XbxDo0JpBBvCoqET/KI2WFbNbERziWDarAd/alcPTKZ4hvsIsmPzWQm
Z9Naj5NLR+0sJADoGZ2p2TGOIZ4xxW1Ay13EydbhFd9A1+uDQXtodGUH5IXeJ5RDB2EueYjW+9nH
vRK0FdJUxhS0Pb3EVe5itAE5xrd6h1zBRDhdsC3CXKSc2TvfJtOt/jt3/XTn1kwdNY/QiDGud7PZ
ZReHYMnM8z7Zs+aGbE957j2OGCoOeNNZ7hoTIX/ZYKEhOJg2dnt0BG3ESI1XoB5kZBgQudrJhrPS
E2sLZWyHasC6Q67yNKxIrXWFo2ayYC838BRz7CVBss4vTFSWkH7/Ff9zF+i1DmdDS16Mat2PVN53
SCPAZM/DowF+gSSbfEXh3h9vhIs8KbNzzcdtqN0PgxNh7xqAeAFXu9b4mmSJdl+m+lOrvD9m3FsP
MDYYFrrLr+2wBWfWBsO5hZFvwco5JG65Har5uZzYuzc592ufYY2q7bvJq/SXwRUzp2OdBqJa4ohn
Ep4QmYKWgpDLaV3icdDboaUBXV7hys4RoE60bEM06lgSWx38hqhJxyk9TkR4R7tE15I7QYxMpsbm
AM7xojXQPwdzTkKlle2egNsaxxpXr1L2qWsW45TNXRpZRtah+Y2ziJARtH+ir4hs8/atPR5Gx1Q4
Jj9RxbdbNpAf8PjcozDjE6GGmLWnAe7wOu6sXuuO6lZOoaLqj8pg10+eygq/qtFe/CZGNz0ac39s
2f8FYCQIUl5X+7iMnn1stVssc1+bG3hu7RGdc4P92vMPnhlaVCW7pVY/00Lsa1l2h0l6wJpvkcqG
5mNi1x4sjD3Bvy8OC3JExliru8ScXzSPIPe2AuUEKX2qj/9+yTyzPs7ZcJ6ws26L2z+VpJrBLalR
ZDR4K4U1PFYFWPjMlcxIpiGrj8BQ66OxgNVpPX4SzBsBa7C7nmVssXGG8TaENzbWDdriFbepLZgT
Z85Pbt1c0lHeVwbN7b9fgDm+JWP3mYi1gV9ePcMF72CqtUxF4ZKjVzo0WO6Dtl+D1IDIPI7oPibR
RzxESGvW/pLNUKwdoV4TKL4kJ2WfrPDtkyrBdHWMpMvVfPLlBBusaNotnGwR4JHGsOJ9k192hp3W
hLkVo/my6v2/fzJaiAPzDFiF4OSZT0vAB/21y7GuarA2NkX7Z8gzEnQMrK6xO4KQQjlm3GJxhf1u
2IXPmdh9AnXjXzXqvYurcjPDeQwtUtNQu5PimzEHIJsbLz1jSW1BngCIgCnowiriFmQz8sBvPM25
dBWv1WjyTShFQDIVDvDzEqSH1PM7vff5SWbOfqqqiA0nV0vT+LsYpojNki3K5YpDhbzvUWDcq5P8
ZCzbQcEPIwBkCbtJNw/Jet+NcWhPGqiEkSLdMAG2y3q4L6f8RZ8kpejaQpRgnzf7O6cW6iry5I6G
H/CUT0UzkCnk/spa4sJd7eeubYi0ZbiHB4E4O9T5zOfX5FIbEKknpudBo4NvZxUJ1pGsZOZs3sRq
cGnJZmlr8eiNkwo49nhmYkIJ9F0uCThNZ/6evDXRMiyf//5AoXdNKCzGWALeSLTOBmc8ga1To70L
v/owWwvUtOPu+8p4pS8ShFOrJiTZVJHQwwchwidjR/k6PTUCwZ/k8DWActktkECjMcN2It60Xv1d
5SEtRFDDpjRbGYf35Enk2UjekuUdfGt2Qm4soH2yoqJqPW1bHN25oflZ6kDUst1aTvnco86Nerfn
aAYkN/YM1QrYJhQCAzP0StuhM2wZ66tLly1rsJoGB5ey93kxsp0Rw7kUKBX820tlC0qwpDzCeyND
puDNW6FfFpy96blRaNQcNNY4xpXa2en2P7WOegMwrLhQ3Tahmr9uL9TY3Day/OjUjXuSarwwqTBU
SBbF9g1COCaos+ETmRuskSC2a+TKt0/vjFo8AmfWDx/NLftlNW+/2fz778Sxs+ZPaWKDWtn0twtT
zLVAah2L7m41RBE5hYsyDP204+3kyGdRzg00fQ+AnI2Br0hZ20PXyiHJ0c7x2KCH+OjRhW1Mk0Vl
X2k/Xa+/YlLF6VZRXM99uZWWc1lGThEXgn1nVHaYTDNavcr7kP8ixhMdNtCqzn2d/wIu/v33H8er
87A49x2/AQQ/d8MyaiAJ7WNY1ECOypNxl+u5FWXaurLZ3EvIgcugfeolb3R+e/M4Fg+Lz9CUPF3e
l5GP0US6QyKfuzX9pSFYorKGo5O7Bz+HMF47eOumV0sfEDBZzX+O3P7/tIvVieyXx58ka+r/Prky
dIaK//dxF/S/+ud/G3X9+wP/5dz4D8f6J3Mm45AzHxPG/5p12f9B7KHn+ZYr8GlYt3XPf826xH84
WCmQUaJc9WzbYpD6P2dd7n8YyFzIbzEZsaLbMP9fgBi4Q25D//82QGVmyhdhpEad7lmE3f4fyrhx
ZiGvYynOdZPwc+F/FRYtkTkQ/IGy0iSAYyUwvocpXmjXZikoa2qSeoaYMPRyMh80oFlISQsA8Cgr
wMw+JpVH+hzbbd+xsWN1WO6MBoFI+ZtQT2xaJZ6MtPkLA41ApaZ6pCSHUdXDdcfq6aniRfP7F0/T
npvpo/VMLILdcFDoIihMSRBn5BURwUzQs56eOayysQHRnzwmnn42SovbZ9RPeYfxe4l7lqOIYdH+
5A3myLjZuYs61URiYKylnVzal2pBCy3tgXACBXvQ6XeDQzCTxw47sH2lEHonT3jr7suewNbZlq9l
3j+YpWZeF0kW28TeeLcAGV6Tp2zx71dkuqFmx6+iLq9p98wl9ZuY7bHLIE5XhYnJcE1RLJjiqcSt
ZSbZwW3nT8ftcA+UqrpLnTUk1Jeiahrerd54t+XRSvih1yRFb1on/Miky5BocaBbht0QxzROfbvR
fODMZS5PSSVelw43ZI7GgmS25phYfrFnbRNa0w3YqawPi3zroqUscfuXaoihFtrfCvUCCZeH3ohJ
s0y1K51TYlb9XW+qOzLf7zUHhywM7cCkPTzacpzw0yyOe1xMROvYsCPom98Ib/xNXakBP0Y+7SvN
ulNuYT+ktk7qrU0CXwuWuC2SZ0Ok3wlzADBYWfvXmA5W5+V3s06bOpelGUw5cMbCYxAl8irZwcU0
7goXZqbUvPdVd6xLC84iWIEscbIyK1BFSWrGLmZ+F6qyecUf+G4hU955C2ls+liHje7u3QYkcH7b
DmswiShND8iwBCQzk0VuCcil1YsdNDnEEbXxl0Bj3MgpK++hYfYSJwhpVaLLazOWLwUOwwOpSuNG
WeOv6TOhZPAHjk1RdyRcxxQeOfpMV3OBbQ3eUbEaO7Z4oImK9PSdjEkroT9KjEU/2FgEd7RcycYD
jfksC/t1yNfInOyLPrPn76TH6IUu84y5d8dGpD4Mbgzu9B+POlVcgilyxJbxUTi4xoRCp+t2daG+
O13yhF+TpqU5VWzeBTQP6JlXf2wFsfetf6yy+Qq7NzYc8dWhHAqW/Cubq+oGbSG7brR3GpzzYxzr
wSjjbxzZK2Zeg1YfsbGvg5ude10chO+NSKU67ziDt0wNEgdq2+mjmdyNq4EtXhrrelAO36IxFicd
SNfWbrGNQVe+ad2NAJNqiGxy3ODfutgWIjow+A0r7OpgEK9WFG0M9KF7SknnjRoSlGwei0xTr6AA
UWm5cZjVbNl41J7BVaxbaxhbgBgnYEDPwudyH43+1GfLneu3T9OSCmyiiUZ2uxaRBNKszARHHO0B
klZ5MFKxAxpWhQnLJPQUVMw6NBLW7APXcvXVao62zSbDRkBX5DD9yAbzcr4P5Dd/nUZhbBm8NylG
7LdpN9Dx6m8uMDs+Z3oGSOFO8CigXODpkYtJXJH7NLfGyR0vbWu+VCRN9eUR0YcMqgpzcOH6IbDo
M60QOWc+ww4QXi+uJtiualg5WVf4VJ4HkNp87lTiRG7/NUgqV9ZjyVFz7COOhSIoa7zcLkPcKYGf
WLrtNzyZawV29JD07wWTPkQ/HQP4CgHLRGdG0HWy0SqCwUYXFDELtx/c18WuTzSNjIiFzkd8ZIRd
hQY3Q8A5fRUohAJOjWMxZimmNMTjnWEzfIWSYve8/7Wz2shIumMDADduRg/840TNpNp9VbFRLk6p
vRgX1RrPchp+IKi+cuAwMPa15KGFqKCtCVGGnfpePMB/pTtFn6Imsaww+WaLNj8bmoxYAN4r6Kiw
i4eDQxyrUQ6BYqiF7hCpJQZhXzLVNSRUR5iYgxGTtg5c0ZoCFMt3lgNN1E8Pq2Fta0GUrllue6tB
U79YfGgnP6xQ/sC5Ic9uzi6dnbz3DleMKnezYcIFJN0dztpyz0CAUto8V2t3rfLuBa/ZZZTeFiTK
fU4+CHQl/0o2NXCOWdxrZthlFWecdk2RAoCIeuhciPoIa3fFQrCYnUKmxU22LNW9mcfv0uD2vf2f
XMZvZBRAlROvg2CWMiCNGpLuJZHg2cfhRZtHN4pFe+gF8fCOQLNvaeh/kvKkDX26HfNm5axcr20I
qkAF/PIt0NeoNqVGJ384S1EsF06xt5CT0VyKH9YSh5n1ClYkZpXWcB0FfJIx9v/AXTTZbGSPsXvr
7HhTS0EskV7gf/FbifJKPimedZmtEW76Q2M0H2pqdhByzgZlcRAb62s7pCJoiZfIpitElzqoS7iy
GiRoJfRny3TOFeRSd3LTaF7EAxKFPMqJTAmWYgWiNbsfmS5eLOBde6ewr/qKH4qy5MIGiWATyTHS
YcvT8eSUVoNS2UL0ilZKmgbpNXAnrOXeWFE1Qi9GwVAA/bAahKgxj3GTxTipsumVJJjhaBRo+byJ
zqMVL2D332dAsWfhkbIOmnk7CI3sqlKTQWaPA2e//tjCGwOEYN0O8hvJiTjLD+hQv81aj6geCVFq
WPToJT1i65af4E2+SrJ0A+QxPxCtv0hr39e1RtDcOM37yTfmzbCL4Q9ul1IQMG1592qBGUtcImMa
wyAkCnKWKiJSbqD5etVr1stzh2Jm09v1n5xiNOyx/nVgLCOY8fcZRomQYKmnWFvMvWt6r4UFJ+tG
+1uNEX9gMTIybXtiDVyON4nuwylfHMxzRJF5L8PqfxD/tpt8m4Qse24fWEzuLE3lAWwdbQd2yTKW
u6FI+MypDP6sUcRH5TO9Qk29LcaODQm8FNV7uzY9wxN4lfW358W3VB4di6zLyaM4UifJH0geB3RO
bAgv3LBhgU99k3nOVxe/l9wh0boyEPEsou7dmfDmtLfO8rPTukCK7izcNSauLCFlzEUSU/9FDYO+
k8QLaqSKwkYVpMNUJKivTMPqbFd3LhNYy79abQEfyF1NvuKih8VqHesRmu5AJMTe9Y5ws27pIkUX
ll4y3hWL1W1lre/Son2XqZdfazffrjLPeKtQ5GnZ+G4Zd37TWq9eYu3SWNSn5AbHdZxs52raSODv
wBOYMLkkHtXYMyOCgK74fVOPH0cmyX5uTOxQEGmjOoTgMDRvZudI3BmEvgEvrcOk0QxqYO2OyIeN
ZfW/reP/+EvF9y+vnm1OWwYQLLzVzXXswikzHZK+rP2MtBVgpbfwduSRFMh1Vxt7tTf8aGJx2U88
TH0B5B6YwNHykwvYmNCzMj7Irs5A0eCdq5DtJiTHpCKqHLSgDqtIipH26HSJEfpo4ze+Of8Q8osa
0tKIdOp1ZJ/rfKBVf2e6R8ZcCydds5hDD+myG6Xl3sc1O3VJ0TZaxaM+9gcry4/gFZZtapQ/kKYJ
NLXLS+0OzrZ3oS4wQe93WVxsLYuxcuMzn3Ns6SEd636LIv8WlTsGpVlDnbDv7DXDKciODtGgRzg2
FieLhHMgI+elfJ2IQ8pTbwcxFLprd/OJrWo3Ncl0y1jlKiCl07HbH6YZSVgNrMpo1Ek5dhreDfli
DStwiflTGQ4sH+0pAUEzf7HWvB+tNzhyB8gPHgJ6OjSv4wXT45/KztAa9sx2fd164rr/RTQRghXd
mvFK+SGGbelLXhqFY7SwFVBoTScoKv1rN723GXqQwsnNppDZfDUxD9/gtqdgaZBzVZ1OsyG4rxsU
9dKYHxZt5GWYrHOp/FPmxfax0UaKdFeLPNu7z6vxakJ5vqfW2vhOhg/dArk0JtqLDTVm6ArOWucb
UggDNK5iY3JRnWOysvyeAmn4gtRH8oeqggxMinJxHvBQzw4SLUjpn8XEroUlK3a3NL+MRLTV9H3s
YZOdQ6YEYVtsQDsNJ7avf42pe2ZBf17s+G/jIf8f+hubkI9SS95x0S/3s2TSuxQJwF+ZY+Di7mgl
1JrEvqjpL0X4Rg486kSEeLxSeTvpYTmb8Lvttwz5xKas5sfeqC/Sbd8YgyUWU2KNfKYlvjRivsYU
k639K1hrdxB/A71MPujwPlCVGmT2kEGFN4hiOK7FiY/n0eico9177SERxLUSMaLWm+/PhQ6J/vd5
tvI/o9k8ysK9+u1shj445sbveZ16uMnZhDY3FkOkbMIdXP1eidIjnK88ZBXKDeIBkCGsMvTH9ddo
/JnQvz0FjwADCaQPc07WOwhB5UlhRgcnTbpGOZ+xnv0o+3VpPtXCA1so52JMztZO15cl119nqAsb
4sbo5ntHowUs/qpq1PE+JvfGYHYo57t9rXKWYDeAMyUm0znScdpPWl4BCAhmTdziu6HyQqeImj1S
nfkj2TbNBVyn5p9TqqdwyYZ94nxBTz40t5M91V77yUz3czN+x8YzcSI3H3P7Igov9FN/2dVxyRqF
dlqXJg3GeLLBIG19k3Qwl7GpkNh/tebgWDZvdLmGrkZ8hl88Z7X4A3YpQMsQpnpX8GFPPiyP/WEa
P/RG81TL+R6fEZatMefAqP6Olk5kkDW96hOppiI5TP70pqdV+UWp89Gt2Xbl3A8Jhey38JxoZ0zX
5IWRr5rIHcJkkqe5HsnCUgQsD9a0IrFwf8VssqgsDvGakBgdL03A/6zAtUv/sKTxl9khm8hNTh6D
ZVuiROj72v2ciRNPjbgUJRLOeCDhoUHjTWYXEg41W9um4a7IWCyC/sanoJdFWLeuhcne4IrKuy0D
DmQ6KAKjJSn5L+h5iYUDBddN5c5re4VcqUeTP/uBLAUUUJBMp54XELIYq5Gee2MEnbVLwUhtPFuy
Y0cWfdTciYUy7+hgYtUFUa23rLWww0qsVuo9c1tiseeFNbyKhNu04UQRHU50EHUmHxKd2A3Dlghg
qj2WCzsSJEjyBq6/qOfZgFtFTocx+JuOD/RoT3SwYPsdvdux+c0OVgkmlCqsYf7GbQtFKU15tscH
D8s8GQg2t256aGPzRfcNO9TLmNwZ3b+buu7L8QmRcBrTjBCnq40Dgxt9u2wiO5/+1GiQfIvMtImw
LtcpDwT8bTvfKQLXYH1hDEZQdh0ifcED1giWPk7mPmZVVTLjmnjEWDQGqj3ADGR9AxoWnS0q4ap+
KHvMRPiFv4ue+T2DaVA9c0tRPXkPSbXshsG47wUqk2Z54j7YOqQK7kwWOUEv4uZAKs0eRSrq+o4i
CfFI0xMA7+hvvqKT9FYI2DxGtjstbMkXTrIxPhu2A2QUY1qVDGWEmQrrWl+9jVTHh7p+0HXDvfQ5
Tn05o9f1u+LeB0a+QXCA5Aj11vLmQTC4n0RkEbiBniV+Z3trBrqXAHa2oZCtCNQVTqC/ZJCHdATp
xUtBBx5KdwaVy3FWcQMHzEqf1bjeQPK3lSJhS1siEGFB3eTrCueUNa9MI5Ub1Z1mE+pDkO3akVPB
6jZs6uxj7rPmr4JqqYdt1zfXytXp/mVPbUQCHaAwmuXuMFYpgZqlk/O3ashgYjRwXceONuvmT1h7
oaXNS5QMaxt68e9YDR03jHWLCNceu3raqxEva1sYodDQbFmITlkAcbqiFOib/AVY13PG5yZg25gF
xaC/dz4JH7KBG9tu3VJ8renyU40Np1wZIR9s9ppZ/zH6u2For+g41q5nLsZ4tFhe1i7+7RS7ATml
r3VoJphvSsazu5VuqkyNfOvy8wb0DucCE3W9avmWhMEHdzKRLGaRtkzepo3dv24rSP4q2U54iUK1
x8vfyRcyGPgcN6WHti/UYF/Ifiq2NYXEbXVZMbGYnvqCOamBhcxh7BnaSj/p/cyGv6tZhOMmnAVG
f0M2z6Co/B2J8bB3XTgz0jWesk5QZS31TyzkJwFBWdC36RsdTwCtiD3kkN48w5woOk8/c0YE8LRq
aoA8Z1BatSa7rzm1tlY1X6wu23s2wkFDF3PgLjyvLoirLditJnKlek6N5rdCIqfIIdzEdf4jTPoC
bDCSxWMG/W7jaBgg1n/eH4tMLN+8j8diA9qW3TVqAWBmYYzD86Q78Ehie9IRLWFaGaZPwjKueVFt
m5p0JQmbF7HDAi6ZIGgbfdCudMajU0BCVfDI4GdkY+h2uFhGYAUtHnB7ta4MpFs2bPUjSqNDUQ31
JjcRXSpmjqOVtJueKwfAg8rni7KBPcbiKdWyvbVM+qnsizfAlRQEA1Ieq04eLPvJH1pvX+gg1DVc
pwYfaNNjHzeqv145Ps65FfSTztmcZl+rtc5bgMgzWNEgp8BY5mCIq7dpaaptVSPhtOWp8yUPusUo
eK2Nay8RwRT9t6j9x8kmU7fIWXRXZU5kErV+36MPsov2VLFP7XmGAEs0yzY3CBHPiiuLMBGhw0fi
NzDQIpgkj1PCWwSQOKRcllnYUQx9LlJtM59AIAZlgzKlrsj7WUrqhtXqUAwOw9EXt5AV4J67LtM7
JGz5dyG/TdRRPNKQNPVhIjNFPcLfS8+rWR1Wh+2+69R+mBJvUiYD1upbgoDF4CFIGZ9T8bgda1/y
mySLM3QbIPzsvw5hoDdeRhcYrbYdhzl0CJJjNpovvIaJezSrYjp4yCm8kNYHgaQ9mCQezt6Fgwmt
6yAEOoXBopnlF9N2ZRjbCg9EVzhLyHUittLr1tuY9Cor/0SB7ZMjRngssChA2uCYSVg1UY5R2yXO
TP6Wro0BdfVB9CRx2QW3tplDwyUBPBjHLD53OSOKVV5V52y7rKVbItQkLsaGvvBqL/7Vd57t2Q0Q
QvEFMDru+lW+gGkiXsA4LoVDwqeKdYK2zJ3UYuMmHNxZmLbNN83TYMeO7s03bN5hLX8UqUbiIEoo
mJjDM1o3wqGZb/oY7RipGntW5xok8s/aYo85uUy4deE9aOs3d+Jx0TDQKbs+9qPQeJkpGrTsHv1l
hsglQdMKnaD3OoRpxd5I0EPzsDALu587UCGoxRm+D/WfJnmxMC1sems5rbQ+KFi2uoO05WZt8pv1
szLIBmyrUNSEeSeURZFNFo82i0Oi2t9BuxmDXJPMBs4ilCc+D6SZsfC5yVbQTgepgDaEyFO1emTN
JHlMxWidZ7m8xfGTLWIW4s2UI7nSfwu/+fBrZtWdiW9NGdwBufunp0oeM/kHQzmD8znZIfTlRJAY
hFnF69K/84G4Pqqm3XUlhk7DAFNY+KSuoVGYN47RWf8iKy3OtcDMM5ZfTn0nV6DKJAFyJHfoOZzy
0dL7Byd7LVdMZtMotW05cy0lMuGM6Fb2UfiBjTa+TzPt7NsPkxTtvgTjCXGbJDcAVrDLYRY2H67Z
Pcej6I9eL3ZOnuAuJmwiJLaNLQeVGequwJY/43zqC289d1MdKSJStoZX/InFQnxhcxP7hIWeuS/l
eKuJpkOqMCg3A+jAoqjvzFJefXfhFHX/mGhj9ce1mAgdE/WDmlj5N4mLjDIh7WU1uC1JxgKkelFa
8acCk8mlvW7NwudN7bTQrvDRjI5xWY3dyBJdqPLJJ4wEnrSFrVBezCyrw1rFVzglj0UP/nty5E/l
tqzO2nmMhooUQEldPbrPTLx2rpT3BvRXs5BslZgMJrolSS6dyfu05UcrnX0JIlI1gT2S66lMcoWW
AZxHwqBsGtn/tdR5Vr+X2czufvT/4ou5s5b8ggr601jMsy2O5HewceDyUi2PAhFaG3LLHrSaUivv
VyyFAcfuvWc5T5o5A3UavhoQ+nfSsN+bjrZP2cueMD9MBNq8Z/EaaZMghkvDeMna4SLZyG47Io8d
47WWEowxaHRPd0iA5kwZaD6iSZX7mENgoCOOULifNGhMOCUx/ntOcqwK70cfSNVZHHiudjLeE/f6
6ON1Dga/f9St13rNOYas9VC1VBwlGGjepaw6MRKDcLegPMGfq/z1DxtSdh0qfUqcnEXNTFC6Ipzc
TonIJLwPP3VFa1niR2c/VfsXXS6/VsKMz1fy0UvzgBCHHxUgje54TBmxjv6qI3BhBdJ6I7mhuo58
FPc3Yg+d/Sl2ATwTjbWxM8z2tFVEt9b50TS9DBiSSLbcTs0Gnm43f6/uHPm3IPecEL2NIH0Lkkrz
avLYhxOknZBAU8kUHGV+Ed+hLVvwaHnnKRMcDatTIXR5iyHvRV5M0DLGyh/bZE5LHMETUtHlMBGp
c6qGPFIjOQKssKGeqm1nWHIzw8XpFvoaraJSrae72r0T7fKZVYwIHIGsH+k/z4sy36upeQb0Sxw0
1M3ceqrhju25lBzSwf3vxiatNnO+1pbRG2sMj3rDjNQk3mstH3ZdmlzJdyjSCpRsnZo7NjCRARtU
mUAJAHGDRicbHnfhKZVZE5iXus5PU+sjrWXvMMjhWups0Jir6joRl8xkpExfJo4wmbEgT3IQOW3t
jEEbSVu99i5DJsQx4VyR0eAU84F03JAtjdUXe8fImkuP6LudG5dZRfKMiJE3yS5f40T+Ec+aaehR
PE3bRVvOto2GzalXuZv4qJPvjvyrexza5mWu2LvZYj6CW39kBm7hbi1Aq6HeiQBIfnKsd7P6KUeC
kHTBXX+CQ/jpLt41N0iyK252bJ2Mtrb+m8TELEKu3nnx/FiyfAY0sHCG3mShdhcN/bRT/fi9Ns1d
nrIOAiF2mHLwWyQ8dhOrK5lONJMwgtwE1LgVO9d6WPIIMMk9G3uKOkZSrmL1fVWaI9i0kQHfFtOn
wzmej8y77JlatPUviW4LJkTTjbGXvK9O/3Sbwst5bi/dlF9qYsA0pGmNm6tbUY93x0q3BBjSzpRc
DjLm/u8hRYxC0Nj+ZrPgCxu8MbZivgivuk97EgwVIRqlw0IsJq2j1NpHRP59SBP01CPHZ1LEOntM
2QI5DsSOajl5ejMF9NPeGHN7DWzh526fiExthx4pdoYXKfD9hGqzwYuu12hS+btQr0WF51+L3AIn
YJBX1n2PHc77wn4m7OtKsaMHqnDeDUdVqD2wLVleHC02n+opebMq46g3zZ8IlCgtVmEzQoOApsXF
i7mO43a8mfN7dt2ON72uguiuov/V60QPaq99RFC3LQ1bw3Tuf9IQ7N05f6vQLcarTo/hAqpvDCuw
VONvqFK+9Hzq9gCCifNtvFffZxG4Cv0bxrK7ZdNOOm92Ab4bh/qomcSvJXnYehgkHMq3pXfEuajr
N6DShJxYoBA8PB75rX2A76YwlGSX1rE/e+I5mE6kZ0ZSOu8JzynM/kSZUUe1BAkQ4ZpT48RuuvK4
mjU4rk0yGcfOgStRtasX2dzcC0b9PUfKyzSndG6y+G5Xgu/jsu9Prge3qjURADDutEj2cnr5qGn6
V5xbEEILPhewmnFytyOSiLrA/PDTxdqTKp2GWDr/rFoaoFJMh4V9jM2LFrpG+sAjXpO+bMDo4zF0
xp771KRRl/l2ZLW0EcMS2NAbVonOR1FfpNpPLioRZfVbU7PeczSqD9RsR3IxM+oJuXUTfwwccmmd
jtq78BVTVLJwCsYmkz7+sUgWsefyjgXyZ+Eo2m/fCKeW4/fG+URcbl8G6BP7FVnHIOjM4aDCt24j
IhIvSJNOHF38taL/ZHSNWyuvXhy9J8BjevGQM21yR2TbwV5+W0R0E/mbUiV06uuvPpgS8Wh7BD95
87H86XSigICuH+ZybqJev/NWu49EJmaO8SSLfD0/zmVzrl+NvCK8UDe5YDAWkEkDuH+tYtIIC2sg
3xRRu2jsQA3GltgYCDfCH0IU9AwCnXl4zSRZPolTvGu5+ptY2vplO0dc+v6DO+ZAP/r0wBJ9V7nK
2Lrg1XimVHq0MmTO1sh9UuWnGYuCtOG2LblEgmGQLuMXw7qvWCzu4qK3A5kwik8wMkXpSFNvd8wj
sTrR4bS7FfbBlinjcMgTtfWT8tPPexb9NOQIAlgw953cmgQ8sHXlzlAIH0arPatOWEGKBnutqh9J
IbWZ/gd7Z7Ict5Jt2S9CGuBoHJhG3zKCPakJTBRF9J2jcQBfXwt6Zc9eDWpQ80qzpKXyXlEiGQE/
vs/ea9uFtWaPg9O0xHw7y/QF+Rgnp6+31KC/OS4jG9PyN/3vr36D5KM87p+cdVI+tCLnalkxXk0d
94/ccfyDIoyQFOHODLrXrFw2HRgyA271TSXj1XAPNLvYOnFfrWz8Tcc8+rS3qnM0Ld8fni03htYn
9hEmJO1A7dM1/H0zulLEQ/MxT7CY0ndQccsX5Gkm4pHXBxHOwUnPUQkpKLEXMjqIu2pKDsAMt06Z
4M/2DQRvSS17HHxQxEtIsIOh2s1YlmkTWY9GgBwTzwYNauZ4+vchIQOOUXqgYJviPNwTJgtFWiGa
gZrrgNIlB4HwTNWkm/2U1JucM1so1GUGxJ7L2gBudk8zzeOkq18aPNImjL1o4/b2tp10cZ0ojsPV
j5W1L9uVrJHv6qrqLkp330ij5YGv5LHw58fYM3meF6SVSqWIO0ydwEJSf/eogdss7oH8R05yNDWS
lbb1U3UFd8w6c6LAMWvTD4xTR0f1OMvme+R6z7Jr8XX1GI68IqaAEF7zqaSGxAvd9GzGLY+HCAbH
wvHgwbaqQdDupVC3cKDMp3o1clz0Yx872zTGzDWH1jl1gN+MEVomL+xqJmiSxIW1xXN9cARlmqat
XkqxuEvij4oKAVisWIxkB8mC59LdbvwfBVhizc4bvG1CIR4cKUKPrxRnvxKCi3aWSL5H+ImHwjVf
qJqnG5aI2NZMzeG5npyapx2AmpHLbE1F7qqAJDm4FU3iMvoca5/3v93cOzu45hib1pPQiN0RTYfc
oxr8NQtCBh3cu4zobLSAAMWxiuZeRX54RG18VDNXXmQdJZR7m8J2b/VKES3sLu6wVF4mRnDQkf09
5wPH1kQzk9MGbwb9EpJDmStYTlppppmER+oh56DzaVzI+Hch35ygBp+ipM/2wqKZMzLbixpIvg00
2HvkTcXQFUDce5xh1MrMGRoS4rSq827bJYAvY35aO1dEL07kYBCyzGprqfxF8FPXVJqRlAvaVVcQ
3ufyDLAgbkD6tyMbO8YepKG2Kr9DZKbar1+52QH6NNI3HfCQCigxQ8rhnO13qZzpBtaEAk3UHOaw
gXfE8FGmPEPIK1A2WTZqjem5PgC13Jtz+Grm5n2UdNe2Unmbrql/V4Xz4eVIwGP1mFsmKTbaULCE
lFvu0JhVIQ0k3oj3YAjB6LdweQXrFcOnutLu5xte7Od5qrbNsOwRwPDh0Q/Nk9+F69CbHkYL+7/k
2rOpDV6BaYxSYNreOs0/RscK1uzZX2pCJiMkseX6w0iv1uZsjeDO8k/tZi+m9P/Epno1zIr/r1db
kJKvE1480tu0eJYCkaalmKLKk2saEOiamqewwTSu5Vk39SavgYfbDcauQNXJ1p2ZztplhxDffArU
mPA5Xmve8gE/PbJt+WZOClai5cGWCcsgSXQcP1KHV0yaDgG/qX7p3W+DnRhpW5iUUzFSd9uLgr+G
4+G4kwe/avlDdIzvyd4ZExp9FLZPEwY0QinQxEr5EaXjzZcpnzRKUy4EDN+Q/S55gMgcm/G+bqTY
0XPL2Vv2B7ccFxvReGgi97VvqpNXc5cbBnalSYE5LKR0pLfYHytCkmyjADhKRaKueRDLAY0IhQoR
w9RLMeDZNG85da3OPu4m4gZ+te6srj8nnujPTM0fTmtClWNwYS3ewUViMfXvQ0m+E9rqkFdnQn7V
EmsfJc+s1b//+e9DFg3eoXGG+Gp6N1qi0pNrGUtYWe3NiNWizCyG2ZamZdtW9K0P39TRZRh4O1Z6
aX0cnfon7iK9E1H0yWlPR1VSC/YF8Z8gUM6WLq4vXVjGUzwevc5zDgXFcyuQsRKpMwLW5lA4BoYY
XbUQ9NjxxCtaQapYMD/HlMO41sjVwvpIPBPVbI7Dnc0UKHAkbuMse48xuJhpgJnVDMHLPKemD5Iq
jB7nbN4KanUJYPUA/9zvsG8++6nr2cq0K2HhUcK89T66NHe4WvPY87BuqPyPMu18bWDMjv0pPUjT
fR55eB8iLGFE3JGx1EIuxgu0oaW1XztF8sqqbZOYrrUJ6QNdSM6fUWv+DMtOyoA9xdxEh3va1fjj
nvAvfnhdv42c7neobeiAvB9QVLOV35vzxZ7Zx2s8E5pYZBDBvgujd9Ze3LW1+TWkWC1Ff02lcPCE
x998L6fIgM7mUJ5VrWunQSVtKRrr1Pg2jOONwju62tnRsCKJ/uoWeiG8LBxqE/ZbNgukGcljxJEF
K7GSl64OLW47HQw+Xe0twsloQNW573E+41hfEzD+6Nlzb8Yx+uhn9IU8Hc+E89FbR74CWa5TP+ZR
a1AzVgecJPxB5zjNHvLa85DCa2wNwH60SYlaLcwLn9jUvN/SisKWcbCJNXf2aQwBmdSo0UXsy7UZ
2z8lliQxt8+FWsboHgOjrAipxo7GCJ7bG2rBsfZZxrqiWOrYur8WrsRDNXwnTV88zDIIz4ktL1bV
Y5sIQAY2O9sv3IfJ9A8+sdE12l61zqckPXtEf+jdFnrLNnjeziGGFlJU77Yq5j2XjvJqRPUun4OZ
wCV11GGf9DiU85ZCX4Ftwquf7W5hCdsARnMjPNFB3h+8Ac6kj4O/SWkVhqhnrScucqp2goeczSD5
bP9XBRMe7GOT4G6rvgrhnKZ2fnYw7WC8geACFm8LTP+UpN5F6uLd1sUXA8e7gcYYujFeL90fex09
sBjz16NGM1D4IAmbn8bc/wSAuHNDeQHJGWwM2d94Ih9iFb4o2Ev8xTAwV/MfcurbCtsZfMXw15QP
v9q+P7WjtyXy/6T+1ePFgYs9pz85Hc9hZfFmQbO4scamFE8+R813wyNtQyldWTP/pK9iLt7j0cc5
79ZPhVKPVsIQHBvFbfD4zdHY/0B0w5rYq1tOE7LF9WzdM+UjmIubknV1DMWMOxZzH/uVb/zw2cGe
gP8qo9/onpJfBNyn2SwPcT6rba/rrZrMu5smh4mtimuY4Ql6ya71hnhjJhVPn6w9j7M13Zvx7ATJ
I90G/o6vkOrsMPqr4vEXTc8wP1lxumNBvV6J8KjtudmLWNWLmeRkKj8+MR48zaqcLj1Edy2ZIhSh
Z0rg8AL0ayuLnQ331mjNxmnfBSwSM27JWnmH2Lf+GnXxhHmv2DsVHaY19DL0NSilToSrPCaDQVGT
9aGc+GpRrC6duH4rYWRc59bHl2Cb2IFnzzxZNWou79P0qYjrg0kk+cAaBLofUI177nlXo/R3zfwg
GjKkJklDU8ti1869PpWtBa9qaMhe8QixrQK659wdKCelnmcq9mbPO0d0V1Y18lSwP5opT1olnuVt
FLjtGrgusko0npJFnhz9CdRp4ke7KergP4btyUXo//Ix5GRD735Gc5XueGe7x2KS1XOn5GttPHhB
rF9YQIpH4G6bDG7UOiKMeBjbyn4SaUX9mZVau3+/TOCGTblxGfGZUBAn87dEJP051ry60ipyT47T
lpyPuXdIzIHvQY27xx3nfis6Me51ErpvqFjAO+qGDHQhLzYiiO2ixc4hP7amLCwcQlg2I//NdpPo
GuQZzrOBwwG0mTFj68lTOmkFb7eurO8C9+bRrCcoODmGqjaWXEKT/saFnybvhiUWZWUQmNyye2QB
nG8L3yifp5InB7TriDMpRW+d7N81z1d8kD9lZnj3bo7uQMSxPHLBfNJrTUPZpe/rmDnYEvvEplsr
z8WzS7n6JkqBk0Uh8BTTyV6VnYcvS69iG7K+iZjRdvMI/z0ykxgzn3Yftd/hOw66NzWDxlbV2R7U
eJZDHe1BtdI+3Zt/m2iqnnFAcJaHCP4VzbHw4lsQBH77QKwQIGoVv2grRIBXtNflssJlafbxDhLM
wjFAiHH9eDPAWSiLZHgdmM2VGZyDKLwWXj5co7KrCDURRzDH4W6WDS26ONktanfX/OX46Q7CoyO4
eQx6PeGizCGTa0Pu1NASCamBQqSt/o7Z954jujRqcZ3nXN5rnbMVTp1ig0b1IHkPHPqxX1ovZ+a6
xKbbu04om+X3sM1ITXfdB2QWsPk6R2vJQgP3YfBx553FhXxbzAH9uC7k2CknVZ7UWx3Cb0cIjM69
Qxse6BKyAs7f0i3CvViI4w3OHtKYon1U3QcaFCULXnns5jY98hKBVwiMjO0LEygIM2z5DW432fMl
WN0kDipMh3Xc6eFcEWzCLt4BKJJ5sEkBwlwh8gehqp5ROWVjlzeTmo1jb7MjpAqzWdGVwdInliab
BZrZKaRhqcSLDfLFd6rKl6X5MmNPnMb1c7LsyUyP5EU6VCt7MBFO8Cd/RBBps5g0VRQu53DhhCu2
NtW1CUV+EQkznp2BTjXAudQVCYjcaDbsddVmFC36Oc0023AmTk6npvOg4aZuopHzJRrb3xxy5i5q
BnQgTG+bxDa+fT4R9jR7UeUH8ucLQl5aK1UH4uBaGOfK3rWOHX105fLGoV/MOYYBu35ak4078CI8
TElLQSzjzMaM9fQs4Dd2BDd+NfR3LWv3XW329U4sgwc+goKMezaj8S1ohKZ9q5JqvBWMEze7DD4m
dJuq9sZ3UzVQByqe1pkgCR9pyudMPWP8yhArObZxGIn+IYXXkFUOG6DKhdditc6DlYzj1uizKzXP
IeyE4mVidbWPIo5e/vxyO/FaX2N2Mk6RAq3R4PbhkZygCDhxsLMsn7Ctl2bPyEbzIUEzWaeh/+0K
2b0UqfGHpaXzR3Mw4hAL3voCdY4lE/ZhHb5DtLgnkRl8m2d8evfU1uGTEVUsXQ0SDbZkPOumx8iF
biptZ2vlvrV3kuYtloLxUhuPSUSI2FqujH5kJydoBAMnESMvDtOnuGbZwnUkO6bW4iVg67d2YnnK
h7Gh9Z4Juoit+Wq4zc1rbn3Tefso4Xo6ts1Lg6EZg5+d3DIhv8nhN0fpjwtIKW/vbYtP2DbsfUT1
9GmWoyLex5QsKL1MIMg0cesfvBpmPK9o9GYt6dz1ar0qGma5dF68WWbdcOmNcJWU7cyTUJbMYrCo
uORx/cIDoGB5H5vJP5OkG09qhn1AEnqpVh7BtljXLgHi7RmgHyHy5vtOcN3s/HH66A3jY/LYgHEj
Te9FsktUFr/FcQzKudQIcan9mmmymKi0dH4SWmddstOpyF90cJ/Jbpx5xOALDnqwX7oLt5Kc0q7u
tbxKrR/HqMRwSsSQwoKILzh3vUuWNZ82bq1Nm/jOxR5RgPq+u0c6owpkAkdVtZF9FoXiYkCHLV7k
C0Hn9uqRy5gt1NDRcPNd79ghBduZOOEhM9yo5dmv0v1gNP1G1DY3vXJvlOYFquprVA+sJPoMQ+zo
JhvIB8m5so92mLc3OLzJiv3WvK68Lrqm6sde6l7DOfuL1Hd1I8YUoSz0/HoBnxc5rhgsbGYVvQ8h
R4ootoYdQbvWnO1IMCXNocmbEasKZNAn3WkrN5goBBjEA7TjZ5KXzsY0YfouuISWQBJRRvc1idI/
lcXyMnCwlwXIu57mrUmFpXkqm9dwrpzXqcywsxrOL6caeVHEVbTx6f9bORMu1DmSj040gjsfbEC3
jXUsbOsXVLWTWVeYr+aBmsnZ+YVraVqbCu9zFHZffkcnskg8/FEUI6YTJC8EbtZJmeNsqlCl7KF5
Ws+zf6TgfOtXrgNOms/XOXm3oYx517vhb0NVes+1oriE6EcYOCjQ4gGymiqzehTOcGaXd4l7cBJx
Nvc4SBGzh0k9SD8Mz7NTH0p/ZJMrH0sveg7tTG6ANqXHeBJbv9gTSbk6AYofd0vID5nco2yuNVW7
zD3yKdIp8ITq0wzVL0mcdJNOilWzfbUmFtLhSLVrzy7LDWmS6WJxmWfc9h77iBJcEsuOGuF4cBms
nDwM1gRbH0ExkVogzNXBnjeDUmCatz9ynfxQGvOVptb3UND77i7uNrodX4JefVJWozfxEpKWVP8c
M9Ni4mY50QbmczR32UYQr7BB9uJ9TP2VlRKTbHjL1z59ofOw8yTzZNbss95+G4fpw3GCj7QZn6nY
Q7esm+OMkZBAEpNhbKhDGYYR2QD/SvS6X2yVfl1zj/ig8ft1MpLuFrcMCWnsBhuReR/ZDECi6t2V
HH1sSXP34DcmvcMCb3Vz8TCiYMeDGWRMX10d4yokeNC1L5Xn30qb/VxdX0rXvyZhfA1s7vO24FqJ
JVjuQC+la39gLzmHhCNHecBbJLDF+w8UpnO7pIUm67uB+flPkEw2fZ7UBdogcBSPA/Lzt2ksnvNG
3NVoPw692LHWvidpeBGljxBctTcb7uCq5/M4lFCt/dqhwrRZx548dgVhH3PY6gZ2TsDRPmZcJ0PT
wekq3TX3GnDoatp107CrapDDpo7O7dj+Elh8syHbLJ/esKoLCflBoGJFaEPplIGeseyDxXJ31RMt
EEG+cd2U0mdR3aDAP1CDF29B2a6j6RhEUPb6iUvxACNIOgYpp0luJlFgbM5JTMxW+WQL6xsXQ7f2
vPnqpPgF6+yJ7eNda8VnMD5zi2g4NqhZRU+BOnCLH4lmWLxYuu+yD8dd1uOrycVOde5KYSYFbVMS
9DUG+wyIH7wWb7bEv7ITax2buAoG443tZc8dSMmHfx9my4Q9FJK+gQKjXeOlVrb/8O8DneeMYARy
uXctJB69jTWiLw/3VWIVL04Zzxtl9fqsU9iQKrD4/pYVpIyBltcy9VldGBr0Old4DH24m9t55wbY
IolN74fAu2s5JBvWUT9JxW2uj6eDH0HjSLzY3QiLjTVeOOveeuOtSisXqBq/4ugaDyGjDJg68RuM
NKffXG9HmThwuKw9LUnNHjKMCYu7ma8RWxvewiVlrWI4gzpPjzOeA45HVkaWQnj990tsS+WpIYMB
mHNptWYHz+sV2BIFGX6mHKxGY7Cxx1BzveNDoGy+NS2vl1pY9smZqH40rJ4jxqtAiuno0fe6Fwmf
bF209nvbafPULx9inYOIK8cd7+A/89QPJ4oih5PT/nUZRI+NQwLXrpHp2YV45BIlvcB0igUHNsbT
yU4CIiPLhtaI25NnNu0JYFdpPWNmTLYJRCwkdL7dlrMSBj8JF4r6lgRrxits8jYSX+jRS/tDxF5s
bQvYpWVlnNmbZJuwtYxj1manpsz+sNFqrt4snafJzw/Pk+4eiEvXLx7WXKSFOmMZK5Ply3ZQeAgF
QJQ62rKIN/xIBy5R9XfZ0FKL536Ftbd+6pUZrnjjv5STkru0zXaVmbfY1unY8AE17celFCTCrTCa
2TUjgbdpyBqD5XFXbonW65qCdYRc1KTROxMVvjrzH9DyCygiCHg9NjTaX+sijredod5KGeyarp+v
ZpTNEKnJ8TpCPOMns5o3BoL42JdAoA3MerSSNkC8sNjGTXFtWTO5nfPBX/1GVq51a2TEHEgcUWDf
bXjmJ4CGQ+KFvj6JaXqueLbHju1vA59ShoD0r2OpksPMZ/Ax51Os0h+fpdLBjv66miWuH+nfTc1D
zCHZTv4RRI2EN4kDplEcFkaU/ZgNlPOuxxy2zA/yLiEcFDUWxzHHndoyghYm7tuki350n1zJluM2
qXaeEVOPrgFaGvN07eLoxEUdINDYnZRGHOkVUY+wEB/jKK31coTsfbuo12xNwtG/duTzVxzlA+kD
J9v62OH3Dd5zf252MB38DS0uP8ksHpuxbznScXzWVlkdLKTssQGcYUb+QZQe14Vw2nl1+4LL+NEq
HWtLMLKX2KUx7LAuTT/DGe9JbbokGDrzo8jp6Boy1FQWzkaabY1q1A9le5dl4TFJd59KGtxh6omY
iUPSakTbx9OXn7XKPhpu4GsjIFmUw3lfuVM64O3nkt54PojSKDxncQtIUdaPogmYb6fQ2JQpu1FT
wjycaT0DaQBxl5NbW092OZwIru5TnAibMQF2YdMHYUU32Zv9NvTSJ4K2z3k9raDtzRH6B4QzsQc1
VG4dLMNUlJvYbosnH7rmvu6q17KS9arqODWsYnppBzjw3UJcZQtXQiwIgNJ1WJriFOPqNGXYQHSy
tyrrg0b1DYJ4t81bE9kDU9Ngtcz+0/zh+dXRMEi2cFOjZYsu1DQbOeKMea0KinT60o72shHjwZsw
cJljM26z2u02MxoxFaBkApqL6kIQC0JedZfjJwFbuo7ad6NzwjX/mGOTQoZ1hXlts8CbbEsze0V+
vZ4xW/te+6kWAKTJdcAs7OzS4dSeNYvoOdqSL1uLsMGOX3y52G5Suj7qECaL3SjCbNMEqkF+KVjo
+7ogWE4u6VVC0BMl/BKPiUb0RbRVycgula2WCxELUx6OU6PwtzGeEiwqGKot42+59RBj6BhKnzh2
MC6zVvnFvbtehcGgTyqqX7s4P0yB+EgS9eW23duQcuIaC5pgnHS8Z/flrSr3txPNpNTUfAe28spa
7maS8686/Sp0fwmsbi/ack97wlct69NQUEhk2/TzeOkDrFXcyMZMUh5TC5kLHHbxj1NamBSTE4W8
8DQa9ycc4nPaw9ALhg9CdMlgEGRq8Fqpmlg2KfRVYww3N/bsveECOdVJxyZeGVsbP7WaGuo1Er5y
ZJ6LJNV3lxyVRi7kJZ1RJCvejtpZVhJV8cQrKOQVBV6V5SA94sGKzqpwXfTOs+7jJy8kSjL0XCZD
Ls7QQeGqKcz4oB2ndzqVGtbVGcyzCTzQyUwNtP/E9ck7Ohhzk2sWueZeVONHIiFV+l2yMqfsyyVk
NhEH7wlNrJKsxKgYWsmvgeoeJ4t/td2iC8+lBPe6KDnRRCQgLoe95w7PyLxnldKG54fFgNGuxUmc
A4/BEhdbJNjMujD3o6HfuX4FqPIaql4enkuPkFHQ+ledWJSxjd6wGQx0ISxdWK17a6si95oVFG1p
E0KJE8hwD+N1LQRBF2OkLMUOp58a42we8A1zi4kkf/iGG4LIfx6zrTX0LZcelZKhep96hDtPzHI1
ZTy5TJzZBjbJja29P3pAvata/WB3CaEOqz7YsXeFFuGuTLe88TK6ihbflWjvpLrvrEZWUqvmYFnd
2Vuak0ddnuPeTtdREy7F7lBeel7OsmDhFnT6OCJ6ptO0hdAJlZx3zir38+8JAqhNDffaFfOt77CV
o4YxWRts4D3aDe3KXzo9xu8K9gfNXNQEDTazgQuTpdHyGBLDNK1p3gLyvYVyvDgzMgPhNxTMHnk5
DKpflUofU9vxkXX4Z/BZfkV+/ugaDALNDKJNF7RwyOqtGuulLROF0RDj39p7sjz9LbETsP9jFKAn
a6WBqLAMOOkhqzcVFoiTH+fv0kqvMYtuLNZYniUDG91s7TUklysE/6LlBSd6lewdPNScIgmqcCcS
NOsi/Ui9nOqNFJObTdhyCvQWLiY7weDHsY3iCu14U/E5PTtgC4e7N8ZTM2QhtOuJmYPw2bqtxBNY
SHSR2r6jmdw1ea6/bmL9SYf2OGNsI5lv5WjwS1yjrE7zPH/4uNvsNoJkMIXffvFcLGC8gewveAJs
Ci2cmr8mMlPDvHX2nRR3dW0V7LHrU5WJko1Ucna6yF0D7bZWjcnlqxAWJV02m8fOd5+MgCwUEIjX
yAFfPQWruZFfsUfBL7E0gdOY2cWnM8nq7fnYttjOMuEeXdlDbSIZIU1Rb9rWvBqImOugTSE1AEJi
N4Pvg5vWesS6uSl6VlnRlF4nMVJG4jcPoeQ2mhfZ3zKN3maJmzhq1C3WLeJktgtnH51H1vRuV3+S
YWp5dFZvOODfw9yGhWVXH0jlJYa4xU7XXbpp/OqKjD16ObOVJgTvITPuqKO7i2Co9/hK6kOi1M2Z
K2qoYzM/203/jNuN46UGb+EEB0OSNjEtdLShWrQ2z+MVThyb+N8lHAzgFRCXpVE9YtdFdCdIM0Yn
kWXGUanqjcAo9ICsQ79OftnzsI/m4NMyeNAVHULLEv3sgLRO8fAYEqR2TeuPlZgXhZVOsdJvq8e6
GI/paMBCkta8YTWHauyZcrWto4zgZ4WuFaFaVA2cP5PoEpHH21BjVsS9d7bhkkKTMtnxgGzktlZk
yOwM7WBwnDvis2DvTfOK+7dMiDZ40/w0zPsSPZFvZsfRKKttykZjK9KQqyOiCr2lbjjs4jGldCr8
bLuMSA1xfIN3XQjXfS9jBpKxPnexfHGD+NviRx8uyoJhmcS/RgCgpG23AmujtOf3xA15kRp4rpz5
ra38h6G7zaxoUP77+1SyOXQbmzmi0gfTYBM5pPV1+W87kEcEpAZGZuGGihRKzJBnPMyduFsNLQ4K
q20/aed99gDaxBokj7GMFRFqS8XRuy5K64sb5xnIT4ksWM1rvq976q7gH3viAQTytAsE+C+rN1h3
c9YI69671zlL3yYgx5jXaizFFNdCqPBWUVGHBz/M9sbecZjbPYvkx3yxcPFifNH32gziDeLsWWrv
oPTEj4Gh51jb16nOG8zYlHDr0v47xvkjN9QegFZzKpOBn5A3Q6mxqwMcj/Ck1N0qvHSdQc7a9FVw
hkd8B2BxaQvsOdJMt4jaHOQWCbnKboLXOLEAQDJhm4wOazD2bOet967jxezWHW+LLH+H8/Y1VvE+
5Sp5nKpG33OcpKYFIzkLrK/GA3cWFJTe4xVgSFmiN9ObQLDY9BwW0JT6+V4lU3rKOwjxoDyGOP8p
w+KmWplszWpkjDCnw+Q0+aYXDm9myVGrfV4IkWL296kHm6k2OFRBX4ISRsQZkUY8J39NQn7Y3SzX
TdCdPLcvDoRs91nIWLxQ/GzpI1NZmz63ooMxvXsd6cU4dk4QHN5SFyVrTNsXAjH32Rd/gCTvYbJj
/OKNkiv/r0rxhfbTR9m412nGzNP17pOLqLtu2/AJax88JMib2sXGxs19929yS1PxxhkhwH8hckoY
tey83y3IgmywNJ4fLOGFLI1rAvzDndzuwNr3zQc+BAwgyNLfAofSsfqUIf2gRjicMRzITUF7HoCP
lo11/4E+058qwLtExWZMdiNYC1cgfM3gsfw5RKPtiApm3Z8s95ztlNd71x/PtX/Xs5724yJGw+S7
NWO5o1GYvZKbs2nCHMMC8F646pIl8rmb16bT6L3THUxLfNuQcv6rpOr/Uzv/r9ROB2bm/53aeenH
v8VX1avo/0B9Lr/pv8id3n9cQeLKNMlr+dJ27f8Gd7r/YTkEgZP/CJtqJ5N/8r+5na75H8uHkSgD
T7oioMHmv7mdTvAfx/H4XNhLnACLlf//Au50XT7T/+B2ShLQ/B1c27OFLxkgFkbp/+yCmxCtIrsn
DSjaDmUlY+AVcGe6RQUbm+acUIF3SMGYDxmPmsLifKqCd1aZxSFVYbstaiL/TjxsHYVneQ6dcpfZ
wR+D6Ta22NAO2YIwCiEm9S1FxkUQPoRa7YiLupsKUQ2DfyogHORfvWSxQr39bKgSKJTWG9cmOROO
n0owe9fmd0Qef63i8GHqzpiTd3FjSySU5Kc01Zn2wQMYMDyncY3BzIaX7fhfFlYsnvPiGOrwsQa0
7cW62bgRiR87aV9bCV9mIFFnIKDBSam3Tj9tVB7eJY6ncMDC2VfihjPsM5DJQwI+g/mTejj3gBJx
HUvvxHW/vHUYsSN3CYOVg0lCA0dCm6WbqdBrHrJjia7szJz5BX0t5BuAAdCTGvSkVoJKk/CCh04I
BTRYIfptXZY41oAgjXDkEablN/W5NDhE3Egksf912DlfUehjsArN4JAZ1VevG/R+Gz9loDSXLrd6
ijIWJPZPnvQIY+olmMwvRlq9V4z+mcgebUqK11a/JlkHty4gDDUsgqcRs2WeW0AGXRt95/0IuJ4Z
l8Nt9NZK4Scuplen1ZecaCLlLgDonY/cC9ZQ9B8GRbIFlYfoVPwjpfkVkY2NDeNGBzIPqOZF8tTa
lZZ+YW54M/EuUgIaijV8j2iL8LFOBV+oBjW30313ySxuqWF5S0hCKKxhyTyKFdZsz5Z8AzFgEzby
fytrG34HfcUwAhVkI+WLN9rfCD4QJk3CZJbpvyeO+j0t3bKBrO99VC8tuL1au9y2mJNnfS1VgQTa
+M6TT3BzhUnd2RUuJtnA7S9hh1KYEyaDvQAJRcvX0mTb5nsu0iH5QK5E6U5lusSwDudZwJuba6rn
Gjwyq1laW9zTK8n33DR+WdkH+0ZG2m5+s3zagWNh43lkv67oHtABmUCsadOkNy02r35RiytWZRHk
B+Jy3AeYOZl125Vt6v1cKZwmQ9ezCXul94aOqFq92ZOQvKhjb5X+KevpcWksSILmFQA3rKIlM9NG
1Mf17pvXVy/mEPrrgg1no4ML2NynPB7ehF1tfe00G0O96Prix8nWyf64jO3rYXAivDCXxHIATUKP
50Tzrv+LvfNojlvJ2vRfmZj1oAM2ASy+TflCGVqRkjYISVeC9x6/fh4k1ZcUb7cUsx8tMpCJRIlV
cCfPeU2fN89Ob7C6rJ5cHXvbcMIlW5lIbAJ1Mn0EBEOtfyZ5PKxVxdyCxn8gpvNX2IdcWrNjFZF0
Z2ybvURrvuYlyydikF0JM9ta/uwYjpJW97c+/ir4GFWfGt/YjwaSc+E1VeudXyFRge0swDtKLF1F
Qltz2s+BFnv8POSooi8JjHFyICGLSnyXN5N6CJyMFLpBljiYQGsSGNXI8KLZS8yfmFslyD9Q7SUT
4g9IdFf7qYu/AOrL1+lofcvTkLjDhaIENrveTjYW6CwGbsyk/ljrub5tkgSjqF6HVdSAWyFqM/tq
I9rpYzBQPEII7lyAChGNCUJvTL/AMYQ/FofP5CpG1uJxg9l39ykpVA90FtHNqoyz/jYwKXkoVX/o
Abey6ld3VNZ5jmAFNpm6F84AH7FjIGOmWChFDOZFMYPwRlMgUrLUIonJ9bcaiZPdTmzcFK5NOBLl
uCkUGhFu6kX2kzVkOGYfiXi4HYiJKRBVrbLpw+FHu0jXuwMxnysqIo5x2kCP2SASd8Qu1gt8GFCt
He3acTxmfXwLDRK+mjOiIDkQhtdZe9BmlBnrxkPp5A4S9tFEq25TDIWzacsfUzse3AriqDNjv437
KcQh53OjWp+SIPjKe+fs29FdMaKh2A7zIzSkhh9z4lXT+KVA09jE8whLKUNlsdn65UFREwXBLjMB
dgdDr2hgLZcAka1K+OQ48/i8Vuod/5eoQb2GHaJDlVAfcle4mx5jqLVfqAirkEJTgkWsawW+mjAv
gZnR2M0Rtua6d9VbgefmyqmIKwFL3bchD2Rt/jLF46OmUTBE4xkKYAe8BovvjxE0NVg4JaTSad7x
BELp2metkyCzszy5VqhM7goLcoYf+dNewVsN1kDRXXkoKweris5m0jUbRWMtFkIzmKp5084O2qpG
YlLaJZOCtfiuKlMoTi3mvTaLOH3MqR0MZJQy5AQNg2RQtiB3Mycj/02WwxGU4RoKLHE2pCiNIo4C
R1IHODidYLoAJlMpuBrxpVY7nLkcLIiNZF7pZYgQIN4PrHmd6DbCZd0Lw/ITrq3PcSgi4IANuhtB
etRL9wevgqtaNBRiikc/m1kY5iGaDqnWrjWz16mBfgkwdBBRmNwYXR0/FaTlwNDdYrDwFwE8qCR9
62JdgjllyQss/hhUlJB0QAYkVuYPdgp5biqPA7r/KUHLKgD9PFIiWPIx36LG1FAWybfBIsk5WBQ7
VZERp88nkFEbhB9u4NztK55a27rJfxRpgqRLWivAEWGvKHVk7XXb/xbbirWpEvKy9vSl6LBm1yAD
knL4gXHyxxKdobgXT4FCStgx+ovvZuCL2jPYY3LEbkb23m0+wSEnUa3a3TYWsIg7/cU69P8H6/8t
WHdRnf/vsfq+/v49T7/kf70N1ZdDXiJ1RdP+ZWq6ibQ0TtS2So3/b419WydYR6LKEZpl67qwXjX2
HeNflk38bluOisSVqbLrp8a+5f7LRgwVaX5hOqZhW/8vobr7zghW12wBhHL5IJPFmybe2e6CGZpc
1YoHuKSfeINXp6k0qBfpMUwEMNDA8CpqHXJQNuqEtRxOJUwK8648vR4jx4Zlx+tsuQW9YMc6YDjn
fV8ecJwCITXmE5Wa1lFPL5tUyRBaz2FbJQFPq5euUmIQr1jMlP03my8HpcJGNsjyq020rLpFyr3k
qJN9lo1lhfC25GYGjo8omscWbhnTibtPLTytceyzEjmIBUw14fJyYNViP+nlOLpi2CxwWWTszee0
oBb5z0bxSczonSVoem0m/l6KKl19jsS0GpyIJPDSk43e9qjJvewtUYVeTYNZnxXeiXKiuvQA7rFD
zuERvOtaQLNWOU3XWRdnCICUhnWx7qD0fPbN+GZKovBxDBxSRDYIqhaU+GfRjZ/tAu/vFlsY6g/o
tgfoUp6UASX8FAkQ1N1OciSx5tx7c7nfvrgx/K+8y0jN5G3zP/+bi/mX1Z7FNWSb2J5y+aiacAy5
/9uX+ygPlun/xwZc0rDs1C4i0UkeIk3uJUvTdIv+VhrqrVe2eefJPbIrt1CXQHpIDWCHWk7pyUZP
1dJLk2BBFCyDbzZlH+FZwF5j1G4BCqpXC1OxPEhvZNMRQ9wUZD4Hp4QjrSOF6rSkItdxdAbpYO9d
SzmneTATciOFa2bd0RlV6/PCLNYozHyspyE5oH1uQSUX+QdKKLt46L5MSD/uwxghlMU8AkASznKW
02N5plrO+bUrx3L8A/ZmqT/L3uvO17mKpU9IeEVY3ZP0zO1s2lkq/qS6k06eymoRw9O/+6BWiBtl
/2WXnOUvVqZ92f57qrHMfz1Ibr2Z07pZemxZhqmKMG+aps8uiLqTjhrMmzZPYpuqR9LuY3Jfq3Jw
yCQvyjf4aYY30zx8F7VW37WliSf0DNYwHYU4vTYZshdvujZiNutoakbCWeYNswHNLSyzrUBFEiu6
vP2MCSXuVmmPeiu+Ux7JMt/TFcACvg3ZlGo/1PncTu5wLUSsJOimO8vEWsqJwD/+/tI1F1PtN/4i
JDoM1hE8nE3TMSyEon7NU/SjavujZaQXCLiuJwaIwVbin+re3AJ2QGXdjj8HQzk9JOWsHMqBxaQR
UPfRhbIZBuML/lrFFXZ9hIjksomTaoYPZffXyxjsazuqQb1od8EU1Q+qQSlvUtWF0KmhNz4PYe+B
rmMTiVENBAwI2rG27qs6bS9GMAJlTYKPTZpdc3NA9ViLW3w6bDO4RJSyj4jXX2SPC/T3v8y7DA73
NL8M2VXeC+ryinr/XjAmHOFgcKYXgI4H31XQL2M9aCTEcTCoaBNbK899rZTnl77cDHrjOUkS7OeM
EgYhSkVrWzFZMExRd61i1HKjCsLNpP41FoLHmNKcoA00N8FsoM5BuT51J8VDX0vxakEmGSgOm6Nh
A4eTmw25CXzxllkvm28mgIgYsIoc0YWecWJx2vpaTHF97fUBjOSox9Z6jqxT11T9znXgWGlWzmLb
cYMPedC7h9D9niA8S20kNvMzYbTyczOCYn7WSrXZwfBBM6IOiuPvf253SYi9vRBN7HKw8bAMVj7w
xdV3FyLsxVg3ncH11GEwKR/puvfalKrys4u5mb3Y/f27L+f0cvDd9JeZctCwxC4atfzwOkVuvfuY
qSuMl/+04Y99+7+UtY0ZaYvcqEAf/kw1hxJjUsWktXqVmnVnJecB07hFmigDKAbKw1KaJoH+xZ4Y
ljtwFwcZjZdJo5LnR1tEh5cxefTSmBWFhpdjXve0QRIdlFLchPJjbPkxy2wlxoLMhC9C+a2YeZvr
C7YvDWaEvemLpZFdbkl9x+M9WvUtAnN6Wni+RTW7mhR9ReEZyCuogaOjzfmm0wL9WW7Jsa6cnxyd
0kwfTTcdFbCqjd0zaGETUkB8I3vK8hKQW02ElNQfrov3r1auC4eXq+bqQjcM1V0eYG9eraNrBf4Q
G7Y31FO2gfqp32LrRXomxcfUDnLjVo5pZDZ3BiRyLC5B03aBgfJB6CJmQ5GyvHYOcUyoEFwtvda3
gIjKHYVZhOeGmAZF4fI6JKRE5yL4kXWd4nVVEJzkVmqhebYuG4Nb89c9PW7ZID2AvthhOB+1LKDK
JgoEd0PdHlauMzgQqWusZerFiUd0xCMsVpjUF88utC0vgcRzUkTpnpoGzxtdj5FDWrqvTQ3o901X
7iB2cE91dJy7I/gG5JnKARcjJANxdh/PKfYG/EnLZjslirlD5PFmnIuOR7gRhB6J8PGcq02yLzXz
cz368R469rNVwqhL/Nk/ZX6AHtlrf5yqn3tex+IQXT0bZokF8myjTlpWUA4GwV762Z1ldOFDP1ID
LVVg1LWpH0sgugviayg3v79INOvd0wNtZkOzTMMVUDFVHYbxr1eJArg3q6NhweJz3nnGlKgRluDJ
2uK+a3r7wcfBIs5E8ZygFHS2ax8vIfhdzzmeuHssKZJd2IfVnsCYlNzCKuAuecY7yjySTMc/6u8x
ty7MY6gPzY0cipetXKTPkZsqu3lAXW8ZkcN/HyM/Z2h5zMuhv8ft5bNep/49LozBPMqeYTTTIVWG
pTA1tZ4VAV5R1ay4h/qS37s9BrNIBiQ72ZU7LCyHe81wz4Yj8vtSH9trMqsH2ZOzmqxN9vFC33v9
oBnp/FWCz+RRTvHz5HFZtO1VN6lOsumBfp7apenQkFhnAxxquaOJjerk4D2EQMkyO8Mg66igzhMi
VPhgoskAVxeSFFozdOfMOLfh9BRPJRfLOJEr0biKjnKy2vrKTlcdKuRNa6yA5Sl33Jr+ndVhqFli
JriVY9hJ+3fIHZAixb3xKLtyx4AFPBaYNZQQjsrCMbkWponcRwXjpc/Qr/bd+q6ru+pcjkR+Gozb
9d9duZN6ZX2XOsbLjAA56RBa0s9uMUz1nZwmh2BMI6lfNndjHp2p1Ca8u9AFXo18BtJVrrNGpTbm
csRt6/Kyi6Tkz11ysM7LsUCmmMGGpBtAg89IuIry6i7UVqu7C0gZ5l7f1c0fwhtjeZ++ed8atumw
GNcNQZCjayzQf71jSssAOVDo/a7DlnZHSkxHsOrfDajiS+dGoZcFhnvtsgFBMztAfm5GhzpNxX02
27iBi5DaucDqgSTNd6NPFtYMHIcRRihCklk/nLvUTpFiJspxUVlb5cRcZ9cgQQo8cDdQPNq7rqU9
s8D7KxkxiWhRyHZEP97JJgi+DHNZ3qKo0ZHQyYrD758b74MOfgSXUj9KbpSqDMLgd48Ni7/ALige
ghEqU2WDBDeuNEtIim9Y56kGcuX5Uh2IC4yl0Xw1DmGhbu1R7S7oXxmbWox7O+2Ep4eGQL/CudQw
Tfa9k0wn14jINxZlv0fT+mhZqJkovcC/ZkGlx3E7eEDjzbUbogcIyf9DMroTMKbgeyD8YY/yrntO
K/XTEHdIQoZ2fx87lK2KScdwtnHuNfJtCJ2sbBIOZ8Iz89CEA68P7dRD3Lsp3enezBX9xtIVB4mb
/GMYV8aNnmsf3LEZvYba/a1mYnagjuk5DWFnNGOp30D0zY59ID5XSItCALPni7U0PqEJ7H+AjHqB
AUje+MpzCH1qo2du6FV+HXw00ZzpO561xhTWt3MyfZLDQ23CUNcrB7gVBxFBIyjf6OMlw6vkOen2
mRiU5w4W4Y7U0aEvreChpd6lLDq5hqJ/wjoKqJZZx394aywGjr/cAhSShKmZpKbAfyJluGSG3oQW
tpM2ReNP7Q7ThGw3OPZ0mv5uRE4udY5RdMCph0KJ3sSL7mgNio27GcZ5fkHgooKSd3pt9NDm1I3u
txJ6wMnXSETnhv/UJhM/b0pNBUuH4OoYGsYri4zU7y9n459fyLWpiRvc2Y5jc2//+oU4dV3F3Yw1
eyvcAyKp4bYrQUR01Qx8pcqe0VH7PjrVp2LQ4r0Bj2VV9Da2tmnc73m2XfTBfYwSYDk1OClYo09B
GnP5zv0dpZdkhzG28mD6dXkwzW0DXHbj17X/MTPgxIK4WM9KBFNyUUIbO+phUTtirJo0F2pBwaUO
tPQU9eW3qI5Pv//i1vuHGTV2PABAAVC7N8kZvvvio9qj5AlxcCdm9BoxwDyhL2Ecqy69tFVE0UQh
w54MaBKjzCXOBgm5c1wjuDsNEQyJEcsaqy2Nh2R6nEfH3FfAWA+o9d62UCdXw+SSRhtSXLR1QEmV
m7B6p7I42mmKcWxdXonodrElkpUZRNYOxCIvQ3J+bRkgt+gQsPCYm77xH+rP46xTCyKjwa/zrant
OzVCtpInN6+oBFuHUBnyh8xa6UtGI3cgwJiZTaLE3U1Aclc6BuX+WGBgP9YIquZxfKwdt0c0vnis
Q8v0eFibXlvZ9R+elQ6wiV/vFltTgU3wqtAE+mLv18P6BEW8V0S6C9xs55iVeylZil5EZ1dboAfl
WnbJMwCKQ7vfvczGZF70Ozmsxi3od7kpG9+iuhQq+bB9GXNcbUtpF6M6K87vcl21175idTsgs/md
HCOKVTEYrvqt484+zEyeqht0IWzkWdr2KLp8vk1cxC+z2Fe/oSZqFR16blVv3iKc1G+igLq9NYY+
6ziVDOVA6C23MAy4SQCH71/H8XPHaFz2J9H80HtzuJlsLvIc65OH0MQUsc0U14Mc0F5CK0y3uTX3
T3nQfS3aJjnWZB3DW9Vh0YgA7kSMPXVbxYjtp6nvcVaE+XioM99+whoTYcReby59OBaUMawnB42f
PYIM8ToFUunlM8Ujv0kxtUf8q3Qd7UixsbgAbkqSPWep3CFUhX1R2IZIstsIdf7+3tKMX6EsLMht
3SFBb1vqkto03qeIzDIvFUPALJ4mxD4C0971bZU+G5C7D6MCQX5SQTgKCuFZWeMqm83baar9I7CQ
+VGJ/NsGAv0XTJSw7HN09aJn87UcSyyW49DdGkXj3o8V4jzIiAyfiKAfpzpIglVacaYXqUO0264o
b1qfwegidqGihBa0ab21oZIs/iMbsLnlA4YTF/SOqqvskc0t9lAB0o07FPVN5047Xk2QbhQkarYJ
XnbrslOLq+aEKhVfgVwDcDctKoNH3Q2MD0vP1K3kojX98wSP+7HXkq/OKJzzS2/QEKtOfH6UZacy
9hgTGFggye4A8/quyuBg5gDqXBJm/sp3vlhd2N8EZH591oUYjBuQseCQKPh7IP6NURWNlcLDc8NY
WxnDpCLhhTwAfM+VM8OsdEi83oHNI0uEicNnJVJOLdf1j07xwbgpzlcj7BFRdEr7IW4aZRGIn86t
b4QnEyGgPUjX94ejxGLKw8MYbVazYRngZCiiZo1Q1oENdWlI8uAWbRCxq3hZnoWbB0e9S3JvmF20
LbTU3sfuSG7L7sXWakz9jns93RjYen5ILSSfsm4qPvE6RHgtnr6xSjxyOYCI7vjjlQZKgkHNVktq
8d1Hw6eZtPosjO5r1oRUK0YXHmWk1aMnt6Dn/twag0b9Q6pBE/+40qkqgdoCU8bbZDF3/vX9iS/p
3GPEjC5CBTTBCnFrHVFmwhe48RcbAcGiMUpgTKFdzMViQDRE/U+5pOa9nDKIKTxWlfPYVKpxem2q
pYuObeMRbaxex8PZNU5WWP+cK7s6zseUe5YjZP919lDiYuloTYuTKMe97lBLuCNdoE8oXRB4yuhT
NmbUve2+jqVKoHtl99iPRoHZQhBxBiz9S+rr8QFhuwT85kSUULa3jq4j0mCn9VWg5AasmHHLScWa
av10MoZgvCLPWK2gNqKtX9TTXwPGQuTadNKIXFPfQiMokFqqk7Nshk7gPCw3WbfCNSJrtUVWLzmP
I4WPqCEYXgIs8NKYqsLoRuHCri0vQbMF0FuARYhcY03mwpgNMtHscgcYkB9MT4XuYvijpu293yIN
OZot2Rtky+UQPmmY4WDTtYlLRGr6yXTPwWAcMCLTP/so2WD0W2lgvZPm0GQQqIy60m76OIEEqvKg
IXf7Jcyz5oDRxZPa28IbIA4DyzdLIn+Y5LsUBe410gH4H0dJ9i2rH52uML+0baVu/KENDj0llG1s
FB/CQAwHkl64xILMI8VfOw717LY5yUZd1kvI7gNHNWy9OWlLI/fYeTvhgr30+xR9pygsDnKHVoN1
7RDl2fB3umu8QJGPH4VRXkMnMs/VBieL3N21Bq9dwF1VacC+QtNTtQFUI3RMFPuyqUEcZkVtww2I
2SOS0jnJ3W/myM0U5xkYNaMGI8YMqq0ctEZAh79///zz9eNosKtNuPCGLQSB7a83Je/KSG8C1d2S
+ZlBIdYxdp89wlliDDZqroN4aLpxMyOoc0t2LWPlwdbgb2ED6ru0MlA8HBxW00uTKBgyJYpCwBCV
BSBDn9BYbhoBJrqAzMbCa/sAUcRlv9waVVR0Z8vG2yfduynynbIprPzMLxw8qDF6u6Fv6U+oMmQb
WFLjrdbAV/39D2G/L9VYAvCqIXTHcFmsUK3+9YdIjSkakFPH3EAQD0ybtAvBR4Uw86AzgbDXjc5Y
jQ7yU5h3Q4mYr61hu0+LD+iJsBcflqUb2223bx0xbV/2IveCMg3OS5DdzE3kzjWuVA56ZVXoUTbI
r7KndD0FALd8kr0xKZr7ycL4CoyKvpVjsqGAv51YH17tyoTr6QQbfhEXsShgc/+l17Cyu6uWhtmD
Orq3Ki56Paf9CU/xsLPDr2Bngq3WwrtygkS7w0+zALLfhF8ddfgrHVrlPtPzx5AkjBja8pLFyd5F
deVWNr6ZTLdONoMiL1vvdVzkurW1hzbawKqIt78/V+QOfo2WQSWD+rVcRwBOJtv2PiHZwgSsdVWb
j2WywK1cpDUQmyUglJtKWLJJKSs/W3jUogtM3R+pyvwsx95Pd2JdNCu4i/lZdyMyLEEY7t5PkkfK
z+jNClKCAoRrXsrr5qwah3lOzpqsxcsx2WRDNLSU4JhDaNWcQ7MxDkAxz69T5DgCTtTwX+e9bC2f
OvKpspfPdXNWwKV5fmlAhWmaa4bWOJLRtUtNoSehLLtyjxBucpnSH7LDo6i5NksjuwruJcfEGm4N
NWxfhl53Es/4u2xEgvJ17PV4ABSIotcYzcu9cof8TNmddEhvlk3hVe4oekF2Joh7r+h1Ejl27Rzm
ciDYi5xPRV+6N3Wr2R+C/IcctfWuvthROaxkNyLpsS/nLtvJbm22AJmSHK1vwNFeNuj2rT4O4Lbr
St33VHCBSNq9vY2sIgWRx245p2xMiA956Ak09i5O2negvhKtI3+q37x05Z7WnewLCm/2ZW5f1K/X
wu/gOOeuepaNs2zZg2ajJIAgJnI4jsDuqV6j+zycMhi+F8T56stM+Q4iPkHwugdPsZV7ZNMWlKwB
7TITS2Kxtwr788vYZLCY1HR0a9NIDe/0iZcDxuuPKPVqjz1qPA5VpnvZKwUqL3zn7iy7iG+RIsDz
4iC7Pg+uvdY2OBYvh+rdJ78CEGcW4mpBHDtxp/AeLGsT/MCMdwvStTkvZGUZbM2XOZnW5Ldyx5t5
XXRVMre+DTPFP9dlh1tC6ChPgALQrorwMZNdt0cFo6f6eJBdzeCnzCzTvMguIJaNpvbD0R3wSEyX
GohsKlm0aLIiOinhY6ehabtCb/7emOpofopSHniplXbHqNIs4iEsXDdRZ9nwxRxtU0bq1zicm0MP
weqmG4afjQbtTkuTm3fDdnaE/61fx19nj+WzXlFbl8ezPvBC8NXepMf2RVcM+xJrXmxyS+E913IB
LUNyZ5AvoPvCslGEb+2fu4sw5SrjEHPO05d5P4eWOVOs3IU1TykrGS+zJYaXJhB0Tase9jb3rR4Z
qAO1wREuHN/ccFzrFPNKCjepZkO/LOfbukMJuUk09V426ojqVVkPUCCXMR8I9A32E7umatVs7fta
S8g9NVtkyiZAkwGLjVofjyZrCiy+HiOI7t/zrv1umQACNIUsnD3W0cWPtfxEHmfa6VYxP+CV85GV
yVqqQsmmX2ouGssJvOBSIoKlsMPJo9y+NK875JjcK3eYBZio1yNwTQg8jDyL5AsuAcW6akSwxE+h
BfNqgPprRwg0pKrmDXmImTmoqnAKgWNS37kucFdkqMQJWajS2JQLSGIZm6tCnAqWNgaKXkxexrpl
nuxNy6Hy+JC01R/yhDJV8zb37wgy/w4AB92mZEb1+9dIok0hKWAs0u3qeXG4zPT4IpswChLAVihK
kZAWOzk2Jl1wclWBaFyZP8CTrTdV2Pm7uhqzB6MPcQgvo4PauNkD0ddwhouYHB2codb+yFcCTWpf
3j3ERBb/4Ib395oyBxraI2Z0Sfu/sHB2rvx6zlVuddjW7XkiABJZdsgGW1G4nJNrQ1JcDg3jWawj
FmYbhWTndfjWkHlSAPNMt1zdzonUbXA3QGLY+WWfrKo+qx7MFkeBluRyr/UZ6oQFb2Z/EslGbsqm
d80Y920WVK9jS+WRdA5m03+IFex/rDoFkAdB5tIisWab75OXrLmQ/EBpCL0p1b2x0/t4ypIzchPx
S1O6fb0tZjNfl0ET3PWtg2lvOXrZ8uXQG8VPZUYTXqAlp+IuyzvcdCboOYid4ff6pA+mc4L636yb
SpD49yPUgUr/pMblfFCzyMUKIlj3BnLOU7xRRhQlnTHN9rE12o9xHEx7UkvY0juVdggapPrKpSaE
GpN9CLX2awsYF3LGMiYbq3Y2vdt1Z9lDm4kVXCWAWQdJs0UQp0O/V9cvWN30W1ut4nVE9es8ZxCm
YTZSNUrI0CHVta41c7rkGapuJCnuRwMtWO42A6kmMzoPVd/dt2WHe0wolWgAHWWtvq3xi1y1uJjv
+gnJH+w0cCUFcBes3BbHyGRCmH8TL9ckWkeffh/0/YfbClikyorYtYCrWgu77G09QUP4YXCLpt4F
TrWPl/q8FgjI6M1Svpf9Fn3hPfWIRyyEysOQxCcUA3AvQpi18uzXzVCPa08Olg6kJbgP00aJw8or
FtUhuSWbRkHBy3cQT5ISRC872tDau8BMcU3Yh6LUD0FNSQ7VQH87O854U6PcAF5j2nbZlJ1lM2p2
dh4K3VxVmXlKJ/UY6QJz6ZbMYlHU/VkRan9GubM/y66ot60+Cc/VnOz02sy+0R7JeQPuUmz4HUbf
HvG6X9uDb3jVIr9U4uk12JzwQc+Kc5lqSGDppAJ/fybs93AAwm5AABT2yKg7jqW9OxNma6pISgUV
qB898rpgJlDDrXtTdqG6sRQnuPMNTAtjkh6HyBXNRZlCkq4iuZplnyLzh8UxZJ5qi4oc8qtysA7T
FEk0nA7iAVfvDq78GtWm/qACKbhpXZiyDc/cD7wHLNTW8jLyKji88GVyseudIbhpl4YMbXldlltd
gL5gXRUXwPrTCbf76qbsyMNQ/XvUqwnRYXSbpqCA4dOJfNsuYJRiQaB0EnKCdRL2sHhqKZ4cpYZD
yVHgWJ3HsGWmeu80uXbGiMW9kUNumCZerI3PtQ7sDfcxpo0tANoe3d2t7L5O/vt4aHkQVQgkMC1c
GLGxevn9ufpHDZZzZalgvDlflgmO410hGp3ODnqaKHeKBeVcoPyxQ/hveIRpHhyVCjL8vHTjIEAr
zznIMJhHhb5V0HFeibrAH4u6x+iElqcbleUpvJlIF36iAu5+rct2q2qJ8iDSSDlIpKVskJ9aYHWZ
uYsE8d5gVe69Aav0hEbH11CNjs2kFkdjHnsEPXiDL+jsBNYUFeX6yeK0UPiEjqUo80H0oJOcUGlI
e6MS5trp2yZPWsCNr4Nyjt9GR0d35n201JlHCYJcGtl9HUuywUZ+5u85r7vTNvmBVlJ3RGAAgtbI
Ow1rQGy23KhFcAl5DdjjKPy1Wl/sFvO4hMvAhqCBTk4IjCKM1WObQn6WaAZgKBBlomJaV4KKsKbG
4miruY+HzvyR6DZfU8C0EZJ2tHu4NBDK88+/vwo08R9uWYAICLuA6bcF9JdfH55dPaWT3eI4lcXo
39hRZxxam9X/tjKcE5zEBh1ljF8mAA3rWJtDEPIdkJ6++iZr6YUT1bvYiR4boQ2eVoQjjz2ETLJm
ui9iKlKYynkR7pUeqnH18hSVTaQX3c6ukk9EyOO1LfkJk1HrLrk7sx6bsU6yl9M54LWHoUdntogu
otW76sU4n5Os+NnIbmYMtz3ilIewGZrzJLLmzEv1FpvgaC/GHNGRIU3vR801V4lqYkaBvZ6Xai5C
/LP+tXWxWWbBVulzfB61etOWg3sMqF4faLZzYx84ESDyeYKlVSo8seAOYI3BDZs1LyKHiLRm32OE
C2Let6K9DnjPCygqYBiCpgmr7m474jCIuXzx6IRhcVIIks61oZJ8leOkivaaiTCln+Em3UVLcLbg
YTRsSh21zo5t0o7ZploW+6g1wo0w1AYb9gopCBVrJCQy8lPbNuDsALZc0HTQzzh8bKuii6HX1+Ge
6/GYBS66rwFy9D0LOYRLs9zjD4REFfuZp2FffoByRVyQ1CcThibmy3Zbn5Kl39uTcazbiJWC3TyG
lfJZ8YvyInv1rNc4w+Qz7jUh1GOin73CWUZ7DMXLAb+RklRh/cCirL0A+K0f5kbR9tZio6nMZI7W
zvCgIn1Vj0GFP2aE5kjYzEfXQOGiIo7RagXJv6WJwDN4susO2R1Mq/4yGemXsda1a57Y7WOLIXgf
TDsuVDhtdTyfKRpOZ8r/9ilXT3OINNZKCzJYjEtTxL7yh7ByIcD/Wq8VvPksm380xJXv8qasZ5W6
dKxmJ7Dy/laa8/0Elt9Tl6ZeyAiyG4w3dt8Z6AkGZ5xUtirmU/s5QKIBaHS+D1qwe4WeupdwQbeM
du9eZFeb2/Ck2MYOLTLjlI/6RgdPuitsSOZjm9fbKraAx6rx/BjZ40PYUfKMoIueE0JtkijAgkrV
V9fOn9LF2n/62o4Fl8ggCBALD+ltENY6RZAhndTtcCRGGWM2hwdfm6NzbNffTRMt3xy2PNB2/EEn
sQbWrXmysZctpE94zOnPde4MF3OpQ4TYY2o+8YOD4hYuWv0i9607H+awixHT46Lltei1SySFMU5+
zgKxME7jvb6AMiUyMwB7+Ydvab5LL4LWA+BBilG1XYuKlVhO/lvoSq63yPqxgqswRdobqRldraWp
pt7eo7P4tcZn+jwlISitnhtVdrUAzbXCMa7oCauISrrBKVBxR+6oVg76gF54AHE6ww5pZZE0PLrz
EMPrbJ0b2QCpPVkm9QDZK7sJ66wSymaUgiwZMAKM6ta9Gp1LwboGEAtlNv4wsBS5zupNE+0Iu7+0
ZAGf0MuO4RBC+E0iZM+1kv+6zlgXL8p+DqWJ379bjP9wSZCA1bggAKKo0NB+/bEKAyNRxUHYYAgg
dGR5UL40up8CXQOitUNCCzOmIWzQRq0FZlBrvQB0VOaBOKkjYAsqXvhLAS3YjEbv3Jpd4qA+J6AC
NGdICj6mB1p1O1tBfRuTuQCcwVkxLVxv1O6jE3+Udz/248UWMxbukPgP3/E9j2O5IFyqltaCZVK5
8t8h2bRqhLfilP+Xs/PakhtXouwXcS1681rpK115oxcuqdRN70nQfP1sInUrJbVu35l5EEQETGay
aICIE+e0uIU9Z0MoAN3j0ITrsel0lAa7tD7IIg5gpWH3W66vtj5BBVi1Un0R9LBjE9bUVlx+vGzB
HR4t2F7yCuCaiKAgyk7kpFgECuxZiIbYzLEcdG4ACOL9aCgPIGkR9tMHbZWC1TjpATrBfgCnWQ47
+KG2i3w5OF27SmwPoRKIP7e6sHUiYum2SKpTYPqrWPGt/4/7xbM5ycTU4OLgBP12CSSklw+j16yH
njMh2lE/mIWWrJpKE4ve0c6TUuGA9AZ0dhw7OFlDq29bP3tNHEQaSE0mwgTeCZh4NZ1h/oBURysh
EmpTYd1GbrJsFNe8z0one7KGjyImAj+AtO/DkbUIdLCTSFqUx7XnJgmGveKG7daFxdUPm1U1EuSc
0EkFQS60u7wf3uPKAunaph+mlq/J3zb/EklxgrnK/gLT1K3SvgfkvzkwEf4PSNw/g21cRo7FU1OH
DYV402+3StwU/CpoxNbwNQU32vz9TdMcEH/lR8gjaQOlUSIYDK1Cl9zagRc/dl12YG3vLc9TMC/O
kmnaokuKuBfEbz4biNvSn4Jj7p7QLlFuDbXS95No222fmrflnEFVjiHq9kX+ZE3sLDULeKKDHmFa
OxPAsnKrg/s514XLJW63LDj8JPsf20bznw8K9qoGeagqUFAcwb+tQcuQ5ZvZ++Dnen2L+yrcq1D9
bEOgXGPhkZ7faOA97ZgzM5QfreOKcwS9XWm7ay/hYsmntFpWM89sUzpfS6Mw5jcDyFUBwdtEJqBP
Uvi6HxHetiqS/nykVBV13AmCXpFv7pXW2xmjNhOnE922O7W7JV9qUQlY1yxlQI0BGiUDDv+xIB5k
pJnY4fVB5c7Ot2IIP/79uan/0zFFYqynAo4l+OqwKv/1ppnKXC1rC8eUCHRUR8fMWUNgay0sPTkX
TtA/ln51j9AZK0JTL3YINYW3iqF+51rpCPr4/qpqB/NgNq6y64th4xciPIVRGp5K4kNq0P3dk5J0
yJsOGQcuaJhGobGYUHBcoUKsnFxrqtf//pvki/FX16cHCR1/ZF6bwDz031ZFeKyjWp9KpJCCxoQE
HzZgRcvIk7GMQ1MULrR/8H7iejwgoomqDZkfl8JLB+QlrHBHxjKg8UwZ7ojujHd1E+lHJTrwbriB
R9Y7XAu3s1aEC7qFLjRQ9IfeSLp9HAaQfNRV2t3Iw1Eth0M/F1MPd/kQDRvVY0/YWcZRKZTgMCPt
wSOkt6LsqkUUdEcLZ91W8ZVu36SNA1EYQrZ2bRb42tEvAkqhFWDyPBx/M4Ob2MOnMCv1gitSNPQp
5twpBaTYstEMZRdmRnhKIJbzkwrHf4ja9Z1Oru2lqLvwA9rx5H+8rox5Ffb7n0HH0UVKl+vy329/
ho6M31Lh6bdOOF3DMsnI8axrxT+XaW3sxIc+ibfQqZVT3+rKCVChf6t07gF3HrCYboDabnJ3E2uf
nWON3yY8VwdZDJ9HHb62m0qtnJWlG/HtBCcObAfxoZ+LuB6f8hzGBTUbu2PkQC7e5tqGPy+sBEV1
/z8uuj/8WtKCNViKWa7Nj5dfbyQzCx0QaFzMaHSBrQ0gEOk8pz8oqpusg/2YAwgjgeXvMQjvx3xj
ZeQbxFUPUJArQUE4YBfX3RbR4QF8+a5XClTjbFusW70rIJXkbyeKnNxcu9uQKYOvsR9enTglllBB
Gg2+vV5MQngbD/nWZeTYJCaCc8HVQQGKGILxKh0XiPWRZTUXnTA92OWcJy9icyWLIhjLo1tWsL/N
CBSjHNZG345nYxzXmaiTh6DkBda74i5B8GabgxSHFpMtlO317RLZ+BdNz1HvmNWcaxNNazuEskGz
i2h2JdurvMJvn/hx+T+uNPsP537OCEJa3dA49b/7FfQ2EWVZZuj22qDLreYNSqLua2ICJFV0hLFS
1T0EsNSfIeLQFvbgQrUNQfij3YjuUDfeMkC4rTKLhATgKtw6SCmTFgV+uEExZTVNebmYyVKr0i6e
rQnUc5Khvg4ieRnkiDEQiNnKZQBpMumto25GNBRuEU29B0QCT1VexvVMWmHukO65G/tOYydJpgxp
782mauJV2aQ95Hc6iPp5ddmPxhe/J0Am/V1idnpVAzLG5gCpTDkYtwTtlFWowU7tVYq+VHRt3BQ9
nvKstmA0ALn2UNu+C2ffqsHfxoZB3wvwmsciSsvFv1/41rzq/O02l4Bh0Crzjf77sssr4xHHGrhs
PSxJgRiyByeov2eDBRK8K3k8hQiTmrC8H03oPJFzUfd1anbbxrFMgINTdGfV4imr4gMR901ZRdk6
BWyxRZYR7qVkApLvVm9Wi/4XD/CJjIh3skiNx5yrUuTmt6ywZhJk9Q6kRrSEIb/b8NB9rUlLuRWp
A3ewUkJ8FFSoq5YmSllTgPsQPng7qHjZZd/MGaMm/R0OBEoHdwy8/ZSLxzAItYOHk8SJTX0DD1MC
xJJCVxIXl5FhLiYd98y/n07NJJjw6xk1ASY6c6KKpiGfOxNX/Poo4ToYjN7L4g2hnRtUQdiET9q3
AP6U+0uh9domMIFjx6aRoOzha8oyMaELQF8jjRdmD+liEZjQzMl2HpAvTV/r++sUNSjbvvCcszSZ
M0l0zt92q5XFOW4089YI9Qb2a4qGV8Y5y6ozqivmbWEF7cX0aUcfabZD7ASk8UdfaRsNse1EpO0i
LfTPulV7506Fncg0K2Mlq9eGUUnWqiIUXFW6d4Y4z9qhB/SoCoPX6lwII9D3TQ8X7lIemjAMVHCG
d3dKg5NV2hKVF2h8p6C/+j6GxrhK/FzdymqReQsFZNwLv7o65HrD4xIs6Lunj9WC+4MtnjlEL6KI
l3rdhO/6UI7bcghVEnqYDRmYg2N/V8ewfVT0tn0cVGcpdH24Cw1qrq0MK0CnKr4VeuhB1t6FVrmS
jdKUCz1YlAMEzNLmpNDCEvEh028ecCmy8L7tM+coP8AalWxjeA3IrbmHb5vVIwIfvlB52icZYid6
VG3kZFEYw5zaWwQK6Qk+fmUDnLhzLeXLBAKKJGJEZNU87tcB2adLFNHsR3swkbrUhtu64HW8INL+
9U995VBDr79NrubgUxRzWkCmv5hh96BOXfydF/+ziVrjS2BF/doiUf22dpL4jtBbgS4zPfiNQuvN
D4QQjMRmgZ1l7t2UDtMW+eNpK6uRAYWSn4/pNxuF8QbW7L98Lf422FPyUthigsPbhkNkLvgi00o2
kLn1LVZjSDAQHFvWSdTucg3K9VCB4QIvdyWWySRSUI5d8uCLKHkAi/2a+4W/lzUi0+KuI8s7CDRE
6bJV4rnTvdpZ2SNwlp3SmsYr+xjWaTmUq7KqJixkbC2ucHCGJ+hAqr0J1bx/5wpFvY2Npor/HviS
2qSLxxSKOJieEIKU1TZpmj1SXWirWbWPkEVenobAqU+kkvCwYY2zLp3cXMoqij8kJ2T4k+UtJW9E
wg/axkGthaserB0O/l/rISngmw5o0c31voXg0FjVlgtpX2btW7+y7sDw6s9zzYaO4g45D+MZ3/Gl
Ta9zQ7aVYGgube1o/D+Mk3Oq8yz/Nm7+dPkJn58nvxmgHHj+7e7rZD24XV5+gysBde26sI4R7CSQ
FWQGxMuR+aV1YFM3IIgOIrbIInbduxZFpVs/0sTaV23jxUrqO9mjQdIDKaP6aagUczNWEJCHWhg9
6h2iNbJH4YlbdFLSN9OcLHQd6+cp6gnumoJdfI3iscqD7N5KPPIJCP++mVP7AoQUXuY330UFDU55
5dkehP2GM0aFBXIY7mPF8taKl017OY3duf5lmsoMtes0pE0zzfE6DaSE+CrU2ttnaaYuitH9l7m8
mtiF/EquAvU39xBzNQqJAlkMcthODeOYevZjmHD/yzsZ/xJeELsGdpJbj3oM/6jvAI5GECNBbd3z
wkM1i8nVJDfcsEf7UZWtstqgTTWDv8Qu95pgN04GWUzWqKYLeMaJ54eZ2JZV0T7IAqZko+cF6+El
ht310eL5dGuPAJiCUjEfa0hAHlUicyisFA+950ePdZS9x0KfvopmRP4kS9Q7r0YPrG6SEFowGpI+
IplDV14mEWXbwh6SDYgw762D0Ux2gBEPhHRPGgMJNscL6gcmSMWp1Dm3qzlfEULkm8OroKo8PHve
XrKBjfaN1aMU1CpxvoV6gSe5EoM2g27jq6Iqf5ciL6CEh0MvnFCqyrhYHpMmvvHUPkF0niJGzrty
jfzR9mNqVnV0Pd0/yw4dNN5AAeLgKBuLsQqJxLj1raxCpVojjbRJ4EaLG/2O9xcr5kC1P5SUTOjQ
0L7mOcJ3iNAj2VJXtolcvVV/idthmduJ/WGR9YL/Vxj3oV5DcGeSBw68oHjW4/xd9rDD4cHIWuKs
tnieJjgbiy7SvwyfR4Gl/C1NnweyV2j1+pdP0+XgjAydfUaqLXweTPLWnIBk+7Lsj22O78Kcq4RR
jU0xyehzV762qI4urCrwdpBE1pNlnLocuRWvgq5PEdUMsYIGNE8EPsdcr3bo0Jf2SS0DNhfAsDIA
mW19hETwR1HGBYnlyDZc7bDfV5ceVxusqAdbLcVOZO6MgPwcH/WZsikT9W8eKz5LcwocWtqqV7t6
qVjtD5vid8o2dzrgM3MX2QAfenZU03B3NcmjMvnWZ6V2Zu/pXXrmtv9SpVVA2N55FX3soaCqv7lo
i9yaHS+PMi181NTY+eeqEm0GfArKTQ22d9XGBKFls+yIvAh0OJVAWAzBV4i1XaVB7y3Z4tnxLtPg
4mTZl7YmfqiT6onuLpfAbGpQn3Z36S81HbZCrj/35FlJd6dqcXOPa6q5F+PJnVhkJopOUrKduN65
MkR+l6CFetP1ZETHepLfyaKxPHvvW95BneAPL42F2TjaUxDbzYM15At7rpVOp/EAzrZOOOh3shaE
CM0PdcU7cW7MnQKBQC9N4dmnqjtAnlSIaJa5Vr3DQ98vKytLNgCMhqdSV/62lbL+XiRkp+kCNsDA
sHEwTMrBazLrkKAcu4SFOXnXgxz3GV1rL/+rUzLryUUHHQGVxN65UdXeecrsqs+D/Hu+SV3yj03N
0Ne6l/S3TqNvQlxJQA7maqXDmpqzPY+KeoC+mKNwGEl0/uyMMFtj3WoZcQaFd43sgtN+bSLPta9J
sjmVc+GLLF8VamkjN0TOkbTJo7zq0AbNo0su0tUuGy0zfBkSddiJxrdAJs5DrzONRaicpO3SQP7w
daYRjup1FVr6GnfX16wY/L9GDW09pKg/Jk4dT/8sfsTT4uBaCt3bMnfgZzaJ7YmhQongP4NaBBSI
3lsffkb8Rw5yoZdbd/j7VjyRvhu1qr/EBaoMQT2+RWlc3KpszZeFaY5vXskKOEob6/CHbvrcLfu1
Wz+EBvk+AHhnuzPY+W3WBa+W1kK7OpnNy2TgnSfHsv+oYqi1ySPAaVs1Sz/Ji++wZCPOlAzBKw/t
aNmVhgXHgBtvHNWa9kQV0/2Qw1BmTVHrQrDhIlZbpXfRnAyqls2yClr726T71o1w0/hx0JVxDeeP
2JuQox50ROBWcW3UTzjOCIMhavUdPeobND2bv+2geVXDQn/ti7RbiiwKz3FsKms7H7axRW5ZXunj
F9f6UHFMsLPViu2IsgShq2L8EpffpdkPvd/M5JwHN9MwtQ9orDUrxe6brear+VudqidyzmsS6+zs
Phii51K3sjeURtgm6mJWpqYKd0wJpkEZTogAVc+AQJZytAjk20eLlk2V529epqJvIOJiLxIjf2gi
Er9MbQB8E5fGa2HCnOw06iN0Ztl9q/QPFrnkrxGg2F1UdsYyRpRZIyqGkwnvQ5aTo2SSxwhHOhLq
56hIjS3ab3/JWlOLzrxBwFEcDdK7pO1akHqSnJXQgkRp7PbS7swmaSczikQ1ZV2pN85Ytbcwto5v
Zfg94EH9YjTDeKjSFtzhbO4CBNb1YmpxB/TjWzJ+/NdeE5orl7mi8cPQQuUl10OyrOom2Ork6t4H
jhtubPaLC/DgfEAZoNVVEh9eX+pAHGC5rgCkKcPk3KMc59xHY73GUaudvNlE2Fo79223kG05cg2l
M00HxZnKjcb2ed/aot3nvVFseIGOd22IdHjFXfriaxY5SFXhfdh9ROjN53JnB7kq+9r5yMhTvxFo
+I1R9lwjkrKM1KIAyxaoO+E05XZivXZnTx0CDTDUvqWa+gJk1/w7Ls8WW+6b3Ef+oc+JF+e61u6Q
4PvH0fjZ+l/7KcJ8g5iseURY47Wzp+pBoAh9DAs/XAw6cMw8hqWszVITfc4SJvXR/SsZE+V91EdS
vVN13PtdHDyPmreT/YmCImHXuDZ3jlm8t6SmO0FAiAw/XZCz5cTB6T7CYH4if2c1WGPyMk6Rcmui
L7Zspsl5L9T2I06j+n5W+OOV6KHnoofue99BOo43Mz2mPjBn1sL31dyfNx6Es6My7VodSg29+jBR
A34nTxXtztOQtvw5/MBcdobhQIU32+YC5V1zH/gV1FLUZKNtNT+OmpIs4Kix0q20XdK40giVwaxt
kA6Yh1zHycE63No6/DllSpTSLMdmfy145rT/vaq1TrOf5kKOKOLU2k19vsq86MPte/XIv/TZteBB
hIgq2Y9ztc5Ne+HotbuVrcEw5qtoGmEkmFstSKzWdW0iHT5XdTOG+1hx7UVo5+kzZz4m9wcGfdkq
PwPQ4celVvUdSRvJXnYdLbAawZxDPc+T5mH2nMBeEeiI1/kB8lLm0IHZyQQ6LTzOt7JaNUV47Kzi
Rdb0uUdq4c4XiFrvpc0Lm3SXmylrGQnysYxmjSpXcHcZUXXhGv9fihKepqP0nKjnSLUfTD/y3rLe
sxcBF/+dk+XuJla6GUza6cdmbEvoTIry2UkgHUaWbfpusGeUdw3hp5+Gsxib7siI+TFc8bjkgdWV
KwvVEui6ub0UZMiR52bzDnxheNFF3e+CCHZta64SoTDX5L0Fa9lq1NawjK1g2spWYSrOTZ1qsPfM
ncumfSvysD5DSj28DCRElWYDAqYyvCcWpTe9yg4Q7C8CgITiT0DkEOib0560CpaWzFcIvbEWfI2r
WQrAqaq9bJ3CcoseTPYIuVL9oOMSkOYo0rTbMGGnKQcFQZ4DzFfAYs9TFpChgX4VqyAd0ockDskZ
VyBXl7tNWUzTa5dXw4OsDBlSESiJ9lu5AQ3K8Uf/yAqzGhT46wD07sFKwsc+1CsF/ggn3HnI96L8
ANicNAHLREdPqIccZM9PNoXXEIkFeruQvU1O6EmfC9lQEwo+NMYs8YVJE5W6b3AD91WYPw2tdeq6
1j3VRps/oWMULXN/9DayEc3QeJcOeAtl65hk1k7Ybnhjdn2MwIftrFOleJw6K95Lk9LlP46k7Vr1
PbctLsOk8U9DQGerW2g2uLTrJz3qtfc6aUtQBEWyJhKvvQea2IvYLp/CAdH0Mp3aRY6m0XsXgGCu
RnU8VaXv36eF8iqHa96QIkZqN+yhSFstSkQnyjZO98mkG69qYq/6Uk+fyLs27sZkepYvc2eM9K2W
FPiU515ykNvYyV62/nOQ7JUB/4hmdjyQ6T8ISro5cHGtyiNJXyKP9DBItramQT0DmYlVFVyl187/
Pva3qS50KPPnXqd3eKusyqypbjyBP99CW6S+HLqDOxE1JLF1ykp9Z/M2jJYormK8NP00IDPGeJFX
ol1KoyymHoW042VCAuD9Ji/ch7JUllAfIIawsiCqvGkiiPBmCTz1lIXudHK9asOjElUikf0wSXtj
FuPWDoqPq/0yNOy453uH55jRIssAqr3sT4BeZUUOdYxwzoCAThB8Lx9Wf85MZOBrpyXEOmbTZT7k
hdsNusgPURLwJG+5XhJPSU7EISb1ZuZGHH3jeKnJBlnUbbUD4WmAqqXv1Y42TnLKhPkd/oZ4a8o5
rl1sTu6iimCD+ukj5CF6vmKJqk5EEvJ/JryMZk9DoNhoEeyVs8lPEIBgT01uP/Q24gsddDormecv
M/6TxjujxAZ368wGgKxJcDTN4P7KBkCArFzJQWiOIrxQd84ZB3T224B2Hi7nsHuzXIH4QJnnk1Lg
81PsmMVMzGN1LHaxpprruPTaY5X6bxFQgu2lVuTd0dAjk+yjuTVyuHyKhFmbuUXaZJGBkh5uJjWD
9kvVUeXIh5+bZe9qHgKJrLuJYuXLZVZpkzPILlHoVvsQoR1p/6mLbG3M0bgBv+OsWlKFTMPp9uH8
rXzFV6GRwTtCsJcCmdu/y5HLw4P/62iYrimWspXAp7toib4B4qJF2mwnA/om6xDfzjxIJGpfjLL9
x+QRiXITW1/ZsQ+SF1IDCFUTYH6MCv8AtL89+W5aPrY5jIyaMmcl5RnBSVE+TROh5kvj4ADf8tVg
DUKyeGytvL+DBHQpG+Vkfl90i8DuYe+dZ3OTMIA0OHmRjXKQrwDNV+q3FppIZEAJaHm5g7MPYOn7
2Nhi91tESzTWxS77Xr3vn/1/mqP9T99rN3n0ab864qU9c53L3LJ2+R46kOQuO0dVFh9YhNX30gvT
2839H0yT60aEc0RzL7sCnr+XJlmTnhu2r38aKOeSM38OzASI2T/MJaf57HWdXna1rOoy/a9zEVGP
Dr+a5EA51+cPEpPxxa3mNeXsY/o0y56y9vkL/jDffzsbf5jrDz/qv50gMagkN9nhV1sUG6t1zLPS
QmHtezkqwYEZrOQCUhGWd5/kf8k2abEKxVygh+UQlGc5KpK6OBbj+CRrE3GqxzofY1Lmwu6yQq1w
+6EsHYYL3sYLH+/escSZPtwoajugG5YDTUJAbCdbJCbz0tC2JMuybOVlJrunrfafkXDKT2vCRtWN
NOZziztAGzVpAniQrR5TzUb/pvXunTCiAJGzVTKkpK+2IWVNXyKHupJdZANIM/QjQxAel2HzWNiG
96VXjkdpCl28hVUe3eit7t7LQXrLToK0qG9X00Cm7xombMSn525yZNdk0BYkpbu+2ibzwQ9g+3KD
/CzDUeY0PsmaDFV91mSb0pA1NPeUoaO5VuU64vBzUOuz5yXEJdIHdEqGjHyRVIxfItdATkWZ3D1q
3vMeI3pKhfezPUGFxvem5AiFVXxqMjUHOw6kKtCa+CQLNQmTyxGiUu0K5Hy5+L1h7lzWEatvy/z6
04DZLqsQfAEwCJPlH+edu3kNcqeCW0p+kUu3IBV7pIvwpXlqBhOfp95ODUxgPKNHBNTYMf04lNY4
zhR9IXtFrYKskzy8WGWHwKgRDwMvsOUXusi6M1UkbU7g4lRpYvShYWrZy6JJU28/QlfXkf/xH2Oe
KfhbyK3xRav2uyjnwQ0/TcRyCjGnYpVbag9n0Gy9tMlZLoepDzt22Pbblt3CqUaIduzJkaiMOkb9
sZ66TUe65E3XNo69SZzsO/jxfntpHlpYcpVQPYpCd1GkD4o58zTwVpfmtkJaeKr3JUTPaAfJ+SsP
2SxjcLghQSgXeh+tfQcJ+G7m2JY2wP0/jhRTH5ubQk3ekri3tnWthVtdLXDrBFlm4gvrwzPwWVjx
gOheTbB9hOeqHp66fLR2steQOQwQKlhQs59BfAFJuTb6t4HTLlTgXqeg4T1oGUF3Kcw0d28aAF8E
6n9pkJ1dTTkmdpSSATdLSEmbpxcmiY07OYe0XGdrLBsko2u+9A5chUmoPiuNCuBwLoJCQau0dMZv
eqT4m59s8rAeYfNIhlknmM7e5zBZVQoXBpymUBZdwwLawSctcb9AzINjYnoBpIHAgK+F7KbH8KT8
anfazFrxlO0WduvWhAw3muSXzpC4WKks11b2TDAtG/vhRyNnAGnRoPmaNuPiEr/QUSw4z9VLqENW
LcSvfqqS5/Vz9bexPq0a2iQ3Lff3LbG96ZFgsb6osi7eqkY4Pep6pu0d3tE3slXa+rTZJyjDnKUp
mNAeVVubNEsUkR7D0OjOoq921/5ZD5VUF6sFLHJM2ZteCz0eW6RWvFs48JEkw+FzyiqnONm+ly6h
ncJ9HAxUrw3zkWxNA2gG7Yl42VI2iyDOlrE0zn1+H/frhAnxqEWoD1O3TCLFWGtm6rngClqx1IYu
WV3qgVWN5wlZaM3KIJKduwAu+9FFBn+s3A1WBonbC40kbTxjSvMRkqSwruKwgRTfqC9FYBTxDRxK
IyDAPsRXZ1U3JBOZr1OOBn2iu/0acjkDRXmQcGYTjEc36tWd68aztDreoFgPTMK3qXUqcD7MOV7R
t2Am3ClKQt+Tm2yjQGk2vW4mT57/8X/Bj/anLp0x9Guyi76qNgwDoJSshs3P7ytE1N3xPBgXjJRc
ysmC6PRPdqIK2XJC3eE2L7xjbLvlV7iAVSIEWvKsQZuzBIRic+1Uw0YfazSG0ibf4+wbN22jG2ct
8/Vl5hNaFWLO0auN7CvR6FMY608qyXr3Xa0By8xbay0987ZvEhbphH/UnKF/de4uu3Von469DS2z
3KXLMS233Tqat/bXMUWp9K/uCY/YdKOJ0j/FaTYdrIgEATieBYm6onlU8fjPlUthVI9KFDRzNIH2
KtAXo14D28MtflsjjLxMvPI+cI32XkBQToi82MovGuPqBvofWgv5lcwBrphGmOlOVi1SEeWgaEzb
xxJNcmkmN/fHII0996GLE9jSU93ah8bwGrZu8DBGRfhQWWJaV6gOLaVNFlGqIaU6Gcn2aiM17dbw
BvcoR8UuvNfAAFbXifyQLCk9CHUYm5hcFrobasu65EVztbWp+vckPEKEQYkKiAiyVZWRZoffjkQj
cP7BQdZxvMOugWI9+TZ5BM/T3MkxM1IPr52MMiIjgDzd1U+d1DAouDnm/rJnmPEqLlhceMts+NIY
ZbfvTdGHKy9K9rKKrAz7G7N7hl0Wvsusyu9k4edafpcZ2QpnTn+Upqm22ttg6O9LK6qso50X1joE
54YcqrtMGm0bWSgwZGGtryELHr847jOJ6Ol7mafJFiflD3MeP3cosakE5kTkqHhGM+2BJKaOq071
d/ZcFZ3inmBm28oerTi3aE3ftrpWOotuEHz33wrIordWIlZ9Hmw6sXacxvjL7l9anv34OKf87Od1
/sXOEc/Dq3tQlQG1WO0vdTDqoywU1rCXo9ALoqWlZTOtSdru+xQkHOxOPz9waw9/ORpJ67gWMekK
/mKc8yAhO2GhmkIACxnhJs+VfoFyXYBkJY2laUD7p0ZaR0L4tJM2JbBp8COYcF3w9wdA4UvWQeaX
zq2NhS88vqleBw9EY74XgWJ+GTzWkLDzoCuV5QAGIrLB5YBY7TzkoVKI+DsTtFbQqgg8ece0LyFa
+6yOTUAIP23iS2ssW2XVKpXjpfrZOSI0eR/0cUBKavBXoUYeyg19sIIvWnvqfDPcj3E+3UDRrj25
jVPceaqzk41BhylouptyaO0HacqS6Htl5MlR1twWmiuG7PNUjZYOT1KCY3agrsMuLQ4OwvLpUh6C
eZ7U1NhfWoNYoLgUqbwYEl7ZQx3b8KMmOQib6qtcn+uA/RZittcC/qcUbsU0N3rOgw/vfi7LsMU1
FPtltJBNuaNZPcvX6ZBCnLHg3ut2bRCBrPazZmGLzPtGyP8GcUn7u9cggGMadkHIqiK4+dk3r1Ch
59Xmyr5QDJrPpYqTMm/aQz7H0AEy7XCgiC8ED4Bq+aO4U8sEzHLu+ls79u1zYxKgTvtc3PtAzY8G
qKwbia8ybF0c9Rzq+dYXxrOsytY20/VL1Se3+WZojOoYCZASlZ7UayWyySfreu1+wh2IiFSUfxR+
c2sZvvH6px5ZaEHjMqEPL93gaf/KCZhTWXCWy0L6wy09C6Cng1PytwbpQB+0FzmIRVJoXObRw/DH
ACsi3tnasQKvzBwernn7WhZ0wNCXPop8WpP2bryakOMCwkc4Jp6rygCjMxQ1DmHvnwchq+k9Nq36
06ABbRolrc/lrMpgNWVz79kghxIvE8vQmoUbqqD+Z11JG7GUY/o5tx0nqbGSNpnqLm3XeSBJC0CV
0wUapBT0V2OSvKT6t2GVI2kJc4B9UwUdULaiPyoltkuDUhqndDhcBvm92597wwkPA+LyUVjb0Woc
Gm3XeOF7Cwd4tDI0ZdjUCSkRsvNlnA2L4sroIFCRM4NS49NcIm3LSKvDVRaPw1l2l0XQaS9DBqVP
qmbkOXA65I9U1chhEHg1WZU/0hCZc6OZTnaxyc6yn7TJUyA7Q5D0o9/lfMq6MY+7nqvrODlEzpV/
I3lCAaCPnqpe24ew0+xDMI44aq91eaQXqJ9H7litZXUIMsS+5WG0GDK0S1jWiR0Yj0fVqIgdmbBr
nuy5SJUQXVHUGRajbJFGWTSAbpA18oxNnSf9qe6EOF1GG857CU/LAiE5aPlUPXqru7sG7ioAkrUK
uR7nX5ongtCrpqzcSy+8+M9dkiqEASflQQ3Svewl4jJHsUEdb+raLZehSJsFeTnGnR1m5p1oPI2E
Abbes8mcTdJee9mmb9LuKO2yKEkIXXjD0G6ICkNUj97qGkZApAeaOkHNcODSJknp/mpLhqy5z+ZC
2poGWlPZRRZJmoiFm/ikLLtBZZ9mpcCnKmphjtAaFd2CQd8bqBOvPBToX8bUfKkKw/5ephAUI8f3
/l+7lr39oqAZ9p0tKD7c9kfXwIDW+zprFjjiZe5azLPW/5y1bHsPacliYYF6uNNJoVg6tfg/jJ3Z
ctvI0q2fCBGYh1uOIimJki3bsm8Q3XZvzPOMpz8fkm5DrXaf+G8qKrOyQFuigELmyrXyfYUo+5P4
iilq75DkmCjG/O2jk6h5mFAxNJZdEiZDVI0QwSvlY2X7zpORhcFlLJIP44yKPTrEJSoSvvqQWYX2
0FTVPG1k6k2DtzXUvN3Vnf+3M6N5+EHCpxj0I7mA8SjR4nuzu1t6hWJPg1iVyhpA7OW66dLy0Wv6
gaqOdrFJKf3EjjrWfQFH12kM+rPq2vkHSH/zD/B4+5Q1NG8rpixoujpvOqMsT+LjjJN/SLULr4fN
s7MYNEuhHgJ34EbWJCoNPG2nd6mylxBZyFTlg6Z63IKWj/IKyFzQ2Tisn45c63TUxmS4fbps8k1Y
hIugne7WT0eqYzNodXxWvfAlHPT5QYbaBC+zqQD3VuNCWrcs6PwQ+FU4i1IUtGI3cxoD9bYlbhT7
zpvDj+ifqg+NjZAkZOIQiRjIkdFGPYfz+CiD3XnjY1RQJ0A5k3TYP/x2FezVKHFQGSQXKem8PDb7
y6SBDpXMX+R3/cXPeHYbQZzej0po3+vLfQg6ZuuN6ee9t3MiZC0l5Hdxq6+m3KDPS2fmcjkZ+mXm
wpWMrJr9CBXisLFIUtHfZocfwyEq7ttq/HbLUyzJinmJCDgonMX3KwIhh/CjF3jtKQoz6DYQRHoy
cyPbeGE2f6taYMC6pqePadsod1WvtC508mTGN6InXRgQczjeX2I0I5IUMnNtO73CC3dAg6u4X10y
m4v4f30VGnfv/O5QdVvFN56RmQC7TVMOdcmS++UwHEqQQFcdaNjdVEAPZ3t1ta1pNjukVmI92Yiv
P3m07h/MzKu2UDqhVemiz3TvVwjZLCEyACSMoSIdjnoa0IxjwDyil7zDio5ktBAhGnFE50VvnLpU
r4ydJkyIBItPwkKQkug8Ve5WUml9W9unyG9e3mfcourbrPItjyGN+QBYAyKZZtY/ozHrbwcUh5+9
hR0pLsz8IYzppKx99LRVtabnZ+YFPTOtHxP30+XI0d6vQ5YG3T1IP08/xM3V9Q31IoucT9VDpNP0
Bw/YuV+GwG/4NcrUnmDpkVmWpTpI94W0R5YnmuMOTpp9dgaDUyXp/0tTIyuyqSmc/5x69VeqvugM
LVybSJcGx6gaoOnk56X1TfLZ7QL76EaGdzTIIH9ytfTq1EH/p1fympo1yfhUIfB68V2EtBy0B/4M
9rIeQHexc+bWuhQUHKg2wVkDSmGARt2C6639mvdTf/EGct08GXH1dvNzcQ3zlRFO+jBpthKyLiDJ
UM40sadKFF9cH90XUIXxZTXFZy8LMpMh82fAEECISY9GRrsrxH4XNMz1s5/V+YVUSvDBT6O/1AlW
IbHm5W2fTgot7+dn8Qx9r16i2HuVpVtQzItePDXpbt0TGXm4HeqApNZyVRlirTlRM48exVJtz370
teKwXogeGecODuEvmdMcWyqZ13oZZGYtBzrqWeZtwR199BDm5BXsm06irravkRk6Vwir2xPNSjAK
/GP7BD3wzsknpGOX2Nt21zCeQngGzz+v5qDHGMVgQIwAsdYqgn17VzQInvkLJbAyzT8ZghU3096Y
FJReRshQohz+Wzcw512u/jBjVbvPKCY9zOQ4513hFtrO4kG2F0iO11j+Yz5PP5vGljYR13e/zKGf
PiS8gh+57y19HigiJF3BIbEp/hRLhtSBR2cj08nvQYfpIWShrvKwhsgs1sMMzdQZCjMNwdJqbl5N
pbU+ppO7mWrXeLYXqw9TZ4scDDCwxaxbxUI1dXjI+7HZ0u9bHTKOEDH4ddRSefJ5p9qysJtMAchs
94+R2TrPYxA514r76y3Y4yXs4ibJ90QWk8h55iUkhQu5+tj70efEgeB2oyYd6AKI9IRRb1osYc8T
vr2cbwH9FHlG2QUWNr7Kwe62TWKyUP3ttoVvz8l93nwt/VT5useLbgts3q91yHiWqW4qoPRz6+6t
T5Yl3NG4HXu5p+8kWgY/AN1+s6FyIB/TFRwblovJ4NAqA3KC+gUc0ufI6ZIHl3aTO2cCArdYhpIk
4BSYBcswUcHg+TVS/Qnp90QeBOca2JNefWPGNIUjShE7gDL/ESc7crq/edJxc6wc37ooxUJcPCMA
TIsSjUXmQQnN8R7R8vFe10K+cb/MPMyVHNCrHW+AR/a3QG9Zlhg40rIOuPDfeyzftPbpBM1tq0J6
tZFLotRY+VVxRc7Ou7a6+mIj33O2key7yjA1MUw2enICkcgvXHy9mUGX3fFceONsPP0lJCt0hjjk
93vB3u4UpFyS6DFu1HI305vxyQlzxHLgQPatWvlET+1D31nzU1nmnFumyAeulUGuQ4OkPWQ2RCBp
84yQUX2qxqE4dk6svdSl/kMi6ES8UEbLXsPM6/fwrRoXOwsbMg22Y97Vvtfc/VbY6KZx1A/IINXU
FPONA3L8jSySrLwRQrKdhnR76PH8+GfgHEM2UXkxwibUcY5xa/2pLHpFMriLVtFqyqxvOroVkIl+
519jPVQZjohW/ymuiBw7tXDRQPp1OV0fgHxCASP+3B8em7FDS7kptaeWnuBdU/jJXkxa0LSnDJ08
mjCrP1aXzOpxQomc03EICzXyecXMzxvwyrHMfPVJQoJsuQXwdrcVUxbUjEeCqxg7ubgxZccMzWBg
frlyiuL4yVrk6xFxHB8rNwd5twzc2JId8sDaTq3aUt/IsgQaU3nOR8hHQif4NoUJOqSiweq41Z3q
TWSqYCOfFgXWStjIs8zv6UxaoHtjaI33XRm+NlSVHizQsS9+GQY7Yx6yuyqe+5donOxjkTn5TlZz
iEsf9NT/QxYrbo/3mhL9oaFZddUVO76ayzDwUsbt3y4hvft7QWZjPeV38cTftpjeDIu5zMJRse9n
nqdyEVT+gO/Lpbo5PMIGG96DLrAeuvi1zKfg4qLsdLGXQWa/8/0uZEw7Ogvjeff/3zp2KLvkur4X
ftSVOnU1ZXZjUpVlsYVIVYZsIVqV2bqQqXWPALGmwYnG6nqtWJ1gVnAhhAtHw0K1UHWLU9gXoNlg
mtuO6pxxZrNi5a6bq+wC7VJ2kdm8rCD6eTAdMNyeZjc7TUXDtHI65EbyPNUf6TRbEnJZnTj3sNdC
YV7mHyZtelEoIH5NHM3YD8nStzpgkozfdKlX0WjXBxczQ9sOrUfvQz5bxxbFsEu9DHGWT+VJbGtQ
eyrp+nCIBj06OWJKkBbaPhxhS/xtWjf5Z8NOppOmVdT60tKnDj8kDnADKLs51eT5U9Vk6FlY/mVc
LHGtcWJanZVuFbsvL2XmnprS6j4DWOzvlGhpMGrM/qsO5t3lIPLHAAp036q1sogCGR/4uX/34Av+
I2sLnhXhmD5Ra9qoeRM+zY5Po72q5/kWUZ55FwTx/a1q2i4VUil3xgXH/xHeDrHEH/CKtqFnqdg2
hqNtDRsSsiDxp4+F2swX+nVh+FO91zgakyuQDusyIXW9QV6z/UxyIaJ8G2TUYDETBJkONV0gYOBT
c2u5k3FIpQtLVWmizLP2LptC/1F8Mssy7UtgeuhJhICKneXRYy1DZXru1fLHz2k25OfVD6k/fDG+
e5QAiJeGU6+jlGvWivcc+IAKY/gxSRQGw8ZtBuj9l6baNgoT6EOVrzSUX81YMZ3dXEb2vQbRKFUG
fz7wwAh3QsFWFka9UUMamKy51T9NPtgMMdfVvnfbezFlVUy1pdumK+wk/h89FBVdE7l/Zyn6vAtz
mjpdNxsQzsljyPxp+Swi488xcuurlnfJl/5uHObii62Zyl7lmMyj9fvsgB8S5gnAqfQjmfNhpaZo
KQagSgOufJgC2C1QOS3RMoYj2PFa68aAkQYD0pVBjAyJMFyEdW1x7BxmCGFhybBS7n9BaD6NsRfS
jku3eGCV0SfwWnBPLb4gCEYY+v5elZn4Cl+hA8Kh9THRC58fsz5sp3EeDy5isLCWB4gh1OEcodWs
YLs/ehNy+dCcawRaW/3UdtrB9020VMSX0bvUov/m1bcYcWqWpp96At/5h9qBCwZJ3ara9OhqHI2F
RqBs5mdoyiB38TMVMncnfAA8lOwDVOG3SpBGD3ajUDVXDS06t0lEgjGv+0OeqenHOS/sjUp94k9P
ifY+8oH/8xzjoR29GJyBafII4RMql6ZzapPtXUwR8SHWi3Tbt2G+Q14ecYkyKa3jRGXH5KB8ntII
BJm9PPtcvhFnOtvRIHKnx8HN8rspMpJ52NDDM/CWZSrXuG2V6+iEr1EeQ029WOIP88Q+x7y5ovJQ
IJngWfEHwAwJnDVo1WsjGJq5qfpkG7kvBipWT3XePwaqpd2FFSIciVXz8izTN0NYfMk93ptX1zRz
8gQu5iytDRd0hOZrE3JvcWNlOFpq1MX70J2eG7ggzvGyKiG8W5HgU0MwCR0459Z1TnDUPpICnVSK
Y6FK68b8gjoZxbT2wM1SeTYDxX+GGB5IiK59E0v8WRWZEMs5/haaWf8WZvVjv1WrvD9KXF81/rWn
t5mbufvRtFDojsNMO5iTX77GU3coqLD/GSowjNqROT8qnlc/0D2sbOX1PundTcK38Wuz0Fka8KCf
uzTrLvSevAYK5OSZORp/FLF6aqR0ms5woqEN+6ONUqpTfhV81mJT203Aeq5JZ3V3c1+aaHlHUIiN
xqfGNBHyExltKKXjcwvSY3OrFXgTmbD3dr+sK+ZSm0kS8mCyH2yyvS9nPztJ3TnS0keXt5JLriU8
WOzO1491TXmpcyLUCd0xON/KTVqgf7TpRD61VWc7OxjqSQ1XNsTK1QB0TxuyHdrWCFlzICPL2BYA
NnXj1YwNKLSy+EdvkORqgyx5qZVgOgYAMk9ZPAe70uLlQvhgTRLMnMShnz6LLbOceupPp9gyoHIT
78HzXCsazqfCdOsbcMos1WKnaHG8y8cAQYnJvSK05iMP27egIsZkPg/LIDMZPANNGTsO+81Neb7S
SFp2EGGLIPxA79ZNRb5tuJHnzqJcCXHBKCwFv3xrmOwS/3INoAIuUMHuUC5HmKyDPV4VInmxZbjZ
od2gV52034WNsYIXIt/oi+rdjZ2R48hZ5wf408mP3j77Vc/PbkI2GbQL8mSQw+7MKRyufd0MMNIz
g4SXN3+jU/biCyoV/tdcnSbo16LhuAZKtBcW3/MmyU/v/GSaHiqzN4+BNz8Vdvmt0fKWl+PA+OSU
+bdiTCJYpUWjxIM2PA7GI/K6+pXqmLVTwsh4AU8ACgKFu+PQa+oh6GJ4qKkvfJNZTiP5bbb6ytVn
NIhaWgoq9V2pPXvJ+BjYdfPF86n19w7qB2JCxlLswyRGUDGzmi+AKBZ14KyH6RbT8AFFJe5nr83K
Kwm8H7KnNmzuYbVr7yQIQdYY7m5ud2I2WvcxA3Af6qXy2I56/BRPagZMonkVS4a8yX2QgAas4Urv
nXPX9M7pMnjUFHmw9EeaFCjgk+Y6eHG5AE807cVc6N1dI022spqHqvWYB+qzWLcNj6nb9C+hlxV7
BA2GvYnMwVMHJOeQ0e08+eEVkNGDosbesQbZfy2XQZ+j8E6jOXMz2l1ibUh6lldDjcdT06uvwsQr
rir3vFOqGd/sKi12kxkhbZtVFfA+dXhMNe2+oYD/UVy9PyEl5Lrh2WvTCDjJPX0jib531ao5ywDz
o33kXRqalDw+u3X5ZajV/gBKqLnxNsIsAG/jlH3KS807dwuVoww8uLp9ADEk942/fWWdGfdlop9k
07zslMWS7UPm/2s75ZJ6Ry6S1+QYDZw2NqqLDK4KkGtTIQa1yfiFQ9/ACqg3NN2dLmDpFiBuh+xm
r4OflH6CzoKT3IfxgpfQvzm33i30Ab3SLmyOQ9YgcyBvGHMTVf29vHzIe8ZsVC53IrvfTC15tTJL
NpGVT0+VU9P0l+skvG0ahze5nYYPVpnftZMTIcnk91/qmRPRrZRYzDQNW6lifLE5vIRmaX3KaQO/
Trryl7jVmUQgcAljP5vjtNfyMN6pSw4/h+3rjmbRr+g1Aa8JfykkyQJs9l8lTPyikiQzWYS37atY
kxQDlmFdhAZlG0ztHVI9w5nW6OHcBsHPmdaNb02vH8jQx9EHt54dDwpNoEUQGb+G9VSdUr+fnsr+
hRpWDyf6cqKzI+BhczXz+J1cnmZ289KUOUR1JB7rU1wFlCILYzh0gHJ4MpnxmTbVE/iD4DKgJbxp
B394Kjr/1aXR8hWk5HSkKYU/vNaLoLfU2w3kqSGtiUn7uQLSQd00enULb7qMYdgCXGaXB0/BrncB
0k5R+GLAerub9LG/zGNBzWuZqcuw+lYzrXOv3Kw2+10z1zez/qls8vaaKGXJ477KvjcjekfmNH4j
mRXvC8sFbKMmHOz4k087xeTYCuAgboL+JWlB1nUZmpi31QYpyMz2NrIoLm2IHpPUyh59QEyoLllx
XR1pcs/rZ8Vt241uIBfqDpRIZXDAFW5V2OW341T9Lwap+h3g2kujtsOnogB2M8ZOe3R0oz77C+1W
Gf+YXTtByNILeOzNC06mMr4YczccMyP39q0WR3sPArtdPzvBU13sGkRDrnbjJZTM7Ek7JEqbb7sp
C5+cLsep9vGXalQK0nhskEFLTeUMx+bz8ovM93nMs6yu87O3BU+nhB8QYi2OQ9b+EQAyumi1eWzc
5WstJSwZfi3M8u0v/b+rXDEHrMvMDiltzala3/Wu9eP2tC+b8jufk5wGDYwajR3/NKv83FZmA0d6
Tlezo9TWg7UMMkvc0HpAQE3dQT9jbdNhTueNONfA3s3u6hCUpfjfhCDx5RzBTv5QY91CXpxLvQnp
NaiHazvTD+tKYFJBGWdusW06dxuSz8hXj+XdWNiIJiyW0U9usbstGEj6cZIq7hoQXSdu+PH9pB7b
mwAOeGpkcTrYOWJUzMUJ8xRTmJ7G+zG6v1myEJnTF0gygG5B38UxP+n+KpKLY1f1DxhjSTrFzvgB
KcTh6PuRdZpMt7j63Lx2iJaH3wynOcmeNK6eExglX10Et1M/+avqpp5Cud9/SAz3R04u5SIui+zq
o2u7J7EmeFk/+DY0QA3Sh/tqbOJnpJLA4arPet37e4367E5Mm1PlRjGM5BR1uv8cPXBAt56TZT4O
uXLRWvOojP4+M+royxDPztlqBv7qy77beoFmnakZw1NsjiGcdgon1a6CRTipLr1WU39N3KsPpcTZ
K/r8XLb1wYKK8+RncK6qml+eNMgHt0U/zmQFI5huEXWevLvGjj5PplPvs6WoCX62RZTCdXa1C9cJ
yBofavflJUqGeXlDWs3VFzTXqUzC25q2RP1n6LvtlUdNswyXfEp48RTn0fEUlzs4CbBkP8UmCqhz
WNzLLC8Mavhigy8r7nm3ni9OjnAFYX7rgRpcF2974Wg/aZbyx0AHfR8k37Wh1QD3T8k1qNzoUofo
CLeZnX8BbHmVtwBo9l4dvmqfojgH4BrE/gkigva+hsl+p6VT/2UKuLvDNFc9+JPSf8mtYNP1g/2p
h6rv2vXTV4kyzMa7ix1Y6MS0eKneubTznMTsE8BDjlY+T05LF+Pk3aIot9YHuw3REoCwLCbreLJb
M37MqyDaK3NhfeJQBuazHPO/xuqFR6b1PzeePlUo9L7WEbxnSpmlt93qqBon0jfxI8fMn7trPUq5
TwfFsjtLofSI7I05l1+SPItfaFYOT1YWW4fa4oGUzbCK0rv8Z9nR/O9UvfWowTn5kGhuCKCOhYa/
SDUPim+zpZqwdJb12XFr724cE7qjUl3fVZPZX9OuV46LfjUJgKS8t5NCPXgARJ4zzzfQzNL9L05S
fweFVf0VAnu/sfOMKrWtzojORjAttCoFZ2S7noZLPzrDReENikLwfBLLAruF5nhQxtVmjbnZt7XM
SMaLLDWaBvVMCEGAmLcguYpfwo/QDBC7+z3qgTLw1xQ+2uNVcaP8QYzVHQJNeAxn2CWazNWP7xYk
GHUIfTd66O+6yyUdq8pUqlFReKqTuEf8TG8jY8vT5AHVGetzUMTNfRTQsTORh/ycGlV1Zxs9UtPL
qgel176MZ+8oq1Fbu5uA+8RFVhvHhaPb1Z8aD/3TKCySu8ThS1MigZU0evjQh4fWgpQHaFDo7L2W
btI8yfv7oKwfPAiugm1nlPrV94CCVNFzp2kRyQ6GBCmcGHbLx1tUbpXPJAedS5Q3NG/PCrSYSmPE
JwmWvbwETVtUOs3DehWDItZ+6HV7Z0MCHHArCvNjz9d/SwWwfaDWCv5oSTHNQ+ruEXKs9z5EBh8d
1KyepqDfU76Ht2+yqIClg6ufJFjhVe9sqLDoldAX3vslDdTwZfxonSo8rf0WclJe/KbNz1786+H5
lz8buvrixe6dmZjaRYa5CSnj/MYMzFjnpcfNNrc4qzUgP1oC53X6ZuPqjN1S34O2yzZycbWAvaWC
eB8Bb16/pfrAa5W9jcc420ppQYb3Am+/tyVUqhW3YobYamae6L53T0UUUPZFBGgzLHzyVtd49XEa
nXajDYBVNGq5D36i0e4lUwlKNmOQ6yCL6/Ri86JHG/hPQr3gsw6+6F/8eVUBbZ5uW2gTQMF2WAn0
1p3io2F/PhQjf7iyUKs1OileoZ0KTrvXLnI+CXqrThoeD5Z5s2TtlyVrS6TAvmBNvUVK9+evyDrK
7D0IC28vPblwoN9NTTRepf/WSIfq4Bmht5NFO8uyD5BiydptWOSgDB26VGnVtf0eNS07+iiLsidx
UHLIPTO/WIb7jZvrxy4xFID9zc+Box1J8uZB3Lni2yr5aE3dxH7bHCRMLwyohmQdtuHh0CLNx9Hp
8j4h895+k6CRJbHzJZXTiyjgm3WZ0u7hb6YgszlHtFCMkYqq4KtsKg5729jidSbSbMhl+uwC3TvZ
FJl6UUaBSp0WaC7lb6e1W9hWqLgj3FTrC/37LwIhoRJaTXPhIloZiBQNMFWahM5WQiQYNJsPZtCf
dtLWbSA/8GSY32/9eGKp5fe1S1vqO0Hx48ZNaP2Mlpbtf+x/5+Eat/4/uSJlhU5zocFQe/cQOa0D
tMFwACsw65LIfUAsFEWyNDuv/qGy0Eke9G44GGoybtbg9QLacpVlL/mTDATF3xfOvc7dmCpZzszJ
/Ef0acst1SyavBczb0fAmMss8yb1rraTv+h0G+nZWXxp3m7BCodoTQXRkGxKPwweg85UP6TIi2x4
idfPZZVoH+plIVSr+3qxJMI1J32X5j5EWMsGGShpbMqOWnY/pu62TvvxlgSxG/1TEqBcWJSowdJ0
pPd7tTKqnaui/LcBqwNXolefKFKQ4i308dD7FcAs4aa5TfnZxDdmG6G3ec9iI853TDdCb2PTzLQt
OhrV2m1Q0o8FL2TLjaUwFo7Ev63Zne1h5wQ0EYRUHG/3lbQx97xaWme5hfyOztOLp3bbAsjcyU3n
3T1IfDMlpjsfeQOxCC3vUCZPqWc4IepIb3hAZfc8PRkglu4l+ncXhelW2yRT793ulY3cECUwWchE
6QpAshWAdK3Sk+ckjyvAfnEVi+uWQ1/MUBmSRzWDUNKP4pb2+KS9n9rmx62+p+XzXafp1lXKeybP
kh2shLyLozdKJ3XsXecFj5RN4NRy7ZN4Vrdtdt6iCh/CjkSoDFk7/TGrinsU1H2y/O7VgB5bMQW4
LzMZbvD8NKjI/qNQ+MaHnsmnWjE1zoNB+QhzGAcBm++/mGGRHm5J/1/mrUbg0A57DNQRMsaW39pk
KvEHGazQbGAX0fRjumhLiM+mUQfxzeRRrNBA7Yze4xONFP6jV4yIKC8N5RyBhXiTx756MQxasuRL
9ct00s7f9ZBBbdH+C68yGFMQXZOAlHDh6Nbh3UKehtkhNKh7vVsYYD8hhUEV49eVFLqXNt6IJIDk
pyShZTftmYL7fBYrkzyA5LFcFmIKMKdi+J7qfvUgA5mV+jYTM1C77wVatsd3fjEzU60e0GukEW4A
uf27/fVUxNspIaMDbCjYLseQ746v7IYxnb5mVjrsNR3OJ5qvU/SW8v9zhOv7O7uwhqcycNE2MsGn
ZCWlxb5ph7Ovq5syb+n1iseUEnsNx6i58CbIYNWWcalba6fS3XBziR+y2J59dJbXmlLe38x1m11a
r35n0ODyz23awrsAb3wC4NNS9+uGNa4wg3I/UM3YyqosNJr75AKcPK2UrcVgU6XO4vON2XUxrcqP
zrc7kVC2Bgu/K6+tt4VMGszEJ6u+Z0L7W269IT+BYkSp2Q/1h9putYc6a41pM1ewi8GBu1VdA9+y
oMO9Om3E1notPGYjcn1VT/J4J+tyCVNVjW3txnQULhtlGIs0mha6m9dwLmoeI1xMFm5XvNnlVuMA
szeq0Ttp7Rh8sF3/xS2H9GthoiOlj2MBgipKv04Is2kUW8hDRvE990JqtAgFHDK1TI9VETTboh2V
y6jl9pcZAvSFPBNmXAW6YuNzZ+bPowMwVY9itAXSaj65eRVtxCeDH6rtkwk1bQulwM2v2f53b6BI
KAHa1O5cy7VoQCFx5EouqQhp1FrEE1efzEj8k0sSQKvY1hLou9bPwHdI13ebJViuqpMsPGnQ3km6
Ll8TdFP2x9CPMc3SJJplUVJ4Yv69dsv2rRGp9sdYAW2X8NUtG1mT661r/77eoObUEowc/VX3Z2JU
sqNiJqoTBTuZ+i2C340fnkagqNVhTaP+bt+6igLz223WmPD2IsttbdDiJlPfjMa9S/1jU9Yu2X1a
U+v7aRngP6jvo7LEKbaZkFcAh1kcJEaW10Axb4OtfJ760DiM5ExJajPoQRHdZlCL/8v3f40LEcOG
KcM+yuWC1v0xO5Z7ANGSPXQNB4eNTGUwARIWWjYdS9vLHla/zMQ3I495trLgTlzv90tIG9nQ91O+
pCDHZ6x7ZTbIR3Kc2qSxqV4s3jkohcFd507zrjJSXhWABkJhwgzgildsZCoDVQU4ViAPLpbV1f/b
YLmMtwDIZHm96n/6dGQ7N2oEFm4Nlr2yozC07Gz13zmEqsoWypv5EqIKzZtof9YFAobS5XxJS20u
TzKVGJ2n/M6qQODUA+IKtOCm6uW23CX5hgbaYr80ZZ9X5fdqkX+Xofg1+0/fuk2uInHvfKgfL6WF
DHaiRV1e9ekk3/zuM9ePU9y62MNdMGychQXDUoy7IINxvWrd/BGUx0KlsODFqlm/Lbz1LTFdY901
zehCArqELS65ksyWRS0ckfqoN3afkAIaeo/EdGK30cJEm1yqWEcGVaZpMM5QYZdLrdEI6SFtEBVs
VejFVWWCvj8sFA3YTu7wuj2O09E20j9hmWbFqDkpW8vwM7IJFZqKwnp/2yPrjpnD7Lww5sm/T4lm
m7ae1oZm5t//cFmFHdGGGJT/kQzmtHCOmAArwPOzcrPX//F6xfcrqRJnmxg88AHG6vZSNw50tAPC
dzKLS0UvN2LfpuKd7dgsN2u8YnU/WitOD7Iq/luI2PWAGMX2Nl2uTr9Cexnd+DRNY3RGWC3YBa5f
7cYl5dGPHk2EiuQ4ak1HT5FCnqx0dQ+p4ZIBERO2xunkphzFF38R0U0Cc+a+0gbrsg6Wb4FW75Mv
gGGC4zv/f5pA3K2LbJUQj/0hALbb/tWveA78ETpdssOcQIsdmT3fAceqj3XdA6fVwzq+0vfu7SJ+
grs3To3Sw11qQjIuMYhHxVdjGXRqiw/BWPH6yV7x24qrXoIkP97u525lUS+i4rRdb9vQcTW3e774
bk8DmXq0Uu6mWIm37x4Oc8HLnFb01U4EDQ0+AD6Ayt54VIXP8EKNHCrmkZoPSocW58V8JzaoAndT
dEm8j5dl8b1ZlvBRDcpjGo/fZBW5yENZwiYq3EwiKyszcJ1jA7hoYWiaETTbwrXIh2hOkXBqotVn
I2EyCKMTvWT51jX1cJcqGkhQOkKQ7NCU4CKzWdeDC/Wthbx0WXkzLdwcafnbLtmgBGazaVTatWOH
ZgdzaZxY6GZuM/HNWeSfR1rP3/nDZcO6qxyNjCYy1CHfLUjIuneiNkJdoC/364cNVhnf0YT8TTA/
jbqU4ezhVfBBNLoMaHAtPrWYXyViFszQr7j/9MkFwgVlRE73zTVlw5TC7gHRHhpX0KFx7JtfWnUa
IC1U/ydd0iik+Ic+GeaDGpbRqw+Dw6bUyC6TeMgBD4S7Jk/iVyUIzHPYNTa5gFj51BdfvHRRIuDl
YRlDjkf+MtCH8JfapMZerFuMQ13R2opjHWzZKDaF/p+712Xx3S6+xiiJ794+ZvXF8DEcFZr5xWXV
rebvbx/rjUiWbW5zWUwVlEwn1GKV0kGALPA67WIsKWKZyYDazzcUeOaD+Ae7+DvuzZZ/TX9tusXL
Vuuf110/5k2MfGLrWd8oVQGjXf45b6792y233WMXBLQoftQdwFeKMr7ktR48hNToEMHWy6/w5lBA
tzXr3hxz+4Um6zvx575Cv7o7ujsEe8ACfRuQNaFrGGA1mnjRwqxSfvVj96lyIcaFzgEZ2EpD8mfx
203nbP1yGC5W8zF1jGSn5LF6lsENGvUcZeOQbd7bsrRGrssJJB8/96wxt2ustoQ7RjT+vPC6fb1k
sH7um/AqQbE2pINhG+ijg1pL7NLvaeS7wG4sWMvxyVBOtnMe3KrLb06xZaVeVmQWamhavd+zXsJs
O2g6Vvu/LykxKLOAJlJJl6z71k9dL/PmU+Wf8i7mtjzbXn+i8LbJgk4/p7aun01etYytTFtVtzPU
AgsnuwVIVL5EyfpqyqxS0Z6VmQy3fRLta+PO7BrjTraJq4Fwg1fhX1vE6TRWDcoOXUMVEKanhKSc
lkFmgsSUWWFV2nk1b9GlADfXPb5c47b2Pna9nlxqNdftzmwcq74OwF2DD13DAh1FVdcx++0EnKbY
DGRLKcUNTXTxY6WE6LvXoou9DOLUorEqNrDewrIvjv9H2Xd1x40r3f4irkUQjK9k56CWk8b2C5fH
Z4YJzJm//m4UZaHdRzP3fC9YqACQUneTQKFqbwPR5F1hDt/vRqoxyNPhr47r/HczV6hSPCM1hSPF
ZfraRTjaap36GT/n8oqa4vKaN3hN+kou8CNF3DDRdkp350MzgK1nnYFcPErRoC41S4hkWTxVQjCg
4AKi7f/K+7neu10rrjjVQ6GQLAIkcWDL0m1w6CiuvMHbfsqPJDCpmR0Xy1vy00WUoxaRa0BArmYs
k2HWkVYFtE3D9btSL69TglD1aE1WoG6ceuvd073I8IUr+EXd7N3NhwVSKdOks4I75dzWdb8p8v08
giHeAMlPW0xjXe1QRxtucPo5n/OmL2ufutQgIXo+l0pJMln8KuXTWTk9jCFxHQhM7Hl1JCXnUVX7
d8PvtA+TrOMj1iMkow9fDUA37rms6ckW5GhQY8qkQQswQKuhIjLOBgBGd0py7KTuwaB05KLmjwXb
diDTPlWOWyBZAo3dLK8NapGjDsftkBHqX1C0pPd+WOfl6jPnA1I3lDuAKqdNZ7MsMGid9u5qDfV8
EZ7mMwpu5DqPlnF9/xtEpxJRDGcdEby3zcNYgOKiwRHOZUaWD74LNkZTNxo7LA2HCjCnRSNWH8Qw
M9CM/vKm3jrEBLx360vvVqSv3o8zJnldzTsbJZfk42Z5jYo/OSWApicU4XVfPLtHYVjBkBKbNAAS
jgZnAb1o5cVPS98vgSFQYRpzoKmCSLhcLsMcWdYOkZYOgVoTxRWRzYHqB8a5S97H8NKbDkeV4/Cy
TkKWrrD6U8EniRKJiekaZKjybybQdgAYJmdJJEvfLOpjak8AOJDN4PEMmXHI3G5BstD5pLzrsrZn
0IaonGE6ovNyTFmWr6Mz7MQADDiAsZyUfHrCco+dyY2Mr+PlMHVRE7xphy7KzjRoHU/eD9MPHTCi
wW6wQ6IgTtPzpTJOoMDFG+X3BocJxqmxoldDnbu/vP99CFmRAWXirUNj1j5NR7Z77ZSZZ9sZ2J7L
B3kpOjzYW/mMJ5l6qlE6h94AZFnHKJMlJ5q9ykUOUO4r/XvTkO5/cLm73HvTuAIoq2Of/U3GO+f3
u+9N8ThSp7cZaZtRgNh87AW+TL/+Mf/8j7q75NigUrZwK8cvBBBXUPncnywQagggFwJOwn5rUIcC
pZLJcx4QNvGpS8PJnBiA91+nI5nM1FOXUPPczftwRfJ50D1civWVs7MaIDzI+1S38I+XJJf1BmnI
3dXV5da//+FSLU7qgTGgt2aU+Fwz6wNIiu2zLeMNiz4NR9saAR4BSTU8YSiPIpmcu7cR+pDA8vu4
1VtfEIbfrfZVQ14OH9bZIwMk8z42CcgBCVmyXb/KEcPqh7rUlHJxUsvGoO8IyQstkZQdeXbx1hAj
SNbp56DmKLukjXekbVhp2YEaRL11Jpr0bv4BCTA2WLACXjvIJUxxOkVNbbPX3r/rWB0DeJN8+BT+
T0P+16kf/B7E/9NdPox9ENVUOjj8giTR9Y2dRjsEulHkrA8Ax8otvC0ATl0Cpq3wkQEMBG0vRW08
dcknAzbVYRm9z0sG0Ct/mAWOtOVgamwLZMJtC9gnpVtnxVn0AKYqw93QXFrkGCAwoiu0xd8ISRWb
IgHZg1w9UtPK9d2aCYxlWIM8HOMv0vXSUKdY82ws608sm61zyhMU5CKmqQp9bRnbbZYhxCkSMCKk
kTx0CvC2wDC52DCQGxmoR8jKNOr3Kdcy4jfD2BfLno/5T+CjIKArG5bp7a5t7a+A/QcPjlYgsEuG
qhiHZEdFBquWa7FYx5A9rM9hDZKjvubxJ8RbteOkDbOEFgZ6VGw5+wyoFnsAJuWXHgGrS6TViEmK
3EeyHb7LpCMrqupeXUi3mkfHy7bhaBs++XizBtpVNRmNUSINXJbqzzYT7o70mY4gVM+R5D2mDjIU
uSf6JwvHZX21VGcdoOtPLjLJnkgfteNw0YDW/aAno265IGRLQD+lBjTOYDEJ1WpsWhScbFZHOalj
WSc9ioEI/PuZkTouejhHItE1gXKLnC8A8+J8Sfmq46aH6ay8uIGLsNvHQ1WfQdVcn7X+V2+yI6BF
gQzps13n4Y6s5Kdc7nQdlsEu6IL5xEzUs7bazjCGcBX1LrJuZLDLNgeSeDHvSFQGXpvHURjRRal0
J10uLigdcSzqZyVzTxQAox41FKjyZLSKesrw4BeZ7gKAT+lIPg9D1DRqVixQYhwAxhWKDKicnLta
tSM+5hHQWdfKZgAwGkEMb4QApEDa3a2vDYGIQzHutN4zT1mNBB2jRPmVT11qwNGBvNS3hhyRjfSq
U+PKBsQyTTPFAekKDadivjKruVBb/ctC8yD/oDxVybHBK+BMTSjTEmxXvIqkM7jR7Mpx/pvN3GoA
owYXMii/93Rvw/7dd70iwt54wcrrgrqu33ht4u4I1j3Kq+5SFdFPkgj9HVUpNxt4fkCoBO57jt0j
duJ6vALFZyhCeEa1+zqa/COG7FFds6YTDajrNDnWaQdsksxePokFvHaOqPagsMs+hKinvSWhgXg4
KpS+Aa+WB23U4rbAp/PFbQANMBbsW5a5824wgVJFbtgZ+GU5NX+Ybdcjz2rDrAF022/1OnTQXCYz
ApekHGP+6yz57lgZ+cLRRs/1OiCnO8t/dbHPOYatHR0tEK1cqOFvPYO1SecjYRocrhHSLqSBjUYn
gEv11nXyDoQDlasHHbBMOj9qsNW8s1M3Rj3ECaTuQWxYceeTro4WrE7JXa/x8iPlggp13+hZBeAB
zLP66L1YjtbY1MhzBzPh1as9ZKIkBr6rEu+qGOxkhywfewW4It0KeJVZIrygbIBU1DyAXqFKJAXf
Lspf7xCy/i+TujhA1jcdi38MXo70LXMcvxSdKM916MUgJ5Rdahobv+o7ORv68owzsy4A5zGy0t8c
yUBiFQKiSaBeYa0XscXooU5QVo0g4ShF+Vv9Q7NqyztWEhSvqyeO+q4lBFtolSarYyEts2U4KMdG
YdeFRlPjovK0Rnb+fiG8PXKkeVJgTe4Y6Er9lYpkITIT2awMJ4toEfwjXpPKQfUY0MYLlAPBTlwl
q5nklfuE3F+H0ixvDCnkD0iNX7Qp/+JvO8D5ExaweVgznagxrcFDeUmLXGskZmY5/lXSZrf6q4Ny
JR0IEuCpfFZZkkyyEche63TIz3sd7VkGN7er0z/O+XAJJa43BADDCTiDvQ6mlPFY0JZZbo+pR81I
m2klZ2/mVm6hG9oJKzP1hJyHekAlwuZ6Fj8AscXX+WkYGdVUD6NIVC7pAmoFrezBNOp1CK7JlAPd
qJYzJRtQz0kSRLVsk3l7W++vDy7ZbA+v6Qs8N0YtWCfqZD7D0s+m36ZARkt5bOFHzYYeGBrSdO9L
Vxm/uZM8qqbbIBeaQt3GPOc2YHHkYFLOKSBEEzNBcjdNTsqHm+NWbmybGsgHjVXEfFslKUDhTXBp
3PLW7k6hlybjf0iLMiHklnMLVZKmLaYNKMQ7I7qRDXlZ/YmZg3ectTYecqRRAfXmFFY1vyZIgbh2
FaByKhRGrwQuGrIjAb2FBqBlwJ41jJWsJSF6l9Wnj3kMWlU8tsbIAgd1kp6Aj+xbCCFXPneM9gyO
hvbMZE+Jj2bySZiYwOjEE6TR6jjZe3zOpOnwRxY5ILiWjxn1hLl7MuX0PDKsqPKV3ePVF+DW53tg
pUcXIGlHF+o9iInAOzft+mUrkhD0CsqHeuGIM8aNGuMhwdWcZ6B+YNJ1RI81D8ap0SOWcudqPnTd
qJ9w0qcDpKHT9q1n7kki/fBmVDrqvSciTgtgN2V+z+dBR/OrO1Bj/1233hbrwenAdSSYIg0FTJMU
zaVALoV5kW4ERBD9iTTUUKw4Lc6olF1WtQoAYxIXpDBPQ9kgX4A1J9olOCJBKSRotn2NdhhqL6I2
Fw97jQ4ngb4osKi828jc7VzUxqZxY3529R1pqDEyAbwy4Lk5CTZiD8HwOM2bY1FnqNb9h8A7DaAI
PZ4ueGyhmGFPf7iwyi/hBPA2+nvNesRheR03q079f8j65kt69T990ysViEObvdGDIApg+vrZEKDr
DdZurUf1kbpjJy4x4GwOk9NMqCmSnpNTW1oAjH2katThL21YyS6gMuyAz+W4zhTbAKCdZAIWjQRH
cVIfEZmUDPdLeMBuP/0IvmIN2MiiP0wyx5p0Pe+2WdmIG0lZayVXoYVPJIF6u7rGA2rnvdm5onra
uVLP1Ph8Aj0zZvWcK9iOX/WuGFAswUQJBmU9cD54XMfRjqQgzntkt47a3F2YFPHE/Wgajng2wIb0
wizdF43df2bGFH6KYh2cCnASnQDHjTZ9oSFidKILyxaODRWMyO8B3uo4NRuymuFycHvU+5dAdhx8
1rrOBUgKzsVOsSNNUpQzQCC1ZdvdvQdZemSBAVkmHLZqKBnUOOoZllYe8sz6SJItJ1VuD74sc0Dq
Y7iHhynNhJ0yEyRdNS0ZnUK7LgmQYKwalVkxwFELqaJmZCC950gO2JEvoExRL0RdQA3jeKprgbwy
7ThPu5ubOICL8OL6A1hs47CPg04Db7al1z+yaGGglviQgz3M2rux2+1yAYRDVBbMT9QIICmBCS1D
zLs3WrbX5n4+jyU7AXfderHL5hjpYfkRWDP4MfSgYk/sF1fE1q1f2Av5aEgDPGtzDML0gVkvk+tV
+840kDolZwD/KRJ7Oy086JZ+m6IlOxbyQIQa4FVlwBNjFx3v0QOpRjqfeXBBDv/rCDLE1nKpHKcH
59ub3kgGYDrbCEBa+tCgjrEsrKtr4yfWAIBiEGa7WQEAqLq/M7qDHRrjhUAAWokEIOrCPcyoXQIu
o8QEIGXuAuTcdFEZr5ABeLE415Jx8EyV+h7pgCAsT0rkdKP+ITtTU8leKJraAIULKFjtXIuCbkIi
VP1zdiwgvOIMyHUXAwtKzzijaqqPNtRNpUw9MrdO7ILCkZxKbCUzwTT/TklOaoxVDyDGe5QLM/rc
8qLcq3kfrtU3qXescx7MXVbOOzMd5+2ceViEiAlV0Hgu4jxoPQgdNXbkIPvKkUuEs3zsE9Fd+pKf
HuXVRNq7AXddMtFQi83NFhgIsX833934FoDwrxfkYmuBKgBJ4+Fy17Ty9Tw5xpAjuRyWV/k9n1+6
f3cxwdKzzv/vfl5oISdlvSbgBzaeAY6c926BJiwZkGe5CD/x1hE7keT8YCPetXUTywp0bISRmOc+
VYn1CikcyzKdQRQMxUzAwuqG+CCEmcMLFXtUpkc9kEujBoi6WcZRypbuLQk4n7jdhxrlIVeSWD0k
R7yRkDcmjW8evDT/msxx2aCKOz4rJE7qkc5ANg8gfN7MQ91/SisT+8ahm89umc3npTOtoA8PUYvI
FYqTut6nLuuSq2sO1gGQzFFyAitNh9ruotw0krVqTtr+ZHDPJ0k1piTH+keRDPgOAiJTDMgwTGRN
FHAoAHI4gam15aiiH52zXeTT1Ri66ISK5/OAleNNr/LoJurJ2Jujjk3Am456GhhrQHp9eVAXhhtv
mQA4EtVUrpWWZTfaQT6hYneVqRwTTGfIIJRVveQ5Re0u9rBGBzB1fwwt5ITjTPpqIDEReLayu8q4
7NX6fqfOJBVzIhtyEFjYO7lhHZWKPMhIOqPSKhBWlgyZZ7+mJUNXd/GlEdGLnf5AvAuVYW7k3fjC
wo0WYuft9bMDHNtRD7JRdFtHdD1HXb3nPOkVqrymyruQRH7JkKQHgGh5G8DSeftuGpZTbQpc4JBr
HQ4L2qXW8ebD2kkwy90yyfMgJKUGGUbWhYFlhmBsiWN2Tquanalno7QET1kz2SodGRJR4lPKqCVF
7kz7rjJPpjnZ4J9qAYW+1yLPfo4WcCP4bilewtiNzqQDo4KNRDNUsCKAtXFsnW0HAlVxbAQojNBm
KJsaQYdm47wIuICOhR8RahzxS5wBvXBt3D0Om8HRvSzzH+By+8eDorszIvK5k7MJbNfBw0hgdmYb
UfIILHeAtUAKcnHRjKzcoUw5Q+bGLx0ZGmBBdEjIhw81VtKUF84iZNpM4jCOYVj7PAQI9ExdJrtm
xYG+PgHUUOZste2CLTp1VZPJFC1EUJGnJX1I5DPAAnoPCULuMJr+6MYCz4QoDbBm5EEpInzcbw0H
dBXOyd9k6nGvXE7ABsAisTV+mSsw7iQVtw4x4+1J09FkyGkHMIXWt6cZf96JequS7ORJythNUPW6
dh+Gk1NCMyl/mg6/ckyvLhfFO71EkD5ssvFEh2PUo4+FevHbuaAy/KOOXEp3iF/PBR+GKPFdR3X5
d81R63pBbdYukns9dtAcZKhE4PEM6GMyzbp0ttStKfNOfaB3XvRhkqWhFLp3ZRz+4VtBppzS9eTX
ANGcmgdKtmMkl2DddFy9ybD6PAwssl0bps55tPMWbB/gXYh4dECO8sT/eBO1LEq6jxozvxthg2Id
S08RdHSREeZwD/EFNIOOaolVjoo4XJVzYgCadsoQwglbvAaVewF8i2aVtSaFEw1a/Y0hNXfuWP8o
mjDo5h5016hwH3wuAfDXbt2BPMEGJpEAnuGRJA2HVZfZzdgA9m10SZkOVRY43hhuplCrd4BpFD3O
MMdQC6iok8o5qVfg49tZE7jwlEGVgiqrAjgDPUt1GBynAv4w6FOnqa+3se5OzznzQsTxURJYhAbQ
xuz5D0IOHtvQQiGdhBNmAPVhKGG5NGX1S4cnM2pbe9SDENgwj82fbtdUO2T0jqdJwqMNsqEe6R5E
5aIZmBsVMRhnSBw1NYPSRa24DM3yAiLk/gK0GdBJSsaRdpySP5O8+zwP5vTZBrrfrh9SJwBiewm8
G+3biHftGcCMSAhIS2Q/ppIhhGTVkM/85miCZhfQKukU1HUZf9jreL18oK6jL/EHVBwcUfmOA2Jp
9aQqadr/4M2fd025xyKeex872wX1G+JobckNJDuljbMDmn22rWNErfGqAdTmut9Ow2gTtznKiWl7
TTtzLJJAqP66P5db9dXmnVGA36xgmrQCoJe/WgaYrb7nhqgPD/oVaFP5PaweCNbhYQjp+mRfdBxw
dA4vjICX9XwC7kiFVWS0zICRKGpEo6WWZFsqVzspVZMnQKdZPVc7uTo03pnN6ZA11oZ0NNGMyhRQ
kMrpSKaJ7u6BLLrVmMGsg74YwfuuXZBtIE8vbZkc3TXta0/pQjPvNy7TdBwNYz8P6C/4AMlTMwMa
c6cleTWRFzNTDAhzLDqxvNC23GXfbddL90btNhfkHgSGhsJgHHwjB6eOjgXSDkhqHEcDYkOtFT51
O63YaSyazi5obDIkDFyw63GB3o+lETUpZ5LdbdI3JIZFMnA/bUzvnGRIq5erpXXhhKMq5KiWsxNk
yL3JbaS44sSkfqZGuF6ymwrAgytdUSI7t5iQRqwbN1Ib1R9D7PWXqQWAiL1E7jYBvwfSYsf2iiho
eyUD9UiHk4wJOeQuflXweHAzummaQOww7EdNPIFB0d5HsowjoVqOUADFq80/YuHXYIr39YUmZpxs
S18g2uMHhG86SdTQRHIO0oO3bgjytjc3rRZGF2DQswUFth7OHqz5I+mQCKa1V+qGpQ3O86w4tT0Y
j8wccWZqSGwKQKVgEfbnelJQOMjlk+cStd0hJ7xbM/qkgo4Y7mRQRhunVV59aRjNMhYz3qPAa1w2
gxb+FKb9Ne8z9gIE9+pc62YSxBXXXwZ9cveLU6fbzO2/m8CxvhQ9EP8m9oWPKBonoQK4G87rwy8k
tQDS+pil1bJzuhFhZulOumjSNEDFpO0h0svPNrJeQD0/g3QyY7kfgiDwSCKxKQKdK/eLhL3qCCQC
3FSvOoUZMZfWxzJzBiAbMCS/5FFz7iWW6CDx4WyCElUymcnyns4r+7pap8i0kQUokBsCj4BK1Zh1
yn+WyVKB69kxoqNpjGAhaLUMaMV6tB3qtN2scu04CQiuuQ3KYGl3NVS1jdnNsFxEXdPwFqMIBKUE
ccZPKXUtWUBKMjWr2EgEpjtZupN4N5xphn1ACepG+YHIFlU5Tfgx1Ex9y3qcJa1n9b9nB7ynM+k4
v0g1fdvmbe1TBsCjo10um6UBDIhnmWCfxMl7gdUm+FAC6noSow/lM2AoITlxeXFyNZcv2zvX2R3N
jQe0mKBLGbhbMn3c1FVhvtgIQ21nbN92DYCxniOE/T6A4iLyhYekaN606Qdq8nHR/Dq0zb3SaXVc
bThoprbFHDsb5Jd6IPawwpuVaDVK3ONtZ2fajVTUACOq2wIiAHhrY+SC30E6zyZ7Ll1A9pGz5RXD
wbQ9x5+GWvcBXjNcKhnta4V2Ybndf2CVU74siL7KkGC3jMDbjfUPNklOIU5eEX7JI3trcmu+dKVc
MN11oyhskP/ch37juuEJjITLhfEaOqzylosnG3InsRm1b5PTA3D7TX834zpX2gOCx2odpETT3A/z
rP4O8Ce26Zgg5Kdua/UnBV130TR8NAKlfcpH3cvdhY0nYJPhTJz+OHVrws7yfQacTcQbx2szO/Om
1ycDBSMZ4G5IqSxg+TECi+IYIxa+Y2fwHZAmu2dEI7pja7PYB0Y685ADB6U9jqci590l8cruGZvv
7rnN8UZCTnm5IR01PE+Wpyp21kEVw0LTn0aAwUfI/t4rv27WQWIcjbGfADD1WRnUdd70Tl78dh1p
0ArkNDUAxkDB9YiofhH+VYDR+FOqsflgx9m0X3g8fJk78zMwePKfee+865ACt9lygWqpF4GYBvs/
UYLjeqBWRp9tc0728RIB+Lge2c0JQfvWTlz3YwFICCuRsWwX0am+ibtdkrd/kqT0JFIThxVqLqiL
4Hq5qewQQEkS1yucnXHTxLkWaHqDIL3C+fJAb39yTQuF8b/hf5EH6RZjvhlGOR/NsigDrDHSHQWS
KbiM6hyk6FggXVqAOkuqMk7qk5HaL6RSwWlUIxcBczmOwmSsmqxRGeq3dgzWcPXkAPFAxuF+h+wk
sV6ab7KUG8ezv5A9CYZTidR7GKp0cnwjABSmVFPihPtYw9Gs5FDOjcWSPLubFfRnykPraRz7R3EF
/QnB+UvO9Ooz06U7s4R/pNOIRpL6VhkWUI8nFEnKP42Cj8fERDnQeoDRCYEDWg2LmhmYITYQYNYI
YFHE2VZMbok0APzGMiBCbYpBzOBVQI6PIZuQA0sFS3jAHktRJf+QSGlAVpvuB7tOL8gA1G+xBeDC
tgbMKomzs7Ab9YoBFDYWQptOVLGbJ5uiaj3kIDVz6wVJnACMGNmvFXIQUJfMy3PbIh0SpdKf9YJF
n7Viyp5iVn/EYzdeVWNTHrMSzHQIcDVBMpT2FkTz42Wywb1I7IpxJkChJZCLKbkaSU9NhiwEsJ9h
PQuU9BPPx97niTmep6F8+fcDYzpYnmUhW111caCXZbu5w1lRPIKzA0JQN8+XDYG0ELoKNRmQh/dY
nX6NyrpAQQTC1Ese44j5d/FOpwGeONIKviEdNdk4ZjvPHQGKLhfOYyrk6rkZtxZqfFFUguUyGXAS
5908PRjsGED+XpsBRgpMVKrpkmbrxTbQLt/0lgZiq5pLcugJFNYPhqaV3FU90jnI4Ii42xeaM/pe
M9Y3E3DQW9tBqlRoZDWA7BOnvqWVYLtkKLTVhxxdp623qEae8eqb9Y9LIbqg7ptl28iXWFNF+oUl
Dep2lEy9fkJOcjuAfnMhs60bcH8bY1Txz3HmxY62i25pMlAo5EmPol6csWHJYAWZjDubhomTBNom
zk3vHWJ93liIlp6ieJxO/K1HIhlINyYdkpeUTGY1RM2gdNTrMvAQ6fpfD2rl/3BFfYzn9VZohBqm
RgAR+detPPiQ+N49ks5we/uoNzeeefhDZaMPfeODidkOsQmd9IAxvQvAbokDY3AbfIqLEo/eiTV+
FevLJ9I1pgGgKi1DvWOrfxoXQC+3zlztyKhHhfCbwQWmtqaLTxlrv7MunX+4WHD5LUCPbsDm05GG
czFzQ0dCZ/XnYvbagbMxBhrDr2YMjR5VZ6hkUzrqxXywD4YZ/lT6qHLim1m53hOiByAXO0iiBUDw
JOGzZnXhczcOGlBCdIYTYYOj2zjVFu9YtqmiztRQEpKPB7vMgYAh3WkgqETnS1Mkl4JcSCcZ53L8
1MbU/VKkuThQqFlFopO3mLTl4hE8GMAfkhFp0pNbWmXAaiY5LyVssxW5FpZ3wIqdOhGiVhDpxJEe
F8/UdAD2PXHRvnizka8q0ptyQ2IiVn8I8ZIDiCJgC8A0U7wI1hbPwk6n01jgP4wKHxQYOlNzwhMV
6fKoNj+L2fsznau8DMwBSaDKWs6gJOsdd+uENZatIG8GrhNRB6vGM8MER5qIxSldLP/7o3wklIWW
bh4MbYG3UWuGL6QfJx7vzDpDAsTbqkOtLkAjkwHTuBX2RtTIeyefynCmdXky22zZLWHyrZ/j/DzX
oMsCq0aT+lNszNuISOXINBG9QydZ5AbZ4Od0AUQlst5T+cAGNPyTIxMPCseMgNucxFewwfXRXhpq
K8QBN0u7aK/MrgCfbStulQHYiQXYGfaG29V0XuJqb0WNB964Hispz7TqjY0jUaAq2sbyVC7VoZix
35x7PtkbHccFB2dEEiCJRRnrT2wE9CiIZYtdNy4DSIjlOGrMY+9Yw9OdOkVwE+neY8BZKY74FOYb
frvxBtCcgAvQrevMyvCvaGxx/5P9PXTLKUgHCy8OsIv5d3Dg1CWscNEBeDm0wDTwrpmUBB4+DAjy
hVG240W+cebvrlktL1kdujhKy6ujVWr6R8uoAEGxAA9ujkUZOG0i61n7uUdaFcDAO1O/TKgJu3RJ
whD2MIC97wl83kPtAjArRiJKZ5uRPwETY+f1+XCpXRc5sdKw+jhSSZbe7sqT63GEmqBSehrxng5c
cYCTq4FF8D840yXxONjMU1yfHm5FXYJ6Wo9cV9do/mLtAOLB2NY+J/rkcyAWntOpzD9zYLltvbbQ
twbyZz8vXpRcpoJhlWNUNuAbZ99GfO2TfTN1P0kc46BpUfY1rTUkFIOgycb50Q4Uu3d6sBGPSJLy
CmSOm6L6Y8k7kNa2MWAEQbSxR8C9OWCP/LKKzO2Kc7uANT1d8p9gmfEjSSFjIi1Lxr69s5MMQDyq
+ALONOBD7qbW6c/9lA1nJG0Ma0/pGk8vQ5xHAGnBMMA+rCyLMzuHlLd1+reYgP6ua6DQ4p0VfrJS
+xmcZvP30WD1hvSW1CPcuerBmPuqD7nQwGBjHMKm3jda219teQrfd1pybA2A4hFrPOnScPpAHqQy
5LE99j6aT0ZqIm/4YOI98jjHDP5l0wZP6CzDh6UTjUDQc0Tr23E47PS0A0Jn3afFdvFQbY1gVXv1
ZMPXQKHsDgkgXno7PMc8xGh7bNr9IOq/c440JWoy2SuSpNqhVGrwUbcF/Gdlpp63FPG19B7VQuKh
tr1EfgbNWOl7ust2pKysob7eTSXk/ELOT/ORD/XW0VE/xdfOepx/yuIYaRXg2FkLFB5A8awpQ6lC
OsV7IA5EQMeWRQyP9Qyr00O9A4ngJdrXFWiUaEiRZ0jdjd2jWwOvC4BcF2zQ2DXSYuPaE9pju/TN
EdGum2hiExDb0vzaDaMIETLgRCTS/W4MOSUyvSu0mmhPIgrUwIyRI337LXV2pixZu1raLeuAuKby
ZZUP9aihxNoHlwe/dULl897UNM3DOBKjofoOuuFq5+UZA+HpZIrz2k3jPkc0q/Kwl650Jxikae22
8l13p7VrHiJALh3McRDnqlyGfaGXT0r1X9OTqaWZ166ccwILNrJV5ETr5UCwmi6Mgabg19x54lhB
FLVNMIdadxYo3av8OK36M3MdUexIi8OEKAy8oTpVKFI8lNNkVT5ZqLmTV0/SpnKSlOYDOeUSYDG/
BKus7I/j76ZyesB/mRoAQCo91YDeCfKCLGzbJw25Mk8GXvjMD+Os9y0jivfKkkgfErOR35rFco40
oqn461gyMv1b1aOKkmxqtLdo9hnx/a1SrZfS2pwdsB/9rgx0pdBCsVWMc/7EQBa1BDQ6C/NrXiFp
anEdhCFkM731avDh1f7qhtTj2ic7ydRLJoAJxFNyU0PUNHdu8mKTGBCFVWZ1B7xrsk3mVnlA1tWR
zCTTPOudqDG9NYoAKVh4wS2oEvYYMsiJrXklZgaDp4GwW7yxw6a9kG4lb9ZRUnHo8vTPlFvVPsxq
djVHM9rNTugc7cYtPvGI/wS2UfGn1owyp99G3i232GkIUwBmIUD2g6dAgIMDWJ+xLswYO5dVAUR7
Dzn5uf5zsWbrs0BG4sfRSjZtq1mfSVUZ7UaPgeVKUrboCCVycSXJWaYp4O6QHRutsfFObrStprXe
tpfDsXAqjlGtBR2W/id6iWdZIbZ63AO5t46Lz0Oa2Ki+tJGPI9/pFpA1P1rWVxLIP8nHn4ZZ2Bd6
509NLLYLA7saeSCiDILAwZh8mgzvU3DZOp6PE/DqD+4WiAhp4LvDwaN1SFCneRyqMnwyS45ggj7a
L62l/6ecp/Fv77nMRvPvfrB/2EA6XseCrqW6pVpk341l7rRsHMdbx+JLGfrICEHEUmY9Jzh83o5h
Hm1V1rNpI+sBm+scZeAGKETrdmt6+fyBBnQT6s7TxvrBhnRB9lz5HUBl8Z9gxgEYqjclH7AhN/B8
iTkQPGBooq9p22ifAa3IA7bozSdAfnjnqDL/ykfJojGl7ddiLs2Li6z5TzoHd3aMwOerr9QZnevn
/Vh/EK1bf9KiBdED4GBtaQDD6uE5zZqtFXZZUOphuLWqpb84shllMVUpF5LUI11oFyyYZekVGVLX
AyuDGU1256998sK593HOp+qo5qGemluPrfmY4NwQd1wB+BWHowOePkmIUJlIsPWi7iCGrAN7+lRd
SLakMzeKyE/7FsnJUiTdf40hE6pJscqyEGK5Gy3H9NMAlrbOOBDuHuHwoXolOlOPdAqlj5l9BWo/
5+uDnnzfG/qgM8U3uUo9dwDyHhFMNxE2Qva7P2Y1dlCmF12N0kvANgKE7FVWPqRjscCWH/lW/z9k
NYJf63vvBeel4Q6c8glSB3UAvps6MjXzOTtFqQNyPrmfpUYrte/Ij8wvgrsR0jXt7ASE0FcPRxN7
3S7r7IcOvhy/RN4oiBOrFKurxj6o3YghOAK/JL9ZaZsC7mpQQMTcxfcfv3TQte4MHII+0y830joE
TydWAnEdxnTk5v7/MfZdy3HrSrRfxCqAma/DyXkUbNkvLIdtBhDM+evvQlPH1NHZt+59QRGNJm2N
NCTYvUIo0hTAP9wk9KDnV6Bobh1Q2LX/91TKzfD37oumyQ/zPQDf450mynSdcxumh1pzzGNdWhfs
GTZJ1Tm73J12nuN6dxqYUUG4qwm+sXF4DxlAvN1Ss1tRAmzBUNjQumbnmRq0uNWZlDvAGgaezF5+
yGFjOF9tDEQKGW3dRfML0gTSjdsNkZmIskSMJs+ySuwE2XoJ0RGlOUSEojnDbXRmQ7EEt7DODqE9
E9ZwoAuSDWrICd6+oZ9EMWLXTH8XZjoJcWts00w2lQ3n6qjP/NIus5snwuwGBYvs1vewOWhC6NAb
TuKZq1wtGwU0yrMs+Ul5qNBiQZOVftKa8LCcS0dS8XOEu1vC84XgTbyW1mSd6YrLv6pp8jmG+R3M
QfF/WOLjlNUrg1vAh/5diLpA7DQJV0NuMO0kReFtQtFI0EoqDUr7iNECTZeBYrRKMZq2WjH6Zth6
PsVAwdKq+TI0r+CT9D5fTixB2a6ast7+26WhrtRuCsmh1y4AIjcLu3nTXRb7wZSOL03staj1h/HD
wAZwa1eee4FVdgav9wlaJCCx7ANe3XIeOKvC6LJ7xC15hx5Ldrdr+2Tg1f1McQs32w3ckGDIRW52
nlIpDw0GwjEcPzdzUDRWvakYAGMEjmhBlLmK/yBP8bR3ryBMjRBTBaZYzQpnA3ynM3uswL11E/fT
D/JRWTxTPkw/+a/QSj2hHoOfGt4rYJjnQM5M7jqOsxFyUQKVyK4Yat+w0Gzu9IpdKUaDqVbx3+kc
W8xhSsighHyFNACESKEQslpi89XUNcoIhUIB10zKBWgx9h10PVAJghoaDVPpiWJbH5ORXrXNpNh2
Od4AXLtIISfcmlewm1CVCoMfPIF0shYL87rEpwDoR2HEvyhEi5RPR80U/jTUSUuI0vLC2DqODVsF
VfqSqghWRV04H1EMv5xdLiABTIs0LLk09Qr9q553v/Egyg5TK3NY8xnrnCXiGVJbR8gH2OcQfa4z
KrXdvub8TqElTkfaMGIfT3mThLNnYkMTiFb6UJYAIarLLOc4odHtHWb8v65VlwIsUijcrjUtO814
yskCeckek7fKRIsrHAKUTbvElfcBes96AJWWUWTZvYXE5V04Tr6lvGJiaChTXt5acx5kEax1oI2q
FvcfJYxFHQN3PGhifFLBKPui3ARBACNGJaOxnEfyGJD1fRIBuFtfQgHwZKjXNz0cSmMdsdyCnShv
DzZuKQcXxhOgM3HzRsOkNDMqA23XEq3A9acFzXB/6CwcDxR3eGnecgkubYtv72j86IWm7UoTO1je
u/UT0IDNEzNFBeS5FewoRkOovY4iFA/oCwoIoe3oo6BPKgo7iL060YFC9LlRvOyDGDDc6X9yoS84
5/YgtAFXLzzYYDhyU7Vhvber2PjqcPYGl/X8XukOf4ErKqoynfE1qzJtBzI9rE/Ge9vD9MIiYW9U
ty+zmjcEGtILIAPhbmpgkzIHZ+FvSqVBRgE63gPc3+Z1berbY5XVJ90yorMUcISMwAd8ywPPWkeh
EIc8j+O3clKg8cJ5YnofP5pOvFIWkEDBLuGwVKapUeYTpOra/tKJAc8kLQ0ODs9MAFsKsZv32Wqz
DejQJcJG9kJ7bdc03Ktsyq3Qgxau0kWT78swu2Zef4V6NKTP7RKyFstesqrKiW1pIyhg7LrlzMtW
yw6yEVpcPK2skcEGklIBtVtloW0d/q8KLyT4QkowS8oIzwStL9ksLrPE/y2XYh286YICcudQXi+4
eXIalHiNARLjVg0UIAo9zrUzDOdqwYhmBZvSdjfmsXulBRrKRog9Sk3JnLyc0ajToL0JEoatLHVx
JRro/CD0rnh9mmrdZ4BcYtDjDTgDIDAWAhZqJjkgOsofMS4HDjtxCrcDvBIpOs9hB7l12jE+UKyU
xfvqfA5lU5DBUXeDshzq9Kq659lxcqgqeYMa3cSOFOuy5ODoU3T8UKWbD3Ulw9mjm7OmRCePUXVl
7rOOl7i1cLTqALUf46vXerch7/ij67h4dpJiDpcOq4+9OUBJQ2WlY/HxJDk4N6+S+iNoivmkUMvj
FQwIZOrtoKPkc5TVv4G41q7s2nQhdtgXT0kSvdQTK77BWMva2Kg37yeVZo3tCva57BGiyThidzsY
zVU407YHavN7AAXiTe9YHFbkTf8l4+N73IF4FUi8bF1Hlnls1dBJuDvMR25kfZyqhe5T7NP0b8qn
S/1/XJ5S0K2t8U/urKQ3bzQwzTZvTYPdmcBr1f7TQmj8Ltqyuy5hGCWVx6FyXijUohp6s8v9JwsP
kYpiV2XW26IHP2vGL3lVpYxCMmCDdkYSvJFG/Ae5eJrrTdc1KzqkxJ47c2KjvlW11rW7SWuiBz59
62pO3I/x9H4MKkRHMbTVQxQ9bkvINeIHnlOwpPybKpiJnoxwUVlQMRrG2PR8vMrkW5rSv1KOvbvJ
W0OiqdCloQ92a7VvbdBtzfpYd/apS9p85/ZueFkGp5QRKuUtXhGn2PwdSp7vKJbbNl4OKbHKxVdq
X1KrkvqaSQ1QKatEBHQCOp+0MGhAcjhNCl4tQi3T8BiuC+xVk7KK4Cmqup72CBAyBFMO+DJgOZiQ
uVwLvanq0oT6mgvpnj3FUjDdzj1HcdHCBLh/avN8n9m2vKGMmt3oaBzS9PZ7CYZpL+cVNnm7qQaW
eQlRGlAgvxwrAG5aXYkGyhgatJwhJwQhB7WwnBWH0bCGr8W4XmL0HxDp2G+rpgv95VKpOpfZerAP
autXLy200CkZwCL7BLOR/aeLzD+A2bZgsg3joVbMvUmx+Vzd0a5dKUB3z71yb4jO3Rdm/dJFQIbS
EMbehE02YUo7wo+aClm6JIz6YbCjPGUoDHFwAcxcPHq4z+3h1oC3zoSJB8VsPVWuM+Wbx9PmKIT5
K1epoKAMFxGIvVV7yaOOxuTRhU57b6o9TFfbELhDxKUTABWeCF/WHWpmQKx15ghJ9Si/LmQQIo0I
430tMB4yrr7YpWs/Cit27uV0N9O2SQBlwN8+8Cyv87QPSntXGVnmU24VZM6jqkJjHRSdsaEpLYA5
O6Bd6qYHA2LLAF+n+TpvW34zbMgDN23dwIoBUy23+C0qMLh9O61rnhprK4OpDq8h7FEp7oQMQgNt
TNsFkkXNsYeS+8jon4DddQ+xO5WwaBKp1FdlHNYnYJuGPR+qvZYW9Qn6JkD46OqFheY0UF7jDkMx
n/Jvy0tMskchQUVIYQXSBqjrB+iYXUKFLs8a/n4UxumAhdbXJCRmQEjFKnB5OKScCsZ8eNt2DnoN
iCE8sr6BGho9F7H4Gk6ec/TUlsuaBNgB4MlNg1FdLMdohxUdcjXvSx76riHqDUhJWKEgepLocqkB
qk7aFh5gAtTI/8RqU/0WaB4xdMmyyKcJgJZAxv9No2liRmiix2OKt0IUDgoY368mHnVnmVfdmY6W
YYlBVi/bxkKCEAlIYKanf4A/wMYkrK1TrwY60uxWOfkWwARmRmyBNSjMjYUCD/ZVLIWcpwrOA83n
05sIS3RISw0+G+g7tMWG+IGhluyyTMn9lT3IJRTjVgDiCLECPUUNpCOTteMxwfdUl+DdL4gXV8TT
FqaHANAp9AUtKNz8BpbbyZqXU+onRazvscOPnvFyF1yARb4Sl7nm8NdE5wTaXcG4h+5WAthpbJ+8
DPqnxWA1m8k24ISrYqbUgEvPLvTc93RQuDuv43fd0fEiHEFCAYrp43dacLKug9tSvGtqFzJ3Qkn2
RCiugzKrDvPY6pznCrjo1WS0IV7mIw3qsygYHJdhjFsX8piKSkVBvDbGq4zzDg2XIj8VbvhxaMwY
Ol1L8FOOVKdMneMC3w6cC9ho0zG1nPEYlc0EjRpMlxi8O/CJ0DwX+a2JQBX5t7wlJqrSOOTujyJz
2kuTZ+2FDSNep2heJSiw2xWkj7MB3Wc14MmcXSA/C0x9MoKiHgKhU0UYouGSkUFeCqTMJTAcazfY
+aOOu63rjbB4iLX6ucNuAYaTSX+gGFDisEQ20RqWY7FJYXR6EY0GgyQjhm+21wKE7wmLxZtAYPc9
wK2xkkN1BQIL4L+2S1eN4aR7xgOUFcenpdxBZQow56qjPRmXTxUQmpYKADQMbD+6qOWUkENBd1n2
+Q1cm35dlxFb96ODX7A3JNYGz/3er3IbPD/NzA6p1KwnK3PDdZDHKSoMlf1kJaH+mLoXmlBCAmD3
RgB6sam6Eg94D6p/Cq6bSEviO6UOI4XQdbFH2JlGc19C0qogzZvCh/eAd7Et6YfSEAno4s7zunBf
Mi8Ux0SXCQAE4DzBQbxWsiHvjyWRuQAuuNULPaQozrNo3McePJtY2OMlpgzgI4Sqtxhxa6KjJtV/
WEZtHgA68DaGB71WvdPEA5ameC7mUvf1sP+Oum0BGIoYHtw2+4djZQbEH9Nrwz1jD15g72fMllu3
ZhJohLDnO6i8BwdPC46yGplvm96L58hOgdh/uqbD3rISEgmdrvEdzD3TpyAWJ/gJ83UGPZy1MmW5
RWoYo7q7wdgBTDheccBUEEs0ozgJDfyBLuEHqQXybZwAMXIiW1xYLNNHHTpiFenYM0PQBKyVzDzn
JTM+DA28PM4BPnTLdKrTski5PORBu5K9U8L3IdzQPdVzpz8sDdA8VndYujnSvXWkO+Zym/28rLIr
YV/NTqzhVcp3eugm1ymX4kpHNOBNF1QS0YUbplaNvgKK1bayHZpRwyXvZY99LtBZDX0JhfrCkS1l
VYEKZ/A2uBWZVO3dKTjR4A4ADh3oEB7N0JtnczxWGcGyCBZycCpD7E/bIXlrWPFCtNIa222Y3Ql4
r455sBNtx09ESaWB4mVgeL4LTuiGYpnKpQVwU42DaVcvFB9qo/fWPS4i1UUoY7nScpHS7dYl85on
K+cgefYwIIQ/rPYaAWF9jrN8XEk1BQvZO2Ya5ENrK5nQ1oDEDqAZgxroyARyG0JhidwssZhl6TkH
CwNKmX8TKSgHOz2X5vjAHsfZ0eISpyOT4XapVaAyoy7X+mDOd2uIcFhnkYDwyiCQmBVeBb0bDMSO
piN89/+4rsa3n+L4a+6bFXYCGGlJJu03V+jZbjl3OSW2jc3AwWwmxkg4dniDyfI9kGzDhUIfBkgm
XSijcOV+jgNTtUbHvlovj1r8YaFhHI4FjJnx+NW0VJorZoL40zL91MOh2kRjoH9/MGtOsukVyHoJ
9XL4bg1xdbAG+DwFvG/3C1OQSIaw+31foAI5rdICnYGj9zNm5iEFvSD/n8vQguvIFFCAzoMLk1Lb
MRb1Zbo7DiTM45aoMQKjDxEP28G91xB4V+BtfYAPunGKJs840RHetexqW6CyCjWuak8xG3oS1dbC
n+yc02UxPjQUNnwiYgJSzjYofzirmWv5iZ1ZZAV8wQX0SYIiDq5D6W1QD7SOcA3CnwmxNYm3KWNz
WqU1IKTYNT2Ful7sjW5ERw8wfrihRjXwhrFjbCswaw/Udghcyc/zKrmh0pxW/jvvQ6eCVted2tiU
znAAf4bh2yPlMfvagXu7bd0sl5sGoJUCHfoLV0bS5CaduEZ6gH8ZoI6UEhhh5zMBaCflpA5M1laj
ieIzHpv/el5ZeWLdV1CzJL5I6pjNJW34YWaE0BS3osNMH6EpNuiH2TMaYNX/SVbn0pWAvV1BF3c1
qRK3nY7ZnaG5Vk5OfqUQDTIv3Q1rLMenKcB58k5HfZF+yKV4khswtoJSk6OaO/SRzZ+3+kXQh5xU
6IYX2i/68JePnaZzqvrV2DUUehwLfS4v+BnBV/Eyjjl/GUvA80PNmfY0deBRBY+aKd7QlAdVALDR
gGou0CAvlsbEve8buIdjRhlTmcErMrhxq0L9vIp/pmnh53hCfZu6ot+GaZoe8MudXgKevlACBFDw
DqaX3s3MrlYHjdylyULNFBpCYDTNFLutpaMyZBJIJBFoG9cconNS5xGoMCbAhMs8CiBJXre/aVHT
Sjzb6fDzPKfzkjzN/IFZK+A4odNsTf0dbMTCj5I0/TXp3zhuZb8d3NBWeVBCcNLSQkCqveh54iaQ
AtigbOgFLUlDfvY8LRe4t6aghSggdUc8L2ypolSzdjSjISRi1zI3FTybphHroXkPrpBPjR/eYXfe
eCZeIv63b0SxJa3HjXfpGw2xF+4goA2yTafV5zaYnse/VuZgHnTQfJJQue+bXvigD+oomFWwXlE5
5G+OegSMCMWDszw996rF7k5p6bNayEOrpoaeOzseegl00tGPj3PLukayvtFM59+sWHd3iRDjzQjN
aF0YvPg2NO7F0ULtn8yt9pObOd/zKh58FEm1rQd3alwPepcF5I33A6h6uIXG8bB3UR5dlaMF/iAF
nQnkI4btxCgD5MDByV7HPHXXVts2d6BI23up4x0hA7VN8npTa+gWqNbph6EVu4EF2rnQO1Sz3K8F
T77CcDJ5S5q4Q+OlSrZ4usRv8YQ+8AQIzdWSjfwSoakJHHr8prThTxJwLp/S0nRs19wFeZpWE2/Y
d6F2slLXXPMpfuC9nJ+hgsjPAACjCmETXJsCYRqXe5UDbQvcUud1yg8gDJ3iZQmONx5cuCZx9kQK
C9S01+MrRJM087dp8Ftt6uHdzgFydlmTXeCbabwWBWr7NLUy9nFKq0syU8nLNAoMscPOcVoXQ9U8
FWzowVmY2IEZWv3k9SD1BuZ3WoM2YP0k+jCAaFxY2ldbog4VR/kGCqXdixUY7SnsAHqladRq3qOX
tk+zuLK6l7iEVMEEZhoaXd3LYMSp3+Kms3/vOlvcxh/b384tHfESUnoxxCQ24CyNJzg6gR4J4ibK
CcB8aTC+c8dN5gXNKoKj64WGwi7LC0oBnR9BrnFNMYb/8GVUwzK1Mu4cMkM7UJwyaPHTFNScb3DQ
DeDbjOtSxnINym2gpbadanxwnxZoGsgCIp4wZxuAI22KxA8zK7uGcauvNZ5MX2UUoS9pBf84Noz8
8Lb204tDVOuyvL2NIv7em+XLqB6CpMLG1FEuigyW5GO+odiyAGXrA+5S2XmOM7YRac8P0NXgp8lq
gDqmw3leR/rJYDYg0FOqpDmQokJhqUwjP5/y+ey+BCU7KNMjnWPyMN0oiref15CeAMjhew1MzlYA
mbGnaYgmfhd8C2u93GtMy7ep3sbfhR1ukz7Kv0DqYjxC+BfvVSqeW9NLOGrlNZ7GXWUl/F4GAB+W
DpqLTGv5XUttfregG3AYM0vg7fc/MTrCm3ILA6s7nclsE++GOQOZQxTrpgphcZw0/KgEV35g34TC
GTTgng3I3m054IpnCDeGpwLWsDtDiOIhQ4f5Gc+6NQMN0KcPBtvDu6gkOrwOHMdKvcV+ZXTxyFMz
2M2ka0/ZjE3kMCbDTm6gCQdODhmSURatN/g1gQ8cybWbmM26lUZ4bVNWnaogCLfooIRfytaEI6Vu
/7bLCTtq1/g2VN57ahpXFfzaUmzXVKoV8G+VKOq1Wzb1plEicKki43EWQWNE1gZcVtTQml3wcT7R
OqXquiV3ACDfKHE5hRbnPGuA27pMoldP8/5JtS57GqaYn4YWL0auJ+ofQ91sB88pvkISJN+H3qBs
V03z21R9p/XOAI8S14IOVtw1L2EVPJx2qn9M8A/wRTXtksxqQLyZftnQuDymg6wfJKYZC/3XGNio
wVUV25lW76J4HsNXIvEy90jzqGBvup50a0h6HkRdRbfJ6dpg7Y37qQYCeZ6NDaCZYyYb/Gni9oGn
U3XJx+mLzkTw1AxZds7hx+1rusGvtTv9omoIDZaQ+DPVUclaCiZxajTrAg1UfPAA/Ie9OAfk/kuH
jfKGoyPc6fPTWDzTpCi69NBbxmuTc/N1TDVozHd6/Kf/2lhx/Sdp2Z8SThZf0LCNcH8b3UvXWumx
aaZpV8FJ7xG1+LS4iPXvfQdAnjoJDJD9BDuKH/g8cr/sQvthBBF4e5mO9m2hwazWdGtQllyw0Kdm
qO40uF1snDI4bude0HorioFoFKNqWpaHunff8yD9XkE7DRIJS4ySk0DC7ndyzks8K3oGrXEO5YVS
Vnda6HP2c6oKwMKgH3CwOuCWEwiuPns1iAuWJZVQH2vKNbqkr21l6asCgF68eUTylpRCkckmbQ+Y
RnSTlUB3hznBl64xfxlmzv5Mfubm2peo5VBnhyo0KkJ1/ZiaFGDwUZ40K6wfFNft7EMInLMCjRZo
U1OboR752utSmD4mQr8FahCRNp45CnyelZv2itIgc4jCno1uIuVRbB5SNI2j1LLxfca5c3JqRfhJ
+26X92DSeabAO7Hor2XboWBsg4EGFQZ+yLP4CZWU99CyWDF4UjuQEvEno9Qgxvs3h3cokTOUCXet
JSGwHIh/6Clttfi3SgmmKT3BaRDw/gQ6zI6PNO0gG3lnurGiGZ1VwtBjBx7Hx7MKCRlXDQUEaC3H
7g40cGdXcJEdBjSUVo5t1U80TOjM+HkJbEXL0maO9dU+cVL9QQnoqsuDPuEOaINimPpytFK/0dP3
E9Ix+ScpYDqvm5ESg1MScB8OCyUPOM/tioH7anyDfu/0JBsT77sOS39FfeyDKABuHmveIuwj8GhK
73oE5yLowRU6CuUNrMfVNEYbzsfj3PTnLyU5PUr1pS1duUkzCLDBnB4YCvriclouEsiDDpnhF0MQ
gMqV/WYt9pr4ZfPraKf8ij93fkUFod0G9oR3UBWbc7OYvTpueXdrDo9D3ChAwUQDrcidexEVI7qv
OiSS/8YsUaS7ygsfujs1ux5F5a9mA1HI1ol+GuD3+WbEzAsUpI1rWNQQhTTq6GfhaqcSUrp+1DTe
USsZXidYHd8CXcN3bDokXRpvcMMxhQ83FLgf2QNUsPDG/SRz1E6D4lGpCUVgn1VBMVuAqVuywoej
AHsy/ky6Of6TGBAPEJHdv0A5O956+HL5gTnK/sqdDOrAudFuG62Xh1obe7wbmC9TzABOL3SOqkTX
g78Rv83VlNiCYkhogV47K2GiAhqteDD+7xw/yFNgAShjJ455tlWBdKoL0LGyZjDPOtTRpBcYx0LN
HLz2FmvKoezExbbQmX5Y+OqiPKMX5XHUu+zQpOCJORpeQ8sq3zB9gFqUmpYtWD50RANLB+yv8qbz
DVHmVx4Y0PqeKhBwbXfco6KUrbkXGq+wnfw4bSLIiiyrEejfm6Qdf7Rd1a16xzDuPE7MuxRDeBug
PLCEDBUvS+sZha5h36SufeG2Eb2WclsyV3+NexG/5nJbqwnsU6enoXut6+xka8K9W1Ojv05aPs/0
ztZfMyv9MPu7pglDvIxgQeRAT1WG9qUYC+dm96i/MBF+7bqoPbq8Q6FXLfZ5kkPsJTa3YBX/1FvX
XgNmqT3A6f7FnHD8bpmaqkL14YXidil+ic77GJ88sP76wetxI0PzTH1oWZhpTwCbr/WI6a9j6AQ0
A3kTby5q7W8mramZjv3rK0MJ7DyN7q4bHO43LjZAIXBob2xfVU3zNrXZeCqgBoylYXwzG8Ehe2DV
wNVjioaHEN3bpMfDSWRi8sNUjG+6hlcWl4fhzqg1vODBdQP8KiCETjSf8PdxKmBCDScKtf5h3ujR
S4qnH5x7qm9GLPLLMjDgPT5MQYj41oQRbqL/HccbVYyHBbwK6YGFAlwHNvFkoD73n4fYElueYtMA
YWMnG3wTeiDfKk95TujVjx76jZs2bqsjLOq158jKX2jLFZV97jPbTq8QsK4A8A7tFS3okfYTjrLs
ycbnemIBGPuB2sPBL32TBMa9mYApbFCqvPSt9T5wUO4vSYU3WtBBxm1aFRr8+WikpPyUjyGbT6BT
KwNbIK3u5lsq3XY7fUrOJzpcNkgf7rsfDkvhITUd5fs2asm3oAfjMBMeLaH7TcZ9d8kTNLpkZCYg
JrFwX6qpN9Qh2C6oWdCqHbst2q3Rd1pMeJJdzJFhc+RnUwIvMQfuV6pFQENHGpdThapvNuHts0fn
dkUrQQOrJzNOog1N865xgDHUwKgy2eD3ZpfsQ71Ln3M3i65mxq6g0aXPHrqCz4FonFWMx+WBYtYU
NecpFN/RDFhbdeQ+9R7gi1kHwwKt9IyvtgyqrYOfYkdTUPFBWA1H4DXM5A2axTFcTNzyHDNvb/Pc
uzHPZg5uK125AY4RBscquAxgtL6Gmm6u4wTq/IZmOJfYaRwAEmJ3PkqziUH4RjjrvrTgp0DLlJj2
yZuExrGfyCk91xDaO7Whbm7BrK+fLMiA+qllJT8s2zg4Zm7+CWS3rfQy/zkqK9msHBgo0EYH1WUC
nNAgDMYPndXdF/XSBY3SJrm177Xujx3mWSJWA4Nbdle7lX0FGCQBTRPlNlCWu0cwKRDPVJTWcbKn
R8uxJcpDL92X0wR9AMVmCXAjEzw1b0Rk0Tyv3o0jRFkXqgvPYXuG//0tUmQYysgMGfiznMPf8+er
mXq9+7TqJDYIfGiS+QuMV+NoiuXSqLYE4Z0XJqu7hEOxWaC9dFRCYmbOpakWtc0e2IvOhz8Y6DPY
La7iPmbPNsr49553B7dNTr2ZF19aZ6r3QZhGu94NzDfXc/xysK0fdti0a+w7wvMECdlH6FTVChJE
4dZGhW5dq+oUVaRocGVyiMqoOyylq0aJCtAixZapyk1R0jgsIUqjS/YV/1NJvP6hla14HUUM6zl4
uTirwAHFwQIRzFpFXljuaksw7H/U3BNVdYOVq7mDD2czT12VTgu5JrN9Aw+jFcUcOiUeuY4XOzv8
eAlXMHnA7ewnJdI/SFdoals/oOz6dbkoxTPDzI7WFD7P16RYNybQsuhvKIrI71GB4gVAQ79bE/uI
zgqsZ6tphx32Aelh6Mb8gf6Pt+JlXP1mzZG3VvkLlboWtLvMuhnQKz1qUNABl4x1r46svofqYnix
O/dyKt+Cm7Yl7RJSLZlct9w3qJEvqicfpLcpBfffDMgblOdWEVDVq96ASOU8pyVA+Up/nDxrX6bj
c4Of4clpouCSD9gvO9rEvkFRKfW1zJEXyx2H5wgKoxQfdcBDolqaeyiA8W/YAuQ8wxa0sm9VjaI5
3d9b9SSY7/o0hzDN9zjCN215RMxPg1x4/NRxdz5tjtm5vS0sFpyLSu0JNK3zSTOOVN147kBXaW2N
tlmimuQ1fqTl+NxIWm6aKusIzMkrCcpRfpCl8VmLwNpU+KJlWOwAKPZpusSGKomAF01f3WAHEURf
Wk3N7naRp1dsJeEH50CgBb8nbP7+HvVj6Nvg6J0/xctUz695CnUEtUj5aRGEfEWHlgNxJs/q5oXK
HLSNNG3uA8surnFgnTsj1TNflI0O7Fyp7war9J4qh+MtJmXrebWArNw6t7Ia9yisptDNfRodUBcx
mSPFYG5yt4o22g+SdulVM4KGeTpALHcWl/u0TDmOYdWgP3j5ptNgx43n/ylSorJQGHGumuYCJc6h
DqU5wBhSTCp9WjqKw7SFDZKHv0h1BiXTAk2zXPMdiMucRWkALkMLrZZk68SNDVBIcGWzTW9jY7vn
opQMqKLilyl7/hS2JnsSDCqjbuI4O5qGUWU/InCM1BoNBtDZWzjIpGsAdfgT86Dl3UXQ2Y3MqTo3
ETRS0SiVqvVNERqCwMQLfOSMryFabBw6mAy6VkFSdCctwD6PjuDtqDaDOkwkPSgS+xR0Vc6spbbM
ba7/5HoB2Bm1bXT4/oAfl+97WFYf4JMGKAvwwHDVQVNnGSj2Ny1KgG8wB15uoMQ3+axFk8Or2bt9
2mKkRrEKhlQsAcqA4uS8Rh5sNHUbx95Pnfu8xFnRAE8OCI7GZAitzGm89rCp/DIAssBZH7y4kNh5
GlAvHFVY6mB8Yo8EjTE1LUDr3rmD2220AtCoOND6Q6X4xfCcOYMhaj6Peu1uzdRg63KorOc+67Wb
HTk7moH1ZT3/d37kwOGX8mkxrOwAuxRvzqeTVL5Q16fZku9MIt7KLofVjarIZ15bDCsABn8hl+0o
Jk0GGQ+1aprgGKxaHWAqiAfxVcd0zGlpGeweRKr3bWBuHZssM9EASsb3ch7tUz/M56oA+MwQLVWp
tD5vWSdAfgQa89BDbaArA1BNfrBNiMOHVtJFeKP673nTR8UBd+lq1XAb60t+0MXYYBuavTdUdaDm
YXwJTQgBqdmQ4ve0UsWa1ANHjsoJpR049zQBx3+SEOWkGCV7jRzWbBiaDcUGl19ywPTuTYPHW+6+
4gPKHgNQFtjsaV9aVgKrOuAPkaZshMx3ao8BuKVYjdLBhqxbHx1HaQJAOzbFu8J8BTFEbPvPi968
pNtfFwIf50FE7hO6mPZ4atGSJTt3gZ7ugFxFZX5IIMbe15BlV0c0BIBFz7EhY8Mu7qPLsvh/zf23
FNfLh23UCgmAjIe9e1uA7BKzel/EHFUuCECee5ZVW1EU0VNrAqslvax6iyrYlgyN/o+p2EClhCMy
EMiHqXb/D3tnsh03smzZX8mV40I+NI6u1rt3EEA0DJLBIEU11ASLlJTo+x5fX9tBKUXx6klV8xqI
CjSBABzu5mbmx87R9iJq9aM7OpDIqPNDPTiocMPkDHOi0d7HTf1WDdP4KenQGDMKtz6XwVBfZYnS
+OuBAM+hVPP5wUDoYdcaVkl1S9J9/6YjNBWJRbJmTavWR8WU8s1qmH8squ6ms8M2RDjkLZWyqOcU
xedWV7v3rWslfhSU7bkRnbafJkU9Eg/AJBcpxzB3WVBMCh0e4Ui9TEaqIUWLAHgYd+NFFSI1Vclq
tThV+WMaNbMUtWzrvvVP1t53BXaEeh+W4fruFlLpcNvEcwMbVowDXkBOsyXJ+237+/HFtECEWel0
rY6gZWwNq1Lr44QaplXsBUtaHxK9upvLKbit4EimQzsP6+7vZ3VQP37QRXOnLFlwa8XzKUpq9VMD
V96NZaju2fTeBEETvoMoqb7WXWLdNfrXyA34LM6YF+pojH6mjstlN6pfIuo/34hgJuXSutM+UdTu
raW41Oum+aefnJBbQgqlquTQyfNdzZlD9e1IKqMYAlgP5OZ6wBhn9SrL3feKmiCKF0zzVsWDp1pZ
Nd/kQ25fwy9/1y62eLPYhfnGqoezodIfq5UpSkWo64AoboTyjZO2G7jkIvBj/BFaEl3pTeBAiDsJ
/9WBdXM9ZT15MHugEus2/B7lMTQAjNYWbMkU1Ux2Gu3csSjuO9bRL0OdPF6a2vl9beXiTaJ567F1
T57osHy7SXa17lPUaN7qeROxxMf537/+fLXZMt4syF0YfX6vJf3wJk62+I3p1RC1O6jF5otcBvR0
tvRq3b9uAknA5OYTFcLU3wybWmb1plYffOxk7yHPI640Bdz58xFbpgSft1vHuAUkVh/Wfev35jVN
aMuM4bqduWV8NEF1r5dZd0WTJMJDtsGvlgIwWK0EUPhVINT1oGRFIMpu5w70Zk+Y+NkooK8bxk+2
2ndeMQNkCQWgpSUOtF0Yac3bxUgfFTBSn6u2vST9OXywpjrfQpnVXLHe2EE1kJwDi4BzERpg1Drt
HuB6y+BgeTBVNznMFStn62bcRruErN67oe0EwFTq1xJ5GuyYH8bYzgAfzua1Y3aht55Pmaku9daW
k0I52S1I/8/r/qZCbTTRC3WnaQnBfjEBk2mX4QKti6+fTLkPesThAlbA3x015XnrVVRTXGe1DkmL
zGe1BZoYSTLBnPdPFowq+Qiatu/b41NHDebVuqdPAPoUVhVe5V1pbNwq686l3YlLohrLT1Krf3qw
7aB96tTc8Yl0dFzRElRuRjH5eli0LuDURnkLyaWzz/QOmPbSkahMnMti7m5mcuTn9Y8Z5eLspLWv
2V1Fvv7bfkaZgbs6Rofv+0gh1/C+DsIbGv26yuaHtawvy8L3SWmZtzprijeuosGiK8v63LGvKCIf
9GM+LOb7TH9Yd4u8tQ+Zbo3bdVN+O7cz65YorLmpqdx/8W2b+z+69dhcpfryYFZa+zazhx1o7fph
qhIkE9JB3ymZWz2MRXcJOUIITbUA796E8E/I/UmrdZ5tsHK9fp3SZlK1fL1OnP7F18HRX0K8EN4v
WotXTOKgVGw4S9R0n85G+OA07qXITPVNm+vVqYhrKpLl/qE3Sr81gumo2KP40D6te3N7zo8uCQB/
3YwDmxIAtzZOC/0aJhU4xdaMJoqaznVSzVDy0tQePotznc/L/nsucz2jsdW9ucxUPGhiU5dOBU+k
frZgCroE2/PeroUshkiG6tIRzfu2EM1tYbbN7borYFctdy12FWyo+AHG1FOcYI9zeemaEVUM68ds
CTDaWvvwYt964ovt54/rXjNPG8dzZru8NNtlUwoKKtzF0j9Fva+Oc/wpMWrHi1lxP4XQI10FOQUB
apubD60GoX7f6J/KwJ43Lot+t1bedQCF2mhP8ZVy31keMl8NYGEzuQUtFxIBAifKss58zCFRnOPQ
/JCq5HMSFvIAaET73tXyt7oa38GIVz25Doz3QeTO56KsrcvUgoZyPUBviQDePtpT1lBtJuuH8FFv
k45WWE/IUv3BFrbzhhtpLmIG5S5pB+VDp/XPV8iD1vKCIZ+vUYCGQDaoG2pim5ON5d0Dw6dw3kTi
bD9XLCpaeZWhKyO3zZDlwuftmVXUvSG3n71A9M0ApE9U5vW1Q/1WsCw3o5pnN9ROaXiQLCN8PwBU
IrtJgl7bNNnw9YBIq+UmkwdefWM9EAY2B6pGg4COlYf1Uk7caX4D58RFpmtvZ0WxHjQw9D6sNySk
WLR5L0DZGHFvP/Rj1eyTsYz3ce7YD8NMThDptncNBMnHpnNVf90v6ulD1QXhXVsX2YniA2vTVDN1
aYoyHlRDKAcK3mZvdGrtXrFd/VoE6cO6FXTm9EYFDiUPrX8qw72i+dUbpTO0+wLS/U2ZuKiCMUle
9LozS+s4XWuD7V5aDhB3ufXMN0nJAIJU1DU8b/54njCV8RqJ0/ftvHSnaYzFIZZ1KirFPB80uvAm
b4bxSpebLIMFnQvNBFqtFPcHIKzlbiAW7ZZUVX1YN6fRuY0su9mh0jbs87WSZsX0w7jqEbqPl0Ou
jeU+Lik/tOAcBX1GqBFUl4UKHkglPXc3UnsF/b9dXhOaaxeE0uLQ10F7wgZXW9Cb2b1poQdrGUvw
sU2Ua9sFmrxp5n1WVe05m0mBUgJIYeQQNOfcdaqrsUpbfzHm+CmwbPybeHlQHO2r7x22iXGWrTCH
1EuVkQY6hHb5/idM6vmqMsHflRPtO00U1FsZvVd+tAyHrjdmDYvORbfR9F657fRJXAQuFaQuwIL3
ugUK3WmMpwSW3xw0Dazp4r6HnX+ro7Fw1ShhftXri7tNoty+d7Oy2EySPPbvCRrlL24TlRtdsYjs
IwBYU6W8y8JAeUft33AsMzrRuolyDVyGY2Ls1s3U6OF+j/t6R94k83Q1G7eK68QPieI85nUSnJPB
Xc52Unw2dJE8JF1Xb21ybAdmDTZZJbKHPHmv05HRtV+Et37bHStnA0vYeN3bRX8/2V/P7xqj209V
qu7Wr2tqdlMz6bwpxkaHNIVFM+tuJuF4Fw2DuBsQllGG1rpat+qwpExmgSR63VR6zpgc4TBhDdHF
+q1ptOEzFw5m4ds18NddX+mgOJ9bWzxffEKtocnrnR5FUMWJ5UOyjPNHNS5Mz7LK4QoGQfUu+7Z/
lvudf/bL8wMnmD9OoN29qZu/nt8zkjO0kY44640/DR26ZMKBc9sYlXcJs4gXmSK6LOQ7QZ3vjmX/
5dw39fyuwuOSe0tIkm7mwHl+b9M8nLSCMWzCHvO+d9SUAjQdDICqze+KBA5W3Xiva01wlfQxBUly
M64CsF9w5qD8zWbjUg7wP3ypNwLJ58yl1y+ZvVUyi1Q/+xJLHtabQLMPhTMr+8GM4L9KcuVmqEPD
G5kAP1a2vounpP8C8+nbqp/y930SQ7qQptl1XsbLZZKJZNemevzWnep4Y7DQ/yU1sk1fKcrWLCKW
SBTbhL2aP2Y3WFeAuyhKo8TEm/XMunLDpq799bAqtxXVBsoP4C4WurVzyW/dLc1IPSkAzycxT1sV
2AmMtumpAYn40ChIU/X5OJ0rs8gOhmFOYOxb7TSWo75xg+TWyYrmJreN8AJGe+1Qkkm9gRk78qPK
0j+kGlJS6tz+PWos8Np5+WlO+GKg6/0blriwECSRN1oPF9Hchk7k2dnkLdgmRKjkZmrDgVf3iFuM
w62pN+UtvH+q2d/GaTbcGoiwnosgJPSSW3J/oiKnY9QdTpp1EKrT3FOp19y3ojtAHlOfn3ct4LsV
IF0X68HIQZ8PkJXtr0eFXRBIquHf60GLupf7z+sBxFobLpBfBl1wAYto9y7SivHQKoktuV0QORpb
qiG65bFA1xaGEC04EliIO0FEvO53lxx1gynMwCuK9AKQBcw93XT/nG9SVaFe5urydbPqhufN52xV
5LBSJ082HdhtpnH0DTMIjpk6a1eJ3rnbVJ+UN52FJyJqjTr9XPctA8LEymWgiab56DooR2hR+QX5
6XLTOkTOkTCguNC098qgGHey1OVq3V/21fxx7q33biHMnd2OuT9nLsFPYn3s0W5ArixIifkHdzei
YnKJ+9tA/M4gMlRnfuN2odgIRdXvpkRF7r1wYfDWu+FSg+uLohL5sZN0y3NOeXmXKf1mKIOHdc3q
+xLWC4z2eiRV1c6nYLX31s3vZ79aIVs3c3myoScvT36xwqa3NbyTSeut1W5rQVs1wKosV9BJiiut
4k/UPT7Xv62Hw3Ls0WSXpW+FPMeR54xajuCwNaUeWRlj2USR5V6vf+oObWAltactsXVwnagNh9eP
vWa3FxBmn1/se/7YifGOrHx68fpiOLSCMoci9NZrZ9U8Xg/JVpH8/QZEOyir1l9W0v71z9Kh5N44
EYUMhvtM8L/ur514W8ZJcfp+6hgh5VMViXWxXmz9Qm6QzbUzs9qt+/RWkETNoZKnvt+i9lE2AYMq
wA8i0rSN2v1aNLgeEZmyxP734y++BBOz6ZVOK6gN7A386za4rNQoPwtXmBtKS4YnS6uuDVgv3ikW
Cy8zNFkH0fTGW7NKz+sJHWWdGwfDfQ6KHOIaJ1D8dvg71Fp9qxups5sanWW+REXg2VqOKiC147pp
RsLxNDf5u6rndFPFifF2Uov0et0MGDL32nRL2odSWaS1fC0uooclDNoNjFDWyTZGGBhj7RRQM/Yw
NpW163Q136+b6TCySoLnowbIkz43LlooYVq2z029NqsoKJYiOxZcxEtiSr4MR3iLK0WI1m3u3dTg
6ptmjbrlIsyQrQhsz0o1MP1y3/pHs+vsJkzSeRdNbrD5fmD9Bq5teiQCvVv3B11hbvqmmHcDEc/J
Ms0jhSPacZJb667105KjVJSX/roR51N3ikmcntbNMU+Ui4r1oHX/8xn/HKRl9B06ilC5/7Nv/bSe
jK1LfbeAWP77vvVT1iLnqnAjPtIAxcaCnHW/IinVAGrjDWk5YJh2sXEtN75ewZfPB6hY1S9YfryV
RZWmvx7hMunWFAmQWhfOkz//+K9///d/fZr+d/ilPJcsrZdF++//ZvtTWc0NbCTdq81/H7Z32/Ub
/5zx4/n/3n8pT4/5l/aXJ12/2d2/PkHexj8X5We/3pb/2D3+sLEturibb/svzXz3pe2zbr0BHkCe
+X978I8v61Xu5+rLv/78VPYFYhp3X8K4LP78euji87/+dLW1gZ7bR17+6zH5gP/6c998KR4/P77+
wpfHtvvXn4ql/WVAqutYrmrT1K4j/vxj/PLtkKPqtuZqmkUNjWs4f/5RlE0X/etPTf/LNFTVdB1N
oAAPdvfPP9qyXw9pfyHXbhqu7mo4+Y5h/fntyX94dd9f5R9Fn59L1OJbLsyjsDYs37B8MtN0dcsQ
EHfqVI2b3I3F8U+Pd3ERyrP/F3Q8aVZoIAZV6AoArfuLfZhMKfRiHrRIHIJE9bBaG8u9t8EsvWio
r3fzw68bP/l1UzUdtG00on9H/fHXtVItSEoViW+JlkXiZjNWqhcoABWMAUPR7ITZ7sps2jsDIr0i
2Iw6sB/t6de3QTv/RxtYlkpD69Tku+LVXcwFJJbLMCX+7LTbGAueU1xlZOO+MpMjocSmhCr41z9p
6D/5TVvDdRC2y8O79o9PXlUaA3yoUcAczUM7wX5OuWEbtFtLAd6sItcUKZugardF+ClAc76uWeks
PRetJr2HoxOcbV7ERyU96mZzGJSzMTya3QKeQ/NSGspZqAHPqG55Y1gRnjaMrizKyybU8Wt//TCa
7f7kafCThCFkXzcN+Z5f9qJCoN3nAg4LjOUkW2yoDpoWHdvuE0V0B/l2Q6Pd6hrRMuWY6AFtwQGT
zdY8zXpq0H1vZl60HpCf4+HIMs3quNft3ndNnodiCQfah5aH1kpKyXg1gHqPdj3tAxPUbLPN4RiR
vysfVP5DGIXQHF1U1CICxK8QdYDDoN3VdbO1pnM7IQaABrZonsbU9eYhX88eM0khcyiW8S6rNFik
e5/k2Dsn+xT2oMJk9wiVbpcnzUbek2xNO1Uvrdk6JX2zJQzYA97ZyVcoj8sbslUek/fXGZQCsWmK
Q8GLaHnEdOx2Ik+OlonIkV08yntdwOw03KMynNuGrj6olI89D4u4RA0kczcG72+aGQq86SbpYe5Q
8aiORZ9Rvke1X/ekUtW0VAj0cn+wDnoAC48EAAAH6FacLdtZNkRCVx8a8N5kNVBrhr/Erw3aMuSH
bcidmwVgarPRqNQxab/Jrrfy0hZEk5GznpqJGWHf6TADTZzrbcFbUEPOhiE5z2Vf5uJ8dg3Sdu7Z
GB0KUOkj7Q4adb+he+qdeWqVaS/H/Uh8gqNxLW9R9gx5+8xth9AZ92RzuMFoWPuFbHc1b7Z9yc3S
xqBqfXID+4nX10xPstGI1w9JJQ56tJzdjFok0zwsPAcCUJ58zrXRCAmX6qSZ5W/Ggy4Nxmuj6roq
hWm2bmNapcF5MRx6S7Wy0qoYDnQ9FaFFadrkYG4tyHrmbtfQrEpLb6fZaZiWsSCmZitfDGujfr2k
RyGepLFrM82LeKDfjNifmR8XKCcweFUzLCaRH+5wTh2E6BTMj+rWSA/1vBDWBXkBGtPArOEd836K
YLN2Fd4TuJTfNdJPrC6c3aqlCaYeFc6nH2+hgjXWNKFsXm9BWghp21roePO7Jngy23bXG2f5esmf
ydH4bVoolzNEpPCfrC/RYXyZ46HMTN9N38luZMdMWjXqNL40qQ3rVb9uO8Hc+/rtCsuGcQ2BWlun
9X688RnK5EaxYbFW5+zaCkmbY2rteS/Nkk5eMgoavw49pnMIlNttIN8zlkOjJ5po4mLspHEwGasL
w7jNen/tuGhCyhYIo4OhjHtbMQ5yzC5MBToAUzmOKxPdHoO8N+NYo5zEoMgkByaumaepMhDBhU0Z
uxI2qSflQZr0OhzPBUbs1w2g/ezNvWyAV3NXZC+DqbnM2rXNWgVWS3bvBsshpxb5JlNk26QRzEIG
JQY9Sjt/lD0qXzz54rDADvzUaZFf/+bWftKvIbzR6DiGptlC4G29HHmL7hqWE7KiKFtcmvOKqbsN
SO4wtOSLirGmiUrOkc+hwexpi8Ov7+EncyG3IFzH1R3TdDR5iy8GfxiNQumnmGIA+oL8WTnYpc3v
3fiYt/RxVHGFsVz++mepPPnPfik9ONemtsLShSr77YsfjgM3ztC/I4jIUA3GyEZC8+zpTGsngQtb
/rxX5uzICseeBeXLuux30tkpMdpW+9wppfExmY7qedrbaXKkzxpVdhxz7Zyzlr4ogP7gVsJlmWuI
eQX9NDeBvJ7z5Umn15JU8V3ptDAFu+lMGR29l2agGNKL6BRBzbVlc9ApJ0GNvNvuTPFEMdNV7t4L
xrwheVAx3EJPr+UMJ425TjV9zTsEW7KhNu2Yxt22TfJrBUdxrnHVwq1jINpMSbDsVtSAnAWxp4b7
oJrLpWxv1UmP8uYcFlbkI0jTarvjHu+q4lnjZN5rzChyzM66cZDeb5+0O0WZLinQOFa4oAnTdYP9
hpKVaVzx+KpddRSwvWkYujbCqfY4gn/XPDnqpd+iKxASI1kv/YBKuetrSJpg4iZC86sWEiEdX4CG
kI8tLX5e9zvqBM/S1VHGbDv4yb5HJ8URD2G9bEtVoZKMRYl59CrPLZ6kX2zxDJFiHsgqAesINsDc
NiULjH3qt0vmS0dy9a5o/3WmxBoWuuaZTMw5uCL5nNINkSMlY8KWz2gSP0vPSt61nnimXftdMu3X
qcv2uizZquR6woDqKvMg/SoqTtbhRoN8e1vSzZGekWB1TRq7imk96+hn9K0q4e5v5AuQPUPebIw7
KC8k70Q6RhnYSOnrWVylnChkhfK6ROYpDN/IH2ixcwDhPAp7fdmx5PtckGRPmSTUct5Ld6uCfzoa
T4ISCg0RAXcj3c4EDBtKrJ7gmqt7wt3Iuc/iYtJKy9aajPE+tjBb9M6erAG6BVvZIvL+pHMy4XME
U7dL8Pfi6jKb6AySPAv/QnYBOSwg0tnK/zNwYPJRhpFAfhEnl75JrRpl68mGoJD1O9SWAReVDe8w
7LdwVhyl/1eiVDXE/CySbuacesunpTYPmYrXqI97J1z20Zgc5a+ILId+rd9kan4dW+jaxObJ6Bfp
Ol4NRe4ZPaVFyXJZ2fQ6/pcPqVQDGhfuRnZ7OclKz1OOBPmOS32+67hb2YGlI4DqC7Ri3toxxbA3
NR6OSsuoYl7Cikh/Vz44CHeviJ7k8zCYpQcsu7BsFjlibWwLXUMOYtO6zclkh7AkdDOdPxj20u2p
FhxNpg/ptMU20JbC8coP0pmVYQ5yvntpsdMJ7W3D+gBr1L30B6ouOlr5vDdR2WmdTQlWK8cCSG+y
5xk0Ff1hLmon457lGxbW2p38PBjJsVEvaNzDVGCx8CmnObqWj5tbwHfNrY0eEzn8Y8LsVZo9xjI5
igC7HTyJ8EnGhPK6c4NpGJJrcA7bbvqY0IflTzoCLRYCjUY0u45wDti9T9qMI1mMRwJ+TtpAaZLk
ZaWbLSJkVMyt42B+8EylHy3vX3qodddtnTpeT3NT60PHWgfgH5blw6M8RzaRdHxrc9t2Dtln4g46
nAHsasSy5vR5C/9IPqOMB6QFkLGA/ClYO6lJIcAWTxNun/Qb5GE5SOUvy+lRutky+JC+elrJoWJ6
DeiUhKo8i3mCEaFzyCCE4SolutbyB+VVvkUROOPMVQc0EpGcPsjryglB9msZjK6+JQC3SLCoWefX
skEW3NEBKDdl2deJq22U5m3JLCNN+UyP08x6GwMIHPGb+U1polItfcRfjCy6djr40p2SwQOTHnmC
YOx8ArqxJYExnWXzyl7JfCVtiIwLoBxCkXjxeiq0jMjvO4ClvB9plqEO3srGHfRmFwbzObK6O8AI
uYUuBu0+gsPrG+Mgu6UKYkxGnLJhlflGX4hVoXnUyyvQLUVsH2QywVgScI3TZZcJXLU3MPXhdMfH
DuspO80aAfHS5PuXL6+199/mjiwlKMIgyJcz4UZJn1AGt32aHqcgPUr7JptCniMbWd5Ktgx771rl
rcsoWs71Wk/YMxACOY3HrsYlmqNb2vHoX/TCOEgDIqMAaenkL8hwKcHcOk16lO1fdJ9q9A6Sbtxn
/JNdefVg/n9e8X/KK2ouoQOZ1/8psdjHxZdHZRO37WP/Mr24fu9rflEz/iJ6w90Whk646dgk+L7m
FzXrL5sUouU4puVomqkTYX3PL1qOit6PK2xwe7bFjXzLL6p/yRyY4Rqa+Zyx/H/JLwoZxb0IhW3c
bV1YhvTJNZcc9StvuI81N4iL+sbuWBOLks9Gmsw3DfzRS6l/JufWbwBkBUen/+jMOuSkKcDjntxP
q0cVAgwi3g21Unm9a7f7KgkfOjL9e9G36HUssXVdViyQU3e2tdLe2ZgZ4mLMKMmlVTrGrocckRx8
WXmLGscHUc9UzWmWT64PMoUgJCUQuocqF9T1bldSlrp/DBpnuCH68s1AiTymuBB+iCK/ePEmz88N
8DLzab6KoWS7CA3maJPWEZou08IvnfW0MQvFbaOblvK4HfmCCP8LfTataZ8Uzdzr+nU9hcSVgvoM
J65uh8LZIAsngEqaeB8ldU95jCJoWVg59gJSCEMVyYVwpt1XgTL1c1UrxVU1B4/lAJ4vsHVxBH9y
mbkgYOpgSK5iEeebaDGii3zfzI4sIkT+yKSMYV/N8ALbReo1AD7OgfNkuZmHiUiYJR2IHvoR+xaz
pMVkR1YHegrgCeOuctrqxg2ieWewvtq0aulHUaPja3+BaFI/Jg0QXdWu31dFDV6mN+Jdp/wms7Dm
a1/1OaGrpi1U3QQSocsI7UUgxOIy2U9LOaFDVkJQcNc6eXkKCV5ERx2nKbG7UTOlfly/a3tjq4DE
ea9Y6j0LupusRjthUiEGGyfF17KI0gDTTPdFQhkBrKtAmnLJJKEBbtLnDvW1Bt9CNZqDVi2T34S9
tUliRDXtJi52RexkO0KVkgLOPpK53qOYwMGKhcJMV+pxBZ2A0C6CjVe078gTB7/J9OiyI71uDIEU
JwkLeDfV1xGxaxsz3P7KibrYrU0Bhr/Ab+5b6d+iGwtfRA3lDaM2b5z5NpzF22oMdlTsIEAJO33p
Vek8bnUooXZxDHtDHOdPSjSXPvj/arfAll3DX+dPDiu/Cep221+PEu0n1kMImzQVCySCFZJX1mNY
JHR6dk9JXkPkB6rInTo/GpGZl35krcYgC6IUWWkJCkeASkQugScnUXjSfvr1zaym6lVLmrrq0oQW
xozx+2O3suqmaYUd3+iwuG0ckwolZSgTT7Hcxs+XAL0rxA62E0CqN+pkbFoJ9q+z+nGCZGRjuWXy
FsN+Lkx7HwVKwuKjfW11dg9T/DLe9k7DRKAATTGV05mE0VTfB/X8IXZghbUp0/M7g9VR3JzpKCtM
B0hG2qVWr40iCi4S1gRBFmhP0LDjx2YOFTvTQqmYyWRvugw1BR5TGDNnMmr64lNFMp88zTDGg6bO
9ia1Y0poQbhF8WWUW7/JiKwZsVctZ5FsNAwWrE057fzYculcKoNoxKktx2pX5+FBJEtI6tkx0ag2
tjDUeqo5AalRel2ShZJNTk4swtR7Mxrg4RsBQlDQn6Zj75Ezm/dLUhF79iNx9JXFAATxah/RvNxR
gWcc0QgF3pvF5KV1neFbRhQEKo5XC3W4INk9Up1slOXGbCiywajW4Gbp07/uLq9X1qSFt0lvsrrF
VMo63quHbgtob6iLOWXTFO+1QWs8VdsnxtT4gWZNW4RCqt1sHQKIkdubYgBj95sbkIPjVasz7eId
WHJFRjfl4HphBttJj40mME5YFhzsPvnbKA+WIvLtbOS3BUL03qgrMpl4T8sdzRqLhuH+XTsYPzFA
2B4NcKmp4aO8TpeqIaSnuP2nqIWsrAvjbSe+IDTq3MJM0G2UvrkGdUKyp7Lu1DL4kLmpoC4tnL1K
DW0vKBzmnWYgH2OrxZXW0Dcc5PWW5H0CCHxjJkru2c2iE3jAoquUmeMplEIuyywgQYd90DUyOfzC
xzroYCAKxakPWTBgObLegCzOf9Ps9s+eV9NduUSLf2VIH+9ls0eGQp4sQ/ctns6jNiDeUJTFWwSq
KwqZT5mBoDcuhq+ohXNbH6FrSCB3W0gIj+nebLJjTdHSKSeZt1ktbaVi9qYK+1Y6OWUe1P3qQ+Cr
2ee2a+HqaNpbrSBPM83KpxQiCur9w3nblaE4gsfVvSDTySIsxJmiovBTQwkuEh/VWdwlOfUxWlOd
K7W2PGJLBQSJyP2GrCY6zwMcnbOFEgn0aNvect+Z+6A0lgvAOynMbZdRqcW7oCfCSqPF5HkWRArh
RdkUhlUgChDHl+OSZD4p2d0QuM1tbN+OkRpfA6IAburcgCELj1XgniggQWotH6oLp0ASimGcxbnA
kUMO69djQrq8/zEmdJeqd9U2GHxrDvXFmIi6MQljpT/BMdceVDhfKGosPxYUnh1VHauxLJO5yytw
vZ1MuGuKbyfm0SmKfeo0BcjwqtrBqvUuibP8IoBMYsyGeCeariB5AnZHYVExdobOa93sN7nt10vG
q0ExpQGVLrWGk/Zjx0pGB/78rDuZevSI59FcDYu6HQYl9AKblTXVnO+p9QvHGHxJ24/Hft4MLce6
dB81WkQQSMcohf6+7NNDTd0PeR5JaxpMILyTBLpHVsIa0IpJUzh+WJCsZ0IyN1oD+XWb2O5BHzON
vG5b+Y4OtpZi7/H46xckB8drm8WyioG/oqn8ezV4RGjpcyCTDCMzgZi6C4CsCRUZ8yNl03e//q2f
DVSiI83Q8K811uJ/bM8qc4KxbmAxQN93Fyjx37AjV7tf/8Z/OA1CRl8MGIwBGA/1tRHOS10dXV0/
pU2P/AtifBstZpBOIj7qKUzWAKQdfyhZCYyEX3Yzqhn4Dmm7NHtTv1Iy3Gkxwwuvd+FWlNFewNir
uoDWQzIpJNKGXWpE4qJMyLVSzzGXOyDNmd9RL4jwxsdAKUpSffGZrE3pDxqr2F1Y4o9L/62ho21U
96aPk3gTzBCLLDknTG31NiI8gmLVpJIJDdD90pOXMWoVF9LIrxq4mo3BnO6qiMTfdTC0BBVmOfzG
kppyHellZ6DtHKZOEDImKBhCpR9fECyswHTz+uQqQFVDEV5agZqwOtlANtIq+9ZWFd8VSupVRlx4
AiYCj5rxd0ZWvJP0ZlcZMDUq5tVDVeoXUcsYNR2EeUcoxXb1DDUFbFlGRey3JJPizdTUKoJ3Ywex
C2w/1r3QgoHXDiwy1abKanas7GJGeWh2ymUF8hyUKe8TxNulWVa3JUBKX6sCWLEVRIZKxhys3+64
IxOfHlo1YY4boBy0u4eywW9Et+5qTItwu2BUYnTTkweiaPty0p3PQxXV23mp7xLKFX6zUsRk9JOG
FXj+rqo5xCav/bGybZbF1qmWSSyoc6g9uVtih5rs6tDkjnYeLbBrUQn+XM7FMC4sqIVpMEG0xe0A
nJh8M0/aJFkMakiY29hEyN1E+NkknAxHuE5ru+qRqjTg6eyT66Z1pIgvgmAt8j4hpNpUjmT1dlCr
+JSYw7Vu1Pp2WVKKggUiFKObXyXCyTax+LgiOxfAtB5ZNQ2qWDtBAyi2YLPESoOv0+HjTIbN5JAN
hCbANrrZH83plM5HvQV5TGE36QMrdq9qmBd3tVM+prluHdLO+uLYlYJLkZ9DsmXQRurgHdzlcmCS
0hbF9cKuzc5ZavoFZMwRrCB2E/p9Omv/h70z224b2bLtF6EGAl0ArwB7UqR6yX7BsC0bCPR99/U1
oTx1K9NVdfwD90Vpy1aaJICIHXuvNRePM28nsokDwILWd8o6NmmPXRq75gbQZc0AuLgatqsucYK6
ez1yKfCV88CjaJfqsZwLj2e5ONWjiClw8/hSdvKHu1R7eELSn5ZIPwkQWY55avXpnXYNAQnmTyuJ
qo3dMfSa2Vobp5xO9ISVI9xLG/MUT1H8HPIpX+US4xzSFUwt3cYPiUtvMOGHlAzSdhj6ph2BlyAv
HNs7FqW+MWWe3+y8+lUZ2gHyGc7CnJFEJElAajuGQVNPbG57dYaPxoQK8lkpRmkf/aFstn/fAdaH
HgkWLmhXRy73+w69wAdZ3ConVDcZD27LqhnOatqTheL5hh1mgT3aNmG91O9QRLRjZtrPISjB/dBY
uMJJ2dpME09xFRE+XOnXMkFh7A21dzHXs26XMymj83tz0Y7uZq3a0h374NQrT2PNiU6zQ3DhicNj
7fFBmce84bN1nWwb98MEMoo83HyYN+QO4M0HJbnxOBZuyU81gjmRTyGuZN9gBkMK53RQXvbFm4eC
vgiaocFSP52uu4s9rlmdF9XOZTDRowTzlzlxoIwMOA0ssgxMWan9v9+JxG/jYckH61mGTSEuhOfJ
388jqtdi22y0u64XfTD0SQ5+dQBOTshZoMt0TyvNDJYXfe7u7DT+Q+H1u2bg81+3aXgxkxcm/ch1
M/5b4dUMoRlqtns3NXPQxM2LI7KzcBD1MEIwcE1iVy0TZz/3xIPFsLmSnEvaCr1AFPGTfri7YS57
65eSKKfMPAlSav/w+fwvu41HxxNFBx/TasL/5yuUUVqr3vPuxpjZ3GR+uCkmalgM38aOl0Kk5UMU
gaydnC/IbGNwvXSLzBnXO0ZnUr48exf1eDiuXugUf9gJOSz+jyXbY/po2Q5lBEJN4/dTFHKMLAtl
eSdbD1GkzTByBcfZ2nDT9XDhtk7oB5BNfUJrPR9jLBkLLRK/EewtjdYcjC5Z2FCCWJWu3ywthJey
c1/T6ZtyK+YscVPijs7GTQMrMPOA3BDKvp0h7Adl1TivvWDe4Y12v81Gy3lF7joyN+ucQxTBnCk4
j5+8JnLhijb9OSGS5zVLeADdZtCInGFb1M3HuKvFrq86GJXrb61YeAed4AbOKAyo7MVYrezjs1fd
Jt17yUVREWcw2Ecy0xIeFdf+4koXhpVZfV+G/qSyscAUpsADYILjzWVd0OO/PIlc43Cfe7vYodsL
My/yM4OkZjHJEx53ipnwLLw537uzuvZLdzD4iXOsWTO7WIOGxip9vTbHU4uOetc6zqHvHBU43lX2
3m5a3DsPGz7EYEi62EXGQ9/Wh2LUk8d4Ntio2kScHCuuXgtdq/ymZ7w4OH31WnXjs8bIcKK8f+/W
9PXZTQ/eoHKEmaglokLF+zmz0M9XRJu44ufQOAcdt9Cm9cKNcJf9MpLDGeu5tTEZ/AZpubEa2QTt
iC6vszYzqvaLFRmPKeFwNNWXk4ibajPgYdwbBRZQRt+CCNFwXzhEc+F+/+qK5KdZjsYmJiyTQVf6
MJMDZ0WY9Mzu7HqNhEQzcL+PcofKIDxNrQUlMYH5YtwbU72F8YT0UaNNDV76cZwYoC4M4hKzetIV
Jw07MT5iskcArNCCkVUJU9q4dVZvBVUf0mJU1i9HWs2tz+VBG/tfiY1opsPsxFrGYL7pHjK3efRw
Pvnmkr/VS/JCqUp6cA3NAtLpj9KUT+44f5RLd9Ng7PnjTIfO4nAyxZ7tQ6aKArbgR12XtPmHE/EI
X6s2/FqkPetPbjEMHX84I5PHITV9kbjPad7QmOlveEe9jRXKS5iZu06EXwbbORULlLGRQln0pUsA
QnSNx/4YVuEI4TK78+wEp1zynU39LU6cS0apX8zaNmocEvVC2uhTuzxlNOPtqPk+qV4FY4Nnbyy0
r5NuURtJ8m+YbL8qbqRAzRxSvcXAFym1k+UCeiSl6zSbWrptehedh9Y8abHbEvRVwsbqyn4bS7fz
88VbjhFWuLxpAEiivdoDf3zTJqWjojGWLU6zcetkA02UdWSitVGFX6clgjoOD7Kd7Ku3azyo3wYM
ez8xJeAcnpyk7vNrNXyMGoaEzuaTHFwgf0IL4IRvPPIvlTWaO7dcop0E7BEUjdcH5tI+laQ8idj8
VcSuZFUphD/jvjSlOM2D2V3SEkinoPjcDOlNVIZ+mSj3swk4ythWQV45zop8vJIxVZ3JOiFg2843
qRvnWw9baJBPPuyb0o/oXZ+HRQFIjd6HvNc3UsVfsOvyaNbks9K7mKwMJZowS/pIIIw8av1Ccy8d
KXWbpK7khvwVyw9ds9o08Ni34xLCv0t+6nYVI4EpuGTTdOub6dVpm4icZJIGaPJLVhDsvCnTWH+o
4w/MdNYG3dNdn3ByGPXvWjbrey96Y5TOrB1eiR8tBHcUg98m4XIZQ43aeQZa3Gf2WTM7JN2QeaX3
bqSPucMgS0FckprQdwuG04AsrV9jbH3xFi9FoaIJjiZUv336QoRFH8gqWzbOgiiiCxNabQUk3xbM
PD3Lp8gFHxjO7CO6iU83Kn+QLycDwqhHnGfTGyv9W1gl406HQJZHxHWFXvulceVHgs0EUj9wvlzf
LqF6GNpsOWnl88CnrFuK2D9rwnuYvpm9nm+lNm0ENjZgIQiYHPHuAGfd9jFWA2EQvtsarh+hEUF2
PBk30cTSLxh/J2GWbi0N91BRlqOP9RltyHRk+dIetbb+TkOJwYkV/1hURZ5daeMCjaIvqovG3WxV
v0paxMcc2gZUiBSn5/BhkUE6tVMduKng2aW0hTY+NXsHdJiVImIQzg1KZ3yn+iJYSNXh3aXGi95l
9m6xSQ9rvxlOXR3qMMr3aUrQHTa3U9hk3bJFNDPu0qR+YhSKVk0a+abIiWHxlV6zY7Age7k4zFrT
HCYzgdaWQUjqxPjgkfCwrg7ndKm/0DEG+c1ogICN8pT9vy8U4OWpx8kU5Jw0QLoay8lTXGT5bW5J
QGKj75CFd5QAdqyDxCBMdvP5Q22FC9v//OXn/y7tpjfak3Kb2Gl5+vyiI8NegiVadtMI+3dUYbkE
n39iZW5xarNvTZnbBJ5X7/ZMn5uGMewHfUJ7R26lwfvpt9LZWLUDo7H51TkPc48fjNjyT0a6XfPv
L+Z0zAGa+yMkhm3ezcapKKRxml37VU8bshgM40tvd5IjocWhTosvbQGBRIk3Y4rBo7qDb+bW9fMT
9/IpPzmTvR8NfqAu7Wec06vQb2fN2OOFNqqtULX2ZKwP+RzraFNZOzeLq6wvSjhBW7h3I+X5aZzq
M5XW8jgLb9lHcx0sypsCtyyq7SqdPiV0OodporeWSP2OigB8Cl1Oz5GUBcbkZ3K1HxBYQG1Q0Xqr
GLNKwooBcY9bU5+fa9k3R4+4oerV63p1dRXYD9DcgWtOG1s6Lw6nTp9alEgOTb5nOSVnLKvHvqvB
fyXhL60pihdm28ttMsVt0MZmRz/2nqh5lF0zqE+AiO+21KncdeM1z8z4Pmkvkiiou4bJNdkTCED6
JfHJIMy3kMHp8XKovaPaLf0UkzYqGAc9S/t9IqBio1sYPEfhMfWtHkSavSozCi9652pHOPvEgAxU
NliYAlePEAkR0nquc/uqiX7c4d5eVctfUEcTzKOF8QPdtfDc2eLe05f4oZqjS7OY7UYO9vda3SdR
YgGlUhn2EOfH0BBVObfkYGR196IXXr63foghe4YoQ6pwNx7iEINoGMk33Vk4+80a7F/zw3ZCLIXK
SA6ZnXiHbmZGVnGimRgQvwx5e+7DgjCk5DL3kiNwCkFM0gwzo8euGK8911ystOWmb+mJck+y8o9X
h5oU0jJWhZW92zBSm7l7z/GYZ+fPX8nOyFdEkrah5m/3ictGVS7hm1sIOCyrK7VcJnoYeyltGKtD
+k2ZBCY5emKzj+PsKYCqLo63dROQpYjgo2AijVCY0XICx68dOzM/FnNf7SNzevLm4gAzqd2XHP+x
iJjYVSs7KELzZxLr8NN5nibWmxsImp/mgDd9iDza8qYzX2JBrxDIUWXp40vlOoZv2qr81dVWhYkQ
VyRJVw/DXD/pRVFtYC8O7+OiHlU5ZSdR4p+2F4eSRJjx3Uj6JaEG6hIVTbhJZW1sXJKkzinY8dnt
3kb6HafYzO9yPXf2ebyrG/t7o33rhzS56qgx+X14cevUl5P+JVH9eLdqUKMF+Cwk2cexTrWASGxx
tej+O56GY1/G1XYs6+HYN53fGlF1M7tcH9h/5na/ALReWvLnZns6lL2hgoIu4lE2vF/NTr3HTqof
TESrHaDQiHZylV3ExBTIxMAy1+4uzPLmylUs/fLItm0FSYjgaXHa1z6eFxwabHRqbA80DMlrX8yT
MSYSqopxyzgfXIrCQBypU1a7VNmMY4ULS1i/thXfR1sZoSdGh9qxlwW6A2qym/SDZvOcNSECM0qT
GxiEcsuDlh5bd/yOwufMDga72qRWpJrotqVYzEC46gqlzcQp3Usk2KnlJ70GWlmRJSCV8zIA3A4S
hx5DunLMK/p3tJIvqW4mbJ1q5WH0xywCk6c6FvCyvxA20gZ6sRj7xrLe1TDVp0TPv9Ze1J5kL5Gx
zYQww0WJ4Ywqx71PXC28KUteYhkzTx3N9DrXlGUsk2ZdeZeCdbSzQSp5bYaoGG1GMOaBVdf9ybWh
j9TN0G466Tk78BqklRn0i83eEFuCopp7p1u7a0xiF8eu34G2ghPUunNhDdpmYLgYMGrtWJVWA1nx
GItSvaTjePCYeAVJLepNwn2DGcuhUNXqdN9PvbOpPZWwAbgxgWcDilS2gYcyD/V7LyKLo2vcb7Qc
/HC9PIpgsGs85HFAB+mx4mR5MPP2rQFpuZ6Gpx3sbm6qIYy+xAN7TP+g12HzbdHvk7HoT8MARjrq
01/kpLR0myLvXGjVjPen/oArU+x101gp/y1nvkH+UE0epOM8nduUgETbnl8GLiWPb4MOQ0Q3u9RL
zh/lgXRn4y3q7qzaVudBcvCqODWRJX2mkpl3WmwFRi7m45Ky7jUx9ZSiLciybt9ZWiO3sVMcsDxh
axb1HswZwyujfJ8dhEeybDM/ckooFT2SbqPwLuTv9YFo9a/K/Spmq4EzySkyw6yvLd6JLr2Oey8e
A1crpw0Ci+qU1bRBp9lK9xVHY454YXmO9XrnTH207+ziKeWIu61oE5QZ4Ew1rilUbRMerLVXMkdj
ce5a27dta3zO1uawOdlDUBts14qVJEgKj49eioXWA/QvM9LPU55cM718NyXpPJEjnw2jrnfcpS01
Z6euBhqXoK0070aH+5JUxbW1F/XmtpbwTd68Qe9nb62LAuMCtTLUI8qHWGPWFA5TwwkjLk4Z1DrC
iij9nqamOLvODE1XI6rDs4B7JB78I6ua8dq5TFDzyDytS1HeZbx7t3P2yhL3WAkAiibauZTJjUxD
bA1Q/08pADo6GK2fYgXxWztMLyyEtM3ztNh5eg+p1SvUljaZwY2vc2N3kbNJM1FswfUSPtWRMAQI
ez6nPc2QIou/0JzOLr3ev0VjMm5BAlBnkTp9cckHDGxwuKnVeHu7E9SPa2xAT0tXSlqqMbSnLvYB
SFznxYiP1nhBYKuuWmna5wk8QxvqHuFd2nYAd771qkXfWIN38pakplmZ/MzBc62V/uQ7qGOejbnY
dk2r0OQ6xdlsmnc5x+poJtpAKjSaaJU+tHamDnoGpKipY3y/eXLoHFLk0rp3wdQhJloo9zaWVSBw
K1aKQSxLMFJEjNOuRMo9To9EFV4j6OVbY3A50c9dHtBGwuNhN0dQGg+WGsuNO9lqX0GGtWbp3DFO
eEylfBsS84x0jRaYxh91DpkKSeNwK0Rn1c6XkUHodqLIQN9u31ey+saBId+yyeqQtrU6yN3vQ0Wf
Mjr2VaquDXKg1o7o2saRfQ7t7wOZbpto5WTH4ByqmEq7cuh9AAiBOaP2fZe86ciGz0Wp/qJi2sVr
Us4ebDXeVMsxGPmRxAUWaYcojZPA1LBZrB/+mneTSA1bJic7E+Iyg1gOffT3JC24De1kNgMnwfEZ
tUegxe+OM9K3tHGcLN6okHohaZ5IcfXqakckBfbgUJwQsm1Fn0f73jPyr4TVtiavXcvFXZ6Uz1Ya
RxeryD86D16PMbxT13sXHfmGLwyrpYFTjRwv0l+9Y/xqIr3yI5GebLsx9mM5VcEI7Bisu7vaKY7k
j4YbuyAwWYfx2VfMPR3vI+qpaSJ26z1gOU7OCzFI9NXDbZW+T6LrdzHJ4scmi15kzHSUko6cexF9
iGx+RfLoT1avc9saz1a3ZAdOSROn2cZj6Wt2iSHdTWcsV72KfogCYTc5lTUGuaW9F8icesFYeaxu
bRh4s5Hfc6I42GNpPNOK8pPILk/h3OdBlWGfAmlZHXWqAn2c9LtEq6ItTbaE/Y/vqzgiTk8nRrMW
/UvavIiKsk6rzy1cuwPMPWtnT1qzT+1B3iKdAQYIwpXUV3r71rYHX1s0a2ONOSAQyldYvQZ8WEE/
sbUu3nDW2ckfkqNG1ynAGTOetYIr2ZgxLCqzY6NV43nWmyd6hx2CVhrSo+l0WwENdCMbvcVClTVX
1Tev0unDXeRoVsDC+0B2o3qGQHgxLhkqybuaRQmfbJ/6bTHcw8oaj8KKMR203RQwJHH3Tg+UzCgb
Yp2m7wunq03SsFs7nb4d+6Q/Iim9b3MNgxb5LDTXcGKG+ijO5qkjC3KDCbbaOeX42Pf09rQeJWXs
Rtt2tp61Jpp8nrbUb4bp1VhiRtsD/5hODAhirqtRmN88JlQHjKsvo2XGJIPl4VM0jPDilvSmavbH
uJE5qp403sPoeoRAQ8oupCUsD9B0i5Qha5MzRiA/OkiX7LH2tPbJbSXno7DTb0qVPxLIdpdSEGV0
JXKKBdto9O/Q+lxcm6zOFjuDaybz1gHS6A+him8zez6PD3ns5C+SdQQaPXRIUqB0VQPsqDqMhe+2
dkULZfxYCtPgNi3VFeoqfv1K4IaYUfQVI4coD6BUULNppZU0zx0brT85enWYW+0Ytn0URFpL01wp
gnEjYD0j+m5EwuoaTvEJqW8WeKb20yTUGUBL7B7bGkmHBsHMAD/jR407BvC8dmk4F7uMg+jGKtNs
S8cJMa49Jgw6HXSViXN2KcQf1hSFOiEylJn185Ihlpni1Vga5wG9NUo6V9uxPeB06wfHt1YiDrkO
SKeN+d5jOoBZiappmT10eaq4FHBmMG7X0aZzKG2tSBtvIh8erdl7JziK9S9+SorJOUaRYtq8jtQW
zTZPecG/Y9jDW9zjR2rL+lwY1nlwwf9VZhQHhRz9uuttZhExBFn0DzBdCyPQWkZ/egRJRmDxaxgG
zvqiUeHU6bZnycf2aI/cksPsd0q+pPZsnjJDoacZlwddDGqfWQJfsZfZRBFtSKAuHkW3CUtwNq3+
0g6OfUVy6zNX6E9ojsm1Z2Todswp1Eh7rL9TBvKFnsck6CBvBY1NDRQZ9YOBFyxoyuZ1Gpn46jl6
+EiFxlaFLpVvCvgpkV20AwNGNcR58tJXxuO8LB09yc59NAmZJoXtftSEuTWFlgBs7gq/4yR1T5zn
G9ohIuBwMD+WnQ0m0Is3ZS5JSzTwOTJh88LaPney2CDdWPwpZ0yguTYCW3MXulV5wdy7oby9xDl6
yyx90DjRbMwp6Kdh2BXwe+mPda/aOnXFHfmDnROTnr42eGsDMZv3i0AjZMNaER6YIgVgyl7QGyV/
TcX+v1/k//KLGAYzy//bL/Icf1PZt+Lj71aRzx/5yyoidBuryCrDlYA9PWwh/+UU8eR/IM504BSY
/CXEcfzJv4wihv4ftCwFw0dGt6ZtrhqcfxlF+L8xfyGpSSKzl58j3f+ystz/peL5Cxr0v4NofjOK
SAA5FN7MHVwG1Kb8H4YInVLCWyatO8QAg4NCjdFuGVZjppYi3rcYNXj140S4x83usv5E896gGGgS
SIWh87qk2l2UVicOk/rXqXMJbzW8nbIhOQKXxNppt5Sd/fDSqTVOqCMxyMXBxyQUdVklYRUOPT46
zau/pk9jKodn47PP4OJAPHH0cw8NNeVUxBBOjaqkjE/gZxntbckYuDE+eaKNae/oIUQHJf6kivtt
es5H70CmMV0D/Q9VBKref86moxp5VOmmw97VqlPFzKCvTdbKJlFPPR2CTTSP424M7SCa+sMqG3fb
UH30i7z1jDze4ECH28ZlyCQ0ElPocminWBHz/Lfb7V/X9O+mFuOf2o3Pl0mDBV8LTh/PcX73GrBs
mI5V1T1YXTFuKzFjGIymYZtpab3rnR74akyWZBdnFvMELem+xl1E5mIUcmofpnuibr9HsUIa9/nh
F6tIBviqFHLy4xrp6yeRmUYx6olxeUL4RLGnIrUDY0S03ySMPxgQflNKrXelaeoSzhJvCqeOXEUD
f5MtkHUZD5yxugPBqOry+RZoTE+drt0RQtUzvhHDCRvofK804OsGqMwe6Npj2vGeONX2O6/pMNfA
O/StxJufYgkN0B47duTP95gkZFx9vvymbbJ9O1gM3IqxCuYIIBEDofGpiAx4Bp+/ass/s3t4B/8t
suOawQzQpYU2A3OD6f5+zSQ6Xzn0JWbghS/SGaqLmcSHimiDPbapNxRk1ZeFcVSpMax17GVgoktp
04T1stEWMyKfKW/22oC4qBhhziov+vWH++qf4of1NdqmgRwI4YjQcYL8ptRMParzoiaoRZB8FSwy
x+a7uivKKBsI7dDMI07Zm8Mg/a7mzQShIeLHOe++NcRZ7Brb6H3NFNKv17/qzfG969Tey0DgTosU
e9fOWbZNUj2kGT6EQcoZ5Z5WXX0ssZLcO4nwJ21xty5sIqZYmfXw79+e+U9lzufbo0yzaPybNGC5
HP+8yapUuPZMv3qvJaUuGDa05r7LRYm7XWVPbY8uOaHXjmtcax6LYjKvVI72nQ3MkdDvmIF7myxH
Q8eS1U3Dx5yI/NzMCMhbI6+uRscdi/0OMCUgl6l00vPqFTzKQTACsLzobh4o+LR4KtPd1JXeWRlp
cU89Yv1pfTB/v9fYSgj2A5wiEMbrv8PGDBpyIdnVAzVIV1xspc/7eoKb3C9O/mM5TzCFWc6j9oYw
kIyYeuj2HD6nO3eJgSzscI17sDqdVs8fugxQyuJFSIbEcqoanLefETwIp+rjH67PPxlp67LGDugI
AwEOVB+YbP+8PqONg62Pday8YNWumtkKP9KGS4iaaJPXfY+rrm9eYmc8wTteHkrDeeVMpPgLxfdQ
W5uT9I4ucU8FXs4kka1cKQhB/ifrGXtzfIYMj1glIjJbOtXORvrie6PzasxN/iMb7IDd8EDTUbyI
eim3q7/537/FT131P1YBhw3cYWcxEImt6ut/vsVZ5UsF2r7BobG21+ugXkmQXn5njLN45KdAGqRF
cV/PbXEcWirAjtCpZMbGwS5dI8Vwx7siEy+Il//w0lZZ++8vzTNMdO+WQZmi//Z0FKVc0BPozZ7N
3joygkmPEZKsE3N1M+iKlF6KUx1NzSLIfU2MdczqfWo4AE1gdYLMVficwYpN1Zd//8I+oWa/vTAq
Kcfg0+K/CMf++ZlFDmA/+jkAqEej3OsiaR/aCbQkkQc26TFLSCU9L2O+UpTI2y2ZmzHqQ00h5UOp
jToHRoUVy/KWb1KkmyEzvM1chEUwwcy66LXbcNLGmx7nZbHth9yhDWBc59iE5+IZxbFNyE0kCmZC
MZLJD8u6zXMCRHiZ7mJQAH9QsrvcDL9fCQ95nI1xAnclluHfb5J4rEN2kHLYN522wXw1yxkMRZMj
s0yYYnPsQhT+FFd9GYw9k/uVnZbTQfLTOj86cQrkKr/HLTeAIB4FAh0xBJXhwYLTi21Zojww6iT3
9WF+NYTzHlsdS17E+jYyq2kbewzSXKeX3g6xXytjCFQsV92FesrHTj8iovnJzBq1yOxKXzNw3aVG
lW9g/kEixqO0AZKwsTQjuSv7/DFNRRIYek+wu1fSNBjqtxidvFlnmynWbhFPi29XydbMoLyMVvGB
xvtrIvtDaSCZ50xDsyK+SFHG27DRbcDGNXM9V9gXOdnTFsVZjHSVEGnMiwkTzBhnSKzww+Cllxmi
Ak9F9/HAP23n7YfXabewWE4RN1OQWR8Y1NBcMa2fGZsOuQYYY7Ru9nIvyiEQYQrdp03nbdGhMHMS
WtpwkO8nkpMezUK7jYxojbotg35WgFWN/IxGOdvYU4hw39O3isi4rYNSKsMsVy54QocygDm93mxq
3zQTZ37JtmE2BkkleBkJ5QBpoCs/iZduM0VopZaCOK0Bl8xAyVBoyYtqh+/j4oTb3sOf6JIDisAP
3ZAacM8S7hs3mKvFBiNp6QNFqHZmwdVL9Dtqih0WwRfd9r53Itn15U9EFoCsDIQa8IY3hujfiC0F
3TZgmbAq70c2waXjgUHgyJdhveXStiTOvXhxJaigsESZbDQabRJb/zWZ7ateNcZBixosrS1DH2Os
kfenMUbORD+WPDjxTCcWfn9W0VvQx2c9lgdq2XtsfkBMeiAVVtJ/i0fv5KTmdrEvRRa0rYWbTzGh
i8pqa0Tcwq4K7yQAky4cgbXP602fodSJ+q9Gq/e+Yw5nmaX0JWwaMMxMNGY0aMvRSTXCh66CssDT
fV1oz63Vj1tRoakPGauHxA3Ru0GfFtddEMUP80yryF5boKZVfp2jZVOiLqdVFzEMJZBlKxpkvPTl
7wxrekO0Z03tD8uiF2HazVvNYhT2zVdldZemRkfVqeKlFtHXcpCvzbwcOYptPcCYu6pEnkQwX11W
3xF82+isGDVkOvCdzj3APlQbOqsW5ntvSz8NAdOojRs91Ui6yKGSjJJb3WzwEHhYZFsKuI75VU5/
DLofYmtewYlEA9IRyFfFhZ1FOKUZtHW0By3pLwJoT+nRee+Gw9zx8r04QjLKY3kgL05X1RXBfLFv
DdaH3lne3Sztnp38NbEdcyNCJMYyK3zlvReaerMtOw1cTnC+A3jIbp0fFEbTjgjpO68s7jstrIEg
efMjZpJDXZX2q7WqjsTSEh4RddspE/JbfqevqfF9XpTbvl3kSVGxXUy5IBhxtEAbI/SNxFQcBa1X
KDeafl+3CFDbQref2y7fUXDpOOS65tBMjc3R0XkW60LEuqE9WUohXjRy+aHHWZA5ifpeTw9hA1HM
GenypWblvNv6Y2EZ81upDEHcDJIdj47v+6DQN8VJWl5CMVivvU13fh25ik4hJYic/oAkDCmiqsSX
hYMwwtr4uZ5jeTG7sg6mSOpf9JrMobYx6muCj/Hchi54R2HeXAk2a/XxzZU7nOF8E3HTZRe9Wd4/
Iy2jNetSxrUFo6Tt91N4lvS6rrExtjfN1ucdATEvVKsAZdZPbxbzNy9zk5tVW9O9V0w2h3f1uqwb
dRYxIGOTH79Ielv0zLMfoySetGrVJZ1TnQVhZswwps2m7yLjoXWzbc21w7TS0ZmdGu2YhuJ7Zeeo
KWL7ebTzu89K16GjSf7SQn9bgqHDaXYacKBe5pFpp5ZtzWRc9Y7W42d8ctsO5paor02FztYuDXDm
n8FjZps8NClCYa9Od/0inO1oudqzZu3NNSm+dN0jI9jpiN7L2Zit7r11o3pkn+9+aoxRRrSnZ2Uh
MkYnRm+DA5ZP6Jx5B4ih2rtiKg9GvyZ7hNz6Y5ZxW1uhc79MdXkYkpbJ5CLZ5OI0f05d8Yp8O/5u
q08LP7Q315LpJSqh7hXaXARNjmjcC9FatawMDC/yYKwm+cbp7ZJJVlOVy+qBiMjy5DHH3XmFxciG
3Q1c3Rz0Rl6gMTOyrUv5efIod54LDZTZ+n2XlK4gyXtjU4OvwlUdtjcrq9obmp5kX6qYdry3cPFT
O7tIzdv3sdndG0ZdBfQiHAY7TXc/rt/DmD2edGW+kSo/BllVkklSR+41W798/oqMkdS0/vaNZtHy
LesDktDVu8TUxNh1ZZjcan3515fFy8ctD4lAmMofCCPV/Aho2rZ2lxmtJ/EqhtXUPRNXTI7oLs6f
3+t4/P/60//+rZ3XKFvH6k7zyMtsxb1kkHTfzKa4rzo0FpTO3TFB9AAJ7D/ZOq/mOJU1iv4iqqCb
+DrAJI1y1gsl2zIZmhx+/V2Mz+N9cUk+xwoMQ39h77WnlloAYlKWw0jdqugyM2gdVJWENdXBXW41
z05T9bed6C5kGGNoKotUMWGYYr/ZPAZM/ev7KUmznYuH+9GrgdE3ZZkc8trY2a3RPiqNM+la086E
xl/HB05TJrddr93OUaM+tVy/zVdyP0XOjahHeRZOTkTyKKQGYp0KI0CYEY65s34hUat2w0oEjDCJ
PRqX4ajNaCpL3a1eza2EGKsHw3xtCZV5xHqw3mUsbqkQs4W+OKjRPt3++yybXIRKVAI9MhUYdrbk
PodVeNKIOUpHB0o+Qs34nIy2LxHg3PCuKQom5lBtU4Ug1I2Y7V//uP5n0A982jYd0HqoYdseihwf
zDJcjzjJU6KrWom8qrYfssF6nyatupmyzKGmaX/KZHLvm7qi7rat52hBM2QtRRJMiksnvFi+Che5
DB7k53xhlWms/55EoADgnUzxsr9G4FIlV5DYGPuLkQxLXbMZgHdFaHuEZUA8UDstbuTvdQZyR4f0
VGUQF5aKEteDm5cD3BI591nePQ2WyJ4Em9tdPff0MF4r6ORmERRziYd7dl4nG/e0Uw3tTVHJCU3a
63ptHzqtoOsFIPIsyXlA/1vZIKpZQF4fN1Gd/lD/MrLBSXRgBP9cbynC7mod6mJrKRsRnSNrU3US
Rx8m5USDh14EWN1Kt3JVV+ld/2q2/fpQ9/qPaTR/x0Hm98uYtviDzOjOnTyFbN1L7ofcKsNRSf1c
e3XxbJjiK84ylCqA1o/2KJ+JQUw+NEV6pdniK2SiHMxqrO8sIiH+fe/GkO15quvaj3W7olqehvcq
v6/nMT7Lwhwpyt3siRAnfacKOofrp2Ncvv7757Kq8AFu16xz1iGcY08G7WCP1Jes5YpE1bdpl/5h
pjQerp+hC1jDdK5wyWq4ViosYDtOLu8s3Vnb920uWZ4P/VMWlU+6MdiXvulvOtwWI1Zuozyhp7OX
Of2o7D+kgq+HuiZEhbIxfUhc6BSSXac2JA+jJXeo49JbRMRGiGZ+fDG21e5ipnIXq8i9YxT63yCH
eNZvVUv7D1y5nWMXFH2DWskC47S4e5xTe37q+vhkb+cDWrD8vyunl1N6maAtYUjt7Xtj0Umrq0+8
MOIdBMbsj1ZWovSozLu+d807QtZ+Xw/U0UNLseNGfRlnNz1VVpwdts33m1nMrGt1uTfHKrvE+YmH
upnt+MCEis5wXT/mKRlcpjO9jgSD3GJqRaTv8IaZ4iI6XgNYWXLv3THBzUqV7/RJcnv9wzKzh3/j
BMdgl8tPSaHOmw+N8j0KqBiMEyb6pbG+M8/iH9tufhiZWfvGYLTIiJhU3eYAH88Dwy82md4frW/P
yfDRTjL97CK7OFpJNvlO0/4pmsW6X+csCi2UIacqWp6p6cFvmkAhqGou19c/F/pfMd0qpxdvrWct
dxJ1N01agbeGKSdVnNzpQ79Dj9d8OjBSQOArM8x6dGFdW01nywQPgCRZBmsr2KPzkMef5rSPV+e2
6ibrdP30ente/w4fqXkC5m/6yC3mU4ScI0jWvKPumMf3aV25JrP3oUrk11V/hhuJL29S8rXmPf3v
07bui8cuLh6naXKA2U6IYv/PR4wuXq2ycghI5AyWg2scvaTpbuDTjSJNHmOjvrVihWs8Z3drYaB4
Rk25FV/5ZMU3Zls4m1K8vFlLmj3s/0hAmuU1k5p8IFOjAXBg2Dsd4zgadcd8nbVKkU03mq9TjQ6w
K9P/Prr+19t/z+ZiI1IA848orWR5/jfGzFU+AxVa631SV/kBv4bK98pEbkFG8TaObNwd2tQUq1lE
2GpeYjQAOFdSZBSt5LUky/RS6eX7lI3tUfbCQUjaObdjn6+nWqJuTiSuBX3JiHyrht8mZwUjO1rh
WzSiatDrO6NhvyRMkBcib+q769+JoXVZ9xOUtjTHOVuaz5LlE2+nPmYzVJd7hvo64jrWGKtBC1JJ
DLd5qtadUTbVg0WSwrEZ6UIUbTMyDUkCERKKJ4IIv2iJp3PRdozSPWfX51Z8V0T72bUXwumn//5A
es94YBvXUk+YROQtP9dxbYVu+zBDxfGouJ9nnlUBKpjsoKcZwlmixiqFT/LfHU7P+Fj1QDmY1LiQ
EJWL/JIRhF2/10Wq3eWN9gM7vQOW6Oq3i5USHlBbuOcShviz7pAHnqGUq5uEoJWmY7A/Q0ktJxnv
JidTR40V150j8J5NQCBDgV8DEwuzhn0GzTAocM0SJScfm/zR67o/eYmbzNqOrnw0yY2rQLDGCCqA
a5HvvCj93DhuclvZkcEApYS8S/7wrugSipPJqTFPJVX4byye15Kn9bp690VktYclGZGEMXC9W5nZ
Y8MjUXSq1RFhrPNhjj8j8QgvlZvcrwaROcRk5vt8wdJb9B3HpMFRuP83tNT0ctdf1y4Tivtdr/UV
B1PCCyrMJrSMrZeP5/puLPQbN/Oq+8Loq7POEmvDBrG0cmpnP8nsoUUMzTk4xYExjdO+asTyVYCu
7crinPe19YpSJg1XWQV6b/SXIhm7W/Wja3X8i/EBIp6xv6DnYF5oAWd7wGRKv9UnvzgE18AlS7Zu
0ip0t8eNhpwABIw5B4r7sd/ZFSoYohEUym9+VGLjnv9tksSWdgTEJUKq9LCa6HauO5BS1OJAi7qE
E6Pd3VXiZ47ilZfzR4stC8FwcaAMJZSw1WnriaD08yGLTvjMOO6uV4ts6unSwlbKkXs8X6tOfXXL
JFiJ8S3z2j4bLRVt7+TZEzvk0W9Fse6z0ciC6w0RVdXX9QJOa21eKhRmu8nIqjPjTkD51+N3TQtg
4t78pJylAtnbjFhytim0yIpT2ow2SVRJHeSIqKG5zd0pE7Z3yxbxDXNrzjoO/qjUuie0YkgotOUJ
rdHoy3ZsD/3WyVpIv8/l6v698mlWxpC7POlE4DGCOHugh/whak9j22l3M8CdCJvocU2M+TxfX6br
5unfrRPViKBi1eJe2b5wKyTN6OBGx9iUy9dq9V5APgZBjALpO7LD/RJj8EcJPdzjPsN65OTvRsQ6
IcurZzA7T+OUtAd9iAivXoV8X8jCTRaX2kPzXspoRYlewPwZpunGlAQCRmZ1b5dR8YhmdMHS3tq7
riPf0KwUel2Rte9ok5eKDM1t4VPn2a8mAXGbxB3ux7rEL7FNXq+9BSOo5TgWA572gqcocg95UOK9
tmkWJwMbpde1uC3K+KXiibLXWDufF4fFZ9zya3WVfZ5QqpyuH1Wus56m7e+uH2mIjeABr1FY6My/
mnxpn9DzFn7ES3sY9aHZpq0cXtv5Q8sGa5Vhblq8pnL75my5w0UptpBdyigtXrvzhJLo4g1TzHu2
0qc3L46MU2+PA9PN7zTS1ycrSttTAW/Fr3gEEXJR6Kfr72ljpvIldIdD0syv11Uf1oiH6xF0/WPK
+U59qW7XDjZxnctLvNoIiTomtIi+acGZld81vaGd7QqB0rX3d6wHSG8FXQztiouSYN86jntJO1ee
ihUKY9VZ945dtUx0qi+uorzXRlIZF2Ehx8Yv+olaq0Dp6SWXNdNqIPbYSreHPFFb0FotxlnIEP71
fMOYIHmcix83FcwtirPG0CBz95jK8GTHCZMeGom3GVllzka0KpUMNPTI/30UGxbQbKxKyhHzmUir
NVQcRl/I5ulRkvFXlotPK03dY+rKv9qw6nuVJd1FV7RRzKLuyiLrHxnCa34Wzz4MNdqJyTqnKVQt
IzMpq5byXZlgvlLX3XCP23TfQY2EQJoM0dYO8xYWtweYuWwD5p2O71k0d2Yrsos5vcRTe7PK4Y2H
3LeTAXrhGGJ0oydHZMpPbsRdHhEVaVaEYTOv733rmJgtA84J6nGxLrR8MypPO42PHkd0YEga0QSb
ILtPNF9e4o+l/Naqdg6TJTpB3eHpMDEtlHHxezWrs7Ep2gTI85zt3a5IC5wP7kpMrNtAdE/Gmxbd
SZ2gsQcK73U2jRX73Z3pjIyqk4Pjdej6+GwXRcX9rC2AdxiJcnrHxc6YkOojTE18jrNsbyQGA7d0
CRsV/Sh+2rDRCaPeLLCkxh9zg5zntoDPV+Hw87wkYSswP09SQVPVMC+WAGWwQ8/KFQBCwoVIS1wa
CnUguynXHShqPb4mYWsM47aHUx7TRDK8XbwlsPGEHbltvy2dwkZosRH0fwy9E6fBgtDZdc4N5Kc2
YqNAEYhI3m1CIxoOQ2Qwk8odSBr6AeNsufGmgbWb3cSIn8lK5kR+GbcIXPOBlDc7Oc3EvuvGfmQ7
MqeiCp32fRHI9iLueKSKIP+yIxOWt5TJ+qo3vjWQiWfk69NAqLBfCfeVPgHt9NqVgVvYh7kuiU4k
2nXnjt2rw7Je92btjgh69g+R68NIlyF2q3OaO/5i4owR6S+a3q+oS9vDKL9LjRNJx6htuh64mAIL
S8m/o+0aw2g7rdiqvY+p4HJ2MJu16tR6ZfFGRjpj+tb7aBnSHPqFyJIeBqOVMuSuoBumrTEfVzMm
wtf6PS8dm760P3i5awUc/MaxECrdlYz6q6S9k0rvD2oReyEEWlFcdmqD0ieeE+/1WL3htdjHcX/X
mcI8rSe9cN/K1CIUriyGHQwe7QA01sZE0B48qzjSdf9Zkuq4zMQTsp4ldL18x+h4A971k0FcbRAQ
6pF0bZhpgfExf4vK4ZeBWjXQnO47M5NXuQ3OU8eK9q4mwrocZiJXygKAvXFuDPJ8ZzCMclnZ1HHp
S5KrDqU2Er+Y/GKn9bwkP9t7ZeBAJIpQ2+Uy/+CRGQHHz1x8NEjzGdeuRv8XPCCroa45JePyPaXq
p48nIiK9nr2cq2bgOmQ4i1jTgqjybmt4kXucnGzwcBELhwcaTvlDNs3BMKbmy4jkZjfjMrFa9anb
7qlfQbfQdb5nLRYtsCFPZumd3DHOngmgCRzL+4QLmO9qXX8szTr1jfGvXe8d5cTMPNntb/TXrQLN
grUuPokVPZsuacdRHqqM2PjYqJ7tNt1RDMV+WlRrENG4EKP8bGng66KYg2qZchKVruv9pHxtWhMu
Rm18aZkLra2aiYBJb+wM070U68kzmazGDWYVyaYPjF+/9RNOAJb7JFwFx6Eon+jfsVoUuOfzhfZ8
ZpKz5/Kw8HQsOGGmGXBA9QejL3/z9gZ/kfd06D0InwgTPQyle5Ps9RNh45+nXsTfMwIt+mAkblqT
TlwMsDc9GWKaHhrNNlphQeU70XeW4mNBDcqkwyp/j6Ijq7zWP/oJhE27qLAuyJ9n7PyWaFsqZ5UD
nHAugilO0KXZp8gBlCRV9d3BX5YQXAek00zL/gyCzJp5UgtVi8OiTCi/T6Mi9Pr53AqYGmY3dscR
K++ERlXGbMCYFpk0qOmRSu9VP4+FNA4iLk9DlTdhx8Zot7YgnHrUZSySMOT3WnZP+i6UVsmDKc0J
NdW27RxzyZ2HzCpirYT5dDiscxmsZfc0W5yiyhSHXM/R5XMm11BuhcngdnlZGnvZrTMAiPH3mGYR
d6fZ7cCn3WPz6PyOOVKgsJG2ulZhe57aS5fN5q5McKWMiDRDKQnsglph32cetnfzr24y7xoGiysz
wH4cNKDBVfNSdvKEVYvHu8tvTbt554pHtn4deOb6j+VmXxVJ059zEtdb07wrFshXVbzZ97JRg5ZE
v5El1iuGv4G5J0YRXo7Qw7c1CmbHjQc2zkZQL/EztcYod3ht46DtgKYp7XFqWcC4ua6zaEtnPy/c
z3QWGnirOQTXIEkKaQKnyb4m4C6BmWOVHXWs0D2MSTxLvoh0Sh7eFbNtc9oxiLXR7dQrdjVrGrND
7LGTZHU5te0hERWrzpGfg8ruTmlYoNeJigITx86LFUimrPxtM4jsUPr7zWouvsOweh7St7aEzwST
EC6c89lmoiOOKDp4dJErI3FW2IbG6iNn+iZ/rJVQhTmOiQay871cE7/RXEaxg3qIt7wJ07uDLKNf
kkJoRFIg2SND89A4+Ea5YU4rjsQ2bbsb3WrcsO/xUfXo0BecUoVW3tqqkPfL3B9WjkDGxt0Dc7YT
P/3gJ2sk9t1Yh5mW1AS0zT8DoREwmC6E3lQnmsYkyLUIh72ZXRCDPmaDF1DqGocxBvfNbw4LbPnK
YlbIawyEhh9dH/P42KLe1+QEGmdmZFcuuHMmS136vl73iTUfwXh7OF+Ws2r6r5IHZGTRb0qHaLHe
m5mll+KcxgVUx2acKbMfTTcvw9axb+phSPa9wgnIUjGcEV3tuO5+Pa/Is4Y5CrR8AggRTPjnQpES
rVTZw2WyYLR5+hcb0f7QtjDmJNycLlMwBL1iOZU6e6ZYz/Zrkz3MwltwpwOgxYh1jL2RsYZOtg0B
kJNiOrcWbFnFiK5VlgqgpffWrVwIsNu/qo75hIHOLdeqwNZqsceRCgapnPzVax7LTSizLjFhHjZL
Yy3DgRdjSfWcJRwm488kBOigUb94kOyYOaQ/BKrC7dK1g6zZVycZhZ/ZR7Q4BmqVRn+fPcoBc+FW
1cywW3UTER0lX8vq1gW8fFobNDiphjyXG7hLcjsgJmbjpi0csHrqa81qHCdOwENZcqq0tvFpVsmJ
Uz06Num6t3JKf0UrHC6zekEtfalXYFQu1SA+BkobTI6sR3aJK5fd2EP+zNnUBZr4E6v82xUkoPco
2HZuxoRooVEasxqMyZpHe2cs9x1d/y4p9Tc16ZWfeji5B8gB3uhsAfME7Cx6Xh2gxg6+572CX5yf
qhcmdG/LvN4ae4zJ1P2R9dgn8mDbdNMmJkXHMtGLRfG36/J80PPuJgNCmTiDfnBbpv7lfCmNLfPM
Fa+tB7NPmBklpuDRiySy2BFVT0+CTNY6a0P5IbTyJU4XfI65drKS3+iH3qnpEUyFqrIu5qZ9M1Oz
AHoLpAnrR/Quxqo9qAIvizPhwjbJAOjL9HOx8aRYtu2da21+jHHY6PbIkRJ1ScAUqibXwtc9Qw97
2q4gakf4mIBOK5BYi2HsU7jBiIvBnGZmwx5x4NMqyv0ejarfJwMwWDqNbJoIK23sI0Up5avePYHp
utHi8rNQ93rff2rM4YJhwbnhdbPrF5ZgwEIzKreypuZ5e+iw2e8LJz3HvQfYssVwVjrExOQt9s4e
TL03QT8zbcA2OfdBFndpyD6vOYrul7uKMay7uri5bWpgLmDUoNI5yAdZ2m5LMnkW5upbTRYfbCei
aVHgAPA7naTsXhio2FAmOvcE5vVTsLEFKIVjbDaWeefpH/ir+rAf53tFQjc2kdni6hW0FzZoZW90
wyTlGAEREQwqeREcsttxw8TUeqq4lY7NxA3JWPTDrnNzL6PJPmZW/dQm5sQMyV58u9bOo/U04+3x
1yEpj5yh+1hUQa0v91kF9wE33u1sj5fZiHRs0dR1NCf+YggmOCsuy2hwkm3wxQZYOeMR3MXG+erB
+fQmxJt8vJUlc/qxfTeWiBsNFZNKsPKuTJiXibjyhSAvY36bKocDgY3R2msgiZI4bLv+vTdtcvrc
X6nwPssYOYmTeacIPTahnB5xPe50tNqUOKuURAWjKnbVKH8NqwfNpY+YnJLKgJuB1JcPhp/yVnYj
92DMCsr0JKWAcZA8TW+tvrm1vHutjdS5F+Zfq3nJqVqPLcmJnIA2+r6IOdBgL/tGWN1patbUb8oz
8YaBE7vomITQmN9Pey2bnZ2sOn1vaPFlqIY/+Odx6H7ndVrveARNgaWMN+GCLJ7LhdurBNvf9KwU
wQEa2sxxWAGpEq4WFls8TnUigAqLVMYeq+GtR4WxauTMlAivvBWVV/I9xxHafjGR+qOGX5pgq7ki
7ksbiQDMdFe/162/oNeIGRhnWJlz5QTbX2EMOHr6j5LreIpF3AeGPds0jMWR822+WJKoJY5QO6rF
JTF/dzbAx3j7emKJB14zQ1LMStJqgNckVebrXcZDEjgMSiL5ULqAIycEJexexs8obpObqbdUiIGN
DZHOLYCAg+leBtS0sT/ngv+xg9yYNJ9LunihdWl7wNkRXHW/sQhzjLS/IxsU32tAaCR61p7HKf/Q
yUSF6supsvbrfZ6bf1I1G3sdn1reJAmQUVnuCq/8mbEB71wFRsmLJr9fylf0DISrdfYvzXK+0sl4
s6ISR6iurO19HlZ6pgVuNTOQJv4Iqo8/8f05iuJjso2eE8Fz3py9MtAHit60oBoVQGqdOC0PkoQE
tuSCt2v1tBB7FnoVYRYWXO606S5d3/B/p/Nvw6LSnPAa410dDtR9nwhJG1z3I484Lr5OxBrwENbz
PAFrynVFQpsu9SsGl0EMLLfU+BjGsd2RxtIdGlkRxgDcMl+1r7obietrQBNd/2gjC5+KnvUh+jFe
MuCE1hYpYU8A3A2ljuNUlshdDAvpITsExVjbsscfBOP6zoaCQUtD/JwO6KtV7dHqwT9INC1bRYV5
zr5Qk/GwYrThDJVk/WEHNmvCBvym767zO9N45jri1Okc5qTJUXOSAC86e9oz1MunmDrWKMHrTBlj
IaPfmUYC9FUxotAYsAv5PCyKrdyR2JU3FISaYxOZoN3120a/RDZJgdOTX9XyJTKCtSLjtpWSDGAe
3lUm0VFENonwjb4QhUvoVEdWhFWUJN1tcslW4/jFdm8gov6qh6kJzRbWbJ2t+87hfTcl0UUv1Xdl
AIdN2PfsjAiBrUTgpWuMY09TYtzXrukdmiwNK1pMX/Fu0yf9oFtrftQK50kXakVzvB6kMraSjQPU
1Bve0skfaRAH3CfN61A9wZKo9kzh4KcRC5BZQICG+g6KVgKwy3u1dAtyyeI9oWug4Zmy02Ki5YTH
GjHhMMSurfWe0oaaglgr99EmdnIK20LSFUs8vVVZ/82amZyeYnaQeH4ps9kXEReoaTXJ/YlncwCq
csCk5fgFIm80p1hrqpesPzZsxZ/WInrzdDaqMGgTf3ACCzvrjqFv5htyqMO0cpzd1gEGplEA8tVf
2YWOB9H2qLZik5jgEcxPz6J5zP2UPSIF4FzyUU1RYSPtstdwZsXll0AssLEvQaMN9sH23G8W0vki
jplRoUXRPKKF+QAYA87POL+g72S3k2HDXwcqY1hfFVWsGMkus7TnFutzWJriQWvVe4sFezfOIg/q
Ovsqo+QV1Z17yrCwqyj63WUQO3gDzInLb4ZlYoe4LB257YpiuClEmeww0r1WnvvXmwBSzfCJSxgn
ux4EH2xl8kXFZSnL/jJyRrlxZvmMVkiC85wvrYcxlccwA6f+IhLmrkMqHuORYbBpLLcaqRV7rUU6
FY3DiTuUBNvYKQjqWJxwqkIoMs5B8VwMrUT8ItL9c5g6lNI6puC8mi+Jng8HgY9ubBPQdcStzRYH
jGoe2259WgUYn6brjnC36EmWnvVYYj2pqcaLE1HgT9JkMFiPbCRqOVI1zjKE2s3ZybTYa6KjmnPn
RkfiuRYKxvbwsTAxG0BfhI196RpLhIif5x3gJnVc8I1AjDYOMEkggjpd9/zjrPjkWay8eqqNLric
18DRjKNweraI4EARdt00hvXategmO8rvoHQvXtdnjMpTojpoHEGLAvpOmpustSCBsDfabG4qjODK
hsY0RAdaoQCxQr0Tk8PUSTeKA7xGFNQsiyHTwTmbXPiLQuxrCDC+7OTfdbBc340RxCgK/Sxv5l2u
4oclrea9ZvKZ4/UunY6AFUpuJvFH+WF2HqfYTJgLEwCecuDydND2OZ6UvZV85ujMNa96Fh7anyiW
xbEb3Me6EoFp0cgpj2CJPpve9ULREPXVH6NJ0RlBukEUnRypDum7MOoNDkRofhZiJzVqVkQ+xEyx
vxjzp4jIGuQRLed939uXSdnH2eWAz3qnZL9oIEUiMm+NNITljOqAjkdnhYitLhjSL4ULasTZ6wvv
e+kidnVEkV+KstxnuSdRp3WTX3c4P2jtv7uY4h5xRF+N9alyh6PZRGSiLlUwEdLoI0lhXpmp5dB4
zMIHLSZdhXonmQbvoVYgQvBS8Ci3jubCiMyGbceYYZE36EOfNV2EWZTLR8qGGxbIw35srXcs0yuy
MPe1EKhqNRsGTs2Idx6GEXyF8TGW5Wthczi2HWcSscN+Vs9xqHf8OLXFeMhMx5+kwbS/ltM9pg7r
psBUEDSqWSBnocZ02d/t9RYD5woo/aS45QEMWN9rFnU3Fmdi42gLxbXxgIyKcWm+rMdysH+gCT15
Hq9QPrERwjCSat1NQT4VRfR94QAzRYaPlFPeNOOAFpaXBlKJPKz4LqE7amA/pXtY1vwhMi0oWTAz
CCutQ34rBGhNAti4oknuKg39xBZbnrS0rGyFIlINgQetr0XboFyJwU84yRq0etnjhxT0//amdfJs
pJTLw6D66GZeo/vcE3vD6UDveZUgOMR+XIfJR5sAzwXE0N5bPL8RGwltXMpQonNFu/FOBTU+eA6y
AcXDNTcQwqcwaF7IbCm3J8vbNEog6h1SgUHqQQ15PlSRcdQntPSe1j/E2e+c2NQnezxmKjkl+Zi9
IkK/VRZz/CarQ4yH4jC0S33qhhWdms1jp265URvs0M8rTKo8q2m5xurMqFo8UJ24bCghFjDMxWW4
Tu+pLS6r51LdVpG6GcvbepYx5LfyoHSo+GmUIOHXf+VItyCLCouTUb5xKyX4nOO3KWO3ncICrBKV
n6ZWH4lcLG+nn7hgxwf/xTs6iiKVFIGEtcOg75rHXK1ky7T6fePy5rQAnZLo9tjpzTNGaLqlludI
l9+5bHWZA8ULJCrveWk7cYc05uQwNU17/S8lxO0Ce4JnnmEGgs4WGnFs4PRo+/OobIwgk3vyBDs0
zzH8AWjmcU4sRjlGYr+4bvQaVxiz137+yJkw77np2dD3Ojkw9XGpp8eoNxpfcRIPrab5A47WOj7p
6dTd4N19rCxmJk6ur6cqQRhLushnTYkpR+1xXpKzSUGwL2sjOsQZ722zWxGekGBC9xog2YTDU1d/
KQu8oLO8lxbFPO2R9+YK0hQ68klBr3xEomIo2Mt9LtFFkKVwGjoHFCgSWCa/pErNxaXQKjZMFaV2
n8OY0JDEtzE2LLN+WlRCUmCmYKJuFCKIYzfYfHwzIEkJzF1FlbiUFiWawCdpezCB1QBUae0QCSOU
85N6/OXaIzhCjXGoVM07t/NXN36yETC/1+FBtibYJ1IvbpT4dnJj2WNiYvfkWBeGiUSKmeK3Y8tm
x7bmz4jOAS0KDUIV68+uoY4IYWigHDvf6ZyQ4+ztvcH6gMqz69uyOc15/Ufl5nPFBO8G8Pq+d4pH
s6u7h264JfW0CdhZP5YtA8Pf09Iul2K2A3enShBYSQTdNZXANOc0eWhn29n3Y1yfHfM8bSm7Kao1
27T4UunTzOKUPQ5L6jkb+60yYo8AnNAGl2p3tXzQJvqyNRf804KeydoPEFoSRxmhnRS/FlhtWVpy
8bTG3EMX8cuWjr6LZL6P2/EejyW3HcXzyn47Xrp3xAQPdglHzbKQmTS0j2czRm5VrS5S8BEzYDpp
J/yj7/VyN6g6eihNePe2cr4jAfKjSb/qyH7EtMMDaMY7RMdNmonKMt+p1hdWqfE5BT65aGkwoWxB
M/ortQkALKqB25gtwx4OGuYEt3hp8u/NHLWp6KU6bFunuC9+Y7g+Ff1WERGgIFvMQXYK46xMtiAz
JS9F41y6sZcnYAy7qBtJp4QLt8e0dpfZNY43F3QJ2DSfm9kiarV/QLcUgOXY81Mae+lO6ZGafb8Y
80+M3COQSarf7LhAzIsy20TCmR+zqB8QpHv483AFY2G+cUwpQ1sp5irmp7L7xvdUDXBtKGFMcmEk
8XHBIpzDQGLm3lQNWoy8Hp9neI1aEe+LjtkwestfdcpahKSc5YiLDJZInzyZslxPRopPGfZU5S8c
cP4o03uwEoGZsv4etWcQRtlLp31rG6qO1JNbD7gjVHdHBmIt6IVqSCH6MNgIy/gG5UJUjlsMd/m6
sNhgnetXup6cLDFwDEEr5KmIE4FE5XEGC1E+t+nz6rJwESXri7Vny+gB4YtLDW6RI3xD154YZSV7
qQ+vMqe6xy11a3YFWMY/DE2TfTVyuOfTkYUJu57qRBYMHQa7iaYj/GaWXv2hZU9yFdxEd617C8CS
UdlJuurZY0hxMIE+VggKLTljnCMqc0dx8IO53o82GYUDUiopSOil8Tsnnf2xjiZb5nIMncUc6dSp
krGDxbl7a2ls6vTMjQMr2zzRFUGNtfOt6QvcrEi/GVrn2SNULzBV/x0Vxhnl2Rq6WtuHY/Yi3MxC
KyT5Jbz/cXQey5EjSRD9IphBJNS1CqUVVVFdYCSbhBYJkRBfPw9z2MPu9kxTFBIZHu7P3XXGNeml
mZLLnBbXZibD0g4Fv15sMmVXasfi/+JBx/6rrL49GTK/F15s72BifIKMopPCmKFGFPMWMiY/Ufnl
0nyxrlKBrVanxqzT2XXHQ/nO3S5jjqdgOKVUZVl8mxb+E1S8W+2yoHCd+Wi3SN/WxFJPpK8sxhiB
ZjWc0divvea8otDkWxbo3NuNuzv8Qoa/O3lxhK4ZrXqm+l2vR9co2ttTR07P0GFyttCpgZ1nea5h
EKMBJM6orE4wis3MRAwYfAvWFi6/h5cn7g+EdplIfPrQbLd7Za2YbLOaWX9qAiciBJ+3aEBdt+MU
ebairedE+06Md2aqYMrDgeAgsMPUNv66zD2zRbtazXS3TfhwRsXShIggn3g6qEtBIWTIU7j28WUL
QhciBlvbdMz/9F/p+xbhWMkItUPUBqOg/gw84ctRVMRV7nkiEU1n38qsPU6dxH6xqCFz++jLwE50
dHNOQ63u4JLnNz+rd13KzUVXaMQYhF6cNMfGKdFN9EruyCEKshgpDLmNME69qOqdNPuzJay3JDfA
yHE0w9mS9cPcq+nQNGIv5nQTzpSDcQ97qEE3bnIzv8Z9n29ywYUod882jH8UOxb0GrgiDHbGyjDj
zxZ/swStgqWeGZ9N0CWZ1UM/inIHagKfbmOyO7Y4k8ax3XAD5HufMfYmI3qxXz3BV2B5Wj7i1H/s
UuMzfU11/rQezY/uwmhyxmk31nIPDaU46jMIFx9fdeDq6bE2tZ2q/V1GrouILGlcM/K+5s6sVwx1
GWKeyZfoPZvu/Dj56Z+CtLJpkYiTWN+AYts4GFpjzXswU3cOUo91bUgvb4mBkXi5ngdl87rkliXt
Jis0B54AKV4yUHs0d4I8j7PprTfGc0eup7dAPUWuidWCF7hK0NuqBEFvzg7AAgLOQB7PMT1Udtaz
iek2rsZgKYp2T43PHwYRAfgQVhVmVQhQ+qskkRxbzUkriXhihuPylEavjoxQlNseU6L6aadHy8P9
zzq7Zw+c0RbN0eFs0jhDuAENk5UkLqvY3TpFsFxbycDeY1PNq+bVMsebbxqw8SnMbI2IIh1JVNZf
zDwKVxOy0/3HGfk29JmWnGhqSCRJm6XYtDbjf4lHcigmGow+x2ehZhLVW/8jFl60mw0ccFXLx79/
HESIJ6UH5UM5E6pjh+ErpNWirbv3NEeepS/i3S6aPz16cL2BeaDLorUJqpMOJnoUIsrnnMe2Vfds
NN7sBHPt0OSMb8lJYpbQkvDdc6Pf0pb2lkePAsTw1LsYEhv/XoWQpmNUF0u3l0U9SD+um0TOb7o5
/JQJ2WFkzEJqb6CPo7UeIn9jdCSfn+B6N6AARTMpWn40lpfGG+lDUkvck+KljF/XWGbtjCJVq3mb
5p848YJULBcGr6ZUsMfxwWvY0xH03a6xjl8zUyyTWHiWjfuvAUERCH08DbaTbJs4/Sk9/Rfh6jP1
8wPb4nhTDrgb6vESbpNK/FURzvOlLcHywyfevTWu3loiM2IBasqdAP9akDftbPPIgbzKHKddM5+z
ICb4pVGtqfkmczJwyindlGzbxDI8zxkp2w5pX1BW2Q4fWVLi0ZyjnYfhfh1NHchONQbLr8CS5j0y
1b1P2y9RRD/4kLYqbW5RFfuLGXkPvXlf1tZf2EXogJF18MbwefmUptJ5UNMfgAZsYp1/mbkLT1RQ
yJE5UKrubdRIrjfcOZCXeOtxSOYjz4qdIczLfEPC99GJ0Nlg09B54MtXN40fyA5goyF2XGL1uYsG
uKyL+uw66YgsS+q9XNC74zStfVIrLJGSFwnFdsO2ggLy3Fu1poma4KAezLm5KVVBQBhteDXAfAs0
HDSI4JjxjPieGDHHuCieVDI4m7FIpoMZ/yKmvM6O84/WVzacyGmEdNch9kz2KOASpnPvpr8Yaz9L
EylnHEmR9dm/mTfbGgzrrUrceONIcqmJgqWP9yZScXzjX37zBmdnaoD9hpxxzDL4DmASJzlMXgKc
CtFEltPKFu2vTOPjTKc85gy6NpkBBj/6DEPnLh6Fr4dPevPtkjPdzQncGAGQM83HNnCSojgXMWF+
qWLC9Y5pLiMOdaMKGcQI/2aWyNtaczpgg8VZckmp3xSGTSohsSaEMAXY4WImbIVzaCfOSqVdmikD
cTkbLLPNKxyCinWD/dZ3LNR9bXkl4tvoiV/xoatOGVuIff7g2ATPwxqQvFl+sFpbDbVhsyxYmgdH
RPTE4jAuHFRxIMOu6NXOnap9bk3GisVNHWcHRWNRWUd8T+UIKMSH3g0hJhjwR4969k9KBmJTVhrH
r711zSeMBPbJiPurO+gX/g/J/g4ob6gijTWwfgt9VKO0mLhIqzyYs/jUgeUuMdqZZvEOjwpprP02
vEasHG7iW4ASgez7U2UzXg08PjuKsa8e28F9oqdBAegWdwYwQS7eAqy081uH+rOh5V8VhzX7MeN5
ICa1spyqgGBQfclavPvlvm7AnCVQgoPUHj8hnYDQ6vCGTCGeGzhFl6lYtL8s5Jo7F83Jnl14EuyR
Ev3ddYc9nR9b6h94m/dib0R1+ihS9ZWWxIutMP4N5xRyn0X9pG4dmkLv0MMVNi6s2NAad+YQVg+a
/eMa+Y/XWRdlaQHEwpa/EOOvYc47fKG0pz0xb1+GOrPh6E9xQElNtluqMqqQKcBweVPIEbkLbC6u
if5YmHq9JyuWbPC+340BukNrOQdL9YsWfZwQZUpLnvteiquPvzcj7b2hvGtbszObo/JkkKDimA6P
VLuhafpVnewzs7g1EPAxJLYeg3D7xQeQPEW+Bdb2Y9uUj40Jw2tnZoeqRmunz2PIkGF9eu1kxdso
YwBjQ0fwT8GVNy6I4+xfp4QlaFMRH/Lp2hKkgaM5f8nNdIu96F4o5o5MKfLSGq+GovPXMaFnljpu
dLDM5G3SD8myXW9i3V4tmZtVnUSsb7RcX6WS6dVrcbRq2COBy4HWNcaL4PjHjUY9FwReA4Uksyg2
bjH5SEbCVWwl4doxczcwx+ok42MhhmhX96RcJqteftOlHlB7SnkfbSaGObls9Qj12r2zqq1Rp6uO
SCbtXCtUA/D7oPin6k13NP2IxfYKdAcKmV0/O21aHQYdlypaFGGj6TV2WZxiQB02fSLosgYGjGkh
AqA1ZvjG8FXjUT35ke3v6ZM9xFVC5Tzrq6Dqk49Ex8VsRVrMFtem7Yu1TFgtGHH5MNeLqM6/d9XZ
Yg/PKWJpgIEvybSTDaO06+RrL7+c0r71JPu2fQsKPfHaowDTgD8sOYu5AyVlmdZmcqn5sXuNOwoV
oRK5I6jxhe97AAIMYawH5nYTD2KkWbZy2Jn+4BDYeV5T7xiMcRsWJJlKR21F2/Agk9EkfxEvDVYp
J692JxLHiRbFoLxJR25c/xt0MTJ9Jk+WJJNphxESdmnsiihfF0V4ZXpM4ZjTUCR57+fmElCpwh0U
vxO76W5FudqHmVLfBJev62Uw8bkkeCfXjkU9ZJF0X7mhfqloiLcceoyX0/SSNtkGh8aXh6jFb4jX
vJCPRiiOc6Nfmo77p1/R6kedEPd0iy+KaA49HE6weGnHmoWGciBNGCSNLbITHMXtcs9w0oDqRFKr
GYB2zfnIEBAQpXSs7nTMEo/B4OffaiBGOCjko2aP8c7Knt1RMf0gpW7wRzyYtYIo4sjPZu6eBhh6
7O9GnIfztFGTzvdrXRwqRFAf0hoDCfqA0V2s0aOrtoIX1Oh7VSTVvW/mHIbuPF94k74NXq+2Cqg1
UZr8ZA+ENSYe7DmOd1XmQWcxuaXwesHiJMRuHqoeUj3/8jjLbnmFwS7MOX4wCY41aRXPFtNxMiyQ
uvV90grahjr/nLi4JEePyrzSOE9e/KE1OFqFzrdDJK5CnOHWzaPlFcUrx+qz2za0MvCrHO1Vls71
LmYkYfvGdZF/LAMuN/tA2SuI7iGOUHe0rha9EJ2bYFtwrS5I5wLfIBegsIDG64R8RBBZG+lGp9T/
gGvG/Op3FncX/oZ86l91j70alMssgJ+7zdqHzIWC6MbsNBHvtsD1lyQGTw/ou+OYROHajuHszJN0
j15Epqzy6NUCjqlsdpdD7Dx5ZQdpMJfcisPqxR56CkP8aIsazY/Ct7yVMoaD7/yQLyLODp0pcBP/
FVF8yYvSsOo1pEekiPejotcry9tHMyHo4fnzt7FYlKVsfD5PFIvNCTgztv4QWQSFp5HxIF85ynNu
XQB/tfYRtbe6ja7B7Q4dyeAFRcU0n1FW57tk4sFLk7sBGEoOJ2/CtW12DRFUrpKlcI5h/91q/nCm
pahmHfzH1YfFvVXCjqqdg0fPNcoUQaHezF6bGOK1pyH5Lgk5vTlO8QvQuuiKf5rnhhzvGBNKwNyO
50mWBlAK/mvXzqS8FA9oJJV5UVQpRlpCqIjkC5MjcOMmMw8gnLZUpHhHsA5XjljI556boKTk5GS4
M1FeipCrkqrHP5MxtnjuS1vE9Ox5JZvJ7GI6M3sALdqUvplCNGiBd3CEtWH/R6HTuAlT5+5RWLDK
sc3yl0989mxoOMCUtJ1DuVwICdQXdB+K/JpgeAu4BRQYORiAqZb4oV9p1Y3al9JxVXpDIwOijlxu
jS/YUXLlVObFKQlFLw1tus9+PM41bsBhfWCv0GY2d/J02SHlr04+F8zVPBj1hA40ImdghON9NJ8j
SbF9bVcuuslJlS0222rGSR/Jb62AkuMN4w9YzH9o0piiLLH2upDuFTiNxwn+h0+1Rk0MPqHqwTDo
QnbnrRTuv0zDsIp1q4L5CVefm8barIqWy9WxL3rOylCaK1wxs0r+5WNocKULvz2LQmdFalv0nVoh
QF84m4obC+CgqwXgpqy84mtgnmAdGXkk62Z+aG3D/UbDTLwNw35dz6ZDTrQM1/DfESSM6NmZ6L+y
ljxO47UacVIkndANsepAq1xJkEtGpkOZpqOP/D8TORw3YM5XtNV5M0sM9MnGGhyHsr3uEoYZTco6
d+JMdk8OJSZrUDfmahAPgIcoOYl/PS99q31I8gPcipXrgoHK/jV69ZzGVMYR4flNh5aWklC/OnZK
Xt8+8vHc+ZX50FftV4fEMZWfGZsoGnI3XUUtiFIv1HfsyBOcuTs8lNHwnuEN7XsdLdC5eco8TOZy
Y5XuJVI42WXyvIRxqpxhWctJyFXKweBZr72yf3csAjuFVnyMo4Ga4Xo/piYDnHSbKYmOEe4bTebb
OJNBoc/4WUjNGY12js1uXA+e8WyobznwiFGDyTb2PWu1xwyHoIkKLaq7iosDpkjukS7dSJV1ZBUd
DElUBUlju9TplcfOwATEIK0VMxMWVD4qUbJtXmRBhBDLcAxcXCs0QoH+TXj60db9f8YIH7+d37Rl
9TE1Yj7YnXtFDt+FPSKBIbkDuBTCrE2sjZ1GjToCOLKLLPI90T2uBX0h98qafw25HXu2EqzkmN1Y
f5ljeSjcSO4myoiZoAkpGin3Noot18uwMLRzG5RG3uzpsaCuu1yEKiMYM/HtW+2jO7XQQNkP8mDJ
+imCfyXgnVQod3zEuSlZFf5CTF0oWiLgY7Odx7jfcyObgo6isaZfXEQHN6vyQxii28xjqwJddO66
mMnjzObRcz16zbFheQKWS6rOWmhfrN4coQg/W1lPKYzwn2XPfcv3smdKE86m4vqbGfzqlVGC+m3M
j5EiMoC33TYaoxaxnqKhAUGPN+v0mOuoVq4P39CDkSKKbFf4hk9vO7UvKU7nupqvbl4f3VK7h0Je
Oo8yb6JJPbLjquwrbcerg/OcYgX6rvlVWab/mMUZ45ITbYxIW+be3z5S50hvhlOvjxCgfFS1Hx+p
KgBEGm1Us7WFc3YiAKh1jcFWH9kJGVP8vhRGkd0xyTVNcluH828PAZflV1cG/AdjR5u/FGzSedUV
PRD6hLtBbGxdK5F84swJfDy6iE9ccZGzR38g4ilGVj1q39nyF0nhq0HOv7husmFx+IOV6C+T0DQL
qh/s9res+tfWmbLN1DZPsHoIBtf1LoRUVMoLtKkHziZGHZtZvB/2vWwoiOLSXEdqTTjspWxx+Ezf
3E6HUz6D1pnY0pBuYA/ClpR2bwoeZ+McKzIBuW3/trODy6RIJxx/Dms1zDYO2Cnut/pLPLoxGDia
ABsTfchbKnVYliLQtj9cJ2njWhbQbgNQIss/EDaBJfI/xEOMIssNJrIXdF/fnsOQJh/1Gcack6S0
64uXjxR5uqQK9UqPtwWsHdPhy+uM9z7mkkokeOV7vuJNfDQV0ceIQ94hFHPAMHKFuQb0McoPneQu
4NM6eNUSedZmqW29GuOYlw6BifmAHAxF87V4c0JQQ/zlln4n/ad2TrlFqGHDBxeA1fl3okgzCi9J
VoaNgXrAG1Rm7TnvzWo75OLYlc4WO/IGgpHOLmllUbS5jQp2HrmpDoXBOV/OPX2dlGX1LAcvWc0q
l5vpWk/gt+odsBXKBK6SBExVRZee+wGzzVs7KmqA2hRQODFxEIAJ68c5PcjJ3KUxOnXFXE/Fg5iC
NrBUxHVSiz5tTDlDwZ6PCEeQ8SWqFqM4cRHWhHOe70TNJ6QM34knoQHysOyGztzlDQXwcUFrjGny
0ktCMp/K2BeI3FvoYkQJccRrcBzk0D7VzXTwHA0aC1UW8QQLh3yPbwxY2kbnosX+m8+8BlO8xPzd
iZeKrfycYcV0aLlaJc1AfgFvzmJzdFvoNxRAk1KY6jcG7K3TJXflk9VGT9nRQMm5Ks2Dye6W/BP/
eJpwzPUFndqViYkMd0DvUyEY5xTf6jwFah4Jttmu2iXmczyW9V6kxj33TJQgBxzUWDqXRKsrWHCO
taWtIcgc3JSdsniseQCSHryh0eKAbtJDayBwKp21OVolxlF+QtiyyNHRmiRm1axFli7ULPUV2tPe
67q3VBJfRxzmthaG56r3yZ4JonOpuQubgpuGi1rjZ7gGRvA/eJiKl7S0UKOMjouyuacPrd0pQu8w
zt+tfFCX1v4pBq7L5LJTDLhubj6OrDRxzbrPpbTknh8Gtcpim1c8C5g1x21jRHDA+P0ziT3pBp6i
Yi53Uzh+pfm0VMJ9GBEfWnsePjFeXKa4Bq1Kyw0tlncRsSUgGvSvN0P0AkJhVYNi0PlAx0oPcpCq
2Yam+Yb+0cDDTLFlX3FvxfTpRggbtdk9tTnlUZYZ04OxlPwA4d2FejytYzpfoX6LaBUm6VvK17Pq
BQAL8BFPCiUTgyo/hNi9ho6Ed8uG9TR37lma5xLXxSaeB+pM4aeFI1Uog+Kq18YP/UApma9dbFMu
Vn9UxAq3Qh65G77VBe1pnJ2xaTa1JX47pnM8ozDVY9fjtIHiHfgxkk0oh5sT9v467ArW5fYeMwnZ
4tlIVyMNz0wCOBNrqMiBi8Oyred9lnxVI01AveAY8/jDOq4KbEnRMxQtlriCBajuur9pFrl7Lmur
POXMcTwfo5vvHRmbVkYk9wOOox2/XpjdI8s37E2LUShfmemc7gnEugjSzVM6sg+IC2bdJMOc4nr2
Tojx6hCdx8NEiKkIx62M8mfOy3mXtiPJih6ZQ4/NxYB0dAZMuk3BVBBmZRrQalRvpK64BWBGYoNj
8dfDBWQzwfIgnvubLKOa9X0/b3ST0q4wJWjldbjeCHUUjS9WPowFXJmUJC8E2lB4GwBF7zIL72Pq
ufiVY6xjVrkfjAn7XGMVgTLaY1Zpt350mJmKnA50plcD2SioIaqv6n2yQG9NB9OZYcB7qZFtSpex
p1Mxa/6S4FvjgBRJokCHxFk7DeKPWx/Z0uyyyHF2mHzZ3dn+pY2sfaI5z50vTeR43r22wk0bWmx9
vTh78h3zCcmbQE8KPsBKKg4efJGYTas0fIi5AJJJl+1jWHPk1pWpVhQ2yfPoTc/aEv6i2MTkXt0j
Wmv6burhxmo4ZwhkHTQHq1pTGFvPaelgj/jTDH/1QgYpaRT0gQEVXtDqMxVAgi2Q5T/S+gZBpiTg
ZKUs/SWSXHib9KR6YZD2CkZymVGOxRrzTUxhdUQVRLGj0SBwpiLotfLT0Qcb9OcExKg52pbvMDzU
+VaOCWTuub/qyv5gqfVEwDtdV76MyXbxMzHzz9SrukNDACbJon9qIvzMC3ObGxxdBX1AaspoPGux
aVcg9qiCPLfR/JeVqLM2yv9Kagd2+Owyy/Bbl8CiaOdiqec8WQD317VSlzjERxzDbqRVJ9BdPK5V
azKvFQ5elQxTlnwJG0Yzt455D+isNBwbKkD6EprdgY3rzQDYjLGUwkSHsBe7kPRWDi5s53iCdDGF
jGWsbqiNDbm3pd84RKMz3qRYUvOQtw4LOeL6EJd2fZoQFHc+DQK9m1qkFHbiceWq6a9apymhc2mv
UTTpdHIOxgENNKiXVLmOzWA1uCCh9eEXaGi88fC6DIl1HZ3kYqUkIAGOrgSjCdfS1CPSYPr4RK1N
HdlMvWNKPa49XQrqmKhwm/7BU38VDqV1lSLjZzTzuayBJMe2wGngincNy8jGjbM/z8UiBNxNbqQ8
og60UEkNmBBWdIicumFvxwfIQqaMHIRVUaOa6dOFRuYHC3Jck5HvZuFP64JdnCubrmEKBY5+BmRQ
X/YWiuIAjl83RQvnrGhzVX91uQh04k0kxClUK54jk3xJPmD/dZNfs2u3E1B6VO1jW6Y4Nxr6JbIy
+ygEC4jOunJKDhvsxC9zN/yYibF1PGzMwgJWMNvhta6UtW8LPjfUHr43Ovi0mnaGhUiQcVhjlJGQ
QDwCyiwWyR7WtgaTDMeGNoXrySFzPQ5gfg10Bq9pAV/2N0MhhzYlxD47674tCQNJ1M8d+Y/VXBjY
ixnjgDJgmtIefBy466aBiZzm5VEAqSg40bmyV9iUed9a0R/nPW73pi8fAJ4GvVW8EJ5ZF6Y2Hl1V
wd6LF3xVZqzAYBOa40tSEgSp8uhF7GJwir4NwZesZhnhIK9T96n2iD6U/aMYkDT8DCnFGHKThD3V
wlR3Z4YBnU+xhG20PZ2kbzVW8D6TUAzJ4YGj8mMejqIp2PmR5PQnh2ZXfAPSAX976x2C6n6ehm+I
VGBVwfdNUCpyzFyZIpaCg22VNigSyAZ3QSeFFSkwvD0hVHplV/jdkJIb+CD8Qw6syY3UtB/8uFc7
nn8GyRCKZ9UMMlzBqxxzA8a3U+m7f3izeB2Jst944rUl+BLEpf1dZSHWaVvfhg1hk5aDzFT6pcjC
52yU37ZbE1WjgjAp7o19BZGMb7zm8SE8fVMZ7NHOSPxtXx9FRR6VhdQ6nuBJJFRiuRPuCV2FN1Vq
eGry9GSk4P1y72EprifbED+mfLPooNOuXMxQzJlQKa2El5DlLIaOvYy9NFBV9BJN1YRF9A0JvQqH
Y1/NqAcer8fKmtdJTVgPksC9mIZuN/g0BTQKdUygGgeUb36O5ILWIkW3UoQdXXdBpsYJWWcQEWuB
Z+IqOsI+vb622VPfyChlCGlcDkiP9qX8N3Z1y4Wc1YZzGSvex0OYfHZjx3pTHTRGzb4VH57661AN
Wf75xYbD2k0minOXqFdswf5RtXHLDO0bLvcq9on5gXf/HEhOzgv0oqMIEwjFPuqHEy80oQYZtOYE
9zCuSV5OuAi7ii4fhj4slcl8mhkvu7ldu6hHFN8fTav5JVfwYuNd6Kfsp3bN5R/mdIq9MAN14V+y
3pwQhK21kuFnaxHQZRD56yNaazTPepA2OY3KwHTktgsjRUJVrcFCzMWzWzjdwYYxtoreQ5s/4fkl
7myvegkTInhFk29Zbt5stgoW2Aynhojjmukr+AhmwVsLxi0QoQhifBrogLBerAoiULSnOpS+uamw
MQCgLvTiF2lQsXUhsPFvyuRDz8WaVYVxK7KaINeQHXPIk4VVnAadRG3bSMxE8loWXPTAIG1r1QH1
x3cjE19HHJnObRV/a2hrBRFZnMCnzHypBT3BEUYjVRN8YDO5iqLwo5hCk4ZA9xzV8S3kCw0xdGjN
iNmbDpWU939MrDTAR7mmB0MFBb0kOKnTx6VIHHMeeh2Ql1xwqPR5xiE9Gjd4DW+gzlk0Rd13yVug
m2v62vVLOzS/MwN86gykZw3p80txfv0p/eenJKKIy8NP8pGR7fC7strr5OtbrJdHBdbVL9T7TFkq
FGLec8bWdLyCRAFB5W5yrZXVTjgcywZCyvjQ6PWlqkt+9E2D3ls84Q0ADiO5qsbhLuNzuBnT4YE4
z4OMOSGbxtAoYLBJ0NObQITU1TEzo2exzeFzieBt72wqcru4EwwArACdnSaWEJpK3rkN3coc1ZLX
2kvYe/e0HvVNrU/hhjwFnUHeUSX6QcyvxtQfaFyOGVS4k9AirfFinwx0lTiHIeTgUASx/8AV5tFO
RhRdl6FkGg4tgL1RNkD13ZNpmLeEAEAyLeh9q3kppu5Sa+U36vGj2Z0KP7+HsjmGuc8eHqkHkhte
4rehJ2KgWftOjtuO2kam8+3c0PzAl4FB89IUzp/jcq1mB79JkuFrrtXF77G7dFS+W/NLCf9CTJjH
dAPCg21vSjNDB4p/fG18C4HM61TG13Q/2DOeb7N8GjnbpuyR4McB9XIoqqCulh2N8l7aOLlofceI
EeKKYaulTdu0nY99bt/5id9TNN9Rq7lnw1dbW0X66mDqgNLC+eHWH6MmiJqEBbSqWcDL7ca3DtUD
QijzazpjqiQPKb12DDQii4N/cNo2wLkbFBH4t5LHVB9xb8/EVGygq6zYly9Obwit9v5Fhi5d8Ej+
IkLi9Mi8pZ737ozuZ+hH3FqT4bfMy2+j98YgjZKbLj9G2AeUh6yL1ttnbWGtbRNLtLLfXeUQMIUi
J2jJMUpxAv0SsG1481UTNGbC4mM/OPN2Cod7WFQPSTruFUEbp7Mr/F/1OylH3K/WO3ipS6VHPyQ4
l3PX3rGG5EbLdgBbUhOwCLWq8bOeeR719qKz+eFzxp8YYnYqbvS1jFOs7GwYYEQjZ5wAE4eVoX36
EgjsYEJ56KuKvJxseLc5myRvNjpuKs7EQ+uBucAAFMfaU5HCdsdXfkyLmQtKZrxp2vDx/w9csajG
j4XFlUpnHiT2BOZyXDQ4eExkKLKCLPXvDX1OJYE4V98n/d8MjSVKq2chc5h7KwpN8SPHsHaFi+w2
cAT0ZKg5iQNtmM9N3KHNkCW24vSQKrZ+y296KJLPbIzvigFrVXcEkOg7735MqEnEb4agS6tXQ6i9
7pFBEFhEdJakQT+YAMxkfTSL8qmv0g0YrH2khrU1Wry75bNgjGci98xtoevfIaYqXLiWs23Gbmuz
xbxIazzjWMIjLO0BAbp4rCpY3KRJMTEIbQOEhFU6GZ4al5aU00PYF8Rd8+gSd8N28oHA1PS9aikL
U1cIVlX4XNPHTE20njf1TQCe5BbXbx2Bc+J/hWPoig9dhJs4tq52iJUMXe/Crue793kAhuq9ZdtU
9L0LBchP4dYbwA3y6YWVVuq1r5FNHyg2wldvWQQ1FhxM+t8wDD64ibMjkDiulDVt4rAna/A/XU5g
CR0PMnIe03jKKAFcW7b/G7U8MJVskrXniR+tgXGARnDPGF3oDYGQCazR6i+x6VGp0eD+tqz06tCS
3ZCVGd3wuQYng4bMABWH/2j4wgR+YiqmZ8VcN3Lcs366yALKXRI/DnmTB5QCv5UvreMcFhRU20O0
qFv9xJENU7kqYP9RJsFaJvvS8vKxpLN776ZPblU+DjrFCvPOTsVFjN734IGzGwUBf/Gp04G2oRqA
D6eFX5APbDmWL7kx9oHRAGvJqASg5j6oO+Mu7YI1bA15gq6co62x+YwpM8/xDePfMV5qaQwnx2Gp
D0lxCqyCSxuPN8aEKrGOVmH1qKzqQ/X1wcPpCxGWehk2Pf7BhE8wmzNoE7DIK0NxsSp08Wd2/Hgg
dhpnDKGr0p9OzYQ7BkqSs0ptaw+v6Gxawxf2K+6bcfNbTy/+mKLmI2Zhruj+nCwCk10pVtDPHarO
Otbj9oRNRJfmP1sbD3i02QmOrcTCVv9KDJKLG/Y6EJTC6Qq9nq8Dg7zBoqRYaubQ5L3/peb4gj1f
7pPZeDHbMdoqUplmc+NYxlkfc1tsvmO26UHL62zToX6vSeZ9tjORK9Kcvoj8vfK4nJJhpZherfM+
PDsWjITe47hgLoceEVOaDXuZoquU4xBfVh7+xYKPBJbD1TSiaUYD+7EwQ6J2mmPWNDYQJuAxk6k9
T11zVbbUdrzMH9Mp2cSufdNkozaGpn3OKj9B8323uWiTrpQu47p7gSO7lG5B0at3whsug2WTRira
Uzj0Z9/DMdk2LRkIoqSrnHX6POhbugq4U+Tm9xRHvDgwPmHdyFcJN4t1WfbjwS2tS0U5d8Rmdc9v
INMZFYWRHjvW6rhm8NwZ4Be9LjGDOdm7jtpxYuYr6TYEGYEzJXr459ZFtzJZpu0MjdmpmYy9rbuA
W1qNwLZAwhLSda76fPJ7LO/xlASWBTGCTxV/B54mbkg6UU58Y9x/P8rU+K0tMz8V1kDPzFLEjpq/
qhyi1+zKjpOuzTtufZSv6DWRa2w9wm0wP6cC9Q8kErbs/zg7s+XGkSzb/kpaPF9UA3DHdK2zHsQB
JEXNU0gvME2BeZ7x9Xchsm53BCsplemlLDMjCiQBd4f7OXuvTcNBm/YD7wwCl1oct4tKCdMzZJAI
iuh4AUOgpMF7hsCWRW035hnb9F1pk6LgmA0j3OifA1W/bRp8UaJKZlH8zKa8EHjRd5bOhl81eloy
dj/h2Wsu1X4YKMtY9RIC/o96HNa5z9lQ5HJLo+uis/QbBr4GTFjDIZ2mN3BBXnJNdSFDUFhKrWHV
8iI9qSM73GANpT/QnEPjYTOqwrjDxXVhKxeq6sEHHbV9O/kvok7O66KPkI2RF0ljezHGtDZAl75K
FBNS2bQ1AUd4XCgtR5dNy/CaqqBehIZzGqoc+ot+jvMy5Q+hDndmSH+e4wmS6WqrYNA9MRMy5As7
OO3GZIstYlHrSn0+eN26ogrMRjStKVKhQUsQ62TsTvO6pFqbeZKqAMZkOeQPUEY7tyZyin4WrUVf
QWBQkT8vsuoCt8BtbSvsSXraqZEM6lUeXGKnpDegovNXRMdTL4D2MqTRg52Q4YUCSRrfW9U4t6aL
DocdOR5ltGyDa92awVFUv9m7dCtJg5BMGg1uAXxroy0vvCSdeKENW8wiOUpBRVlMp7FCqcCL+0XU
AD9oEmOkx6u8IionuM58CkDYrOQsETQlCvWUtkFoNMnWhvpH+gQt0REW5EJJiusWshccEJLYojrj
7/MOx2LGRqczrYdIgP3IhlquOy+4oHZyY5SWWIyuWtp3ISK5RQemkgzMElkztgX2Bih8+tJaqk4C
/wbgvVcKJA5oICqnBl+OIaEYeuxcZhKsgQCSojFDWhWFpRFYsZNq0UrV8AAn+XlS96hvLeuJirqO
FzRm3yObjOIzLSIjt8ESQdTpjb2o22AToVs7CZDRBiOWODKwYqzq5bWpA6gjWVWLMFoVmbUvCg33
jkPNwKGT0cfplW7jasuN7jlHNTt7kU7HfrqzG/2qnUoYGd66qe3aJTPwx9j5F/3YsWC332mjX2l9
A7rNaBbeKDLX1gn0hW4MAZ+56/jRrkP/1GOm9YLqOu+dB5S0MBm7QC6KBT07i8IwVBrYFYhy8u4N
LwGFMbr3pkNGHiIpyThQFmzqYi7nOGv6tGSBYTceTbideBakDdfToqnvXMsSSX7ASotQ3KDJOik/
dLt8FhYb6tCrEF+KjabXdx3vqGUnm4su8CiiUfzv6x5Db6XhTPPfcYyjNAqfGyFiCI28vCK/uWWb
/0ZHyzXKaDfU/WVJWheUsviVDh13Q75bSXqRNlZJJ2h6RlvorxVO6YDNojBcOhBFrwyPzl3lbxJ7
eDM0v3elGjxoIXc3UO7VooTPbTiLqYM/VkE8OxGl0q1NJ+OgiOP3ZFZwlkb4WqvNVaYIwpixvjcm
pR4UVxZaUQtjSe5ghzf1p07xTqua0eXT80SCJ763WPX8BL6miFHNlPQNT0LKRShrhxt0QRB1XYeT
Nu2/euLR8MKrabMXo8NbB2E+/ZbdD85898psoS6VxykerllyiETzaNWMAr/mQA1H58MTZDGm77Ez
sct301SeeXVCNtVfq8no140mmRV64CI3/Z5RQEg1JFmZ0sLKYI0rDfikRnsnmwl+CG1Oz3/UvPq2
kxzZLFYGjNFIu8PkvS4TkPXcqCoGDMaJ/66CBOPZ4dNdDt38xLFQ2iFNeKxCs4XPEK6adC76DECg
fDPdFvKyLJhc1WC7GaBUCkQNtdGI5QBPIO2YWzUsTw2nsZatw7ahTP21KVJ/YdnesywYMmRG/TBp
3PNY0h37YuHAbdV7TnQYXjjO8G5nSFxCTqio1Uv0s2Cm2oyThBIPi1RMW99GwdqlvbNOQH2N8ymo
pA5nGcWTafVE3lkeK4Tnud2E7RjBI3teXi7Qn6lrTBMS+yA4zyIrXVJjga2okWI4yPg7gUw8mZF2
cNEOF41KH96weT+S3HynebSbRt4jJ/hff2iSaBcjxCSOP2ARuJU13pj+4AYt4oJxsulMXQUcQtfk
vCGgkNGzrtIwmorwcZqZelT+GKQwCNIw3htWS2WdqZKhZEztbkuj6qbqCdKTXX4ZWSXqz/zcEYho
aX7hmFbfPNawXgN1M5kx4l2bsC5yvfdxXTBuw00LtGeXvmIheRQtNtjImlsE9ARBME7emiXQDM8J
B9lWOkVcivEUU/Pu+8x1p9F/wpJwa4GjZvNAgc5nCxF7tDm6wpxVE84aXd0FBz+3TM3LJAFo4DHK
+skDlS4x63Vo+34eeG1izGn2UnJSqBLq7Us6BNuyaKB0Fs6mMvthBT9xBilSyKGDwqPusgVRWa9t
okPNokIAOkx/jDshUXw8hbE2re0aF1XZPOZh9erMb6BATAJw7HRaJk8JPSoyung3WlSGVyihLjDa
DqJdotwF8lGSLqPLN19oaDPs5NzzT4mcIaRqmujI67Ubwc7XuAptEWOrUeVcA1R/F+G2StBn6DGl
cFU34JI0/U5rrkcGJzU3vmx0YjGnOa5bKZWmiZNJUF8iVz81Jxjcra7heGBvGWKhoMKtv+QcvJg0
bUP9JvX3dUb0eFIbODzSFFiegnzYSoerQsAWSaQE4NKw3fJx/pZsimD/Am2dG7LIJwPWkgXAlgiT
GA8N/a2IeHaK1SPzCveDE5jrfnhVBYZ3JZrLn4KNoWMq9NUN1qJRJneF6B+raUAhbY8LO+iRUQ2k
gSdoTdAAsnXEGAj7LiQlYzCQLNXNPotDfzXq2QOW8aWJtGbRPqB5f8gggMD/G4Jl61eno0mzBvIX
+MOyBcdN05mxTq+9tPAKQMvEJZMgXgDt4U4WXJtuPjlxLFQ9SNi2Q829jaD/xpbc5NW4Qr+aLMZB
T5esVnx0hTA3x0bUyGJTUbRha8qgglnWV+Eq7YtrAwqOFvuXQZA/R2XMvq0qXiFkTdIxVoYa3WOh
nvaYzZaJzgmECGU4KsQ1jBGSltZoxEJVqLbLnIjPwv9ekbd5MaAv103luq66N3zi05peX7Ns5Lld
+OmyH/1naiL3hvM2dbBWew9xnK/KjsgTvAeDp1xaKs05jY2UEM2dqlbXvRFw3pu9ZLrXPc6Lhkyh
BI6BdZNE0YXpp69KoL5NgBdPRExDi3ZSY9FT91q9pRb3oHUUyhIwwV7Y3+kY8ZdDOW7KpHxLQJmt
MpFfW1Xy1NqhQdE0hllI1tYyNrLv9SBMgGX1i0FRFwWdz/uRnZZB9cDOHjQrqJe2iYepQ+o9jncE
iA1soeJtMDxrrMNh1l3h+/uONHDnzTX5Ss+fvZQpUUnzvjMGXk+KTUAmJ5LIsHZ+/aDPivAxHyxw
lNSZ5jYbrc9mAZwk2sdIutUpe8gc6I1sSV5SvdxFGU1d3aNpZfOMVNXWF0xFsmcZpiT1pmp0HpPa
QuWTYkuHb8nIQdlzyu6nMEMqDtJFivBaOJThai15HoLxfKjT6ITMOc6ukzUbt+KV1+BSFTEyptJk
Tcz9ei0j842goswNsMQR9b4ZbSivY41ThDo/3o/bUEBf7PJXmcIFyzUcGSU6MKtVl0RAQLrIuhsD
1gh9SPva65vvNZV7MDgWwsCFUYQWhw5GIoL/cFE2arpCpu4NjXNCyfRHQYhnnHUFcSTMbDbWzUlH
RxtOueBuha8Zu0Kk8jlXr6pNbQFPpZmoRtmzXldXZke+R6i81QlUHSokK82kFZcXHRbCHIqQhd2y
7vtXA4rez3/pAwOdaAUUbsgM6qbkAviyuJSoV4AxowMNi30uOPLHI28zb+oeCGNcmZ2Gx7UsUfny
1WJA6y77cZr1iVtkaPsVYb8g6VpGNSUmYXEcoeA0wAvAokSnkGMHPSgxvZBZuUCnBZXDqe4rMMl6
Xb9PDd39+YvKAieaHxdPBluE5SRZZ5XMWzm5OKtquveo9BVbpaSNi1mz4DzG1PYSdPsQ4lCnz19Y
lfYmB8eP/UHj/x0XlzEt+kTfBV5zP86f7GtlutINxVpa3RIKwUmnTzc5lh7odfRFGRS7FLTWiEV8
VYbadcAZAkPy1hDwzXDMOvh/hCsMUnz84t3k5Hhi9nyHyMKBZRSnyYi30OqX2sBbmV04qhInWaiF
vO+Rx1Mi7C/sir5Jdd4M/hMeTwhxUrx25KNMGfgmLzVQtQztAyCYFUwxXrgU8RSvFq5OzKRXzVRF
WtOqz7lSKQu0oxL7qqd7p1S2cKb2YCIzxaedQfOYd1dPSRe5a71QZ4uDZ2cXBNBQ6yXPIYlJl+zm
4J0QJ+gaaf+JNXG0ZV+k8PIx9qVY6KosaOCj5Pb8nEZlRJWWRqJYK77+wxHjhnoTBIE2kGt6lviy
4ec4NBINoLeUEzRIvvgRahneUxcK92Xn9pl2O4kOfVMz3Bi5uWy9RLhO5aS8feG2DYD1/AynqFlA
TjHinZoNycJgQytZ0ZchxUzXmS5MxSA3nCM7SHJAo9gHTgYSfUCk8JSdkM2wlNkD1YjxHFTQcFJN
T1XeF2uskxU127mCPD+pNHlwesT9XjN3KPHq4LUb5AKT1A/Yu5yMI7GqBno7ef4o7HzrqYQI8z5Z
+g3fzidwgpoZugEfsgrcVcrxoI1QQnL6RMrpOtqOhDt4HAQQwYaPxGJSq6UK0e6kCXG46iwDUGke
hfS6RUfd2Wi595rVPOR2ogLxZutS6RQC9OmlMNKLMZrKpdoKCNG0O5VyZJEefqBVegmykrL3EBAH
QYGqKfmmDuFjBB0RhbSQGOWGwd+WpbyOI/JpqWUSxoWTC5WGges7ILuqyqZncDTGWusJR5H9e6H2
xcZHRZSrE9wZWW4pMmWMdUyiGaIiNEXVS00f60SbnGzNmt4p6OqE35yhGYJIRKeNnnM4kj+a9M0p
/3BGlQoVGuRr3j3nRbGqYtz/gWwlMAte2oBIkfmkPhu209KmICZzHAZemSq012axUaLxtKnehwh2
T5y5IUE80a3IfjRtZtCtJp0oIMoPLSBk8GGFzXJaW5VD1xU8FZQkc9EOE54KZtKCmKt+FQqOKg5v
Md5Qllt6dz2VUdGCCAnvRGvXNGLljY7YS3TBqs0Q9FCVfUjK7IZzCWpY7gLZUsNozayL9U/fWkTU
yVjAOMDWgE621fZhgD7aGFjLC4P9sEnVnb3Weph8RqZjXaaatiKVl3IbtvuFolPCVbW7KVXXkZkW
m1QIaFadcdIUZK7Tpx1P/OaUqF20fuFDG3KymLz3TK/ZPzQLgd9vT/HlwZxR/hq+nJOpyV+pkL7k
3awg1cFdExGY4gVYI+BuEzTg4ex36wYa9hzHcTjVJ2NCh4v+hN0zP32OA0jtSeEGU4Dvh/6gNlut
plihVBWFF0kEU1nHobywOD1wXOszGOy1dl32+lsqmYF2OpKBM4XlpTATa6NOGMLMAge5VhvNqe2I
8hKL3LUS4Zw1c/pVWeTRoSXAoS0hnqcji87IimOONJWxdt9RSu+XXdzZbus7gOm88Jn4q/uqs9tb
f6Jd0dj6he7l3W3TxjHTCwUvCsYtJ8Hugc7eadsoDZUuM7yJkOjqydhxL3u4b5NNJ6ECGFnquos7
eXgiwrZYJTUlEkJ4H705Oq23Wrk1gAYwaKHBYnM8jc2ovjDGmmJjNxssJkAKO9WMnrSpjd6qSD13
yI56yMbpzRnoKK0Mg9OYhb7hzje7uejVXDv2AC4xCWGiFl1RrYTSGMvMA+RKbJfYYUsorifaCZZF
p1ezgxcv7thsgW245oc9zxm2jq56W/pStKQiQmxpnUb7HPXvPhjHx7ybSD4oG3s7ZpFj7hRxas9h
iT//R5P+9/pnKBt2XKSuZuOfhTq0sn5kQx5MPj0TRxpA6iyFSqbaTrTZvmu9XeOEAXrgpZR1UKRT
sNHI5fQKeptRmK8CI01du+vfO6oJG2US/pmmgBWpJDbipARHPP+nWFcUF8TlTUkY8Wk1pPFpZlCg
RiKaMBOvPLvaeNqEj6OVrtSIjTLyfOeVRFSNJtwtRcJq1FUiDK1SkVcsgMaVbunOwg9DfU0Mawwg
Pq1W0hy78yRzuvMI+CYgN4+9fT8HCQZi3nH8fDTsMAqXoWStW9T7W6kReVvWpi+oPcIG9pLcOy3g
tmDC46z/M0I58yHgZfz/1qQ1FufeCMp5wm+yiK1m/isJymyTPjrW0HBJPlL4kpm0yiWc1L9u+qTL
8fSnRkZYVnzuEARijMG4KRpl8zMJtMpI3Y71Dp+1FXHMdIKz3jBBv8//JOUEPC1uMlx1I/hpDSoS
ORr3cRA0y1Ko/qnWm/MLKQG8a+nEAVghvmqSUTdaMiMW5hBCMed48mjEPuABuAZMHmr2hsUbOv7O
iynaDqYyXalwITehVFAKUdz0NZsDaoUgd4SGSH8nym5Hw/Fv0+tyfqHVOnFZWKXah8nAtGYRS2+2
D5o/lIIz5FqbM1N9/hVPBiPR14P4tK4RR84Bmz48s2VaRXKrAlKFo4FQvGHjtRNNilBFqf3yUsbj
fSMzb9f8NXbT2ZsyXyrG0bcpHHnjm/FwJkMS6Mx55CJbifajESnnyVDdI40eL6O0Ds8sO6Y7Icbw
pafDchIW6HYQAeabLqyr0wyKHU4Drjt2IGNTbCU921RA0QKsBqU/Nh5RsP5r7kNHAWmvoUOiMhyx
rKm0Tf3u7K+vCNXJW/2MjdR0vziJEAus/RwhEEj/tzTRx4cRdoRaDPhvHfQwNX6Rs58DsTIqxEFS
SzfM5g6V5xBt6UNRTDInsC6yxRqZZ29K1LDKq4G8/d9/yvwY0cp815gQJJX5M/hEz5tNX5dvViDM
VUo800LjVzpYCPa8azPSSKtyMWGA3ASVb+8M7ZUmxnA2iiI9TcFjidyoLwJdv/n5jIDczK5rKg+k
VuT7SVWN29hEwBYU2mNn5c0yUTlGhkgAZXPKiMgxZ1reNrqLukquSJDgecmIwHNEhCe6mhm3Q0PM
n4Q0i2jdoxTVgJsKUn1h4oq+IGyBogjkVVuUuwra6UXasvuwnfIKk8o1G3XzMjet5q7kCBqkxXLS
KvrNBh06OKrV3rDVZE84FPiicY00GfDnMJY3JmmmpVK8hI4zfi9VU6XV0pN2YbWrsPYp9CdDfGqI
kgKMrKMryynP9c5xVprq5VfUP/EGEEu79Ov5bjgTvkjVB+fNaXeBOKo/w0eq4HkgpxiPcnBd9fZV
1ZHVVdT9NWRAc8uRHXFW3BcP6fDDC6aVhFUy4L248T3HuDGlzYHFiJ6AX6mLSOEI7Dflua1hv5cS
5pNs9pBelYuMNXMOnaKnH+lAb6SW7b3CQ1ALUeMcVqh66WOcZuM/iROwWZ23JnronHIHJxKttIp1
qL/2mQi2Q4VZqTDxKnY+2U0mfm7Oo3DwVMsfn3CUsLUNKje3YcF1lbXSxyp97ROotiCvtDOhZSTK
DOUDVj8AkBGMQd9Anh9Rkr0B8UEEgJJGb/QO3HEIdlVTmHcl6tpFA23rso/bq1mduoq7voDyhF3f
ynMSNVP4NT+nRa/H4d4bJ3XfK+pAu4aYQGD9DJpOOtfhUsF7BJLdjs+pVREvWRnh3ggSchttiIPV
SCJhIiSnj946zSV7aPz36a6h2LITI2Ka4FalTAYS2awWU9mXW8uwKjcrIN4amcxZKFGXgZR26RUa
mym27ZXhE8yEgeys1TjcRIHGMo95MLIjSNEdRMVUHwiCpSDQA/oLsu5iQNkIQhWpTBhlFOelQy4r
izriReVcYOwxRLyAm30WE8i9SYgBQViUA9FQ9x3rhds0vQrPc7oQat4zDdFthjRLV2iYmUw9JIB+
mECoONairAjirUkkXg06/i0Tt1mkVJdWDFLeRoILghhSQ9NuAnTtYBWvK/AS8Fb6ZQ9EY4+Gy9nE
vEfJmCO0BK066Zchfg/eqCE00X5vQykFGJ7Ey5QWlkwqwnD0lJoIxFVKOAFJtoW10UkgzYeKTW1q
cxTqvLvWTle2581vJ+9FqdJpRmlRLGvr1VQa15VwfFc3HePEKXTXympr0yTqY6bLe/YRKVvXwl5M
NgJBR4fUK5gaOFMAyHbxJmUwZpGvnYUDiS4jan2aaTaCTvWUtS3nXIa8KFPC55Q3lFGji7I1tvVd
nbomg3IVtY3m5kmOPiZ8pA8WnrCo41HCcAl5+qZNladwXv/GWlx2LOIUVsuLMTbPgpGGvhqo01J0
6r2gWrVAnT5rv6wY0uIe5fFwz9ehK4haJyf5YoTdSbqSvLSyEdqCueNUQwdGctEB4sdsjqFShGAQ
V49c4zlY+oGMtwlLbobzxkqVH7kCt1AzSiAgfdKscjAAQ4MSVIQJuSWdvxu68LFgo444GqIBZoa7
ocjhzk8EBsbTj0FLLeIq+VjeTmt4Ft4S0e6ZqmMlmxEfxIcF21Dt8RRO69zqObbTdlqocqCFV1pz
RWYhvag6dch9HnSMjbZaXpdCnLHhzZk11VtFud5KDKpqKJEKU8FKzV8zjMAm2Tq1tpNmI28tv8vc
u2i0/s3rMZHWtfnkcHCLbeOUJ9q4now32iCQf1vjPSAsIkPj/kLJunIbNoRXdnO3skk16rUogisK
wY1B2kbU4T4AWx5w2q/vtCa3V3Cbc+Jf2XaZWrG3bTtwO0MlTpX2CNwYtLCCBkUtYqqcRbrkQE+0
xHzRphzuB6FwSE40yS2ocmLnCCEnc7OSYjNlBY6ZPHJF0rw1ILIWvn+dmkOzH0JZLGnj7GWekQDR
0zBSzNMuhtbdTRdpisS/0sZdQdvVdeL6ftT13c8vEk9wZohnOLli46KeeZmWLqVByCNpoCwTJ2GC
uZ+SLDngdXdlxdxlxa4gUaIJSMvuCjN+ssSevSOm6F4DBnEiOnDnuEgJURzVm0iMjzWDeNnMvhUr
QshoUxBDYhg/li17ozlGxYglav/gaszV/tGMELxkr5FBFbCLIW5ZE0ZlU93GSndPgti9OfK+DM9s
ANiAwAu4XCM5bazE89v3O50A6sKzZnsKAX2r2WlTRq+1BWVs1Nayx64hFee+JaNsU7CoIZ6nFVIi
2Aja4Cqa2hdZUdQizS9Z4hJ+zAwLk1iqXZqjemcqyFA5SFHxyZMnxI7minhAo2q3GbuDkzKnIJTr
1K48EG62YSCAtimqw3ME2hZRvI3m7vBG8arXGieJPxrPJM5DTKl/3j/b0FBmh+XaETjPan5rXJQU
pCzwX/Rdfk6yvCqv6KHA8ZhSkiX4Pk6gbrMMXbORjjtqsd61T+2oMcP3QnKGcDr/toCVQ3Q5ZxCZ
q4j9CHr99sd//fO//+t1+L/+e36Z443Js/qf/82/v+bFWAHYaw7+9Z9nN+vbn/+P//kbv//9f25W
16sP/4L7np8/p+/14V+av8b/XJSP/dfXWj43z7/9yypryFO6at+r8fq9bpPm5xfgB8x/8z/9wz/e
f14FzcH7n99e8zZr5qv5YZ59+9cfbd/+/Eacz8879NcNmq//rz+cf8Cf37bZW/j8b3///blu/vzm
WP8QIMqlikrb0R3Ttr/90b/Pf2La/+ClKWzHMYSJZNrWvv2RwTcP/vwmjH/w18E6CmlIw3Zs+e2P
Om/nPzL/YRls1BzLEJYuNLaw3/7/7/7twf3vg/wja9PLPMya+s9vXKf46/HOP0vRNWlJW+NcyH9/
fb4GWclf0v6PTevQGizoMl2GtZ2QH3os6Eo1nCi/3Ih/feB/8gHm7x/QAN/uhACJT7fWe6fRqdxk
bOdvvnZ14/erZ7qYhjCGmZjZgFLP6m7K/L1XG/7ma9efb9svt6dtNZZtz4DPmgRzZZ12n0+I8eJr
V2ds/Xr1qsz0TMGotWrpr5JwO1F1RXIbNPcfX3++C3/3cPXfr49TuM11k7yUvMGE0TQCT6kocjcW
+vTXSvDbQvCfPF6G7q8/IY11Fc9YCcJzAIuw0Nq4c1YBBQzji/dI/f0DxpCQQbXu8G5Gor6uVF8+
Sl8M2SeXP3KLTOf3yztm0ABU6CXNIlT8dvci5eXA9//a6DeZ87/eHlAUIkhLR65Erww3YSQ6moOg
qq1Pbv/8Nf/mCZsH09cjFc6XSiEBXBfKWzIM4ntoDSDIa/pMkVOW11qDVBWIN9gutWxJVft4aB1Z
N8yDaY2scST/hR/G6y4Xa38Uc7OmaCNt9fEHHHsw83//Zeax/UxJqInMFf7ACdcXMH9QZTSsSZRq
BbXgjz9mvlF/dwPn3/fLxxSapg5DyMFdabBHGIyDgoKg2UA26E1rUwT56ccfdOz3HMx1P8EkOwCE
W/WR+dRmFNE5aE+LyOjHLz6Sg9net+XUlzGOIAIy0WzLFjWYXjTu177/wUSvGmJGbbuTqyKNv8/Z
GLCNRkAh3cPXrn8wz3Uk9FWrF8ZKlDSyBk2gCLVU4AIhnPCPP+LIszYO5nocagnLh4lkDA9kCUhb
18/V8swnnrVUvvYQjH+b8LWPSUyTKx0NmWqCOa7ir72LjPln/TJUZy6T3yI/c4suS5J1gXZPX8Jl
pDj98f05MqeNgzmNhDL1696z3HEsB2IEzSmiU1SFw/TJLzgyB4yDOa2ISU5Eu9qu0Ssj0kBv2Cv4
kjdVExoXX/sNB/OZDE2fGHPTcpFRB3eGlWrnetqJT1aLYz/gYBL3Vm35ROgQgkkSRBGjsQ3UW29I
VTw45NQYNx//iPmG/82iZBzMZDgW5PXUmeNGOk2JE2hXXYhCU68RxZIarYFE//iDjv2eg0nd1b6l
JpTaXXBxzlIr8a7vaMIP4bWvJIAWPv6UY/PuYGqjbKyTHmKg61eFVy5anTQwAC5zyn1CbUqjG6mi
FOr7jhrVxx95ZCjLg6k+U0CkQSvWzYGLgqrOdMi3rbf62tUPJnmphJTKRiVYK0laPo0Z6WInqcA3
8fHljzx+eTDR1Uhv2zEIkMkA0NdZDCO7H3dlVEPFCPNOIUFk6sx4+/GnHbtVB7NebYq+TlBeERGg
Z4ABOxhmLhJgr/pk1h95/JxTflu30lzRixLmmBuDlJ/2nkITcqfJniqpAWB22wlTLU5bn5rr1xYB
ebAIeFAJ5te6v65y4NhdH6jLDnDCJ79Hm8ft30xPebAKIJRt4sYqHZdCMuB6UzN8k4pojYihV/TU
vjdsotxdCTZNXCgwT6a9LYRpfa8m9BZfHOEHa8SkJkBa08hy06zsXxtpvJWKgpHo40FxbAgeLAzw
H1QrmVrThW2hnDiiedNtKt0cRfuVrUvxydg7sv7Ig5UBi+mIKKux3GyMMv8C2IHu3WSJHZhbhCO6
8/zxrzkyxMXBalCbRYCK3XLcOqPGvpIzxSwisFBdf3z9IyNcHKwHDjSeysd47raTXTvbnsCj/hYU
ksrPoBPlQ1jrKv8HuxuEAR9/5JE7px8M8bhygjwPJrbHpUXIZ+CRqjjrjKFuaPuPP+LYXTtYhjDo
h0MCGQlLYhHdkfOLJ6Oid/O1qx8sO9NADvYQNNYqQ5SzbdGNE5iZ518bWOJgzVEV6lpWyskXZAAS
Q7/0oNHa2mgBtTTT849/wpFJIg6eAbpsiNheYXG4k/k1yEN8sLVKkDeaqFN9GNOvLWfiYL3JhW3I
DFm8a8+MnSAlplFr3z7+Dcce8sEy4sMajtD5TC4Etrc+nGAx2WSefXzxYzfoYBURERpqNG6TS1sF
oYblTdCkOjW7ceh0X5MukMWfbDGOfdLBQpJxilKiiKpxAAhMzo6auTWlUlFXx0+mw5FJrh8sIsCp
rWQok8GN7CS8NyyMWLJBJ4IKCDczDShsyZNqfvKDjjwX/WBJMeuxwATl9W5rVTYA5qG7URKBtunj
J3Ps8gdzW1otgTsll4/jcteDQaT4/clDP7YyzY/ol2NKHY1pn9dO7yoVkfMORXsNx1yipJ+M2GPX
P5jahPT5QY2j1q2qOQdrNHZ9QFu2oWX58b059gEH0y0jplabesZSRdMOfPumj6y1JcNPlqZj4+hg
xo1BOybdMBqrEazizkjouTOu8Ktq+m2MVwJOsjp88VkcTsAGWE+acqh2gmsnepT2XZe8fnyXjo2g
gxkHscSzLbp+KynGfB8mBD63NFY+WVqPPAPtYLKFRUHLRUvAT9bffeWHV12F8pP7f+zSBzOrGftK
SwMaMnYRwkw+b0hv0sJPBueRu6IdzCuO0EWRmwHOkZn9DRQgSj658pEVTjuYVumkWnAmWrnK8QA4
6V08Xaqhs9Lby4+f57HbMv/3X6Ztrue2Xc6AEYwxmwwC3RyBSzzIF+/6fMN+uXygFuwa7VyuSLzQ
43GbdcYuffzaVz+YsJ3TkV5NP3Y1xyXV2NugHfXF7uOLH3uiB9NVH0VYZ3mPjruI1hk66wQl5Ncu
fTA71aKpB3JadWgmNqiH0TWG4ZPbfexbH8xOGyabbEvgJ7ZqT+cETUB4J5Bm9aUvrjq/P8wetU+m
6+WwMlsfHThxBCsrbS33a1c/mKAAqGEsVumw0obePu37JjrzTJl/8t2PzCP1YIY2VWgr4PDJwrC6
GzUL17Lr7juVlO6y+tp+TT2Yqp2aDAVepJ6x7j/mmTR2OuFMnxQHjjxZ9WCelt1YEDBmE8xQR5dV
Xj8Vwnr4+MbPt+BvzrXqwRzNSgTUZsYoAc+KxX4iDTGs70kM2mVjDwSF6MaPP+jYbziYsAURTimY
vm6VG/nKgfEQS/OTez/fhr/7DQfTdZga9FEotOFtWD/SxNzUfoZ6rPvi2DyYsmOQWtiL1HaF7nsT
Q5ZUySz5+KYcG5iHU7YHKGHrXbtCW4VqY1iTR7lzhrsWY93Hn/D390Z3DqYtSmM9TCSf0OBqKfc9
8GlCfD+5+JGqiO4cTFs4U6kfDB7RlUI7H3QyCGbHD87utBrm2AhYTWh4esMFJ/LJ2nz0Mw8mczka
GgahhsDj7lltAjdOX0T8IAoakcWbhJyY1xhB66918+jh/77ueQHh3K1ht24t51giYQw42/g5RA59
/IT+fgzozvzkfnlLVhUy0NbyWkKco+QmEJa6BkgDxAvq58uImPpLrwfdOZjpjqWrjZckLelEqHps
0SdbjdL21ce/4tg4O5jelp9iPU5k6yahcoNP42ysh3erM54+vvyxm3QwxRUMpnGmeI0bB/3O7r3z
MR53TttclYV28/FHzGP231cR3TmY5mHDQbutw9a1/QjbXde7xTCd+n52qQ/hXVqMlxaM+48/69jd
Opj34xhoQsInd01hDRu1A0+iVCSPYL2rPxlW2t8vuLp9MPN9OwbAXXujaw3q7VQQdi7DPsC8BGje
isSVk0EhIwhx7zT+j7KL+22hwKwrGmvm/ZkkJgXal/qgVA1/H+L2/+PsTJbk5LlufUWKQAgQmmZH
ZrUul8tle0K43ABCCNEKuPp/peMM6uUrkjg5sp2OEKBmq1t7PVmPWwbZdVHXVN8m4v61lUqRtSpX
JrGF3hHOQwJkbjAwq9tIsYE+yJwUkJH76Q+cmJXIza/WDuCWnnP+/d1Q5RyScS8p22hIcVfcGtpv
pHs0+hRksGW93DXO7/xBNwxn4UAB9iss2ibqgwEZHwPSbSfc/RTQ+ex8ByLWclzbFS31kFlECMak
rZXTATgN/imuMHe1SFZWLEs1NQsHdvDDvolNF8kxvLO9AeWDmkcGF2tkuMEg7nJdLX3ALCokAGXi
WL5oI9ghHeq+OXXDr+tKngWDEYB4fyokgnJJPo1efcxDfrxc9MLYD2djv/J0AyV80u5VXb9Sqx9x
QQYbGThlXC5/oVL4bNxnpoXyESzwKIWFunLKvYLg/LqiZ+OY4BSjc1yEyG7KvwSqP5hKvlwueqHD
zDVptHSRG1PFQCPCXA78dLHJ4WtH2gIp9XAmuPyQpaqZjd/QpDApiMWZv6j3nqm+9aL8frnohVbl
s2ELljhOvDiKxjUh7M/HCLrpreevXdouVc9sqIJfAwVtgAnDrxtwd+GMrVuYimawFjWN8h4pjrw/
X/cls6GbpWLsY+20URP39nFs4L431IbeghWc7S4/YulrZuN2atElR4KvMYX9MhbuDbXkt+7inx34
Q9c9YjaA+4B5SQyda4TEyxcyKWhj/efMdg+DaH5ffsRSb5oNZBonEjYvtI5qB/6rnE8PTatX4ufC
LDCXqOkOudyw+aqBXx73jdd9gW76a9ZVh2LgbyPtVkbdwifMpWqOheGfqm0NHT4wbvCdouljlhfF
6+Uacpc+4/z7uwkT8q2OI/kEGcTfnK/un+ZH9dLcly/sLfsxHNNHfSsfzEN61Df8ZHbslD6pG/Oj
/VE+5s/lyjssDMy5aM1D/i5wRKaJxtY7pgNMyrg/fu9Fel0vCGYDH4BMpHYAnxoR+UKD+5y8Xa67
pao7N9m7qqsDeBj7BO8tW/8UwxiYBmZbwMJBl9MG2SKXn7LUAWaDvc+hkggA6ENq4njCiHloLRLX
ryt7NsqBf8hbJ5RN1NAW/pjQuIZffKyyD9cVPxvhocZVHEprIpN/TpP7Nnm+XO55nvxgARbMhnXR
+5k3uh5yJZr+WCVmNzwR8wA8NdKtwReALRUMYC8/aqH25+I0txzcko8uDPiY/kLhq+ZU6coqY6no
2VRtZSwMUDcNlkYwgNx3FsbUoMqNo9ldfveFGD5XpskY0idFFMghg3h0mzEaz76rNYt/usHw9/Iz
zi/7QVPMxWnaSpCls6KO+NjB4n6MH6qB7EVOn8YJlvukueFZ7ax014VAMReq4dIyoxS22hGyox8Z
nEZg6AP/Zqf5dfljlso/t9S7AZ0LuCHJCuU72DY4Aql02duQ8ZW3X2rv2UCGyj9M8s6vI+TawRkg
/ipKJNVcfvOlsmcDmbUl0gUGWcM0QW8r/kvWPy8XvBDj/NkQlrCqTnUNZ4/Y+WKSB5KP29bybUB/
sWzlUsk9D9uP+tBsOA9UZc0A19vI8+Gk5aT2njTNN+ATYV0jXLrF/x5c1RwbCZNsn8VvU2mfYpLf
Wd3dOeX0nZ3TjTjUfl4zAbPVl/dhMu58uAqujKSFjjHXrVlWNFOVJogCKfvkQlUCjwv5ZDtv5cph
IaB5s1BQDZT7gJUg0daFob4kI2yJQNOCRRDtkeSvkSpPYZXCX3QzrTTsQo+Zq9lS1wNtzKDHiAQ5
hLB6Ae0GeOUrK+wckt6NJA1DhEkUpIq8lh69ZLxhsd7lfE3OuxDZ5to1pF7BBf1cXw2NeqBWdIfM
8fa5oWtjdekB51p79/5KdsWoBlFFgHbIqCaFCyOZ/HsawEnJBE10eXAttcEsImjpVQVy0MCqEnzf
wi1nhFn45aKXeuwsIHg2qJEziA+o+28D3K7ArFXTt8tlL732LCakGmb6yCZE2XC6AnRq4FmFNM0w
Xnn3pdEwiwdJGgBmAaAP5GfeHklDu3i0B0pu0/I3ceCTZoB61Wsq2IWKmovQurEeQ2fCxzjTfeA4
G+bAfAjUq8tVtRA+5xI0B1batiC2iqiAa3X4uYW9C5A+PP/Ds+s6ETs/+l1XlRxcCyTQV5FrvG0C
pxzNV9phqWpmg9jF2M0aZIJHVQdIFdw5C+DxBqtXYsQ/QdYHcX+uBpOgkpWg/qIfHeCqc5h2/Qmc
lF0TIddzpw/5vtpm+3xfPsXf4WZ/4x7aLZAJO70vD3WU7tUT2Dy7dG/u1ySkSx88G/UZ3C/Daiyr
KPRGWd2HYTOpe+h7kdScA0txvNwnFp4y1xAp5kKPGNdVVDTetmHPbkJggmyua7R/+7x33SExWpBJ
GkClrf+ECGM2WZN/Dm3L9pdff2H0u7Ne0aq0BXECgD1XMgUbmSRx/liwY7rr+rN7rrZ3H6DAnbBI
ma6iybPwNM33Uqz1uKVXn7Uv3NRKOOZoEylNLWYNDXLvppU+fFUv181C084lgaMYiauA8oq82MA+
FeRIADRg3XNd6bOYnoW94QkScmAMBDv+Mygh/VHU5LqOw2ZRfcL5AnY7KH0Kfuf6p5881WTtinNh
l8BmEZ1TVLtqFLp8NzxhSQnrGb7VcChp3HwL9R7cHthKJS218XlSedd9ggwWNbCfr6IMWL/X3IsB
UDTGXnWP7brsv6W7Ca2xCfRNJKfwJHj3GQpHMFv8T5dbeOnlZy0MZl1ZxAHMUFJOfuUlaK65Fu7K
texC53RnDQxDhQl+O4MBGbOIUul+cwZ1U+n8ynE7a+O4S/OWQJMc4T623zoFD7caFgTXNetceebV
Gq5LsWsi3w0f4KZ8o8O1m76l62o6X33nuFLOGpg/JcDC9NHgn3JgCOCnDUz9DtQW2Ldebt6FFpjL
0BIuK+xaO/SeEB5zP8L2mwxXdhDn2f6DuXSuQyMKrJgUrJGoJ/c5YEgwywAuCp6p8D+FlnjlAxb6
J53F5qT1uhIXL7DJSgPvmxcG4MylsVRsJQYtlX/+/d3gpR2c5joYRGLVWsQyaqQE9sItg6C88gNm
45dpGAxUBZqaM7NnMQN8aG1aX4hx1P3vu8O9LyMxR9HhBF9XWTlHt9FvTQWTxC5gf2xJQfYmvy/3
pKWKmo3lswNXqEZ42VXwW/TI+XKar+mNFvY+/4bJu0bgNushFcCHqOoJmddkLI9hAWctfV16iTvX
qXkgRgBqTvDyY3h27lRRObW3zRlmd03t0LmiJoMsH55XQxnxYnpKWX3jwfhkpeyFMezMggU85loq
A2VgMpPcF+oUeLi4QKLRNW/uzmVw4zTyMQnhPNUAhwf65R1L1zY6/zYEH4SIuf4NmVFS2o7B1aqQ
dfEMAV9jb0k6TWSTEHjJnBctElikqoZblsiQVIRzNpna26RXI/1h27EL7nzhVNiQUc7IyYIfAYcf
k03w4QxZYneO5Dk/0t7Nh32TlIX6jIcm8J6lji6/xm7ZuZ9AYo7Nz6roHPFAPRZ7T8zmyelsaXwz
Vm4Z/wGEztbfGUlrdle1JawFoEtLsvuROiXdK+nAfFgCEUY/4WShANcVFHh91QxM53IpjydO0iW0
jFoeZJ+pT+N7LkeyorL4eNhSMdurATdsk15zEODbs+ugnzX+bTMWeuUk7eMQROdCqAyG5TYMcozc
URyaPNt56o3B3AoecRwwBfXnmk5K53IoeJKTYMRZUeQZ99ZDN8G9wfFy0R+PLjpXQHVV01Jf92Xk
kMDu656Z32Flpj3utde04B+HNypmUwA8wdhkgsRAyQMEWBaloOuEgFvyWK3MxR9/hDvXgraegCtf
VWAWq+QnACVgb+3cwuXvcE0duXM9qF/meZ9wt0Qmh8DBIHAHAKykIBNcV/ysfrQ2SO2vEIKsscgH
Lqu9n+WYZDRZef+PB4HrzCbK0VemCTqR7LswLHgUwkQz3EyqGIrT5S9YesBscqxNG+u+m8rILViz
C4hCHiaObK8rfLbMDYVbd5nEQtQl8PDL8rbbtmH/dE3hVMyqRp2DsWgrRJ8hgCdayT91af/rctlL
/X5WK9ZpmwQWmijbA9SzMvqtntSXphxeSTBMK/PXx12filntJATGMMivwDK0tn2wB/dd/QBTbHpp
WAfY0eUv+bh96Vw25ycug2UlaqkPql7vZJolD8IN8NfL5S/U1FwLBzchwesiRBAas+TNUd3wlasG
ek/eF/7fwtfF2o5+6Umz+QCbjqRJKToTRMYZwPMySf86fk6/lQkUGBshEpAHL3/UQqXN1S9Mh+lo
BltGwM7cj7Vzyw1b2fktNDo/P/LdgpGd6ZTUycuogwkeIEnJM1LXfuc5v2rTjaXFf8uHErEqwfEx
EfyvHgwJdpUX7GunuW7OCc+N8+71qWkYH8Ggw8D4k/L71Hx1huuiBZ1LBQeVehXcg00EbtkXZ6IK
VvlD+Xy5SRfq/WxC9v7Fy3xSTRDCL97WX3V8mye3rrdS5Qu9JZxVucwHy2ECUeLm/g5OQlvjXHc+
ScNZiMsIEAF1gJIrRT8R5CMCUNVuAi5XKmXpzWdhTjm5SEpbIl8PYLK/eRbAjdr1kXmzu67SZxEO
aV5ZXOXoLbiI3mXjfeH+0cB3XS584eXnwsAa/pMSXoyIPBN4aOOD51+1JKF8tmvxrHBZTzKsGbxf
Qt97NmqAlbr80v/OSf53Y0HnwkAST4RMIFBH5V6fwogdYL65S/bZfXOYtsD0bvxtvU33ZBduLz9x
IWzy2YgNYMIyeTBMjUgGDzjTdy2IKvIo2vxLrPWVcxmf9dSmVEPrn4+FfIJTLQCBejA8GrPPx2Ht
zODfAehHVTfrremI5Iw0HHWkTv3Oi9pdfYKkeB/fsIO7d/beFlbqURHZ3bAfd9UJRvr4W3PyDnTf
bkG82ovrujWfdeuptTlSAgYdkQL26yXfeQI21oCHXm6xhY49F8vFRuU28DGlAlEPv05aK/8NtGj3
OpkO/R+VHNAeZvCwbSOe0TfIrhvuw6oR3657+9k0bRmsRwXHqmYcGnc6cQnvNmA2GnXdtnAugIOa
haechSBiwSGUa+jJ036l4s+v+EEHm2vfVB7SfIDbaxQAQl0AVhaKIN6PEhe4kU8lYwcPpOUCPtmg
na8Em6XGZv+dlyR28XkjsUHxigCe/XXdgklZjQmSp65rj/OD383YXISirTv0Jm/siLlLqhGerLzI
ib+yJFgIMMFs6ONa2/CmAeU1i8lLSrsD0/J7otzIndTKIxYm72A28i1w1fB44gXcxqEAC+VLE7g/
z5aZl6toqd1n47lMes+UbqujyQFTDqRGZ/gGI+RN4QI8mT9dfsjCN8zFcWU8DaFwDKpJOndpewKK
aU+GeiUkLXSjuWebrmNeihLYcvhgiK3TF/3J+DjKuPzuCxU0F8d1NbFtQGsN7JoRjyHt422T1Sla
vA5g4jYBCAjiysrD/h0CfzAM5zI5xyuhxQhKHUk5DRtahg+9BTDMx8lZmFc/XeZ1GxCkTxCDnEgs
ThNhW2vTl8vfutCd57q5po5p4CV+Ean4ZxsXG7CBAFMDqhOGX5efsNRWsxGZgiMnSspwr+Qnw40b
FLW7CZyEeyvlL33BLKTkBRh/yLUvYIzh/NRBl24r+CfDNGbc9PCsXgmWS/15NuzhE127djovqCun
JfdCjXly6IKqBVAZrn70z+XKoucx/lFvmI19pK4HAK9VQIEAirEdS67sprJOg6zCMohGAI237ST1
59QE/U2PSefVkaCPgVGjKmflW5dabBYgvNYPQ+YmOCOHRzV8F1lbAe+hz5jQla88l/TBV85Fc2Ml
YF6T4Al9Ij8VimwBoMKZpyY7wuAWGjgHjySPUqRAT+fxylMXPmuupHNkGaeJhEMICDXeDdxdwffp
xuS6gTQXzWW1GTIpQQ4A9hb8GpyEj4n/0vnw6XHgEX654pY+4TwG3s1uHnx1nS6mqKYmfax98wT0
13U3kHQunAPrHPp00apI8cfKnrvZTwLv+Ote/PxB71486+gEaUitos7QKA76QzfVK3fXS3UyG//Q
GKsi5mBsWpxeWKh/h/7/mab/f1olU2826HtZuTXoCyqqhdBbMQYtKCF05b0X4pY3G+k9mAgiV6hv
XXjixus9ID3ZOB1ZDed77fXicF3Vz0azSGVpahdV73cJrupCcYJp43U5fHQukWM57WWdZCqSOrUA
91rm7rphwJR11cvPLZy8iY7C+DaP4rr9DiDg3zIbV1YoC7P8XGuV+rZ2ujPAZQCRWBS4YUz96iCT
AJROoBCuTJeic9WVD+aHk3GaR1iDNnZnRD+Sux4Q0OnOK5oRTMQOC+7L1XXes38QV+eaQq/sGHLN
GvBmLTv4TnnX+2rrss/lSI4uGPZEZtf1qrm00FOC1IMEMnxIUgmUabCv8mFNsr4w2bJZmENaaM8m
jSGNm0YY/3bWIT9rf3CiOoaI+3JVLT3j/Pu7iERC3FxiDakiIG6az7lW+WGwgmI5T8Xz5UcsjPD/
cZurYilchc8YuD9sNTJqz8Mv2MB24Q+Pw5+Xn7IQ/+bCMvC8jIJ5pYwSmvrtDnkjXr8NxlLylTuT
pZqaRcGsMGaCc6GKSG/sIWedAigsZjAuTLOVsfhPwfdRx50FwwIsEdB8OgRDFlj+mPuhS4+isZU4
8liDdBL0AG6mtXUxtza136IqGY71n2nRVs1vIBR58ALQtE13BYg8I9RjNRzHE2r0p35K5U0hjcsz
4IB1UN+2SojixmZenx5MmFXOSQFW6x6HJOzsvULPIFssRHT+57ommoVgI0Knyj0/3RdtMB0TRtsT
rqqzt8ulL3SzuerScWMxqczPIy5E8JSlLaikxqu++lVQ7OOAieu2pXP1pYUGAF5ZfR65ecp2Razs
AIB1k3qbtnLVykJhobPNXTKBh4iLwapkbzpTNAec7ddbMiTBHkzGku8v19hS6J8tGcggLG1lkUc2
BI4TGUk/ufYehY+jzzz+ArXBmlf90tfMhk4/5qWB4ORcZUW2AbOqOAOFcnB0yNfLn7Iw+ufKvVFp
QF/PSj1KsqeAw90fx5DXFT3rtZhts8x3A7JrOQXTxlf2RgcweLtc+kLVzFV7wh2CGsgDsfMtJ/Sx
d8PhGPRtOZ6AaJJr6foL1TPX7xmIm0G+bGQ0itbsfapwHMzytVyTpdLP/evdHNKlqYG9g5tGMRPD
yVSkPXR9u3bIvNBL57o9rBkYVGMq3jX5a8e+9W4Bspa/MTmU7c3a7nmpGc6/v/sE8EagqOnPD6Ea
0/i3xP+dj38uN/FCYPrnbfKubMGyZJBeFu+kbOmGwH9sH6ewDTdFP23OAKfLj1lY9Jx5P+8/AUab
IQyeCVDhsvsCmCLbNCF9dEdzbHR2U+vE3fSxWlm1LzX5bEQPOuRwmUlk1HWB2NiKJEdVXql/oP9O
Bd7VWAcJlte7pQAuUCGzzSnRt6QD963d5apaau3ZkB58Uyd+rMXOKbOdts3BN+UvPqydZS20xFy9
F1elIHAGSPel9YYfJHMeq3w8dKWX/xll+hzHY70hzuhe9zVzvR2kRoZq5YtdJa2H22VgKg/6jDkM
ErdcG+MLEmA61931ZYlVRJUAzREg0+82wIzKb7HgsvZOBOVUPjHHKfkrVia62RXQtNRvOGZInENn
U6JWHAUWut1cN1SPcRvwEAeeTZ/l6iRAkCsOI7xY1hKrFnrGXAEYA35BQz1woNQm+ewAo2Q2EGwA
h5vEebPyFQsRbS5PgnZOxu6AGySqw3vLMqBnHQiQTZC/9gnY3pmbX3dt4sxiQtrp0IxTync6pV/B
DGyB5vblyhplqTFmMaBxA1bBOTXeMWb4Z8Cv1Y+qb4LPV41RZ7YU7jQA5qxrOnA621sD1CIJx6+j
M/y4XPzSy89CQFIIhwhPd3sRVN0flwCvvBndTr9cU7wz19f2ED3FicNaHLJNbDrWXVLn4KtyeAhd
94Bz7HkXIj1oUBOuajwgVU/cTX42RfDruqJn0zmpwhwp9rJFYmHYNci1Ff2PFhDPq7qNM5dgptCe
VYXvNzDzk1XEJmYeeyHXBvDHky2spP5bL00bl/CD87s9KOReu8tx4ub/8USdkEcOWVKIdW7Kdbiy
F/i4FzlzYQwXyqt40YqDLzsxbEPm8+yu6HkQfLrcFh/HI2eu9lS5U7alUzf7rlAPo8+eoUz+lYMw
eV3xs/hQ5lw6AlZnh5aR0Ds2Qxa6UZqD4nEkfdvkK6rbhWqai/Zwwk0BSXfrvTVgvYa2/NawNTuz
pRqaxYmCT+nkjEG9V0SQKHRhQMFAqD5NWqwhwz6ez525ZI9KRykbhN2ekPpLoS0I1lByiPHYkOJF
1/UeoOTr2nsu3BuLAvzowdZ7HL7JDTjkP/xkVJvOMSuD+9/h0f8eMTj/I92DEwXOBNLwoLr0LhtP
Tf5snGyDaAjcMUwhxwks0U9u8RxMFMCJPxYEnxDbEdd8cv0K3PknV/JNPb6mXb4FsWhb4M4cN1uA
rubANwMyXJpjNumtrN3bsQO8LUkPKqEbH2nDowph02+B/mAHtnaCuWDQ48yd82oQDjOGYX/QjQYO
QB4C3HxVYbpTwbSHpuJmTKvXahD3AXKyDyXUPaqst302PrqwSNsgwxwp2n6w9fQjlp2bHogzlvxq
XbF3OgrLDri1ByUrN6BgHGmr9kW+ZgKwYOzgzNVvXpcVWMiU3m7K0d459vnfU0lZBDahfJkqAqlL
V8Y4jcvKbakr50ZLDnovbT/7gVFHiFLSjUmH75VCoIaPlhZxsrGyhoBE1N8L5cQrC/6FuDpX0ul0
MJ1OS35grh33xOL20kvPaaHBOCbPA2nhyXpVTJoL60iPnH/ixgEEuJwfAoCIkbvjJyrL7nLFyBoz
7OMUemeushttrqq0adQ+Bq28r1+b7Kv2nkj7J6xgnILuytZuqyhwqZh9Php0syAV+kjR6EOj9oCr
Ns24ZVVOudlznCvgNLQhvQ6fqcvgjghLcJWcKqW95HcTijgstoKwnvNtJm2G4BmkQxXsO0hgRb71
U8cpHjMaxPyh9tCP3VMl6UDSDXTFvZIbHIMV4pYWfWK3GUt94mJl23bmmOcuLX+SzpXTD8gB6/CH
hiNC8jrQXoktJX03PEsnkKrcuL1nabbxGA3ALS5rqWR+6hs9IsBy5NLnBn/4jvNb1J4C6RwLZc8/
acDeQmDSazVO3xMmm27Yjjo14b1TCuTFQO5iBflVY94hwwY5bemQbf0xU+ohgFtJuLOkIfWTtZaI
+4liB/XUNzmA7LB69sMfMnRchjWzSk1xMya8cXec1/D/gMM3INdFO4nuc5WB7L2htMzaDXyb6VvX
9A4DSpwI36lxuwSS260Zw3F6nXpLgDPHQYN57aSsRP1QGoBY3tjQZdkmwwarBVS+10Ap96H4KTs5
Bo9hVjpsn3TeYGAskLghGNJD3UdA3HdnfngQyF2c6TpDCi+StG+qBCg/uoUOQFpyAKPV1ecgmxGl
9jTLSwqfjmaCGxCOPCStD5MERstsWQAh2I0YGRuzO+b3aXbjaIrcog3rxkEk21rHyQQOGok9r95X
cT9l5YnppEe1JLGGP+uGDLEsT07MaVZuNI52kRJB+zHrNobnrrtBk7ufcQcXfndNX+1rWtaQI/qT
fUrhuSu3cizdz+Cnd/5Nbxxh+q0ACMucwrrmpwLMddz0stakx9ireroLQTtWt44ckfOEvig/g9eB
wFtlfiH2bT7ZaUvoEDfNVrVF30Y4fNFtuHFzV9sJigUj019QMMH7rqmKiu5Hr5rKfVayghzcpLB1
tWtivyLF1ud+wl5R7zlM9DVu3rpb9Nrpt8mTAsoYj7e44G4KIW9Z3stw19kJ6W+4TcHqfxv29fjN
FzUBps4ppl/ViPvZLStUHB+SJgvrjdcN4R1zY/dPO3Jd7cDoGqod9bTMtzBhA8+6jElCty0ZlbMB
oLEPP9Wd5wCcLs007PgoY7k3Yz9Y+NN0wt36LSnVKSyDIoHZt6PJBuOfwpWZ8oHtcf/s+4fEM324
JVM84UKDwcT2MFBK9CdI033AuiRnz6lNi/MMbI3ZpjkEJTtbT748JcrxX4XbKXNKeieudxXvoTLp
BWRuO5yR99iS+71GxwRZrDiBp9y39yl4zTc0D2vx7Pd9Xf/xQjhHnbC4mdQ+CVz0YOsa6t8Gk27k
kaSWf4tNgdCJ67XRPpVlXP4JJj5429B6anyJg7qbbigSZMZXYHbFiNDHcI25QY413NQAFx/yt4JB
CxNuRpNn8Wee6TgGW7GAKSTaa0Lk4bSIYehOxjh/KaAGGXetoKF843KQ7REeEenRwroOIldBkreg
TRzcWJYDS8NNwHyV/xTAnHv3cA/P3LuBQUeBTR5cSuO/3KmsOmJgDsNRizbsjrYsCvqqfOD+fklP
W0zHBGS8+I7qybWnrG3KQ0inBzi+u95BBU5H9rSJQ9Spm+T9s4nzzD7Eowzi255qm91Bw+QEsB+A
RAUd2041cFctCbIQiaK4/Hy0wumbt8HaavgWuG1hHqkKs8DuPO224T6My1g8wsallvAZQE3sIbVN
u/s8H3FpuuV1J1ux6UrSuGAwUGd6gQTdyC2cvimgLCkAu68pbZ5EEUx+JIRnOG5avZcmhEP+Jh2x
rMV4iS0BA163batPZVgkZJ/HE81uumCInYPPTUduMKPk6uBaG3f3KfKaYXCVpqSTW8H1uDG4PXTf
dCEwJ8EqImB5scFdlZLHxutN+KWSyGLCGtLvGKI+DrwHRe9K13Ng3JxVL6hw88sXSTFBeumMQ/EC
IpEH9PzUEflJKGhv4MRexH1hD2oMTPytLOAjajcmTHpxJ7DOFyDTS5JCAgKihi29jZuBH3MbBrIk
BxaQJj8OXpqEd52cICkLwTKftokNJbszky5OAyBk+VccWZeDPivPRi/CpUto39yB8fiGnGPKrtWa
+NuOEhYcLBhHya7IRHVeDMqQO/BBi3F3twlsm2W/iomK7AHM5L484VZyGj6ZLoTacFP6IUy5SGyo
+2JKJ2RfhhTd9UHjTCu/NQ68MR5IX6segBfdtBCfJfkQp/dN3dvgW6ZNV90lUwUiIBt63t7iMAy0
rj3xVan2Ct2p/a3a2sWClfeiBpSytBOpjzHqRDv5hmeY+2AZBBPGCU4K009Y36bfO0g3+zesernT
b2vIxL2NwnRsN6lKWrWDV3zcbNuq70GMUrqTG4YudccZanRflEGu/najzJMnWofEPSIP0YVpW9k4
vvdl1JmDLF2Qs7JdEhY5+y0D+He9lBNSeJtNS9Ap/qZpOpC/KMLgCr1uCB+iWgfT+JPUExzywGYO
1Gdctcb0IZAFc06+O8E2v2VZ5/yoc5Cp0WpZHYftppZ+2E4IKG2Xym1DhCPue1hfye1AkCTvbqc2
GZrPieOZ5AdYOnmA66jC0V6z52PmufnGLbwE84VhqjhxLMmmX0TTPvkLTxRTfecd3KWjmrjIx92Y
Udbla1YJJ7zxws6rFYy0M6brLWWsGI6ShSRpkO0Tq/Rbm2JTOm26Thgo8oyPpvqENY3jvTlIJCmf
Va/9EN6GRYkdiMWtAL8BOdrlh7pKrG22NfSPXQELN5mSDKQCUG9+JtXQNTeAw/XB3eDltLn34Y6W
v+kgFNg5ZJY19W1O6h6XhxMW0MkPj8I640tYyqS9I0oW5CV3Qy/OoeSUOduGQeG7r1hihnwf8nZI
cYeAq/owGgtSJGbTJbFjio3f8IEcs6p3yiPOd4DQ3pI4SOye4nYs+AIr0TRhmxjuSCpKhjIgt6ZA
elh8BMShmA5UxZOz9aVK40/dwJhWdzxHwru7IVPhut/bPKnYZ6TAU6/b9WXLimMNrTFm11aDufGF
5S3OftsRQIh6I2xphu+h4g06T5eNFuJ8FcuB7qzDhmR/npaDXxw20vBE7DKH3WKHG3s714khFxxG
JgQ2dmpI9H2XQbpuoIGp6fRW9hLeByGS3Py97nw3+2PDIYwx5xdNxvDCLFa3KdY09DiJfHwJoBYE
j6nP0iB7AfHdcTGWBLOw95gs66CG57CSA1KCp+1T73lO81JTFtNvIclcg2v8KfTQp6gNUouBgYk/
OSjs/d1o6sN6/K5DivMTj+VOwvYBVuc1okkfjBy5IwMf8a+m6wZab10pGo4YB5mFsyX+0DYUxwfO
6MHhLB6H4LWM0WVvYkgZnAeKHgLUju3KvNxA9k6851y3JTplU9a22CBYG/07dJteQviVJtiLbkrR
iDbdpjFv6I9aUiCX0e8HGKdsbGvO7nyGsfj/OLuyJcdxJPkra/3OWRAkAMJsZx6oI3WlpLyPF1pV
ZhYIXiAJ3l+/TlXtdFf2TNfaWJnJSEqpkkQyEOHh4V5t0RLM6dckMTRqQljm4i4OTRCbugubPKH9
kpZ0osse+rrdTekkog/CjoGAtGznpe82wkUcHHQRYEUsK0HHHVeEFB9J0ab1iRk+tt6qgvBgV6E+
HnJ+16aQ/UU9XKEh8JRyKH6FadJO063uwXA8Toka5T1srYV84WxwrgofmeCL0pT3j1OHwnOV10Hi
3NPGRP1CZXCP5GFn4Ti3QL6ZiccqTWr+OAZxPD1XwD8qvUwin7tDiPTSc/YUCgD0zY4dZFJcg2C/
iAdYXXLYaEaOicMIP5ezmnwChWJ48fHqIHPSRRsGng/QlpiMPcZLaMD9+6Qg8E0O64kiF4Jhi0mS
DW3QlLiWyoMw/caFy2ix8XSiupNbUz4tgkLUpQ29pKzL+wiQDC2u5OD2DS4rX1q1g5Ye6UKbkzJY
T0qKCi5lQHvtvmybxDzHQ96oYznwUd9ozCbCK8aRbg+T40jLPabNVX1dAmYuF3VUTy7ytp5RA6vq
mLSPOsCSnoczIBEt3amqujXw3WLJZcGKctFYuMdfT41uyEYiY6/ytRxszkDHUy7VfsjRTJgQpssE
raOwxpLkbNIKC+kGC3+SnbiTE3nfiDHXoHGJ+QJUfm3X2qXgwmCmv+lWAYu6L3ndZMlJxeDVrgJH
ZqpbwfFN+dB7sWxaJ13JZBjJKsiOgxpV8sAn4rkHH286nfsC6emii3PnmFQ+BYuVQCjp6A8oTlgY
EyVxrk2LOjYLkcMx9pAC+8uvEKmTfdCpOv7CdReM2xyviZ5tz/vpSrdO2x6JM0zmxUfyKZdxBEPJ
V1QQqV2QoIrkkYGR2147mNmKHurCmZp17E+tXjtc2uAJlwSkHyQYGXEe+rSClJ0TQyUHvxcFN/BU
C1BPsGxwx/P2wnfH/lvqlIH3UPtJTjfWGgvPYuDiMn4qYX81fdUC0qovUg+G7YIgqNFGM4ktm2DR
MWP6/ejqoDiytG9diJwURQzZVJ1A3A70kwojGC686AaNYige7DnlrZ+sxkLEIConaaIlpG1hK75k
UzaCTO8YH/49K8efiv7eUZ6hR+nFfZqg78Wgq7kAIzmOtrmHqPBojTPA1x5anyjESO1iXG0hedHz
tyIgUJqDpL5P/VcfbG9963tO57xULBurM9LiPF3hRSw7CwX1BejeTsi9HjFM30drbZy4SxaZLNxp
byGq4ZBwZIkVi34cuw4Ybm7Kxwjkf/de5VWBJAWzZ8M5JbzjUE5OdLlScao2PVEmzVYxzYRG/pOl
LRT+fT7tLJKA/tSlFenXvchBX6WVDKKr1IXNqhfGXsra564bhuAugJdrsI01Oi27qnLxcUPRA+qf
wol1Q7srUYUgadRaRDwskoZW23QgUXrGxEqa6ZUbGe2dyWjyhCCBcQezBu7J9S6HGJbdkp4UXgUF
/7SrrjVmg8XaZYHgB5PDjCMLo1aymi5lTJhdYgBXlE5oUm71lY4NUZgeFlMJh8eoswvdiyJZODnM
oIGCODn8tLiMg1UlremAnCkPY0shRv47BuaEk2ksX6rVyCSWiHmF48+G6QUwIhs7MYFgqzFT7m5r
UwVRthTcTZCSJ2CkUH+B3CdlN7gApftk6xHKLjeBN+I0LHy0m5udJxOGjCbPSrwtNMUUAdCluRZ8
6XImnQot705qtSzjCV97SZD4NhH8YfIg+Ci6PIYbXjbQYtrhVzLOPQSCBnoT2WTwTmMArZG3YPKr
+NkwKdlJ1PiXh1lZuvwwUk4kCjTTxNCto1NA0Lrq0qgLGRBQAe0XUwCesxJGZLeszGgswrhDBnav
PEf595hboN1N4ZTEuxnzqpowE8tphXU41YhNNaAMhOkBS969LSIkvLFJ8hFOnmqYMMMIQzB5MDPV
cFzAwYmBpeJ0nfDEkowYx4FESkP7A8uBox36FNIFdz5RwQzVzDRwaELXdbHIJkwWHocJQgML41SR
ui/LIK9h9TwQt1ikEVF83bUO9XaYfaUlHBs9b3oqHBgqH2obDBF4Bcog5PPSGh3GAxkSXNjUiuip
bZr4vnKzKe8WXoOiqA7zztf0yxgXXXqDydo2W4DGTDRZYaC/oxyzHf3UIqsMXBcD1FTnXX2l4TQO
l0VoccfsUSX5jFOUtGP38Wij+gohsxX3FbCFrF6lzPGhqAPOS31dWNvlZ1iRwrvCdU+8LMz93LQJ
vrZjEKymqlfTIeZTSdZ1j1z6xKu8k1vXH9NvyBn5POUU+eaE2rKXd5mShOx6plizS0U11dcMszoK
RjADEtAqTR25c3hAxTXClJ/xRdAU1EXlPjhVY5cUk9utXlbc66ZpYdOR6XLZdy7Sy7UhaTfRxYDa
qmogHNJQ0Wxtm5QGS52CMmUBIZGeWRrCK5kkHzz1BfkG1RoqI9xmnuu+FSU+6qKDy2u7z/y4cJ5k
V3fTezCi+lnxoUjGg/X6AL8t/LJs/ZCCWJo8wAmj0Hf4yZzxvuvysc7R6sCa9jKVXuq9xXljRYF7
vECqkdoij/dVByHnlfHaAvW20C1FE0TLHiJ2IXqhqHHAYWIueTOZ9NjOcJY4pwAVGrATyCiNUBSB
W1MbnIwyA4C6wKB3ESGNIB9BD63mbeS4Yrztam13be3xj2CE8NguQ85tV8UURVfuZLr8vUfsgi2O
7jRkEUkCv+1SJM0S6yfZVbz26Nvg8zF6x1rT5y90hM1E6Iui8bft1A1QqkX25ODiw3DNtCROJvkb
SVBj4FPygbnvJSls+upnJBgR0FtrrrXoJdpZrFEumg+9Vr63itIC9zFXBq5PWG+C8blRTEQCTa+p
g98AfKp89IAlmAu0DX2AMfQ5GQGzzBGAfwjZ58DGvG7vauBKKKK7rtxyk/TdO3NBGDrEmD7NXvIG
k2JFOK98YpG6fiO/jr6i7K7ydVP7UN9tSFmFUDIva+AtDG5UDDA/Gx2k1740wTvGJzK2HmQy5XIB
4XAB+7o2Ma6GaivBXU8wd5YnFvh322Y1xsQs58AvszZLs0VbcQm7pgo1T/d1gDM4YM6o75oI1VUN
070hDDLG+zE0VRQnddi5aBanqxJSVKC0sYGjARtWE34qyLwBwKi8sACwx/tF2RQorBYudaPRLHka
S/Zq2jaufqVcdyHU/asuyydOR8ubEvzsQKxZnwybCkDTEcU3hUQPQMFrVk/BJkBqDzjEeqGaLAYB
3MYi67IoycG4jfashEKwnubq/q+bWRfdv3/xmT7rFTiTyNq2Q2+yRQOhDCnx2g+JKaks9HSZw77a
kVSsJmgwPFcZ1HRDW2SwDHUYCoBdmToA02TvJ+UCEvPibSgx/jhLnf+HY+fks+yB1xLHx1CJWEdd
OqglQ/LZhq1j8NH++hf4N/158YlNArw2h20a42tBXIFsmwGOgwklqZxdgwW+/I8mqslnwYNJUL8q
jM/WfhS7CxDnp6Uj218pPv1rxhb5LA2TmSiT+Rixde7vMnPLEIMEv8/MN4gP/We0GDFzJ/5A6IFS
YeyCss/XQz3zDKJQePRX7NZ/w78Qn2gesRlpwYXAx4fFc4iqhIYiKJ//+gT/uzenP3/wDklYljgp
TnA2ADbpH4xI/rNxUyI+9U0jr4acv0Y064EokXfrwa9oPwiR2iMhrv8ro7d/9xU+BQ4+OE6lFIzk
ZZxNjz2re0jatb+a/P13Tf7P0g669LsKdDB/3TV5/zVhti4X2h0AyJYN7CNUiB7edN1Hvn6qSUUg
FY9sD8a16BmlK8+pgOEnbXRUhWZ3mI8r3zIrISBiVBadq8ThZpcWwgMleiLwRAw5/HD671flf/80
+2f/8T/YfzPlWGsVN592/3H1YY5f8g/7P/Nf/fNVP//NPzar29XnF/z0erzrj/91+aX58tPOqkD9
P960H/V4+2HRILy8t/ow8yv/v0/+18flXe7H8uPvv70ZqJXO76a0KX778dT2/e+/XTjF//3H9//x
5PwN//7btng3xYfVX/70Nx9fbIM/992/EQqRGDDNETPdeQik/5ifkexv0JujgO6FTzCUPs+eFaZu
4r//xv7GAwI8MZC+gGwjm4fMrWnnpxyX/E0CECcS74WAT33+2/99uPP3ZeT72cCP8WP/v+DQcza6
aCw+zqcBIhGg+02F5C4TgXDFnwTAiq5xAeo0w9qoKoJKF5BYuBgF12Zw0h9beazCyDrTPqFpcfa9
AQG5n24ve3k9eZusnoolVodgiXa4wFY6nmOGB0cOfA+I8yiZU0TIU79UCWVLRcfxNp0joh+59TNU
Eb8meNd3ktIFUAx0zh0ll4Oy1Xsr228Y/2FPbpR+tQW5SYuxu/FS5azhuTHsO6KnPaRiodGYe8MN
GmxkARUC/sxU/JiJJl2N3ET1ikZk2GcQ7ljWnnX3o5e7d03a3aK/PL6mfp8vleO6+6nn5I7EIM2M
yAYjqNFF67LMngqvN0sNmVIMCXb1TaBFfXM5hjL7GyAKspdjfIRocHw3eia+U27mAN2EDviySGPo
9UAd5KpI/fj6suX4tf6+9fux71uKeWFVNsNiYO24Tjs5Av1Bm5HKZwa1q83lsKXqMBWJ5DsFRVyd
+tm1Yxxypeat0fF+bF2OjVnqhlK38pCxs0y69A7ycfk9ZAy6UHWVAsKBXUB99Vo3yCdcDO6Ojeoe
Cz2mYe8a9XrZcoAZvfxhK4WQW/OiaW9Pan4Aym1PTeX0CyIKsbocywLzi0Wb/xx4gWfKeTUTqBlc
DhmXz2oiPGJtqZB4rm3jjyuaVuZYyrwK3bQtrqB6i4Z4k/ULQB934ySrMzUVe+T9pkitemSsoTdD
yfdF57FH0+f00KJYDct5l9J83KC56C6dMt0aK9unvicLzpT/rVDuEZpP/EWMol8kGalvOkQoCIKA
oF9HUbStoAtzFDQ3x2pSzcL/OlaMn3hOz7VOvId/7ln0LX7fGyr70inVnJFluxs+giGosnR8RhsR
8JWbf1Ne3u+HvMDt2Xj8QFFBbOMizrfcpdW1knUOF3Ph3WDWM1ig1uGPvoM0maZ8+MrybueirvjF
KWBzDvB7gno5BX7AEHhgqiwRMj7laVEPzQgISIzrzMgP4Kvx9eUBUmQ/tkbqrZHNbTRSCX/TeQ8q
csdNkJLutsuyLuydPHnP3XZZAZB6HUXQLeGD0FwXnSYHcK0ijCFGbDGZNAk7J+lgpsbG+jAMXO37
qQolWkSHtKCoDWgMM3FQth78NHocwX462nlPMPE4GS6OqZHZAY7cPJzieOHHI7KaoFKLntsQTd+l
Ab3qtpofKO2qZZr4ZK2yYMoXg35sGGvB8/LJbQP10c0IKyGoOvTNL/I4XLifflFQnuBzLcTcJiT8
TzpubRlMoHhUMHU1J+g8TE8yjhZiZAXIO5TyqxEQFBAFWS2BEFlgAGX55MnoJQ4ARxk39h7zYDkG
OSpnDmqML4ldXQIbQLyrqMnsY8e4v/39eNw467Gtt3GNcNcFWbGGDmS6013RL3s6ZFvL7qBQXN61
edehjYZCVhesP8RUdPdpD+ZnlcNVgme1AJBWFYAO8xT3oIjOhkzBNb5EulBdH22k57vL2E8gCcDA
sjYo/e+SoW7OtKjXOP1m4TR1uY093d13Fd+PqaWny//q+KCNJgCEt993UYCDoJXvB9IOtzAXm0Jo
fYj32t/GFTP7Xpb5EqQse3CroP7+EMy7eQWAM2kaeY4pmDKGyvp2KIeDrKqdDWBNHTa+iBdOb6ZN
D1AVmDvLNrTj9MELIlhGoXsbJtnYhVhN2LLI0NqD3ebUhgNNZ5LVvkCedtNDfQzUKeCj0+WcQbe/
1DS6znT0hgFj+gC23DlqB7vNrXi7XLOX5/+5BzvxYMV55F1ZjOOcRrRJw7bU42uEIV4E4lGfbE/p
idWywykWJfrkJQ97i1nGfuxh+xlrpKWli5ZVGq19iDpe9UqQlyHWy65Vz043lqce692eq4YvgG6U
LzKqQEWytDqOI/dg++smC1Has6dZ9cI6zHgj1oHFM79Wu6h42ahu64RvHQwe7qJ8EstkXkGHPNsP
VZk/BCy/hdNLt6i8PH2x/SMoCuOrkYquo6FPN85ELodzv9BbSbwebJ/S2wBHLlcaXdlnOI7VIcmQ
M2DJrO6jwL3KwTN7+kUJMtcafwxiaLULTxJo9UDd3XU/zwC3JVBaj0fVbiiGJxBT0ToE2Ofj9Obr
LGPporeK3/GEOjdZCQM7UbA7iOsyyHGSL1qA2jyINQHUDnJa5B/zLgHmiQwq2RcC1Ubq6vj6shVU
CUMjr9ZXsJHSGE3UxUtFkiNF++sDONjGtrF87Ul/P7kquXaYQhIfg2OVSkyEzXtx+yoHhhyGxcVG
ANm9uvymrlmLPv2lwsxFRuOnX4ZLTjgnTFBg1+wzsTwpPH/0Dcv2yrbVA2EgzhE3VY+XLeNXzvdj
ly2An3Biir+4893SgiW7F3XgwzUOu/28m0++DwZRcKDNxOy6y/pkRVTfhklc0atLznBJIdqhSXe5
p+/o2PpHBynNEXpk/lGaProCzJeGAEihtBJMJozGiRxawK7hKM2wEoUkBzk/tKFxg/bYum2wi0cB
UqSI6wd4Ur0poPOBUWERa/dl0CMPKZqRx8jG4y00S+8vx4lyilUCmZFtymXw4APCTLVE8B2Guy6t
q5vexregyHlPaAAmQBndG0pnWL8sx2ft117oWQ2tvMILVr2vsuEGnwQJoKfv/ancqKl3kEEjVQKR
C7EscaoNOibHWrjm4IBc9VjUdxzfHKUd5QdtOj8cMNFddH4OhJyNWYzuJSwPOQi96AUlRx94+imd
lD2NGTxN3cqmmKdzF14dp2NI8mhYu2kE2ff/S026ohPLagKVRVogg1ElvSdDdLAei7Zb1/NX8xXY
zBkly6KK601V+PWNnR/QqnxiaDouMP3qp9cZEa9CtChBgsEebOGCZNkP+qtOQPMHl+fO0c3Zc3py
XU2ELgym3r8S3APG095TyWAL1dX8tdeyPEIiTFV1fNcmpAWzwvToVUIYaEHGzl3kXtecJ68aNjQS
ckOLMjj53Heh0WFZ+ospu4stz6dLX0BjnbjApInv008gQoC71CGI/vsmD4a3CcxVG3HoLLnY8uMe
55v3xSJS3mPgBukDerveFZ96u6lrLcD4ms82vCnYofTJMhhBeAFzmMCyuvmx9f3Y/Cw4Wzj28+uU
ViA2OGmxygs7t9+RKiYlVGNT2/1Ki3YGKn76qsJnlLqYNyOY7PiTej4cTnxMKgTdHnESrFwxrgPa
5maRWyIXHvhgnc7TjfH98Rm+8OsyBQONJaQ/EBSGx5YFW4fK5DClrTxplCKntBLTru3bOxB3fxzS
ypxx3+NmTLrievSRhVFVzyHe6ZeOsWBUOd4Z6kx6ZcGGPHQi7Q9Vn5YrJMLkqYvEOaiCI3QUxmcH
v3IRpMW3MWg2BS/0/V8vCOxzYSFBoQdbEHmtBJce9Tp+sD+gai7jeYTAN+xLQCYwKIQWvAdHhLdI
DFusEc5TLYNXO/SvVV96D02AzkeT3QK0tzdoNbo7UcpvonbrG69gejt09Tr1pbouQc/5wwO6VAXC
aaNRlgrIzIPPoTbeKEa4loG9gWb/cL6UzwHtyBWo6SK8HBvbatrXBWFbrLL0Adcl0urL5kYVoPQk
0sQHeD38qMNUO2412Ef7S3CNwCkOfaUn9KnEgWMc851M9o7mJHnKxdCvtLLf/vrnvEx5/Hx9Mahn
UA4nVk4g2/8JSIyi2vFiz3V23eWO9huC6c/RzVdFauzGmSOPm3jPOnPMeUL3aBmk6OtccZCDkGj3
wdJOQbmOgqy8i8FnPsWpWcdqLO9AzSnvirZBQOdQW5flAT2pnalrP0B6mDjLuGjlMkXkvInQvs3g
lnGtQKtAo5KCXTTHarweaovkKS20Wrd02F3K+bpjbKlfSge4R13K4VnH9nZAR+KG2eS9q0y6xnLA
rvpiiA5Nm/LvW/W85VNbblgKJn+PUAg6JGq4mjk4vwB4NkWEZDUDoXQVufJRyiE7tCRrbv1GqKMY
NLpnkbruYS25EJ7bLdASNU/oSvGVW4GMls+7MBEYQ+5adR1lMEGDGg6qX+QTpC5QX6lM3c17dN7D
KVFHqyRfFaCTLbNqiPGDucH+e3D96xP9XbHq5zONWpO4AaiK1BPisyrqgEZn79A23uNFZotAON12
TbwiIpVr8NnsOsjDS8JSy/6BgFf7BIWDlQIp5sn2zVtpxgOsBaLjAFeHO8jq5yuZuQWGeLHej/3M
v53XzIoSKNWMNAmNsWW68l25dSaOiqKi4ytn7gnxOb/vR2L2oktuSxLdZfMNeHlIwcO5juosQAEy
/3XTQFFVYppiTTu0raa0KM7D/KBStvf7AC/pcnCQVTbaBdqT+Vspp9BBO+ZQx5icv9zoLRT5wL+z
WEendB3E5Rc1Ttmuhl3OPpr8aI9m3HbMrI8Gkw8eQ5BhHSfge99cICKdFGcv6vsr6AR+bTw/Wumg
iUDEm5Ey7fHhGrP668vd3/reueX+cBh09J6RMt4PvoPv2I7jTZOvoHSKUsm4fPd9CaLBZHcZ4Knr
yWhnP3kkjJg3N8C7WK1TB8yyIttlqnXAHcirBQq4I4ZHu3sRy3jPKAEjtPSiJ0ixYAYvGl9rdFFm
KgM4g4DFDoUoih1oY2XYzZfx5SEqNASOGKCVqkDu4JVXjvGu3EatANqVN6kej2PjOo/oNKL+iClY
WVSrJ9chGFtoZbCKQMS9TWT5xUwDKE3e+No4tl42YA+MeUQem7hY677nyLvmFMGRES6i+cooahAv
JzmUL6oo/Q2i+NME5tvDlABD+OuL/aJf99O1LgkYsbAsYJJBm/vzqDnNNdi7Qc329SCzez3mGEcq
wWNM3Oo6A9vodWjwzdy2Su9MAq2kakDADayO1/0ApmwKSSOUm53t1kM+veSY2jxzZ+uVQXeKRpqf
YxIXZ5s6aDKSOd3zzc6Usj6AEyzcNZdkP6A3D3IFLC6LVIEileq3y4Zp7jtbZbegcrCFMm5y9mjM
Nn5a001jy+jD46AUJTGMoW2JmgKTAb9oXP4JmpPSpdCfgZoDUGmPfw75yAlm/oNw9saVm6JsngGV
wBlymEi8dvt2hH7GvF/YWRW7JcMW6U5/4G3z2OTgJ6Qa5L5LAFPab/ZNFXnfd+v52cuuG0D7n7uv
nsZMFshF8ky8sjkM7bx++An5wlq5BoZTPwGkwrBHEsF0uO/1xnUU8zdOUPBwqAKzlG4SrWufx3cB
U93ZP3er3qsxAaqiD12QW5PmxTMYWy0MMYR3zAaPbZOa0UXruW8dJhJunA5oS9knzpcMKi0wg4g+
UvxhXEYSULCbrgvnLsNUwFOAqY5DFTQgLmaO9+TBpX49xTB5B63uF2fAvYzk/n59zmC+wFQaxaoi
A+rhHPycxCDDRoM2UP1aal9vcsyFDVBHfZmQva1qb+AAFJS3V035ABr1uIdNjL0hps6WPB/Msm4d
u4fdhN0381Y5UbDBMUa6uDwRFP4oQcYeMWgagB/X2fxrnur6ubzP5zRRDTBKJfCagwhd6lwXEi5J
gI/dl77mGxjBQ5Y1UtENiNcW5Cerb6N2Jg758hZDMXQ7Ra23ixm6yZety7FhPpbMx9TgQgkqBYLE
q0ofTVCxZV2l9dOYN0/wgI9eHVEdtu0QpW9lwVJY7Kr+emjzEeslTZYtALa3209PE3TZVq2BK2Fd
lgzLdGC3CUhhR8DY1aopp/4+c7F0u0VVf60QzuJGIzvLxpdWsKthkv4XnvgREhFP3uZg66xtNrBN
a9oVlIjsLaQi2iXYMXZ92b08lK6EFd+48zMsMGEKMPDApoY+YN5CD1O5BEk32sK5oMMospZLX3z9
XnCl6KmsjPXB101ePYklwNExPXvJG010/6F996Mt0vwJIClaHEGcn8s0YVeqRtOwp5ZgAp2YxQWr
mdwmDrnsypuigQQ0s9571vriFPjBNxToyFxspta4vEKt+2Dbm67bjuBi7DAy120d32IL0wsooYE1
BqZhd1w6zwSh6CvJAe+CUSfPA/e7DQ8w9jthnFrJyZ70/OCBY3kKAuPs5uOXvctxU24LMCCg41Ni
+VMpGhOuHe7V3EUyVd6cHIyqRhkIR6Lr2eryOQkGHDBpScQ81jJtInjsQTHCe6J+mW8hAU+Wl91A
YZS8q4qrulVp2FVlj+wEHKENRiywxM+fCkz4HgMAcD5PGpFDPiEettnOQNQdKx5W/6IEU3BMyX0t
o/EygrrCjBPWRH+qD5eHbA7TbOh/aV73MzaMWxrgFKGBJwPfBVb6WfkX5ZNxUTAN6z53HaxuAXCS
XN4VIwzn/Jh/CxzAfFHO37ECf4V3G3nolQMN+r4fd9auLqmGi4A8gMF1ujSoMlt9m6Y+j3D5FTeX
KBiVUX4TyAGk3Ta+8xxMPbQJPyLOIrAmMaLZDHGimKBn44/DmeqanpH/23ND9lGQuwegr2ZlRgRY
ccFGL6gMCC376AJdNS01R/T/i7N4L33unL5vgw22/usl+qI1/nsIDDgTaExcWhME3Qks1T+HQBCj
Io5pnunKBJhuSGvIyMXgN70p3d5aX9S773jKNIjrhjTBumqSausOdLrF8lqEHACuBKV8O48OoUNe
lf5R9Cpfot1Dl74SyIMCdVuhO3tnHAA4trsf54d6yB5EaZLjZS9Xu6Tr+psKqdMp9sQ3Gtfithj5
PUSR2A7ztjHK2RGoc4S9QEzbT1tOZ8kWo3Io3MC5XuBe8x5s5ZIQo9XeVZ7mx2qo2R1LIr1Gnlat
IGWBG7Fi3gb6hjw0+0rw4hSxzv5irt/7c7tCzMsLY7gaMbCG7vbPP3FdYXowtom4gkCKOg5ExiAD
quDx0o3rspItqy6FV0FLzFF7V4Y0sO0kMYGyKm1dEAKHcnsJhk2Wg4BvqR4eUkiWbqwAqXUyzsqb
YQJUdHpb9PE6hkvqws5ltx9HFEVBJpYmaNkYstBWtT1RTdiG+goswrpIMeMB9nAlWiaWqqw2lJQt
oiUgRWVrbxHpLFkNRemtS6hC4XfDLzug0Y5h4dJdtaBKryATbpaYPYr2yfxw2fr9wQYc8AhoeyuQ
9qMlDCuRtwTJaMNC9enhD5t5iwQCA3ILTHqXNxA3SVeKwZHk0lYWo7/AMDp/t216DFJjngdYUq8A
r2FWUZoUoVUny16l4sai3xa6c4AF6//DiV12m3SD3YGUP66gmJiD0NFwfzPaxGy6AZOwMbjvK7gl
eQ+XXSfBboIhVMzVYCSw8rri3GJGcgEBF7m6NPIjBqCpkzmiL9oyEMTNsuk004sveAfMkcZTKYtb
JbpxkQ2tQFYu632NgV98gky+RCCuItlEVwJixtduhYlj0ebRPFIrz7pAL9mZSwkskAozmM3Vpyfz
uYvw+1/1Sm25nvhNNtSPWNCjo2/iZK96Ui//l7Dz2m1c6brtExFgDreicrRk2W77hnAn5pz59Gew
1NjuvfHjfBdNsIpsB5mssNacY/lxpG7zuLMOf5/BWn8Mao/fAUuOwjsbKvjdWvlohx0Jm0rNtdVj
LQg6lQEw6kzjKGU+vMkyD3Y6Zd2epyp6fcTbG7l8FjMm67xPY8zzW9g5+nEawH5UmVNeHn9I5Mr+
YsBWfpqUpN7koT2ccrOuN36AmFCc5XKyC4xs1w1ajY8lGk696tUbbT4b5j5EuAjHvW4tHkdwCIh6
h3I41MPII6OUZz925KUfaMUtL0fOejzPQ5kFyxqryUHSrRExHqnKY2Qb/ZaAzoUiBfexm+Qbu6do
rQ19dvAjLT73eLeXXlpYm7SYnM0xiB2CWnaprrQqZEqIiCnPh8gyP2ZlCEsF4nNe5pzrfHpFBkxQ
UlOntWMbl7RQ26usGVuRz8r/1YrAZV2xUG2NCNeT3/svpPXrQ+jZsotBfviG2bN3pQ+sN9mWGrkU
V45G5K6iTdmTT6lP0+dB8xB65Ppv2ZPWGNmxalDY++AVRIzlDNthVvbTLvaUZvX4o1W6L7uAGJRj
PR+qISzRotfY+Odmzoiz4TlUZu7DS2fo0TPy+egYBL9b1dDOYjhBYj+SrZpTLnLQLbHH1qtIjqcP
Lwo2JWH2Vy329J3ob1S7Y9CQ+nXej9UVkyOiS189i5bf2vKid7KGzVqlbkKgw6cMca9lTC2JvLwz
TrnqPlYgo+esWYW3C7XIbYXcuj7sI0gYbd1pbl1a8bOKvB83LMWsJnsONKvesB8blpgIev29SJ6l
IQrfou+2vW7xeKsp9t1C8p/lgaIAUwrwRnxwg2PdHxtJqcvBK/jVAHS/Lk+STlZgzLNL3gyla5e1
vAYxlz2Jw6BI8dpp0nVtmsjGsa8sxNOgzLvtRg9xvNvtxcjS4VRmdn8q8RWsugptInZwqkT7LPzF
x9J5TnXF6nQph6w+dj1GWT0pK3jxbIHJAuhk2StMjfP2WKwT+LSOoVm0i57x8qXLjQ9NTa2fTSIx
GfTee+u9D+IXDvjAd2KuxNOPclrJnZ3NFm8hh5oF2KOb03zq9IKPQQLF6xF6sp/9vOIthFtzQikY
L4EcG8s6KpSL3K7FjyR+BnGIlf/Fgf8P6IX1Hc4CXSN+5pCJZMn0H0Wh1dZO6Rc8HbKpDli2ire4
8OrvDMyPk7lH7tvG7ctyOP9zHSX821CZGCotHyIg8chuAXSFMajPSf5QHoLMrIZwGTXMr6Yv0x+d
kryokVy/jMHwWvWK2d2UcbiL0FxsVr6rG7W++f+vxh7L07+XY2QP8OfPOVY8DqAD/rtWiBRcFwA/
d0NNGY5okdaG+YNd4Z9PHEAyxsk4rlbBFCUkFYL4Poq1aU6SpM9769kIJ8n1J7bbSkNcMKs65aJ1
WrDIA2381mulvRqA6Lnobl7TXilZ1hvf81CptGUwBvlZ9Dmh/R3v0m9FvDol5NkZnJWyGojy/phS
zeXfsUJefkqGKtat9cpv+mDN8p+u3DdBUy3E8yIFxl2TpHErHpykkQLSs+yy4Sh6ayVgdG3U1N4w
pGOOjOWr0CrIYX6WcEZ9Q8AfrHwpdqhLwWtUaWHwnMb6tFKMpFmpulLcHCBVsAOw5NYXB0og+Efv
1ZFmlFNa63u11ZZfCYYR5NKfIEdrUrvN4qP0POm7SfHnZcxjnpky+2+m4RVqDwQ1eAarozhoVsSo
IFYkgReiNYHnUC8SLAPH7J9D0JcrPtpwZRZmgo6vlD61QTGJ4RGA801LOuKLXoqQYziMPH+qN/Vu
TShxwbrP6G5lLjtPWffdRyJ5FWNQ5cXaomnsfZdL6TmmwNg6mA3vZI/kA6iRnUhHSkld7+XamsVN
ZCcrCUEGnmJ/Wfmw1CEvSK4Yv40penmMeaUQ3dWK/9rluIRUgiiLrxdYjClEH0hukwAxKTby9YYP
8/3T6DsLpe/8UygHf13ERHkgohcdxdcizvS/6u+JUgP/flNsC8EDGwcdXZXxXxZsFquxqQ1ys3Ok
mUdvFZPb5yOAfRzV2b5WsoZ8dbJR59EWFbBzpQ7chh3g9EIJjGYKNr7t4yAJIlaDucZ+kNB1XyfT
tSUxuAYkg8lFjZJtTCD6ySoUKo9T+eCbXlYvaaZrv+XopfWmS5h7O/HeyFaVn8UZ1tTV6ODD7mM1
2CIJK969+Fpm5f8Ir6q2oKb+9SHM1cZ0edaiOjL/+DD+vbXQEA34vYEBWM3atV5E0VK2wwK5aVXs
u/kgml8H0QcKJXdHSD8utm0JY2lY5HslY6/WtZr5d6fe+vl+4phA6+H0r/tFWxzK3Li0Rj+uxdf5
6p8sLdtP0cCM+XVlAkPx5zs+vljWmtEuVHHEq0W5L1u9eByaMCj3fgPDYCE68f8znswH0ZzyXtuS
EXSzxM72Ia7YffLP2RDIpauWTeF+9Ylb8Hvw3b/u/s9//k9T3Cf6vr6MT/x1U4/FrpfMci+V45/D
YNTBzF8PISKF2X4wjHQ/dRV4W3GaliYYNzzh2f5x+tcNjRTpG9mD+GwrAZ/VfJMhx/K0iudfa1Le
HASWqakeHXAErhfYv3gc4AN1urG08rOWWjsQGRcjrKAIRt0liVDr4ab8Ndr64BbGyMrVWhrh3bCL
JWbKS6oacFWi1oLGFx4JxP2SswT5oaOvg8hGAdaudGA7dWPDAM6lYuEYZQ0CBCmfVEOsise7Z8Xo
XKwasIahrQYrO1a9vupKQsAy1a/LbFr5loooc8yNhT2F72OiLuMcyV4fMlpOr2xqNRRp2M0LpMV5
0iDik8gPBKq5Ukt1qfnBEc+ftbRzIsCw0Y61Mh4SC/ZxGK49NV0levc9a7KPqsIDGyVXQqAoRCZn
r0b2tXaAqvj+CCaD3EDHdDf4HwWD4EqHnebIXbzwuo7NtZcAnmSMNQ96a+TLEQf+oto5b6YBCCvw
yhNm3J3nEENghx4ar3GT/7IcdR9aR8vivSDMce/rCOdvcK9sUqa4MrNl10dPzNrHImExP2jqIVJc
KZR+6X7qak5gLLHMvmTJFfxNRNohN/pjmz7Hel7t40Z/RmfjLXqfOQjGqlmOtzyx90rrP+lxtLJk
CCwW+ADPtzaliYNJR4fcYO53vOpc87FKiUy9HMONAvOMwa/f9YlGDsTatLgxFrXe3XQqZS/yafqA
DKcU7+CCjhn7AKeKbrlXt9vIGtapV300xA2W4LsgfOTHvlJKqjZ5W0hPREQRPS91BTFHKVnshI1z
XDlPvJcyT6alLGJg2SjLZYQu3bCQG2XjqMi4qISgnssyf2oHeRH7g7YYkuS77kXm0oisdWrAkTSt
fWq3pDqCxo2bvlnIffljQm1hdvHNi8JnOwDwpTnXwe+G5YDqzcl/6qxA9epTjR0QfAeZNAJ6dPMV
WdtnlpW7Vu8tPOrwySZVebVyeZkGXb1OteJV7/Pv2EmnBVJ91CrGc2rew74D3Fa2btXla61rQ5f3
epmHteYGFChZVHU6uFEc7sKuvZdW+Cvt7waPteUN7ygG1BU1J58rY7hFmQJORn0nRvYkQQHIevld
90JYP2yFFhrKo6XXja82FK6FXE/xEvId63nV7XKo7Jqjv+eZlrldqi1HJzgnmrknJZghswzPZE82
atq8U7OoI2LUHyN+xGoMF03t/Mqk6qc+OO2qTscabJVToOpmJWAVPiXX+zTDhz56+d72p600SOOG
ya/cE0Qq9hTrzmGO/NN2OnKwedeuxdgkDmJsFOOTOPu6IMZL0dTYly3ZGoNTmYdEMS76is2QKMZB
0SkOYixUUOLOcCPu/Os0sjBJprK2DfHtjDp+0y7biwNBLpNHOcHKaVAvdpa68j/nKUeciXv+2/zn
lsfVuSnO0sdXaEY8mGAKluLH//pFAC7wDb5+xce88NWZ1oH353rpS/wW4nMR9399TI0OeiodYGfk
Ibl+9lp8dzv00sdcIc6++kSTmmN8sa97xOXH//66vc2M77qStKsCnEp9MOdpGv22/OdUTMKeSiR5
G4YZqDld3RpVkz9mS1IPnVe4lu95DP8AOCSJIS2Y1wNBR6qIMZEvJ9p+E78F5CsXA4SDhV5rO5Rh
un5V5FnumTbBUkUPtBTiOYJzhJKzhKxXZUoIrJVda5fTqZgjnK1vNQsnDRnpRp/hr2qKbTUxprMS
GNZTUVPARh871y9g5nhlr9yc8abP0VrRg5hfYzRJ4r3oM8sP2c6rsxE6C0Jn00mffRVinR2qnbcI
PLJL6ZjGx9FKVh1L4x12HWKPtmGbGymIiOqz6FviKpiWcZ8ke01n9yWi/GFTWot8HMudCPOnHQo6
JVCeTWO09pPtN8ie5q38IQyb4QUXavbiD27wHGXlwKP8AtffOHukKxYkdv5oHITaQRxEn6PkiAfm
j6vUagaciQ2McEUYszXCN2v96PdvCQ8ypRSybVn46S5Nze45MQDQOq1WLKQCVaBrh8qhDCbrDDcg
Oelj9FuXVMi1UdpdmR6cPeWAakzxTvzJ7GhVfvddsqJ6aU/DeJRDp70UE4KZqgwXWhY797St5XOh
O8+iJUtp+Nzn7eOa6NI8E+O95Fxlq3fudhx9Qsgyj5F+kY3RuCeOnbthTXihqSXj3mAUWU2eVKy7
uakoaJj7uDLIitIk0awcQeqDQtXVNR6i9Aq9vLkS+VvrJB07N8SE58BPu4mvZtrVu+Kpxkl8qykw
f1ZBIC+xFF0lyKMUAJkDyyK6nEthS0SQBF0edh8gyozP+WRKLONzGOqPnB3a58TJQIzjPZul66nW
LpIoNC+ARb1zaJH5T2ZfkT5r2MWFer6gt9q2IS9H3YR2YWPEXonwqQgqihhqkHf4puTmKY+eenK8
r2FBmlGdlNehn/K3bsy03ShLEVRCbOTT0F0GS9OeAM9NbIH9col7RX8SfZ1aWPvQ9F5Fq01xjyl+
fs/L7qwooXRluWHdtKHZAzfNbmFZbxVz0s9QbdQ9xfiOieVpZ9FlkUXZ9gErCOirH4ZhDm8h0/qy
w/9wyRISn74V5DuLGX4PD+pYJnG06VvZP0Adm9BmTN4KEIfznM6Pql4a1oXf7e44U0P8OFAwjlj8
1SgxEJxNAywSo0kS8JOY4RoynfloOh24DEAGe8PqulPgQXwslVRfBm1D1qMtlDe9BpBfe4DH+yax
n/IMz5Ied9XnhLsbKrbuX0kqy8dyUjy4HVwolPCQtoXzYulZtq1QIxMdxUsRGcZdlVr/MEYIe6ja
btyxnfG8pz1Rx9q4Z42l3Me1uALNlKjzmLcwFYaLwpL03MRmey8clYiSZMU7c0q7++waXQ/BgItk
KINtqmb+UjUKUh/JnP+YD1RtCHe2xgQ992vxFICZNq9GF5gn4omJKwJJuVdi/x/k4GpOlXkyNaqT
Dhav3iPfPdj1uSs1xL6g0HY9hKMFg+SwdmLSNgNjMyl7Dm2fvFdWSaa8Kv90if46yoCk+V26qiq7
bRZtrFnUKCoqAFN6dezM7kMmu701M/iIBJIb5RT2b340q8mbclfXdvvcORiBeiTwp27oplttOHep
1sz3xBydZYW9YS8HwfjWIkZh+LTeG7luNjyPMLf95paT81wYQ1M8q7bUbco86+DaWvreNH307YBg
k23ux0hMCL93y95Cr9Zkw4bte3n6OtPk9u8+KkWh4oK/Zm6MGl+UVmT+IW26cZm3BWmR3DtBzZ4u
ctgQqkFASUyn7wEsw/nT1QR2rRy2F1lr4/V/zvC5J0stLcAlEmZctoE8PInDaBTNCc7qukml4anz
Y3Pbh6bGijLlk6O8xT304m5VNZ5+iq1k3DERy9vJ1qRzmuTGEnE2wVx92qm8GndSlCg2gZ2sRbOs
mnhnxzZx71bh6YrR6mdCeEf6fHx8rkZkv7d2Yl6L2izPsHD/fN5BCs0plb3xlGqheoOVwdqVvwPp
BIUQpeSaU2AcR6nsD3mY1OugHr1nHbPQwiCpcdAcZJaU0j6MjWw/5y2C/LhVHbIpYfmOr6Z1CZR3
O7lMsBqEKXbxOPyWVQDg+mIoz1TN818b9jiFPITftLAuD/g08DS2RXmTpOlzmJKborTmT8dTT302
ld9AekhLs2Frg8VwpUfUUlp3TvZDN+sePCWBcMbD4SSaoZH/Fl3iMMGE3UodlrBNVMshyTjVuwbm
nlhNcg3nhjY2sHpC8youOSFDY+DY40Ymi+zGpvqjsMPhKExVfbws5LR87mF3P/e/It0GxAKM4BjF
ffGmQHxXe7+863FjsrPMTzalnm9aaurldxv+y84f27NpEgdyBtXFKDX8kNhpzVm+mn1g/r2Retx4
8KZ95CYom1C5lnl7H6HzMpPr1mGceHAhELtJb5XG3kjjSy9Fxa5MXwMZ+CdvdVAuKYgGGRBVbusG
OnujyMhG0gt5fFHyhmxBh4ST+JIdStpKVpJxa/VF+R478BujokTe0m9rgJD3NFB/SkYcP9l5WTxV
9pPd2/5JD8KYP4QqmRtPNuT2V+xRn86fQnMhpW11neg9+K32HXZ2s1QpyvEml6HkwszM94R6iTBO
wd7qpk1cjMG+lz3yaLNiZdCm8BLBek+HZGUZRgzVCyvcaMMlrC3ix8LAFsYD4JCpGQmMcrWvan2F
ypG1EyJ8V7KH/LOppiW4OOun6SNoyfxBvsOU0kg+m/U+SMf44mdNuyARvjb1sHjrkrZZ8rxlO31u
OlH66aGdu0A3ks+B6bxHarDXtaA6+aZfsxBCgT53WXCcTkFr+PguZ2G1JjnA5IkQHKfElo+jCVo3
qAnv4Jb7TAtG//7JDFL9CQih9qTPZ2qfvStNNO2/+kvNaZfSGDluKYW99OxlxjWIPfOn5Ic7X1en
dwv66xIZI5JT32x2UUdpdHDX3vcx/40FyPrGshy5TjyctIH3SkeRvxTNhFlaBVG0Fy1xSJklwNeM
42okjF14yFdd4hnqZsCfwWaV5xqwoLxITbK4zNf5W8qcO8pVclf9zF5TQiRbwJkfSS5A4kR9PvI2
B9XatwhuRGCKFupQu4ZaKMfMKbJ7kXSd2+aBva17B480NOOtpKmOaw7NulKk9I1Ivb8Ic1O+yV3Y
7/Nc7sg7ZsmrVEm7araeGtPkH5UBF41InKcqCFBkuAurNih3lReF4/pxgrtdmdCNpqTE/QEdcTCf
TXPf1xkJs+nj6z5CHIQfo+1/bsjBLS6GIdtDf1EOtQVqUpXTakn5B+sUzAdxhnQaBpX0kVP2/BCi
0HZLEATszufEOH9lPsYi77aE7z/n2DrwaCu9YzH3V2U3yGvRHGDdImNsy51BAbGLODDefMokuP7q
ArFbXmzMqvNN1sB863uFvfFSJ3U7BZuDEH+gX2lukbk3I8nfBY7kuLWvVXvqBJQ4ACr1bFZZvqLq
gYWlxA/c0OvN91IZ7qXjy78d/GaOfPEohXXtqGfxlEvKSWxf/mmJVLpV49PzdQIJyCYXMrLd3PUs
a1gmkTKuReIldpQQJ5fxED+JnVIxqH/uEDslcUdWsz+XwCChq4lB5rOpKGT/qLIHfhJ7BlUzobMW
jX8UF+OQd36SrGkrribVEK2h+iNW81EJUEtOdgh+Ts2Hb4790a9khQUeCum6qMxNoeu4YOZmmmTV
0izqZCcXjX0yANaRyg62beZgJOwK8k5R3x5zXHEn2elZGnSO86FXOF3N0GYrxGQtx8mwQH2b35w0
JcwsjeaGBY7yDDiUDXnthT8RZG71MczXhsdSIA8NyhSYo3bjTQP03cbZSe0t5Oydp24jIkZn+vJV
W+j8PiGQGzTh0smKy0vlt9NuVDq12zgN2ZowsCVXXG2S32Xt5fwK43gu7Ww8Gx6EzSTL8zX1WEvi
fZRGOmeTU615N9mENGW4Y/hfT10xHurC/3PQNB/3WgYyAlmwcQnlFGkDnsnj1PdHq9TxUYhmFjfH
SRuXUA4UF+6d6WLtaQmLQVI7PU6l5CwvqkVbhc2xaspgALbE5CgOLHbyE17WfomUSHbDznfHQJcu
BPuaG6EtZWVMcQDg0q5vWiObrjl7H6up0q9Q+jdC1umnmn4d0YRHyqduWcjZY+sQzmnJpFPMNRy1
do0w70ZZh+kibMKyHt3SWW0zzf712daOMuoqrguRxcDdznx3FEhu2bfG3ZRONYzKV12apjMbU+he
/aReDfLYKzY5b6gn8q0mcsOwFvslSD1ln4jVptpklySpV/IsVy3mFzIfTGMNvJrEy9znoWdwJET+
beL9TPXWOlVmUixCvH5LZNeo2eVSezWEmDWU/LUe6Kdqlh2NOIDYKEarxJK2cEvlKy6eBJNfvDNm
j2OYTc1+ACnhT+qLpBCvyNmREj4AsBEjX5x/FvETKDwiYBybJzNTQJbmzS/wdijETLNaC+VBWox/
mkH1EctFdoXSPV79+iD+vziUgFDdyqjLeGWnzlIVEgtQc9qmoYzywpiNlEL6kWmMZEGdA3b0G8zS
J+DP7hSBWcuTQbnbhdVfJaNcTQaLQDRm1Up0WVOs3KnxlC2IbbbE+zHMQ22XNlUP4TyJi1mKZsnO
CnDXTS+yFIdbmR4NY7RPbZ7nS58h8xN6KloM2Ai2n8nkfY0cHkWorrOcHbkxyoS8ZjFGMau3zGp8
AiJ6Sme38ddBdqDYZrjm3KxEMwtM4ue/TggIJI+ePrXXYBy7rTTyIKmlJm3Fx8nuSnKVUpK2EXD5
I6WEfpvzCysOLTXADqbZrGXxvoq+RrPHc1HBW1Vy6aJYAF7beU9h9sr45BP2OHhGfX10dXG2U4QT
+OEHTrLH/rZzUWnrh8Ce4m86M9Oc2W/IZB7Y8OtuwPpz3QVJuRlCmDHmFGaHISq0t5ScUtsbOf7d
ciQ0JhlbaHHdKh9C082kZDTINzjhWnXSdhURdz4adYKi1dJR0oG8y+3ef9fU0V89nmCnTLeF4bWu
sCHIZEp3olmOWX4GuvLazMoVdDTVymoqcynULF99tqKdWi2+6nZ+EJYiRQHryuBSOgsrUkk9oWBD
sYkhmgGgsmf2gMiyytEQQMxQf4Sq7GM/bodxVzhGdHPwap8txL/mlMQ30YXClwk0GKizYkDqjrHf
HVrEqTANxu+2ZPSPVoyhZ52yygOKiVRKh3a7V4upWGQmoDgEF92eEifpk8fG+hAMxW2c7U9/gpwo
z/hrRuDY0bmehAVJHIQzkdgArl8bNC4S6octWRkUAxalky/LWmp3rMFRsfj+O+V/rAsi1uGVItgO
w8J2pPDMQkz/QVv+CvMqO4hWNytBJQmM8a2Dy/9ZqahtkzHoDnoVRbcOzfZCXMjruFloRac/RTog
Zz1qqOc2W51weKGqmw+i6UwaG1R25WvNKspDa1Tb3pSL96yu3KC1gu8jevilSpmaY0gZhXPd9oiF
OxIJJtkSvdP/nH319QW1nprRXFaJFdwszZzW1VT4R09uYnjeWr6pG196SmsFK7CRTntA8hICfsnN
5028akXeCtRwsFMqJ7wGib7FaBYvqjGyniiLKp1USPK8ttjZ0hxxsTyCI9T1ZCkicMCiWafJKVVh
wOdKW+izR12GCh/GocXaOM1PbC1CoqeSBARWj9epEzZ3u6PEEYbU7pcEZdaWvLVhaDVKSc84hCVV
WsThq4lqttszc0hjv9Cqfo2xo/xU4uiHOIFb/ddJiQUqJlqkNG148dRFMyBVybJ64K3z7fsj4qO1
ToCcNZbXfRfLO6CP6e7x7hth5p8J0PUrCPX9Ch9pccYQOZOM9GfSSHu9TCskYqice/ZoS8PuXxPV
HFwhOit631lV+A4fk0A2N+F8B2szOVkG8SNFq7AU5t4vYEbbMZ28D9uUoCYT2YKuZT35kplt4eNm
O9XPu0sr2eEypEodG3IM2L6kUYNuDqGKM7i8wztbUli68xlqmmwxx5DcOFTCbetk8mE0gDYJeI8J
XMLNp748NNTc+BZdEQT2N6cbzZWRydpLGEDxx/KiHCVdjk+Vx/ZRdtJbq5QsTjvHR6WrFclOGDeD
OjRIcEzPrVxdCFYSTlSMnnx2HrL8imzp6quuuDNu5wdSVS4p5r3dgz31eD1TJdsFLSWkH1ATSdEP
AyoeZ4rsgzyvmeTG6Y7UBPN5wuZ22kgNwHe2VlQ7+HO58K07JsJuJzwbQrOYr4mgFRcpKcZVSOXt
XSx5S2Ev9ks0dwEQ4TvGUGJjvFzCsTyBzF0nPZsmYW6HAItHtG+JMyF5SUNmI1XI7q1Zdp94EH5U
nQ2zw+q3b6afeTvol9aKAtTySrsdJibBpuZVneayQYbUDisxFUYzfaMKEPEohkF4ZLZ8toa+mFjX
fFJKwXP9ofEvcqL3e0fSPlhFqW4NnfDcj8i3/q+zPKHgytfV/DPQW4nKFU0yYinrw31ATpZtChJT
nVTBcpiak5om1llsCslhvshamFySsOJtDXsKVCnkLqc2US9NiM6dQDi2aD9RnnK//W5XKkrrMH6x
CwB94iwzKsiopLhPE1WYwnmz31shHx9VKijxw7ZfBABEnyqRggp/lLPBDdAyoltHCRbUP2Dwgd2+
nByz3kxBNe101U+eiAO0SExZlTSTFK9KyyOMJLlo7Awia/h7hmRw/gTwtmK6EwrOio0gmNTCYL05
VtdCL7vTQ5OcwMUAYBb+5jsOm95soWKoSrGVC03BTzQ4Fx3stwuVX17bIQPmQnTK6B5Gr9+nDZ5t
8d2rahyXsQbsjfJMxnPSolEvGpNcED+VOARJs2H0a3fUkpeOTWmb286qIShESfnNfLh/Efk2fghG
YXYBE+uot4aP+S7pA5JnfZFSFaoyn0u5yxdd32Vbe0yrbUtFrIWRRN6RVW8HQKlfyC2hMy99cfLJ
vMQS/9u2wnQzBLr5TBpi2RXa3QbM+XOyqNwExfa7oeijmyZB4mZEisDbM09muVa+ibOQFcZb3zFe
AoVTXaYaf+XMBACH/3vuYn9pCzOwUtfG6eGj52myt1OSNsukrljE8FBHnoPHzhwqSGB5t1ZGdaUT
1FQWZROYq77SbhrlK45DWYOhUyXr2zi/klJR/VQC7Ycdlv6LMlEG0y5jadeaIc4ASy3ctvWcHxY1
HYpRX2uaMq3IF/WLAP76N3HWqyAOmjE7i6WOEYMRaYgUueMUp8fGjADV8yXRbyUxUb8CJbzeBwdk
1De5taR1qCftaymbl0JzcNtM2Ht1A1koNTPI1sx7OEzdwykoo11SIbiQbLlxib5V7237JHIN1ZAa
a2mioLzoVoz/s7tvn2yCRtdMzu9AqsNbTHUYYUZByY6CwCSoZKb6cZik4Op0UUToTDbc0mil10rR
pVXKknIjmkXGqqtry+5g+Nm2053gqfUsFiaz/SpBgREjDvvUE6p5EIuOL51dNvus7rV1ZNny/ete
NVWWTNb5J0WrSDYTqz0MMzUQnwOMnLBXlxmfB/lGkj5OGpSbKaE6DM5EZ4UurXO/QA/BGA3n0IBb
SP7DDML6WD4yI9MY7qqsO4uFI5Z1bZ8pQbCYaqw5jH5ltRpSnTyKpjsY3p2RXWNvOQVOAokgbZui
xu6hg/gjc2aJDmcvJuJKq2oeP/QWA6Jj2ZLMDzDDt1yynRdPD4oNNk9rm+CkIZ9G+nMwBm+ZYpiA
UKW0T4Q2FmIR+1jJ4rzbtRFFYUTTMAyLGDp14AMhIUXGla6iiBhQPGr+exAURwISw3PRowrqLHmA
x5UE70mG56Rlg7d3gtz8ZsE4NJJ91rIFklO1vxnwDCVTyqhCyEZXiUf5Os0JXV2l2okzTdaxnlO2
YABUtDKt5lp59FuAicRBfNQUHVs4o0z1LbGn0Gzno9RUyo6o6n6MU2n/16wVR/U6MoNqYdSTvCX3
1d0JLjfo61OkPXOTehnKMVTt36KFXcatBn04w69E1go8bvV460sNQJma1h8RXvHlmKKJKovceiop
4fkEHm4w9CdjmKzHoTGNl8Iyw8NXFw6HQ2ykm1iT458V4/qsCs0mePF1YnarZvDZLoVBsHRSo1g3
CMLRriU2WSJtzmvPWx0JgOGhrdt3O2ZCH5KpP4lNIpXhgNckUncSYnuWe3+uft0nbqmTon/cIi4A
boSppJXW2aZA5dLu2mEt1i5QuONrhhBCtHJqra0DyIPpgQTasImMtyFvGrLpeelOY1T9DisI/gUp
b2D4bM2tSn5rEsRc0/8j7Dx33NaybvtEBJjDX4nKoXJw/SHKiTlnPv0de8vdPvb9cBposEnK5eOS
qB3WmnNMbbKf5imzoIBU7b1bJAsq0qKEwhabe1yxJMfJ1cDUqemmFCUWv3LmS2vZw3FycAIbuFbO
tAE1FDp65su1Zq7M1ZayOOOGlT81wbyWq5fMmoonPcXE11osLkdW713R5esmcvRNJYog1JmN9W0d
PC7Bg1mnIVA4XtAdyz56dRne/iYHuObtEhhO99Q3KVGu/7klf0D+id8/H0bE6TkeTABCc6wTHf58
x/PykpR5SadE3NPtvt/BSCpXlqVFj6y5X/BL119qWvibkei3G9QNR+0Kb5BvWV3/qaS8m4GH1yQM
lnbfmWO4LxvHeMoqsPUMhPa3amhOrRlG79PcmJvJSLKTMoa7wXbHna1X6v0yw4qQplkX/0SbYQ2O
QvogMaaxrZ3nSndgeuqZnf5DpQqD3gWKYHwpx6l9aO3xKHFzdZtkftimwbHUte4tVlh8S2QdGhA6
lMmwzxQnJ5VkdasoJEcEWsMT9GdoVZ35EHSm8YZgLz0QlSU2P0WyMm3UArcyR18VfsZstJcfcSgu
48HcldRkNpZwwXYlbWvY80d5JQ9GyELJqJRye9vCGLZBbm2mVW+ONfsmjRw/0xcm6JpKQGFYPzTB
YzHSyKAP7f5Qx2g+Wcb8VZYy/8+ipnzFipyr1jhr3nTRbOYrbogDHiAWfp25k7d+jwVsbny716qr
vKV28AkBkqD8GxN3F4eaevAc9B01j7YfGu34DnnkkE8/TWNUXkFrDUezJMtIXtZKXm1709W38pIF
W7VGuoG70lXblUIGDj7V9CzVPJEdsULSEt3P4fHATKieBwxt52DR20cyyLSL0+zKzkMBhFPr2Iid
nJLV+j4dvW4dzFFwDp3xlXVG85Ca8bxq09DeRxYy+zX4AgJAjSol9SicV2ScnxC/k+giaGfyIOFn
eTD+476pKxfDiiMEXkg0ygHyCgGRr/JKKjToKojkVSng6HZUEYaLFHbIO3Htmn7v0DmpvYHmURoT
aZPD+l95kIHBJqnwMT3jXilm477rnWKbGubPzJl60Ct9+YLEtF+TMPnrTN7rkvaAPrRCHFlTF4Ij
tSN4dTjaJgX1sM2wY+CceYY50q1EDtM3XcM2aWJ36x3jzqmU6QsqQRxaqTNuXL0w1ompTFdUXij7
wCJ+savBI3iHrBtNHa3XdvZW5pZIV7SlJuk3iCPteCcrQIar4qYCvuwNC3nnNctExor5StJdBXuA
eOM0LpejvCcPbZA31wD6CrBiLLVUwDO8x8I0HuXXoEv8OTKm+ygs5rUbRtPRmM1vM2w5sMpddqTr
SdwxycOfY3tI+EhXMbmbO6ZOi/HDEES7hV6svO67Md+GSm3sKjYO1zyFBuRAm1kR7bTgdeby9wux
QKjwQXyL2mVe29lc3MsFqDxUPUpknRVZVoXI8Vjul4K/1Ux9dao0Yy3NG6MR9uex1Q7yyuuYBrOk
x9IrHkQQjgczJiaGQh3PITSeAwqDzle6AhsvpLNx9XuLKc/cvqDupRMHIS8jhOadkgfHBnEFAant
WRaWb9XlsV/8mAxfHClgFT1i4b7S/jgXqVO8UtLDnJGMGERFDtooCYJdNOwbhIjMPRrVPsPr6n3e
TcE1w993O7Q5katRSETrbVDCL7hto3h4HGm0+P/XGYEcGcKhSdvTTIWa6sUerLG6eKFQIerccYR2
5j70QFeKk8ToQCFp6n07hTR+sfscZoEfyqbxLdJ7pBbiyimQlsRk0sirydF/eP0wb+O4Ns9u6qg3
ktDsOB+t01SPBvGh54a2BXp+6i23PXqdO5inugGDklcpzrEh61iubDMrOnhdNj2laMW3Rtk6e4cM
4jecPGsJgMrFfU3cH9WLllnmzck5GHbrV/1s+bKeTyCttfrV+SBq+CDfxNoMvjaTYv96n+W72w1E
OhZq04HSmX6GLtjVMSExGVc8TiQxgxNn9uuyJsd3g3FF32lU4WAgBNlOTjHyMpvSeGURyL0mimd4
N8eBQlbDwkUgEzM0s+fQVpz7dkDOVNN7+Rx647vF1PUIl8M4KgVvjvwBSxO7+Pglb4tz1jTZdgRg
e0ipGb5U0XTXDO7y6Xg93fbKS64Vbdc7114UZn9a3LEz5NdiTC9jbhvfxQlOz9vJLO6MZnwB02R+
nzmBlWM9pV76Jeq1bg2UNDxZUnuQRheUos7DYvflczKPPg3K8q0OAudcwAZcGeJP6XlOJbSi1yF/
KI6mjvUt/vWB467nYz3YRBEdOmJuL7XW1RQGMcfbOQGyI/W9FwKnZ3bKWfBRljoJWJP6s2N3UqEw
QvVHglHlINQyPXD04TTfY9jXcKwPw9e0ae68RHdfJiULdmZdW7sM1bsF6+7FstQ7XTfKB31Q8xd8
qgwRevYWNtBebLCCt8shuf67/9H8/+gdtgckwdVVwUhjofWXu7ODpZuagWExDzrs/9u+Z9ifkWRN
S/wt3NzQYuQo+eaULpeWQswlwIi7niHnszLTO8W4yEZi1OEImKN5b0sH3s3rhk/8XAg7OFF51aM8
KyAFPhLDBWFSnBVq93kD4DtNjzdYx0Vxs8EayY+I3rWvQgh5MLL52GmV6WfWmLNvTJN30htPRjEE
jxkl7PtSB6gVVfF7iz9uF+NoxfSsx+8x5Sf6W26y+fc3zhV8wN9GMGyxjgqUUjNsXfdsW/87DIYw
1jjRtDTe3TozOL1dxqK2f9Eq9ZR49XxfWVZPKaZ6Ymea3zU9WYL0AeC+5OAyMrXfdNY4XiIbqYk8
Az9H7C85ZMepfydOt3keWn4rFzAycw+UPUKbQ3YEqMfTZYsi+11dlvKQLxamzTbPiHYfL0MQ+K0g
GqfsRTeHyGFrK3UGo0FMmTO0T1NQV1/I3j31ZhvdkV5uI4JB7We2Zf0YKpTh29pcvrWM5kWSZWu7
Kgbfrcru9vcOlJaQKafPo9mJanWgn8bZ8h5Kesid1cbPdorxqXbqb33U6FhiF2SH+B5QELGC3ykV
udySelOZGKDVZNTPA0QCNtZpfXC8ttiSPJz4tigYxhkhaIHdlOtCc7ojyhFSfNlKPCuT20CYAOUj
RCBRqLX/g9LiChDVnx+vbtmg5C2DyAk4pH/hIbWB5UoywV2ItbY+58U8nR3bmW5nRZ40x9kyyfz7
z60KXDiGLdxG9JWaSxlVLYH2fA6LGf7MXAPUfvBd0tPIiSZ5UWf5KC9Rtg6o34dP2yydC0H29mVA
Czk7l04c5N0FdP1OFzPo2DntHdZJz07vpPA+0TG4WvaDElfWoQ2r7jjbnqEiVeEUwQx+cCIsfEPV
z9kyGZ8lUVxjtnjfgxQ20Zxl83PkxMbW5at0rL1CuXqZoqx7hcoJWWGbTk+870s0f3d0tPlEZi9+
5mr2aeJB3RHw9MiGySbHkEMDy62BT2NSBo7KduOkqONc1RI6zJktj1i9uI033e6p3X1Uqe0nwFzm
9NGN3tFzEs6NFeIJIVG10QovxOzJdiKv4+YUAas+LnPp/Q8HuAw8+vOTNhy2s55nmLbnoHHgSfgH
V5Vev6KjJE13JVHmfi1wLWUCKDLpnc9ErOblQd5P2o0yvbqu9wh033jrMZccJndgVS6UeSWPEaUo
khPF5x4P+bq2xXQQgu4KARxsRTimvL9U7hVjQHoE/6yJPAbt6qS6es3r0lupaYi8RLwg78lXrWLS
L9n8SP9PPThq9dyGoeubZlH7o5VVLEbpOpGcfLSALgDg0L8Xmht9NWwXfdk0ag99oj2PxUzZOdCO
f61Jx6XYI2LSnwmA9XaFt7hbWb5kQh/NnkDtZnJ3UqVgOshb3YImnbxMTGs+0AUEYFT0h96K469V
L5x/SlJc61YHnZy23brtcQX+++irGX/i0cXw65roEZi1dJe8J41smn9+aokOzZmNXrnTs6insKyH
2wYXvC8Y8o/y0HTLT6VfMKziX1x1ivpd8l3isEBiW+r5JbEcg165tgrD6BieHBwDV2mYGUwlwzvB
6p+06G7bdt3nUkfVNc2o4i8pfU1heQG4jpBFYb3bUZT6BTspuxl04gh4CZYIOgPRX+tT4XjWF6CQ
DcYyjUTW+6DQint5ppdTsTZd1Nxogc8YDPIVKBJqDeIsmXvjCyagrQmg57apnbRZ2U9N/C6/+ZHX
mZe6dQ96MTYALdD35V1Fl9XF6yf9QMsUBdsgSd/li9jY8ciPgw1XIH3XRhWbIlLLrWxJy+Z0qNn3
xBLE6wKJ4hUPlYjGJehyypT83iiK/DwFprsKKDUI4TxcKYNeQODUz/JKHtTpjJVvegozfLHAeoKd
grYLpHSZPRUjO5lfks9CfWgXazjCsPYucR44Ptmu6VtdTu+hCiN9MZRgs8TTndc77jvzZu6XkI8I
OAWEN+g4NlhIfI3dJr+ADFSZ9jkr9FHdjeU+NoaMZhBfTDdSn9XFcO8dDDFPM1HLZRzmtA5TvLzL
GJ9jcCm3xWFQqNo2Cc1+K9eK0Cj2gMIuTOfO15bmYQJl93/ElWh/JRy5tkWXnP+ZjmmqgEpd+89n
mTitxuziRoEjHwfrWas++xZONZlY3qEjZ2kzhpX+sUxPS1iabD/ENsye7S3xx+OuGkKI8ZG6xh/s
vZJ/xyhpobKzx177kszmT2eOKZ2jdjoFs9VfYGCuPCLjr1M6TSiNAuzBab6U+5lNmzKr3V6xjeCk
55FyGq1+if3ZzHaAelECiHZd6dTZ/eyiKBc1KHmIhyr1J9JAd6PS3Mej6lyz2bU38TJpxwmI1c5U
HNBSRrXUGyK9lo1eTebeQjn3JQ1/FBSo3twK6lheUJqDqHCDDJGkqu5q6g+oIHB9EZn+EIq9QhgH
EKLqWru/lUqTpPFppYLTqMh6OaatcsFkj+/NiLrVmCrWlZ6UkIZDfXd0dEPELZP2MVnpK5HMD3qW
lOcIhB8d2DL3W57SO0sJOyJG+mRfkpLKGj//uLW39AzFrrb07+miM+JrFCHdmL6kvMQEWLP56vkI
s+ith++kpnH3kmU2mrMLiUlLMl6Cvth0Qtgi1S0jEvXj7Yt6+2WWarRWTYhKwScE8pAX6QfRDRRP
haavVfX+AROAVPQ1idIel5YCIZpypABs0uSoTKPFxj4AjGaIRnv/7wOv8+e468KC0VTP0Bh6Qalo
8Mj/fFZDI0EVT3XnUGnjxRs0UoocbTo2ELvWlPesV+Z/9KxNE20d8WpmzbGP0H04yFfVycVH3+C8
ifWIIrJlZgdr1j8kZ8w2or3egOqi49j4Q09Tflo0by0xtHKx5NaFDdxLQUohUH1Zbf8ig4SxAqqz
Kd7SRWPspEglLtphaL+KE6OyoEzwLOedVx8NluB3wru3DnjYPi2SoyON5uNIEhZEb2CBxjDTIm90
8u5Z8exVVu2aFj2YZZkAR5jzt9xLSA5K5zkix5cl6MLecTuENWHa4jL1YpiqufpNrlbZ/s6IrCwF
ilDbHZY6eCGIxrjKgyp8Y/LMonP675+WLZjwf65t4MLBl0Skznzp/Y1bTXIvhMtLrIGm98pOisas
AYuSqY4ApjR7PknzgFtqja8miePLS2UBkayAmNyQ6VTdV+2zFxMnVuc9H7ucx8zJcrYkF7d3w0QB
TAC8A8U54TkNtnOoqi9U9fxZoDq71PiZNIoN2DwY77zSGH3iLdrXLK4I72J//F3Vka22EZBiOwyP
+kFCgn57UJLRfi8gYmyh/BPI1DsseVx7vnr9OF8dzLS6MC9ckDayJC/n9KLa2cqbJnSkWMjGbbHM
HbUhhz17jzlgjVp5OOXLt7gYvZ9aOt7PupF/lno4rkhnjF8RwMdEolXjA73rfGsk7XChFuTtKW7H
/+Pz8f5k+otVjEEjSSbsIR9is/Hnt6kpJ/ZIsJB3FKjTay+MZ14TGttMRQ99e6uxkX6ERJ6sZF5S
41Xf+uG5EgvqUSyo67wy1im4oa3RpaSdmeaFbd14DMw4oziYhH6Lb/NEhIe+SujIP7it1h2CuVqN
lFN8aYxMIf36agFjg3Vc9Ua42wckE/XOGjVsAFVvUiRT0foJ9THJwd1BXsrD3FGWLPPh3smzbk3Y
uLb5HSgwA0m9gLkcT26Xxtesy6ynRQM1QYIWjXGrzx5HNq47x6E2FU5O9tJ07WuAVWCl6A5f0ZiQ
aXvp2WMLRa4ce3uzbK+28OoO4USWmaHeo8LXDvJK3oeaxX6RDOBd0Xr2ve1iEJCVfSHbGsviIy7K
fH8j17RGTqa1tjymtf3Jzru4ysJYZRif3gIaNAqtd/UrZVrz02sQNemLMh2j2pkeKf/9LziyjAD9
/W1lHUC0tKeSGuyoSHDIUPzzaaho9eNASKN9aNf6tgr08G5qvBdNhNX890oqtFTqikeolMS4JN1m
dEDn1J45P8/lPbEYETh7e7jIP1nnSQSdAJDdDTuoDPp3p5ztS2GV0FZzmviA6t0UhgHNE/MaQ+J6
zqZ8LwmXVASNVX8LiSkctpJNzFxLQfBRnqWC0C7PGDQfwipT99QCdkwIDzbcb6kBkqIftaj8gtLC
NXGqak+qz7xxquLDC+fuKif32q4+sCB2V5IK9RdxZQlfRIEVzlecedk0UARfp2mgLY43aRo94sIt
FodFxiNiCKNwIBJ2YHg+9NFQ7cdxyH0ttyErGwFeS1sItroZi1hTa9Fe+nOLBfQSHhA2wmY4ELcu
NEuDO1rrOHlx2waKX0pHQ7IALWUY1ywc9JNOGhu9cw1DahkhsZKHdlr0V9UBb9F3p0ad05UJbn3r
1Hl0kcYveUiVxVwVLs1GqTfJJlKUalIUcA2Ol6QCD9ql6be0zvJdy0psbfRMFwaUAf0OMBMkgDh7
S+c6eskG09xVmPvgu2Kw0CUrkn5ecGulmGaISiTD8oceLtkPsYnei030qh9MYquyuXlGYrhLvTZ5
atntxHAmlauEKkqNJBjqk4m/jP1+t1XANyMSqbzD7SxgJ0ukwil02mVrQPjfReNYf9HDYIMXenlh
vCvOFUytNW9Z/aVJlQ0tr3yLqxi4sfjSyq+pUdJSuj1anfwnEKs5PkWZegiWof9wi1SDnBUP93mv
jHu8gMEeUtw9lOXyMHfkhxVzll+V0fNwS427W73x36dP48/hWSx2mDcJmTKI2mJRINF4/ygNOIgL
6H6k4ZFGpNDiRpc+UMwPNY8jQOt5/qRGFQEdseqdDRYgGHP5BNRiV9Q009m4L1vF1Eq/Ems3ecj6
9kceKLtK6YPuoPUQYtiCHSev7ghtF8BtJVFORZ653+NFQ1eEr9NFndQNiV8zPpHC0mVvBXbVPZ2/
0S8Y/f1//6XZQAuG1T/HIaYl6pmezm+sseH6e42XOiaFi4m2bDIN8THGNvrI0nVjY6qAR9BUW5GW
dJIHfcra1a1+GyDU2ox9MbNtyxOwsmSlFTr2apozOtXFpgMB0Y7bzM6bL+VUgUKCF2sjBvURCgxn
aOvpPW/EpSmz0H530YlSvSRPcYXJmuLaFFAFW+miPycP/MPZ/RvBd7k4UZd+zUyV300KPfplIhsI
4yABpJMpQJPVIvCztFewOUxYTjsz+IGR/MDYunwYAbiWAbn7famxeM2C6r5b0mQ9asoQbfoS6qm8
9iLF3AZtiwhjLMrIj2v0yX2XVJHvpoqC7W7eWkL411I5XMF+i8/ysirrcLco7eRjrrP9qjHBvqTV
oZqC6VlbovCyNGq6Ro5Dv5T2yXrpAutcBGR43bh3bgAdRtX6+DMKqlUXpwC/scOuEzs53mixrJiX
m5c3d6Zyi/dyQu+Oq1cupBBMwJWk4rdabDwPmeGGTyzjg5U5NMlBEribSO0ujqI+JDOg7HVtaX+8
2pS0VgobyJDSAAcAyHE0FNvdtIlWndzY0lO8bZq2yTFIHhYswzsDJM6jpOpXdae/3n6RZJk+6Lfk
IAK1/hwSIAon1zQ3QMpEQ3s8OdHSnGSRU9ZY5EHeLxGJ/r4VgOW8MRIzVzjHjLndhIYTrz3NAu7X
EWjjO7jFdu7i/CShPniOtXlm62wux9RJvOtgTJfb4IPvfpd4HitVR9CQON3KR1dX5ic05e7hxguU
BZI8pHso03pVLVyrbHceaYxDcXHIebTMO7wr07cemORKnYX+rGrLI+CUkHKM1j+gYusv5WjUay/K
lw/5AjzP6GjU5nTPztQh8nGcdwbER552HdllItjvA3JPsJQqBS4ECklvu1tTyUntEpdTmof3sWnt
mmSy/dvDkFPUXo02pVptwPEdTwFyT9MarTvFWXde+Iy6EOShUNvVC7TiXFRgW7z8I9YeL+z3TbWf
oDvcrNqda9Xrlu7WXj7MeezNPoCa05DSCW4joBzgXsEWOEaIwx3jXuh24fTSZsF2sGdEk2g73vCw
HGTEQaSau3BoLhW7uO+esZffxKHBPWEoKIDUFGC0Ws3QQ3LzXS5zG5w5R9rAH/KKHTX+vjq1iGxr
cBnUxEGnSDJeMdyzAlF4dOt8Oal96h3mCOqmRVzSwxxbVF/BBUpnW1AgvFa9HxUkhts/FicBPMqB
/zbxBN2XHlx5OimQ8yX6W1cnlRIvq235T4hVbJS9BghRTxtljdqbBofILJEvyDlbLs3Z6xnI6EkJ
os/9y1BIibXz83hqfGkl7JYht33V6cDc2M0xVEnm1Zwlu5hDaq0C9D5nmdHRNa+IX5tXe7Rtss1+
VCV+EmmTFgf1v2cG8ULnRAUfgTQi4ff3kxFomMEGkVy9vCpOfHPWdGOYTSgV6pG3PIqrZqzQfIkr
dVb8wRz0F80rVfnayFiwjuMo2A1K35zlQZct8NTrXADkrJvm1WAXmPjZQe2LkCCqrNi1emKdZs/8
sEWhSNaOtIXo37L3yzzpnhcWQ2tIbe1zya5lvYizSdyTr4ZV9TNFh343zHr91NgVln+WwQFCyid9
rtdWCJpZGdx7OXr19LN8QPDlDr0J+dRytA9nx1jfaKKq3Tc7rYhpGs70sUc1A0Y9pfVOhtpUemud
oNJeZFGh0Nr+QjKS/3sPqozgrgl4AZpi9jH2J+/x91ikzll9amfnH8PTo2kXBdwl1jqZF6KXcDTw
zh6sNOrWt7fx9g7KN3MW0liHz2q59VR5tOqD/Oa3zZCcbgNO56UQTCRi1OOLGQfJQ2epxpNqEQYm
bjuBhmkjCSCdIkc/IyKkkLxgxJ8z6NBS5+Vk6g/ZsPWq5ZJkSXbRKsxo7Vgafi/VlRRLMxOnDLkm
9Xns9PqNbrocHY0FVO8YGMG6je3otre3O/zS+YDRx1NDgxkOznxOVNkmQFB+0BXa8a3efsU/JZau
dvncjAT5jgSvncK6mQBERTpa0nR5uDGCFSW4b71YuY5d2G+toVOuWK0gaBfqXS6SYGJIyacwIoEc
P9dIpHw6bRZxRo17vJ3Je+HU/3p16iHWE7luQJL7zx+WZ1OMQz8G6u2z6V5Prhq9dxOWpziBRToK
rycN2/WU9872lm+Se7Zy11QbOQTIwcDAWH03aHik+72q18g6xAiziEOUY2W3qYEh0tH2Za+yXP7v
Ga4QbZ+Uw7xz6gmYrnpy6xndqvhBTW+VXyWtLMrrvUxobYVRRG/i0hcpWWvSJeJ9ncc/pDEtdqbw
oVS+4zBcMrR/hc3eASfwQi8uHHFw+WWq7Dol9OXY9/vfGDKHjjUij94elH1cdfYdabwe7nFv+dJM
022RVNNn8uyLJPUjQVTuqGPcBV4ACMZW7K1UumHLL3cJQGpqFOEv9duU9ONmcOb2gklnXIzsPXF1
Ay2cKzIr1X6XLgseUGEOlVG0HebpA5bZo7ylBbQ65cKtXLT0EjaVsoEkpt/JbDAEwjGGebpeIs1c
yDTjpseJ2u5QgMZXCkPVExPOya7I0hMI3q0pZlg1NZ46OnJEyPfuq8rX/FglnfsLUH1zIg0CuSmH
AXkgQeAY6lPFvpJyY4EnjV38+JBlI+1Yshd5pw30Z3jMikr5lG9w7I7p1lFad4WIO7taX3Wz1E/V
BOLCrviEpipXT+owf8pPj8pE99hQsPFnvrHM6313UZPmm/w9Rx3zjbmQAdgWNSnDMmFVwaVzkf8l
NwegUbvJMRopAFexOu3NxHHOuXlU5DLIbaMdNdXKj5d4eGeSXkXd5KGeMBD7iApSEWTMUHbzZWi0
TV0EBXVj29ua3Ti/ZmEieFz2PhtDDQoDBcCA0rRaI7Esu9G4Fqr1noRJ/i0v208ULfGx1g0NXI++
kpNLUnbaU8NVK6YaZNwavQMdsLMaHVIvx/C+OObTnODhjtrgsogA45BdOuMR7aZQNx8NufONcc2S
UxZT0LM75Ylv/qYIkvC5ymsMsiU+jDZQ2sPtSaztS6J6LVzk+ANq47pkTvhgfZpTKdCWk2K05RYw
gr6qxMHtZ5XdlLgMM/XNtQlUMehsMf6JELNwSkffqPJ5TbouQEktv5Mg4jZr1/U8Gd+iKhlWA01p
oHwJNsYOT6aLW2q3dA5NxiIn/GKwPLIY5mbbKUt2DrRm2VdVhNGeoN71bxY9kR+Cw37JawCzdpkR
Kuh059/bZZZUNKsCMvJ+5dUQ571xRwIRwEBr21IJMbdSYmw2mHyIEquV6iuLPOvsmQwGkr2PULry
XXqzx1bFkVZF2ummF2TDB5nGCC5pjjQ3NEzMPAV1NSEjc/QhPOZmuK17VuZA6qNVLdpAUm7MyvE6
y7cqYdO2CnMP6aMREGp429LPloZsNAvn9dSGI9Qko1e2BM5MbK3Ut1wBHFEqTkpEBE8IcjJSM+Ll
Aw9Vvw70xtvLygvwK7bY3vJs8DSuwy7O1y5p3jvXsJyLSdbv7WyMe3VzMxUCKQVRJjdiYNQvjdG+
GqPGZtoz5ktNWu4i4gky1TZBTcU478bSxMY793ee0jzcXg2GpD+6UatSWBJxzjK/OelZM6NLy7dm
3M+ngbLZKTKGYcc/9F5e/b7/+9KF9ES6phpuOm2xUYnIYyqCW0LXUElNpcRkEYrVssrJodIQuyVe
tCovOE1zjfBVXM5DnW+xAqMvmI356jbrf0gs7YVJMQqVjqQ/HV6yvE667BCgP710Zf1Ud4p1khoM
aZCj9/lkh7N9UtDX3aflXs0r8zATBsIjC3svioNthRPtVd43I6dYV7VFDIelHOdMmZ+dXL80qvVI
m709/H6OJcahQ9xdIglZIe5I7+ZY5HPVJlJ9dyHFqSGmUXPG7rMZAxHfxiYd0+t9NM8AE6ntpVl9
H5Amdi+tZqEG0m5SwHsNpMYIX3qV6b+439KbTsLZspKvku8dHNSqjez3EnYKkUk4CQ04XFQ53Se4
XrcSKIiPk2rgCwuKAMud2O4qGo9elNr1V5ke1YzqXiZEzKwKZ7JBIA44dVP508RHvvr7pXwYK1/e
VJuF6bKizTA4TnlR2ozkA2qoL3jUMKw3RXCMGf+estQ6mMxcV7MuGOta0eQSX8JB6neXGjltPEMl
jJJslVTjcLYzx+x2Vn8gUzC/YCZ1LrliPShNUj3EbGonoDQvyKyfakmXR+ifbZMJfzRI6Xj9O8Zc
nv1+gcCs9k7eI8Djsaf3cYhiz8FD0x8XxCMUEQd4JK3471lCn6S7OO4AdD6SkNP5//iU3FA9h3V6
lJ9ZFgwws9iMno2kuzNQF9r2WN/JMSMIqQY5Jhkai2TdzJGzGyanvmMCjNcq+cd7PJXafhFuH2Q2
ZB3WqfY4jwpqi8TSjvKebtbRVSXfWb5oxbl3Smfrm2464G/o2RzmuRSKl4avDMLHjbx0nSY5Yt2k
3yRe1WkK3UG7J7pX01ibooPNR/aa0HF/DgaGtEQQzuShIZ4Snep9JO5QIAa+H09Xg0ZUstYUuoR6
Xqtb3xpUSnTySciq4KXRiX3DAENdOrDVZO2KUEf5JuATNX2CvOvbZVq5w0M5Jatf79DS3t++F3mO
Y95cws/OU2n7ija4OTofVWsT51VE2B2DPKhfAXyR+aar7y1Z4LefHKLO20jvk0sNGoXu0t9Ev/KS
6bzfWZHZn5akD8G/DqeIDvIlTtUO5bNenO1pfpUlS6T/43ZOaCf/4+HXotdmXmgFoEDw5XxQW9BB
46K5U+zAOAObvbs9y/KxlgeFDq3bKO+aZgx7+TOaTmb0Mvc/VQVknD73AmKISLT37dRMDlVgRTvQ
PfVrzYhQ0kVb/Zr7MsdGD5Z4d2GIqXtSlS+5A7IVGRL36J/BNxgXLE5aV4FOaaJDdlbxFT80Iiie
0KbiITvLc3m3yofiYT7KpOzC6DaBkcXnIHfZAgvZgUYERNnCslZCXXmNp+yZShx4PWTxSaMuL6aK
TbpikTaoTrAHw2a8dbVxU32nahlu6abCIJajSwFDeS3VcKYoGMizOlKqddOFu3YKWlKkyKWS7qTY
i8kM7ZvjMDR8gKKYV7i5i6oCLLN8xiLPaVYO65MTnYd+5zlds5UzvZj8Kyuf/b6NmvWN4zGgqjza
IYQwPHGNMr5VS5ifw8jDxSlKtUEzbOIARvWwJP5fQ6wcdqMWfVLRZr4WQJWpTGLIJtHh7VvCZuPl
LW2m9GyX7jWwO4QawpwwZHTFvZEoimJA+RqwRVlFtFvY+zMLi3c3JAZnfftUSZRXjq47PTRYVs+3
v4ASG2va0HumZmxeqs74YQIc2oe8STsMy9bDZLzJR2mi/oo7vTZ9/r8IajNZiRsmKD64UnulbOwf
UViDJCQ4Sh56a2FClp0HpbC6vXxG5UoIPXTuTykeWz2lZ38rILPhLo4IzpL/0fVDf/930r2tqapq
mLqFMoh4HfMv+c9CqBx8vBRwKQlQwgoFEpfgrK03hES1ioM7uZhNfl+bLANjp/tkqvwqd2ZK6mbX
fIq/xpHt3CHbqL6krpliI7e/FuBjHgtsyGfLgABhtiabJhn17Nbaafl/hJ3XduNIFmW/CGvBm1d6
K8pT0gtWZVYmvAcC5utnI6Du7K5ZM/3CAihVSiIJRNx7z9mnEMmm7TpSpUNXAHGoXuSguTJcho9M
huD5+pcuD7QbDjwSzOemvRH5jzL3LQNNKNvvgVr52yLbR/h0Mf5ZJsKMBLu6F6hvSm6/45QqFiNb
HnF96/Pp8gGwm24D4IvKLtOPBuLxrQn56q1QJzaUiQUegxBXfkfqNf2p1pwdWsH6L6sNmrUZe+mT
BbT+YKG6tHOa+3+UpqZuugzsDLHkXhHC1a17xTSxlGCpRBP5PM0fwH+fyd9mPrNVlht55/z31/R5
KEl+9ArdOdPVwdJXgaL5t2Kk2TG54UTaXwPgph/7deia/gOge5r6ehCudK8OUQ3KVbntPMyFMgna
LHX7Q4cwJa3ZXWi+27MAt0OoutFzdg3F7IWtugzBey3+4v/86GnKrOgw+zt73trmuUgvgTL8Lizf
fbLH4ELCW7L+417OVKK7Jk3k+8VTreIht4OQ2lkLWc2t2DoWdkvYR9GAZcS7920E1b3O3Nhp35zG
OdZCLkmZTtzfooDqfG0bIKOh4JzLg0CDzkOEUORYBGrNbUSWX9yzbkEOJUEICC2r107pABgpxt0a
m4IdM23ZpKrxmsw55kr21FRZf1Fc8yHuS24bRLN+ojXQHkfFz7edwe4PY2z07qQh2UnpuFv+xyAa
1f28nF3dSVGOQAoPWMKDa1D+WFr7jLlbMtFbsR+EM75pDgDFVlF2A/emDUIuD9ubY4sz6x25TQEd
CK6E+S1y98VKbQYTLiarHrpQ/pu7+e/GhouYjYWyGmU9440eXdGhUZa8dd2+Lz/YgrvKMDCBqZ6V
zMSbwH6hPxqfyGk2VjUd0KbWeiJ2nR6lb/5byXMUdGPmauvlH9ABibDNSofHpFQwINKXC11/OOiR
iLYs1PU+hBO1Rf5C3gZX4ka25ke/i5+UuNpQeqMjTtE0L4HebBAZggUPsYvTc25kvhNLUR3z1ExI
bA/28hd0HU2sa3OYcYCU4hOB70cVfLSu1pA50KxKuap8YIT+SpuXCJmwqI/CVVmBpqTeTV4YveYe
g10FN/3TwtroxWdRF9mT5rjVycJHuevZoqOvLWwClSgSEPVl96JD+sdcyaNFpH8uMqSwDdgf9frK
kuxiLVZYUkYEu703mA/j/AAC/vuh1BFpZeu+i5szgOP21sy0H/ngWuIscDGsVFFXZ2QsKu4JV3vI
0Rsmq9ahdA294JeUR6WFhgqV4mbvVUp+V6Cuby0fnbX4d5K8mk5/Y12pzrT66/XgR+3eNlFR8nxD
qIgQr+Sl4Tn11WwvTx3oagcYaSMGiXIOqzbzvZRFVF/LS+QO6A0qNbskKTNDu7AgGlqF8Vo5OSmK
U+EeloFx0QX1W32Xfo5scl7QQAVb0Ovl3WSglybjhwYEYC3v/zWSD3k5aI01reposLfytByIjVqk
RQvlfijreBu3XcmtqzPeCn2ErIi6xU/68LWu0bzbFPx7uc4gxyMLwKm7c+oW7rrNBmPLVDa8lo5r
XNgHB6oRXLu2PC9/2Dgat2bedM3peaGl5ctZmLQb5mPTe9FV+yQozVNTEUOzN+jqraWOQz648865
zTT1JBYJCgM+Kf+IX/wU5ZgJG2JlG2x0QyZwzSdb4xT4VVhfKBTmsby/R1qEAl7GlCWJzYx1BjIZ
Jqmq8y1dumPwC/5KEz72Fh/JI0xM7aHwQpPrvOvfRev/rhjkXscgs0Ff0G2Sr3NBfAIBvM5rMAbJ
uQznDkfcSbHZIaCm+0i9fPEB2HX7C8oXJpik4CNeB9zcJd2elfSFxPZbGoTmzY49cXa6pNymCfoT
karIdQPjKCeLSqne1aKq3xkxwkttAPXCYvWV/F2rqzcz6pt1zqjyI8mbu/Dw8XLjJuSABZNJI+db
0WURVDrVPqh2Ue0Ji3HeIryTeu6rr6jCrIfaFoCGm88eHy01FXq+JBp/Jgn+IgB3e5p6+ptTYpJE
ADUce35FIl/zx1YN7XNUBl9iBrzJh0qbDBC1Fv8YN+hVmmnFGgSr9aJXUfmC0VHeqlT46MCCug5O
XRheDacGi1wn1rUZB5yU821cmR86JWguQ/bU6k12DQu2Rs287FR2hOSby3w11lhC09TAGqVpCkpp
OvdeYq6V1NbuPQnjO3xPBL9qAJdka1k+eG3yw+zy5oS9BaYEM9wF+Sp7sm65KgeQKmkNP0t2+q3c
KW9xSgtk7prKWZ8eudNm+diJ2WLWgZOVgkfcJOJYaKqJlnLe6aALOQAtoiVpsNPx+jx/BdgdPbSR
9iKZtQSsFIxNzPHksRxIBV5tF+UlcyJnZTpBeVd9l047QPRdbDhMzcmrDVDarYoAPLQ8Cvoel2zJ
DdZvcm2Tlmin5HiYBPLiYijiF/mejDS77F0zm36TZol9SbKuB4pfeWzReantWFQrJjI1oB3WVJqU
m0DrKuBwInxS4dxv/xyptaEdlqVqwo+1Ql/wKplWf8q9wKs/1Ditr/gfD/TN8p+uBsO3s7u/yGjS
zwj5e6q7LDo5XMIPcSamDRISMCN5Fa1DVmiNoQ6jbdolZjeSPQql7hs7gytywxi6f9TMIHoB9ODt
nBEMfa9pj7LFreYYiKQNx8+MvTKxQ3MUQ+wJ8TAfdPY+9OPQbw+Q3fcIuUIo63Bu5mrgFAZZcRph
hbPGd8ZTEDIRr6tXu/uUQjV5EtVf1qT+XTCRvMhsYib79sXW3L0NPuC67PYm7Tc+IIKyZgSdBHhW
aKWWO281uf5ao+5aSA5eq1TX0NB+Vloz/KymWz+2zt849oYV0mFG3RIJomlNeaaAXLmVGT1J0W3m
4GDGpDhs5GlHI+Ww3Kl6c6U4pHH3mQPYfN5A2P2x1TMXoELRPTQW2ZUu7I8hrS6KXdvPllnd5SuG
5YQ1KnTLizAIucjaYnneIwWc33n40LVu3MnXr1Kqda/b+VtRhNatqvMfI+i/le8UzWMXkHXQxORB
oZXY+o2q0S7sklPUH4cBvJID5Pi5huNL2xjVxKhAUOKG8GpHdrYaLSa/bAWLNVWs+wWSfc5I3/aE
Nr2qiFsejSJ5l2NPJJpssGzzzWcXt6ttdj9ymB1B1DwAeYIVREIbv7cSHRahC+WJ0urP5ahvLORL
Vzk4wHY372iRusrTyItpQbdjzR4Nv0AUxPdQjbS96RnOfkgD470r69MgiC1QBxR/Mn2eusnFJ85s
32JMHDKt9df12PpHJs3iPFDer9h2NZsBpu4ZgwH3mZYxMF/h3ByVa5B1d29ALssdJljJz7b8+Ad6
RLYGxoCThDChqRrOxvwt8quMLrpH7qJspOs3InyaRxRJ3ls53JuBmbzdaunDWMDUTMMwu5HG8auj
W7K3M/iQkmPquMGnH+YeqAQPkH+Wv1jz4Iw16J/fZY6qf42nqCazGvEP5Zlzm/59VPTq93N/joIw
ZHXOu+/vK/ykvBozZd8w8r1TEhEukiZ8mDTqHgY61d3SxL2LsoQEMoONfdV2J8Wm6RC0Tf6xRBHk
SvlE8i50yay4q8xwoPxROw7jT57trnIgWFvjPegdG2R0wUwi5Y9ZU6IGO6nMiFL2OA0RBXt5Ku/q
GEi0lVq+xRBRz25S1txXsld5RVR+iwnKt3NM/6V5hhVNp3COAw+sLl8nZTlf8ojfhkyf2Dq1UKHU
LH0aBMYQeSSfC+fnpvk5eRS7wS4IfW1FP5PCaACmFgxuNrc3aSDpFfTTxNjYQwAofVYBIc7A+UkZ
tGO6jgkmGZozxIUTcmkmY2rmbtxR1FyOE4TiyiPBJOXutNyjRxBTNFXEi0wygqjyVaskJIdhJ15U
s7P3GPvttfziaGTMIhVwAFXP7ioIkQTZ0wcGKfGDno+znrA5PrSN6M6iE9q2LjxznZaatu/MiXDC
Wm0es7Qinj0fTT7Io4m9hQG06Q/pTTgJJFsXoQf2kppl21u5mLSfDKdnRNrHxkbMJkIl/TBTL/q0
81uvDdYL2cHjLph0/sTEMl/0TPXOdqq+q6bY9ko4nv5IzvVQaJuh0+rDZNX04NRpLtdr8jATAy6y
voRbjDV6eW7n5EMzzblMAhZkZNp/YTxb9z6sNHyW6aqr0CqpjU+ZEjdwoqu238i7vXzorPLWpz5y
1bHdLXVrWfbudwEHdh/TvxN9uSx2p3SmIi8LBTqGzWRGi5woFC13DIdG6iK/iOfzOIRkVbisUSqj
vR8Yhfn5lnsfs55LJgE+j1uQpE5k6zgXSVuc4qL+CHviNALLdd6QGEGp6oKNoQ3wqdwxBOFnrszI
qj4tCqPDFEfuVinUYL0YjwzLxoGsNI9SoM/QyHqpJ/9ZVczhUmt/SZ8hrYxqFXlBcAjnkYF8LjVr
THSGnt8MYMfrxGza+fZig0KceZYTRMQ1PybZ4CK3ztrcXmppL/WlI5guD4TTR8+y9WhpRbmnP9vv
rNmoPyRFerJEurEGYIAeduZdT37HQYW895ZnMziJd2fKdSqG1jAfilh5JSuPrQ13bYIqi+bkT65y
Y2fO8qTwAa6ubMpKlkxMiG5SMWGmVTaZEP1bBRWMPrrNraQ3vTJqi9TiAHWjNyFaUVUgeVyZ0TNL
15sz+9XoemjbRtALUgDwYKWeO6DhuNdCr34tGVBv1GhmG/TZq9wv9JNT3Oaz1tKDU9N46tYaB940
Or5/+VHzFLu9/rsjnpDr0Ga4mtDC1EdUraREtqneffIS+vDM7eKxV/kAzreBNLRd9PwGjDwpE9QI
5hQAcHYVM8R5DFt+KhHl5uhU4SUhV+ENatKWHlF07PAf7DRBtZfVQnmqIdcB7zPis+J29GDGNNyl
RlhsXbhy+1nBKspo/HJMG/RC0pDCiTD4xOeMuZTGkl0QGfRBnBAbFUN0dyAXjU/fIOkd9YJzI73o
OEpWkiJRMVbWCjYgNSCeHdmc3ZFJnY6zjTYZJmXj0mTDgUJpUwTeMbBa/dd/H4Shc/GZ0tDinatJ
LWuvXk7vhXjx6IR158vmRzDrA/Xkt377UOY5sIVKIBJmN0h0dHMqcQvv4GM1H5OdHthapD8zj510
qHBTC4NwG7PgwMucKRg9IpVpPgrn5+SRfI6M02mjKiUXrfCgVwNL/kRXfHKIfv/bsq6V4vMnwoPv
4EE9J2kBvlQT17gwMwRUiAg1Q51HV/1lNNzpMbPuJDYKBA+B9eJWPcQqIj2/AMPcXC91glVVrVIX
CPaKwvOFloO/cWGWHb2U2ZaIfRCJsw60T+i80zmlhWARVMWNfey09FzX+PKY3hh3lNIKtwRi62Nh
PHtGFl1ky4F33Nt2oeW+9jZjJF+PymNuEJ0NCX6ikdn/R2XUFJDFbLMUawO+CxbD5qfZkhE5U4yt
zvxsO9t7D0vnV2dpQJfyYdxI8Z8GMOFWaXTr0nT57kjkPwa7G96JMUu2XDdI7mbyvPSJjp63STJn
OkYFIEd5GbXuOB1rW5tQOIlX4qjGFwi/NPmtJnum+LXJL2Ug0WBa/tKtu2G89YGefELrSw7OGOo7
WTLzNOyZ9LMyy+RQUIGQ2eFHR/tvqadJAa5cDGc6KSFpNnUPdNmAUU2nUEk/PaV86BEmXBuk5Jte
VX+LSOufyNCAABTQn+ZmA/DXTmjKzkeTPAqier/0LmZzxirs5rQ1tzF/50MbnUH+FM+OsJWjbJxC
tINqChTq5CSkR+Lrp3EZFOhxvHxaSk+31Ut4UyjT5DZVGyv3uCzxoeYaB4oFxtN018A7Vx37jRUi
TEpsbmsvXtTTjKbjXXjAWrWk/CWxLU1b+9jJQf3qUl8ZfzVureFwrwnJrdxnvE8wTnWsKaGTlusi
6sNjgCyObCuOCt1uD601QfRgyK2Gh5Kr/1VPKncE7+XQPc1r1LkQRWR7J43bU9AQ2Vjpo3kkGxJl
U+9Hu0ztvVVso2Tu29A9Z1HkbBK/TH+QzOqnivbDhBTKkmn0F6/B/+31Rfb9BdXhA2lWZ6ZTZJ8a
I3IykmihG7Zg0eayNs7xDaXhdCIRKgKa1X0EQ3MgrrD4XdjlPw6gtx5iT5mRupm3ksljZl0BInPt
ZOOpKnSxjGXlKmrUXMyRNT2fri133Vs9P2i+UZ5rZK+B6eZrFwPIXtYckxP2O11YUDJniqrU3wcu
PDkLYpzkseTCxPwxghOhbZ6byztlxCY58PMptbJ20noiuORzcVebK9nB0vOwPVcmspQ+Z0v4pI6q
sw7ir0UNZaVoyOFT5OeG7ToF8EqajssJQ/TKiXjTM3Tg0F3pS02W8SAffLx2hBqDzaLoJ64tHjZG
gyzXATK2bFMEH5rTt6U7QePsklAt2yp/uiyWP9Qr39S6I8bLCeIAnFrZ+6gjsz9HNoPZpfnBdg+H
uHNRtoPiey9qrgWvyeyX7YuWvt8Yhq+kGRX7ae6eyK/aIotuaaJc8FaKWxA2T62vaceqAWNREL3w
OKAb3qiEVnyMefweBoXyEFVQMLM8/dAb1XuZqpgEmFABQU8d+WVpyYqWZQla0XT3AVX9qaIPu5LN
IPlQ4aljJg3Y3/VRbeVu0t8Npzw3rJTviAkBa1ZaAp+xLM7yZkh2zElPk/SLthPxEFo4HikLbvKT
UmqZtTX0dFyuYYkJJMHxUglLv/QzppKt8nTwUSUcajmnKxXjQVf4If6swov0ARlQhkB2avU3UTTq
KtYtZ+0q3bgZ2pZeCtqAObCj/Gp1f5fpMypE3lgdyQD1BL0OT6fd3GRZfweZGhUQT5cNFaowZyVN
YHVZxlsVXuCqrLtj7ISHeK553FzPtwM+qCPblPB9fl5MzVpHyHUvIcduZ93usdKV5WsdtrM1m0I8
nNwseGGznW9BPCLlwd5kTU8pGJmPttGbv/2OAOlQj/8e07bBuaY4rzXm1c3yW2uIuSfGTTcJ2gYi
TScxnfmiJVb/OFWg1rKtKHS68ZLCaQ72Luqj8o2okO5SMnNY+4V1V5gmPyv4EwAfmT8IOfrnQVWc
STZYoRJwfoEpXZkVOnpak+YmZv/ztzLkPwoE0x+6FReM18b2hVSxaktudHfOfYbPGbT8IGlwuKcK
4AT+6it5899HwfxcNH/1n99HuvGBxfItZue188lieCwjH3ho1Ydvds6YxECM9llgEQpVyGiZo+F3
HyCb+M3Z8qHiIpgNLnGmiJ1ls5EaPJ2ir6LmdKK6PbC7sA4hc6nH3mcSavee+Vcem9SccfeLXfhX
VY86xSs0W/bK/q2v8w9DNh/1fjgi0shxEdCLjCsAL1FZrelODs+NwUjYr4b4Z2Rh9GpK/xcyj4/5
xHDT8trOKWWVz1i0sUr7oMcDJXXRZQc7oVQi6Qwzqab/pSs0QUIc4GWYPAH/tD6rApIu9sj6mTTQ
cpdS1ZTBa6V1b92cvjEh411FRR7eJExOYuXqGTDX+ONNdEW0diTIlbp/kTd9c5HDn4pvJw89VLuF
RVjhK9qz0wvPlkGkkBgdts6D2a4EAbMPqJWrp0VTKALcfnPgEFMB71oS/ivPZAwQ28BrWinnrgBc
t6bB+iZQ/100co+fC5KpHoMM4aypM5cIwt8+w/GbkUTfMg/AdBvdbZRPZFLVlvlNe8bA/JqaEYNV
r1IReGjhj1zT3tQurV8deNRHkePZoKXzUPWipHhnea+jXD+785hWnhqiWTuNZa5lGAKkeGRec0xg
3OiUNXnhbTFn7/K2gTf45wsJfUlmpenHMIkephj4iAZFx4byzrir7TAiDq2CsybQ5vTeq9VTBjid
q1zk8Bw5VMp180ynojxLKgKowH4LTDPaydPURSviIMjBhpZfa/YHZKT405lg02IddPQ9DHJ6t3ZO
PWWlpFAZ9QU5fpVthBvGcCK6I4WbfdZaFfghqp0FJCxpwqlT22d5xNtfrJQ8U7eK7xvVahIGSc2i
+dehymWzsrGMDsLPT1mmEwrAirZF8ai8jmHDb5f6xd9aQRxFJ/7uHcd8d7rgGbfC9InAHO1v3GbP
Gn7MXSq0+IKaVGBJrcR2mLsVmZFpZ6ckt0zMpx2s2tVYAcCQHxg62es2SZWb/ORAScYM6jN/U2yd
aSozqShjgdQLg1OrNd4iJ+3PA7TwVUBLkX1M+2JHsX8EEONuk6gzvoziuY/mnpGhEEOZHeXAXj7Y
jo+vUc+9vTz1rCy41SI91jNnPMiL5zII1efGC7byJ5Oqpz6XnrKR76ai+tmuzoiII4KGsM9o/DCg
FeyrvmfOZbPjyJtGveaRxqQaRSb6BMra3I5LcHVMr5U+Mg5a6llbEp++DCUUv+NxT34Kl3mnZc8R
FKpPfWCaZZW+dtTFpGzdYskUMef+VeLZN1TPRynpkA+qUvTrrAyifVsbh+8Z5oTMRdAsPNYNkAZ8
q941Eaq+JYHcf7ZsD6tQ11ofYVR9jQSM/mo1LNsdeTcDPYKtVnc3bmTG0jS2DBu3rm60a2Wg5SQ0
CzzlvMr645zKUxZPOW/KZYzpCkgBwL9PKaD8Q9rp47r2WvsSihxdnD4ob4XfX90hXClDGL/KiJH5
DL5w/Oqm+XFZ23LiYwWdymMR1d5GhrLUxITT6MdxWdIL26RzVeumY3YmFOOXjFOykhhU3Cz+IkR9
W7ACbCMpn3AKfwfsP12nxhjt5PfKB96MY1/H5YNV01QkxHOmqLjDY2NpR5NmIyYHzpI577Rp7HqT
hTaCqaR6qOe7uIp16iGs+sdSm5xm3efxrnBtDHyB93NJNZUW97qjwYV9x0FBtfzW8mePztTOhVhM
gVP31+WeGqSG9ohrlKANwH9UXPwYdP/qnmQpaFF5Gb0E2gxZt3zvS5jh7Y+6B8xsd6kGcrYRDc00
rmhuSxE1q+g4UHTa9A8JSh3yZwDttCo5XY7drZKanaEeGPknAz6amCxXiCQOwmmqq1Gyv+Vti7eB
U8MOGfXsMaWh/BiFGpUT2embhhJ2ka3RWqBhqQ/fp0wj9WPZFysN3Ok2Zk9G5xrQTJDwx6SsyZCn
oPd3DX57z232+J3jre4CsZdZQpGqRtiFtA/awc5xeW3QLyrLPowRXniigAYyXZjiUYn7YfvnaGzi
/jHAJLgdYVF7fkmA+txtBGXzgDoJFGVa4IRJUd6x43EhQ8Cms6O6WtlmVzxSmYsHWnICTVgV2hQF
arGriLLZ546fbJOMkPFK7bKvgCwrL6CXhqMdl7ornOcJ6Sk7VNK+mql5EQTsnF12nWtTjGRGWoSg
ZwG7ugDLdesqH2lv/LQKNsNW9vgnJi7tvYmPCiq9qPcPPcy/c65DKBnnI8VkRQkS4BHyVH5Bfgsu
yvbIDio89/PRn6/Obc3lH1i+r5veNeJc6BMEzZNvDORfxiF1K029tRXxVsTkqfgr6tXuYPkFM0B6
Dgf6kd5KIvRNMFtqNAXPgVr0L9+NzYGRs+c8QjnvHv5jCeUppXzW66T9FQUV+xhI5qaAaT400M3D
DAOEgjJxRzz1Yp+QCkaVQOImrHbyqo/6IjhqHmYQIYr+YCT4/qX1JhXqi0e7Cip1S++jD5rfw9x1
MbtHKxXT35pn9iv2/t+913Ys7kk/QjKc+2mC4cndamNIR7whJFOaYwBqUkOLkhiWse0zt0N7ARu3
N/msR/RrUXtzSieAsiKbtk3sTHu7g4ZWzy07AVrtTXe793ays5/h5P7se3skEachNmJudWei3nXM
w9a1Lig15ZNqnm+1BmpUMn+LRz+ayz6LrvEozp4fZb+CbDhzhWe/Gr89J7xpCxEBjsamdkJzSW2r
6uod12T+CF83fq+yJ/l7D+Xw7og6QygSPH8nNwUq8Yj+E1NcfWMzHTzFpZUDcWCBaEc6k+HsCrK8
xPnQWkRMc5845VJjo5adlTgsXxQAWAQgM2PPkxQ2bsAQNb8mAARJVMbSIH+yGtOidpmDKV40vBsj
u+ckfqbLCkxfLdhn0zP2Uwpk9mbxNXDz7rXqtaM2ldoTl/vrQHDcaXILKqh59S+rMDrhIGugstCr
iYgf74XCpE/e2TUdJmCd9kCSZjxqbzp410lb27z4naffQz2yry7iLzwH/K4ZeS6bOoy2npmohwA1
w0thDb+luHjeYmatM7yhoRH7kQkN3m0dwMu88oZKF5+nBogJ4xZtY0VDvh9dtX4KzfQo1zB5ZrN+
dfqkXx1fQBZwRoLLLDaKiZv8UDG2/3ZTJs9oy+DTG4917LsPZpUB6SeifmN5bBvdVo1Q0TNvDgcr
+4mxvaz15kdEn2j5hgH0J8U7g+f/+xuIxmWgPZjHf3yTou2SNG3/3//Kv75B/h4QgHArueGZcju+
YM4vca/Vyudg6uRaaeGMlFGnF7ND7Tk/H9taus2M3DgS3GDeuwTk5/y8EzOdachH2zMUbtcDkRDb
0dG8J/LY9/ITGUVT873wFQxcemRvlI5znTgUNn3/uvqcVIW2KWKJS+LUxJ6MtnY2o4htt++mFxqz
8m1XLMC3igJ7VJ5OKhMzy0U0Xw3ZLUkRgNXzfGPQ64cwdwxaBKTOGYYgXzrwl82d42rjPi+z79Ms
9cZ9DeZyjHwHDJcaoVFxgzVhduJTdb171IXDL9PAXO/TKl1lDHWSis0UJpUvPF3GGW9muR4tFslK
K1wykiKfahhdaG5l3l2o1hX3EIFOnXNX09h781qQvcgMaZNwMd4w9U/rBH7eeiAI5VRhkV1XnZs/
W54FwmtwkkuIUPEc+k2z58WwHrskQcIPjk1+nKua196ZvrRQHHyvvcgtwVLz4YnLzg5eV5U4Has0
23ejG8pTFRNqShXcPLQTRZYcKRmVQby9NwVn9FrJtptnka6zCir8dJOplVuRO2AjDP6hxOso9yNA
xeB8MnhBafgujyj1g+8jKm52/8jrZ/yZMiHjDZH4TrLQnfpy3epm87cukOAStJK/T31Gdkz5pUrP
EYprcVVJEcWuSqrN+AUQel81uLsJDnqUD43nbuT+wTX64pZp0ykY8nbVDHTn5IafTBaFmsj9AYEc
k5P8qk2xABExsdsJG1FiLJ+ViTaq0irmPZr87ajwMaFAak6Rm6U3cxDuOom78i/I8xt7nnKQpBSt
HDNWXwMjMXc2OiIYEsV2Ee2bA39JqogCGseo7rKK7A4pFm5tTz3KUwJfiJvvDNhxQ/kigSYqSd6w
bwkOG92A+ptEupNvYeeRN0LbLqPT1BnfpxYUuGV1iFTlLyVOkifV4hdWRjzXaTHj9gya/mjJbASx
Bb6WvrxPheKfyGsiIWVe3Aq4tJvEipYfEHr6T5fx3RIG5FfTZ0FoCXOupw5k7tUcxxytFHunEgLF
ChVrt6rzyTqWFFnHaFLrnTrQrV1+KR+xSTLQGZW/u5qF4hz992la0GBUgCQHZRh95QGCByWewu+j
wruyCoknJpzVJgt8cbM8fOTkJeTHFqbOg+yLmSgI4koJHxO9VOgVTB/eHGwi99uFFdtrrjTEwngF
DOH8D/y5OfN1/4sRhI/BQ8Vm4pI0bVXys/8DjdTxczO4D+JoCdN+0ON5d1O7eyMzwkdT+nZNbUz2
S9BbZETlVhniDymDAvwGvITp8obNX7Be1FJVGc+O6VmskdGTOi9TjYUaYw1DQ81Y/dSsuDxYs+sb
K055iYn8kI3uWhkCNFt0JIgW37AsQvyxOq3Y9pCSk3h6lpNt4pN6eErhCHSEGXeOiIw5ZbYbUgPT
Y2YX93IIiOUNouIUzadanz47Te8+2kNlv/wPzJI62zr+vIKw/1xTpfY3DGI4LXia/6C90d8Jinaq
44PDQr1pnbq5jH23wtfhXA3FwIQ3P8gj+dxAnBsS/VUzi+wV3/oUmSHoAHHWkE1UF1V8Tr34IMXc
U0y2ikss3V6KuSugFmdvIPyiNyte/IWG5MK4nFAcoCAv8DzP2oOOMcIKQtK2aIJ/HbnUmGEtoj20
qS025O5T0A3YOgTEncekIa3MNZllWdO1z1Eszm2mfm44yaMmDaZV4mbE2/ndlia4tUfPU9yBwQBz
6vzxSrO6vFfE3thtmLFYOdAK03o/da27Hn03eMjNMrzCAyQVNm3FwZyj/gI3e1OFsH7MB33ieofJ
L7lBlj0ZpJ14xtxUPsbl9JPUBuWCqy1eqywKBxsF4E72sT31oxj76DNOjfQAzY0kqKzf+txmXwgP
KFaG5MzRABaUTa+LCcgj8LlRnHzf12hu7aE0zsTJvQkQEi/WaFiEDdnAFUvyjGlqrMYi0u/+xM51
YqdFZ7si+EcPtqkxuP/DRmT949Pk6XyQLNW2MBLBclG9f1DMg7oyc1Tr3cnYlU77Eisa0p7Gtc54
I4t1NwkadbW1jb22gwkzuyzkOVtpkk8N+4F587xEdM5Wj3v3ljTJrtYa9wx2hEtSIFvz/fxHWIRk
WQ/Dl5xyzJq9oVSHn44O+UMCtNox2fIGGIdWLcVLn2lsXeMJUAI7ljHMvrDJ59xWiaMdVEN/GYzk
GcOg8maLZqNMaMf9NgFG2bsF+DgVGZFcOFDRzR58RTtavHJ9bXgH2eVkJAkLKTXUjTxNCXy7Vff/
/4UqX7n/uE55ZW1XMzWNtAdSMizjH4xOazJKzzSFfnLl9CRBs72uHEh83Jc/vCJQfjUeqYuxDrQu
qQ17n5SzCsxxNm48ksf57yOztNjyR/fSV3n5q9RINq4qUkCYv10Snk/y5tjBSV3hdlGQImhrNopt
CMZD/T4KeY4uXbIJ1cJG1zkAYAmtItq6U6F+kWW4auE3/kxDuudB5Va3VqQOMrGanqNLFWxrKnSx
YtpD4MC6YBkHOzQR7s8PoRmaF5iTiD8NL9ikMe4arAUsU3b6mtn5cJEMYmMY1atux9cFQqzCF8mi
9LFSJiSLjIHPQ0AQIiytcjWhH0EB6SRPJdJIknPz8IAhrz0UoGc3EiguH0qR/mb0xp5YaRB6cps5
SIve0KKg5I9/r5UiuISpFgBQa7sdofC4uv4PYee15DbSdNsnQgS8uaX3ZDdbbXSDkBnBe4+nP6uK
+kcafXFmbjgAWyH1kEAhK3PvtdsEgbLVKkcnKV/VkYTmzGuM1ywRgOe8Ai3qDfR5E29hAbDn1oRo
qugaZjbgxCuSGb0v/36laM4/b0J4gbau2a6lmfwHAbYpwHq/PRRrz8GdAoZ3r3A3LdUYqPRKbUtk
UBVjWTWPE9qDVniSrpUIEM5GYdS3kE6WdEiSi64hAy5FQyd9k4YpQ4tH0YOP11GQNhfHULHIk7K8
Js7Gu+ckByzSqfG/zoTPyN19oYImHaxjhRXCnYkd/5U9papDDQmlfQ0MZBjO6A3fsvKG8dB+SI3d
iUCxMS38vW7V3rVvdy7dQuJPde8q3wm8MdplQwFZunRuVTBfpPwJ3m++iMo8uDpuaaCrAEAFucpY
wBaPt7/0YhRi5skEAhNPXvrOEI0BuM+wQR6VLoQuwkJuWgKTfqZjcWBGQh6xFc5L37v6cRQwNSFe
2dQpgkzIVt38KfPa9gkKUfVE+fk62WiTMDigjK8D0qQbx8sWLRu2bUc2wNmGk3Uu6gYoh68l82uT
1eUVPaZ/yqOYgKCmfkqQmTB5NKPTFNgn+kGAqzrdvDoZmjz6W6o9niXcBAOBd5n76VWeZeCOfArm
FQ6M7nUummMoEtxHxS6WaHHnS9R3ycacrZOFlfFEbmNyUkJtwl0nzq22enk0d2iuVRelmLJNrnP3
UtFMVWWifINSIXeIodd87UxQ1LaqRLegxaAJk5YbIYp4rvRaiPaz7U8l8KVjk2fkHqZm8Ew1yHYj
dIJtiBFnF/EkTsaer13Rfiij77846vACmNwHZVTkrAlq8wb6dDMPbfPFbBTaoZ41AxEeS3Ti7AQV
v/5iYp1HrJBqV2MOvkVzdpYp3aMI5CbqctyzloCGE2ndMrg7Lc2A+G6R5N3RAiXl/aOK/EM+RcUn
pyboOkq4iH2zh1UnUZj/fnea6p/ocqy1qm4yJ9ZU27PMP2meal0ktmEbNZlVs7Et9A7UjB+bR5+4
ZOIPKyJv83lexEEfgTJQPeDjHroCMV0jBzzY1xOw3IwZdqM9ybKLcIT0kpTdV3nW52ZyUdzhax77
L7Qrio9G3c+wV/GsqHv8jtM3TG5v9GvLW+CmofDNzGs1N0Omalq0seMaiZfu3i1vqA5zNX5R4DWv
ojZQD1KnXY+YPhV90/aDi+Q5GfdRUFOH9fHzRH7HSTWGh8WfvGoFFVBj7TAzlVfiF5fUDOT6kA62
lzOqtoWugv+xWvql4QjiwbQhgX41DwUsG1oZLwBhI/b/gUoCd5y/aImVMEoy2qdesYN13aNNijt8
L4mWN2fLc0gusiEzZ62rvjA6W1nmFx+s6vNDGBTD8Cdg9zlAX8kgSxkevhq9D7/BYi/vKkRCeORO
fc+UUd/UdRcdS5diFji6duot3yYdWL9L8yH0E+M8Q4yTNhW/7Ui8M/OCwOYhJku0sBDjgHjEzxw+
lWS3rHOcs9g07PpE765B+dooB9009GUkWtFSlpuNdBISc0xAW4cR0so2xPcSFufMhFgXCTxkZvEk
mYUoPbUIaIEbo286XNVPeYv7xFDHvZ769Tpi0EBhK9ITur7zj4oIUxhsP1nkKp8C+NqfCRWPIxWB
20N44cVFsvMqr95m6L0WQ5tQGmfuZySO9RkzdMPQsoxqIXnk3GvzI3DalXxLvuiPPzKeUSaaJ0sQ
hTH9bceqHw9xNv0Q08QjXkL1yUYTJ7+WvOisTWGzeuMfYg0JqcgKdqur0bW+PhRJ0B71s950a7Ub
iUgsiLpMO1P5yy9R1uBD+SC2SUHKE4R7W4PUNWvtq2PO6CRKd0OFyV5ZLxZlZ48RG5dwTX5a/5ev
u8/okqsv1diUtAPj/q1G07nMQbfv0I59npI4OlpxI/YXHOkRAiY6U4jqUtj8gnEo4Ydu4QSrR0++
Kj10nqn9YUU2gQioBYxV2FmwJuUAKbeIuOzNKqAxN2ZrsEqo4QLNQu49Q17oMUTsmihlZqdCIpKn
dO575kFzQHq1+SH7okWHZmswJm+PMHhYmyqTU+oO9Rx18dmxreZZvuCqg4KuRt6is7JPEpE1tYey
HtOvzrzzfMS2lmizMnAi6gsPJyo9UaSjTfrspLaxktEzqtMC9cqzD8tQ25NEw091a4L07HYdYgUq
ruibNGrQjIaBzVNGVari1gTJciIhgTXGIuZ8CmrQ+/H3vneqTz598I0Vz+6hc2Lgcu5Ad9cE+TRk
w3lUs3I74h/gkRV7S6UOmoPu0f3Omm5fgG25D3Wqrh+GdrrZ+6BF2h639Yvc6Gn2Fb+OvZNmCvmS
KeFHHVF2DkmPBKL3qYVaMjzEUdCBUu2U1rmEdvtsov+5QscxPvlu/zwUak9N5BXHDNMtNWjiHUKc
04DNEnfNvxy+lKRv8n3ij/oJRUvG+tSQhJqXE6rBmhXPnifrSutz12tz8qyB9iLRFejyoxOFt+px
OgzEwwIw5apH11uiZcOOSO49i0o6Ozj+tW4ZNPjVkBx2O3Ms0xNC6T0mZwMOkqueYOLNp4tEcFIw
Bv9nog/S+TFTtoseKVk7VY/CwckgrXdmah6mLF/T1uL5EwZ/yVhptWmU7WOXoUyN+ChTPEqCj4Ti
cg1X1rskfvUiZ/GlCRyFhG0C0WYLLF0zfIZ30NAS/Y5KNVhmY1c/BcxOdjFrTxcVpA8Z7ZB+gHgJ
4d80/YqvBXCS6KbIl9A24aDx/F/SzxsWXZGq1zZuk6tBwbHITTV/t+n9lga+TznEK207PQRB9RGo
XbsPFfcr+0piV8TLI4DFwy1M+UjeuF8yHAhQIsQZsiTFjOCKKwpTv2BKjv/+oNf0P3tTng77yzRU
A3S12BWLVIzfyvAW4bOlq15/QMsmIrpxNi5VMr3IbY+yHbwyYPjyA6EJh/6c2+DMkP1ANYRC3zTr
lTHhUzXr9tXWDMxdgwH2T6RnZyAUlNzLj23uvEmWlpxI40sFrDp7b74VTLjqc8ibhGTt0Yd/A147
3sa6mm6zeGHAt25Yp86MchF0RtGVp9G4Vvo6OlW1XuDCtG12dxd9gBUoy+s4h6ZlKr167BvXXsVh
ra4LGy8zG8H09efRXw+loKEk8Dt86PlhM77YhAygT0dnH1fWa5QmQkI+vcfkkew7OHizpp7B1fxg
HUMYLc5GzqRIGGgbMKYwgLUNJk46XnFnWatYxWbimkCS67ZCreF42nPvK89x4wTLFrzESlKnm7wc
i+3oF/lKkFQtEiBThR6nVBPLmCmTScKh7u1nerfJ3rJHZx3TQdm4dDLWbqqqS2tQQCxpw3hCEfYU
taRM2YDV93PomEtUk6QWVE1/wD4+rMEqnEqa30ecCF86da5WGqFKq6opd5jaQOggNT979qSBYlXK
j46lEQ1LOZ7dzC9P7kSXApkftyOUKiexNl41z1cIVMAkuvEzWk0dQZkK81jYPZwPpljVfySa6er/
XLWGo+meaTimjmPTtf/cPOqD0TnsTA4lwstVY0zHotIxtUalverLUj0YdseuK09fghFVp1JWR3nf
YsXNVw+HKPs659yX9E+Ef3S0VcD+zC5finmJK4U4l1gdbvIo0dhWzX6qIVfDQltnrDR6naI8ZJoL
SC7yzr7ThYtEzZu7A6F26yZYVpsQlO0GsUu/KLwZs4ExbVR6OrvCjMu12kM/M+YCMP00z2++3sKC
KQWb29ex7oMHcKOkezAbftEbXCV9zrV6wCLW31rPJ2/KVJ+lulmctW6jPstrUpzR/Nq6sbXFJWkc
pWJdbSkd015fkqFzdAsTFa6AxFUCEpeECUa9GS2IYiSLWOn00wMd4lJ90RkFuDpZwzv3vbkbo8uD
m1OPS7RZ6lp63vmYmG9QMOkZRuraLL/LX6w3EQGKM51BBjqvTuiDI3CbShK7W8/Lo31gh96NMTHE
T9AdC9NGsFJr+kjPx4p38m+Rp0k4bfDHRMAQqmraDJpoGTgNxq0RtYJag2Mg5ZKCBotagdRC1S5S
xM1qQjQdTBhaT4hcwCcT2yflwhawetqX8FebBOx2NpraKyyTB9XWwrKKzBs/lpQtjzGJFLAsw7c0
gP4pDGcREk/y2Yf0EkeVsRtimDs0EtzbmMUEboqNbTz47w3SwXtpZs7SY8ek3GfPW/RdqzFHIjUz
EAtN1Wp3A5DWxrdp0XklqQUKlPKdAk2e9GbFXsIKcz/KYqmOzr4Vcpw4bQ7l7GWf/bEzlqHJXonL
/l1zcEb6Q3CUz0nDU5uLYg+vmMHeU6blx6KOvGXi5+7Oyhh65EMf7OW9Wsz5hrkoHbXWuMlpTAs5
3XRi84H4CVKyMXUjghNYdjvMSsMpMBG7P0Y9hfc+EY38PKvJcOIxaC5VJ5g+q7rynhPBeeu0L1PS
edeoAdU72SgMMSd710TCyLKuphqgflhPRriVf6Gqq99LO4z/I7LBFS3IXy1KFwecI8YxbFpcjyVE
+6NFydR4rjD5OzxRfO7epBUSLBvQuICJxnkQ8sDyLkYNJKgl5GQlF5YkDD5FkZ/dLfF+/ff7Ge+r
RhwR9ZSRIyogrV6V6wvD67ODpLRiXgI1m2nDksj7O14aZLdNuuxnz90U0luQUEafuKl3vUkTrkzn
7LnHYMuAZ4o/BpOdbmBQyRhju5dnDaKJx/upUxpPlumjZony137U3P3QWuwcxGnuKdlW90f6Kd7P
nPuqwF3vhQnARPEe7EqDyjgtLxq0gFJtFR9AK/bpUu0j3CnFtJoSsJBBjMkhzEuArw/nA5omr9ri
2HK+DjnzPjufv7va+MfB3M2PdzQOHKNxFky6ldUgDKcEIxUnxWxrOGTqf2HCjH+2FkVSFFt0BCck
A1k8Jv5M8tIDTdEtNU+3xnxJSf/5PPdeuPDierjEspuVqugKPW8ubkqB2MsczfJMjmV4xLZqbLJi
rO6NN6pIbxtjbVTaiKjGpn2YqflNVcAAm2Bb9ULYhJoIkLqfd2ZDfzJofgrKlLzalGo5LhvNjk6t
K7bdc1qtZPRd62CRrkmEPkitMDubY+R9/HthZ/1vYWdZFoFZFqu8btmaJx6hvxV2Vd2G7Yx9/JiF
/P6zPrRHJdP0DAmkky8coYlBScQYuWCbk8dL/Gj5oZrRTtu0vIb6m2tU7Y8g9baermFmEcs24dc3
YGL286AhNpPtcy5VSvRghf1VbAe7op8+uQfZ5AnCAApLawm5iLNOS7044e4PTiQZhZvQR06gdmS4
ehR5dfEIBHiY1h/PnQJd6X4UBbI55xXWzGkdFDbIUL8IDzSt1LconBYGw9sPvSlgO7XxK0FMI62b
xLm2TfdkFwkj9XAwn5smuTA11XaIcaqHz64qNmPYdyRiNw2UA73aIYTx1wkc+WPUzu4Zy+qw6htY
pKXJEEW30TroIzY96XPXFNz9dkG+tnyOkJC2l2Z6pxrqXVAMX+Xo9Rd1m5CpH4/HCBi0PwxATIuS
3U9/MV6rheG2warzcu9zJKKBhYrADO0f4Sb3SxfvN1wVaY5kHXqiBqfVMKGjDUL0lGFVqjd5FIuj
wi/fq0AJ97Ha7EPB5Zb5gJ4DbVtHi0FZp+GWi7T1yHQrXAPe+4F/rALuaTkoF4n389oUvocD/XHd
OoNJ26LUppWcOVDlgmqJyJcg/dhZzKHKD9gyLKT1PFGBiY+Tz+ha2qRNxVp3RoRcobDDpdzqlzbY
RREe9kA2zT7G/sdMlNnLDsQ9Tt8wiTTuUK1cuoOPBTDgC0FyxoTF4PecVBu7KM4diRjPYpIg0jT8
7PrRuHEqQZaIsx+ON9Uw1yP2N3VO/Cy9X3szjNyUTkYO19btXiLDn0754MfTwi8RVzwoRADH7YVM
M6kwa69BHZHNl6eka+v9Y7Yuv+AosOp17es9lGGiCmV81shEDogOQCXxlsbedem5rY3MlzlD3BOQ
VVWetdLqisDBUqcdPvnY/OjXHMJM/3nUEC+9wROwsqBxPZVjyg0RqzirhLdpKEOEdJm5ny17OMuq
HQzshz8VpyF0uls91NnRneP3x+cgT8dw2M5TgKAK9E9kteEKZph/RCtd3qt+eEEXeA/GYNqFbKpp
nOfqR29xQbMRZhJLEg6FUPlcE6vku3c5rOzLMFjoKITuDWL/RvPp0vjNDZU5HcCo9PZILnHr+cqE
S4BnBCTWEapFDGGxwR32PRFZBWbPFL11KzInxVO40iJ+xTB5dUf9NWmgQSlO+6m7p2IXguzARbEy
aGu5KbGy/t1Nh/HiOpG2Ytir7ssgLngaskCNUM1q8SIv17gIBams7xYuJjNr4Vm2s+QvQlgijOJE
wjYbhKgIoBysgD4J8CNoydVga9HJE5+4fNF9e591zHUomLUr/zsEeKDXW1lzZpw6zySOncmPXADJ
MuoOj8UMASngIksw9mIVB7Kg3A2olpOq0J8sjOHi8VTtHC73DSJPfJ1+2Z7UyDHXIMqVZzzipAw3
Y/1CsJi1VAYAAK7uM6tsCm8V2qiDHu04cdpWlrZOLQhKItrVz9I1fR3z6E0WkZ31oG0j+TCfEHiH
Wj2dFOFitErrEipNSZKnkKHOU6LCIG+yTdpBNS5YIM9JGIHKqpDceSiGblqKdcERjpve709omBDa
kZqeZ9ZneaAU/udc7Y0njecm9hMAZTbZmTgKxwO4ERD7SRorxyCiVNZ6GzsHMWWnXFU6spYoewCi
Jp/mAjSYaO9pxSLGcZ4sXH4iD/7+0UBMatq8aFnXIRgFWBY2Q7PH6h6QOluxV06oqLU4PfhY7bZu
bgCSCA0St3qYwqX3ySg6JioCnpSNrX2EP1+bt1ZBmid2PRLoynOxRCwzxit5rZB3l62r2D35giIe
IhMJnGY6GYk2XBgsacu4ra59EIfbASIUED7tUjYIJr/Gbu5eJFS8jAfrlhYbBV7DQs3sbCuDTdmK
Cexgz9qGA2xER2I9P1Q/3RToGyTICOVSGoW13/wcuIwZ+ii7avytNXvW0qJTv/rFljLp7kt2pJXS
vymgvUssglxm0UE11y4xBGx4BMFcPajAEg1sluwQ3EmPf3svdpr0rEqYhNLnr9yKeGagCawf20Px
aWWSH/frJ5KOS/GgH4MiO4s+1jbvSIl+HEXqbY4D+2CKFvxkF8EZP4YlVBRIFJN7YILkNQOP5C7R
dmkJpH2cdpaXr9LZ0jZwO7pr1eONBzn9i7FthFwmdCjidVk0n8K+N59nunfPtQnerAgZ7FsAv9tx
7FfhEESc+/XBV/oeFz9/FlHsACAJK/wYAEmSPgCXEQkT7Tu8+P746/3Qi397v2rJDeDuxHvMCMqG
g7bxlYo4e/H7m+LUm5JkIwYMn3xVG9ft8OSze93mrVZ8jv+S/5SOZnbLFGncFtDYeRdmjLJse8U4
pRFQDBq41cGs6v/QxWjqP/dGonBmQ606pmbr6HbQb/yzZnR8BF9DF1ZbNpMTi8ZIZpaR2yczsz/L
WVhc+zQQMNj9fC5XrYoedNCnXSY4eB0ssFXtzhi4TcRqsjJSXXPYWfY8glHlS25qBfycILKNggU7
R2H7XBQ5vgZxJPmwwahl5EPg33HC2rkMEaQP0UiFk1pfK+S3D3KdUX2zmvBdWsIV0z8Thegvkghu
EbMxisYYbHjcwDL6RbyhTz6saMaNtDgV4sm8sRRWwnLblPiB84BtkNzhIGNks4Ps7onR5uVxC1tj
ra0UbukFu/czHndzMbc1Vc/oTciIKveSixcSBPJE/xJXFfVHU55YqtTj4wYeo87aNxXe96xD3UBb
K9ioDVWXpdFbYs7Ck0+fcOqKBybRK+Rx+bSRjDinwou5b2vag7hXzKs4m11CExde5izQa6KRoczV
Ll7igoJz73EzTS84KZNVRfLwxY9r5zBnKHBjE84g2KNo9aslS0549h+SR00XGqrft9mWpuq6a7m2
iuDR1NQ/OnQ9rpeOqpS03j6mBccn3Z8CkRmalNPWD9PhPTd1mDCTQAOnoEbZr0LJqJR6zaqEcyNV
7ibN8gXMZe+7VR466UDykxCXWR5fY9P6NiqIZycMT19KHDdSZjVE4zOZtcV713ioYxVg5WS9XIN4
+irBKmVuvYU13IXO6onlca1i15lu9sJd/7XwWc4sy6PtXWXeVWMMvWWvgqoNV8xViRgVi7p4WGBT
drdTNobYvsr8XKT+JWG39GLPUETmxOiBotL6iMPgCrNtPZHWyaOk6V/4QkhXRdd2kKf0nU0Ey6mC
+p2fjmrYMssOoNLkGIcfgxaQTWLiCHjOjP7Kgb7eewGIrAihT+EYXemkqOvKY13ftKEWX8oMo45u
xPOiVXJlY+t+8ohnqLuUsHSvdQivoYlPV3ePWLC+K7H3JVdTJuj/dwBT8KuCommDRsBc8kGzHNdR
OoLySe4Js9PHQ3/OhpsyFNUn9CH6jqRKBu1snN6rhLI2g7ObIHA72fS413OHUN2MfO+T7rcPa/yg
o9/0LO+ZNql3YhhgQwYNlLUZs173QxrQlVMxB3EtBL0RfOvbMiYzuR6fSjtPdx00vH2TkWT17/tm
+0/hA3GeHlBDGGqsg4xh/9AGEgLolDyS84PtD8UJIX6EnjFauEbb3B7RsY9gjGLUnKPkcTL/FnPu
LkPWYpzyNKjWE/p0f9GlnbWwFfr5DwIyF8vE192qq6aw1loGycEWcW9jQsdvgoC8GQl9WemsTxgM
wDT0NS5i2c6Vp604RXlG0KnChkOtXOa2SL+f5VGgZdFzExFZp2nhrYR098i3pTGT3EB7rbFFENnH
9szf1F1vLruoJNTKDYBC2QX/TsL3UI7A3kDzfvcNxbvTX+pY2DNty8bPXAYOYKPW1MNLKJDL0oRl
57HC/970X9+DJdaH39cP1zHoXmj06HTd0jEh/vNRZHMbwu4L8wMkgZDxZfY66IX5w9QPiK4g/dhu
AS1TT76UJXs+26VD5jpOxjUKFtO3cpLE/HjpRdUKI5u76twRWUKQQ/edSwq72Muuto+rQUQFuGPy
OU+zcFeLO8PUlHQPWz31F3ptKfspMhet1mHazcAnBl1fbBzdQtbJ+z5ZbgueSGg4ib2Qdh/fyY1z
l4Q/pJHl7zPFT5ylDUPhUA+ze5x7pv1SLiNf+qrdINjo/2u89z/Sc08n4cz2TM8BquB4f473jEBF
iKL4zUGbcK4mvTFhyk/WstwmMI8ns8U4Tg4fVH16jVur2VVJtvLtjFllGX0ESfMxTkXwVRxINl+d
6vVjG5u3Wb5SMtJdYRtrW3ZaDEFEqllBpXyiR/is+FlzHNFTXnVtjJdliHG5R9+3NXJglmrnBc+W
b5Q7zKLzru0wRUe5qSxTLV8HpsEWVafgz0dGrAX/1tZCmvBWdoO66B3X5tnqFm+QknlyG9nLPISb
SeWKpQj2XgvlLxlNOuN/KRI6cbgJgzvxk/2iFLj4xnpDbk3b35d26CndaAMOXdj80XuSRstSKcuT
ZffaBq5Kd+nG+LOeISMyjMrd5HnWwu2tHIBcxBVLdac3fkHsaDH9ny2yGY9BEMFcIs6sUA0Dd63y
nAABDyNNfUeu1u5UKnFv+hRrdP/5YxOR80zx1mPdPcPd0J4hb42rjpxGFGCIAB4yrxn4wXq2/Zk2
ZPAloJn9HlIAL7jenwu9Cl6d0n0CFJJ9G4cXiLJ/xf6s3iLLJlxNyXEdiEp24m5CaaItvbKLrqgY
lewmX5o87o6x3ZykO/lhVK7VcF5bsGIWCq22mzJZH0rlGbCT3QLuSsskC6n8doTFsrSrFpnelPrJ
KSvr5KRWX73Gt/ayzlL6gSyyTNnQekgu8HR+PxpmZj+Tgxrx106C4Hf1PypcAn7+WFY83TEYcnue
yeDV5b74c1nRkQHTLzhEjhEdxqLfhNV0CaLhKZhiNCLIBwTFsTfYbtstBBA8+t4+K1ULBmLncykp
WxITc/ai0fwhj4pInR5H4d/vyZ+OKAx++3N4c7/NVgPvwCum06iTFFsLIxsCAr4YKy/Og0L2IRUs
Bo6sWONlUV5TAHhnManG6cFpzyRxZ2uAXuQpbRBvpUbRd2KjQSVkgKdb/JCrMNbrnYSQ9/K0x/uo
zd9T2LDEOytC4F/F+TYSHnb5kjREGtDg8ZHsCAqkKHhkESRLH2LsGsztUb2RP/AceuY5XeE9rMZg
BYIk2BmCVkKlH+zjuiCMXZyCGvvQajzCT3nVwIBw65MPevwkj1xxRCYW5YgSDco9LMaDLpCkDLJl
KTy0oB48u8OBJNZoTYHQPZfZvMIwm+wfm1A6/XTzMru/VyE4Qx39NMqsrr+jwW9JjPEXMfLGcukb
w932tGQ5NwHSDvH3ySKIBR0pUcu3stFctuF5ZaabybSTYzgbdE4GNnOOl3bbPid9s8kaf91VtPGl
ksEUqTShl/58L/IoDyEEYtWjZ31myPP7SxsaWzh7Bcxp3o9rtCg5QZr7cG6cbUdGxDoA/veW6iSp
0CMvDwN0j7cK6qOadVvkVlAWdG9ph359VHLDevXAxkh4YRrZxS63FWXdoSNbZNWgrkcerjcY7PER
f8KLokRmuwatTFU9pFfVjVAY1hUmAqG3+6W8k0I8fW7nI7CrwCpMdM+iAQbJFFxXkb62eBPBRbLR
VkTkmEZCz5rZfLkqZhTUOkvKWv507lBYopDeKyw6GMb7RD9xCd/sYRnP8/gldMpx3SVuS8ZDYzw7
fv0jaVL9FLXQIMfGf6rsoXkvMMesKpeJdKYqOhGpA1uDqXknUTDdSLK5UdOeMhjkb5wmGbdeaBCy
XJCmYbVeflE8NXkzadM4vfFmDgWDAUZiS4wmxhk/wbwyjbj66PHK9X6nbnIEK2g6zRqFf9Sc5JF8
YZeO4ceOiRhuWM3boeY2jGkbDNXHaDfBTpkwRoVNox0gHSLeCB3cmkH7ViejvyVLpd6m2oS9vREZ
RbH6pUN0sRqqSD1O2N4afB0rE8y5tkkHp148UB3TkGUnPTRosPXZzGeh+SvkiR6Mmvw1YTyMOlgI
/CbxUvj5ym8U7R4NDQnJLAo7SbHWi/mO7spFoM3FsHmMHwAcBgc3bnI84t2haU311ImXLM/wVcee
CxjQJL9yTLRVUzfj2pahUMxmF79+MFbZuAaXbV5jCt2hCpOrq6LllLHs0RRnK6crUc6V9fCmMUVP
Op2Jd21pRx+l6pOZpAdVdPwmq7Y3DKW7RUtk6ULTCItal0Qxfu9RGLEMLm0RheLWlLWhrzZHnsHG
WwnRp+396lQPUK8pD6IV5kPjs2rYcJaR6EPpOCVxs0GOvqMTUR+dqjQvLVRHfZH2NH5UaAyPJyoD
uvnoGughHtONQpmhP4+dfXQMXd8FjmEfB8zCO4/Kxez1T54zbUeK5adauMn8adzC60H+bkHNgzwS
sm9jd6aWqz/mhmlHL3fOSY7StVT9IAR5JR/xVtV0G+j8+MtQxzrrbkL0VZMiccfiVV7DigusZJmi
WGlfNPVRvbQ17QdGOerZa+z1I7gkHCD+ByF9UjOkdeL2pKuJXzHJc/doWDgIMjrG16CpXfopBcFW
aAgDT1OOvqq/NuTMPJyJ6OozAubiRVY2qMuL8i4ne0YNyTJyi7te0vyurS4mG1tYEMNmKnCnhZ/7
Rjc+GWb7PtjcYoVyV2pDea0QXKr6wFyhdOf7EHPnq0nw5hHhc646r1rUlIF3e0iX0nPgl8V4DByd
+8txcCAIb0KRN+GxllhEt0jeEMxrp7Q21FNSiA7BpLh0lBCx0p8nikI0onDZt6dxGk8IItneaN33
uMoeB2x2NkIdkyZ6epPSkqixL+TIprc8h1LbylSbzkclg8Mr/GrYCfNdTX/r0RNugftlOyUPYrgk
5shWyfZxd3shmRfMXVIi3teYPhKQrbogXIrwXcrYhptuo6bWzFacP8a62bJr0BGl6+l5EHqrqbPb
o62Y9oM6KGUqhe3gR3LnU0e3apnPk4ZzpCFfXhRxYabRwtHVvwoCQ0qHe8xRbmlgwyageXWfM5QY
XGwfBSDfJXG10bNStfOmbFwGsOoUH4fpTdcjaDn6aLxVdaYs0takXyVOxc0OLbRf9r1RX9kQFQs3
a+sPeaSBj3ocyfcGHbh6rH7mmdY/9WiaMTw5FftU/r/ZYv9w0GMuqjSo9wDmXaDHwJ7cTC8/QN+B
4jfq4gBqaLw8ZJd5RhhslYZ3DBMpHjvXuWKzvJXABx9ewRLD6tmg468bjZWcTYCH15n7jniyQbsN
ScvserTyRe4qtNLE2KzXff1mAeKoJ59Gc/CdiGvrHqjasI4B8WHBQ7WBg5jGtGQxVzET/qjDa1RJ
81nbN9HW0chilulPWjx9QyuqL/FtziulonEoe3rSkVahwj25tqORjSJksYHeqseyRn/7N1UscPKN
7upkN6fO96rYBRFQILcU1AviIVYp4hWaAexaptr8kLqceY4r4BjNdpqNdlcG1vRQmoDLbZ+bgCvU
cfaoRucVxEXiVr2wuo5WOa0edJxxzj6HvvOqi1yi34p9iPAIGnBu2MjcYuM0FtN0StmwrpWmMt6U
vLlVZGqNlZGd/TQyL10KQFoLEOojkt6QEuedvIHg6mgyueXJrxQuUNg/L1bVV7tHNCztVAsI/PzV
n8hPejh4/rb1yPdcYwQiTELgFSHhN993XYQwrLNsamllyNqs6IzbkHkYTv8/f0cdEQY1WdOlIqDl
QTkIevNUO8WzYubTp7yJER9l+hdxEKi6thy5sveyBdoQBawH3q1Ck75WgnLEWXdE8sbmbeKg0Jsn
52FmtOAH2zZL8UQY60fJ5/MA8bUdYP88/NFO7lddqYaDXtclnAJ6iGoQKhuX9s9SnqaZ6/G/yQ/o
p1SLRBTcRlaXF8cfIUtn3llWluoIXpvFB2K8aXyRhWE/Btk+cOF6SrIg5hw0GYTkkPhnkaZk+daF
uf07u9nqpiFdfOkQa0l5ie7/7CQCMKiOQamDwgjnDdC9CV5GNz2SeeWpfMnRL60YBPz498YavqF/
bL0cTzccMoY0S2NGpTrO/yPszHYbR7Zt+0UE2DevJCVZsmxL7p0vhNOZyZ4MNsHu6+8gndi1Tx3g
3AJKkOQmLYlkrFhrzjHdtfP2X4KUcaY9as2pdqqnJHnIhS33hSe8ndM6fZArqpHf1Yby0ntKcQ/5
EVPJKulMBOL3rJXqZc7HQ6Kk9V6MpbxIo26DUumTr6j9KlWuVWqvuTdzmc4XxFX1qWq9H1rbzxdj
vaHO0W6+y1lMLGixemh5ZfUWD+tF0RO4ZUt5l9MXO313Q1oXi5Pd/lrRF+DFxQkoQX2Fcagys42V
m4RQssNqO51spOaRYPBRz8aTaZXt48Rl5R5QmvzGi+czHG4sf+NxWMfDomnkYVJnCHVl8Wb2oto3
S/QHBZiF7RztDR+/d6Mh2A2E69p+OStIGdeabJ5ncbcU8iFJuqNYbPXFJUPkxHKafo9E1ufneW+1
ivnVJkCY5dD/Yv2/7wh+enId3squZbzY5IZ+yBbpYBAW0gN1jS4vtccQ9QsYD45ePEZwWqgE9jQn
x6OrwEiMi3S57VsZBdJz3btULMtfAJeV5OKIW5orHugbuh5JX6J1/eo3r0ajD7/qjtHx/+eIsv8d
BumZuo1+UddMxzT5/18zBmNMzG4qIyLc3Xk8qlNq3hZxGWwSg9SdMKA1hJTgi2CwpAAldo3470P2
zMopnkXlM2x2sr572aohHpRYOV7KV71TurtsQ0TLObAGVBQm+VuYSqjT3YRWt9k3j0ZeX1zEzlfd
aMsnWSdHJZ/yZ62pTwrawxtkgNa9SlZ5GA3J+KKyUEDCiMYvcj7ReNrpE3xPYHm6u9wsRRbd1iaE
50XIiQDJJA3HqkMVut6blIrgUxu6SDPar1sHq1ebU1eI6qNjRsy8lFgtU6pn5J/e0auM/T+lfaRG
b/M6qW5r4gvzeYk5RX4VkGYfxrRGzaehxmzxKY/EMJCs7EltL6wmwwg2dg9K5J4KsN235sqOG3s2
g9s9OUUn3RiYNdcsjB/Qre90yjuacRGhVgMacX9Tr2869k32kkccWdYYn3IbTcIG893ahdtNjJks
RLhy1api/P7J7Ye+f3xT5ujRgrmCaJY9SRYnYLbt3WQq2WPuJvE+QmYY5nok88Aio9Ovi3KBVFUc
JiMenxy8+cSOoS+wkK6920WgxwAKlgm66RwTGjCUvXVXVr3KiLjGDSBMejpKuhMp/cE6FurBSacJ
3Szp4tvNokb1HtcUfJv/PAfGi7nNNh9vc2iV29V89mZtb65UaFPa1r7VUf9tKJpptO7GSdPvtxZw
Zw/oOjB0jtqY36UlKSHKiG9dMcOa/MJ9M4n8BYTu7y3tsmqdXWoTNPx/n1PGv8d2nFKEprqOqtIs
tmDr/c+L9Jy2Gs+q5qkZyvPWJbYMZFxcCORuO0WkLXBi6/Hfh3GOv17DfWH0zm3tuTejpgzJ7j8P
G1TRsa2rflXSNc5WXgepbM7ddg9xgXPXIa+8GyyQ6Ty9WMMf6ZI1aS9F/pigNzyTc3f9J6jTnHRj
byVoEbfnFJEpd//3W+CsLJH/njxYDC6RBevMND2XV/uvyYMk9hIWCOnTZYXasG21YMuv6QDBEaYZ
R/TfMHo108pTgTVUZdbf56s8XuUG1nCw8b77LvBECD7sRhB3kH1lJG/f3rXtq9JM24OJgtsyiIxB
on/Y5pMj5TeHLs7PGm7NrS0z1ScDIv3qajUsV0bgFKnnmmvRD2JLsKA3kXEoPBjWqQVmYKiHy6YD
ssbizvgfj6York7f4x9kNui+2dRgsYRsut1DyV0/phMaqmpU6kdMfxp2WqIvCs+Zvo/XBeM8+OzZ
+vb5psg4bsycQGaaODcJ8tYL1ZqHJEo7Tds8c70p2ymMUGVdh/WRCdnJ75hSwR1E4fJ/f3KGq//7
s0O1YFieodq64Wnu/yLtdGB3OfeV+NjZqA21qfGeEZ+7e9mS7KcWhvecOp135CAvgu2rDF1msqSi
z+2LVPn2tVnnI+tPbjcdeJMFGsfeIvss3J5a2BLPjW1gZOMXOlxr4UN23mn7YkImYZhbrn7YvvrP
v759tReadzQHThhsNcXNMkoPVGo+PhZkkU1a9bTdtHYuQyB7DlAmnssmHRhxLG7AldXf36FLl/ha
3fn7U0Kfl3PeRu///I5xgFuQ6kgAqWfqJyces1Ob0wTYvmXChNliX7t3pP2U6g0XnFX+ZBKLdWzU
3PGrJcHALYX5RH/EDoFTmLuhVLQbLHbO7ZhUOi1f7k3rcyxiLgB8Yu7QbR0J0cKCrBlecUF1ah8S
aVGdr9gXEuEVf4hccaO1agmxVYUE+g34wGnKBrbVj2T+dNcGFtwwZPJIAh5eJP42H5Bvtt+2yuA4
goF0jXdz/LScaPykmWWEMSsXJJF2PjGWeSW9qrtFstp9x5h3encq1YdtpES0QeRvtJdEd24am7OA
dC/tDef+yyYhQM8fMuSbyYeOqdG8tvXrKDECxTJWPFQB3bathnrXKqxmrvDqw2YtKvsO/2UEM2P2
CEFYT9Wl8E5SUa0f6kD2lcNcBDTmgB1sdpR9UVZ0lNwTusXMPbTRkoZdlNj4LbrXyh5jPNASvUkV
/fc9hij/67n/+r4On2hX989zX1XAkfnWseqDbwWGbae3nd3lYW2a83sBtC1AlDQSYGl5992m7KUb
bu3aCb/CJrrF286hXDNtJ2UIoTj08ytDtuEOxtrfLoQuGNQXtv1eYzoJN4dtX7hHRR1RpFRzc/yO
K6+lQg/eKgOhgTqtDbLLjPhp872sc6wMUE4r3HQvM6TmaE37R7HO1Wo3euf9jW63p8wlmAFBHDtX
0tFYO1tjPCtQA2hwbK2nahLKsYLXFGRz+6vOtV5nEhkRCaiX0Y55nPXwzz1mmw5CSXX4bkRaUsH+
pM7GiRzZ71hVjCJcabum2A+FIfxo1S9uzzlJt+9K9bMbOuOwsJB+NMtusFT8AZnnHeEw198jjCxm
Z0MObRi7cGXbdJ5vt3v/3KitMx0Vt//+jn+etwNOEOWst4ke9p0Fn3wVGfyVGzhqSO58HLrW7Nz3
ngg3y+EmCycKEikixHCGsZCiUI4o1RsaK/HQ1/XXxu3yZJYcE0QxYTPTYSEdFR9aoYqD1bgdxNe5
+WCjUHCYUN8tndu/5Xr1/byoI3c3oS7cCgOKSjBAyC4HGrnFRLhmXNzLWEDdHbprpkzzoU5L0C7/
OQ2NgZCP7bm8d4YbYo0agD4EHKCWQO8xoibfzvCpaT++VRaZ1pd+LZScEYhdvDpeel00UXxAGVqV
OhZbHU7HzS26mUdl0rskc0x0jrGSbjdirqmrPBQkmxJTidhvyXg2/e9jHmrncECtoz0qlf1nYan9
mc9gBucoU64bWB5gSbFDoRB8H8uZQhdvaCTUmHWuMGA49Jr5mWK+u2hR9Ab1ANsez4WScIO8yMnB
wvh9MDLFIoOIt1fo6gkkdPU8daq4yxXQTxnWfmGzFVDaZxyyCyPgVSWcj7wSzBWcNioUcw75Okn/
ngbbGVBM9luOaq3e0ku2FlQOP9cZGvv03ZUylX1fC4cIhU7sK5eoUHh8f1/KXJH9CgDRS8rlhyKZ
Mi9MTkJL86qbsbAhAuXCgkmIJDs2BdHzeeMciXU85EgV/qx3khRbw3pHSf7e2b6UjEqoa+wpxi9z
8Nrz5nO117FbLnPnWAxC96O2bHe8fVmgq+Se+J30uLrqAzHWldMDJMhHtOM0/0mRf5BkbF4jxEyP
fQvykiZy39ju/SbInvNSnHDlxb45OAy7637fGjGhZw4qwM3f6DWIO78PKPqFlxhh3xPOZOcG3RkX
8xVaYpM4Bk/jpm1w2lXGNEJrzXBk1rHtHqfBO41qGTStddGcMv97fRy0uvNJzKiPPee3r9HOZ/qZ
pU8slt05WvoPb2tibl+l6lR2RmmbzU8a7PX3Vc5ui7XbhXdiu95tN5GEvDBmDIUmZ/rEEf4XKAQk
X79FlXHe8EL/PO+NFk1cIDPkTOloZ3nHVDZEe2qW9rA9xAvH8CoqrPs+ruydl+CMknCKpRBveUww
eA33xpfbw7pmOa+IG9m+WmIfCGYNoVxt5YfttU16VVymVU40xcueRCqsCrrsfJt8pt9Ot2umMfo9
LlnmN5rdvVSV8V5krXFMuzTYjkgbI9Rx6NE0bhW8fW9IPfqu8Ku+NrEPoO5RrYR0CI9Z265uFSpw
QUa8lL8wXyRHY8WW2B5ryrTumbPKJ4QEnQgJx3HeOvsUPz9/3hr1aLg+/LiE3THTvzbqUZCk6TfB
X64Pm8xLdskACi0b3IftO7anNrmuUxh/f8BO5XLuRs0eHqteL3ZE9q0M4Ka9JzB0uZkJNmrXBk0/
T2YoR7vfbdfAplSTU1uzF4gVfXkua5WiKxd37SbX0w1dvdlKh4b2wV0cXRCMY0YkWBdoJk30I1nL
4kzT0wrhkjefBU4fkyDUCl5VwOS05jrcDDaVqfXSZ4V5T3RvhYHQiAGcxt5TTlOmTJqJdnNr4cWn
8taE8sPK8yhsplmevuWW31SIKjLfuro9mtrYXDfN2frImFa7jNFYx9YCyWy7JPpYvdXSWi7i3V/e
naeBykLQK6rM3g1ZoR3dZLKfzM5838IDB4uif7IV5xJr2KQ0dtV53xRIXVTvrUmnhy2426nLi4Zy
g15o+6ft7GavLW2L974Uz5Mbv/Z8cj/FbC4+U0V5mWivhUuSiENfYswemuR+szZtJqe+IrpNIA/3
hdV954KP9FtjJ1N/NnUyUDo3+WVwvLeE6INDmujqNz8gz4AKVx2pEpGXOOHY1Sz1qZn7NpyNX2pc
BHj3gTSX9Alrd+k+Izk7frI0+hMACnOXK/0EOHdRsAmtooUNT6tCPw7HCWK0S3RekKzpmQ4Y2M3Y
tT0/kQl8qpLUYWG2+72Zd+7R80r7igZU+nRXKOum5+2lbTeENK+sfe9uUBrtlm0ymVT5opzTgrQi
R82M6+w2MBVA6fAuz/C/R4nB2UX90feJd7Km5qXaxCBm2S2nXCl1v8bP8jgwjQ6tXsse3Y7MPnT7
jP+X3VaUJ3lWP6gVeN51ycaz30MsBe/7XZSbqYY2ah3JzAmHHk7VKCjTHknEpoV009UDzlDTXhWP
c89osZ6d/qRMpBItxBtuSedK2w9hY+TZgVXUekpmAatV6DdR2z9sPS8lgwOCKepHp6GI76w6YqlN
LwtTmN20UvA52foj3Zq/9xYLFG3TrplYnvi5HdaVVxT3TTT5YHRaP029HASSsjAxQRX1/YoFu4q7
LO7jp5bXb6VCua9VPj4kcBVBDpN4+Nc96KTArrTosIGDbOx868wSE1EZe9LH+Uga8or6pHea3Qkz
ewBs87oBK1Q9sfdyRBaV64P3UkMTrnVYgiiS/qx3wFFPf+IcdyP/HckxaXeNNWvkDJLzu70eacT3
rl6YgZZIeTRl1z/2FmTuebVhfcsYuyj32FcQ2Eq07/TVY/kTWvYrnSEiRrCULugcC64G7ryn+e++
6Lr22rVU9uTrwphxsnwOB1Vb8IPJ5w2vxdKagAsaCebGo3FTtWXlHpG1+UaDEE9L5/s06//ewIGa
7zHs3C95Vp225+P/fHEG5AOu6pPG6mGrYE1h9GezG1pfi5v7rSdi9BN7cN0YH2Wekspgt3QQ122i
BLt+MGsmhlshsJo2Y+z2QVy307fRbGsFqwRKBDKTtN7z7tOqVOMFBA04A11+sknKETGTIQt2qFkP
0Eoiz0wc/WvwqgrGe+3eLS35igjLmLiuTAuroUejtU4D9KyjtWdX5gu7iWBjzbArVI+NMB51Q37F
q+Nyu0latbl3Coasa0zGqMEAyxwcSr7ZKjSSHDbbEZzjB3An+q2SQNQm4q0LZBwVgVgwhTmma90M
kZGc26JcI8mUDgRBcU//9u9rLcEr0zGm/2+r6Fw0XS4Pmdqqt7kylDu9nF+/QZgxlz6tfepXlaAl
mYXlhTPce2UNnkKQgCj1J+QzHcFPQrvIRUNCj9t5O1oxfLqHLkODOJkY9mMLFiBTDyaqvPXtrHm4
w8ilsqv3SSOluLFy6DFxpF4z2Pz/wNCMb/cLGZvf70EUDydJjfZtzN2uEKLSKNqxNOH4ZUy+Nifc
In8tI886qxqqTC9RCGxK6IzgHUTUpkYgxoRx1kvTCcBD7lLwXX5TKd4NiUCsWhS0fjXaD2b+05M9
eTGxpe9S79EbaHy5I/g0SoG+qp9SzTv39XydHKEHIPZt+lvL4wRd20Z+F7Zlc0szjkMjJmJJIz5L
Gex5Z4ysSXJafG08E5arhCKFZD4KemF4zXEWo5mQhrcHohdaBlqsDOkuumVvr0X8xbBDViUap7cZ
ySfkfNBiDabwc/+w0LENnazN92rCvirXbxiirXJEUlJ6SWZ0SiyLnNwJFkYkz1POv+uW+d5DbgHM
HD9I4wXTEq+oLPOmGKUV5L3yptXeNS+qPBym3NnZo7B9Na5+1RZSRznLsEm8GzZeyEDaDMxxatCD
mXO624SYdskMea+H3lH2Z+ZG+p4txmk0jem4CnoaUYHIr4wiUD3jmuQjZMnagL7azEDFMCX6nMzP
5ZKSGlB3P3HfYdz5IfUfjPQqkWGPquCKmM4ZOnEa0uFE10KIig9LlGMkqkldcn5MtnnD6OVtfb9U
znq/SrzUXy3IsqTbgqeGdcuiSOroYxydiB8lZfNqtcWdqcphj7LyeXZUsfNqTBBt/0UqYRIa8oy/
4MuuWMEXPO4RC8UwOaQluu2JzIgfbmvfd52J4qHioy7PlqGUaNSVJVCW8ZO2mS8yLCNd6bT72YJL
BA8HDICFpC+dnQvdgK+xr97qFDxNZy3My+JbQyv0Xa63kOGdYcQVoV68VjmBLlDuxDAf0fnGFM+a
CvN+eBvYKMMccU6qKH9bglN9NIxQs82fshJPaVJhv2CAA6LwGS2TCE13/aMMkrkjCwjlhCvELNKn
SmjBzIWe4U+MwwWhfBMBUBfkjFlIOxsa80DwMtzCbP6RTlJoVpPnBQ4Z3j4DIBrcphYFits+FTlA
GMklrUvZN/UQY3GQtkieIwPBM1LImd2QgU5MM1+qoTUCtyXGAvljTi5dp/sOuwvfrJMPSzHNs2sE
KBEdX51hQ1VJxLmrpV94aW/anNSTSKTlrtCSk550T67eAQyTpbnjcvyGsv6DlMbCN1r6A1gYdmaK
IQpHSUs3nqU8VeUPo/CgQdEiGNJVt9oOD5pFIdAjtawM3Ftul71HSrUnQXsO7JSxWt2sXcQvEhqS
YElnXkebMj3V3hk4nuXS/qaSGQ6tE19Ne+CFOPS+dCP56kRDMLpL+l5Uo1slVVGe+sq6Vd1ZMPXu
T3Km+agTUEHzHNyfQ8a2bp/7kaJqmpXfWrOIgBroYiF2u09tee96dPgSq8aW5pD/PmTEHY/LL0hx
v/qGj3pwy9gnivgYN/qnsqI7prG/zLaCsTpK1H0t61Ov5q9cmB+0mcGmk9LqKN0dmDYqGPy6Xtl1
xwxLp49iZ+FYLuKwz6t+N6opWxEMUiOlFojwt4zuBWFFsOES65CJ9sFxiqui6R+KvURsB9NXTBBO
WCcSqHDRO/usnFt/mI0Xpy4yZM7ZwZYuJVenkGyoEHBpVy9o5nNkUyCa0Au6mmcdlla8VoK9iRIj
yFLiX/AcMjay+3SEdlKa9I7MO9lCKo/06h0L6YMplQywQfkb7VK3S3JkBrpoDkzpDqLv8rMRv/eR
s1twqAVLU3tBzfQJOC4NaMnuCm7ibV2ZLIYTzDULMqHrTLhtqvTB67t3xGdd2CrgJFyO/vx5NLXl
xXVxyTa/DdDhBy1VijDHgYxBYPrtxisvp7skifXJO9vmon5dlujcWHbgmGO5U5WchaV/guX9xGcp
T0h8yfCJl4nlpvzsNZ33aThgGDCHIrmO/ANy0q6kfWvXKC0IyovmXdcnH5VQRx9Q+IdpzeTQRdF7
HzviIMhACxSQm2GXF6FhDepdQ26abapcezBu+VNMlChqDEKN2e6gm6KLoDhuHCqpMQYz5r5Dmlo3
i5oFxGbvZ21Riclt6CggnMxbsrZtb3zKzbt2zIa9F2mvhtCZo1MphUak4ZOYlb1qp/m+QZkNxA7P
QV4lt/AA/VGxipBIUCYhzUWYEUl0cecEhYIWtET7KrL2z5LlV3Cd13YYIF33fg45MbRs+86G8FHn
1k0GGzhwavudBIyBFuynppCeJEZZh0mfMqkxk3Wm9axn+rsqEkIBkPZ0GpBir/XyIIucZ21pBh8r
FORobzzJgWp8ZhM+NPNwRlrMBUWOH0kkdrOlxtRjRHMxWklP4DWeAClG2KT3Kb1DX+T5KcJ1cEbP
+HvS48dKNccdEwnTL9QBH3hnLGEDSSQwjeYxHwdk0PbFZb/CBYhPK++uSq+podvXxR0GoiP71/i2
64QeYkPR/T5TvmxreSwX/TKqhJgxI3uVBDie7mmpftWVcYkcJlqCzw+cwSfh5Bw7pth1xBJoSvyK
QvigzzMmyog/zCbWz49pIt5l1kesq4gsZbGzLfbKk05K6tCcXWBdi+YEWcVebrSgU+gTWkYAc6rW
7DEazAQCWFxfOYm8Lju7Nee7iHJwzWTVh7CYPqosc8ISGxdXRffZzqOro9K51mqGQQYbQWRYZdDF
l1wyB8tBD+YtDTLsatFuYLNGiRwHrCc3lE8Ocjn0jghAwxb9QUD98sfp0ieZRlXQVVXnj4vS+B5B
iwGOggvAxaYaMdmnObTrCVamQGXjEA2Jj1xDXxULzlOJ2TnOirBIS1ZWAuN9z0R2munLXSnKj1IC
qkRSWJede7V6yGQfcVS2Ibbn69SQrp324y4f7rA0UvG47OQzXMIGU+SbjGANP1Zz6o/x3RizHIh1
6tzlU3dpJgnLRpevNK+GcAEu5pNjg4KpU2vKe0r7eIhdf25x+dFzP+UOgl4Qq6lv2KO3ox2YByCt
iz3Ci50yDiRCRhUqKIcYAU+URKcvDCybqt6PEZwPXZT4Gzyk0qVW/OxpyTHlIHbQVuofMW+wpohn
M1Ww8/SW9O21xImi8qCaFltJIzF2eVL7cBuRhw/Ge9o5X2bJoW8sjfoMGbab7Z2jJDlXrhhUj6AW
EMaftPRc+m4Q8BI6khMTBRgKy6mgU0ktTl/e6vnka97CxkDLMBIppGJBqlmDOXy6EQjILneyi1ml
HWwUQeQV2GLb7fqHyQTou77hwiSw0lRk6AhqNb1KGU3Nc0By7+vUdOfYKVi8Zs72Qbd/DG58Uui6
nzMv/c22BlL+IoQPRHgIPGk+MXl/9pKpCsyfU51D2bWVLITgeEHqilKyQxXNPO+ur1HjJH0RprAu
EWMaAHsH2L1trEBw7eTbQDWOlwNTGSazwHF/V6yHBeh0ZDZEkE0mMrKmLymPEmQpyCngvpLVHptH
nJBQs5g35Wy9/Cl3SbKemrCXLLSa0Hsuu1UTqCUlceE8t6aC5KpcBr8FHs+J2WVGGuB8J0ivSS4p
ebBvaF2qzHmRmNrpwtVE1Q9369ky8PLgTDALxSKvxC9xWb+DytjXfKyZ3vP7IoyfSJ0aRg0Em075
QesTXPhMPSydcmFhIqcO1hyipr9n+9BYxq0CLJT90gxAhKCTXJS/3IwJlV50v2hguLfS+GUpZM46
CNVDOmu3FFRjMJrVfZyFK+mspKSJW2svAIQDF7tnUwzgWe20w8jIazRsvLjIbAKPwQ9ULi7xsT+P
zm1n2h1Pesp9PCW/bA/WhOEwlUvVqyIJeWsVcacQBL6o8wiamg+BCfxP6eDzKmeO0mj+ZTbVseNU
WJXZsLE5hW0dZYr6VBWPLAUMAygLPYPEm4FhOmjILqjL4snAtBUPMvVbZyC91htfC3oXNeIg+0YK
7WcUY4xQaKrv3dRE4uI9692ih6jiCB1SBf0M9SJt1JodhUO/s1LnxVZRbUryVTtn8Q46KAgfz3LI
9YujcT2RIYv+wiJyA3zFuxn7YV/aqX52kH8pgNIDKOZVUFxn6+BMBKt3RnJysgVSADXPDnZZ64/x
PTQ49TK0zMmtCh53Pu9Q9LLTq3v7mLNDfwTHsZuh5eQLG6ulYrXpBkwZ+kzqDNvArz4yQgEV/nZk
zze3+Pjjnn97YZyRN9UbKklgeJ4Nj5Wx4Ty2mDnambMclC6bkv5WJsrbzHQTHSxtP0NtgaQ5hGWV
ZW2szSTnZHR1ubfT5MMeaUHZnn7xYpJucKaJXa+d8J8gYRb4GqM4esHyhxSuf1c6nAxC1IfSSl8i
sqaDgYwOH5faD1u4jwgJmoBm3BROohR7qMdnlHR01ZXlTgBQoiih8E0qJ9t7iFSIB+T6DypwrxCf
keRg20XMMare5HMW7XpjJCM6MQD3YRFnYpF4O8wqyT6P2IaXlbxRCzCDmdpEO4+Si6hRBjuqURHR
YslAizzdzyeDbSkXL0D8FKt9894liGNSZ2QuzDjrZqimS51GAOTnYXp3ml9cSFlkSy5YHTszx50U
zmx3PI92guZ8ILSySZjlDnlBCHTL5dwdn3vZX/DPwjhenA+NYXcxuLu+UC95opTUQ7/aZWCu7vWk
z8Rl4aslJ0VWTk9ZLx/nKiMKwGb5lGlYa+j7Uy2d7tTkFZll6S+GYDBMrJ5Z9vJkrcF40ZD39McQ
jOZz99qL/FCp7A/zMkCeru5MU98Rhk0xVRbsLR3viSy8CYWzhVmodL+mHDwAGcr91cU3bEaEDMZI
GUyzpsjt49WRudPIl5xhSEEl8pe2tJnyVG8Few3QTAgh1nW8nKMPJ10PWtVScUrK27KqaGzbke9x
vVhYBkOhV9mBqCMmkLAggZOZFKD51atZaa18b5WIfA0y5vkdVBa2MvhGZzShV2CDGWLpHenB9CfL
1P5opXUSUn5OMmZsyrY3qLYs2UXbq21lwzxLeE/UKjmaSm/55HQ7qywBKkP7h5TyLy1yKFU184KG
FoNUJs5jYzOwHRpn53k4NJlJmwdCW3Zxt8wnsVoJpNf90axbNpjuMYn6N/IgH1sl6XaZSXQCf6ed
TPolbRrd12qrCtKy/coLdh+TppK0jCDRaPpsz2L7s2OYNrQYqpws2ZHsZdAu/lN1oxNSxsdAwpsv
TJ87JyGoR7ISrdtgqzXjnS21tzKlH2fFkRfCmTjbs/qyjI6fGe7Vjp2c0jCiBC6V57aQL1Nak/Ci
z+9603FKWGS1KHVx65WNTZ92uRJzcTtYlHXCyv8Imqy3BMf5rmeV1IJqd5JRitYniaedN3ugUphk
IGFQSIQpJt+1cTjrY4n4Er6bDpEBec9+wiCDU56c8yaGP6JHt9MkroWSmGgk1OdhgizvcqT7Fikz
jF8ZF8Y5xtHU+g0N4lTI19TLvBBSQBT0WNddxYgCUB1VmBlsodGt8H6M6tOAdWKPvZGsxSzs1fG0
/nZrspr9Yp243GP1y/Fr5wN0ScxPQaUQhNWx2Fr9Pp4GY9c0/Q9X/YN0n27QOPS+nN2cQToVa560
HuHwnd/I6Xc9dLDBazR9eI5iOqEOBpsl4WJEtxsiMkUkeiMTNkNBhVKv0QnxwpYGQmueWRQKywDA
JiNYjrSCF4JYv1KapmTo9pguSKZhtcDfeo5KOpCZjE9sg5xd2RJS5E3xZ4ECL9Bly+E8QB4jCTby
xgfOlJbVUyRBamnPfcp+p1IOtoa6OkZKpWicRKZiviQzCNIyUx+rbPmZDAvxYCWJaVnPpVqfYswA
9GMISfPVQeHzVwpfcazEn0mc3c0KbTCPXaej2p9m7+FycZqTg/ctAKTJyuPZ8Njt6Xmkjcs25Msb
hOVPHgx3q3V1n6wux/O+yCPt2YBf6e8wxY61g1ba001rF50fGeCNRrtxGC9yQPIddK9A1WgseeVI
T4DphMdwfvH83MbXSsXgEbN2UrX6llE2EUXriQFW4Exg1XRbQiAjBaM5m2qMISByan+m/T6rZiiy
7J6uBZbmhSwV4pOPiJDfvXK5ZHms7oRnPDQWrbGpzQB4qnC1I4+koCl5RANwWxvug1GO2P9079N2
5FPnNJcCZ5sSMaQzsloNzFGlj0wJkWhcL4da/SKDFmm0cERA55CypEp+THig6ATQFV6wtcoRMAWZ
WGGjQFKocbAXTkL2+zA8Ocz0/L6RRlhQS6N8IoLU6LKD22f4f+aS7Yg1+zgYPrMOoL4pD2aLbQB4
RFDRqKNrog8722UmYJfoE4rxiPavCwLbo2umUCWOjXgwKnYDLk3dM/33feS26NdaWwRK7l0XY4Gs
Nkap7+Xs4+ECJRngqIml1Uhzn77K1+CKwVfTF5z4O6VaNWndamau0pdyFsBvI8tvWoouQq+qXUTK
X+gEUCcztPV8OqmXPmuaPDKUppWhTlfm6FQYLlV9UsmXAZ7/ScbxiMYQPKadQ0WcHJjSgpYioZ4Y
EK/LwtrplfpyYB88plX/sjgGhMemOceD7tCCBI8xtT8tJSVfu7Hhn06RCByWcM1JzF2dFRgplU91
8l5Q9xMJMja5X6QiQgLVRryC7NesWOktMTs3zRoTmRfzvlaKD6CbAODs5D6G+BJqAhQtanK8NnB2
hpY213gaalnsa2I9A0Nnzzowpw80KlPfrbJQb/pqR2AHtbVmXnuHGGeNkNr/R9iZLbetZFn0ixCB
eXglCc6DZll+QUiyDSAxJ2Z8fS+At+6tro6oflGQlGxJFJB58py9195Cl/uZyuCjcppH4XFwiAvd
d8TbCOxuFScUS+MUbUu3DQmIqs4D74jCjevTU8nXHtWOTkxCpc6BJz3q+Dp+9SQXtUuqsY+jvgfF
Vuxi09zKsIVF7yq/syl7iEqSm2ODtU+3koMbTPSTvTDitq/NbTmzl3DQUHAV9m+yCsu9jHsSM9Gx
gDyZNbX5PopZc6Bt/clcZxVS9Xueuum1RjmKgASfUf62BgzGdSBvwTBWJy0BytUrbkIjbKcI+O4o
/lowZc5IbNqqtrzU75Maf0mU7JDNUUvo74mEqkRMBrDIFG4JlOS9UaF5laGvjzbVQ8uv2qj8YgB0
ZGq81V5+sBL3DSYHh0YtytZOPpMQLaREXvCDtKWPijdr1SGDZ497TVLXIlzABJ4SaNZeNpgcp+Ga
z4Z0HAPaLq1+42Y55H21t9pGeQoAte1ys/YnUKyrHE9HHGa+kTbDkSrgIxwHa52FyC/cpkQyxN8w
n+h1lcomTGBb5bX9yY97sol2R/CPut9TTmwTaB5Gr+FXJUc6/NlMLacvz/2jlvZeounMW/1XM7h7
gBDHFLGsOQ79cUKAaUu93LjCFFtdO0cjtSn8xZo3CU1Fn35LHTwDImR4hhnrvJmOGwc/7TqJS6jW
eg6trf3dbkqgaLvOsYKdW2hzwWSfixycsNt/qki6SH9OT0RyfQTQB9dTD3xqys0HU0MaGpnFtAqc
wS9rBlI0Nr4im/xllI2c9EpzSwpCQPBbx4poQlaFRsFE9yFoDLSdZRj4kyDtJGGc0QGvWeH6uFhu
+M52HA3Vny5PnU0e00Io82mdFoR/CKOgyxFMT1VCF6OtW3s72FTpuoVmyvaSVRWyl0nZmQ/SDr5d
NVCQhHS0TzjJavVQrmo7qg4lUznUg0xHekOFekjdRKEZfbt91kHkDhVWOcz+uBI+k6hsdg2/Vk8e
t4GAw0nKVzry2PhcGB99u0PoaaH0RHAMGQIXMZo1anGyIrxX8AJYWXnbW6lYe2RHTGJ7Kr8+yLfl
KU/paLeIEgUzupeMYdSqaLlmOfvuIvartuYqbtugQK/afKluyFnAcz9m+BrlZriPwUOvi5rFErbv
g4NeC09Rw+moo/p2fMMuJbecY/hBpV1Y1fKtgOMxwmhiRBi9NjZFSgihl4t2vic9z4/j7hEdarfu
x8zY2KP4UVJZxughjh2WmakomoOeJ6dEDKcRQYy6kwXHcqM1UX0XCUjGbTYkz5Ks3rXCNmhPwHnK
sDnbFfHoU9/vcws9Nu1+mqvkAeKhr7akXb5ZZfhKWJ8QE+kLwvhtZux45bjvmoHUgz5iAgCWpTQ0
fWMiSTN1vSIsVjzlJcIDAIC30WGgpCSQ1emer0nlIdnHcddWnWNGskAaBPBoCdLRaCsY1cnIQG+i
81ljN6GT3nDu6OjDDqBN9yT/MFQZEDnqfVcdDWRfQBfytV64e9Ot3kZt/F2+V1EX7DtDcMhKdGel
V16OVD3PL6Ejj5NUHb+ZS0I1P2s1HdwpTHFa6oim8OyGKBJRoXLsBbbgt56FKgEqwraBm18OPzK6
8AR3qdx97rfTXC0ZE5XqVp/4c76RhWwBGk2roSx37pDZ+1QPmOAOlm87WbZBU7nT7eBFq8d90Kjm
NqyY9CXVpZ3wWTSAmlZaFxykqv9UPI7+ACzIOJtoVPXaWq2s1yST04lz3vcwZ2bEqUPt1DeH2sw2
AKDZAgaqAyQxow81W4+9b9Gywpk65X2SKVcITsYmt/KfVRNyrEB7vI3L9jC116J4ChKkwWq4pQXO
oec2tKruF+PgrrzGelfC8U9bMbQiGhaXtt2dTY9yxip7ku0FEsysfJVeEG1orfysoHKv0EPTJLWg
jbBUKZb+bM+ITBjOA39JZC1e/Sy5kagcdColI8Vv3f623G0KCfMVb8q6KZJwD3Pi3axQWTYdV6Qx
0K7Q6H92EQnOoYK6rBPma4IgJZL6D2YMn4WsJI0TxUfoYJLBO628ES8PB5aLTPNXu0aX7fWmj4Z6
3bjxzyKPv2fcISVNs0bMOiFmof8/DGQA6PZDblug5rLHPufs0itGtNWgcxoFeRhtiT4snmwgEhCg
MsGQRro7JO3ZLrPVXWenwJ8lQ3NaVczuWYZMBnaNYQIloPnoeWniU26u4oibwiy464TNr+eRr2UZ
+qlraB7rKYtxw9w6poVPY1OWs8KfUKR4unkG5nrRkBAIPCvr9WkbF9GvmikxROV5iSfPwJtopeL6
N3wVcY4Ra9FpYNgR6kx2hKZftLRs1xnRUU0xQ6oY1SmJ/Zn1EAfpZv1QJJeT5nLRoDx02M0peJJ8
E+r6t9IBIGKrfi3mGQbaunRV6ZXYc9w94IoKd7BAGdzBphh670ODR7nN8OE/uJiJN8W858Rls3UM
5VN3ik8s1H9y89NI6G/qPSQgDhfPJP5uFNhA7P8tQ3FVniSDnFXD+GfX2vI58NTqUCmqT3pIt5fh
qS3BhKMRos2pSIsOvlvwz4JfcUJ2EuDpi1SvgzK05NqCJy+YiQSSN8Ky23o7Zs1LoyrmNlZabq3A
B670GXBH+mMCQVeUFTltlGO6Fq6j2n3B2F9U7hfTavvikWLYzNjXvn2yhZFty2p8IBOGAT0ACNVe
FUZ3S4ONZzvsfzhhBTwSjosGuZ/cJvQ09XFnxvbO0dXg6pa1tTYpBpOpSbfCKo40nh+rxhEoKtQ3
tVV+l/OktEp6i12ZJneQMb1BSeDgalPOEqU7UcgG7S4T8dYgf+qG0Z0Lx6yeqyuhPdaJTIdsZWkA
VOyGvorVhNaDwHJIwkqUf4CQf8wRHf4pBCCkyLauDJcJLaxZkEjVBSIeZv0XyNeNGRXaIRqMwxIL
0WMPvyzIWc/lZjIqwVBkSY/QUBRSYBSQMUf3hx5CVmCQyerAYKMVKLPlovAHG7TNq8b2ETunT1rd
bJALgaEG4rRORqPyM0fJr0Lqp7ZO271jk6XXhujxPIWS8f50tjyXGZroPoetYzqKui/KQIFzC0/u
n0dukH7Yao0WYrZn5R0BfvSOriod5Vl6imIi9HJ50mp9vKQ4H70IMMDaccbtkLt4XmBu+PkMDBkH
EiScuArv/BAXi71tuTHy49mKAqFxX+FYoRrS9YuioGSMF2YtZs69OQr1kqE6bKHYXnIXUigDMyKy
ZwXoAjxN7BtNMQN9kcMIIyHcajdnl8vSGzh3oo10dDffdoYpDymr3MbRvYErPu5vnNuL22giBFuA
98sndBvvX4Jn4GHIRnTwgXwhxWq6JhbyBGTJqn//PiAg7Au2d8XvNWncxgl57x2oweRNP0UUd4vT
ctTi+IWM6/sz2lz8gvO/FAxsFOHGoJiglAYkN23hppXrhR+e1q9/vb+x0h1gP3P7FPHvBQuNie3+
bBGhL5p0kn/f4mrCKc4k8DsXJJDUUNbLSHm7/zc97LfPzJh8XdOmr1LgHzXYorCkpwK3i1ufh7bO
TwgJ/ZGQ65RTE6PHOUexpNSycdjtjLa+pKZq/TDQjSwcgMTR8KTB4TlLiNQ3VNGceRU3AHweIszW
wl/SK53HfDAFCzoEhqItx5/z6yDFH+pRfceoSbpH0BmvVteTYpflARQ1XX81JDVwbyQfeatpN8VM
5y041G/cuYJ9fhr3CypkAX5MZTf8Ff4LFJ+TphFyYXZWd25o2127epQPTtBwpvfiY9DRu4zdsvAX
tzIS+GwXK/1jJdpzOOgQaQDzTsRJrIOot9YtwQXrxX4delnml53Mt4s3ezLVjPOq/l7a/Ue9SPLV
IWNG7UXTKayUWUqLFNTQ+Z+c2jzmqibOIPDrbZ5Yin9X+EsiZh4mKglIkMxrDKZ6uuGkrxKBLnLs
WL0YIkuObIExuRkuUOC/Aer46Xjrq+0CWZ2cJPcZo9p75orjj0aQFA0gsCYfla6oLBi6MvreCHvW
ikyUFkphgQNWDONI81S9INaN/GksrTdXp6bK4LwYsekxmEae6vqiC8SDGIFNoLlS5l4/W+ESzydC
zOdz3AjNmpNKkOpJT3pvl+TFfAcPykMBzWet1Kg/GcqFG5VBFU3onFG3qu7h7UCtC+dKJwRx2FVo
sSiCS184eCiMzsk3vTe4a7TD4dWKyuiC4qXeWBWpakxegk1Zlv0+KaJPFovi6uj2sOPAgTZhJlZa
GI97J8qu8JP/4ldmo/E774yM6DxX37gxkQ1tE78pOll5HV6mYylTGxT71L0UKtpbonLbF2+wWNWb
PpK7Ck0h0y7deMfzFcFTDuQunp+iphcrbXCSXdJP80EdmHtoiJseq+JhcgtANRVyumjmW2tj2oFZ
Qld0X+OMv5+jmuE3VtUWa0LiL8sXIPbiYDuYrspaVuf7W99LbzjpBeO2WaIrlJJTCiN8oLIpOzl8
ETeZCflJ4+b7sK//LCuKkyBydgBLbfFAz4x2tdjeCZ4uwpZL03ftsa/BXS5xr1pr7i1N8I5PbfMS
dG8dzozb/a0YY/7LrmXeQ1D2EZsAj4TjraUbNvuGdeQG6LW+lSadIsJDdP/+Gka3DT+ltyM9CX53
7ckbmi3Dd4qKPvpAAdNMNopjEFus8eNPQ/3hcOJvBDTXwmrEL8/8tZiHoNN894Zegbkbc78Xacqw
iaHMItw2ButDj2V3vcMIIvfD0uHWNZ7NSWrBkdlBLGbwoFgtd6ji5o9DXaZP4JbHB6cqPhvvrQ4N
7WEJN0WNvUGaqBzui37fx+MjffU+IwMPHEWh2/gXG1QGUsuuYxTZa1qO2feYHuGKzyKSZrwj3Zvc
tY+lPT2wls80dsVVDg3xZUB+x+ngQTRbNWXcPXPd7ZdLzJ1tgEVRmfRducRSFS3WuNCZFTf88lJt
+jRk+awHXf2CvsHCJkoEzfJ6fBVl2XwKjAm+kurjoRgZ1sB2lQdrPtp7Zmgc3X4k2IgpT0qfqD/b
6Zg//JNvjyTOXoEP7ekxaDt2LbQ2mhjvayGnu/ZJdT8A+VjPKZiUQxeOKSXsS94R8OHSkYBVFwzn
PgRg1FAI7Rdk52Jmkoh20b8NxGKQsC7UBGshIgkH6aJ/t1e4jWYgbxfyqtBZjkzNpAHRfZPg4x2q
EdIGgi77MZdVQhvJSr+KyGMQ3rWPfdwaK0EG47pkFzk3QWC/Yfxbia4d3u/bghWzjQWpEPRaynon
M8wWQ2TdYj2BIjanCNRd902aEo605SXS4ilVpla/eUhd/JqkdohhczM2t56XBLcAeA6FQe4c647Z
80C/vxxk86QaCoWXJ86NYPtenkGNkGdBryivXibCuL0ElPoYoeFvEXlfDYKHLgtZjh4XPtNJ7Eoj
Nt6BSP9FlosVJXmb/+XyBcu/zD2kYFEDEmUY4qfOUS6L8VSpTfUgMoaZC45XotHZQOK6KrjuNs2S
X7DEuugt0ss4Lue5fQu+S4/R21Kz7adIv7Szp8pIOOc48axvHGV3we9ureXo2W95ynlCS88Fa8cT
nkv5RDjdeVkQHZk6h14q2calHeBXLVS8SCIfZIYWXFnflWcIDXurLEfOo7Lf22rV3UNXwDsB6JQy
vLgmsJMqyl+qhvl82mbyLI0mf0lHMrRzLtwt8B8wsrwDp5gRgDDdnwwYrWc6nNZzOVLtT8nw2M3P
IpWqbu6JmpNXo7QG1z2GF5BA1Uee1Ak/a1/5C7JTU9WPvErTTU+z50pC7XFxFlVm8Kp3Un0bWsvw
JxbpwAo+o6pE/Df7Det5zStAD0jFgINLtMPNKlJo7XlRvnum85nR/ftTveUmCBPLyF90Zt3vGef6
jWp4/aXg7H2y1MzwNYTE0Opml9+9eBsj+yFU1Pgq6ZXOcvTpJRCkZ7dQDL8yS+6mOsJzNqalH+uR
/AatBcDSYs6emO9Y3czt1JTTdllGusFuV5GtqBdmLAXzfcgHhg6V0EAksF08w9b8tFIqhf42vS+U
DuHRo4OBT8Ts156ZTD8yMoHXUCUZoHvCMfd2qf3FhKbpXSfy/mTZWPKEhuL999AdDgdL0pIZdoKw
tkDcc8KW11RL0Y6dp/V7UYTDCa8sqVPJuYDQeJ5cATi6az3gR0v1AXOKilSwbzHr/KGPEJSmqEwv
siRTmsbfRyBIJJEcMBePt0Omyt7IIxL75tf++QSuxKRmzg1R6bvCSIxqZF6d+8FMOL2EkT/U7u2+
6hopUZ5WMYlrWMO5tzlWvVdN9J6AfPot8U5ZA5p7aAgWveWq5M9YeAdTZulb68E+n5mMy+tAZQ7p
hI+GKY/1LDvBVC+k/bZUmUttaZu7itRRSdTi58hquTb1IH4g/007aBZlSBGk7npsZwXeZLXhzijH
k82J8sVzmGT3aqEeiBrvHr3G/tMaNlW8ja0ABVPe3zM/ZadYR3cKmN3N+Bm3NPEqjG2PKZeeFp3D
TsVwbcwORfLD8v+Hy+VZ/wHQcU3HMmzVsVUDqzju7//NEJJaWShtWWUHup5U6r1l1rTHiW8OcevD
Tv/XI3iH0f21hhvJgw3zGlEReKEIXtUoym8McNAyRlb2eAfYFhm6rN4NThMnKd+cBlh/dgIzd3kR
taR2AMBMy9sdHpSuelCZSp7uPscWMa6vmpW5of8EOxeq3PSm9Q/DTLrulg9pMh0Ar3+hLgJiM7+U
jKNxsSPvp8t3fnYKLdmanYoDuwiKk7QNdyu0PHvC5P1UJPGbaXkBRDYnWy+PmELka1B1HI6QXJKG
sQ8rI3tZPsQ1Ks1QOvK8PNUD1SZcPvOLgImFMhnhJVL5sDwiVPqtwvZ56dT2nVA969qZnf7KUOmd
sECWUBewRmazImoTnG5XxUJpWg18Wi97aXqGYHb9XmAq2WpajUl4/rDwHG1X5Td2kpe21X/c2ZcO
nmS0Kjiw7/xKOaXB/r9TejRvBv39O2DJ9RDuG7plmLo65zv8B7bN1ZF0j5oOVp1uD9Yt3X5Gek28
F4bCD6+eDzXpGFxtoa2Kng7behwMK1hp9M53JGwMqlY+In+dLsWQnwXWlV3dhDppF72+drEFXztZ
Yb2q0+lRqYAix038rhIMzqpOTwuX/o6YZVrJ05jGJ7qlhIBR7t1C7hN6VHw6ttAnKCHrFXmSI/2/
x5am40qminicolGi/akB6g+1vZ2C7gN5vLUJZ95pgwJyiJMYsaVcj0mqSvbaaDpL6B+WDZE/fS/s
VLvRvqfhPaMhdK9Cudo4qKYqAAEcnEt/sYoOqXwKLeQWRe+4ZzGoDoIWHkV/P6J2TNYsv0+LJTgY
9eyhFqRVsZ2jYgYrps/HlN6R9X60UOq47S+5MN7wgCo+t1u+MZTY3SWdxLjs/aHJTRIB2z8Hr9St
0VYb/SWa7YWKCM4oDZwd5zuOsDPvYxjg0qrep5eqvxeSMzhTY6vio6UzB4U5Qg64PFIg4oCEsmzf
0Mt3KuDs2M3PIoXXTdQGay3GVTCnAi7fsCHFAJ64lm/DftguKZF6xiywiqkyVPLF/tX8gtzFTNgi
wJGBo5IfgUwV9HWgKrMMn5cTo5tQSPPTPiDdS5Hdp/mFLrWnkc0QEnPcet6rkFW+jmSu0hF23C8N
vfaFPgfHWyTYPiofwjqXq1SYmXExFMJXuHzj71F803QyqV+mP1pD7MPQtCgBdK++heyZhNeM6eP9
R0wsYg2GeJ7EVknVbW0xel/AzIdzHrwpvcgImNHZ/XKiV0YSBfaKKMabpTX+P0U1EfXr3k1IB5Db
5VWR65/lUCenwSiiGTixT43UXLnTRBuQ0L+UofrV1aiHQuj1/GH/DfO5UD8L3RloYnXaUV/eyAHh
20kZYZ/+99vdWiIV/vftrnueZqumQ5OO8eJ/IOXAimDbadLoCK4GgLllk+W39BbVGdvrAmrxwzHv
Hmp3QiLXAvqeM8k9g5ZwFnXlDjJBiWzXQZCvxdHl/k7KyCawwEpojmJbQhNutvlped5xM6+Xgw7S
Oo3eeonck2ybrWnhqVkS3CuCQ9ZTxvAta8v3hQ+5fLDsrzLt40erZtRiCEqi2iUrzDYS8zBw3kAb
8TJaWKy8IlR+W9VFaXIDSh7m67KK4qNMIbItzQHDaYpVAkz9NcG3OCCMx3GB+KUmytWJjG+Mi/Wr
Peo/c0ufjuZcmS/Vehmbcg95/48XeAhn4HK5jm0cRe7WhA63FX7JZvgUOYLfYgh+e2nHbEaBZBIG
HXvJXBybFh7cSOvTE9g6Zi9mGZ2aKDFAVxPUsnzJpCmMA0v0i0tBKEYSrzR0tXaH+WJBKWVAn2zP
ODCd7t6LBso0V+6PYL6XyrnVOTeqx0bqZzsR5cppB5O8Oif2l0hO6sb+UmZvY2BFD0sXBjZ8gwCO
cFfmQeuglBQlMqmp7rqLWPKloJjWKhFqWZwz8E04NWjmx3KnQGax1jazZlaMmqWoqx8r2byWZjuc
/n75Ti5PVDrcTGBCzXyLLMveqt44+FYP6n5exhZbeI5KfV0u24oJPoCuAlXQEgZhWPVOMZVqkydm
NPdvjV3/9dfWg5RnLMfne0/RwtOQc6bB9W8/CMQtg0xwuJugEFlCO7SBI7ou3J3o7bsJDUqnz7c9
7O4V81byRGGaLQyFop8zx5y1xsT56C45u90Id/Z+R3JsZD+aGbjCg92eEsgU6aZ50UkNxFVGMntl
dcwpveh5qskwDYpXUtPuOCa30stbmouXmaiwAi3qfXUFxkoSZoqzXTj9WhNC6zbqYHbtVqQMkJvE
+TJkPrzmo1vMTIb4mAmt3S0xIswekaDFlcUo0sEjNodUtMVTlrTKPAY2vvrIWns64bVCQfqjjLh9
R/IoDgJuE4MM3mMsetVFUyvvS/O201RXx2ZuDM//n6mFuIDD7rBg5u6bc5bYjNXtqTzgJeldR9tl
kelsoIEJfIiW9+XiWD8sWLmmABAUIbFwEyYAfyfwhpW6dWtWNQZk8qDE3Ytc4p3mHybHW0v+/FQB
PEiu7WQB+GkcKHt5rsCQsJ9TaWNtTzkBm+xsK4dw5K3XeO3enErtUCgucg2e/fNlCtPGFbaIDpm0
MB46L4Q0SnoaILTfBa5NQj16VPRMnIYaROmy23hF7l4qEj+vtiMf+jJpzrk9Me7sGZzN3YVkUpy9
muDNK+WQfoEo4MBh+1wvgpZSixc/KCgazDojKwydrpaL79JVxIvsHJ4po1/RJATKBZGsDbO1oo/y
5LQYrxFEsYZEcCvu2WRCyN90MJfIpJD7dzXWQXztdPqcSTbisYPHUhCDcOhFsCfquMxojrnGrhwt
a12LIjnDz6O/pjFwVmM1+uJoib9zZIvuyrTYLz9H2nPAzLoh2+Y2lpGx9vw+8OSjneG9bEYqPdVA
1IFnxnm7/1shgs/JpktVz3gdF6D3sWqrj6T0mkvNGAcXHz4VpnGHfP7haHpixxdWwzG8/iJB8RAy
sX4DMvGvl5cv6I29UjhIM+7Phuq5rLHsiexqzXSS5QN+/Gwtg2rtQoDcubTs91wD7sqpw53TGo1P
t+1XKxjTpS3xB1zLT2r48c8hj/UJFWnE3LxrQOwuk52BRIl14RT5DpdML9ZtFCd+nxbaUUhSwYdJ
L59I6NnKwutofockgszntzCrVMJhswNCN3oQ0UwkSB2ALsZt0vrmUwrrpzY23QvwcTZ8G+2Ni4HX
7RoV1QPQoLoT1haYmPSXZEwDvyBNe0K/SUHZ/5UKkjIT0NMRishk+QuQN3obRKWgpGSCksLKjV0V
sCuBXusQntkDSQbtgYTafpdHstksMZxh9Eudi85GqapVM+bjeVSAmNohATuVKoedqeUDIV06FSKQ
rf0YEoJllW1zKCwzWi8MmIX8QsCLGbn8kJE8W41ZnJAIPIfBsK26sDktUC+og+VGFZ3JJKswLlqP
Pb27OaK1D8FcAUVOPZw4J761aq6R+uGNP3ECEJRrEm/9TySoTbjW+f4e3ANBbLuVODHm4JqgNE+h
mZA9n3Dkw6Ye7gGy/mk1PTkuxbVFkCCLE4yckQVq4ZfcISYGZpnltXa+vp02vqYlKM7lfXUq+MZL
JJYMg/HQO5mgIdFWBwSc5rM9KvIgiwpaVocey9bjD1NEADOl/DM/MDRqF3CxWPNTxE1GQWsEhrnw
1al04FZWnOwpp6JdIV5TIBm0ItlBNHz9ZHBP+8xL1DfoMzs3Du1f6IA/RwFg8Q7ghwZbrXLVBhwp
ovJ5eZRX4Y8iU59Y16eTCQfYJz65+KlEyF70l3IC6YAcr1xhIt0xTur2bmE3R60z8B7ZfYeCwqzO
qLe9rRtE1P6GC7urwJ5vd4F2UjTNQjNlrIvGsV6V2mgvnUlZ7UzoLIuiLmnTmG5+qiU/+Pq/V6Yc
N//jIAp+jSQw3VUN21ahBf5nZVpJIwNtZByVQjP9ntRH/pCvTk26wR0WqNl/UkuMmwXuZcINoqmZ
nqLRyH+OGj75OAK2Pi8Z5VSLxyKyECI9Wc6Ts+SLN62yn+pR87ucwlFLtMs0kodRV9z6wAmQpNjk
nlqGV/tgRoIfnkmBqO3TPCootVpwp0VeHROZvOW1W/hL0eUaCZb5iuE7zdo57kUfTp0d+Mslz91I
8IYAxD1V2UOYtME3QT0PgmJyeRAmuxbRBO4fEECxpfdrtGnI7ZfRX9LD9vISRCD0Wc312Pf1SSCH
2IyCuVtgpaQvMV0GLFkX2I7JMVsyhhSPiqYO3RfeTGpUtY6oGDxrFWpt99JF1bVRbTLhbFe51W5a
7Yawu9nzW5aY+jZTCvXWhEj+mPS55M9M+a1G/xbOg7TB4HjPiQKXKELSVx3f6arvpvakgRZ5HQOw
u4rRQlFYAlsKPcp8wWkCX6buPBemVNbhUWqm3A1ax8HWzYoJdbFZfkyBQ45j4jXbQgWWuDwKk9Tb
FNhFVpnhARrw0JPZSuI+NGT62lYG78ByzvE8fmf4uypG7bVIiuTnwBhwxXVKK9BChcmkYIFCG054
Nm0i9hAHDOeAfuwxCVtqmGSSD0Fc4dBQ6vqdDJNfzQSAMtSKet+HO4QioAR4AP+jfO5101vzxC0r
B2IIvtx//xLSRRHhlWQuIm1ndrtAwfqpBB1d86e9Y91cVLTzFLEa2CeYyb04kfVeosN8xrQMUSUe
1WuPV+sBfDMK69HMfbfwQGyjkt8PqYZyYl7BsriN9g59GzRqnDdlkKgrPeztg4Uzd50BNt8Kva9v
eo3xk60NAonLvY/tofNTN7gu278mgfe4YCGXXWhZxDNmOVNIeG8dhL+Bjz9IpzPe9S4oD1oMs8CW
jEcyRQWuNG8hlSq22IXk4/KhixUaiwo4wWquDoqY2okIMY91mwNGB+1kjf/BvMegZoWZ3Yqy3C9S
F8Qhfi1QYy1N8ykdj56mWE+WmoZPiiqvrYZWGPjX3AcgIt1hyLFm3AT8ylFOeL4VdPwuDBryRL3u
0JGb+LSsA3kXKWtHTvaKbt4vjfCIeqNVhKPdW6FQ8pA9DE69tTwZ3TvEgd5nN5EWJypRk/A5x1kv
+7wXFO1eGLNCtIhoaARjtee9r854OSLfia3tkhcf2pgynMqW23u8leG1OELZoUA3IOZuJdYKVN2Z
kmFnnPB4Rl14qZY+EK6gsze6CPTUUOme2Pm1/dAqIKKF/WsZLnSRjnW77cbL8j5FvwPD1vaCgRrv
BpcFNbNOBc367dGoB3ow/EwZ3x+jCpQYainvxUCBGesOudd1XvkEKoSbaoQbnoGPO8GjYlIaegZy
PlvfUcLxZ9Mmgna8Gl9PXvxexCKKHduX+RnZJcq+HzsDIkVyXgJ0ojZ5wY+jvHFMvPUYFxFFavr9
z6pRUK8E+MqLWpThS8314A2UQ4qW6SS0gfP1/v6QDsM71i2TSClHrBoUvBe1K/uNHprOvp+4QqdO
Ce+T226sv6paN28oyn9lg9sc1Fm4UQZ0ovGOojq13G+XkwpUpi75f7rrsHb+z65l0li3HBD9lm64
5tx+/7cclcaoyhoqynQMY6wgbdSfCnWa1kVkoEeRkUq3w/gRQCfxtblTVxjgvOHGZSdGrsoZAa6C
QjrOo2M5nzyGYipPXYqXknzET0kmkBGO2bdmRBzxzNt9HzTtatoQJxitsdyGl38+NG3+ZmikoWiO
lp0Qcw7QWzlfLbMF4E+Fbxtj5mPqCOh/iPZSxHH0gnHj1I1O+THKlr+EZqAi68BUjtMM2Y3qkys6
620C3bcM8AJwEAyN4nDLstxBXWqnnV3D8lm1caydmfuwdDPWJEe4oqMzNE/3lk6GWj3Esnagp9ze
3KA7FhqcABU9+NM/j8LUo7zHQ2aV3l/RDkxPsWwvz3Ob+23+3SA5DSSp3EfoFUU7xHuzXS2NpmW2
3rL5PIyx/lQygz9OQvd8NYydXY0Eb+X2oKMQwWAjKa9i4upaZpihGzdMwkmvADOdPVckZc/fI3HN
z9xVvcPyHYPCFMfONd+W8XpIfEYH/OVoe2m8IQV52rM0eDCqAzi0nmqdlz0OUs+0m8IcI2cr3VPA
2n1dPpEgdiUt0M2IDdThtCwvFnOC8XLQj/He7UKl1jCAWsGVMgw2nmmOP5j4AKjQYIHD3d+IXig7
PVL1V7wn2gYkj7LjXHKls4Z3oObYKHEHrU01JyxgqsrHok4eln4J/Cl1YziXYZb0LFVLNz8aKl3Q
h1VMP5s7l8sn5sl+IJztkndGsBlU8+Qn5wLwiEaZ7paSnpen0SVFsaNN0DmJvTfLPn9MM+J1Mql0
315KtAegNfDGt3ueF8wGRqviycAhe1hGk1moSOYmrYJnh05cYI3vdq/m9AySv/pyNWJ7nA1D+RHG
3V9JZJUD9aXRNa4o8aTmCqiYWYoJk7Q+FY79De6mfjL+h7AzW25bybLoFyEiE2PilfMoiZrtF4RH
zPOMr+8FsKpd7Yq4/XAZICT7yiKZefKcvdeuYh2k22itk2hwOTSW3p5AQvpbcXcJdR+pgIRI4plu
cWpohT452GxWRqr1+zYQAyFgzDPDIq/3ZbNd9HXALYaTcK1hU8X2Kho6+ycNJygjhm2+iJZegekD
/dZp5O8BZGrkIk3NntI+fkBI3NXi2BCGudfaMpjRG8bFKnTznZj4FW2h70XmEaqG2+N038ENEyNd
10FwK+DPHJd9FwJGe7yXF0H/a6mJSLmDbz8mXy03uAHGQNw7FNYt10OD3onx7jS4+RUtnVcLrPny
gpY9bDomgNj0x4QTVK8o9guW5vuAYSnylsKv0gHhd7qeoSEF2Eng5LmB19dDZO/q4/3HlHreUz7O
222Nmx+/bFrt6nmrI+jL2hgmFrsl2sbvHPZe5AaL1rYsYHK7VkWfBPXx2xSl9s6Zn7IAHwiydq9I
ioKzR0NysyhIM8LPNWRZ25xO3JoKu6DYUsWXnOBpFObeL4LRx7ny5r6OIhx3TXmaWtPeat5oYPVL
UFBhsS7KZtwuFdBYV81Wb5R3DE8L7dLD64B7Lw4Iv5PlJkEZ8HNqYvLrFhprFwbsccN0Xn6Jtcre
wnpsNqgtm7WFY/e2HEB1MMXruGqmFYr4r8v/aOkz0T7eQQMrbmkJumpy8sflHEvu4atWAk8bRL1b
vnsp0TKcvKbm5PHWJ5Xt3sWbW2gyeEQUQ14rJv774Z6yNXtuYbKpWmBErNQ+ygp35yQKxo6lcYjA
DcGE2iAqbS40yUdmTR140fFaRlTzZdTsKDmKU5LgdJRWDxTLliy6IS1cWCh0QO8/iW1aIPoGr973
RZqeSLmktWWBz7ArxDWyQB9eO+3NC8rwsrxbx0a61x5WUS+i19bN4NHN5aEOBnSfArVaVrzlh3Ay
I6JX6R5K4UZYP9t+oyZf7GIUfOfEyRBSN63YdVWRHkJgenjO0T/rVY/Oonb7S6235iVjl90Wg8R0
iuGAB/01B23+PR/t1zxOtBfsRf5p8n3vmCtx8u2ZpWvg4OYMgWxfdgGx5lO4XnIY5TAN26Fnzajl
8O0+oq0S3jhGdfnzAFS2PaRl+QADoDhmY/SmU+V9H3xm/HMknxM5mMo0U99AavaxkbJpqmX/7Djk
keA7H9N9N9kXhgCosoReFTYDt0Eoso5TIWaS5+9whnDaYcVprlDjU9z/cs1C+64HisWzQiLdNHQi
5iZq5c+fHvixWVGd7/HKGYe0lTLsy7LB5ZPgwMLrzaKzHPIJJHI3UUX4TMTI0zPC5Kprn0uBsgyC
cvpv55wjqArJFywVFBuHfvKq9XBUmuo3lNz0saBbG0tHn7kg/tW59G6nLtQUw8ntxWnkGLRyFf7X
xJJXZF82og0tXwewcwoBPQTdiwFHfJ3J/oPYv2Cv7IHOLwANqGTWoXdx01dm42xKsF24lIwPO8jz
s17NoqAyt9exlevrNsTBN3olP8WcJkr/Af0OPY2NOX84xYQFYArq7DSTdXG069H2n7sa0lL/VR9a
fAhs2zGlhX7UnTNy/qM+DBKZs+Oa6tTVuAvUyGIXAhb/kdrdC7sy+ISM7nxVEJasId44CDPvXvDU
7AJfHA+LIFQVPVl04Ttvv+YRwsuLSWvDogvkFVJ/TbwBARIOkpNuBtFjAd3FU3n/LQloNsX9T2Z4
TD4mkp/a1lgg7a8JIJ57xAwsYhL0wvY7vW//IrKp2XUm4Lh7b5Mu4tZxaTYi51yEliUZymvbrXvY
SplBX4pYhCof662X6f5uecp4lcDcyX1d3lr3Iq3SNrkNlb28v9E4v+0gzo/QJSjSnBatmF0M0F1V
klbIiWNsm3XivvqFDu7RNNX9KpjvTcYwrn0+S0Qwejt7cPxdMzrDZ+2Ov0OakJCdO/4SqtIGazRM
oBgI6NUPBH2B1rV3viVLegxw6SfwIvf/I7O31aKazTqcwUoG9PA6hV63ir6ZuD1JtIHZOV/1YWl/
abHvkQ+nxD3uecl8NuhGbwjPyY4qMft9M1rO/WxuxC9ah/B+b+rGOYtTptht1tzMhpDAxKsbmiZO
h2l+HvYHtK33bHPMq/9XpWyVgEZq9KX3fVj50AuC+M3QmvSNLCeana2tuJxHgIELpDd46HJ4kIMH
vsFJwERmc3sBncQbRrVp7SWO/lj4xQM9cvWFAUu/ziwHzp0kGBu/rjxhDbmi5dnKpoN3MfVEcC8P
MJkFfl/96/LeqMawvY5QSP1K2dsQcdwjnBAAKnO18c+fIeu/G4OOY0DbIQhNgm9Sc5Tlf3yEUs9h
mjak2slVAX4QRIa1nYkf84Xh6fcLK6rSD7MtvikTtWIgu4dE16cjTiaC3mSQXKzMW+uzc6dkGTxG
Abp8wyId1pznPXMHbCyK9tDa7q97BcSavbVEV90qH+nPOPNncEGvLautXhbNhVbM2MGweqkcqgoT
rCmS4vG916Phe/XvC2DP7wB2GOVgilstvzl/7szU8bRLnL6+LLeWh2WxLrlvFll9IZfb/3/WIqJp
/2stUrbrAEgzHM6rXP/fXyS4OrS4sZOco2r4l3DBr+WlisRqiRW5S7Z9MGUrt7WKnBJ9CneDUckL
g02dwfXbcsYbA1A3FZ55es2ZdqO3r65ViGqbiKCbMfXeLZtaeQDijfBnvrc8+GYVrmDrnypye66T
tFHn4O7blgzPWdtIeidIRDZN8bj0Vp0xep3mZ4UG4Cg3HZfT0SxMtHTms56egnNHrKgaI7xEa7Gw
/ZeDrpcWX+6nxLiwxC0dBUaZzLFuyB3bA+7wcs/AEXzmGJ1TpjkPE85YTBtu/JWsI74GjVjXx9My
FF4e7AAXahRGJpge1K2x320kmRj/0rr6brRxiJ6S2XGhsQ9TsSUuNn6blHsqmzhBgFgKuLV0/pUo
vtWWzJ6bBm9FrjVvi5w1a+L4weGHamwNsAxMolXFVWNEXMW6v6mWq/mrRup8V3lQfc63798wf6tp
1uYmiowSMr+OtCxtv1UOYTxZkuU3K8Js5jT9kfTd9qnsKlyBrBedl+I4hMT6FBDHHXVp+3O+mIIo
2WsCq9jU5bzOHUyZRTqstfmjQvnreaG6Okbu4EUf262d/dZPWsVvB9Rytw5NVARhTTVQdM2BIKkj
ksN27SkHTEtsnC2iWSVG8go0Mi1J7Oteu5GRcYaB+mvyrHqT5vFvMN1Hp9d+ZDqS/MQHVG05X6cW
TIiRtWplSxdGpLFNivTbFMYRH9WNphcUMJX+rtf2MSolsdGw8C3/Asvgh4/abpf1CY5PO5gnhTiq
Y1Rs3eie+OhqbGghhKlwF5bG3qwH/sbCpUrRw32Vm4i0IxMYOMDYtSf8bee1e8dk9gudrYU4ToLQ
iL6AWWq8ccBENrsC9w8vefLWE/UaMjg4xJAYw47csjqC15Z0c6Of9i5YFZIODFnuG7jvhe/j+oRo
pE38/+Iej3ssNnFbZZcWGN6movKOoLfsywR4DysQ5Gdiol2fZn9d+8+crT0HhB4e4PE0psWzl6X+
DpfMpS4Lht1+rh8t6yhV5V6cyoCmO/spwYycAtUNpzbOhhO+sFfb1omS53TNSRDK8Kxh8VsUM1E2
gDUGq56ySUMpPhZ1/VlS+7G2TpeCOVkR05IszZ+TSVN3El9N+YTrEG5IuOKAmF1Sp0ZaOPb7sXF+
klnIOz1qm4NCYYOJEvewM70kbgSlItAOWSfNY+6POioSpCqIC9vXKbdOY1ZSmcADlJn2s5LyCVr8
CjieehRee8Ule3Yi4HfM6i9lx+cZzjN9fA1+heuPJ9hrZ1cLIThWEScmo91XnPrR2qkD+y5W0oHp
lhoUI3s+t6qsrwxMXqxe305uequz32R1UxXjku70L9MY26R64NlEOu8yLVvDva8P5qyVN5q5H9QG
FyWqjyV9dRHVLfI6iGO5UWkHWbTOzlCJ/l4jW6E/9iNE7k/TCcF9oSaBOFl0L1HWn/qQvojRxs1W
zvsYXbkILzwlo9M1ZOW5zS3w8uLW9M27m/UPiRz805/J6lRO+bkmjS0WSfEQzGt8r2aUMf7cPH3I
ujTbNFO65ysrdtzNYHxNDUCHBK9nnGgdwolkvfESPmeNue4IfvF4yQZ+XSnS/wiS4Pzf2L1whF0F
AOCJtHnOHcKYURngDIla3EVQCFLCzDLWCkU2VPi1wJYgDSbXzaV2in1Q/DINuHkRx9tHYR9qdfAT
SAsgI1OxG4Zjh5E88T+nFl8yglz3BY5EEn72LUm8mIBNAEu6ewUNo+J669Iig0Glh6dR7NLqJLGL
k/G9lkIj0fSdBCyYLuKjrILvGQvPo4qfVY42r22JO8CB0FOWa8+uyvyz19LJ88RTpCwfSQNQapmp
ndMaFwM03KCqzYT89ZwN1FO9mf7yW2KgXM8MHuXUcob5avRN+YTkCAPVEd5ZDze8gz8RZNj6zbj7
qPxmPQGheO48bx2o1Nr7utud4u6LsqCltMp7JYE03dLt+Rhhbvl1jlA26d46HM7XpAWzWyrnzKdP
HMNAkI08DzfGKWeTEERlAPE8eLoVnVuJrmNiGRmLOjkOtnZusln0ihpPoZrboRXNr/ZoPkK48m5l
BjM9/pHv3VErt24jvznmiBTSjIZVwkRm1yZPOBKPRE6Yx8RIv8XuR+Ph8FVm8yNwJ+RYXeLeQ1AB
YOwbxT4cgwtpQ/eMzrI4qAIJt18OB9uOg4vwnM+lzUQ/FV+KgoZiMEI92VaXHabYpXwzc3Mb9Xr2
nOYF1pipFrQUpbu2W5+ptmHG69zqjQcYGkyDc8d4MEgOQ8BAItNyb/mq32r5hnkfATm9Eb0OWn/R
XAoj184IBlmO4DXwmm1Sh6i+wrr/qAX4fKeU+0Vacf+jMJ3bg5QlwFLfYmfIC1xpsIbc2g0OWMvT
9TTrL8wCLzPTTO9g4iO1i8IB0IO7SxdIOKiixLXIgQ4t07Wm1sadmyo8/4R/b3jJDMYnfv044uRd
c96adpj160eNGMGD54EwzpYwZnvwcd0kMKeG8AAtsLkuPTSGhxwD56d5DMobHA0IHcvuUdUW3rnK
IbDpWN3vvYx/Ltt1fXYW/KfUlGG+FIZBpam7grfLX8ryiIoobyrNv4wmgIsk6mkcOiq5xKNA6h+z
skT8G7/jpH/XFCVYLEN+d6FT3YzMmvNfxK/l2ZIu4yPZQJwiOOEzbzaFfeSzmt0qG6NfFALJ7QnM
W1w/mRtfSJQ6w9TOvxXaFeY9Cvp2NC6on4tvvWcbczZd+9plKt4StUlSkxIYCwtjW5QoPBoXr9M8
dplclJlKK/AvaK1zwqaYrMu01jYQXXyYtP82Ii01nN4mKTyc5mQjXV5FTck3e0NIZdH08hAYZQZF
gQ/nPEzXsOrtmqgQTCdldZsGpCBGGdzAsfOiGsON1rW+Evep7XKgpUzit8mWADoHZH/9LYg9+2c0
6fs+88CrKB0/kcXGu6XySM4eQeBJaLnPfc+2LZ0wWQdtnxxRgzAsbUNk9BbZWE5s3vQO7Oo8IzBI
oY+HxrwtxSH6vn2SFusQYKneG8WzIwg3IZ6o3FLqBt+P0gjrL33mcwobI0cdlrclZKiB4qUH7eIE
EbJ2BJhJPGAL72sSNDjvOno6n8FGY++X0IrQuLirugGltrSYK9UeBww3G6RWMYsONbUztvoeoqP3
bDOOXjUWf+A+J9VmVKgxuGqv6F4cS46vT6PDAiB6yATTBKBWDede4xc1QGxcLd8Qq+dI0kFedbE3
rEWeExEXus8Jr9RdELQEoZPKB8GudptDIQVZLQ5NKoAeOxC35m8Lu6KZ5fE3t65jBA5O/VzZ2SGc
C/84ahF/B1bzAnUyIC6SfJZFXdQk/VNlISofxOxgYEq2L0I1HaU/aQ8G9krUQuGTnSGk7qGAFS7u
wcVFsPgJMkD/6xphPM7GNt75Imwf/1wpVT27evVQk7lKASWQKvZee8Q1bO5MisnerrakW6i9nsbG
B+fZn/YUj49lJbs3ZTMdN5JX0KGnRSw9q7z2kjHZVo6AtNJslwkvOaEHRvXRscyJFMB9Z3b6W2aB
C0OaCTgmsHZeneSki/DQcXrYVrDGVn/uLVdm1ZbnOZVYUnRccdWN+yZL7PPdsfbP64/xX523WUtE
OLqLE1e46m/jU6HserKbyT3TRs/IuEusF9fGimukQFbuB7n5ntPIlesc66SN77bCxVvYmE55iIX5
L79hYVmvslQ48R1w52esUPKSVIa4DNabKpR+v1M0zmfrkSuyNBRKVIz+BJq/6RNtOw5xuVM0+Y9F
KMBx9ap+LudYXfZhoHvkaew73F8HpGuSg/U//y7+ywTGUuzi/lI22iqat+qvpThGF0pZ6nhnjFQ3
5P32RqgCnd88S5TOtAlL2bx5qWayWgoc4PP9AVMyUMyxOaZ55qApUJ2HEkUd2WamQz1GBbFPRJUO
tr5iVFh8OhXrGL0aNKc2zG4VWsNjNDrhjhp3oHEZRDC3ueenMgT0BoDaccikZNkZ6yx9UV7q4mkV
h7otig+peF9MQg/IOogZ404NCUNxmjfn5UgeTPoWbpN2msPOroSDroJB/Q7m3gppOJjioylhqpRH
+4wj4FMX2tGDNYYAd+Pgabm1PJiksW4dq883f+4t35IQoAdcLL8s90UhVkbvtle77fsV2vrhaxwr
iV2+iR+heohHzM/kZAKeajCa/iDeCOlCmn2I2hp3DWB7gePo7sa8WzLnvSPS009XDeKoUxwfefY1
NkzihEPnV1enJpxTV+/2QyzUqgDGv0UFpF21sDz985vD+fuDYtnWbA8Ulg22XFfGX8K7pqpqQxMi
3w8Ymw7F8qZMHIRkInB2y9M60a2D7WjFF7fU22PdcigHB9g+VnmeIPnS3V3cxz+NqgzuGzgzUjDH
EoGjyE9ZHVPlakN9q0egQO4I7GFK4uxqazOqs3WC75Pbbcs6KT+dyfYBKQXXQBkWdHZCzAKv1m/+
QPsgmq+oxm52lUPKF6L+Fg2/2n60v94Hj/qU2a/OmDJDgEbTmhUBO21z8ZO0Jz/erDnV9MOR9BPz
I0iGB2HDXNByEBXG6H1j/MsgmH7nLoIBsQ+QOIA6CLI7ZQFsFJFbmdgXol5Doba3dzWMJhBZzE+R
4ZfnkZitTU+LNeRDeKub9PZnMKRarSWZi0bicq8Nhfb/dPjU3xUXr6Su644uHcGvx3X+9noGgyE8
Irn29zlOrvxptaSyxWLSTnlLpHGeqvrqFwOd5rinLFThv6/yHrPr25+v/7lavtMfrOflnNoNlGoa
rAfZkhBWtIl39ZDWgH9EiLTMQRNPfkrA7xuwqtWl9sOz9OPwe2ECCdG8bniQUUddljvDWocwT2qB
QCRi+jtD94OLLKL8MkSt4q2kQRxJjXTzx5EmGX7ukagjm7EMtvGl+58m0VpjV39vuhb3HMeUIQNq
kpWgUBJpsmTRUjuozKueqA5pBKdefwUj8rlM0eI46tbtVCYHMgfE9i4OCybk2suX8zQ90hD0H7VI
Eumn5/ZBK2CkTVYhb3CYsnOPnWBbz+59E3JAhcpPo9P2ppmAQHP4K//8ecVf8ndHXLnKUI4SDJQs
YTt/S2VryLHdkIUMLZd5Xcy7auWBtbk1XdqcZlXPzqxRTg1ZQp2VpvGTYTs/03lVh/ia7MTEdrM8
TRMUh2YTP7h5L1Cx6ihVZw5N70R0MWeuaCGG7ykyjtOCnimk0+9TiPjrnKbuRoefsGHWElxsDIyL
JKaT4W0AHXONlZ3dpnnkNDdNzdZNX0iAqn0qMZvE6uMiC2q6AMdBfdcISQPFpxGH+qk2eliwRtDM
kzmLfluub2L2+QN4o3AT+np7EU0abVxR2aBAh/zgWxFW8rzrbJQpRX4A9RnDXqbNnzl5cOTNka8X
MXsh0vKljzdJl/w7UzWCYro2oiF9jQ3E8Ch0zW09+3X12rXPQQJH01EBsXoyhQ+yOKTC2vymhPmJ
/VA/9DMHSNIPLZpsfO7APUljAnMme0i4xMjMMqVoA1ci+Qz66Z03mP3sacEnFUV1WR48mr/3K033
6u1dfoFy0wTnEvVrpTn91ilNIiUzzSMEEM7JonKbIFesXD+kXVDRTSS06beXyewpK+Gytozkj+PM
48HtVG1tGXL0Vwb1mdOXx1pPrpPWULJpCL/QRWpAcktGHNnU2f2mCsvuouuf9+DtsNEwP7UCmnJH
jwFAKK5sM2i9U1vEt+XZnwfboMM8SaOkXUzTKWqlu0oMCROpMZGcaNP0kPTqKmHDPE/WZDzrUjst
2di1vs8bq3nsm4aBV9bGB92q3MfC0N3HDGLAozJOow1EpNAnZNtdhMI6GY1nPtPJzQDW+WJGzV7H
j//hptYcOgzjWVedb8xFuPkQw5vb1IUciNPCwWhnGRgsabGMYFKrt/cDV5ZL8ajx7liFltO9EMpQ
IxurKNWbla+VkJGNEDwbvZunzLMpHMwL567sKS2c9NUafrQoLNBmzWG9CpzlXtRF86Bn5VeoYNTM
5nR/togclq8l5psEjK+5r918VrEjnTF9pj6RYpqb1AGYUDupfAgl5deM8MjmTqXj+Q76xvaO3hld
IXaojwwEEByPvQqv5fJ0CI3PNGqtZwg4V6iGzhsvS31ISpHsJUNYkG3WOqQhOB8nPav95SRd/MZR
nbOOkvgVRkTPbkdDJYPauTFVYnxVtsNnpAGJnmC/GWXEhmzutAzWjTGO/WGBQCwPjYHsKUaDtZ5m
5VQ7sN/f3aZRQILvH8Hnov9MVVqzjqxyACjQnjioSIPsV4TwJsHBV46uhP7Oi1OZn1CIgi+EF/RE
cIa3ERaseyNOwPEVc6wE9tlHhyV4bKMnPxur71LrN9ls0qyz+pWjufrwcGuO+eyNdKr01HR2jg6N
GBy09MN2WeuEPdZP93kyY+nR51MhreZLXvdG+Z3zuZP4wz6ZhvLKIj+QQciVO99j5OWQkgG5TdD9
3FO7lNc/36x1EUdb+R/f/+cbLDv/ft/chnajpShFKJHKxyYlK7N21XseV+WXqpnd81ngHDoi7tYN
XdYT89M9drL0hxlpOsIKpRE3YXWnBjbxtglK7aIDd1kNGCfXgn3gwevZtxO/YQo/b1xJmB30CY48
iLbqkBOt58eW94vqfd1WTfKD71H0hWF2kFvd7ZfFB23FzzGvU4xDK8ebml+6+N56U/zTC0gXSQwS
IceYnLFy8G5mWUdf0vojmXpgU1Uj4YvnyQGG8snqCki2CwmEhhgqIMLDl98/8WqoCL1kOBSm/sOp
OuP4Z4MqI7nxRMo4ZNDEox7n0bEq6/oQiVI+uSH/LtSw7E0GeXPG3C+PquSGiXY81nnqA4i12vEi
DdIg09K6sh+tFo4WM/Ktz9hgGCqDiGR4fdFgWk85muUHZNocYGhPLXNhyym1a9zUEuUKoEdCEZe/
wDR1EJhjWuvHVLc/Ej3e3l9QNeKpiDy5yhKtO7tNi2ZOp423ysIOeQBInVMAd+HenaEFAtmxN/VL
zHHwPYFclbRG9JKZ7rNPyOAmlJm4LVdZOonbiMNJS1r9VMVTgeCu8MczimlAB8vzNM0ijjlFdf/b
fw80QT89lBtrWsjIJQIXQoLHQQmqQjd+7Tr3AmhFXhenjSCz4mQ48qef9PCP3XJ84b1T/XItLCDR
mFQP9+2qR/xOVRDmRxDvlO2zbzjuyxEXgPkvZMiUaocqmwiI4cDx0hARthuQZp81baQQlwk9ez3/
qsokvIHlvna2mT+TGTU8J5NxDgO7f4O9ata7HpI1ayRJFKVrfDi8lhcQpy78kdL8aEZjU2HhhP0w
u/wzbBvHoq++V8IMLqbPDMozDWD3k4nEhJ41ykWI9XoXAmlPRLVxjCQ+DTNPsKQrOxVkd2hmWrz2
SfoR6kkDLSD/QOtSfzMNDGDa75h3K8GGlTzYQdPuiWt+m6o4fCjL0WVIF6dHDXDngxSM06AThJ9N
YW9HO+tf6f2Mj24YzNCC8JP8UW03Dc6wM+an8EOOHBmwTUwpzDGAZMFseGHKtS+ssPsMXJO2Qq63
p6Au0HlO0W8LmIpyYhYqRASPbRFWj8aQoj7QVYv3uxoOZRF7B8XY4XyHuCQGYYC1MrduZHLGdaqY
5BWZGbukQEiVCgJvBkESTWM3xUsEqs/kLP9hC+/U6PpdrliVkBgnxYFsmhmld2Gga8Nm6FN/44y2
fEtbZ7jKhIS1IiBy0bQxai5iDHPM9FVhdR18CbmdfPc3MdcO47wwP8DtxCpuuojFkzDakCGB4djp
5j4sSMJUwrmsRj1/H/gtDyF43kVnYwwV/sK66Z4USvYDzk4Pq2jrPNrD4AJuN711mOspNVC68vVc
fJayamYgVrurmlw7+DIANS7acU8339swzaIzOj+NXFAci59SMXYIJ0JbJGnxyQQurjIr0tJSU7u2
5kTON6PjPjd+iHFUtyLSw2tm+z1kOda+NDaf0O+Lc2HEFdpRJEen++cHc7+993Dvv4Uhc5jULb7A
aRj3WuVNCLIK8eREforasqJpJCJCphQn7IV0ttyrD7Pq/A5Cww1lH5xwmH1ItnvVyMDaRDNhjfUo
e1IaINCsaYhTyVoiOFJPzPi26hQ1iLcbo01fq7gsnsNO3J9p2NLvP6QN6Xmp5+knYFlGXA9Khy4a
gQ/RqRmxkzIuX4+yoT+JFujk5La7s5SO9C/nn6eInt0MoZ18YxVmfjoH4YSD9lhUHNrdEosKAj61
lWWfXTIUnKeJYTMHsHQPPsK+Llekfv3rKpJGt64yprEFccVJoY0P/Gn9rUnSL35naGd/MA4wPLx1
lPrey1BP3jpXk/uy3ONAW27hPCG3FKQ4k0s2w5v8loAUv8+rGw/0CWmAfUYhQ8iBMICNHZXhg6/v
DEOzv2rAu3cTU3iwPSJ9Y+jzCJNu+mbDolmbLmO7oBtKtvq5wAzTSmzqNoRf7nvae8E4eyB98bVi
13puMwGWitu2GLsLrVJ91TVhvdNrye4aI39g9U+exnKMz3BOyDDtVf+Fydh2ESn/9R2mwT8sU6tA
dOnXEB57OYbyO3Rgi2gD6VyXh8bDKr58wbbmDrGbfsVSKWjbYoBu26K/YWZtVsRqXe5SZ5PM7W3o
TWjqrdi7Av8+s33Wz2jdAIMFFeY3jY9eaAX2fnmXLe83/hk54H3sdBFTXax29REXWPE4hiAMkfZ7
n0ldPQJ+/TYM5vAitbDl7ynkK8ld41ZOU3atWQRPbYJfuffeyZVaBltdU6BakepxKL1rmQbXZNTi
V7nKF+pSH2I0mNW258DtS35ODNilm2hX8AFrov6Qu+ouDYJ7LWpo07AT1kDvarZgL+aqROvfU9DK
Tx0vNQMNm3T6Nm22zFGNp4xBxjacr/z53nK13POrqX/0yXsZ0znlcDZlEada3WCcxsfl3lLYBHhO
t4buzakogEU1gm2f3K70wTXUmP20RqCzQuEj4XDCD39CQEPwgtXoqEApPxqtX0cxp6EQHuCmNqzo
NJjq2bSM6Z26OtvRExEno+rlowUIZ83q5PzIXpuWwIKU7Jbj4pBpUowIngD4sCg1/YiWGMQs2s+M
GcFExiL3d7GcPCZSYbRuAuHsbIKJya9Bp3iRj82ANFD5eX/x5gcnYnrF3AvMQhCRVODEIaSUwnvm
3KtuVeo+3EmJ0cSKIxiOOeVQb+2+lV9wQT8Tm2Q/+31qM5pkQS86X37RMj6bTOqqKwxpoqBiGBla
ZWjv1+UR4Uf+ZCTytRex/1H3rXkaQU6vi8Sx970LBFElwT7i0PlbetqurnLr98RFMt+ZvxQr3wZW
OvWXKGTPDGwKhNLr5VOp0b/OpQq+pxmxQ9qLAdv2ZnutAjE5nmPMV595lSSkIkzWJsq0EEnCRBCH
g4rWNXtoGkIfkTghCpzaLH91JQglKMFEcs7567o05VZoT2MRhhdF5jsqw/5tYobLoUvuGgTM15qa
87pc/XmoWpUdk868mmF6vJdujC7Td0t3Hh0QWb9qE1EsuWPfQB/UJI8+Oo4Xb/U8DS8U7/k1IO92
I0wUM0VenKTJGQLp8LC6w3ELLzgUAx0FB+PkV3KC13kho5+dy6iwi/vsOTID8+BQ6O2nFLWSVnBo
yjz1iYIkOSzYFpTQ9lkPpld3BNSxNI+XBxIznPVUVPHe4x34oIlg95eElmRBVk2v7AlJa+dIZe8x
lbY8e2qg6TLTuQL8C7xZGaT2PRUblc3MNjHtW8PJiDlX+aWeT0a0+pwDlYj1EoLgnz0tKNvrd+lZ
JjqTlhbUXOOWmHf/3JdR8qtP7Ffc9la/mRYxoQ4EP4kKhvPlr2ywin2aeua+1R0yTib/DpVXoWAO
7JZIT11iVWX8kaUpbllqjy32DUCrtFF22uzvcheiTGN0vxo3xQfsAL7SzPewc40njXno/WEoftA4
oLGu5+b9jt9b5QoSXIPCoWlpeqJVRbZtbpPUy7fTgFBi3ZDWmg/jMx2i4CWyPIRx8xcBIrUbH5ve
2lxgvL7ogB0OhKMuU1jcGUw17UMzy7DZguLrkPa7bhFlJ5p3LILpfbGZoJQZrvTvgyupc3+MJ8tt
W2BPjHMf9bqOODMdoUhmeGH3pZyehsAgwVYDKFJ7hG43DKi3bWOKix1iHV8hGOK8qKND6LxzMT8s
V8uD4Qf5WSKK9l5w8tg/xwzsmGMm7jOFmLGPS8B097P5/xB2HsuRY1uW/ZeewwxaDHriWtMpggzG
BMZQ0LjQ6ut74SIqWS+6LGuQbgCYQbrCFefsvTYrJn1rUYhcK2rtf0MNudf70P8VeeUNIl+391PW
abKXGjgpIgK1m3bZXDpguf5gp65yGBQ8jdagAW7J2v6Bfmm0wSLjP4aqt2cX4T3IB0z+YJwdo4Vo
1f65VtlFc17WvNOo/AxD8l7iwmAwdaF5NGyY5WljogPSARTkQ6hchtlkl9btdCiU1m+O7FL5q4H2
kniZ933IjeWg+6+D+UehxT6EqMhv//P/F5JJ9q411UZV45v0oU2V9QhruX0zy7baEh5VX5RU9S51
i7BF2Fn+VWvTWx9yU5lg8h66Rhk2sGzEKVPN7muaHtL5rtO8xD1kGeFvir0JzVa8xVlXbJrabo7N
3Knrk+y9UDyLmpkKurtCx9Wbr7LVHPWRdTHJVgVLROc5Zlm3ClqVpbVXXTp0tGdbe87mE/Y38wO2
l0VSEPDlfBLtZgj7iJgGnYTqf5zmrV4EJ79BPSCd5kA73TOSb3oBkcNyKxjG584ZypUkyRbmoXNh
GJq1e89mS3Pedfgl9ODOwmvcdOz4zr5SB7dmIjSnbnvzCTjR3rYrIOkOTLgyGKqzlKAMRc9GmGAV
dBOd8e4RZOTOUoihM5sNsv784rUlts/EpWKH9pBqGAWZxtB2YQTzGdOVQjpF8CI9epXj/jaAhtMT
Jr1Eo8V+nkZiEelgYBC2hHrKx5AsQ8Q/x0H1sid8WYKV3QPVCW/711FIdM5yLZZHlDw38CfrAzfb
WX7/TKITYCwTRilPNbjXzZh/s0uv+OBP7MO52gNp9SEC4cncZh/yNjVIc7WCQ5z0fMoVYB2Wnd51
ajTxRqgP4AsjeMnbZ4F742qBKcI3kFqg/6CLBe5TD1NwExT9NR7ZV4LMmvyzRINickd1Fpon3x6U
Eyqx+iExg73ahHMSOGeGaMZNlnsxBtxKHIUHw3kBI32exxbgC1Mh1lCbnpsuKu/yMwo1gliWrW2N
pWS2GQe21f+aD2qaz/KgDxz/gsUVUhAxpucqy5mz5iP5gHCEckAx64a5DmntSC+hvsppLCEVCgeG
4W4itOJP2RiloK1Vwn8gBgOpq9tffp2sGJHqH1k8NxDVwnnsxkDZmxYTg1FAYuzz2oBHqQb7vtPU
XWqYvydVNb7Vg/O7L7I/B1Fu8E2s7sEksk0o6OvI4q+d/+qtxn/tSKm8NAFBH/IyETfGqsqdn4Ob
4jmdjbMLdloeujTdPXVX+CXLUIJIITurCZr+hhE7VMxuA9Y+wDZRs633O2TR8643/efURxb7OLb+
Vpb9rNGdzvmkbkWkEdibtQa4snYC6kUcoSQrkYhTP8uz2ZOc5B4jnBmkw2Pf6fmzX6AamXJtuKuF
QbQa1f2tGfmz5Nk/e/ODPGrQaGFN1Mb+mMoqm+t1v0FzPk6uG10WxByCJSPYSGtShEVubSZRcHdy
UIrSJR7F5In3HeD1xjHIJJH1ICUCQ1xZvnYsRmVcj7rnXj34mzAOQ2qjc6NSz3DEZwX+ngDC1Twv
KWQJbgQV3bUOJX15gvIHHur60mehNkO9JAuyL0gotgOCL0JEjOo+NmyAOeHY/sJnIQiI6m6Oqjt7
MzG18+fDZIESWOEUA/rcTe4aWb5/Zrv1xwQvTzXdjA++l94qMiWBjeYdCGoUD5++Er1pv+QFO8/l
LQP60K0iUm231OAxetFGJVXEC66eQdpRpM+oLmQszzkxGdusQjff1jj6cqN9bt1m+mDTNQf8aAbB
qF59U8grW0ddg8C9K2c5ZfIdJ3f8NAWgUMVkj+sOgcee3l1P+AQzpFnEZxgv7nmcz8J5Im2MwDll
of2I2K/cjKGXYzPRSUlvRAyS2zGtrRY3dPCbxKt3xdfli6Ol5BnLamRMPOm2KlFOkvFRP8prtaYl
W6G2zLXyGjWGRqnMYzMk3bnVm+5czw/ySF4bHJ1rkUvtGVo+UZoPbeWbJ9mzGOZOxeSFNHEVvT7I
xgXvIKtFE6BBO/FmsqppFwqRhormyoSzl2t0NekKkOfkWX4u2eWRXMt7jpecs6E+6759RMZXX5dJ
BlXuHhRuC2P5h1r4P6fYdRjRtLdlGGtQvnw34OkFk+H9aHu7WRltZLxQfRi3TTKlB8iwR2/y2cEQ
Ur/V1Hw7hmb14tt2eiBew0NKbFsIvIyv8k6h5fth1iOcEtTcl7acV1OKaqyjsaD+UakxsVUE9YQR
0O9YA0Hj+f6zR7/ni98W7X7wfO0QpVSBNTxKK19vk29kBe3GhB3OnMbQZDggaqsc7oVKtY6IVGOr
QNZ/n/8PdZx+5k6SPvE2wYmAg31CAlB/MbDRG2FibMkJILKP9Zu2y7U6xCzZPxciQEoCvuCrzawq
RUdCJWSIm//YIrrZjeyynwxUjvg0rP7hT1GbNvUKMctBPqswyXA0DM1IfE5J3vVcHCeTYasIrzhG
Vop5pjo0VVi/l8Gobkq6Eye7pEwe00uGi5YMpfJ9KnukOWn4OkYe2VMVZMp2mkGOaRMd5d48HnSy
XkZ1XKfpSJiLdFabiVZtTBVVdlnCsJM8JR0/x7nMymJnAJZaDMaqQkohzTo2rmTLv0HJHSi3ScZP
ONt98RZ6azewXhXFx4nM4u6FqfWjVtD+p636lfANwV2ZflfCrkZX75LcWVD/KDLvA7YAetGo2bdQ
bd9Qn60kegdX0nCEVWasJi+1DwZL3GWFXs/LdDTqO0v3/WMKuJqcxarfdyNy08WuX2IE0Kz+Uf5Z
yRTCkMWNoanJvjT76iVqbejY+kPreASUKanBmgOvZiG0PbvV9JamWKsLi2AsqS4kaSC5ytOxzKJz
W0bIS4wy2Fq+im+fkDj01EPxHurIuprA0Dd9FvtAUAjgstPLn0V4mFRXSxPeQ4ky8CGPRLk3coKG
TbPX0P/jg0bKTeC8DM8qSxK8nJqiAVGvOzziZBeIrH40KgqTc+aEF+MPX37zYMLyFoH3LY5c/WM+
qNtmOVB7K/5K7vnJTsRO72zgBW2WPc1nUs0ew/2BrhPefabuVV3WwUEiFOWaVl6rWmS4WLC28oPu
G+HfSRdYuxD79ssegZK4cxPdiz2Nzk2bx1O5CfG1ujokA6g4tN3aQ9oTBvvL9Eo+rg506EYoXbXN
bDKTbS1/DKZAHKPIc660Vpwrgd1/jjQBgz92XW3dzPLyKtCMw2KEtNpd6VkM8pribSuj1vAKpMmT
vNYTUEjwcqsfA3OM7tRdnjKjs9cL2sMpJpJ9Zz1uag3bBGLuQ++FyY6Iw245quajxDeZMJvOfB2q
4ZbRsf7C0NYeQLzGgAsSNqGSekAT74M09Tn7uXizrcJBdpST2txP4i0j825PpaXc6iY4QH9UgrVq
5e6N/saKlFXjrmPfu8ujeFKewnyiPzRfNyZTHJwh08vv6lhSPaFHwZ70STb5YZKca4KTt6qiGNRT
6T1LrpclGuVaaSheJBWBNae3TlmAANmDOdKkiIeFiahJEDHEf/2PvDNps1WatatY6a3LtB02i3A/
ZfLg37fnIAZv4tNLgmwKI4jsYlQLb8tnQHy4uf+sOjBSO5txbMTaU1/iiQC/OMwpeWlKx6oD+h3C
ALpFczEyToiHDtM4J8ScI5G1+R1G0gFkzLSSggTaGuPeKMx0BrYa9r5rQePJMSelZ9F44AnUMT/K
IoGsDTROhEbB0o5J5037uk1ZTs3fGdM0rZMWKz+cGq6yq6zIyKp+srxXVoVKsBcUGWIoCsV8NjSa
Q67dOQdqltbzaBn+anmhlFJoruTTXlczlwSvCSm9aBUF54U3svcSzYsxEq87DyOQSP40m/6gGEyj
Whk0S5bNpp8Zxc4l8JBq9GC85WGZQ3ehurzEIJDfs/YtcA+S+WCYbn/4c5tr/BqVYeNKmJeDd4cq
YGLbW8+NkO/YSM7Zkh6qOiJvidWKs6lzhRDpqHzzkl4lGyoctrITXOMJhqKBu++zZFI7WnAh4IA6
KavmKq3d3VJs8kIX60hoHSXvg5ys6jgoYutl+teSYt+9SJTxKaj9m1Dr7srIG7B3mXUt3FqrWaCN
RRmBiw12bMv8Cq89zsc9rNdsLZFxukWvCDWTRr2YzDgRD8aDPOqVdDzq4MJXuUeC8izrVsdER1Ir
ftMsjS7L+1WXLxSdugOcYuNx9PFF0LWzfm5RQ/9e3jdVvE9aa/80M0T6zMqUMSjJEJLRb23Tg9Ex
d57YjWSHwelYlc6nZAjslha62jKAFXa0kR+txSJ3rbV6fRkEcU+LuLMHLQTVuGWRUnuAdOrpd1Kq
xdW08+rSs/dfi5bEO0adN28AuJtgLNzguMd0bKrOife0IRiiHB4ACW/DstFvS8fQzpEMzlrucFZ1
J1oJi6lThnNcfI996yn3je6N3EaqL4Fo3ylyzDVPqletpMbOfoTTEu3lR311QjOyx8CNCyLjvlza
S4Ovr+O6FAfw8PVFHgXFWF/C+do0X4No8F8/TTx/vXRcNOLjl9fkJdpOdDGt0lHj6yTM4tBCr731
tCzxwJYO8xRZn36t2O+pMbyY+aD+1r2XpgBxkjLUrxuF5mmrp29GFjD+yHsgDAbwVPOXqAU6sa4T
m32D7xo3Vx39fUjmBIiV3LxZAjEyNcs1AAXEJWVaM6TIvcMpj8N6YZ8U/xwB9FKPrQ+JtniSqV5T
aA8vgfYkBbP10MgT+RO363WseKI8KHme7U2DUyMt6gfJ+QtJo0GqODeVLbNPHu1Uycm5LoetWart
a9kpydbSQmMft2H3GqkkxoSORzt1/mnjDfmqCKb6OuV5+xqbzW1IQ5co8cpCSghV0qLjv44Jdb0q
qTs8Nn7yG0SY9brYv5RQ22mNzl4P//MWR4n3WpTtS56O9gWtNALLdOcCUQDxmwKz6Ug4Yw/VQ9uk
SdjgapwF/r1OmdZpygd5VvdqfxABNowh+/4pJFF8GhcRJsR0YOVRFAkKFFUvqFhGb9jW6jeQmCTg
aFZ0q/yiOhGkhmGgQrAcdzg9YNquUtVwvxcRhsWh93+FibcfgInJKL5MS+h2TVl5IXB19jWZP4Vv
iS1ZGoheJewrYfelGCXup3jSjmaR/fwM8QPW/LHoV6JRoMnDqabtlLSLNoHN8k9GosgHtwnDK+Ag
8s0GH0JaFel33dJ2f2JQsumBVG74XaX9hfUCJtyhJbWO0Iuq829yvIxQUW8sv1XxuPv6uc14byWE
N50bzGlNUXuiItYmMzpyGJSN17NJkIktfpuMJ4e24arxSlSc9WZUhuRu+920dnVo92BbIQjjCR+P
Zja7wWyGC52MkuULv3yxtS0yaY1cOZvkbXZE4P4JJl01eTNcGwftaqTH0RcTpTD6zrD+iUJi5eaI
+3uldHDIQuXrkowGzTzf1IlyL6Ome/Qa3AVVE4JpdVhOxCCTN5JeVY7OQ5ZVyYu8ns7XM2UkfzTQ
nG3qRRMr/y48WlpjvhiFeK77IfouqoB8ddM5N7B/ZSc08gU9VKEtfdEsV54HualeNkGCG+eiYbE9
13n+Ku2tnw9p14znz1N5NEIoBC6DTjL3Q8yjs52h7lYiREk8FhOqyKXqbve6hwATUBTWWRZruYe5
AnUkM6OgEKrzlZ5H+GWYH6x11yMWlYOrHGb7Z8eaOqbCkEBusw53nepTyJjv/Vk6eaDSlK9CaEaH
FNU/7QPg9FoeEXNu6911CQv851T+FA/In5/qI65VvQvp72oNVY4oeGt9rJlVYRK55HfBW4RxEi8x
CAb50y7Ni60CuVGqqQGVa4embKXYNjD3jjHyVLyAW7exLtL1R6bS78lAMNPGpDNTwEZCMK/IP8sc
FpPFyoD8enBL29pRBPLWyE7UxxnaJ8tr8qznTIL75BnlvINH40IjHlXmhvB8wmM5YyDJ6DHOOILT
jZzkTIv6aqAMz/I6rbZ0UwjVOevWqFPDystHdv8P4OKKt6gexlMfjuramk8h66hEftYbs7HROuU6
dIx+jlcaecJkLzY37iB6G0GLW1Pzg33qeStnLnOj9AWf2jCS4Fuq7q4JjnZITUBSlVLZzbYnlpRR
gSVVYiS4EcuWoGmEOf3GaplAivwZFl93BNkDjxjT9XM2tjmoccPlNvdfIqLtL4xv4bMWW+raNPIn
0/RCmGJhdZJHxMOTaDE+wKaj0TyLaQivI5aLEfCmgdV6aAoy5VNe2AuIzLOMQh4a970WaXwv9MxF
RQUIjO/nuQizBvyQU10MDWZCErviLSoHl7hyFm2yy6GILlsHWUcXU8+1Qw7TYu+GBq8OucFKozW9
kns1pMcdXbSSFrfJzCJLlS0kySO7W58PBJ+tPadkyVP54Hv2ynlNqI1b1jX55y6x+jrdVWTlrdg3
f4hCwW6eFHguBROL0gzYj6Ux2U/c9CbdJgnxGdyZKBczFseWF13V2X9qmT/gaLOJrbtoVUV1scGu
/VXGl7LR/8CUYf0xiPxZwlQUDP2JzY1U1+J8yw9KAokraa0f/+5d+B+cCwQ3QkvVdc+w2AL9ZURD
YaVQt6O2UufPkRKJ/WeLOKrnaciJ77K0bioNKBy0wwA3KoowbGhl30B2EP7qJRiwdHexE+ArquBY
MD76tNf6OjyklfhdzEFFUm0mry+6syG+VDRvTsUkuM+nKTjXAwu5jmL8rU9YVWfJi6j4dmVOOpxC
I0L5Ngp3WzgMzm3WdS9FBErCij32hfNPG/z9ymCdpLu61KfhxDYLUDe3g5sbLm1XoqdQI0bAsAZU
h5CkxQg/k7ZB0bVrOgxwMzwG90qPWOEaYo7+IIy+duu9NwzcRYh9b4OMJAXLgw7fZ8lYWsJeUZyc
LVEaaPug6/f//olpMhHoP2zcGiZKVbUtz3Ytgx3sf1KD9KoYbRVYwLmx4G7xMnhFbmNvkq7r1yJw
wvOynJQIJr6/hxpqx2vVqO8FKElKNiMxeczH197rN2Rad8+d2jznk6McLMsu4aBQlW4lQ7IP43er
tjZt3OWvQ6FdZemuNMRPLXySfY6w78EbI+U4e3TFzjSZSYbNaCviYvCfMx1pdVHosFprDyhd0p6A
HKO+ClQxHgJTeWkGWAgkqX6EVgH7jV7GixGr085R4myTsTsGL4H0tqgBD9pzqx0iwbgJHO9HP7E7
gTE4PQ8qSdyiBlTSZxu0VuWb4sxo7sxJrmFrGm+TOIZl6dzSqKvvo46md66LpmUcr5PO5f3p8sdk
cFTclK296Wd7TO8b7s2YrnU57DF6EN1IB8G7wi/ekya91wOvvErnYJWWH/irCXSZ0d/FhArPQ3wN
Rzcs1zbawGsbNOylOrfGl4EWfozgmcldLDqawmGGSVV4ODFEIkpYKLLCi9zWu22QPDjtF2cw6tuy
AaFY1lyTusofhjE6y2WYS0vhKbO6o4wPHss6Y205mE9pKrbLTvHfv366O7sP/+Prh3FV1SxDAwSq
apr7F7Sqi6A2V2MCJMIHrlLOXGWgo78tS7gPRobWKs81elde9bcO2MTlaqYwTIJI1M+uTpdOHvXk
0cKTAqtjdxUBTf6f65//x+dRwvBhd5QM59WqMIiCFQlayRkNQTmrf6z+OTIn8881UBAfhRFPJ9nl
n5rewNwyq6zVhi0yiTV4BjptjpIq8ABwZJUvsq5pp495GfnvaIzPDfiJX3FaM0ChzCOpAHokmC7d
NwriIeiT5Q5bzFrW6gwshYvfBM0+pXcp4fb9jdW3yRtWoeLo29Swlr2oUD3uAJqne/oNxnVyJtyC
vqtfhZ5ASVGVs1/7Twpkh3bVzDXgxCjK8yxB7Yt82NZ9PLy3I0EplhA36tzheiyUeo/+JdqWM1Vq
Ssx6nxoF+CoZBcA9Fm6rKnlu5cA2Zs4K0s2b0hfDQ2m506MelV+l2lUMSbtlBFMOQghts4jzgikz
kR8QvqLmBO7WgApSKKB+HKSo1xRlXeb1SQs950mndfgoRsKoZ/+P7ZLqjQogx4WT6XAb5uf2GbYq
ImE8CR0pAjyIO29AtZVAZHkkao2PDP57NetpMIlGp0CF2173OtIN7No6zvnNf5u5Busjwfx8Tu2m
pWaDlZZnXK58g2obkInxZtk0zaqWlwzkFxBORFWtIetVQPhgD4o8aJTNSc0AdevVCgAcpn1s4Tha
5Bwy8eo3LvPADlN7fgohw6+lpmKW/hJXr9ICQvcGo26ojiHRu6c8AQAjnQo6dwiFt8JdS3BQbdV8
VE2krvtMex89X905OnJiqfud2O0+spXDNdUSX6nFa8k7YaosrqqS8rmXQbwh3/cjrbUvculqD3mz
NhqKwDZbsPdINbsdqaIxeONkfP7rKMdBZmiDeuH9v8sORMsHcIJC8iG3kbEJQ9rVIshY84Yyccl3
nFzHXPtSRavU1XiAk/NqGP5T0gjri1Ok1Z7fah3KkDdzCB61fHrPwzYkEQPpZW4l8WoEN3CYJpNo
H+Efu7Gvr1EH8clpfsgNTqE7r1Zsd0/LgijvOwW78xJZTh2BqJgCx3OYi3MQ5VdWxfUXujRf9ABI
iFdRoNLdjXz6wm5IUp6feUkLHYY6MEe535EP8Vxgkkd2vxOJrVyWVyXXDPIBRPO0N5zil515FXxT
1V6Pkx4MK3V26i2HQeGTA48/PUTpv1kKMalzt/BCsv9s6kM1M3wNQQ0vCdF80CAO5gc7JoCTfG25
eQqBjB0CwdMrMvMeZ4X79O8DN5K2/xy4HTSNWJAdQ/VMYhJgwPznuqGOwjwqW0U/L6NfoCZwPltB
RZcknOZmBvYqV1h4bzMiw2j5Keq2iYbsbiCP2CUZs3YX5OlOa6ngRSVQF7spk4tDCwB8zp/KWju0
443U9v5o0yrZ604tHkFrVmtntNQzS7cW1X1QP8imRlPxd1oUFtt81ONrQTK6rI22AKpIidhaKUyp
XLR3KdSvfKti6CB3Bd+9uoVCQk4EMLHVFFjBUXJbcFS0GE+zieQX8Rgkjv5DBMnnAWsEuNci6WiM
evHJaxx97XSa9RoXzUDmQV7tykJYrzb2LqCmuXsc9ch+nZeKKxwxAPdLvyLFRLNOie+CZA61jKgV
9ydkRRb+NYR61UkbtPFOR6T1DBufA+Xwam3x6TX7Jf0p9kJUWf7si0TVURrGB8Fd4sBG7pc2xOau
y7xZYeIoK5qFCVSmyr58PojUjBD0go35vCaPGm0EY2mmG0N3qE66ZrkyZw2Qrnj+nlgIdw00n7rV
pDZvpeG+yuRmH+qrEWXJKegd7UBVT6q04diE5aq2Q/U5zWrEZA5oGsXSvxotRtS57AGRi+ji2vQu
whXZ0fY6+4xYuL/WuDXUitTDfkDuVGsE6EjmUl2bjCrzqdxsBzW85SyfbDAU7S+Z1pgmXzSra362
YTquyqZ57xFVEg3gcgPPD/78kJu4AZwRX46lWeqqguJx1FQXaVolkifAxuuiqOK7vATyS6xLqy6T
rV9oH6wjh9fObn8TMZv+Tu11lvTmb8BX3yaSuQ/wRY1lMS3TEBP6kplVj0fkJYccjVqI7oJXr9su
XZuwOLLGZxpNY6h088cYKam215Hob+TLdQnP+19gAtjg/78b2HAgN6H/JxqVTsxfNIFysJqGfaBD
KW609wslelQo/UEenVDexofcbqPQWjFyJvfQcoKDxwZum7MseVl0G54x/IpVMzrogUZcl12qL1GJ
utEiFob0r7HGKdERDbboMWWDLSo1fN1J9K1KifaRl6RY04HxTRJBtApnV3pdhpgVO7BRR1Jms5dS
gHy33bY/y2ks7itAimE9batM/SG6wDkGAU1+ijTB1pVrJzv1iy30IKCAhXDule079xQspJ2Md3nF
Hibnro3lG0J97/R5KY7UtzGzh3WQq/kqIyyluC33RqVfWCydyJg4ghkQm8+OnTyC3bZbeiVAVRi4
54F5SMVDxaziYBpUHf17g+kvuZZW+P7fZZFoI1vdF5jDiGslVACb6/zFl6STqe9ZCRpq/xzbenDk
dkPxUxfB2qAEu2mssF2Xlc0qq02+hqn/a6wq5WMcolVPGFOUD9Nv8mDZZHAwcgVzW3PLRofs4RkG
YBEJlNVaAU4QwWwi0nKzIMRVu334jIxP0bCfcrVffV6ypvwxMmzjsRNgJ0AKtrdK18JbbhOHJD2n
/s2cyqdc80DIzx1mGl3uw8jyCrYqScRmbGBVc8iu07WPxd7fTkl0sDPVY/fL3E6xHxmpbMMEmm5t
q/hsjgyvw9T1N2GnpDrP7iwWZd3632c3lrv/eXPYJGXbuuOB8TBpFph/w81IB+Qr1sEWXL7okUD6
449I9tEEwKzT64dlie64D202dCsWxNHPwoIM2zo/u1l0O5TkYmdWBZBk1m1YWsmGeIgPokIvQ2l/
0TapmpFdAlu903a5GqhHmf6dm57CyNC8yt50Mcl8y0fCTpSKlTEhHWiidTArRgq3KP94PBV76tdS
/Jchw18UgCFi/yPOr4OZhDbANRa370t5d6SmgULEKzYyp1Xu+nWX29YNs3bLHh03/0xFUMF4zLlw
TXlcFFs2vqKz1HK1YqoXwYblO80t6tP6rHXa6/JRGlNbnxufoM3xm2Yq69pt9C9Oow94cROyxNza
JJGgY4KY30tsN9V6YAe+k1se+eB++6MNI6QI0mi8g+8TfR2wIuyTRqkPRRLZX8AE3Nhj0fwiDKcB
urjK7BFvjlQgOzNUeAksMxT/Qmm2wmhlB/9N4+5JN2ULI3HlqACIgrDYMByoF/ngzkfaYAS7ZcNs
dmKT9BVxnJ3Scs+6XgHeGGVT6z4vKRnQGoMrIiD3zwiWDj5DuPQbmHqq7OQfsWeXF7/ZQbECpjDa
l1y+60r1CwWBdgazSyy8wVbPM7BISlVzOqjXP31Yz/iG5zQiHNKqbgsowcSxQm2NoQCELrY9IgNm
phBd+KWkGFGOpRNCvVI+jAghzvYcwCNPrQgxdValPmrLhuyCQWvp73H/ydWTvJaWWBOaxvnWoNw6
aoNmPviOVp2scXox5jO1CSy8qBxNulVvE8LSNvLU91FWLM1/ncb6+rNXPpVds48KUJaSC88Nd29j
ywYcC7p5Z+UFWxbUYVTTIFwYdkyfucjSjexdqXWAodtpCoKQZ++3oWcEOoqXWGxFYuQXox/Bt88M
94np+RIoPdlUVWmzt9bx+g9Bcld0Q7tlnWKjhqVeudwWdcM9RdBQjb1nUyjT8d+HFeuvNTOjiukZ
Bktn11Ndam5/rZklukuoVX0ywMUnIbSkxg6R0M5HrmLWt4msnA2+T+ulKS2EcikBQcgp7Je0Ccf9
JKJxo82nJHjk57EnflIVrQ00N9Qf0ia7yn/qxEOzFtjL9IeRek5F9FmABrFpT33eGV/LdrzL6Oh0
FnbLRR0CD5T5rBMJa252IBeMLwSiDucJ3wWVTEd9z6xErIopsh6Ye7V7BeIQjVWhvadRgO1cBZ+y
1Id8t+zeem3OmkCRpjhAUY0yqp8NkY//SzqXJFeJlE5Ffvz5f/8PgHPdMlXT0lUI+xjv/96C9KGF
L7EYxQnb8T0O4Qi7lqa/BVWr04Iw4gcxATgg8hN8GKuvgyzzyAeJdOzTgN1qAGe3YvaS3DH50M+Z
0XbRkjDYVvax6k1rVWi2sovbbjzZmfkklGG6oRHZLrW80MmqIwA2yzwQFjndEdj2+3BSFDAr7NU+
T5cW+YS0/d+/WIC8/pqvXNdhDadDDLJx0hn6X1XcwLMKF0WncZTx08lTp4hv6N7oikd6fukQj+wM
dCMrG8p/Bo3AXwUdXWIzdq7cY3KG0tFzFHoTH5dielVFazW3x4PwemedOGl2VIPiqneiu8tLptUX
O83CljUi3lH61L13naqtZJA4HPOf8rdqfPkuDko5xRLtyQkjSJezgs62OySgqrkddLU9m35TMrQS
VqP5mYvEpXE3VhlaSL6dArdTwkbBOUj4SaOlrNkLlT5ybk33xC8+utLVEBwbiOX79Kfi2uExVuGn
dNOY3UVuHtSWJFlvsjiwh4OlEaLBP25OuaIMeyXvMV/NxeBQmJgS7fKoOZW4UaNnBkxBbxdD8mwx
GK90I6x2Nu6SVR5m44tfNS+UTsLvCgAjcuxy+9R1MCv0OWnRdAKgygW7w7SYtJ3UsdF9QggPPZm6
+qzgxF9r5l1xHxsygqtRueQ9WOlZVW+2yVOreOADaEdty8R0aDJC2zRd3ThJlVXTkJMnxvGXOybf
5BPulcLZEQZM0qhwvo1+xEyNGQzuanhlVIr2tEXxRwUhvnCaE4rpMotkeIId3d1asipNuWWtOWj4
5r5wjpJYiQaHbBYibiNB9MKUsZeU9eSsntR1Lr9JQ+XZT0AHVoCWxBWb8FcbofutHImchmOSQx7m
1CkNcNSYF1fypzI63PSpW+pKit7fZ5JVtGGJVaJr4+5QWgHFNPv3JZ2aYG4qCL3nbAUwsZVEbWv7
MNZ/yRlSdG7yqFrRXtjhe2dV5l4mUlVDmFOh8H9EvSC8LlFubIZItkqt3DjJjaDImcV5mmhG1eoI
O6Z/c+Ie+z1VSjj+UNM6ck3WwuWDJeC9eXJnA5A+GwnSrI1p3aI+0pE/kpYFHa5AdP8tjVFGuk1w
0dSRsSMAqrJRVGXtB24D2JOPvegJdmPtEO/6DsO519TqumscrDKYIi++6LZS9W+SZu0PivXoJSQ9
2gnmJJl6PSbJXhN+ebBrcjUVW81fkrDB7YFu6O5OhPnVlLWL2Mq/BW4S79o41Y5qN073gL5+rCsk
POEnxp6uF1tQTtFtGqfySIoqd1k5+jiDtV/WYOUXW4+A+lAam90Wz/QpYNYIs3zPXQ+/kEKMuBPU
CUJMF0JxUdHsBRAZWLrzxQOWRdEELBPwwENbOUdHQdtKaaAmTTMfKe0SbyUfRt8GrHb+90HR+HsN
72K9x9KjscWdFW7mX81IHPctwNXOOpIO8e4VMGSnLoqe24lkwGSaVrJqq7MFprhCPZNMee3ARv0E
Eta+pYKg38Kn0A9hLdV3vPzp6pnO71k5h3/4uzWPGN2YuKf5rJg3swP8DsUdvis6PlrTSSFNuLZ7
KexcWaVlHj3/+wv8f4ydWXPbWJpt/0pFvqMa8wE6uuqBBGdSsyzZLwhZljEPB+MBfv1dYLor0+6I
zPvCkChKAkHgDN+399rekozy0/xn29aSSWkbtCbM/xP4QZxO15pm6B9z7IibGioPU3/10Th0SmXY
iidWvM22tDXKPpOAqkADJqgcD3Hl1N/4y2vdrr3gZHVe43qYgiQp4xshkPhBR5BHy4JWK634EXaw
ukPasoCb4os7WGo1RU2IkInwFLoSxe73BkVNXt/KjvABHVKH2nKb5fx47DeVJ427iHQhVBn4/Rp5
MHuRH67L6D8eDKOxg0H3FIOnzG+rpgANjCxhNSCkuI1I1sAn30TxyW7ZGC7PQb1l5WcN064RU3M7
acbHNSwKQoW9Q69obowrLQxvHtypxg+mOqc20dHF88J+BU4CNfJPv1nKghBbRycNQCTlroDJEDDh
5tYqs4LKL1hzxyj/qPM1q+u21pQwJ5FhDSjdEE5fn4vHYgpKx4q3jjva+7/+2A3z1wubHrvFAtIH
YqAjQ3F+qdyMTIEjsi//R+OJOPPkrJG3IDxbkBfX+YGWGfY2niaN+lhDHWDZLMYGWTDX+pU7R8Hg
19mumSiSOISzPUs/+fHtdZIldPt/a7B6BKND2VQMrgXGXCeU1tb4JIVK7mUK4OXaxXWHZN9zbeh1
9Vbm6E3z0DVvW03j+h/x2ybkPDwUails5lF2AESjP7Xsd3XWjl9nN0QZ2Ffqdg6fJs1LN11hms9k
JFL8R/cQuoX8rFlJduqXnlVT0NTHEJusld0TLKtB/v+9smI6+e8OZ5LBQB2Sf72dCGxbz6OT76Fb
k3aw+EyLbJDHIuu+R5Epb3E0UrEQ/SOSASiuC+nv+u0AxeI8FO6X378jAfHRiqdP/YKOzMe42tlz
gW6ggG1OMqy9c5dvUdBW+8YpwvX1p6bewKMscwrxI3Y0AzQOGdyWOMha5buYUPo9XlLMlpY7ELLL
7Hit//XIys44lJGiLeXAurP2Q4MK5Bq2Vo8JUcyOqrZFTPSZW1C+XAYjT/b2ZXSn24RwZnyTi7IS
hsLDaETqWfje4Up/wsQBCdDyJIo68282ONc43J9GJAcporkgKw0wY9av5EoQK3qSCms8IS9RVRme
+njyXrxme+3u6wLfCgF/P0BE18Gkso9Umduz8AdgsQApkNZbVaCklz3O+oTDAX0PRJfux1cV4vnK
K8tL46CBHOfe314XP6VBI2hsoSmGyQLRkGZ8FH2b/N4ja0YPevucavi+W0ovdAmoTmaPxM9oe90P
I8J+oJFdZ3WVis+SovBjYbn2IWpbQIPP11v4v97Vf0cf1d3vZ6T99//w/XsF/h9gdPfLt/++JO8N
x/69+5/l1/7zsp9/6d+7j+rmrfho//JFl8ft01++YL952Pz6gp/+Kwf34+CDt+7tp28gBSXddI9/
cXr4QO7fXY+Qt7m88v/3h//4uP6Vp6n++Ndv71Vfdstfox9f/vbjR8uOzjCY4f7rz3//xw+XU/Cv
3w7N2/99+cdb2/3rN9f6p2WwAVome3wIkAN/+8f4sfzEtv/J3G+yKPfYInJxUgYvKwSZ//rN8v8p
xELT9VCoE2FgEd7XVtBM//Wb6fyT3TlBmj7YZMt3KZ7/72H99On+8Wn/o+zZSyRl1/Lby77+j9tC
WMRxLZxyyonL7eFdI9D+FHE2KweRlxvNQTkn91VnOqtMRWbQzHG+Ct3uo7d8FXRNf3HiqF6BypCE
tZpYOD3RbOqBPkiLux8JF4wNiVoQuGVM+Bb5V0YANfpsk9CMxQl5EVHLX/WhedJr4zxoAvh77vmB
GOF+lU2ebP90/n+80T+/sV8g7Lwxm5KGZ7D5xNdiw9fjjf/pjeGu9zOcd3rg20QYXGt53aTRkIIg
F8Da6PdYhwv2Tf18cmJoPxEci9XEsuGTbeRbRfXxqAky8GJMAOspjo2T7uSP9LMKlpm5t8b0R5yI
J4wd1fAicPCbbE1L5lvbICZFj8x1PmJg8xgdD5RLUccXMFRVc9eeYjQsKKkhLSY93Kt8aMatbc7o
4UPUSH9zJoyfuymcCYc8eYtCseWaNqXjXynbrltVPWc9GHMpt4lb9RerchW+z2k8dlY2Ymesa8IG
VXNrC++A97wAKiIgYF30wrU21A8y0lTUsE1UnG30OgFe08Jv++uP7Lrq/elaBJdvc01TjcD3TA3l
549sQJeMgDg0At+/tFn1bqC72VRuO0BJ63ZYPLaOw9nHwZdAQ6l56uRk8mZMKz0wzYnDK+BGTaQT
kjy57pEtHxPlHmO3i08TRhDTKv1D1xMipBn1LX34z0hSnz0SXp4EdXtVboikAg3efGPERz7vo6sY
UF9c9zsxu1QXXOEBuAAS5RQ4k/Iibe2iifzr83Ct4P9yHkjsRA5jCMteLuSfz0PSCNflIjJpeIw3
MS2kJxvVoNDkadAkttX2k/RYrVABqrcRoH8m1KgNYie395Rab3oVB1015Qfp4WyJnsBCT/iuO3NT
lg96Kj7++nCNnws8y/Xl6nALHeZWW7i+v+wF/nSnOQjCu2Tkfqdg2AQlKTzQR6mXzBCfA4lWYmch
HqLqpt3GHm5OcyBQxmmqfo3+jvg333k141I7eZFlrf/62H6NgrkenK1brm6ZhkMF4tdrqs7TDtef
6wRKECqu6uLTUFfdpsyktvH19M6Fj4GXBC+2lxHCTbTVQSj7+SoNTEbYN1GdR3s1+N6m1epqg31t
e60etUsdNpn7F48k4/XoeBIhZ4GXCVdaX44tJpRKBvZMS3vx2yMSh7pZthfOJLWH2vB2to9mMqqy
7DQEpH1LfKQkfsQ0cw+lql6h2z3g1qtujKkNdIa6k5Xip3HmnsVtL7//Xqta4mg8d29Hln2qOlnQ
pKNgw9hI/mjUHy3/tugzdR9xxR/G2slWdWvzNlkpjNnnHAHEvZWlqHegXMVE5j2wukUvlhlv+Joo
EkrH3U46oYt5nnwH2e6vEmOpsxAVuK+rsdyHiyGjbPOjpuiw+7j2Xt2aNoryaSlYCYrNJUUlhkVR
qLjexPooEdeSl8wfsygFu6soqofHdsD7lh76puoO8VR0OxeYH10MdW90WbkuKJweHKLaVoiOmjVz
mrmNWzzLaOEvNNuJmKLQfLp+hb+dtkcv7vqiPeUeITRF0h4AsJiBF6bc0VSr4XZuM4roFQSVB11s
hNOruwFMoy7a/JxA736RxCtt8gzjW7+dMI9tC524Wy+SVMY94o7ssCkRM2s9q0nTPleK9bGM2tPY
G0QCgSw+joOvHRdKY+BwDdFIFDuB7HbdZTSyYpBN7PPZYe0t6bJoblErOIm5L0rhvTaQp64aCuAm
zmnWmi+Ee+pBxP9EjasVRy/PbovYk7t5xHxE0nK9fYxDNBggoBmhl8hMY4FQul1gylQ/y374hqPm
0bR7i+x6EXhmbxzLPOEYvCY/GpVG0cfl0AtXp34+lx4Zz9qmGGnLrsbOg5Z7RXtkETMV8AYv0w5h
POSv4eIWHnHMr4YhE8Gw7EVqZNE7CrZo5KISbZDXEFqQpfotGl/34sbeCufG/chVdC49z7yvhpLI
BZkA1IA/aI76J0Qk5SWvWDfH5iP1Wdtdxca9Lk3ntitbcnyyr2b4zSX37zIuNzb0j34Xd2m+zrHa
7OQIV90fzWof6q17tEasZwor3SVE9fY3Q8zPnZPrCOOiAzNs5O22brq/1HIy4kq1OLIFoqmYa75J
sEq63QNeKYC7ysBkwz7T7r0jmEZaQ15JoayYXlI8FYeS6w4humnRnU0cvDfof4HDYPhsj76bY02A
MxmrKfqbqfaXhCxheQY5gLqA9kZ0jMFK6ecxu5xmPUzgoAcoByZYfA92gRkeHcrB69V8RG9emRa+
xohIKFnjRxLDfR5jy50VvG8hyefVqju23umTmBl1MMttSC6fzktgMRiRR1109gUnaPt3k+Ovs81y
5Iv2RLBmRdz167qubjAHLQuIwIh6H0R0dCic1NyEsfnACVa3yKApmDV+uGnpbi5jE4KDGCCQ7MYt
22axsicqmlHc1lv0fRFNTfNZWcSJzplV7Lpk+oTwV+40BCB76mdyM+FNRej3dzIXzveyBv3zRO8t
CiUXCOmSLmxwV/78KVBCQ2gXR9VmpAm0CVGpm1VDQogjsyd0CSu5cG8dlPcreL2fYjYZe0e2T6Wj
zEcaZ4ERt6AlQqc+jqF5mGX7kdIwxbiaH8gswB5WOlUArx35blHHgdsbCCTJ1lpZo1WvM8lAqfdR
YJXTOTUgutNFIRaejTuxBDd9TbRykxG7qSQEtXkojhpIjM4lZdWaCJ22JyhWMfe9EX6qrLAIDK98
aGkkHNVY7tiOcCUoq3/gQm/vvFBfGxMktYbU1AvnlqmySOSZLTHPyc+RV+i7PCoFXIs33K/kSY3S
pFGfeeGxVQQx6Bq/Yib2kUvDOhJLg7OrBZEQjsCV//Pge4V/iDwalMtTGLp65GNiWZSnJEkxdcGu
6KBnWdYGeZlptbBBU4tsX0IIZi3JaayZYp1LNR7npP06TpZLxUe4x6zXdjBJ6VL0fXzQZ3UAEmKe
xGA/18zh+zbuMJUlFdK0A3cLjKkQDeWs0/B0fWZYbUKoTulojZZuPJsxlFPlnRKVg4h1y0tfj+VF
a4vyUs8nv6aWCbVLnbqBhZ3bfCvZEe7yOLGRdybkWLRZa19UZaO3g4/D8dJlJ7Tt4teFjr26nnf0
hxZmofiaTjMoQX14nmwtfaD/fSwVfarWnYfAqgx1mQTtJ2OCvo0N/EGz3/syWdm45++nUc+fo9E7
Zb4KoVWjG8djO8DKbhEPd5N57BqIQalpzWuu8vtQobEsR9QlaVQZm1yTi2BYqwMBYDwI23ejsd66
cfycWQBIi+HASY0ftG6oTo0kMq5iV2bZzlkvtG+t1Ju9VLWza8L8Axejw7vUqAnG5le3nZyNnc7k
6ETFF4NXrbIx38nOIMaqJm9NRfFhENaJP99uUv8i8xqCRsyyw5D+jTL0YW/XOYVUWigoztc+Hqtt
nQ7P3bAWcV/uHLsx15FhoyIeETca980QO7uxjw61rYj7tEneRg1wVqZs2UjG1raP+pcU+Kvy6dLr
Vrl3keLfTiADg9ROvzAMdZzBAjSJ4e78yn3M4OJCDG1w9ZCqcs+tUU3IqLpBEqQOkYh0e6SGw7TM
5M2+T3t8tSUoHK+gMxXb3WkEt4iXWGarydlmnVT7MY5fwjntj14/MRPRZywNlCtcY1Vo2kHZk3Gg
ml4DeDzfh0RmNeTaOU6SnaHS4Gcz52Fnehn4vSjaR0o+xSol820hh9BEO2Fmx5kVpsT5+ok6krAE
u8eOMxCQIj0MRsDISrUq647GaNHLGesvTdef0Ly+l31EjlM+yjuBB4Hp2tLXbTNP1ITbdIVe3wBa
ZQMUXx7K2P6edc77wG5wDejii2mFzYotj870mLxlntaWa6Ph7mDby/8yt9TC+zOrytda9aQHipQh
c4yRmvXVZK0QYq8nLenwslEfFZ78VuXlfENswnxjRHm/zzMzXEd5uAnx+ftA0Kt4b2DjXDWL+zMU
sKiIXcl426UgWa4y5/XU5vKok0HAi1o9CXo5fhehmdAlJPK61BZdtiSfe6oN3KsQYZMikJiL2ELT
4WYLvAfB39xpnbS286DSIEvCbS4r/2YsOOWpyu9Nk5ExiopPDELmvTDbA6r8F7sqitueBRfRRJUb
JFg3z2HfFWd3yvKgaWW6RmHNlDy4xXYmKuC2GwO6nPWTVk0uReD+VhuN+siq4JjpajxfYZqtY3Zn
SWRgS6YggT6LqIrKhJ84BRvpMt62vTkfO/xh0JFHnKHOenQ18wGb0iAfR1fVRzMxssAph2fHm4qH
um7fkN5YnzheejrJM9j08ViLnk5QyRYkD8N8m6d+gjGrddfDbBfHqZzCI0A28IpVTTBTZugPeTmc
07F8KwwWc5aqp/vUP5pwu051rUWn61dmjaNcFk649o3MOnsN6bjXr8RQ7/hT3oE15RuZXNo21Hqg
bKGZpedpUp+Lpp52GEo69mYNCTRoXxNLbayobm6jNEdvNg7kZYM4uvhgoC6yF+Qd5cnG7w0Pi/IE
qJrBJFu5vLGjaUbaPpazWDv7JmqB7lnmo9OT8sDqJNrbY/916oRxwfKnW1jyRNbkFybm/LKwjQ6Y
J04gR4bTPFfjic6sf2gGcehaYuxbJwpa5OQzwVdSj8jszh10Y+3w40HNeXi+PgfZsd3kemwDzoUY
lkKgRTQ0MPhk4Zb6k7zDIEka17TzNC39FMuIHPRBZ/U85PW6L2ZxM+Vf86i/BypB+cVUxjHJp+X3
S3nH/szCimMUqCFsIDmoK89R5cGLCjW44g1ob6E8tO9NhCgjboaLa9avgz73AJtoy/mKQPsR/t2O
clh/07bTBXDWdOkdmHNEdZ7T6WsdDsahsuZhoeCmDMUEufLXscNkSNfD4gJ7ENgu19x60BntbXcY
NlFiq3MbP3sJGHy6dcOdZMbRIx95cIjPtm4lnrbuGE25vSuw8AWWaKED1jPSnPFoufOClbO/GIy9
eOkM4zA7lblGAM08RrjZzrVxMklH8/aIe/PVCBXpxoTgWsZa857RSlzpvfMAsTLb24X33kSatVMk
BFF8G/fugF8I/RX2Wyx8l86WH36JGhYeyVOYNNG3Cg07VRpEC/K16wvu61AuQVksV2FHuuuoi7Id
zdP5QLanO03TQ0Wy6JpdnOR0ZvONZUkFKR4+h3LwN9BKML9Z0I2yMPnMtErZUxYEnCpysGN4qKyJ
HkMnvx3b5mDabfIiBJ++gGKN29T+MOKJEWk0v8/9YJ/oi7KV4DKx472oGXcTfRR7pb7RbiGivdSH
tSH1dtfb1OYsb++jBKZdn+yBPBGHiirmUt7WTftdE8cmnXD4dDZ0YAMnIV5raYMEnRSOxrZu2KBN
WBAIwt0j7hTrsX5GPDhswtbZ+lw8j/RhmY/tfN65Q0XfqIuwNzHl3ZZmfxNCAl/J2swPRkmXK1HN
gsx5iLjSVwzvLrFJrb2LWerJtAlpxw32hbrmq96P+WpS6fRuO9WWzXdMdnFFwhN4uQ8lAOxwixKM
8jqQZrjm1g7vDTUEWU54qjKG/r5VPhvtwiifCj+V69lWpMAoePY4V6GU2CfgHdG3Ht59VcXGd4Es
2nZk9DllkU1HeRyOtjG/liYE4ZGoosOkl/5lysCMYP3Rnykk0Jny2uyjsZ4R47E7SQfrqKv2uevd
7nVmLF6TrFfdGWB0WSsU4lBoAmIqb4y8C1afbgcjxBrRHtZ2cxgpWSCWJBI5ytgf0TXPoY7Bw58c
ijSNTLyHxIuN9eyAJck00nP9vEnfbDd8aGprXPUoMR7tqaYFRpFvharXh8IeI6d0DwlGunf0re+a
EwtYByBEitITK6es6udIJ4XdBuJ0DwXMZstTzaReZ4AA68w+uW79kGuAuuzQrNHNyxFYqsh3bUae
SB9qDTegMzywr6P8PptlUHsUnZzOIS42Konz1f38Fe0Q/OyoM75gA/+cwg1+dyP8hkUUfc/Zt/jT
1sQtgJPe+lSFMToZxzu42dyA68n7AFWD8d2zklNlChhafhRetN55ElXuvMUd0hVEqYrtCuW8Kan7
l8Fn0reziLJRBtQ0Itd3bfShepSlBBqv6QJKuKBwiMzwDswLScrRZNxobUIUOyV49iIJuefQLPdS
S7VTqrOBoMViQyXEbwdXVD+MguWeMYF0iYt2E8e5HuTt1G6V6PCFk5CGkAIwwZgPgWjFRL+l04Mi
qVSQxV69JhNDblPcydiOu5zSz/SJtSELYuvJCMkCGPpoPtMNHgjRIbsPuFl4TpZUzhlyoW52Sl/N
Xj/sijT9YHQpg8nPwAyWiTqAq/oYc8MBDth4JGrIcG05vr1uQ8gaEUkBg2d0O7Qf0PmiiWEtzTZq
gpzT9ZYKWuCON04UtStqMx2uhTTfuX357vN2tlEorXXdEFUdlgLwMPE06PNuempAdMlP5uxWd6g5
8S8lUQZXFZ+4CTlvowFUKqdBYuWQiDlM+0tDIvKenOrHQfXO+Y8HdpvTtlVgR/54rhUjC0bRDhgV
lX1m5/bjAcyDfR5sO2EvrSMplZF+1u/GKLTO1fLK61fXB2ESzOaLdjwvzhCBZ8JsCQscPckNQ8iU
db4+SI9KojaHR6I9HhOONRhr86VyItGz/rHMc/ufBzfU6CEBOZunjue9ArJ+NPorqIG7XtcsEg39
mtKzJw+9aVk31wdCFT6l47zVEflspai98/UhGooE0bhdQpLImpNuVCc3MwXckWQ+m2Ezn5vSgGTA
h7cpkiI/KUHGbMqgP0doleH48UgwEJXk2i+2Zlen57JzimNrswet3OpocgMCr1VIW1uPYVtjn1Tq
3YHgA+/erGLKeNpwNyfFquPd3l6/iwc5kkHNCp/Cr9xen8MapxZUho/jRwO04aT1DYGKdZhbFuAO
Gd74y/N8/D2GSeJwR0FeZ2S7F2mn7kUfG0QVMLbEIaXl2KXN2cGrfgsLNn/2xXicummCi1gXz4VV
vcWTIS7Xn6WCWRKLYXu6/jD0NQgmbKwB1lbaUeZVTcxZpN/mPu4S25kvLnjr2+tDjtn3Ujc0QHLa
VWw1eJkLGJFCsg8cSHxuGr2/HVOtv71+1ZvFtm3zkjYJxR9WgmQLwgar2Xq65g7ZpnevZ56AqWI8
Ayr1Tz73ual19Y2h9dnajY30oLBHk3Yzd+sG9+2nuAztPXgrjqHPSfgo9UcAE0YAbsS8ydncHmri
uPYzinXUwAZ9MpYrr0an3YvBGb/rooDtZ+rv2D6RcDde9NTmpHoOpduczcLvT9RxW3JqmsdKIl7T
/FsHhDf3HxsvS9rNZjQNtaKK6WyRWQLYrL6FLKwBWj1GQ+eskb2lGwrENBlZ0oQWLD3NFHKbTdM3
KILtVuSIbfIk/2DSaNb9iLYynFR8+v1BitFd+8qNT7WzCpvCwfSUA4rkNhc9XHTSQNsNAgywOFN6
o4Zv7aQ3l851zb2pfBLknWJjwTJ6ISkA5AWf/LlXdvTi5vVxwp34ENup+WTmxHIur1Jz7O86FziB
XulrLKBHLKTazphoBmZ5fEACk+FXOvnGOIKSsHLA/4DK+ka/rTRorprJetmVFGrWIOkz8hJmbwdd
37gvKPbfZx6CXcSA/fH63O8/kPkp6vyWgwY726D9ELhMZ91q+JcJHIfbtDfLTWs3j0gizmlGV6T1
sxdN0QcqE3rXTpFE27hTx6KDKTnO1tdi7vB6oqxOqAe2UOiJ/YlbalXRTHYZKFKkxgt9xjGp3LQV
/B39aLvuAYmWdRixsINesIGWlRFB2eX43DEuLzJUdxcrdtq1eSqtecvqKAMYXtrBJNKPZkxf27Qm
nSdtjtJgBeMVKPi8G9uuwoAqIFLHKv1aGyloZw+Mj1ywiotA3qmTT44iikprdJMmIa0h23FjXO2R
2qGoVEjtCK7L0+w0h8VNqLOOir+1Tkr3ImFlPdCg9dnIrSi+Ytc1iFhLP4sMASh38SotmwN6vVfV
R2RoRpO1bgCyrYgfsSGiZ7Q2REtuVf/dqDt2OIO97T0M7bid1AZw0+fSjfcK3b4A/hOW1mcjiwAp
4P5PHSCo4QFmivbNaj1S2MB0DpP46kbNOjWwtgvE5AfXKb/GsdAO1H2jRKePVpOyJeBcVCCp1ywg
O6JeQzOY6yq9tVsugMgHnBunxdM4JB/gdIAi1/FbOmMnkoIklMzu+dSZEEBBJLd0IIsNHYchcEnw
uAHXiayBeUbpglqv57YB7lknIIzG2DValZ60yTF2DtnojO6VccqrON1R4lObLp7vlyiUzSybG+SH
7ZGeApVMQWew8rS1V33qnB5ZA3vO1TzOO5wUX40IBKihm35QzDu/iTJwZ6B0XTUFRNQHerHUuLxD
pjR4KqWyKD+DNWLoMldt7NCoNeByi1MUh9FjWEptVfRnS1gEBTf9rpwpF83hLWyG4tas72SW74Xf
SuBL4o297he9sHZ9K14oD72MDihQYX2zy/w+s/qDcrXPLlqPVVj5zgrxf1NWdmDSb4sL8Y7jtFwJ
FZ+TuL0gojw3kfu5GQaSz2OL2W3ayLJCMj3A9cyG96RHLoKqZu1AyK5y66zT43PGNqTePG1nkrtW
hDjK1SB6f9WwFfOgOmWd+4lITRaRdACHLl2VZfI9NppvmtJrjoSZJrejdwpuvaCXPiyi2ILkhSn1
V0ijL1o2H8Kp2BJa+VYkKZMOwFffCvsD4qF9A1tzo1ecsq7sTpbV4arhdhKjesXVH6+o6FzyWDQr
esj5quyqZE3949Hy+09Zkq+bafhsGz4rgWgnzRxjDyExOH9abUxXftR89SpH29BBux/wXXMFVcol
Z0Bj+s2FB+9ejx7M0XzAl9fSDCvwqYbdM0D8iwb/D7rkDubzI4Lg77qV7DxG+dhJ0SYzOUUidcki
qS6aycUzR/Qi++qNm4HK3xbS2SoU/j4avKMtqMJqCpwzBem01wHmTOZWkCyyIsrmBkkqDgYT8GtW
NF9QmjxQCMMecFN7LKDzPqJy+7nXzQd2VeZ6sbzXsxo3YYVejzowPCu7Z+EcJytayWdnjE+iFDN2
dsa+zCJMDMT9e+qLBb2fbXI32tMyMDYqclBEJS+9M3zprfpzmpW3eVGgn6SPq6b2qQ5tJi2b9rG/
c6a8Za84f0O8364gfHdrUryNe0JmQUmT9hnmj55mDURM6nDMat1Y97rxvYfDosR95QIxwxqarqio
zhtR7YnKa/uY9GSnOUd4WphPuHTC3I037LgeTfYjaWvkNHYjczVGmbamFv2pUZwpy37TW4NAKD0l
snvCkRFnww3G6wb/xIAa2X1NshkHdjfuJpZ9MD70M+TA71SQVwMsLNyw/byGB6ACux13WepGJ8cr
HpymJnxWsgKsMYQ6TvwBxgL8QuEgopT+o9hWdXIKdatba6l1RM66Q2m0mtIED1yyNVOqDSKzn2gd
ZYcimQMrmtXKD/0XsCSxh5tFyegko2wDp+Dd0yYidDvMK/o8btsavVZflJAFeA5ILhTNUMzd4vXb
giS6ccrnIjbuKNZpF6JXVlqYvHBtkOyIPxU6sEr2YSz3DtziFbGpzEvlyhzrehW54VlTtQwG5yMb
IxKOumgzdrFaeRokIMHyg5KhWSYXtyCwQYV9tTYH0i+4gQhmG78nVY0sZkxPMCYundF/lutC90gS
dLpXTWOCyEaywiNJyzfS93Zsfo4j3L3M69SWYFjY5OSQSUQNmwL8umlLMqb99MWfY8bO6CPS+i+U
4+uL4yZrw2vw5CjSTTgL66Sb05WlVTs9nqgI5OGzpA1TtRj0Ev9Thk0CARUkhGH4ZIqQ3rM+rJCt
PmG03LimWaysATVL5qTP0kYUM7GJIdCS2gU10VzcSCVfGnTZAB+o3JIona0MM1sVijcX5iZAQq/d
cvhH140Oic++iAm7qdE9gKf2VpgAJGCyuK8fI1kU57jiv5flvHYR1G1NFQaToUJoXz7a2HjY9BpI
pVCmX0eyzpGLBFKaD2GJckXTVynS/m1F1Rc9Rnk3punnknJBJRH3NhC3jdK8T+DaGUAzawI2LnNo
UK+ULFQ62d+Npv2uz+kB+MRdZlB5Q8zMgs7l9OF/3mi2ouGADTyjb7EFI/HkevyjsPxCpxP/e6S/
WnP7WKZoHekaYDS8kWNirIpaP6QDORUu5S7YAi07kxSGR4i3njG6XcdEWjiz9s0u8HHNcyehY4gt
pGVa7oSx58RLBE5nH7TSWNNMOUncETqQ2AZ9RFQ5956t9I3mfB+LWqFhY6/sZ+7XZuGEGRbLKroX
4Cz1fR6fUMF9kNPNvDybbaC5X3XXvJiGNLfIlkAMlz75q5F8qQYiapvMzQ+h8zjYDrK6OHqhhfmJ
RDbeRBS/Yf59MVAu1TnFZTYp1lqjB2zLtqPa2RE64eHcIN7k1pkpd8zuSDFi+Vwjvbude8iQtH/x
29sFn0CiPqul0juF37JlWw/Q+yJMivEzZTM9xfcEG02j1EJJfxYrN24hmJUGfH2ijQ1WnlUSv5Js
ejuK8ZwkYQCJ5a4z1B3AffbhOMOpVkXy5KlJsveYuaH/+D4eYE0p09S29Vg/jU7zNrLo2upORzZK
RLX/VL2KNhNHHDhRYEIGwy889ac0BaA+tOLHV8LVnDVnTK2bJbwlXDJlIp0Hyi4kFJHnaCqxVkWB
vZO1NV3TWsVru9HkMbVMeRwW1emowZpQupVT7ZLGsW8943j96voAQoJNgJ1+1+DkF9hI2kT467GJ
m13XWQ9xcTEja2mPGc2NxKwWTFa0njwMWVmVFU/TZB9zohdh6MWvSU/DIiq/anNBqGwD6g6wiT60
kqKukz7NWpaRMVgnjEtGu41aF9zKPIwnw6UMKqUdrrqh+H9sncdy60qUbL8IEfBmSu/JQ4miyAlC
Fq7gCh5f/xZ0O15PeqIQeXRkSKBq196ZK+tj+ZM4YzVhqfJn2dYMDBX10PqJWKpDxKXmyJvwBtLJ
rfIFuu0vyPsRCpFg5hZEq1ijZRlX+XAoaflu8ujb7yWRo65dMMPy/qRK9rqhgCUW7iiHnNWEsJle
2mdfse9+eAoC850hPicNc7hz7ZBy+BNo4pEkyj+CCyk5qmMfd5jRWMwc5R6q8teNCRCo25bsPNhK
CVtV4wJ/oQPrTzvhqnAi1G/1POvsj6hrSZMwjkmcf7SKczNjikUsdA3zZFuSyGkKblpERszrZL4x
XbxWqiBXpv8l7LDhPDM4EGvndqpNRZOhzCy/vyi9li3h0Pha/M9O5R7/0rZPf5TQ2mXNdUQ1TGz8
Ms443BLmE1XGTsncexo692LTyv63CZAtjAL/BvKXNinfcgXJSGNdchPNagbCdsapXiAVqH+yT7fj
3Mw2/2uEPj1ga1YXxs0r9Jtfx8fSUUgK8y6Mqb4yBZxEQOx3U5xHw90XengMc/cufOvbccrN0BWb
ygl/s3iUSKzSa03on5IxfRAFKk9iK78Ysm2q3L/hjoR8XzcJ/FAqMkteYq3/J0b1xJsInqqq94qS
7tvkge3p0mb0J8rqXqvGPysNTjmt5vFS5sGO9wAZoHnqzW5V5CjRRo/9Ps0+cwp6knwfvra3m/KF
ktMl4ZPGEq/Yb5KRs+xOMWplMhfTy1E11ZviPjrXpVxGqGAEHxF8NzcuD5advR4VX321lYiRnbdy
DeaRNXwegjobtfoGH3qRHfVmkkJ76hOdQNNDrkTGit4mo3tO5gyyYK8X9Z3cNnio+EUAUyB+D4C+
9+Wuj8O3aqghSD/ytgGKV12qHkUYfOJbrcZndCWr1ANzkPpc+ZaQry5GHr3kSirR3SMTKVdj6i1K
sR4cZj+yDYKVgZrMVAdYBAHZMpyK8b68A6mn2mGJY8UM0KN8a2Z8QdZCMJdxQTVwdbPxM7Y9NEb2
l4DSkmKOZCHbESuyiUKSfxuYSpjd6pnJUTAwnFU2csdGFv5nXV+bEPosu6fpVP5LMvVi6+aPlyqf
Wm6+Vmn0KHR/KYgY7BXt3awdcHR5fVeVZu+YWHu8lS7GU+5XVyerj22+iSL3KzZYEZOEZD2z05Bv
i+8oHUoOP4Ekxd1bBVr9FIX3T1eCn4I2y4x0roO1xln660Q4miDlgGVqnlkAfD3J6o8kyE9OhWJc
C97Coj/EsX3tVXFvhvfYVU4MwRCIEH6UDearazC6MOv4pmv+TqrEK5QZ8cXDphevFPxrG9cOCfS7
PuFQb+GvRO82aG+obX8rj84OJIcPH72/oaIztZP3yGQlYf7nE7eRvrS1oaM58+p51Yzvoawp3wid
7EAaVAbKPktPlXkYPnCswt4U3LDTs44hFYJTVhCOc+p35qr5oPbQdmJt5rK/aBaDVKy6v3AUdqMR
96TRRDVDnFfYEmS+xJPDapTBvIbFuAgpAUlwBRqUdOwtAZncpvE22gBffDube0V08k3csTlBmTNb
xwDrqXuE9J99akEItXVqbwa75BTK0N6ZxqgskDeV3MLKvLUT4CxGZs48z/pmQyC/gFr9WpPZhLeU
hcGoioc6tAdRiRm0061DTCrwvwXe+5umrxKA7ePQIt8cDyW7a6VTCNfuxsQ16tfZWuFWdLEe16Rf
dLzCY79WObYmdnjQUpD8UQsbsXtGRI3YCUIAL6G3YW99MJ0Ft+HSXXh+8jP0dNhjpTpYhbJrOV4h
FDyrafSm59U94UfaWrcl9Wiuh/wqtrdtsKy5Y3ftOKzatSwWo4VUjcpuVdeJxdsmGYI36R7FW7Z0
4vBe5bckYOpZ0MClI9ddZd1zesUbiG6t2jaODdjSgjliWMdo8nQR6YF10fRITaG5B1gKjgWiLVB1
Hzg/z6m0rqNjXXzyQ0ovXNU64gMvrJ4oLl8r7afIDKDgnA+akAaKXgZfo6ed3fI1cDdRJi9441+t
hDTnKshQ1RJ42Gn/QlRXTdtvmEudrKg7OhJnASogjEmEaSUfMIc4WNsgTmz63IFrfzrYrGl0mFSG
hnkhug+MIbOyeoheatd95M5bVlifbpVhJGQghWxvqwzVzmmVm0c15uvaCdUzQ0a/Xg0TAjz/dhOg
gIo8t0ON1jhflBo3IPkEi8yIjhmhMQwYvWtg229kRr0iPvfFm1aNb5O7bqZDVWx7bW4gu8HFzLsQ
/g49ouVOD4ioYGA6824AlGIaVcE/q4r21cjvpin6IpMJSXce440hjOY5G5JH48CL3JNmczsNtvdD
wOZrPgYgLs2fNAJ+6vRU7bSCLozo6RiuSU9JivDk5d2bo89yz3mTUgsmvDKiZNKK8/y1bE3mCvZb
p9AcVhWudW8dWuOcUNNL27SvmWOj8DaurZf+ch8fBvnb2+6xq8Vz9DFRZY2/iaxWmTWejmO72Ieh
2TNHrzeYyY1ZSc8Oml/23rTteuDCSNT0QbVko9uvtZkV0nPI6zeJnHFpWWwulnPIY2/T9aR9mdaK
wNo3yyjI/NZ2qCUPSkkOsxMHL4m7NBVvIeV96J0LGuIQVkn1FtndldVsFgz+xRk6QlZi2gXDmGzt
ImY2wzugZ8E1rtVPLLN7PJyey4+eqAxz5BqCIxQExQUjznRmuZVYaG1dL9oNeXwo+6eFytQZk4zh
JohPmRZTFQM6M0k+XOgaQ1JQQ/Mm5y7JB+XhO2+q734oRnFCFfUpatZwbFywlnGRcVJD+9UjhSyv
eNL+Ad/E0AP6YwYEDjMwFvDRF+9OWAUzGoTLoBbnMjW+s56lagAGgDKoh9Xe7dwB6nnVQPlwQK2p
sqtQNSuS1OBfZbS++3A6FI7Ky+A1my7KP1SUEHSyeJsi8dkLcD4j6bF5HBYzGic0CIS77gIuzUin
/2ZH9S/OcFJSBn77rLVZCpJrlyJT0G0aYE7zHUxfV4UErmc2gRE65ru8yY1FPRanwis3pd/I2fST
SR9Bg9R8uw01mzaiq2sRt9SCuUzFjWuP8scpqZ+dEDS0yVKTOL9pw/1YqOswrb/GGo8v6aaQm+sy
nIkpa7crvpjrzWVmohf04IzgjdmisGTMwxxiRgd7rRnFZyZdyIQTRgOpgNHxZ2hS6ef0G5cVpqBZ
2oo1eWGH3KIk0zwIciHZv0j4eC9CtgzzXJUujcgg/QXXgbOF1cDl7xz9qR9MQRCL+qil4zXNULba
5pVeNEWtoMjDZj1n2FRB9KTP0NREDfpy1fnjJ3qrW+jVOyOa4nVpKnjlMca8NYt8ptQC3e2UalDX
wwnC2iy03GPrO3Ag6ev16X1EO+DLZALlIv+jO88QPIEUqCBgUsviV7W5wQz1E3XqlEPyURfph69X
N515LSlTq6Jlv6sR4HHGH4FNCUSD/YSuq0qCi+qpk8C0xhp+altS2aT6mxNVbMs1bGfdWfRe+6p3
iB3JMXhg9toyL5/7fXXBBXa2HYhFPTHucxwS69YRdzvaJ5I5h6oG8Zzz6r50wr3teFfSLc+0XJ7N
Whn1f16pfNG9/ybb7gsY9drVyeZt2W1Uh8CRlP2plOSZaRUdI6dW3jOR7JjhnnUysbhhaL+mOurK
/ElqboPevHzGmcd8C+diPekk/EvYsyLUhTnBJT8axQ6466oPtozUVR+2Ts/eIVOQK/Sfh8qWq0j5
gU9hwM7cC5OLsir6TRiOBM12z1at3/SUqEFVvIYg0L16BG1nvXIz/8u92yD0765kxxKiftCIgQn2
4aEhmKk+7V1w0T8+6xbvI6dedi1uL8miDCep1BmuTuj8vuKl1yazmRlkX1S4W8c609H66hLGPQbq
3sYlMo1iRtH01+6iGs57S7TKzC/aB8D+FST5f37AK4bYgiaquiQkExhKrN0G1XwKxh52CMZLGb9q
KW7lqL02Jt4oX30pp2VC9QwmAjlFn1fcvNF7wfxO7Krd3VxGU3HV4x6lyTqXInvG5RohTzBT0v5Z
GeEeUdugwzauQWBotOzL9jPk1G+YrE1a2p4Hw4G7rr86wl7aISN1foJiosusq5cWUxKvWrYtteSa
Mp9wwz10l2kHDp8hEcCiRDPTyhe3sk4tEwqjTs8XWTqvpOu80z04jQZg2ujEcPfup8UZX9il8sqb
hb2V+Nq9nzsfyJ9+Y4591RC8IKmZ2x2jBtsIPvGL3HqKDNR+KCEriuqajWGBKuvQK+1TFynLl9bC
mx3nmq/tYOSsRKRUdOwpINT2gcP1KNRu9xN1xosQiC6TZRONH9V0JZsmFYQuGZ0h7U4892PQC0CS
PRIfNmDbuEBdWhVCXP2SW7IApMysDEmNfpzW4bFKCAoFL5omH4Gf7LBsz1QOXsD6At4qgLFkEO9i
lxZiEBHJC+4sJKObhdOzw9dE97qZ18QsS8OltRwm9FEtZ45lDbPeVGc4h8grcuEIgi76TKR6AxL3
FSWg3EMr1Wf62H1nhoGwIfgnmvjR1TgUAk9AZrHUbYrTU624g6Ico9WQ4xY0q+Uwumhe9OqUvKL1
fU+lQ4M/7G6+qu5bAV+5QVLgHjwXF+gw4gOzz6M0Ua11yxGzd+u9N+o9r5qFUPxdWiIhtnaFZVwA
/B2iKtj35HWKXIGCV+8jLplmXPQdSQM4x2rNwUQs1xAJV5E7bPuxWapmOQct+F5X4tQq6QoOoZcO
jwZ9/8y2cZ26DvHhza8ngWqGOhLQ7sWpU4SlXGkJrNxW5BuFuase24z1BQSTHFOj034NZfYLwx0l
u89xWXyrSYlgU6bV3BvVreJSlVXV5OP2skOd0rV3xGVS4Hs90zxFo5ryRjSKVUYKTlSyVBpMuhBZ
d+55NLt1HHDSFYX6XWbOWbBGK6mZ8WZNeswS+ppdPjulamde6rzhJdhrIekrCHmZ7ItoA5wR8KzF
XhajWK9aZsGts1D6iMDyokZumW8Zij3srsRzUD4t/GEEpN71QftOmvaWlAZa3wejwleHEnrQLUzO
8Q5JyVpjVpMyL1eK7OloyneqWDfXT/ZVaC4sRk/o0l+M/pC6JRey7q7Qc629TuXWdJZeGF0K077Z
SBUmk/2EVrOXcd8zIuqvXeb+wMz/sa51oH1ocK4J15WLvIvvVhC9GpalTYN2F0QOIkJLedQWO44p
k1Pq9nvTap45GthOBbnjQZeYSaN8jRmUE857JevsG5LTRym1T3w0hD+QhC5sHIRWm647U9/C3W1m
Qdx9NqW6S9NoTdfxrmXqD+pxcHx+csFUQ73PzFqznUdtNsii/ZUe0EzNrMdger8WQzYHSBv2In8s
kbhU5VX9Nqy2oechACmX7iHp7aWHr3tugbmeNz0p7mZkErlNhZ6Uzamo7LXtVb+uKl8T4jtGG2ma
JXe90f7SDJsaSPFVydF1J/FVawAaKD6HLy0b6Bnma4SJ28Exb64xTYm7Xwgfvx2jIFXeexUHVgg9
yoJmZbX5C5r+l1ypt/V/34JDXQF0wHtDrNnU9CyZp8xoz17qIH4xlZbaxXrP1PCq4twgEDSYixgX
FC7lVGMR7tKfJiMGjGkD6x2+hqATOaNlC07mSCEB5A1uIOqiHqrQ9EQP/LVBXTcb2+Kjnn7XgCHK
37Mxw1xHv4Qd7FCPozmU/XLGErpIDHmHmmXPWY1Q16pTOYkW0qRUn7WSJEstIWNreNqwuZEN8+4G
KLWcKZ9On1qndkTLR2POVBpcXpWhoCtMILWS3Ldx8uENB40/RyfPQOGhBW21K35xzgb/qgWsM2aK
vZ69NGVsrQxqb8sawy0xSe4lLEm6q9KfoSs1fMpyreeAWTrKfoSErlz0baWyDofvjlqZnGICdVem
BWkAoQLaiwZWDD7qMqrleTARnyjw9WF2qsbWzDsato25Mhs/XXORkG6e0hoeXfPey2Rn+I7B30wy
WeJ0j0z/0FOo2oHaumBZlLMWKCT8Tbps07yRRZoym9DpdqfZPXXcJY24L25jojw0fxuU1tZKlIZc
iuqzSd7NUt+YJi3XxFSyDQado9PTAnJq/6P0+oMnOVRnwxmQ91YO1jUkxBtosT0gk6DC3pLIlCDp
cNlyWlQHNs3quv0nHfOpIiUxe49xo+M0S61gsAoSY+S5kR8W6f1Wkd9jH9Egks0rAb7HLtbevDKK
5goy2ZtTMKdKytZaWqny3nO9rfVu2pJybdNY2VUmyqtCvxOMK55zRTxqQ76o4fgbhXlFGFKKwD/Y
ViNaolDfpYN5lKFza3rjaQXmhkEQeRv+o0vkp5Plj8Yfz2qg3LNyLlWHTjndERmwOQg5EnOELHWO
u3g56CZz9jhqt21THgBHPwBJUXllTc4YYVwWtnePIQoToN6npCs3GK2Cs9Sdh5Ukh6qsX6Tif6W2
vbILa5PYmPAHP0QjxeS76Dl6TB3keclt1abJm6AyMzS0LJZW0NhnEhcXktsEr+gxiK5N6Nf/xtrj
NxLuu/sih/iHGHTcpjr2OmMklqaKkkU72A3ONee3IxIOrcMmJhXu70vIzLHo/rI+uwT4ArzV5hWg
RAaYAdef9cpoq6o8OkQwdedGK+kcISUJR40brvS+aF/ksxL5IhIIOU2AxninFH+/7obY07vh25zO
bKajuU8jDAo/mQdPpWgpL3MY0dkZNVg/HwhrJqfbYY1UCU3YVDTvDXDSBzIG/ueDNj3MNYux+YhP
xNe49TxjAeV61KziIBtEsXmfVquWY84hsxD2BI0ag68wkuPfB4q+YE4zzYN85hFKqeiApCU+kQoa
cMREp2nDboOxBqUG3cZ1MgIy/ItG/Qvu86NczFNWXKJVUfeW4SEuauvAifJNumU+L+yw3engxfcW
N/t+NO12g8//v0d/T/19UKev+N8v+3vOo0c3syT0Cjf2YVBMH6w8At8eJ5x7//9z9H+DyYgUHP6v
57CYxHMJLR63LRTqKmgQO4G8xn+Gk09raccx8+Ff/v651DprH6qQExRDceeRX1UntjO59JyonStD
VJ3+PjAf77VZlXUoBIy2XHbYhNe1oOPXcpCgW5vo1K96Zu3JL50PPQJh5PtbCj008tMH1Uyh9ajI
paZHSqX4RCdHeLenhwY7cdPy68Wg9DtOfyFcHCzC9GzG4OjQiT3+MaP/PmsmevTfQyCo5sIbkZWH
yC+DdcNkBfcUqXlLTYb0rP4eB21rrtlAEVWEyjLWc3fXWMOlNJxJN6PU5rJy2JD/e1zIFZVaPBcB
3lJtVBN1DT0REWww0RuUMdDoQ9XUoLY7jZ5cKjaO/ft4+pAyA9waxCXTGWvkCueeglMpZSBiRlqw
iEyt3cYQttwMbAtwmOLkJGpziPj9yO1hUFY6mrP976GUxckziv3kbhOZpp/+0Px/NH7OoZ3GxCYO
aHBYlZGsQr2rzjBxiFrzDZiVvqjOfx96Pxh3ppod/0jfHXKPdZE5z9Yl9HIWmhD1//sUdN8KEmuw
HwovOtVj90LBInAk8ejvqTga/+czz60PuXTPtdTlOo5L44xn3zj/fVaVJfokHUtxSYtME8LZR1rp
rMJGdKtQdfR7adGAQhxdHePp4dAuU0tGd3J45IliCDjq9DTBvcnaS0W2qttMOdld/5WHoM1scofX
f0kHZpuQLVgwt/h7qABpxjuEMCJx+40J0PIWNWRs69EXbR4OeyAcbo77YIbtvPz9M8LoTQdmG5+w
zFYdie4rama1UIYPAP1knauQRP2sY/f3Cl6wevxAOWhSPGr62eWUCDwlxjfauuNHFuI5qetq3kdj
cmoLR527XmhubRI93irZsQL7XrAfRcZAlH5HG7NQukWYbB2ltl5omqlbA3fUrDNC62WYPtio6pU+
exn1EN0vzZzEzJMNDpVg3iuhTXxyiiTe5fD+91DXiSv5+wzOVYCwg0hpq5CTCDT41ULCQv4eGXHD
6NzC9NnkCIYF5kRGd2G+7MV4dU2XxDbHTfdGCLSxTVNUQ6O3gW3wGlR6fTIo5k5alUWrRmoKYyS5
xCRubJ0MjZoTGBFaEZ/FZOBclWaFWMKD1DzavjnkV0+xd77WOzujNY5VCjxdc6AHV9hnT5e/T/8y
v/8+w+/cHInmRucTbIqp8afx/cplquWrJlHKo1r38uJgGVgMCR5ZmlozI627B6rddNMKmSA75iEn
36PL/ydbnS5SG5orS1gkskD0/EjgNKE+tr/puKG2qQrtlWrEWEWZO864DVncTFTWydgNz0RlCEIH
5Dq6nXX4ez7jSEk6vZXvApvcwQhKTJFlPiMMTf5LBpehk9ExmCmEwTsN+1gV/qpK9WMH4GIXMc+8
AL/CV1UHi5gI0FWU6PQl8wHDueJgDLFEsXRtq0MDbak7AmHyDdkcqypI6r1qUnr9fahR0O5tN+GW
hcdgU1kdbcLczXE4/D3wskqyfJbMSGUar4bpW/99fysY9b1nfGbWlFT+91RH54HK0udIm2g7z+i7
c1GDuFJNTM06ExLiMOjhFe5vy94ZKq43T8EaCNVNONO2D+F7/cykTUlmhU4Md1BCIzOZhUh8uwZ7
QdoH6cZAHhaQxMml733gsP4oTZSHCDNpeqs/OCzSmYA8DyS5+PrysEbM9IGGojBdhoGhPrcHSI09
eIYhIvam+A1SHXVibz4YS84S2LVK+WN3/lPv/yU9b2VKf2eG15B/ZKMHTXFvUuZeIsm2YyIoiWLz
raecQuHzOaQ0WzGnn3VlqoHY1aQKsLapEhJA7Evm0NgaMxu+R/4vrVHLDwarGUGz30JPr55Bldsx
vB7aVwDzGaez8qb59jdhKKn0f1JqZifNnmwQzwERa259Zbb3oUxExsFzLn67NTwa6mp/yEZ/a1Uo
zdP+hpbk3jXOI1L9o7DLldViJ4iOWuxdxyr614pyxQbN0KdUv7wAcZt2YVW1E9ZSCetu5uryYqv+
S+kdW2ZmBQM3FOwpobduTmcnecEAQpiDsakTjqdWSFfbiV/UqavRJy25gWP8LkAdl3Xwaad0tkRH
sWXAKHA9mpg5zqBFrWOZV/VnYYWASIu9SbRdnPV0J2L/GtT11QMp2eRyJXL5AVRl19n5qla7TVDn
d6UcH3qT0BSv+ldL9dY5KD6WhbM0uTOl071wljm3VvrqpdoJmSY+rnGZG+mKoc3ZHXdGLTdemnE2
rpDq+seISYCVKUvCky9j2V5MDdTCGJNglZ5wti80G60qxn8Z3HLjfRBrURqLYJB7rfD/BXqB7CB+
6/RwP/DOdsy36xDyTeqyJiExyTXtLQyD8yi0Fx+dDTI/cYOmfY6IZ5oRQTfLOwbXEaLWWTN6Pz3l
VjIoF3XIfkqafywThwCQ+Th1t7JsETdjNYvG4SOzGG7U5F9bHaaLInkN4njrwUpyRo9mAwBypAaK
Ul+gHG6gUSEnZ5LgGbTME4McHEftjnkcy21qBqeIlAIuQP2Zs/vP8tZyZy067VwtX8SZXiqzF3wW
o/5UOy4UNUGSx4X4XWNqSMZ6VeI/JewiG2cQ7ZlmMvEL8lmr0n2qGx8Nf+WtzS5Y9VnxhArds3O5
98CvLih9z4Xd381hfOWkIgr3DFDxW/e0K5yrTyfF1oXvwY4pHAtr+A18f85yfFYCeRKAI5u3Qbbb
qClIShluTRtEs3G4p6n2rEnRmMVcJYKzkWp1/8y04xzZtSsuhS373E9gF+PcU566A4tP43wY46BY
GCoEkLq9GVZjMNtG7x5bMOkgJS2CmPNOgTZao61Ol5hWmRZYyGpPtoWqLygzzkS9+ho33iuxDzBw
wFGyCk2pAC29Pr1A5dvot0ylF+iU+sLx6KT7WXVkez05vtR2Ou6JdQHsZN75BZxzpijXPOAA3pXM
1UxxrAztmlBktx5txZ7Jlz1lRsQqawLL26zLWN4EdU0TBP+w8v46hf3txpgMGZBGEqlYrBTfdHf1
Y4Czw5XagH95FrVZeVDc7kXir8N6GVl1NndALS8Y3sB2852No5V3ZcjobbH/MGKqG+RnNG6VbG5a
rMJNnWuzNgTnHMgbkecviTDop3BewGwTdotcp2BVGU7g825eWnfFeJeMFrcamFdXyxLzBoGd6yoP
tqJOvsrU8ed9b9KitV5C3Km7ngMeuSfdIqrKpyHiOwnhWea+RyoBVGa8E334I4zMnXk6zeapAyIp
WSK4Er7yNXL+Z+OkT0/8DaFhWrJM7fRAwO1bmrj+qn6H5fWoqvJH72xz2SAcc8YYmA4DW1Kzdf5s
U5IRmH52vXYpdPlwevb3IEyOZlA/HFlLIifbWTxlAUinXxkWAvioG7N1KPtV6dfRKQdsv4war5wz
DYWzZ7wM+KYDFAMBU2EXMRtjzKGbJ513IA2sxyy3Cckfncceg+K/3oDaVfOY/BXRAbgIfZCPTMuX
OKGQSw6T+HJRexgIPI8lLR8tF+Em3dOUwouxKbrf1GIn43jqFwPGDwUzmw9OPTVAFUDE4U5gXei0
vFra8aJxXN7iTDGWSY02LYPryI2xd8ArGZ74QAYXojA0rnFsGvNwdI6qsKcmV/06QHrDHsnPKq07
Pi/AxCXsIQ+NYZxpH67iMWtMHqnDukcAC/952P49kFGIUJ9dBW0UQj76PqnKDpK6ybPzSb+Oxd6M
WA5oyZE5NrYC9gaSpFw4c0Zlm6isHkglw5zxZ2MrJQAt8V65w7zNxY+tcp9U4nPwkIZBHrmWThbM
k+n7j024Y+hMx1Jb+5NnqYetNQ+xpMy0Znw0ym/Umj89qJk0x+1tNfteYdw4SmJuZNgR9j4eQBKh
MktRSiomokNf6a9+0W05ndpbfjxsHfSd0uxvLkYzlICXMO68XRvX/QbA6SaRSbJr6AcVUalcOvZQ
XQrz5NrJWqgEmVuR/BT0skF2I6LT/TtmQJZLSN7zUsEV9cfSdo2BGJAIZuH0ejN3ysn4wF2FP2s4
iL7+KhsQ9l1LPIgWIeyOtFQeEsHdQucXtYAZvyuWxuy9cFe9ysxnxNwAsmNsN75b9Wdf+9FAznIx
MZZQPOUtgcaxr/z2nERqdjDrToHSMWAuT3xGzkhsQ8/V5oDsE4bIvn1WrFXtn2JVDjhym80Q2uMC
4cDR6H3gUDYmXA/y+dwayHrPpC02uSO+s8T6x6xpvPlCEARR+e9V6ODFcopuXSjCXeiyYt4iN0nT
I4G28mmEiQEs/sXMxLdV4mTmVr4JSBy/R+jZoAVNj9lOQ/bzEKt0z0cHW9KAK2gw2kdUYJSnSSHe
IAPNsuk2y0HCG29F0Yh11GF26qHa0dACe9Q76VSohhg7nGSDWFsFWq46i7QtCRVjWF+EGWIVqkd0
Gh+pPqhXzSlmY3xX9JyXCJhlFatPMZJEGCHZEEY+LmRf7VBTzthPmNFw9McSnu0d6Ffa0IxbAsto
kA9pOSvy3ENVwZbROMmWCcQ96pKG41wVXKxhqWIcGph2bOB7BWsPn1xCtYSZ/6xRJDP0EsOiVId3
WeIhMqrPSG2sf/Ykoir6QHDIpZYRjlrMB6wPzIoHWh2dtfMxGS5goVLf3rrKYGmApYxkBrZCy5kG
DYdBjEDtXnH7obk7JiDFn+CGzqlQNkyAlYcnO2+pWpSEI0GcTlYaO0Nnd8ZLdC8078v0unEO9WNl
S8DDUV3/sIXMAz04hpqF6EmG/XxMJVxEU9gL8jcXbenCyNXbf5FOU8gKnsHY+Avgyj32Xf/AWn8J
QsXY2xxBFlDm+4VPxks3Jk+hN83e97Sjblraoh5gI+S+LV8CSSrCAHA3NLnGNPiaY9B+R2rw0gPw
8jq7W7qI8bGtVUuni7qVNqAr6MuVF0MUjaS16fMSPiaijKrndcfUQ2/35hNAviyJA14nTvyeVep7
WxFmVsCPP6SxdQ0MYFM0x15rizqvbYhVp+vYzEO3/amF3a+wpfCqWsSL9kR/eGW3S9vgs6mmZOJt
LBBupM6nZVT7sm02pAD8YubfgVLwF4gw6XkL8M8ylkvbZ3sjilb8M9UuBsiZzvVGfZTNqF5BvK49
5COt92VItvwuSxCh2/9qk2RnVFYAfnH81dXNqrx9aFbPqHKQlrXnqjP5ahYellx8NJUwh0lEKBZD
iW8mxm50UBn+8cV6FJsXCX3WTh11ixxVzKss8RZ+kt/lMJqIiYyPgg5fLTjP49O5jygFN2AoX606
drhdi70qC46SZQX7OHkJqatPJQIqIZRvXQlfTEtZN3FxZ7W6hlGtL9ogJeOvPbnGZFotrK98pPVu
VPVJZN9pWR6tJ79kQANgZuh6t7C8yNgrvDhcl45Y/j+mzmM5bmXLol+ECHgzLW9ZhkU7QVAUiYRP
mIT7+l7Qe9HdE90rR5FFVOYxe6+tYXBfJTVXcccSDCMIUbSfCfqHJStHsZ4aimSkvC8o446Z6f2g
c+/WhW3zB+uQCUpEcJxd2m8hlm82VK+5Di0mHXo+ngkyppTYsMpKdMvgzeeW4/7FBz9oBaUfPIpJ
X1hjFR960tuOQiGASqnfQlPTdmwttXuWcunh+NoS9mbu6mng/UuxEGnTsJmwptKPuOVFYDwhlEl4
awvb0yIe6UergpVzW5ggY2JMWS1yhL1lV59UeNPS1+WwF0WGySfvqeWtAqe1H96HMadxshPKDKhI
737J0Mpgsa4AdGytvKLiCI4TnBnC59ZhKh9poXXY554cEwvTJz6jz0aMx76RybUckt/EqP5Utr9V
w5AznkTS1ndzSJpmjDC8bBs8x6VlofAAD+IfpDSQxU3v0lAQrkJ47NPQ0Hh/VRO4F4YQZySR76GL
mb5mlZ3mZ4umYRH0zMwKUCatiL9anSUnS36gTzqskajkMkHD5aqaAO+5GhAtinlLO+ZuLbZArO4W
7tV1HQ6/jSRTQbCQ0qfKWaV+/dS2GiAVTd4pMVmAaOI4pPo32gREWlE7E11g6uDGbUpa0c8uiz7M
Pqdfhxi3wJLmKeMSMmRyYv+vBDNDz8CWMKqyVTea1aZF1rseDal2Zt877IaaT5ex1q529nQp49bO
QuO9S7ztGO2KqKo+aLO8pSaz8BJ7Wrir8A7kWgJZqfSqqzaaxZZzg7eeg4E+cn9jSTSIxwBj0fnM
L/qcOm7UymCrggZMDnHmdqLoZjL3wVm060r6nCjxsPo1McAoZw8gmiUORf96opZjdsTOywpS50n3
1bZUCJ+5lji3NX0zmZJD0I1vdKc9SquaMV95cbtgXOMzuxh19hZz8+9dzoANZGpcpuxowI0l5j7P
LblhQ/MWlS1UqKizHs7A/lCJls6ptHAjhc6jcYbxAJz5exjLft837blstmERfcQquUWyeTg4cROo
tcmQHBzL/xBT9I5nGIOsk/DP9fXDd7p+9jguehddhF9hmWvQIXYRdU+dKRt+Iyjo2EA5iGOPFO7Z
tD4C6cN5S/M0EquJcewMumUrLENbmVH8Jwu0pxaGSAG8yQyFtwLMDNuOgGq84VA9G3/bWq68NkVz
Yn+DMd7paBxqxAfzij6cQKMx4KsW7VxaOuS9miS1ZP00bqRhPVUW9kFPPJzRf/WHKWCH0HDz6P42
zLtzrW9l0CuY1Tyw0TSm6ymkQqkNAnicIMDo5iMYMtzvqAxfCzc9pzrb27KEZeC03kZNI/lUKzfx
rgljR6zhmNKcsFix5qx5WwF2aFGuxqE6ORhU2pDOocm8LUxwru18KNe2QIc/2enT0OC2SgNjN81u
QE5xMK3f0KIccAboIkctf235voYmsAEbt1ZkrUsdMiTKHDKzmxw3KHxDpi/wAbWDmQxoZ+Oq3Y5Z
9Ypaja2hEeT4DeDKGr7Cqer6+5hTlSapwGwwqYKa/57nRKDobp6shkL318l8fTmekLsspJ/V25bi
qF4TzTsT2kbkS8UxtNvimvnmQZ9tDmnN9e8EaHL2EQI/HMZHR/eZE1T1yKzRnO8RdYJRvcSkra/8
RtJsuuLm53CILWPKlgjxVkRoFKciMLMFi+qC/tf7UJVY1cHMKRXBshmN+NjlzxwiHAURPBy0W7iS
ZnsOwTNgg6LNfIsQYzibE3SeIDpLaaljKWgcmIfjS42uiKN2Vv6NqVpGWb0xU31Tj+21aIwKS2K6
bwsfd3HhrAzPjVkecuOpuH5L5CbJO5RfAe0V+eQHl83y0u8ZUaeVZs5zToYaE3DOwTLrTceOayE8
dgGWI3dGoJWbkcEt1RSRUHmXTkfVp3uRE1sb+kF8MkEliD5cWSKetY0sj3tlnOsqee48wSfuTu0H
7qcAbOE2amKxmtSFayY4RBoxYKRALNw3Py1e9KR56/EJQMl6FZGxxqD3kmVEt3ohaKOi84gkKuVO
Y9Tq27zTqAwjVrm4H/Ji4+YwZ33+spxI3zJC2FBONASbeEwNxsOWAZRoBNFD/O0Vh1GyH8scNK3j
QFjFs56W7geZs7+yKthbxx2t0XyH+PfAiUEIeLVaeDL+TqZbQ8UGlemTZHiaTbt/dawkXvkVIpVw
8CGHS/E92OZbnkn61TYnpw9uTbESeMIWthV9puWIv9qQzoa4+4qHF3ap3sxwHFKE7fgtnvYjy8xa
ec+Qs921nsDRqsvEAxFIxGLMTL8rgmib+BIdQMiAIMFQz+1TGBvmeTxE8G9iv2ZUyHlpZZp+N/X+
r5YEJtCXyAKUwTLWDlNon/HeHvvHWPr6FmWHyfYqf+EJgavcNS4y7ILA2Kpn2yIWemdo5wC74FM5
SA9lsXN0i/qOkQ9zvU7zMVqn2kj+JC6XatFo1bKD1smZ0hMxHqu7F9CgC4OE1NZrXlKJnK9JP0eH
4hWT2KmwP2V4NeLyg9FqcTBy94egNRAbrAIpfnkeq27N1plUFq9aubxc+uT5S5/gbSsjES0Ne/R7
yEWsnMFahgJnFriz/qq0JxS2pA+6/d7XQ3QWAC5WmWrgTIalvc7H4onxOjqh1v2rR84TpgjjFEvj
XIz4vpOoClfCOlf9xDIE4cBG58Go+3kebj03OhaXBpRfME7NYQoOrbT6vaH6P32fm4cGB0QSyVUR
diPyZGPc4tMzUBUS5Ni5MILcJjEQZDrNikvwrXTzV9MtIvIdjFtvDidiGsdFSBQiBeEIe2qkDEQP
1lj0Y27nfWaOxNvBorDw0rVvZDdtHM+dF8BLeauiDuFrWKV47z1kF/Ox82wqg2InwfRimfEua6pj
qwl/z6IQTSAKPd/fcgy8AjpcazWCvE7VvO+FsTUqBn428KeDz/NPjh3hdu5wFVr6iY0U31df/Qmb
ljKEs4Hs6eQ1jRLF584pFxPeM0EtWUdDg2txwAkG3Pw8RN2+9hx39VEnerp3SqfASYMOW0f5aQQ3
tHiPolJgXlO033JlUBGtkIPmG2p3lD0cuINLcpbDez7UpwXR38j4ywH8nTF2uymqTiZ2ioXTcLM3
wnXWlVed0eQsNQ/nZOawNMJDzrYjQIDELPRPrmXBCa3P92TFp6FyvmRMexs4Qb4yFQgZFQ8tNqHs
RYbzsAdxJDNbgC7p0cCkDIFr+uDoUCAqNYrzSm47xm1Gi+SmTdLZwji9IvyaNuwi9301nKJIWdsy
gN0Fi2xHCfFUa3cMlY8O38WLJVsYzgFPnxMar5kgHk3yMDFqYtmPMqf0rHPLViMwRL63G4/hCPwT
v/MiWi7nYaPqQteHfo/TEwfv7LIPsvbIm5c5ZSx+4DmyElEaJEsr2VBfXnQhNiPLat4rcFJ6hRrG
42WxPHMDB9zf1bV/m+rhAx/mM1H0C3paVPPQfTRfDk+lbdB4dv0q6Bnek3r42/rpPYh//KT+mpqk
ew7lrkfgtbIl+ccIbe/M6T7wKh3HlGH74Gv7wn7iwOq2GusPqjF2HQjhNtB4h/W/PgDbVRlUXwRI
jhsIKsdYeuKisQkm+AMdUm6/ysj5QW1KJ2n6b6ORbKYIbE0Nl2Pf9I59Y9VVMjj7RhwG0T1E71vb
Tzo80LErfxlijAdhFWD4wzKhLgCg2LfPg2sTZE6oBAH12rRyY0hNoYWHwS4M6NlG3a1Fbecc6vc2
K8t1qzRrNTo4CWy4GB5jgog4OUHycSJqbd8ap0DBSu79/LkkJnxbY36s/OjSxyHeHHfOBsSomScI
e5WTnIJSD09EglwYrDFItWB8OUG/xpfyNmi9tR+IhTrHfABybYfXNHSCE2biRjIUGouwRN7ks7ip
Bg9Rl/o7ejVeGBRmoUrugfAfEu7NYugpTEIK07wmhc/DSDEN1ncZmdtsYohd1ua2L+xLnXMk5jSR
w5THVMMwiSaSToIk+3UzLmPHe6LILle9q14lExHoBCs7apCMC0hxbVOCTYYSvKib4Ewq69qdTI91
08QVqYc/oR1X9wxeHgjrd9dOjTXwUbw2GnQp2IKgoAoPkHoSXDSy3LukWRMMlq/NBGlsUtKGGWHC
YIT94jKwW7YkebEKNc1YmXq1VpnRnTqoNzwlxjoGtIQWFqOYbJ/aUKPKbgHaK42iLe+KldEkrx3V
/jLIfcyUkUNAupyey96ifQorAksqdY8KdbRKj/gQNvuw6VZ+ynKLF2whehLLWcW80azPY4XgIzKz
XY/hnl7my8qHZA3rM4c3x6xe5F++xRg8Y+mKxLmjuIuBJYZwUDu08SzkOOOWTUlNrPsAjhGXtBst
ZK5D298AZHG+2eC5jTkd3X7aWVIG28wt+mVpQ8MqIpZjgMff4ypQ2/Q7DoDUY9Z7tB7qQJzEJ7Oj
upqYP+jWDqyWQdkscajazqfIYb9P00mkE1h5cCdNjyt38oZTGJV7kO1iN1oTGjsdFnqv13M56nMu
RCdNA/rRjyyYcpyNS4VKJ2ZfsTShNy0Sop9Jg815d5OrAwceiXjJ5ot2HZEivsJkpFZKUoUDsui3
XlZ/D/D1sP+S30BOACwD9eylgML1MkJjLV5as/oWEC9WhRsfWPsmSBohHLDf1RaTn63Tvsex3AYB
2RZvZYQ92/GplEbX0ldNFPzWQ3RvcvFWeY2/7ibSE8vg3Q2baBkxmG1kg4+s55kzzDLbSgefGDTU
dKVqfZ2N2XlkkrpEcc+NH7BURUDaQ6rd1pUN6S7oX0slP4i8qI6pqcZ1kFzTWDvnGTiasZDpvupy
f4muhwqy5P9CU6YvQdrcbPTFSH+4eYeZGY8Z7BojTN1MtOXMmkYUBXm0qru42jMVDwttkxtjOHc8
DFRhzy07o/pmdz4fGgbte2PME3moHnF6iPzkQOqH4leuNp/Vsqzjp76DaZCyHvScdjepRJx75f1G
tulzZ9q/7AXACIkQJHGwxktFT1VrwVoQYLSCtsxRSf9TazB+KvNEOOW1s7I/3TjnPKy7TltBsbnI
ed2BIvkZu9xtGJJzJ8w9bIylF+RXO6+peVGvGpX5pc3hz8qfa4FHW+AD0zc2p11DdFI89Dtioy5a
40LvzpyVDR54yYZ0V0wpKzda40i99bGAdesc9JYvNdU2KnvgJF9rwt4W4CByhA5wSg8Nw3WmVYfE
bXaELewLP2rX0CXd9DF08an2y8cU+Vev997IAnqFKkhfow5Zsk5GCf2EZSGZENTO9sH3w6fMrG7g
6Y/6KPfd0PxJaQpbtGnUmN9QCe1tqdfPbsZc1sRiVJzmPzd/hm0uTo0HyR9PTarHfz2UcMLLENjr
iJuD9FO5/EPN+F5J6wEYFQ0HlAhljY8B11PDnF2llCjF9OoExiNIRLUYi+qHbI9dYYzPKAxvehC9
kErw1E3vqVWdfKO4NNpHbQUn183velb8WqZBYlTH2zhb6hi9QsbL7I6TXlw1bzy6Ekecra8S1NXo
8G7DFL6DWmlx0saK8FleRUKXPy2nIbzHPdaY3PV0kwr4qGb9MAeYhXW841U5h/jnC8wTWvGGHmLF
kXKBVg2K8Q4VblfU/cHGQR+WGJdIADKD7k/qVfv580DZdA6wQAzkgyBTA7Rfvjetw6is2oms/B4s
lvl+iTCqBSuBa29kvTuV5zwv9wRMgfsWF79kAOZiBS16/wGs9Tb41rozYmjkuIt1WHd99J0JOmvb
XHq2c4wCF2AE177DJ9ukDsnVOmoETZf3ICf5ju+QE7QXy0WETHb3LZ/ME3I54SbPWaSdets1yRPM
GGMn17xieQ2R5SmIs+tgmhCU8KUbI/4Bcahixtp8i0TLl9cpA+Bu/5yZuFplYj9mJERvDUfth1Ph
KFz/2vOWwgiS0qsF8ODBCUnLx/fk96uu6J+4aD69QTvksjhPzLbiSaCIaT+m3HqS/pXX5ZgK98ko
gmtj9t8dzVIxdcce1EKLs8ifrd3q7tYMep2IkW+3dJFBFTZPSTSgSiIu1l5LXRFXJ1/MbrraHtFp
TrxpMHuIVu7LR2Zljz5qdpNtvCp7b+XyN53LitHaJQxNWXkGAaul1NkLNAuNfwmL4SysEQSB/RQa
uT5vHJeU5iw8JcTGeY7OQhy3L5V2TBjyispgWTHHXlhFWLCCbBkGoCJNTfjU+r5KUHFOezmFOBMy
sawaNgB5mC3N6mPKmJ0VQeru277jlOSttR+60TjMRYhVxh+t/FKqQx/mI3QG8kItrX8TxfHpxOhT
WIGSa0+CH7Wn8PSdmr2NeVjdnfIOo/mpTIYN3f611rJT7uT3CAVpm6wsK2GzGnV3YLNObW2lAiJs
OufRMline2+xbR46v7sSL3+Da/EZIkFDjbIgjmNLT7qDYZ4sTMalxAoudBvTDHuwhGYEdYlL5EtE
eTL/c74nPzDKF4G1rydj643lddSqhx1Y51nWirch2Es/WIDDGX2QgHrzrWznOdL6s+WvPb6g2mpe
6oK5pN0tB9Vcu1qyxsnRDpmklBrGW2ZUuxZFsWpurM5WuIM+zZZ7OSzCXznP14YcKH45UZnSXhbW
jUH/oq+LpzYzrrFW7DXeGGPXnm0tPoW88aCr0SMguMjMey6QRGWwm+14E9fGOTVQXkNTKThPvDxg
519+CxaQjPpDaJ40vuIoNedV9hYo3HoHJelMz4w0a+m3vBxhj+mETI2ACe38IiSdtcsAlY8sW2h9
l4geuckNyF5oIXgN0h5BHZ+abx37AANpHU8Y1T1mRO6nRrIXlu46+UAEj4wRPzvyQrYEvM5szebh
80vE16cnw7ZPvAvH7rPpGHsfUpdhuivweagRV85ocdZix0itM9F2+7wDX6rH57q4l7r/66uGzn9I
l4bQKaKoW91MbclpGRPz6tfjqSV9Zc/wjVhVUd8IE8JAXafFNo1fElaCaxF05rKxs42Vzg4Psy63
5PlSdrGW6oLaWyhWSMspqN79SGLnIcVs5Rjlm5uwrJYJIiempP2rzN17OWgXiHhpSluRgiVc1OMA
svSdgce5C3qijPhAjfoxTXgTVc77n4FN4wGt0dSdIFptCcmSm93w+iVUztDbT+Ml7Vt9LbUal48y
39rJvOgGyAmKF7kJc0W8d0+3UCrI7U2jnoUxfY2S1C69w1SQh9TPQ/40/zcBzNWX6PP0fIPFiKtB
Uw5ylcZfmkyidd/6bTy6AL44DfwB71PHCpx1F2vvIoV75tjiaLJhyOoTKZiISLKbch2X53eCcjzp
/R7BEt8HMyYvRk24eO2M9XX6ZVQYXJC9Al6IPRurT9jdTbO564OlliSSelC4N1bT/TC2vpOIpU2j
dTbVc88TspKWxsS+RdptMQYXY7zAuBcdxpIxVeT96UGuLuIKPrxZwR/3Ggc3OZjZMh6OqnSTN6Zo
285uX2qvPgL47pe2RQfSxJPB4pOwjzLxvwRepoWjpllKW0YA1uprlmNvJmwX+CqQfLNg6w65fqG/
edL5bD3jg74VNGyaVAdfXTMCcBeurK5DKuRGNuXNCmY+qg+5NTeCD9/q/s601Zvu7HWi2qgDmayS
PvBj4ho7h23+BHPoBTXavagm2m83/B2BxCeTBB8n6SWH5C+pXngHCTpF30/t2r9PYQt4h5atglE1
93vbUAbFFgQr0sHWO8X2lcxzvJEKepWM/I1l0AVWNURVCAIELBj1ckji8pTH3SGMEQv0LGsWNRYq
XFo1oWF8a9fkJLHUFCAYkujNqyDrmi7sauhRcE9XYYAwlxK+NPJfx4h/WjeMtr5dgEFS3b1x0vFA
qsJvz0daJi0pz42dnKOJY8DWmYK7gm+f8KLPvOQWY7B9Z99SLJuk+RuVGfphzf02E61EztY8uS6U
+r7i5q0bSeJJeo3pU3YtzcaybiN7rWFC2uC+znmg3ENjeCkc9vSO7eHU0ESw3bSe2LVFB7yg0Izj
X0ez3YX/6Wtms59rdfyOYI4rb91Rtx4qPPiLIUHqVzC7vuoxZP4M6RUbirv6J5xT+tZo4LlZh3Ci
PY3ALO4sFPonMzMePa4y5jJ4VNuKo8RXGgkIub12Rn2jd2G/Fg0vXE792DjFGpGmIgIgonfs6j2J
EvTP5V/mekvIMV9N60arNs5Kikg2YViZs83IRkPkFlidOv/kGz+sQT9c5BQkJL6GmM6xCEZIUdAL
IhS3IMzhcyNGjPObUuhaNeHWg4sKJv+FEGdjG+dLJzNuvQFPsZX9BnYB7B1UR2tuce76fPIXjsaZ
F7vptdXPQyVmVqUJIXDp2OUjcOuCeDiv2UIKS6HoDPiPOZBpTgt3aRocNraRbqysK26N+kppWpZK
1PXaq3Bmly5rIqvXXhH3HyxrcHa2iTa+SL9JXBBfKOuOHEBzCR7pmL+JNYgUyxmmuuxZkcehJgLF
7RguKmi+VJhY+QWQDIidgjF96LJSc914XCdqWKJbXKFnq05CcgARPv7pZO6L3xUnIj7lq+moV2xk
PKu9n5z1IicUkW28Gm1zxTCtWCgPykhsuxeLveDWblFeq4qc8fEyJuR1J6kdwVnvmfmhHcLVH4wN
bHHEe4z2T5ZqrE0RfXH1WquOMcK7nuXvtl6SR9DnO1uQHDWabrbOU/Ozqlp838Ea81t3EltLtGwZ
hPnuts1bbrMhjsb8LDXAVqorTZY4uORjMzG3umGIlSbTTTnydvhnySM1WU/+kv9oLvs06NaeDE96
QaTL2Bra6+CxmDGUbE/pXrKKXubSu6rafuQwHMe76LiyGs1nHdzLao99a62Um+4Gzd5Ghg4myGZj
i6rZcTLYG4Nz4ePdIgwNdLwvIF3+VHMGF8H1jBRaH9WVOz4jRofFEIVcuyOYrMznjksfovNvDMDb
vL1XDZscexreE31E0U9t7bVEgNGuXzikH5AFbmEWyHWR8fCM4y2VWMKbIb8CKXqLc+KK4Ig2uOsW
Ue5xrZtwjEI0Cm6Hum+yL/TEp8EuN9LXPqIgSJZmmkE9aQdoPy6NqyvPMpdkXcH7bmc9e2WnHzgK
fuZuA53V1kN4GSv/qUB/shiGmPyM+pyZ/h/fGH4z/d3LG3Yf/cYNmCF2574ouBI78AUKbBLzqoPq
US8OeDaiAbFNNkv96w41FRGMefjkQNCOrRG8v7giU2G++OnF1ktNo8AcRHsu5hDaOH9BgXZl4n/K
nOpSd6c2ZWTUJ9ketJZd7fy+2ZDw9jRPLyo2iaO6G5VzzhvO7pDkMLSeU1me5w9YhcNKeBrhovWN
MeepKly8vpghVKsfpy5ao5h6rQPjN3bv2K/eY41DXEJEpGo0nzvdf0N4xu5HxjACQthtHfpCRE9w
urPp5rlH7GMPQw/+qBy2o2WfgTecE2vCfPIZjDhHiCAMPP1LF8lXZZkbuwhfQoEAtoSwSwl5Sxz5
hxAn1Eey/UH19KzV/qpBLzFW9VUShFUxQUN3w4K1VJ/2lJ+H0X2qZ35OqoPvwZcU/0C/n90I87Aq
Kf60qrnngX/DCBItVijavpmm8STm2Q9Y/nyVxN8+n5LZzEE8A8r4PmCXP/xNcXRxt1b3fMp2sCAW
Zl2ckKrsUb/BejNXKsA3HKgZV8Lz2eppsiJeCtRDIffkbNwJQyPCvi+1G0tZwBbuWwR0K0imFajV
ZxgQL/itTqz3Wb6NDzkqRhbastGQYrr6m25gntDT6VOrf9D4LcdY7Wwjex0Zh4WfRsSQsXDoeSIz
YQgI0s51a24Fu/6oBWyyNubcUdturjMH9+TV2cUUDKc8rjCjIQPyc9T9a5HkP37qfKsSq2uChL1I
jp3o6i2Mpe9eMUnLhHN3REQagPMS5fLNi1n7yYB9f27fy8b5ydP0BcXFe1Ht/TZ9K3H+sH7Vv4pK
LrMufKCd8wnGnH5K2TxlEjn/WEa/sHR3XWDDTwFKUfvTi9W6pEc8Mm6MBe1GiQaT4SnDfp/HuaoN
NhrdbUD66bTpHXegWo2xeOkLH4/mhFZg/GmgZeWFCU5Zi3eRaV6absb5INIWdCMdVfsCaeTWzcRL
mVJSyzx8Ean9Y8FaNvxw64PyUzpaaLvDOpTG6hqYQAt4sYcyUARlGDhB6uA9iIoPUF9xItcjwWCI
mt6EQGkxfywBpTigji59DpDEdodlP7C6jIPw7ER/A5Mtk/MPZucOuxHOyBqAAXlD5kzPCIxF9QZa
/lk5CPYMEP85U+kWeRAugIo3HOuaEJGg1On3ipwTJKItjekQZlUXjUf5BtL5NGS08V6Mel3jnsRy
SgZ8aT3bkXjJUalkMe+2vPXVsg4almv8zSh90H4YmLcQPaiEosi2EYwaVfTOG+Q+qPRsOZnNo8Ar
kLnBXUOGHuv4rkRdHr0y3WiQdjub9yCIuKc4a9d5MystHYBxIuF1p3rWW6YTwFzv9bxMMWxv03np
J2TjpS/4F60Qjsk0jevOgaynElapUf1VEMi5JDvwV3nB1kjMjzE13+2yeqlSser4ApdWj5kpS7ZQ
Lk5IlA0kTfGHYNzG59bzmmnm3ozYCyZ6cKKrvA9CIY3QCmhMzssQHZwk/ii84sfTxXebjQejkZfI
659XVTOrx6hocZLx2hQh+n7VIMZpkV4An1r0Hv7AxgK6FoQx2iux4zLHE6bJWw72nRAoZ2FIW7Cc
4K4ERDq6GFg9ixugbxlXuK+cK6+Mnq5RxEI2CFDwJzxsXd/s8qJ6CYZmGXsgSc1qdiwF1CWBBmXG
sp6SaCdK700L8o+4yz0mo3ypPa8ua3mjQmCoDO1dT6nYWyCGdvET1DO2ghueS+6lqEYMimiBvXrn
amvD0ECAF+c+Vh65CzHDAtA6Qh/epsJ884bqljBarEhX0BOXYUsljYXmzHnX1pJb412mhNm6I7qX
DI2XaRm/CG1oluCr2ewKyVA3jx0yzi5h9DmW7zE5MCjvr27k4B+rozusCwwNbIKC3juMEllJ3NOa
Lrq4uZaR9keMOisW4+o50zVw0qPmru0yvyQyOQ9Neul6HWxGsZGwokZrvLcGaJDW/zMlCOBEHB3S
vr7UDj12nU0nO4LMoPryOdKB45nrqHT/TpHqQblhkxQePVgD2wqaAXqTOyywc5e7v4FtPqWF/WpG
3avfayeElWvkV2tNyofDsty0+0dnQ/BixJvJ9kqzhYCtV1+9t7f7/Dbq/V3Xoh3baa5MntqK64gM
WWXyHRt54GOb1dgxndjxBiicWZWmWs78bno0SbXXyxrNU7czywMH/T3oKPjrhmWCqk8ykZdqxmjF
MRT/BgZ0SRwH/qzsxQz83zZxPutYewTln1Qg+bWze1R2VxGHu3Cwbsz5N/kwrVDyrB1LrUQzc3Ib
qjpyDLIfo45/wCNEkCadTzavW9uc1oy6H5JAbfvoy/xq4hJa9JCRnA4zZF2OK9IG0Q53P0ILZqeW
+y597xh6xcZHlogI85A55banbxIo9IdG3hI5Xqq8hLjQC66RZcg6vdIi1h08zdM5ZeDvBsm7IKJ9
kTf6esIhx/PTgrFk7XLnHV8tHBMUp2Mf8nK8Wa537FOmei0xCM3kP+zRfsoM95G4+tYX9gvRLH8S
y8ZE1L2yaKJQsyECdpqzo6zemm11V3zxg+TotH39yaWLM9vZ8hycaygp8JZyUv609F0BUGktRLq8
tXKZnz1F7ITn0YNPLGaCKypftG5txQmlvYyd/ahK8RImLFg9aYGN4Bs1dHvGUaiDvZtOkNMLih5M
E7UN5hc9I+QYxh9hy0Ivq5490W5FgayLo02unFj9TBDNd9rQvIrSMpeyQ9DjVHDwVKJt3SR+TDX0
QDX5ZDO507bpw4vpRfWeTLldVWRM78Ms37BRvScjJqqBzRXROIl1rBFZmLI3/til4S9sKfah3oYr
Vog2n7ZWbatua2l2soqzSjxsocQFlfb538980AfP+ZVp88lyJudsyd++G6KH23gtmCKyL/79tA1x
WjdgiDi+sujhtbg4Co+QRWD2ehyQZWxrzwg2dToIpz0kfcNPq2bc1gK4cDt9uJGqDvb//hBwpq3H
HDKgFryHOfKd//u9f38U6ytqsW7Oi4Yp8d+/Go0xv/h/P//320qAtxlg1ic4DJgN1/LgOD4/sPgj
8tt7DeuCW02TIJ9RyklwLzP8ef5zbdjSKGRINypzKA//fvAJHNsPJOvOMxOGqAJizIFctvqAw/6/
P/zn14AboyPpd/9+/d8v/edv/Ps51UC2AnnMCzL42PP//2/9+7hWjJZuKoHrU40MNlVcz3b0OUvA
K9WkvhiG9Zch+sYrC7IURtPf6YAQ4HUGLGMvqquRmld49jrasmUXDB3oJGwwblufoMggxcpYMP8P
Y+e23DZ2butX6fL1QhaAOYEJ7FqdC5HgmRQpyZLsG5Qtu3E+n/H0+wOdnaSTquyVVLFISVZTJAjM
+Y8xvuF8NGy8jrUZl8cUb/8KpjGo8mc18YlGt4y58i3TYNYeMUQtpktyz6Q5Xre5dsucYFr7oYv5
j/6Aterw3MdN0Ww6pq1P1GJ8aOV0EMOQYDphSuVSnHaMqFU5ZaGL1KxpHk7Z+DjQWXps4xLLHP84
oo+PeSMdL7O94fNdkwjjvFpNb/QY9utpGTRNyIrbiEDaNuwaIp8z58mAYUwDCa6c2RCZaG54YKkv
Mo5mz3BBX5KGOtVxKf7RbTmgz5bKrrxALRbQTkQQovAcqgDaT2Llm6k0seAt3FU8DtM+7cZhzYgG
54VLeGOMsueoIZ3TloygjEal64qTzokVteSIqc3KvICGJRBlVO+JMsqTooXh5ExUEmrsKQKaha6Y
9YzLiM6qrEm9NxXTMuttBO97ZQ2lbV08deyIC+ec5zYb/gaG6VL4TIeabDbJiLDtCCO4jG34A34h
KqQcdxyX9PpFiD1p2+pXcF+uV5JiJkylA5VhmLG2zTh/0d6b3IhCQo+4m+B28Y5E1CTxEniNDJ2V
tdA86olu1MFSR73t7a1GveyhlIZ/dAPlbKrBSg+IITuQHtExFma2dmq6vt3BCWg+QMGaYoxgWPpZ
3qa28y3GrDG1J96wU+ka5St9Q+xQwiLeNxRLaEbGobLQXuwM6QMnhV9a6QnmIH6kYTIIthGNsZI5
3zksI95t81uG3txTF/ZUa7X90vjlemqK8KlrNOtFKTyALRVUma4/siprPwe+9qCXnp4wNxkjVOhC
hgGhG2IANVMc1oVNjXcGNKtv2MUuNKzsqpXFZ/EDpr52Ngrhzg9tIrgbyXebXeXESN8SiHKU4pT9
gyht+zS6GK9NN1FbfUhByMnSwW86aqvITHJsCSgdftEkm6xGdLbmgAWb7sRPtrg3mcR/ZErS6uyA
PWC/TqWJMVrPfjFzPRKZgXGAhzOB7W0YLr1BNJM/dzI1r7Pqvfs34zZ649gKTnBsv0T5bH1TKPMc
1naMMstINDUomPORVG9Mrr8zXuGTRQXzeQji4DMtB/nKbkq1vz9EoNYIVEnbm7gms/Uo6F1zkulY
OcPFmQtKaTl3PZAzmr6GLNQ5Z0xPvRm/YdPnrXHG6X0owT7aFGOZAQW3joX5hTxHnZY3vy/04yD0
M/OC/pjQvHy830MF50yGPbqMYvG5oRfnc2y/ZayRktkUrLGoGGXp+iPtEZkjfBuXRFkFlTiVRbGe
UPt6YBtX+9NKmmn+fP8tMRy9+yOtpBZMYzvkaQMQHo3c1fP9Xt4U6a97mqbJtVKY6CersDeTjUNU
OKhm4F1TLsX58KrYp7vhcNOCLP6xmBYnejDeyGQTuhD6rjcK89wvcvBUzBmnE40SdmsuMD9gmCGV
8SJhGgOWMowv2sjuD4CmRUuG6TLIcV/t2qhvnQzf6sKujpoFkyVcwCxznPz6UmnW1npgCQ/OAbfx
WqrJON5vLDHlR9lvnWBgHRDgsXfzrnrEGzfstIA64UEzyxWVWOJzbk7cC/ToygS6Q1wCosIkmxCQ
8TkMFaPwVKUbI0YissZY94aQ5FDIXNrrNVwOVtpCOJ/DaskcoI3np8Ft4xff6cNjVxNRqpd3Tyk2
z23H9k1gu1mNqYT7Roz0g/CAv2LHXh3dPl0uwDc/TJOzbg18NFoVE6ar5U40C3q4sb0uwzoxaDmG
O7s/Z6rRb+lSRb7Ej3vdfiloOHvQemZWCW2nlhZBtGW7ELhz82iS1NkVFu9FxAApC6KbLk17W1PU
sRe9fZFSG692vI+i8arq2XzvMlaIQdv0q64CkJpKNwDPQsO1xNOx0X30+cDq011UWvqrLshtoaLM
x2qU+rahQ4MiaEvf0FCqI0PqmsbfrhksGIgpOYBvb3FVp57lJLQ0sVKEQdn5xybr4JK7JoOswA2r
DelDAtWuX25D1vhv7tBuEiW6Z8OhMrQcifPev4y1mtpiwZBQVulbPUzxds6zYFPFMx+7mLog9Ieb
NqTjR944v+4E//yV3DYvWe/3t65dqh18EiBk6L73/Wjj6cWw8pAti5+F/OXVeT7ucF7Ou6oftWvQ
ct2vs3L6jnF2Vcw4c/Ch/9E2Wn2RmThYUS7Po4M22NPGtKqIR6yHooIFRynZlhj2uK51AOQR+jkJ
U5zLElxMUyP36cIW0GBS5+CnWuVJBtTfCpYPg1t+14Ads51c5k42k1qHGe2L3Y6SFiPGwHGispei
rBl35t+IqGwyyrEOSsgZ8waEuRWiMiWKfaaT/2rbXdBRqLo86sOY8tS6YCSwxF3HtB42vuqx85RV
fTIiMqeWc+rI3MLmFfDDUb3nPqLXNRvEejYo0u21DXESk8iGM6+gfWD4Wfri5h4RAC/i2imy7ocb
TT+mTsveC4eZTa4F4olVuuCUmGjnZebMSNff5I7UvNzXmJCwgbLroP/eWcN2WlxYQ0+qqxLDEQVF
P2eGzo1VGOf7w0kJkkdGgJlyjk+tj8zRF/Wz1ZBonZjS3x/pM36tLNFYFFs+IzrMIjpKAtW2WXIo
2zBelcJ+8e0KsycRAvJuMJzvD+FYhB7KGHA2VKSGph8S81oJsLdeGgc5G8hE7UfT97dw69OlmGag
i0x/gaa6oAuSGhym1mxKl0SFWVah58dA3kbQTSeyp9mGdVQpxj2wKKqoeRNWfm84SLYsIVhbP7iW
jy+P5q710Fv53pzLfG3ZlfMVszhEm8Z+UWbVEqrRyQq5Vrzr+a24H3bRGHc/fVOA+HOkeSJ19TYO
VX80cwuD5iy0Nzz/S7c7liyGj8H7CJTX1DmORGCXN2z+z4ASgnfpZ9XOGB3WpEt1XcOlHUhgqPMy
hDvqIqunEB3uKafOZdNIP1zfv3a/IeCC3KLL9BAvPxJgJNhLw2Hmz3CuWtLL7NjDZxMTBP4g0tSs
uatj0KCGsH1lC4wKigslaD/bkPbPsSRuNVTusQoAuft5xinRZFyQz9m8TmUjrl1uTUwtibXwKXG4
2BmBZHM6vgmQ9p5iNno1gUVcE8Uoj8jogxyk84NVWfvW64XJ5j+yz3Y3rnULiMAYl+KNUymDSP6I
iz9o3SvexilYdqND8C1sHWRWk0VpHTXa3hIkvcYATMaEpcSLtTY9Tcy814OiN6d0GV4MaDWbll7j
DVROdQ2IQ/JsketYXFRWnoEgcIyjGmaqc7OupsEcCDRaAC7cHgd0jQ95E5tklP1p1iE88Lq5uYo2
LY7i75EZBud2mv4wcpWeZc1uFjfQxnJw78RFPD37DW5ibcpuoqPQesrUngQf5+Ba9TpnHAa/4YCz
LxYMzAYYK3YktE0fjMUF4WHeMw16BkzUXoEhCAAyaAtzJ99dloJffG16DP0E9E5LvKkZunbvtgqy
Qj9Na/ZnFCd3Kt8Zsyi37J9fKOHsgBrnGRqyAX0GclFxuf+nYKLByFah2NwXnqbbfY878hMscdNj
W7HraZsqejdlduxEX96Uz2C5IXe7q7Az6dUkrm7D1URl4ohWw4DFBozZhsOHriZ/h8/hm8iz8Uwa
gMbhzNwEKQWjpdBftXYIdonvn5MRfZOO1Uv5I4O85KNlPwkWR/Ska9fQ8iD9Jj870EddTKikGWBh
TqpuHoUb7ttw7TuUAT5EerzVWocWOcpqgoKok+xYKFlt7bwGHR2iyJ7N1pphkU+DfUJSyjyNFtDt
YFgeu8PPSqriuRyHwiPjmu/HdJmMIMVPLB5MkZIqj4G1DEFm7Zxq7GFfaNIjSsJ+dPDFmZ0tXVdw
7lapS402mPmdFpWwEjtjOg+1vZ3rarp2xgGILj5rhjhmR51oWuHlKtKJFM+yMYESw4SqHl/GcMDk
FMpwU9ftZpY91W86K2RbT5aUczFdFpUl18Vnc7F2lj1SYQgkH1LItZQRw0acNSTWteZY19hcmzR3
1vM0GDuWJwzwneixDmtOUfoS5U3IuajajUAAY4ZUzGpPY00VTy5oTIuaxjNcI1qDSGcUAeplXU2J
8sY8HM+iSMBG0DHDtcRSNzdxz1nBMtksS0qzZxyi+ThuEcHjk/CHBtPDYtUHf/Im4KKZpZmeVduk
+MbQoyqVqkNjOQQEZnFwI/nUAuc432+UcpMjqHB5HNmadh0bCImbcWW78Od1bDdrvSBP02YOH0XK
izJVnko7qp9rjrl+8f0UtYbNAX7Tmqtq7KXEQb5xZeuzYjPkPdu2lqBMm8cDno50Q+7I8IaXH5TN
i4vfvTYJIyKvkE34BWbkFwOAwwrUUuQNVZi/iBmkihmb83ayabQrneo4Ge333if/VjRcMLPlRnLq
0PqEN0ejgSPQQyK1id1skWRBFLiZ/hqpVp2RfJ2zrdJs1Wa9u4ZPWJ/YhNQnTWSOF9qUjdF1lD+N
LtKJzlXEWs6qRU/q4/477zeyNL+iAZeUjnDqBXJNEUZ6TONZw7DO1nQYI/tID85mxlrgBVozrOuu
4UPX6+OR8CpUknKrDXZyzs0NtUWvtcheWfVEL3qhnAdVEMgecMZ1rmC6PnfRzR1Cc2tF5nCcsuJA
mBu6eWUocoDpjLdOsLI2nHkfx6N/hiL6JejFCGGpbfaMQNRbaE5nCjQWE+iMRdTITxUZCFZO8+1+
U8rOZnYdXtpBRreCPDbq0jWauuwqrHUW2GIvuuBrP4nsfL/B5EQkgU4xMuC446ndGTd5zC6aiGW2
s1v/lVcxObFKAgnLEuWhwIY7zFV+SdJi3IaQjlazUYbXSOrz3q456nr7ZnB0v8bYgleQbtDQyOls
kpxIQzUCVpZZC/LdyfjPkV7a4keRFyKLeIvpegwmeYwC/KhmMSIvYjN+rL4XDALPdUO9ui0AICWW
CLalMtp9N9JmwUvKJD1pPbfVnzuSbBvhj8NW0Hi5KfP6PVNZSBK0xiMZxherrVhXJg++TIJLMMhX
nRYizxg1xlejUV3wBiWHcNomhjD3Mmcii3ei3uZRb3qFnXxwjGUHyZyYGfJnX6MYthtJ9er9zNlR
Jgc5445uQmGv6IHDoqGqeEvC1TqYuhl7ID6yNQA3E/HSnd5FHX+G+Njvx1FbuBEDMU+SCx3gl7OV
zu+jTErWNFOz9lVGDaYDwADve0VctjsytzNus7Lcw1CXT0FPxas5jfbWDZwzKZrhpI1as6eoh9Cc
8DWI2Zw8S6cPdvhJklVFZlsrtOGWNdVnM4LQlRKt3yjBJWAyMUOTLSFmaYCkyGNxmPqkhPCmj69t
7z70XK7XLYsab+SaetVkWa3K0EXYVfVPElnDk29POBmiqJwfm7HbdDMrpjyV7AxJVbTUa3mmo77Y
2GMfCZTRdtR5XQzNhPnPAbyoelB1X28iotBBGTYHjBWzG+0HyKQPunaG8H7MBlZj5lBANJTvmk9o
FJPXUskUwyvGyrLCC6DfKjdb+hD95jGqU8a7SQEpZ6D8pC+cJ9pRKB1C+4atYWJCs5V7opQdJQ8t
AmOcCE8zbtx6uuR5bNwEkicEhvRk0PIjKs04WVXxDlw02gZdscUCRpFqb5wrveElAkd6I8v3aDWP
XQAYv2lh2E9N/xjYj5mNAXaMJSkNH+oJrsjW05Y6XbA02tFgmlRkp/tJzW2741DN4HyXFUKVL90L
7Nd2YE+e22zKTsr9AeYxPt4fjF1JA5UuN/oI1ZU94DHieN5HVqP2aSY+ep+0WOUYXmfjh46RH1aD
o4Vb1qzVGc+v+5BmuPaXKtywNlosXAAQDAYs+zzDkjFk8fwQjSJ61yTLJC3mCCefkT/1ebBmKa19
SH2Vz7l7SMEq/5rVaW7u7u25P5sgujA2Q9bFhcT7VKJoLdib2Wzt7zXUMrMTp3GBP4lE3Kp++GpX
TBaKUAYeo2DcLoKhQ7wvOloHymXlRof6CtFwXjt9la8zDNBEE9Z+rMFSCsdwow0cwRmF9d2QrxAP
B2LoLqbNZq/iKfJykrdxfMqY3N3Ye4QATlThYVHgyoYaQ+X95J6GoqRNsV2Mekl7GPU5O+ouzrv7
9Zmq7O2ghGBiUXNxjZJx2/YlZMZpGPbKQRBofFXiMrPzd64cJ4GejfqXHvXloi5Qs1e2olM5Mntx
xFWERJTgAtBSC9dMbVp7BnNXI667i2g1kllpGbBVo4OS+HPjuXZLj2kGVTs0e+JE2jph/HYosgLs
2Wc1B1vwXdW17dqIkWz2NLKtgvBHeXGVMEX382QzZSVx2LCd8G9VMFJjvwhWXZ+8tWPCNLAGHhcB
qEwLpJuUNBkzWtJtQ4Y7j4nRPqhZ30XsQQnKo0oCDHp0tf6G/lzsIyd8CQLc2I3vM/ar5L73I7BY
E/MKLc0KYkphC2yqOuIeNqChG1fHLJ1Dh9Nx06eOWFdxHnstDe4HzCTEKvpWAsWkS6Gz8JOM4Xxh
SBhfB9TT0WQvNQbA9oDpPBb52O375frRjv3BKWsG7D4A5crRaQpZ3kInnu0d9UqbOQ3ao5F9uy9h
BvUyD8CkzTHb0umz6+xJbdSQiy0iPPZvP/sRl8B6J919BtAByU4V+5LFnaEmogkzCX0klIbzMf2L
fr4A8Xdj5FAnRRp/A1Y89GTl4sXGsLO2jcJ9DFj5nmQUbOreDE8D5BICk5PFBsEFSLsMvJXLbmgw
Uv+s9XtbZ7vdkfFd41SYjtNpDEv3qk8/+XxMZDDKs6NC+8h4kQSaRalpC1TCQ/IjdMUAOgDA0u3j
Gun/PkcMSoSaJu++CLzCtj/m59CkjuPXjaHG9djiF5qt6ZLVbre3Xcc4B67+LRtIZ0ikcUhUreKd
Kfy9UYMIMxEnHkt24lxvGdoaRN4B2FByfV9usQJr97GNocUJqGSOAmQchJF2r6HqPGgRpXVwt/Gb
KTbIy2VaqLeuKqeTaY83U6PNFW98vVJVKS8Ir/LSCbjgNLwy+YDPsm1myn3sdKiu+UIxmrMnfG/j
6X5uI1RnCRU9fPrtv//6P//9Mf6f4GcB8QFdJ2/++j88/ijomYiCsP2Xh3/deU/e/V/8/Sf+/PN/
3f4sLt+yn81//KHz8+blX39geRp//6X8Z//2tNbf2m9/euDlsFSnW/eznp5+Nnh670+AP2D5yf/t
N3/7ef8tL1P58/dPH0WXs1F/+klHRv7pb9/a//j9k2Ho91fo1wu0/P6/fXP5C3//tP/4mX7Lf/zb
v/iJ1fr3T5oh/iJdZZq6LljxKv7/6bfh5/1bpvyLZcJMg3nAOdjVTfHpN8Lfbfj7J9v+iyV1vsWh
zsTRdIxPvzVFd/8Wv1A3hO66ttKlQWnQp//3t//pzfvHm/lbzlq3iFgx//7J5G8pf73Hy99mgQ5X
uq0brtQty5W2sPj+x7enKA/4aeO/mOWGLpfK2mOH59yYwJ7vmpxTz6DecQu7VvdUlsmP1E7wXkxt
fmFQrTPpoPErjObTQOrvgYSHOll6FsCEq56hW9ggICBezDqJo396cf/2B/zzEzbkvz5hg15JXgGC
l5ZjKnP5/j89YS5JuLNZJMJfFcPBKikMmuwI3p7+alR1SS4H7lJP3bLrM/KJLHujXPuSBFNBn58l
Wc9p3n9+Ssv79OfX0DClbruG6UohXF2pPz8liPf4pvomZJNk4IaayWwZzp4lx6M1548TmOYvWq/2
NBJgwQ36zxo6y8UAScU4kQAS0UFoZcLsvrh2dyTAg3cNbNiGjTvTeVuuWR/0q74W3/4/z9v8t+et
eMIKzYH/AY92//y8WSUm3cz5cK1Gc0t1dP7IQAqr6BhVXzAbeYOdohf1rWcrcuSBHNKbwUwwN4p8
Szg+f/Ad0pd92hGDIwPfmX/0NvHXEUzpoM2MDZv3KRqm439+2tL59xfcNGzFkcunw7F57f/1oO0q
t8xSkl8thy8ioAUt5+83QS7b/dTb+398aVKRPOnLjc2AGEb+crcSMzgQm2T3P34QA4w8wRMDvSLA
maduy5o7JiRalsH06979a/eHbQnpwuWq9HD/kfs3unTNNnR+rDQRXcuirh+N5qD5UXzF2xdf718W
dB7SlVR8H3v9Swtt5db0gX5rB5CNSmY3lrCsLkTfWjscoCtR183Rymx3w8LFZZQCZcWdi+hrTqzD
RUN2wsp4J6zSrl1zNC4ESaJDNPrN1nH7dyMiPZs4LciJkebRPO8ZE0R/f6wbcXOTo/FH1WYGVXta
dyHxBHNo9m3C/CX4qxEQDeMldRhrrTw1sNEfZMucJ3CKinEQXwuID2KIsA+TEfYn39b70/0eJ7v+
VIx+dmAds3b1nKZl9AX3MLZwzxzXYJ+vzOY4omSsgx7nVGab5iFZbtgLk66hMcqGFrB8oUcEQhl0
3qqmX3jjceEZmaJoKCaZBHCUGwv9lC2lRoEenXPw8yXi5N9veksLjsH02FTMCJOWAI2m0akUVQz8
oPh81c0X7Cfae8u8f8cGFYrP8mWjwHHCYvtt0pkbxuJnjHFmzeQwf50NpTO37DVv1O38Vat8EjBW
PG3n5SGSmr8yGpTN2rKNq1+LUxoghNSUsDL30Bqcg9I4l0381Gd1+3z/UpbBD/HpcDneHxpDHe8H
BrhGgxUSWy2QOzMfn4aYxKrtVM7+19eybIlZy/X9Ubj8WIxVeTPMPi6Z5R9gbQN0GM/BPifOWMu0
O/V62j6N1SzP2Tj8etSmgprdyX+jBjgk3xkQaU79sjiWIf1kddit7YD/MC7+9qpnrjxr+rxOZmnR
Nc90N+u6EBQHDwO95Zy73KO3aziFdQUvp4o8LQ5SWuchxKbBvIwUl7vBwDTRh9IYpxpDKSMy50Ni
Du1iyqM9yQgKqugY0Bzd5QbYOS9O3UJ3VmQuMxzTUHykf6itKjyk0dd2KWjCa4jpvTbw/nVBs5VT
xe4eLt/C960F4Ipy07iRcWoI9TzMZZsc58ULTWxlHQWd9ZTBfbl3khhOvTKGAlyxq4kzb0qwxlhJ
QFICgynj3DqPxutgROoiEmlfgrrX905WfLQODYp9DH/q7mew8lCnFkJvvdRunaO2y2NfHjOLWVJk
sxsCeZkfCaIiYtzvGpOAwTCG2SZwGvOc9emTJFoSjWVxyYquWje45beVEaLYqX4Gr1zRJTOoiT1A
j3HG+IyzdkNRzfRlIlvfLwvh1NEaWkEr61SXOnUlJh+BRMTxpcaFAwJa+BdsThHtCdgsS/jVWS7V
KabwLjZkc20ztVBN7GIV+K717Ja2+UjHppcmMseS0Y9MSqPIGwe26xOwl1L5azNDZSwHx3gazXBb
ADJb0xIQ7cfC6M9hKU+J5T7RK1C8JioBnNj3l4Cd9zXmjLpuRmxt18a0sAsa4Qo/ACpi7LLpUO4K
7xd7NMOmuihYONoEt9uy9cLY3IW4s9agkXsc9f3J0aDyRgMkXYZ24zY1sg8RyZ9FnOoHEZUnQXw1
MIfmsVaV9DIZ8rL5S4ByMrsrlD5gHFLs/T4LPd1iY6uz99u78wgLpDKu1VB+cQtgF78kHJu5VthF
VHIEZYxjZVQQEIEr5mEcARDCibMuNDu/0QoGBjCTLySO5AsfAqCTfDJMlxOh4Xb+m08raBPP1kvN
GamCVMHeT38c8nh61afkrdJU5InJRSAJl8Mjme1D0hubsbGbc9lnzdlJmMfksRo9TZpEqhAQSqd2
aWRzAWDE/XepDR1BSXHloxG93G/ywNyRMMWGPp20jfLL6PyPSXw1D6CsG1O+VdM4v8SOfWADTAa4
GZ4ZB51TBG0PIZyBNYXdR3+2xmsWRSYUHI3q9npr5HK62cMWi79x8uED0qDQ7UKu78NDqSNl0Q8c
nIuONt+kO7txZVx8k5KJQo4OMxBybsoFZ6v5vbX75YsadIhT4XcI1KPnN2lxLnIffbwePnzqw2qh
JyesGl9qWzAcWhS9PtqWDUpIMUz1DV8i4ZbePzA5Z/Q2zIW1mhEKt2lHSYFMBwRjzGs2bTVLIZMZ
uM0aw/EAeVcPIaVwQ3waeAVjkY0mifQVxJbwAlzmSNf2laJUA29wsy5cnRmESqedbxOUAHUYvkz0
jZBLALXVoY7gS5yAafvUd6KBc8gCN6zTtbb8TT3QCFyGhe/pJTkr1OyP1DK/hCl9xZOdk5xutNkj
QgX+sbRLKCxXQeXAupSltS+SFCNo3YRPjtV9H81yZiUj2EVvCdVEmOGSmoTJs16m9pnt5LehiQr0
CtCuhUnv/EDiiQhBJ9d6lg6YiDomKwpjlkhiT0M8WZO/dLbA9U/4q1/9sQu4tpdqOw+UwuX9YDz5
LCa6NvmRQCuElGDR3zbBwk9YMR+VYZDu09SxM9qbZVCu4UKkWMX9JE/F7PwR0bJ69bGL4lzuouk9
VAp0gkPCmNh4vQk2093Vo8TI5cWYpmMyUO4yQy/bZDqRjIxT8GyDN8kq6v+mEBE3q4BrUxX2AaYO
pHL9JhmpVPHgrg1BiSTbLSqfPnQ43KswGOU6lG1wNIr6FMJ8O5dlrTyX2A7FZsziLM5MEMTMVesU
5Gv4QOSZzymIw8ytCur0ZGieWmm9Tk6qHbUq/1zhFiABMj101biiAhdghhHQGoDdmaIMgM3s12/M
pCmAgLNXAKVc2W3jbpymeRz0sD4MaR9sKBR9ScTE3CgElz8hrm9R1JD7Rv+PgOHvlqLf7tiFBm64
SG1gITxFJesKHJQXNif5Ed0HjLsT+JvQgmGfKswKYKhLue7whWDztBoPUB3+IbcTHkbSxvOr70Ni
rLS+/DoFjXUUMYNTgq7yIcQpD2QMRqTDbPTF9d3DFCKEhkZjrkw1/xGgbTG5l8mxZILzECWIV6wx
BVdxf8WEwt4HoRq2BGaeqvtnNnQ2xlh0eDE70pQEltdQ5AF1BrnpcXhT3lketUjjEj5VH3Y9UwVk
w+6b7XXKguGh0jXzgL3IPHT9MR9YuWZxnONpD4/LtrZOMkotspLjrzjjrmsPDMAgqnJSXCej75xq
Te2pG04ImrCsaJebSJI5oLv75NOutxkHcjqhGd1YhTuXkW31Q1lpzmNAIxITxm9YVb4726xyrcdy
oLJUuWj65RTnOIW6hnkYXcy9bvWn3pianYg6ukEQgdvMP6VuX+/QrQmj2ihjFQ0l1EpxrjTsZKAO
hnOls9gSlOPDkqzJ0jhal53/cWPExUgFDvG/cdL3FhLJRjcIgocEtZl/GvhGW6AVds8HiKKKeRck
VNQxLmQEqw0YlxDBw9B6ES5MS6E3xX5U0xXgOiZ2xq9KDU85hms9N3GyDZCAMXz1L35B0mcIwq9O
Ab/yXj83ZiY8LwkcYVymxYOSXyPf2WHPdfBAc/4dOnJJIgSthTt7WurW6lOUnC24vCfdSVrk5zZd
Qe7h2i0eNRaKclLBS51YYCNl8Arl5AOOm4XlECKsoldtRXLmvSTbBExKh2mukUqTJX8Km1ObnoFC
0yH50On5XAT+eoyN8Ibl+cgIllVf2zTbTqu/lHUbQYahd7GrL0aoZfsyBjy4XI6yjkHpWJGTasel
nEFYj9Ax3PNQ0ecJlBFrX8NFBVc78I/5M2Q0+9rJN2mK9vPfPmPSVjcfsgHZUHveVH0fXdIG7F4D
Jm2q58ZL8/wwt8qkSvsL/sFgGwr5jfaDoxt17SEgMX5RbhCz7ahY+iAzPmpAEbqJ4m3dTapjuHhj
RwQ2ICZDrj3QIQqhXnTDzioIsxsoCxtdz4qnyijfJzNwjroPJqocWX0izfQJHelEORCMmqF4tKaT
Gn7aspm/WrF7AM1xmrF5f/EdqhHbJml2VastUmYYPDBrQhNteS/mMmveGrv9KDS3+FBOMh4D8ESn
xk86cIkSlxE9xpzs43CEpBAUZ5PEIvbn2SVjWjNkv68RVAs8zTLlVgS1c/L98FDY+COSpYaNCP02
AUjOtKKkE9vVWhCFyx5QG+3waDn2H45DQAimVg/hyGn4wDDXD4RV7dRMnDky1TanYUKAwLFDR3tl
SowpLVhkOdLuDi/IlfJOWBZFr20LXLArnNE5b4m9bRX0bFm0GHxp+R3j9AVhd1UpRNIuJKKKutt7
ZjGnJ8dPAVU3NTQxpPu7iN/Mg7MGod2ui6bCcFE1YjVbnJODmlaZOqd9Ja4ZIE1OBx7MQoOYFcG+
OrfPgQVmofc79pxOOqEX5IYHzYrRkAjM4xSW3wLk8RcIzJdgDECBgDY5wTof1xJP/5xIcU1dPj1m
ZcGwTin37e16n0PZPKJ8u6uikrkH+jlY98rCZNoeOC0ZoDlc1tSpA1CDcnOTS/tt0JTvZTk6ZNFT
3Rt21JE0KMY6DSXrorCVJ1FYaUCpGWh//XXoB2ZmX0lhSC+nZw2CRx0+1iIyDlVgCDyqrrUzEkzX
FkJdkf7R1RKdYfkstmnuch22wGTWzcGNo6f7GbBIkHhoEQbTZGKxlMaM26itMy8InVfcxfCogbwg
ugc7oQl1nhdLTpUs58PanCANOl8LsycNhEmHvIg4o4Ydei0PLv+XqPPakVvJlugXEaBLmtdyLN9d
baQjvRCySW+SPr/+LpYGuA/T0BnMSDrdrOTO2BErwopYJQbgc2OH/a0bADyzTGgJD0HDIGUJisE8
t83vaq4CqAKQwrzhL66Z5s2WVImpWREHIfd0ZDcmCDfVw3mlZasYzya1O/Np8RqqsNjN7c2uzfft
Og8ag96wbw4uzy9WkopDHtcNlmU0azY5rCTxPRxopXMPKfh2VDq2nYXjmYcsB8z7FHIwl1exW9GX
VnwUldSkPT1ANmIp1e5pRDOzgtYHlsk8Fu9pAUnMk1b+PsWrkkAT3EHVY3ypqercuTnHc6kdFk3O
xPNoZ/4tH/nDpZ1eCLoaN9nNxOgEDnQqZdnXk06p4k27VF/G9p1OHPrDyFRdtGvT2ls3/baDOQkT
Xr57JChPTaUBIFDIVnaW8WqpTh9KSIXa6n/ZhjB/glaLKpFXj5LVaD37MYB7urksHTfvbTudml5i
ODDqEjNZlXz0EpeEz57rORCAtml4C3CqEEGQU1XcxGrEWxTIfpkBLeQSEp5zFmfPl5WLLHZuw+UV
XINNG83vOabeBvNZ881py3O6OOrKBosJZ+wvijqcK/6MryzSf0wgtPm9fbGLxRiTpsUD34Cp3MeG
6x6aeHij6LHcVT4p0WkNMCjdfqjOa08ElFiyOqSAE3MIzq/PTwtO+27D8rA+mTkNRQ31mCaOrf0U
B8m/o9L36z9dLe4N+0SxzV0c6G35IQgA9GF7WnBu/u+T2SgMmvgm4o/cEvDCWKXnog92puv1UeHO
9mNKyEIbnMSM0+m5CWrnMTdkcVtqhurCfOlFcrbpF7pI2sd4CXv8zlBFQ6PhgPGZH9yKQ6QcWQ/a
Pfb6pfoxIHXx/nfro2wM970AQXBWHDWLGMDiXI3Wzm6eAffVrkb6NhJoyEPPztjJkaDDNZexfPat
mUbjrnD0snVs+lCylCINN0ErGfKRBR/gwQnu+QsgwWofxDlhIjIF2BXDIN4GcWr9l1PNmc01mnSf
3UdTFZdqkQO5DmuXAu6nyLmN0mrxz4ANk8sKyMIApm4pxKuLSZwIyQL4i6xtttxfnu/+Pu8OBPfh
45ghJqgwxihv/GFQ5iIZv6oJLUV3jM1QDPUG5zefbaNTjOoMS3bZm3fuptxn8/fncOd5yQSbhx3w
PHJ2sS3svbm/977yTqWirEr6nQEojYBnMAFeMArAcSZ6M9RKYjqbFO/HY2ose1vJOL0LTVeaDQBH
DeGrt4SXGsrXobUyffAzPkVmQzWWXqW3XAElL40L2vr32PCbc2kSnKfKcD7aFt0sTvOtTtG+QuyF
5yzDCl03LiNgLA/NNC8fPh5GW6zte0lmRlnbsWqexCXvDIQrXY4f4bhma9PxyhqfZ5O3W0pL2E4X
NmvRylWPBDrSLZfjYQiwhuZ1ckDBG+/KDDz82gIH8Yg1kL9uLE5Yra5OX9qbisxRxI11eXl+EewG
sXl+5ftlws2oY3A+CTvT9YL8vCUPGluoNQQUz1WS2ng18qBNmGd1mEv8nZ55cYzSPnmVOLTd5B/h
lDqRkeTvtO6iO7S9zQNHkqirdRgQzvfKQ2sszc5zpbkt8aRt5BK4L3lmFRu70PY5Hoz6HJvxa/a0
6pUyI9YlGFK0t2XMc1gnj9YdItd0XNhbNY1Znzjbg5O0mA9SX7bRv+Eu8D5925F70mcQDWw6y0yf
ZOKkppuB8plACXwL89UrUaVv9Vx+6eox2DzPrSVZ7o2tFYncRfJU+5IS6uKLlblphConrwNzfkcx
YCh2XuhGRud8/f+hyUyTatfY4lfPGMEQu0xfTaXfnZEiqMEmFpTSER37/lZa9E5LB/b+vHIZLCtG
qHPD6tzW1Kx7w/55YXHwjA+uHF/zbPAvbfqrEtbrs9+KKgJ1SNg5befe5oPBc6lEhEss+x2A4SYo
9QisubvqBR9ZQAUiAoJrXtnAN8DfwBEbqwTs+QSN5oW8umsrD0eL6HDfYJUTPnqJ25lvhaf+akgU
ZwPzHiLCkf5Qc8g+BwZSlC+JQArV3QuS9N0paTCYwsnYdZ4QZ2TVPauG+tzjvdialYvrv+mKS2YS
MMEnhfu+Z08BuD/CnVdu6BbJIzmVLRFLYq8LK5hzMrdF5JMV4E2/RW83btqtGxoBVL+PkRusKXiY
vTKPJlWZJwqcosHs3x2/4fYh/1Zx92Zwiznwu6xhK1q+UEkwVDikrykQcS7ykMKO9bPgXXuDvTcL
RJC06NTNL8790DRfmyT+yd8zOHqeusJPGg+aSmqcoXRosmF9yWZlflEax4aY0BjDqt/NUxnuXY/e
y1jm06Zw5I+yiIH+SvO7jquA2kBN79WHNtvuSnPO1U9j9zoYUHnDzO13nYFGBn4e45qo79rAG26D
hbd9RV+4BqUjrYSHKMVBWFSvz1mDdscKHSvWr/6gj+k0AScraBW312ziNL5MCaW6nQF64k3KoOSm
aQQbY1j3YP1CM0f6YwFaF1We8cXXjgeRKt1zjBeXGMzCBnYXiEcuVpFXBD9VSpjcSPHwtuapGrh2
DXFWUspmtQzXRK/QoDv0f43Pb60En5x6JIvgDjszd/2t1eSAnNltUye4bDO26lHqNkRisFNHMAeU
Hs84qXdmg7RGgd6eOlb94mjQFaMRZGevJo4TjLDSZVom936oX5zFPUhLuQ9L0gJNgcWmNp191wX+
bnJElLQ06+Q2cQ+7JbHqTORJsrX6sFggnnUZuZECf+I+XWbevhxIxyGoaeobW5IzKj9Be/oC/F+/
tRhb5FIE1275MdjDx2w7zqZSQDLn3Byg8abA6qixmVUNkMWhRzJpwP6E0Aiy1KPbed0EURs47IlL
VXvLWAJ6QXNuf7KAkCAi7fvGPgHWQI7CFdEfVUsYEigVu5Fj95CMSJqTU2GyXUfCtFF635QDiEKP
3eHEDf0iXYXFdyE7a2JL1NAgPQ8vMcmLfI92WEM39qybhwyzU6WP9pmFUDVQ2dwJ0H8jiGSCcF1h
4aF7nXvi1smq6ns29X5tQOcKQRCSUBp3LW50mr5pDzrMuoqjjA1uNmbBI8isSwNIoezVp8Aov/FD
CoPKdQFGEzkxtAAgMwar7t637BBlZsVbj14gnliN6NbG1KPrkmKYlnbIeSFTMNf/JkpSFXRnQy9q
LHXBUH8yTVtvc2VZD0JeJ6Nddkj7YIWY+68kTlj8pgTSgqsu5cyJ5gOVWORXI5XmjqhWcch81FNg
AIQhoaXY4dH0xm+TxQUtr+JHz1j87jpUIqZB8GHPgAeb5lq2JWT0efxtV4U6qrirAU8NGIxJMp/D
5nMgk7pXPBAHz5vSKMff8ZJ17ruRiT+mU4izjodTUkuHT5r0DzNk/Y0rqQXnNhvu8goaoE/KEKA5
FcYF18MNFnjKXr3OOlmO+P1sc5Q9NlK/zM5Etv6Ys/NnrJOH3aTFua6Ct55LYqSIFV1pS6BPQ0x3
GSrn0vUqGmvKDUODZeHQuK+ljkxrvIdN8aVFwuKmQurNnCu94xs6YVrMzRNlNX33OzEr6zyOK3aD
Uui3CsiMEG1+UB5NZaJK+2MKs8lHy32qDtbADs71DE5pMV3qVJknZdNrPbohpodqJtCMVRsvB2YX
pYi7KfeEB8wjStv6B1cRA25982izBFu2oFItguDFdzVPA+3H9kwxES1mfjE1+5a010MNjk3wksZB
5LD+bYBC7GR9vdeONUOcYxICVCd9Yf4wWoV2WqtHgxq86ZDu9zb84GPJHv1sFWaIzS8ldxbA+izX
jhxD+2DHhB6PTZX4SNIJUCMF1E+Vo+McXLf+XvtVTCuB8Yh9iUy+JPGdW8m0rdxZwxwjF9vba7x8
6S5Zjxjrtfa46lQ7R7p9pOMZ8E+PG5/AySuo85eKTeLZmBaKt3irG+RX2f7hqZZ2bjPfyJZLSu4/
0uA8uYP/gp+I5Egi3YsgvLn3hI/ToAFS4DYrf6n6NoIVu7UpHg2z5HXPKXQ1pyV9se3qxXca+w0+
4d9GuMO2XVJ2w/A/ONNZteWNTcQuDFMmuLpGBVkhsNIfb7XX/zd3SXiFtv+VcBHdPz7HYGZxApKJ
OFdrWiRTKbXmZXxq3PpP75J+AXS1SsCde3rOIknAnePfzSObPYT4zjxnn2aIkXCqrG8eQfDtYOMB
VVV4VWt2hO++vwcNMEUYfNtV+/8KQ5PBUzc18SzRnnVJhZ4QikFEQRe3EALxOudXSCQmiYvpnT+k
3fXDYuz9zjahhEBI9AwarunkOTg+1/4SI7UpFf3jqzajZOZsadFIoqZK+TegxvqKpxSqoIwojyZx
babxStoUgN0M0o0Z4F1JOBTbBTxdMyHz6zbfEq9WkUbT2gVZjS20p+MVIa97S+Mbry7/SnLrPU0z
zLp2k705eMHOadAaRz11oLmLLHnkrHLdztKPKjYPzzuTyujtIu/K29m2xWaaRnGnIfBLVdbVpy6t
g7sg2LJjH3HvjY81RnZUAu4u1ZTe63NqKWaoFWtaJac/mMxNblLsOmF2JYF4LZz89oyu46wIN5Pt
n0rhxO95CQgCNqB0vw7kn+55jx3ZXUMCicbF2ZfG3saVek/W6ojME+vTGVJVjaP5CuVIsdIx3ly7
bK8rRfMgU/dB7xMgoXgJISaocQvzL4sInDj8IHC31nP4klgFhF/mYdggrvuS5t9GCUkbi/NPO5PZ
DjN4dy5tr/6WpzsQG2/CHNUjp+pPNM05L1K9SwzPxv5Q0EeR+v8JJLnXrWiUuIxEy/Y+OzlWNUQC
w3Y/lM1Hv/45QSKccwe/c0PcyMCrlQ031yXzAfm9wKVWFS9ODAqU1kUsdEOgz+GcZcfCV0gZMccM
Erny0/fKHhEHZsqxbOZLvRntGJQ13KwiXapN1zAZ4WOjNL1uxFHRvfYiAwS5uFGnbsUzIExeDSjY
zlie4ky+usuojzQZxMEynUjufp+IrX3vel4XjvXbrlPjII3EvlmcnbfADs+ExLlbJItxm9D2wR8M
NYpFIL6E7WhtWRscNFvaqERW/BwNLputHOaIb0zGlhNLzsCPae+OlXmoexOBIe/yre7xw/Skt1/K
udyzSiBkUlb4Rjx9mwVMnDCe0OcRajZzQ5iWhEV20QrVnNtuCclj16hm2ZFBv6rWHu4mbOoZQs1t
DhOkYp2B6DeyN5KH3Vbh4TzkjZldk05U5y6d/o4mcZGBOAI1JNUpH2wwOn74K8BN9S4TXVIkPdMO
OWwd2n8/DM3KQQpfn32XPJJjLtMv8ioIci118DskeNovViMV3T4D3UophRLreqkz/RF3DRTczKIO
yrIqznRvOZHX6Ld5a+QHobryYKMBbnxtxrzH4PW4Ax0phmwJmdD0AqMSNO4E6Ye/DwH5cN3r9+Mj
SD+amYC06dOCFC/WO7Ae7kX5+MaiL3wBl8xaM6OVnt5U45I7cr765Xj3ZryDFloUVNJlvAQQUBsI
5b7YFxrYj8WW6j6bJnoA6dean3aslPHi8/5jonYIdc6e+lZZPPlpYZ6aARoAr9FXQlwkCqeCcMM6
9HG4gBIbiCPnbIjuS7Hme9ftwPQYZoW33huwYfu1tTHHBn3J4lJP1xhFCgFyk3BAlRYhD4hh+RUI
elcdAoSngxrg/4yq8O7PlU4HiOgwpCxxe5fkd1y0LzhTsE0NWMBTm0Czj5+l47JNHIsXa+WV0T8t
HMPe33kVe/X6BSNjfsym+vZ8uAghrs6leV1q2M61VXW9tRJW0e76Fm5ryEzkJ5pvrU6dk2eX9Z28
++c8h8bB1Qswa3REEKasCmanv41pzcWCxXl96hVtz4vL7tFb095yzMt7OKBQ+Bor52wL0u4+NYsw
TZ3taECE8123uNQd4u9KAAroV1drIDHFvbJlYWjc6rgNI6BUDYvXaXzPuw4zDFNKRauUWCzkWdsP
ds8Nj6j4r5RTHgtLwWpf5Q9jytbofiOZ1AtxX8KV9lcnKDq8Ie+FmHZLj7uwZaV4TRsX4ckwIAzV
QGbhd987A4x/bhPRsYvJu3ELOfVZal461/rpFP3OmQtuinFdncqkw+UxdeE2GNwzoO/skMSgWOcw
uE6tAa3D7WaCb6lzoPCS74VpJWgoifdV+fJdC+gAJpJKVKQmsyr5iDoUAEMNZ5uMMdXmvf1bkvuc
NnRYbZ56snIkdQ25aR6mwDdgNZqkSydnuZceZJQhpRQny9rXoJvdE0JGd+w5TLfFMIVnCrOvgZvp
Wyvqj4bNbyFb94Igs67TS242wzYjgvdotDVeEcQvxI5y0AzEYAOz9dcMhr51C1SxocwfsRNcKryS
hzIbDlPmPCAIfJ3W2GtiJfLsYd9g3e9xiASgUlRGY6mbzSV6GHDexcdyWfbVm12ZwHnqFcVVDsUr
q4s+CovZjSiTY+XY5fwtqCNx/Y65pRuyCNpGvRd5aG7dsO35Xsn/Bo+Lkt+LbD+TrCUGGlmuOFcr
dEjMmEtY9tMps4ZKWg8bS/MVNGvGTJDU96x9N8c5f5v8+agRSg8Y09x97NPzanMcRRYLdX4KFzee
wmO/+CR1YEXvRA/99PkshgMZ2FBUvKnWAduLp2YHPtM+k3OMQKQk/yRzNmTlvg35Plv84YdkxnBW
GaqNbI/9O+GLEXjkQCLyGmumb4qsczxJ3o63rUDv4Z3QejcS6N5GxvRRzHrUPA7FxV1ddbY9DpFR
tdT/JfwMDdcJ716uvuDyJiq+Xj+dYaCUzOUDpHB+/PsrhYj8JOondmVHHvzkWndjlEkfj/XIK4yF
ebevjog06RZxON01gawvZobD4TkCCoFuVA6UoMOj2daWdX9qsI4FzIK1jod9RXsnvT5tNOCdddY8
egU70vvveQXsXP5dvTGfrlZMwU+oWCX6svk6071GsXTySsQKAzgLSyY48d6DM/6QvX+j+RpPHvQy
qN/m2zNnlFr7cFWK3Yz1LBkUqAaexU1ppMHdGCwoMCGKvVb7LMjrHTS2hTcsBJJgNT8oxoTISXn9
LD26bk5FUmO2fxWP09ZoQI4ujbQPRZ0febQJFznAPWmLfm2Qsl/GxCDlD8boEA+/mSkkVfd8Ya8R
7IXBNwh2W+xHSxUYN+xS7VVBRwFs80RcMXgdRLeErxPce9uihSPPsBE9bRJ0PaeXrpIGcFGThlzc
eZFpVLiY15VqxvN8obV83oEVZsBaxwHPx5eRFSOfDTqHt2uZlZcnjznUlIsixFlFgYGN9+x3ZGVs
fMu2hL3+2tb2b9Exq/eBYxAbpRYt6OL2DpmKb5A7/hDFiDBhOuKMlTC+hKBsNgW7p4giGJ1X1Wsl
4q+gl+wbk68PDaX9FePVPUi7TnaLOaCLcPxvBRG9a9+2I6K0xT5DOHjL81U75tpAQR3AzdK3Ioeu
6lRLtSb6qoiS6F/PfNkzJ9jaBaNcPeCzpGpZiQFzjRmehEX0mTUEPa/Qbo4DUNhXu8bbHOTULc2P
eM2BIjTNcGkoN8kN3z2yFTTvQ8qn8ak52Tmqs0G50iFrnb+z0fyWKI37AMvFPhks71qQLaXEqm1W
x2sPBKh+72zf8mG5zr+HykoifDtoZ0u/IikCnxZb05123D/kRa9f0tXrZbTNm8UVEwO+NlG0Uvm1
RCcA+X/HnzcReCQ/oINhOfTIrqeAqvGHn+11WAHQdt3g6+IuCYstaIL/FZ0vbk38m7JV7+YqDgd7
/TI4LpC8IEw+MjkGx17GZtTaOU1vFp/z5xcj9zFiw4+T1Ai8JDUQBENW0/FpXCTbn21cdwpPOEfU
wRlN5I/1HKXXB1GpZZFSUFlPLZ+pMwYUvoOBC5c2VRiw6Tx65c9/OAEKWZNQos1onhoQbIV7F2Tj
j/1QjbsUsYEM7PzFQ70g8eYkF3ctZNeWE0YE0vujgTQS1c2EdQIE0qD9MpImy/ZZCbSdoP5kewbh
wRJHh+KffVO09veizzepCuLj7DXl0Td4x0gY91+H5StGu59GmwocObb7CKkh3plq8PdmMi63ose5
vMzkNtOMSzKv+c/OwaFRsZLZs4GmhN61IxtjF5Y+4T6IScOzr+ZIlMBvR9v19+VcLWfdon1bTUlw
JGxZza8NISOn42suGD6J6wMKm6o8IlLc0Hmr14MorCgG0sgloS75SHjTbbTEAy7Oe6GldeqNAd4c
mcEowzCHsSWh3KqfrBdzskjCss0hrv7iidJhR9XPJ6PuAPcrhSFsDOyDdh15Tr97NHefMnS8TdF+
MGVSaJdTNjyQZMavhZdh0Mo/EdXTfGbpOfdtM74PLd31wDoIPizuN5fH8xNJl9ZZuNwm/U+XhLaj
qxaw42aqQfbDnE2/GhH415HTfbvuZfaNP/6B1/x9agXVjA60xljk841JYpcB9Es2g9g/790tBbe3
dlkopevo8s3hUyWx633TlU7QLltcVtS92bTKKFH88AlEb2AZGqcptV/Ydi5va5PnUlc1rCLew7ST
Tu+9FH+14YMUx4iEk8D9W+afcaj7a51P8b62vfeeLVE2rupSFtgv4Y0K82QvucIdipVAWCReTKbn
D+ArPs3mngcofCEMTStDwGRT596M38eTkalM57Sgc+85Kzd9angfgSbvLHg48JL3xZkkzUgJS+If
iF3SeTguP1ke6JWFxbECwvdA1j04rgTL50IY7Bm4vWRv5219p/c56oCCYcmbq1MWBNY2XyPyQ8z2
UM3sM3iHzwc2niZWwXg5dVIDRXTnFw/7EmVC6HPcfeZ90+bWm4GRreW9mnDdsDHvfhva1b0Z+u5L
HxrGI62HD6cUNpRpGhgSWfkRTZqAbBrq16vlMxGt4lHV+qyTBoE1iB/kuj5zTWzXsWuoE0bhvU0l
Cgt3po+ZaWLl64FEXmIKQGNAxQH95U8LToGP6p4klfvJplBcqpRJNCO1yn+48wTTZzyBJx1LkrpP
4/rSq4vQTN7l0qd7uGm8fP95Hb1uunrArUn5J1zar2PP8lDOlBgQG7CuzjyCRE3H+vQ8+Gm22s2s
sq/QOuR9Dup7GoQ6csBy7BA3sRwENOaFfA83+fNB7TTZEbazZ+lBix0kkrs5mfGhlGQdavbdl393
r4AjI0/pPWWDGe+y3OBnOlvuSzhhQ+DPIMnuu94xrcaXWE3BtbRySCyLov4nL6a9a0pu57QVvT5v
wmnebtBUPvkJAYLs7aNyJ8EAkJmHZeAtTP2pv9f5Ks7mQ/jiOcaxXCSeiBVqUGQI7kUCHl7l3JXW
qPHzC5Y9/wD3HJ0YTuu8cfo5vWA6w2YDLqPlcqRdmt3GpH3BX5AA8Qm/t25qvFW5/KgoQjgbY9cd
jYCzYOrxoiWm/YmPvN/aXvvDRCdZC52ND9bx5iksB/4V+nGXFW5Q7ssecngl6lPldD/FvORvbjc4
23Cg5cbXsD4bnrmzWr9UoEx2Y6KbUwkKgyFcvv97/ZYvTwNyEfAs/BNJLRZXhhzGd5uELMwBQFzW
wGAtDV1vug5D8CRMY/vc2ADvuDvKjM90KVlQbjn3egr2oJ4rQMxM2j3dvudlyIejLfeJDCN39aT1
OMSe18qpzqM0xZIuKW+kYIhfVfReHavJDPZDY2OUmVv0lGpovsZM84TU+xb9lLlWj6dQAdQJvfTL
YhpBZMyoj7i++m0j0FJUO/S3fv3i8JBdVtmtkf2fReLOcOC+XP7/i/Qc+pClkx78tMHEs+oMKtdN
+++Xz3/GKrHy6dMHKfYCLhULo9SS6iUnzNIE1QLFq9lxixPHcuq+e+bPMbfSH5On3Ivd1HDhW3QN
x2u5+cfT10a22IQGKFoJ+2TArZd/N7YcUMSlXDlBzcxpyumDrUbhirZH3zt7Ve+fx95hNxuMcJjU
QIQ1FLQmUa4xHgzBXZ9Ty9/5UzMfgyIZicODHJvaPmdDkrPwoynyDkDis7A6wEWZBTWOlcT/Mi+M
CfHXJfzAj+K1XnwU4xKBbnAu2ZP/kLodkcBJ7KtSZcdq1WdDxpPTsppRU+o7DpjxflsG4gRY7r0d
21yCk+4bsHpqIlltbih7M8yquaYZ88zTVbHKY9DtncsYWoeQsuxPhotdyTjyH+knsInqw1/Qo5IV
tAQ4FmKYi5lt2mEVz+9NGZuvU9dYr2Nm0SmIgbkLbJ8Ras7ujgyy+/NXRt6ivk9OcAqGm+/47QPu
2nJzvTjKF8lHF6XG52eNT9YQ58HxWUUENW9cA2TP2ip37VaWzfOLkBPvH1g5G4NjpnFFfp59S5z4
kPKStdqNwYXpzpWcCgdPID4VYcQOWoJ8TdStmjr6VHi5ZjNR0xEZ3MAQAsMs/9n78sZ2D3hc3b0O
JJgvqTP8GkI+V6ndsJyPrZcRtOgmHa0QXk2c3Acw7Hd79iFLybeRDk4YKt74PhUS9cygYmXOwJa0
Np73bs3EdrQUbBvTk3tnPUUdcNlSgUwdAhyByTq9utorz6UR3JtYy1teou/+866ZFUkqL/Ql4Gbw
mj7Li6Bs5LEhMbdNVx0PkttP5Sw6Skvc+jlsqzIzB2zz3Ruhn+QERrrd1MLBSzBHVJOJR8qW7BRk
rAEaSlyP+G7nIyHi8LVw7X67YLjZLao+0XPATy8T1RWbd7Sa2d/TIHsYfhA8rJzI9VNj7ePMPM9F
CUOtyrk+GCreQ8Sjg3wVQXWQTK+4i/lIbIRUih2n0b31FeUqU2k2m6oduoNlUIr6vJ6A12NYcPEb
IDKKW9EY8po4PBRMGzdfwvEIZkYEpq7j08wjEEw2XlvSZ4id7Cv7XX2bSvlnIR7DlTsoX9k/G/t/
LzUBO57ipJhAH9rqu2xe6FdYqa7O4GzMgE80FrPU8sUrweD9vCa+inZw3ju1GYaF7ITnjc61d/Dx
juRte+czJ4kCV6gMrm4wBsRDL86ojAs7EOtqtpzwZL6Ovs+tfMyu1mJPJDEN92Cw3iVvstxE4OUv
OdvQIxemn5RpsgEPp4Wo+RrpSi1CmG7AiOqKiWaKjq3/hQsDXOAGZeUZ72qC4BhLg2MOwW6XxVMd
zYQb+b9x/22RgFkPrZ6a8Z1YFU7qdL5p1RCKzOUhYyt7yTAlXEa3kZz9YbgtTRWH29yz+8vAvY84
pXWWhBFZyrfdF1mU8tJ1EGFXuLPb9kvHFhUzBt7RiVb1pr8Fje5v8fpFNbibRQ63DlFrDHZJL7A9
dw0dPm68c0Xtn59f7PVXuaUJvc1smejpSz/90cNZPLghedpit8BuOSbJ8qdGyITBkLJVDVP+Eit7
gQzjsmUP9t+TUum7hbdnyKOP3gIabtTyw+0o8ngilXoMb/SZro/qqjUHJaQWbUPPR1Ta9ck6+Enp
bKAR6l3cWeYBI7Rx6zNP7B1tR61I6SCy/E9B3yShWJOaZCqHFn9FUPk7wMML44Rx6ko1szEsE8x4
KLjQ2K3H3HHchMukj30aWBt3gb5nplDx26ZjH95RUmJz41t9I2FcfYItG/ZCavOBnniVNiTc9aNO
NlTTouGG20mzJOEJ4H8+1Mb3wgSEGNqaKACnWlZsWlJEr0VNxefYvPY6OequWC7JOpR6amsyGG/L
2s1Ohqg+TdH1APTd9khafbnMsFMc8pv0UKk3Y2LH9/SagpD1TpgfpjflTEfD0ReLkAo+RMpTcQke
/p1Fya/aFf0r8YRfnW5oOJ3Y9JjuGEZxQuS8SLtvcWM8bPajX3LT/8GLx79z43zpMBdvq8Y8jalv
vqEP0MirSbwMZPcmTE0cEv1yKBjgbqkm18z7Q5/KPFuHG0RFFPVfs7IPyUo2azsjwgG0drEF+bF2
4zefc80ibmUvimQrzcZjNJpDTBJ6bUde7WRP3Y0ujjoKRD2wMBP/VX1WYkcYOC8Iue8RRgiY4mE9
yqnmjS6IIz6n/+dPLc9HtcvDzo16yj3ellnyeIaEOCieQbgYP4q5JuJJyyZWZKJx9Sx3AkbkMebI
2/Kpo2FDcNh5lvGFb0V9eD47ur+YOgCiA9FqF7AEAIP2F88uYFbHx1/aIuZpb7zq1DgG9agvKHu/
UgeqYyOgBZV5F9+XEWj8MGE3MYsuPTFMUspAawqORGCfXRk8BjzeMzPmhATNZRvULCj55H1IPNLS
eGfysGaVNCr1Vk/17yzG492DgY9KG1hRNX54Sz7haEOEE5ZH05XizghwUGx6lfWvy3oC/3MFYTT/
VVDleDMgssJb9NG4E/+vNdCQ3TuQTMdpmg4JQV5CLs03FgvVyQJAuHftPDlUc1JFC4HfrTO4y9mc
8p90bpWE6+BFKSOcXgfiq4HLNcjFzU4ZgGtcHUX6z60GTt2JPgIdw8LohhrbmCqtXejgjfJy9K+y
IITaBrzc2zGmEQuakM8HW9HyY7u0azVJ0V99ejA3xkzgKGeRFclxMo7dag5UTWYwRFTJ2WxYSpF7
DJBwPnIh7Ttbkf9yfLgFjreIORfz4IpbeNIXtOQFgQfxLrU1vHJ33jxf4KrOcVQapUmQuiH/6ZGK
JSZxcyzKbjtMJrsZdMZOyKMqztVkV28En8U+9bvkDMKL1H8wXbIymImMEBwK5zS7LTDbFCsII80u
IWU1AKimC70IhGfzVu1BwJKT7rg9FlgptnYQclL42BXoC1SrLMZU2sO+M7Nq3D53cM8vtglHwvGn
dT/6p50a9w2Ol/N/zJ3XdttKtq6fCD0KGbhlpkSKCpYs+wbDYS3knPH0+6uilmW73fucPlfnBkYl
gDKJQtWcf3gs2vTZQo+3mh1S+d3waEQjRsu8EOIiTQ9XUpPdIscaatYH2xaeDzhlIAQddNPGJlRu
NYb2IQ/i9gMeF9ZSjrsxt2JS526yM1m2nVIdyHcl5nAfz+iRtJl4EV5r70d3gHpGVPxOc31ia9gw
elXcYilL9FSgX7jRsB1cx7jPxRk+sc74qgH23ZhBs6oamTJhktiG8BsJznTCQPARMXK34dXcsiJh
53j2gcUCOxrQQNcgDoH4EPsgwINveEAetLgUjpNfxtx2EKslscnrAp9UkLd9Plo3KAMmaCiScttW
qdWtNEJmZ3VA2+vtTLd5WKH0n5RJSIlo47nNdFAlWIbodjfsphzwTWL13S0xKWLDiRietDaN7/qm
/ARFhNfad6MrAIVaUieOJZMZGbDgnBkz3cZBkxTegeexbO8zGxRL60KeHL32sdJasdKb73Pd4nPB
2+mcVMDT2aCsjDboHnFCKTaThQoJjzAcSjnBmLAZ55AFiyQsIl5uXFxSfHNDlKDD0XlTDk75Meed
upSwgyAistx3HJC4OXD+kzoQBH47I0oGkYgHyZJxXrU2jsmhYyXqgplmQ34EH/JsV+V0E8wZNo+g
5W2j+56bubVT+dlBJmljwwE2lJA/IzD4ECHGczRHxOFqpY2Ztc66CVIEWOsA79qZLarnZl8rp35N
MQa4saR2R4xFk17yFB4kfR8JMyYFKwKMM/pn9XcrJJg6eI2r85bisy241/qA/8LcyLeZDFbZHYRc
uyJAIYII+cXR/egnzSGwiBabZWfdjjYEiK5ZAShnTpzc4a6c0S8uES5ZX6dNl4+DZEjYXlr0Cp0Q
sRocM5F9RmET2a9vEQmababbAImcinVAhWgIgeC7LMBRsYUny7pPZl6xkFSYTPCI/8zIg79AvQQa
bhtGdYC0RSIqd0596LqHSlRfFhy12noKHoThnXz227ukE8kxdxE/8luxt1MgYfDIeGESXvAt2FEk
b0nZ9PGj631YJjw0oLiTwkafIO1raeYSfkP2Lto64H/QhjTqp4Z13TYksYvAQwKKTUN42RzIRV3/
/Nbq94COQFR03bec1EDFStYMlvEJVSVACLrvPsDmT29CFP12b+ABmcwXmH3N2bOiLmKirbF7n/ud
0xUW1HTWlrPj17sKpbdDMcxHxbdFjOIwj34AiZTJt52jWyfTHmaZHkKRugflCHrXycj3oNg67JD2
QC09KlAGAwLFBBJgwVImqVzCD+wYCwA4hrhV6W6VpZXZdTtlc+aSpZaHYd6AvaxuYlgBQFyCB8iW
w8n0UYGUUpAz+E3U57HdWCroquaYu7z94p2nZ86HpcyKPT8beCuSDA1xCYVqMGJyyzyxwGoSiaAe
o3OFVK7sgeNLfQuudCUEIcQG15Vs8pjO+UhH5Eunm8HHVQ7tIGLhlnuZPe1OPdQlak2rGXndA+K9
pJcnRImL7rOtIYmbdgZ6ksNkIaQyaEhEeOMlMKe3Az+WYjt2M1BBxB9cUSNrkvnosLI82aLT4p8U
mxwJRIFyoyzzAlyXscWesaqCjxD7Pg15Xb8IA3AZEYm9DbISJpTl3PVSUGaUh957CowGfTc5A3VA
FOReMwL77251OFC3ChViihcEw9ZZCYyToMSzVtkvfCDvwNxDOJYL3Koz1wX3YpSpv0KgVJzUwVXs
8gy0uvCKG6/LJHZLSnSMzFt1Eht7wnXOjToINH5vWnN+RLiOgLfkiqNT92XscQjHQ9Mk3a1b+IEn
EOgkZVJvs3U+4/ncSKnHiRT/fpiDD53UcJ39OrlxIaVfS0Q1d0llEcZA0uPZHnpI/yXoVrdFZxqL
HDCKrTDPAk+oo+XoN0o0dnT876hGwmxI++KQWOZnEsrmR9wr6jUW8R0OQulfKiVaF91d7bXzscOH
ZesWGb5mMlWaOg+Q2CAwEQJyerICmYZkkm16F9vv/K2zzMB+RqvbAenGcVf3w61TJJ+iCrE8GGmk
n4PQ3+lWdjfx7Z364Gg10NNiv/Y2Wk2uwmbO2Mdg7tfEw6GpJ4FOgiEjqBRj1K7lxVOCadLKiLKv
rkRdBwJXO48ZDg8HnLaAQ5CL+RALEjZqNijrjp+3wMoVFXypc4aPN4GY8VG1cj39TqVL+9lDAc3C
VUSLhwWqHOBdppQNXqPZdqiQFJ5J/p7HSM93tg4xJbSX8WEwyw82gJ8qsapzauKS4bUxoITWNS5l
ehq9r3C7oXi69is8tIuYQEimgz9/7g88kdIKAGSDYU7HIeWB8SKz3ojponxsnBThsEqIDNWdxrlR
CCqAH6y3ZageEQmXCA7LByeLYGjZyN/b8lXlib1lQzmZ3J726hjG/gxFDguBxlmID1hYr5RiQK99
zsTZ08lstlAKihTd4d4Nt2HgvGYEZlatB6sa+qKEuDsJGg56dsEoJrkJW++xcwhpBD6WB5Yp+oOC
qLbT/NntW//GGydssVPTOGitvrfafD6mY67D72rsXYJd2bq3vc812eCxs9uXOWfzEJCDPlRBBQIc
VWbCpOHRNfAHVOpVQNDiXZXyHeRjAEnVzXNJ9exPi1Td6rwp2qDyPaA7Qto2G8AM+FLbeiI+w8uV
udgy9W/CthrEf71+l2kkQLWy+ouYrL9xBQ9dEgfpHtGnz8SPzJXb8tYEcDKi/m+cEYdYj8nM9rqE
ENUuLO7xn/VrzDsn13pp/Y9E7DrAzO2hwQABSOTk3s7yoIpmyrpvwppr7cHjOvooaKAzlOgPyCTo
D/hN9lu8F8Eo2YJIQ+g/+YRYWMXZp360L24U+w+p0fkPJTs9P2Cb5PtZsIoWzXzIvQo8sgnkIl48
6ajKBrtllw/eymiubkhYUmG/g83AHjd3jBP7PDuImeDljF49ShuFme37gUW/WJC0HiTpbS74hnC4
KA6THsw8U0W7iiXrG2Tex2kmoVWDOViJebp1e39Y202/m+Xc0OSLB9cE7KXB7hfVYTxO2krLTsEp
KeYJSKFbI7wusdUKLtfp5Spf0vxG4eUr1wLACPAnxouHnPHMf1ovTgo+PqEvDJMcb6okynZqKwmo
GMvfsiXm1VmPMHazTRojuEVWKzmJqTlJCxKnquZXUSYfhLDNW9g1a1EBQAbiCLQCRb3AJ6+hT8mu
kGRDrZ2xwq1Ie/do9s94hG27wMfvCsMC24FUF3ePZF/XsEz9R5SCtjHuGCK6V/T6qhXzDvwjcvw4
easDUVs5KctlYz4Ke93EaPla4lEz4BmYVoPelhCQsAHw7L2AtKFOpLUC6cU7fDRuCwJQa4XcDh1I
wu6sG3fXFQ2xsteoF5IVY8F8SPZd6HqvBl5qU8q8jfzOOQv+IsVAFihYoC2K6EMhLOTS5/HWAM5B
GMZDl2lCbcutYQ8xA9z2qTlewLGkBFbLgIyQm50GP5oumBYcG5uUp4KK8v/7GC5RuK/S8Q4jAmNV
5zCv1eLbx+zp4BYVynGSQR5p87YsG/3GGkKXrWFhPFjkw6vRrNE4GQ3S9RqMIFIoO9s1rUMQMyMy
z2nbHk82OzlWYThDl4ycD1N6cZYSXp+Rt89CE91xIhEKBnVpnz1Qwjc2aMWV49vNs14Vn13BW8+s
7EbB39empyMrNvPKTtvolOblygSoDwy8bTahD9jBgmi+mXwCl7Y91ltYvzoK121xQG4NGVTARURe
SBf6KOOFQpw6D5+RFu5VLnleViWAZKaZyws8vvebEK30zCfdNXU2iNPkEWg1ildVZJJ/dfod2zRy
jG1+GPzKvs1ZnwGDMBywH1F1Z9Q1LNosTe5ns4CSYJgSg6ztWSMQZYX+ifTROtEzDFxChNSzjsdR
dBo6AkYJyydrVz0/hPuJh+FhcpAhRT+y36oIAwRGsIRGDR2gxC6nJd/SunI+TAOcMAi3zmQigBg7
X8gyQTbJwTfXh9LFzNDxiqOvp8QlvBg9dRDaG4zqwpM68PnCEwtWAuFVpLHeWk4z+VHlJVCQimGj
t23lrJx7SQsLz6uIOC7orrPlCbZFr0HXI1kb5tAQugqHNIjAt5GNpvfofyxJFN+pQ9SKTygoQBLl
Qb41x1jb41x3n862cx4kuNtI2P/WMbtWA3UzgghEH0XOiy1DtB5YgT4398Tj78q8qe9aGfv1IoRl
Pd+WExzZ1WUE8EfQf7gLPi+2Vz5Ywu6PvOxXCMR8NgJP33kG6AbTSadTwv7tpPsJ8ndRiaCTmegX
s3qYcoulNIq1LwSINmXWvqIMRlgdDnC4MvoCLAoOUuwO4mfAIT2pkR5Lv9D8K5yrniVQXkJ94YAQ
Ypqw0FKrPXUwNTEdmmlgwwxU6YfSP9plPLF1i2l1VeQP05hdFrspTzpnD6oqdoNvhiHhB0b4UhVp
t1fY7hrxstsQ+f92yMPje+qCn8RN5YPAyubkI1IRiM8Rur+L22SvFs9CCmlMPgBOE7kezwAVCKQI
U3hARDD0p0ffxPsvS78ObnYIokr/lJrm96Cr/i7S4q6v9BB/EoB4gFjn1ww5EJiFrFm08QzkL9tk
mLFu7RmUjFZPpFvCvFzb6FS95m1KWrYT+4jF/4ZVQ3LRJ7EPzcZ8zIRpPkKCQp6eBSmhnMlHlo9Y
YEucSxSOlCEih1PISKldL83RqEW675YcyywR9YcxhsLAD8R/gsI9Ppj2vK6updx/Si041Ca2f7ei
kcW0MoEG89SqATgZeHfjXJ1VY6ST+clF/SXJ6gBJQNCzfh6BGu9KT0qGTVLZaMFJpsyMy5J2X6ZK
HwbADiSO3k4DD5Uzn4ikqkyCOcc7qPoUpIGHdzEUAhc77Bs0IbpV7adir8Mg2tc5S8EZtNDosm32
BHS0kazayjGXGAGDyDwQ67fGMb3TwKjeda3bGOw2WU3gxoHaUCIEAd5/mgOhv9p9rB+sxatJJ0RZ
dlfE7KVKAYBOXUHVhbEz4+Ut5fNyz+g3vNTqtaYjmgFzawIJW5dISoHLPKmyOiRZdTEjqz+kovo6
K0G62GgI88Inmwka9iznCEWh7ad+9aPcGffy0HjeK4oVIbC5LjuArD+rHYld+WxLguXtcN2lZHp3
1dH+r2Tc/yTA/rP++v+7zvv/hzLuhkC2G6H7/yDj/ti3bYyA9l9KEl5qo6sB/6i4O/6/eNvqvrAM
3/FcBKevIu66/y8ymY7j+4auqt8E3D39X8wUpItdXvWGZUht7bZUAu6W/i/d8zwEFlzHhMRk+/+N
gDuOWr+oeFuOadmOwz/IwfP5kMn4VcW7c1pzarVZJKtsyOqWx2MKnzppkNWW4s0lSxXVgfiBFRdX
7yxVQXQAFS51OiAUt8lzMMGq+Nvw96LNZsrKr9dgOxnedlq3WUYLmYEobk96B9uWSCu4X6M0t6rh
WqeaVbnG8wPPCHibjQesNHU8/6hlxtaRFzCSss436jTD5yff2CW4aJ/mykwbyaTgVteBy0y8MTaM
Q9GhQGI0hfkc2KCY34s1S5eTk0MaUa1g8t9a9cExnlXre+c/jVWt7509eSkhb1RhY70BGRatnVkX
63Cx6q1tLGy4HKQU7zSjSM4BymaeLGXSL0zVq6KujW8jfmvwWAie0alZjV70afIWh7m4sS6YxoQr
VHrm1wGDkW3r49g7yxeODHtDRIifXCO0LmPsQduQ9aqbTsZ7r0Z5/94tkW5M71dT3eTVSnk1TLsw
+h5B27MpIAmUQWHDH/WTKik9VHSYyJzJRlVUZ++H3+rUeN5Tn36rVwPyTGQsyeZuqh5zE3iHTOyo
7I5T6nihWtjnWJNRnIlgArFMGwwKrxUtqJJWOBGix7JFdVID1RnuQTBRpHCSKqrDdbBEKp3noRwd
sYUMDypFwqebCP3ZmvhfG5TxjSq91wMFjbm37OdMLdHw3DyqLu/9FAb7vTj1PaG3uP1zt25ZDj/N
V39yRgD//dtU4Lk684rPnkKXeSXf+3UqQAjAIjjba38jLv1MmivfzGy1P0Ze8kpEx/rbS451JKy/
3M7H0QYg7sucue5GaDAYndHpiax1PXufwr6o0VUWXkc3crTW/DS6BYn00ArfQT4qIVe5ys3uC8Dw
/JszW6+iFfaHJR/9PSHD7GCXQfPhlw4k5+0PrAvv3Lznv5XI/ActauobgAYAOmXR88z8MUKmQpVA
ZxIDcvRXUbjtWVVFKUuWzmw96TKTfzC6+N+G54SyVKOuj/k6RJtwa7GSTkGe86PgTCtHvH0qPUUa
MMThqOAsqmTdn/rJumur7DdZbv5MXBg7RJhYZO82LQxYULQycVQZRnCXx87n0ZkjkvlUDS2kINL0
SNGOUzStVeV7Z00gli+voqpmwBF31+tNi/cZwYLoqK7pAJI59ZiVuvUundFadBDTYkMMMlX6Rhry
oM7UQevZvC+9/VaniqpB1b0X/2+HtY6TsD/7527/8R5/uuX7PZAuLby8wz2dOTEu8bWdQI+u2K7E
3t7BVZRVZ4aCCc6Rmwq5t8PsFAAsiFeaCLrVw84utHgjuja9Mzr4o1rtmx+hgfo7F8fBnSomEVrR
Lnm9sypKT/a5qD7+Nihxm7dBIGPhhG/jHvVun3ckWL9+RtukR8a7KSs8eJoBhkxuVA8awaynAO1n
iIcBvgpt6DyhHoktKsTwlXAL+0l1yQU7aBHVD6MefM/sOsYc1w+xz+WgztTB0t3+Vsf3kW8z+qle
Naq6UuLmfnSrkEFHmufHRd6HobvQ3wbERVTj+22KaXhhRuN/WTpz6iCKzwS7onUXt/3VrTMEtn5O
APtKQ2T6FBAg1w62DFuimuVnM4/587WofDCKBSXJIJyOOJtI2yPUzZakM16HvL+PUjv4y68xLsn8
/kvq+TXMqu5tUGlY49F2veSS1+bXKQyWLdGOHpg4OK8Vdu7FfRDqj02dazcKmKkOrRGVh4al+Fs/
VenRr0aWkyypkd+rKtSs3/qpogao0SODa16vd72HulYnr+UOMOcmGyaTgizKg+4AlHDIM+POPiTu
SrUQi98RgXBOc2MTXAAPZN9Cb7sREBcu17rRibpdG2No/1MlXBriQ1qW7n+q/HGx95s6pvGtbJFo
j4P2I7Tp+V4BC9WhF1gPNnZ4fq/vA1TtwjSFAyvxh0rjox0DcSOHe0OF+KLqLIeGM++ySMLUBzxg
NsgxxVvwig+g4Z1vQus/u9jWPmcCxIwTTfmxg6X1AJRoXhUY7HzLcYYb9SL9nNcWTp1xOZ+GybTP
OMDiWYfr4ZdoZLaUXR10Ygjw9ON9GQWw2/Et2TUw2l7k7VSPbpyutyvk7ZLMfrsdUtw/3a7/7XZR
IW7BU8ULQaygOxVe+pf6s69/aBzYmzQFmfL+P+ZOobWWgpG8D3DnApYPtTEXxXXY+38j6KlNFoAd
VP+BvOzSU9JnRR1ubUCyMoXpmWaBAjWMLCVZA90KMKA6VYcixKZdnbEQmVrAocHP3a+V6kKlV9wj
0Z4DFTEDj4iuQ4pu5bchkf+2rY/JOPCl+YDhwH0ib4gTHu3hMCx3KYxOjCywvCOjjApTkdbH/Dpc
dhe++yhme4PIxNfIHsYvQxd8QU97/DJxolnUyKawiK4nogjKh2FEpXka2VknadO+JKKrN5Ooynth
k/sX3ZTdVvDZbg3kHPZ4KNn32QQ1OBqS8KPlEspGXLr4PhBl1CagxStYAFtb9KCtceRDpzJoXoic
IDqEVtj1mk3vZLdzkL9dMzWbt2sK8nr7XEQu8mfxIL4uXYnkVb8YCBFk6SPglAuIyeCEhnbyWIux
urAe3qo2VTV53YQDmucTM6CHatDYha0RIvV273X/xwv5Hj+YnNTUFPnefQMaC4GJfPm8YCuxRks6
OL83YBiKnEWZpuseBu1PDaFsELJBjRC6YZ7LFtlP6Di4DcBA2f52loQOmejFm+/DMMQN6D/1U62L
7BdlOHES9Bm1p9ox92nvbdSmBOCb8aj37kZtb1Rp+aUk2957/hjXZCn0zozZZJ5fFUDAbqv2YUIP
8p79wygzBao6EHX2hxpGwW5qHlTHQY765TrBRFLTCv1t0DjdwdGE9Zx51Z2AQv91rrEHcfQ8v8D/
aM6C/fV6sOP4q2VoWz+dk1fD0JI9NT08HNd8no3mTnVQI13kjy9WkZJld3O2XAWwYT0wy62XDajo
dv7sYiteumeWp8GtnXfrRla91ysJUNUDijImj3pSYRjIANVgeg50E7MUwa3JWDfq4hWmXMuBl0p4
34PHvUePot6LWQacZVHVqVa2598tNxuO71X+kLq3mCreDtMU3ate6mC7dbSxK33aqmu8X5xg+AoC
63z3fu33+/12kaLVvrPP7o/v14AB4N4SxLtlK5hvh8jErEhlfeTXyFdkeG0frdWX2oSf1DesvsJ/
vubITnCIUiU3RWqG38T7z+Cfr/iXK/77NX778fzxOuoSv1wZEu9Pd/7tGv/+k+SzWEhCYtiNpvUy
xsG9OvhDsDU1CQ3/UcXzgzp9Xi/H6UcdAWdtDWUC9ImsC/F9vkevAawBL7v1T2Mj7EXzIfr2XlVh
tXjXGM26DjtLY9nK+B93LQvTv36Q97uqi6tu73dNFjLHqzkIUD80qs/plPzbXaM0/emuPYGpu3ho
3z5bR15pJRZt69k9xMzrJ/nxd16vbjTR2994Lf/296mPFXdLfSPv9P7Bf/x973/yr3+jKll+/n2x
oZT4/Q6Srvuo+F04uucbs4qqfeBGw1PDwv5czN4HrYr9au0u9tdi7utTnsMpqfGaOPBfbqyvrVwo
A5z1qEa+XyiC5vM0Ls31QqoUtIZ3M8TTZ/WWHSHh7Sthvqh3MqJaJcAl+Y7+6cWtlLQiEiXE/PUX
NUx1UfVkeJbbubvYvKuf69hdqwhKpyfimPezvhllQGW2LSTEWm04/+imQia4tWFU7Jo6xJL04MqE
1NfQLm+syTLqjSdm9+TIQ0rO0DYQBnAtHVhE5pdYJjoYBiERIcXN+Q42gkTLycrmAaPZm2KZlrtq
yMVd1SCAToT91MjSEPiDsRqnJTzgHk9uXZUtZ4bM7MwzWSA8fHd55C1318oM9ZxzNj6pa1ljuZyS
NP/meznqcCiVQZ0AgnxQ5XTK2wc/dpuHLG+jQ+rWLE9kUR2cHu4yRrALklmoEeTC3GFjt+60x7bK
h/ml1XTWDbVDrsqO3NvcmMyPdirWemgmz0kc+hdzbL/YmWZ+dJM8PWi+38I6aK2Pvw3yUKBWgwSb
t8vI25lvJw+DdMU+vrp4iTc/5Qni7TIgFlYxatOtrm/V14Yycrry8umtGysVrLt8vj++HYHn0u20
9DJ21n1RHExLJp4w+GLro8pGpCJrb61VDcv++tL1Z1Q1ye+Wx5EsJpojjvZYJ4C5Bu74vcw+Amwu
v2GqXq4btqH3710NQBhPqqu3iPG2w02dLeb1qjOyDreRF1W3yezZwIBgatqhqG7dAN1Kw4aJo1pb
y7JXoI/M5zqoYW7J4iKL//vYekIxGtGtQXsa7cA+ZcLFpq0phvtSN7R9ZZrEVTXUc7ohQhzK7fpn
tOgKkhea/d00/1ZRIzBGT5HWm69qdFZ4+GL9OrqviKywSW+folwvP7S26PaBF8bbwRqM5/ciMtnm
tYiiVbSthfdza/tr8b1VdVZjneZDO7XFZkap9SzqAEXxopi2tdtEwHCdp2QanO8C9emiHMRrbdVs
Xiz0QdDRiU9eCbe1QzFYddWi7KMOVJUN+xI/iQBQXCjXzsNQgxMPrb+TBHmuNu6+zA00Bh+C6qNX
NmLXZuxMSqgpeMvo7W7Cremn4WVR7WGvW383lXOYe637opvuU5OhHYc6oWjvPEmTcpK82ztT5bB7
1gqEq1MCmUEzsifn0RwdltpWXX75U48hOrvY7iGuWuffPDiR45TNnxq7GSVhPsV4K8zu0a0COvNL
j8nFN8ly+AYGJGXnj5014LKsSeg4m+k3F3ZVLIpOEF7hx7rBCYr9iMJ/xup4PVfdDPRwt2XOBqEM
xvsOc5aLjQ7kc6X196ieexe16JRtqqSWp2DyfirJthaI60W1/fu4uk/rrWGYXo3eyxix1AsxWVVP
AcLY/d5DbWGrnoL34nurI1vfi6pzEvXe5S1q2YXzsq7ixHxOvLbbmnkCCEQWPT/v0LlFJZF8/M/F
91bVuQ2Gt9b/aiyJc3vjq2dSGwJoAhZk+KyCn5vAktR3qqwOthXtchd/pJ6VLSgr2Uc1oKsCTsgJ
X4LImbc5ocODMsiaEWEah8VCRtpNQTCWMI3kFOmi7LjNBaqvsZoK6TYUhfWEaXh68SDK/NRtqbrm
oHLZ8mrv3a5Xk8MT1G6uN03qfttGRXlnZI23SkYoFpFWs4UFyFccHCy50Eit2buoSh/zv9BO7lVV
r1DPFQ4rmRxWsmTgVTOALdLR8ke7ClC0E6OTooeRs08aw9lWeWLcRFpq3aPiy+Qog8194KHAWjmv
f+ohvqJyU5+E5GVagQVvb27uqqnpHlUVMbAZOvuckgOwRbb2MvORhSPuQ/9hQFI7H0Skd6sQU7Gd
J0PSSZWZN6MLhjhRQWsjsR7j8XskC6omG9uvQdsAGZNVzYw8tT6gHqOKarTW5TzNZp9/qMSgRmdx
MZ0h7d23ct/CdoJdDfRrnElJM/9UZ6s9S1FCmcXVEGQdThSyylA7GFX+MexaN+bsjisTeM3isNbt
A5bOijCBTbxxIVpwBKNA+FJyKMJcfJu0EcS2bdpPv/WvovraXzWigbHShIfwS24jRIRjF4ISMjWk
Dn6C2k05tDeqdO2COPJbq5BnqQ2YcvU+RJ2VFmytJWecNqeb/z1ZQpL2l1yJzJV6WGvrPD54LpHT
/S1tGoPBzFB2LzdRi8OrA828QF7XcGVWEnCjEDdM3BEK8IW4Hqbcfjt7r0O1Utz08vBb3XtRtap+
AYLCaMVDK5qXolmXZhVDdDB53VZlHiDc50xIGKhTQLMRXnK7uO6Wm2lKl5uiiPscHRJOVaU6hLI5
NUasUtXptdLJn0oSVTvYXjGrc5kBiJIGRrosY3vQoivhDlBrhOZi2kIsaipfEEPxD9ZUb6fBAmAh
BNJGfrgpQQGhEvUla8ElB918M+UjivNLc4HdwL54boOTjVYLaVVIxjjPbm3MgPA67jex47xUQ49v
kDHoRCYD+AyBh7hnAyXA0cXBhDgd6Sl6AEMFy0oQlqvHZQ2ye965bK2RIXcLpJkHE9dcM8P2OJtw
jnuJfEvIye2yYHjiC50/omq+W6GU3/FnID64bOIM/C1Lqtd2KaP1YpHM7JL+vo0QuEiMCxG8lylr
A0gozmZC3dkjUdShWAkDbKX3/oqs7kVKBeGlxhOFVk40PY62/7DAPdgsIH2bUJuAwKVIbkbYnBG9
bjS8n7U6ubMaVI7ILdfbJiIshh5fuM5ZkqN4YSJz0X8JtU5bY+wdb6wWCIrZ4dqTe7ile8exNY8C
jdU6xxPii0MeZE0fUKdoyIvePBqg8baw4FgI+4hAQ1c8jcL54KQhvtMOnGrbZyOCZDbhy/hLsCDg
E2Ciu0NuDD+n6EzafmcgD7/W46y/AR2NafUamMIWdWVkicwG7D8R0FUURgjmAfLDpmlVNTloM3zy
rFr7O6hHHe+7jPV5Cn4xqUAcEcrCeRZ2s/0U22G1En6VHgLNvF9S7ZuDPOHZwpch7JwX29S+QpZe
sX77mBC6JplrfkvN+Mb0C5tZzOSnieeJGOO/RFC9oouA3UvmajtHXyBFZ84DFI9orSPG2dfTOZp1
nI+iLN3lWFKReUvuDWex8TP5bAWsYcDSPdbYgyAx5z/xytXQYg7tXTk9LEUYPwa9hzaNDGQzE5xx
OXRfStEeIHzd+W23Lm3C5O2Ed2efcU8ufAAf/4KJ5nhso+bFSKBSRlr14PWIbZWzqe8TDBnwxxDh
tjOrlzIaEe+DJrzHDAxuph3ZO6wlHkJRR7vME+MKMox2Y/bfO/HFsuuuXuXacS6DZF934jB07km3
IFoMtrBuhd7jPnjwReIcRN3gLtUmn0meHRp/sThgEt22AcQibMqY3U1vizFiCvTWxeq3GJb1bA7G
JrWaGzH3w00hMWGNl6MeDFl6H7UxWIzKi7HIapighj7bFgD4fDEerSSJdv6yoGJiFMg+XWqy0HtR
FtpmqaWSflQdFWLeHoDUNZm3H5G4GFNTO+N7oJ+jdm0Z4qIFy3TqjYmJJyLPB32m2kKJ8Lc1rCDo
XP0DujfbsHaw3VjQABwQ5FmDbfHvgsh70PX6ZEfddNO7xbmuJ/2mMvFyDMJuxZ8znwsPWw7WgsO5
WBbM68KDGwYmMUTCPCJjT2em7meRzIg5lpgjD222qVELx7QGBSETKKs99OPRiMn1DDouesZmGp59
JzOBt2IgnKFRDAowXlu1PR27ZZrXRHXTIynlVx3mbC8SotA5LmNoUSM7mBzLZgkQSJm/DJbenLC0
4SlfNsiM64ean9t6lHwF9H2OttU91lapH129nrddMwB5MDA98AIp24Cpryei+dbvAO1Zc60L7pm0
By/3T7wW+bx4JdnudBtkbnTKwz4+qTOtS0oUDGRZG5zxxrezg1MUn2xzmv/uvZMHkHQd9sm0W/wI
lnbm+J8SBFpXwVSPd0keDg957H41ZL1vD3hjECVAfr8znr2q2NtR63/CrLJiuFEcVDfUyOxq7j7B
3bcPtmc5mJKo0bi2Tbb9wXXgWvcJXk5qdM3GfeXoqX5vek15wQ8A6Qh5WcPED9kVUXgO4rp4MrD/
Eq3ngMRGKXyo7eamQsksu56q8qxF7Y06+2Pzn/r83vG3S+j5ISzNedWNQR5vF1SDNnqBX/0CsYWN
DYcW+vwFoxd/Laa5RUkSRWreWVRG9QScumrq3bXSGGxe2ql94kXGJIsg4lnH5fjFtKsPc5jMF6O3
khfTFMfEr5YHIUvtgvkn/2tPdt8kL2tVZ7S29TTG+VrVeXpdH3SPvSVw7EuW2+MqjuL4c2RB7iQM
NJ0Rm0wxPRJfTGF0eyiz5xbIbrJgti5ACsjD4Js9wKgf5Q4tmO/dgnUYPHoNYz8Os5i0k69jtQXd
01r5bG5vw962btVZZsYkRT9iOLj8VBEkkHyuXVUHF/w2bwA5CjPMeyL2yaEsSZt1GTDSPOq60xCY
rKzrpP+UIMC9n7rCNHamCRjYRkmGZYK5Jpjg3pYu3hdD1r2dBfnwP6R92XLcuLblr3T0czOCIAmC
fOiXHJWTLMmyXfYLo46rijPBefr6u7CZEtJZLlffvhEncIA9kWVJJLix91pbvzIyPKXKFufo6K+k
wVLLO5lfTO2pylc1Gu33JnrbnSBPT9jrpifmhQDXQRP6Okz7HIRnGIIEgxUX6NnjJVI/ozjSICf3
OqveZ/HQG7i/BMeOZjcdaQhKfICvmJdNgFoyu6P5iEQGigiwn5endg6R5KnAV2bW7WFRSGATnIIK
D8YVTVGKgN4Sj4XIFeBfLTDmeP0v22AuftwGc+YAT8lxXVQGMRvdedaPJUOGBOWYDzqXF+ZnxakS
HrIRaFk7A0sGkKbY46EZLsRDloq4SU2DLuym5VTFDvrvdxyl6fywmKH7I9uAuH4CSV2GQjlVBQ7Y
FghJH9ozwha5Xx6RztiUBcAMyg4QAi5vvMfOtgGeoeh1fRy7o5rbeAadpbeISEkDQAg+oosRrAzv
9jTzeYtGUoF6HYpBMu0/oGOe20sskpJese6B24752ztzQ90BtjJXul91G2RBoZk1Lnegw5My7grw
2sbfEqfCnipB3JfYwaPLxEu4yaug2PiRM56N9wHbo7zDD1t+StLA2UeDzQHsoNSLJkRX46YfgcRa
tiGO/CiaBIinpajPyNCLeyc8tn32tULn7z6eI3kmdJhUzXorNdA/36OUOpHYTeVStcWRniyBf1jw
A/LBDxmQ5Q6k4DEq7+e298wLOXYM5ROk0YPjxbsIlC7oSS6nEw0L0BlgZj8ZDYrhCyDd4C2s1DcQ
aEC+BBoa8XYv01rhSSmnXLWcLDIua/cBTFwPN/+BKZKUFkBaJrMCZC8p8tafV4rrcrv8UxdOz1GF
MP2VTLNMfnvzKKICIAlV113/4emfjpbyPYDXzOPal+WEMhnGww/YeKDZIucC3RETsB0bGZbbGgzQ
68HDbRK8rptNxROZOCn9O0TltlO7BTKpZhMlLjFY6s9KTR6SZDrMYjM22WKzLMmS4jS8i/YR2Neu
cSIbyFnqomTCGFDzPV+cjNaxvzgc3V7ohgTIeYdl447oAPQzICkGFbTjM5goxs8pj2wQu4HV4ddO
VW03OGN3Uk8goWg025nwItRAXd+hFX1g3BcHkpOIWsJpmbgGAKdz73AnJwvlGTdMAAEGwVrA++zi
epxB2GeHe3wDqq5rlbuyqy/D6KYALEnnZ+bMr8uxS+CH2MrVVytAyS9Wo+tM2ip7j0VnA++xyMod
x1c6GkjjAbAnZeJtuAg2S4EJSqD8dVg6xlJsQ2UmQFFOj7ER/UcXk5C8wzFcid+bpeCGRIDc8NHs
hqr/hRW1Kyw08cPVrXz0TNuOKpsMrX4LSDFmAEh2VaEJ65FgK50JzYmgrGAzSIz2P64M9IRe4ANC
JPAvku49AldkAPissB/whZh8ToWbdKDqmIGmRuesI/6JtzVwF5cDYZJJe/a2UsyA5FcN5nTcG/Xt
VbacyOq1PpOlWOQnTY6N6YBTRKq66MoZmbRCxMBdRSEHydCXAuxltCbRCqmY8cLn6lrboco38GIv
93XjmmuzqcDF/u9BJpDzRdHc/mZmCuEz/TOPPSD4liC+lbMndxOwu4CXkwM+XxTgZ+E42UALBzac
PAz+RJPTnVOlnNAgbuL3IAdofzqdeNwBVirLAHtAa5Tc/t5USb9oSRQFJR5hfMTLAX/q8BnwBodA
eS5rJVSOtoXGtI60nmcA9VMEw+ZrM5vl1x6w/IcUfc0bfLMDewK9U+YYzU+smwecJFd/hcNQfRUu
+j/9LueHFjArX8+zsiXXXLlSpHfXYYgUhKD1GQjQwwocM/n30c6Pk+M4X7KkqnZWV4XHso/MZ20R
Ftlxljn/Yk8e2tVyBgqT+fcRTUwvMSB0XsK45VtkrlT375sMSFX41ymRuSATUkj/gwsSnGeS4E3T
gAH453G0D8WZpQ3sPnHouOg+OoCYOrmt8xet+qDAGXBkPwft7FwmhQmDD/wA0DxptyEltoblywD4
+b7DQbNXx8M6RpvAAykBMeVRMFpRRBWsH33n0qrQFMyOq27jJHGybRx0bwOQInwA4Caee7NwPgKj
wnmuR5QG2gNggxrAYaPCcOLHMEU56J2xm4IZqISxCzDtU9nN6nN9WFnlmD8RewOA6uoL9+dzn2FD
u44K5MuBnR4tYCME2esBZHnjRUDEIA+SFQMOfNt87I6OAiUhBTrNlsAk6tuhuoDB46ydOtzEEpxk
ZFY3AbZc5sd49JtvHi9eAf4V/gU2vNVQTCDgypJhHQDz9U8mjE8dzoK/BS4Q94CAFH6qXbPf8NQG
wxjw83aJXVlnVGKMB5R9AQUxNP0zGB+nnTX04skFR9hmkqL6VDadtaLrAR/4tY+Gn16vm/xPbe1e
rxfLKvpUjf31etGYtNtf74CZe5cI5hYO7pEOsTzHtLnrCVVU//33l7gIm//7v9n/iRK3sQaA376O
wJ1wPZW5VO0BXYm9N5LTE1Jp6D0g2aL2wSN35Gazs9Bg6jzaMgfIQiXdxS92QV0wzBZfA5QzAga4
DWTFpB6QacCPZYPqQPmIxKB9BgsFsFNRDbvJVU/ogDJXknHUfrMVyYjehYw9GC/xFplvPZvgWTfy
bREfejdEgz/BoIw0NbqyAnELYFGQWq1OCfhlgOMwPISsQ/MnyW580nD+ifuNLYVDx+sSRMOtxAao
kiO3BpIWmIaORp0iz6AGmtFACgBGY8utTOIuCIE18G6j1dqaZiEZaqEOQTIaKIxvNIhIag9tDcC1
msHrOgHgblspCF0aUId5nXXik9egwpnEyFZcxTgUdvbJOAJdUJlqBS19bA1WUZvUyKPCw+/8cYlL
y7H71LaonyZTGuhyopS3Ie/i6pAUzQzc+DC7abAPpvkKzILvGhONx3jXA5r0CsxCMkJncdFIKEGQ
c1WTggbCc6FZLsJ5k/t9C+iUTKLMDjuFChUkK1rqQSikNL3Mx+zB9vPsiNJmdIZFkqPdJsi5vJRj
hsu9R9B+0gEA76//Li20wf2vUgLIFnhV6L4TpitsH71zwmNcmA737r5Mpd2zYSy96Jg20yvIY1Fl
rABn9GCXrntOFKaTljUgO0i4CRqdn9jeyMDft/3HmDd2FOV/GFOAiLNfUVC622xi6wrchP+/94hK
DrzbrPDJyIESMYkqBg8t2Pok6Nyeqgm8mU4YfyQRct/Zxny3CKLhm5u7HTB4wjAGFQkecRLfPzEA
DuR1Fv1EpuxCnPWgKx4d+HxM7WpFKBE0MGyADqha2tyIHMAVyngCrxkJb1xupil2DtqRKR8gP4Bl
HlicaG8xDGCOxAKURIMJpjnCwmMiBrsrmgnORQlokEUYTkDJA0pfg1Y7N95pG+1CsxhHS0C3/Gvu
8QGore4j3VySHO6i0NVI9rNLUljSgmBN4G06o686n4EFbpTXISplfXTBAGHY4a2czGozVicOypjW
TsywJksdhlvhtyICu5RFWh26GIvpNq52WeI2HLhEvQDxmfa5iXHvrm+DZhXKsY4tB8PZ++3pMHe3
SIqb0NrFt8TXuY/YTv/nL9clExLGNpB4/KRgK9sCgJse3KHeA9cwOGgRzUJ8qdyYTZbLANwLRFn2
o/+dHfn+t2PeBdHLBS3+fxBvACjM8p+hg77foy3H118/YwEL9LdnLKDJcQLOTHQRO8K6OwSv02q2
TcvBp4EBhB0c9OIhgL1IGvTlAlKB1szy0cnQczYACvFOnijl2ACKBqdkwPuFJ9mTnGZjZuanxAYd
kDLVcrIdQ58dmwFUwErJQpGwFU27Gtiftptf7kK2tj2vxxxgxvQwHbM6WBdmECDZjjcByWTpAbBf
r4GG7J43N0/gm+ldkBvN7XT0bJwI/llZffQxaXK2Bz14eciAA/JkA9IJN6DqsObfBDoi/8hHPGC0
KQf4zWLaTWgRsszCR7WkNaCoIh06AA4i//7UxPxoVw0704pgT/DEbgBZFHuLhY0Tvqemdds9KLBB
V2UqfBTDGruLnRf7xY1kKlRgsGsoUuhQOfaGxqrlct6OneKBfcAXYn9qCWmK2Wax66z2uiZN45sy
WGsj8Pc2p+7omqNfAvXDQOfd7dyc2/lwrdaqRjPfNYokO5geOgvJ1gEtKWjgcB/QHGU/+gVwwFdk
AFGUp84jLWjgEfA84afFJHkLR+IlACF/hvMSUxu9iXUA0xoA21IQyfn1UglIFM8hB06FJT9R8oOy
G3XQyidDvN5Juh64aG+l8PhIIBtyoDp2krzFwXEkP6BtIFu9GS419W+hb1YRKqMdVW/fXi+7ZFze
/OgmvNkI0VdSghqtnWqg8+B0hmaRWtJMK4YB8BdTyS+55+I4+t2B5HdLHYkUOpxWkBste9cFb0oF
MKe5dB0QkKvQ5IJuk7ZcJR6+ElbaU7IW66uOi3UUBDhJfr/3tin/8Jnh7yoQ/AFXE5hclvRVh7Vq
bLRGUPJuRCQlDohS9F6pDkg9ZIbIr2rscZH2UT5avYSgaFyFSEYfqFTvNjfXIR+ykSqOG6GXc68t
O/ydLN5kSAqAk9cAWrTMzaCo7EzHzuQKXCnRidalmtGywfnm4Vpq6DMPLSrpvM6zzsNZUw7y7BYs
Qlvu4cxhtpAePSk10pxv6omXV7Ut/Q7RAWhL3pkzoD0lEq24JGrQcUwDf2JkSHFIa5m4vc6rcD51
TvlsoAKknBKpQMmqddnwYMVKUG3VhMJAKGaJkQkG3hinPpPeVvqUYBhIn0njaAgrAYssknCA7Uyc
lTT6erusA/XV4qmBZjRoG7RjHQ2njlHqJat9BNqmlwTpmCcLNTeoRPJfSMT9Id6WXeVtaUmKINwA
67d9CVzHewEoUbMLZWqq8qWrkw0+kppVxgfyKUfP29s4elsbBp+KdW/HHzqjsi/LNQOACBq5wVa0
rEEOvMpQQucoejZ8WFVHvC6B5IiV35vuRRO40bLFmcJ6ioCAS4rIkPZaGCN6LcAfeCIMLRfkdkCq
Ves69kDJWJ+nDsVatCDxjQV5kCbDT7Nc0VQLdZQxBU4/mtQLidbV4InsdETtoWXaBLySb6G1sFT3
ppeTFyLn3QNCEZBybtYPnyxP/AFMO+tCK69zcXqaTUheKCXqOMCHW/UukGSVbSrxmRxOQJgFY9Cv
tyqM36VpTOAaIL0ChBPPdQS37tM0w+hFPs6ljGPvu2Bypvd821Zf6zCc97cvbP21FTWJvS9Y8GVG
jZ+/o13BnSO40Ptq2U6QGghHIC0QoL9xFJJ5MqOoK7JcML81kXUKK4EvGtLQepmhSP8qXPSkAowq
KH28IF+TkfZZbHwwHwNaFuBKTl52qHkFQxQgxwI0WsQA5fVyE1S9SM0j2Rs8k6JJUfKgmjePtCSF
DFKcH7feB/Lq08i8oJn3RDoSUfAG/eB4778FouAidL2tDtTnM6jO6yk/xnlfPtXyu+tlQEBUheE0
EMS4lnl9Z24Afxms7hS0JA9tfCdjqrAcAKmfPCk/RJHRPxZTHbAVEu39I+A6PZxWKPa/BE+GDQkD
03w166A6xCi7Y+hAAT+0V7fDJUo/3ohIHoS22BtJmQA6H6HJnxSD8vJBqbOEJxlplwjv1yAFKo/l
HnwkqNwKGuNS9WD/bmNUjqkVoEAV9TFmeigG+ZqZgfGgRdoM39vgCBmBEfMz//fg2uEuiAouTesa
3JBmsfr1X5dw7r4DVDmsy1zftGwf5bD8DjgkRB3Z7NcV3uig/C6jZ4OLYaFtQ/nocG7U4BOX27JG
Lg9nHb/RgtjdtNnPZFGUNsDLaNqNaw0hCvkUO/kSr3dBC0frogcheG38Rgst1vHuZEb4FlSb0GxR
9IPT+Bd0qaHKTn0ELh9nBpdnyXOwgxCzF2mGMEd+Zpn2wAPrPRBG0PJevTjJtDiDGvAtBn203X2v
DSrOZCGpcqe4W4Liff/rHyWz1c/qNm8mAJ/PXYbqZGZbtn0PAtMPnSuDaZhOsdqRZWFnHZm8DEUc
HWWeWUcw4FhHEushUVa0BPJpZa9pemfdgQ4iB1ITvBmgj/MlNHhs8U4g02WqgzbkQOsb1eKrb8Kc
LkAWCJer37iQnza7v8K9pTa/uTlyF+kkUfID2GOJratcEVltN1f4MPVAoAhgC3EJBwEa6cyp/BZl
0XN+AsllYjwoVSHNcb9Y+mb37IrmlUirgX8MhAWrKkCGC/K41RTjQLqMJrNZSK21kMydOLGaIzrD
UEWpLAdADw8o9wCkgzPG7dr00wq4dR4y8Y4N6o7VMiexZbZiW0QowKwJAJ+EbdhVp/t1r4SkxgcD
Qi36ZV62oCK0UE2E+lxcy5mtXYPykrVV4fwiT1g37meUWz1MU/+5zJoW/yC90Vx4cgyGrCxwnoCm
BPSPHBZlNwHaEi+fdOeCuuYRf3QcLZAV2BUdFdBRQrQnumzjmKjhaGX7mQxpmNquNpEaZBSfROSA
BwWiqCsZbvP0678MFDb97S8DBf9AXgOIm4nNhHWXUZ6avJfAhZxPgEdy9wReQ4NGprkDtEn8wtia
wv5OcgK1IcycMPBalM39E9aOxtX5WXhQgsJZ26RADN32o/tdi7RbbWb/4XUU4Ki/A6RYjA/ldrSC
Q8a750pg67yxlCILG4AQV6qRhoQTDloAFzE8h0OVePu06PHFDoLBPVn3Od6S+IWFjYozx/wtNCl0
MLoeDUOW4vg5n1CADpSK5KUDUyrygAouNgtKefLweDnwod5WocJDJhkNZLJY6zXN7kPQ9rVEsSsg
sAs3PEhUVWqX+xBoMwn4mjpzmevtRsefXofZax8FA6UNVXugyjrfNh4olqli5EezIQITy9gVx1LM
xgGtSgW/4N30CESOXnUuYdk7RrSvDTCUGwEQwE114o78y2Mfpd3HPrH8ywAUqxXJo6ky1wMb0EeH
OvPPqCzf4Gus+jqiK2ZP7tGAZYSCJXIPZAgACfzNrEheuqMFYEnja1I5ewtUlIe7FmVqViYZdSzT
UsuG0F68DMd6gyohO2cGtKxiWADZb7VBBxJwb2Ic6qDG3N12RZD5OxLSkPfCPrRBg7Zf2OkBKMu3
S1JYE+h62gg1vtquoD05YFObVTICmKExg8lFY7MRnZZpF1vRidZWKONlRksaihQtQiIBrAYcaPCt
5McAJAWfewTg1FCCi1DHpmmqpUBNWVu+ifpLlmRbQ52q6Q9S+j71bIBFodMDmpqZ3ir1/XQr6FjN
UPwH2oeWteIYJhufOBJISCH/0ZC0DjrjHBxgpwHobs1AgBou6cbPKDz6c2ISINmKZdsIjX1moDFt
Cp34MwNZt7IBd+z8HIUZKlph4/g+u9hplaGGF0oUScijYMjKkrae3GY/zmCSoWXR2RGofLm3pyV6
rot1IlLvSMs8FXcX96ekWy6OZzfZ0MVTvArpaq2YrxdnVl/vwb3cb1NQ4V4UYHCuiD+vmEuTANcS
uuYXIaExgXoxIztakTHNCmUrUG+wA3wIKuTe45E2JWAosqF42vk9HpC6X0vDMfboxRbghyy9U9G3
KXuea2y/6ir8K2nGoD9odWnwCHAFdfYhd5kP5GW3GP9Dju8uPVjEQfgzo+j4eg4V1CVottAmTg3i
NMQmKonlnGy0HH0ugPKv5TBeSAtux82s+8rd9wCkzeFLkbQ8jVA5VYd8uHz1itBJV9f/QwUwLYvr
/79pG7Qe/mnPLD3KB1QlRmfPGaMzzeauB/lboNYpCnCSTZEBZcGSsQuY7wyY2mRaxaPZXtDSEZzY
ocodyBdHigEmKXsAlNeb4yJM3cfZV82n6kRZHwDT0szBdju2JnDXfjxRvjPOg+TQD7VxoENlffCs
zcyuAkFCj2J0rf1ZTBUJME+IpG5H++vlf+ee3PdI+lrd4Mm1l6Bfg1KADiCPTo31R8RK5Cp1VpBm
y2Ahheegqek936h1hU5j3lotCcm7YIAVT1eqX9wZjfhoVN3w7GUz+MDDKf+Ot9MBuVfvS42zxN2d
BW62+egp0knZ2MYx6zogpQ0zWpRKc/DQXyUARMUDn69J1Tkoilq1YG/GDu/Nnpb3auRG4ATMCeO4
OJE9OCsQemwdNABHY4bNG/SL8GZKsRZpkyWnX+/s7iBwhSk4x/9cB1ghXPiWeXeMVXpINsTpFKLO
JsGxguKHTqocxyqhc50JVqIXj4SkpqFShnqpXQD8n6xqYANtUdyTFSsdh6zvlv8Y6/6i2q8a0zfw
TCMN0BWGokA7XFcCqVEfFUiMd38ULcBCaEhVwwDNJkv119Uufu6rXEm1ivSLZrEigZP9DuIueaTF
MBcX0OaiF2MN3Fx326fIrRuhB5AmfAica1UXzYI5Q8G6WrsKFp6EHbAvdgNHoY2WkaJULjSjgbTk
a7JV76GNQNvfhdRLr0Pyn+4C3VnJOgChYbP79S8I+hjut/4u+meYQJWJi55f637rPwJFf45TpLQC
f7BDC80nSKIsz3P1xKaZTJt8LWQJKIsRdZuLenmEV0rFlUo/r28e7jNYUxdP/T5Y1GSeBAXQR5O+
2NJ1luh+JKydV6cCrcZil6Bn6suMfqo9GvZBcTkE0WcrCC+El9UFMYBHB99/dJ1kvtQS6VWCw1Ke
mR3+XgG0Y9eogzw0+W29UmSHsQGsZKdEJKeZloEzHKd3en1n06qDQBXKQF7wX0Lduf7jJUc+bIHH
mgDELZ/2DrblC7Owmbthjf4exTRs93/abEj21ruWzziDREUHeAZ7cHKtyM83uXcmj6uzrG3g9/xJ
IlJKp1uDm8BVYDmKNkt8qYAEeGoJYUotI+kXp2A5entbai0ZE+MWT8N/6Tz/e67N5S5wkYD+jSQ3
fkJ39YaZz6wMfEAgNJVosuznLN6DjipeM8A4P9EQIMP/5JbNIWHRcB5sF5sjsuuKOl4XLMW6Gqbg
NDQAbyxfWO8id+DPzQc7K5sPHnhrzoA02PRmcBUNKailLI9HDyIVnwY0M36rOzdYRx4Hu0wXxR89
4XwqKmv6ZoXiO/oQzobtzeheHsF+OGSJsSK8fk+B9mvkfoLvXwxp+v9iQ2j/2ppmFBbANuqC6gq0
Js3cZ9EGvQzGShvq6+tYOqD2XQKSjY+S7H8pHLWs++IJgUcJIGks38aJA0rU7t46keBjaBahfSoa
8Yd0slOSxsHjYPbdR8lRLCixY9/YfdJ9bON4eLbQPEdKGvpkwK7SzOyHWpU7SytHwVQSxjcmjg8n
Z+QXcgAGPH6EbgRSR+XQDMx5Ee1eRwT6PF+LlKH9Vt1CiUKAsxVNX5OidUvQlLRfUwMlpnMTMBAH
C3w99X56Coc8w1vETE96STMaOlb2QFhBl/WdXRQl5jWCtu5VQL0kF72kmQ6TEy8vOtyvF7gzpFhJ
6+ys0QICBXCQJuaZmywCIIClgI9YHLNlaf64JK02/hdftEw/Jc3wkFtBdWEJOh9YKq1VqpYkmz0v
6TfYEHVnf3whEQ2FCVoimqHtGh3AvjehedpG77bXJbN59Goc37hdaq20JZm3SGzg2/kacAkfG32/
B6L3X0L1cFAjR8dAbMJKkA9RZ4hW0KxR2g6ETIsWOLyoGSYNc+sWeUiAfFIzyZ3zXVTSajvy1VG1
4u6aWqEDUGSw0BTLbWjFMvvxv4YCODHAz4DrU68SFkcL/HpS2mgMqU+V5SI9SojqNCzrxmmr82ie
SJSgJqZDVTS6Rb8i04CM6Y8zqSrVAC9UfKUZaZv2t8oEeh9KW53X3ipAB+6HaA1Qy4LX5QZQSP6+
MLnzGrdxtjcEALlJa4DA8eg6nOHHCe3kF2CSGviFlDQ4KENuwx4oLtA7ggGx0ws/kMr3AAjMvb5X
NbXOK5jFU2RHhPEvxzj+fcmswAmO4+O5hIYrwR1f7YJuStlZkkcJemnL8xXnKRjZBz8t0Dk2YT8T
T3l2BXjmszUfQz8DwbCSLTR0BP1MGqBroRpa+ZCM4KG1VkUkEUfVc+CU7sFEMwAHpcxkb6JcdBuA
hQH9Ium/AABUtdP0YEJB+Xqj/io+eH0w+mvUTjUnz27RrqtmomhhQmtT9fBaTb8K0SNz1KeP+lQx
IigqtCM4QcdO+qCxTsc53pDdmJd1v3sziZ0EqOFeXlqHYXK3UYZiixVHQf4mKb18I33wbu1DfI6C
Vgd9EfbUnKLGMZv9jNqBvSziDKT3A75rWtAzr4IqLfcdPr9n7MQ952JHeEZjF1Od/CbfJhQ88BFs
mc5D/7GIwyc88NqtxIEBYAqQf6/RN3GimR5IZlP6v1GZ/IqS+KQ3YnU0oE1ZYLVbYA3i0wvVPr/e
Li8fTD+cIQkcs3NXeEKY3LRpD3Pzi9QDh7E10hBFC1PMXkEKkDy0KBvdiiRrvoAH3FkPomuP6TAB
eRpI9aIPpudZ5PK1HQDMrMRJxbtzk+YuvjjhlDGL7YAhMIBVAloGgjg0ewcFCuGwtEMgMSVB8DFJ
TfHsj8ihkFVSmkeQrJjrxcqQ7baNhnYjuUR9wlv/YxDIYOsHqbumdkiQxl0bI3MBzJi+ym5sGYtv
bXMxfirLJjyUie8+AMfLj36PMnftML7ivmleHFQifSCmOJq9y0kUxmLgq7pGj/q7rURlIGSgg0aj
cH9aACEnIOYsJUgz648AEx8OIbAcmuNSUwRZXifjQacKnPExBqD3AJ6kILHACI4HZMGA4zBM5pYO
lBaROoSipZZ5/jgcE8Ahoj4aHxDCd1YukmlbKukpXCMCHXPY70xV4XNf8UPCwANlBrfzflfqsqBm
BwyR8RP2NIB5bMWj1YM9Ra3GLrlZtYMjHvncLjrA3111BSCkf7SkFY5a2af2EW/MTVIDj2mfFIDg
wNnqphUumiJZWgFcrAEYVuTvOsoSgp4kOjrF+C00gbqjmDyeaCZnKwGQixEfEsockh1SvN+aGSnA
K+iiEdgjcNDBMdMMJrrGebszRDbbX9q0WZaMyGuqwABfLQcVM376JUdbVJv49q5nRh9tb9atwAZb
2WjDwUucHX7PrzLstcVjkmx7cF0+zGw8hQ6KDjfJbLVn4c3c2vU1eGPyBm8W1vpQERrCzdSOKrHy
xzbekpOLRNwW5EKoM1XoA7xLPCDIYKDZP8paUFBtzDiowGMJNsPFGQWa3nFZcwBE/fopwqwf6UiQ
lvE4aAkE4wwVxiAuuvvSmUPgITArd85ZjpMFOlet6AiWTl9xVJef9GEszW5OaGlNPjS7UU9j/L0Z
wmRHMpyAA725qMC9qRImaDdWpJkAqFOrROVIaKaHirIny6ilBMpA5mBaR45l0bsAiigAn/CYIuP9
0cTxytpHW9xDiPTZx1aO4xENYuiRaRkAm3KgF9llPh9alLPtqQGaWpsHK06Ok91dGm/CLk33QpMi
GYYLmWk5uc6ZGx/RS3ZJrVK1B4P+Yum4Jq8MXvoKWdnO5yivuwmEm0AQ289Oi97+WqE5LFMk8Y8m
iv8fSDblfZFtXAAEna9TC7AHIQrZcPis0B5IRYPi+n2w2854AOzMcO5U5QbN4vi1YfiK1WJOtR16
3VFpR1LWm5w57fpOoSNFUe2CLd2xNrMonkFc4HwgHNRcZNeV2v6jm3lZEaRjiwKpX/+6Ws7ff10B
hAu4SXBN2Rz/wXdFMAGTs6xBl3AG1bO5zoEy1qxAYJ6drXzoU5QfgsO6O/K+KoDzWoCRyiyDTWzF
PRrU4zE7V8UYPfRh8jQEHNR2QHDpitJ8jX1n/uDI4BzxGQSJdvEVFQnlRxckT69iEr+HnVNfyDLw
SxfIXOP0AH5dE2UGsbFrSjPYkLaWvjxJIDOuSNv7vv2URv6elBQt7MV6Drz4hUQDmA1WQAyuz2Rv
jkAdLsyWLw4JoBz20mUNunlxrcy0c5wSmMmuRe0Bnr3+ZamZpqrrdxlVVutC63c5esTaD2T6bm+1
ABOKncA4d2Np70WbdCtHpSdoGFRqgufxVYGmegB/pL17bEXENn4DWPSlTJrW4F0et0uhNGCn2Mar
+3G7FF7XVfdU8yOdwTk49VhZbjvthoJNySOdv4Ga8SrUJ3Y96LtP3MG2dEA15demcOpnNP66q16Y
cmF/nlnS3MjyokeVNtmYPeAoCO+KBg91gzd+FAuwXi5af1r5EFXesGNzGWx75ILQps3HMxhtxscw
BiM3dWZnw6cWRfa//8wASA07oO55Bx7NMwr0VT5PZ+2WLB56lIiG+vOyNMIWqb1/TvAt+iVZOPnR
2moVlEWdXNwCPFArW5UTgKUX4BA5Doqt1oj3HZUFkBCJxhEIicmF7BYXbe02bbKXIUiXgqHG9wV2
53ZfJiEQ6TA1SlU9SVMaIqN2jpb7SUtujElop6jB1Gp3Ss95139J7AAdyryMH/nAps+zNz5YXlS9
OBGypqbckDSM5/q5QXoaJLbzZ2P0gAIsIzTnK5dQOngh4RhUUdzOn0vZu7s+bIwtaacpGvB0rKwH
0to2uJ4jHu1MUZpbFIXzc6OGmlkxakfVtJhAG4ITrSQAbiw4mQD2ZPI5qTaitcXGDt10TUIbgOge
MrVwmQrx0kiRP6hyMmvO44PIDHTikNIfAQwL9MHXJQr50oWrCNyU//Lgs+4/G9EK4DEbzz7QJPvs
bxVjlmMbWYAH/cOQdV9YE5TbuGsBiOo44bMNjutLDupfFF3L7BIU4DAws/aFhlZ4zfbGwXaCpwHo
d4tDK1AjwJpcgKgKdUUo2n+kGtulGpe6b2hIC5Cmynyclgpdk2oVyHJRK2eJt58WLUW8tF6mSKJm
oKAG1E7aeq76QT+A6AdMq3Ft2Otoyux9V9nRR87a8oPSBqRtq/658YctfjlSkKzI/hP+HbznOWDV
Nhkra0tNlC5Az14U/LZqqxxtGX2Mhai2+BS8GjhG8IgnY/Iw8jBb4zMy+M1CSg24UY2qGZ6KL0jS
rywA/j2aUVMcsT/tT8Zo37Sd+F02nHyINMQGiZSVZkp4F1FjCDWkvMdaHpf/FAdfezdXe3ei0HRJ
LaIcualuUd3PTdifxPiJSN2xbpX58Y7pchRaOU4+6AXHBISsUZjmZ0BtVOugL6qNHN3sTINRBSFQ
KI0kP4e9DSQa1Ac/l1Uv9n02A+aTjOI8jeedZ8zWqUl3FGuRI/k+XWiKBGy6L8LkK4UazcY99Wzf
dzz6ZuUuPmFl9dL2DvZUzEvXJDdmADbIIkKNcpm2T75dA3FOOTQJwBSla/TnMiiBQx/1T0DFiL8F
hjA2I0+iIyCJoi9jE2/Ing0+25XSwD0r9wG/5jMqiaQEqmnOQNfJeHlusgHdSHlSnUGRk7crafvR
ITWtA8lIS3Y0MOWh3bQMWBYbcEVLHGq+hQPuXjgZHkrcDf7YFnm+l+C8PIMYDbsMnIgBSi1Njgzv
pQMKoexTZZrxA7DsUOs3D/auEX7/IcoGvH4BavKcqw3KaI+HJEp9nEW0Tt0dwZDVHmWMHWaTGna2
Mvz6s3StGG/h0Kgf+nr8z6+fWH/7smAMbYvAyPE4txzPBpTgj4muBnRfPUD0zbOU36mBjVrXGnVs
tTSm6XUa45DTjUu5JcOlY013upGPXmo//HZ+6X2j23kVWrVpKBQ2r9/EDkoxlJD39Z+zLJwtrQQp
CL9Xu5jgqb9ak9DJ+mAJRkuyprDXEEAHQ/Jl6JqdtKMHbrXWxgNfwqk3/PB5wJc3qkfBoGMDJtGZ
M/YRWUp+SEQd7sIu7L6Z/8XalzXJqSvd/iJFiEGAXouau6qHqp7cL4Tt9kYgQMwIfv23UPV22X32
Pj434j6YQKmUqrtNISlz5Vr1m0kM/utAOyBfGAj5Pw8k7M1M7CplL8EJCDa3vF4VNaBWF7iT2UvJ
YNbUAyveFfIEeVqgqC5YKgOrmn28Ogd93lwEZBy5aGi3QH2kt1BRMKGcvmqtbyb2cL18xBqaNlor
9PrzId30Ijiw9lG1vjMtE8W4jjIBCxuAxnVgeZ+nNL74Qp5yKH4vnVbEu7jJH4BQq7BjbHUMKYfk
oR7bhu090Oj8YWFln/Cmlu3YFoS4AKd3KB5Sf04g/RJF4w4eU88qxa1uoefDbnDyKE6OpdSy1MBn
16JInRgKXO4XW3rI+YKAyVxsNUAfqUqwVTcv4yhVyNjb5d/tMm9mItKf/aZt+pVb9dBysN54Atlc
mon4O9sn6ZR/b4hIoHGfWUcQ1TbH/+hHgAW8u1H/b/3dPH7wfPrL+EkO8XdUZczzc57/R3/dyPjx
D199+omw0LLB140wt+dwhK4ouJN+/6MGaSRRTJMld7XfgRt6Yhlo2jjwxjhamFOFuftpV22DcFyQ
8P62T77Gs1BXl5c3EJDMn4iQ4x7MfP7S2JMYD63V508CWJJf7NlUXPxjrxlR2zQACTtLhP30N/Yy
gNiEhWDOaxuBMRPSSySo8E1IIHZCo25FilFsTbPo0m/NqNmdMxXFk5xQiOf3zosaKMcz0cjwOsh1
KrE1vT8HuYGXP011ffHqff4xCMVt8hFpErCotTbiTbNmTevgu9mgevu2aZF3cPNmbfQASE/IFvQa
6coQ/YNhtUOwoP7FzQwvELjfDsrWIfXK/QBkbrtAQYV6Bwdew9YlH3/4VLs7LiLrnLful24W8YqR
a0WMvIgfJke7N56XgPFw7ojY25CN7Zv2o3gdqPJjIAJHX+pB/zoQOWj3hjQcmvHz2y6yv5qBDOwh
azZ/oswh0fCHJ8v6VDiBkDdHHYwNAJEDIV3EAn5/ssBhlrgkE10KnFA7IpQy1uBwxEqZ3HYWFrIg
JW8dtTMN3CCA622zN33V7EBVaVlLCEI/EKG73aVpepQGfFDWXbsy3qmTJrfODI7P5rvcdmopt06X
gCnD7UD13SPKgFSJP6y7+Ra1AR+XNkBMUiBmvxmc7t50WsSqZrZte1UTq0+XZjBjGmdOUo2PY9t3
m0KDr1BLXeBEg2fRLZo78EexhyiDTHhTgMp8fvjwwFb7JEmij2dReN1ysspu93NQHSXsIct5fMZ7
72L+NIhBwWM5dqLbJdSB+q3unzwLbPJ5jqSgKEpgzuMUAHZzXhykizAFmDtT02FsbQXKnLZCyrP0
Z2i7MQrlnWpk33eq6aFF2f/0ka0WixG4KQhPVv4m8bWzrGeBGdMsmsZZVrOizLV57TXOZWJHxwKM
YhCydP114uF7Alp3f11IUd0m810820wvGKM/7v5XP9Rp/WFBsZxPK4oPlQaG6gUc0bDr8f9j3xMX
btvLrhbPVfWetk5+JwvPD1Fb0XwdVbuUs/wNaK+BIpiIfoSCFVtXiMjssXUu7lw6/OKrZ9kih9AP
37yv2Fo74sNXWfmBd6AOnzrXOjd+ABRI0fzHXWBJ+997EYIvlpCYKNdGiXT0e7EPOvH9E30iASMp
BPLs44UqEYrRfqgQGlpArem7YVM0A3jtXoZfTeaO9uNluGkZUU8zhdfIZG1slwG9GzquL7/ExL4H
xq14zhTkqmy3FrtyzOJz1VbyAq/sI/eeSlE8N6qDoBWbPjxYi+yfidn8g4caGTl13fCLh5PS/POn
/D4HJ+De7qBPcUl1mzz4Nelt7qKJ3kJuiW+Nsvi185PvTzfj4bWcbwjWtxDhHmtd0HS6LQbv4+5q
+6e7/8GP4LD8p7fvZ1wUxDiwoQfQESzL8+L+eU/f1yzVsdbpE+JmqNEj6Qq7//IFtHFiKd3K3zVd
Wb501fjk17K5d8CW9aTd5ywN1AukP/Nb1vnZwoxRliq2mc6QZZ/HmClwYAS14NzkYrhMAYB09NTV
z14J3VDI9X7LU5TGI+7rPk59SVaF1OlBFlN2SPD3XCG16T/aYD8Hda6OfigscmPww4wZcgVMAOvB
AzqPcUD6fFBtBUqVuPzmxDVEc5riq1Mw6IIRmZ14Vj/krju+itavgeqJu7XxklF58UpKJk+it1fx
MPZfGlEVWEOr+jg2hXP0WQ7t6Vn+hr5IQoJvQvbFsvbj+miVsQDLmhGxBm9YFxqysCupGGj9WCar
w5UlzFCFOaaW37jBo7IBs0g7Cr0extt9woEsg3TtIvL86DhEtmaLnzY/zsnRwM4Ks9PyVbb4bPs5
9uJivGeb8WuLxt5IUJwcBwIixrJ3HuuhSXaxO47rqhqKLzUfwrSpk28ls4ulP7bjAeey5N4WvrPI
5o5ajr+MLJPmY2SJkbrmyM77XT6Bgm9EWrQYkpMha2kKfiSJLl8FlfHKzydySMu+QqSBovIIR9eX
2VX5mf+OlQpb5r9d+9YaFpfE7vRB5Qr1gSOEinbx0Lg/VOJ8ugH7/8Uy/X3z/+7DpuHcZZ4P2KYI
UToS/Shj+5Urmr7kHguWwRj5IHmTek+8XG4aR9ATCjF8yIGr4rsgUJs0gwLvtSL5r4OSsgS1TF6s
Cl4Wj10OiUPK07tm4PmjmDhIdhAH3XZzE4TG0RbKzshjoMbn0YK27aJz3AE0Eqp8Dniy8UobWu0s
wh5B9vIQd7JGPYB2VqwaviC3CY/Z7rYBlIGLF7vsIaFsTEMXF3JpbkeIGSzKfKzWpklGVx6aqvtO
qLZuek8E+6YeyaJvbOfJNEllk0U9L/eRXX30NvNm4Nqs5uansddeM7acMR3SI2ojeF5uiG2/53He
xcheCMiuzZefHdCKBEJpzpWvh7j38FzmzjIeSH7bt7UCodJUb0bwpZ1QFkKAjaHOt9TxwBMRkx8I
RzwHlOoXM4jkeHnpeVDpNx+DyhS/DxZ4b4V/bvUNzJrNKs4VKV+J8x6UuXPrlvW4ikdo+Zk7Wenu
8x3Uzrr7QmV/8nOb6L3SbjqTrlkSaipOD4raaaJbDUDWC0nTZ5ZW1j0etuIxZ9bKmCs95DclKfsw
AR/3y3WQnJsD5Mmgv0vvoURZ4MGF7r1a96NffuEyGDZQNKCXZuZAH9fP+Tnp+HB0K2g6Q6UOpXZs
6kKQmVeHSXr9E77Ba2NHVdfHcHd2GxLQT/wczlj5mvbuTQPq/e/gql23lPivYK3zVjwD+Ug+JA5i
eQGqBGYPKdyLB0gh1Wrsbgs5REfUsqYbczfE9ccdqD7TzRBl0dHcXXvH2Wb8UBvb7i7/XcNkeS9F
5CObN0VvCGUhzcbb6UgC2h1amotViqpkKF2IbSzy9B30k3KR5DhGod7G2zTx6Gzxt1YnF0qWEOCD
S8OCkFoyegNuErPFCT3aVd0dqgqaeKiEuswG8jgLzMEQ7FGtnwJbqtVCzO/va+qNRYm8dFxtxuU6
4lMHBePPmsZnv8a7QE4DQMKF98RoIM5Zi5xMMrgfdgr7YKnknGmSHow/CaLx7Xf71d8Zgs/+Zv7Z
buYHYIEuaoTVtxAuOYDKzGvC1ve3HOH2e/OC4twfwjEZ2dY0oQZUbGudB5cXVD/x8m4eWlkTwEBj
5/0yNGhjHfYt2Ltjy90r5bGzZwcgsUId58IerKxGzVTIq745M9Ky86Bz1AEJhlTN3DS+BaXRwvSa
C/xlCwGdKCn8Xe4AfgjBj6BdQCCv24os6e6hkt7e58DpbuuSVAvTvHZUU7vuWV0fwU/c3nfzRQCB
jAAFRAONr+nACR8iImO/unyEscUFa0HH4eFz5o8wF8dqrG07f85lqrnDOM+fI6rS2QWld8grLc6F
V1qHKpEvrOLibEwAGADuyJizM82mn6yD1eYvpvXJw4yCoM4/ekQycS9zFMDxQElgPLbqFeQizV1C
A31vLrLxkTGPOixdMoBmU9/VDpAHEKAy3RkrxotjYr8OMaI96WwxZmiFyJBFltwYV68CJS0P/GoX
IZHgzBulZBwalBWL5DS5jr2jcYIkMRh+X/7BA8dmewe4BVTIoFnwggD55zmuHuM8R4BPASeQWoJL
k+bZAq8KvmAQPglFwsTBCN7OslVNY7VPcTnQOztqvxuzSNIIPzTRK9OUKSQ+kj5J/m1Q4LBVeWHj
Bx3bgmM9PvrQqan8VN8AhRkfgyoXR2O/Xoztp5uxX93MKIaYF/Y0f8/0aWgEACCouebpayz4ASCb
q0EpFUJ6C4riNlZ810rYXcIGce4K79AFenwlA9AJowUZJONWjuzDrfJ8DfK8JMSG8lwqx3sfdHNA
YMd6zXXrL5OJF8cW6IADrQO9SiInxv/Th+tUdBfXnhQIBwSBv59FiI1ycTVGkBoEb8u2jCjy9VaW
0IWfod6n/tTmCUSN2zqZtqnGExboARibHmWLtz4qvtY2TVByMTcjItWtuZNtpXdKen8pCg5lh0MW
fuZFvdzNttTY5rtYtui9+v1u+4MfS9ID45ovrqEfE9fRrEOFJvLHOerRfb66drtWKg6jCwDY0txe
3OfAkTvG+bZZ9wtkQe7rru9va6xctwAQ97dSQPDOFlm6xRlDHjMUBqxJOs7HxmBR2E3yYu6IKtKX
QmHf+enuv/slMgL7KWEfs/wyX9pDxczIn0J+0d9gCwdKWfBaPTvj9HFnbM5sY7PN3F39zJ1yLfX8
yc9vebcNKKh75ARuZMmCk4EpJr+1Chwifu+boEl1MqDFn+NcOr61DWKrDsoZw6HS9tqdGdfNpa3l
164S1Y3hZDcmQoHVV+WDPTuhYKI5aFQLxMHgpaGEPMdmDJouvLTzYSRhO1aA/qnglymLtgJXN+oB
H4xdWJtpnrKOwKjfFqUO03nphU70xqMTdmRTHe2asVXABcIuYBdWnj6PCY12Nd5HF7tU/i/+AIqp
Vcczd9VwI0MtXATBat0BjVPpHLQ3hdoOBQPM8dqWwBwCwcTmUyDurh0BpGfYIq1/IB4a74JKlaFR
fG7lWOyj35t4wZSgrsQOHXigj17TNM4fvRR6LqUFUq5VHohNRZr0bPNmB20i9wXScc1+ROlXGM0y
J5oWwzLAiXIHAJXzknH3TvmQCutjlp7bvt4ZL157zd6BSiwYFmf1E+EDDRtnK4GM5yMB6SW+UDhJ
Lc1VTdoUWXuPkddEWFu1PMj50kq8xNJ5CP85xIwwzX6ys61V6mJDhiRdZDJwoQmatCdwfEGoMvOW
ppUVHer7W4ev02GKAQWKALFQI0n+aYRxLqwJxHKuGjexDqyVK+J6lc1rtTsv0VBP9HrbPhkL4nj2
Ksu8Cuwr6JuK1F+5gdS7uCW8f5YlHjYEJNe9KSajRdVsrAKEBuBDQTGZzkh+31j0poVaIWTK5oIz
kaYfPjFelrupHr8RoHMPwmm2pdMX96WNl+9i0ESGvj3w9aVtfMaku/gI8NvcJ7Ys7vuK7nLVn7TV
WTvzM6rCcQ6DPT13VpWp0B6hX296zS/U8xi40UY/9x54zz4e1kwHawcI6APJAOqinTeuRwieHIwt
4yWyjObWGCcvAxGqkr86mo4YdRs7VG5tNBsBjpsvUBKqDzg41kBap92ubfml05j+ye1q+zmgbjw7
REiJANzbQahHNHW3gxrzX/Zc2HexuWX+HrW+tTN/cXNJMnzg7NZMdnFIcv+mY3Z6sqBVtG87J1+Y
JukTeZqmJAaQGJsFY7t02NF7bFNxGVWnEfR9ppVx/1/nwe5d7GMU0GJ77EJEKE3tLcg4Pu6IK0Cr
0E3W1tzFpW9B1/yPfoQUHWrBB6f6xok7gY05oNtWpv0mT6zxCaHdRxPBUq3zF7et6Xx1AL3h+AQu
80dJ3K0oEisMoAa3MS+LIUkKVJDiP8+8aCYVQMBybppe6/emcfbmscb509hrb8vlusGKf6hSAuyS
pkNoSiQbUn2X0uMPJVfiYkeFsX77aU9lifSG8m7adoC+/Hw8wltueMP357knrneKIAsEUUaPhWDl
zfFIaIE6ExrsWwHkdfLz7l9tgpJbDhG1jRlgLsbXDNUJNpV2miA+OjmnJrftJ7egwx0UZE+oAypu
kCqsFhar+R2RHIVZfTBs20xY/iJNKb31gu95EGNxMaZC1Wydl24aGiM4ZeB3HWeMzjxXQEt6K5p3
Y3FZ468+3tlRjzU/qCJv5zUU4Ys5YDSls+IUKm3quWXPQSPBNaDDPTmaFtZwgO3spNyYphmuGxfR
nHlANzW/DDczVnb/GPlgOawRmqgS7PWgTfXUFE26rwaZreqsH99mO0Dx7ukPYer/yMC4kM9ivg0+
ZB5wz/+MaY+ZF/e9TyIEDSFU65C1o2t5cltUY84FRRsLmmRgGCzdk7mg6uwOfE/D0bS0DeUQzl3A
rOcB3nxpIK28yDx7Ah4R+dWI2d1HVRbJMQ5VwlyD7tMZwNGl5FoVXbDxXdd/7Pv2FXUzs7SP/xWM
F9UjKeJiixQnMoRZ808OuQ+ZGTPDvzjweQZk3TGDiFYubYNTpumeZ9b0lbYo+2FSYmteNPH9pLEA
mY4uar/FmvMTdDvtnebbcX7zAp+F5DOvQDkxjih0BiQEIEvTZS6DKqcFmF08Ce1Wktz0Ixhh4772
V6gZUi9FmfahBMpob5rQ6jrykToPY8rArtR46xbI3x0YDMjWV628tUvRrehUe2fEQTkYBj391kJb
E2aQs7ERAtSBu1YCKfBg3vtT5ulFluRQl9N5Axmkvn5wlKMXWGm9rWlGs19N5NcMEisS2RMQRiVT
v5d1CXL68iZ2BvWDDsXlxv/bMnehjIk/g0aHuVsnqv4Crp2d6yQuTqOPIlFVIrLQUm8ERyXQKPcN
AOe7y7OdyGATDAXIYeanvwYyHrWK8g4qicVjTdSfHmdTbI54398iG74LHFXgeBzVzZCgAv/j7znv
xo5FyhD9ea4gUAye0Ph4vWATJy7Nycm+JXrqN6bT2NXMZTJq8FXIvpwO02ueZtUrA3LjBq9HDSXY
cnyt/N4OHQ875Uo442v+PLZx/dpNlKIyI9ch8cds5QdeUrfLaSxWgZvGOLOL+AGCORJsmZH7vbH3
w9giBE/7aeGTdDpldRJt/slVqRvSO9MOsAq9wSkGPDdR758Tx7XXoubePlCghMwdGzI8YHp+bXpx
8kHj+2NKy63i8fBG3ckLu6xgdwXqxnbUKshGjKXzQPo8CX3goL+n4Ds2g5AA+KEC4T5ZQe+stICG
eWYhDlHggYVEW96cY/0yRIX9WNp4vvF/bi1MbfIgmyrMGeS2TOXytYmIPd7gLq1CgPPl3hmqH2AB
ZEcyIRRR6+RyRvEJBSKSiROdS7ACNq09nHMvJx3ETC99Vl04T3MrmPvM2WYe97tnLIFYdoR66kZB
wzjR+gHxSr6uHT7eSLfXN562orVMm/7Bk8Cro27MeeVEPVfUreIF9oIKsS4kBp5iV3ivWZbTkOvs
v0yDdwgNXTwF0FZv5G1gFX2IaIC/Mz/itWl+NxRl9WHblf7OHONMr2ma3840OdAOW5oGi3b09Ssg
NPs2ZcO5gD73nYdn6GIPGLC8ZefmW29+LImwf3GzK+R9GQjbkpKgyo00w7ruq3qZNbED4UIveIlK
vodGbnASnpff/mlF+QRo8lEjRalnIfccQAfyP1aUBgToKFDW4jtEL059lOPsM0EIepxF1sxF1P57
BtKWm6zHUsPAwvcAyfhr/1iQHMTScYGE+d9jzDw4uowrM+j/wzxY3eR2LO0JYuqOf0xm7vEhE/aO
qBQkZjD9YkftJ/w8aJGoeORr49zJJDiWIjM9rmXGGZvpvQ42tmrsP8aajsFMGIyBF9q++sIthtpk
XgTRTYVi/WHKW7b/2eRT5OFomGRiO6TCW2c+ZHltq0JZnqnXHOaqvYQTfjGauk5jM3djcRiEj7QJ
a+oHML6AQCiNvpqWqe2ApqKLwlf/q6kQMfafpkuViJzmaLIdfzOd9bQTU2qBc4d0bb8terc600qt
o9ohz17QqCMyyFj352bKhwbUNCJYmiYiYC7yStW4Nc0RxzsgLYv+iMoC8jyIYUVUMJ3duqnONaS4
jRchiTrKeUqQOsQv/31KEEJ8TGnGWgQ4tXlK81POUwIE/8e6QMfFovLrogNlJ8cHCYoNzRHqA231
+6JjO1GDbRL3v0Fst7yZkiBaBIAEnHIq+7UPboqb2gIClWDHsXYqyk4T4kVhjHLJrx0rt3keu3+V
mb8Rdex+HQVULRykGk6kQMn3EHW/DrdV7J3E5IY9tZHkzxAOZ85Anq1Rg6WSdNMRRIzkmUP0j0vL
Pfddm5+hawZ9SJhZo+UR7xOI5c7NONXltmSQzmN47734XWovuxqRfNNrpgy4nI6mlybJZUo6sMuU
A2I+50va2G44UlNgsDgQ1x+7hbnVbkcPXeuCPz+G/vvodTifx4iFo0QLPcYnI9GPKhvrhbbtbm2j
6jI0PDWG54b15YfNbaBVYTpkOnSAzw4QHjFYUtM24y7sN9e2cQdZCAMDLnB2Anib9eBjiaizTN+n
lk7DHnnj9yLejX2bfZeJT0ObBdld3PUCFPDQIkPKNn/J7ODOK2xktZR+bWKc9rw0+5jLjr3hniJK
GRoP5W7NXJNFaIiyuOwupTgnYdUzennyhGKQ8VapaVPOOqHmQnBI23oolQEn+ywWmqUQjYVGcb3B
/ltefBrCbgZl0aMZQYkz3mZEf56kZDQPzSBaefoPnFMuYIOfXu0OA1oVhNqA/jKbOqgB//1B151u
mpwGYDjBJgIklDJEYVq6AMylD0swcu/LYNdB+xH1UUkf8jF/iMUEfTblIoiQO2I9iTJeOAFi7lVE
1SrJV8pRxzYf7KWHPziCQwyaity/TRx6lmM+baP5tZaAkD7l7VtZFV+R6+9W9uRaKx/fLjuw6yUO
lSqMWLUSo406xAFCBb3dh9ij5Yji+N98j4JdtS+ROmw5KpxU9+j7EAkrSV+GvCtOGVI4kKdHMSvA
zIeoDXCgGWS+AI5qpb0EosmV2kMQ5EcRedHN0PluSKRwFpHDNbAe1pbqXiwmFqdLETh3gUBLDl0H
EQa5qwq/Q6LU9jdgin9CRFMvrQI8xb0voS4AdveC9g9DN7grsDqIBalB0cERJAqhL43CtxIM8YhU
gFargo4l1ObbbUqqJyev+30A6S/HWVSd5wEczSIkdLudO6TfgoFmSytFaEuCDwZxxGRf8OEGda+g
5Q+8dJ1YbXIzVtJZoObRWmuFRH1nN9M9CwB46dl70oOMh01BvoZyCVLC37nOydJqrUeq6Veg8cjS
66MjbafQy4Lo4BIGTZTA3iUk6hdZLW8qMEiGjrKjteP26qkd6LQeUzdZQAJMgIjJ8U99wbCpG8WS
pwe3a6FuHqXQA631ux2k7TrFn78hboTa49ZZt50G6/Jji7PybhTOI0Ct9CmJHRZW0ip2VebRpwhb
wBB4whPmyNZT47un0cnkkVXJKel794TDLkwEvH9xnXWbCbLfp9aq7YfSfzB9xmsE89YadCdPtZOx
JZDpaqe7rH5ULHpKeZR+iwY9LrxCAf5UCoFkbKCXboY/fBSLRZJN5VsvWLy2AAKDFG42nmkJsDDI
pb81+GIvGjDDQdSZtze9i1oWMU+JgDPKA/OvaVnTlVBNtUflKDvZTfmXmTlpJfQSSmT8ypj7e7dG
4Nt0mNEx4tyrGru+PTR8xWnqCugfmJ+UpX9x3ninnnjlPusd0C2gEPnrOOwaBKBfE0ZW4BlJlxOU
1u4cpFR2GeqYNrQcoZsxMryVKH46ZP+WdeSzH6gNeAJktX+RqvGW2LPyowVVrH2XFmSdIup0dn0+
HwzS7L1iL74O3B/SJ38h2h6dcTZbuBXYUjxQgn1xu+YARqToh7b7nTXU/VvhQTIZHDX9Pa2cYct8
J9pWSerf6QyrHYBPFLXGHbKXhXrLeH1IUwu8FGWbqrvUZcD7yDQKVQwUz6rl4FkLRgVoV9qpO+Nj
LkXN+dbJ9LtpUS+ajjS3lxBMbvc9CJO2UWBVt+3gYcuqYn7CC6gN3aaaTgOrmwUH3dt5slT70A/D
pWVMaVKlS+xc1SaPSH7up47c5iAXB3GGp0JQ86TIBctoa5w53hJAEk0vl96BggolA//W3vSyWNt7
5kzVAmpmqwn8R2dQymWgOgPbCFedenOLCdS7vH8pkcfcUTZ2K2NnkFMu+qJ8itwh2mN3PSyNnXN9
BjtOfo6mADXvXmWFXl6cZaFAC+mWMYIs1D1XTgW2RsT3vzNrAglYTV7synVX2LWJVe+k49pLI3KD
igVyA3ZCcvOpaTpS3pXrNOV4zc8uV+cU1VMHYzMXbHrCAJHEYGbYLvYsYuymsgZ2EzQtIKQKOsil
Tu4EinnL0RYPdlGLh4RC5BHYz3xtmhGYLx5IjshOHTjZEqjCLA5BCqZXOUPwVyD1LpDpAG176a2a
ypcPccbpEozaw7mN8Kj1RR0/M0jdAkmXWq8jihUW9qiGr7YNtDFJh3cfaFrQUtwkEE+2tjh+syfA
pnZZWbpPJU3yPTCa6cpgQpSf7IIGX48gwheARLmzmdF4hxGRj5Xt2fbCNN0R2qLmrs0VKuPMrbnM
gLxDErBkr3xvefVTkzfX0lkZqhXmwaZ9nQt8QUeUJept1HoQGLHJHVAl4AFtvTg0KDDTRJUS+Dhn
yNioarnv04KFOvbpF9KIbDFOsbx3sqC893OdLjre8tXlV57Kxlq1FDVnpQA0K9YetuslzrGQnE+/
jv3wGHvKOXtB5+9FluPUCU3xr0BxY2X/q8LfPH6lWL0TRZKz33T9mY/FuuKxfCFAuR9AhDourGlK
X9RUATc5Ff1qqN30MYnxHz9rkvRp/1hZUYQUOFrdrFVi7rDM4HsZYbFJoxnVgiLFcy5jsuytwL0b
JiI3gKBhNUf8czfFUbEbkrwKEfnPFyDKgpZiLUZy9Ck0seIhsC9N8JA9CJyyHnxd5Tirk5kVmMot
drEkJCA3uy0aAOwj1rV7V+h63Q95tx4apH2awkuWYG+ud6bZo+BuMYDi5WCao8pu2TgkKHqDby63
YvC9J7zW2lNR50D4pPS5t6svFSpEoe7gQuYekMxYLYa8uQEhov1EZPEC8hvvlhXUeaq75GU0VDVz
ZIQy+WKL/A0ClfYOf5ga9f/edHS7kmys9mGy6Ao7K3pbor7gnFrKWUJVI1h7gYof8zopbuwkA2pg
bhoXGt24IpVn0wiga4sydxHtjAPesXzDVY2w8DxbhwzGPZfOxkxmPILJeYprgd3q7AB6gHLFW7dY
m2Y9FvLAi1ZcPs6M8lsEPBrCH6K0a1bVFImNBq/kfUfGpVNIeSuJtu7NZQKQOMx96ARyN/+wFRHU
AnQHTZs+oNm0xAKy5EmgP5rgNPSOuQo8cO+BnK0bmIhvet59K/McddWkZkcntUFLiIruacZAJPus
y2+MzfSSDrxdQRCv3/BuGO9iEBff+dYw3WV+597gCdpfTcbuxd6dH8eoxX3NeQXo59R0K5wQ6Xtg
2W+MK4CAkyEO9aDrxzSx3KWHcN39vMog4Rff5lD/mAPO7UHNd02lnXZh2inkIVfab6vF1cd0mMs/
2biNHbQa7Gj5T35mftNBBG13nPcKZB0QgouQGLghlT8tkg6yy9Nsa1Td7pgH6GtAgWJAlHGFNaY9
dlXXHs1dX7ofd2WVWHjraR+wE9h4pCy9GGLqQjiIj2FTdPFdUQ93eWf1j+aC1BKiAdQCxBs1pYaB
I6s6vZwmRpfUngUPUfrR3Nl00ks7B/uEIe5AEEoDlxTHO8m6JxeKH28NHq9FKzl5zmkMrHWR9ue4
pcGS1RJCh7yc1pTa1VHIe7wTdspJ3k349xoNvgaNzR3ItKoNieP3qz39Pbb8b255VxSh0yb9GlFV
fce7uF0jaFyEpjmmmb4zdyKJ3GWUxsPyanPmES6LuzBz+2Qt+1x6C9TtqP2Q48nQNujEIbsMLTa8
Aa5Ne26Cj1UvyqSAfsPcBFUfqljbWc5hbnLb29tYBp8FUuErV3sOdtbC+VJuRkK8L9rOpm0Pc4gt
sdz2XbfMJ3B1GWj9FXuPEst44zUBThPYpAAnaFOEbFA0C9KdKj60yD7nQN7fX2wKO0BQDtjdth5G
xYEzIu7/0XRey3Ejyxb9IkTAm1eYtmxDT+kFIVEj2IItuPr6u1on7gtDmtFwKBKoyty5c+2jL9Lv
f3+mdBcjrmTgj8zOlsOIUhGTZiO/yjbLEFhL62kg8OUzcO/eIOXXrPfF2dFsO/INbfyaGLlGExEK
53//tujZfxXLpxPYy5PLZsn//hRdHH+TOQ+OwE9oEjexAgO9/fuWYGkwGDjd/h2u/35jb7dq9gA4
W3a+a5RuJiI3169cmAezrbZvXa9k6FV6++I6eXPklKn2KxO2d4DH7//+hFlkP0mZ9t98JsD70uit
A0TF7FX3PMbguVi/h9Q8+8tsfqbWUO7WaljIIiqXu0aFpgNKiqtpyg9NL6wPvVkhkvsIAWJR1gfx
ky+dCIb7v98t3tPat14yeO52wVl8t51uefaKXr8vIPWsOW8iLW9rbA8YkzFVruTiedAiBQ5u2dsR
CDwcAp2TbH6K0iZqaAJ59W0MlRUR/z4mDTbbkKTFX6la3Cio8yrpXWuKesu6s2qZ7YBEWVFDyFlY
qthUrX1asXCHk5a2ZFOHlp4/u/OQJ2xS5tFQwrZrfPPEh+tavuVpuUb//v8YBKSsyfbodozLRZKz
0hMqcn2hBGV2lLnaEgUKYIG+jpEjUhUbmFwKv16jZeGkmwApqQ49Jsv4YQ89I2wc+fE6Q46SfJYs
y5bEERXzWNV8ZUZWhdsoP51MzTQtpsfAW48rg0Sb+jeFyBbyfyyxvtVVuDjq77rlKVwNLj+66Odq
9m/kIkDasGw/JsRxP2BwXdQsYihez71h3xrkgaNf/EdwiYgzUVTROrdZ2HnixXNumbIGBkoVwiwK
RJd+5u55LAYz2hzMsKW977gVk15j82HBSOFbz8C+u6gEBRxKloc2zb42LZhBY91J0Lq7RgRTVJSY
Q7X5TzDNHPo15XDQPHW184W6g8VQGv/Nc/arofwkffgRwNs3EN4qPxS+M0QKl0NUNOqU560IV+Zg
vLbdEqrsLE0GldrayaRvpk+WxiK/9qcQFtJ4WsuxO9jFsEaKmIYF0vN5WJgdgwVe4UpErpQyGnsn
5yGVxFMOrrfv7OVWzohWfUtNIZQaD3ZQcAcOGLQr3XjVxBZEzgKqDoVYjxq7O3jUibdxnT9H0nv2
U14ZiIqqYB1fv9audPc1ye3jlk0Hi4iIWu9OeTDt8nEajvWDw9E8PtSTC6WD6zJaq3GfIlK+rkse
k1YJGgE7Vzg1/3mFV352mfaqpRevFy4jVmFG5EGc2dsJ+wEfx8TK8G4RxZ8HG2tw5BP9hbEf4U4l
k2JV2OlRyQA0HjdpPlQcV/zwLLGn+z+laSX+zpT/gnyoQB9fhpSfqabSm9fP64tTjS0huW++Nen/
2cIveAfa7cmxFcslK6uRo/TFzVrXxMuUSIa20Tn6+o+8r7JIII8eGiDTseyRdAv8+eeqK/1XF1dH
Vn+sqTQ/oDqOwFygN6bON/9P64d8lGElrspkEU4Rlaadvk3mlgRBau2BheWJbi3WqyQMmDVNNJuh
SeqHF6p4uKKkZInOL7IQ8LG5U74nL5Xh1DtEAz3MV5P0rEBrzjhInuylL5L2QegTGTlt/z7k9X+l
q5rTv0hdu1MQ5sQUroH1xg5LcdAfPHVc0CURPNdKLPXNtwsIcJxhYxVPRS2PG3p01AQNNtbFfYiM
1S+ivCNrA61uMjN3K/dBKAybAt7ZYDSkhZnWV1nPL95a3ANN9cm0mE7cVNjLgeYJhuRChFuW8frj
irbp71qvaYmKVvm9ch4eO//gCo724mSzDHgXK9YuN11+1Gy6PaGDRj6cuktt1l2kummMe5MVzkI6
Lz7LHwsJxPD1jEfEkm6ci5TNCJwAT83U6pEBjXnvtv0rAQAxVpAsUmQcRRpj5nPV6yo0K8dJAow8
+8rlMco8jqvRyfbywQxhut5EEN2yeEs1ef7fB/D3Bvi3Y2dV67kxvf5s/JT9b9Dy49F6vCeLDdqj
rzTWL1y/3wuzuZp5ayQue0Is/sOoqoLHm+sSLtRXK5RUJMGrZ3radVsnO0IYpDMS7huAwfQYrP1L
7WrWrVzpJgrPpI+GG+iC8jZct0FR7yDRrNU142XeiWV67YeqAHcmfjD1492xTk2Cle7u+zjyigIs
YYoNzxva7GzqXnFtZMdmj+GQQ175v8zNCk5GjV3spKfQcKfBBNMoI4HpIzJ508NyDMqo0cy/Tpax
kq7K5jBvFg6j8r16JJV62EgP1Dtj1K4de1ssZO03Wok3p1DvMDX5yf2LLLWOaduY78Y8hlZZ5/vF
n/pDHbjWZd7so7vpflSza3TfWP2sa+fDxCAWwpghJtK3thvbKh9lPvzwemK6lqkPsdOQA4AEtfX+
hExBrLfXHNylVVFjTl4o/RSZjqcQ2ffTqifjW7rFRWr9/PnQaUSZ5ZEux+IFcVBgzWytN1bQRaTp
v6GjbOyumXf4KuWzS7YzpYCxHZ3Hb+spCrw2T5ZytOO21EF6ZRhlNky6EXJIcbdP+bJkcUo+IzeA
wV8CSvoTaUWhqcC4VF59Vjku3kxHGvTzxJzLqGhRW2svBbf2+OC7xgWbxnSa/KBN8tmdE3Os/07L
eC7dfHqvZ4B1iy1PfWbNocQrcPK6JoKlmHLiD2XI47tEWj9+1YtZx/+eJ2eLhS9TuiWflct5QZxz
yrcFp+ejAtx3bB1dnJqr3vY0+2FV9ZI6z+W7RylBg8F56ud/bINwopXlrbYdzLgqB7TnYXZit+n3
VTu4Bx44Agc0RY7zvKXRDJCLyrRpLk7VNgS3+rfBEPNtZgQeisa09i3h39JgYXdd/CfVpiBOlvmN
OzTYuTNZKPlcUCw8PviNZSf9oCOYP34bbOqN7zkLlYNyrjQmck/NGPIDBrcx6fa72T/0h+yP64KS
SVv1DlO2vXkQBmEb7XQ1fZJznN42Dl9sWTWQO38qP+1hhdCUPcDVwi8/kRXqOO0yOiTW7HRcpu+N
85+VLe9+z5yewF4JRKkLSSrSQpoR9wdAJD/0WX07GHbxGcCQvGnuwGez7o0+5h+2q2/X3tZ+FhiD
PkxNAS7JJhE6OYftprv63dQhxpl9up3NeZ1ezXniPintn47RbogbTZQPyn5zhYoypPSD04oyNFx7
eZ6qbo2B+S3YYb2Gn6G/7jPpZW+MrrtTx98KTLx8h4DDhHN0VcgWHEMY0edR1i4d88HJu9LPMvXJ
Z+Rle/5CdX7OTEN7Hs2g243z2idyaC6WvoinYijtxFWPehGm9y6tuTNtZ9nZHBIXLo4xLa49ZJBQ
poP5ZdWzzWylf+8x+CWdXIwve+HQIMvio+8o0gm0KHe1rtXh4kv7A73jLriXzqwJhWJdddarsu2Y
54hhMpVjHPS5itvV95Js6N9K4KlXu58eBLAiDTOKiTuEGLoASutxNP+K0R2PnQDHrUz89Y8PWWk1
oZkP/m6Qvn0F0lRGZTdpYS2UjAKHEq8KrC/ZDPd+AwFSW/OTV9p5OLZOfvMpRTjVgfg7ue7w5Rfm
k8nMiwxC5E3zJTd9f6cB9zm3cpaQ4Wp5FY9fpXrpxI4/UmLX1c8apuO+y9KNjp9WfnSMv83GwnKA
6p+wO5jCRGU1NuAO3ss2eAe2U986Nw1zGgujsq48Xdp1MM0U+ggM7oU6lEEymwqqeF+N1Xm1tFW8
OE4ZjnZD6Rm066nsxHBe9FbESxVkP5nu/x74xgvRz/G06d6hbluLJDZwzW6tPom5Oll+mZEBngiR
tt/mhOCQb0Vx84Ksjb3eBI3s4gT0MMcvNTUeWaXbUY0BcDBsOmE5U3XWg+0f9GUhJ3Kxl6O/ONsJ
zml9smbv0gz6S78xKsjFHM5Zbd7WYFxeHdGeUobXr52d25E5TUdjrby9nTZJGrDrxD43+DSzP9l9
ayVzWVE9qNu6lZJbGEPQyBL5mRWzgl1QftX50OKUPsWzl4b2PM0HltWe6w71dpl4uDNLjZxaCGOb
u32rtla4pryYFK4t3vh8F7lIfurMcuG5ek9dVQcRaIw2IcKHLXS5VPAHA+PgBl53aQrWRUoPSFvO
c+x46p5J6izwT/aZfXkiXyenPbP7FY6q3aJZ+eOtTtM3tyKGe2jZwOXbud6zkbTv1pRcZUpBM3GV
T8ndGAcbIZqUvRJ+/ZK07Tr/+LNIM/RIpYtXTy9jLQuYEHtwJYrCv3qTP+wgRu9xwtVHMxPPMmNd
wCqafpcaNSb+EbsFuVBNnOMbsddsfkMuvq+S+syjvrtYgqkAhQ/n/XDwtjk/ppWbmIMNm1ZbQf/X
Ot+YhThyml83LKo3S4zjAaze49JvYWL47FTP4FaXPPttWEjXvm1XcYOAaMzIi0YOwaDpg8uq+9tu
aqQW5xijrhynOWbsembQkg4x1txPzYFG122BOhmZB2momqrEMJWM844Jlr5pd9Gx5cFoiLscrPou
N+pbHWhcKci15ibXeAROOg7reSjQvUw/vWKney3S8rVwU++TSIOL5/dEJ7qZSnzjd1d5fhxIpthk
YIFP5ybdEQvRlL/XHGXCrahXg0oXF3yKITp/x7LJDIeJ/Q5Y4WQFIDPHXblJIEv8efX4jyhfa1ZU
QzXbdFs/iYYzw1GX5c4eliG0ZLBTg7RDPUuncEEoX9Y0B1GaV7FPKC9QbQrz/ieNXHpSo3bbpFOF
mpkEEwhEI28MxHfveeMEOfr1/3Pyqy3dAeyGJM/xev/3z815zBJ7rBKK4YGQGJ/GpFjFXSkCwPpg
OI7GmKzbI8sX9eQuMeHcOUNAYLC4eGiwKrOZzgSCgbLqU57nYKnvjkqXO7R6FHmhs/Svd0ucrvp8
Gg3fvBfL8OptDX7DBTqDA0yxWSX+8N4YdlkuFwbXzbLva9rfSjOoSFUxhktFDZDXsxuWj7zCuZmG
WFtbkGYdS1D+aOxFmz+c6+bVcqYs0juGKDreMC2X4li3zXMFS+/sO8HzGjT1HqBkR5H+kLWmchjf
tnZGwZswI+qr+1ov4xbrbiueHdUsoa36Ktr0BR8FTsKnUpj/GYRzMftXPxQ9cDjUhR1N85QCrVL1
rjT5oXkMuShdaMxpah6LPui5Xat8/P+NdrPchjfSzq6WAcWsfey7jrbVPLvl9o2biMh1w+G7Yw1A
k5mtVWVLAlOxAXT212k3Dyg+S+A8MfDsLoPTp88tS+Lch+lP1Nt63wQ7awRoJwxiNJqAHWa25ehc
joxkISlNxaXaivqiN/TQGQBruFKLngSZ6o+507SRmHL1iLHOQ7gF7+bgMiCeTUQSJWCqmKs6sYAj
j5PCfmRm9kfpZtSylXrHrMwksVlpPG0WvQI2JrctCDFB9wdtbvO9sXKpzM0zCeUW0o380a6BePHF
XPL4MhpyV+3nMsgfM/OWX6u3of6PdjS4hbyiXoEk/aTV5OR3cAq3vd8nWp2pp6ovZ3Z9EFqmKTAi
o8rkk+ReG4NcCycehlPdDkVSO6JLWDlaY4v0jLLWGDJjA3la0wJM9eNX28A1sJQYjqyp3+WpPNfe
PMWmRPqk8p25e4ikBYHpEU2pE0QhavNkzPpboHX9wa4Uvu6ueBp8vubC7S9l55VHkVsOGmG7m/KU
Ib07EzEyDGQ+0ykb/Rwh2uRPwGZmxJrghywLgmInjUIxsYPyM6tH/5NZzk4UH6tm6rEcPQ2L6vpz
mXQXSeBrdKaegV75NazsrwQ2pD7kMOaE1N/nevPQi1bI4LJzIt6yIjJHfqQmEujCy2J1UW64keZ6
2QERBjbjwoDA1GGJw0eqYjWMsTH2bsh6YH5sh2k799SNU9U6JEdrTJqzsMijeVOw0D0ToJIOl8NJ
Sb7or0E759f8ATprJzumAZ2Ojeq8HZkLX5ZWVZfZtKsLJMZtl/VT/jgftVNhI2J1cvDjxZgxNprr
pR4Z2z/yl6UzWrsGCxMJC7tgMd0Pyx8+s2FkYb4Y7pRNwQFQcYg5QIfFMyyfrhc8uls/x8jXFrBL
KJAx//uP+SybzG6981VGAE3QHqzJ0K2ws3vtQKj9r26w/KucxuA6CtK5WCLc+87oXzfHPSy6buD9
owlDUmUFmzQfxP/SiSqnVTGmAON/WSSd444s7w/Y1PTqlvV4mdmhAekwO1rYpPDZmCtwD66elbje
oO7LxE4xaQ+U4rLxkzJrkoXQr7Bl0X1HOKMdEvn56rFxWKz+bZmqPpLOY+FhxhK8BXzmTS1nzMA7
pQhsMSUxySMYO2FqJIW2TX0g1rXgxP7NGWyAKEjlaZzli6E2GESLbx/X7Q4MPjI4F6NJ48miOl6Q
v/U7Ty2CR0my8pT1IixXv9/pWvmH8Hg6ekNgykBXpgfKxdNM5siVMvJnj9LLw/Vb5gijOS1Hkip1
UajNB7v3DsXQOreSKUr8sDrhakTiGx+RUMLo43Wj9fKdNg5SRzsuGIRweaBUpwXLmftyptseFiug
Ssu2KCW3izdfZidjJIub3vfcDg+B7LUlvONpMw+z28NvLbv5TJV8rv0cXba32Z9fWM2qKHkLoR0z
99s1jO01lXsPOyN8CPvLBUqKOaw7OjpsGy+vnlKPZ3QuFH53osLwMdT3RlXMYMxG7AJAxYUV3DC3
Pwt3fmQ0ltVlU1uRuIXlR1v6yDepTjBm7IPnonvX/W3kgHcMJ4Zfv+whrqM1l/1uKIkhS5v+aYYZ
UlR9fZ4a5ufDeFSrox8dn0O+qP2kkKRcb25OKcaBeVdtdTEVOpLysf2YGrtm5SP/sFm0sFLz28A+
S6jPo9gZa96jswfjU7/U7yr7IydzOVIUNqxdoC8a9sO3h+k63sxb7VrjiYsZSJajXXIWr5Ju8mKW
rag3RuvPyCEWbRuaq1a33X5ct72qPefCE0923cALbpHQgu0aL4mXrl/UFcHBRIkg2njEVFerYyOf
9Wb6trehip0lw7KAM+1iNF59cSUUbd1UxJmP1a2q7eZqBePeWrW/0rHl3vAKP15lrHWQ2D2vj3g2
UUI1WIeSAEFWftuj1Xr2xT8Ej2ktWjVFcNdjHx6tcCaKLhJDH3bm2hL0VOAvM4EbPZD7cArrg5xB
tqJ87ByzL6JtHRHDTZWHFGbmid11ssTbtgb+XiPYmpzlbnmsqgGq6uS9AG+zjlplS0KDiZXtH8mz
2+xzVW2FjLZa+9NSwMRQWt+8uX4o1ThC+rqwHpxXHo0edvshYMKNx1JTBx+xP7I3kKt+hXcS7yk4
8r6OPegkO/DPLhdOWoovaD4PIAKDoKL2IMxMVRo2U/MnWAfKZ2+5EaES97Iorz1q9yiQSKox2+nr
Hz6bPMIVLI/ptksD9AHHoF5rdIptJqnMHUClrSuhMgGpv9HS4jLNlc8766XmboC0EctCjDGCKEAS
j+vfmcR/c5f+IAvMi/EJg4zRnOqeNvexDLCTaGJvGYwwKlYHzZWJ6pJu8nV5mKyk0otkKnIn7jo6
gSLdaDYedP1K/YVhjdvCkOl1mujLW6scyE22BwK2CFUvisDfp0Oj3vU+YDtf7vuiH44I4topqKoX
3nR/9y+cmH/O93F7GQurOwz6Sjldm8NJpJL95tGklqh4rhWYoMZq3+qSiq1UVsqaonuCjPCXbwWS
yhYVJgvnnuQJYXoX9ZoZYxs3kQlXnu1giPy8/SZVuwr18mCXRvOy7rSZciWrWIISUwoy2QZUQxpZ
CIVi5GrIN9TrvE6MV5O4WNbP2CBrF8DmnTyX1hpPrjNFqg64LUT2Pdi0XEYOuaAIykfwAuFU2pCI
qhHxZvnmXhheola/jJ2CjkoFK5aXnFGA7g5xp/MLZrFPldulhzod5UGmKCc84nQ2GUCNq+gMim2s
92e/KHcDjtwfegAuqjIFidLb6h5y0T5z0ZkH0VvDfijX22bWUQD1771XFGUtoWpRAFC/5d6+5gts
mIkjYMmInWr9Ar9lr44BOTB7iuDvlLFzKMquDrtryVwx5h2to4zQgDAYcx/wmNhiI/+e07Brlo9K
phZjs47rVIoGlHWc9vZHHxhPVcDjmL5kWf97pfGi7GVde1uXSC2uGW65Oq9sy0JbcHdrPaB1S/bA
zcTVl69UBerRVR1ayASNP/yqTfJEM7pf3dG9cKrQGwLSel3kOXwTzz4vwhFRvwJLjIhumgdcsPu0
OCmzq0JKm5tWl3S+rvc8DfLDqvBPT3LcIf3cR750RmpUQYgVIjemkL1EZzs29vyDkEePSLZ3x1rZ
IA7YIvPd2EGCw4o4oCcH92oyDLL1JrK7tF9rxQzKMAeM+2q4sE1SJinzcH0YPlvSHjyfm3OG+OHp
2gfn3L7W9Juwt5MViDsVrkMVuh0aCSI06ELp+ce+9cejZmJr0/s3CFTuQe/8OOuclCY4fQXD99IZ
4G7pSsi/0MV5KSH9pNgN6JBTP1vRFgz6XJeDvDCsa5Or67DIX25j/LcMJRdVYqV7u87WuGR/matq
o4r1tDwSdVAlrXJeH8/N4nBSlCT9OZlBCpL2V/9d1eWRxJ298PAnYJ5JxKRfndr7ZStTp7mdP+uh
fTP77D0nnyFaH6qLLA91xwjGslbgNrys6Vrizlb5s+9Tk3U5G1UNXJ1jZtVnpyH0T+cX9aL/qI1U
7En8YxauwJZ6KDdI39FC8Ccu+l2hVbj5C0fFkvWAaJjYvhh99ZkVNOlTln7nNs/7UFNNVSmDICht
P9l6otnC0BFjSTth15kvTH14dVETNH3Qz31phJPBPQZUjtjMF2E3bNY2DndxMyMqlAzBexZdwFzI
2Jb/FW2bxgPQSILCmzKZVmJYism9CdPqwqJ5Xof+Z+Vi5ayZo+C1tQkXTDH/uEUTB1C1Y6v66QlC
6J1Cf28DAi8sR38TgoCcUjFB6zvlk57Jeq+f0yMbHa26vRKCCTo6ZRCJ7GioYU2W3t0tkKQw5TjB
0dR5owdUrsJsMjSR+VIFtSS/Cxca2x+e2/BniuI+LWMQ+nDOHyfMFyd/aGRdXKemiGUpiCpKtdja
rArttGwTROK3tK2Wnek8r2qCjZ11PUYN/xkD6AnzfU2k0LycRYPY5dv8wb5AJfV4VRhRw2CVCYoT
KgNo71rYh4n9G34OmLE2JRs+Ub7t/GC7Car7Q83RWVXWbQ5megff/6+hrR21SY/zuYvbdtL327wL
wIWE1B9RDhg8FHxnTrLoysjTttfF7UVsOpwMi3S/9ZS5u7Wc5pWJfQcpK0Z/fxtYvJgrrX1hhSTC
NPlduaa/y5spWXWeC5tDlmtn3WKz6sONLdMQt869XnEyIAw+l0Q6e4jYnKxggcuiPEx2+0F2Ik+T
5C8w1exBu7MTMSB1aJ+1HXSS/1JnmAlXcm5e4zrMJEhw4gf2J28nI1zkiy1KlQRo4XT6fI9RFnVL
J8sO79TZHKtTBbYYuSKrDkZxzloc4biUfwPfyyItUOLy74O5iL3ZcWysaaoz0XEuVfbE0b8vRj8q
Rt45HDgsB7ofmz0Q++wqBTb9rDeMJTWvPAlb3hlUBUeSZSKsUfTgozCASi5YhCg/GjHt3cn5bFbn
J9jYXe4ZP1lXbYhPFE8RUOAvbMi/bHfYY4t9axdbPwTDwfbkS7q6aAhPlWQquX4ID/tR7zTuXg7z
VWj9m9s5A69o8yvosT9QDcpWo3az+VaRJv5WzHvOj//6LNj2TFE/mRtRWS4HPVj2ZjbtJSugUaYa
M6GsFA5+VbP1fhsFHCzPi5fZTUQLhx1lVkX+UhksvaKQ4rSgF6ivEJz/pDgPzLQYf8B//JxGHtrK
rM+43nhuIGYFdXvPhrZ7mrrXsVq7YYcwEOJrbY5jlxs7Ft8+ipRykS+EF1Zm8F2lHq6LYVwVK+hJ
07UaFdZ6NPiMI4P+3sV6I+TwnU/FIRgpkIlGKt6CvhgQ3tzyqWEjiG2t9u/45pgeCIfMUZR1jL7E
KuLhoWj1Wjrt7HH0Y5b0zB1KNn6pXH0X+OgZHfjZ25ztKqm9rliBd1tHUGaat6GuV9+z/mWX+vBs
Ggn2FzxCxnAlRWfgm8GiH5oSm1J68CkK8ezWz90AJEiU+m82Hb5XTH77maDaflT+bRQOKrzjQsrO
u8iQVs6x0/yo/OCXlSt+fHM67FhTorDSuS3UjKrRf9QDGv/sjNVL7ZAk2ywe4X11tzGXabXLoBXP
a2sXB+Hgf2kA/YbFKlUybqDDwANWx6rvxoQIpDV1zUNgzvPrMvj8ndmS2nnjYu2zTl1Th70UmrQ6
qvqnwCXNoLdL97J2aom8fIL815dPyndWtPLNuI6bYWHcki4D0QW3Uxn7mTQ+7GHjvWdIFz7ra0le
hqWzDfG7luNBzx8ti4sm0MAddvtYuORhInPRuk7M+kWuLmlnXdulBac+0Q+kvYn8UrKGRGWlJgRg
HJhspUn2IOUPeB3OXqXV11yKV7nYYO0mpufsfo9U/FMsF0LFpuU3VlYCcAw9j6DCDaESzV/Nmsao
4T3Sh0Rp9odW7RaQjjEWZZ+fMGcMJDnsGiBrzfZv0xAkRuPhR07BrC1rg4jW0zkM9nQCoSNiz8Y9
w+X1g0cZq5T+7PWyTBAgzcR5wE8MqA+mVeU7Ixib+0R5a6/rdEgtzH3zbAxHXxd3zq64Ej/HFseo
mB9ya6Yz57EziwvJXm8DMvGqzDGeu+HLsK3fBRQLvjKGteOrBeTsoglt3j/2ieJA/Kpq91fTNeK8
NkZ9bkBNhHq+fmHfDhjnrNkLuT47nUbG9BftdfDKZ24Pkegb54zTj++VPwW33vGyh81wPk/oM7Gt
WeXRwNSBNFR/zrD8T/qSY/QdVs7nctCJo+RT+JbBF7+oM6q9byNpOLldhsE2TZFXZO3RmZqorXL6
Hn03PaIZLUPdi15cGWB9T31fXvOVtAfrbyvBQSxrdsuEw8ilyzvsrPS/hvsD7cQ7iGGJuOaAnY1q
PuOi+2ag8ygAxedYQLxgvciMG0hiEcMq2p+0ec2t5TaThIpMtfVRXzonvwa+bmkaPxydUE3H+BRm
De6aFaBO9mbYMbXjKuq1W1nvZlIZ0Drko3llNDhK+SHQBY5o8tnVFcYhrTmHSkgKu41s6Bfq1ilx
tMrkKt0VQS9uY5HWMcYKjRSg1Y9yUyJ3e+kdg9/wVdmbCyKIVnkpth8GCzNvW6PXxyaTE2Ip7Hsx
Ts0u77P+FmRT7NJORI1ThAOAi1A3Ni/JV2PDfAErsJ4ppAkPO3qNSfWNVBybEW4yY5fOFAxWxc6l
l+m7wNNwgk0dbuXHKZJ7ZhENZqjbWDQ7bfkV6P2z0xjTsVuiFHxtSSzaswFniJzRwtyDOF0vk95G
3JGyHKyzNLLL4gTVvlXzwUgn8C2UI97QnKfCNk914VqREs4+RSsPdWVqJ+j8uzxARfJr2ioqAyuA
P7vJHHOz7QBZnIbQ1pEuYYgZYemUmL9+QrDl7+3beex7LNgBRrci4liCGBZt6LfbH5zGDdnfHALu
mMWGwrZjss9Dn8l9p/5s0D9e2Yb4YLh4nD3zy7DKzzWofvIvvUi8jmsTHFgo/lMXr0yoVl7wGhTi
RI9HTF1Yz0Ubl417VRnI69Huy8TFVhYbPokmekUSrI89AAG1hGJetpFclAs/V8c/Lfc47apzQSNe
taoApJWXoV3VbBayveO/LK5jPxCaiCjcTPia3la/OtrIMlfJgBab7f/xdB7LkSNbEv0imEEGgG0m
UguqYpGsDaxkQCMgIiC+fk72jM2GZm396nUxBeKGX/fjLRupcOZ50al/FFTgfPDajwGSqmrW7rkf
+5+lSH/ENh8kV6xvaKdf1RQzlxTC3wypNyR+xpYtpXeQpUSNH03PLrMhrYJrjj13HLnPeuH0bj8C
PiaCzsHkxnYivqso+3JcDtcus/96jN3PRdH/othgN/nqvFIGTRD2kcCx1aGN6zeHe8s5o90T5TpL
KojmJ9om2Bl7EyrgctOjowgA9D3nC486J1zUofye5W68cbK+eKrIEp7GMPxssnp8mVT7B/FiBAbr
WBso8FRrolatOibmRKXoZuwd1EwcRamYFb4f7MI49fqkVf3PPi1/QHv+WlS1HxsZXrvML0/eotTW
b+g/elinMiOJLT9W804ORzTI6DVxqsXmkRx7ib8mNpazxOtiZO3phX25TLjT5V8Yt5JAoRdZ6qRc
5TzX+HffYCBTIjBDu8vxRFLqmx1r13RJtHYfNhUDm3it6mRo7F9WVKZMo251syxpaLvvWZxVVL47
ANxwRTplyKzc6nA7pASsInbITYRCwwI0zfH/r48v7UOQC8Kp5OOod5QCMZaaZksb2HL0U5fxhpZp
ornpBhZ0fsEOX8cZaWMpHb65iNThXOwlCq1j5qNpsNX2Q/EeFSglyCWUylRDfZJBv/AJ5PQepcBz
wLa7SKvnanoUTQb9iZdEYxXAM1LHHzLurb302vnSeT7lGE6oNmZa6C5yBNcnvz3gqudL5c3ykvZy
1zpI7Cx05L6IANhwsW3Pcfr4AofjZphD3sy6xRUPJVSPF6fV+twXrtm0olCbyMRb4rOsxb2JruIF
ObgC5zJnT3GJL2SJuETIcdwsefGb2eHehp67JzT5lrvLr8oaDtnIDqNkC17bMB3qen31oHRvy4WL
D1TsiXUr26WK8crEb3rEh+oF6W4sFIz14RbN3b/WLUDlsfDy+m651U0fnai/wtFXfRXWiELpskuq
uxS/v5x/rn5jIRjK62pCemliYu5z6BPuagW/Uvnl9ix/ZzariaNftNfW1w49wTG1S5K9Knm/ScGP
Ao2MPsyGVc9mroaHGb76RksDlsBL5y5HwFYel5eOR5MIPmSYhQdm0mfh7t1oRkXz45cmX5JIDet+
5raMSugER6t7scvwXyP6cWvVjbeN2nsWwremNTIP7JIYePxExcMXhOpL4zm/SEBv9Jp2u3LFABL0
wHUi8Vd5atjofO9ns34Fz7Sx6nZnO5n41mvh32Q43WzpHiwVoFX43g78db11m747ZHL63XZhe18G
SjGUKnG5RGAV1zYsdmMZrRfbLSeOFj4ZKEsC124WQCYT9IBaVqIjup9sXf9j5lUvtoi+tXOhf7EA
3DnDsPMt9gOTDT/LX/L3YPH2ssCIVbroH5RyhvZ6KysT3ZitxCFuFJbAGt0zdTLusdP3aozzo6ce
rRhG4jHsxTuYGP+U+yuOAG4JMcNnoij7dBuNFwofYI18vl+KT8jL+lIGBiJZmTF9zu4xGit5qY31
XqRnAejxpGtrfrZD3F9lpjPUJsdL8EByYeiqQx+FVdIxfW+wCaCZTJ8GdfDiTSrDmJNHOycKeAxZ
zrbwWpkUQXWOx2LGpAXrvfKqw2RPBbvFh2GsJQgD4xrjuUuuQ2Ye84/nHfxuzcnhDefOZZDP0uZu
Y359I5Jsp9coo/i1bkSzLWbukVFLSjoP/fk4Y1dd8rDepQ4Bz7kb2oS/vsFU0UT3lnU6338solET
hufIq0/5uPSXtvLEORz4BIj27KOFjwWDHS+qd208pDEY5vtgEu1G+CXmfvt1STt1Aq9EcJSRNnuo
bzUEU4Ik3gHu4XzqAlbHLNtnDvxt7g3zdlgWG+xaV3UXUfcJyvKAJn0N2ZjfpS+cu/PUum541FzY
g8z7tYbcoHXv53uOq/myLMObszwQxb7Gjs+ovUnjH91c/cLCtpz9PH93x4dvLvIPQHPdc+SP7ln5
MeaAmUc3XojjMj4jmDXCUErZxftSEr6Ih+ivE3TRC1Qw/8U9DCu6Q4ezOgEcuCUEV949kuMsd/Hq
ttI0lxwEjrFtc48XBRi8n3gmNkePxfIV12uMerKSo5pYTBZwvnLfulhzU+yV9rJNM+LRtHn2z8sQ
H9cpHJI86Eijc/y/zfMbmSV/Ew2zvy0se7mwcpAUpdtcIMFc29LCN7D03dGTKzvttijvtQ6aLZOb
i+wmQo6it9zJGYlVtWyAvgy7vudFyUMuHXNZJSUA/KSaLOeoZ5a6Fl3ym9ZtnAsBIp52D3vEOiwF
GzC3PptwwiE4l1eS4Jy2OeasNKqd639hNi5sO9svu5fFm9N7cMJuuPcrdgmO4zoJLufqBKtzH8zu
t4FHLTkg+pNRjmhE8LOf+crtuiyxCOK5xmBJOCxNw9O4Ury1Flq9TxNcTblOT1xnyUrmfJhGpou1
yOSxqp1z1YQC9bhvWfEO12nS8aXz4WH7op13QO7ii1uvEgk26Bh3dHvRFQco847cTV4NN9GpPsSE
jki3mpMIykwv//1YsvlHUYcp7o5xPKfhEO6DVLxgmPdpg3nRS87iuTm79uM/KMf1ioe/PC0wAjFP
92fL1s85Gvo+97Ai9mzFoMwzRNCkNeAK6DaTKVguekIul7nK9l0kxRml49EU8yOQfkCwxacmoizq
xEicuUuBd7fytgVIyDs5MTZjAjPGFlny1ZsRg/8b/nTUzs/BRFzDbzsL9y3IQk2VvBf6+zjPsmcv
1QrNWt9jPlFPOnP5BksJyJF/mqfGAuGTvgbkVfFrYoq28ursjnwUq2oyO5ud6FNPdefeCWOVNBgr
6jVglzsKnKk+fhLbIsPv5TsecyYRg7XeBU041MhaLw5m4Mhf8KNwo4bbFFAxQAuyk6VPxKovK71z
nM7YEF5nlldyW6Qmf06tt5rs3Msy5NWLRVXtviuDZdvGoFHSQzDP7rkwCB+Pfz36Y0V5ktcnvfhb
ZOSBWLGvTyMfgr1TuymuOkyMEjKFD/EumMPwkta1YJX7SK2vHU6L2Gv890q25amLatJ3BJ2IPgXD
OXL6IlG86ic3QEEp40HeaRcl/rrSDTwuELeC/B73U/HKxnp6tel5KkVwcyVemtJ1r02Ibj3youmo
ah6Ld9Yfboj7FFU37OkbqdNT8MB+aul9+hYhkDEW4DreZKBX8AOjIrrbhAdGpwubAu+qlzQ7KTnf
9WrsA9W6+G0LpJJMeS3Qt1K88Tcaj2Yd+OPFt8CO+udo4JtTuy1n0YAoEIHA3QZjG5Ls4wxauEZs
ZORC41i5iEh3YfEguzKRgSHZL19L/rdclyaRQB5/tdKMnOYQ6otIAXPgbTvKql8ZJ0D/1Q1D/jIz
pjky28lcFPAg9L+Awocdhv19sDAwhZDAuTkUl2CUcSIqhVulCBNMim+Q0N2TG3ptspLgRMX+ykbV
vseR525wGXvnnGGTMNqoE1pw6ZFkCFc4fZuya45IfP45nlKPr619MfjQEid2XycUoDMnrrWtJeN5
NcQU1DTCwXRNKVpIz2E7OTUb+zZ4yPd3dzLVpQcbyGoWegZzdX3Gh4sYpvg1K05o/qBzGQadEtAP
1KkpILTna38fTH9HsrMwvFFLAgYvr7Q892XEvipL56tpZ77Qbi6+i0KMR0H6MJmrTy4N5ENLPKpu
7d0UrhcciXtnFNP3wAo0JAvHO1qeI7e5K8ebZzrE+Sj4jk2kPbkr+812YSh1Mtx0xKk2rK+e7Eft
LsGwZkN+rsF35coD4dZ/EsvOSfLvOlOM14IsuiUpj62GAoOSoaMgr+Trfz8c3lXsyNUT9smYA5ni
mNWd4lNhou92aanjNLsfBGyK99D0LsIJqfthl/pl//rfj6G2isOCA3Zbpd4+r6yn1S/fVV0deS3I
DKx/dd2/cqnzNk2j/8yrDA+tX71lcsTm39BFytYSuVtkb4Qo7r3oqQuSWLC9qjMHFtbTJtJjR+A2
bs4Pd0YgNDaAYfL5bTTWT4qVElYyw9kf1d8MN5w3c1lNCZtKiEk+xsmtdI13CRdR700W/vEebzwX
ivWY29HjK56e2VAETC9jx2KIbcS49rsBgytBSmrJR+CVSSCTkWX8W1oFl+xBO2Ut/FOytdmVU5Sx
pgjfrSEK3/CbX4e6Iy6MnLoTHXvctuDA99V3/tj3tliXF21htyUyzTKU2wXPPdoCcUfsSkfEB9nm
bAmi6OBh/0kqT9VIV/HDqzLfGqPxUuWVs/PyQyfi+iaonN1N4GkxbLJrr+vlvLYW5Scru1JlAMml
q0nC+qvEd8KSxxdFjxJcl0QayL5ZyzMApikJnCFOLHCUO3QP81bw6bLlbWVqveLF5D9nT99oziXa
lPv5U0C0XtTxhQkKJZ7XMTZvOqqrS00IV9bt7ygnrz2ivEPZUyeABAipM3U8znATeZmAea5fIvYD
idXDygonHvvMN6919cGQa28kIIOBEeO1jsv+sBboznMdb4bRml+nrt/iUwdYNoxbNHL3nJI8SMas
u/OYd77Vq3dErCB2M3AvCdP4eXCVuIjB0/vOyvaZakCUSRT6Dp0myfqF54IfXFJOwK1298LpmSFX
G1PtPAvAduo3kS8SoLU17Eyu9AalyT7YUfsvWEg01yPBq24p/hnBWpfdUbadtQY5FtqPnFP+jYff
k+rZPOVpljiQqvdWU/obrzM7PQLAKSF4bf6ry17zccTvhXS7Pgq09e9l5umM3rn1+a2ShhT/qZtA
lOiCS42CCrSVnmttvSk058JiZUMr+OMGH57oaIF8oK3+OCCCOoOGYTxk2Sf4Gv88WZgflSa9M2Ma
aJbotZgytDsTZac6CKl+G821oaI+YQn3NIgxOiAz2ASeC/spyN+haXW7icN+Dz+8eIdt3h5YTQRY
B2OULirKW4HlKxhhLq3mEWGSTXQYXe8yF9NHv1rmVPubrufpzyRCqmEOqP9CaLBWE2+mRt0g6Kw3
hPdv3H/FZsgFhJBs3qz0GrNEqz56whD4rlkE2TJ7D1fWWjRGdxy+k72NRgIAVsdpEfusb6DKMx4Q
h1r9/kMsrN5dKV+8PjCJXacDjvC2o70Wx5VRkmPM1/59sT67dppvrd1PID0a5lwMtmZYwt/2wCUX
NzJe4XA3LdNhEGF0WelRvCjUL+Z3hBRsS3sXQx9g6tNUjdXBh573ZXX5AZrqXijOj8gMdwXnsl56
0uuBu4OXEz3p8dl2ovwQEdTL0V8YGyy4HKx7w6jOnlXmJ0hbHkDjNelLRK4QUPvXVLoDn10Fw2uk
G2fJhMWVjOo9G/U6F/KbDkZBsQNT3CiWHxpYg5n9mZwhZrm5CJanuR5+rxY17csQnohk7NgMWXtW
7CCWHIhwcNyXEhtUzd+p4C4vUW2TCivnEnClWMdf7MgyZCtuXVPlHKupB8HXDLfBzadD2MQcqgVa
szaYrUzJhXaZkMRBuGwqb6pODNHi4JC6fZ1i+b3F6V5NsI28UR66gVR6VMw/4K7dltCe0PVEs1vl
b4xX4Tb6EaCH7dbGsl74ezxwA3QJe4jvNlisV9BuH1QY+Bel+2tWTiOh8JG/teeVUCoqcS6wp24i
W/U7y36LOwzY5E2v/Nmt1WYpvjzccAS8Me/Hr/RrS67AabrPWtLwziT/pYtbPzeAAha7K/ZjVZ5r
oGTAGIlNTSI6Gvp6kHirq165CxZotwQ/4rfWsd66aAFdOBJIq/XQH53O+jmqBpeLreL0HDrq3nXx
fHXSfM9gg9xpLxmamcN+OGIdrfuATXxLI6RqpyO3zJUQY1wfg7TZwCxt8Z7Kf2IhKZyPfnVu2E8R
xb+OhH8uFnwjUqJ+byQ+veIvxZeP8k+2L5CpEh2EGa6BNYmm+W/az/t+9T6aUJHX6OjmVVN7Kjkp
IUikIqkZeog62/M7sT6MbfX62aaKEdyk6hg/4rVoN8hI9LxwvFkpGzr/K4WRcetCSFyCAnnW64dZ
WleZV+bOnNovq3NgvXdF+pwuMRyKi7Q8Bk3XojSvQH0XFScU/7XRcz4dUATXFYc6shmTglWbZG4R
gQxyIASZ3DumZtd7P7HFALzQdr8Fe15e9NzeHVdZF9sPsITXo9oM2CpIRNGb1jdqNxhKSkLfkPjM
ho2d+s7NIxnqdiJ4oTO6XrkAEwHfKtY5dwY+zE8TDprC75btp6RIFK+DnXj1gqNaCdj4Y3q0HhWZ
EYHqe+Ewc/ihf7TSSEFSeM2Kjr47HwN03BJpkh2ITe0/g/J4J9kkkArEcmVjcCrKYB86no9rtiRg
bLBgrR0ziksQFPnv4rDty3KruhcWl/qWTzEoDxhfSlBuUbdkdh4sOznIl1ghW4Pue7DsBlSfwNm2
QztRswdLrMq3IAuLG1QSllw+cTDPoh6LcytTGI50iYVsdsVLtPDsBVEqdpXHo05vAsNeQlKk/b8/
avRgd+2PkWOvu6bgEzbzKtNe5FxXqZ4Niy7211F9chenONIcUOMCgB3ADG7tCHWF1zEAzMJ1bdm1
EUHLtP3BUDCfRD3g6iUN1U4a236f37F2cDYDV/BwCkG2I+9cyr3QBv0IC3pbIwO7mQsWDBML3QG7
Mm++XLYb29TxqW1p26OqH4tCMHui8dLtAtSONQsOZcudH7qE/UcoHbPDx6DWoItXGOpboJF7e4LZ
GLZwKYz+HZIqgWHhyiO2mLN5zETCZXEBg4G9HC1w+0hX/zq75qvp8GJQ214kOBP1tgcghguzewj2
7UQd2sP+xNFZj5hGanuIUf7qb1zoFIEJBlyPg6yDAugTlaAkEOWneQC+4qc4jVCXCpJmdcHsYuFj
P1bd+K8IWFER0H3zZre54ZCAjiKX6kh48YuXsAGePfd0MNNnXE3qjZckOFdB+RQOEfv3Bl56oWX+
bcjh2pkm8pKqyEOub1BJM+XzPKqfQEN8M8b+YFHAuO53m9XK9BF8zLW3ouFeKbDGY9O+aTNPiY2D
LmcVB1/D+m4BHdv2gXqZResd4R/jREqF5CCtEUp1kCc2R0Hh5mPSKUWfr3Y3//2T9hBGK4B4cQP0
ddHyK2qWc639T9rGZGI1UbnLG/a3bb98GcjXTxV6O1dVlkrtMm7Hsj42ae6fU0m9hxj6vdvkmohw
8w/IqzkMA7bFUVf9tVlWSm2jyMZu/vB6QboYeTMhoiHR02fAx/uG9P6p7QbGS8xtujbOmbAGc0UF
iMsLi08hPjUBCYdYgyS5wc2tmIkcpQroe42yMo3/rJyokBuC7sX9722CdP3ikvhWqbTYd117UX7q
XLwBHc6MH1SCtPjJ1nnXuNO3yY3e5kq0b6bPD3TqdVsijuDveRCBIMInLXT8AYufaCmg2y3qarEJ
J8mHGmr3bg18Fjv2N22RhgoxDvCNXC4TFR67FhTKqPChT1U47Ic1O3iup2Fyp9gCZ/+49NF7rh9F
srNhvxWX4QtfBDCRPfVOS/MgHJmIUZt6UNWWr0KMFSrh+Db3BU1iK+g7wpW9lOHR72Gvzhm3GeO9
4Y1Yz2U2H2YWSnxVWJQOEEd6xOo2BfSoYqUSdgD1jk+Wg8meK49xvCgpJ5Pfo+LEI+0rHtBvi1zS
OFINBz649anEOlZOVJwgMoP1plOR5b27hToTX1KHmylNNvpqzI4UMimFkMUe1p5rGs1P0+RxS+o/
FWbumynZvBCI2NVDE2xAyRyD2vH3qgQMOMOiyBiLVBQcbLA0G2cWKVu2oOcUlExsAKCGOPqSbSX2
tPv8KL323Wc/cFmyUCVO76Oqz95VhBSBsALdhrpzrx4JSBbkiMjFd9mcvJwbXyPjnUdaGbPeQ2mX
D/+OG+pdanziwJVEfI6y7OhYDVo4ojWP3/zMgh06lBkwNoZ/3KX5amXwt2VLSLiNUFdZhF9NxhUK
m+lrW/fwWAAFKcuFSFLyzLRmaCjrcyx3yFL+PtQp7CJdoh2hLZdobHu4wFmAvGy7iHCBtbcpUSS/
xutpT6wQhHg8VKX/UnSCrOsQOmQZMMIFAHEeNy6sLrhLlF4O3WV9HChafFs6KMd2Kv5pDLOVB2og
tjG3AR0lrDk/oe7u6YVPk9KSnySCCP21DFj/6cLlyLjXUgXjAyEyQbXuva5Jz5kL4Dpr6CIcbPZg
GIlGvYidbZyKRNxwSrvCB5OkfsNH/lmPefcdtHDBqWQ/2c3yEpXEcoKHS9aIBRkxS4lEADEcSu5K
uERQwaj/zQLEe/toUqd9tyvGFFyq7lJlH52uCtyzetwUYxhD34piosysXoYAoFwmeIvCwa6PpJ7t
p2jqD7SD/Rp6d0SjgODPSnUTBqva4fQwFIYhO5eaJrqUi8WacZYGnfhQaXk1HQaIaM6/s7H92equ
PrpNGifogH+AbKCOaraePd4YT1nkxjTXN5s6lm3g2K9RoK5ksb7PbrHz3YLgaKXdw2RZ3xobBnbN
c4IhjycK7StH8DN0z8+T2pCwQsYnZJwHarcuQiYiVq+P5cJ2CPZmxj3Zcwki4sVnxi/tg6SENhmR
FW2m5GaeKwJ9YGrZve5rtnB7GV66uR83bZdxS3Twwy3COXc9QMMJs5frqO/WQBqAxjpFo8wnu2k7
ST2qI/jC34K5YVlVw2fjSBCMuElR7Io8Lln/OHKXNYxmmLldWkclkgNNjdMU/Naj+GQ7+VwT+4Gx
AJ5EmB89yD9YuSdBkvBi9Cma8VQMU3vzrQzYr+jXPRQthJrHG5KFfX+I8voA8ZY7sFkPdoVs0PBI
2ThOheIWo3CtRCpmpD9eDQNhxa6cJO/Sm5lZD6STdQDgO1xTF1j8ODrw7ElI4r9hEKAkd+XMK/C5
z0WbVHnzp/Qb3osO9q+VToc6tr6JAskwMhkyv2eeKLJ6EqRdkpZasd1CW8QmKDAhOlMDLkuGuJZS
rlm+5EFT4Wnks2fOxDyfdSDSA4+do1EqvaVL+ZHzuF5XU+H64kIwHOGyy6Nr9wcninZZFJ/X1Xqi
ugEHu2/h+q84CpzlF77dXdbb004purT6Ti23oODlGDlP1yX8pFOzsLjGjAp3uC2eU4WXYAJcenRJ
/kHdNlefM/IAt+jfKuKzBwV5Q8KuS2ir2VKU0Z3Jnv8atDktC34Brd3opqM77890aNr8XIbx78JY
L4vf/Rho7tuNY/hWTyzMvc4moW65/bOuVfHIviJHRe6SqJjVaMawTGAQpCeBp9RxgQ0GA9ux6M0f
ii/QAj0RWGMeDLKPVsudLeBl0DjCUoxfvQ06Jns9PgnfhhqFUQEFT6L9VGNCN/rLGuKA1C3wgIUy
GKn0W5Evesvc+HCIMSg0UVxzycQKrnhEOTPUuDKEQuTH9vPSLFiYY7L2EeFUS4B0tmmbsgK2RGQ/
REZipC19uRPCYhM4fU5Bp/CGrt+163rbUWPvqlLRkVpA6Foz74BS98AVdNXxEeCo2B5CE40ejpL8
kcsvKAiy6MEqPiG4FIlNFAVnYrc8y/YZLk5IEs/hk9U24JSF/zPwu+w0q/a1mSLnhCjL7JZ2t5jj
f9fhQiReieHMjkgtsV3caVM/+R1HKiSvl9FKkSDFb55E8aaemo26jmn2MzTuT9sjL0hHwQkT8CUs
CrLDbvwRRP5VOPN71eKU7PGcpLX/e3H8P8Z9JNUimn8HGTySu9ZfNyBaFpXl9wAixKZYZrQKE9qb
3H/plukura4npv5wdtNT1TvkoQvaeHV3jwbPTrraOpvR/jLzmJ+V073kriewXbMCG0rU/lgif01q
VxfT3jTjjwqPuI27chbYROKIELhiWBlBkF2rY8ljaSt5nBaro/Z22f6RA1aX2cJNEoX8okO2FCTo
jX3KWA9ardogjLbfohrXGdlwn0vBwSZYlWiJ/YB6W0zyHQuWyB3GxEnDl2ERht6GdrhrBzqgkJi1
aSs74nYVtzUzTLdg4TemqeUrcOSTnen1Paj0KRQ5R5HgSBGZOuCL/tkBNZ28PDrqB0mtrfkcysaP
cPwrG0wX9tq0xIza9lN+S+PoWWHkaPyBYWoGTt4S/yBeutLi58Tttg1a/d5xdMZ/2PdklBQ0dlJb
f1kc7TvV3oswvMXZQx1EAUqM24yv3G/PLTSNp6bI6yQoU+e8guQsWp9CmHy4mRy1ngHGptZ2arbk
fByghL3Y1xGpcRJ1rK2q7G7ZVbvhOv5cpTUmh8EvjvSLH0gMbsAKjNe4n6NbOfczb3UKSZPB6aHG
skeNIekJehhtjWVHA48L6w2qNUvSla3JUOOS9ByiYNEIBQNr0DaMgm8lbRHZEI1bjthPUawfUaxM
ErB22hasj/0hindAfyTPAJx+oEX4SHzlEq9vFNjjJnAnPllrLk4a58eywM6sqnzHduq5z9v88ghO
oIA9RTXWYb1G/2SLXm7YBDDaguYssK1cp3ysNhQkgaPBB5CA/tcu1810ihkIo/gWWGTXXZGCvaiq
GBhCzNzX6hpJrcx2HgLu1jV9t6eQ9NZ6KyBttX5YLMWRd8kXhKKkcAl0CVWuNl3E83oPgvqntBBi
U0hNDd7NwQgDdWB+tyzuCWSUydVCWclZPjUVTEUrLw2nElk17alT2kz4y51A7CxhcdiU+nsK/xuH
CM4NhvUbyKVqerz805KebHpveK8eD0K1C/mbMGe4A/dCjuQVYBee/azeh4+SRZev5Y0RdIbwNjN+
ksmT8GZoYm9Y21TNeie2DFqc5tjD6EXL3Tx+OL3FlIqH+/DfP3Y5mJP4sUX5b8sxMmFsm5bzq9De
D4kqi2EMWxEmRvR6i/polHzLJ0LBD6ubb/kkTsqMBnf5om5R3v7fD9nVV0wB5oTMp27GNNlj59Gi
u03+mTqu1rLduzOTIyP5HW5FL6/YrOrjHHZtMhUuSgBxyBfe1KjpB0hKlXeEn1kxDfzvf9xp1Mbi
sn0mpU0qF593veU2mSVw07j/4Bkid5XtBxl/ucRimwpHz8SHd29F08+i5tfJe7po4li/iDnn4Ri+
O3OXPo2BuGCbYPc4uYnFbWSjpu63pXmXVs06eF6thj2BrbZ1LshJOGYNroIYCny0C4c3775TXqMf
pSkR0GFvhLPoj54HcpLx95ivP/wHfzWu19PYYVyBU/nw9X/Fdv0VY2ZIaupA90FHHizUty5zlr3x
vXjTDAEwojTHsdtA2jPmttQjLH3sCBdZ8velDR6IpPcx9LV8efHStAE1q+fHftvHxOJ4u9TzHOL2
5Jc6bgxjHEfwK3jy8XZ0/RCdrWX6LhgVjv99MnA5Dnfze8ksc89ObMr10wB0JoHW0ezIRcR8uLYB
BEwzr8ewggiWIj70wr8u69rsRocyjLBZBq6L6GWY+oBBEzwCJXpS+sHeKtb4kArS5BN8LUblmcXu
vP4MxcoQB3uL9gqjdhlegL7IGLDStT5WFSxQoeT4koNjhu3woUJ7eAlM/DrTusovu95CHytCI/TL
FFbsX8oQ7u3jJPIIcRYOy0wtgVlDCz2X//+jxfx1auHh4AfsNkEEPWXp6/M8shUvejCDObf0TZk1
4Gnj9skv/eIp6iyeDZRAw9IwL6ugnwAgqG6U/c0qh+pkKDLkO05D5epfjdOpTbB2Zk8sAAfl7B0h
mw3n8YMSHOvGSs/dNOWq9tI44wldQ3XzvV3BTKKtfxGMARCMv7RVfwOugXPQnHn3l63FC7iH5oql
Bn8y4Dn5bun5FjbDwR2Ig0bhQBVPOHhn8fhhNAWIrsN9ZczZW1JXnkK/OFiph2a25b0A0keN4rdH
HJahy9tkAconBkU4P5O5hTVMPhkOz/NUfLKsd/gOfCuWptgUoeRs6vFNQORWBJiL6NwsVrSrRfwH
07kPzwy9Dg2YZ+HcnNJo7O8jn98JJtzR9wluGtCjdkDklkAS4mIfvFUZvgn8/NQEUEWNMQqMb8Zj
0o6OGabC3dL4jzia0Xudd9sImiTcUYtnCTUqJRBLC2RR6bERm8zPqVwhGmb+UyAHd9uj/CaeV/2e
hqbjWevyf7Z4v2Q0lNTgGo8XkuSFBWACcNr8vYdjvy8FPatLD6RoXMofWUXIgXaHt4FG3W2qW/uQ
dUG8q63MSejN0m8EjDYQW4haBDg4ILYN5FHeLCXFkbB8u22AbLyROCD2Gvs7q3Rol5wO5aiifWwG
3CKCxVNNLC+iCQ40pH+Hwh1cqh4fjR4xY06dzTZ8SVmuBj/CDO9E0dJNFAzFjWKhg4ceu6krm94U
iRRO+gcvb/eHDojsvMgV0037mS29+B+izmM5UmWLol9EBC5JmJa3qpKXekJI6r54n5DA17+FJm9w
K9R926irgDxm77VZT7flJiEygYD009SDKRmama1H53XXCijxpogYewp2KMe4zZ5w9c+sPk2aY7d5
SdpyujSL/kGhX48HnI1lKDjUq8DD0FOcBzF4UPXT6gBxzKWxZ++H2xiKTIKjThs7FY9SL+liXx7J
LAfH/zLc0gbHZlqIObyUQSGGzLMeqzc9RfW+nVsE1577brdWfw9RgV9dh5tgcLLDLMnSaByvJk+A
fxQsEOMkHTD3kSF/KYIMWooAIyw3fzANT6PTxPt8tH8wIDTj3O5GlmdgrYN810SLdpMQiC3U/nYT
9JPEc9S9hbxnOPuV2oBwMu+5YaBJN2PE8iSaXe0cm5aaeRJJ7tjC9YMHCf9su4CrUPHQotGEVdZs
7drRgsibyXndjzMqCSS/HMuR/aYN9wByfCurOn9KagR9xIadPfO1DmEQBSP9C/URa3WIsSthij1b
77WFB+7MXw6pwWiBLSWohDpZPnGaJrAZASIPCysrt4fseY7Gt2r4L3X8/oYn4FKPrd5JNDyrqnOM
k1C9YqBavEvHFSAKiXceFimsYO4F+wGERzpUxjH2EBS6gbyNkictnatfqoljwn423TTddDacKWNA
T1imqt1aE6q/HIv72k+6dlNO+hsfh7MXssIpp6bpoKApbpAJYYMD03IU0rqMwAwySrlLbBftKtL1
l1WlwX4GtqrHAjIJyP2gvXIP37R0HK4Fo6ZzcZHhMxZTZqdpxdOniIzNU9iyvIV2B3KEFRJX6N90
6OJbbfryPMrXeXns971GciCrf78qWc3S89KWhE7BhDv8PsNQQXxga2U9aoOdQ+MF6nfcgyzdlwZg
z6RiAN3o5m4O7rI9RSJQhZzfdYknpPHqH3tO9L+GHScZKQ7HrpNfM6B8QBhO0UYqML6MU1iZCcpf
3XxrnHinoXIfRwwX9iJSH/oZJIKBMz+SPA+9mieGWUOZjGRyNYbAPAJPgEqKi7tghXiILB6YwJT4
rXautyNyjF3feve4z/+Yrs2/1qMBqGnpMSUDME77/I7YJX5oa9SKkoG9rwK2u4QbIg7ekIGe3gSu
mThdnhcthOU61Y/xzHeuWxQkMRqeTYHejOGegtcjxI5VPCOFtmIgxrzfKZptINziOZAtaDxMbqfM
UI8i9/XGMZTxMQQdSJoGY39KP4XHoT3xpmFvbVOLp7JTnT1rREKGs8jMSyBX7FyVK/EV9khZsprn
Ce8a2F4Wu16JR6XPFwNoPWFUYmhnWUyIbSRM54B0OKCVPiomsekK1MRNFM17trb4qTVGUoWfZ2X3
qCJTxzxS02OgLxnQ62aydzrL/jAbTG5RLJ8HCw9w2lcPY0S6acQjcZ0WE7OncmEOBZoHHZlApHp4
3Vvflda+6qZHaHikmJGpetREzG6tBP7wA+TN7G4tqfc2rh5MNt4KMc9FWk12qitunNwQ28xBPVqS
S84/EEldxxuQMFTF4bSoShtvXKNLA+JiDiWDTiDeIQmNjZeRcYFXhJSndDM4LwwrmOIKui4G497s
ibXRU6uJudtkdEthEk+MJt2HgQLq+Gs2KnpO9sRhsB9KnnIUwK5jnmL1t46SD3suHFy0DhSS2N2l
2kOwVMLHamx2bAnMuKIO4YWMbDZLso8mZVqPSrEls1150XVNSWB/8XSZT0FVlOuReK2dsMrPuLF8
GL5/kiwRK3SYkS+XDfG0gpvV7kEtQCZplyV+V/wiCK5YlPs9/Vi+xXUSvdFcDHw2Mtp1cgF+tJ51
blGnYtIxI1RqPgvnwPgGUVAzoOUTN4JGb9PaG6/0fJxjXG5r1wrYZOXWzkAVBASCyWPb5yFkdmZe
Xm6wieOTiuas24jeJ9PAzW6+GleGA9ig6jRthqr/YCw5ocUXx5Rh57ZFKLHSweQcq8JYBy0OiNJi
C2ER5L02IwXbQDY5m5UWc5uR7oZ6XPK95SMev/IocXwcQH3vteQqqnjs2Q681tba+mCmNpJ2A73I
3SEph3kb6QkB3pysMqabEzl/hIcjpJ/FIx0k0DEG+Jpe7q4Dk2IV6DdT2Q+3JK5OWbHY/xpoenRd
Z0Si8/n3h5E0Te6E0N+Ui1bPBKsIo1hdipipw+9L7lT/6QDnEOKSF7EkGrdtdvWll7+WNl4TpO0H
HJQs1eR4z5P0y0wwyUVJ92Fr9F4T+T94dcZ2zSR+xuc9tY+x8deWeXSXdHwrM/P0SkCo3fa9s5Vs
IiAQW+vMJHbchXwNWODSA31koguLvvIj5Nr9KUPtmaQZ8DKktazio50GJX2LmLVKPtq0io+OT86E
mkIiO3oLia/xZWOEIqKkja600f9w9fr0ZWR8cPeRNTxbx1pwupPQhqUwsD4axMmU0YbYDz0nIrEF
ezYolOFzNawSNI9nTH9MThOWbzL/sOaoWaw/b/YiPrDkUJ/c5ase+2pmFfFpYISPJgunRDV3eDTN
S2xVySuZdPlDY0YXmwMvr9LpWWQtOiErewHiguYBM9mDRIO2m30AHJwJxlqY3j8bYRngEzgUNPYU
peSwBjUzDOAOwMWwlFWuvFlzejTcjKRfBGc7+M3RroQ2WyD5YVZtEC1HMNRqqnz7VPk6uWUGXu4q
hGwOFyV2GebkGSkUnj0hYEDRchCzcWfZ8+hGeXl2SBBB+tAuY4AdWrzwYQpJvJoC3lM0niuvKSEa
Ml3uQqaaTWFRU/H9TPXXzOpxnzUF+dYl3sJJ8jHBrO7WbYiZD1mzXLlhIVeBDrZ+476YWR5vpk6B
TmBngASuvjVj8zY6HQ2OJ8VTBFR5r7yaVb/uXwa3sD96TcSKk78H40misT1XDvbAkWszIqQt87F7
YlryMNcgI2Clt1tEFg8GttIdWnqxMGZjFmJgK73GVbcqWW5gavGvRpXPqEo/QQGUL7SJ4GofjJp1
vDNiD/bdEMpgSWTMKsi7N7cO4I3VpcW4f3qa+m6+1i11muvoP0OKAwIrob1NuwBBgobwgfyA1dnU
AVsYsqtpwl0UcfxlMYdFeaiKJ9w3G/J8CK12BnMbGUN2HnWwr9iEHBDqiBMHDuTEBt0kM1AQzdPK
Vba+mOSQg9VI8KqhFxjS6olUXcq4TM+rzuT+HMiMPZQWS0HStPtt3ikicMRwcNmYIFMr1G4Q6o/R
Lt173xunX4pZ7Qcccry7uypzvIMdsT2Cd+ciPVH6XGV8hIYxOZiWFTYqL1l3gUlMmhOdZMB3po1k
p4KhPJITi0Ngmox477oWUaYFRymlyipFFrRGcblyODZPyxeICyBLWuSRwD4E7AQuOu6q+NIZjK9d
030vA1WhHB2c+xg7/EooqyQ19Tmr3d52roHq46NMkIZXVXnzhZVfTC6hE3UxMG7hXDtTYX3ExkWn
njHspc/dJZHVn1y6Fk/77VWpAQmfi/zXyxg1wLU59fKZuPbxlCPA3SrKJ6izrnPu3cbZRETSbWMR
YAko7UsnvKsXETNkmnfGHX0BOLIPI2RUZFgZM8+ztmvINpiB8vjKfUusginI+K6mmZRZJ6MjjDmu
YnR+K7fjLQ3EgkF3zB9mHz+W4Yt7a4Vbs4mhiowCqpmUb+gQ4Gaa81fSh91BGxXghWouHmCHwUfS
9lZ6sVynfr5DeqKfs44EO0sNuAI7lFvpmU6X+rqyH8emPzV1/rDYY/BF6/5g01mcBR/1IYzJHjMp
2RmkW1dTy3gFVojZwQyJKBsgFmKLQ6PABJ05CD689nPEFYdQyPJvSRNhwBugJ/Og7fmlgUEoJe8l
Sr4nIawGfTAXKX//HvTysM+JBjqTHeedp/I1g3d1DlLpXnRWjXDviHdNFHDmJvS45PhFvy+/v8cj
cSjFT0ZURMQ+Is4RAP5oRqRfUxjA0Sm+UeRtp9mjaLb0CpLnf5mYrDdhm/tUdmAMmD9x2E17nAgt
hRSRyyXjvUtp7rXnlNyOmGFp/7t15wjuKPkOpyoBodXR8GefjI3Ks1mXV5wK7lMWPeQ8HZ/Z+4g9
mHCSs0LSPCvEergX7FOJWXydjyhhetZiVmh6e8/S50YCec4QOdOKIYvJG4Cs6koUIx591FdUJ8VH
hqZrCxaUBXwpXMLPGnFWvXcI29xfm4l5nZ3M3TdCnOzUFle5RCvaaMrYZGFLAkRI+auyO5om+Ljh
QlA2vWveDsFmYBvIfuqjC0b+7fWQ7nxJe5nnUbuu0GFsg5RxWVYCjnCdKtlGokLZYp3Lnl7dRW53
8jWnfgH26ikyrLNgMPQxUhKyhzGJJgmc4iO0Up+6gDyAgE5ma2jtXcmXwCGK8gWpY0bSUe7BhUc9
Ps9BclXDSMZQ2oL+n/xDExX1qR0qVHKW4bHx96FBGprNOa1xm0Xg15eXrPZuDoHix8hVB1GN6rlo
YuaFFjIWBP4HaAMw0ZIIZaqPoC6C9cKezD+mTdNgmvR7Yg5mE/lyV13Dcf5LOTUAUcoPecpF1CqE
oEMv24PJ2LkcI/fgWdadiIvsmiwI7MHWb6Oo08PvT/2+yLF7IrAj2QY+OeF9CDjjN0CnoFtH1K/e
68H71CrGLwOvjA1NmB5zzeNy7sdiTzLIoWntEz7Z9rEsQVW2psEakYiaNEpQs9vxVUs9HYsiOaZl
6TzQnBOuOvl/qbJxPUG9xycHCrPY1/OXYPp9kW8wWXb9mNvHIBzBC+kA0HTpp2vPZRyGWMlazZzy
N/KfCfRsH+oKOaNvkJGOFD666dRgCm855q5W1VPTue5FeGjC4jy+xa6NljAqgeK2GobN4NcP8FNI
0mjMZ5Bv3TNhKfG+I/V8Yp1xUdouGZTot5qBSlj323SU3+48hDtsruMjyOxy6yrKvMAQwOXIvj3I
IHmfIga2tT2nlwRWAgxEBjtmBdvo9+d+v3I7yeM1BEmUkW8evU9l+BeYLAikPPRf25pkqOZz6Ib0
gQ1E/JKMbrOpCTkH9Ojt7WTeEXZicpLgT+/Npf9w2pcoi8xTMyRbHsrw9kekKz4jLiwd5Ep6frUi
oH46eU71E/VwXsi8+ooDS5z7wNuTngb1czYrdl0GCWRGb6/NAHvNuHBEsnzhEjN0WSXRmBD/Ovck
0yH9A+zyTC+77wia+rJq/nQYOwEsjQOqsscsBi+XONPWji21QQj8TH5j/ZBN6F8T5T+1hUdHqbKv
JHX1tef37bLQMLeCgBy864UNiixMkbXa5QEONpaVfwit5mMTgcZfPKOg1f5VkfRZT/7Xq1m9Zm09
HYISjpLRk/en2LRVnhs8N3k60B6N4JmN+al2UwO3lOKWLz1GQ+JWCSHveeF/VMmUszQp3+0wh49n
Q650emTh6F3WtmPoF25M8J3pG0lX87cdxLe84QgUnn3TMYncSZW++Y39mVia5r5yu3tMO7cHWeyv
glS0lymcL6EVmY/cGwiDh459c/U5+V65mTSZF3ajHlpApieYSs0NG9m8TxeBLxXOdQZbfA6srL8D
QztWzOcuzSTUPeaj4GiJgMR49rira3YKZuBB67SncNi0JCZt2CQyCU/gtjYB5hmK8C58iOe7aWu8
BGiEV7Fvujt009AUwNzefl9UBswImV+2awOnwwq7hNmBLNpNIkOWqL08gb0wJ/idlh/71WBeUkvu
2758Ggqkz26avdPUAGD1qdXqZFqPJgMDer233NXMli8eh8fFtmyacRih167DJ+vBPigYCocrNIBy
IzWBFnDaDqFecF6t9Ra5mhnNuEgo9DTCGZGY6GmIB7TKh3IOzJOPvmfTQcZe/fKH8yhN9mltvtHG
NVu2HtGWkTq9tpvPp8SmpfEBD+1+lZmWHbSIglqckk2drQ23dQkJIKLBJBpw48PJGKw7hsL3Chct
vbV6j9J2H5h8uLaMdy1jKASdrJjZAnsEF+HIGsU6GIenXwRBYguOLPbbYEbjaDfX2cAeWohHxjHx
DTDFppRmuStyo1hnZVTfEoTXFHMAblrMrU7rPYyNP6xTRrqIYctDZiq0HVhSZzILJ080BwyQpMjm
ZnwSA/0QcKZ2g4zT2rph0jCiYojjF2B5Z4m30AWmCFEpuVkF6++565mYwKEspuRHMWM/j36PFyhl
EmTE5G0YKU6UdPpbV/SrMVWKVyXJvhXpV2Y34mBpJOF55poHSfZ6Ap9xVdZp9xQ7pDo0Sdg/6CY9
JHY2cq0tygjb/Kxst9wmA2A0VGvpBcYiip32xXCj+DbOsCbpkBaeAPukYMa905uChJ5iLfzyUHRd
dBhH9U3BQR/fMLKZMLg+BAKH9eA/NX0mrxjthnU8p4xO/OJH5RBJBzhJWyfLiBSxpyMjDL2xuCIx
fN1ziGjbsLKTLQYpIydVbyh5gyljmXKHtzgfH+i9PlJj6vZR8iD8BUtps2Qg+2yACyK6/4phxtxM
VseqYVVWWN3asVwM1a4bsiEbRwoAjFxs2OpnwE3dIBk+NVi00wHvLMuGq3BlcO5IMrMoYjhtvLOb
x4Sdkpp5L7B/EkpffnhILZ48gxGnGhAE5J77YhmO2tqQXFZtsSA2PV28+0x8qGEctf/lljmI+1ZZ
0hDss/zfhfIcGBPPyAqpNblepKZW1inSRbZnOY9jSonqPqfWuUiq7BVx2Pw8G3/zTqavvy8Q3gCx
y+buAzb9ndRg8L8O1B/33x8RIfsvNY2GsDc04QOP2gvxfMiOtLZODAHTV8xK0IurvDiYRDa8KjCK
bA/HZJcKBffcLN/GDLMxJYpNEw0vLjXZrZRM9FeY1Yozf6TFHJMZETsL+yp1913nff5asa68mwFN
6lQWr4PPVq0Le7b6mgfSIJmSB6nx7PJDtrvds+scg8Kzt11neGtC1ptXEmI3qEnqp8qeTzS41r1t
W1Q2c3LPYLS+dsbw1Tga+Uin6texNPiEkGwbhGKeE1PiIU7vTk5Ur+yH6OgP7oQLiWQ6CxLNe0co
2570RkQliSfeF6fnqhtydf39vyBlS4OnDxczSrYotK5jjN41RfPxrhM2vsEos31pETMGsL4ghUrt
staaiHoXLHcsHobcEF9UCfqRduPuzQAE22AOnget4ZjmsfM0ePFPlRs/IsqNZ2GwXVQhf3wzjX8k
R84wqH8cavPdGH/1UW705k420Pv6FLPcfppzXW6bZt5RC0X3cU6cldk3Yj9Vidp3ZnkznMb5m/J0
sZiAntvWxFO2M5PA/teMPPMa7zHlTf3Sbv7qB3753Hbltw6h7TAlLK0p/QJZvQVqAJ/FruyrZvuP
uQI9z/BjZTXbxPRxVp34Ysv+WE5QaArGlSOs4S3f9q0uw/o7YJ6A1D6TH92Sl4hCablZwvLcZYxd
8fxH92V77qDHcny4S0FmHMAw2u8jlQ6Thsl6DpdljN2OPAawIl9BuVZbiY/qTefDD2UkJweLEpJd
2Lj4jPC6iNNkBo9kBpb8W7fJt2Wl1kdlGjUbJmfGPxYJHvtcW0GWFHeZ0/EQbt9feUT3B3A7xgnT
3Hzqh1qgny6mcwETsolqb9eFwmd5UJMJUXXpc54rZBnZ2aOVfk3rS5v3Fb15VH9nWXYxmARTYxBX
mdY05lHRHkaW/j9GBH7ZUVBUaww8LHqmbNdo3oGUQG3gX2Nz73BdwtdRLzlDued5HB6cDLlRRQYC
q7Vtq+EdZChZH8JGFnvXzzoOqGZEFhqCEZhnevoY5o9no6zVrur3bjKz/6LAlpL2J28JzCIuqr+5
dLgOcoWgz+6ZF0wHL+8fHQmnd+4gCKtokH+C0T3byBiiFSLVdewUMUoBw7yMtZts6GbPOOTCo5YF
WpKQoVta9rCFcqQusRVQfdvhBU/62iwr9Rdpy6bPh1s8W4vTBJSBUxhvguCXVfw4QwvKGlpdCnH/
yu6vv8h8CjeSGv8zzcU27mb5My4DWeUb1VM1ofPIGRquTByWe7+Z5YvRp19Qb5wfZWdPKQKSt1Q7
M3erFxxzxZCE/+iHCyFQCCXzDwMeOAleCZ8a/KVhqy+AExVXZNe8BEl1nTzSe+0GYu5spRvq1kOm
U5/NIfvxbOYgE/1E4O385NbTdOyWFUsYQJVhOFi95y3gKVmvW6q9KyYrHua82ecoTMUVohX2f+PF
LgLUGdagDxqIPltmrpcewYirzR8ePu5eJwkpL3lp7DLE18eMjeuTrWkIIX93P212Jw/uYHXCfwm6
ztuYhv+fxdKHKRLuhKxEqgw/b+3qDOUmIuurKxSExuQ2ExFxN/3SONksdpG58SYbR6h86xb5/k8t
cIjJ6km48fAK+y4+xGwI97rV8rVtK2ITV1GdqkMD8fQIMWYD1mg5nL1LIjnIxtJ8xGgd7oEDm3ej
SMS6B892M8rybxcNFNQO93HqIrIx38eO+Sjc2GhvfGaysI+Ipxn4QZY4E7Je491I6oNXJmsCGoJj
7AYbRCojA7NqA2n2nkG0BctkbRk3foeV8rjW4rcucpwjtURxbuIYFJU1712usG0fQ0bXIja2fZRA
O6iT4OS2glWd+Z4kpdpB+6N2hN7EhXOercDggDCf7M4hFmLeDmjdDvUMlUYP1iIO0iFhckV3anRP
3Iov30Kv3WXLmt8IFwK/xeDWL1NKYvfk6eWPBr8CAtPBvO4GE6SJrNh2BfFS4AcKIDKMiZH7NSfP
re4c1xtAd+JQRPKJMkxtxBCP26DKGvqMDtluEHcnmS8Fazl/OTVxkEBKO8zMyxO+ls8hj+wCAgwC
cnFspkqdu+Xl96veSBZvdbEGs/BIfMSMYhGQbaXtHlq/N59+v+/fr/7/8vtzyqIvaSwchmX/J29M
2rBpoPMjMzYo7XRn8Tit0yY9T558MVPX3UyqqA6GHby1BTopBoEAXpk+GzlbakJ41oF2if30UDE4
HYWF79CX+5gczDEyr3UQMTYHvg2fF6VnrfQl9tw/pSQz3es4WAQozkMCSh9nS8bajGHP7GXiEpWz
eeyd7BPh6MGpx8d0CKAVS20eMBWXTJsA9LFtKzgNGFDpS72EJ///xevyV8geohlwRvhNf29FCfrU
y8BQErCSjdZt5OKouDB8t85OJDKJjfbpU6JUjGdtOhRx/j1mZ742SqARdeyPDKmsnTlW1QYJVY6I
8ZNgXfQ7siNFsAQxhlzk2jXKoa6hlbEy/dgABa6c+gY5Um9FXyU7YAF4ihooY2IMvBU38gtKU1hh
+HHRk+4l+uG15EzOfBNyYfvS1bKitjWvjRoG8BETFktzPE0WbxpcIcZawi2LlYqTSzDEw7EMzeCK
5hDTcWG9+2l3jfqovYWKl5q59xolzbxLGGXuTYnPQ3iDuw9cgjUmtC8UsFO6NawlS0PpdF+2KZe6
sUntCHGPrclTweCu8P/CbVoXPIE4XHEgV89RGA6PkTa+xzzFMBf0epMqh/dL3nSGsS8nCjZBP0/F
AvsAr8aWNA9nEY6scys3XmLX/E8Upr20GM6aiTS5syBkfxOR4N8fysp1930Svmg0V9BpfYTmpFU3
ipAkpDtxNF5SpnLKLIjTMxsYL4bsTtCZHTzmMRHKRjLWlyGbwaku2L7KziqqWea1SV791R3aHi2I
7A7ykQ1iFO4jEjZ+DSRhMFOhCoQwMhb2CrEwzJQK5ZLrdltnXhS+IXCMnsYyEyVcqWnKNhzwTI5k
KDemz/IG7xvfmXol19Heg9smaw0CZlT5S+iwj+sc0SnJ4yifkB+RSEooIdBEJZG+MKwinS2ElDtq
iUyhbPq17y5GjNJ+D6yRs8UJ7iaWW/KxOxNYao/DHJwwzynZXVs+21U7bOegdh9E7e8rJ5hvmONR
9PoBkPQy+xxYgbLBwn9BgCtT5QJpTrmgqpkJHPxFhSRy5yNfKJNjw7pKdcz30CdAcZc7PURvIZMv
ZO2uTRXYHj23Ca5IpW9+Vaf7+bl0QxMZPVxZZjxrIfCxO6jYdnY2vMySRLlVR62A/e2z8EiRKies
vjJCwwzp38vDD+0Srmka0R8UYjXuhSp7Dq+BENWzhfn6QRXtycTLt05RCnKsH9CemNsstqujx4rE
Fs7CuFDkquZsAoo2OJnZP2LgAKsJeFAOELKxg8GqaLNqZZ5DL/0XOmwOGJGtMZdD4CRItndIOEHB
ZLAGCx5+15ApK9Q6cV2237a4QdM3GfKahzblQwBSRSHFizPBc8RJVmx7V497PXdIZePm0E0FJsCu
32WZOQF0MlaBOlGNiffZTP/Q4OFbT5bbs0FR43rPsFpZyJrpU8G3BjXR9prpB8TjtczKx0kA9cYM
r8Gzy8/YWWrKFvEbA69kDVBi3YBPPGdMTgjimwhSSPVZuu58TX3aDz/J/ylwfq7XfaKYz6Bhth85
2HZ0smRttvA/KsPfM1rUB4n8vyZZ+RTNw9XpUr2pIv+Vqal7tUfEPYPwATlgC9s5EmpYCcxpC5Ga
zA3z0+kr49Gx2Q31+cymNwFxLgOI+vYlKEZ7CyQH7k2XThdVun9NC0qJ6ItFxAZ7D8UpAbh9eCPK
fTySRfcc8YDaeRolM/Vrug4VWjEnCodd7y/Q2SApT6lrHGoDiD9rXmDQTVbDp4lT5jKZvUYKWp9p
FlGolrVxicloz+rqOGh2dspIFU40c9yijQD+OYq7F5bYWGxayNB5jAy2W0aDnLxKUqKbEiaBWeEy
U3H7/yjG0u9oMXqPwkufvKj0TkNkLxaDYttWaf0hP62uLL61gz7cQYMFvsC4m+SmxBhcz2ViVjsb
JzOMe6IYZ5rHeB7TPZKDGd0h+uPAKppd0dfukaN722H+2jpMPC5uaHzkUW1xLwXg1FGlJ/EgX/vY
aLam8pAwjvAmcqMdn7muMoqLOnklOe9IlXGdXCiaZuAjD5/Mvzm6cTz2RKo3RX+vBroWfkNmJtkh
h/aycq3w03exVCoWKegWjH0E3gHQwSFDcFWqhIQOEbP6FUy5Iv1pI1rfe5h556ryEMD12yya5ke7
C04GmYJgqqYE27MrT/Rz3bYf62fEhfFGLpW4srpXrs6jbGzrRY2KAZhVX91aW9/cwr3K42/CC/1N
O0MDjaDyr6RaeMN+Me28HG1BCaVnCM9mR+JN0nNRjeO73zLd7jrWVSlxQzv4lPZ2VNaqqT2xMWNA
OS7xdGAVkxDO5nR3YS3ueio3YD6zeFIQdrpZp5tW9qwhDVbOQa23UiBqHftHqWd2aX6HZV3npDwX
PdEl5HIbuuxOvtFDJSB8bm8l/Vqji3jvkBlvMR53WKP7V3ozDMt+yuYdGBMxUC4yAt968ug1D4IC
REHFVgJOIUJv8kZRYysGXcpbIm2HrWX5ajOysVmXUYIdsJjta21x35ABZmEdGPyjG3jJSUbGBAdH
d2+zz047IdJ66n0cBj3slLqKjgUZFquw9ABe6PEJKge6/KG9p5njIy1safJU5+5VLP8rwuETlPkj
CDsidQeIR5X5AgYKobtCYysbToR5ZC1gNTtPztmlrL9dD92yZcGzNpruYiZsaiJjfFSsmk/DYCGF
C/J7LCOGm8EAkjdK38bEekrJHWpcmphK0H4Lx0PZIUdKJ3zmXLErrovmTP45/psK+nfep9VXiSCV
blY1FBS0kEd/Vs1uRGFx8AwmSAiLiM7BXc9JHQyHbtTzXqPwJu7PPBTV7O5sctLWpJTjfknNezBR
bzascBjgA7YP0OLjtwIl9zJHc/2nZ3CjEzJjxuk4KQ5s2CkAO1EZb2YLH4vI3ZOfmN8+IbF5g2mu
MMgr4eZENtP528Y0vhymlaj+/+QFCEixzL19nsEiIpAWQcG05j1fO5zt+9iy+kV1TALXDKSDFI1V
2Q7Djg0YvNlFWR8WDx0FEkF1ixK7xoo1dd65LKhcAs+ItkXfcJ+hq8S2hx4v6hzS09LGeZigXytN
AgiTnnk3OfKPiQhppzvSSWJf78Op3PkTK360M6caf/XeY3TSzMJ5wKXrPAx+a+4z2Lj5bL1ICIwM
NW91MTO7y9yPOkUPrUw5PWMZW6V8f0ZW75oJIyyq+9DR+H+8cb7wl4NpVYhZm1l/2B6Qx0hlPx2G
YI7ijPUrwRdVAZwdAgoivsShI5m/0BfQPkL66c+mocNdqUprBVCa6EopfwC2eq4K3xokxKRXOzht
4EgLlWVbI8EVxWkuDyOdbyLIJZ+UviqUovvGZACdyvHdC3k00O7ShI1OuZdW+l9geJ9ROshHFfV6
DfzGXXmOC4vBspNzJ5EaqIBVQ1f8kCv3gvwRh0ng0DVW4Z2QE1zdANB8djqL4+AtQqBL2aKLA9t2
WKmUMru6vZamFcH7MYFqSPLtYmcpJcP2BRJBAiyfIJcyrtgs2s1HxLJ0C6mNK9bAETZa2Nnbyqsf
BqxgK7cygGDI9r2cnRi17PDKnDm90g6Mj4F8ZaADWNh27KsiEhbess0dm9MlQbHbMIi6qa4oSFry
jqkkH44Gtlzb458ayee9EO6dFgeCE5QqTNtYBN2gvubZYpjuunqbWnx2aUba8RZIpg+6nnCdrNN/
EHs6K9amwUo4VNI9crfNE/kM/xFByJ59EFsnZSeBGCNkgIdaPIojnj4CIAtrsH3uwS6IEGENIdME
Cz/Y/4g6j+XYcWyLfhEjANCAnKb38irpThjSNfQk6M3X90q9wRu0QtXRrZIyk8Axe6/9U2zKqTEn
lVPczyU8hBnmFogONukDQ7urQrW3SWbjf9v/0tZ9ilsg2YiAZ6onwrooSUah6mu/dNWR+vnk6Akj
v+eCH0JM9Iz3BWJm4vubIV/+xKTYswgAtgCTCF+I68+IPepX8M0wFGw3/mXYNIdsmtZLazNKb/o/
KJ8+LbcMsWGfiKp3H2YgSgCB5t2s5F8TinAPoRyVHssYLPUS5c3Fd5BG7BysQed0GN4DNVOyujOi
JqiCXuURoCV096D9sXsI9SdCFOaiIJDMaP4RJI8V18rJkAL4U2TJpkYorwfrEcD/S08RxrsEVVdS
Rc1xkZy95mlpUovlAjIOGjdRaOJkEXELNOfrUTnVIRm6U+Fn85XIKD6VUYz31XWxFP6BCD7T2mQa
/WUnkIObO0Nigj0HnASZGBHyHmbSEFKJt/yq0ZQTLIZqgaDFLOmXQ9UHqBIb9ZRn6bud3qvShGWN
4H9j7NTfTk2Mld5qQTJyP69Zd5ECJhdEXQrVOHOVhIE5bJQ/dqNoPvq7i3BKk3N1AOZTbemW9Mrm
Hd6NERSKn/hMmjh9QhrwVQE12OO5QZQCKd3FIO5U+bOI3A5dhFgOyFTjrdbuP9TOzcZz3N8Vq/RV
3k2fYVgYjMzU6pPC6Jt5DBtD+VwBuj1iDKGAWRKBmpq1uLdEmGzrbDk0bgHLbLG2CPEQYwTLFoEE
Ip57CQomebeI/0LM/qulhLHYz3TvoOF++yhrqaRzGsESayLlPgmhPNI1kQZtr56HDPcPk+DotKDG
FL2L48+Zn02ECMsyQ7Ar4vErkvF+ifNoF/ghmmnS+8oU7yvJsme8rlxSMgBU2UPmKidI7VnrPXo4
+AYU1CviNdwjQ2EfHIQvd1EZeQzFgeELe1T7vk3OstPtWU0oh53+0uIJm5MlP46pBxC6uhor/zuy
0sGMIpEX8vzEaKqy1Fxlyuyo7tW8tUrxTu0K0RNJ4hZfCLaKuNxkNrTjHMz3qS88LHPyN5SXegdb
E0lZC/x7CgfsIBXZd8EbjnaGOJilNvXiJHspaFexXGEwgWLl5rtEamf7S1kAPMhzIAE+srZOGWYn
xXm76VOIM/Okf6XBfTxeTdexovcgtevTUdW3G/TVLu0aQItjdsZavXI4P9jb8+tg0GPoA1aOUTwm
wDQzB2saX6thAuI2o2hIoBzvMzMtbA/2Kby2YwCgZOMiYMPqXGLsIMl3i4+PUNLq4tl9jO6GOErE
hHcjbrYNZ9IT9YL0MczJtMNRaJOHsqbrwDKzgJSfFhz+ylqmtSfgCXiSFE0EvOimwoWpLvlorls3
1zBVb7NutwS5kb8sfe9Q+9k/6GIVpFnQFl2THsupPgcYNo/ZWEaXny+yld+CcLydNf4HTwNoC2CV
LlwophsC8GxfyG3nvyOr4E6bimwjpHhMWp3seeZSmWOgCsmZy4rlPQFM+9zM+TGPlxc34e9Dtcua
QRIJTGWerKHMrqqkth6roDq7JRmwFiqU6i4Ee1ryTyJd/43cXZz+b3yoZ+yTwaqpsc+GVvedIe05
t6pyHhftfbclue0NYbAm+5xltIvvkOC7ADnnutkPw/CruFd9adoiM/WsZ5nOcIG9CfwCclOIORMK
BxarlefrDZCMNZi1+DyW/MgcW8iWyDJ226tYpTMT72mjwsxfO0rrdU9AVnR/T2dBxiNbqV+uQt01
oxJoSVqDb/lOco9a55n6yGrNxnyrlDyJ8Jb6TkB0+TFhDGXylglBujzHjD7XUhT/8iT+Nzd39GWO
fKmp5dVpw4uaFvdraJO9sU7J4o8UEpz+mJoAIwaa8DwSwgMyn1oMLajV4wDtusAZZEDMMhQc2VEX
V1PMcAff8BvrVy+JHgR2i3REY2hXFR9jiVijE91Wkw2zbxPc+6DflnNOwpFoo2Pd2OleIaA1k7JY
LEURaYt44Wcb3+90nRIXSh5N/t5qpz3Z09XVT7ps5VcQfkaaa4Dtkj3vWO3LeaLGiZJt7ci7qllc
2I8QweNCR9TMJLIyXEFTImdCkHxChgBTiIFLoTQFCfJVwyrBPEeMmsFzlNUxwr6lhcx3meMwAx40
ivg0L46lIbO6mOZ7ClAcc97L0xQKG6tJZjMVAh/VR0hyNLfMJFDnzbbn7tgXTDs+zw+lbz5cJs+P
/TiCZe2Ij61tS2yipn+d8gndQhqgFpVQvnplMShYmDU1MLePCL+8ByshPchFJZQ2NpjNnGDWrEjP
SQeOt3bMxRawnpecyoPhF3vPe4Y3kMSDoR4+EzFRbO68DRb+00hqdPiR5648wquQYGaIMsxf85E6
IZyqK2znnkQVNLLgd5P9aHrshK3c12NpP2u/OYxDcYSvvWxTQjGY862g1eSrAdINfuzyOJXzrWrL
T+l8oQ4HEjoxJF7a5BbFpCsRR/TclR4PFsFZydKy3qp6imQnWDmFDUDSmr5iHBkVhuAzUqLPvBdb
aiL4xJPVXCjhN2pxMdQOybvdBv+wDCuK5uwDmZe/ZvIYbKuOwESRRKepp9ce8IwbT2L/nOl+bGI7
7WQYN/Dt+ZFFRixMZliwtsrdgQT6GjLbuqZtjsQKTZFrq0cKakziTnP1u/ogoOdsRDQiup6Gd48l
5arJgJnwyvo4R86EpYkT44FoQ6gAZQ10gOJuYcp6j7Rr2AfbwmgLGrUM8OKDRZWD0nsZhefQ5R6o
YFVuiLo6tEVK8kcV8qqQmI1nC0KMR0MMSkvFlNitQaPHrnEXCY3dYgm6q58GWOGb7NYXf8jSyKB8
tZIKOa+u9czqmlJI+VTELYrFgN8b9Yt3llnIQtSPkBq58hpaw98sGew9whXv2guD1hvmO4xm0o+b
bdA0BCUQh7mLfPcjaMOz1Ty5YT9fEpUcSqQ/F+9kO1LvcHISstJ2PvMkObzAxD+KjueoKn35iisl
WYeVDajrfotkfs3zQlLKCN0NNoKId0N7srgEL2xN77YDPJQKhLrPMYrpHLIS5IhhV9TuX9ir8F87
M+4njq5VPYVyj/XjmvfYC0ut4MrbTJqH7vMuM7lNFavfodJEz4+XNuPnutGBqt1GMNlGBQyZaTM0
oFxCTlYdA++I64+YkeRaAlUemIquypoSPZtfEHDrfYwTeD3EcrhxmG1B4/RP7R0nF2Md2FtzhtJf
z68aIRg9krct/PSPizVv64FLQdvlbb1HC1P/02yx+IyRSCzB9CvxR2+NiRNDR/sR5KRitI478Yza
9wSSW4o+ftVifgm5Cdb90L7LhmsaRsOuILHxRNTeNihSmkQ42PxQ7NYFwzkewlcHaiOnSdc+MC28
1aqBreloEmKx54jhrDONKVDNH7YyL3Lx/iPEMTmQcWmBWqcx11hFCXYm5CVATCSH/NiZoF1JCyIN
JxYxowuFcybQD3eD3E36mITlAgwEBSdIPGblzqiPhktx1siSGTKHDyw1GavIUcFnVOSOiPxMSMew
KRuPF4GD6oHaPt7i12Adj37wNA0mPgxxdUKrYcPcylmRGhY5O6YjjMDrbHqq5uDIsrfctNlI7D02
Hy14dL0Un0FTODDOI3P07/+kq0QexjF9SCRr3YraR4WY8IeAOdFigdqbWjLRso+A24NZHU996bKB
CArdwMAp261D+NJohTtToeVT49/M2P7J53hp8DWxoI6YHUweE7ISYCt+YnzA0ruELv7AZJLqjrKG
1Wv/cbCU7RxvdrcJvgwY9ll1SqxmRmcCJiqO1K4wHbKNn7XSnT5e3wsWHzHN1ZPeMRfE7AkXuYzT
a3sVohlboZ1AUjqiLYQVzYwEMkPBJ5nghyrYmnT+ZfHeMxjTGrN4+NwF0WeqyH4W0sFyS9d46MYO
YtNAOlEZ5Q82zRzmmJzygqkw57T6WgZ8dGH5u2UixKIiXE6FluNp+viBdqPqC3YyuHJMXRfTvwwT
NF2n8R7clgcQeVy4RzeFeNNqvFcgXQP9BY+nyb1XxabYJ9CdpJX8P0KCui0oYNjMDvmEaVm/kN3q
PjB5w85HTjG7RDpMrijDjLdLtj8ASET+gCszIGCsY/qjh5EtIE76jCYE/bNjtlA/7Z7afE5ZfjvS
JqCSucXR1vVwasLujmV9IgfVWw+abQfTvavTuekJid3Ot1gtlXhaNon0mcQm3VM63uMq8vm1KgIE
HVKWF/ZPjFNGRUrHdB/cy/8YUi4wBo4EPn4YQmL8nnTHnvsHkUn7WnfomRFF2FGHlMdnXhQGCXHd
RGlV1sJeGLJFCihfpTRMAqiMldbT0W8ZGoG6tTdpkr3BM3aQz+QEIbL5ZYYTY0hLWhwIfuNBYW89
ujLKUyH8V4zCFJsTUmmUizQBaXDuw2LZRy6P2c8XJrO3JdSopWgXI5f88a5wxqNqz+RQtBWaoHio
I3yarLtTqo4dj/HvJdBnonoC6GJi32KmHXpE2Ms9V8La1VFinSdjYIkPnO+9b8WXJBz5XIGAxGKB
KyJlHRBG5x5/8WokSLFqg8f7f8oi/nsXlbVDNF+xo38anTk39hb7rGLUkuvc3pAyhegajtxejinW
Vf+eJuw0/cnrRX+qk8I6kFRP5kHWn+tW43+6fyesmCN7Wvo962weIy5/hKs3f9HW2e0dpNfUL372
ZXS5cW1RnUUc0yWR6GTb3XstUMJNA7k2eaAus0j2yzg9ccp9z8yiqa/65KViQVNWzZ60KSZRMVjX
ic3ZGohCC8MfIMHixgztS/EIfrK8NmQJqlZx5IAK5KVDJmXRGIUQj5FTuMxj8SzvG6d5cuy7ozh6
YgofQ4gArC2J4FhJN8L01BCWOYDW2iA5whClbZzUEYN3P6uOeo7Yv0CuiItYgcGiGW+XajF3jmL7
f835ovrHGAvAXi+9OHSaLXQR7vMY+/OASeu41N2RpUP6MEnxqvHen5GQtuusYErJ2gDdRPYnqWNQ
bilrokm14la6+YvSy28ixOTWSuP69POF9BHsan434rNI4q106GGcscWoQYbEWmWY1uuJUZYhQrjX
/ZlwAwWBU0MkCAamMZ45NJ5g1+LCOK2gd9kePLCZ6R43mrmAsl52ogy+mwWFEMFl9VbGsO0DS1Bn
A7LeKRqBfWG8VVj0/jFIzXAu5PRYF8wuwmooT9yXJfRwvkvjqjkMZPH85Hr5NZN8V2HRHGMrPted
3NmdEx8WCzGPY0WPYD6HTVDLd6vT1gV6+LzNvZ7gtiJ7jIjC2DTSv6NfumUdtu2w03RPrC4Y6DSZ
Rd37r3bt+kA+cYgabXyJSrq60vOCNRK5Yt/IliqB0c1mTNKrqHV59ProQXUD0RNZKr+jMJmPANZP
7f3HlKSk0gSXmyYNQ6pY0zwsxOw8DFfYAyGRStOvKHGrk+mZT8HPgtBRo/EFSRCLimhr13ppC394
QDpDm5UPr1xyCN3TenzO2DXCcF0YSJqvOJHNta8zqAOE+65MDeKAi573xLQvhfPVyLzYYaaBnBDb
343wKanjFhOtZh5XIYmDCVP912XRK7RWttU9abSZw2pL2e0vR7kcmg2NnGWXf8OWLIIRuP7K6nCl
58rDczaMCBjvU+UkHm+z4x28oBkOTckDU2BWIG82QqxDjuLVHZCqktkwgz3d4chJr75TwVom6mQn
5/jLaog7Tu9+Z8/MCB/Aa/ywldw7YAl34XDMSDdMF4IFBqQWDKbqk5t9V7lmrl0OsK5Hq10zJICc
1XdPc2VTd/fE6SQMM4EnvKQzry4jGxgG5Rw9RYKgBLasAxaGmzCorga7vOngz30Rsu6d1oWsjVji
Z4j9M79OSaNY50Y60Pei6vxDaM47QD8Gw6+DJ4uwq27etcXwH1un7gpynI7fIj4+muJdKEMP30kR
P/xYvmoHCXqXAAsoCpTvoWPe+pB/sSGyKBrzeZ06aA9QkkSrscCs4hcVxPUOM41f69fIZG/kEtjH
1pLxAwu9YF2KXuB3ontjDUuSL8NjSEJOfq5EtKzHJhw5s4cDxmJGuwFLbeSfZHVFhHz0jBz0Qja3
kxORWuxH3zsusvZeWrgmKxVB9jWzcxWBYT1e6wcvFz3z9I71uM1+ZvLGh9w407Hvp38Z+OVUU2u4
jj0e1MQm38W/gzcRq6J9DFG6bSGWIn1kalMPznoBE3tNun+kAxYnfo0DlsfxxBrrYx7uM+D4i1Ru
o2m5y2b8HiO6He13KBySmieH5mwd+CoBFzJjKcVytvVGB28vQakkmXrMb5bmjDYLJkgS/9d3b41C
kpP4zHlSd6xYtrLOXICtMMPzyLM6s5F5tAs1r0TK1hCem0IcCezabji7WagC1KLg49JNw/qlI/QT
7n3L0o+uGuMIEdL3Ni4ve81mb9jYKOpIA6Bfxj8FNnlEUIiNdNyK0nld6tg/+xoFV+aG14hXe6XU
gg+q6N8SjKUrk7hsMBkwO84sPmWsd/DC+q5vfykSqCGOxdVeyPLgJ8xQPX7Api4fnXvQWjGS/+zG
PYqOeTi6rfrCVCwfLVRsBXXTAXI4XJCpf0BvnxbudJv8C1CdctU0ehtqh5Qdbd/YF216Jf0PkRaf
fo+QLBzt4BBEiBGXANiDMz96wrX3Blg7RZLNUB1z7SG34q8laj0ye+mbM3K6wYK08Csmtck9iCZT
UG7jCEgUH8DpHAbRpnbb+9w2OZhE3JmtYX2DBoGBzmZqWXE8XtuAuAE/zB9biqBDPPQv6Pi5MnUE
bFaxCK96F46Cn0XbBnrjLaQaOg5T9eXnPtAzMvp2yfx7GgfrMEZkNDB2wn6cjfAcxb8W2nHc31P8
lpP0OYGRDdOK6sUi8rTfNwPHtGXKT81Se9+6+ZOxtI3YAXyz4zZEFCJzXYUof4igTYEmo+biQ4XR
02v3bhK7Rx4Qe1UPoKKk87zY3vI8gs0GKJ1bfILsnJWg6h7sBVIEexl5jwZ2r2Kyj9kcfEN7Lw4W
ewbLlf+xZnXAB6IhrzAlWnak3hpdPC0Dfj6nQkjjsJQ6p9Wn17nu69RLLG9hBtv1TmwglCRgiT2m
iOYsVf4aWP+4eZpvYi301cdbD0dUMWUfCdGt3L3nA7+JoRBLtgXp/e8QU7Yea4XKrUFDFLHPYojG
SsWD07RtMvU103sdbJzcIxbtfY+bbm1q3Hvw0pFySgffAfi4J6KhWCOmfbjhifR2PjFP1HVIHVfs
JweO7uQxm734BCu2wpmw7WxcqSg3ePgSIv9w6rO7MWfljvrOP71FgsTdDDjG1p9bsapb9Zzj8551
JQ5ZYdgGDuYl8e7ZMQVcIH95SiJeLPywzVV5xckUawAK0RVohtygy0eXgvFvyuTGink3HVj+q9oL
CacBoT07VopSHsWXP+ESYUuZ5PladTqHP5rPx/odTFn1K2GW18zA7ZZ4uaeg5ZAoajEezNSGa3de
/FdkpYbSDqsbIE7yJevlfWCC0zEuHpKxontsqWXR4AHFnv9L9WzvbVZZGJySdBt4Gm05+dgWZzk0
pvprqXDjZa2DhXxJzyH0KRyzGFMIbt32geTqwwSwCsGP3EUJt1KUFzv2qyMCsE9LEbvEgPkPTmUk
PNrx1vbshLeRqHVBtOm6JZPt4ElLPY3F7NCLwDOrTbxnH0UUupPY17ujW3gtgCCNVYFQBJojFX1V
PS6YWcjHsLSXS+fh/FF1eMnnb1fwtPg52uXMQm1JUDijhN7jGLKN2Hpxhi1GuoRgyooiJPMWMlay
G/hZSSyz0Bdib9ynsMOsVRTur2lAEZCNYOKHnJlATLjLxqGEsfqkep27iNArE/EN4oluJAfUAH1C
iPXM8JZ73umHtcL44yOyjNHRosGp5VbgAHvqLVRoZfDfPKjqEIGhVU0BjirzPxO0qCvZRtbDAB/5
HPFOagbom2Jw2H8Pazo3jIiVsXeDj629L0PaFIcVDEqlJxwSN0Ee3KatCzIMA2SYcObERVLa5FHu
sgmZAXMFNlsry2xUEjMZ7/ExJ4S3pP3LXJtTZxK5aWivt3Ue4mqy/G9oKW30QigOAVrhfCay7S93
ld5kFR1kM/Prm7Y4pFFBPphPqPxkpoNPUEtlsr/p5HDbuBuGhSHr+AVk9ZYP67zVIuJjkCh7i1aj
WamkwFvD5yQxUGzErKodG969lTj+hXKaXz0kpAttwJXDmf3ZHxbnl7jdLG4E6rFWLaJuTWgoTaNx
31SesACM/f+6Sr6o3unXwuAgGpNqD1ty54JuYasA8yioO4adMblxmfdIr04J1eEnqKMXk5ev+QRW
22VAwYr2LWs7+A/kp62KeGJ70T0XrRU89Ass6Ia9najrnZZ029jTEy5gPP2AIj7gurMKcxO5Z+KT
EF3FeEfFHyNKx+fYST8yr6WDRWGgJQl90JZPXqOI9pwIoIGKRREPZ3ODX5TEr7t9fr4nfbhdHx5Y
FB+dNoEAMKUnayA+FMAiMgh+qNZwKPA+gmYKcyARI6DiIGm2LhvIhnv7IIS+TXBshrl4TKwA9b1B
ez43EyHzNcklhOjsO8e9qSrY502c/fJhqcWwe9ecWD5NTfi7gh20khUQQiu3UeHTTQbI+45OyNuC
9p35uQ9xTlqHygG/UphbcwdT6ZiMG+zLyzajRzdKOI8wkl5icDVXpG/bMFuQOQLOlbYXHnp7enNG
mwcT+9GF04iqQmvIwIV6AQiRrVBGywuhjECP7+GS8byTlaUJusYyW5gmu/x8qV3asnpp6U4M8h1d
pddZ6O09B/ogdPI7U9IistjAbk6BTy62w+6NELohqYZ1wDu7dsuqeppl8EA/qlQ/vwXaPsP5xfVt
/mYzeN5x7ghALNBq5OmLikvsHbk+4OUvXsAyeis4MuMxK+z3QtrtdjTkWBiXFXiG1vwcd/qbWewL
ZvtXlL8N22qoZsHsZBcUi4LUjviJHca0QdKoMTXyCQuVALiSaSxL6Wepk/LqcmazwDxPsV41Xmlt
6g4W2gy9xhku0pPlU50ppgGoG5y0DZ/isTZbuyTpzvj2FykQ3FPu9F3PxOAEjOqiuncesefKR807
1gUXp3/3gQyCqpTPc9YHD2CVzINd7qwmXVhjqeVisXwEW7im6c62VeyZxyjjqZ+r7aC4ilvV/kKu
5h0Cmos6HBymxW9ekImTtO6ZiAQHG4Bms6Fux7gzM/6nN60t+6hm7R0J14Zp1UYXMpAjtCYTr4U3
YUAKoniDl+MYBHZPm4XveUDZs4kkCUaJgdUfALm0Zo4rB/oqZyzMv4RIcGcgPbIjIXbl3n0YkJp9
aHoPnirh2uBDWjfSmrdwJ71D6UzfKSrRIEzEa9oI4N13WX6ZYnzphn5Nsru+sT09g4taI/DlIYOF
d6CQewwbUvqKkTcDVgTFrCgAVBcTZaOb/JfZ/NEjnuoIfDXRYZV+cep47Ruv5vGFwE5+WZIErNGH
g+UyRaURvfzgoCoPxYFbkOA6oLlgVWHvGgiUV2rqcE+a2XOe8F+5zvKUR31yAbKXXJwFZUbtYS6V
xjTnomYyaBuI2UElwosbJNO2maKbGaKbcJNqnYToj8cwuYM/AWPMBanQrns2cnTPNgUWZLYEPCxr
2aZviA5X+rFDvHqAEP7l4Dwho8KNt07NkRam1l+2efC4UwTjvVmmDZo9WmxlP7bh8NchwhDH/1XF
Qr3ZlIR7I9XNszKGLPMIN05YcCIecCrXeG+7ZOdE2R+XYvyoCfBZ7NFng/MeE9G9CqaOpisJXTp6
/wk7z0cAVH8VxVT1iLSbhKBtPZe8oH3/4XVKbHm8B1bI3p+ZKvS5ICmqy5ix2mXgA3FqUC7VxTNY
AM74SU8rL1PiNo+/a9FnT6UmxrNnzUQsH623at3lI/AzqNSRkNdWC5hPTBCnUTzEVV3SloQpel8/
XFsjq+S42hFFqk+yY+pvCdUf8dmiqRzxSEdsNDxP7nNEk0gahyv7KDWRuEvKsU0AvdKoYnndJxsO
mrFR/bIAQp9YUiFFQ4osv/KvxMo4+8W04sgIqHxIbDpyJNurRbZmp11y7oKij/nojc/eaD3bNX+z
ZDvMyACpEQg4zGHNfRBa7NOi3xghp2NXXzMu1l3h4AN1wvBxGH0IjClNGbwyVvMqhr8vLHVKyIjU
tkNZF+PucSIChxY69JQIVsE8Ac0znmvWa9E6XwDTh2MeXEzd/QfY4DaGXbtliVfAG6r+TR7L5Z9c
gdTZOvCZgUfTTkQxUmCbLmaVJP5NCYGHZHYYUEfbEarFS5dVPIHnkALvkvVy2sqUE9BGZIxpCb3G
FNc1tLQRaUfk3ElCMcusdh9y7h+o8Q9er72tixhgFfXui4+v9cHhFH7JBEkWY2q2EP94wvITHhlh
rO7U1v3ux40Yz+6brHoEiUQ+uanaMFjpLpyBNPtOK3cSEeeRtY+BQ9O5u662D4U270lVxqdaBC8z
sfXnBEg3kigml2BOgd5N1LJ8CQAqrnu6ZKa74tqzAmqzEd5vpelzE1aUgmkDnm+A3HH8u6lx7MWJ
82AbWOfcusWeRUiJCh3Pt0ntFZZQ++Bl8Yuugb+YktAR30DLn4IGbnbwpx16Wr1YZM9Z9SGZCt0y
gAV7pParuCCdJaxglAbTmL04xHLnzMm/GzfAKtghsqmpD5ntd1cVVdbJlujhCiGuyZJicUSUttGp
7o7+6FLPMPDouHS1FeckCP2ZAA7QFDXtOUmrf5aI07MfACpXo33qCZTJEQLuvYEh/egRZdTKUxIG
hEcGDUe6jw3RmVm3NOhJdrUrmpcZfBJoBaq0oeG8Iy14YxnZ0bC01GXEz6mUFbuDmCXyPtoefGIF
JGZdtpWzJp3tDH+zeV76u1W6LtXJMFnbkZogWj9/bueMGE4p9lWG4q4uajKsLQIg8zJ6xZP9PFVW
8WRsgjPr77Zlus4NRD6T5dTPCLhQf/heQMrRgE1lRqLmNLV3NexRtrwIelXj4jz9DC+r3Kf5mohE
Tm0UPgKcpPKn5MEPogtaquPQe2rPolRvnapJEYZdG9Pal3hsOe/u2+scx4hhv5lqqFHYWLOnhD9y
w0zoT4QCbpO75VsZ5sFZw/x74lX4S9v+Ni0zBLBsJpN1urOnMgF+kHT53wWC+T0+XhT1YkAnaWW/
PPSkUMyIhhTgOWRWgWdkwJzVqtstmrCuHK00oAwLbXpmPyvlt7eAFX3foJyPBEFWi2Z55YOd8Osg
OP2sBn6+C9rEYY0L8g8c33Ik2sk6l07tkz2MDk9O+gQENTo542+obpCd2XkngrXQ6MfDliN0JXN9
R03Ha+qI6YAFYDiL2X7u1FAf/NkfYXxJtG3IDxq/w0s6a3JEeSCLGd3hiPt/EhikJ9ffkUtSBOih
o4kUDZkMhAdO7K8GGw8Nu9zf1kwnTHzEWoS82DD90ZbpdrmigN+OAWcr2w2GIG6RvIRtcJfqA0D8
+ceON/a5+g4Ean3J6HGf3r1S7czGwipR4jAc/GtFPRAo5W7HdjzYMI0PCxcT/zqmUEDxVl1Ekmng
PJZG1eghS3HB9IFCzwRfjsPyRALsS8PhbVQpMclO/M4ktdqf3RxREaGBj3UPezH8KvBr7ZVn3SLk
KCgJCQfrSf16Kqwxuzm1txMN6eR2q4+Wn4JaZNwY65wkmnB0njCYSDEOT7ziNqa4TQgxamUQkx55
JtZaW2giSB+E0uwh1h0xvpoAkHSwGhAy31BGckLnxLLJBpfF2PB/q/SDMXV05CTFNwcwSsFl2zrZ
4tO1EWTK6hRfVNd6+6rE0Jff0ZmQjZhmt9Ej7nA0MPHOzga4sbJ7FGyCTgxoXrtCqHUhENE7ZPSt
SBV6r2EQrNumDPlUI5YsjX+QLPGSrPuMDdvmxmLR4Bhj4TOsgku3lHDo+M7foamNV727vMyRDHbC
sk5xXXBsSzwZfl8MdxbbZgzGGEYdYcRgVSwrhPif/OkkLCy8tzeqgPhpCiPNK2GIkfAAV9VtVD5I
aq5Ek4EGc/QSpWFx6oTlHTGgDwsuwtnepZnzHBb8JWWlK4aiRj/PrB+fDb+84zdmL1AsrFh92jdE
ifZeFNU3WIT5VAeus7ZmmHcJg4pznxKup2NF4VGT1RU0ikVfBggIXiPpcinLezlvInK4LmCSlnux
j6DC6b7niegwkVi3vrLzTytz9xo588pHInby60q/DSm9Qh285sZyzm2XkbA3ObvZJ66ywkO+9kf/
JQ+qce+lrj7S3GOMqMNTlMu/SWabQy2Su2wdukuzlO2jqgdy/GI1rv+fg/XzHUf8PtZ87Fi5f1QE
uFDyjU+BpPhLQDAuSQyUJhU1xxIRkT9fps77LEeyljSYq1Pd/mM2Fh5REMTn1u83TJBzbFYRSWwK
3RUaEdAQtTxGRD9evfEyxIu1KVDicXnGa9Ajw43kGPvoevFndNeNBXMErMTDn516rLs6RgHnSuoA
ppxELCoFWOL+r1ezAOsX/NATn5SUAxhxPuGQvcWgGi8Lnd70O6i89BAqXLBtkL9DjzqFhT/tmHGu
tEMkoFcre9dGiChqjKsQq749xPXMHV3a9g6jsarKj4wm+3kaWhLRpu6miUsO7wbwhXuNnFrM8eS1
m93goADQZmL2aJlH/FG/ZlHNh8TTn/kku4MlWvyE44Bqf0Qc1LfB7xbV283OHdBQ9y99A3cmBK6p
pIZrhZoRENxAbhypaxS4AgENciOb/J1tM8/12WxMAELU7cEVgfLg42f9j6TzWo4byYLoFyEC3ry2
92TTiBRfEHQDbwpAFQr4+j3QPuzEzOxuiFKjC3XzZp5sycRaHk91uA+nKDh2oPAuw/IXqaV3yeR4
KosqPNom2ENrWEycgcmp0PKOG93uPx+OysEH5MVsGmiCMPVvWCfDq28H+QN1qM+5mvtXqti8R8fo
eIs4LT3NfnnzgXIcO6k1FXPOa10vvQjaIxdRDi/apnIVIFyF+c1Idl2zNjSFxHLI3uskicnccMEQ
kmqW3o7eJBwakaHTgBjO6+HgN/lHOk5ngl/Pdm79ydPO3th1CSwtJTzunh3yrMTv+tdQwm3gM6s6
uLFq8DZT1cHXu7kRBbvaxe7uJx95MUtQTekRZsZLrwjH2DbX/CSZrqU3/le05ECcof6qg/ad2hUw
MnZ3czvytIrw4ruR45Gy49dkZtXFNdDAyIl5JQM4vOLG5zAKNHeCmO0xi6y7U7FtyflT5PWXuOtk
+ePS4Ft4NZfGg2kxFXPLsoek2VqxhcBWjj+CpJKFWZVbAd79aQrPUz89lVUJdwxYV1e/8eD+CKN+
tqyOomZsFG38a0Bi2MWJuAM1ci4Rg1lgEYH+yPw2O3mL7ain8pYN/DvfBi5oVC7IBCMEr3/GE/jH
xnztJ9TwYaZkQubVIxPB2fObAvdMv5g6hv8mip+RlJmDlegoy6VvZD/xJIFQFFcPitu+ji2MSjWo
4FA5O77i2WZK+vkglQ2liq6F3lfeKZm2pmjVsYHK40K3N8YmRgOvP9DosOjauERq3nBWNb4My0lg
DYDPwnMxCnT4DnU7YmJ3URlXFIn9RWhyN7oHPEUHz1M8Deq1zJ1oz0lIeqVlXGz9Bkm5jrGoY1t0
THQmChPgTEoVb/k+Rphg1o2L9AtxgQmLmSqC2RHOcMUTonxJUAoSLNOtKqrkONbZJkw4j4mzc2+M
7Benx6+g0ViOHuHbBocHUX5MS1UnCOz0t4ocdOaZ5Xddde+wyB55e2aHvDzao+JnKiIS5XzZQ7Rb
SOkPVPORhdq2dCvtFS/AY6oanJzmyaGI+eDGAzDKuZJktfI9w1ZxZBDZzWZl7svS+VtDGMN9o4Jr
nsXbfArDY4s/t1XQFKyZ2r3QwVqgYBnlFlvSsfaNtSxcCDcFs2ZnA/Mtc5Z2cVesRRPOZCymdh3m
4t4qhbYbubtItDd2w1BqRPAIZAFCm8zMvRPY28KS5QGlJ6FamlePlNDyTIfqoF5E3ZW+rb+9aNqD
hRGPJwO8fZ0D15n7aEtYPDljrq+Bz76dldkGu662XjV2nYcM4/JDZo/9wzSqY48qN+QLpGNWxWme
kkcXFFQyVXQOuBxTFll8Kuuof5Z870O/pY2qDg4YSd2otJ4Ckpe2wUhXeVVzJnjn8xBjYlHwn9hj
9CCokC+zQbZ3qXa4AunU0479GLLQ2CM8cQ80DDx5ObQ40ECr/Jph6XgCY7vOSHJu3D701wkixzmo
cmcfjd2TCP7dp2hgqlpubKZs9uY8tEyAFFT487LSmQkV1RXh0yx/rs055eO3TR5Tq3iQMY/fXPvP
/E1Auga8ZtLgfuF05T9il/cPsa+H06TNGzlPOpq7+vffq9mYkyuJUxd4tryklRftmngY1i6/fmSk
06ljKU0K9XUi1rMRTEGFrcoT38JVoGuQ2VmIxcLB3R71pL681mdY8sAFdYu3zfNUAJSkczdxG8+8
9YlDmrA7rzkQqVXhAj4B3k3sXNbjI4CQXe1odWzjQ6jqgJvJNGLByb7q0QNkOLFtvYvZby9ZTfkg
ilmCc8zgLRw7enygc688SwR0227/FpIKOIFjriwJ22MfiNljyye83/UTEAAuSvTr7MOIhfsguZmR
4GxGXnajcecXIz2toboFZGut5Uen6ZNipltQ4f0dcqI1KQ/8Dj3xEyoV1LrFjh1k/F5kx+Aa6XIb
zLCDupBpqrets+kViMmxRaaKrRfFzqZz/oee6ORLSMpkqs34hGGp3Sa4OmGnjn8UmymUUAmUlf5b
jPbRpXMafxvx2VUwkQ4uFULovcAhtXVMw5LUrOYr7DvlSYWQ3aN2gGemWQKbPsmVqQg+ZIIHE4wy
bGy35enwguk04A7uxzg8UV3sopccR9u8OPnU3wxhMs131QuaQoY5eIxOmUOqpA9ZCvgt6hTPqqnV
vPNxEcKjxTDWsgPAAUW2Nmj0/t/2YXYUUdV03MnIvJuW1dJ+trUUSzKbEuOwIUw6j213mAIuPG5e
ticsze0mTIGztNjTN3lrgRZIW7K3+bxtBQJbJaJzTzHlueqBr+Dj6i7lqKdN5EerAf7hH4SYL+m6
9dHFm8oeT+yButzGAThLRo0z5dfit4qH+WpDL1j7HpveIj+UPWq8b9anwuHfNj1ST+Bgo2ps7yu2
qbuKY37zauARV3A08WgPR9RF9ywzhP4uxu/nLh7Lf27LkV04jxZ0MpcEURRGhGOfWWNvO7JdIdEf
O6O/sUxZ+8BvCTfsF2v0CTJdWtKlQvEY0notIdIDsubuYM/7ejbmA8+/j2W/0PD6eO00VBu7pLHO
gP8xFlvugfZMZ9vPMModyRpkIupSbUKJbmwJga+tO7LCnd4x9Ox6nIfkvbkap07UHDO6JUYdfQ/I
sE8WzcywEmCpmiJeIooM8qkRLhn1hu90kEHCLhSO2V4++NbLTIvqteeNB+lewYXAI2Msxd1Y/yj3
SlhPh314aRt8rlOWrcqhstn7M7SzZRi8amOQsM9qQpzNwuH59xcA5DkSDHKkb1GxE2UTryK7z9cJ
INitEeFy4tJNhwHH+NbxjB3t4s41Ees4KEmcdBEisKVM0BJsKu0J2zKNoXc/FMlTkSV0bffjV8Ix
11M8+UB3V8CVmOJkI8dEYxac9m4+7/55RdDZ7BONfsfRHSELAO2fat+6YMSwsUTW+pY12j4OVjGc
YBPhEHbIQs4Mkocszi7QDP6yniYzBMwC7hel08I0zd2Eir4JqdhjzObOPVUelmJdnGBYEHAU57pP
4DUoqH2eKva2a37gnzP2Iq2LFRgk8JLd0lPKJJ+vO4/nIbbfAY11O9k6xnoY42VlpfoXal/Yepz4
b4xzbjFRoxRqCFScyhalz6Crx3ADo06TseiShzb/8EMXiraW/ChB+PjvL31HFqbw7lZWDSeXSB/X
EriHI2SGbOKOnfYkOnysWgshgU2WYf//LzEXrFnbN1Hg/apzdlCZA2lUjG9djBmODCOXJMo9lhIJ
XRfJZfQNxDrnmaS7wI8y0LpYYdXlS0FOB7sZjbithODxD4fdqOgbL+rJ4/q1ckIepsng3QOg0T2m
LYYpwwNeLlXzY07mdG1SifI0G/EGLt2x6tOnGucCIlxengZ/7jDWDM0hDlF9sQ9gU+jeQgShx2pZ
B3PuQ94gmbPqkvrR8gkldDWh225EXBBLXixnQrpqz0RH9VBBB28ipbvCaEbhsiK5kno+G2fVnYrZ
5SYa5cbJ5epJByqRf6ygjG0EyYq+6rCctfw6KetwKtRSfIfBKmV59AQ8FVIhOL4vTYtLowgXEVWz
T5SIANgKicdN1fxZWs2H2WHRYo1+kWJO9naAJsCW0N86/ldu5Gz0mmbAU+hq9lBbr+H6nrbJ9Ero
YhdZPffEzsu3DGz9PdDm377moYOwVl+ktMWzX98yHxaZUTh36meS7dTv7HJqb3CealPbu9CSv5Y9
B7u6AhQtvAlsQJ8/Qd6ly0nVCTl5ZqByaj48sK8tk/tSOUcDGWpV29LeQqu0tQXyPj863ci2c44f
ox7bxjBPZGggLWLJqfQrclmz5dxapTV/Y7lJ80Rx4hf12v6h0A/uPPmn1uQuDzz9hJGbIu80Pvqp
/As3+Qfj3/DIpapvIskQLuud5UTQihfNwSYmhQE7OcKcWRpTzPfAR4QBFXowR3yXjMT9R5uWG9FE
4q3GaGSs0gwnFJADG1fMdUYfpla9YjSrrJPkyredxvTmmQErNlrD2XDu8ykW+9iZh1VA0rKoGMUa
uQddMu5yduObNjayfQrSgSqE5Xdb2kBB5mFvteNL30C3njtx1VzaiLx3S/+uWkpTs/T934orcrkG
GgE9RtIz/oRjdDD8OFg8gGuzG+J9uLB14k5jvCrFAJC2LTa50riSzPAHrlN/m/L33hrkWVf82zib
H0r6HZdlOcC6iLVQZ9bmic/sANeCl62a0qMcnZvf8iRSxRjtR5zKuMdLQIoOCYLU0OTLSi0OM5Vd
/5appqFgBU3IE4uGD6JcXeuwVpyJZbjrpLBv82hZzEflfUopwW2s5L/SQV9JDRuWmDc89hkNUIWK
skd3wiDfJykrbDVlj54Vq31SgSaZ7fAo7BiQNEbznDpxnmlxwzjDdrh6K4sC9Dd7a0ya/pZsDetF
O0v2ekLsz7ou3wZ5TyVeFz4GFrSUqciDr7aCY0T3G6w5jMvwgNBl0NrWRpLa975KX4kffqRVsOIR
1DyU/AGGlLkdwUcM3KyLdR4Z1FgsIsXcOurRw3/oGQdF2godLWy/kmqghQXz0gZ5NtzNnL7YzP2L
NfRULihxDnrvCkx/vNUjauigjjH9Jwu4lYsOddm4s6kBL4gqqxrDccJQLGnYmmfj2MECyRhGd46m
AI6SAv/K1YgtK8vtxpXt3h3LT8p24HNKeAVutzaIDV2FH1VXO8i4g2T90ZoAIQLx+lBIqduM0w6E
KvbotNP2SgxQoMDfrIDp0oKicTZGHqpWWFNxDLEYkbp1tu3scuU3a+dM4tQkKyzEmSmCDbdd6yeV
vYJtXWqq4dbRJnFsHdALsZPqdcZGCry5uxVh9k1cn0A5eYs0paJu4XEObhY89yNoGZQP7+B5eJRt
QTGUTivzKiIWacJ7HyIRHfpuLo5CopPC8ru07+BXAPCmlB7ZdfCHiEZOr3RAuZtBHiPkFNw1+WkA
zcmXRA3Hgg1MTdNOwYbhKrMJHFGJD5cM13yHtokxq0Zn/feP0YCJ10xhTDWF+d14WYxgbsnHyfr0
DWE/wqj+LUfM/yalAvDoIDdqE2hW1swas1Imd9Xg4L+bhXkdJxJ0pXMz3LA+x2a3x/L3UHWZPPSS
Z1Au2GGvEj7A1/4nk3TZ+Mjl95HgDnAEKqGA2V61hNoE1WV577ffNRAKjJDbKR0HpNg3adn+nQ90
6X+hvDaMipXQnfeMcyN4CPV8JsnqWMJ+GDxW77o12kM40iY/COtEaRJfhJYyXNbk/q5QDvqP8xZN
g/Wa91Z6Y2695TP6XT0Fa2hhxLIE+xBWUII5MvfOQEDXNfoIUUP/qv3wqIssuFN2Ez8Y7Gx1FogH
XeNbc/WN6IfA2NuhXzWA46ti7g/IZkunzxziEWguDJWdhxY7OxtmDlZ5PdxEuoVsQEK7xFKfbsrt
JPX1XlDps241wxvCx7Ch/iBcdaxXTv9GOHopksW2AU6woqbHnp5qW0N40yHpzBEbgp0JfYd6MyOH
O3iT+ZnypLEXv4N7zEaksZbEQJo683WwM3nXZpM/znRR4rkju1CvAjwIN+EJPEUFokfR8IE1ImX3
j4klTV+U4CH6Rw8sQ2zOCsrpY+eLDfGQ9hb7qIKKP5FGGcUjKJFDJdG9rGDSCJPdE+w8djCVMJgY
hptVkJALwQNkvC3XFReUS0xapSgMwjquyWiYLgXV2KrJhOvfqhn+xu1oHt1p606ZOODp06A4hm3S
OQhCk8V3TApF18XVsgBEWfOyGfROMom/Hc9+t8wcc0Fzb4f413btl6oS0HRKrFwNt0au9jgMkR9N
ZTyxtL0Nnb3rqcPTqfXV8K3eRN343ZiyXJdZwcy2D1GD8B5VN11X28Q0vuesilf0MtzYur4MZEO3
YQmMwY2xH5t2/jqY32ZhXuKBt3tnoBiJXm7Y99fEteqTwZaH9bYV74bWfi6hqs5e+Jsnsdxfjfal
oEFkPXFR1hrjZeyaO7OvjnldPBu199bDBeC7jeGXifRP0s0DcargVbdUBemKB7cGFpVPFKSqqPDX
3EO/pNkUaOq0rnn008Q5GBIlqEPVPo3tE6szpXNQZ3lGEG8yt7KaXmkb+CPSYtpFlLKTmmANYvlh
sdGiCvaTt6xv1Z+4CUmz9ERq05zKG00mL9DGV5nh3Z1qYx02xo8DbQ+vT7WQEH6SUFVbd1SAJsYI
DL20F+RKg61T7JEoH9sas7Z06r+y78/E4A7KNy44+U45nkSCpeUTweB9mAUa3SklLJtyYRsi1vGx
WrFhz3d0VBJ6DfxX7xhy0IOEm6HR2dhZp8JjkuheGkwBdPpeA8Duq9ptiKZg94Lbd0ElR29gCrHA
GDTx0oLlL6+VAV/O0FBwOEw1wThGIIx+63TMD47tRkf7hpyXADnqGY8ZrHCfQ9DqRxfDt24OTWBy
zOpuJ/rxY2ozdFp8QfYYPlLZoInbeCc3VOEFcKfvypORMb0BYD4VYVrvbGsEZ28jvfnCsPZGHUQH
x0DULuIZGoBd/fiUCmyC0n/WqYd3hNxjFWS70S/PToOx0sFsUI94dSPJHZ/aHCwja1HPwYGg6T1Y
Sjl9urAZbJdYk0ev0+hO4cotin3sdf8ZqQnbESBFlPPnmk69e2lwsdNzgAGZOR7hqbOtXdPDe9RW
iR0qZRgx4XYYDAT8os4H3wHoTXEu2HJVSHDmX2PmrUgl5tbRDnyDxDrTKULPXNnQxZsSEwmbDtwc
UyCkfYesqsE+REb2YzFT0ZzMD36Sq7dx+kA0/+Nafbn1c3IRQTo2W5Etuc7xSbjGR5GRkRtBmKds
D7koez9pyrYdQ8wTpQXMgq0otmUefHoT0YKchbN0UIJ4X4X7DDN4Xj40rhlQcDaVaKkkGzDUX9uk
uyMCTAZb8bS3jRUxMARzwgAsR5asvfdcC0oouuE5MaIv2PTFelbkJXyPUQ/LZQRzib1j9js11tnA
GIeco17GYMJ5jrmVdvtrlaSUbVKLg+svCvc5tKvS+a/r2nRrlMFn6Ir3EO505hpnct0P9dQhfJh/
PFccZerv4zDeR+z05YDLZLRHYvo1ylv/h93uvg7DCx/Qy1VVFSWnxzbhbE6ccwrZDDRT8AaP61jE
3p9YxZQwQ+4XB9lx94ACicOjiO6ObImwq6cKqb4zk6My5WeduiAa5hedEQpXzaFm3d9yH286fbAG
yPhhe3H5MotquvKTrEkqUdUzKXWJenWeg/Jc0QNU12+mKLelZP+SMq5Sc/NtN68ZPxXYjTckmIci
8/8jy0dVwxn3Y8LOt/k26p6WgNk/2+avS2f32qVUEjodqH+vjrgSNs9tMPDYq6NU3aaLsU/W+d3H
R2Co+MCuc51RadKyw8KU8sVq86EcreMoqj8kdsOo/PGy8K/omgfBkhFj+yv43ftiD4C4vTIFYPSR
/Bvpnfgzn6y3KB/qlbULhn5fB+41tXF8ZUvi3c+nZg3+E+olr8EuDP8NIrFqfyxhvbZ5NuwMI9ql
eBbOA/sowz01QIo9A0Z20CswBEGw9Uan27p9ZO97rIDQNlzhOBuX6tmdXhpcNijr5jnLQFwpbJq4
9HH847PdSSyKyDAQUhXK5iafFIHRyX0vGkusZSrxIsz42qOUk9UjCYz5gYanYKQ0C8oCWx3kLZ/0
HC0sHTcQxrJx7ba/7ImgUs+O2Mz+oenoPWtLggaqO0a2+9/kN1+ulbIeEsmPM1JVaqBCTTPbVdvt
SRLO8gpWfzMgL7QGE3GTMM3mRv8cG1RSldWbMqd71Y//EU5CeGlqJhpv6dSZUG6nlghX/8TXi0V0
GQPqkBNs7pAtGvaxm2jmHwmO4YqtXm7szn6KRUaK2R/ZLWXOH5/V9dSD+mV576BcoWnP4tKaxI26
SJyyST81Vu9uFTFHtvlTuSn4EdkdY2+YYBjZnn6CN/03MyiPHjE8+1F0bFmvILY6BxkZv0mz5DnA
miOYEkWI+3wBe8Z6xfIWzI9DdsLDjWLk5lNf0qIXmi2HiSE/EwjHFG6xcHLuntJqWzYKTaoloB86
wE46EOzjmFrreHG7NCzWyXHoB6MCDO5xWrIljH7MBktaGY9n12xfkgSHsr/gFxX7gwIbDjslD0W4
prF8oDbC7CzYWiTvV4PRE5MhYTEsSFvtIkdGdUiBfDR9QFZ5dRJdbKqyBIgWeRFi3K1MUD+HvKDW
HnitxxYOrBk3CwAHLHMdJ95q1pQdma7Y1i/k5R2uj9zzkwlXc9/RijEaaue3g4GZKt4Wgww2vJK8
1ZeVw63nq/Emhfw0lrRTBi6t8+W1qdK3NKmvVZQ922p895Xrrt1FunUp+1rx7D/FHvVSmXyPPeym
8HU+KysPV5iSrl6uWCkTSB368muI4/+CUjFahx8unOxVbi6VxU51SEG5BIMwDp1FPRV2fECK9qdd
uG+qch7lHId7Py2ZFHl+ktH7LNLhcaYqR9rc/KIa6Dw7dt6+fryyloVXUf1XsRNbocjdCT3TdCqB
S3IR48cloik1gTYXPEKoGVw9osAgc8s1iDKWFjGkU7YsfB7NgonhCo98BygipBnalw4Nfdy5RZn0
20bM66okaRoF5s5GvlzLCivKnBYgF/k9g8STFFHzf250IdZzMM+XsoP3ReotEl12pNlUb7XjnKpE
7hrfSp/ZTj5EFGqxTneqhSCdgNdp/7PMixGk7Z5epH0Gf29hvV94kG+Zh4vIah4dV/B9TJ2N3Rrc
A0yKCCdUWlVdaXRTR0Fc2yvxRwESeckrI9prj8ODAAiyWH6N7Bkpi+37aopgn9VLXUpdJWurNvoL
WjwvVKQzHrL8TgvguEXz3xg+xFbXQJ1y1ZBsk7R+jmfnbWADtx/YiPAeiPa4jtMdnhi2zAwsZQSi
wzHvmWZZvbDz2bxkWC2S8XUWRot7vwEgrKpT3RG3FpprsY0tIvO55wXFY+A9xS2IEgYqwIfIXEiQ
sR9tWSD8lBkifRfqX2lgzy2iW6T0dVlpnGUafyb9YO8ZmXmXbGWH03VB1nS+gbja/gcNlu1EeSUV
+CP74k2k1tGpA94r07vtQu8ewjcv4v6QYlnnJ562Oa9sYg3vRYmKox3vP03gbFP72Z2gw6kYMnbu
Hp3LY+Ff7dh89zQ5sLk0/gtB/xwwbj84hcEDP2dvWZSSBCWcmpvFw2TdOeXEwnYIaGapqmJa5eR+
nLz69d3pW5jeL5eNH2s0z6R7LVXfO7u6UdYXEpOkPXXSr22Zj2uvCL5j+M/rzL4Dc+fwZp2JDyvH
tBZ7m1l6L0Jah8zlbYqrFBTWlJxhJDxP+XBvYXURNa84hsCDq2go1ha44G2WnrQMjLUZcH6lQOGd
wdwiRZI3LMfuSGx4qxTqbwCdE/xyJ95NHy07SGgPRQ3ZBgLXQz7lf/2eZwyTL+mSWBobP5g2KkcV
nnm7JBkJ7Jn90VZhDEf7BkuqrPgUdPOMEOmzXMUaQYRoXn1FPTSZMGygJelo56nxO2/m6NG3IVyx
KbyaqNJEjxpC0b5/Hsxu3YNHYnjAKiXrhpm4d/+U8pZAAt/0tA3tO+imp7CnLL0zpifTRpsACWoG
9d1fkD5zVYGR48i165+WR3dtzvbL3JN6cnHAj6i/sOaprCKemibBV+wvu8WxfxIBIICxYEOg3Kg7
VrfAMJJrmEYUVXX3kZzuQc8EqVyiSms5BfTWu1gcrCRYU8ey2ATGA5DTbY6zpDPMU2eZfztL0XIp
2A87gJhMO7pAn7j3ftnsGDS+0zp9ng3GUNsLtv3SGTF6ffZsKG7ggvR+zLgZBB3Ua8e5zirinHK7
T8ghr7nFoDlLrt0xhMqNq8fmCnX2PKTiMVPxa2gP9tG1h3idmOydu3L81UZElWgYsybV3FkdOpmD
udoXYVcfgWORt60IUOt2Vbk5IGR77LYxLzxhyOApmkggiczb1n752TSFdy5MrdfRPGxoboT955f8
L0GY54OdvppUkIawXdajHgzWMZ25fDrmqZY/xtLMES8raxJlNFiApnqX9ZBzWKWfpeCjswYe97nb
qayy7yMtW1NnGw/Td/JvMKU2tqGLqcrz/6gPr3eOG1pnYRnPMLr6feFIiK1xDKqlJQ1taAIHU6qP
RjNy460yriGQ8nVnXEB73kYuKZupmchOl9jd5VSIDYfjTvpedej9QWwoMp4Ljrze4+zkJGpwc+Ww
miC0YfNoL13mcwJW7QUIIi4m37RPVD+8Kl6fK9vIf7uJhQPzJk5Pqh9nfXTrm2EmxUmPzoMti/6e
RlNJ31orj4xypcH5ldjjuLUek6wOD2nWPjPO/zrKa57MdSn6kCVIbezLAvwkXiHwNnNyrJC2L54r
7ya/hRsmsVcqmP9MfvuJxDftKAs4qsS+sSdnJ9joU+qqp4QikL2bLovjiAuSXbVYr0tWAqnT87wo
suW+bXxQxNBts7D5nearNSMN4N1BWvEAh7eXseS9DKINHher74gVESAAaCMWHr8Ew8ieazfLAPdK
UjDTqXMd44hw/UxdlebNthIl07DRyluYqXkrCg8Ud3+sMsvamN3KMRb4ecTtctTcHKIcRsvQElrx
08U6ZayTkuDquDiAFRemnTluaEEDmeXy7sM+5G9aHwsX32+xSWxcLV4F4GXyr00+UFkP3GSVuiDA
WwIFY9EVD2WYcmeNg22qGQbkBJk/S+dywwAg02xXsi0vhbKWWgUIFiYHaJNvpTYrRgIU/tCVMKmT
hI5tiYutJXm8b0zxX+oNOVDw8TsIjUvl0JOUmBjFczwtchgube2Um1A43yZXAMD53a008y0XiyU3
lL9PBsXwdHfh0sJ4SnxE7ts+vGI5fJb6IZ9I8oGM3hpomlCHHQuOJoUWaPqTenYycxtRBXdZag3Y
KJ7TgONwnDruHtkNirN39hzuRX1yssaEKzPuy96BThAQdMzyfNiK1u13ofzsB3CsjtDfqSJNMOM+
HLQNgn9A9Oal06cVgUn77AP4WI/YDqDKyk9olVxHqDrfpfUDIrwAHFdPtJrgtykm9h5jkb2PMicM
482fE2d44c3QgoLysRvBxoCIe09DmNpg7xDbwol7MRQ8BpaMXbF/cQMG0gJ39Q4rxWF0W2OPK6/o
+OJk2fw3T/A7A2Ydeb/6VLHghWFl0Ht7cFnfs2fd2HmtoM80pyqMru5S0uJ36EfWONMpIs0lOZZ7
t6Bk++mXdFhilaVIpE1Osq/sldNzNYRWo6nZRutzRsanNBrPY5l/oVz8BPUEaXjEZRQW5rOXQCcA
2IcyFw0vsqCFvGSNVFaQBgH5A1WFwgUAfSHx1e4zFsGX1I80HOIIZ3jaP5CU3Ak/tx7s+W9cTN1e
xbjkDPKWICWhfQTurgar8M/f3myTBIolhzxLxqPtJi86HImcArSpVKD3fBtWkCjYKZWUlJBcHNb5
SC6z8zB2ktG4YLxZB6GiCwdeFsiju4c8eaHx8lXhtFuJtLwDNbWuaaYeVc9WmVFmTnk3RiUDE0ud
IB/AfTQ4ZtgwryzD8je6rmEoFClJXAm/QFUDHxudV+6QNUzY0atRcRQ2bvHG8UuNNln3Q1uhoEXe
t4ZWRIVDbhN6MgboGnQeMqFP0QhKp1817TNnYgNPHtDdCqFglRCewha9ansChd04v4e9/zn7Ezd6
A7pKBo43yWF2Dr4v7y5GErvgtTU2BTlmBJCW9hekSafcMpzGdKxhfVlezuGwi2aNMy3ln4zM2xdA
0mgzgb85el1GXVUybio/I7SAZyGOgwhZDzJ/kMfGuXLn57SPm01i9vdsJALpgW5iEOe17IV1cSB+
vKsI2ySxzXBbhr899VMrPwDnMfYQ26LKQuZqK/iFIzckrv/VWT9muKc2YYTI7+fz33oeQZQ4PNlY
QaDBtd5fP/fHQ34pOGSR4ytv22WwQVtSG8eWWNamYAzY2UR7AigRXhKdU08BijUtTIs1nxNTRtxB
wBSAhNd6CNpD0L64RfVuVwkagI1CGnjuH5NU7c6y38yqiK8Fzev50fA9vo/C3QcusIbGSViC0ZKa
EbLamWm0Dwo46YHMbonDOx8dgoBD89fUfXjMF0J2r6OHeapp+IQTWwn2JDTbbqyaBf1Q5hsnV3ye
LfgUXlJ4twf0zLBixcpR49xaclM4CzB3tMLbpFH/ZhJQWVHWQqAGq5pyIBD4ml1N5LiH8f4PBle3
S7tN2xFYOdL3xx7z2ad0fDvXimnSK1+pvAxXfzgOAlQ8mHb5yJ22aGgiutsFjGqRtqdKw8MTwcjz
AOFT9B0RVVpvKUVgrZN3j8T4b9ypL5oL9LF3PkwYLZuK2WuzcJUAk7IwkCYl4JX3n3KYXk0T00yW
cfPtiOk7Vvox9mBFWJyAEeh/8oxVv2cLCDmStFX+MVbWPvXniahEMmykxU03XEQ4j6K8dpyJMvUj
OmgUbc0yfbfauwqinQOGVtQDYbOpLR77Bqtp2D1WJpsGZ9gY5KdNgAkb7ZsT4ANazTqsTQmcojmR
jA0LoDPImaCQYXBNbCi4p6ZPVd9RQOJ4CH+GuIrWTKLvcxuS+yc+uvEgRHGfitYqqlruIcWmHOB2
NQp7c7YA3Jx44NewPwtc0iytuxvHHKSNRr0UM6YFshMulyLaVB3FNFDJ+lTyQyMK4ixVqgciak0E
p8gjlv9j6jyWG0eyKPpFiEAiYbck6EXKq6TaIOQKNmET9uvnoFezmI6Y7p6aKhFE5rvv3nMrcfZJ
jrN9QD/OHf9fAhEJBxS/sLSI0QysSmNNp0VmJPe1Uw0YE3h42oHXAcbgeMP+/c5cSzt4ud/PZWET
yyde4nBBOQzBQLujWsCNpeU3taGvbqmvHrnnLaYxEghVAv+7r/SuVt1hZlEt3JUdLJNP+I72/dA3
J9PT+qiNBTGdZoeCkFyoLZDAo5dne2PQ/Tka9W2pOX9jFqPvuvP+jMNvV9gBmbXsUsadvU89jMdG
ymU8XiYXuFb2OvuPtDpcCDqMp97kGz0m2d/0vRvxdGhuwcbYcThmE9Qhe2RI7YmAJK843k7SahMy
z/58N/ThSFXWPEFM0OsWCBZBWXPf4I87kAGCit/agLnJSlxKt32g/QVVal5dMKmL7uw1r3nFmZkO
3nI3CkDi3BGs9a0mzvYU1VtRY3bGW8AGKJ7CDOfrlnH7wdTDvKKQxRZ+CbDu1vqo9B+uoOEQAwKc
oK/DNKzEQsphuAWWdQcHor94zQRj2zeDsPSwVZl2Rjsomt158D5FyYUyi0g21GKl6szLe9WDK8Lq
l2IUc5pdaVQvA0ioUExEcEZHvNsznq58JM6YGKcsK7tQNAh8LXjOpW/ig+7yk7kugVGggn3gTHeT
lZz7iSXbVJQP5gAqmWjjYx5b55kAkFMjQkrr2hIQCQOAeWsqM3q0ZxwBHYG4Dp7pKYF5bQ8NN+II
eFsenZqOWqTOhvBCxxsWQbz32uc+RywU4EvC110bipoJ9m9bpZN+a48LbVdQZvoMOFUC/Ad0IcZG
vA9YleiyXCJFw2u29SC+vphlHryk7KjTgBPGwSdEZZ79d6IvdeePzSfZ4zWBDNSLicjZ2d700Kwm
QjRNHdKZTlM2vpMd4MIsLNHFH+yW/gXlvknOulOfAxOXfhoqZ2UVeNm/hgsRpOjqwOKG5rfIhqil
9E5PC/ddbkaBUx500LKiWo23dQnzhSqF2MWmlCKCGs30GQ+Ou8KFOAA0iYJZle9xPXl7hxpj5q8L
m/LbYoEuW8wW80fXnor4BIaEGNHfmAfOX+8BcuQzXyzqTjiEucyavB69amVUIOrlBN0FaxIevfbS
WjwPMuHpnYwUSl1yx3uGPYv3SzfEwVpKidLZY8AoBP1RJpcYRyNkjG2Js8x/7mN6LzIslABedCgL
lMP1W1cZEyAOr3km4/eYRlWzk/TVbKN6V/V0ilHPTupU6K/CRJ0Zx77nRlDQcBPD5qb6WjwmBR7C
yXpjg0GRnYPnIKJbpa2s7uh1nDAtEN8BMMkhSuQ/Uy1YAwdGUoq2Jq2ZOFxipZK9c4Chii4pAHug
jnGwK3S70rWOg9df8cPjj6ZnL+RKVpPcGSix13S1x6lfrNB//Asu969xLoEv8g4EjfNkUTjwWBLZ
AiA6bjuXexlg/2OXSXtNuVKhHusHJ7HJoREekc79YKjhyhuXWyC3vLp22cNXPvAh2ikUHcaPi8Gy
30yPgRUZoUBg9YK+OaqCjboR7WrsIGEDg2QLv4BNl1idJlAXrIqLNAy8oHCYWi1+gr6dPSQs4iKr
oWhPk/ImvgHU3BqPvuVb+8n3Lu0rub/yOMbjm1tb7GuhXCeshoLW3rYuD6PjowUlzt5hyQwJfL3n
+rwnHIIzWIwQnDiIhjHYzbnJfoXfYkLmPu5GdivTovnbYPunMdpYtWrCjnz+1ndcvsQTwQmjbU/a
x3LicBkJU8W8KFGf0Wnqg1SzA+aROTMzkNR9zWU6zQi/mwGhXLN/GyNc9N2ypDvZU/JF2UPIdo/a
l74eDpMn6p1rcGes3enLzlMRLjbeF36HdPVZI3Is8TjHVvgsWNbPc/aSwyXnhzyDnfaivRMQGuaQ
CCkmIWoeE7ri/4oM5FanxNwWa42ViMwlaFGERCrZGUZQVOqkPZUiQenOCgRdELTbps38Q2fTUNUJ
cNqT1T9PTtqcx57YXGfDk+AqRGUYfbPTXBXhUBZ/iSz/QZkBRDgE18qC4k36DwG7+iu97s7UsJF7
mNqUz7GEQs8E5CaJBo1aXTqbVSdCLaBdTXQFmyTb77fWqWc+eBRtA4MNndqYT3NVh9hELG6rLG85
VYbB+p4Tl2kaF/Zm8IZ/HV797WKrbYHR/n4mvIwGiZEgWb0oZmGdnPJ3Qprc8dZcdrzsg52KBYBu
BRyKVq2t760eF0XTBpM2FVvdyS0WDABe3gDaiUkz5TiiZJd8J0TAYegFdD1Ahmwc/BsFVsnNMrKj
afGh5XPxaA/GeBoce9zT5trzGusbin8qxkM1nD3bPGZepdmFDyC8QWcwOT9ILO6XXOLFqXxuM5yU
WwsZaCV13jc2Rz7dXU+mmRfHSVICnbfDA6YYXhGZiZKQEQdvnc9igs/DvXIHtPM7EPaPFZVcUBRy
6GgbIUaZv4WJxQM3CJbRcLHIsDFm057WSQUxni09cHF9XmLI5WA64xAm/LPJ2SAbtzsj/0BaAJW0
o6pXkde52pWT73qqjDYzOfnAtSSu7oXknIeNLaIEq9JGcUCtqc1/Rc81bk6n4pD0Rbwpf5kA3M+J
PtVFSRay5XDj7EeT1xPyQsmXf7RPdH9UocHS4FSxvs988mp1RdquAb4Y6JMZuGsZwIGyAEU220Rb
Etk9iH0qQ/nfTBr4SJxhk+VsejNiboPovhWPtxibW92W/5yZK4kBRQZO8/KAU4J4Iqoty9QlBMl5
o76DW+XgzFvDsaFDFniQ8JtswYmw9m69PfaoCbdz8gAe4mTUutjmhKaOGFriTZOzJcxW6qlhUvVc
ez8BbqAwTWP2lUZ7W2iARHP1J7qSyXUycBVAp0Of+ugpnc9Q5bDMJbySkjOwN84NVqsHvy7eGjgg
J6YJPEEA5PZcR98TOjDI+faAj2dq0wuJlIF58l4YbkUWCewP8Ux4lf2uZ09JddJJmf7yRaVQbpWX
Mnlf5+NHs31BXKIOp2MX7RaCZWxQ4Jjomx1jDPgLtK3OO3PjGba913VbWpgtYoj5O08aCmaHZlGI
8ldWdrnXpv6kDgaYYEAeZ+rbY9o5f+a5Z1ALBmfjzyTlFD0EI5kDpHZQP1lW4/LJL7EBTA4WR3EZ
OyKwtqj3lU2sfOhYE3S5se30PAP+a/focLysQC/vkGtChkSbwNzaesoNVbo8Lg0cdhpywYcNrRx3
BR+XxIjG7bd6A6Prb2oPXXJ9sx87mwF/ySQ+RDw77BUmXcD2NecV8UZtbjuoWz051W789UrvwcHI
8lAx0Yrp6jw7VmrBEZ94n2tFhIsN7ZiV29EDPhl7CbugFAAi3fChFhaBS59zI3JZuWQpHbMOwaRA
Du3FG9vnyZbmcZwI43FXR0jo0anS6M0KxLfInezGyhzZe/SQTGmDYVtqV3cd0MZZiu5hdg91hbXC
tjmECuswFu1TndJdmjY8hH4lvuxmTA99mmDmKL8G8GF7bieneh3fpo5O4YYuMs7SIf1QHm8YG/4Y
KZqIbiv8h22MvlSaj7OXQCBkS5zDL7vNc/E2A0FYlyrjzi+XD8Ct6l4HwGOH8j6eav3QYj8/N4Lu
mZpa4rbq8EyOS3ld1HQyyxZ4ehfnD7Q4vC9YU17oUIYhxZN+SL2aZDBB+I1lRhsVd/7FqQoadXK6
LfrU5K6rowLXmHFc8hGSJcakLVGT8mCZnXNxCY3w3c5771QFq5E0Z6fbu+LPkilaG7r7quUYsBZA
fYVbHVorz7fzxOcYqPFOp+58yS37kCr3oWti8VCtWAKysw6vsw1Z8BJvK0RUYXnPS+yVmyLxgvu+
dNiozj+Zj3Ugs6gV9mk0TGJYwRABM/qnv6TDPrWMYnEabLzuFIUslShP5kiIhAwIblQqh9zxGfLQ
+hPj46JR6cM2jb2l+/hOxjXQCvLJweABKF4tVS7E7tzVjxyqNtS4lsBdbXyxOj2OZkP3JbIg9g6b
d6G6x1XC7RnAkz3pU+vY8ePUDWo7cuK0YGSQ+cDyF5CiLZUxSS3yaUhsfRhQdz1GXIx8uPMn/8Da
+xlYkaSLanSfk5LiwMGgqFLvOsuc97FranbRZ5vD6L7zV98oVl3hDQ9IfQQgc/cWrOi90oC8zS2O
H+clls7DXNJk7NKKw50sPiKukmi0ERWYnVagstj4vW3hIo3yzRyvwECT+7uezE9ccjUuKvab7ljY
Nz+Tv0lmEj4LbIxTCjoW9wYzXx4oOO/2JI0+sYoBE3GsTwDdW07k/m7hTwDWed6oakTMQ37k/l/j
c8wMeQRTSNe2YtTyDWVslsUSuyW446IKhId0wnn2JJ6eiKei8a44FvwtRRkYblxxjkxwhFV2H43C
uK56kk/PIwsEQuqbNJq6x9lecNW6LplX/ex5Wl5KxPKtY98iG/CaQ1UtwWG4OelMG8GCXExS+MuZ
8UFNwdkGEHIeMwIO9Kbeupx4MVLKZIr5iGIcxrnzZ+gafQDcdK5Zs9uQspgjm70cNMuqToVLkf6w
RurITJb51auMtzIV9zb9KacYjB6XTFoh4mgfuGq6euZC1xqYypDfMd0eKn5vqwApAygoXck/OUTE
sBwHFjZ2xj1y+jUiwOLdQoU4h80eJgk7yorIDhgLbeVr6qW+t0jVudKDEZSVxTZjsaMWoH4Tncvk
JugmCYhwda309722nxtT7egZ5VdqejaJFMo2SXedp/rFhxoOGXphngEWPkYSsqYARNHhENji/tFF
Sy226XJUzz30tqR8tUzDP/c5fchV8NGvOts8YlKaUZPMaEZJz6XNWt68EryO6KDt/07zuscDw6hE
c5vc7NEqdbdlqjsEJTMR/Ln7RvrFMaJpxPSS4azymniNwJKKzr4TSX0H2aw+s4Ll/kZFdGBzrYvb
sx1Jvri5hwUIOiphglC4iU29FRZZesvJ7NcHUXUH7AnWc3lniqG9MzAGKT9+bAfzza8oTIxqj346
hlofyHwI8DkKi2H8oWvQ23EC3uOW+cwsWsR9VNFzUMtPxwbG1XrdLzx6eS5XFxSEGnmsuSHPtTyz
s/uM2GVj7JmCDQzi13gq5BX+CDbNMdkXU4tvSvUfMuaTTpzlAXoCOofgkUUG8B7Np5hauzsqN+5y
cBoUJmOqkv5pqbojk9bqQmE9P9A5TMh4RzAOzT9T8aFGBEaxiG7Klc7R6WsfmvqaDxl/yCpyOavh
rFl/FDUdyHs9/0pn3AxWi+zM0IeGornNRv9w18fJkcvC8rfmiN+03fjMCMGcTkkDBRQVEqTgS6XK
5ER3TRwGynU2bZWoAwNptukHpPICV71NStZi3GANGzviMUBUJNJSH1LiEptm6Mc9tas4vOeuYmvP
U+cFcjx5xBiYroUT1ovxQT0AK6GcucZvbXks5vQEPLM5djIp6TFFDCrzb8ptoktBjFbH8xQGHLDS
6PqH1W7Zu9+MfMZW2su7K9xPwUtGZcmrTbC7AyxyDpLhJg35LnwemKbHZ4+/hzJBuN4IVOSDOlPe
tfiIQH0Yh0QzBVTtN/E2vCdmPuyCmhvCRKED/sffeMZXU7XgCCJZ4MleN2UghlxcjfV1oA5nl7vM
LlOLbKxZEio9fNH49cSN+EV3qbeLDTL4Y0T0vO64dPo5NeK85PudsMXPqJf4PFvqb9xnz3Ufg1Q2
nTvLZpiEyvGnllRBjDS76Yo/OWR7MvGkcM52QYKO53oPL+ojLmG8pjXRHAWsYyFAdcgGg7WHYNNF
BAJG4EC2jbdqSh+BvA/owzCd4MOc6W8np7Jj2YsupyELObAmiAzpc6XbY+O04zWdgMQRM5pCSAiZ
4J/Tm/4NoJ4qHu9F9PMnngOTYYDkU+0XkIOGzZRl7m32zUe+R/4er9zFF3G/0T0Pvu0CCPHz8aLm
+ruVoPcx+wcqbsLERetd0lXgD5qnaOiyO8926CIy4RIxkETeL2sjwhOTNNeLWJgAIgNyMLxz9IOm
Mvh0ZOYxsCXfKXZObgv1TzKojEcAqMLK6qpjOLNU05CbJ8lDaEZdk56YaPBmBJSOGJifVgt+SDTj
u9gGqGB3lebAmXpQB1DswGJPXXJQCWyqzDQoxCs8cHQZWGkV3/jxE58d+50z97z1AvNu8kHMdZrv
gkVwsVbpKfYQLxsUqlLOvyLmF4Pssmf8jI+mBOJr1k6DrX0hcZfkLOb95pN2UPapbacerGgkFjPI
K/2Yl1Yg9AZO9RIkeD5KwWM52BmT33RgSfQKXng6BwXNJ2Yq3hd9T5Kq3auJ/UNucPYkycyyx2bA
H1L8KHy4Ilm3GCx+p8lbNsRM5Bbm9GnUgDiHkeiK7Zt7UiRqb3hdjxHQRIAB1H9wl4RWRau6Zr4c
D7aVPwLvwxvtpWxcqH1hk8M511vLzalZO6oGacguUzw8I9KrJJ7pifRUeKz+WpM7eaEBhaNlo1Y3
pBOKYX2qSQFsBz8hV2MMvISLms2OrtgyTf2Jn95HkTvmfbsITi5EKgwfPW0efxMG7IvhxilRaGvY
OslbXsJJaFN/hLDLfDhVgO9gWUQtg6nyqF6sSBUl3LGTNK3vBwaaZi6A1UfYHo0FdwzHkp0nR+BV
FSYWu4CUDRHJQB7sWoNXuQVUsPHNV3iapBkmdWww059T5x/dk/1bwG4O/cuhvbfG9UCF1KGVL7bH
dkLxztzQ3bqTOeFJbQcLnTrOWVfPYwXbZeLKPwIZwo2MRX2umO1wJMm9RwfDuVUdmL1VfmjxyEUs
ySObmzKj0C6rJbvoMiAygtQa++k/qevsLrNOvA+LsDKn3UB3Lvfn4mir/GTQXLzrZ6IpKzx1ALuN
ihN9zPaFRl1wNMS0QyrLXrDSPfaEA0Bz9H/8bC5vxGvaTYLfdWeMNdGz2br2ycfUrwbUmDA/fs0n
fxkBQxDJ/cPGhtaPYA9rIIAW0k38xX7oB2PlnxSARbgEpXS+7aaaRlR+QBqBBXHSWtRtXmCkOkhw
xB9oA+OVulW8LjcBjEkueMW70suhWaa/q4kInbl+ytLqKluz2RdU66JgZZvJf7cKE/cTE6Xbuunz
MBu/OXvGoc7yg0NrzT7KPOouRn2aA5jw85iqY+u31K7nxNW8quAnU0ZPNKeNR87EtzxqsZxSzhCj
ehwbm/yRKJ7pnnW+SBsv2/qtaNIRAJeRbp3MTElgbRQXV8A83Y66Feo07PTJtqnirXjVgw9iYcuo
5cbqLVITYutfGqLyveFKkpMN/LU8luahFt0TOfT3IW71MajhauLWL6m82OAROfk6K5+SmkVkDzSl
ofX16Bb4LwrLf8D3dGjU8NXasNemjAYqqzRQ2ALdn4Yc4cO5zp2f3FcRYF2sd/thvBaJ3V+ntkg5
ITdj/F8lbb08y9oLYHXP8gjD+BXrFwg/NWU7pgY13sZu+uObVNAVPW2VhoW/J2BFxX5Z6GuRdw+5
iJYdRubh6FFxDbf9IYXLekT1eauhcWh6c8Z5wrs245hmZ8lnU/CNo79AhuC0TTL+6sdkD7/P+eXI
pdJYlbMDuMZm/Og7nEsOO/e0aNODI0ZUeHuowkJ5MQcdZtfZVWjKyXCaUr7rZQnqK8i6uykznIMC
cRlmEpjjUsTIxuUaYCvVkzKyn1g1RONK/YYUSZFB/T0sywq2J/heOVRoFdJprqk9vU52nR27Qqa0
wCMq9yz+LnRBvdkZ2bdS528mZVw9vCN+NbL3kk7jxjEIc2tccgl7gantmp1pSHEu/H+iIUZBsJpp
2m+H26y/4iq6VqmhAEWYBSWImDzpZkKwinbYlGrYvYO1sePmNcN4GaZJKp9nbTvHzgC7kadUZEzx
I3bPGYg0IhXn1g58mHly6WC5xLz2VpZz0em/vmBL6keQxKO+nx6qeuf4St+6JUH8zr0Dwl+orNE4
zYRCtqIZCiIYZRkCdQn7fIbj5xcfTumTDk9omOqbZC9z4k0Cuh1rPBasMazjqEZy1GAGt17iEu1Q
6QFGQnNij+DsFDk0XYvvaK17awMcF1nsDQcsX9a2E3wp8yV75szNjxn918Aoxb7RWMGoNNy1I8UL
eE+iA0jDDcF1PjVo3KhrvnmL/qKePlFb65w8YvM8uPZ5qVFpyxjzIWZdmrl6eA/N4IO0dY8D8vmg
ymZf98Y/FaAywtX9E5GfOlYlrOSZCfMgEn3fiqK5aMrs6CjGiRET3t6S2lmtOyYoSCs4GzH0nMz4
6w+G98gondlbS0bZc55l9FNLbvgqolPAWM7MbO7RGyGrMtkdwZ5o6pK8N43h7peV6rGcZfQBK7nC
ydVMNy6fEst9QmOMC+gsSU3vZcEWkjnJtEuKydmbRo0DBDXWAyPm4EEmeCDuY+J3O2/KUg4iw9pi
vwcB6NLNOPfOdw8acJ9VIAbYS151Qf9I4H+ldYcl3oduZHZVR6mbx/ICqyOHBfMkksHBFw5iVQ8L
oJFxeocl/DpN6aOwggSPDdYEi6U2dBWLQcSmEK1hHqwYBxZpXyPctOEUOXqfdAno26l8SosMOuxU
T3sP8cALKu9CfRyQYRWweKGVepunWUxjz4zFfUEcsEbzbRnJTAJijDajxAmgc+uZtF7Ll2MGz5l1
+JAi4G+sPKGu4IeDq9acDScI0yb48EpS7hbUMfpBuMeVkHUG1sNidMvDZBYGVyS9LyxevXMgrf2a
hUhqWpoBEH3C8Tu1ogyImHGpEYoLh13mW8ugqKoMyHEtixp2C5dJHovyx1P6pc4b3PQLMb/Yivdm
0bQnJ1JftVGb2y6pvoOCyw9gl0/cL8XcjyFcjmpvTTa6sDkZe507wMn64gGOMA+AJvHW9equkuNq
eWcW8oM91uinrLVBrTiEoQfKpQN6ielEa6hcZjzaRV26yyLO6EnQEpJATmU8C27JzBrYWpOwyeIS
EpKMRlb8we2PMmlBNsRbEvXoAAnewqvuaBlTcah9Lz4yYgVbCuc6DcjR7mJJgzT9f3CtWDXXxtZx
83dhRaufozwslro6dsG/SDtmXzQRBm394Ul+hF6KTtyic7Ioq3k5RdZWyvYYL/LmVWyLGGrGnd0H
3030oGKLCUFIcxurg1xJJOZaDl4E0QnIlHvMhrrZqiZBqXQSGputJoS50bCA+CfohefLQQmrxfCj
sLYVc8Y16CHwJnQOBVIghWzhdgMxHI+1koVfBchxTS4TaQdwF8WcShHZJW5LOcZM54KThFoBTMKW
Tx6iARZgdfdWlDghZo45rCxIK+NEETinfrKbo92cFQ9DnpR3wixQxXqKwEc8GcVKiLJ0ds4nGqSX
uR/OhcJc3uI5AqV2JSGOC5iN7Y5z/44f6rNVGXxsut9nznScov4siFcdcy78Np00/IgqdYJkd26D
6hw3Pr0IzgLJSpH0t2c+pITXaj/mf4D5QAPsebkEVku2cIoOjTERM9bFB9YXhwYIyXgCFXJMxuJY
l+VRKO6+k7DM7VC02T71QaI6cq0gjXODmaqmTnbo/g4oFdhygUM0GZISGLwck17C4NvqEYc8MwNs
YfA/qXmXzsZ4C9iO90ZMVgeMOOLqsO/a9SOjv34jIodLCxtxMyBm6vtWaA4eL4fs148847Bk8ws3
ybxbnbVa8tonlRU0zbSnYY39b9pcJAJ523oXbVA+CpJyw+AHbjagHgoNJDOoFlduc8sNBUJdiu++
qmrc09k9tr7suMQTtbWN+Tvt3BJJtejxcnKI0Gim8q8mlX8Xmh54Khh2XMe6X1uG4A6U7jbr3NcW
Y9mGCMvnPHBNyMh2zG76BzPFk+n4N2/ujnUVj7uon6I95TMEh7liqYsD15EdfgcYBEzx0oCsdINx
PInuFdgw6oLhHT3XC04BdrIZHBgJs50rVXV2OvmMGeyIJzVBF5lsbB/RrUcf2IJSlYcpKX96w6dg
yx4P1ariZ/F4XQy4/SrXxmHM1U8ezBEUfI8pMXA3hXLoYpYl5ihX3vkeWi2xyItuwdYNtX/OTC9/
BX5A5o6G0d2sHY/oVTiMAyYTyHnbbE7hKsWCsT8qH6II8ldPXcnfPI+vXiMg4Y8Nhrj1NzRiikdZ
EYcsSDNO+UmgKVikzvHoL6ab8hm35qXy+c7NM1EtK20rRGsM1vUyrrcrRap7svij8iZXKW0TWY55
c+oQ5kThslnCkLOnHQ8rV5yeCbN9EoIrsADhui9aa+sYqHv4DfcgCUpABF1qHOmLZXoXYoa6Z0ZP
zPKMsdgra62tK3cFND+HsruY4e8KYwdE1PLP0OQz/UBWhzhyL4GF33XhuTAoRT2JNPqBB1c/seZt
4XoTpW5Kv7kOI0FVEeSfUo5YdO3WB19G9MpwvZfVex9SDztul5Soazt2P04mqLZf3pNeorK6+YUC
DOxava1Dr6MVwG/SC0Uur4QqeRxERYcP2OiliufVlx6EbbrKONJ8wX1nPeIiiWqW+FmJQSlOSF+Q
DpDUihT4V4bSepzj6A3761lm2fMMR2vrF3o91YZv2dnOCU4p6JSk483rYeHjauZD1nuJex5azWMm
m4FrG11itBXLMGB6E1Uw75sAO2vPdW8z5AM/4EphcPHj07TaUwOzua+7mnA14PEQXB2GJdKjJPnn
yxJJIuKL9Vn6U3RORm45wmhDUfQ5CQlep3VNWa9qylNs02OQBL2znfFvIMXV6VGNPreApnjOI3oP
AAO9etoQ+1ZLQFMlrRXCl/XK1f/MO+i8tjoHCyhljyLXi09PyBlTGxWBGuGtlN4frLPcmGiRdNLk
ydfcqsZk2OdQcI2geHDzfCK6u8CXJKqZWuayV40vd4O7BIROzOUV0eVnCuQtI/R1FtxpnGRst3Pp
+LCkIU7XEbrVQkn81uvJWnEhwbNtzIzC1ULp52tVwBLGSePcBiXsAzMlWAHD5c1UtqfMyv/1NWzI
CVAZwblTur6muva9HcHgjIsPoya/zzp+cDitn/M8SGAx2ViIK6L1BRavjW6AsMSG+TFkE6e3AcyT
3Cg9xxwXZTDTn95HN7oVwimw86MVdFA0C+PKm5Ob9/rPCxF8CZ9miMCDqMl1r7fSR+1xOYu97D0y
7Rcno39LIQV3cj7VGlRdGU/tNvUossSRTh92/2WCewQ1OZJEwzQg/Pkp11W1HZZ/tGz9lMkMG0tG
AOL6xyJfiQAmVXhJn/xNq5GYfrLjYctOzDHcMhfcqyQpnp1He2JbYEn3NFf03fYe3pIoac96CUCv
OwT0AUaEIOsQGz26m/syHcK4A0qajgP4vdr0QxQCszlgMKHrTuI/xltOnLq+F0S/8BsiIzutrkF/
xa/9bGItlfMx09HVaNC7eWwnoIjZD+gXYzfbya9TPeu2q7cY8E7YqvcV5GzOIfvONNggioa0qQ0h
huJd3qtOin3Yd16yiPYWQzXYD2wKImzjkHcOcfoKEKAWWMlL9HPfyzgGV8+eoEcRaVqGdf2HtbZ7
oXObKiKXiSLyAHXilEoT72eygx8XcwBez2Inhvpu/Y/M4bxq2ihCsvX9hpdPu6nb4D7V5dauh7es
R3xzwZvaTfub4cPQECsSp3odNbJHEKcT79meFaiHlaZCXWzxn+yIKxd4yu0NlnDwmgZ3RCyKW0vA
y17GiOvNQsQqTex3kgk4ELXHXQaXuvLnd9zs17khsGTWlAfbKUP+gkNUWuUXrWfrGZbEO48Dix0P
MMmI+SWfqaiYhPELLlWe2paSxN4Uv0XpQtEl0N97b1bLNB8HlONpADBSD7z4PZy+EYvcfExeoXOz
MVp/3CqzoDEwzVdjKneM9AiLBnW0RgVBadF6bweAMCIbwUcolooisV576EaA79/sLkGKxkIDJfoh
sQwXRdRHbZwfXSOhzixl5uMTChPGCjvwvjzl5GBriBmyVv07RnuWUeSmKkxNE8npLk7BHXQTpWYm
DvfZZmatrfyrhwykOxBVECLszMf7YJBEszNcpvhkGWS77MRQjzKYq29FiGVbiwzvvAVSCmLBXeTF
fDuaSnKMp+c6xT+TCBOcSnYMPAsJwuuvZAV/EwlBDbACjh9hP5AfOxYZG8Q5YekGbxJQQVQdkeB+
xzX0G6x/mDhD425Az/jJTz/j0OShv7fS8QWxbUvY/WlO/I5S5NZbA7gBj0wJp7ZwNhDVxXpQLH6W
7DoTa0SRwnnw3YFliNB3TV2+CubyjWhNKxwImwctT0NEOpdulV+OSQWgg1s8u2zk5SfXQ7/NXeve
91k3zG2M7FnmFxc8qaJpHvmQYXEg3mL7j928OOhYw7NVW882iD+LrQIoK9U1v6nVfE29Q19d61Bo
UNGRJoUXFvXa9bDkLxTtwVim3jVctODd9jnDzTdZL7DdQhWDTlgs2CDt9FBYLtWkNuRvRR9jCzbQ
Mt5plf8YWApvBHUCSB/KNc8sUOxtmRrvKjB/8C3oAsunUQoDw2NHKGvKPv9VASFvGkuwRLbiRtc4
g3y+8weeHDlhdMqeDIsTyhszuDN4cw3cqKa3fOBe+OeVE06kWlyiObov60803GsEIxHuBKR40+/3
k9U9On73MajCJd6MDBA74x/0K8FxSHg37caY5gPaqhFPNktQHg2WnczqLBSIEgcznyHW+b2KXxn6
2aFbhcAHmz4vGc69oQfYKSy2x7247yYYkNIeCM3Nx9JdbgIFeEl4ma6/rXFIviiQPujRe8NE9xpg
/AIyTFC9/+4LnMDN8MzIfsLTLaGK9i8MSY8x0Uq27dbPmL7nJdT81TvZ/ytJSfIV9G8NKsWpDOov
lCDkH/wrbureEXibdgdzZL7HJYi/LCi9m/KW7EyM7uG///bfXxhN+nVNJt5Kx+OOlGasMAzD924s
aca9lUPI+r+/+T/Szqs5kV1rw7+oqzqHWwfABowNOIxvujypc879679HwmNmvGefc6q+my4kLQmH
ppHWeoOc4zhfwOjpW1cQxL3YZEYhaBW9G1NY9gdSLFbrlutybm5kzPntfDFl1BCl6yetWp0HZJwz
2h3fp8CwT+8jl5YvI2zjXXNoNlSv+EDpIDYsfzhoJvQgG8DqhfAdv1TFHmSYsgH6HdUL9oETeJri
qGgaoJRkhqwFFDNAb2OtJ2tyu+AIRwN8G841V4NPMbL0UfEoTbO8slz2+Wy8yxtDiNQFegK/CqLQ
hCJGUFewoDoXuygIuxz0ggvN8ali6iyLPwn/yOaGLNS0jVNgo31YwO+al3B9UYUZ29dZhyzuzY+k
ScebSB/LjfBnxmgHzb2uWxe1u8duRfgaslcIHGi/uncskSl46Cj1rhWoOpeTyyM11wRXCs3Riyio
biLYIKCPQhfT7Vv2qdoyaceftpKRbw1eud9/oqh5VeZ+czXBhbyE+EgFzAfBrJjFl5IU7YWOhAsc
MAdaU8C9bQSVt1NG0CCWJaCJsQXvl60VRJAHAzDThaNCw4WVg252e+xHymdi9xIpC7IpDkSg9gr0
7q2CwPdDWzyls2mRzu2foJWS1cDM4qpy2atHzQzSVgXOC/2fzK2i4VvOVwQQwddSbG9Vw49I13pQ
XMoBe+VImS6GPKRGYlNjU22Awwj/2sse2G9uGAly6P6TO6F7byhs1fQaYwvcFlE6GgEXDdW+6QPO
Nr5/wCFpUYe5foGJ3E9qsjzUslK7adDeda1vKSCsm17DMmkelR+mXu+7lpzxYE9UCgasJN1qPBZ1
jZPiHPeXJp/WSZ+o8iBqHuc2os1QVnsdggV7NY5gCD34X2BNUEtDtR0wefMzNheINd7yZfE974Gl
2m74FUzJXd0rJGS++Rl/lZYF+RuEb3DneFIFMMqhIz164PsuyUr6C0M/Tpk9XjRJ1V7EJvqFDcTQ
MRKgZPCMpvkzie0e0YnVlHbDNktH/b41xpvQLDds0YHJkG29dPryKGRFqwjBFfAqpODU21D8tApy
ozCjXqhvDlsjv/NDp7vXyUokMSTS2Uy9VQ6xmkOQvQhit0Zvjwwu9durMrK8Wz0znK3NwdScTeMm
RBdnQeWfz53aK6vJbldxrRRvycEV9AowodXlpKcQNSeE4iaeyIkCCFbF1zUa14ZpIfAeW0iUNC8x
W6Bbbnj/vhOXqeP7HPnEYimbcmCwfTzbxra/kn0gRnDBtBJtpQ1ICcqm4rdYafjzS+Ya1bYtp2Xa
OyRx1SYx7v1pWGswUzfz3Bv3sis1EmHQzCHx3DeFkbfkbwVWU8xSQZvdx3aNcw9eu2WRlVs+HAvg
7Na2xYNniEueODUFA7cnu4DubIYWEVggD6vCC9f/2hmWt3ILdY9NBcQCl7qzX2vUiUj+cbyxFjye
+JZvfEFiBvvi9eKs3QO+a7UUwmgc3Ot9/S0xRoC+XiY8LfVrU88epxT2Z2LpMxoe3T7qVRLYGKYb
XaCzkfOh13tOs+omioVdGOyN7mtMsWup9tohtoPqCBwSD1KPbQw/GV4VPazOrr1SE3QTIst+brzA
WMytouDqpuQ8M7AlTKhsdCqHBCVeVG4JDTbqDghBHBE8RggsHV40o+I+4idmQxygHxWmPzSTumIe
w/LF9doGMMHngDLCpcZ/6zJ3i6cgCHmGd0j8eG9Gx7mOL7KppqJY+ahe1ZBrNMpvVhJBfBwUiKJg
yy7sEpT4UCnXQSpuUzO68TPD3oVlBMYfDsfVAP5JG9CKN2I7vHIHZz9XcfmQenvKSIgohDA7ND/6
2sfls2kMyb3f32JmUV2UeI3clJX9mA95uhq6/pvZGw9dlW9dpPs2KQ9anl4FNfaGMi6g3ByTFtJu
rQk9MEKcIAWu34HNAQ95IDs+r4DkbvvChqVtcg/0tedeVfXRBWVtOJ2zKE292SRpc5mLnDxQ61td
Ix2pclYG0t9c44ccr0qPt7VqbR1GsbEai3EPtvlHNrvXOZk9Mt/qUvG7NQwJ5P60xzyb1lbJcccL
BuSoyuzVS6hFVf5Si5361kiMYwcRB7LckJGFmY6KaXBm67yJByxg2qLyHs02ba+wMjAcjoIZLroX
eT+0oGquhoHEm6M+aVoU4WUWZYsSArzhZK+TFUIv5/kLShEVOD3GSS80BNG9yK5I3pfg8p0ETd14
xXP1Qq9jVDw9CPk4tHOyDdkxBBpkbWycAbTjtCn4YkibvnQehfCim9iPNtve4VCC0B2nFXzrOh+h
ERXDlaJOOI46AMh6kXEd1T2PfBtYJuKOrQLHZbDGG6snDZB04a42p6feQkCii7mTc8VOVoXyqsZo
C4yG/SMxGm1pDsiRWaOTrbLA2yZaaC0H/61PRnWLNRTqMxSc142oQ6iUCaDuGeT3heVJ5usYilfY
/2qduuK/yk7O5X+ZR7FyHc3Fzh9JP8+1/xV+4EFP8GDtW3tcNHFiX4RjBezBxOUT4NEicNFViZHW
Ugd92dqdcdtalBlLD7CYHaJlMqUNmJzZcRZoEfJsrjiP55QwQAx0GIHC65nQkb42AjTniqHV0ar2
viRgGEm7kwylZNBdDOAAvTa3riMDdRKvlsoyGdkush8A2RrIcIm5wb8ZQB0mIzHo5CBFLsLxgVYm
qviubBGFQtBt2HlKcVcUFSw7sKzkapG8KZHcQkBjNbf9EvF6EzPa6BXZF+D/5MtUNUQawy0Xuo+X
0VgXA39OC24D27cpmFGFjG9LdOCvwyRxLgPvqHlP89S2jzai1tytkxAPutA6jiLWcExK/Ie4A76r
w/gyJwipu/wtwcPOT64Jj2puBBgSchOqKRhC+hWyfaQWA5Ntmzo3NtTlnD1VgbphX6Y3AFagB7M9
QnKggVAE+ugG6TzUgEoFrfV6dtBRAWppxNeWdVdixbrzBnZmhlWPy2LM7oOeYpHqjMgN5d9mk1Kw
0gE4qWLvp/DOhRcAnizrf0YjTDitar4VkMdJMxkqFCLtyqo89UqL4lsVhZhrtRsvZr5qLv0mtC8G
jY+IgZjkZa6lRy/AyrN0ceZKuvp65jB0CWDkVu1qWDn5dF85t4Fqfi3m1LxpE4SfyfGkgOPsgDcy
mxdTax8zrbB+DsYRKbn8R6BQRac8bz62fh1dj7Ed3VUfsxsrzz7NHqt2+jI45YuJ78FOrZFe0us0
5q4Pp1fEzPAbqbJvadGRIBARJDCstRKhnQ/sz11HGNmgb+NfA6bWH00sVBbelCQL2VSAgyFrY8QL
3WqNR3IAOfgOnxpRXEcLW0tIvkVO/TBCG6wD8z4Zs+ZB9jTFElK0eZ999PTvMXJ4CjnF2AoPgtgK
9I1SFuki9i13L/tUL+9evb4DiI/vCRjPb/poDT/axPihuVX2DOoEYHg7Zfc9u+/lPAQjHrOsU7mo
C0IP8vZejOQCuNb2z3XAppQPLfo/l2rUPji5pqGq0z4UcfbpBcWEU88/Y+SQE9YP/y0m8KOdH0M+
QJLIpzKuzO23lKelbQX+jzJzv+Dk4T6pU4qbNG4syA45eDaYdrCsCtvaDyWpCDkpIOMnJ0269cWc
Mu8pzWvlih3qlxn2ob2cqUOMUD2jDNre6LVw9xyeOWzaeAZ89E1haW4RlVzEHnY1p4EIZZLOnf2t
DJMXVeOQkqq1s9K6xL2XfeFMzipwjfe3kANqkOkrb0ZdQ4YE4n1q3zfkW5yW61zeB6KxcD0CIIZc
pRWhynWFP1GCVkeEp2FY8T0w4Aa5P3VOZoLHdfE+YutpsjEToIdNdaMPFYhl3191UaRtWv6NG/nK
biIKmK68akX0W8xppI/96ub0j3D0g2oozd5MRnjjqEvdlGPd7p0uzx6C6lmOyYvTpv6yrcA2nvvk
JFA4080p5H2SlsfJQx685WjC7PQQ4OhUZgiZBEgRcaYal5ifRAehGLNrbQX0kxg1EUWCvJ7x0YM/
xRkCpINa58ZjH6vuQbQ4dxmPoDpd8ODNqSXH9OB9TLbEmAaR7tM8OcYj7bd5Yk0Zqdf2fMA8Fw+X
i15N2728zBDsl4rqdwjntOxhdB8potFpzJusA4lAecO//7cZcgF+rf6eci+yJ+jVNWSw8EVr8yPy
EeM1OIxoMWCQdAztrl0DCQR16KnZsRhgCxQOMCQaMt70yez1LSV1GS+nt+xNFkCS8iMWle/TI8Rp
l0bOhwdzh2w32+rRylUD91L91JK/7EdL/nE/Wqc/rpg3hcZRtj7G5LzOxYlYrHmO/Gilv97hv88z
I/KaHTdChXf3wlCmbI8z/XBJ8Ux9Mfj8Rkgy/vTtl2BqKX87fb4uHEd/A4issmGzrSNnYgVBoNbH
ZdaqV7M1xLe6YpibLPPKBRZD2V5F9eqfKzpklQFXu+ma+kr1nHIcBW79JYzn7BvuYa8gFPtjU1EL
T2EXLfk/6Mc/Aka0FU8BXWQoS2gd+rFWqtMK5mi/fgowxvK0Qt/W/s6MG+OyGSJImqheX4hXWu28
vzr3kf39R99/jvvPo+eVIaYUDyjgYGujaT9TNhNbeX98tOR/T7RIi2tbeX98tD7G/pwnI+X9ISIx
CIN2bITldWhOOgAiEuZU57HIYf8J/GNosnXf+DBvxlTfoWtBjVMdgkffHbQL2EXpm5FOdxoae+HF
vMDrBqsoI9O2rdY0b4ELMp0NZvaY17Z6RabHAfRcDUt9pIJFrgBLRai/S78Z9F1ejcZV+ufaZqC+
r91fhboR7KZKna5i2Geq0wxHF/PvZRHBfy8QtXnAe80igeTGcHEa5LcL763TUUvQq7G8s/MOtn6E
owTAzPol5C5NtDb+LhbzoGsc2VzhQ+232IG50XBazGn86LtnNZRMLPeNM2V8CZXusonKIinIzkTP
yLiaICyK/Lb1eIJR1rkBuj6/1sAW4ObQb6VUVEijnvpb0W+I/insTv0FVh+neBPnhFO8M1WoGRbT
a6O70bVrKRiIi/XFOud4uT4IafY89KMR93u8EbbJusnUN763oSnNtn+rQW44Gua49QBFvcI9f++f
glo9IkR86p8nVCvKvlFuxx5994H+wDSmU3wHbPXUX1faqV+u34h+uc6f8fJ9/1z/HI+AQg+buk1u
xJsjwYTAv/hh//Im8of9s7/syvcf6vwmHz/UX345uf5f+uUf4y/vq9fIkJP7jS7MBuQOdgDVnWN2
5qZTSlK9Tht+bVCHE8+ivwVEqRJ87ZX/HmBThPrW66AyIQdzUqtAfmJiRH506DQAYaT1Jr2D8zKg
FarH7hdSidqXSEMWprDU8NaFRfzcmt9NEe5Eerzq3KhcyNlgBW61OJmPKL60G7mqnF3o+Hn9ZVWQ
4++rhnETvLCq5SDtCb8hOdSlz8EADvFdYDrGnYlSz6U2tM1bU9QvTWJW2AF4Nrk+hAxk/zhMAIT6
8UXL5mnZFwNmzWk2vGQ+/hjUzd4USH6wyEL8Qe25PHjD9GJClnhrqogk/J/vNP/znUzxTnLCxztl
MJZRv1IPeckvDR0fmIcTfgWJgc5szLlDmWCiegZcA9cxo68JiBAX28cv2HTgijY16c3EbXjsXKiO
IiAeUFKy8LE4zQSBihk9Xw4Xs5qZu7xV176L7+aF1wJYAB773UdAhvpAMT6FDlr6lKK1HRjbdBVl
RnTr4vCwhdWNEG4VwpIbUca3UJ94+8tK4cghDee54beVlJxEOSBivIs817gBBQZtPcii68pwzEcE
VFOEbcP8hxY/Zmlh/oQ68QhXFkRFJMxOa85tMSD41afZylxYQD1SMkVgX38ExtG1u3DTmkHOn8go
trCa0eqqrduYB6RoDXYHVTVxv4fkDsB6cYBqVPKBZjbmAAs5QslzlOwbFcRWT2csUHynONl3CimW
U9Uqu9HVs3VSA+HJoum+lJbcTYIK7uS3G9mn1S2H0aHiw8foteyTF9sDnF7Eyh7P1Olehsn+0chP
00kJRYB5p2ITKEa+qjjQAO509UdtUt6b1VCyVRWjFjC/qzqzlE1vNG9FkLS7JvBHiBchQGAtRNzK
KqxmR9lxuhxjx7o2RNOTI+dONTGI5Es1uyER8p3Pa3YP4CW/H5vEXaYuFjMV4kHCJ4IRfWp3qpV3
axnyKU5GGJW+8mMT2hDYf/nTKoriH7B5+K2l6vmpVVSNchCR8teUkR/z5NhHpBwTLYzIbhVVe5uo
YKBC1bGpbiPOFc+uG2V72ZGUo7ui0IEYjxiSlxSVHorX/rQ691WvWmqkpzlj2K1Mp3Wqr6ZePg/G
bNwXBV/DKrL6n1/JUaNEeB+p5/8WlyBmCJtSieaBDPEOCmt1QNLCvlA6q/iKSdFC0Sl8qJZ9k1lW
/NaixEmVymnwCHDRbi5q0p6qm26wii/An/8xHZGmhcxppJWFzE2RvNmaCi/HQkY6tetVWRXtPhvG
buM2waNsyYurBwpGfzHIl0Rt97Kvq9RN3Ybm9t8mZYmQ1Ux/onIXbAsfz2zEdxPOlK2ATevGdClH
JOdEvoL0iz6baWFOUM8H1cmtgzJS7Q6Q0L4amsA+2ENh7VJFX50GY9U68KD6PpH83XyKV8Sg0szW
zp40/rtY33hF6oGe9Kxtl7bCPlIxng3YK7hm+NrCEs0GWewLGz2hLXUY8znTR+M5G2ZrW49Di1Qr
TYc7aRHPBjOstt+QOJ8Wbg5zcfYKeGGY2iFQRNOGa4tRhnhp9hNKSaYb/T4OJlTb1Al4eDsrUeOy
JmXdWvF40Wa6/iibVRnQ9HvjseDpeBolA1jvYL6G6LSo3YIyun/nzqCT09p8f3XuA6X+e1/554xz
HHas/qZSokE5lK2vgZU1f4SRa2xReuPgOzk/lJBWI1piLEPA9DSm05Jj8scUY2TchGSRjzI7OHNg
NepB7tmdUHiE/GpF0jHkVyv51ZI7+I95o0C+hWphJ1tcKvo7Pn5K+jDPs3uLtGd2M6fuHRpsMfaE
VrwvSifZAXq41kDzkcfm37NqRkO5kKPOnCZ7aljOJXgbZSH75OV/XAT07T7AsngVmnO9yUqPiz11
7cVoZ81GdsYIWCDRhNsnjB3gQrLzfJGBPVlTTI2HFJFpTBMxT34NGwCAqtU5a9PNKqx51OqUGfwz
AkSCA9ZMbS+bjt+95YRjiMRgm2jzXrZEIlC2KqGkQsHqPKb+0ZLz8PxU9yLS+GNeGmeYT/qh9thZ
gAp6R/9WwgKgxmMGB6A93qIzfOvWKaZxy5dndJ0CL3lC4fstTCz/B+pneCU375MsNhGnSWpaDCv0
P9ALxxhJviVSsuXSFk35s1aGXpKbpil/2HNTjsYi+DyXD/uDPgA3Tqvk9/mIhbC6+LN8mi+bf3uz
IMQCKVMwKq5QK7GjlRalwzr0o0WV6sUdPNwCpCXKKxdyYMxSKJj0aU5d3DWoEkGH8px+nUXJaaCM
gEhREK+x9YtAugWFG6wKvJo38pUKAun0KhAQpTxM7ApdnTi+BCAy7dMRLXTcDKZ94FhQLlx1PL3y
RF8sRrGct/mabturKu2n1wSeJfIG8YvujMZKT810kfb424h+5FzqRaGa3pU1t08crMrg4osvU7ds
RB/xeLRfHMWdKbe740NdpWjJJgM+lZk6rP06JicWN/1DCRGcnWtovPxjmcI3H1V8LD4vM1PLbRtv
2IxV5V1a+pC9cRddxbzj984fQ+DSrnZMcEpYGFHY3c41Umoy1vgV60bBe6wSIMiRtta3QknF7sNH
dBCgeHTDV8m3kVrZ5z4ZEXLM38XiImMBY3yda9IkwE0d21vC9A/v4UdgTSNOzNqL0zb2tzFBT65z
Em0H4EW7DXVMCGsALk9pa+7lKdwMy8cmDlKqNdBxY7+vbktRoMudnGqmOKdnbzz1rW/TZOOtnfXq
boaJdguoKwNZWjwEbuNu+pGSqcXm6zDobXUFIiU8jKKvCPXwoDbw4+UrGSdfydEacbFdTc7uEmb8
fkYlDssc/KK3dq/GE9U+in9ofe81OYKc+rCt8NMyMxBCX5WwgPQwjOj4mPhPe0jvvcxqfBd0nfMd
c5YHS3HaZ+Hzfh3rdr2RoW3ng+QUoZhR3rVdod7h9g5tEODs2sQB/SrDqOAVQf27ALnNIxqIEXkt
8G12NqNAaXC0cDUngiTNvZtkdvHsjCVH9H728VZuime0ur+XjZ7u5CCyEFmUPqPNV+/qxvyKlFn5
XHB7/HUBOZqH8Xe8xNKdm8EeG3CRwQZFARxdF+ineXOzC8TFSMtmdx7oVR8CkUM6eBjUVTuO+nWe
pfGXjppKG4HJ7DJIeqqqDPepmTm3pmb8FlEgLX2regZ2I7D2gXSXnVogRV7xyDB9/hZQpnXfnzef
+vUIFn9RwfLjVAI+uzLKHz7pU/zR8ohy/BQ9aC0aQorF4RLvWAxWkrqm7tVO2CGJGHlxDXYs46yq
uCLQN+Zu+DDpWnKjRyDq5TKnBVUr3CimgqiWm13HrvkQDzkgAENV1vIyOBWYs7RVLv3Z9NfFTIUa
OQcPya3eX5fiIl+dL7LPBhFQUz/4FfNp3nlAvkoVB8Yp5lDXFkrjFEAHax31WoHkJx8KDhIzihf0
yUueo5UAaIFA5yP6PA9WGckopMgxSQaLGCrCS2Bj8nBekywFc25NziYA6oAZI48J+fmXr/7SL58Q
YnpbqIA+MKEOSsU8uGGD/+2g/TAtwzrU/BcOjgYMpsa2T7YQgkMG28Fs+894OUjZ4hRfotfqWY7D
tsEalymaTeAYMQhode0HPDxuMN8/9p3dPp4D+Hi4d/7Q4z40xBscOdKNHyP2rVeNc0xM9Ju9IlB+
IEinju6P2sJgCc6xeWyzUsHkgDlKzt5fzoGB6BzBwnF2QquUOdBnwef17r2sG2hjPC2nJETUUpYV
whi4wWjhkSCLBrXaqveuMpwKEZ9myAjZZ5ffqCC/GXU4rUdttA5GkrZLOFZo5cPiP4RFaN8HXYLJ
U2odZITncY/JCbJPTpjqtLiSo8HQ2Pc9rjKZ66YYWYvgKTXH31aXwXKuDBary6nn1WelG4XTeL+J
B4Qj2FoVfjU/h4WRoKiMpCnydRO+1TqqnbFv36JANL3kE4goc35WcqKcxoKHB91hFxoaUL6Usgyy
e/Dr4755QDuqfpB9Uw8pUDblwDlO9qkw1R7A2ZFsEXNl8zz3X9fT42wIL89raRGSfaE6PkMvVzzL
/x7WNag/Ni1HaDn1otb7cS208MmF4XdWxp36mHig7uQ/nklgEP3vgYl8bqXFwbEZ/HoxgP9d6QMy
baLSFMC1vu71sL4+/VuR/9/3znQ/TH20lREOFLKtoVT3siUvnCIheVtOdZp0GmBSV5LAs53+1irL
6aWAH8m5zTsgVhfsqoxDuew3VMxeoqHtVp6ZIOVNmOU33qETYTMijAhc0d+oGIunudatKqDun8Lk
arI/VsFJgH3pVnLxlJR1PfKWgfXVDfHkiV3728eLMjROPexpTi/Un/UwHB0tLx9LSzA43KRf1WXr
HfpY/87eK/sW9t4jbgbF4xSp7wG6EngH0zY/BXi1oy6j1OtWfwYgffMo3+J0ppGHHQXw1wY7JVyH
RFnRRsRl4/RwgGRJBGPbf4yCUoOJJYJdEfyf5yp1S9FDlCHlyv+fueel5PumE98AUQULnS/oCYXe
ZQuN5xpFn+LZNyzOWWmT3spRxJsPkaOY94OZ9Y8khhF5YZKC3dgWtFXJfUrTAShyWkOOyjWaP9YY
ZhtJOAXXmSqee/TLNDDzQ27gxpH1xz4FwdUHig6YhFFFg+ndmVS35WjT6/UODttWDnqT0h91HJCT
Min3MuC8mow4ryZHz6uZsFCukRDzriNTDQ8RGKfAsvmYi1qymwlDjkHDikEO/oqA9Nw+jDgZH3Lu
cQyyBh1OERP+XEO2ZMR5jXFQm9tpSt6AwW3kVjXT22+hqthHp8pS/KTm/iaIu+whsWP3QkYUxQ8D
UZ6vGnSiS/al091IznKtwAC87hwS62EzndZSgvqva+U6zHe5lkUOHn8nWKVafHrSAX5CBCWNgOjl
PRwdPOEKZInZCZ0fjjKm63BJlw895jYPsk/GyWfguQ+ApQsYt4jrFm/N8j7Q4S4moeKtESIInqYJ
Kch4qr4EbmIvgQY2QrKk+lLr8R3iT+0BSIS/VTXqZLIfYOX79F5MD2fn8/S6jq19P7YHJZjuoGel
O/lPHlxYgLadljfy/kBi0AGzR5VXjqq56eJexuNLjpqT2e8n7DLloOzChQmWR5DuTncQirN/XU2O
Fu3Y3RrYtZCKOuDoglpd0rxfatGUCmWawYP9o1++SgL0Zr1wkhL37xPk/LQYHU5J7UGGUd60DCjG
rAnRc4Vt7/tKMnaKqMl1mAFPebAow0E/tElGVrRXbw2AOM8gddq1kpDhlp/FeODs4hadvzh9cIea
P/XsthvZFGu0ZDYP5dg1cIf006cede33NeSSYMHSa2U6QL9Kn0r7u0ymWbU6bzQHfKdMv2GU4l7z
jxyFmJDxPKUwTIQewq5v1AQt9x/nSQU5T7RwRJIOiCE5EUjIZKT3iCChyW86CEmFNu4ECLimGHFY
84LPW7GXMZ7dbZySsrNsRVqjb2PALaf5Q1PsdV1FtyuAcCcnzWKmkpaIi6GYdiPj5MALNjfZXr48
v+95mb+9t5m0G7emrP3ne8u3CNBlX+cu5OC6KvBsQwxssK32okELcMvJq9jKAcvXERKSL70RudQo
1G9kS8bJV+cLAu/VwstQwPeTmGky5vRScft03aCKzSc3thAtCDsoZ3Cuk00NOBVVmrJONhGCPfiE
eih+/jZ+DjJnKISaVVooXxcAAX1hE+gJm8DPbZJEWxPrjqVfTP36HGeqUQnpVExxpL2guJyH/9FX
b/EhbdmAh0dVeAg6w/x++dQ0IRwJLfVfw/KVjCGL+iWxbfRGPgY/zT03+fYqb+qSezJEcsIQF6iT
Iale8N+yr6nq9wGIoe8Dsu9fB06r/LmUDC6sgMKMWE8uBawc2HuDZV+FswMpqqFokF4X21UgzV44
TM+B2NQKxSLuf7p7SP+XkKgpWYpmXKJv5L1HVaUGGpIT18xe0il648YQZ6RJZlDUov+tLxJ5E/wM
m53jNv/aX+azu+AMzjq9tRhSrKDUWcU04dwe0DtTl3ZSvo+Htgc24tweEkh1TvroBMq4M/2gylCZ
Q3ZnyNVxF1VTvgszwKlo860ML3yM2rlfnm5RcQvao56MW9kWo4kclfeu7CtFDAQr8iu+sc5kGm+M
7oxa77anVihyeaXI9FXm1nLqewPTOPFNlsfGUldCZa2IczGWg7AqprK6ls3zQBB6bINkp7xU4kh8
Hpbzsh7dETnQmj24bUXH5DJBYOtTsFwA2J7/23vKuXLg8zt9bhcNprlTZCQUjgZ8mNG8tA6FuPRl
8VzlWbGVXbORZIvGwO9FNstodu5QE9mc4wM/fS7xzDnF9zhFXbhzEOOf9utHi+RvLdunl+cfHRV0
9L081Tj9pT7/lPJPI3/vhjeAGhmwieC7hBTSZCBeM9XFtAxaO3+luy8jMCRWiVxQHJ67P0XjyySj
49FtFmOYxRd2GDUbHkv1b5cWbhgJtxSuiRhwP0K0tidXf46Wk3kg9Vd2gXtAWSF2YXmxdyu33FmR
3g2cIO/lnrqM8rsxrHDKFPg20UJrBWulqd6fP/9FhXBaoMz+1bnv9CjJqt8HVH0gudnEnIRltIwp
kBa8DZNhKMOHJp3KYx75ry1CDXeaSOmbg/PqY/57bgUFLQkRJuPwKlsfked5YuzcGuIjH+KQG8dM
oSrJT7V8MsiLfBT4FiYp54Hz4yGwGZjqxl2cHiPymXHulIFymfPAeRk50AjZKw8uLsr4ngTlOmMG
oVcHQKyRHb1MCnz7GvGVmNU9FbGxC6jWizaVdH8t6GCyC5ELvuBOMXLY0tsWxSiU006dU4Py8xXK
rJ6cZEW1u7ExSRaP2wSq5a4Wr3BHRPhtnNOlWQ3QRT51ykB5McXzu+kBYcho2SfXkjPOA5/WD1wT
Xp4T3lQ1p++yc6eDoSk/GwEGxz/oiIbB/MgN1YEgqLXVvwTYYYtgSDr/DwGJSD3Vsds5Hck8HcLK
1FaPZe9cyaNyOPb1jYsh/alZ6cDb0A91tlpln8IKcfCWYfPMbhuB5EYokSN6Lhdgt9pfkItK79zC
d5FeQH1eHPxtfY5uDI2vSnlCl2ERSsZ3QPupb8zeytI2ehUPW1vPSJlmHsUU/sHFHf1aZfVbiEgN
LqeiiyKbKkJP3x+/JgLTvn6/dUXO5MrswFxHXTS9BGm7DRvF3eup5e7wS/0pu5vGDPDA+T0qqmtv
70wIaKL0i622yO0EDsf8qprW55SN6FJFlzy3yKg0rh9ryPpr2ZKHHxElu84T419R564/11LQsbx5
f3LDbIMZloX+MlNy3ELFHV3FFPWv5JZusCApl74DO4zb/3w5bQl12HXLfki/yIHfdnrnjaFYgKcJ
kE+9Dza+khR3fdkXd/IVuNTnDpvd1bl/FINoOh4Kd35FrTA74miPkZGmk8wXTXWIlW3Xj0fZao0O
5DD7Iqo744OMD4BkXySVat/IwawryqVPOf3KG/L8aFSWf55upKhmkqlu0d2vW828QBvMsgBY1Cbq
TW05/8Rou3gOhsxcNVlkXslBLQQ2wG6mvEFfunxuY/OVMqCKnJRpP8Fflb0fK8gpcoXUcI0rOYgE
JH53YPlnN4cq6YUhEM7QXOBoVh5aC4pApPTR94QDCNurH7bdfitHv37Kkd++lnNMxGNPc0Kzrqh5
IsiTiDmG+aPne8kutA6dIe0bhEXladas8coBlr5jP4DgUeK6JJuadKcMCW7euHQ/ozb9VYKdULao
Tf3nn3MztXmfC0XKWxVWpC2NiS+33lXTi8rpjWf4ajk7bSddyCY6Kfx6nh8gguIZz12wzcFVPAXl
PN39bZKMqkN8WzUDBTrTa+7l/TvYyriNKrQr5Nl/+tU8fyo+uk5pTMviuS4mnG//jzXOXa1TTjJK
fpTkpQMZiMeS2l6j7X2f9nWyn0wl3mdGYOLk4sPTEU054CQcIWsFZoXsk5fRowKrNwMOTYThVCNF
wv/nhXIT9KilW0uJg2o42u76GF7EpOXO5bnPsavuVk/bL5PRH5wZAjGelNaTchjRR3oakWe8T23z
MdCj4NmJSvXWaUGZy0ENOZ/FkNjzQjbD0IfxZGverWx+rFcNqsl6kVjB1c1Irqf5/ft6mY/HCPKH
+RpfXlC7oNXvdCNdyzyuTMlCzfOuIW7YV+e+UPf+j7Qra25bZ5a/iFUEd75qX21ZtuPELywndrgv
IAluv/42hooo++R8d3thCYOZoReJAjA93d9SUHYeyIOCTJ6h50h2GFhK4y5rHV3jYTRAJ4V1fFW7
zQBKrxoiiRIWRyA3tIhfbJ2EwNHEZCMXAs2RzQnU29gv+XLI5aLyZs5rcNXbCw+kP7uuNY6uUIEr
K1wL56OtlQBH+mla64Vx13jqsYoU9ey4DA2HQIyewqiBGLeHbmfCLUMuBHgyOaHU5u2Eq/cQPHLw
X5sivNQU3yqvwBMMTc1YBvgNwHzyAGt8u7Y9mJZgmh765R8TOYyfBGlKdJyTDdsGAkmOPQ9CCETL
nzfMCh9q7lBquxt0/lD5ircdf6+8zYY1NHJxrBnGmJUuozc3qgfodnvbFpi0xaU1zIcMGRBnUAAr
JRKgVrCOElry0ipmvtWkPZZIgM/2Mlb00d/znK/+lOdqz+wu337OD1ZY+6A20UctaXvFEED3MkRr
l5WjpXVZQhErSgQ7EqmvBaw6oEryOM0JftNosndRegk1jRZLSMp3jeeuw1Yq2qfBFIe2CtT1woVm
ceMFf2oOGiJwGYwPqNw5DpkbnlnS6+caz20yT0HjELyUCzw22FZP0aRWoFJeQPJxlwxmfufK70DI
6+V3rbw4FtsGuYmW9as9c8xziV7gXcz1YQvserNsJYrd5MVKOJH6rfGbr/ZB14ZvNmTCvviTPZR5
AOJvlljJjnkm/05DiyrlBwm4b9Rz0wDkNauTowO6/9c+heKWgeLcQxOk2C81jb0b9NI8QNLNWmIh
GT0NTQClTxsli7TlC+j76L8Fi44RKiyv5QAGJwrXIEqA/neEJywuFrL2vQ5AiA2QRlQuerk8GIeA
pYDnHwykGxzoVfdtAq4c9Cz2rxGKNDOyWXpY3Qs5weUEvSIbzZIfRVAs2ZREvKcNmlydUp9NXwMR
0Kf3kt3oiwn6sGBGk4fN5CGH47eLpuvQIvgTQB89Q5r+kkPeybFwiDY2nCkN2JbpjESpW21eO2ax
Lwu3++58t9D39b00mLr3A8hf0rmKe3UyMnM4uXH7OHTmvhra8hhDiPQBjefsgYEuWU2iuQ5yaijE
o5+VY1cCDiqz3KoWinYZaJQe6BJ2LjjSfIivhq4PWp84tY9Y6gwbC19ty1LXtBc17yAeFxfJHizz
+gtwiSBgnOEzxUBdl7vDk4Z++h1jUJAMIdb+CgD7GlQU1bckhVBTimfN0rZT7BDB1Q1cCyAcIOrc
CBAqr1gdxPclNkRoNsPuMUJnFh1hJz1kCCpD41s6pQZ1orkyQqBFaBgWPkqp6BMZD737ohDnUrdm
NEkXxwY06nM200WT35TN0StgT2T9JREBqP5b9XvgNveM4TMvVbqyU4GjTqiqgVqShlbSZyer0+u9
9BORk54mexhWIKUGGhfEpONpdIo93LIGX9yajp37Cvo9lor+SqpMcXTlha1fPeNIGL2YbnOmI2w7
Re8KejxA+SuPv3XUnZbgbQVrgSxn6Sr+Tl2n6Eea9dDnB3Fka90ClrkQ4Nd8RLsO6KIGL953QKo9
lujG2fqNAxSinB2kLYbeb91gb0EjVNadBYD5NZ6cfvuIow/1Dvqt+MgJkFAkGURyApmOnCldxgH0
pSHdIgErpgbG9Qengyx8Dq1PcB5BFzgMn32cL2NfGkXA77vhdxOdraCezuyV45fRd8MAGxfzsHUF
B7P+BMaDJbjAw+82OJx3SQnyGorylQqU3TqYrmhWJg8hLPasDlp0X0A8Bjp1iLJcfpscneFgCcqq
6j6FJu6mCTI0zYfPwnb8R2okrGqcEYJMwAUhh+wrrFKxwo8GUiA57M3IOHhl/i4K267miESjwCUy
r7EVyl0Lqkuy3ZAisVBKl1DKfgWpgbJhOb6xcY5xudhDDuo5zS+Wfl5iCSov0yzZDAF2OrNLi+U0
SxNp6+FLIjahIEgZgk5K2rStCNa6wZ05EJw47+Y8vDN6pUS9I8nXbKjqc4mKG4TTwGRQR2jYBLM/
dgv8hfO4RJEUQX3kX4JsSDOsBxmEB6E78yE9sI4Yvu3qoPoYyr578iOdr+MylRsbv3mwmSy7SLAa
6vQzgEC9NwjOgRe5gD6lwntz33ngOLBtvfiOj9PYCQZg6ZgMREh8rTei2ELET9wkSxoOYqdIecMO
BBzP8VxtoAQWoyqwJkBL1AfD3vSzZEZDAsVo4J5nTBgnAsAwNJaC0hcBNPklwC58C39Kg800AxIa
EDx/B7QRH3YGttATi8zfflWKbatbaBtAhzTb5n7xTpP4uoaHvLgo9zHrJUgisSWDlzFYpbdZpKM3
mT4n7RMlPU2uMjFWgFh4cNuCBi1g9Wo0ZC/0qjXr/KUKBIgEPr+iWXAs5y8mqLygpFLn5xyMz7Pc
OyUQr7hT7cSU2pnGvQ7ym12tly+TiewhdMxBXV2Cp0oxI5ArS+dY1wEDthsoEZUOiOH+JR009V5I
an7KOaUjWy5l08wu2E8H43TybYGAoJqVi1zvQ3BgyrrO58sX281w4Vv5B5gWN0UCxrXY9vQ71RqM
O3oVB7lxyHoQCV/tte4p2K01MHL0UyxvnKVPLOwxIstdCK1E0FfWRfA4qAlQ3SHb63JEptBl1ZyH
ebGhoee3DdbBbE8juvjSo5Ie3LBuctAkJfqSA7TE95bE2eL52AGuY3lgVFeYuAtDNTp7aI85qnLv
I0ed3CtCaKBeQ3Kxm5ONLomKw2CH4WAGqCERz2USwBLFHUX8xyR5wV4Ms6nOZeAiMM2MewW/Flh+
smIpsO56BcJ+jq1W+uuLR9WIXTkW6BpQfIINRfy0M/xP8SXfPBg++hmgLFwtXUWL0eX+QA5ovykh
1KH3h8GsxX2OhjIAgfPmZ86dbaQY6QsLjRTFjb7bpABqPNVO/0QOWs9AR54HeNSAOXtnBOm/pgZj
vrg32nYLKWIwjCvN0m46yAaqARinm8GWtPkfODF37y6jJAGNiaguLuRHF6CZ0BL/O8fKdUYAUA1L
E3BiBvaW0KFarj67bVCewIvjPevNM1n9XE3vSqiLjTFND7L0QPGiJc3qA56KlUxBGbGT/pxCA8wH
5Ca+f26D/rHGqvSXfBG3GkTU/rxoUnW0dH9e0JQ1qGdgrLF0rkHu2CXo7gvtPlz4+TDsaGhETwWI
BF5EnKMKkcWggHTd/nvh1BevFNtzELorMZa0IB4D41t3TCLwcgYcDJSi4fjqGY1yGpIs3RHlonjG
0IOwponRJ5DfaJRimk7oi4tiaGaaNngXrr9MTHehDJC7uNwAv6C3bziwrRIIpoR2tgD17ADGVmDF
yFbpIOUqsdCgESjtUminah80+lsQD4ANYNB6gIKIfwxVNqcPDtZv/cFvs/P4qdIgCL0qXWhfTZ+8
zgewI7Eie3OJwMcUmn7zWBKHklugsX8kARFdtKAA05e4jUB7BP8nhAnnID0EzSgeob948IYvMeu9
0YGMg6RQ9Aid1mFtK3q5zau+OUEsAgeQYRH9UvrXybVUscDBgYMeH4GjWPoiLB/pAqJTaHr4XDJo
lI8uQIaAOOMMc/IIG7BvadwEJhIeYGMclgPj/VLvRPnYCGAf0ZWH5YUBFhthReUci5N+U3KNPxpl
Wh5ygC0plALk/UAoVhzIlKOqvTGwQZ7TJAWB2Gi8H5ksy+mXqd72yzwEl5KhOxCvqpK7zvTqd/kC
fGfiPaiTu0Za5Auy/NOH1T8NA2wS4OK3Nw73Um9m2RlU9HCUP0cPVObNcr/M7ln6IYBcPI0mrhjF
GEJGulCYOvTp3IfImocdUh3P6gLY+tYYxv8v/RshYwwZzxiApumtUfihB6GusNtMtgHiGwAuFGNo
yCLl8L9J5CntvgV7+SPqVT9Vt6jf5AsbLO9vSSh+5n4myHKdyiBt0iTtz0xN78Fq3H9zLBNtFEaS
b8FPrZ27FPyOkR+lv/5PHgz407PgALb/W47JQ5MwRWjI3RtNc/tzhDga3lRgE5oZwNWgkc9V77Ih
djZorADJKo+ju8AGWQKP0UmfM9R1rDxtfzIwDkaiQB8waNqXZuAUv+oEXz6WFfDnKVPOHLwFEqXY
Wp1A465iQ5fomglvEPaEvcVd2qYfVViyM+A+5k7tvGQJVJv5pvvHhlfslWG/tXK6sNk6Kda+aZQ8
0nzggXU7wZL/vslMdrRinEPSRGegC7wF7aYauTnkLHm85j3KTlkHniyZGXQd5aLUlPgApS0Xb0Ho
7ATZYL7l+FG4/FGwprv8KGT/9KN03MKiNCv7p9D2IVaMuFCRGjgK3tZ50tz+KFVR7nw80RdBjbOw
AGCap1TtIKkXOOe8rcwnnuJrQgTukUZoFQGxNijpt0oIV70BrNFNymqMrNpG3QBIaGG5kVhPVWh2
QAxhw0WxbMiLBydsVhQ6psv7/3yr2hv0LSWbbiVY1dyjJ/hQocHjqJX5/c3TtS1dQOxsZ/yo0QRw
zvhsNnazGZ/UapNB9oaB0k0um/5jkijSmhiaDUgAGIKUyqICjwPpoCOYaXFmHbP2JycpEpxVRakG
fbfMfs0gmgxNBzs5lxYkfAd0ru4b3+OH3sbDq1W97pGnqTFTlaj7HG5D12QMTyyw4duAne6GliWn
Dw+dy6dArlJSVmUngCFAwF2C6VShRUve+enpAzqb2IqAtDBejaXottSGB0g+rNrIiCAFe30Va9HF
Jl91cR6D5+1qk35Qmsq+5Q240irZ16nWYbto+jTdFLKZEm3ozTgEs/Ht0DTAuDx+xWCVVYMmFQB/
PfKdNZ1RZT60rwyhoCKCZjCQxfnQCwTcZ3KjQyvpZhledmfpzQ9QdiXLRmX8dWjEnJ4mAJaDWbSJ
wI4Ueur+s0evDMkvqwAGsNOM7sYjdqLytUdhnnL8zQOqaD30kqE5DMjCG0sclHSHWnvuNPHm4FD5
TpOIZDk3jfK4uvHkGH2em0YyLqvBn1uEkKLA89VZm/io7ThO+CCxi8cPAKDFM/o5pJwcU9+TCkK7
EbqmQ+acVbRFfAc5oz0fGr8/ob7gjuE1yBpvwtMMlMhuXNjPMZpJtAC6uL6m1xs79Y2zZkBnwlfS
BX5q4wyUpXEWON9bJixq0X9oGGdyS/t+3taZONEIhAH5pk2BmR4nZZQfxK8D2qsOFAT6QHsPzaE3
ykheDb5x/vXG5AEdOqgfyxvTkBLJG7tYcZ4oEbr+s5HdtPf5OnBYtTd5qRwBE4HqVBMJZ26XvooD
DRiVGr3aM3qZmLwG459+olGsG/bFByAU6COo6q6uoDq21gosx/6aQevDejuU5gkK6ngUO+5CVUx8
nzTC23uWfrkwqMPu/7OtAop5FcTy6OqzMw0plQY83t7un6jZq4EE5trCGcyM2r7o8reJqTMsd1p9
DaFnAQWCP91i1DxWX1MpTYBWQ2ocw6bqNj/qvSB+R8lgGfYeuFrTqt3xJL7XvSEYL2SnoSM1FFBK
PE4msre6B8K20BdrmkBFTT7b1GFYisLv5zdGQ3WRvvbvv2SgIUApc1bU4fHLvVkEbjOt+q66SbWp
wCFwT5eyB+lwglIBegXvXBVLfRxw2AXAwenz5DWA7f6+cvQS0hdDiLLqp3Ddg1Y15R0TfMo5+X7O
2woLnTlWzpeuaIHClheck87MMA1Q9sOodaz+jl6VA483ge746O5LbydoFlh5CBWZpr+aIshvnM3a
m5xTYspZ2Xg3ks2M9LsQMMo9BOD6k2710I42Q74M5TBQne5kYYWxL+rhkUbTBU/gXeW37WEyTeGU
jXKYaRDvM4RbaWnMG9xghY9C9aDrQXkMtWBHo8CCCado/FikqHtJBwvnRqNXr8U7Gk2mDF4d7h5A
yO2Sh+fVbdBfUss8IapdUN2Qd6IhdPP2ULq4N3BGsZdNwDno7+Q1C1PUH6R1uozz0xhnRKAjVcC1
STY/9lBWbZMQbwsy3LyksSXTjenHqfF1E6hQVYrUH7lvLNGwYD8ZkpeYTlF/Y7nngNMKQtRRGRhP
AiQnSy02w0Op+OkBUsmocV9DOpZ7HwCjBpb9keNreRaWhb+BRFq2QvkdEKFCrWagvm1B550XlzE9
JKZ+0WlidNS0Dlt5P0UxhoMySBa6Og3n9FUe9Cc7G/K7LgXDuC8Jn9wK7UtxHxozO9JrNL0POroy
fX1X2II9DdzIlpoNjLlR2eypB5XZpmkN9FjLWRaCy7zKrNfayzQsnaFO44k3mqJLYFv7kvX2PY2M
DipbQdFoN6lDjgrPGJBXFrSXXTanO11TA7TNZp0HkBcIlZJVzVx940DU6Ts60edExQWt5gS4hNrY
JFC7JjuV0smO8+4bO/njGZCgO+AfdspPeVDWyr4xG7or3cv02zSgHPNqvPHIxEwVzzytgzqt/FMo
AU7IajcZxt/GA/PDJhoGdfxD8SIfQMyRv5IvVC+rR6SmX5QsFoQblc42blJj/XtJHaCufpN6GE4p
djlzvQQpStGBUlOgKbpTUZkTdWA+GX3LVpkPVmwPqlv3XVZhl27h1E36Nopn/btvGAGRfc1Lvn0L
/g7XUo0xb66n7S7g6HMAlPXi2yWvuv2LwEq9GrODpQCVSOin0m+itduG4YpmIXnDgVIFzRDNVjjs
8CGEfhZW7D9hgb4k85RjREPJHIrMQcMcOAToloD4OUeb39xIRbVGc8BrCJLkA13S3AeTJ71McIg8
Gskv8fPXyUQeNhRpF16UROgBz61j0+QHIokh8hjWCHMZK567IJvWOjhgittnpRfV6PaXIIepJlgK
oSma66q+EkxAkNXpGdtmJQdGIvSKGZ2y1b1TLiurVDcj3E+DQnfcpE/kphcBqIklOlBrwmpppNUK
ZN4huo4gUFSuege1LCuWSo+y6sc1UPSGfqfvqepXx8pGGxLrrFR98ViYxXpsfmFmdKgrqORQkIfa
6Qp6R/WKgqD0c8lBzmrnbw2ZA+uMI1ar9Z5wHsyHnC7Wpoc69YAMIRsPOeABHXT0RiMhR0ZUyB9v
GpE9K11tMxRqMdMkmUegQC0TaqfgiZUgYRpGSmNvhs/DaZacp1hyJhDx/yA2Vi22cWLUgbE3iQQ0
HOLmkWGx8JD6KLbKEQfW4ZH7YTHvhGVsyBY34IVqSiiWJV3bPEbyEvIBnfN1cUcBDArXq64yNdBG
YLKy2jElTVKOpEgLyJj3l5RsaMW+kyk1HCeNfDYQNwTnOYr7s5HKipBbaCQLNhXTCjQiAtc1klp9
MY4UWXJ6mghT7V43AVGA+LP5WLtvIJWoz9R3nEYGJAeaRGxo2OEduTM0yIjQkPwtgW2Le/HXuwHc
/Zq6DSD0tNFMFj+m/vBrJHYDh/VMy5PuAfvGEmqGKPA7kretq3d2V4dvdQQ5OwN8N7vEKP4aiBOg
cl9qEI0rOwdlH9C9tpGq7LIY+uytLKDiOzh6TPgDzVH1VRuiD8uP2Ejv2qJBf+n5slNYuoNmWNkB
kQOkr0z2J5rm8JgUSwg0AJGXeJciky8Ctk6T8pFKTpOdeor+1Tbo0KK0C/SwydYjctOL1MZxWvqe
4tF0bLoUyvGB94BPZ9TOyOZBsaxaXGfIRhdRNQtN0x0UfnQA/lffgxgPauzrgFg3O+vB4F69yRMH
EurgSXvwegjVF6Vvvt84upVrPYBQpt7EHZAEcWtEwB/55j7Bkhgnn4W5R7/E5VV0tdHsFz+aZTL2
i9+UpQoMkCe10R4spmB07hzsPhUIiilBWn5Y7QMWGMbvpEu+JUC0ffeSOFzk1hCeONYbGwfUMlvN
ahOQ5wXBTbRoNP5htA9o6jB+91n0TUPrH460rH2aMei8aan9bhrb1lWtX1oUAmaARpyHGEwDUDFw
vLUR2925kComRa5bn13D0vc2OvGLQIPeB59w1ao/Uwe/Rwyc58zJtX0tVCzpr7BBpkJSVOXBcWLU
u5osq8RatvWHvZp7lyByA9fFTR4nKNOZRMbMAaVtHzqv/03Eop6BjlPAgaqjmuDjo8btb1qdsJqV
ULbz6+PVf7IDW1cddWjcf/FXZJ6rP61++hAaiYw/GOipkgwePUji1OJ16pPAYTGeJ6hzbEWcvTYM
W0Y0NGJ4dZuaIa52Q3NdlGYAAqBHsKpA1xBSDMWRHtAxEESzrkC7DM2WXgARBjlLD2iaVfF9Nc5S
rJU074nZPCelGYFsBASqau9vVW4bz2j6SHaoVl7sZaJAaBg0iZOd/o6f/TOZh37/3HA3fszMZ4Bs
Lnmu/pnMU7neHHK/ERpf5T9SQQsnNFIaY2SjLzgOki0FiuCuh89molQMMsCaveXMYWtF2ChhVhkg
GUkQ/QT77lIA7P5hFSl42v34+xRUgX0bPY/sNijgEnhF78TY24k+TxnU5toAsqRA9syt2q/mGoSm
3ypmr3q5QWCth1NPy/wOph6pIOUk98Pgie3As2Bjgov9oQ4hp0JBiYMOFxmkCv9EQV6NsmVoH1rX
O7dQKH/UK1vfM7dBx55kojVN5zxAXfMxjHsd/YzoQx3JWmFnn+20Z5B5oKllr2oNinHAAaErI0U3
wMSxyPUmO6Fd6ZeoQ2M72Rv09m/1UqBzQFIx0kVptegUnFrsdH5Xcbm+vhgU48ZiQm4VIkpQOYwg
fZvM7Do/ELmi6FG2gN6ce6gkhyQIxsGlKHTnQCSNNEvDptL058l5ijU97n51BjVOc3JiH0e+dhys
gKfkT45bejs7QcsfNHn5kxnz4txVQIzISTIBevlo2iK9y4yofLK6Mlq4keeuR//UVjd4Q6vQi8Fs
H6UpOnjUI02CgCp5cIEGnVsqsMUNdlpAClOlFXIlUmXFnHVaDdLBzLcW45jIYnIXyt2BbpmLkUCq
D8WxGFl7IMjc4isZ8h5B6SlHHAmFRw9E5wvwRbU/+2BJ5EG8S1yoIquACkPy/mi7FeSBMmZhv4KO
vM7GR9oOIPcwomlYkK1dDz8HwWnczmhPmqosaZJMYHy6BFB8gkOJFcTYIbmAZ2Tr+IAg9lKJSzlE
FU+2ZJoukxvZVMc9BNKNs6ybFWbTAIeYng1oEmybrkzV9XXI6jh4bxzAVW2How/Ec360IMqYuyyr
HxJo56x7kWHrCYj9ofK5vqyLuHrquA7ptqrufhmpMR9FNEKQVYe1+0OtsnaOMm/9oGZhtTZVUGNR
uCbAOY2iazHLe6PadgAEfAsNkB7J51eTpGgTNXwcRzY5+icgoE7PIx/cdKBF+uMv7eTv5bArOB5e
S+xjKmNkLnpWfYn5yz3o3jIXkU9/8b/ee/qZrv6UH3jZy890ve+X3+H6uxW142Fbo3pbT8kCoFOr
5khEijrUxFGRxpAYGKdZp2LDfTBATxXFWxcKsThHhyx7vbL9CEohkhXEzU3on8rZaYgPFW50daZZ
6mdUpPPfYrMu/472D742JQ0srZpVlBlWBpgN5+OCeVw7X43TgnmaGPoBAGbila28HrqqmX5QxXAE
LZH67gKup/qa+m7jBYS8oaOJqTzTB3pBU7nb/MXHSICTxXGpv+rQt76IdBMPfKNQn6wSCeQbhuyW
Giq7BoLjTwwN9/TP+eIv7ZP/5zz0z//iL/OLnL122GJj24hNHZTRGFCY1AzQA7MYgr70/tL5AoYM
Gk6dAuBuHk1j9wwEf+aQKMvvyeOaoxn0V7cWS6a46asB6TvZHpupUAFESbNf52aTvkLipwiL8kH0
7M3pU3vfZgySWrLGVEHzcu/HAkNZVKJZnXUAvcuSU+Q2qDHIISj3LrMUC97JZH35GoDKkgHmUew7
YmgqPJTyVT3Y7AEaGR7ketvLK+j9sIf/t9+XLFiWu3+9b87qNdTjxYbe2JoN4CLqd92BhkE88Flr
hD0kk/GhAD34P2YnZzsF/DU2t5028D3tYcwiiFc9qnMjEtXldXEAQgrHP3L3Qy5qCWU81j/SAPpq
JYCCzm34UAPST1up2AYog8INKyoOePq/FEEihpkAb/5WyaO7yzAOnWNo1zaYlSAmyKyez4IY1Vch
J0YfmqY4P0ruaDRONAHk9QBOgQA5g4IXXZRdkCbuHdNMAQV3NXo3G83c1Ll5mR89laZf+GmKpkI5
YXiBrDRkrrIx/fhn5/iWv7kkGufI7ZpttOWp4h4ubxfNgeBMmmAvBHndboXzX+vcua6C3rFefWN1
ivZTlN8K4a0DSLe8gWtemUUuFkIcqIRVwXRr74Ig6CZ8kOEODxiFg+K//aEK/QBIxSO+RlxsurE4
B/g7nqPfCjwmsQD8MFG7u0Znw0NRdm98GOwfua2KRRwqxk7HzvmbKkIo3sBeWb218qAXuKZhkKI/
CJvzl4Ip5lZpoe9EaQsLzEXydlzF3oFuF7WJ/cMDxc94O/RjjLejPFiMXG5neN54u4R13Q5tOSCK
IX7jpu8jLIkVoKslMXIECpNqZ/U1FjVGZ85NcelsUBs72Pt+/2N8VOh4R+z1trkdqkH9Y6LcuQaM
zxH5VDL/BE1PIPKSechEz65r6ulJRiYTXihehvNBimwPsm2el6he3fTXj230gakuI6WSunV/eu7Z
1FU/tdpTa33r9f/wpgl9CrlEy7x+B7arqaGfkglwEizBSdNARwpF/LZi2ybR6wMKw7JuH3CcbWqo
boxjghnW7gCEsS8OE/IwCbqL3whRpBmZ64sf5etZiXzyblMCmRNVmmdFV5xl6rfxAVB+qCcZGkAy
SZ9exmSshRkfshAQadcMv5GJLlPYZCs9V19AEC2a0ykGRP2MjV+izC8PQGJ56cIMhx8RC7GHlmOp
1AD4uzO69Jpm72PQuLem6M5JWlTz1h2CH57ufAPZ6vDbbo4VY9CgqZl2SEyIlALdbAC2btdPONNO
liirqGDFSIZNnwl7Oyh6cOyBj1vVXnib0Q6xrkq7/rdjHgeR/COjAOkfCL0zdW8oIHeU3TsODqSI
amA8nkPd2jxDT1t9VC0s/+RWox5y9TGQjfeSy/46RxsNGtWJMdLBJ1Hs3YFOdZ4JFE8A9bJGRSdL
AwdT3vWbiYSrBSZ4XgclSj2Sk8uQHvyPBxaW4SPlaKQH8XTVJVihiqTbZAPONeYUT3fIYu1R4T4/
OSV2dGXD3C2X/bZxC1mlmokzwLjlufXVgyIbbYsEMFTmQCaShmCs/WtQr9QOZArRwUsgbDU2DCDh
wPFMZ2B0GjadoZHtBqwtQd3kkrn2bdgU66VhsBkUiF6U2JivlQKrbkPBIbRoXLCa6k71pGrgfxBm
1f3CCdicnteDxe/0Gmt+X+oYmRnW/I4XVGN4lmLNj52+PoZHWYt3pGuP4VU+/HQKpdyg2QSnZmU8
4Dq+VliPtvqmQNc8WVOQ8i5E0oEIpBQ5n9H86EpeX8dRY7BtDAKhHFrvqhXHH6rq7HMziT6/oKm/
+3ye+m98jFBPZ6mr1BCAwzsnMcBs3llVtqV3DXO9/Ag4/HkUD4vkLPfUbEvOrc/GWfL9Ek9Dim9L
60yjXnBnWTets0q2YJqqX60obdaVnvM1rVKzrSutztVKmyBrLQRk+dDcLdYBFkVrWrlm2z4HcLZC
s9gGKunY6WZl3C/b2IP6E45vRpYhIhn5MjFxGk0Tk42oi3A6+49URF3kSI3oJDHOF47bPMq+c0lD
bEqW4jI0PuzU6NZkurnkbXekofRIlbaDfhj8yaQSlzGNU9v6GHRJxXSd7WkWNNWvRC1hoY931+DR
hW9TkEcaUtE0iNPugGdq8GL7bzwAlwV5Cc6TBQ1l1yRYAsBlPlJboFsh3oA5TT3raJY9gpH0SCO6
tADkLpSclysagrOZnc2+hGSqBwlmOYpqLFHrrEvAw4QcdFHwRTHz89bb0VAN2CWvpajpXG0hs95a
bbkyoCeTQjwXEH8lgqJpgh4+ighRlwLKtQZyXN5jShpek4KLXD+6iXPzw3Z2dPlhpygIpII4DaJx
U16vYsl8vDXkJ6MZS7Ch+vyDqqEF3oaYQ4q9sCDf2re3FyCPxN4BQVpeOPi+ptmG+w2YraV3XIKG
MXc46BaucVy+UuNIcHC7FGJva6Bsk7YxBWtLZd+1L6SZiPVislB5Zy9J35BsvgWeqbCF8vkkctir
0F9tWTBqJpIbBeg6VJwbrb4fxQ+lHqJdOh+mCrbbyVR7cbKA2o29nGwKvjnHu1AimqC7KK4CajQk
KiHPcq8zCKnJDxVqhqiQxAVb03Di+XKhfXwzMZL9TMaJ9+tLGsowfV6n/DTRm409rywvhk402K1B
s1rPyl7R14HEMJEtkq/EdQIftEIJ3ujBUQC1OyuNuLwDcXZzCvsmn9FzBqKl+LM6ILqkbjfN/YEz
3OxdQNBqplVe/QhUElvVphLtg46lR4V5UK4xrfRb7xbvBL5wy9fqLzGtqUV7v9D99YXwJAf39EIB
9mpW4AtuSZ/46bNPQ/qwG0kNHWy7vLjQxHi5PjvIhbJMCW4eHjQNohlnceG8Y0pf72lN50pUqG94
Fs4gg2ZNSzyaYK3h7tESeyCPaf2HBTEUWfK2WU8TV99phQj0V3bKXAstZWieHPPSrGcH3pTXEJ2G
1kS0NKA/40jbgukSKNCKBfEWL/TaX3+yN637rR36/EEJk2ql4ND+kLnpsI+6gq0srGrPTs/DOcpl
5Zsjoi3xiVRRuuae7//MU3Tp2D6PIdiEKt8UDibd2/AeH4E7v43eY8HFOnKrbBHEEFdxg8w58cFb
kNQKFBlwrhmKdDZA1XBPNgrA0SXWPpFUY5EBkE9fkG8CfWAzKPlWM9Nmy7S0XRdOVTxy3a1mrZda
770fok+jdX7GTodzkqrjp8m3RSvBY1RZaFjSjHavQfpr7uEs8x4w7zOdUQ9h3N5XhnWmdSTNyRHN
+WAXojkaXecafK8v0FALhSpZx6GzX81MdiHnw/5GfKDg2a6M0BZJHuRLx8bSTr5kGs+Tr/GjUAFF
XOOn21zjKW9b26g7h0DKz6QvWAqHC725TEdDCrBd/1lhVsX9Za6l3hJtFGwNKabkSK9yUPEcO2kb
pC136n/M4nhZXf8P/KYs9Ioi8mdL+O6G4XQciMKuP7mFNuBxVIEqyAq3VLxpB/eAVU37o49CBaqr
gXFvpX4AWgkuNsx2+lOPUjiAgAjyEaQasTjXHEznfhQbd57kwSgHU7/Lam3OdMYOk4nsoMUcloaN
bluaiIhcg2a8nkEZSYHKjoxnIC+ZmUaj9C34ynLtaDRLR6Ac1Ih+WLaJysGjALb2WuUfVduFP4Hm
RNOF0xkPPouSPZbvKOWFavDTZEtdAT6ZAoOu5DuuZQ4FDkOqHys8Q+Z2J7SF7vTBahKdCoC7w6lV
dkeaUolwJOq1+04juoS+Cl7gfwmyNMHWTT+wOf0+dOk6AHjBZ+Gu6K81TTSxZ+zQUrufTPTnIbcE
cPYZ6NXcFc3qkpRkcLy7NrTzHUVWQt8DCx86eFSAGJTuAEyVaS+uiUHgokti3djYgqsbyCHhl/V/
0fZlS27j2LZfxAhOIMhXiZqlnGS7bL8wqqq7wHkEx68/C5uyKKtd1TfuifOCAPZEOdMpkntYS2Ei
jO8F/lZRS0q+h2kCxO4+KsAzHwY+HY0gQ2IySTXQCfXp5ygrNr07jF9L1PQOBaorfquOWQ4aTTML
jyHAQsEG33vrEShepzhj6i2mCXL0x9OexGFl/NCRQ1EYHkb84EAaWhJWw8ns6sm/5a2C5i9PETQx
4mpK5RAdQciyDcZJPwduhv9ravdgQlsRsOgovGgLmNn6xJx+7Tb21a7q+qPl0n3J9LZdhX1ffbNk
Hfk9GIpOaQ3gEY6ZEJIDsqHf12hZ3WgdzMrRuVqDVs3ugNJvV/oQVd/A9hX5eD2PT7WD5FWO4W78
yJCoQ5PhVHwEnQ6YPEyydsLctxVf5W1moehkG6c4TxOBilRonuhs3HckExU38T6mLGuwk61RObs5
koyWB0PagkMg8tFALDY5T1q/dKxkR70tIW/d02S10dzqQsD8zlhvLd7KNyIBmGpH+pKn6YMDCvXR
asQf41vRZpiC1YY3o+T61sOY3VoL1CQYaDf0F2mE66muxjf8naFbX9lFcZgAJzGrDnQkRSDQ8ki+
Lg2fNdkw+5JJ4E5nQDp4x2Sy2QuoUuqXTiCjVbjuzsiQO6hdQHtadY6HgxJwKGfLw9Czsp1lMgys
VVCl1haoCs6LF7XsxWBdlMWY/QdURGVL9xWPYe5HyjlAzEUyrIGe76IJDzLpjK+R1PQLiVJv0g8Y
DwTUnbLowGj/oQXdv0GwNJ7I3gis/jQ28V+kIyuzrnSAHwQYn1cRkSgYL3UevXlBCubWIRaAgDIs
sSf/djTZK7OMDZ0oSOjWgx+wut+SjHVx/tEOO8f14D7pnr3RgBS2WT6RAyZNYWBiNZ5sTc1RIp0s
7Z0lsvbFRibnNSw5MsdqJ1AtX9legc6nDC93KxKiKwMzNbae+XScNUPIaySTwFOrnAUy0DdrRNab
vn15EJVZdYtKAWgpC20tB805hSpjHqtlNNpp11dAnQD1Mr/kgD2ffNqOrP6EtnwOLjJlZ8b8UlAK
vg6Mm8t8Rg0INQOtWA3cst7wlKGfqzE4ZjLSgllW6yEQ7/TuQhZ2FNtv2hSH63GY2p2pjqSImxh4
4anTrOlICvSsz+EWEe1USPQtdZcAzKUa5kzy9RjCsyoywDvFcnyZF9sqzVVplCfpcvNIsqm3btqy
lckRzOWzrVi81K4My9yncAkFmYxofCHfn8NRTE1r+AEvXihE4V09iPkmbXsMl6uTrd61iWRoOTLh
bCq0Y2IAT1EQkQlpaUEnBbqPcu84Dq4iKCJuolo9p98jz9RFDzRFSkMRlzCzN53vfg+yxVBdj3xR
78OUcMDeMbBaXPAmWlxoRwubBnOdhXnrPykW4zwVw7nIz4sTmeJ3dAs0H4PGXJdl0/qLXVNjSCiN
waQFaJtjhvrGsTcxebWiszmYLptVD1Jp4IXYC1Pg9S6m0sngBQYf7WiTV8W5hl/yXTpvKaxWDx5b
08UerAAZa/nBGPbAAYRrkjra/gZ/0Dku95vYqk7B1iyAeaB7STUvJLUtqygxyQFhorWeu37YStFW
GL/DQsIcfUNhfiIpsK5cd/24XeVGw1/NRHP3nVHFYOFMgfGFrLX3iimtal1nXrul45S03ivtAgMp
KtYnQDyDGcnzzLoFyCkACSkAGEhbTJgN5Zk38a6kskSntfVZ5MxCo4frrTHwAjBpEoLyHHhipBrx
Xb6ehalnrqfcNJ0dA2G6r2EUCnOmLyCmwqJ2jjAyfYVvsq9MeMOeZF4LFsXZ0APhgm+0kfSf/NpG
R4RBJHtbq/9c4pG8UcrJlPYFF/RGgSuQaHZSl10ueP8ks50DctCHC6a6Zm5uXSl6f+zxcwO7pqoH
0OKV1bHm/XhYRLRLVNmAdg0Avi7KrBqL8bDIF4dFdjcjZXq/ijCDeBfb7F9EiVgoXsQOk+EH0MrO
VIkPXIggXsSv4a6eNehYwpSIl40Aq2sLTMikt6V2gDQKttAfZ9qhNPyTsGy4XGmpIza46Yly9V9i
ZOoSz4HJJ9OK2o/bNMer1KRHYM2tulc0ZuafLCfIgZtbtLgXog5fSon23yK6hs6LtEJ2XYMqCkxF
Y4EpJBno9cEGxMzVlG51CIcQnXDqmOalfb0K4SU3S4BL1Ye+ijB/OZO9gg4LWEulPvcPuQwd5aVr
129FDc5ysGnrG5Qwym9TNj1Y5AHSnaFs9DUXzZ8s6tk+k0PwUpuBjbGQIWabuMLLM/AxMKdgpCk7
a4aLVzS8EeGPMgN/hDL34GwpZxKBmuImXwKQgpa+tpCSjqWH4m4iV5Y+ti9jmY2f0Ke+Fbo2fo2T
ge+TdgKwFD3/N6EEZL13M+ultu3zAKyCrNWB8oxq+oppuvHKnBDFOxahzdmL38eWp5+7LGT71iic
rWnn1le7RzOhMgDvM56reeKdydM1U0CHqVcz5akrTxGXDHf+0NnqQfV7CzS7HijmluUBTV+3cFfA
Ivtp8CPHctZ0BFY2WlQiWlvWgucoKYCOAMNZRo6G2bfHqGH7sp20ERndyEApndu3QAE6HOfgs57O
KMM9BCtAxRBWACinRxJ6OLFYlu/Hzvr+/KhCZ8BbficLOj08+qhHGmSF872yWORomA/PpmEBe8yr
37nWYXQulehs7sf6vVcy9guZPVjJfmjwg2RN2byT8ZPvU7ywkyhWmFW+64wOt/mEr70kSy/NKBt2
jDiQ63Dy5G+3m8/kpphtoDFrmr1u+MazA+OVprFpLtsAfNnGM/GoSrJFkRTbKJiMV1ldgWtT4w1b
8W7GAvQpaPqsMBsZ3qg6F9LOJ+2iMDiYO4UAZE00OuV6UZSeLVZg+tS2hhfHe5Cni31lmcYnz2i/
tZOT/YmOpe9oeOs/LQZeWhmfonT45jaY+Eqixs+LFBPIAVC01lxPAn+UWr5ZAFIX2dwii3FWTLV4
GnAVTAvjReqN0yLCYHrZdBwdbe4yAZSfelMl2fMLqawBqwPwj+NiTG+vrkyndjW/3HJ6xSUDAGyg
H/ceja5og7Dp1tRctsOwla6Bv7Ci8U5WmdRXw80/UZPqiMEjv1VypuRuVD3IOy/yTr3s62tvpp+o
CTbNW7FuXHCpeQ57b2Tm+rQDfazr6wB8BZ8hdk9akEsCXmSKj/SLpV/YpH5rgHxJ1mVQW/jV/fiN
z/8XvALAZT1Lb5rll0rOpGXqdrkoKAIdKWqrfMl4UdBuiTxfabkyAH3Qqqyi0od7cn6Kms4csupf
sXyahrfRISvdj0ba+lnIpjwH5lqzOTIAvIkwcYWmOmCrcTcizSwD563Yp0UAOEdH56tKvVkyVFAq
23NfaZmsqTjZFRKsCoJVj1KYaaZu+G4LMHwSkh1X6n/yRw9NuuuDdvTzqovw8zf4PPVfiB0H8tQf
OrLqfhSiFPxfDYIojV6kh/9ohBuACG3QNn8Mg7hFAA9Pd7YlB5Y3ODXcbtQ/YlVAk7i/oxkgTg4k
6/RKe2UabsdKSaIklmzDTLA/Ll7ulB+EAKwiifQGfe85825xSTayEtCVI48PFInimgCNJiUteDdi
mynT/u3kdjY6r4KN3QY8id/NetK2mWrxKFXLB4iubjuSadQBQho620P7vWwbbUt2DyaNkyUbdMcD
X1zlr1CUYyd0oLNTQpkt9aKH4dwAKIGQkcmyVB7mN5bjr0xsaSqcUG9HZm46oqvEmQ6u4rxhQwJu
nOftw3kYPvLcco6ytmLhk4IWQ1Hu0K6IRmSRrKl8vyF68O5fiRty/BICzRetrX/Mi2ceCmYPIJqF
SAvS4ii7AI1uqYta59ggc9XmWnggdcDG6C1CyaCsEmP2l3HBN4GKucg4Rl3Cpn2MWdlARXy4Kq/8
YADepqmQJbUIA6ttkrzFQwEMe8fu13Wvsz0pwWae7bUsdte2ss16oAf1BfDTzBKv5HdXsh0rwHdn
QIvdd51RonEd/G+pgrhzqtJ+scBZDN5vfdySDC9GmOfLAjc/mUVxIBktmQlOBTBKwxpITMDKUM54
2rRfcsOuV12YlPtO5bqsekRClJfcXxCTRs75yZ2ql5FSYgpeiZRI/72C0Ng6YbIY+EsoXXs+LxPu
z+d8ALtU3TYv/YASp3AmwFjiu2dV5022M9RrWAIcfL7q8n1upMBPUq9htLhaHe1N1KJXVcRuMlI8
+S8eiJFoToEeS4TN28TCDEZcIHOYa5cqBDQ2psMSsKZnaxLRAoRy4Es0ofhzAsYl2B5htmjpyFJ0
F2QhgFBnY1L/HGpxA/QEkuOxGc3xrAYAfrf/qH0t8N8hmIJTYpqFb8bo8EGVLziRjBan9KhCF5ys
JuP1ioSLzeK3KGbDKthzK2lUde8/fTWgk/gWj4o1ueWBwDfd7Dfv6bKko6UbhwLsc/hLvXENh6ET
HZe0w1Mmw5tkuY7rGjU5lQCJUFUeVouNg3bKk6HZK9Iu8qd4iTeUQJoVtyh5Zn5vHK69eoHHVxMG
kV+LmLtnTZSRTwURMSGnEg/21yDT2dbU8CIR2W362fPSdzIAYpSLnoPKfA3VOCJ5dupBXnlmtTMe
8FKcvmjWX3Yc2RH+gm6bpLhtoMJzCcr4ohDIc6vd/6tRIr13dNOavz8Gu1/nKdb9Or/8LLoLSN8Q
RfeVXbjjVZfso1HI651mpvgDdcxT2BXTIg+E+0t5FgArMRsb6wRcsX6HnyZ+kghGxO2DCmaVsXX6
xUXIaYj6h4v/4iJ1jUJ9FqB2PZXB9FqUETCTmu5TXDMsg72OQYn+Hjei+zRhAmjVg6PoNFtITIzH
qIRsZy2Sowd8r6Zr0qKXWV+ioXv9IRoZiK5Ec4mK1rvskDbSmnOIlKuLnQxUFWAnvyUEVXKRsoKk
Je7yMgrQSg85ZRR1J2O9T253RZOXA+D4FdG5ks1HihJ7pkvh5wBA6lihN9fdBDpzz8zt3LOOOhZ+
ddGY74eiuZpJ5p6NzBG1/6Dmmbsx06Q+VoGrgaNdOdJiqV1c83rdloPuz44Uw6S45o+4ZN2xbuhW
dG2yWeIUlbfRwLt9bKfGN/BkMd+Ql/vq0712vs0u915QnuE7I3DlZjGcb9JLiNmHzvPW1FD6yoQl
Nw/382evJR552sonUT6ksNSNf7lE1lnJCq1R4VB+mIXV78yOO0erTvjRySWfd3QkBcnGLsBbkqFs
UCb/ZuDxZ9vVrWEDHwGyhy2dWQ7wJBTsEBdgVLqHCg2sHqTzlqS0PF8pZM03pKrj7dMnok8wf5hM
ij+yYkTHTKh1Lyn+676AfYydWMc2dCL5qOs3ZdYCjcIFFcOqVzJS0ELHtI/idegUwexLCkzIgjw6
Exq+5DR+RMpGMv9+DT2OW+bTlSh0nKCzPB9RpFjNYTFt1jZAtw5amZ0rZ4q3CTg7VppnZmi/N9EA
8bAlIzrP5rlWrmqZ8M0iwxQ+yDFJ/eA+m/+ZpIF2iqTIzySg5cFh3hpSohN4APiqR9f31Ech04dP
slywUh8CRF3OhgwffMjGs/g310bOjO+yItkv+eBIL/f4YmrP9BBB8tioUKWP3M/0pLHI29KI/YRN
zeZJcY+xyEMVw6mDz8IYykMbMR0IH6Z5Dfpk/v51+wQUWXGvn7S0muX0JS8nFFRIfrdf5LWb3ezz
KbvdFJR9qeR3e/p+p/jCWTPPQfOLQmTQ8KS3BgefebAwaf45sGJAA8j28chs03wwJu0/+y7aX/la
CiciM52/ue5dS76NO+xjAGNcQpaMb6Uj3wMxyVMwseGNliLPk43ZuDo4oUxUbsumzM5AED2TVrPh
RTvUgd8ttAmeZrPe4vEmwAy6n/cJENBLh28c7g7AlvbwsJkW03CmcyRYtOntXuUH+6xdxUpDalqW
Y4dnuqOJMf6G7B7izAIyz4bye+e05Y785ogP6lEvh3NsBdEmNnR3/hRzoOfPRlezQm9V2K1+CvLP
VCUz0rAvdo6lXUuXGaBMVrc5tcw1L7IZG/6gTcthxD3th+yXNTUVj2WVAfhFXrNjOnpzgJHukRSf
IqMX5CEyyT2eOL2vPNpwNPYPJbT5RqxCkybsHA1flaBXokY04MCJh240noDAV8oUcxBqcGVZlq41
8iC7qgnDuZ2tdfE3s1psyO/JZrlSlv6liUA7jAHGerU4Rz7pvssT/SZbdhFeQbZ6Wfseypuvlu7M
3bLUu5r29oCsGfAAl+bXYBp3WWuCUVh10epoCDv0sulXMgSi9LofAIukaWEH1DvkFspYDhQTqFPQ
Rnga36D5oHy4hooXGXX0Sg6e/Wfm4W+3q9IV8pTZn6zJ3tAkUH/JWifclZYdH8xBeB+/sGhclPgb
t39d8q+Z7HZV73gXzY6RTbwfl0xul7Q7biTBhfK6JP+FSDk2Omg8NYnc6mAN6Lm1zdo5h63hnGnX
CFO14U7HcLJzb7todQGgz6SBM8mAj1nhEUo5BwAMum3v3qRATd7bV2l9CVSOUVMJzXmnOmrwN8OO
qj9iEXHw/xS+q4xJ6DIX+WOYkKtGfTg/R3IombnYKROPkp3kMqR82pupd061KD65QR2fsmCSxYq2
i3DEC+8xxh/T3YwMHOXw915GoKOf5+5CO5KRCwtCXGixwT+tP075cZEsH8ILtOFwSy1ZnoPMn3pr
WxZ6Q0tcLvw6yeKHavPTq1sMUsULpsHvZeqnEHRsrDT0eYo3jcWuDeJk29pds6Kk1JLGotyVGWXp
Xrjey5P8yVZ3Y8w7kQd6hFDzBORh0EzOIe2nDRUQOShnbpXJpaCI+vOuzNHAQAXFRf5UX0R/3c40
kuRYE+ALaZeF3AZR7jCbcov0FG7Enb8HmE61C2wjAUGuOi7lyyUUmqq8/uB4WnbodNadWxiCHQ07
dIXedl6POZDV2KJROUVqCVCQUDtmD9DIxfzhnOb8EFlddiBtoyLOIZYz7QDDAfS63EBEda3Z5m+C
A/fCsR4/Y2nUfe4vEaUK9v/78SiMQM2jkGmKcoT03G8MgDlH09OcY2AM2NU5nspJaCnNrCbhciYh
LWme9jsM8J0XEYWZ3VRU2v2trJswdTdf7m9tltAYav/x4Uj49IkArt7tUis+z3a80UwgGEwTGuhc
MIGcH1L8lZMGfhxa1pqy+znl7+fagNIIi1vrR6HikI4mB8hxi2apNlC0oh6th3rTUjCQ1YSmN8/I
wKsqPHRC52AGOo8JRypO7bQe8D6063+WRXjsftCSnfhZNvb2t8LqjNcqAa9UhmFWAFX2NTrFp3pj
6UX7G7oG3wncvhniF+DyFF/BnHkzRfdIjbHGtt7UkVlsb1moVmUEiM7TaZp9lcj8jbg+K152a2fq
3D0pedYn+xSMhmuvB9dnicIsSurJpYzx2rJWrlNqA9FEkYbysu3WhpHfXK1sGFa1GRbH0SrCqwHI
ZPSahuGOjlKrMH8HDk060aJLmYEptrtZJJ4GVmaO7AFq08X6V/5Ki1RteB2KQmxb2Q5+CUgtDEsp
pD0j4m8hDYrEBeZJuuoAmNwWSORKoWvTOjC4/jKCgeatVwvYtlI0JQKhIm86qa2sNuh9pwd7JdmQ
2xKeIpMst3l4QULsQFHIlhYrvV2CTIFenG+stAKZadzj0yGV+2eCFzAatdB58kfvtMMXxvEYboEH
5WLFlotbaMKBWdgn1xIAdSuQP81OhKdZF9EfRsCHL1PuTqsUcOUHmvGisZIAo+qHttO/9nYHiEw6
AmLudpRuOh3UkcZS0N36tQnRe0gVRSomRijYB2nvHZ56aMniqYzZhezBtsnRgA1wBd/UbVS21ACo
BL/9iY6d3Zmfk6J9PC5aMg6L9Kat1Sjpk/Fy1Bim9+uZWeXWrezpHLnvGOxiemA1a8wq9Oj2xJGW
yQXndKImYO+ixTZWtqOiLmujIXsbsl1tdxjbEOmmFEb7NQJSzHZME30fgtz5szm4qMmhW6GMdGCq
OzkaTcwxvtihjdYklRYFovkGbZXtV+4NwdbQAGcYjHL2lCLCL3mwGN4tRXGqXB0NMbSVdoStXYf+
0Jj14UH2vAXvTu2un6Wm3qsOmqAsTl4nMKoV1IcHWZBo4eZWy0dBuj1QhprLzDpwvJ7RiZLeTzls
ktkYxI8Ay4+c+BihjbVw4tljcWvx5XKq8WtR3fpDo8c7DDKjr5za0EE1fJk6NhxJOzf5242Md5np
/bDJY3AkWv1wnNXU7+4omxK4vmi8rmKM2P6wmbvZKUSt1AC6+dpFQ7kyUDXY0suz4wXWpkkSfUuv
5XEMQk06LloypnfpxdiuWvMT7tB0r2iGEllxwfa9EJhXU8ehsm2giJfpfMxajHfPRzAsfMa8psRd
oO9tDaSgmChb+Manwvlgdlyii1k8yovG/UCna/EgJ09lv8iXYHf5IqrpShjbfIpvK4rzBPIlTp+U
Vww3dKcq5MGedeD+zllTv9OigbRullWKRrtRixnVNxm4IJoHO4Fh1RWZkPHiu8R7ugYZB1rt7Fu3
ivruPA52NVft6SZNP3K6rQqGLsMozFWDiLoxq3aB5X5L2kpMqgXkJwVFibu8WpMWGBMakn3IJC9p
KcCzT2uBas1z/yIrB7+ZzPZCuSZyaAP8megu+MnuXY5zIJD+zjGWHBZ5qRheX6DtWmSO7yhWLK1J
dDRxArmUjrSgMPxvUIKguf9u0Xle+WABztB/17ZnnJYYZFEryqyfYwReG51tNElXfzBHartnjAew
1zbHIQGYa4iupQXiARVSz9jO5w5VL4GbOprn5Dhi+qiR4+fIyfxSjdt2U90fTI2Dyn3kw1cRgVW6
sjL9kuXObEbyMdIdIGAlmJPsMWfaK4xNF8Rx1xp3Ug4Y5BRwAtfaRB0PeGviQEcnrswD2ZMpOf2w
xxt1fgZLoYGedMuvS1P76o1Vtc1t8LUmTVxc8z74F5FmaTr/K+0ycZ3Qi3soZJRtJ1GU3wqAjZGB
UTboKy0T95JVDvoYZKavSXEPbcegSbbb/FehE2RWPmw3uIUuqkY/TaqVxiy/GUBX/F6Don1rAmF6
7yWj+GZZ34gwVTdCfasr8ShE+LOYxdVNjCChQp2mID+JKYhUsUnc6PiLk2UI9lwHY+C607bokXdu
O/w9/4fs/8QOkGkAFalrDcCcwnF1tFhgnJS+VV1LmiDCY49HjCAZ81cwHlVuWvpGpuM/+9L39e2m
Fdr9eIzbBAjUdc2/0A7YYfxLqGTI0tx2JFu0ohcgM/rZrmiQ5XyKQnaqhdEQOlI92mD9hpm3sy5R
awaENDe2HENvh8wLrwF++njEiYyTlF3yjidkjDHSjV/o34VeD9daAHdDF1MALiNVYOy/0IPBPzpy
Zg1X4LA0wM0R1hrkLkAxrDOgGLIEbQxZUf+exHgQ+Qn6sDKQ7S5coOaBWqo9xHjmfnC64yV6TlP+
K5OveYCvmSY1UgzxavZ1DJm5KyM8chBW3QCogvcaXNeEUkeLq765jKRJT3RcHMh/AkPo2gF2xN7z
1KSI+25YWvOBLsro4DmjvaIjLVE0xOu4mpq9lTOQlP+TgzlY2mrSIkzSx7p7BJfKlXghFzpIkepy
BQyUaj8TRiqOSbJ1ftiSXFa2BmClXQ4aLRp2ogX5NDxy8Sw/0dFmvbED02nk0+wTYGzyd+Ug6wR9
wbUOOu/FOK4kkmYzfCiPxutQoyPYHUr+Hhl5vLPRg3hiaa6DswjYcJURetde4hsMHR7BHw1a5Txw
L/zl6NnZMM32uytEvQ6Uu6G3N/cMQ4FnHWThGy2Q3jWOMlBvKnQ9oFE7W5oTFSJir8tu0ppgQ7Lh
vlu0y+6f7URYdBtjcgHN7bg+xtuivZzS6+ikxpmWKXXx70Iqr13RloRkp1v5dRFZaK05O6kbnwdA
hajB4l50GyubTGD9COdqTqz0A2FXO5orZuhgQ4JPwTqquWSS3R3IvbaD0meJVu3ckRfrqAHLxZwv
XLKQZq45exYEcw5yTkSqrKM75xrv2UmyK0xx+S/ZyRLJH4pHdl7Y4F9N206VFkSbO+t8cB08puMv
qsxBcLfOkNfeaI3HfaBZBe+02EOOv4KuYHsvQs2eZPoUHUo8jYNWE2a1xuXrKEoAmKogDVD9D7bu
IKgz8XgdhPY0B10C8LK+BZWsCt65ag8eDLvYY1r2vRtG9A+7TQt6CGHPxyXjjD7cWbSkqZWTnpTh
+WcRxUGCGZnru1PIVCJbhSWHJWt9jzE73D8H9RyT2T0GmGqAvYHvzNWkUGQakKOcajtNtPW87TBO
JYU45rE1YGgaJgUBy9BWT6tYA/PPD0dyoYVk9Q9nEiUmUBjx/9Pe9B0IK1J0hJ80MAd6++Vs16mU
ZzqXDBSXU+WCMQGGtLBeq/h6sX7W0JnUhVv0O31qPpYmMUMRrgIGplOF+xRvOqpnjNQg0mmP2mRd
HprJaKvrLmhplTV1lLXEyorxJfQVOyAsUw1mZOeqHR2X+E+KX13DNX+7vS0P4HHdMoWYIJjGdoMa
naOBN8wd99t0MqZ5CI6G5QIh07NdjfP8HNnSYoCbGUB72oOcQuJPByhMKiQtS0i6AoUcxngOCXKK
Bq2fZcXbk1PE2p6YxnUbfUhm5r0V8dSBUYNhiK4D9QMp0wmDtyyIgg1pKzm0xz7v2Iq0Q54YbyB7
381K5V9qDgjTuftGtOUULVEcFU/RDEcXK2S/MFmZdKcBzb0n2jXqyLU03oGb6UpyacpHiyfZk+v/
Ntzi/7eXrYQW0af7W1v6Ryzap0+8KIzJ0tci42xtcTRfTCPGA9RcFi1mrOawdIUSN5+bajZ5GOAi
hQQqaYE758l0kUujfmHgu2+a3m2/TR7KcCK3IjyCFPnbYmH2KUho5HhgAsOnVsSKxDcN5DZRFtyx
pAM0GzjBxy1tHfT4YLzbTs50BLL9bMeVHQdxzMbsC4kGWYDrIn8zrQYLE4pcAe4WjoNyBmnoTDtr
Arpjgz72jR0CeGKVoYGoT030TQONFGzXG6Hn9pcUmaJD7qGLsRfF+B2lzg1HOv/L2CXDIcAYySL3
lLxXcrJ3k176sZ0UO6qkN5W7A4Z9fJkr6RKt6L5R5ubGA9cXePacbDxaWf6VR0PYbKTgO0Pn/2kd
BCnbZk1prR7GtGiIC3cN5IhbvOvyHO+jdKRlHuKiaS86x274qao9+8Di3n7VFbG1VgPzMmpaDIDZ
IV+RDA9Y9rbOx2hNdjJPQIONIfdobbu6va0sHiSbJij2qSyr8y9izaKuxa37KdYY5Pn2NkXFvMpe
OV2Be2oQl93JqjEvv+VAxVo3+O2sSegqjZea7s3ItQSIgWavB9/Fy47w47y9RfQSbyhgnJRvo9Dl
W1uLEAxWluED8k2+kcKZhHOxMWpJosrIcK/SUoESWGKhp+Vu14fC2aOvqVhRqEUBYLtd5jXpBaTQ
ag4szMINGlsNHyjkiMWtyrmUnuPPoeNEk294QuhWLp5z9mHsATCR6K4HpBVR1mqNk6Vm/VObAb6p
mXqfZFqpUABmdVeiyftZSmcBcHpgcbS9TzFI1jsFPMOudn589dYaHhfGUaDRoEUqWkGXJqvWHpOd
xpLhotLTF9qR1sbY2irk4hW40eDcLsJsb7TA4EK/V5+sE882161mZjtSp12dfLBAO6N0IS8kSkKA
xwSVtSUdiSpeZHu7wgPP4vQUqEyzCRg4E9s2POs2padjpr7jgfFRunw4NeZvLso94vjQ5jHV4q+o
bZ2tF+dMHJeWE7wPdXg1G9A8RJ0m1DTCwJuQo5cLzSkU0Yu/ziLSktyIgvr449XXq3o8maHkm6LF
NvJCtgMmeDjM7blz824Myjs8+eVfl5IuuuaTZGcU/Hs9ODamM9x2POptmvmVKfS1XVboKa6LLjiF
oYetMVrsJgjwAU+Om6LRGX/TpkCOcbYh2X/4kDlJkyaczR9s/sHnHp1sKIwosi9pYNS7FuXjMy2Z
9PvJcU6uDsgYPH/y7NypRURZM227PMi3sTTjVR3UEtTTym9WaTYgzIoRAzvkNAtJP6aFl/gIPJWD
c3qIRlqyph1G4vPt1LggVlBXfPAtGWtWuT2yDQf2dO4HwOPGzQrAhEOti61HQlcJ562HZ5JDbHRg
S3dQhg253p1RWUIPDTlNymk+cyATnbgNaCRgBa5YOTYnAWxODFhhBxQADPu0IRjMFzVwUZCQ1oEF
hHZatSWnB4OHLQWI0Vq+oXhL+NEKQC5VfKkVtprtFOjZQDLdOdMZPWjxqsUY0XYiJDbS5IThZgSJ
Bdhe/vIgo+0cY3G39NDYkoYWUuj6COycKs+2CYYp8D/TdjAgHjs2oO5w84+1FOkQVCbrc02j24XS
d0o/mGA/sTu0HdRrvQJ9o6v/C701zhewok/+VEzBS1CI6OAWGDAeTbd4LWsJOBJUMn8zRuf3yBTs
r/iVp2P/l5mOD742UvTPvkWMsV4AtPT+rbKZNEBgphs6S6aiwdwL7v8S7XYrWaFZlY60aLJFIwFt
C/MDjazRyrNE6C8vlPSy96tj3HRsrSnjpedltlOtMqpx5tYT0uXRd2FZ5YVr44c+eEAHNSY0yrHB
zg61jUxugVsZbhLoZCLtCFoCYBwV+aEG0Ot1YnL2NUYDRVBdaTND5AdKAA9Ku/j+KrK6LtnSQhbk
H7f5qzNidm15LOgwCZr5huyPXmNq8+j3/Kiw2BjhxHesrz6Yucdo1fiSehHgLSY151Rl5rS1UbRb
kYZkBFlBR16Ar4HjLrIjxYxogdmW4CK6fTo1lTm7zcau+1OoO/CFgZfwH79ofPcW/qhp5rZqweSn
Bdd00rNvXtXF+zxn5pZSp039icTg+cNAqLImcahdXSPLvlWuGe/DtsfIWib+rBqpb7jDmg9a2m64
CK0cL3SqwdN2tmPzGrYS2auhS6PN4tDqqfzgZvfgAAaAZMVR61iN5uch183fHdD6+SACGs6hbMcX
exj0ddNX2Z9D/MWZUvP30EYrpZbCwK2AL8OS/6HsypbbxrXtF7GK8/BKSrJkSXbiIXb6hdU53eE8
gDPx9XdhQzEUHedWnRcWsSfKskQRwNpr6fHOFncXOuhLMcgzGmJC0x+5OKjhBJrWfZnxA9kpgpw3
w5tyRmfihnZTimJyq3huivxHA8K5DQH/FNLvBhEIZXENj5p5KuMoGGg4Adb5QBvGqaWBB85JNu1c
4BlbeVQxqkMxYLoeTjZ2yycjeSJifL9KdPTuX0bu8i/ex3rXmhl/1G0bmiNV4O66uZlPcli7k/nA
6seriNxJQe/hJJcE8vAOxMPQsB7Dq8Ckm0QX8JRtyjobsJ0722iCdZp2J8egj//Xy/P8cBn+fmXW
uuaD5UMC1Vofh34c0Kjo2SClwZUv9Wx2uSgmBvwxm+qfxqJpnheBRFfbqwkZndHsTUsGPPHSHNCt
1/EYqiCXaXDRpE6ekksm3Mz8VFJYgV8amA0n22BtLp4fWLL8PbkxWgGaADOkQvzjTAi99xtn5dLj
UGDzKxDdKVhI0/JvNdRvQW7WoRfDSjr/lEHUIipAGha5tu6fyCbdWAURbRhGC3Wc+kheMlHIvDjo
uqBTMvqGe+Qurw4q7irkj1ca0gplDPFCKIZVQ3so3eaIXfjqBOKpytCSY2YPyZGbZnJcxIHO6ECO
xq/zJlTjmxSK+cxWFpUZBlozbf733M/qkU2VAm1gHmrdyvf0TD4u69NSx9hQFU/o8gGentOht/WE
RzB332F2ePKMIcK0cL03XWa/xT3b+5PWg+1NH7/6fvOVGLB54FcHbSx0SXUN6Q9HJoE6D0TYdneT
VFdTcizSwsLuKrATBtYct0vDmg0N6bAIR5a/gfMtf2Qc/VehDQ4yGSbH0/y8Oqy/BwUwd0Ewnmfg
JMUhL5sS/Sms35KNDkblNdCPFW4ODM0l/CqTzT3SmQVKEoqSLrKqetJPRoOqWNakQY5n+TufAuuL
j9v6g2VqEY2Y2dhf6AwyXl8qrLIeq8UF5RMa2dzIC9JmZ2QFxgOe6vdVgVYRilalxjXZGNNsDltR
oXVj+0jOzm2Hs6GzYwst2BWLDS+2Z7fHGStqG2JxFXYod5QvprAHYgGBNFCyOXisVqt4gZQYsk10
cBMdrKk7sk7tTLfxraij6i/zCtwz7rWgHftF531F763lGUgu4rFBczNWWq/YviXHt2T+Vj5VhGzj
BKrGm3QnDV59g7v31QjJxWlaGSgF0AePXhgMxaFrX7BU336lQVJhy3mqphUYTfgoiZUji8qhvySR
LQmeTc38HkNi9RGIbTAtpROXb58emKANm/mLPUM4cTbai90x7bNXFvzFFPbf4+uqK150JyTWOfwS
zxFbl3VHBHZky3wLUl1QbQ4lTx15vKSNzKBZHqQNxG5zVDf2uiNqOxliTJc8KpP65Y98gSKEk0Nd
YhDk0jTtpcOw9PW2cTy2LXJzKvCo2aXhiEere3JbeEp8mnZqmvz/11B1rcLErKzPsL9X8y8GJtOx
U49npUDxYSIhiVWgPYSpc5YRHRCAgpAdG7a3po/E32tRIpWh7I9aphFPmyGry41JvbmLgBUVop03
H7Me9+0aZEJiSA4Z8+fxTQ5+t6sw6FMQ2Vqg7u993PUMcYbOrPXeL5h3KMXZZ97/KY4qUxWqN01J
Fw5Y35KPNbdPODHWqLCLF4CZTfys/vE5iuK0Ch3e6pmIMmio0jpWcFBHzN729koqj2pRjKrw2TOX
BbqyMMMdClOM4Yk+r/TJhb4eNOXx4Zafa7LZVQslM/Fppg8yHao4XrE2iE+9stH3QeRSliyA7b0w
wU+SaRbQiONZDCpHwaYjqDbTpgVCPufpEY/MzRtkcUPi0GSJu+w1Q7e3cui1L0NsNzIdMpmXMJXO
M6N963vAvP08Ms28gPadZ50WnTuhU2rWGzjJtG3veQN2ZLDHXyZeFvrlhIe1wGLfzOR9haTLW5Gs
1ikbreskz9CHu3Gdq62PHYniXOWe9QCabS+yYla9ozn3u7XYxs8WkEu/6ZPQT/LnNGj67ynmuBEw
HslTmvv6LllMDV2BDVhp87aBhI2dfFV1KjZ8b6bGVHU8HzI2vtl/t/I2clkVp8BsFSAuamzngCec
9X2o+2gctASoCL09Q2rKFU9R63tVsHVj6Il7wC9G+nrB+HDLjmYm1NO1gh1c8KAfIUEPiQHfaJco
r+Z/Oeaah8Qdiju28ODZWZdakjr3eRb5YCP+EevAQA2uaT/aRRsAQlhdx3Kw9f0N7RdwNmVDpFFL
OyYnDuhp6yEKxFg2L62+FUOvGZA5XQeBpZWu0OoBbFTjxbbxjeWJgKAfo8oeg2e0Q0UreAla3NwN
IZmGQeH6/MXhg/nKmy/k0YWMFAadCU2fFILfYWdobsScefi7Ajc/CDO9f7RCy8LCqOYXvKnubuhd
yP5CwPqRYjnTZKzXm66MTfUiwadntoszhDwZJIDRSjOgg6EfO+2QrB89Nao3h0LcVTe20wi2OBrK
QNmCI88/apCfDlfNOqqGbUKmBZPRHb0mZtmPaR17b35slFvN9YyT5qfgGQIDN7YsNPsN66pfiI77
IxQdm5dQ3QtCbJJWjzXzoKVtYbdAdfzV3Kof0GIDPpUWWxLUBdi2PAkdEC4fKK6KJ3QGWnoPjeFc
l7nkoNwZuanoOCyDuQ2nCfvTRHqNHo7sbjKBDuHYLEq3NI5HE2SimGtAzgqHVPB3G3mS3ZFDUmn3
bo6+rHIo5iBkNtsIbLQkcJEsLgPHYuNgVQSavnL8ueElFeuTdjxXO6pABePa2l8ustbuM3RvnKM6
rFp976/JulcmOnNi5zpM2YwpQxs2ubWxutdApHKVS/baLd8zvMcz8GoOeFiHYPXOIETf6XqRHmnU
CZPlu4Ay6gOa4kcPzZRgtQVbapYF3tkFQPe85FymyJGj2xwLmta2ae1acq6WNiabkmqVsxiKmaAd
urIRpdm8gJDbi9ssoqEkYzXzX4St4gzSEGDfRe5k9/W5suYDHqHbTT5l+IYHbYlZvhg3S4b+/5Rn
m0qbEo/tkuDcY+NWP9hGnp76LoVqluuv7WZNzCb6LxdFFdV33cNsTUZP2ZCesLtY6IdKb34lUiFg
EyL8Tuwyp503Exh9zxO3pyOeNSCsWLrlN6+ypDC0ZdWHVp+X7xQ6BpZ/7sfpEtpWdfUtcXQVOhj9
+n2ZiktVFZrVevUttq9CXT1erkK9pv+7D2p9z+0S6zltu743o+1sMqsdDzQsgnlT+NX0yhaIfyQF
kEJkr0RYPqfjgXRQRJiRuaMMm0AYF5LdCtbbatVHtThHtSBzwfwLHdCo6Fow3vla4ZyG7GUZHes8
iQOd0cFccvs8JoDGJnhgC28d3XQJZjO+aFbfsTvK0AoDxHsUbZgjVR8/YimCfNLWQTeWqsuLgU3i
suxRpyX2cCDmfV/OeHKGqiJeGQ64DHrqihz7KjTWRx03Cmaa25sYNWSiSo0qlFt1E1hUVC0609bs
ETCWcT/hpx+PIGK3VC535hVIL0zIGUnMH22U4ruNRfA5MaUnaHjlHyhHpn/kSA/lVFhgHULKwQZZ
BPL10jnT1iy5P1KSMsmGJyr2YZOvxONBumt8Z9hO0CW6p8MwDV6NNodfY7ecsKoEjgPpJgcNsTJ2
cBOOudJHLNkpQdlu66lSie6511dSpTPlGT6Kk7v3m0O+dMlelVkczT3oPTZ9ad4nJnMcpPI+N7Qj
Te1YUzcP/prf04gOuuamuy6dzc2QAqoYLUgAfeB1wsig65yDc0/cdi1A7zp5SmM6gGnFPaohnQ1N
7h5Xy5i2tmteMq6SE7NuLlYNDUjYhQUC2unSaVsAE7hlSzc8GQLfuKb2V67PEFMWpgq0Kud+KR8h
k46l4aYDaj0TCRT7ScJiYeVeJKiAz5JAVS6vQmF0FWuoHyV80hMvi66y9IDyWE7S4AEQLHRERacB
/XXHzewfMi1ob8d3PjNOnw0pliWJjB3KeN2UeoNnWgfs30GQJ1v6Rc7FLzL9LMd41tuAI0PbkE39
XpNDZVAwhdyU+qNjxnL2Yz6m4dxW1bFu8F5jUbPIowwPTpsVTVSnkqfNCdOE5pSlSeUcvGm27zMT
bBvCS460BSb2ifIMt7vk9U2aGGdeCAIKXm9umTozKFQeWqsBXxt+3ySxuOLrLNeMhaYBglRF+qkI
O4NqkrmUYDqes+9s7UVdgs4St8SWu6MFOxrKS1C5369Nv7fyN5m8lHdzbXJQ4O/XdguI78q/7eZy
lCGv+XG5q+igwaKTFkPOVjYh+UW1H1x/2MshdRpdtRL50N6C2o3oNJLW21Ykcn0UIS8d/qvbqTMW
ULxmy9+d6BqiQw8UDGdJJmU/yEQKF1Bg19Ar0pdX+hnkoJAGBLuUpWRH8EeB2sGqvJ21gtalXgt3
R7SJRKBI3Inl+De2UA3Js0i+ZOHTnmP6FQ6WWVVb0NkBktB3mBvQ2PVlBgWDD+QHllCre2seXgkR
FLvYBlltlp04D/JnzDVeCUF0Y5+b7lO7iKc6g4WtElVHxH9Wv3CmT+2iTgm53IeCDR16dDxtb7Xl
EBE/nuXkwxcPojIJBEPQx+loZ0yPksdJKOUubZpsQDmc7Cm2q/Pk0ATJEJGXUnVIapGTDgsH0Xa9
/J0aXhnp4u5Ih6oZItA6V19acYtcFs7u1yCow4Hukb7n21FTp+3d7xmjY5Qyw7LRvM7rHtT62vKQ
+2hVadYWW47izBO2RMd6lm5BMpbOKI7OPvP+Ma7XtLM+Z20MnM5S/ltDGe9Eh7mJ9X2Z9EcaraO7
QBT0w0vGykuLExPqjTQsR1Pfu3w43tiLOn/AXOq1DZz8qW16727OtDaSQ2Fzk3aOsllHnzUviydy
DJVxjwZH70yj2I/Zg4eVEJVEhTQbDLgq6aYQKPsEPmlKog6NeNC86Z560au72NimZVDPus+x5f+i
gU16B0ppH50yGCYBfp38ln+nESUUbAnBU8KefNEH7LDsOj0zXGcHYiN/4w6rAVhQ7Lhst6JF5l5N
vDp90MFoNtboqMSkjRySZpNO5fztdxbODotGIdZHLikUYqCPKYytyb4bLbffsBGPv3jeHdIt6CV7
/Fr1zsboJ0wqyU/jeZ2mFFww4A6dmAnqoTGIPOiIPUAYEgT+9lJaGy/lQcQGv34Yk6V5wMP4GF0w
WK4GHUABuJCwirVKotUBmphsE+S1ocIjoBmZo3mbrEku0eQmhx+XA9vQaQB4cu5WpUwmE8Wpgw0x
Vki69JgqAfW1eBqkPFuQXWI69QvgRR6F5aLhFRSMxkPXuniZfJbosdsYKI9j8i0beNoUaJs/4akV
vLrrgY4ZJpZ/Cr4G7AoCoSpaFVQobvKC6qXeYHEPZVBsC9URrPf6yRpCABTrTySjx/E5uSMjNSiT
jc6UQ7U6k8MHkZPMAF0MypBbRf+xDDl0c16dUEXLnuk/l5y14dEf0/emtfi/QxYysGb86/hoH4/L
Nn/txsrdYvOrOw1g8TzaTprvAoDMXlIXPFqUtP4MmkSTOeXsZ692DT2OOJnrX/8Uyx+v4Hplh2WP
bh4hWvQLCkhnt/9WZaSPh0T5fSTffGTUsF0j08ZTD33+s3qO78DKl4RySN8Rz8Durg2ZmlB+Z+TX
R0SS0eC60HIU46mvklCOVdLli4U7LLb9u20c25hyebE2gbmr44DhQXRATnloGiRnTu4A7EAv/GSk
w9OU4YZMACmCXhFKquBGsPXRug9lS2AlFHLqZkgZBMaiMzkk6AOdpoWAdTUlYOU1mvVuAV5U1tJZ
dYSqnXwXDB1YrDb3vB29H464pxgaT4yQPGac+rvEDdAn7NhQlcT+s49ecOGnUEq6qsHLDrLR4h6k
0nXmYT9RqhrUWCDaSFp6TbDaQ8qjOcfdVpoC9KiLRfwYDqja78AWu4ZXRkqhw6p12B2tWm0nefHJ
SOT4aadTRRVbL4kpuKPzbjdrI4RigM7zgQXxBoBbTWw9numMl0l1NYydMaxZZx11EUFhN7F4DeNd
wZz/kJ3SPys5myDwCmJ3BMr61wUnz8ePmRqLi9mrbh2Vic7Ua8ImQAwVEGw+OPYagPG7FKzF0Ic4
TRz/z3VJB/evQZzSWAVh7bzzf+K7XkXaiKUqtainFv8arxg2WB7IIrLhx++yDHizIMhpGVDl0Rkl
V+Ahl8lrpXn33H6nZQu1nIFtYyx+lIV/72eNcVCOmzjIlrJdZeK7pRxy8UONZzO4hxqUflCmtsui
rNIDLEjh60NfGvlduPqG+PjGHoqp2UibQB3RmRpeARxvvp8Uc1XW0CyQbKw1GFNRJqvb8LIrsfI2
lcAXJ8UcbXcLZ+kCvYkjwq/wDghjpzYOV2gXnq2Qx0Djcr4B7AaiEB3EZAeub2h+0JL6ne1NbVRV
6B8hoxLdywJgGX0dk6cr/UGhXeh+ZLg1qOJDYiX4KC2rUq201Fv85PbOVhopRlTUOmc8XBa5enNd
5PLr1QxPM52IB1itkDY1sbSLodu6AMBHt1NGGos88Em6R+ldR1CfW/myQVcwcO0V0yOG/Zzd0OFx
nw7VqFfHri+f4sXTg5BsTj6+NTFIF1RYi8I7P8Y71a7O8EUGax6ETgztkUwUS1fAX9miaRoXpKui
M09egSKUXVylmLRZXgXSOvflZBvnzsfzRJuN+d7mc/w114r4q41pupWgB51MY5P1XzAvCU0RQCbQ
hvN7IK/SMAaiMAciVS/BqTn3G3LTof29sHSgMATacUMSpaZu6L8YUxWSr+q95CGwobMpwIYSnmjj
gYv3aA7L8g+o41rnIAGx2h9kk3GEaHQttIoCFo9JqKggUwjXmEP0jMrcQCKp1JzXPyw/KHfzUGJV
05vKo9ONkEgArIoOhMGaCwYgFmGyJt++DRkIZUfRFPhJiCqlKlOYuw7ogp+WcBLaKXFh6Po916Z8
u8wgzPPGnOv3QG3UeFWQve/jbgmx7N6dl0zLpo3Hxne3LLK9DKwsI99mbK7wca1MHf+jtti4RvLc
AQUfaiyDWIRt2l9jt4T6GITfgDP6ZXMXf41GG2oF05pgwWfCPBFUHuNwTyl0qOr6Du9O90AjVln8
S+y90oAKoTWAnbJak1chk1cb1r4Vl0+7X5cCivRyeVUa1EQ84lb/6/KMWfh4YRdIXp5qdVp5Z8+2
d758l62M74mYnw7E329a4HrrMwj2kK0nlUsVowLpTIoEUGJtAE0M8plLohIDCHp0l7Cyb/durmF/
r2/eSu6DmHPuHJCyYqc84U6wm1IDUG0xjIu+jsqgBEenGGKT9T6wsv7JaXzzuUa/UrfU7VuR8uHk
YSVR1gB2IQbS26uw6qobr7Mdf43LDOqt4gD+LhvqqzhMnX4Yp7E8KhNFVFOv76YSxORON6HHUaV9
ZHhZNqGrvE451NKYA5YKbLg8OK4zPczpzoXM65kGdCDfYo7aHgJL7ypysRjgVZ6OtcCghJQWefAE
BwLeOKl+jpNX7UF1DHreX4XT2gJh/cel/v/Ck+0f+rp/hDJ0wYNvXdexL26dv6yDoX0L2sy9n512
iFIzS940HZRBJprGduRdeneM+iy17slrzN7L7IBKiJxuyEG7/M0EwvqLN5SyXj86zn1bjf9Vr9Sn
5ZSZ7g+01aOngE9o9xmLuo0s9ICj30M0KEhXie7WYLbaoy/aGajRQQs4CO5oLE8pfcJ0MLK1cuVP
a92zsB0LSDZUVQ3awBRSUR+HEkj9h8l/9hotOJO5FhYyx0vsgyg1W3YgNIE4FRkbgDvREfKrEtmk
221eesy5z2SiUpmGHgGeoNHNUdoVN5TVN8N2nsbdxJwfluCulnTXkg/7tkQ9gjRkmZY0MuxBaPF0
vBYt+PWpEwdOxtjCKzDcFCwZjhuD8/DDT+GAZySDzKRx877OkGICtKM5keE2SiY4ARS5qCr56XpU
maPxCWtgbrXVscqkhwVakUMGQskdPeXbawMRJJoFJOhXkZ7bmcS0mA7U6oxm56n5ARm7MmtlIelR
NbKEz4eeg4YV0As2F2KdfrKOQlIMgtc4Awj2coapa8xCMtadBVxBAbJtFUgOOqQiTw0ppBzRrSeT
0xI7TUvGzxRC9a9Kf3q9RutwaXtCz60XozVDjimfkYuucYdVsQoTwQZ4wGNTQbo2bCb7aRqsBawU
rHmoPK1+mEfcAMPO+e7WFmA5wsRGvXkw+yE9xLPjREm6DttOcP2ntSOwc+M3QR54mPAwquytsV7s
w4ddRysQxVeQMDvMjdtvv6IdJn1mS2OfMiSAsC19psMycfC0reDcp2EjIgpEUDxgRYcVO8YhhOpz
yY3WgSb/3Nv29ZC8RJVG3hzS2FfB5e9D8vYCL8PwFHGm3NpBtxUoPdER2S3vebO0X3ga6y+Y3W0G
NN291Vk8HWPLYZC7wxBqHdU2Hfx+Hw+29ebO/XvF/EvS2nOhBGO9YeFvhnzkkgBFs2h3HW92lRAR
xDZUcs6FJCEN1aF2qx5sX5ewBfRIc0hxlEFxFGICwq/yGbGEqipZiX47HSFobYgPNbpFYtFwpw5g
LLwMjWqYI7vrjQ15lUMNuQ3FH7b++Cxd2dBZOuOtqYxNIIoXg26d0CLFBAc0EyqodDbjx33nTN4S
Ag66YA1ZCKmSh8bKTTZHxJBDlhG1KMRPtEsFh2RWa4s5UeYu3q4slwNR/aXoxtXSwvw+GZCOTn3b
exwg0bPvvGrZx2Cs+lKlhREBsjX+FQBcQaSCGhSn3Hw1vwPeFkSFk/uP1pICWx8LWdDR03Y1VKq+
QWzuEcCv6j/oJQT/Ifg3ntygqaB8qGu7NcbXJPX1RzwBjo9aO2NRiN4Es9SP1jJFPjFTqz+6nXx+
TICale8G/b3yz1oCMGyLFPUeyOSPFKrSkToEE/VVGW7kw8mKlxC3gvYxyIoyzMZsfWfNZED3OGv2
WRCs7xBBvMcdgT9z12sexzQFvSKgBO9W0ULwHaiWPQ0/CaN0luaXMCpeQpjRy4VIiLiorBYv/+hE
j2K761fgKMz2lVluGZoVZiBAGR9nb3Ue8W/QHjzOLfQDojPJrrFAAQk557Edc+3B5OAyiEOQyTnP
0J+qvjpgkeq5Zz+TqRiqNrTMpT6SLTdy484GOm6jElw93XBBqkKHgLeQCDDQS1IVb93sFVET4+27
c7XB2tI40IrmAV2zzcNcZhBUxc/1Vsl2lC4Du0xvpWACE59gSV5OvOMQfzTCGhqYO2mUAcoF/WNs
04svBNno4LBkOl6YUMH9r0NGPs1HcM2LFSvGG/uciyUqOmgV9nqb4KTMKYk3ukHS3M05+GBU7E1+
Cl770AUebJeKcozEHCmaxmn9uFZrcFL5ZKYh95z6Dn8o2smB43S69dgOs/FoW1UVpTmv/sNWM5r9
ov5ryJz6NgKTk3SfFwXfrNWc7bGZBXilABqOjZbtm65dN6Cmta6GoNu1XrGdd/E6tX4ZDiZk2W5y
yTtPbnAHWcqasXwL7SUNU8H++hCXqbWfU/fbjV3FVuhMBnPqcNQbCyJKKs7wzSkqRWFlozPKTSoU
dkzrqrCqiVlIFZmjv24v67lio4SWK63S3Jt68l0ta5JdOcs8/04jeryhM9pnwTq9sRdO+RQ05+bu
ghTT0Cwk1dFKpwO4w+wXaBRBqVzOrOSkiTw3kyo1lNMrlagE1+Il9yJw0/b49JTOl5KXry7Wet4y
0HLuk76KNyU3ARSGElLUD152JO8KNA5P+/zlT0mQpLSfCgPKX81c3i1ub0SSwmdkpY3e+CK9KwTh
D/H4cM7eAuiYHYnBR9q3Te94YPsCpc86dGDaHOJXWUGv298qtngqiephBSc9kQbl3fTmJot9pELA
Ouh3NbrFQqvIEuAb23xvQJHhwfr90PRthEnBclJ2vYWMe+5hxl/y4O7GTkOoqGV3FZipQhpSgtdV
thEy1iQb9NpaGzKS21+84YGGFdN+pvOS72/sNMz1JvLL4PJK1Gt1ff/qlSg7JXVQZtk1yT+2Y4P+
6INuhgW6e558a4vO7ouyOzmd0j4l9tKeJs+GMjwo/ZaoNCe0moo4GYwn6zsqJ2NKh7nnXrO3VEDa
PJSJLZQxu5Udln78W27+/r41DHZmfZMziCio/eFhrbGHrMYz7SlTNpbCL+FQZZyPF1mesWmfMe80
XmarGe/xNAnWKzG05mx5rOse2s8YNd5ovLjQhjdWXYYX3fDe+gvgZsKVe2yJ3M5LD+DYMV7wCzPu
liAbtuQd0uS/SpcoHWe2joWoADN/lM3ziT9pg23eab71VT0qqUcrZSsHwNNLa87vyEbPUDdxHmbK
+9UzZCV6UktJ60zFBaudhmiezu8KLHeMgtiLkAQW9+NNEUABVSIJnIyfprKwzwQkaLRkPHl2/GIS
x9xnwam2h7bzifk1mpbFgZcZ2o9BdQHJcVBHbJQHC+KXGK9he/Svg1h3DJYHZe97E0TLnf8ki2Bj
ujFDX+ww35SiolD6mraNwUqo5v1S+aYzyY1fBYF+t6T1X8SKf0W63xkOmAeWymQ/jNbm4Vq3VoS7
RHnHBHyADnZbgOfG68+YDRZPttO4kBcE92TP0EGkY9qxr0sDi6U0Llco+lEBw0nB2PGH5Nmq+11u
8wJE6YBFxFkyHnvjJD/HZKIP8+2Y4A8U7HRX8AgyO50FqUZn/qreQ3so2rsVCxPhzZtL71nDJ6hr
Asq8owwKUf8h/BlD2lbyH0lmGcUCPEGIkmST/xw61bsGOIQ+c3bLAJRAU7Y+EBZYUbFm+2fRGBsb
lH3/mVxoeWDJE23iMQ+2c+sbJwsfQdCojsVdV8b218C3OhChud1fNdJ9ke5U5m16bg7B1u0MK1wD
kE/P4KO/W7FCfKazetQyaIOAgpHOVuGls0+9Rv+sxRMe0gUUnBFEnPDgWM/rNoDGZBsykhscAh6a
3CZwGg0zdlnt9XxlohBKs9gAbiABIB9maPmUvTdFFTHlA1yJZv3aqwD8EFTHQQCpkqsx2unGuzi3
q3D1oImri0MqyHjpQN6raJXt58N8SqoiSgSeMBMHDn6ncw6RcUsg/wFw7R/p7MNOURSv7BX4H2mk
6vQcd2thJ9M6o1MYPWCX2lBUX6POXrWNmlzSmZqT8hgL3+B3wW7czSxUzU8L7IVuFwCnoj9OfClY
xanL1eZydIba2o3ssWyz+QGAdEM/lutob4BCxv+KcPuE9x/1+RWSL/ZeofvJLiPm0bpbquWnir/q
D0iDVaZKW62BPKa0y0MPlCTkSaEyLdYriH7CdsD3n5lQDicbRWDeey/5JtoGlP5lMReAM2K948NL
3BSUQBEqH/rN2OGWXewLljY2ii6vx/4ChFaBrmvAA/FBqsdys8/AAvSLb4/OsvWLMzndfbzgVysi
00jp+Ucc9iOdYJ9Cxu3gmFlkiH1m6+Pgi81iqERgLwO4ChqRUxfb1DT08habyCBdtIHFxyqZiqFA
VY8c3GAvetd3e1XgJgwEJ1xd7CZMxZYA2MsLZpWdRTnHd4xoVU3MYjZdXYBia+mc5ylPx5PO03/w
kwfGZHGA2OS+TdFtlQje1jQp7Nv47Axq+XQD9R79HuxN67udPJtd0L6VjdmdNLZgfiPM0wLdT4i5
X6K8/hnQKtEyx08zSDEgb32o2IIVrbZMn21dK7aYvPtbsgVpwZ4Cez9Z6JGKCu6j23Fa0MIVto6Z
v2JjvfML3OKY7d0bIDI7TlDl3dl8rL5CCi6ItGGZ3kY2/2zG2fkn0fqoSUf0M1l+iztMpv1IF3RR
1nkRvzYJA8/VqvuP5hJA5eOTkpijQ5pClAT+UpVcU9aeazdttslSdtuRZcNx4aP3GPtoESFdJ7yg
Ta3P8fdW19htRMEMdFsbYIV09X/ttoz3mHz0j3SwGgco6GyV9s5i7a7tjWqDr/LPzNOx+ABZiX3n
tlB+YvX6ynn1MgiOj98DEj2b7oJCX1/nobgJyObc2P8hQGut+s4HDCVqbTN+ieMnr+Bi6YDFL+VU
oyXOHx7jHCOPZ2OYjp1xJCcUqJKNixUTsLsHwYvfLQVEwgx3S97GDcJ0SHi0NsGgPdujDTQcNmjv
GESH4vNq/LC1rv4rYHO9nbgDvs4yMR5dt8GEUMhkBbMeTZVb/2XOrN5mw7yCaaGH2FdbsCjF76Y1
G9gfrZvyr8Za/RPa/Jznoi/GHQgjkm3duM7zUDXN4zonR3JCTxCfebuW8bODlvdc07G4q5nm+qVC
G51r9MOPRA/myFg67EtPunXQcii3pV1hQsK1B66giN1/RKzmBf1VLHRDMTtYsBPCS55HxEPOA898
LkMQtOGFJlkMlbTS7g9ESr5kZnsosimPiJ48Myfz2Q0pzWl6oD/j8r3qx+SYQnGHwAB0GKsY6tFL
ATkSCGLjqy0gzgqxvE6+dv+RQXYJMRgWHxn2E2642VZxeCkurk6Qg9HhM1vNjJ86cHa7VoS5ik6M
xpQGMMu72Rc2tDgNuSG46toEsARggbRtuBoxlv9yr8D9CNuFrQvOdjPgTG4qNml69Nu5fSrb2HkW
NSjJdNf5BI0Y6BOLfcoWCJw7qpFwPX8yQepSnAeOnnfRpblmDdYhg644UJ+m1kC920Ob58EUqynk
XYVXDSlY5argQOSSVwX/77nUSEovg3JTnkPs1gVf4+BAoyA1e28T24L9Vo2HOOi+TuKQgJd+qxmI
oSE5bmzNvHaY26MWyFtAOCSGykb1VT2Kw/Ys6ICZ9p/UDerzlDnmV0ja/pPzef0Ld6Uh6gN+sdut
9sMB6YCWdK8rqGKxiJNCBa6pl3eoPm+4UCuZE/RjYvU0Petjszxq+JKHoyAt7yp0zIrMxcnMve+6
/i7Q9OW90vwNBSS1q0X+PL2Bacf+CuoWsE0u67sJ+fd71lZsk4jflRoyPNE8Fu5paSrjm1mDm1DY
h8mv7l3NazfYwQQ5V8VMrJCYxmhGdbFicjJO88HnrfmMXpNJe0az3xgmTGvOnTdZb0G81Ysye1vQ
HvnAtLLBDl2GTQwIFN71U8B2sWAnYWAV/T0JU/b0DX0sl6Ssqjs0Q1bmPeN5tamCzDxatsufy2x9
Ioj+J3b0n61/fWInKH5fBw/+FGCpt8D824EigDPGXfh/nH1Xc+Q4E+QvYgQB+le2d1LLjDQzL4wd
swQt6N2vv0SxR9Tq027c3QuDKFSBLalFElVZmTSssjh8AJR+RyM6FEJbDcIVjzIdsClPIJNtZqI/
02SCFtB1Erjhfh5WTbVDkyVb05AWT2OQ5tGwdg3t2mHxyWLAKauF7aoXjwJCJqhKBb7btc4DgADs
bvJ0bBdbS/8WQ+Ny1dYC3FJB2zynPDiOA2PfxjFIt4Yb53tyM9OvIuTpV82yPFQfSm9NZq+bvi6r
cvSE+1qXs/9eVSa2tussN3oA22a4CaXdP8hgRPu0jP/nLDbbmy19O/u/8HPb/uClFXhVai4eq+7e
LD3xlKr3lzByQ7DxTeGWhsJsokee3NMgssxvU1IFeHtA6dxgztey8OodjYIQBFKQ5unPdPbBFuXN
sHNxTyS7Xdj4sn7mRza1cKu19U7oA2ThqEyvFqazDzZaGDK0r2VfgnYlmoAiheKfR62HaQGIbE0i
BN0UgKBXsc/F+AcFG6/guM0a0S8r4IAJNqpd0lZQPQjAO6vENMcRqCsYJ7wARGBEgpoEGipZnia7
wEvkOoeC1KqMQbK9jrzYPPT5dJFJb5zrtMajHyQgRPtBprgpLxz8AGL1NqRJ4vcgkwGOTxrRobEt
46yCaB10QPbrxqsy9G+z3PKOGklQhkrFEvIJu6JuwqOhGup7kqmkUzqQi5dAagIKKzoKJPB55/jZ
Oh+X6BqJXpek6Tax5skNOI2SNV6sQUfLQepzHwYlQGZ61+09C1MbvXhF3za7o0k6DLWZHt08fUlF
jZfiZZUeudpk88kCoBwCqtIZn2KV9qVDE73gl25dXUUGn/HIPsvORhkE80IdkDqyd06Xy9USYwdo
xBtH2WwX28TdX52LXyFF/Vmapb11rVX+mCfcPrPBnJem+fRt6dBC6bJnRrOmpBkHJwwyoWiGpQyb
CKb60bBWeoKPSA5OrIWHRjbWrXsnLbH/DYK+3c9ptpCtoF0hgIdRj/jUBYsd8grXmvVl6MfItQWQ
6fGNJtkDPlf8xOYGTRxV2b2aEeqWRtOWjzzFFgMvbvZFQ9/tXnPb8FiFdQWKZ83Zys4dr5oI6nU2
5P2XCXRlvpGx6K+8C6+xiXdIvx3P8u0ydhKX82WgM9++dlzeLjN5+e0yrXBcEKB32tj7oLA8tCwN
V/T+YEaVfaQhvWxA8PR/hhUT4YpeGMi5UEOKzaWeAMvJvzRemT0DH5GvRsD+DxHkcp6jVDd2QZlA
507NIvek35ldfsXOKX+eTZCtMdE+c13CJy0vDzT8EI53W33tJM4Nct4lYwNFI7xwzuh7E21XW95O
GXD82GFx9AFBYLMEB1qTcf4lD4UNjLYaBp0xDzNkmE9lFN+GpaGB0a/Ix7PePddG3j8UZcLAcgjA
n2igSAJcgP4IHhr2aATd7xFscycy2Y0EKYDlXAWobjOgIhmoAExowNAsLQJUVZpP/QNFS0iq7E0T
/540R15qReYYgBmri8QR6BCx83oJ7bB+8CC1O22Khld7F7rhjlsjpRjwbk1CXmGZ3oYkSLPM6kqq
exnS7OL8r7EdVLYA7cKbmLqJVuY2c1PjvICwZ3Q2jYPcLfHGNFirZZrOKLRV8TT8s8iCwV78yVZ6
Q7nWeuB7l/DFZbH9WWiZ+7AkfSKQeVnzp1/8GvUQWIZ/FqLw0QlP+lhGB0hRtGfWty1Uo3Cgs0oa
7qnRd1xOLWgTFg8mjU1fmy0aJ3QL2iwqooZKBtDoi5MyJkkYA45vATqXeyUIXm4rfozw8lEa20mt
O6p1Q7winIvUNH0JCob7PAEiIBZ2dUkVjU+IewNaql8jWeZ3pqtJVOUT45UHsbY1KqveklfNxPhJ
EEAR7b52ShAgGcPWwtbyFFf4f9txDEOjrtHSB0wRc7V6p0EUZsP17NFWnDCtY1xEZJdfkVjT1raV
gW1eusXZKMNmE+tD9apcc0U1o1xj5Qq5WW1tFpnhg4LW29UNoLR1W6RfdU97DGIr+K1F2cYLmfgh
3CldtWViPNRazHf6oFSFXMHvKKhVQSOCwuQWlNv19FXWvVH+0JHvX5s56IVc1+CXz85cyP38+2zC
AevDZv9nJ90b9LpCoU32QIGTqUPSHHd7diIINYG3Bfpz9i3zghlWTRNljzo3MCzBpksl+L0tELj4
VcGK44zfbrCo0YbhlbzBmv9uUTLJGtSDE7cC3xjsZpN7Ech3eACxsYiVWyMzrfl+CTpLubJzTc73
SzAumzu0UabrUN19A2Cg7jRdXGk035ARHgT1LbwT0y2cPKQT3cK1Pn+Sge3t87lHLQVNrCJyX81j
FsTZIYtbA4zHDetNFFaaEYrMb82hc++oSIpujTJK+q4iSD5LIYXOFhsyKumOe9lfxvDdthm+CTLP
3F0WmXiRofHodj2aidB+TgS0ee9ED0n410dnIrCNA94fTZP9Mgyr2KUe/kfF0utA6YemNQAG9Yo5
h7E0UlOEC36wWdtxmaCMhl1YdyC1uddCboJ+qlrnzIU2pgtcSzjg6R85Dr9HOdQBgVQjfoxJ9eAB
Ef4FNIbWPh9La4vnvPlVk6ATVw6Jw6CfZ1nOOXmLBDviiEYn21mT0uGYgzpvmoDNelNSJKXDRjpi
sZM84uI/QoJyUUzkGYgqU0MGa1pMTbrUO0hL/vMCtAaFvl3gnW8SYz9Zjc24IZ0bUryRef1FVtNw
mpXf34azfk72Z3YeCq2YnWftnCQqN2Xi1ajbD82a2mMXAe8U8NFkTb2wOul2C91Uj1h4vjPSKUU2
Onqu0cNiripZ1w+RUU5b4cT2ip6kTsUg/BiZ3dr2YnbRAIK40wAWxDa+xC0KhYm7hpJYCRqsLo74
QiYArs27iL47WZcFq1E5k5EWAMNMuKvarl4NGsBReVqheUGBYKIoSH29EuGFUC80XGbJmWbJGSm4
m/NnsSwBv98MwwkG9og8485BPutrbTgOWn2R23ZraV8dzzZ9Svi2UbwLs/HmMZQuVLec6OdgyWYT
TiY6NmO9e7JQILq38F5Bo0GZkMkafOEN1bEN8u6pLZl5qLPO8kXXeqB9zNjGTEV1tWXYP7UOyuqf
LMdiLUCftloqkQUEBNTKbWvWvsGy31rZNPetVtVrwJ0bpDK07xqJhI0+oGzl30Gr/8aLFH8xQge3
9K6z7zI8hQ551xr7eopuwbHr/DM4DOtbMF6ZLROPCVcP7sMy2pPsGYmdedXwW7cAMAwDz3oyuO5s
C56wWSztX/wNYTwkwuwepB7nPtI12m/H16bI/Y3Ej/QL3TGejZhrmxyCu2eLuelZJIa3aXrLeW5M
BRaXQ/Db84NydH9nMWh2Lb01wcub42sKiOk50I+N4jJpibNEHeq3M7LREIos5EoW8h+Mip2BOgvX
7ZCzPQvc76zCbyWy8MtNMvymhhS/Mw+NHocCdBB3ArfKtR7jdwtpj989Xn/+5iN6OiHRlvXaHDyM
GQiQvfoWLBl+9XaEP4IGhCZo5bXqYqlstdCtCNIemXPqDaS3TWjy7SwnRnegmtUBobjmfbql0buA
WLdPUiXAuyp0t31g2uWPhBlAcUI+M+7j71mjIWOuRi2y4tu4RgaFJoO6kveYPdLf7s3f05l7plGt
/HWhtMCNIfVLjl9AqSHHm4JZ67EfjHwPqWu2R06we0izDOrYbtf86rifDJ39a3FNUw35odFge9Nq
2m0TSHkw1K45AQ026Di0YkvDKu6gCsNDdgIynJ0gnWgBdQo/owN+Q1p8M3uQrcdmbFcbYFt9Z1wW
fGf8ZEE3GaC3mbeHUgqUMJ1Y/wE5R584/VITwPKsnfqnHB9vp8saZGFci6+LLwcZAPHnka/pRmBB
BOmNT8W12GQbiI7r17k05+kltrOyADDIwF+p7PlJh/jQ7EsubwFzbS62bwG5qPZWWxfzpgpwjHWF
7PgjbbHikq1tczAfaTumRsuc8qQ58ux44kO0Nr0UCtJuCsURFiZ9fuH1S2QGQLkrHDxN0hnNRfkr
DZa5SkXTnGW9kNmqWeRXs14xt4wRNTanPuJ2u097B0RuMRvn4cCwu0Rr9M52Ewc8ZKF8dXv7sR8b
vNXayCwJt/3aWHGwBuFEdHFClp+zYGw3EHWfXYWqxJCrDRkxk8RqPbdCBspJ63OGWT8fRbRhuDGf
zV4EbEunDuojjf9hvmi6+hw2gXsoh+RO6La5Fn0R3zmVVx7zLMLbjVnUj8iBIRVq9+6PEaSW+DME
vwMnfq1au379LMhGIn8OQi2zvMi8jHyhi/xqRqesz9p7GmSsxo5djtkGDPnNmmzByLMrTcC1kMPN
FU9SiFK27RYQ4HhlayCAnB/4HKS/azThsvmNgcT5yBa7LdtYdVE/LLYyz0AdWrlfiLiyCMv1TFyZ
427j6lr/HGC/tfX0qjz23ZDf438eRXMZNX/l8KUveZ2hTgt8VfFUlYLbO70M0/vJLaKzI9JjB6aa
+0YdbCa9e6nX6SZiEbL6esYd1Nlg1MP8idsRO2ZDcPN7iyeHxY4mLLBLWjnoGSGNeO6EdnWAHNvH
Zp9cDTS6rHAzFt8hiXSiRwegb8com+LvYepAPsQZs6tmBnxPQeiITa5Zj2xUgPeQ76b6U6hnhwqq
xaWqEvO3PWloeB7DX5EL1lchdfM5DcIBfLFecRF61hwLKaadN9jiITAEW2F31H3LyvQKuIr191s4
Clq38CDIhk2qT8WlGaW5KePsVJSyedTstgJAROKQ6M0j2VjVXesujS/zSHeii1VMVxr9Z5BVivog
zXKvv+lrmjm6/WbhzWpKZ0HN2bZocA4agwJZ50ZroAxKvDGj+kRfFrsbUSn5xNaVaQkeTlW6qjLo
hHLlM79qUowWojQzjxs1T/43/Ui1Jo2NClhTN3EtNCzl5hmae+ZZqgOdQajHXnddhh3Km23xc2LH
PDONofsgavMX0QOtTjaKXfyWWOkCTjG27XoxfXDT6wKUChBPu12X1lt8Pnw+mvCM4oW7rr1rewmt
S30azOaHgFDBbuHNaLxwBy6U8GAova3FvgzfEbHM/Bo01SGuUXHvbBQ9CjSSIpPK92yo5SbNmQfx
C5T+6A9nKBsUB7318k9PtsWPthMfbBS7rCehHX+PXlVFizq4U4CMpmOPaA7U7Z/QycV9Qlq/amtE
xQkns+Vtyit+4aE9+6R04hSf+ORuZ73YKO76GnK0g5bzByHj9lmDQAYgHiBsZnWIViY5+okathkq
WEg/2huajQq0fkSGcEHzj1m1ht247CExuhZ4aijvKnPqRrc1mrYoXm05Vus6hIRHU1XbqvCGr5om
f+hu1l4t3SseW9ldyVxXQ7vTnKTackV63NfZD5l47VW6Q/E4Fc2VzItXjqoIeVXh2F5L5TXAi8yL
Vxf2zdEAbdxaVtYBtVrnRYO0zA6UH8aOgXjxJY+6A+12WVq0q5xr2Z2JRMsdelebFU28RdpTa+2a
pjZ2+MHfRZaHtB2f30EXFcCUhtikgGC5KSRqHsCh6mUDrR2oUox3o+VuwIBpn8hvieWiig8Jr17J
9AFNuSw3wyFpGr0KFtpo3cSvGfBZERfWiz428pBabgaQUGu91KAL3mQZF7tBDbOSIR2K0jRI9+A8
8vJb7/D6nib7Ca9VceA+l13EH2Vi7ciJywg9IiBcmy+ADmJ5yNUFaDZNAwfSCJ6YnRtmVasCUutH
WlJdwHX7cVNDtRr1T0WSgn6bHGVjdCIs/QRzNyXNsD6aNmCOifVd2pr5isZzVrxA1XIevyOyWZYD
iB28Q+H3NMUTx66y9lwBdfJoThJJO5SCyW5YACTnLmef2blWfmo3/9ip1MwbPAaX9YWovjrcQpbH
he4mU+u/+X+4Lq3/T3+eo5f77fOgoq6vh8hI0Gid9C40Bq202ieofO88LoJXoGa2VNRn0KsDeod1
l9gdBARogA4mnACX+sUMYw8vHP8RaUFe88LuacflRN3U+mWY5IfEHI+0OXPrCILJLDUgvkczRqEf
a7wknXkSp78avJjjRpt+55MhQQXOyrvJTOJTH2rZFu1m+pcgj37Qm07SlbNrZ7hy3aRVeQcy7wdo
DY13lfMQ5yhT2QrSmAdltM3HRlvP+EXsUCO3uU0O+ZT68+tPo/G+7wAn19E5irwSenPlM/h99Wvt
Zi+UNhaB1Pd6OQGbpJLLLHTaVVhL9CKo4X8FOdlTlLsQLleQMXTT1ve4N+EAqMYm7SM0SNBwmX2b
MBW0jCLowA10H0VNDvGQOs63rVFUewf4Baiet0A1iQ2qv/GvAj0Gq6ofJR4orrVH7TzelzagOf9w
ZXmdzK7N4N1bMo7vi1irj5BiypGpd+tHOjSNsFcW0r67xQZVlhVe3eIrmT5EoeOjecR2E+90Kipv
w209l3dRuh/8flSqX5aT3LnAfb6yHohB9NWgkNhcXAlOORqCuqPdpkXnbWn4IQhVIQtpqXdBmuse
pij2jlMfoo3dbMxNNGYpGIjRq3aZTzlzbT8GdmpDRifm2bErqy9RpZlHaYPtoDYa7bEtIlQTzJT9
jJrGJ1KuQUR/NVNjvExFGG0qKBtA3VFaR8sDzUJhWNoj3jzeBcXCkYBqVnIGNEPK1N07Mv6bsMk5
eu7xxlRoDtlmSDKhk8kPzHx/z7bU9pKthhTMygo11AwjgG6p9EoV2dg5ywzVMqrM2mFVHcDHr/s0
R146dPBWBvr33gUFAFtxFO3GDMT8N2RN7jH8A43HEc1BjyLl/Km1wi1IK4rXTLbNeWhQ46VhLjxv
K7M0n2cLO81XWVeiwpe3xWto4PVMrYFkMX9iTNtQUGwbzdnNALvue/y9AeIKfZSAet8sivzgalb3
HEnzueqH6EestczvPEtegUqsz/GolTNMKaoFmq6a/lsjSnwvMnGLLDr7ubYAV1oiLWRtj8CFer4X
/swLDq50RSGITFxyTihRSqcp+ixnI03Dt5SaAO4a5iWAXN3ImfZDr2H30DTJox44EGUz0DQOUqiV
PiGbrXGRPLIh+IuaOxsXvCGf2Dmg+KtR+YOTiK0Sc9JRG7CNO9TJIUw1ROW3FkxpazCuZBA98cLX
EL95sqeFVoOAFM/EetKLbzkPHt206R4pvJdO55N9CQ+NUlA47uDmibG0XJU1r5HO9vAKqNB0RlPX
lxg80z4VqZka0iyVsGnWVs40+9+xJVRfjwkEWtYawN/PeqAD0VWP3e/M9Ecmg9/Y/CM10sjsS2wP
5iY28LWyctM5NXWVbAPbad4Fac4cZAsz8e20akDDh28r8R17vY38WVbbq4UlOS/Qb9D2TnMk4uXJ
yiOQA3GlT49bGHGPjiLHe2f+PsqA/IGfZv2plmGFGnns3dOBDeEA0ECwm5L2ZiK7Kbt24/VQWP0w
ATDRSxB5+XGx0xpCRxWPO8wBzhOLxx7etO0yvNajHuyosMyQvlyXakhlZxvYqTXNUlGaZlPh3mYn
5fzfseRsCJ1/WZailSl2WYpm0T4d7DyQZF6yRj5/ZM4w08dUk85xod6gs/du0aRUIPoJab0hMUq/
bx9qZ7iFgNqEIYEZykNQuLs526dSfoVuh9g7xvV6sVFC0HPx6yl1zd7ThMtKyE6rTGGg7YqqT24Z
Q0ovlqN16IFSW5ags2XtkRA8n61Ljkyt8v+z7nLBf12bJsBE+v/8mbGt6bduaqOKN0zOVS+r8qKr
e3c6tBoqo9K5Gka1hixwfUceZDIriJpFUQjlUDtwsO+BG/CRbD31ahOpVjLVoWn1ai8iIPTIZblE
N6V7ptvQY6cFWmQpWSxvlyA3pP5ul5g/CqhWbstTBPnYJvogaPmRPi7/8+mXT0Bn6icw1PKzW5El
aP9IwSywfKp5+cyUm/lj0ScHmSuQbzwHUyr9YjQvApweP3Ais2ELVAJKDeYgzlBjruN1ygL0NqIC
sUrQ9Hr21ExXpKl+oDEd0LEN7phxjR5VICjJpYoGvbnQbJTF4wqN/sG8guwK3ly8AbwzkcZCn5Sf
0TQdrs0gMVfoDxzO+Yg2Wp/koGsSj6bTLO3xpOIu9HiSvJ0DyZ1maR06I1tf8fOIHpY9mejwbily
Jr9aG6Chgqa/FdneLf3uVEDeg648i1XTapNWR0qWDxoIDXLVXmdWwABZfR2vNDl2YO/LwaXXj4Hc
dlnxUwPTw8mMgyJY/ccpia9TTD1kP2lkk1S75IN1qBIbcBXrphFB0hJgUpguxh1ZZ/mJxUGfwnHb
TF7rk+syMTuaBav8oRjMLc28E5q4LboIS8z6EzTOA2vYRgKZpmB0oI+kmjqBZAWuP476HV5S5d2y
ZXQcBoGDrKvR5oBCZVgW/Y5mTXRybK2xHv28jp86qY2nIcyP9FruAkFi+VEnp1PUp1CZaLq7OBh/
jU4P5l8SS4aoDZLYcQ1wZtjH0zrn4CyfxzrEOI9oGLwMRtisk2ZEFr13UJtSZ52yCVT95zOy/asf
aBeOveP1myaq+seB2a2vhVn8S3T9OgsN/bu0Rb+OnLS5YOOso2UZmSdtNIZvWpvuZMHiXy1kiH2k
xZunEVTAO8maEYA+rXtM4gBi1soFdaBPV6sqx1vrQdL5Zt4Nd1NrHgkO0/fpy9D204shNWNjJpDL
TuwUr9A67iQMLCTfwFUzu6Z2PrvmtTuuC6vVyx8A9kTHKee5b9nFcK1kFe08WdW+bkGOgbbIbW3d
ZrEhkXeGZWkQ2cDenCYiHvTXSU0sEehPAu34MPVqC3OLoF34ciE3G28RpbyHSnA8M9ET0KFEqXlb
jIVYEfUj6GX00i5Aea6DDbIojO0ALo5TWXemsybflIGFipARloWvQFBoEfbilun0e+tvV8pupbZj
F7wi5Tuj84adXkz5dz3yWeIM3/FtZatOh6TyizuiljjZfbXy6mgDbFxyhU7nozTH4mJbabrTAiNe
j4YE1jkfoSCog3zxzVWYunjippHsks59tHX27LQ5Ei2VTCB7jWd5UxnoCXr3WKfTj2MKKvHu5uN2
zZW2NkLnZz6NW0vLDqUW9doT6Fi8bJeYgzz3Q67Y5rs8PoNLbNq0imjIBX2nX6G6cRaKUQglAr+1
Y+dLmXvynsn6b/ISZcJ3oh7NOYjxJPBtb3wX1DRh/+hOkTyGHcS2e6vyTilk2hnyUCcXr7Mn4+2M
bA6YEkDtK9DYCCzafh6So65ptxAaCo1H28AVvy2KmB3n8x5I0cKPJ35kskv2dIWs1gBVjeMziByE
r6XFhDN05BciSta1kcV7GgKjUuy4cDj4hDAL7UcI3QxQ2KShlqUXUKuV5wTq2GSZzWiPgNRr+mjV
DnumC5iDNs4XyNUFmMRen3x1Dx3UxcRuFwhEN5xKdYHEzsUzA3OnQp4TcxyoVfpzw7i5xh8DIN5/
TpAL2WaGORqXAF7pJZhpF5q5dyR0ywpQ3bmtuji+W4Yck96MN04zfgu6iqOwElZ4cGXRaz3GoHnG
RovsmmeUi502Wrk+fPRf7E3vPQBKGB8/QmBS04XYVhydOWFlaHoRDbOh9zFuyQeqducZT0M+88zi
XqMdZs/MeNYU+wDJITeyBa5uIfcGJHOUbKjyZnHwAcRBiXzMJJJ9Eg2PCZQNNh7eeh60GFvdORsW
zIU6cu85L1AjtuN9XNu1H4IRnp4oU2B91+MGhAgfnzJB584zeJ+DiDsPssy/3XbkWPanHAVI6Is2
Jsjw0FFj8pcqkdNdKJwffdI6d+VkRwBjoI3GFUa9A31juCVPCtRVYHELdGRfIUVm2KdbwaGs0p8M
CcCZPX/OwtJDFF91vNipmdk4HytlnZT13XNYjPZWk2k/U44Dpn4LLDtNbPKWywM0LrUV1MLKV2eE
rmIYyemXNYCnx/ZskFJxoHINnvxscl74mmGKF8hbtOsg4Nq95wDHOUJ29whSf3zsOkbdqIW8tSaz
6KEx7WDFzf79wr2BGuHbwp2Rpj8rtbCLTBU02MZ+q/VpcBGdHFedyki0ZrFHJ2j5WhvlsMP9Wdv1
rRhetDY+6ar1ClRzxYp5SFhy3gWXAGefRaYGym+eAbRkZ1foU6qBrkHvzyOB+6AEDBq7Vsod2ehg
Zt2KyzS90ghKmdXRMbrPo+qoGe71eACBTsLyi2Ex0DqANnGNm4d7ctSh0CzRQspBc05dAlD22rML
jg4DPJoc1lc+zdChKVyeX+h0WQj9IhF7COPmry6zvvVgWdD2Y5eXO5mirIz9C7Q+J33KTh+m5qEZ
QOPMqEx+yMBEegJX1a+aR+gyrh0Xwqqe7I7Ugvw2SyMXhbM1mgpb/BhoPeVg7jzrjsnProOeDNzK
g9cSZCn0z+ik5RX4fPD8oAqwGSoHyHbl2qC/bAOVSPlkF+IaW2iAJg4ny0A2XqghQdAMNeQ6kwdi
aUpC1AhGzetWcQRcf9rrEFqBSO8XJMDac2AZaLtXxHyFZbdnmu1qbnyxvL48xiKyLlqHd4kWkOF1
6gQAXnIJ6lQ6xZsaABjFnVsWJpSoJ4D6URW6Oc9j8pOs9aCFYve+bQfY8EFQ2L20RQ1Ki3D0tnmM
57XWq2YtmpmdbC3Yd24+HJuWuxeaoIPVoevUTWpjW3h4L570MNpDoDm/Xw6OWdb4Z3HwJf3nhOyE
tw47keOv8CdC2mV+r+WFtW3DHsQ1/5xAnV8cXMv+QXbmIGfixwZqriV4ashWqnhapC9Sfte8vyiZ
yauok43bp/p5MZHdsbTnEr+Owwd70yH/Zmp2t5uvSVfR6spYZXEPchZ1UTS2uOiD7US10dEmsqIF
lwOPUZAAnS3o9d9+JjqTocUOvWe+fLBPXDbnwvOQJFU/5vKJAFjyRHpN3bjagcfbOA7qQGd0QNXU
OGZg4vl32wcXGlIshS3Dz5b/zPavn8Dp0A6LR/xuWXP5ZGbnsc3goiIvp55fNcvh107gzspMvJeR
TdiwaXoGCNkEIPHosvrCnMHbmDzeNFpT7IYoidcGSkkbUExlz2XqRWd8maHPqYYxsIXPIC13em4/
0WBqusIH42Z/oqHHHG0TpWyCXjxcrTGLz1UJseKgUypHCE1keQvlOt7lllAOsdc5lC6F29VnV6Zw
+mgfrgytqhBf8mJCugsKShT+7soWKgCffGjypSsz9TMvV6ZQmv3zM3/44A0YPo72cOeVeILtpFFA
R6USmg+ur+Rigq7nQmeDJQCprqcBLRm9nW6LTgw9lI4ZjuTQeAU4g8BQb8W2e5zdZ6c4EvzQdPEx
xa2yO5L3cp3Zk4zzass1+hzyvmhvwsLGkEiwFUdPMgeuxktjduwUgtawQYfvlKPnh4SgDbxuDa0K
49paTvskQaawKbkutjSEfCLEaSdIEZNvqZbSa1ufl0rwX3hAe5MH8Te9ewpF3dznfXgQIZZEh2LC
rnTJPsMNSNch44AO678ywyovhq6Do41OSx3qjELop8LqSoiZYnbQmrhbR7UXrpIYHPzvvM14NHZv
y5A3+nrqwV+i3xYcUfDrkKOKq4st3Mvcl1FI3p2nIHqiXSsky8CHbCBx7zbp8PRmtwsn+cz+wX+Q
irPSQ/nLr9SHVdLiC8U7VH3785hs8zc6+WVucf3j9ZFHfvHA/mI4pwEoA0FLv5hp2JR9tZ2SNAVT
dTGeSOQHraSy9KFA8lOHzMZ2kQUCbW+MjceYrRYbnf27fhBNc6f7KVwHKNNFZygFSBe9DwVIzU62
F6D5yAazV143D5QXt3JxEFaIkdUYX4ommOcoSf42R9n3/42jVchTxU2oaq2Nsmrw3tK0ft/EwS/D
PLQKUMh4KfxGSv0L8obDJuonkMPhheMUDk61BYZdewISBslCKNQ+5oPgyAO8iwyZTJ+gbtn5DQeg
q2bVsVv0SOfTIWwTEDgjzzmPa1usmQAr7qyYIy3xzXRt95x032LFijqOoj8OhokgNSzAWLWy+6Q/
g7A0es29b70iRZVduhatoTgV5V8Bn7CdHE0oKDBHbAgcGro2gNDSZFsCjnYzw7LCkIKDBEIzoab6
+doCzMGVsyfgf5pr93jRTo5LlwDZnVq0O5BK1f7cTEBG8nmLCCDraPi2YlgTOlgXLpECVNlGftJj
KMn7hZHmJxrbZpuf6PCZjSZaG4TcJeiaV4vzSMvMiy3rTGGCxY1MBrdLUMA8nudA0OiwBJxJ6rLz
IsuidGa+faBlgmzzxT4uDgpld8UZ1DrJnX4IOnt/1eUT1shXH4eRORsAOsBF0G/sNvO+OejP3tVA
NO40Nxi/Yy+dojfrm6XMeS+i3R9vkPd530JbGsgCSZgNsACAIHbaRgYqCWVd2BtoZ43fh3pY5zm2
MDFIXQ5TGt/sJuTjdccpZvsn/uhZA5utMAOf2faw7bRBfhNuu6J9TwtsP+5i+nD2hiC6gg3N8NHo
Hf3IM/bUOy1/dqAPf6BI1FXnSHKwwAazzpJqOPdWUJ1lOzwHMrwuEqwcJb+N0TrFhup+NBFaKH+M
FvpLVCmwRoPDBapIN8FUCujQfLjpAS4mBwlWPJu3SBbnnn5GG+5TO1URmo8zdiaTywU6ECP8j3ui
BpxFGydkUv84F8kU7VFH1UH/BoqjeZaCF7/QSedFbXKZV/0QonwyiYJHl+H3Q5xe+WTr+9boX2Ze
sF5q8mhb8rhwgH3gBfOyZvRbzWm2/4ey61qOWweWX8QqJjC8Mm3SrlbJlvzCkhPAHMCIr79NUEeU
dXzq3vtgFgHMgPRqlwBnero3E3kmScDmxV9A+lRO7mYQQDUtqGevYncQ9WnyD3HxtXdhdgUGeBmS
Haty1crdGslueb69xmsmrQG7inu/DbfxDxGBt9k+9iwX6SMBiuJLJpXGZIi+DYcCbzIlXsNBq+FX
DkBF5gJSmFWUHFhjc0fobD+2RenLbkDLmnOv40/AFnSCUrrzDlogaihH5RzF+xwq5rBn0ABoU6cH
fZevE0nPvmPVYZhr4ZljAS5akT3LdMia5ZAJD9mWKRRr1JDKbxwWfhg2Wsj1gAsa3kCiP0sX9VBh
NTjJ88RJHYQolhSMnGm2mhhIugqknkp2cnPmXplhuUikKOxgzcUpdjTnqi2ly4uBbOnLivZuri9Z
YBOW1IXl+9jmt4zlavNhTF5G+oFO5W9XkNdb/LZZ/rzeux8F4spIBeIorRLaDpQ5VMko6Rg2ePhs
oR7WtqW9Jr1NrlK/0uhU7cTc4mVTrvxvf+nRum57SQsLCo4Ge4jrlqEwC0I9xHDPsgtfJH2fK10O
lSIMyoMyjZcK+hVnUSv0YTQGfR+D1Gy1wB/+oTZR9fc+j/SZFytnsZLT2nb29La/mgp1DDjB05ub
ZXy0FjF300EhZWN+jaEYB4a1CsBFZszP0orZsXvsZnvCErxHA8QIg0mikSBetcQFDANF8BnixpLr
X7aMmnntEkKw6ZDIsc1y8ZNjAJQ8aUD5HZzRoWd5sJuCIZwgal+dHWihCNLTXWrM9CxHKmLU/qCo
IVddC0WqQLSmx2pG8kcyxVOwwTbWL5f1kIVLB/2xA4o8Sl2HIVxYlDfgP3BCJ8ndR0UDHaT0AaXQ
u4+j2vpj/supzcpjlGlIzVI8K+Vp1hrqzXqmNWAOLcgYFiCleRtd+jYTl9I8mhrLBv9WT00osJd5
ExJ1Pq1UW72beIpikZNk4WppXYDlHCqgcnScJwDxQUguJj2/m9Js7SbvTtJKZ+ObU4P4lid4Ph5L
wts7xIE6aB+j4BZFaO0dXw4Oijp9UB/+vU9HncW1JsB3gHJNj7EKyligbqu3sUGHJ611xN6yzDgi
gnTPDi1CaTA2PXLNXYE3pMXTXDzlksdAxQ+yif7JmVSxtw0ljlK8fQSZM6ihjC+vUWxoJnY+BTQS
ezelzII1br2OKfWQA9/GFiqEHtpqN7U1dD4Yh/JA1pBW2kKAqQzUbiJh3YGEUDlLhm95JonAF/Qp
Nqr0WL6Tjm9mJjjJg74q80DayoHNzhzH+tiX5vED6/g2sdDnW1Wv5oPsAi603zlI4h/Boet6rW11
u0qo5qpxZLhsAvkwQMCSWYwBCeHG83xH2nh6RM7Pl93AZ6f43oP1RrKUQajqbY6VjqwDN5ycQ45C
EWOdI47T1oesbHuAEKUvx/CKlp7bcSnPlKJJy0Ra15srN9p2M5LXTOf9pe/L+S5zmlnejOyWN5NR
lATKObb/EDNa+1Fr8OLKBKgpSGyQgDsQAx/d5iqkWG2eQtJsaaYKcy8jxWaP8ltZcSyH7Mba1VPp
KbWNkF6cqKck7cu9rDBY+9bjWn0gu42lgIH3I74fU1uuMrB/N5LmqA30UD9D9iiCL0BOgIdb64L0
Ih2Q1BonGn9xq5/yadbNLj86alcEVd2ZB2At5qCxkEtCqnszlTMgH/JmKj2llZxwIF0MUZQPE1YT
iqjlw3Oz+uey8lHrvM8lm/+2yq0BugYdHnObnlEDbbPQMQ0BGlPoGK3KRHal1xBY6j7YtVVNDK9l
1UsG+vfDNoF0K1s8rRdOPjnTp8GhQvGsbfTh1INPmDBT3zdND5JZ8EW0paX7llosnLP/SNKsRBJL
xR6ftbdRVKy+CdlsdtJ3oAxg5sV4G0hNCzRrtuHeWEUx7hLUJK26zSXSQpdMa+41p0fAy3bTsNTK
4k4qOIsWJWhDU89YNiDhzMBV/zdXOYjVpL7UZv8gqleZ1af92C8E6+mD0QqBiBMQqC1UmK8F+B6B
IR/THzCVJBebaQLk8GqqJul4zTlvfDx90h/Tv2b9ZCpnlaaZ9W2FFcx9pCDc7jZ89LR5bPdDoUzX
bjmA+rLfWZqGWr8GRWLgXXCdW2CUevBrXbdDZYEqQbrKPunfjpANlq6bnaslt8AqaQdjHlCyXFqG
R7F3H4NxQRfnJdgpABR5G5HNPOmHU6fzUHJFgqi/84upM/ZywTH6UTlwOyWebMoD128Kw20AR6ld
X/b8zUkpgWhOAIVQOAL8tWaZoP8ARzPJU+EDMgHBo0yvISa79QobJMylpG9uch1v6gSCfMZi/6ET
VEzVZXINPRAo8XQ0zZdihQKIgzfhQ5rxLwLMzodccDCjy+Fkao0TS3m0tlIoIopF6FC6NSYWt2q0
3qba5pMmad+v02398myw9d+IVQw7E7i/Za2RC5E8U9Q2Fh7o8CpPOEO+DqOez1YRlAMneUk1wJ/f
fXQpcgH0Kj/TabdN82EuA0ms1Ii/y+nWmUB2+0NpDXuP+GIF7nG8zI2dzbEig4VaHuSAo1jgO1p4
qp1qMA6Ow79ug+6YpHuB9CwLkzT5RYxbEyoMh5VlfUy+WMh6XyUjO9AO0ymv+LeNst0xhROWhakj
8rOwtAOwwz2iVv8H/xxaUlWVkhOrbXZbJWrtjfZIdpB27eNAiYsm1NKC+KY2stupsIHOtVGae6x5
cS/7pJ88k4cMy4o6WtN5tQX3SYcyycoKt6k/eWzXWF3kNNWcaPsUeOhT289PqrDvGqrSG6Cq27sY
v13Zvbb+3UXUAQSZcwmRUCQCtaIPQdKoYPcEtlDw3b01JUY5hsbOOiqbcpRRJ45k8z99JdwZG7ou
nMt2jpJOK56UERSUNLWLL/KsTPp/nSXLKLXxzgVNJbvo+Q+9xesH2H9sF7F0yPA492MVG7umIMWh
5oZ+BfKp9DNQCv7QlJUoSJpySzj3hshNbFwRZvm36UoU1PfgJCPK26zSNBGJsc76zw20qNropjz9
wnkN5k+IS1/0PK1u9H6yICuTVK89MEF8BPfwZpHqpLz5bUAetbd3BdeMG/mqR3JWoRhjIDfyrVA2
WwdqultTjm7GKsAe/4uvi0pgiKNLyUeF4UkuEVPY35acGucVMJWlI1iTXAOyVmOTOjuLPdXL6Go7
TICe9Drq8FzPCqRMODMFOOGkgLg8lQerMPKoFG3hbTbVwpi4Rkw3Q27RJpxbaHaRpJ9PxGqf8QQ0
IlAhIGCNMrj5NL4fWFxD035rS5fVUnYu3lRz4C1d5BSrzfsUvQLpGpf3xjEf65e+UQHZxSd3B12m
exmdHQgvdpqZiAi5AihasfKFCeXNyuTkPl2UraSVmjgzCAAR0k2U9mVc5iJ/zAUK8mInrWSEd7mi
kpZFOFttHbzFvRWItoFlUMbESfnWkmN0oDs5JmPi763/8EPJprLG2d8t/+IX4zVUzilnabkVQT20
OUo0i80SFP6bbeZAgw94yRnF3wkYnI4rumUeoceMzIQZIQbXerJkNsEXNuoR9vdlUaysgpV9Bhfo
0yxUOG/tteJZtvni86FdWg42/sIEnyGvEFTh5Xwse7xVzGltfG1R3RLYCSpWpAqQaivXuJyGOwtI
RGQexz1AYMbXzUlaVeokgkah5cG2k+pmGMRvDXwm8NRAF2C7T66VzcetCxTiYp+lbu3JvjlXitVW
ne0nBk3T1RYsCjum0emhVfw2a5sXVL51h7mdUoTY3Pol64zvTuYq11nVs+skROLVi5kYTQ3b6TY5
spqS5waUQe/eudq+eSO0tHrjTfeIaqAWERytfMGvY6ybF1Xt9UMpFjDCbNcvjj3/UgdXXHunG6/2
OP22FyuadHYwMkEOb75YJJuXefGNFRQ2S99B1X5xpeIBfgsg/y0ZgQgP8lVkec+w27oOmN5Ux2YJ
nqhj4WkJCrCk2WwR6rtmJp7NMquDPDOeh6ro9xSsA/t67EAEsZw5cfp2BkDuv/r+/3bbLKBF5wcB
RCh0qUVgLOXFSVURAFQN7DZc11lWEL9YCooVmxsH6Hi/mbEhezNLlRlEJYMobuYuR2QSXx+VM/s4
WKnmyyZVFTOYB0AzZLNT0gcU7Gd3dpcYD61W/LdT02lPwPSngQxpl7Nw75Q56CFMhkAXb7p9ibJK
SBsjIC4t5izGXiA32EE29UJx79TuzWEaqA45JD3IFydp8MlJxtnr5SqbUzp3KDyEw3pVuwXpklUg
fimNCdPmqCUDdu/DT1mnKQ8pLSwQs81VJOUkpq5Q72CA1RmhvaWasxnom4FsIgEmDT7N0FptFZmL
/T8zfDKQl5B9/xj87RK5o2rXEZVERpfnd46g0E0dygd5UPhs+0phAEWmldWDAla2C8reL5uF1gHl
F3epdZB9ELiHVqkF/SLNAD+LP2vGa4Xq0Rs5aiHYfTBRPffhEsAiHbpuoghM2+WD2WjJLiFJFUDk
5e0m9OFRi/XkXk5Rg5sk1DqdhNLgL/fsCJCAKCTXdtJBB5xru2d5EXnPNbPJ53uWo9LrL/c9zSn1
nWriN6o5q0FV5Su3TYZ6zOt7K1larZauY3nbr2OS6UaOvVtWCv+eKZAEkizCtmuohzEHqdRGO0xL
9gwaL/dsAbN3FS2Y/5aAt7O0gAFeW7XAI2lpyQ2KtGwRHN1a737S8s+xf/vJIPrU4AX3337b2OIn
ht54UOiPXmZt6bI5KZeNB+sGQLZEfPwwsNI1Sybn9+EciMXAkLS5NYFSzUpIHC+7dGJqxzd+Yjtm
F8p1pJ4XouGqK9i+z/rurc2oYfsN5J7DdfzdW59Q/LQe/plhnbAwsP4pTBjIzS2JK7VwkAXssuPa
1O0URdvukqVKGzckIsuO8ZL5KoHp8N+CyJqa4YYW0bVGbYurziLZ2A5uDml7gbxT3iUIcdYlSt56
1wX2tR4omKZYjmeiSLJ1Ek1qtQm6zSR71unmbJ1JtmhZWMBGjg+jRcwT7YbAmSk0Hlqusku3HPq8
YZfcmE4lNvxHwWxr3EEYOPfb3J5CaUKoBhd56mS5FrEeG3nZxFtVr6FyCe9WkOSB5v0/s64D79PK
i/QCfxl5Jn0hXZT7RaZNYdwIccqggNPTvjkJYBPXA1+a/9lXuTXEPKX1hD2qY07xQbakmzyTvh/s
trk+2WxNDcSjflkgkdYRRQUaeapCt3MRw4UaDfSxS1CVevI0E6y6cRkjYLhzQsZoQQ6yr8DGJg+k
e0GMKkwWQ2itofPD6bun9NE4qOdZh1dcwJCKGbt8RztPKX/K8eTYy1ZNS/0sz0p5FkMUbVAOpDKA
MFi7Fidp1uu6CqpU+nsdhT6iOaMuAMMoY7AB7BnHYO1cDf7rcquNYUKwODEO660xJYt3c2J/Sac0
OTUjTwApw5k8QIWIfe6TJk1VV8iYLIbs3Tq16N50GNTi/jLVZ9vFRCvsf2bZXOQ1ZXPr25ryTOux
soAe9n4sgb3JF+BPtcBz5Bng0tm4duJpZERKnrzZyGF5yOaSfXDRs/zN7oPzZrj68Vhf55LOvTNC
0/lvNts9fbqKNK4FGKIgGgRQnpH8UCDFvtc1Lb0lNc1u5Rmk2fAn1Ys63AbsZdQlRRy5s25424A8
G/IxP7VDc5Jm20xyMKlSlEJAe1b2SwvZbyd4chOglGVrO+CH+3b5zVaOysvzBjHBzVia8KR1dyMK
BLMO74z4dSXP9WQXEW9Fu3Nomz4bOX+FJmB+Bd7AfkBBNMQGYBXHpXXoM8YDag/Js6mIydfUoT7J
UeLgd0BG+sVx+/byn3PHRv+aWGN+1fLUfqgSd71kOSvkAHIVQLyr9rs6F/pdro4/FaMnd40+AxwR
I1lf4fQbZH/Wfr70O4PV+6maCQSrup9xY5E7YVUf7Zd5tn5pL+f5s79kJSQokzaoG6h4GHE1PDLF
7I6ksYlX9NrwqJtg3XBBwSQHZVc8G5HJFRfknWx8TPQejBd6B+axxX7OKxKq1IhDOVpgZ/9htike
1GsCdilp29tsvl8FjRwkGa2dW+jP4yJcItTyCIKkACxT9I63o3EH/OGDFMeqEDTZma6FF83FEkjo
583KJfb+rdQpn7pbI2OgmlNtCBtZAozkKcp1zvocgyTNnICtQTGtfFGda7Dig3nsVLXIe+v2+CIR
akrhPJmlQ29lC9wPb60luw+po7Ul35zfx+Q79tJquiz20wIb0y1aCUKU8li3/GGNR1LNKmRTWlSS
iQKfTXEE8+1DusQz5YCMbMr+xXWb7c9+rfs9dhD8U0yag5cWAVIZKm3BtiGvMWpIw4E17uP0kxTg
e596NXn3+HBXf/ZtMVi9QAm9ZY7Rcsdbd4at8KQotu3PqCClnWtdVU0N1VKjj8PM2COKPp9FP5dn
2dWgljfMaZtEslklSnWTUzBTbA5gOPJGBUwxsguyz4Vv9ROqAJYpWzoOe8vWoHC1TP7n9aDAyx7V
P67XjlofggmBgQqlY4/trH28np525VWQOBAUPDXZCPZLWT8kD+pWpfS5jbC3Ehg1QhYfjLZCpAmq
EWDDSEHImV3H0Rou8s4URozAnIWz/t/dVE9PohccGpK4tfUDAIKPaP2DbKhNAtXyLmmOssmbpZzF
wouI/K8DDDDcJmp8bNmYcqRgsytzs/EibT9dykqVt0utV1k+p+HtUvLWGsJOBbbXXjvn9UrKoC00
DJJaYSo7H/oA9nllVYDcaYookUlXfoU3qgU8m/wx4W/Oa6fec99pIWcpiRjkoezKbHWGsi5IqJuE
gOzh/+ictUp6KGwo1G0TyjMrAyvjdvWEWdlNjt1mYabTZcotH2EM62pUgLzIA3Xjk2qngOOysUTF
6pxABDbF82OUbboUtxtuqSIfXVSKN5l0AOf8eL+ay8la7YnrtX4r59OWmZGXAjJNy/XDdqGqc9SA
t3MVbn0kN8k+1nTU0b7fVR/342XCj8ih0AzZ+hPcqIZk2c3Wtd3senOIUOI3OWJDKS8hJwAX8scb
lgPt8CXWXAvJ8sMWRV1Dp0v0dev7FDWFgIB2EIUC4p8/zKTDpyCt7PtkJ5sgB0KeyDV+SMEzeZBS
apaTv2mnMeZarbe1G0eZd5Mx3Us7bTZI6322scZBD+wRRIcEaIF8Z6SlL6gznZw+FeC3MhVgyQmy
L6hJV9VjpiEnk7DqtUGdpXN5t2543E5eocfNmcvTzREPL4BOwEUZrPW2stRWFt1+aK+nxsK8YZMZ
mfspjpGqWepzP5Tmfi7VHWazDVTXMIEB6rW+YEGfZmcNlV8EGgOUnpCPULDO9spRNj+MAKMUl54c
LxejD23g6hUwOi9ectzgw3QQtfWh67PJ2pbWH4ZygpXNp05f7gqtfJJL1GSRY5U4w0nIxUQuGu99
2yL23i/KfDzJljyAYs052NA30cvsXOWZcySKhY3mcoihk3yLjDjBE6GxI6qiqQwoUIVmsFWGCmpd
fNBQDKYnLVutMvdYVH59mgG5kgYMaoq3TbpZDHO+n5c03TqxHHAFkHEqN6edgS+vErQl4m06ZGeB
28ItrJcswEK3NxsVkkTyFqQncvvtjZXZobzX7SrSr6sncCW2BvI/qY+3G/1oA7N1g+L5/EaeWf2g
ck+2Xb01wl70rQe4q8a9jCVDBpLDP03xsTRBzK3al/7ysNqvU5Vmqh0cLdt1XCNmgLgNIpiGDxpj
1ZsJz8DddIXyMOLXbrvTsG9zAISAKFmQCwUCGlpYAHw8LrwF9bcp9cBPf6OR6iuHYDGdCCAT7lVr
hkhrWagWv8AS4AFLlwJwyErIEirt0eR7PNsRJLMO2VzsTYUcs76NeCICp/qp905QKwfElALbmPdz
DsQctaGcyi4qBb8yd8KJKBECGyHfWyWEqQgBmk/saj3blQo0ZArjxzgAEx/TfTqYpxEfJyfNqRyq
A0+byG60fWOAa4mB5SiLVKs6MtcMSGHuVY68u+D7tK4OtDd3xoz336TdWyzds4KHVoOykN4Nc18A
KGBQ/STsQIH+ARGPJUQO0hEaY517wK7tPOVzkClaOKvDQZQgIaiCu9JWwM4rQrstoj6bH3o+njM7
AZMdi0zoehnqiC8Jxrs6tKkdZYPwBKjerBQQyF6EIMfYo3wxmIsyXO4HyZiLkj2YKbmJUQrVEHHA
g0yAS7/WzT2vHHwg1g2xsgj7vH2DvxvT7Kjldgg6WqCFoBWJjUZP0ii31XCExoBTi11Jbwez9JDp
BeTaPtAy84GoBXzJ8o10jlQbZRV82A1Wva8cpLL15FBYY1QTehAO2QHzGg5DkDqDP9bi0OkjoHAA
TDAUHuQj+HljqBkiXii0w9Q5SAwlB2Eh5R2foZwSisoMhtQIq5LtK1vsqAqtU45FlsynirqRkg77
PIZ4HErQJrsP7AYxKvoIVtjIdd19FtPITaeAtvhCTEZU9M0hZuIOy0qUQY4rxoqaVnjQgSnYguyj
SR1QTO0oL0MtBoOhTVBYji9FgyvGaoSaZr/n+q4qsB4giNYkejSIARJ88ZW7UwjVtCjjChbuFtX5
j9M0R8WEYn+USkEoLLS65iAg2JTz76AK2DmWFRm1tnMgBtPn4WAboUUgWiDaKCuTXTcBhZvrYQwR
uBifGNeLYNF7d/MdKIUitc3D2Kh3DtRfeQvlBnsIDX0OHFA1gZrN76cIj2IsFAxAqDTqWtSyDzQA
qDrMRiXMFT1ASDBChWSC37hNwyrGPaBgoEt41E1sB7nPsKAI7MczPtoIXIv+kOZRg2IRFfkFI+tC
ExNBFyu0UvCu9C9MhYyAHsQM2/A+shg0HHJ2BMAajJQapNiUwLbUV3Ba7jTINUd1DLi6wJuIWkB1
DN/EivEn1DP/mmOS+UZpHuJOv+g8jwMLFYvCTe1d7dKAT5OGbzME3Y1kl6rI27hlcnFA8weFGa8v
wUhHCT1BmOGJJe7kcYawCTBYV6XLfjeJ+sWZlLM6i8B18tfORNAf0EwTTGgQYAQ29kBcq/TvqZs9
66T+xrspAWut2OEJmQ3fjQpK8qprQli+6oCrK2/rcjzhVSokFvTgquwCnbzj6OgHE7zheMkqgO/D
xtNkk+NZ5Y0wtedE5/e1oYWA3wwo6B9fCLRvqq72uQA/n5FPs691ybO+vH/WUKIpuX1vjy0SbTH5
WQmkIcwgtvUD9KU8arJbABp2bWbnIfYnPhaxCyn4N1VXeBjTxDc51h+IEHZhZk17KI7e9aR9aVjm
1V2GjPzQXsxO9fKBfG+NW1BtuRE12zthP44cAFGlfWZgN/BsWlwAO9gh6VR5jssfk9bsPaP8kkGl
0WMJahR1+zlN8nM3AdNYd4dKd491yq7TQKqgVnkI7rs8UofxFSCPk5l1iQ/ylN6DUIwnOu3GImrU
lQOEqm+BdYQYrRFBfDW04vYs0gEF5MWiA99CPM7C1xm1D0PkNNOFaEBJTwiU6YYbFZT+sid+wk/w
6wzhxIKbFyisQws20Gl6oYJ9nUbnB5CQgQnOommYHqECv8TOvd6mkWjKfasbN5nKjtOYnUkMfe98
FBeThFybjr0lIDVETyDG3ZXInYASMY1mUMmn3L7Qudw11QyVhu65gqCzh6qVoC6noMP7gtIdMqz7
+uSovtXNPtPvqr6/jCoetq+0KU+g2jkm1XQstOYFJXgeavEQO/biqvgOzpnHwXELr6yGg8G/sM4B
gLvBGqnjb1Vp55xZkU1qQIbLKLdy7JXK74piUDykjWck+WvIt2g7axheqAPao7mDdNfcxpBVgtC7
mB+zlJ7jUjmUFvQlUKv7EtvdyYAkgDYhDqZO6X2phMg49kCRJb/rRHxnr70gkHF0a2wE2u6LVqbO
3h2/1eVPVAPrp0T5BppJy9MQXfVrAK6M+Vzr6Y2uKfuhMQ+zMdzEPT8Mqndwyuo6JMV1nGqPU/d5
7p1bx3IDpLNDptK7fESQ1/UKop3LHt/YjLMfvM9vawZa6rwQgVVDILHDQqEumsXQv8ZndSkqPVQd
+h0YwgTEqh6f+9wjNkbV5Jsizg00U7zYah8tPMR7XTkLLB9VMtyNzTnGls6rsmk/4OtWVeZpTsih
c0hUT91uzqBRls430PhA5qN4cQwn7Ih+Vkke6bPl55NxyPrhi+oW3228h7DfFN78Oe+dIyPZV5PM
eC7Y82HQZ6wY0Kewx9DE2hZ3rpcDLpjVqB8U/AJUJph3dW+iSAHvhwRfWbwkxCoqVQC3gFbCKwre
wMpJw67O9FDkTeKziWDdd49zC0KNFFgccM3xV4SWUVbyk5kQDaHQvfTiguI3q4OsNCvVcKDzFwQ8
bxsF2H+FmFcwkV9Qm5gFNB+8RlHPWW984zHK60DBf+DZdIwHFykfXBHsZNpDDQaUtECRjX7Spi8p
UEha6qIeob+1bTd0S+doL4Stuflrp7RxaLZTBFrIp3JCAUM+39QdGP/HbjfS9ljMyrXJohRfGcvp
Da8hzZXx4aGanVd3qu+wPQA37W2F2ggPTwU8ihT7ALDCrYVvC1e45+jYLWLTCaobaHGWIEP1Gvfe
5hy/AWyR2yvkMW5bXoQpYg4zRIJi/CxZ7vrgWIF0dfqljofjSPRrSdMXswal0RRH/fJ5JQaeKY54
KiFRrtaQRrR+pCX4IUyNR5UJkLqp+gz/5tjcJfM8IXte7CFGUTv6SxEXr8o3E5IuTBu/NaI9al13
FUy9WBDuzbCf0AGO8cqxLsBgNj/UHXZcuvVaOjW2mgy4QNA5Y3UH1vUmLYTlIWGue2U8XGNw0ug3
XVcGWXluZ0RXwD8G+bAxaLUGPxa3A6EFnSIrxv6zRjBMBFTgnqYDxHyOauNi73ytY+3YWnNU5vuK
WxqWLREATAvCjqzzQHH4HbAokEKbv2NR3cbdUaXpXc6bW+ixgHutTxCtycCcjhdZQ72z4uLaDOZT
bMx3hgsyfTpfsWhEjTB3PdZ4r2ZmjrRYaE79hXaOT0zoq44LXRiPv0Hb76s5T8eyoiBoqaF91+9z
Ul3ivNl1BrstTAjxnVW9TDzkLYpzgtuPB6X8aph4eiY6KFonq0E6tgD3KhvmfQHsCT7dheihEH5d
0PHJjvXuNo+tvQmRrCLryEtTJ8WudGMf1APocofbAdxMiBgBMD8iOsOtV73oodgQsaLeaTUYfQp7
YMei7qKpM6HbUtioqQF/MGv0bxNK6Ip6aHf18CVP62HHRjy3VKRSk5bvK6UFZRiABte0HeqIaMXo
t4qRXMFC0jleIbQb10mQFFWS9CrteAVIv8GyAtprBG9QcYwRvekAzBscaHKAgsiBHmJFIOw+38i5
pLM8VEwB5UPB/XTChTamEBbreKXpB2WP+quzMIOmGL4TO5yJAn17XXeOeV+Ba9YZ2X7QQVXvJjVe
vFvfSPgOfHtZWFumz1MNYtf5tBNTWx+xcc4QWV4sS2YRwH77I2iMbJC+jffVvgUyZU9p3PYetOPE
jbIcWjaXuMFY9/M5Ge7dof5VuC3e1UYCHTqUL/e5uDrIfZ2mPjHObg117nIyUKOo1696q9437ah6
lWJZOw1fSaUBwAicAdOX3ECUXBkCEmfjcwYAzW4YADISruCn0p4gN4IHrVOX5mtaDiqU0U3sxRP9
J3RN6tuSWlA/NFJ+pATVBz0Qn8g5NnetMoZuEp811jQRrdMY777a995QIH5r79O2Sl4sZFw9Poid
YfPuRS35b7ydimt2q/WJuQfIuPZyFJ33068COteK/XVqgNZiw2/a8eaoqQm5TQoDKzT2i0P9ghJr
1SshEevH1kiw2lrpC9FG/IIcgFVVAmJmNtHs1NbGj6pPHlGppzwTE4XrEO5Sd1Ms4mfSIkuvjQU4
zeLGL5Pye43CyrM6UfXMRl2cx3nZ+cTOs24TPIfkgDu21a4rf3SiTFHeZpjnSc+exzLp9tPSSkDz
B06a5VRBfQnegvL9arZ0zQJqQCl4d0JlACSiUmPrXJbV5Bt0ArZ56dsG5Jljqaj/ZJE03Qzkmevo
+W7odTBRI+iTZHP8swYhUJMkKKNLbU9o0O20RxNaLwyvhqimSKK5UxukX4zfTVVpRzbuAStuopbm
oPrpxu/U0WvfnHTnqpqNvtehyrnXUTl6l40DFFBsK/5uGKM3lEb9S20ByRPa5D5qwPFGhCf1CT86
9Uw6bOv7QonUpGL38oAFGiVQuoraC8Hu43wB+UDDzc8WsLcF8M8AtPk92EwWxRJs+mmntcBjWLGA
5PDc7Bw3SBrAqARkke7nmJ8A3DDPHDH6+yKZLr1IlUNjmvvO6s8GHaGeqmog9+g7ei0K9t1B8ZWl
tO2jXk7ZNabi20SE8zWeXKwx/WiE6lxNT67dH5QMombJ/3B1XjuRQ9u6fiJLzuHWqRJQxAL6xmq6
aec0PR2f/nxm6WjtvaXuElSAwmXPOcY//jDMr1zQ5A8VLveo36ScTCcPNzuhluRprPD333CTdD91
BB0xUUJYKTgp838q3mJ02LwwDT+Oi2XHok4EfX9TnK0W3+tx8Rc0D9nyPGkp4qI63OuRdcpCe7+q
c58V21ecJHCI5l0EfsQIzwszIE/oUNKMY/4VOWp9JnkupCfyp+qf6L6h7wdr7zLGEXieRnOlxx16
a95sUMsPMX7JCdk66JNaYCzBbzCNwc8JRUtgy1QAmgVmop762kN4dEiwFvX3bNQhimWfbIrQtf7M
aol7OlpL+TVS5SB4CztX9RGD+BIwwE5OVveb2FwfJfuQ4IbfdlTTOJGt13z+B9EV++uUFuloqw+6
Yft9+aZ5QSkiM/3jmL+GnFWrR+P8WNh1QP1KufoXUxEAmNmf+Tn6aBGJ+t0VGkgPgxBy3Tf8YxPt
n2HEtvo89SMu21gd4C2Y1eeioTRxT/vOjwZhlZFCQofSkmePiVxr/oLc4hvKFihOH6zQjxTOObWD
jDu0vq2rvspUTqD7wlHJtl8V5dlNO9x2mmPisCOfTKA9ab4bFOeafDZH4Gb2Mn3JcfPM/J0vmHfQ
JSnEeK+j/Ew7Kpf+ybSIn9vokJkNUUw086vK8R+SNtREGo3Y1Uj+ckjugdHj0N0YscPfKOuDBPsr
B3x9yJOt8ITnnYCz1EECNNMba4Dvnq9w8qjoL+2U0EywCGlfcTvzdWxxu/kuY+w0YTQ6tr8n9701
dQCXf1Ji2jGypFMLT+KFiC2/BSgoF0qknhTwFIcM5ZYRd2D0D4p2n91IaqDzHgP2BBLf8KLpc+VU
k1S9DF9mcz8odEMpx2ZWwEmvHU9KqyoW4LYNOx9yMeoQ+rxve94/4SVINqAImACbgxbeCEYbn6o2
DTr9c7PmsCFDwLumOSV8XWJIxgpU69HYgRr2ZoT+NVAoYaf+b2pS6Yfkx8VehYXd4Ib1/Oh5Y7j1
RoSwMkwTDSBhClTvTpU2Pi13WptGbjdHa1IFKyeZ5nLd9Gow6jd1zn1p1EGHu5jp3Nfq3dwMQQv5
NVdMvHdqPiIvrPWwUdtICpS7/McsmLHhm7vekvV9hfeiqi8744HYM44e1VKa7eaovogGkytLK2NZ
2WTe6OgYKE/XInShfvQW87wMCj+SjS7ovTJi1XqYVCx/HKoVXdfGX96mZiRRdlBoXRyidm1emU5P
W6E9jTrpMUhiKIstHPZWvB0fSXZ270Zr4DsyJQyEdZ8NsfTBYs3GHaHB4yuKifN/7geRj7OstA8/
384EoTuu6d4cs73vred01sx4TbBCQww/f9Y48PpyUjy6gc5k8mt9/9zfwY4KsYbpzluyFad0SDw/
TzgZFh8Bc2CqoNZWOnwxrAVBSbKKWLj0re7WF1f1Yh1xt7+eiPzIY+jm2Hpn2n3ZDM1TkrxiKTA8
D/WiBE0qHWy1Cua9QsqThodc0CTdjlGLJC5L8jXBfyFOTXxOGKn763qHlTGnz6B9dQVHGiOPgsup
S/81a35S+uQDNkejZKbvps0DlMV//e5ZYRSJAZbrvY7rrdR83b7Sc0eeZ4WkBST9wSyeSWs0bpb1
qBQRe3tUUTeltIUO3U6vY4pWVuCt9XEwy13RvNtrZ8ovo2CtXfmJVqWPp9F2vTfFc0+4pGW/BZyV
kOp5hX2V1YQOLs/9NH66WVr+RnVdBsi2i8XDphGlhF7tPZx52qYeDDq9A0wNXJT+Tfsb/YefZw8d
DIKRz9+82WriDzUeWUYZSOVmpxYSzEfTEFFje7RBTdAqC4Sz8dwqedQry3JIuwrZ/bNeLhdNyTMO
9xqMaBbLbHyaFTv0ANW9HD5Iyax7Nn6tQJRp+imA8ReLXVvdE7y5RtkA8j+rO4agAFWPCZ94VPIB
VSsu2FDoqu5r89jS+melfTRwHgTEAO5U8M3s2ORSsH/T11cT8Gr7LJ3pmxFHVz5OSoEZ3h7B0TCa
jDuxFIEzw9ivVNPz8a1M36vWdvxiTLTTBAMo6OxtCDOsxB6WzbMBy5Q7SHbtocikddaavPDz2c0g
RU9nt3Krt0pRr46W2I9UBUWYX60kuxj4a2XLph1l/aUMvzjNsl2/yTb6NKhF+kAQYX3ZKuU2tAxa
PZHk36Z5mnUrO6OCjjW8EMhSITQXZ12cCTZyBzZi3itI911ol6+gDbrWhiVhLEupRckCXNN/mEMW
SvHHW1VfUT9UfKwbXY3KhkJj0yJmbYcaHJ2DCmM2NW/dSgXGmKNfEn+edjskpiYVmrwnvTL+zbnl
kwXxyQgiuZZt6xxNvQ3aLdvCdWtinRYUe+dJi9yh+RiL1vYta8pP+A4iPerYZoShP7TM914rzwGp
quqHabf+dmJYk2e9qLvAamvtptLV5tLLIXgIwBevh/cGfBeseJMzyBjwb++UW8tuPceod4lxc4o7
DK1xmLT4OzsOj543VtCU7ZNTlr4pgXzbtAj2LRBjVdwCgOGMAglkZ58Ar4eT0lnRpsoYrI5dcV7+
2At+Yx3G6S0+UZjY0oTUwl+bGvewVjy1g4DzhqmC0NS3NSngafwRXkcpQ85q7AjvvrOcczIuD8aO
tNemMYeINBO/XfkM8hJL1TLZRGA1icYiu28aloZDCGm7snooE4DotWIGlreBVrEx4EEVgq8c5yL9
HvTsjJPrEEzJtMajfe0ZTx8a6npN8QBSkxcBOLeA9udV+o31DJXVsjxAUwCDKylUEj3Ssywu9QTn
V18TCmNmh6RFbSAEHTuZCvVVah0Z5L9pU//eJRaTvXF3dDBwzFbdKkJcWcaWx+yRfM5diwykqpNt
Xbz2Dmi5ha5Tz9KPnLBIpjtFvQdKZ+XN+UW0+Z25xKrWOeFQZFxaPRDZz80o8fzO5vRsawpRPfkf
2ucjVk/XufK4ENKlxQmAG1RQ7YNA9BwsLdLFn/t+fgAgjaDMwDgnoYtYjlWZxvkM1grZAPOM3aUy
yavPVrEeaSzPeVfSqmo6O6Wzvug5+Q/lwEU6dwrudQbU5XKGUDbLYcPrGMcII1UhxjXPGpKsGwLH
AhAh1+/H1pAPOrOwVrjBWmL7ItnQ+eTsExa1rV9XoFkJAy8znqEQOun6Zo7quW2vrjPh7CsR3DXz
DNFWjRc13U5JW4VpwzajDjbRx6LwN4CdA7qBPTLCq1+17lllIpxTU2MHF1huUV4YFHW3ovmHd7H3
XvWFchlNqwoMT6+e8oFEegjll8HJbh7JlQyzNO9i4CYse6V9ZokWsT2nc4B87xtS5kS8U3Ppdbc7
tANEenVJuA4ro79TtpHIZUYYsDXAZqxpSnwkOvJu9Rz30poHKnL73tYaNuXEeM3Yd+zyY6U9e7Kr
7KT26XyKLLOEqIYN4C8tt308VtMPqW3ZKXU9HVJ6MT6tBiR0ckFiZTLCnonbAEl7bkXI7JRQhtBT
bX/LblPx2HrHuvxFBFUgU9s3l4Zi7E7qTGLZZ8uyjYGelyGAdua+4QbmHUmhP20YnQT1XFbhalNE
SVHIx05FXNmTvBsaldqd9R2F+flqLnBxb0f3Wde36WhiGQVJ5vcPIrSDzE07yIcfcIlILEbfzAdS
ZrA48Q/QzJtVjzp1vW2OIV479Uj8q31bCmM5NguVvuaQf8bFY2vzdlVnNzAJRjuOijwqmvoPUF15
V1aTc9IcjQAnY80ndYNxqop+RTrLl0101142sYGhRXuiJtMTRM4FXgv6hGWkQPl6zBKnv1pufi7h
8seyhe6SFkl9/u+No9XNf77dJv68Ga1twATtYvawK/JG+weSjva5y2OyU49CNiNarYZVel1o49bS
d3ISfHF+YKRODuR5lfKvRc7GecXqNc505neAIb8V1bkss3VvraIPvUm/uYIs59bTSmbp3uav5Gbc
p0WKd263lQ+TlN/L9ImwY8Wp2Mjd8t1FQxgoXsF2D8fgbOTF6g9OD7F0BFfsNNdfxvYkMmahM1FP
Qe/Svqg1DcPaq+Nx7UBZPbV8arVbqbJWZK1Y7ifHftNsr0HLXGzXiqzxORfGvTS7V+Z/CG0eOn37
wE0Tp9zODnJy2ZpHe23lkUOJr3npBq7E2hsjbWn2V5txmLVQ8OM/jTmJ9PRz2nVuaNh3miGGg2nR
FHCC78Yok3FIHewUp6X4XYxeft2wjPbTbWaLK+0c3QQcEc9o62epHBNTjqeBK+N9Q4NJFyOfisUu
6dG17LhgRB6ZNlzhhnQnDIeaO6OsuCmMnHprN3XbskO3k/3EflMXwF1d2f5mHWXvtvDCoy6FCnZv
TdSftYPpV1t4y8XYnFiqRYeJ6nVZqDJKq7QepROhMPC7zoC3xYANQ0jWf7qmFuyGdIdHqSqPw7Zp
h2lX/7a6s1x+vqrd6p+TuDb2XAYu7567Y+Bks3ZG1sTo2MmTU12ykvWLx1TkMOqJdu+ZQ3sY5QQ8
luqfWWaflPQ4t9CFXVX90Dc6Tt0ZI66DPB5wSYnAe4dgnrT1IszXcrKBe7O+eiM4Jqz7TkbF5NWP
jjF2ZDI/1PUKDFCqIG1af7FaKnFMzHKCo0Xml6J47BHHYMM42m86YVZVq9zklskrZ8AvZyrtY0fb
wi8HZHHdzT1V3d+1NEklQ5bZ0+U8wxX7Z0q9fJ/a+VDaSKESV4rHzuBlrds/aonVq8wl6uSC5g1q
QpE/rLVmnmkATvqPW0uzLtGPNfNAADRVQUbnD2n3+nOfM2mYNPdMEYlF/lqc+WnMCCWdUEOHxlRv
vuMUw6kzu4/Gq86dtUHPWwagB70bI4olyqYkuSUkJFxleiT5WvcznFQYDNe0oAj6iSX/yCr6zACh
UkIhYkYZs1GnRsL4NKtYkrdQJpbkrNBVJD0shfmpI6gxScuTSu7pgLbP+TNySPGqh0YFFQ4QAIZE
Z7wsWRuVcrnD1eOhxolQ1924Vj1yALpobUkOyHAxz4t4y/4koA6lRz6Fox10oz5MXhZ7yl87lRcm
Ig9JKS94T177d1SJDkUt8qpXxLDaq1zHj7k31wdtEBdrVrIn0Q9vpu50V8hngMjsdOdm8dDjirFh
ySxfFWe6mzeZ0Nw5Zznkd2zbh1pk5xEDLw+XvqbEaj4XUdsfNmU5ZPAVJEKGpWmmqGnRmXZLvfhe
MrKrFFpFYo6zBn22Plork/XZYVBgLdaBEKo0rsrcCZFNiXulx0nGQiuca10TFjhihdv0SS/C+pij
RJ1lsJjAGKAMxa6EgD0zucNDSTGvgRHW8kHrsAdpx+Hy813nUBEORQXBbClNtk7kisnsuPdS0/9U
WMUwNOmhl3HPUov7JdtKpu74cG+KdWfmisvKtEYW3Ih4KXTnlMHhna+i/oJZ5Ld6FSw4w+WcAc1Q
B7p8LfCsb3URMLiguXhOs08prx3ni2sbUbGqdAaVP9BXGuRWNXA9TDRhMJuB6mhrkLyrfcnH/Uoz
KJOdigNzAfIBMmssftyQxKFgnL2AOd5hElm4Jnt4e1x5f4mzjYi+CYnLCt1hPuatczLpcmBhBJbo
sC0GnoLWro1qQKTejoxEORk2BTiSqxjBZpWXaU7O5cSDMlkDMgm0iJ1muyc/+igwfr65fLTp8kfV
frduGjFUDdkIOXpiLlCRNUTN4HI4sIQ2znuVN4IRKzczFyoDoGtbELo4M9Ck7DTnm9OoYeEMh01T
DwIau1VsDMd+6cdW4xqyu5DQzEjL8jvk3XGiaQdvHC+JIY+ozKkb4HXBNFKnOZD8Re4+zs4uzfCQ
kCngpS8Tk459QImJXYAtld8nL736C4iHf5nQfGUC4Cv6qOuIFRYkEugyxG//BKSFpwcdVDQ3jD43
H5iOJWAMh3YLFYdLAhOeQg9qhVCyQtLtCPa6IkCoGmkCmxK7OQwJjlEGBDSIObTn0UJHpe7nhP5M
pIVo3ogU9rMCOsjBbkGeliTK6/SSgaM5G0a1tLNSb2PXKu42d/FNqJhNqYcT0stlVA+SQiYtsrBo
0INyjux8wobQwkl/yRyIBpOFsXRz1rM21DG3k9RBqpYeE5dhsdKc4I1ERd9H9iLPtbFdeg85Oxbh
OxbrcUQsVjlCGuKCY1Cb8DDnytXoFQqm5GOlHk0w/thOi6hXQT1srb9TEX2NqCmJXMcdA8TkbbA4
0QB1SOWg5eiPMP7woEl9ex+1u8NB286u5vePeXsiPq3EDKlZjvb4SENEVdYL9UgbDn4qhuJJYI3G
nLe6NAX+dwRrDIU4wqLwNRgfsh3hLjaxVwMQTfe2cXIF3LYO8+ICS2kZbUy/dfPWmoY/KS+JBrjU
0m/mVqiS6OZ6MApN2FsX/NCp3D5Wh4+WtXw/zvWYRAMAsKWQTlilF1z7Y33UTglpS2Wm9FwltBAm
vH2P6V4sZ7Z+cuLUoKDAOrnq6B0gjTn3PdTAYBrHl4ZOfF2GNdSXzLzO0w+91DDO8O3zO2kJE2Ns
ec+wFyKQ/kWz4buNEmAwne62AegykQm43qPXzIFqqpgx5/uJA//RXg+OJedrpw9m2G3E4ZLgfqpb
+vuu9CjBcLL7VqtYseDvwAcRoag992Dq81/TM7XbphqYDZQwPATX2VYMT5KM8y1pUFoRUe9IkICx
PiwbuIEtoHqmNsYQ9LZaOt8nme18pJYMRqOD2rNaa6zbW8HGM8azecRoQO4kL/pj/HlVnAgz07va
+uLT7JpANNaztHEwOacmhEQysDHSCHoj9Co6ujcrwOgOeqIkK8H2Z479e7sCEp2cMmLtT8ZYm/3a
+r06/+zxoxZXnPyMPsW55e8GC6DQF4zuvhxVDzaNonSq/HagUlxZagPa3VVEnRlDe8m9tzQLhfuC
34yWRIV+NsdDIo4ty1thrWG7PU7ee9c8LMQS8LsVGfNxOcQ/kydgYqh0EKu/Y/Cu9m1qL6PhsUS9
JPBHaghKj/1w1r37HLpNHo/Tt83goaQma4qLNZ2K9TyxUUJPwwF/jU3vPEOuMfX3pXKNq5tpr1rW
6f8c8WdwEvvv6lHCE9cj3hYn64ACO+iPjntObCVQnQ0+m16GmT35nZ4GymNX5UHO0c7dSsIlyUJH
W4xLT/8K91/jTcOCg0+th5p+hli3GbCq2V+YTayhJYmAFbUTr8SCcU6n1UouyqBc0m07cuYXGHKy
PK5SH49kYF2GVmD9MeCCW3HGasqroq74Fw/JJ7NuduHykpJymIvHUjb6u7exGqruMp7UQrtfZVae
1TIVNP0koBUTkJihvdSpujyIrD44ZnY/ufn0vi6GPOduawWGprzh2jo+WuWSR0WNlievPyadYOub
1bw27tuQzf6yThCpnjT1tO/0GWi+y/W0UzEMwVYI/phDzxweTMoyzelhivtum5aBRhHhG8x6XaMd
Do4ov+Zl+dsaKrlD2fTaGMMQmM3sxqXDCGJbzI6oEiXOBWJKPS2XsIAUCRD+rjUPKi2LsDu/L0bl
wKyKcoSBlO47mfZUDAr74gC5UwUognZQTBQdEDAm9R4CGeVBPxZLrEOib+HhGYr52yzNIUAtEWX7
8KxmTCX8CfNAyDZmcVvLMXITUVxyaTd+6Y5tJJy2j+ueQZoFD2MiG+4Co8sHgYj3t+WMNXl4xTnR
qK5Wf2ZmUitfXX1TMxeahwheNmbT4l6lRS1B70xmL9LS/I1FFsJf0OZf2TbxWT6NTC3/jGr+blDP
tSouWAQhmBpNrW3JWJVKGxJuhz1nk/zdBI6bpasuN5caZIU/M/XJnUBv9IR0IEga3u5S0Q1aw+zB
GdyMX/v9+MuUFytXtSBTpuEoLKCUgUBfyM/Vk5OmbznRv705YGv7wKWLcEOOgdygx9TWBqvTSK+9
RUHvpVOc1k1xhFAJHz3bgFdF1gdQyBj4FB3xgoxojQSPX2YOw3AuCi9wu5WJmxLsE8cCv4NOSBpc
I5SE1G8TAkRGpyQVct6Abetxju5sZN1qXqlSgR+gmJjGnWO58K06NZT2ZQxXTUkvztrddftfngpc
aJfF02JrKr42t3xqYM9dFY+zs9964NJ5hl3EUM4bOs2vRs32F8N0cPvPxhPrcWDppeN33ovFSHuZ
3rxEOnE9ATQOar28det6VBopnpaNvcDCEJZBYRNN7O9nJym4VLrRO5kl1kzKvav/I9vSDnPxorkU
XcS50O/B+UvYLbdE8aCLGq8Q32xZRKubfm+TtR4EXacnOnGWC3AI/Dg/pwVAg0rdG5SNlpNm9RtX
djovQdBlL9W3nEteT1OTzHolPzCFi725/J2jcIRgxWdcrwAs5l+FyjuRWZRkd3nJzrfUU/Us9dch
LX9ZzscgXqUuYgLg4Y9NkMkg9m6pr6APcL0/fd+TTen6pv1PQGPu0zLGOeKYMB8AcbJ6QGuWkKC0
2ZM241oUxV/SGiHS71jS5Nwcdo06retzprVgbf3yhHerMZVU7rCOVYB+Xmuf7Q0ebrLDOgqDv5O2
eqeuqJqD17uMb6yOJgHD3KlUw1lN5cnutPpVuCAMWX3XFOO1GbIixrbfi3J1Huglbt28l8I4oMgg
gc4HKBtnUwg1NmSpiRrOwG0sGUwzkYV9oLzVDP5V2ftOYe9y42BqtkvTUSOOe1xtEyWOeaPRlEQF
ds+lqT95ihjjUZvFeehtcgqd5a4WzLqsaiBNvTAdlmRSdBTKCyZU3evWlPIRJxug/EZ9SAb4cGpt
Tp+mZmrBSMrPxars+a2dltjaB6Hp/CE5eBXz+zpVIvxSQ9hbEbMganY10CEgbJ0ITQEJ9kEkd8qr
PrEmUHlNHXqF6q/FgCXQlumyaBzEpRW/KtVbsKKi2qkcM8p7+z1JoJNMTnvvtVuQtJlz0mHejlPN
MudSu86D+Vni7rl2wA8ov56VjKVlUykzUCzh7Nl1F9BjGDtMRBmDt8YdephtfVrNgvHKXzxcj4ZN
RLVsgW8p9D39vpIKg+kl+VwdD/24cXaarw0ia8pM174O7bVUDVo3g5kgTJEt36ImTd9TJ5ufBPDk
U9ZkA70PAFS/4pfrJLUCMXG2n/DZhIqb2RKihPWR6mSv6lGzNf5QLUe4re2llLZ6n0zyNKiA0KXx
aqh6fzOFyhU+PivGBNF2/tJ1+0vZIFZDMdMC0fxdGn1jBOLBxcEvDkL/qEJ92YGE5Qo3C1cEGLU+
PE97IZNlhLjmVewrTOBluUS1HEL2oSuk8Ws3d7FnuRdj+d3N1lO3ja9G92/a3MuUNzAwmuPSZ4+V
FcNrr44erFhrwESgH1P3nEOfCPNSaYOcS5j8q7J5xx7pzUjdV1KbXxoGAnZCtQwl0nZIwx3R/8Gq
NdywyFTUYFteX+W+JIFs1oS9e9urs9YcoflugwLtFNWD7mT92RA6liDzFNum96+t578wJKd4nSaC
ZieKAWt5Ih/9sRk4KtJa33pdPOmF2JsIrCiYkmvrv0XtTvYuf13Nf/m23Hs2kZ1asUUGUGDaOLHV
jjLwhAgUldZd4ohqoatjDnKdJglpzrxUXHZxstQdhowTymHN2pjZ9suRj0M5oHoLCot4HK7XLB0R
sGs3bSzfFt7VLZXmfEjqhdK5nBklYFC9YMFOjudhzQCY9iOU0S+m6R1uoTc8e3xzYzKSWIyF9QNu
E8ahk9vynjGV7zL5mIpxu7paWFiDRHiAVfbcjG0gwQLu4WviVbG4Nqzu5dAIJtt2Rl6suZJ/O2cf
nmWPcbPW3WlqqQGtB3UnTQvlvGL3FI2DqwTtbGBkkevdSRH43nJKFwdlHucohwxDF7s+5u7solCa
yNyoI8B7jTY2JSAnm2zjoe9pSwqF+mU7qt3y23XSz61Ofi+eB41lP09Eqt7lndvCAe7bsOkt67V0
IeNk7OuG6v0pZIb0sPiVtzNbM6R3zthGvZcjq9gE9b/A8EYicfiwr6b7jaiTqzUjHPoBD7TQZcN3
w2Y9bPkh/QLqcKZXWGYcuL+prREGx6lvYhoMrLgRA5e8LOm9YQfQ94lqDmobXziKd7QHmHm76GMz
6KnkYcYe2Jm+UnqmectsAOTR9TxfruAyDfM+UW7teaFiydv1TtchAYicdsjROoonjzGb4locD4de
R6SNcRa9MUTziEue3KwPVL4SMgG5d1JKhz1ON+8ThVV7Xlfdr5d+Paj6jFhjG+f3qhBQzn++TbGS
vCyygGcHrxxuCGmGqGAg3FjLVvPBEo/7n4e22lLPPzdpnzyDEPVnBTeQp2lIt2O1oE8xJ6V80vcb
OJnLWW7a12QmawqsZBl3rQmksr/g52mGyi6p9+P67dmrvLQ91HWyXQAP0+uc19l13G9+vlqN7kta
SXL8eVDbvWt/vrLzQQ2rCf/A/z7w8wKjWvsTeecf/+cH/Tytl48VNvsP//05/3kNUJg/DhYZnfsv
/nnqz1fKANOOOYCJrv//v6OfRxVpDmeCPv7Hc//7PmziCrSpdu/+e9fPV9m4qD7uTMjx9r/05038
/FwWqCLW5VwHxeaAm//cOYlxvnhLziTmfx0Rsqfbi4fE+2gwm7OvWMtpbD2L4V4GK9XPorUqI/i5
9z9f1i47ftZMkGKG6cFrHabf1rKg2hpmxKYLUTpG6rzWvQJKI9fPEmo73JJJP/w8Tccyv5kq55a2
+e88cf4UkIAvSqXZ8bCMv3JcMoUPbzC5VLODZg72b3JZ95ufO/9zs7/EtpryuOjJ/c9dP8/4ee7/
eO3Pj+7WBQcRJbu32w2xhzCaF/TdH5aSiN9rPcKvIy/uwXFdjXm+nYHO8IBhu+8avIiX2Wqts9eC
ljJ+0a7JoEz3TaU7frUa6We+wfYkk6S9SI7Vu+W+/twNq2M5DVbphT/fDiODHAzY12uTl81z4mQv
P/dD/hex3AzYi2XxYtawCBevghhrS/MiyxbajqElv1sZdWmvfSU6G5ckWpViKi+v6uI1wc8DuTfE
pjCnj6mi0C0I2ITGAZ6VW22gpmX+5ZJqF/ZmO91p01A9jobBDkziz/Noz19T3XafFeIKKyt/GRWf
E45aTszM+Nm0uyViLKs8FWCHvj4vCBh6dYhHdna8q+QVA0qcvfAaCmx+2dxnb7rCpHAlrESja6IQ
8XY1TmXjsz0h6vahhoC9FGBsQArGY4MmO4LF/IEYkfQKCEwkLu1JPdBVsuakkPkS6MTEgGMAcbiz
mPy6fOqdgjAoIeegV/tvMyPtoN1uxcp4YADMDDTdCGwlP06Ee1DcMI4olYNWWAlUtiquO/HWa9ax
Iiu8SCnnW/MbBT3kz7+mQrqfeOlgBjFVDSZbD2fFvCNjL+5mArJ08hpshqxwO43BvhdZ9cxmbo15
WEzggVDvSC5sYlQBvS+jnqTOcJFzTIKBOKjlMoTz1IcLKdquyDZoEeKrybrHsWnQJl3N0rubVGnA
eFj+UF2iyWS6Tpd1y8a6ONcuDJcGzDtIy9ZPZ5OE9pqhVU35SX3V9so1R7FKQ8fUbOzj0WEprbJH
S7ihpVlZYNYI7RNQaNooxCgpV+z6UOQ9M9g5o7Fx1FixtSGchuTDGamFSgm3Dg2NQCJezEHbbE/e
CkzfbcLHO34MoEAGThuU6kgXgvoCh827EYpFLGXc/3AI5FkhnmQrs9QH8CAFq58PjveQI6Lp662F
Nes+C8QuiSoiZthxanuvucIsa6F9Kt0lVLXtOniV7/UUJ3sWoXSmOWYef0xpXqGUSJ+40ONKA2Dg
s7CLpCd3AmsGaVJFHwzu/PO/bZZvTyO0yYD2zRR5b8C9f0VCV9c1McbePadO9dKs2rn1/ihF+t6w
5flpa3xUtpH7AdUSLMTJeKld+ImaRCVmnCem/3afVQGZZLsCaAjo5Z7gejg5wn7siow+mHbWsdcH
47QcnZ6QZ0ujVs03ne6uftaHF/KlT0a93toVzi8O92s/fwnb+ZzWYJmPc5BBVZ6zAgmuU2t+x1DU
6N33US9ipYnsBoIspSJ5ULuD+KDtqC5kXDbcGyws7Wy4FF0/j9bZ4By1fGmYQPFoJWgiJ5RDUfH/
SDqv5caRLIh+UUWg4PFKAPSkRMrrBSHTgvceX78Hsy8buzsT3Wo2gbqVN/PkaGSvoJ2AfSr0ZNOG
J9i0rx3FEaoTP2W3/+9f6fGlujVxXeTF9ZcfT4pkzKywEJ3DedB8uw5Vd7anjA8gNflRl/S5z7SO
XXhJ2eX8Dy8laYNSWx9oKg2xMlJfOBfTwuTvMLmt/7PusuJKuvr2/3+ZI+RoZFzU//uHamZXnmHm
/a6sm/CZLhu+SDb3vv/+KR1J9T61+phkPNc5p5LR0TZ4unSAZ/vGdupzPA8WQcw+oAwlC47O+t9E
S0d7Q/wbQq4TR9o11gt8MsgLWPsxIspv6kIzruQxndpOSk2SIosteRny3P3N1AJumImBSdDRlo8o
7Nx6UJT7yqNIFLGATOt4g0c2VMZ5QXvi67GU8anC3ll19nc/Gt/h6iXOqMWpmxwsSbCLlIQMTfs4
QzcghbcrRX+R56hHTjFw0wWmL0g9SJqxnMeqhUaRFFvOsUe6ZR5lnu4t6HakMU6if5BpenNsDuOc
hH5tmyvN4kNlWqY99auRA2cI4yTEA8r7eu0vNV/x6sAnQdxOXYvsoLRSLNWSGaB2sWKekuY31F7w
WLndeFny6N4r1n5u03NT8Ww55INH8swbPOK/2rIqljJ8pDzuiVZ29INEvc7d5BniruZUBj1PWvRY
rlqdEjcHa46fDBUhltKeEXQ+7XtvGol0kReepkTc7OL8V7r2JBm68SyjxTqvGfBHt2sJjZcRBe36
Y65ZCWf26E36yeiZo3kzUNvt1VhvOW33RmqeF039cZTsAb7bCZE2w5YeqHgC549M7DU2SlRwoWbB
NbbLXShacBMPlsafLaiTCOdjx7iE7bGRDObvekS77rAcG4PQFm+NWmE1JZb5aYIy0wdgUznPgmrZ
6snojeFdlV2wmVrivislDOglLIz6WTcC36yrTV+Zb47ZuqHKr1oD8p/+IigUScLqRqQ+C2yZviXT
vAujLwU6XZo+aDm1Dg0XkuAlSgg3VMUJtfNAYuVnirks54i6M17LHMLOaurFqI3XsfvVWI04+MJJ
rPpldHKCvyUOvWE4BJy2MRwQabxp6Xw3xSEeCh1bZWlt+mZF0LZ4ZWcvzhVwBxmbH/uQgv3c2hLD
WsV5ZKRPZRUCSIkopm8MzZ+nndOkxzZON7xNNrpgW4JeO1bquVkYynmHSbQDSkGEXT1Kubgp/oD+
bEq+Q3mr7Z3l0i5sPuAhsWpOC9PnDN5NsncX/vgdppxgWkPr/tTJfSy5woQYf4py61gfQdwwEeM4
ZloVte1lximG1FqGf47g71fFmsDJEZIBCo3suErvZgWuleWdCZgAZfQ+i34/lJzLtyytyFVaewco
hrPONcHJMe0NTqWQ2pCWx9y4t+E3dx74Ww2CC3sZpgMnOapd9aAQQMhD9nZd5K3p915i5k7oNRuP
wjlVJvLRyOPvuDOGi2SOibRCMqyqJ0z8XtAVfu8g3fHD0VgQsx9iTDzbSeKKObs1CMg1t1WtGrdF
h3u/m46hdpXN5CvBg2p/i/leLNfWdgP1ySBDkp6VDMhBPnkSE73qr5g6eoQ8hRxOHmLGUreAuryq
IVw7kbN7iV9q0rKZIvA27fPo65iHHhzUm/1SZbqXc9hGPW5y2t2B8jzr0b8qfjPU2C+wodj3FgEs
jOlHcM5T5ZzCubnboPBgxcGYb+LPIL0t6h5NAUg+G7RhZS+EhwyletadrYHNOgwCb1xAcOJbxIc2
A0wPCmB4pv04l9EbgMWbDOSD3pDcrrelLXdgQjDIOFddeST07dsDOT6zRLIuHmRMQw42PfyLBHYX
/Px4J/Mp+6iX6iEIGwZlcTHI+ayOHfZfcRWe0jG6jGr6oWCP1IzynkdcIII3jA5uQMgqs1FwFvZP
1k3PJpAR4Xl9KNT6TruthzMZ4EC011MSAZIGtE2FFyQPxmOUFcam1a33sc/3Szl7ra7hbScfxF8e
9Q/Uw7bxjnv5FfLwRhEqX3A26thAsrZCYg9pJZowmZRKdyo6uUMpxs6pmnvkHvZl4m0R6muazBi4
H1OiNl3Hdjpq72aYfSxxdgpqjB6O8WqpHbVG0wN6Fcml4NKZ/P3KAQiM5jpcg7GDj09zqIJMUXis
U4H6MmymOuHVPbmq8RPxJkls/cuscdyq8rtlu9Xg1HYq49RMgRsN7YkQG9qSfQkmWIBqlvtKp1RE
OuarpYSHnLgLJarekpmRb2AvdRRUy7LfziZ0OU1eW8c6g0wGHWXzi4c0JbE1bXb5ULxAXrnjxlaH
4bsiMTvwdpX8kuUakZGjRJTPWd6bbhFBp27O9ljtdav9m2FW5GsyyywPPbVj1cIaEAtBs01oxxMC
ltMsr2VTJOxr3mVwJlxCrA+0kRvL2eV3rJLhYtW/tYxQPDyluaBVbep9ZaPko1/4bfBgLypqUSCv
wU99olzvwp16B63Gj+j3HLuOPU/+lmI6anKWy3H+ZCigGzFtbaYX5FTPOsghe2szrP299t4RW1QA
FrMOyT5NpYFBQpuS+IHldJwTpuN+Df6xnvPi0N4pWrK3FPkgc/ZhM6b4iWMHpY7KF3a8aXObBG4h
vkRpp/CpRQcdOHSU6MIrWo51DUm3V3dZyQ0NGVp3nov0r2cYdCY2rio5DFebWDwx51h6/6cS6Y/C
4jcBYLh+jgZKLcGANr1M8fxAXfA2SjJwBA00q3tLEgc36a4fX2uu1bXI9krEYEY8mDH3GMAv0yia
Dlg4O8NuDVZVVJHH2LzVSPXDkv0aekouGDyVtykl0AqGIOWqq1WT6xjhbWRxKUROgd9xskJclezX
a5wExSGFQ6GQXWTv3rETEr0naKxFE9yoNba6lOoANwuCN0I+L0FRVWiCxNylNW0THENlmN+g5PhE
735gxbw76QkBl3BM+FeqSC8Kmi0WjDVi8u1kGLRIvBxx50fts6qoD8hAxrbGDe5wNxrUEKN7/kvd
71YG/V4JiD2zAQzhagdmvIu0wZPOnCLVX2rJdQSF+mYY8qzUC7GSSESn//6jJNlninF1sy7emC98
d0BOpCX8i+hxxOy3JsuahjlMK5+G1HprLG1PgYgXZLzwU7FSHjdjPR2dBZit1u0WiibJCJV+jV0y
GTp2QFheDS6FUXuM5oNVh9sA/0te0dohsNgGlWvHOf5F03lTHe4quprgNqvGndpp2maq8AKLMSYW
Neh+OqRvzeTQd5rq7EWAWw5RTA3c/MWrGahWs8UC81jpbEcyK34d4+I9IjOmJF15jfkNOhFWB7W1
rXMxtIQSRHGpM65IICxDySQVLi0bAQTdGPBQLzVC4jglU3s1JuCGd7TEJC8l2HWri9g2hd5t1Aot
MRjJUYUW6AOVSyuG54epUi8Smlabxa8K7QF1S+wtZ5IxbTeXmML7gKd8XtQG+El8sCvll3bTpy7s
D6nBXSFbtgkbqyb5p+aD29vyVlXrWudT8PoE7GFOn1MMG8ASfK9MvyerBc4UJ6NHyMNbyl0kxpem
4aRz7krEbV3GDMzB2VyC7aAamymYOK0Pei55Xdf/AJnHNGy76WLsbPs7W5RNbN5059MKLG/QrGs1
2Nuopu1W19xplZ+HNPRwpT0pE47P8VAWcJmigaC14vcDmVse41oJyczVfmp9FYnOEhuVVn+ZzRem
sGwQ4FI+Uju/FsannH7mcuQBLZ9Hxdirzku1hF6DuK+lr3FyC6LKpYB8S2etm+Lmyed6gzHT7VHt
F3zd7HG5LluwLFiK0GLF1ArpvYJ4pvQsk8ZwVyU/zUWLOWtovQzU8gkHETeCGGR0+RxkAHpm59TU
3yD1Y9Q11Q2b/DTm2iN5uU3axy8y5ByG8burF4y9hjq4SVGjYiisj6zWhozKRmW8YKd/ai3KHfmc
Ok7ejPdQIp7Msb6Ozo+GADW+5kNy4WfbWFTSVhuKb7o3nb8i6JencX7qAEDXUPUm5tPZVi6OzVu/
uxTG5AJtOBvOWU3tvVT3E2wDynpf/3MjzNWprJyL7Kq3jnI9LdC9EvVszKaTEmfE13JftNQZsZE0
4n0b8prRq21A5cecZN4geNp8qX8sLdfA8CSXzFWZDmq9JY8x/lum6ouz7tUR1ou64mPGHleFnYIk
WJavtuLMYd55RLJ01/7qHgk5vItgxOtUYljNvJFJgOJP114wuJlnbA4wPmR7TTS5i2YFrVHn+BkI
8hByabnd8yvh5CY6zm9mjv+mZitjAu51+cMhA4RR90cl20f6ukBNd0udvBXF5LKa8SVJvX58NziI
HPEnkYKC+q3OzsPkkXB1a75BunjuxtKjpQLDrvzVrPLYUjoIoHKqQ89ozE8jDokHqywYIUrNvKeC
ON/W5EtRNFcFaOLeT7Rufezb+G47aysO6BdW3v8tof3AXplc5q429iyVdlXzOxdkYvUnU00gHqlP
Q/64DMMmWlNbjeKp3VE2+sFhjU71wZ+2ZvkddIyczYlC6UpFx8ZwNcZDm3E9QbDDuHvsxsPc7wbU
wXEmX8bsV7BmdjprE2GQ7+fus0KtxJ/ukgV9nMWMUYBVTsSxXWgzKKNxazLINAkoK/L5SfUvtFFH
2/xshPzLUJb2nYF9DGlf7AIz8IfOoX2saM2ndqp8rfk16pcnkjZAIP0s+Ys2RM1aRJq0OzYZT0hl
p6aHhBUyEo1/ZeRnar24ek0oqlcg0dfc+ptI3ztcqI+1vIcFCLnoq+AFL0efXPykGg/DjT+J35uY
9dDdIRu2X9VgXvQ64WjG0Dli4iQC2YdcU1WXdYLXjWQQuPTYmob+mO7jLt5N2W9V/RvGDwFqaKJL
t+2eyzjzpASMq5qHchyfQx21VuFA1XnFmlC2eFg4pxt4egadqhjk3qcsumIdbdWk3yx15rPMpUGU
MbrNgZ6RU69yzyzRGwmgDHrt6ZCgVDP4p5GX4LuaNtWbNhsEMKdNaTO045DNnRLvvOnNhMC0L4Pk
SEHvFLoVp8MPvYWMiueQH1pyNx4bbRNMHwKKPQSPms4ee8Mb6OgYvZsHgIV5xHKICUZFhF6DrGu4
cIvrv6bDbzwVN45NGn/03bowC0vn1rAPn8fwoI/OTkTdZtUxiIpiWCFP7pib2Tyny8OY8LeW6Mt+
TtKdAWRpABIRO90jWulNLgvmpxKllpe9KI6KwJ2Ar9SBEdoqL2kw2/tUChS18hbhvQBVzchevtpV
94O/ZDs20SOALdWrLTBPnPu3zCDlDgFwU80tWwKTl0k9vMlI7CY18aLcfuqECHzH4PQdhOGNQUdo
UStZ28brBvC74G4i1AJZ3eweIpVqo7YncFKvMKT2XBcUtpaR5iVduzMtXoQBsXveO3r2OvdrOKs/
2Ax6uGS2xqRe1yAz7j78wdamM+Mn3gQbO3I+dJFdFe6isSWvojF5Bh9N46/NOAels7eKu20tZ8sz
HD6Xtj23nf5sosnKcnSFne4NMG4drk2yRFhOhVtnXxYCAEylnYMTXDEcqpoYmRTS8P0pKe82zzeH
v2tSq6HAR4zZMcAiOSTUOSQZQxnevcXYFvlvzenYFd+GdjH5BOvquUxDVy0vKeTDrNjX2ezHBFtp
F92owvyubYA2/CB6h0AkfD4ev8UQoAXOVsP7GoMSrLOFvcwD7ms8RQB7GEBjttTYYlv9NVKhxuAI
razEjRK5HUYWBDPRzeVJGBr5TnZybJ+z6NnCUQ2HPIIf0MfYtHM8Dl3w0iVofrDh+jDy8/Y9aaA7
sj0KlDN12ZtheG3URxmnu95Ck5SEx4xHpX6GYxRso8x7mxVrV8pT3363BWu28seeKbq0MLj3X3Zx
jwvMtX1yTbN0G+j/lHHx2jQ+GkJ96dNhr6IkVtz+uBkm1luyFqtWrwPwr2w5Lo6DxY/MdMi51msn
AxErxbbU48Rp48IbNc8e7Etd2KyPc08CHCQrTv+C2M3Yj9ElZ/Bxxk+j/bV9yiHouH1t++QUUOc3
0vjTB+0czdPdxkZjswYblu4r5xZo8BQUb20Xn4gh7+Hzg/x0Nhacr8scdys/gM6TwQ0XNAkZugp/
PQlTs2Zxxk0DxNPgRTeYpwxCd/rJ5nQoEsxaBEaCkEw2J2VEmDNReu7rKFhTeki6D3zSbjjmG+q2
7yyxsXrNSHr5wRTUzNLkGRwHot3ZcE70GXIVUBzqj6tZ95OJVfTdBnecqxuAcV6FLJYOXyCYSW+p
fAK16aYZHo3oMNfJViH00VqYxjRWN786J6+uM3a3N6nnrIdAlZGnmDCqyfRHBz0+YxYq8D9AEmiy
kCDvq4QFssYKdTVad25biZlYwG3tSy6bfEc/VSvFd0oqncjZwl7ECQwi30Q6Klo1MikeLSvKIZLo
H1h63kHP6UfwnISuTN5+HZr/Fg9meqMu0FwjeKELxQ2wCxjMnO+AGDBtZIjEhVgwI+herKb/cjwq
XDWrh1xWxkHtzAMln7tQ626L3rx1o0LsdfWUCjdHL3fCn4GszJoIQ4JhVtPdgXRSsPDSkRk/fGne
It3YmkV8LOzsuR8FT6DmhwO1kQLjoc1Kja2IaT+n5T6znpJlOq2fXYrFBDwVSZH1gg7rOVafEuNr
4R1poofYafLM4HHoCUdGJKPLaNrn47Sd6+wQTMneFM8jV7uGZJiefQp9PnZkb9iQbaKs3I3OL5Ob
mz9n8Nkd/NBmKd1JwbaPlso1ndzyPpTDaz5ROW7f+R54Xc+iy0YqS3/RNbAPaZeA04ci043gIjWy
dquCYq+Y3CsYgk3mh2B5FXkD1kyy041YibPFzttDVF+HNPbLrNkXDqVQzp+iWh9NbCrYOTcOZenk
JkDxWREXu+pBoml2enZGASDYUu5q9ZFIP/aA73C1bhEY4dlcKGcoI47cbF3Iu3MP93hgMWOz3W3Z
5wRoVHx5u0FjCfBLKvLN5FtiFxnKvOY1yQ+VRzsjKoFgrgTq6jrjGNA3GgCTun8vKkzL9LFhS8fZ
PTUAa+Ash7iwR/HbNTMaHctGIk1CtX/p6P2rlFO1UJSBBXKg4ckZt5SAud0K2YETrgl87+l478tq
nxflQzS9aLaxsXsW1ilOGFeE829nF9TGTuHTjOW1lIKoLtidEZRAy0gbYTsiFxuDrUSEttZ8Owf/
Qja7u1MsjvtumOiyNY4ZSg+LUWXej6SZnNqrQp2ljPaSOqjWWtv/Lkh2eE/xEx5NQT1JQkCadTM5
sigefHXoH0deYKjY6NetDTZon+UKmBHCXVkZUui5gATVrTvJNwAoJpc3ApGXQp9g1FZbfWGUnZXw
u2v657axvpxZf2JRF7v+nOBhXqE+ReSp8xME7X2bO38xDZiVHM4Ct33IE1uZicc29ix6515M7d4q
2a3CLfUaq/1ASZP46auIz0R1ugvrq4NFWLm0stPqPJ6mat8l3KLtApJKtdfCxuOj51xiOJLjdqqv
OiALDbmevjyiZ8P72HSuQvqsiI2thVPAYJyuOzda2UHil2syHhlfoeCuB/mpluUWe9+OhI4QfxmI
rUEQcWoyBj+WcYu6MK8xc5DKrSc6H5rioe8Rb4uovCTCJkkwVPToMTbnFg1lqfVsZsqlNrPsSkSd
yKgajtgmUuum1V9YO3hVtTprKBWEaYFzKS3mmeSUs8NwXZ/4LYwnFcJWgCB1kggSbj6jak2J2Gcj
C/fc1J7DpcyfFWBLSjqjPA7qcY45gfEfYgisB45+5d5kIvYMPFaekPN8ipd0PCbG96Is+anIM3SK
mD1RrpTNRRpd4SI6F35LY+SlU0Za2MQTppKWNwon0dAl3qJWeygbgDpS028chXU5APdYs3kXojvB
FzhSwXoWoFNFohc/AVTt1uz2WPibk1REumX0wffLXJCP6nbRkUWNJroRFLo0va3RdDowq+mRDyUg
PDVDpG1LS3tmEfWXFnXPw5/fM01S0kD0LW3nasvdz+TS0rwkoXkN+/5u192/DlPTTnUU6Y0Grk6H
s3kGYYmqnv7NVqScVD07scN9MScx7gwKlnL2gCBB5vCYq3lCgK146llD4+lxEIEUd1Sn7CyC1Iuj
yjrQB3UcigTaaR4d7GSaAJ+hovfceh39kzrYF+w8P6Kzbk4wb7Sfycw+1IYjFo80W6lZfWNz5MMe
zi9lQkAY4x7+Vok5Jk0C3C6mNp6tjku/Zk+/0WgdlUlpgAaknyz9geaX2o4mDJ1LvvqtzVbgF1XC
vgUWLh25u6TCExzIEF9vkXBvT9+VmPhx3VQfRTxU+5Gq7bNWoDXE5Oj9bp6bSzuqD7iqSa2Zvfre
BhBXtar+NNvhRynML8ESTQ6kii0mLC742qCc04nlkuYkbJecGKWUPEWNYcytemH42IEewQy9hDDh
MZBqwrMnAn5aXP1aNZlmC2OgUk5vDkjgc0bp0CbR+wS12rK8YhGftvYa0um7a0qYYHnL7RbCEC+g
2HKN8C3JyfdumvnDtD+b8juWP+PyG8V/OrI49l3CGtSaY7g3GT6g14IJhODAezjihIuH8MsyssAP
SGC4rHAW8hRep+RkOVioylS+Gh3z3IDlgyqJ6pBHrGT6UbuUSAZlnUbAPtgcB0oCkDAMSfVisNp2
ak7Iypmujj0Z7phyZwo0fvalUqod776LxkVlv8zhrynhXjdtcwzxU50opvyEhdrs6zjjl1/4KIsF
DQvyUVkGayrFbxsaD9X8tzPpzqgVwDHgZCps7NIu5Q5RNhoVypBq2wLYj1drnCwaZuz3IaW4MwiD
weNrgANHSVM/MUEINtGJvOHJTKt/4Bf2RJ1b34Fz4g8tF0lR3buWI14nUapmUqc1o+ICPnA7k1rn
hrVWM56YO2Gq4qwiIpYZQ7GoraNQymUram4leG3I/ar1p7rMJkyKYaNN+U2qb0C85BqhUbaEzzmY
rRGzbJ0kXh5aV0zCKne84W42uXahDngkmuYirbxYCX9chVMkpDfWH3Jea07iREctJfc05SwxnbmM
9zYVpH62lIlnLbXKXy6OCW2O2wN5MDeww9kD0Vd7TQk1JKuGv7Ky3qPQmN1MGyjp7CZ8EuEpbOJ7
2wQP+hwM+1cs+DRIJM/ZUNg+jn1GOj6TNO7AfM+OG05RQ7czTL1CUw9CTtZx0R5z1XYOufLcV3XL
gmHlCWs8j7w3In+a4A8QM6I5VH03ImDWbYMaPHUcwrUu7nGdWTvdMmov1k2YYVN9nxq4JiuDpiqN
S18n7b5OAWmYkLJPpJClBf9S19XPLFiIX6I98/n/sYvbVXn/zNbvt4fwf5xHVIs1Ah0XEzcP0nBD
qCFhwZ2D4mMEt4ZdoEtyFRd9yhMUrMJ031f9bswDbjuUgeg264GcgFcDV33qGDpLjrEha/tHUUwH
RSs6vzMI24mIvCMh/TBkipYkL138FXgzA+w+gzEd1VH1KHAgREmdkFhw2siivmSsDukKGD1jahaW
wkq8WxTsh8UAdGSW4dZa7OUUGtUWHRGFvZ65ZMcVYkVYj+CWPtnpIClXpc6MxNwdmw3rs6Twmsk+
LQ2ugpz3VRlo8V4BLbEoFqTL7kXX82fTqtrraPDUcZv0udCbLhY5Z1uL7RS3kM/0ktdsqN6dvFTg
9Oe0ODFuVWYK3b3Jn4I2pxqhWz4j/PWTAJVuRKrKChcG9cTcvo9a2kiYXZ7CAU1MN9LzaEvGKE3f
OQsBLeZbPpqhvsYM2968iJ6OlnW3NkEbSUOTyHGAJKRm/O3nNV+VBFhIHELpT2v8hG2kjyeVXco2
1fEedIlgYs5g9w2o2jwX+wg9+kg8Ebh+3HtmE/IU9/AtFXLobaqZDxFdxJlurcUa7TWTTJBNHO/1
isQkc5VXmfhGhaRMNemjAxwItx0EBAxYguj/zivxifJk15ekCzAQNwigCryLaTH3gJbx72t4T3mn
cDcjgaXPprHFp2hDklw2ip4/akoAO0NxbvmEHQ+b7ltX2f0lt17b2QZCYPJjcg9kJjK0HKoLMk2L
BEKZCLUpz/QCdB6wC8oOhrMJUJsiJzaWZbSrIzL5QzTBOykSgdkveByV8cumBmqVjRSXCzvTXqmU
l4Cua/brfPOZxh6GShuOfULEumz0yc/WBRpzJOB/U79GY61z3Vh49sqYS1Q+PU2l8iXhQELyYFkE
j+7bkbz/YRkxdFqg25G5+506WLeckMWpTiTLBzBErlGh4s5VfKz6dK/Gue1iUaZhiIkUDo1aLSeD
sh0p2fID2WxXidy8pCTZB9Hc0j7PHhbVOlm4fa4G1Fht7JotUdx2oxuUHDelfePZIqBs0vedN3z4
GABZZ4RJsgM3x243IeeQETLMwp5G8LwixGvNNWmLNZBsVG92oKRYkCoGTP210MojLtC9NZktpOWs
ccdm8DRAQHM+B4dJHPqoOJMwa7xW6/YximaDAQwqg65nXqENfpezOVuTTwomkLI49DZKScb9mYOl
2IwJFm4lPY4t4pwaBPq2MAYij/BV4JctfKnckg/TZr8bzv9hMKXfWuQenAdYzZxTUe62UKSL3nlN
BvprSoAF5IyFAsi1TeutoANxg8awQNZPGwTD9dDAsFDuZr0+JtGIjVm0HxqWK0LyJ41/sObGbIT+
sJv/SkGOuHRSt08kP3d+0otpZ499uWVzz5VPjMTko4udEfiOmX29pGaPTSRbweXXBrHjDQvbvCIB
X2GaL8kiMW5MyothRVdTO/9nNgVJz+Yijp4z3qMb2yDYr2YXo9PCM6gyQEnxJ6Mxo4x+gYUZ+rOQ
+yh17Ks9/E7NII/jlPD/rsT40sSP3KnOv8XAKESv0sQI7gDRzCTDIEpBDswNPuDsAe5GtfSrtUxl
6CUiXSRj7Kn4GXplBC2AWRV6xGObo+rqsvABTN9qh55UIytvOWwALxw7vxXahBKpkhYPj6KeAErp
yS/lqoO3OAXKqH4rw4HbG5IFbTvklKNcfVBQnHaL2nM75tport49R2idHyTPSp+ccoh2Z91mfMkS
cWlLLwmRdxH7r79ICsO1gIb0bLNTYzWOp4+Y9Y7ogHGL5mrjWMLYJXm509LhqV0/qqFoom2DdYQa
ebw4dq2jUra/S4+B0cn0dydmpRmT2KDnA0UkaC+hbZExs7lh2spzNCBR5riW3C5Zxb4pktiBV5iw
w5SpOHyK7YhduHfy8z6G2TNZBUPOoqMijEiSuRXTdkShDHd4wBGxVmVepPS4sTuNoy4ZA8zhDsYQ
iIN7hcd+Y/ZY7Wqblgk7/yFUfIQ76+y1eWCfOg5v//3bYX6O7fndsFMYp/mbWtKFJWsVy7OzvIie
i7CViHUK4zTQDmkxmcAGV/03Kb/KErBkWKGkmAWZ8iLlGeu7Ax08y7HuUerypXllXHtNJEv/moiu
Y/o2PFPZjoJEQAMvbl3xaSYudJJsCREUXMUBwbZMA7HWn5bYhsscB+zkVM2jD+E0tvgaZlUA1ogc
11qXbsToeP+G7RM1NQCdqnSLW3lFWtj0KK7/bVdOwa4L4WstXfkmKNBBP8Ni41wCfE50WsyVNzjy
KAXnuqU45y7q0Ok7CBBO8Jpqy3PWoCJHydmMAa2LM8jo1Uczvjvh8mTCyeG2/2GOYBdM/M6Bwfso
7IPfAf63zTno5YTwCF7xDi7tXYPCajXUI7c2V3VLXfpdpUyLRwY1wZiaKRlGpDGlqgPpN2EYAgfD
YUH9wpvV835b2lNktM+kZNjFxg6BOJgR5nTtysHGdBjBv5qim2Y6V20xcq9rQJn2r+ADGRwjmTGj
mJ4plnLPFEWpzHSIkvHZoXLAnyQ6RUDbyT5kmdSXZsRCLP1CGuIqVI1vRaeAHKpVLMEw5jfz4rgg
+8e7mSMUrY2Rak20U0/DXayqD86w79PKcitXdMguaceXxZr4qgoLR31fkmQEafeC2Fzv1E7nWbMw
CnPYrFEK3oGTN/cpVFrSAk4IiQCZ801o4qnhoMCXQBa1KXip2UHOx082HCjFGIM2zNeuEGs5JpIv
/dqzYQ2ZcsaA7xoWhnk5YBmKbOfaR3j32MDl3EG7T4c1D/l3XmJ2wTGMWbUeuh6Os868OJH2wd5+
dvIIPiHcbNBxIdNP53hNXVLYWczk01D39Sxk7cPNiWlO56ZD2TcKoA/OVSOakDArOSkzFE9XtVRe
FtFk0sRcYikL2RdCxmfWa8Cw7KrZtdB1gjZLcFTllP7a6kXGzCZhyG8cgtvAFtSyqbOLY9/U64aZ
ZVPbmi6KYvwYh/UjwHL+NgaCkaC/ipTuuoEarUQh8d8RaqZVAIOGtR8WAzm5RBAbWD2oRUd9XEti
1rSH91yhPbwgfeBF6BRLMTW+pnRUCy65v7QmiXUV3rdG5oKd7fxNeRTyTmToRzF1FLfgh224eB2N
xBusldsRzzeL99nGIWC0q2n5aTvtpmpB+D+uzmu5cWXLtl+ECACZQAKv9F5SsWRfECojeI+E+/oe
0D599+3zoihSlFQSSeQyc465FRi9Nt2P1Ir7M2uTD+n1W5XNzC5HnPPLJk40dX4YzY/QZR6QdE3A
xQjUe7QhYpJ5s51zfRBPuLiLDWcxAQQDokcY+5QSlz55M/wcsbpyjqHkBAyihok6VvQ6/IzyzWCB
I+mC6pfbpzdoXyvCJR/CPrtUxvAYCeuL3pRXB5tiZkLY+1UNCzwGd97MBzdssDz696StexaibBXR
cq9DYua3IK9QJjSAXQzwUyjDAAfkhgVeEyuB69S/ZY0xQKlpy0aux4fKQaZxcDJsndRWjF2292ys
OEMEOMWUzbmv23QjgaDPuQgfOZRYUgqCqNo6voxE4vlR3F4yEvR6p0kvqbdXZYH0UoB2qByRPfjB
bejoNpMi2TcaPlgxl/Oh1ViGmfSwJk7AcmGoZODcgcoSHaNzP/r0dI/cNkrDVdMjOCirpyogZRFz
dQ0S3/5yaww2LIMG9A5MEMBo5PPwMwrxo7nesXM0W1XBoI+U2MeKdnfX1wjmbZWzcIyQc6L8x+Cv
kPeFDt1gG0CS5ryd0kwfe74/mSHMYKIq2M+g5c3EN/aOah9pOluj5JW4fJoM51WoZq5aWC0NG5+A
Czk6c2ummj22tzq+FSXs4ixL14EWQDVwGq8ztYgiuwoYzTi4GzpXey2h0G76zPD3qBxBE8eZJA4r
2mOyrY+15/WMo3/QWbqcR4wHMMdZlF/tG02K3FidILWyZKU9QrRGET/oG/ODU1PX1blqSnlsiuzF
COoDEzd3wzurr6BvmGrBDUktt/0s3sdq/tMUjNqzmLyhomCurlV/9o18As8Y/ObqA4o6Ba0jImvc
OpZFn+m03kmTUAY1eqHFl6cCo+IW4vu4QhR4UUP2QfgcgT/RF40DKwSSd1YgWHdiaDZeh1J4QiTX
cpG48lZ7kH3OBH+GDWgxi1lVhfWjmxRiiwR84WANf920PqYZG4WWupjMa3UxDEqwMm5PgYnjgcoc
nbu5hmrQcrIwhVMV5yLtBiXiCLLTLvunPEn7DRDmd7GMfK2xQ5oV2fshaU6UkRz7ufu370EOiyn6
bcglVw2MwL7zW8KKwvyxW6iJ5YSlqkbWYDH6MdAVP/S4W5Qr67P7q+wbpIJ2eJlaCumaMETYqCDu
qwBlWqzkPrMgYiZFfo/GjEPIRwKAlKr7BSm2dcZf/jRtPYOsjAa+HcBqselU1R06WT/aCVI1P0+v
XTKYhLKypM9GqM8+v1zfGYp1tX9O1ajIFyzevCoRT7yhE71klfaQTehutc0t+StqIg7nctBrN3EO
ccDSaJIlVpc6fSGEiri7uK0e0tSg7kaEWFrS35jo9unL1KdIspysZ/BSNSNmcP6kb/4BEe4+zlI+
uBrNewXivqfFICyTa1MzO96e8TgJVL9qs8bSh2ooy1NgS/WuB6ClbDQ8Khtu6PpZUWa/pF1XP0Yr
eki9yLnmCOemCiNoaYmXhYEeFgmY54TgCTZL9a6tC2iv1WtqOOnONlDQ+dTq6wCkU2jxyw9EK7jt
1DKb1a/h2L4WoZj2UcLywWo+7KyExI0wbQ2iA6s5yw8cUuNxEAwaGUBF7NCPKmYHP6TIbsK6/DKz
8RUHGkmfoC1lypLaYQrm+kzYzIaxmkUqkp/8BEcSntfCJGQw9RhsCmW+RR6miKnDH+OhRSfxwjtb
VqQOtIY3LJnmRkUBKqBmXpdO1xH7JNxV7ytrnSXB31YsuEZiYcdqV+gnWplLCpJj7we75a2ChhzJ
LJLHtjJqgo/6LW20Pjghk4eK7SHxRvriBYsZlbq244SRk/GZx/VLVaMAsJCFdzOqL8Y3oEw7Uk1k
WUPLKwO8d8M1DzAhZi7bs9IaN7K2SMGbvzzFvASpK2+3hKrLQnlm2SBpMbSFF+xEq3JEhEa3TGsG
NXNtFgGyrpK4TK8a7X1YWBqRrHNvz+GoJzC2SsAMLm1cQ8g6shHHArX7kC/L1iT/QK712KVx8dDM
1hOqxXORzcmtKFgHRwGDnwHb3Mb1knsmcfJop2M4PnKs5E337Iac1XM3IId2R+dKT30dsiHdT/78
m0GxwSBYfvbAKXGSUca56AvHYjyV7Ek2bau+IocizCcP7cAo5Dl3ypc2LM29NyM5aipka62EitDq
UxxajzA740NIl4UFgue+H02SlYqW0VYEYYJBmObVdHUrdeHog+w5PmNdBByoxLg1snfYIZSZZR5v
AGbEOzc0xU4G3n0EJV89tmN6w1OAOMJt92kyJls1BStdAxsji881gjfe9vPODiuAO5ALpeGz04Di
jc6Z3bqJbIlXO0l2JXr5Gg/6Cvl1fJgmllBalMF+GBoPLZvPK2M+AgBu1lgcva3Z2sv3GdJDO03l
IUfvaNYoqhRq4OZ3YGekOQzo/XKITqPc6iIkEQuGfq2G9mrgUYukTA4jJm8Sd1H0D0XxEQUFrBab
LD0jhEyI/YfpIGQYjTm0n1iOm1O+d8G1trMKUXBidq+pPWPfMUDjwYvNpgSA8BClpKRah7YZo53j
90Q6tGHzPEyzZLPUvkURXs4kGR5d9pQb3XLI0eyTUIB/pU2ZHc+Mxvup/s0sBOH0kH1KB8lVQBrh
RhhNjq0M9ZrInHdMeEzYRAmT1T0L8zEVJPLkjSTgwZtfp77B2ABELCMMpx2YW6UFwxtCjDC61CtH
DOi6JjAPiH9Xos26TYAfgEXwsOzmzINsTXHHHducjNKDnOFfG7ezrrVyOgQmDSbu6Br4FecJgJAZ
Sfw+icM/2igNggsVU7KQhKosYhPodeInwx9rk5YRZvTuc84UY+ZY3gsQyolO3iJnMtZt5Cka5Piz
RASNm+JqmPg9vZClqUdluWrswUfvIB7sXhZ81+QYD606ZhImrvKdW18XpJtGoc8gRxNW1fOn9wvf
vEQpB0Abc/VhK7eBAZKetWHXaytt/gjHDNY4fBlMzyjfMxjarS1m+rWciEYZ4d3WiODzYyRisXUQ
gK0dd6LbLhLqBj5FpgYr7gjHKiF27TZzxnijgVOEVb8EmtgtYx8NbTQwflgJHtchDP2jlYIfGolH
SVWLJZjXFcnl3aotiPK2bRvCdEbE7bAQRfYkKOD1GxJ77TjRe65zkJ2m72x6d36YsGM88z5B6cv/
zmgp8I1ptIiKYO1g+PYTKpwfugWNEgqJS5OX1xGLDSPo5bDE0pECfoEww9/AKHpkmkgvZxHidMQr
vDWbOIK+jv+xQL5JBj3gScOgZwOmt4o1ckKSIPY+ajhYozHNvihybL8He5Ziq0Pq/aYD5EaQXLz3
jScvpzsZeFnszLy8d6or6WaYF80JTQU4joV70FDX+yHhxC1RSM2kTkx3p8doRLOkjTneVoQOHXhW
DYMSa0lG716LZ0QL4mwydY8Ev5yQlo/pDRxVkFYLn8PwDy4V0NBm7SFtinU4IYwxQp1vy4kJD1Zr
JjyyPM+ida5c4x5DxISxXyOPS41s67LToLCxH/qoPgRN9DUFAjtEIT56EXdLZPov7CLMYTgwV4Fq
Dh0z8rJt/vi2XvaIN96hP4gOlw8SMwctnOxRohkDDU0Y6L2Ra4PYrAVfEIZ3QBjejuQFTI8z7y2j
q3Ga0Ep5bX/t6xrbVccEzp2G6+TLnpbf/kgUikvHN45dl1RPFSZofAWmGcXnIY6+dNCg8Mz7VysL
c7j4M+YJxRsKXDp2Ck5eFmgM4dpkWYo8uJIUAGg3EJCmkc5+eJIDDU4LyKq1nJiwraDEWIA41yow
x8ra7jed1zxaTAMbMfq3qM4JwzWcr96A0pMgp3PKQm8G8sh8FHI1amJodN1WZPXJ73DWeJhagaS9
e1Xh/BbOPU3Eg1NEV2X2NgZd75BDDO286sSvFd9CVT/jr8PNwoJUmogOQ4LkTzolB3XwSZ2pxE1o
npXKtF8sQ1uPZePImyNwyKVRekNZNx0B1jenhsJ3x+bsb+DnnMCuJ//5UNfQ8+D3jfRUHaAHlq67
2KrXkryOo8p0vE0Nkuv9qXnKZGMeLQcTQ19J/+yENXEw4YZpzhKXLUMMO8wyFstwyvbJqEL/EIvn
aiwBO8/kXGgWDlKUFEDBloVftfHt9AYQXz0VSfqKmOfFr11Gqi51DW/WGkxFtyStfAFgAv+IsaxX
WbkZ7VBitbk1hbdzS8Se0vWTPekpFOUZQWnDQBDf3L0gxBweJIvFDeolLnR5v3fMnDFZkry0Q3uH
9NCsyc9JNr4yx5MRm49gDjzosppVuYSh4AO0opVhUMtmRwyvQQZvWkmI58TmwGWFkjlY46fZCP1a
zU61iI3INhjIMg5o2B2ujwfAMuBWUsc9xsw9xSKtVwPk6dLVPxqP9GIUB+wUhAcH6rXIwkdPp2Dq
W++SgU99zUMc4/RuW9Mr3gH/X6WgeS7LfuHAtz/Stqkw2njDiyJgZ1Nm6odDd8O2ZbH59osLgN4/
13h3YSo5GKBtsq+Bv4ZLjgauRNyWKQwKAHZjwNEfMLhuWJQmKkovPGnAjxghY5L/kWsCi2KHmWeK
qqVTtrmO+ww5cbESwmfFOIzEJwnjkIcgMNPS0tvCYf6WtmhsUublO2RzJUwawJ4x78A2npvb0AY9
RvXpy+iD8N0OfC6OszgrUQzbMBPe2S2qz7BGl5MU5aXELHRpEnquDGCYW8FUawC9DzNJsufJHI1L
j2zt7FkYOpOGGQq+WYq6sxHGJ7AZqzBtr6SDeJe+BgZNB4opdDug6INNP3ks5BDQjay8yoO08vjg
iCDD/QVt2y0rYhoyyN7zM3l66YMt1d+wNRvk5BQ5LECPlMlfxlTyOsRKE0JHRMJUAfKz5Skfh88U
jzpNM4E6IJxXwl548z4CM2Q3yMag2Ud1ir250LcuQc1oChYFVoT60gtoirwZaK+q6JIJq30KEBsW
mCkOcaynVY3GOG0Y1qKavI1wYgiK31eXrA6IVcKeR7xBgGs7TA+6PBEcgbolOc1hW50kdPkp9ckT
JkITmzLzGE8jUEXtA7ocnu3Krqif4hpH+kC7WTmkCv1GM3VtCKw9Wm3FpTH15MbNEPb2MY6fIct/
E69MNje+4aNN+bWp/ExByW6xJ2TnMC6OSU7yl+zNBoY319v4oVXtsc4hUA1RWB/h/hAhV2Y4oILu
JVGDcdCGt/OQ9aZ5Jd64XPwtyRM+FCKtochGn0ke1GvmDUAH7buwX1G9pTcUqjH5TCi0AwMUAVlX
d207+W60pxcRE8A+WVN+gFyAQcQYjzLn10VpAZGDGQKH4y7VI6mPXq53iA3qAV9kjyL4pAwIZzKm
AFmMWo3nXtq2zzazIpisY+Vi4Gpdoa5qWAF686q3zH3nSHC3DkD5ijauV2c4BhhJOxY9Q43fWDTF
gaA9Cfl1mf+EJiKIfgp3GulGHobT2rQi9+eIYX6fWgXpAU581APUGlSq5oTMlzH+LZjSTWUOyQND
h3jndBELFwj0DD71JQsHtvAtY3GVoISIu1dNus4+T9WDPYOn7Iz2B50I8FlH/FYupUeDjoWh+qpr
6mgnjPgZu1bLM8dwpVfB3lYouGfLJlSLCLIxKS+kmbg/UA8JJlBwXrmG1VtbN8nLaEb5jnDYrctQ
gddfuxMTfg8vW5vaXDI6p10QItpXPeAf1DQaJxTM704fBoEuCP/470CpajcPmHLWFKAZ5HW3WzOB
u7e9yA9l4aqNnLDjpmPgXQwB9T4oQOmmoccluGyM7VC41oVFI9KIcH6Gr9kx18vNJ1jAEXoG9hTa
FRCfHFi8pJ/xTp/hNTD9LXOqA6PIgWRoggCqGv/1DECci++QI65mEHxnruveAjuHs29jvpfkYHxn
l6+bhrMJSlfE5qT6ACFM0lfnO6CfcyItY8yZis0Po/X8otPhgyN9/JHQl8dMn17C0X4mNWs+xF+O
a9l3+Fv12etSbCJ+F/2UgdjR85JaqAix6sKvc0qNLN2dj7f9UgaMl7D5AZTE4uiNWLxD0ziosHtU
PuyqkggVYY3vdjn0R3cBebgzHOhqBPSOWuWCkNdadRZWVJv6YyvBia9cwbUZvmb7RM1PZJP7plX1
Uw71V+aY8rEshXMcq6lbiwczp/GgARb8kcLwsSNFci8aNJjsD4vt1OJ+i7WnSUiVSXY0LUrwOHfU
o+WGxRZxKJeoubq0KJWOscuFRTb6BLrIwK7iw2Wa9AeHYkESOmvs7w9+y1M4Axnehnyh8mrvYPmo
yw0LHQh/SXVOv9DEjycAtcfaNrrTLKPPwDKMjmZ3NRpucIARMrAtL/VT5qX7uMcFPvQtkwXYrWQI
Te5+9pFg9XHTMQ3Qvxy4cDvV4llFUjuv8xoh1IBjXQ9KXzOu/Ly/d03C4s2vA2sLdxRfeGyeU3N+
7yVWmgJF3dw7OZsKLtCIav7YhYRvmZXXUPc2WgESN8eYCQwb8B4tLv1/H7mYdZYPwqb1E8ptD+OS
LpQEuAgzBgbAt5+ll8dHf5DPY5v9YSnZY7yoP4G7nDJLMSZZVNj8dFo3lQw7ZFb4E1S7jaX9ybQY
m5s1Yf2d2CUOkemBeDB9kD/hmw17gE2JcZwqXqURTQSMOACXcLSZf4rsopzJu7J/J09xTLNLUVBs
FWHDOHDK/tBjTHBZhnzT5q65nuJpMagQbIJD2DzZc7cZmc8++WSj/ES9162KNHwsbQwgZpHj4wrI
zqsdxt89Mc4bNzBAPLj9joVA+FMhjOX1i0ET9R2lXkpdOu08ssEftU3jbZnTDoMcAczD1fBsGo/R
/soi/9iYS6BIYpwGTF/YCkCNT4hlyvRVuwqr7+iu3Rw/vQmnC/wBWq12fCgqKlEfeMy5rYcD1Dqg
w54f7nM57JXt2g9eVWFOdp9dKztnPZ1rpxHB6NT4E2gWrQ4XvX2Tz1/a6pEsag8vP9fFpMvwJSPg
PJlorNZRUy6XFLe4/ZqYR26pJcdttaQPVlqdLY/rPWCAmSVMQByIAy2va+1blXAZhd2arzKZfxpQ
QzOR+PtcTd6D4A/D7Jhd0rDL8dBD41DorZhnE2PIMtrwbhCFVs7Uf4yBOtXwbUJZY+w9dBwTYJ26
c2U04Y0s2PRpgtiB0J/iJ3I4gko4DQiPkEdPt1QBNS8m6tKwbT/AHKP7xrRycXIcLKiUh12YzWhc
4HjC+8fgDDLGKV1rI2xakSYUdGRuUdykgxNYRX3AVLvIn9Sgv4Z5iHYMD0y6e6TmpHWbVfCrT8xd
pesbI/8jQaYsWgOR7dzJjW8ZQ/2d4Wl7O3Q99otiYqrFIDx08/Ka15SbvnMcnNT60cTBeEkEIxG/
fM49o9qR6wjNjzSm3mBAUFP7bnVJuq6MAbZqHFq8R46dZQ+kRGHmBuP+PFjNvGMBCOncxLmctaW7
brxhFTBHPlnORnsfc5pBHJrL4MDGiliBiAi4yrk3tZ73yAWzjdFphJEB7bk5oEZbnmOvzRC7tg8j
qSLZguLILmNNKT4aNg0Gje7aDBJ5yZX9Ulb5UZngeoPIQa1v03MFoZx+Cp272+kLDSJ7asO8x91t
HIApZrj/ZU2xJlGa3fSSChfl2Udg2A+OSUabkegXdLAUOI+B6tsdvSiBHo1acDasaIhmMgVxc0GI
s7YKY/JwyV432ZEN4xihNPPgOQ8shOtiLBBclBgOEc/sF7ocW6IhOwNuf0qJzJq1W92yoZtJl0rc
M0iPvemxspsaky2QQ7ck/eGtKCqPE7IqtnNNT8hyxTsLegP+hcG8NOye/JSYhb8LsG9imzVQK4Ao
K87o6yh0rYTB0AiFAYDYHQgEboqOCGWHzXDRJDTNgACpW13W/lXxVDPgXfFi5VXeGm9AkCwkViDJ
DFXlJ2DyV4sO65L3cg/BNnqZHfRIAI0JL4yJQo+UvqWrphT2pYoq3q4LPFBKdzgWuATKoGtuVLDs
x3HFCW++ksla3n0QTR36DdTZ2TFtYbOZimQTI1DwtEyNuQuUoctY3DQHyIyZdk92L66+AtzcJieS
j8UNNroWY3Yd8EIlQjxih36L1Gw+uSwdJprnPILnJETAgF0tczUM1XP3Lh3oD4LwvjvnoHVM2NWu
GAoz7IbCve86bT4g1Zbb0G07mhn5h0ba2kPLZ3Idjgb7Mf+TPLtox3rsJZ60IJPUjNdN782f+MXv
OiJAnhgAcHPz4D111cw8x3qOEFIf/ZRJumDRSkusyH3u1UPm+HrjKMVZh++P33aVI/9j1InypMoZ
mKDC7NOgoAbAeWuHwIp9wyKfoSPwt/LCEuIsvdOg+5e5LJlHNC5Eplbilc/IFR1Tca01pnXHRhyS
FGzg4TCx0VH9wY1MzOF5MlwH78EE0bkOuXT+ROqQ4TxtWoyWznxOJqhlXHiTQ1bUE1FExAtlRfy3
6QOYWyZmH+DrMUfNKmFEWmhslaSXsSusscoWDTpi5djnUGfwkEzIMxhTQV9SFPdygWiF/HGw5acR
pIFZnsdm8jezGyTb0vFncurZwme9CSKIrSZk7grZYNz/SBpCprSu7Rszv9DRmq5AZtueveUxg7ZG
5P2norvYOKGDFAPfsmdF26p4lcOXiCqyxZJaXSITiwM/CvJU9DSiT0Es7UaYWu5Ti5y4EgQ7RLj9
iyxXxz6na+C6/k5y9qmdCjg1wbMzJnhRs+AJhN+vdFouDwXY8RSNSma3vwC0VPhHm4ccsi7fBoIF
vUZ5jWL7WJrTdB3HAcS324IcmoNDgCj7gUzG9nW2RX7qKtom082d1zbN96hK31WurEc3nl/9QQxb
dAOQtgFcnVrKTsNtLwkhicitB32aR0TUDQ7EILT8BzBq7d7EtHyWrCc33TKvF2wFWloAMUBeyEPC
lwnJwzApOWbkwLFGOkrCmOZ/P9hR96CJ2Ts0YXZoNOh7tFC8sXWo2EITxEY+l62dn4niFWBZgHcN
RgPPJqZN+xLjtMTX3TiHktA1chKhVunhqU1sUmiUDPZWVEPX9rE84yahb878k2PXB10ZJmbR6NNP
zGYjEvlZIuUuQRPsdIyIq+/SZqXqkQEHOCJsLoq/Uy9W2EdIC3fcbWri23PTjqrSqi6jlew9YFII
ktBXNS4llmKyBBZxXFsx7ePgGtYuRxPIC5ZDyOO06m3ODxfjakecOe2I+jQl6WWZj02sN1RAsjuC
UqwvXMf0k4PXc+tN9pmVFukgozFvIXVQ+RoFdg2yXy+U2hfYEhgKcs6DTvRftbKfvE5+oR3+O6Fa
DBCOT/anaGFd8Kule9dFiGE6w84E0n2oArZsI4BDRb5F2WCv7KL8NIbx3a1sd63SDm9KNvzt/Onv
kMc2ggX/1tr9T1M0X13Pb4kRbgdcaWXP+YkKMmCSl/ImpO/04FvHlDbLwD8HntFOI4mmpdontmGy
iKg7gtWj/oFjRkBAEzfZ8syHHCBAh7S9ZL3l60IO74qlNOVm4C7cfgRbKJoaBJjniFfuKvIYP06k
8In+1XQt57FVnn2RYf87YBKDaM88TNEAnFlPcscJzyWvIUAnhPCQ5C/WzHXG87BTKZ80KCz0PwPk
fRjMvWQ1YhzYhCOIuqAnac2T9MmaFz9U16XIpZEJeYGddHeVIe2qi241M5iEKmJACDaci70zXKUc
vCPxXyyWQD3w54JTNVdJ9CP2cKpDad0MRl19VKw147Gmp8z6+S5TfSWw1JeKK2GyLxDZg7kzxarr
4bfEc8+F1Vw5JhrDAtnT1m4j+zzFdnBsYLLYyKofyGQlcYpslshG1e3lwWPLWXjIc3agwchKTLRL
TWtAs4KuTVKotTeZjoHAMHdxP+M0SIReV1LjnO/blQW8dduOxCrYRtA9KZBVfE16IbIdRg8eW8sU
OVDU+Y8SJ7x7PsBCAFTtY2rkf4dI/M0KEAl+99y46SI7hWJo+/W1LMGYkm+yKdnTITwsDm4SHZCO
4NGFhVLxf8OeAkjL1te2ag8NLtxVWjAlUCreFTHQmjKLWJTX5pvI5Hvrd/E2ijoUaLwhtzIi4FYI
thKDYd2NwbPp4EykI27FJhT1QIPIeZVMxapLEJKEjZo2OW5ZMcK4DC1pX5gi/KypMm5ZYn32Fdpe
ROKUkXpXTvLDMjBZFXV7LbS8Y7jB5r5YqjTA6dqJvhJb7LHYN/DSfNhqkf8Z+U8cidbG9IATYWBZ
QA/ZE57w1zwCD0Da2zuyKQbrkbXu8warxxdlDTWQa+GdL8Ivc9knUjH8JnOBBL5JfKLdb0iP2YSS
kGiLNhAFJOyJOuP47y31c3QTHCrYZ0f51Ycc3KH3SUBdsTLaBvH8SC/EjCtAn4YEYxrvHabMVdKj
QZQj1zv+SiggC7rFbPo1dpRbrsZ7jM+AgAb2Rgh1eHpI2aQWekCUds4zIHthZG+EJCtBZZDHbRNs
AXGgzTZmI8k6VDyzDRqxrJnEZ3kORN3Sk+u2KX8WQyd5Ofu4k2J0aw5MUNvycyLow21gszesoWAh
KbpxHkFo6sK/ag7+SOsrr8wXf+r+wGP45H+4Z51wr2o75UXVXVJASF1nnPswOdWdvHBSxkgZinuS
RE9G6j6wN/uwm/YH0rwj8ghGCfdUSy5gZnEsrb+CQRYjaOcNFN6I1HEa0EgcmmlCH8014JDV4ljK
AP2sVjENgDxGYGQ2XTwTN0OuneHPn7DykcyhHK/vvQVjogrbu1kTq8HKRWfFc5paGPoUWIcI5DrY
wGCpsbxyU6OP4fzq4ZAzasgCk9kOdvqqKDIuev5xys2X0fEeg8KlzEuwW8wh6jSJUrsJd0kNl4D8
mfcwlz+qhUEZsW/vEsVpWl6aAWeGAkQNhw+OBgtdJKn+MfFTnrHGHrGlVG55+v4XiSzNLmvBNqBN
LSvQn5nlwMCo/ZiwJGI4wnYhytjox1rKopUMJwwLksh2FFAboW1+zcw/d+2NqRzF/hLPahIrPwWR
TV2W3KvMfENfmmz9nvCmMB7UqjVmhAqfqhSklbN2gqTyHg8uG4CpDTea/SPKnwWyQL+FOsTyuMh0
zZhjWCVDOMRo4FbZcVma2SIixjEzT8ZEpntsexEeCpxutfys61CBplG0bNJTxxjzSJAhQXI0tAfi
HP7qgAIbbtIwJVcctT/ti0cDx+HPYW7hGK4G0lNtJqxQ1mIk06E/Pyz4pSJl8TRGalrBt2PqPT8l
GUzOeEI34qbOM+/qdVxwiGFbstdWB5rAyV5w6JH/Jh+sUqlz2xrPgNkB2risimXOxXMeW2dvSgIY
Kvu1tnoLJMMiG57mqw7aXTnmzAnzOGAZp8Y1EhTgkOxcVyGXY2SQKrl2Tnkr3aXgQkuj9VMy+b+R
p5LnyFZrbhMJo4ULBelir8NvxMog+mJ8hn0q7E00LdGbDaSK1AXxXFM1lqAO577x1vFsEbcytudg
sI3VHKK8SlkwzJV4GeDkr22/ePUwz/AckIr6/eH7ZhpEaM05WwQmluNkJe0TF+YG+6RXgx7K/3Nf
l2HvtdAb8NoOF8BGejSq5JpO7IJLFIvX7/u/P3zf9/0vETfp0Y6yK66BFB6GNxCjmizf4PvTtKop
SPTkn1v/ftk/j/u+bYZJehzRX/37M/77cd8/ZHlIGDMsoFGGOz7W/k+iG/D4eRE16XIzKCXyXmeq
CHpA5yD0AHOl9qM7xjK6sKEzca/GcCIbBGjNKIqnpNeglC2RIAPOkQksH2roFze0Ao92kMNIWO6y
3G6XU8VcrVqET5P7S9PhPnzf+P6QZslj1QOoWv58T//cZXK0RyUgQo6L8On7E3ZBtBA4hmz375da
CyzMyL1o8+99vbDsQx6gpvj+su9vIBp3z+z/OrGIZC9Y1WfiuBnAy+bTd9lG9G4IDeX7vqj/38+a
gdXuI8pOnpHO+eGN9VEI0bzaY90iTSAwycU3+ZpWXrBtLHaa359VzLTYKXfF9fsmZgLghVH+3LWV
fIzn7m4t34MSRR3Npok3//miAv6hFdF1Lt+ykc5fs2yjByglxStig+VLnClRt1L8FZa1JQ1yTVBW
cvPkmNzgkv3nX9/3FQDjKW6BJTHTRVn5/dHuoj9iZGv4/RX/3Pf9dZXRQ9GtWlI8lm+TGMOtYpux
IjRkk8lIf7jSIKnSGYCIdXPyZmK/+b7fiBG+W/mC70/L9H0OEQry8HKagh2x9HJfAcP5aP7KcNAf
fpH0e2EExf77QcQ9eOlsv2ddHJJSnUno/3ytN3x5fWe/4SsYAf/OYKuXu2scN7rw7VcwQOkRIwYM
OhOJkzVRHvRRZ5W7Jg3HczGmLFSSYRoh9cc1mKIQkvHymRxH3plgr36Tze7I2gqhu8d27aQ9ct5w
iHK9dW3/dy5e8rBvf3URmhbENzUDxyE4m7aCXRsP/ttsTgcvzOEB91xKRdc393aG/dUlZnXwVJXe
Q4xnq8rw/UcvqzD0OPEr3a732DYt0lyZXNHYFm8Gq++DWzjF1grM4m0iwoBDu66uSKaDFye/Vyw3
30zt9Gf0Xf269HBxFIabAkkay5trZ3+EztKXBFUH6IoYw+5y07Hxb/kO6rLvm2OzkN4SDNCuntKX
AskTAu2L0uMMG7Jay9h1H4Oqie4BY1pCxjONCJ2bPbOt+8wrnGwsBoX/9xHfn/y+7/89oixLez+a
FGNNhc6TLoXlzPKvfz983+cmdZYDe/0/n/l+TDQrPvPvw//79veXmxWoiJAh/b+P+68f9e9Nd4TR
/f24/+8nT0Nfrccu/R/OzmvJcSRL06/S1tcLW2gxtrMX1EERWt/AUkRAK4fG0+8HZ1YyKztnpm3L
rJCAKyBIEHA/5xfdkUWrQkrfFaAqh+BJ95KRGF2gbw08PTXnjaf7MdCLG4+k3ZPjAn6A76GqTv5F
zN+JlhGVRnNnV99YZSTwd8YLeIBEllX2CsTyKUWA6Rpi7aOqYFHdouNzbROm2JuDeuhbR2x9E6fk
pj3GaFE8hZrtracMxVClG+6tUeufnCHZCXSGMwjQgzCqwzhNrr0h2OlfIToBbwwoYw7/Nq1SJiyo
EcfXKvA4FC9KB7wqhzJxPgwTF+DmKC3aAItW52MgGMzA4eL0m6giwiTbXzrJPRfDXnJDJiiCdIPG
XfvgDrZ7M6XFR68U4pVlAovhjvQaOEfx6vbqi6on/q2ouuq+HsSNbIUuXbhLmN+t5eEEAGdRG+10
DQJp2qtWetc647T3IeoC5bLDB8tow4dI6T6qotcP8ki2cOcW8vDvLWSnfh7j0sLrCnOf+uJZn0Os
euIhPzBvJhet7bqsMGP//RiuoTVF5EZy7AqRUvwa20MNkTmoMNypy2sx2oicF5byxXd0zKm08bnP
ymA31EpHqHTsX0DdALqmJ7aQOpSQeEKcKw9v+hBZX9kTt6PrwrG1p4FQy47kXLAd9Kh7xc9hJRu4
sQI9xA5Zc0D9ZWFVWNeB7qTY9gFSywgCgfKgTKkm69qbN4aFvWJOlgpCyN8qZBMdD3fUKvxDA4+X
BOrcQyXBsxZlMfDj5vBcIztXxk2T2t7pMlIPNnLt+JDHu8l/8tvc+lqTol6Q5J3unaw3rsKwxW21
9OvXsVQ2skUUzc69YGBvEkfER7dKoEe2efYVMplsoOSwPZtEdY52HJjXWcbK3htM86uvlCulVbq3
gJjJGhusZg/GXb9LdY+0x3z2KexvS9ivT2mgqNvKsXMAWab7+PPyEMkidzyE6r9xeUMTxUdhl//G
5cmT+4DVIlAj/8blsdD4cXlwmL3HonL/60+vUUTz2kX++dMrcRM/f3qXy8PEKv0Kz0R+SH/69P5+
eRqiPDhTVsRowtxDk8qAtuQTQQGek8Rud4fKxXBUEdiurKTGWdJG3aMtMVEPkvDeV4toAzC7WTnV
iJYzcHJnspGyGq+Qj7nPiCoscvABi7FVcBpo6xOo32wFeDKHlIVR6jQpCKZYaIfEsMxgKlxbSvCm
pJDzggmf9SK0vsbCvbKH6WTZKNEiH/p9FGLcjompkTLNVmAbgY3qzY0wDHU9GKukxXOjU7lGBcN6
AltbQ6/uVOhrrPFZ0yG7BQgO5gkqGCZKjAW58fStrY1qpan+rY+TyzLqy69+XX4rlPFJtTpiIyNv
vw6CRoRmWuMh4RhlMHrU4KHKcK8prfoFGijrFcVut2mKtF2seB9AfgkaDOqVbZTLKeC9jMKCR6KF
EMkUIoCiWHCK2kaKh9Vbp8H2NU1BfofbmMTYSuBjj0MJGd3J27sqk6BR/9ajnLrMGuJ6LRq4xJeI
Deuk1W38vwrwMWutmtOP9kSyb7gjIQznPR6NpcACXfhqtlCT1lhVtvVN4+tbAgpsVrxsMYxQv+WK
cZc55o+G7po8RkQUecpBTvLsUCDkF4GHSj6sk4XmzwobSKGUXTzuwxx+9oSsCZl2VNRa9KQz1ARR
MLlVFBI0I+KKS/Q7TxUK/0vR5x+hngLpY+VdVuad3rjXWTuSj9Bc0DL+vQ7Cf56aMIWMkxNiky3v
Izhi3cT/EA6tAetGz9beBqAMiyCzR7xzWAeunLr+TmrW2Pt9eUpZbW7KfIQSF9Q+SRhy3ojiQQ9D
epBMdQxUmsuxLGXXGBDP8DadYxdw5kr/Jcwivmfne9jYBFlmMSg3apaIOb5NjvdRTVwgkAKkgdxw
kYM2RbYAMxfdInGuq/DxUdidMXqIXiG1xd/CvwLnc/GR1oBuIst+1W3YS2Y3pBvVKu+iIVmhucXH
q2jxyq2wsfC8CRGCgiXXCMNDuVdMYS8cnxe9myAqnzr6iXzxwmoMuEtINyz4wwmXqcbK8WelpRoi
md5NX9xw+IybgTeVimh/GmBmQNjNLrxmLWalOtLMp57sutd0AcBX7aTW/dJpu/iKEGe6jBpHW0dE
6Qlag8APBRERj+cE8rOrKHWv0Vcl6VrZz62GjLob6q+VDec2QlFWHXBHctp4QzosX1lxaa/SNCe7
RuTOrXMMyEVL7jjyUT7REEk1nsbau9JjVLv9ER22snko1ZybfSJpUvfqVyKOPHPePHPoD4WNhg9T
Wn4BDbPwBNSY333oE5iYhMBCaSTtoaxebXV4GrzwK5GykDQMCksVhJBWbd+mpn52Vecd0ErMmy7Z
VU7YLnmL4TThRHtYIky0cHSdbD53jx8cpuTXoSVSfm48ZqxJGdd2/w0Dyk1gwdgyXe/FbPltju30
aCsIAkUhWEErQteub3kC6ThKRXa/7sMcGW5wXovEi3ZloC9bklbgQElCFcF96483Re1AGGLGaOn6
FV5lGOIlw8Ek5klEn+SNgh5bHKn3/tTc6aQ6tump9mGKYsOMGTcQPLiC/doPCC7FCBQtSf0ucu6d
bdkh/dUVSPhNONzopKiK5MuQ1taubXADmCwEAFBkD1FGQT82NJ+KhjhfU/gvk9l82iNz1OKbpVXf
WF8RUoSIXLp3o/cWqjl8PbyX4VtgT1jWsEX6GR6RJt5CGNanEtlPBvrBqh1uQ8TDVpoLfEttOp4+
2mMVM3mMcGdcmnmH/M2Qq/xolDcV82XYe5B9lYAwKtx1AuqkK7GwNfg7wefmKjKnJXdMP2F4N5BB
dqKsJuszwrJutKNRcyR6lJVeo8Gr8dzlC6qQXIWCt7KA8gBBuEqqmf85o4FRtfgIr6xMfC2m8bFS
O+L1bnfvdCYsDqufltZj7sBRAY5Masm2tpEK3GSw9C0U6ke9i7EKRiwsdd7jevxg0g+jCVdEoOq7
USlIOxUIgM+Oc0F439V4U+j5rVs0z9agvaD4dihz9QYRgo8Ck4gSYovf+4DeuWcB10waetHQRkiJ
lz7GO6Bv3HoMV6RFM1TPIry6UIVRdD5XcuM5fujoSIeT3S56pbkDmP+uBSnT+U5rUVYCjO2UQKf6
68jbIYHx/Bmo2aPl1S/jzL2ZBS8gwWySnMUCMfoIMtW7EF1wsoono0lXcI4xGu6AG6L/H60HEz78
qHkPpL9T9NI9JtCIibVYQy+CjrdIUqmzVD2KMb7jxRsPKb00GJ7NAosvyKLh1oTMc3D76bFDhG9l
utP12I73vea/t4LbtyVdt+/67GvrTg+5WQBqwVmnx87OVIEB52YIdhad+JnmguEKCH9sO7QeJJuG
v1ojeCALOG7rMsI1wbOW4G2OQenfma2CO8u07E3nmLAe1yyioQ6ZDxfEdNCKkQBv+eLl4mTqwSby
9PAK0OqzQKF/O9TjZ2nX32OtJZGWZXekvHdqkn6IGc4dQoQvBxTTNaceeUJlT6RZFk6PBVgDnp9A
u4F6t5LBFmXNjQkV667QRu8lQVkmRIcYRl63g6bFE84NIF7EXyLbcZZ+04yLgqWSq2EQkCCymYYV
ohGxGa5qCAdpCWiaAC2GSFhZdwn+rbWCul1rels9UmfeIuAkY4g/Ow12i1ElUIBgT+0K9HHWPEYG
XAmZ8vKQfDRJcLeoKjxBi0r2kXKwWWesE5Kc6px3CyEZLw2E0lvwMXbnftq54uGTAV3GwlRd9Vyg
AU140CeBSbiu3wbxY+cgsqN4+GdbnY/sSDZzkgnWmOaJrFe17jDJUgrix2oGLKlo4g+MXIhk8wBu
5ri/C4CVsDniXIbrWOtMw8Ag6flchD6xjmicnR89jiTFVpmKo1+eqJ8OP6tVMeE9lXanphhg+A+z
hDUmNABzy9suQa3G8lajxXNHy9CejVpu7Bj896k3gk+tfDIq3BiqoZqIevMc78TwPGXDVWsR1QFv
wpQOeOWAE0aXa0j9DsMRahFyMuIRNvkXw4u+9Fpw1yWYUPUBKkCuTdZd69AtqHCj6sCXgHnC2hcv
OE8MrKb7fu90JVRNGAOw6aDOqk55bOHlI4gGsQhRQIJsq8ASvHq0GMRQ1D93vCqPJDxRZGU99SaM
u75CmM3DFUQDB5MVFt4TBVyEURCdZRoLBeiudowbR+Ppb2n2vVCbo+o3hGMTAK1felOFeaeTM1Ti
skNHEVsM8ga9kr3qnnafV9EL6uRIi2i49Tluh42e+9m6d5lQwQaSpuqj+tNOcUuKxnUzEK9Fhgy3
x0S7M9HfA9y/RtgUHkODRZ6FJLpmFnvLHTCtdIulD1YP5SystlCrG3foq3O7gixekgBdYxP53Hbw
nFT6R3CKF/4ErcAH38JcQGvDTRnhQ1E3XyM9xLocjY1h7N1Nq6B7T7rABTEJTsTC2YsHcpAjvMxb
Gh86bxlnyb1txCiwQ0ldQCLmu/KFTVKnextAtHPzl99ivpdB1euFgUTOooOomjUojKPGTdwU0KkX
g92q46+ibogBKnG3crKmP4lV2G4F5LNlbcYfJv6ei0ojtwcWFY86E+A1z41dWOmbiszd1rWZLE0e
iWSn41fX91GPXMH4ohQhn1hr7aos6o5Tqtz1KWgEXnlfya8j+cNIAKoRvgu+9CVca+YZ2Df38/oQ
+KVFcm+Rt+IIsAc12d56i70cGH+N0W9XkpxyiPnZInS2aQMVYSjDA8qse8OzmtU4z+Ihr33387ra
ECkOj0pYa1d8VuuhQg7GzAUYNcTDWXf4qxmjFA+o8UcuID7LSNdpxhyYUO81EuBoimn5RxR1XzXQ
gaswQmWtB5I3+cqqYwax1NMyIg2kfg7GJG58HtELR6/Ja86Hneu8gDOcEGzriWmR/k4EqHXNOXom
TJC6I4Dr1TuFhb4RQSDu7bZZFhN3D3RbbJXD6VGrPQLzZZGuHd6aTLoKXMmR8loUvgoGrvWxEvTM
p7JGQy7BhtHMWZyWIXbJWTEzYfJkgy7yq+fpzpqgTUQEoiJ46n3wqNW2qUOut0JoHoqR22/dsmdO
3+Titpr4TeD8aO1nN3LExbECLk1tXyvYCAH6ek4FKRcSfaRnRROSgCQraDJNBpLGGg/2A/P1fB1Z
Ljp6eXvlQyR11TkU4hTltg/ffJGa6BLq9gk79x1g0HhXYZp01fU2RMHaAoIRjjiCvmkJ6OymNB4K
bQAXp2iPhoPKm1Grt06tPCZpFG0h/N2lPLuYpFc5fmzezCPBbjnHSkvz6y20Qa5/mp+pcOvd2i6W
ALiQHu4mTOrT5mCQLrQKYzml6lNUgR8Jyom/BSnOJJ1BR/yCwOo/EcOCp6uiG5ICOTALJuQYhhyT
AEo+uEN+XXGG30SFmoTATRRJKzjQiJLY+PCESOeTlMK3htUfDIuUCbANf2h0AQpVaGKadW5v+0TD
E9hRrjKPeBlcMe3Wbz5D1VTvk6D/KGeQXOaTyU9zmDB9F51YwPRwxnukWYr4xSJHF5q6jdRZAz6A
MSyUT0rLHBHeH0K4rgpP+fQptrJqOSW5jshxtHZFcSwL13prc6yofVNw197o2Qg7wkVoASQghH+k
JVYOGA1ke62DoegYUajM7kApdEDjCmg68BVwc2rDF9xl35wuePdUprMqEI4lr3zPTlajiql8qgA2
Lt3rtGN11ETps2dOH0wLt6ZbE0Oryu/uVLqY3hHr63iQjcgWhUHMLc8TFo2svWGgKqS00/CgwgG3
gy4+ufA1Z+V/pdlpRv416SOCzomyIVr0oEf2rAB4SK0w2hcxbEk0XzWSvHyrsNv4svv6AeUDuFZJ
3ED2duN1nhEoFWb+bNTBrc0SF5cDV13D+N5nJIquCsRxl6ZKojTGR17BbMB13YWqAyZIJnimU7yO
5xe1ZrXvwkVSqbDgdYuxYGUL5thKkpNRas+dg0a3Ca9sUXcgH8sBZGTAc0KZ7DfTBOkNcQFEXcLP
0qyyT3/MlZ3RuFtLxE91jzeRrieHumzYCXk+sibEn74/NW7Bgqol1qPhr6Hn1SGKsX0xYlbR+deR
WMGKoCizEHKRPNKW0IJtuDm7ZJwV0A2mqJblfTbwHJadULFWBQ00VWEFONL7xmLwZnZsKzB5CvNx
N3asm1LLvXEMgGRluAaGetTARCwIw5KeyEglKVil582rPSBRp/iQEe2Qr8GGlBWp5GVR6nglfbVF
BkXNVXOpo1W3hRaLqouTfbOD4ltiOY9KgyRqDquKVdWG+I+7aEC4uCpUWr19TwJsszTf/c5Nh66T
Dhc6TtYj7xERIfRXYaK6nOL43k/GaNmO+S6efSvAl6CoM7YIInvF7YRQV4XUw6Q5JHgKgNA5ObbZ
1rIcC2JRXPkJDGSwGFqjgXDGrzYtnppGx/1Hq7+CLGTW3K6J6j7rCqygEGEL5DQ+wsj5mnXWl8xX
IQKbhAA4E3g+/TRCAsqKL0S3IYj16VMkkEZIvWUR92Ri9QVD2Whk4lUFj0INtCN3QpLxczQwt00R
+kRQKZk2EXKX4ei9JoYZ7hGQEts+TVeWj09EJh6aOniNJ+dlRCl606KgtkAOqV/AVuc5al9hQuhs
3Gm6VtwhBXfP2wCFQ+iQSe4gJrj3Wp4eIFy3XQIrCgQuq4TIz1Au4YWdogzoNXjIBg3GyThH42jo
Le0h5jWHqlZgRfjojNuYUDrkB4swKMGfgGfgykYzHYtkr79tomPneuV6SGe/uMB8dHqWJXHNpN2N
X1OYqMs+0j8NZiCgWZ59Fycqm/e3amO/MCHyQUCh9gQa0PFOUzuoxUXLCsJ2DjYKFxgdfSom0wSj
nFfzwsOxbcqKTaFA4Ckg0eMWH0IHQlUw09+wt90brJW2U6xCiwMxkTh8Fq42JMcyCh4jlGdWvFaQ
sEMcs+6JvdgOElfWchI8m5VRwXFZ6ET1kUGDFMQc0vW+9wh/Qp9IYMKySNGwN54yDXGONnFhmYBg
KZNPp4coW0zVrQiCd4jhm4ilxJHpQ7VUe2JQwL/vdI3HlZE2DvfZDiFxHpsWMhEdvCvhI4loMuUu
R/sZfWXOBy1lstN7ohcI2IpZvyAMiBenUHsAaNjGQ2Ia5g3M5ZL4wXVOpgIo+oAwi/8AdPKzsTQy
GREge4KH/QCCCaG9GgyS/w3fp2PgcNfb9r5NmtuwIOo65rxOFU88ZjO+jSnetJwAay7ABio6aai4
7gjxqoht1dWXPEScXSu970OqvoNmR9EEFG6IvFJbgLjXZsVxxynfQxZKrph96ZjELRx3MpYSFoUD
gzEa3zuDOXdrmSDFwm/GDLVVSbCN/rwERQZz1mX9kmrNi93lRxZWj6mvf4s8/vwMviQku3xdpTHv
fg2+Or+0zsCcljUJwWtBpL+tOvxh9HxR93NYIxBfUC+I8/iLkRXIxKEjQkR2Ji8ttR5FDhxAdgD2
rrMemwnVtr/XRTUeE1spEbLIPpF0xvc1LPEFQDq4d9vZC0RDUsurWIUJc21GKLlHqbBPFsCUHsuo
jTp4S9UMmoVVAiHXGnw/atU0d47h4lEjCFyQ/Icdl4FMEq6O4ABTcQ1uI0BTkrtuCA01XrbKUU0m
AJOjt8uc8nkix9BW5jHLBjRs4Mrx5grQIM32VodZXALJ2PExxVM9pjn9RIgFxXWQtS7sFuBETIqz
+ju61GIxWPjkBmlkrYqCrxLeteEg1JPw5oji9gYGPaa1EGhWQf6dNM1Mu8OZrrAwhXTFg5NFDjA8
6MI9Fknws8croQl8N/EeUDKCoRZrtkXr3PlGiDhBz7PSU1jY6ivbcD/j1Jnpm2hDmXn2KHCOWPzz
H//7//6fb8N/BB/FbYGucZH/I2+z2yLKm/o//wlo5Z//YCo9l199/89/OiYEAtMgXgoAHqywqZnU
f/sye33Nzf+XJxQWMwrSUkOghKJZgT0Mrppp8m5E4taEgxA/1grvRhbJvbwnAc4dxCX+vYIn+rXC
z/twKW8DtFTnMZBW9m4u5XKM3O0I24/2lVWZV7jdeTdT0no3uDoF2MyEPPIpupS7yO2trRgCoixL
HWiVi14r33kTE3T52Vj2t+mfyxZyTNl3dEZ0uFmJOypeGr51Ba69I17BRu6FzHtJdeYBcsxzYesg
1hg387r27w1BYsJ2+62jGkIedTLMrOZhzk28oOiP8vhygtHufowqK8yWhE1kBAl5MWa2SMQHJ7kn
NzA0xCGEjNon1a/lKE+QeLk0mS2Mfusqe/xSNo8E/v33Ztm8FiU7NcRmfhQ5nposlNiVm6BuN6oZ
Q0oqEwWa4RSyFCgMdmW1PGYVUxwNrxPwPLifZdm5Vja8tJGFmSwElnEe93woa+Q4sjW6A8b2v7/P
uZ//5T73uMt1ByaZaaJW/9t9npGaDWOnme5akaVD+YbqZ7oup0acjDD29lNXrjUkPTsEI2OBAB8b
WVuX+lPlBmKHi1l16jIXO9dLE6UMEaiFWwDQ+meN7Cfb/Bz6l1pZUVVAl7FtNJ/C3Kp2lwHVWvvk
OsI9XOR856OYxkK+LrJlz7p44TqQqOtGGe6dslZAFsDwLsR4L4vSHg5bHEVIo8keCsEFotreSdaG
ZopRmC0+ZAf4+SO5i47MR6R2W9lCVvRi40KeuZMl8hosjFSX8lBuPBuaG6vEZi/b/7yOS4ta7X9c
x6UMJs+xrQWuVSppKebI1kZyzyPCSyxGrOtIMtNVNPgQLBX9Fa4BMNOZPNxayPqtvAy1Wll27uZ0
0U7A10XNLIXRPvhwv3qeJLLHuWweOq5bhp5J7rJvjvYdcPCovzqfbuxB/Aa53q1lG2zOWASqloac
nsX0WEC6BCbvuT92UZdgV0W8dH/elQ2Q7KUUI3sFmc/9n3uOcx/ZWvaWe78M8cs5zv1RCzT+i6H+
x25y8FHBWbmsXWD98x8hz3++ULl7Pou8lsulyZb/cim/d/XzEq+bX0b5vdsvn5KsulwAn1ESF2J/
Oe+fP60/j/h76b/5SRlGFe59j2zYVObeA6qZzabyqu6APqJ9dB0BbU0PDWAf5Jgh3/sfkX4oO93+
PilMZiveWw8ZYR18cumkTLF9zF3CNHK02Q6o16ceHdCAQDsyEmsFIAHTP+Q7gpGFXcUaDp5bd5to
pYu5ND9RxzDaG6SouwD8a++dZlrpXTRvPAecectvBZ40hw4zhbsGSu25TB7Kiks7GMHaJtDtugp4
fA1o8GmztaESoGdZZehiEBTrs2/efNxo8FLbFnuTKfRIO48ErnQvMEiK4D43TKU4ycOsIJLVa0rF
k1HVn+ThpVY2lrX/n31R/K1QclFX8lIACSVo+w4DqIX50uRxBTVuRQyrXMpDWXFucznOxuxHa1mG
WMhuwHAnCt3oJkeJ8llpP9NJN16KGIL5aIS4qMal8YJPlbMuiwAUy3xoWtwZspOeiLkTN8FcLntp
M4feLVVlM824jGAcmdGburCPlrDhNQ7g2cPJzL2NLJSbsNXsY0RIARUeb3/uIstAFEJIQGsnPHeU
rYcgq34MqSPjsnemeN8kdvuI8i04btsrtjY32WPkuCZCiYBLZC3O3h3Ssd29rJSbpntiGps/lDHE
rgxkFcaYNdOZuXdolOpKNfRiK2snI7F2GG0BW5lrR6H9GCx3WU/mJlGxmxrNOSxPWue2zt/iWO+S
ZccM5yq3U3RCIjW+lxstqFCZsnECQCEBod2os95IlUyHwVTi+7/6n+sqRHLP/c/H6Dp91XIdqUun
IXMYZB8S2C03STD9BfQGioHLtSz9l92fPSVWfLigw39pacUq+rxxegpLhJTiETtt3TPgic2Hbpzo
N/68QRgJzdzE4P03H8paWZH3/j2JtW5/KXdnJYrorMx0KSWYVe4JXz7anY/EphzBDBy0j4apxlcV
7ooskxvV60rEn+fX7c9LkBV/P12eMwuYuqK3Vbg6H7Va45cS282CKU72CAa7epjyw6STA13W9vhZ
53znXRXmjxVTm7Wl4p4om156ytqgqmRPv4sQ6Zt7qrNfl6k1YCPrcNpinlOcerxXjOtJCIXEhkCH
Ax9Mj1VH4d/KPVQdWGPV5wNnrmOycI+U3TQ7Zv5oWUHdX8SpMKB4UyY3oxkX2Bikxkodhx9lqCG1
uwKLQ8h4f51AL8b+qMTN8TKc7PDXiS8t+yq+J/qr/vHEso+J9uEBvVJc1eb5rdISUqwzfArlxPM8
Y52nsnKPjHYAhdEJ2l3U9ieUJTmUNV7jkV4/N0IS5TyEBQ4IHZ553PMU+mdPz0UhRnOtfeJPPrbI
no9RMXsgSvyDjiqEWFyOZbWjoBHVg165lP/e7vfjBIf0S5fMD2wwOZexo/mEjQaM5nwu2RyVu/MZ
5GkAGzjbehT2jvsPBnmfh8Mp9SHDm/PkFlASalxpbvSn82auUTKLGtn8XHjenauY1MJXnJvLgQLm
5D3pXxzA5HDnmoyk2/ZyDh2HNHA4VdSTTdMy7QR0oL4v2wI1BObBV/KQgAFzU3NpWKOaLnHeJEZU
QtM6HxcapIffGlsTZJSK9Vi+9Eslcr78DwsL9bcFtEXEmyy6qeMbx3+u4/59AV0lApRfkbj3XV5H
RD10YHnoi7DwQ+yvP8YeGm5V0iO3xdGl3JPLzj+Uoc6m4txitOtLE7kXqgOKeT+7yb2xshz4SwNo
jnkVOw/3p7bytGFHcEaoFqLs6NYvSI3kt3IzzHuOgVlCoJlXl3IzMsTVoJMAu5TJPYu2pRuZc0Q5
RkULbcXKm8nZQ1vfyI1RWPUN7tk/KhKnny2GgUbZM15hnKzsWqvH6baIMQSu0258lxUTBjnXNZnk
28AJUZbrvPEdVCthbbK011zmv/To56GMeahQwa3iMtRv58Bh2lwWhSAW1Q7NvaYiXB15Q7jroLDf
y01LRtyCNSYPfMNqr6yREKw8lJ0KQT6yA1fx9046XHKcGjPkc7TB4nmMTDEGYzY8Dc96aMRUHeGe
fCTEGB9kC5TJdyL33RtZpGrVj/ayMnHd6oju84cIvlijcJ/DIazIG6m4V4TG+Nrm2rudZvotPnsR
cq/WnSyWrZze+dFqTPv3rh70WxVu+n2aGHfgLqfXy1hWWZ7HcuexYEhH92Xu3MniDLVjILSIZUbK
DMWpKnWj2ZN5nTq+cd5ok0gPvYv52c9yC/c4g2g+PexwAFt0aTy30UYrOZi2fqUIYEioJJQHaLDp
nRNk8IW88VUJ4dbDYw22cRuNr9hBPeIKPN7JVkVdENvv/9hqsM3xrh/s5I57+EV2bh0TqlKA/v7P
sZC1Z6weZfskJAbvFeDXmBuPK5G7POA7lace/gADIoscjxN6OwPRunM10bfhlM2ovsQ2vXXVzUxa
hNL8AxbwS0C8xd5JkQ1G1ZqyX3Zb+dRFhR0nOh+h2vmpL/v9MoQle85tUqEXe3t+R2ABx2hyF2Q9
D25I1zy8Y/E+Azf96DsWFAAz0Am7YVaPugbyuxtE8qvn1CsfZQuRqA9NoTTPRuQhip6Uwz6Oc+vG
bGZjTiKE3/88FLzzGhReVz6Pcf3oFaN6DREQLP9iVHCvVcxkvO2xgFj5HelCvLyGW7nJ/FrdW6GK
+5MCaEaWlROWW5aOfvfcLMS3BGEwugY9XeVI52Zpcu6a2+hpN1WP6ahW57ehGua3URJ9GHY44UlV
koB0Jtgufmp+yMpz2c8mskx2HQX+mYZvf/hIFJ4HkuU/m557/mwme8qNg4/eop5II4M3jiIdSmWe
nlSCiSe5ZwkkfsYiKbc5UEVjPpJFYaFoPcm9v9qxhkT/siumtaqM5Cpko9/GSgjoNjDJDpfyS7PL
iVJOJI8ulZfzyDJ5sm5oJxiOiQq0jMCdh7jw9ZRG6EHkA0FMA2GhTUUk9EehrG9TTLIQ/ZLlVomM
2I8WXbEVI6uyYu6gVk0JUGreHRPsry5DGeRV0F6eOzKUJlzeBHl/KxcWakrKJLOn8WDO6wz8i5D6
LqcJcS0OLex4r4rMyc5LmjGFwm5q2nnFItcpKUi8wHej8ypHawnGW1M1HmRl6dX/Mppt+dwg9VE2
kAPG+LLgJu1jwstgJTpY93IB9afB0sCeNrJWz9LxKrEQo76M9PPSZIsiR6JwHu3yhzKXHLfVaFi7
89TrPA2Ts6vLtE+o/nM62sn2t3I5HbyUnfvKbka/BRPg2XiCYoHaRlp/19sDS9t+fCciwTQL6ZgT
ibnhDuLzJ9Ku43sA2u9c/rN9y5LlPQ1NsfTMoj5FlV8ealsD35LZt2jXNZqNin0kHOu2gdJjxbOd
wFxnhhsN0MKPo85ZN6gF33Xz5q++Zl3WPFpRqv6rRFbLhnJExkBBFCm+KIk3RaQJYxXpmg0/ARi3
6ojiepw3gGoRwBw7pqKypgNxrG6tyPvR0s4g92N89q89wzEsrs8Dzb2Nft94gtjKQs+ybK0CV0Lb
uKkPXaeM5ULu2nnDrqw678rSSVF+NJWHhJPrQxLr70bXoqL0xy5yCNnw3GXwsCpA0jger5A1Coi5
jwjiO3jDyo9IfjTtH8q8gRw77yHBOv+vz/PSV36YcoBfyuR3liKw+Pv4cizW+yiY6Aa264guseSv
lCPkx/5Yz5aqUvbpspFlY6q2q0nF9ea3isuh3MvLUzkPJA/an6Ndxu3ngbR5oMQqCFujWL2MdEDN
5xsL+Rhth5whuHb5J8jjZK6Xf6H8W712/NHm8rHJdnKcP5XJT1ZWXMarGsU6/Pczft3wnL/nElTP
sFzHsbFscF3VIhH39ym/zg8/xGq53KPTqt3EBdbnqTaq4LbVD2NyXWlLGHUtaz/RQC1Cee9rVuAl
24YD9Dxb7VYA2fwbzXDU7VDa/l4ohn1wcAnY6L4Z3FkGvtm9ajI1SqACaFrXfB8qmFA6VtkL18b0
Rx/bbwJyEPJBWI0h20P+YhqvRn30X4cALo+uD+OxM2x0TVN8XUbb898Q3NrkRl1+j9CAAMme2A8+
sphbS0F+L+ngk7jCvIJ26e81UCpYfVae92NXlsrjYq43XQX8EZKzu8no4UzYvGZTYIsBSOn7IkrZ
BG2wn0YgxLLFMDdL1aFZE8+L1rJMbtIE5GBC9RUqdhHsiQAUljXCwZhHqbDSPpVefCxkZefU/rbO
EHO5DKAURrAasxzIwXwOuYlj9aUA3HeQp3VVbbjrihXkWDibcO7DA87A3y/NRZukm9Z1m9X5GrwU
5TEDrZWd/HtkQ5yld1hhV9fyupA1MVaxSMqZajQtA7U1v7jZuE9qv36u20bsVNfCdkCrrVcPYUPZ
ALRat4qMDBF/py3vYAWgcjP3DAJgAUEUZvc93haoFvR4kBae+aUPcfLwCvfNAW+MiraB3JkVNE+6
gejo3ECb/Q7ydmyuXafrUcrC0FsOWbflzYxvekL5IbjyIoH2iymUt6b7lB3LGmxPPynxIQiU4h4Y
HJSMbiMIdbxMme+sErinp66NxMH5f4Sd13LcuLaGn4hVzOFW6pzUCpY9vmFZnhnmnPn05wPaI2p0
vPe+MIsAFkCq3U0CWH9A6m4zgHR86fMU1KqZ1X8h+cOOrc3eso/YYMss5DEz5nw3lkhsVqPZX1M/
7e/9Pnd+BFqHgaRR/YVr7o+pbqLXkJw2iLUuPXm6pnIg467Hgf4azvk3OX6v+Wuzb9IfdVnqeI45
/oOrztV+Bsa5HawmejIGkAU8WeJvIMifcOxqwUHEZ9PDF+4OYk1UCqIRlu6P7G/V33nmeggaddEL
+OF8HYe5fjFtnAICqNuHuGzZOLP+RJafXS5ci6sp0t5IHQSxqf0o6hCsRjtMR7+e62uuQqyQAWEH
Dyqa8r3moxGRDvMs8PL9Q1e30QM/bLRfa834btb8+HECqK6A8pGLt7KIyT4NrY97+DC5+WOq1u05
tJibd+irfs8j/c0fh/Qp7HP1pDojeEjRQevq19SpkudM9x78BrTSlPaoy06uMx0Dx2rAu8XpfEzF
QZ7JQzmg2Wv47rpJ2W+2u6B5y9RgH0ytg2wGUCL6t38FtvdWgyv+puPycl+5vfaotBmTolRlDcsL
9aCqaoAqYNs9ePhhYCfrX22soPddFGmncoyqjdCYLNCoBdmFk7f7bItDiE4iBog1NuSiaKGJtlUC
ZE1yb3afsX1G4Bm1ycRPx0d+uaqwv7S+gWZ9jWurBoDblch7NBG4DtEgQwofvb7K7fxNodbTEcEb
5pk9WqqaVaFhewRErV0VOxweRyWwr6Gzk4VbTaBXD11L/qNqh0dZxS/BO9uKu5UlWZ+l7nwqNe0S
Gb4CMcoPmqOvGl+XcdAsSw8ZJoKIHXIheXDSOtqruD3ctbqGMmtjsz0wkzGBKMp+Q926xrryxfcT
f71XDBV5C6ZN+N1K3W9oALd/9m65zfo6ie6EnKdGbqargo0W1MWq0EONvQA9vujigOnuDFOjBiqq
NvFFHtoqQEwEmOe0Ras5JjFJi4xGaqjfAcvH7szrfqiF3vzMA+fYk0z422L3Ao8qL0IBaOP3FY8a
BAB2vW+QKBOk0ybsnefWjJxnr3TvTRxlH2XJyh333lAV3H9F4+gUaPW7HmBiUZS9QuetgcP0JGsA
aHf3U5HpO9lGJi7aqgNG7ZGbHLK0TtZlV07fofLtila3vuhZmx4QCU3WqEkPV0/T3lSTxYwdoA/i
R2r4kqgsVVq0IlayCG/Uv4AmPt9KXRC9mGl7ylownbIq1l1clWw4AKFoLABVHnQ+Uyy4xWguOqxe
u5UFeVBGfl6xDqxFxudBqSFAHvu3y+FZHlzionxWYgWeW6XlO7VNkqvsqsEpRwJviCDEMLY9d6xi
2XS6v7VGSvUEpeR2YVk1Zpi9o9V51rKwuvKtaAUz0fxqjBU+53atvrX8jyGlCceySpnkmoCGjEzB
Pw1Al+96ydZN6qJJITvpzsHMOxuRcUt/PHta275ZeLvMXpf84cRjhfVFxiqH7Tr0IoqfMgApeABf
tTY+YYGXHvQGk9S8ttPvAJlBnvp37oSMvWn5V1XPzS9T9VWd5/irVtcwcbGdvJPFUkd7MkymbiWL
qSPlBJnYTg0yGBO6hybUlRdHaexNn8dAkdNRwx/Z8A5wXVXgvW354Flws+waZg8CW9yFl+hs0NgY
g02uoZ3lWd5VR6tBsHCpGkgjIE31Cg4ZvUH2kj1I03Z9DfR4X8ymdsoAXa/mQgnXUrOfJUZ2kmeO
kPDH3oAlL6uPD62yIa08WlxPz06yy9JvqO1VHJbBwVIR1Y608FuFQ8C9WwXDxYHgdDJt2O1lnXlv
1WsZ2Opbh/rpqjen71Odm/eV6iVnXWwjqJXQJPJ4x557FEVRQIZQfqtUEkU7gV/Vog5YXmtUe9Ur
urOeucrazyssbYwaIkBslt+Q4PrZhmbwV9gjfe+B5gQqXK1dXJD+hA3DNKOyhq+qwjfDUwzzMU/Y
78mhN5J7Dex9DBNs50F0Racae7QMlflnWN3sniPO+cfkIniGb5GyjeCa4p+jpkd5wHkuPbqh97GI
6nOyyZw4uc91HAr6OovOdhv2T6MVf0NzoPyOuhLmVEgWHMehql8mTz/LesyDFYwVkZxtar169f12
I+uDynDXNbrpO6YaTNA0JdlHidJeLUffB5U9nSKvaK/yoLtts66tGe0ssgmAskkWXiqNhYjoUNtz
s1bJyW+MqRT+dM78NJfBeGjNoV/j6av9MJGaTKrozRt9hHwtywcXH4dPugaWPeic8E32hNkKcnUQ
bEo/iKvdPIExnUocc6p+jF69uP4zccvs4nV+9GqUymNeqt6DbOORATEmMB/dge+W0gou3NyhDwwL
fzo40xha694c/fXckM6t8B3CbiRqkO1Sx63XoeSNSOCAhKaolIceMhqGtDxiQ79pkMiL/2lOKhe3
hIE9kyVansnAslYgn2EshSFvCIdKtnTm+DBUjrvP5gAmtqwD14qWWuqfllEcDb5DjQVL4Qb2AZKg
dTvIot44IN5lJX44+a/TLs6UbT3on7vIONkPxNWvsSIk44CIXvmp1I/4CGPSY/oN0s89OxRLGTFD
yrjKmoDhDVxqljJpcOFak8WPPGuZ+4/PyHTZd7PWG/u4iCfgHXl4wMNMv7XWbjU+F160zlIVFSjc
drCSAsxpNMppOZhVAErxva5qQSRNxvjlU30+6goTIw4y1unH5OCpyfZTvWxc6gYz7E9QrD5VL5db
QrsGDBci0ahq/XOR5XJLHd6gl9LDoWMZUp59irVAyd0paQRbTQy39F+CZZ1fRR7fux4rzC7wkbx6
v/gSWLArs1JSZieyTh4+fTqyblLGbp3BAvgfH7GDb8a2rfO/fzfIUoewWcj8qz/Le1r+PnktNUSl
C3ZyWByrIr3d2O/ilro+OlmdVXz4KJYhl7/awiJ1MJkIy6ss9Z9i9RFnMbvytv/90w1sC3hpLIht
//nTrRBpNUK8zeQl5WH5EJY6ljGoTqXkY5e63wbjgrQJRtxmPo2yfBSyGwYc4c6JvS+f6mXjUjd2
bHwjDwBBtTpXA9riUCtj7dwVwTzBuWrDDTx1lke6pZ5lSx8N6BjbBpIdLmiP9a0smxLRE7eGb34H
lsMckq7aygYwI4nLT0UzG1YUiQFlYxqN/edBS1S0mO5A+rkNKseTAyg+YDbAgzNkvljfeLYQSBiT
9miis3y0QKLGe3naFH2VsYuJCgFqZDjeJCQQ7kz4g9sAbD/qJFb00lX+j7BI/DfdKN5ctGVfjDJA
qkopMNMO5uQ1KtPrlM3+G2+AbspW+JP2G7BjBfrFZf6UsARRM7M+y1I0dNFFRRG7n2YPjdEZ4Sa8
bT1g5y5yrEBPxVTJK/Z6oOVP5G7zpzQ+RSKFKQt11g0HA6T+nRxO1s1zoq2Qfg9uV3UD4Glur06r
AAKfcnb1Ob8GEShy6FxFAHhfQZXwrogAbnZK+GTpvrJ2WWquGnMOn2RdmyEOEQi1ElmUDQPSJAZI
uAfAmeGTORvlWQVe5iRlnuBVGo1bB3YCGhGi7E/g1DoFc8kECNaTHCCNxkucFOhyiipPm9UHKJn3
yHygBZ+A5ULLBFuUxsHLRJwFBa4mXdDqvMbey59ibNcnr4TOCBa3RMsuS/Ct81L5aWwZ+CGmM4tT
nHn8kt/v4UOrjHaM+ITXabmzsW2rISfiq4eMkXfEjgNdLKBdS9WHEFnJr8w7Ls3yDF26fMUCEVa2
GGVpdf9dvAUv13Ty2d7ZKJTKhqXbf75m1ZlIgUKxRnXFephzJTpOXo4lgziENRKgXQKMU5QcG4cb
ru88JApGUGxOx6slVoYoSfxH4KjefonNJr+AzaGsZMASnyVdtrEceE6yQcfMCQZT5CBWZfJHLIGF
lqmXxn6TV17GLXBq2aLhD6tV3NwS31c6XPEmtrc5RJ4NWvBmwfo6D5SrwXTpxxjr2ribwtq5l6M5
SRzvEwF9QKYIASN5nZn98XukuJX17cbkNfwh3gB890+3uqnVs0NUqq9VN+LpOuh+wTsQJ4gPf1DQ
hCfTmsa7fC68jOW2+70XYO1pMOuTPFPfz5a6Qa+TIyLudzJCJ23Y3iEJ+EVNYuyYGhtguNki95OJ
0xxqysHDahG9//aMMd/whAAuvsBITIlCaGfaDpBgcF/5PTbQRQfuCgDLuJ9rEzcLZxquA+qifqEE
GWowNRrGSNCyoGPx7Dd2gyJ8bxzBBRrHpmXbJ09cVX0Zm6c2drOra6V48hYq6jSiOFbeQ8psebd0
kj1xhTeObHgbx8SFasVzAYm393E/BRdKjcaP7CJjbmU28KJDiJbHMpZsJWXKltst5tO1lqKZwN70
yXXB0OFOPgwrT438NRk0tpAlSNMvsUKz3SxZL2DP0Ri7CjkBIJ+j56NZX2SrD62yHzoK2w6m2LHD
GPdhMlxUPltHYd/GQnMWEfH0IbD5BFP+f4EcUJSH1q4y7EyraK+0xdstuBEjFDzq2M7ADwakVbwL
rW+jZoWs1ugpA+R1siC/oj+VARTEkb5tokuV6sUlEomyXObZ/KkNDqJBE7k32dC4E5ZzVqQHuAb4
51uc7Kci9LVOTeZoIy5E7PBgSHaHi8s/p7LWnXqYj21l1Yfb6X+JlX0/hCpdirYWqRbd3tusMODo
dn+x9x9tZaQ8zIZ3nrCyXMF9LpAsUczvFbs4czb/aKxgXHtNkx7K1LCfjbFlJ5n6vox89oqa9MGs
ZgV8c4mpRDEb/PRcHCatwjmodQ7nWp7+tqx7in2I0UpaGSjh3wI1zUFKf+nzoWyIMZeWz0PObW7f
xSzMNqjE69dGUbGoqXCnmZtUv8q6SvjiWaUQgxJ18pCH7CkF06YyYyg8sioctb/HWbf2t7re83AD
ZocJsicD85/brf20xAxMvBrFnOn2xqvF++p3dbeGGqswRDv2S5g8k285eRaXCi/ZT+MtzUu/wSqt
ldmZTA7EHSwNsu9tmE9jy0DPqlG/z9Tm2DQ1NsSIEr1WA3bD+GmZbPg6wcafCuuMOqi685sQi2VN
N49l6bTbLjC7B7sOIoFL1Z5tB18Dbeq6b/Y8/mU4gfmzrbRtWMQuSTUH5idoBpjC/MT7UjkXI6a6
ZjW89bPebZF0QfShwRvRY155j7VPce8N2sQWPvk7AwnjtSw6oi4cZvvQ2OFrWJC8XStAAfS+z2By
tRVmlMi13VtK4d96yG5e7Xl7DJL+vPVAx2Wlwdm+3HroNSLqvWHNG7dIah8xKCfaG66gn9TVdC0w
1LzKYVz3h9kH1cMtzNXb8H5ky2R7K+cAgHedH0xQxcSNyH4RScKku3WXYwy+jiiV67NNKS82g8Hc
tnYJ0R7MqH/HD2R6SLXH25hJaoQntQqPHQzxOwQQnRs0U3E7+2qwKZEZQ/Mk0ZoKBCOMkJHGmQwy
I0oDUl4PMv0oD0bR68ehdA4KmzQ7WdWOnYVHgulqH0I+9BANsttS59cPYTJ4sJEYrbNUaKkDIjeZ
peaYfoxIBmVqp2MNm88XYPHzZRi0t8TokUgTVT3LKOQA+0o91rG7uRVlSyKCEWJhgQVFLhY2U5lw
Z87LGuKB2lh4DaK25lX6l1Qz5rsRaUj40y0KU/IUXGF06oIu3sfJblKZRsel3pwwTgxfTWf6W9Oh
Q9WQgF/rNn3BsWt8aEVJdzwkF5z8UZYsDd0kv3u053Rv4N4DgT+oNlE4TGz+peh/tdbEmicqj3Vv
4zodKPXFaGM859zRfSwt62c5WwK54BxcccBo79chV+ozmo3VVlbJRhm2FOUZ6PSPvZa4T8PheNIB
KBPXkMP8HKChbsopKU+1OuT8t1XKxuxt7zEbMQ2oW6v8Xs3xGbsW5++kce8rzxl/YujakxH15hfF
Rz4sLNP6XJRucQAzeRkca94WLtKyiqH3V9Msc9ZCUIgrUScb9HQY90lgkSxy0XLhBWNurU7LkHUy
C2+Vdi6GNkB5gnXkkA3DShw5DmiDwXqKumBbZQg3II5aPsBoRigT4e2VYxT6SR6s97OyI2tl2cGu
itiX7dpJP2lwajqgJSJ4QiuOVN4buw0YHht+DB1YL17ZqsF8rEKfxTHK4tUnibk33ZwXix2XrwVK
qNu57xFNSfnFWOScD3kX46WQxt4FWmh1gm9irtqxnH6Y41fdN+KfYetp9yjIthc8NcyTJnaWdb48
b767lQFZhtQCxEDkZfMkPzdWVaw6sUQ1DpZfxD/7GpUTYIfdee5aHbEGO1jJjlOHAEM/vZkQoYGP
mMoJsnx6MfvJQoqJSzfzZQRjcFcDI8IlQAs2DZzUfaDnL8ZQVie39PCJbd2vmtJpV3lAKFS7ojVx
HwAXuCxVpeOy+ePg5xeJCNmQIQu1rWwYbEt/nwue1RCZ+zEweDqJgQfDv6aQ0I+4rgKKFVXToBar
mszaWl7w1j+seggbaOLK4tLgYsmWT8AMxZVlNT5NyJNosbOTobKBtWy80VS+prfRxGUw2a1O2Pie
ZATOy3iEhmm2n+fJOy1da9+YQDxr2G++/3GTV9S7uebTWy6rO3icGsWr7Dny2kStVjsmeC2cbZhd
d14GdCJ3TDwnxEGeLQctxtiENMp0RmRaiEfa3Rv7tj+h2g9sZo7tPo6dboPMSrufppmcfi+kXgc7
gfuszy8jbKJVNKM8J4u2ZQS7REWMXBZb1KtPsOT+liXgKOZTW/BtJ2n1Envl/JI39RHtWvdBljyT
/dXW7ftD7taPbmnmezLIxglYG4dKNU5GzeRT77SNrB9svtQreVqyEkFPAV/XTZOgACcr+1L/qmV5
QkakMJ4jbC/Qt8zQ7m5U41nXmv6p0l9rz9GfZUCICQqQRJwbbvGaE+/Ljp1/WfThtDwrZ08ZxufU
u8QYlqOzMJlISnbhvPHd4TiGcb1pymA6QguejizTHkO25LZF3RW8nowAI59Mnsug5SDDZbF2OnWv
6+26SsYfGiiafYC5Kxw038FKZkR0WK6MYDDkV3nmjd0tbqlCxzPdRwNyBzA2cMxp+/pcz+peTR3r
PDrsEZoIIbL6HK2zPMgGeZZ5xnyc0U5Y6k0lPCC8pm/TxtefAY0p9+noGLdik2qQY/Qwu7PnyniW
IQEYZy0xyqtSNqR8Mh4Uad+VqxL7wn3t9MbX1urPXtqnT1kwwybB7RNM6YM11uO+a0311ApUAJJz
Ko9IivJQj2yspSU03/cqGSFjZZ0sTgNqWcLhvUmCeFsEaf7Vrr7NQ4GKlGVn94VfoG3UT71/iC1j
Xyuxvxsqv9inkRNe9J6Ml5JE3UtdRkhV51b0NmIyVlclBD/glPeZCog6tzFQIeuTvsYte2CDDzHT
U/J8p88NGQEjTM6dUXwf1ElBpi1rvggZrzb/UolzFEuYBtfZs8WM9Qtawju2Hvmi9HPzZbDDR7fK
+wfZpo/lT31EWEf28weFxFLXpifZiKCWgoJOrh1kqzY0+FQVRxUE0qrGCOzFAnp43weO8drZLNJH
3x//yBvsqpBAe0shohkDjvBtb6ydpCAdHDX71Bp50AVoNnp9gxYPXIhd19fDn3FuvKCX1PywbSRZ
Zp6J3xqLRNpYFzBgSxyp0cBMMZtUcQTVZuM6amhFuhCyL7x6uu2IyNspUxzcKlwDBfw0fSljF59V
cUis1DgN4l0oiwAd9DuYdlgyiFZSFMO6S0n1o+LTMSfy/iiUFG1q00+bh8FKewwo7Y91SNb3sFHM
P4bWaR6qOakQxjM2dVZHD/LgTApQsNE68r8KlikzIsThcMjYdkqL7B1MxnFtZSiLyugQnMxOdxwn
30FcSNdTPrzWiCCf5FQ1mgIWACySuoxf3b05pS4RtYNMCywkeei99lWv9ZxJ3WSsbCtvmX0hLaM1
gACLMrUvpavZyFT1yR/p9DKi//ZSlrF2GVz7oZqU5EUeJt3c9oGKAJ2ogug13hNl7GR8WlhoPFaB
fi9bfZ6Y1xlBDtkoq1QnumR5iSa86D7OBc7FCHJsCyPGSVVDnDpw2vGCZVa0duLUvPd5uF7Y3R4v
ZP2Rz2sy9U1Vm2kn6+RBhiAZV5/V6W2pxhTzV09mqBgx6uVEBjxNUVQTw8nrzD58D+RiUbgS17ld
Qp62jYv5F64JiI5E2whlM1AwuPV6Vn9CA8P70eoxUJQ07y6BGZYXVU8gZeIO/qPCh7ia1fx1zoZy
19pGug1mrfgGGwDNGXoWrhutLGcyT0VuOixwHAQ07mrHLtGgU3wA2GHzhx2DYh3sPyC7dixsavTr
RLFG92NCk/zF9HvviJKafQtLigmUC3vT13gegytuZgLf5tt/2FPGjCculGMY2yYiLOmhKyIbDWw/
2AxVP+zkuEiaOSgq/sH2mbdDbUBfy95Aj06pO/3lCi1CXxerCPTm7ENY2Jd2GOqHIXfqh04cZi1K
j1Ywn25hsq6bDPE6mg5V5xcC01m6x7LiyzL7yJDVcI+RF0G/SIyECE3PPDcy5pM1q+tlYNmKLmlw
HtUGiz/tmg+dssM2MzjP7ZQ0q0TMKFRlHra8736Y3RwhTiqaTZSoIZ6I5iSr8I/UjFc1Z6Rbqwxc
yha+ZjvWUk+f+96GUUcdT3Hsl2UzlmBcWZ7KgwVKcB+hVyuvljsKF5ZD324HfVZlD39p15qkL7by
5mW/RLOHQzTAfBA3jLAg/T6cIorPTpUNKBtDHwTkAxW0AIiJqz5g1cFCkby6dycxAYqn1Peq3aLj
IqISgRPopgY7Em38KqtuwZjuPNpN2hwh6bDV3LpetKkb1bq/NcO06R6C5FGOOURmdIK9dTWyMX5u
VQ3jDIAAOqptj5pjH2UpL3T29Uz91ezq+BVVy+48oARMmgwKie766OZFOpaH4lCiVJzdRVU7HwZz
5lQ2ybJsX4q3Ztly69Q5/j/9Zahs+m18kepfIrMEpOUOwcNcZsEDjinORQDqsghfUlEjD6oJhN/G
SG9n9G6AUJXo0PSoqRh2ZYFeonhrUfE3OLBde5b9Km0M0XMXzVNpb9ArqrcF2Do9RFxGCzxjhzmr
eY17j5cQ05T1VJMvk0U2YszriF3B0a7aL4jpglooTVRiS09sn49sKIASSMDHZCulHppTWCIAezuN
zGHa50WFWpVonuwMtsiY8tSUvZswanepOV1udbL5FikHqphj/i8BJvsTltx0bMvxsMfAi8WzLF1g
zT/oL6lqB8kOftW6DJRdnITT/UwOFDloQ0GimLmpieHwMFXQBwxM0dDFt+d2XFW12UKS0oyVkPBU
0CrTnv4Hzt30Pt2aZ3qarbtsOEBxNcG8//vW9LYoWrDZ4OzE1j/QK/OpRCL1yUINNQlZDMqS4QPA
MiLEWWWEKcL6HhCM0qhsx4oOPbLkZ6WtzrJRhlU1W+U5KV+eyqH1NAfx/OSDDvrnGmqCyx30NsQv
3+ti2z7Wzpxd5DDDxKS66lNyrxNvBni3gGgiEkjMckGzANfCPdIyrOfcxs93TLJLUCrm84Tw/rrU
EcCQjSPvkvMUa0+o9CfkyJGKWWLTeAIBhTzNuh5ryJsidiBWluRBtQ1Q7112kaX/FG/PQyqeLMZt
bHlhNqW5DzzJ114YBZc+Rwgd7a9zHcxPMkDe7fu9f+ojG9/v3ZTjo3z04V7k+LkYX97aEE/u2cmM
J9lTjvabePm3ysZ/xxtFYW+0Br1VmODXBGnV24e5/MG/6fT+AS3xmp/O664YPt6UxU3dbrEsJ7YS
4dhGyuC8emNziZskFxjf8tVGZkLU+mxzX1FzeZGlKNAyhD/R91SM2HnlX7rFEtpay1ZM71DJr81G
bFCykkbWIQmZQ0xBA55sLLKXshn8gx3yttOFngIkqvgZcKNskwdUmv7qBmU6yZJXs+mrJ3p5692q
Y3xM9ZydPTGYVGNQWY+IQm2UpKv7cGQ7nvm+SqdLqbfaF9+At1k3+bcqn+dDF82Ad0VxtLGJ8Y0q
OMqiwQ8IAeLiNZ81+2yYwhWFbehv8KKndRXiuu2JXkNcXXkehk8Z34FHK86eQTvm3/Q8dbYlS6G1
HCwRt8BWbnnBGUz7MuOSLAfDEOjjLfTiFnQbJ/B08tGjA7CM+a4peb2JYPOSFf0SALvey1ILKloH
m1wEO2/A/flWVgXZt8awelN0MAM1a2KPTvy0UCGukW6foqNS8DtEBN4CrDooIrvIbyts2kcRLBtl
lewwIj59LERE55bWtg7Zi106tNmICECZIb9lhZBkRbAhfvNhhHrpf38eauYnCTFNtU0bpQJDB2Fs
WnAS/v08tNBMh0o4e5fZjpuNKnw5kddkstqLg+1biAYjrslfKU6XQ+K3X8OJdYmsksGymyx+GGbp
cRumneqv0TD96idbl36/K5a+OwOFHrrdoNvQ8bscSp9qdfplLJzvGOjq216b53ZllHqKNzi+MxGC
b8cJ7rEsoYEEZsSssYyXnW9l2SRG4BGrb8G8w2aVI9xO5RBajAM01Bf9EpP1u/WW/T6EL1eVt2Mq
eHbICwKTxRWmATE0vSe+ZZZ7SYsvGfHeQcCcjJ6JNOs/+fIPKXF5WtZuR27iPXIZzAmj5pZjX+oM
WEHbdo7gm6EamPLnnQyxKI30oXlAZrR5YLNg4xftcJJVsvE39bJKNor4ZRxZL3u+j5/Lpe97rBUX
5oE8I7Kxc31yLKtkGSdOPd8kzd8VIU49CbJjYoojG+Shc1Na5cwltSf+4hqaggz8EINGzK/BZG+c
wf/+Hz8M/fMPg/ya5vDz0JkoIIFhfvph1AHfsSjDrzgTWUt8A8YLJugfVCPslB3WsJ0UDJwi6A8z
xDpMJOdbXCcwAlJYYomrwtJYyzrZqureyLL345iycSiZJrEt+9VMYPzLJLY8yJz27AhmaXSpm6Y7
f6qWAbV5lm1LanyJcppL0EbdecmO/88xZed/rne7uNUX923VtXgltM4ZyWHnDMKqh9l6K6Tm0M53
umI4AKSAZnUNUozgTMx5JYNv3Vy+haAxizDF5URWhWI4Ty9/9VhiZcNtVAHlEt1k1XJ9eWbYzVV1
ugc/CL/21uxvR/QzUcwVu81t0cot//BrUTj+NvEqMiNs7gZneRBdZINcZBlRrDcYif4aRg4gw2Rr
pduM+t5NXkmWZNyoxW3A/mP81axg9cmGUqnC//Hg9sQ89YPEKfNr3bFVw/Vc9l/wdNT//dyucedJ
A9OsvieGAuICfsPJIa0X+WHPC1hsUYqqVu5HiqKsa97PKtiTmEv3BxkhY7G3LtbIg1a7Vs3XQdc5
fyKVD1gobLyXGC+zTZL402HwTe+SBx7pQyTHv3dagY2Yb//Zxgn8jVZxX8jczBusB66x7ZOGEZ8W
5gVIx6gbt6/D8SJLloOWqViCh+5bYAbJVW0LkldDPW4xjzC/1hGoXUP1wofWnePXKvxbwd/mK6yE
6aQPwupOFJdOsnjr5EzRQzXi7gupfNxY6kM3DuGTdI0F+iw0WItgLYvSTpYAyxHmg8JqtlQiRFb7
t6RtoGTXTVUfOjUmFaViNlY4dfl9NvEYFn+xoZpvTdcNX9gYwQUYjdWjopC1aki530JxLyatmbcH
K8cdphRgFXL90bYCwwMAUXDGJcvbcKJ424jKCI7E+r8/yhzX+n/fFc90kAc1NF3XAKV9kgmtydMk
Vjv531ubzL9pOOF5Ur2dXHguhzF3dykCA+elCt8dRDpnP9kudTgwJNswROLgw2IWhP0ypFzLyg66
bX8Y8lYveqIa/H3AhuOSmRmZVFf/ktg5SBFKfaMbt5IRpaeKZ+EXI3fVrW5gUyOeqeoUwtsfymQr
H6zyiVkZWnOyQncvI5b6efSC+2IcEsBKdJUNY95+Q4OuO8kZl0mm3+jzge8L0zFI0O5qtp1pI2ds
ZT9qJ1Yyb7fJXg9tIELA+UHOxmSsCaLxFxsdKmi0It3IbpV4hTMBb05OjPDKXpabHOMK2cy2Gy8v
2T4Uk6dtyDz9ajLixtU2Mh6nuTpbLU0yvq3BIv2SZDL8ythDUC4uqAgKV2bOoH19y1JY8Ut9+95I
lvRDY1Y5vzrJ7qJRwzh7J+tjqDP3k1JDaFQGZOHBuqBmr2kvFtSOrZZn/mqaCu3Fz5oUEQLkpZWY
1nxgh8n2MpJxNMoDc1Y2VgftSXb3leQv/kTlJNtMG380ObYsyrEDNfg1tpZr7ByKsWXX97EzK/Y3
aBjZ94UZmYA2NUxDGv8iD33jW4aw4XnJFVPbyzoTGItxVxsIzCvVSLITtoS3eu9867IMMVnKh84h
m8/buq4TMDQpzsgw94pjGI36bmydzQS+mCek8KIHqKuX48nN2GCqVHdTdnG7T6JsO6H9VunTd6T4
sq1aFvNWL/LsOxvOn6rbyEq/4+yR/SaaQRwVIcMoi0o0/UWuThVZvDqZ/zmV5UkL5nsNYOi9LH6O
MWVPRZum49J+6yhGu52JIQCr6feRVasYPYTDRmpcy0OWa8kxUbWHbPR/aV/LeiHTsjLr3lktmtqy
Ab9yEqPIpSz1/2mMXEBT4QOv8tmJv7aQWOSLJZmN04z84jcDRMXKi0ZMq1isnNTMGdYTn/O/Q4Fa
z9/0tuZuKo+8TGofk6ptHtLSKu+xr8h+1lZ4Xzvp/D3IIMR8igDCZPCLxR5tqCxmJgiC3ltJlJwi
MTvpksg9yzNDTG9my0vX8eyhAvLe0KNKMa9EN1c349NtFBmt1WG+8iBuroMvQRZ3T2bGD0ONIrSK
FccAQGCqT2WVaE9T7H3rujw5yaoxUTusf8pX2Sarkhn5SFfv8y28URXZ96cw6Lsn2QYwvt/ivGOQ
eHBnQKT/DCa7j2VgbOfExaWm28jZXyqRk/IU/LpxdvNbvZzsLTPFfLSMs5+jGsoEdKmWRdmP8Uov
tQ9e4e9l/isUq4xYHPwhPdmBlx9vebHWadh6ZTEyZvkJNZv/XD+8h77Hy3Hk0LLq3+Mvl3yPl+PL
cSCHA68fvZ1EO0ncU2Wov8BPsi4VMKimnCE/4gjLIoTi0rAUh85GRWgpQ11Y2Un2V4+F4ebzjBYb
lvlgV91umdDeQmSZfWTSV6mabn43pVXaX331rvBOo5u1aGaGhsMCKUc8SwuRTuiEbE0plGqWOlm0
hOSKUVo9WrAkkGTdIIIbE3n+/6PsvJbjVrIs+isT9x09cAkTMT0PMGXoi04iXxAkRcF7j6+fBVBX
1NXc7ph5EIKwRZaqMk+es8/a27FoY+Js931eIxL63Gd8FahAtwVazomC0g6wYUqz6goS28hhdk1d
tjeLar8dM1aa2HZi251VxSkppWogRvVKOTJDQ+mhW/uZnAjFIF3/buqyR9wevclhhTNkLgV3gzHa
+NBgsGkhkz1j8E/3YYtCEvlm45Lsap5XXzJTL/XvvaZ83C7x7jmGivFmIskaBj1rjb+X9qFRLef5
/Fei7krm3di620a2krl1th+jAkSNxhj4eWg7PhlmSfWxLb2N6lVS5phy1hgr+2uDfZUrfUPkQbbf
jm2bwmYW0COr+SCGbcfyYEDj+Ovt2+EKL1PcyCgHigUbeW2OThtLbdts5LUP3Nq2n2e9rwA3P/5y
bLvm85Z2g7N97q+3CLz9PK0FadGj3srcLoweUJZ2awjU3ZolVfxYxRpgOznHq6XFQnuzAhP/dtvQ
tMLMp3VosThU2Ep9aBlV1pu2I9tzthtBzAXeL68ihf3HJT9fRUO/CeVyfZXt4u0BdtQUh0YK4Frq
+B9g/3z3QWJmj57G+U5emc44M32c+2A4/9zDrPjh530KFUdPmSQJ70ZLEQVNVZg+HFlFvapDHuz0
LcbaEiVYw5Jf6GDSHMEK7TOF3J3Q77IVamjlI7popaB5eN2V8C065HZVu9tZjCaTO6vDxo5zn9eT
hxbHcQUm0uaEl8rSdPukCuMD4/DpR/5mbYr45XcYanoshyWl3ZYAAQuKFN6N1SOpTLL7WHtXB0N9
kFItXXeUptA+dsz8u1g64uYfl8nrZX/uAA4wDi0uvoe6bNsT9nE3UhZVF5II2VsB3OuhJrv58Tat
PBtXT7PFox0rvNvWQWaO8VTXpKdtiVSP6bSTO2P2tpPbJp0VR5EhGuOJAxpZjm671QiZ3orkW5b0
ZEi1/KUtEEElfScu57yqLggkUx+lXfiUEmuWlZJ8q5IY/ZplWHe2VavomEPr0AIxuA1ivKa2Swqe
pi1l/mI26o+nDapUwgReUp/VoXzA6BeXBx/EauDRsg9IJ0vVJyle7gCw4ogC7X/pM7AgctugujCW
Z1WW6aIvVPMuy/UO+6M8uxpomjuo6TAca5wrL1N83vzWXuI7qUtZtNBO8xSWyl03YX/4+cim6q7L
9ZGZBpyro8PkLtAO6TYWocpJP5Z4Na3sE4qwi23Bty0Ft582wJc0Da5Be9TFBy3s85L1LthzFbAU
Zt3P4+OC1qGV8mMTjjfDbFZPHfJFphCRHIpBq5/GUgE00E+PcWZP5+XQGu523FIlnD8yuaEModm3
f729Qip92J5GAdXVwOV+3A7OYz/l0+ykK7t0UJMvvD2EHNNcXVRRZLnNCjvVo/zj+Eqs/rvjn9eb
7VIjC90I0ChKQmS8RXJcErzxghXFaK+j67Zp+sGZTMuicU4tQTWYeo1dlWLsrA3IuN2XAqUHwsV9
nzf/vI9fb/H+/YJa/1+5F0u1+e+wLVtXbbIwv6UGtboNEYjZyYuZSEqOGfkQ3kmkBc4na6483GQx
MFp36xIK4vZTB8SlcT73sVSWPs5sx7b7VDFQ8PvriW0XAvPo67KyeL3RT5cqoZ1vpLRtSCKdLreN
vQQGItn1TFWhqxzXC/tpvv3BHq5j2kGyXAR7weBwgAXU3WPx+dLFaf5Gv8DTKEztXpR1sJcl+ZcL
VB1dcxDHGR/tf/8uqsZvxDHDoDysCoVEloLnmv47ZDgnw5RVddC8GGGgdvSxA9R5YyAp3aSwxMP2
U5hWxsOyHovWY9tP27F/fV07nrNoo3G9DcfIrTBjjVt5uIYg0p7I3j+RAAX2uLoAaCWBTpLrI/WV
dQqxMM7VSVCdb3MP/F0V3zF2t8mnX3e3s39373bx9igi8+ncVinU5jXeT8HMTGrHsXTqRB2c4rhF
mV8ip9mOpb0anDqMWMqhgwW87iW5WVzPgfA+zq03tfx41AcFid3PB4naHv21TP1x3XYiaSlObQ/f
7v14AA8P47i82l4+JxnibU4Em/8A93t0YGJb+TNMknSVkOhv99G9eYsZS8ft3s9LYqnsUcGzRt5C
v22jwS6/gE6IsWk+/UmiXWPHZsXRaooWXxCNf9wwTxaRJZRAaLXbfQr3fQaV20/bY0ixXxdakh83
1va2icpmugz0dYLQTMvroZf/AH3PG+17xXUP+Mq5YOmsX2Df29kPIPjPS4JUxaJ5mtcwt2Z1L/RB
mkcnVOYCPczqTZSAnjxT68T/MClavY22nwwEh603Fo1yVtXxx1mRvStLpT7zv9DrijeONUKkvo+p
QAKqP8i68aosMixIRZnqg8puXPD6qoG1pIksttyn2UBClrWTC5ZkxYqvv2n88+DH3/rxZ26U8u36
SADK+XxrTGrYo5eEZGm3Mx9/9/a47UmEvDdqVdtf+dTFmNPa2QmCE/kpW6/xR5ZpyZCCiuD3X1G4
P8ncwhzP0ykODv+Ha7UK3F9jNyXJIRjff0cB/+2YVQznFWLYw+dxJaWd6INPPvbfrNHGv0oZSurt
hbWHvDjzSZUR5gmsH3uH3A8Apxos6HawozRA5Wu9aLuHJON+nJckuNxO11WreHmq8d4bmMsrCWzf
3mhHgmSeuN38y7O3fXWV4ehwPT/Pbj+RqocquW4+792O/d1v9NvFny/585fcHkJwevHvh2NN/Y35
bhiGUKDAyYalWBqind9ntXkMkxFDpbcyr6SP9NJnpuhvM0fb6VbPUgkHX014gwlQ9+PKLZX0S6Jq
2/98nImtJ3m9cayikx2iD9owm/QVj17RWrL7d/zNrqnLy+26wSKjYHYfqM7Pw9tP2+bzQZ/4zs+z
27Ec2teuFOkuoCjC0hKQUN9d4FkZvlGTV92y0iLaUksAQF1g+nKp464r59eDbRHe6sMT7aL9gyGH
5q7WDJNU44jn7/qs7Qqc7rdnYSmuuooVxb8/yxzLa12Cw/IjBs9LehUkpSju9fhtm47+3NkmI5oS
tjPbVPTnznbmz8u2e/4882OB1MaHH48v8mjwrREpMO5753gSyzRfpJ1FV2d3apmhTWczm4vGFshp
hXSrjsUPo7rtxHoveEhErD+P/7x/c6NTUmTy+P3Skg6ted/VTXvdrJt4pqwRUCTcDqVL+MvxBTOW
y+3QttEj9Zfrt0N0UsElxIMQPrMwPq7dLtvO/jz++XI/j0MW//Hs7dewyr51gnYAVlqW6QROrcSM
vqcvOIu/xQUlGwQK0ddWK45YB2ZvqgknPyxFcxp09Fcy2rBdgovQV91Mj0mY5G9haXz5MUe0kLAu
Da2P7rQ8AI4NBszfdrdN9SWjZeVW/3kew/PW18BDOFpu6PWrlqFJs2m0oSqkS9ArNEns6BvknVo3
KdIMpJR/ntBXHwIzbgy3ChXtOCjlvkey+BVFoeWnvTKfIZIxb2Cb6nAG1gDPrvaJVf96BbbE1v/7
igFTBo+u5a8bFPgX7rC8IoU3XDDwPbwpU91od3MZvnzsbme2a7YbP7nC27G/JxAvG7Q4k9udpNrP
C+mD3WgQMYQI6O+Koh5v++5q27HNaLiby2l2MykqmX24INbn6CIruvegiu2KPnrz1iy05XK7IW77
eB8gS/Wy3PjxsCz5/WHBXJWHj+vXh+G//j5J6us0WfAO/9WQvg3zlSIhd6+b4+fo/Tn8/3ZM6ktc
rlW8fX87sQ3zvx3bXjYFRdqqRnP8mPBwyA4O0zxc1Gt0JbYgSsTto21V3UGswdd2YttAYZ0ut2OG
Xj1K6xXboc8r+OvWUOzPs9uJj2MhbebOj1KX1eeaB0XMzBDI9tZHafs//+Lf2W5+nm9lNTdxGHW/
7f73wb/1/2u94+cVf73+v/fv5dVL/t7+24su73b3v1/wl4fysj9+Le+le/nLjl90MUYM/Xsz3763
fdb9aUC6Xvl/Pfkf79tT7ufq/Z9/vJV90a1PC5HZ//Hj1OpXqhpMxT8NTtfn/zi5/oX//OP5JX+N
cXD5eNbPG95f2u6ff2jaP0xZGJi0qLIh1uXoH/8xvq9nVOUfHNUMyzBYomLjjhK2KJsu+ucfkvUP
VUX7agsFpK6tyApzfVv22znF+ods2jrrW0umRXE1V/3zT8cFafVY/fjP+nsvVhRkf1XcWsq2Vhak
U4SqITTbFGi/iIGzxbTnGQ9DUiMWILOMTIpd1GeFivtWZMm7MIxOTbsMR1mhwacXjUayB3cIGTfr
owHeO6G9s5hZ/TT6eBsAucQFjr5bI/lilwWVjgq7YxNwsz6M36Uw9BJBw/9aU51EfbT2hqF8F6nZ
nellZqHfSS8NLPH8RYY/NxhB51TY8DqaNJE+SqOL0UZTITW6Z1kYo9Fn/W51FIVrGt8fwwztI6ud
zKms5t7UoMi2hnZOve1FlJCL9EVVj5aAJzTl3eQbsoCMd20JgUHFOJLmnUOnUqbZn+Q4cHsy4c2s
ZIgr69xvAlOBuEShUfQIHxaReXVG+79slgxvWHc6KETfUwU2rKS377ZluBQpNF9qwTupiARRuymD
x/ROZKXPih/Uo341l9qyn8pq3GllDmXUis5pl7yRNSP2On2O99OwCI8lzbdIzhW3z6vlqhnlh0IO
m1sctHdVAsM2p8Optbg3p//7WrJHjeKTMK9aPCywE4CzXLkqhfmDFZrjwUpJClrIU2/ifkYqFMBJ
LF8Mmd5nGFJOpDTTcxUie1zUtypV4fqBx2N9GtNsEihnFFeW3dKFb+GcWGs0/rVN4Pt2ckcGRfAH
W8Vtt4SWNyfSVSF37UOUW+bB2lsNL052WXWHoM5dW8KzpjfvOrxonEKWs32GUpSqa8x8merwUhNc
NqFu0wpu6bsQCoUnBVJPSbpoLunFVX1L0BBaGJbqNalocZaLD308kdEO0qOGtgMQh+WbldmfoSUO
3Wboomsgp9Jlbhs9kqc8cDLDVK/HVqHmlsnXVmC/hV2F902JcbnWwbEc7QBNRhQg+04KR46Nd1zY
j4VS9C+LttD/GkUUTARfjXLSm2PUd4qj1tXNUBvjvUJrXDS8ZzNQVUvkw36x90pMKaRd/fYiOy/O
e8s4BEF7U2Fy6rQ6uVoZjedRmdQYA+ZzKZTGK4COj9oqFm4743LJiVb71W7NvFaINVZr6/FQmYNM
+q210bJc01st+aIPKj8MracExOeBNeQDpgLtxdyU31Shzr45dcVRnoA8p4sVn7p4hGYWxNJZrdj1
RQhDbdfUhrjtxyVZmZ4xBd4Jms7jakx/2jZxWSUONbp8B9l9EfVJa+3k1EZzcprDEQUo/cHbXq5J
Xejm0Haxd7qp1wu242YkHbq0x/t2uwC07Is6ycrZdhLtEHmBJkXA1AF5L5qwYKGX69eViZHSOEGl
rfso+zoEl3ocPYOnAHugoBNNkA66lZnVjtpdxGUtdvLST/tMD++MrprglcOFqqJ3skDmoQgQvDzX
IUYADGKqj10rHeFy7mWNpTAmFvs5FST+lhq07KzVVGeuBnOAy7ZEBupf81qrlAgRqdhRSTScvije
8Ld7S+zIYtyTZ9DvJV0n4L+8RGsg7NOTF8wvgHXrQyYezcHsyCqg8e604hBNdnmIl+QpU5jDg+/V
SOe+ril4HDdy6eRKCTFe611aJDyhdFdaFAc42xSIHAr1wurn5pCjZ5qVrnPoKlr812JohQOwTjmO
9kzhJWEJWPX2cZbld6uIaGEaNNnLEwCiyTnsAGwFOotkiQJhK3cqgbUv8uPTEOUvqUqKLUPajjJt
V2TRYyrD1VMt8Z5gF+JnkYwGWLb4DuKdTnb7em5o5E35fmAHcaIjtSfvugKwIxr9YS+DNLYNagOU
F3MxucM0fw009TGE4eS2GVqFCYfqEMiTk7TSUz6n72lY4ndkGTUcnJ5mRtq2FZTvDNrSoTfLwgvs
uKN7Ajg9faVVUNMal+tXaoCHFkQxV9UjFJtWj3q+MDS3Eis7CKOTa5rPrmUl2Fl9KT3HPd3sUyEe
l6IEEyWNfopXymFMldOcdJCoO41Jie8kI5c/FMaXUUTtfinSyItjJAuZPmX4crW9z+R3BxLP2KlV
43ZqHl41SufKLPrwfYoNZxyBKzDLhldUrCbHswGaR5LuSgoNZUU/3g9S9KhFxuAtETg3s+xIt09M
jGZORSIZhEu24ADHol5UXyknFVSSp8TTeWgHbpZF4yNu5uFQ1Tuy9QsS+xhCN6564GdYyYA8o5qz
ftITgCPU+LzJqt+SqFPOesGoh1QIQyp9Dn36Dr8oobggVMEeZwknb2lbtxnt1ulmeV8JCXrTTRAY
/b6uVkuNBP+0WcAraXLG9BnEwy6JtOjGHkbLH6Hsl1PI/BiaTqkmxp4Vk3qZCvUxx2zalab6KKWK
vkvkArglKiIFqn8W0fNDTf+iEXO/b7EdWsxeO4JzZBbYLRJtacgbyj0MLprUi8HHalcnDzPqJp+S
YbUl3k1deaskylkJpOe8i4fyLArsZ9pWz+eIVi9wIpU3iJkqGePVzhwU2L6pBRlIXVsNwC/R0Fv6
o/w0l5J8DDXNYB1O05yA/AFyjUCoVu5hLTb+MFCDimZLOWpR6XdC7FnS8XJjubhyL0m+zKreqZMF
SB/NBE6hROeLbV81lUiYhvtsl9O+QTuGqT4Yc/lNjsq7vjEx3cMvsae8SQaIAl9pMXPpveJ1EeiK
SUpuTAl4b4u8Fp0bRkhh6k8lDYNZIQonVgT5ElxlU71JHtOqvewTWLeY1Sa7bKnPjFJWHSlW3yVz
KG+o29/oNmslmjw6pf+qJeILHJ26tkBVJKMnwhlZRUflH7ZActboQJzxGZm8NsOatRtNSn214tA6
+VBS0TihrvbMQH61R2M4yws8QpRMOrT6mdSI+NwIj0vMh7kYeqhwgPT3egTWJs91AD/kPo2R4vLY
BMcug1VT6LVjTYWCyGN5xL24gjf3GvVt5Go1gweYDN7lkA9WbCpujo7oSWt7RvJ9Og3KA5PKvjHo
os0EGhcS4yEN+kA52zgk/S5mNqPpj3MGBkcbjkqdvZI3Jv8KSHwnNcN9GoREPlCx+TfFJQ0ty32f
tldm1mrXDMd8ubovnWHWB1P1o1oPvCI3z9tGYRxKXsRABLCoCTwGDOzclFWCh29hv5vh8g9BPHgR
tnZnHRVBp+vVdt839FUHwXyBJV1FN5juDpBEHZl2nn2eUB2A8W4b7TsNdb5Wd8d4aar91EKJG3Dn
bSeIA9jHhEfkZYeIBt77clinYbncm9BFclt2pxZAH0FJcR/VFobNhLMixBlGtMklfQLtTcE86WZt
I5ymhdcOIlS+zR2lD0tPCfB5KBmtsYag90ZJDrz0zlgRVaY1wDfqAMwvunRJ8dypZjW83TYl4lXi
ge5pSeGOkL+/2zaS2sdO00yNp4QyXtgMhdftulGsmmF7boe9rEMbJTg7I7tX6EBD+W1zVOSHkZD9
46eauP86Nc3l0mSxYRTmMeqAXLeNVSGZu6xkhXxSRoQHU1/Ew050BZK9tl0wrRsowsdWd1E05TX+
7u3JjNtiz9LNoOox0Q9B61cZMkcprXXbrxhKYwVShqjP6SslyjGss6C2oK3HxSWV3Xi3KFBnkfJo
V/UiNFhJrYWnKYVudtpCSqHo6/M+0ZL4yjDdUBvApycEgVKp36aoTM2IJQGfhFsDFgG8OkcP9QOR
pn5spg7cHrYWrGCS16lTpEdCQ5rVeMs1Gk3dJUGigbMBrg9j7mdyF3kKHPGjCCX5Dpd75pRsObMq
4zIPNfuqNxeTyTiwXXwkjnr9iL1McTUqsXkVI5h304JRRWn4BKQZySaVoQusajxdwpxKaEmDMyWl
IwzSepg/dqGuNJDvsKaMJOliMY8VgdqNJNR3lsfKwVhd3BJZk498D32TGcO2o/x8Vlu/EGZ7X1ks
7MrvU2k/9K2t0GpSBdIuEcuJCfo+I0eUtNlxqKFU6AHcUwKAARKNad3Y9iXrxMG1rDDhS6t2V9tm
nkYKPQE9LCmhgLQQ1TUEagpOw0kbg60i4+oIXbYuIl2V+d4weU6yPFwltiWfZ/zfT1Ql6zV+D7Ko
vy8a6TodOgvufoI1LfQMFxJ77bR5LvZVDENOWuEv2PzYp4AXGdH1RkvCW2Ho46nB6cPGR2EXaZCc
MEF+lQVMvanKqU6NwQkj42mvC7Vz25H/5BFGsTXb2m0hCPfJMT4Gkoj8ohbRaazL7qgLpXLGtEVx
1RMO54uIbqu80G6G8p6197cpvjBGTdpJRX7IIiIBbcCyWR7b8jYXxsUQVPOlsrKB4XZrl6yXwByz
V9A3bcZ83mLMqre3142ket51m9vI0he4pgPN9Ys4PtsMSSID0SUmJJFvSBPhQMmHI9XDs9moD3zv
qSvZWbQXVnUu0G5WrWtWYfS1t4nlEsHnDIeH8lyTD7WV9k6UR6kzq2rkY0jit2CQHbOWjTMshSoX
utRTL9T0Qolzfs/ajVQlOo6JegWuvXdqJRA7imUZrRfLLjSguwRyv1fSKnDniYpUURlugIThooZz
DO8vdguWhG6IA6qTRaHsCzr8jTzJdmRvZhAZoV/WzURrYYN/PYx/q3u2rfy8S/SHLC+kM/AYKbVl
g5IWCQ6Ypdk5PcerGad4aMvhOW+Vc1xg48MYDy84RWJ4Fes0u/B/CMQtHFlivZqjYPxT+jeSNufm
xPTXM5H3kZKc5aHQ+aOXr2Hdt/skRN2RFn6DoYHTNsZ0i4VLNggJ0MrwkOeGR/vU14ZmM7/JvkdB
JF8MUGGdQg1ncCJdelTD9vGe/xuNUTJ50cde9RFRDTW6oel6JYC5WmiT97FCzatA93lKFlaEmcgv
9dp0ZxAaMJGPgoEY84e7Re1knxE59IjIDuMYj37d5J2ThAETurabxrL5moAbDR0tWIoXOa3RTgfE
gUog+ypKK19OQKfxXb8EzYogNwpGT56uZNnovWkFNaWIx5yhZkXeGai0YxMXUtOfyO15jZ0RWQEl
tRfj2pi62Bu0kPizrZ91bUT/D6GRKcgQUHk0bzCG0Ms69V3PoWYrk5dOUczKAsHSqFRvIpoOc6Uk
rmyFSOnNoyFoGSwT3ELCqKzO567B/YI8Ud1WbqPUxc5SSweC8eyVbZC5kQnpdZnw/lKtmx5Lbx9E
WYCjUDjtFysitGZNHA7cg8Qq9VtzuJrC8dswtryDWvs0dMv33J5u27OxQHlHlVoBzzjeIkRimbm6
+QigVHWeYB2a99ENfqzGdRE8iCz9mmad6cz9HPshELDFlpsz1bTgh/T6MWSq3GeD/mg11QOCgZwF
pvEc6NTSZW1y5Wb5wnhQH6EZ+oR46HEHVkE6sQKErUSzLkCGV67S44qC7aqT1lPh1np0o3ahL6ep
cNtFFW40Rl5J7+ZuCYYHQd8Awc54wL71mx0o6T7QzN00lHfUXGL4yGx4h7FvCg9KW0mHJZo0usDC
r2mIP1ATabGbl1AfyM7Rkz0Fh1AVNCM9GGkoH0WDRQiz8iEmdHOiYs52IZO4nmg7yYSrNiiGdGT9
ftkN4be0xFlIWwaEGUO666rwqdSEtOu1/Vxlypmthec4OjzXM95A8ZxRgXKlVn2FS7iXCeicOpK/
Zn14PZVyz9zSrzHmdJxYXTpGkit34TSQCRRgppNH3ba6HfahePbNOEFZpKAC2pMnHX+7bZOZk2Ou
WLluKGi41rB9wHKOEII8QyTBwiarTCKQCPEYlQMmMSkGTD1/AMskYBfTy1xa/OJFMLlGV/P5BwEz
L/or3KUvjYHgw07G60BKKvpkxw7efDTscgau2UiEK9nZU0W0RTDJkrNj2BmS5IX4nKaFI+FO63aL
8dZNuHukWXOlivhbU0a7OliGnS4v96VVx7uqBghpyBfyWJ96oc3HCNYsrsSgoOjMiBGwVCq+pcrY
fa8R/TdM7ldYDLIaP+gmTSJ1SlEsQEuZIQ8MQUBVgXGGOJDlqz7IYAEDwvJQ1m7wZX4tYoEvcP9u
y+bL1EZo5wFeOkGQ5HiMky/T4khmCM+/NkFLPJoS+0c6wKLUm2QAS3kqXWhrk3bClErKhK7VgUYw
6QEaxStE6g4ltQktRuQnI1VvAXzgIlOXNKyU+eAPwRHDmNqtYwNLAcW4bfsGso3SZA6ezQ/QiSxf
GYN7ivivVYwZUZIzTkbjQ6jLNTAhCwgAFs4OadAHWXsqEv07/9n0EoBkKBkptIXu94JmdU/I02WU
F1caSWiq73wLJ+ivZTQVYC7HvZbIxGGS7elWnntthWQllDpynMR8VRad9Vofn1HrOOI7x9ca4NES
JNE+LS5sjSrcGPeJEyhYeMyttgqw4EeFCWaraylopyBi95au2RkV0GhwdIVbSMGFpRbRrq9Wrr9S
MDpn6aU8d1i+1YhvpNGs99mcnill4ycFqf4yG7UjM6LmCvnWwAIWjRcUorKzX+JqemB5V2Bt1oBt
T2NfSeuRZduZtQgcacym9gHYXGUlzi19RfOk6FhlawL3ulrA76in1zZVJmdumnYfmn6qts2hjSGj
zfajeG1iq/IaPYj8sLmglQsCHxZjfmoJvIp08sEyJuCN3J3iIn03TOCFxvfaKB2zYhlAGwt0VUSa
lWYU56PG159su5tLLflb7OQDYTzPwxoLUHtAHWdcj9O4kypb80UNPnHQQwh3iaF5XW2cy6Fhebkh
fddaZudip1tBRpEk68kLkvxRNIiR2PV9kVRvbmB6Q3m4HiRBJUFaWb/XU4cbpjVFJRbEFtqZlr9M
aVgHYxS978IquZZqQ/IKMNxuqD4bRZmekU6Uzgx3NqX5XJWqnDK1/Z2apOyFFNRptjMLgpMHm8Qe
CC0JPSnjJlPWCVCgqxPXQyg6pWXxkufmW03OxR9Hx8rhGQVCvl/QS+z4nF4GsqUdRr6rzhDZ/Zm0
WMdG6BOxE5/fSdOeMXrc9aX2FE1t6YxVUu4VBL3xahNWS1LiWZP2LQZyv1TImkuA4b55HvZUSYbI
eCs7rXUWpMAJuj+AwGV0LOuEFaC6B9FdunGffUmLUXWbSjsVSHsT2L1z4AgjQi1pviRFK19K4fRE
WW5kkG7IEJbjt9bku2o6FQ5hpOVZESljdCgLe+31ZAhR5F5zRzoMI5ncokXISOioJSy07SHmY2ST
R8JP2kMHb7qJ/Vz1801nqt2uoH+3yuzHQJD0kpdXJFM+WmPjhF0azYvrl0BWHKp9Jr2DBaZ3WS25
FYkKZya7o7QaFJYsRymdfTP5LF3oxnnc9ZJrTIqPCvNWo8nrMrZZK1JB3xM2Hs0Sp7E4FlSFrK9h
M2AaHWM0MqmYGqqChXT1Wmh0w1ei1Py0kk95jQ2fre7SfsVKB4Ht5eLOkLPpppj1JzUZQ1cqrAcs
qkt3rGN5b0qmm2bkUvROp1gkIhKxlbco4apgRUY0xlCsBZQyo2+aKxhaMMYYHg/BPN8i1k/PdAFX
fymb8wBp65Iar5luuwRrE1DqQedz/CXpDf04Z22xq9L4vlqQKZWS/Twt9ZcBDBzNENOXKiHXS5LK
CXLpcQriL0NrlhdyN0T4ZcVOPuImIBAHdLrOKGikEXqwbtcMyNcArOKX3RzlMI0OyqLeCUs7jxd9
OKntromDe7nO7UOVELjOxaLtCtWz60A+L1qWcLKpI7tJQr8x5rsWzP3NMDqg7SQaHCLFtaIMKiIo
1blLKv5Tg3zfTrQiJOjBE6G8QgOlpECzYNKox6yVeAfUeTqgTTuoInct1oHR0pGhtlnBynb7MCGs
GarxVe/5wPcd67dSDmPKYnntFKYhe0Omm3upN76Q+b9XwjwGr2ddknkhgb9ExHpmsMswQnTI+hq7
Fj+tIrFpClFvg8RYrquxPxNamzgtYFIngs/sFMGASU+ceqZcq3i1Fjo+tCcYpyXRnE59sm8HSn91
5Auj/dpYAD+XWjmauLy3sgV7mlCmoDqzyyYymVN7h6PNYxamBoWAHJ6WqO/DcLpmeklgvQ2s/aRH
M8r8Iud/iZIilijQpcgdtvahBZDYdYNJUnPsAMa2I6zkixrgxkmnuOH2Te/bUqvvKUPFQCaHwkMv
y9sfy89VlF6xsB5dmyM+NsGk81LpXDeWr0wcFi52Zxq+sZahQvRJxzORMkbrdVoCFZ0c1ay+RMWK
ZhzM2AvzmhyLZLmBZd5bSUTVNLbvJqHTPr6MLkYu3wP0dLR4Fpk3mpHpEeFdMw5gY4e5oa4BKeU7
E08R/bnF2OzjaErcoKNuMuQkvu1xYf0k7hRrNB6HqX0OhvYiV4rySyHy23l8IpUV7QRv646uP3U3
q/RYBxDisEGtu4LeUd5wvnZS64Y+Zm0sUQuAqzJdPywBSsD1enkK1NYtYvLdqHAsOF3iupyL+DQt
ErxPJrDSduVSi2isCB6VvjP2Y2S4SjUyemcM9qKXro1IYI2RGpITMaD7ISWYoRGPTIOFE+E58T98
ncdu3Eqbhq+IAFnMW4ZOyrIVrA1hSzZzqGIsXv087R+DM3MwmI1gSW1J3U1WffXGMnSqQ5jPIxvK
8EdMoX8MZvOxApIFHZpwfsmWWFfyC/PBA/SBTt7Hck6WtnswW/vU7gv+BXKHvB21Tk2smLSoXtzR
8G6N9xVaNcvEyeVSvpe9prux12Sw7tVL0Mk0N4R8aydO6qow7sxuEHckpD6MldPcLFp9rwdLHT2H
FZW3WsSj3EjZpSeSfu0gLeX+jTjFl11xVDeKzgRpI2vLwvcyDcp5Qq3j9RgvuJgABuWfxnm3TNb4
tn5ckTe77bWSwdZpXQIUm/uBTsveNGTUq/pTlQYSYkMl+5q62f57xegia/qdiUvMIpAppqOgWqhz
oMV7d/+UtbhrTJqMFMKRxNL7KUdu9ChHohc3sElNBMNo/iL+kv7jZYD+W6+9d71xb7q8Wgu18Z5i
rl1NmR1yrZqj1CvMWk+M0/S9oG8yzvb2TKT2llR6psuhfTfG4nePvPvYycSWRf/mes/Q94cCi2s8
kRHPsYDRwPLKO1n5P+D1ZFpXfYhulEy4bpO/Jb6uCvd0cu1RYgztoq00fpPl4abagMPuZmqsl2Am
vHPvaSqejYW3+Rh6W3DYc3jL+VXv6B32qSRjFyVUD0IE10tMuW4P2p/fa3v9XvbNkiw9F95G4Glk
/zLxCI2jT6L1FZPAYKwOebA8o9KDeg5tshGGy+hTtFShSzhZQKjO6DmPYt4LdNPuMVuHMfEQdKd+
X5c4qM9Qm1XUdtybwISRqLdbXRrdxXd+zgVJpZ4DLDzyXCrb/UJVerZnct59TIts+l4EDGWRTWzW
NyMdIbETdjh6TP9R2zTAmPKe0zOU3FwT4c3fEQ1i+NIdeY3e8DEpwR7gVFsSCGp3Q7DoBXk+G+9Z
juK7afWYsHrdnwqPG2fttuZcEBP1wHVw2IviT+H3PN1lvzZ8eg2DXTU/1cOLwX3aBuds8dAp9Pon
z4qvc9NlSd+2p6WT+mhbxnFC5GG54s9kdNf+sti0dyedfFD4qmoeiVDvTqM0t2Me2E/LPoSJNsjc
6kJtXAZt3IgMHN6gFDe2SKvI9sFJdBfe0rBtJf3aJJNZEGtMVMI537ZPOmG2xPac6shP0icpiiox
1/NiL2+5LMJ0b9D5lg4L6ESEqOvHBCPRv2KWGjBC/fAJju1shOSyQddXSe+YK/8BKlmchbbuSTf0
z51wf24d7zIFQ9GoXTu2MvGdMPWHfbs1pFRxJbzg0HWKZmLnHJRAXGWEVta4kGs8xiFphnuVPxSl
vx81SqJoHDWbEOhAM7V33V5+rxedXZiKr+3zu3ebhS0/U+LssqfnTQ39uS3IA2taGSay28qDHZbi
uFFXxtRY+Uwye5Ayj6nYoTZmdNjiTf2tanOOMw1ibidwkK93yK/IOaCdnYTgaL1qHhT13Vf0Mt1q
UKXaWOBkaZfountpi9seJCmabqbFuR9DGvL2moCZllciCGeH+IUcMU/YPBqd3SRuFZoRti4wudKv
WVyuBepoJFJH5WEKJlAdBGlAyej2z7tgypsb+Hk2yU2Tkum6G/dotZToHKxnCgOI5W67dBJKHXxZ
aual7DC5fnYxevEZzB2tovbBRn1HowTlvZ2LQoQfaO5iO3UaJTVFVbFPaUBcy/Frs5sncIaaDGzx
WIU5FjjzmjLaqJ8bTB4SKvN+kOK3u0yxMkd5XHrhxW2G+cxoB8YDgrt9MH0aWteB46jbRFVjfdOS
16JdvvPoLnXXirvUAWoO/DpMTCLRM398xZ3/qEJUaV5bkE5sHQ2xqGis3Gv9F73KjUO+mn5wSuix
lpTqyTmE/mQzQARHNapY+jgAYaA5YHDupdEqLki9RWN9jeKTTyuaoRB51ougas/pKfEjQa9NV6PA
dLRckwWJhzVI3uytKDDaa7Cz+Fg789B47RqByJZU1IcnUhII0JCSuB7DShz/rGwf+yu8WMQbRuXN
pN/ZaaKAGvKs6PonjDG3hCysiJzgB6oJZKHbvBujwJW9CHI9tnFsj0GwAB0X9TcEKTY8JOGpZasv
xU5facd5ahl3kMq+fNSdBI9G35DLrP4c/ZDjTE6qedvOIi6oGIi4a/eL6EYvYcM+OD5WQQiq9rGv
b4jfoZE6VPPjvjev9DdZSFPM4Makog/YO5iB9EvIsH5KyoElgeSkkD1FqV+rru8cN+hfHfxzx6Kz
PTqytXzau/Yn0D1ak+r574cuLw6+5weHwB6quA1yktS3wSfpt/ZvM2fyb//+6++HnKAQUqqhWv/1
jX99+vfBjv1Joox9889///uvfz10aCm6LXmRkn99418PRhM1XRQlwP88LHf/+4/752t//9ciOayC
qlGN/r///n/9zGypp6M1zT//r4fZq/0/n3pdqkvngQz9X4/952uGkWWJuXAM+udrf3/rv371309v
N72yIv6/fyNdtlWMpID+8v/3ccrq5/Nq1Jd/ftE/r88/X+vE+BQKpALT5N6uonJvVbnQ4fL3c51N
9jkbh/98t65t9/bv18UGcXogE1XGnPvNBMGZl9bOssc+sfIvk1eqZJqs/PT3U81JCsNQlhqzRC6z
0OMyBM01DKlP68zO/mTls0Yqi3aK5EtY5ZM/WzTPrS80ajSPiPDbY+H5hDMOC6HJSGIcQj1Sb+qK
d8NUBzqi61+Khpa46l2LQprGvp8wcsW1RkiVS+PFnwYr2pij791KdN+IEbhXruAu3Fp59vU+3oCc
UJYHtoZoynstOEMlgwYurdU6cCyvIE/78cbZvnlhmX9VkCFm19+uvqgxK4DkgfyhTG/Pg1AffoaD
mlU9yPQalxbdb7Z74+dkAKIwxGE67EcqNMrzLkrv9eRO4EFgQidnYa9nWbsiO838CmqLvlNGYTWJ
ePL6FYxCPG8+Gfl5CwVWd9ddUU7Hrp2+mH3oQpbMBEhvYnJP1mQrjPfC6z93y6yIkC1zZtyiim2w
xUhU3Rl+5hp4DrXelgb9JkER6W0/iHX5ZUh101Rpew14JFALSOeaZeqUSUhDEEJfPCoMfym6z+wC
TaBjVQoQN2XEs79WTChnx95pNBBhmpnme8kRcOOmVl45ckacD5y+4n6dc3bOuSAk+KnYG/gkojhS
VErocL5bV0FGgShhB94ALkWX91n1XCOVY9IgMFupubEH+5k7nySDeioRF7CnM5Qsq4dD3+PHQf0g
RSPWJlvzhOL0Ft53fLe9mRdPwR9oahIS5eboeWdibeG9qfcK34eMdZh8SvQS1Mo1v0pbVDeEsnK4
Ki6uUZ6F7Z9LOIMgaylzBHW9MJZlNpqgzbkxQJ5OVHCfDGF9oPowbzDjJGBH6J124jVm40lWG5SP
550n9ttDDVNjrt6bbqf+zjcQWJbusibzpB61jxJk1j7cw7W3RJs1BYZ5M0eaXb0Kma3Y6dhk4qnJ
14OV7e9lQ77nMKmj4TTfF2RBHBRP6MFJ0hq833q46jdKZG3FYNAAiXs3ClfVp5hN1ptwpQJUdhfb
Et+7ljPrMk7AE6FzaFrUQk4Ve01unZjFo7BbKEaRtPzNIxrIunT/+A7JJGiUyNDrybzoNjNiyDVj
CBC0VhMj49B9Do7uz4WZP+8Dz6fPVFLvwnlggmg6dtatB0jhaWWG5aRj2VqJR14pWmjqZbeeuRVO
NqXc9knWC2FzdYFgcPkzjXqLGfNQUEirjkJzaC7C4JbpioTECDLMu9I8lE2LsMX4bq/ZFOfEpx5K
UrfjHBOaNVjIuXrrfqxsjhFqlykKmyqxDHCwql7Dgx65A+iBjNTYTo/DbNxzbXeHpiA/cB1h0O3+
zdxhwYNwuG9csn6Vx9Bj5bOkRUBmXGAzGU5kjcBF+YObp1h7f01blizGqkDLNkh2jq4esKDM93ej
Ai7xC+avwFPPgwEMYxacHW1TJiuZkPFRWow/C4KqaNPVr3lWn37bABTZ3N29Hqt0qsqd9QbsK4Sm
13oabzv/3UeWgUGNzIYd1jyacRLR07x/zvNkHudzlvvkPjVhKj0Et0vgl7HXTuNNVj97G5X2M1hN
AtTnxXVO/1yXxZxY9tPiOF/LNP2YAAaClRGsajcyFRoMVKFyj3oqz2QI2JHXbH3qlncm8ugz6tNX
isPf6FNLMjXbh8UyXld7+eSw+Nks3obyqY6agH4sQS1CsCJBDzC5l0YOkNwFB2+bg7T3Hhi/IQj3
duAATbWkWy9nh7Rpc22IfbQX44jWocfyz+xPkuIsQMz+XmX9quco84w+0f34+/qnzF735qj9w+ry
7ipoADa1oJUV+Fwtn0taKy+qWTVYMrK6fbA/aQ9ro6DMvmUrSJ8qgnSvKCMangli6FORz98oaQM0
HcA7J7pnu8z9mN1fW/M7N9dfNKbnsdWwPCJLKq0gLu0WfLiD6hI117xPnl0iTSc1upIMx0UeJlnJ
U25bb7oxKb7B4X/qcmQ+y6CA0Cp01OhN09arvi9h8bx4HuJVyTLZe4gKzPFxsbZXXbcATKYDA1vS
ELoU77VEcEOEli+W6c7tRwcWKc2IvY/NYpuPg6fDSO7NN7vPkQhZ4m0sOTEYiKwm+9Nf1QfhHFdK
GdMAHUlHuIQBDjb/PlDVG/n1iih2Dj7h18CXXO+0XLGpyjsMLfoDZA4PtVb+TRHYLcb1eUjjqua1
CN3tRrVhnuakZSgWvZMi3UeO9otpAX7t7HGJQETagNHzmcuIYY5/hBpECvfd3Dr9hcgO0AwsoCWi
r4gV+7bOpYVL9AIIvEXjYoGQLcFRBsNGFypnQsFrGRgKgCbsUzm53wKMFTAuQ30m1m3h3gSYrPrf
nC44eSskY8FSJH4R3jXFWKSTzU26ZUYyGksDpFhRd+93L9a6BKe6cm7Da2/BuKrYnpHkIUQFdURO
GwzzYXN8Xt/5TLRPbA8l0giy6OK6H1IiI/3jrqc2rgf11nKHJ6bNOdzc1xMxY9FUOCHpo/0Bxj3j
FLLVNDYNiD2XHQcSlBweCd7f2Y0Xz3lA3siRvs66m6AsXozylajMmuWuYF1e1RWa7fbEsNEiU/FE
oY4PFYJK7CNoCvvo0a8RhRhmL/ni3Noj8uux8lHPZMZX75q/iOHNbhjfSTQQbo2obo6wojhJmb9Q
3/JkN+7HdY3fQU8Ofk9dAtKsiLTO+9Zzv8GqLLGyA8SSI4x3qUA4Mgi2rc56mmHpTV4N59IL0z4R
ZPlKR0AXDYvQmN0F5nZkRpIiGlTwsV15yQKxRpZdr6OJPcYZUtkyzU1ufXQJHWDmmEMI0em1y5wt
Ib6oVDeOaslqysY82ZoNmHMB/2LMnmM1T2fZrfd15rJWbMHGgfWtsTngU4WFBrXFR7DP16WFPwJP
/gm/xpn9XUdtI3+0rRVEcnE/d3N4D/IBSU6uzxsuanzkh57gPnSpp95F1L4W1k8uCdR0/pPljdsb
0wv8b4iysMn1VwVDB2wX6u8VSvfBscuE7AaZToV5/ltY41KUQRZx+w3gOzUqF1QAuu+oTKjIzpP3
G4VaNxU/IAaGpuQrnu0C+InQg2gBZgcm4f3oB9DZNn83Sfk/OrVwIrmBKjRDGoyNSv2ZkCPsOACI
PrKXc/Ot8EYuGUoOQYbFb7E4jwht/OMmmtRWi3vEdvdjAuI3do9acHcMwXX9/Og3LXqXscLlczSW
8B4hIHFKDUbd8Kn0lndKfsVlaRmxvAn0OWzayzZmNvQ8OhlttFksQ+fxZpKNnQRWQbnn/Ef4BJWp
3b81bac/+dM0wLTOFKC7+VE0yw1vjHEmYFW7uXoEakQCL1LPL5y0VM9Vdw25txrzWGwlhFpjJLsC
QcJL5ETg61NcXJuYBYeejlE7rpefw2hXIHfeq6i9RxsTRDWtTry3FMV2Vf0D0mK7LAZVdLCKp4zd
oJ0oMaQZ8RqPU5DaOPWXOgjxBar6wUb/eynLob/8/ZcYyHgNIK+vX7YNjzTrwD74uSGbiGpbTLQV
oKc9FsvFhvwMmdxcIssZyfoCvBbGl3bMcj2xk6ST04NNdCWTyir8U9GBr1lCXv5+EIMhL/Xu0ucn
KDBw20u2RPYs/nTTPBw6OSQ6z66wSbvQ2eRS2jY28uIw21wI11RpJ/bfBp7v1NvDj3pcTcAv/VSV
yIebEjA40Ah8rv9lqM3hPx8qSqMi4cFWT+h2L5brv1jmqg/uTEFun1NVXdnlmOz87czUPhDUREdI
WiM7L/LsgStjusI0nEOuL06Y9dtpN7CgcCDRMSkZ3QWcCFFyz0LqFpV5GXx05GUgPvWmrSQrZ0Zm
oBVd9uWVY7yoelXRvKryTK4X+GwAjz0FbplkmclSWqPJrPoJ5tQPayRQMDNbyMqYhfvCgu8bKNmA
hVDq/NpWgPBQzx5K43WLqpXzXOH6UIDCRfOQsY65TDuJ7awoTIiq2ka3hf7EYVcjPqk8jsA0YCdF
2XxSCVlGk+V9muH04JULphM7tNJ8Wb6F1oLO09MjgCALLEKqs9g2WAlG72A+YROdIJnOJOTd0hXG
HcmamDfVbWWP+anMqc4u1Kewi2cQqU8EiAaDrnrrCjvGrmkyp5KAxSb22uIrpMrvvT1PtnGkuWhk
IumcAz5SimvmL09yIHKMr5lrLV09dJOltJlM6NlB2t4n1cQmPwfYm0K8DHi60DMuQVTDuqd4AEuM
UtTbTq3L2Ap+b1IQLkt5E3YTEiMXD46T2Q+Zs8Aic6XEIw5OeOIwstEZr7XzvOqO3J1tGxPHaEfC
YNKs12w75YQTcOaGnvf2lZbMZNz9MQp6LUlmnB5MElcTd26+F1RKj+LWKfz67/NcfFwWu3Luy57Z
mRgRdtu5+WYE/qs10CXDTMYFJl6R+PcxGTWXfq0Bzyb7BA/8mlmLERmBoEosL+/QIuVOT8IdUsMa
CWFX5CwpC0It14Qnlzy7Qdmp6lEzsphSEILS8GgWyPMtvzm4/vx7RmBMg111rIxxSPdwyKhEzTkm
LurGaGaJ21/fLeRO21XqC/MzbzJEpUSbnXcmPFqgvhM3Xn23AGoJh4rt3qSL1PNZyuE1unG9VNqh
g3fgaXqB/z5ZQRfZwxfn1vGwjuGh2hofwd0OYN1ZZULJq7xOeFvzPK1cjkvp8OpbbJQzHYhNEV7R
ijLmvG2kQ+Aq3P7kEMjxjBGAV0kHbjS0ODe9W9ef3jaxwjIpF72SA4syg0OGyECXK93pDP29UXFZ
WjoUF5RGg+UtaaumiZ/uEaQqO8pBbyyZ+3Aufn9k5EEtxMx1CGrJhWQBt+yjMyeKYw+iZ4+Bpnhd
TNXe9sZzQ3lJ1NTV7Rio36iNvvleSWye/gNBNiI04HQ59I9KNB/o4OGZSvdjcCSqiGtSEDWw7zB0
eBRNWJBpad1kDGokqF71IMIFb2ZwBYCCFimKqhOnnLiSVBhXIxgLLxKWg3aiJsrtUfjmJ9PAn1vO
2cjgI05z0WXHYduPozU8FCFepyqY9Cnvs3vOWsHJAIVLXHwbnbDjUHLqqZoWCx1sLxd+YmcsOlbf
/8B8PiITnfyzsd0upDWxj9HT5V9v9Ws2X1IdNCkmqS0tGFAGexbc9rB5H74NfUsCkjo6HodgOxi+
RsuOtcdA5dU2FbQ9osfe6yhkq+FMGrpGsREyiY5djHAP9kCi5+uc51lQ7jOHjLqOhRxv34w1qYvx
5AZqeyxIEkVVBLGul5sATV402dWlMBj9+hbnlD1tmPt6DwiRU8LD7BXhYQAAOQ/IqGYVnoy9OO+2
MRxXYl5i3SJE4Zykk3xzmsPmMoSKtfydrxm5wYtD2ta8K1An6d+NHQr6IYDw95TyD8FeV0fDIo+E
Hi0/8pWVBJ7Ltia+WTAcoQqQ/ezaOzKwkw9BKTUv5lY5kCb4vWrE/cxcvXmoR02TeRvG41UqrB6J
kfvDRPcw2ywVWbc4MdlklLOImshWa/xFxwxyFxm8kIthPobCeC6ukb3wqUbloXu1VZ+IzQpOltje
r47rcl4wT7JJGzmvSxgqop1V9+469l2VL2ibS/tsrOOHZN9+AdcpknUy9wdvXaFppyaBJU3QIAZn
1xheg27DPCeNLFr37VtjYsYxjSY1GaFSvD6PQd2/Z9l+6rc3Tznm2YdzYuTgoM18yp4ToshHmWL2
7KDkmWa88/fuhi2XpZJYIHtP1r3/Q+pOzbzfPANdrNxGnP1whbpJOZ1th1Z3Z3mkjuShHpBlGC3d
I6x+bkog6y09zIAlQdw3pXdCkEWCv4u1tH6YZIGyr61Oi5bcBrlCtNrjL1iJuyaJBxVcjsg93FjH
+8n64ZaqPxD2ngb84Als7zzO5GBO5f28sRWagQnlbWqU1c4aLyX7EP8BPeJUx35Z0L6wf9OVc0QS
ZSeV+baiRo5nJpm4kiqVbg15LQXR13PFqDIMoLqb8YuAwiwyPLh4EJtnIEv+KtneFLzmqbPIz3mg
z5Vyn4MtrEdh40HOcjZchdQpYhyrju4Iyh0iJ55r8TXI/ANpgsCE6DBpaMyrisl5O2JYZpL0HERa
zG2oeLKcSld6ejfiDdS2f4UGiHYRblgiF/rXyZ+/k+JNV8T0eUQZ2ERNlrJO667frhGmX9e3bCby
O84aDlbkA+AZn8pnL3TPQjgGPRJs7qWN0qhuEJojq0Xb+6rQUCu5t2mVr/uhmoa7uRVd7PrKTI66
VCjILS1OHFjyJP/wNlRtiks0bhCu6kKV903AlTR0U4j9wnmxnFFFlKtZl81u3/quJthCVSAZtVNj
g6oIXmse8t7+EjMJqJ7UX43H61YHK7d8GHCItNaf++QfrUEHhxnZp4OMum4Qd2PO/DmZTn/sd3Ay
VwbBARFfHXk+UPEor2qRAhXqToxi76fhwnmuGLztgKnIgZTACx3kYQMWxUUHbm8fhOXSUoq40uqN
HUd0qI6VMn+ty+qj6DQQgBj6oZVyI+BO6Jj0uYYDNOv1EpbBsSsf9jEj4t0PD0GIARQTJxV2PHiW
R6vZhkiisjy0fdMlO1HxaEsu4jrw//2Qufq/P9UAmEiuzwAdO5EO+8+dVt24KKxfvO3Vw1Ra47Hc
GN31Pg+RLdA9MT9y4gcibIwhXbz5d2dx+zmb/9M1sns3r7NTz20Vo/FDb8GmEnCkQHJD7rkKDnl3
9cQd84VeRs4WRJIaIKSeck+0lP611PTRwgkBUFnQKb2iJfAKBCmV8Th5663ld19AzA9+bSMfX50P
Zaq73gnWaKUaN8l0Ri7Bz1EA8JnZSF7vPEPzo4cJJiPtF11E1iqe5WC8LcILUUMY12JZdavJQ4rM
tmAx3uaLhxRndysjXdgs4z3Izz1Cp6TBl8S1fTe6VuKTIpoUbluyhFu/NwciFMeHvIIrPw1pPZIw
cldszqel9I8y3F82N7+mKje3VYB3q1wGbKeCu25xrrtUhprYsLwTkBdxK2wCIqsyyt4C71ZSurbQ
ab3tE/2VxVBgjcYQXqIW7E3iU4ysitl9XnefCcyCvA/qM/Ez5TWGccQEIp8c0/0zoac8Nat4GYlg
tAxRf5/Dn13dlESBINSpAd1h7r205ZAYA4S/FuQAx/VESD831cUXl8DHK7NshLzg871tia4SxWYc
nE/fQYopZ6NHTPvdyICbWkKXCNEIrmxBAskOP9YZ1dkk9y31ismIxtXWB1WgsQaPilZ3A6EwhoPo
0Ed38zl0OCG15IVUBkUhWGJQ8A/h04bMPZ3yBV4FeL2YUR4GrR0eiTrhrIaZe98xH63dc1ZAP5sS
ygkb64bW06f+2fVvKlJ7k060AwN86eHIJgO7YL2IDWd4LNRQX3IVHgDLmvtilORCIW0tlHfxBMaA
fplPwlPGye/yt2nCwTrDjx28ZX0bnPmrMn92Nis8HjPixbanohcoc+un3Lx64BsW9Hb40ALdkjLs
H2U7mZdxWd1TUOo63pouttBMMiZ1FMuIOu3AildNY8j2VxX2PBrrfMZ0cZsbORFe/ohGwJnyGzZ1
+nTIp2KyI51Oac+/bBiTrLGaL8PePNVWNx5b07vRQb5wz5pVBFqVWCYuSinEUXoadhFnUdk+SMi2
SG2yvBSm5tCbfbcr6R7XhUDvXdNGl3dYb5prZjgBpaSlkdAfcQchxFzLc+26z7Y7Yq0aOJDPG1rk
clmvx8Ptnf34pcqsp1YgeNzzy4oyh/m3xMVJYw22EDe9zYX/sy/m8uBo47GzP1yjbc7SD7neOYXJ
vgBVFu6L6gBowoYaaAdlU0ziDEstA8j1DscYSAZLIDCbW5gyNixJSdF4aLqvgovZ+6qC5qUOnR5d
WBa17mo/jTnBvbBZpVjJncl/mWiaCDHFXCbXt3bjvuiDJoUDNGJ7HcjWGdazPQ1vaKP+tEvWnVX2
zcrWLJ62OrKy0SD7mzN0aFNLjXsuvMuKiAC3J7TK2IocjL/mBqhmzgOVL7Zu0zIdW32csEIi7uyy
yGT+gkMvj6swIn+Uw2EpvYF8IFYGOXhGapM8qzQ2ys62zlUAQJBv9snNJ3Zuvd7Ng3cveP+gEsMe
VzaTkLugNetCya/dYPpcXV7qDq8SvcQPY5NzIptylCQOoYSei2h+rxM4YpsMB0CYhsohabLG0MWR
zJ0jYje7SrUCxs1rSfPB3T711SNK5RUcOJxk2dcQowPKGSMvvnyHlAu8UQk+WdoJSkMmLDld3IIr
W6QqSZUfMqU+ttaVp5Ikm87Aqz3X+mXR4l1n5aX1c489MXyfbDmTByCbG8dp7qZsa2/I9MFbgUjR
0lCcE/apCHvgDwxzp6avpxMZwncYWvJDz+0Sk0WVmG5V4+cxUsMajowYLV6y1mPUxGFQdeSgjj7l
RN6xgmBk7mS2akLUXRtZ5gU+08UTsEDrrsnnCn+CSXK94/mWW/CGANQjlgNqsLBvy+F2QsecrKWX
TCWXEE2LX0Y2SmSmQDcuS6cUywdBXc+VFmnXd/eZxTEBHOq+Nk9eVteEObNs4ISGtKjurNq7G4Wm
gMHaTlkHDTG7eIMmUdwR1iRuxsKm97A7kqDNUa6jfLRaCa6jB9Vxp4r7nPnUgEE3Fv4xFSrF05Sz
HFu4OLkWjQlturPTY6EqtFxC38sMonALlJV2NTb7leo0FG3pKLxfo1LqaPuxLLL5MlvfcMhjLNmz
y2hxiqlLFFlGWN62sknDulCJCIpzOQfPep64d8viUV+royFCsVFwMzgbWR+Ny8bb7NjCQDuuZzE2
wow2FxNtZDBWXeqH9xreMlpzvuXM0josRs/lRzRWY9jAIsBdq/VbYLpjUYvwH5Nu5S4tEV9hgrQD
x0W1bCnMG8KAed6SHnQfss7XyZVd1Iu6tQvCccI+eDRbclpGfLpo63FRWqi7S6t86sbxow4bgrc8
Gy9MdmP6s3nI9HyVRQ+o3sMxXWsOhn2GaAI18wmw/GWw9vBA7I4+r0RKtA9hl325QJXACAjxq6L7
Ng2AVvOwSzK99UPAxZYaZvvuEcy/WSOk+e+9Kj6a68WamdYAQgJ20daww7nzpAK/J8fmGqPgJKso
/LPOsKV7eJW8EbjIL8jadNCDFGZVxjtZSonUxU9XEDqh7D2MLetY7CRx6Tm4JTPoqxrk62Q4p6Yz
9XlhgJNLfkQyilVgwo1cOA3cdfBaawCLXFgW0ourT3qqFQHI1kvtr2dCuLqbrP+uy0beOHv3NE4W
ngN6ZKJseqBz2uWgoFB+aJBLuTzDHr9m/rpEqtKcsIm7qJVDSE5r4/3g7HC9pb63rbKwx+VvjFDb
3Yjxc3PJKtqqT6E21JMdK06mW/vBoXsuO9rsKkyFZnhwLfVq1159DE3JUD9otoxqXn5xhJAJqUoa
oT+BUxbadBbZ1obprs1qhP7tT+NeJmPmO3E7qSxtrZrC4JL04uuvx+cMEYYql/wefVi2Rp2MES9W
iD1JmEZ+ApwskS8QXk7//C48F8DzbE1yuMmy69Yrq6Twpl++ETxVWXk7ovg6WeVI2B9UI7DJzep5
+7lyyjjc9cNqrc9e1Vz2tuM4M5vm0SnNk1s298FUxXTOGyfBRMg5z6M5DWeiVngMCZdtTrkxRP0+
LSfK48Oonlmgawd/N0tAgTQ/VDeISS8VszEWEve4MCBG5K1ciEe5yyc/A4WwI0EQ2EB4L0LP6eBk
6CA3zrT/xd6ZLDeuZFv2V9JyjmtwwNENasK+ERspJEqhCUyhkND3Pb6+FhCZqXujXr7GavoGEUYS
JEiRANz9nL3XZmDR4ZohhDRLTJ2jOi5ZTyvLdKyMDYvbpV9oObaSjxzu0SquAmxxMvt0tKBF9MMZ
1mre3jeofCYFw65R0ZCxcZostR/0Jh9dVZlsETQYLWmDZuODaaO7rwo348LtY1gbgp0D6SpDtw4n
e2Vz2P7aixp1hDHkgsoo0UsLLzXGpW/2+EdUvnfvkkIVgVHboXbH9opdn68Z2FhiORT0pOBkpf2E
3NookhfhFgJfion1OpD7th2/BTllePJ3fjgSz1JTNIjLULRWvuri1oIFBBd9AgrZNQgNG+GdPrC8
oWq5VmPmBOQ/6ZhJXEZDDx262phHYFmTpPY7jQN1Z5mMAlYw5kuWeVRZ0bup3aV07AshfbSih/rS
WV121YaRI506FtizRcLVe8zBlrg68xbG6bUOw9FVhnztjxeAFMuiohuF8fPZpuPKvYrrdo2C3VG2
fW4YGB79M0VI6l0F1Lw8Z/4GuoBWH5O7tHOhOQRyl2YGfZuf/B3hUlMwFEaO6y/7N684dZTpmLTK
+F5SC0nTtN12GaHTeByNZS1yfFQZOnK9yPE4jQRUOHQjShUyz9j3d2HkXBVUI2nU/BgG93tYVSZC
VEVZEUp4n5ChUdC+x9dacfLFBExC0DmEQf1kxuUjLb58QX1l2DD0uQTYRc8DjaScggpQ9xU1fcEs
trCZ6kU/WUJxDBQBMiaUk4vSQ0tBQG2BL5VBPibraTFIaBbMhPOOto+6UydbJox0Mu0ietmlkm3r
esDnrsNAomm9bSsGNeDXiBQsToLBi4m7HTxWuMTfUBzvaJEUAMuWaqvtAsJwtwARzhiqqQ8GrCdL
45iMqnG0k/hSeKU6HQv1MUoaYO5ReNDA/vDBjITJqCy3I5U/0KRyn+pM6zPQU6JCIVRzZVVVrsRS
xZ84AqsTjSUPhsP8NfTb1zwIaSdQP+R4onTiq+hvjRrfnKR6PVn/I9+Y/gAm5KUOTlqr3GPJEVX5
7lVzIGE4zkdaOQ4MD/WdRdsxVce7yhIfiWRG6ZXuwXZMXuYpPSvp6hI7frHypNkvujjO1kAQofkV
NzWhFAU0r+PaWr92pfYzE1culojqmlVkv2OHPY44EI0qS3c5An3NQsaYudsq1RBBKD1+ZUeLVoUc
EJNA6FwSVNcAMu0K1vrks70gO/sUbsoScaDQqydUHSuaHJG7Lp0ad1keY1urkCYjrhlxVax6+AIT
/h7vAC2RAvnNsgYBtCFYT2cejiYKYegib5JXy47CvWsQGhdib1gEVpcfM8qhA0e8jwqIr8/r6TEL
BhX6ASKemKbeOdfr6uBE5WfI77fwyyFekH1bLoPSW1Ymw4HTPfpVhwwvjftNEbff0S3S+xSXoFeK
rQ4jCXthtaQIhHJTo5ugUQ6KcCZvTI1S2CielPo1sOAuqCPKgdTET92Pw1rR+h9tYq3NLAqprZGc
EH0qgdUuJPV6GhQLP5OUo/2c7o5yjNBbLRPP1k+aMa2qUnmnZYxeMmY0NfIUf3T5IBRKsG3FF6hm
NH8oUy7rNPnWDWSYORtHZzlUGOWBPPCS+WH3j1vVdOvr7tdTvp7321PmDf+N5/32svk95seUzEXC
+P+9m3kHv/b1b9/q64/4ervJsk4L+r/+Lv7DT/zbW33txkhXMh7sPXZHapBK1tK2NiQN5sDW04MX
061ESCVFsQEntBmn7apI0oNM46mqPt3XOuRKx/nRtqZmtJhvUosfIPpNT/j13N8fxUKHtnbal+9h
i2WE+uf9X7sy2rh8+Xowx54MLCbez631zkAiMN8qPYW3nG/+fj+Ef0DA2dSKn0WllHm5P99UEDT9
41Xz/cGcmgS/72C+n0+vn2997Wm+pYX2P3f/a3fznuZNv3b3df/rlV8f/Oux+dav/0a1Wdte90PY
QX4ADleq9JLN7BAmlpHuvJybwiwQFc+P1rAy/3H/T5vmR+klh/Ei7qpDL0p3ayp1dkQw/x3Z8osX
KBhzO6s9uFSNapiL/jDyM0z/1TICajjdcgz7AEyEjrkdsbZwWizxGTamJAMvYXYYn3N5p7j2W9Yx
r4qaoT/1LBNLaHBh/olmiWGQhgGXWJzCQ0o5PXNpTLfoChSz+jmMOhXuiU9cJE09dYnSlYeZfZ3G
6c+xGb+hTjyiMQKiV9JrpzVCzoyfdTCm8Jpi5PqB0UldFPWy82wNt1B870F55e3QfOgaLTx4Z0He
YFRi1b5KI28tSRWEW4HzL3bPOIoF4v+F7af1oiikZBV5SVLrFZLDKi7T7FLG8StveHX6lnziWo/Q
piDk8sMNwBb1idIQ5J8QVpe6aqayvDpUzAiLKJ2amjlkVETKg6tdfPTcvSGMTdl7D4i5dBpuwfdQ
jOUqS7sae2dFVnW7BvH4lMrIpDUG/jkcAny+Fb5ZaZxUchtW/RjGS1LmmKBWvbrUxfCRGJVYRhHm
I1OnEBJ6ymMXW9s2qervrl0z00iYt3qd9eRP09p02ZVMhGs9YAre/6zq0jsid/R3hRjXRePuByxG
eIGTTyTG2YKobQzezCLdJj/5Aw4gRNRi2bkuZQ8XpEg1dqClTmioMQ2wwDpAr+rhDGJcLhpE8/mA
p9fI6DMjcE+/J47yoJZCR04n0GJbPYaosukWMUFAC8dWso2JgAJVirKm1/Idmm/y3S+ejNIV32hV
8C/G9BzBfqDhuaCU9SNqNMTSRqCv0PCP9Dml/mPofXetd9PCrVTWvrTOTqv/EMpEIktFsVK1GJVu
Ia2Vm2TeKwkVHNxYwE3FYNBN0MzqqnypE2y/rhWcKEM/2ZC8cmcERSjD09BqEBqqhEH6wKpBHIWR
vwSyXGL9XlBsGa5kayGJyUdJIlwa7X0l+e6gM7NyXIaa7yZ3nh+noLW3oU8TGIUOBYSOlXVnUk+G
evYtIqJo7ZCWtbJT2vW9M6mekgdDKp9ja3crBdjHksmEC+dSux9i9xpY26pEwMD660cqKFKDou4X
JaDnBKbdVQ0kXyl1zFbtEKfjYKypzjPzS/orogGwTjcriGErVkw3wr5SMNJMkMZ6g8iwNHGGFs1n
n5Z3sZLeO7ofr6KwfZLlsx4F4cphVq7GVbaRMe3iRO7VrETphABvQmtMyiBZ0ZNNdpFXvqU4Y5eZ
6ONtTV9kSVeeHr5b7+wEEo6UNG5qccRznS4iPXhEL0HFnqygtVtFP3IBXzxB2zWRO6LCeFG0yYcU
aIJaQIbhIBMPHNP6smlpARo7tQYRNkrzoJY5InWNX1rpMQKnYtW3nGgVGAGDV0K/TDEfo+6ynwKb
LCPjlAqHKZ1okZ+0wUdH7we+OevwkdwRJtrLsuhZ2tX0vIRI+My9RYe4TdQzS4vxjA09OWIi21UT
H98LQa31ljS1lfRB00a4Xsf5bsVPex50ayTuYlzU2Yg5SJomCr/p5vxfSdkZIMKfHp5fVHNNzCLR
3sWkX2IEnXY0P18Zyx2SfPdQJCXZ10I2oDWLbj8/w2QxVzG9vxty7EIafAa3V16A+6B/0ZpjpeoY
9yNosKK5a4nQtCE/7ypNP3mV3FOx4Urp+eoKHu/opg46OGCVcQ8FFuMfZBJyfZxz1NpHPcWONGaU
KKkY0mF2IoAXmsa7mfskL7sVLpxXNDv3yK+DrTJpJHW/1I9xAoJVLxBFCKy2jR3jU3EOLcXudR5E
V62T8TJjMcykGhqP76Dt8r/lg8oPq1mUXzl+FjrzdBSWpsVx1ffMjDvvEHnBK9gyd/K7vzcmzHsP
TB+LWfRMnOAgnHQUVx6iLbFRBUoTjVKyYkGIGOgvsLxgA1i6RVSaWwoI/doV4kp8Qg/gRN4X6HFX
8B3QPoJz5qzZF6b5YSjjTjUzNCfF2NHSKF8KLUF3Z9Y7dtogozOQHzqsVW74v7WVFyUnvoPXprUe
+TwbTzc+NBF+c6yUmBHZrZsAjNEwviRDvCtCPqCQzsrJ44sxagQLGgw5QwYPx7fWgzOeIAbph7Z5
tAsobCZUI3No0Vt1+XrI6ie1ShBAIDv2O7EWElEv+YnkhitY4E8OcctLo9QoB5A0pQcUBZnv11WC
f8p3zhaV/qlFiRlIf+iKtlqrEryg3fAlSj++d+n6LaF4eyurMTUc4WQsuEO/TWtqAI2egbG0KZAE
LbBmNMKsPBwd1F70aR5GHQFPpiuETpboO2sWKbU+hZz67kPhoc/pzeSuNR5Ly/7huExTY8PfW1RH
BongX9X5KERPoBb27kTT7DlzPrsMuk3TRe+qJjYTFLBWq/fMbDzI+c0tTMp7map3duy+IQ2FW5Wj
klNd+46F0ZIlMxLEMHOXSRtS3yvbfetlBAhG7bpwtBvSqWxlusnLYHKIaEwV1+XwKGITO3J1go3/
mDEvaMzT4PqvKBgOJS7AhW9JnDwtMFIEmK91khz7IA44bIUL/6E/17XpkFhhPXdBzKrRqGzmSFNV
imyHoH4ru/RJH4K9pRufaRK+0bTUCcYtj0PFjxsK82haQF/LFzOmQK+oEGMg0iZjcwM22B7akdE/
VauftbKLTY3ZmMNUuKshwbdkL3pBAcNFSzNE5VsrgqfY2q9D9C2mkrLQ22I/plCaOzvfWwI0JZVA
uSx662T3HNOCcsV6pDyyctNULmUefvQFqC0hPWi8PqY0bDdo0EKPw5RFMgAg5l6NXI0BNi23eOZy
pe39lmguFHRL17efBt/uNk0jvylS3Cn+A3pacCVwQOiOIV3Pwz0tEeRyvt2z5KeCNWg2C5akmLwd
5wYiyKZt5EnGEhOecQDEidyfXOzt5NjSJc5tIoejThlXjsfolWWfWOcXDWzcTd7cq0PUkfjBrAIu
Zysb7PMVjqCiQ3ert8Eq6awHVg7w6cSp8gYf63m65o+EjgCNYWna9mcjsLi4/OxpEGo74nZXik/w
aOnc5Rl19yx0qVUnNH9606V3W3pXBf5gGkOtFYqHtVqZpkgGoqJShepUGd1hGN/HUV+O6D/BfoCL
bPwsWDgCPogf5KsqZ1LJXJtW4zokAWKhpM2DqpHVMTCytPgZbCSMPuGJVieJ3BSmXCXOs1TcD8N1
Pc7O/DZmDS3jJv/Uo/KUjBMqmcnnmGMjJJh2pVXWA/kNtF50sXVwEazN6tODJKTSd6Eb0barsBcn
hIzwQ6x869P9Z3bfLhoL5lfNOkIPgjtZZ8E6s9L3ivwzvvJojbPkPBh5sy47YsKHQ9QnSKip/ROQ
UBHQouHbNTzckpWwi3VYZneOdLaNM3fH7nyT6bQnA5iXNlcB6Z16QrhRxr5JhnsYkvWW9jJzf0BJ
4E+LQ6vTi4UOueWiAXywokCf+ulF0ZE7524P1T65Z/TOEQ8WH7RgWdtiR0sRcZhM35hzB6uuKj7b
BqeNY0xgUGYFDRCoJSAJEOQuQu8KszxcMiRBWf84CsrnWpY/dyMimaG5VZ78zuXUWbYllxwvOgrk
clRdXZtTKDNRjekj/f4bf/45D0H39IP/08ZtMxF0NikOOWUCqSuZ8tnEdn4pdX+XqPI6ttq7RaNi
2fvvgaa9ji3KJNrJXCBKCsG15+zLGPkkPcGDKEprmxi5sk2t6iEblTcQjjQZJ14Bl1eGcBDbfLNJ
YN6TuL3MR48mLmaOddCgjwzMaBVIVO6p+1F2fbTRC1pIai0ETcO3vMPvq1g9pTs3odCTOqyR0jt+
hnjz9yml6X9zrP5djpXQ5PwNEdtFONT/k2N1eEvegve/BFnNr/gVZKVY5h/ChtEndNU2HN0y/hlk
pVj2H7ppO45hmqahkkNDWhUs5CmtirAqAwUZSVa4XlUbXeS/gqyERTKWpQqo2Yaj2nig/ic5VlMi
Vv4r7mpK3DIM9qEaumNqhjqpwS2N7X9KsbKgKgRlVYWbqE0wW5BEYJ9lmH0vohGROhOlxX5I64fW
ah6wT7F8gzTGMCkfrLA7ay2H6ZCjKfnTF/iPtK2/pQ0UiyCtKzK9+FJ+/1RCtcCRapQ/VAphf/1U
Ct4DsEdWuOn69puMdmHv4Ju3zrGlHoe8f9Cl94ZT/zPE1+iwWq3QHRrD29CLm9Z3N5dF1qJWoVgb
3qfmRW8SuAHJJNiBe9ZhZkynlZI6frrdf/7BHfOv4c/z9ymkoRuOFCqjuin++smjAS5VhuOXdY5J
E9cuXmMz2vcxYIVJZLVusu7ABf09UmtnXUKyWcZGfg4JPSzbsxd0d7rTn1BDrSKWDm2lEz+YX6LG
eemEfvVJPQhTAGywL4YgOlodskRfeUYYcdcwzGGjoBs60PmzwmBYJ316o7N68yO3X3UZVRjEYowu
HjxKiXe829QUdVaOgXm/05sHJ6s3wgk/jZAvSiW+dxGzonSZesfuwW3iE4b3peyAc4X5AV3bN615
U7Mca025rU3zgIXVBLkFK6in1LjoVSSJ1kqVaCw9G5eZ0oJsTpszxRIZ5AR3N+ktAo4ugMNYprYX
iCNwJkn6Hbyv6Uu6Tu0SNRodSQ49lnzMh7WCabKsEH+PA8jmfFg0GCE28zPIj/ksituQwQsNQq+B
5lCdUjt9dCnqMgOmReSTkzIf2xl9AZgK+8QdkIeq4RkByyX01aPMgxeD9XuZiFteqbfMQiHl0NZr
dXnw1OZBdiNz8mnVkT9Ojnjf/JmLY6fRQm0aw9jp5rWeqrzqSF9FFiEyhhEc4QAWEGHMz0pL3xiE
NzZgztLcVXV7DPgzJqbCSJeq3SplXe5sVldAGoDJJLgTN0k5PoFKIq6oq9+qEBefaTK7CZxnVnB3
llG/+pBadw4gzhHyccBAski9YO9m4jXv0rdOlxB20EMtJezeXLFYWod8MouIPTjG/bHtCEfrHTT6
gbITkS7oO7wD4naX8774sllpBnQEq4r4UBoom04dvktLorali1YTk0fLOPlwvO4yLbfoay3zloIC
F4D2ZDk3HU25FwGvt8sWhJoXfHDDWWvxR2EauHBLrjedhmjHiWjb4argj4bXuHRFj8VvIkrgdxNY
XnH20JS0g/gTWu2x972HRKWe6TRIF9vpL+3dRURs2ZphVHijsiUY4WgNWbD1CDLONA11fDghrXwk
KG3Gpa90+8cUsyrhP/m2iNkZ7didG3TlLgwzhfnxwIQU2ZVPuQc9A+22DBWEjDkKbZwG1oC4tm0t
SPPp0QMzsMZPfsPxd8tFsx1j36LBVFAiKdXvo1FQCMo5FPNBImbs2ehl19wKnS3JXMVCV3DVtTVF
OzBQmzZDo9+bKaF42dJo8kvdVrtsGG9ZzIFse3Q9y3rdJt87CIgbpJzawidU1Y+bgbdryGlDTWZL
EwMTCU3YVsp7J7WebWJJ8C6GuLNrzvKSKBfddM6dSpyhk/IypIwY9KPnKO7OOM7tVWBzRBU/rDFs
1qh9eYYSvWGVuCUtOnGcRcUCsiyz61i7+nZwqo3wwkn7oFjDTZ3sqQBIT6VK/xWlNz+tfsK0wkqH
qYuvcOB6/htPR+zjRkdwNvgMKD/YiriNXVLutBitd9rfwoi4EIUypMYVKtHNU1gI4oI0FmCgowlL
nxBICMsBDiskzhiXEuKR5zs/PR/7WcIpVQRNuUvFQJ18HfQ2ojFER37BgWZZKBRNcJgWTbpkIqJH
ho0o10HEyweKiTRkBU04WjNVVCuWvCNKPj+wWbp2VNek494CwC4Q3MmZyRhwSiskiMYpXsjtAknm
fVrFeEujKfdoutqK8cg1g9+PSpBJ6Cj8mO7mpzu94qclKd1d6NGEkuBDRL3zkuE9WEUef3hhVI/t
KK6KZyHE74wPUeZv8cgJVA+li6VJPaHKvCJyRRPC7hdp3Dz4Dj9gj1QlB8wx/ZzIrMTRyEpatYoG
nZyV4XxdVfr8Hatr5/qfNh64JapdXqjKHRoKvpOYe2UI2i2GQmzpTbTS6kuLyR8kf7dGNlgjJCkL
qHI0PDPy7eavPXfjk4HAa+EB4hdJ+6B3wxElzQOE8EMWnceKc5qeiE5PIUOwmNSnMS6ueOEfpnE+
66sHjZFJUzDF9d4PEQ83G7YX8rebowfvaBzw+/DJwo6DC3uzUykSZkbkLvL6efTqvReS9qAIfHtJ
peNF0Q61Mdw1IYdsDV0UXicgGJU9eHbXbrOmPWcfXu6ceodvVMNEfwiroxqxYu6T8QkPMg3hRL9D
QglaK0OwUHIiUTa6pXHxPjmSPD16E73e4VtN3pjrkRUZ9TdMbG9S1TYh4JwyGRi3+AVLVOUxy91+
VMEAasOjqvMn9IHU91HpbRWHykQY8bXkWMptdSLrMMla9hRHly1BVm7U7jp8PGbPB3GRkUFjlodQ
9+GJjvz8QzNFPrPOmg+PUW+pHifp1mPpvKCTjqJ1r6UXhKLIi/SKxbnf0M5LD6PZ5asU9/7WwRET
W6DnYo95hUdVOa7UUx1y3oFUtpHwBBOVc1N6+YcyXS2DwJOY5Jli5RyE8wGhE+6A9ri+q0MUNRJ6
jLTMmosaNS2Nc9rNq3yjtCEZ7T1wnxCA2abLmxe/432xBr21Q/7Am+1AFnFdUzlJAq8Ce2a02GVU
5WF+Y7XgkA21N3xxyXwMW3H8plf6OQnc167uAMeYtPmh2q2iAL1agcdZI8bKzcIUsgziDwAXu0KO
XJsa91JXMN8C59OFNfTrNwAt9RQPwz6YpiR1hAQ8jT8q3EBnz/mweD6JABzLluPe0WzbKkZqrwo7
uVoqUAU9eAt8DvLpBqVnAi9KSEo9BxJgen6MukdM0NERYgrXCgq0Yd7ckop3IgDGpriPH7/SfybE
woJjyM1128Ok1xV9X0HcXMkcSqQsurUMB+sw9N6ZgLFq14qS8mJJq8ocoBCgkKUJkO07hGNr3TOO
jtbsPYUBSKDxFqGG+Veq2crHIL9sYn83N4NIyRMoI6hqaM0ZaA8FuWmRCl3sM2RyE+cWGQzxwC8b
f/NG1Fvz30eF9N53CgB4VQclixInUiZ3ITMvovFgPKit8Wm2zWtKcXpXYjONYqKbOEO20FruhrBq
t5r+4BDqtHZq/A2KXoXMXKjKqhH6CD4pRXXS0zjmESOKTRfB1swmCY8F9pmxB8ZYTMaOJNOtKvHg
cSZv2qqqmI6pi/ytaEtKxHj/14g+YPFiFU7gFAK0eQ5y4CzZDF9pSCWB75ChBLd+yvfGqz64aHB9
npRIWsgvxnKCXysK6mzFZDaLbEp9kxC0tNGisgBxPT7hfDJ2Q/KGIvoYpfWnjogAtZa7J1OQyyPY
HJB/eyfuPrFi4kxnvWD04ZtF3XihRPajRYqgHVHznw5qzASo0HTrvc6on7v8FqkKzaqGudsj3Cn0
kusoIufMd/FSZytKMw/9dJmlwq4tJRdfGJKkurTk7FQAv7qWqzas72vYji+culeSSPBTMfdg/LDf
GTIVHGJ8Ei6ry2KKOZ7nqE4gnpm5PvU5bQhl5AoKFfouSryjnjGuj/Z9b8T7Qefkx3HH0WkpOIsZ
hrZGULwS/f0ZTaeyW7aI3U2sKAF/tV4xS7XArMRDOolj9H0f5BBaREtMLu3oSolOhp7NwbkE73Fp
HzSHXp5H9IXRPWvTCBo36G7j4Nb3ABz08VoFyN6GElARwFW4MvhiPJrEGroYLU5J3RpoZkM1z1aI
Meq1aaOdHCeTeQ2/McMWwxJpkQMgwxDKBcjTKMYhfXVr/3nem6ogvLWs6Dgvn2aUm63ivoqNZ9ul
xi3zScM6fdQqxRkWtq8QwNwFFFQuiz6TKBu9jmIE9rHJ6Gt7YfKchJd5Imzj4lva7XunsB5POhYL
usGltz75uoE6zvE+K3CWq8jJr05UqBx6o73KQw/Lu/Jotv1dnzIYm1JyNjkcrWTKqQlE4UwhdcBv
4UAn4YtXq2JDDtCD6YFWUoM3gkgo28kMVIM8yoE7JlcKZjXDtzZswMezMKu64E0ywCFJOzAW4v3K
ufqjZPgYpBoRM4HDFUD+2lHjOxr0NBAjDgRiEhHhg51jTIvlcOSbYyJQvYAVwtTKYTT9RxuMYTV7
lAXDyPxI2wixUai6r6z+pW8ZqRJIBcseP07iPpNayhWwyVgZ6qHEgQ5Xi/XbslM7G/7nR2tizSx0
aA9qzCM9XZQ6icGwMx9W1ckh7NAORq8S7DJUHdgdRnsXMFlIsty51Ar0bzz7G/g5rNkzploggmOo
DCvLQTkXQ2sXDVEWWsb7Vn03HGrFByKgIvGIyz1FxU0TpNZqMGOxKWt5pPZj3/kgcxghr32HoAtP
snH0lPERVPOmCggHMSRjogeK1Qg6jpm4NvAJYX4fImhxGX3a1gH5aafBNsDuvlGQFS9w/784k7Rw
QNpDww5CaTUyrlRp+ygD70jG+BTIoS3/89KH+I9qNrbp6ESsS9UQtv3XygcmozhH4RduEgx8aN6f
B8SCJai8g4MglOQ/5bmyDWNNN7NHbBJvSS54SyI0jQQCQGNG5pwhoPz1sf63Wvnvq5WU+Kjn/rtq
ZVb+fEv//rcPDEnYD6kBCo0X/CpW6s4fUpUGGFrqgdCyDLZ0H1X9f/6uyz8ck7aSrdJLYV42bflH
rVLX/2BmyECjQ1vW9akg+bcqa6YypuZQ+5zw8BZcdVOjCvo/qlVqFu/yp7qgpVmqpC/Mdd7QNFTM
5m91QZjwqHd1quFllJtMnihc4MRAw81l7wc9EH9Q3bfMxUKSJU1wjA2ju89UYi7nJ1DOfKmHIXxk
opLuRezi9vUd86XsMVSTGvuDcExjKW17PDmKM5wz0yiX8yvxaO9U0QzPcQugVFLKYWRL8yekAfe/
dm0gkxWK1Vxl6DrHqmMmn0bIHnpZn0ctqC4DcaYIxYLkrTIdD91fbt3TDk/vBh2vPm7B5I0G+7HU
MvGEB6XdNw7pbPMLevPB9oT13WAptLXBX+8imUYvBY2x+XWOTfatNPL+IBwzeMwc96GZ9mc2ZPeE
3dic1JioE0RSWDeVHqtNGmnaKW2Z8kkRvLtEWJJJNm34dZOe4alWcFMNiFNWDhS5f75kft30H+Dq
c2FAMRumJ//a3/T4vIOq9hCVxZMcjId+vf7reZ1JsGTT2rB3/rW7+db82vkWPB5oPmT3bgwYVRiX
OnVXBtWD3RTWU89RcCFygeqczr0kqs9ctd/mbfTqidsIs895myfT5GRPbdl5oxq54x1p5uWvu5XR
+jRIJr/ztFtjNNpjpvX8Sjp029BwxGEshL2NO4S8NmETN5Ki0o3aMwpgjMlurdlz9UaivJu3Ml+C
SER++cGcnuw3+OphY6Z381Y3cUEN9+p5fqkthiPAmPx+3jZZ96MpCDTpILf0TADPfWZrm8Q1+jM4
dEY9J1DPfl2CMxO+dvaTcNwQdKGf+5Bs48QTxrmPSQfwhWudXaVvwXtkzhk7egMHeVCIlLerTYKN
CLHbFPyn4CR0Q5WMzjiNL4lXs2wO05SAQQRGCi2rS5YoycYNh/LithNmQ6b1pS9ltEmQVVx6pw/Z
6nYXn8njJgGAe/Fb+uiuVNRLPyU1E6KsXzKbJbur+AbvNrXba3j8SaciNMJ7cfH81lor2FUuEIFM
8swy/wqY2Vj3nhJc0TXKdeJpDI9Tfo4byoTa0sRXajvsv3yR7MUurj2WijXDWnXti2aY3q29+rFG
4UwY3TVh6cHz0vFKSiFcGRuvd5ZEDftrdN7Nq/EVJ8Y1ce1yDU7PuvaotuhG186VoLGcd7OVq0sm
z7oPhX/fuyLlb6vD+z4AhMA3Gd/7ZRezvzq79w3IvoNGQC20z/piCb/dV3b8Ot+jtFFf5luwh/x9
F4w/f3ucdva4i0RJM3l6+dcLOiWhMkRfjwnGP3cyPwWLpYnu1KUo8NcNfgttDVYExrppg/zX1ky1
/W0rQnQx/3ps3pUR9tomr/EX8oeJadLFRyC2q9xEUkuYmnH36z9XSb0Nlhlyx/+6QfdcQOFKI/60
YX6nLBnLtZ43zu8bnFgljJV69OprV/MrVMVDtDBiMfhtg4hYIEAH0X9t+PpD3AhalWFkCF7++gUW
tOKWxFuUv29IbKBN/gDc/LdX0IRollJrFEIl/vIF6i7rlKwmgOHrfefXWhW2c4ZD8fsGoDxTbaXx
t7+9IvIzbIvp4K/KBtWsSAKYvMJ64qKyMli/AoEc3R3yCn/TpZV4NYtsqaieTiRBoJxZoZr0hG3/
1JWdShtgpAROSKyratX30lHw1Vjmu4mhjHRnWIesblZlAJMlMSMT2R7CNSiK3WMinXfTcuU7tqsL
nS1nL/QK71NpxduyUNtdGyIQtbz2HktU9oNMI7ROll9eOwxfK9fXn4mrIFfBcO4SMpXv5/9K6C9n
ADAQCniIigfnlKFQLrSK+BKxFt62RUxRBcPrpQ+IrZ8Cy+wDysPT/Nj83/zkuiKtqjAa8y4KoCNU
8VUWanktYZQSFBF4SG9t5zJvm/+zAA6rSRlcIreIfv1HHaI74/azhID4W2TeqR7z4U4oKE8p5Nxr
COrvVSx98PQ50v/1UKPEEAH8vYI27To/7Jc8vRDoKpld/Hrx/CRKdk9lXtXH+VnzQ0mDOC5HrAlR
hd3Pj3UhbRs9xw/09VhhuCAeGl9ff71DrXWk97V4cb72pxEDs/UE8uSvx7oiqfcKvpnF1/5MPxuO
DKHfojYYwM4qrXIynXaDWf3ZakqAdLY2rAOEH0+kC5obWPlBgfVMkZQ2Ue4M2xwhGY2/zQD/7+ZM
xhhZOfbaJyHiZtRKCXK4yslCVaJbF2vpqlIRnrSZ+VoNHj09CzB5IQb90Ex3GT+BSJWBfdf3ENrA
cD2XjMJcTZn4EOKS3VTgQ3WJpH2+l/Tf1DD3n7qxfh21xEXHqy4lqNlVKOl+dFkzXoJGvcWmP9Df
rOTRzDtr0bnNcPNRPRLQjMwo9sZntQw6xOaZXOtQXLd9pY03kdAJw/2WHZo+VG+Ji6RHI7rtzrfU
JY1tAW402yoKYdEGDLynuH0zyli7FeBfrl5vfhvdMjlKqjAY+FztiEt4stNV+o1wRupRNXHO5f9l
70yW41bSLP1ESHM4Bge2Mc/BWSI3MEqiMM+zP3190C2rvJndVWW970XSeFMSGQPC4f6fc75jGq/B
6Ih7FSbdNgGuvR8SElAict29BQdxDQgWdkUejm+uZvAHoaXlEM5/gvSE2yPSx7aaPkf2trcRkp/H
GzO4pv1E4o+KC553luv5prvy15zXzUs/8Bjy2TuxOSnBDPI8R1DX+0KTJrSLBVfX8riUaPy9Vzbl
ebaDmFQnX+Q0VKSiffFmpjnlyBYrQNiYbxZwN5iRzUs3Oe6maIZx1zAzqSxDvlkoZre4n77+PG9v
GmrOeMMMToQ/rIv27nYRe9OM1lNzEPZbnSFo223UH//8pxdgDiMlLq+qisJHNQGyqOO9oFv6aXQN
Trv8bt9K1Fuj8ZXj7vkZjKD6xzH39n5V7dx0mWB1jffGOwdT25jmXZcH6i3q+AwBlaM/tDcusV27
z0Ojr0nuPNq1YzyFU31VoqXLEMfztRhjce7tKN3NgQuHEKaWyO/UhTW3zg/zExyr59Cn68xJ7Guo
3PzuPCZJ2F09dzy6rdrhO7efXUMeEaCs08JJjO2epJ8bH+B2bfopdo+s3845W0pE/nz350tpT87R
S9ptKAwH0mLjrBPFSLO3T1OaTPsmEj8DYyTilnMgZloYnOcxDM/eQszNgX3F9vNQjM4lCKCSqCLd
u6Q1thG5gIexCwgUJoQBLE/1N3h0Shruh4/8JmwPCH7slMxxi+EpES40Lv97Xxfxon9mR4a5z5XP
7IOcbgU2JHqwK63ZXnaE7Of43Gj9Ykvmx9NY7Bq3KI4IP0AsZERzmvCzjdU1FlP0+bFJ0cih7FOY
rb19ZMiPcCxZxJXAllDI9zGsrH05D+5e6e4W+ZSBlm7+zkJ4rKunWKxnxo5e3/nnwpcr8lH22nBL
SmR1c+yJ4FItfZuNEgRV6/2uoAZ3STft64bUXWQgcuO43AZBuZtf08i2984EZa3K6x+6dXcocFfc
vs9eOn8S8yYwEni/R8s6lC5xSl9u2b9k29D2P8bA/OXM107Zj55Dm1BQq090/g1CJV7ZAj9f7Xif
NNed5OznuxD2U2nV4hw09dls7U1Gew2YVZoS4dyBD4Rml9O72DxFS0lJRTyU+dEbxtt6Y7LVNcPo
gi0Fdy/1NxQyMoyeav+eJS0iRUPnAeR7xNqKIfB8dmt6V+u+j5Fc7Xgvgcave8QZw+EyLEXKHFla
R9nMxtpJ6J2+EKLfGkLVZ7hnKP7jviT3uUmoGLnSifUrIShdF89Qv+B2Ku6SEZQnHHwPlczvMYHR
lfS7VYQN/Vw1GrbryOyTw3Pe+M3Gge0Ahf4XBCZ4YWP9Sup3Q/PmH5IKL1CCYMPLBOoH2AYm5r1l
ODv5YpUe48uZXINXNzddwgcytrXhwtdLDuOY7mvolr4pQIT38omVFvrlUK9CfNOrEOSkqRCux15/
+kNzxOJeb8u2BfZsx7dbUHM5ZQ4sDK7ztdWa+yzuWcXFN6b8C79LPY1+9+wYTPrs+mHw029TlMit
D2vG7kEeBUm4eHPkGe4dyoxzSrNgyb6X21AVJZ9FfNKhwyjL1O0u+cNG4AJ14Scs+Kp4X92IZzDT
Evw9zVLLVVzQPBFGcIyyQ0U6eUUAUByfUZ366/yiarvaGznm9UyZwIcawAeLl8Cwum8yTD5MH4hA
H2d3e6B02OExoohnFHtV9DKOKYNIIv8GBkmhsD43uzwXFHqF85P2i83sgUJ2bceF8P0VDaJd9y0K
cLd0/9H/BfmGkmQLyXZvzPajDBpKxA1MyLC16QvR5ls9Thv4euEFy1O2j022C2D3PmpJeW2nXHrp
xoqhvuBDTkc0kxjK8m6OwVKbaDPetRk0eKasF5JLNLbofRfO403PujxS8PAaFoBOOGj4LFbJ3k2D
9MMxjQQAKgGsij2kmusiW8uCwxnunkvo+q+cbLgUWVkf8TpOnkgeHU6B8CtPqSjic96+G92kGfNU
9bFtaH8s2+Y0ejNjImdgObLkucRdG9TVdfbdZwmV/jK59W8Lh8iNDjDszaKoj/3svDgzUwF0ADAz
hv8zoxB2ryKTdE6rs4NFByf9UWea4duLX9/ok5JrzyDkrdrBXB06p4h+J9GhouuS19mzXvuM6PaY
ZWQ8bbJjBHej5jKaKNYNneir3CuGsy6sa09W+iBrOjCU864zku13YY/mZw4zZE2ggj2xsK/8LCi9
6SWK2FbUHQMKyUtlDLwnNukRZmI9gDCrna5WON/JGht5abwFGrtQq4yrmfgBsqvVbGKtuzfAPnhd
YmQS1/ZvfiHdoz88dZkuL2D4Jm8ENF+n9HeOXI1OWHunYUTSHehhN3J9Br1HCjSG6ux48nXIyF0I
P3xpl1GYGakz8i7sZlG4V6ey49XYTeLAPOWAo9gGBIsckZtwNcKl5FGM3/uUfhNG9lB1W6SF/KeR
O4KhfN8wWGioinALuixC9FE+89Sb5cOnHkf9lMj9ba46d+csQM7KAwvZBpRLWjO+niRNDjjigf6l
4UdtqOpIE/SOGKIDCAfuTT+XWFcyBKoqBRJQ1C9FwQQ/aE1YDeSlSzPGKa6q/hqE1kdkNeLu1do/
+e10d1Gn7oCDR3eJ/PxIgiR6wlfiYPTp2isNGd4ZbxAAKF/LN9OWr6MCIIZDGVKrlLQthvNX3fNR
1jGIQoZkVygIa0ssdPyMjP4p5GYHqNDO92ZkKEAu7kzpRlU8oEs8KKpR91XLLACTBCrZJKNdz6uW
gD6hEhGyQ2Mbd9JGfBH+pl/23byzGvB4A37CA6qBm5+SZw9ORA0Zfxcn41NYzLcu7KIHqDZV2niU
6uXxNkM43HWCLb85fQJycC8lVA7eB7qtqWb8HrTJuW0RPOpmWqKoLMsxoA3giePGMbMHqnCnZQDI
adVDLXVq8Tn6RwnXYt0qoH3LmI7ZzyeDh3IRN023olwLOChuW55e9Oo3Aopi6bx6g/nSPyDjEJ4n
M4kZKaNXzXHxqax8FXLwJuHLHJefZalfCZC5iheFaJX+tHMfNdh9tczubZjdgEworChtzec56ipC
iZLFYfmOHcx/fkcewQCjhUv+rz9gMEOf7vJ3/nxJnaw84xnBBfRff/C3b+UMSaCpJXHbP//Eg8Dx
z3/85/ehhhh7e3C///N3/t8eB92idEfqlgHsvzy+f/5dB8j9Nqw17UfLr6lcWlr+85H+16+VwE3h
HF7+7dFwWnO3f2SG/y/E/LdCjIU3+L8XYs6f+hO0SvdvYszyj/4SYzz1D8t00U6U6StIQy66yl9i
jO3+Y/GGK98SfznAMRn/pxjjOP+wLdMTHk2BrvIRa/5LjLHFPxanObwPz2TWhUn5/0WMWUSiv0sx
pitMLOtK+IgySDI2DvW/G8fZs4yZ5eXTboJj9w0vCkSt0yxF/l7Q7osdeKfbod25GO9geMz7YSoE
i4Z3bpk7/PWlX5pwc0Gni5WZ9yiCBpXW2jtRLz23Xn5wKKppCHegnWjuFfTWPLDQHP/2qmODmsOy
+LvX3OJl/LcngliJzR69VbmWaYt/fSJMDEItkEV2nozMVTQGIJaXL0M/kKL0ukeq7LqDnpBDstHU
nNum49Qm/Q6QLPdXcWH0BafZtoxDHxTXJqUwh8FWejSsYDrVFep0BLYsgyB/LcOnTBBDHVJ9tZmZ
baZwCDAWR85zUjnw0wkApYoTQNLb8mLNIjn9z8/WWd6Wv16ERevjokCa9YVc8gie93+qtFNrcfef
7HmHNcDedxTYb6jlmrZ8WWo7cNRywGUamYAJln5q4HGYwjVk/4chRfX2tS02sMApWZtNQMyTILE0
I/lT/GQdRhqPb0YQDdvZTMxDxAwDnLa8QcnB4TEvpyoy1y9Brpl3EQHf22AYRm2e/3xRswCqmlHg
kqiO02rG47AKepl93d4FiJ61MLO3hFD+NnUm41727r0eUeZUagD9y2EqJhZ7wbQt6gMhoulk4b80
XFBOfzEXaAiItEuu0vtf8gpqcfX/7VW1CE+YZBX4NJiwKp1/T1FUeB0iZVHUGrslB2fmAuwAF/FQ
8CJl7KlWAxuHgBghPXy/LEHaKoPHsG3q7o19kT665tRvwq45K9A4myyZaRyjiWxbQSneoz99dSrz
GBS3FQ07DLIjehQbJP/Hriw3dT3wzIcjtNzqbrr0yNiCqaCT0JrRLDQVn19xBcF68aZXmm2Hg1fm
5SEGxtB65WMJjp/6J1rgMnBYTpwDaqS4KCkAaJmxw0mGk71BCfMO2OB4dor+hzdbJlMYDp8ElsD9
t537A0NLQublMhhh/OjHCV6QLsJTZkXhocq6bxx8hhcufPOgLQ0O3KnecsraTZJ3Bb9/sl6ZNKkV
4qqx+58v+j9r0b+8PdJckjaCQ86iXv/7RzxUujdSRficq7Le1nacHsvSV1uuV2KHrn1NZ4W1LPUu
qraI45rtV6Cy9kJKkgNTxMaJgTk7Bo0hydFEzkPG+R0m/m3kYcmL7dkETDl29K7Yxe3LTbqXWiw1
oK1y1rXEkoY1GuMRl/QTSWJK3QvGI3oKvts0Pn7OGR8z7sJf6TCdOnFPbEYWhQd6OwuK+jIzzzvk
+fBTL8zf1gv+lxXQtD17MWf8/RXyFJEV6fInwnJM9e+BG2c27NYj4LCXGrwStt34NEQlUFAIFzH7
vdVIQfQ1aHd6BvlGyBWbNEBkC3TxVMNOKLvhy0MH5HyqHqiGo/6QTajH+8w5iYK+yv2FFYSoeKko
MEinHxExDiwzpTthmOzhnHkK6zS8sfYxyqFdpAbR6Np4H8j+Azmo83pLfu+3XV1Egs++xOXkmmZI
T8yIPbXSBFZ9CDezdSuMcW0nYbkP7Opbg1lHIYxDkkfMtAmgzKHAVl9t3I6uRnbCNapaeHZ6i7IW
Wy5eX84lnsqebPi62i3iYxnTgD6xPh7hnG6zlNikkORUZZG+DHUNutbBxO8pep54p7jsX1NJUYjb
2z8niI1qdPtTaMKMruUyH1pII121bV2SlV0Mj9ZLih1p+4TpDGB+7vtLA9u3zhyxHhkuCiNseDoX
kP/08G4mgNva4oviNYYY7gDDFA+ZuQD/Bislzi1euNPhurarx4KVBwcOyhYnTrbYfuTsRVXcfS90
N37nvXuw7XHea+x8fvEw/uT0wbmlGd/5EQfcSs6a6oB+1+Ql9yIVAOpN6Qw0559kKKJCflp1EZzQ
+SErq+HDkmgJIJeitZ3jr8B4AEOM4AbHmJW2R2NvLGbKXvruN6AfVRq/zX2vPkU9fuRp2G+ccvw5
lA7iargAYLQmcKK6TRSQHnBmXJ7x+AyDkjogD/8FybKUWy+t44FB4aiO9INTF+HWnPLgaAuDU7H1
3g+4PCms1eRg8+4U+jbJU+KpzTT+ShV9wgSolCo3pOwDjLfzm+unO0oJmWmm4Lw7T0xHp6CggYJK
1kpaNkLN6z7iPllX5dJcD2lcKGebuIY4FAOdfnFM+WfCdCv2nDMZthAR5MPT48VzOKCMA27nEOFy
lXh4daeqt9fSi5+bwTS2tsyuYWIGGzOKKWB1IQqMiihTMbR7LgK1B6nGeDX2+GFt95Z1Nj7RkQqR
lAL3euQ4PETZPZhrzdmEo2vq4fZ0o+BqoZ2tiQXHB7HHZ5Xfpn4F3LkkMerb9IkIkAS01/tQXrT/
5fZvXmA7VDH6/c7sga/6BswJB9tWksujU7nhUYVY+up3GfntPvH5vDCWc0T4VTSwgdJo+uhjyckd
9+LeaKkYDqLuQFP1e87wbUNr0Q2gOx2JtKwiekQbwim4MH0+zxNKVp+CcxjM4jxAG46txzTx40fQ
ILx57ndVeOV3bi9ypXIMFoFgwu0JOqjqmh7y4ncyg72NcJ3NZnvz0u7B1s7SkJTHZ25VgkRz9gQu
R/Zu+yqb/mXww+cg7H+FCVxrWbLUdeUMU0mW+Ah1QX+Y49wSYDZgkTCWex+J3xn70gaGmUbweIU9
wA4G2YD8Vexx/CdrzrDX2XTurgGj1awlQ8AyBc+dsiPgQE3zk52BGp+C+UITrNr5zvBWBvMp1g2c
/aZCvOoFbvSGs+9SOKgqr9uVtG0AfbkHipgYK3lLiqt44Hb1UrXDq1lN/VFFsbuyrOart7Clx6kb
wQx0KBmkXGvha291lWTPLZV/r8mwdoc420mEMeb3YIk9WT76joF1z+gCZGHO8izCIPQkDqdwx2Ng
+rW84kUUKcYfVKR39MpSMHCdtEMB5ABXl0nLqs6h7qH4BFs/No5syG5krg/GOFg3WtudR9xWGZtB
6kyZSFMEX0LkC4s8v8Smf++ZlgEZ9X3oFO6HTY8c5p+p3WpLftb0m2CW2oRiBjWCy7yrvgKPyucp
KXfCbhEwvZzNo/zt9zSyBx47lgFcAedpZl+UiTh0hQSIZTy5TS4fi8n63lIetRK9sZ+poN8YYPEr
mEfZYD5Lv7laU8w9LoBCINRDUI0Ew3TBHa3rX3LBOyrD8fdUTt6u7YADA2O11kPwWZSmwueMZ7yw
pr07cJxRNjzAeYKdMZACHCqqWMeWykTaFjvmtyungNEzQy9ck4WkgbPIsxu72PaxT7Iv+PTg28PY
ORr++MRM0V8HbvbaWN8yw/+wBexqNoy/PKt/xddGCHH6cglZwabUj16sPtkX/XC72AQnmCBN8Gza
0nRONBO0m1mHkgTSuFi4WeZK43HKbfQlyz7np0il7anM2D8HbC1fycN9mJU70LUmDYbgvbc3yZCg
Y1xlW9Cf5rvWKjNrIp/AXlc+LQBb2mzo1drHmjcZvkyz1Ouu/SgoMONwd1HBk6fE9EoEYK1crgb0
kGYDIgu2UBdj4pXpTor5nMMvs33/kSJpyrRCkpG9b9OyvpQfo2lV/F2KNpODxUYcTgy5hdKfT31u
i3UXqse083/YgSlZobtjgc951YWw2gfbH7Bb0HNGxReRDYdZtolkvecSHs9hoelRI6q3Dn6ho5JO
tJeAEyhRqoe37I7Z3+TB1u1w1TkeaDa20CdHL6DgNz03D4aNXBCWSbLu8+qmaoa6fTD1azHzY6FL
xQSQ9npq+WgH1Ytsog/QXx4rt20eMjcO1lnto9TZ5JjQ2K9hqiJw9P18hIw+PZhxPB9ShLd9QPp3
VYEiYuvSjpvEmX74mo7PIe0rtv81xEz5bphsWMhAUSSX2ye8TWB/QhRbBVc4KdnJ1YrERpxWuxoe
MEQmjsOO8WV5S4dnS8A70YAkWYJp/DqGBSUXc1c/eUhprBJcUT1YaVTw/mpx/COjAmhHBVSqjAvz
1aKFe/QFKGid7AmbIf4aMrm7lrOjS9JY2bJutzHkDZvqpZMelHsyly9NDATUz8oPcGg/aJj7ZS10
7DZskGzeJL0r165BT4sbHe+C9rVtSx8CmsIYBA+6WmjqmaJwsm+yY+b2e1uO1c3mJWeyKENuKWyF
t00cCSodKNYrnDfsBTPJIjEeA+0eTKskVlrZqMW8UjDJTi1aIgoFBWMxnWpY6B5z7O57t1wyTGL0
93LijhtJJ76lJtJHQ8fV3vd64GUmx2tLTynbhpCh/1QcIiMZeG8gLTeK1vRwDlewW4NdOV4y7YPl
bB3ekoWFi6Xn3pYGI5AZRknBcY9OZkBmdXkKghbZsyvumDwiONPy28j8PdOMICzL2Ll22R09jXJr
FihthkkcwUqGA5L70jJs1dQJv7BS9VuAxdxWGvlaySw4Si021EG4XFxc3bm0uGlr6vBCZMZV66Q7
FNBzW0ODo1T4Mw2acz97yQpoa0UPc+3v3bp6H7ysvk8RO+GscPfo2pRn2fawDXuUNUU2HUqYDe9/
1wXNwj2x9p5iXVNMWlbgxaKtOZcvbOnkDUbxapgml4JgFoK57rytZUHAqPzpBzcp9WIO16YX1g2T
XruOqfhVaJWdESKXju6J1VUwY/KGLR11dN1ANVwFuqNYhPbuLuLXhehnhM6bZh80E5DdIn+baGpt
U/mUJxWY5pCaCidqt7bX5Iepv5e2OmCn3Sjc9vuh50f4XuE/mu+DOc4XyZQqg+ryQNVWAdPdsY9j
R0S0yo23qE1vBqjOzeQgNmpneuB/ybWqvT3IxGqbD5LqtCIYD74D0Nk2y2Ff1YKpwvepHKF6kA9e
W8zL+cA3kuOsp+boCGb6u1cO1TYOQ+BKLRVCyOzJNhrYHRFEeplUNSwfjnRfmUDS6b8kARsOP1oq
rXexdH5pF2Z8NrSvcWxXBxZsSJVW+2MgVrnN2tE/4Dcg8+w9ZpoPvZ0YV8WJ7m5z/7Q6UDX4MtnT
zAzDyeo+FkGgDmbCa1E5ayU7gPWZYNMv5e2XsDrqefE2baJ8ME+FkD+kFwGlydHjRxM6YOAS3pX2
oo91l8kpHkKAikcHPEEZqOno+oW9d53pKSjw4M3N0prRM1dnaGrQjGI+KqTBjTuQF+OhDfeawOk9
WRhLBto8EvS+lIe6hKbIGA+ZroqMNWCqaDM7UXD680WR76xoWljbYMVWlRigTvlq7actx4+y1KfG
EweJ4GgPtYPzE5eoyP3ngRGQP04vaHnMRxJNVUiI+WkgHIGLJIu2jN9WBcTxfeDZwDTMKl6XEren
Vc6fo3jNJNCoGgjmKdfhxSoDucNZ8thInKkluxRn4kw11A2M1vnPbAs6Js2eNEM3+L6FN2+K6mT6
uvxmVdHRhb+pYAWcQ+LAG9sadn++mRfhhAP/vMLATDvoQCxLcah3aGOpJt/d2loxl/VCqhHiIt4O
Q0eVW5Z+Yzopd6l5n8oKYENDZVVo0EVOyGzTN63cxekssfnql9zPXrSWHh65STLpM6oTQS84yPH8
zdHZ1usKzLlRYB/CUlL9RXhooF860MYZEPh44rSKS0BXp8DIOXk68ZkWtWkncLRyj5DZq91n5Avt
jQDYGq9Aa/lv8+SOzw5dXrvE0LsZVXmNLW4fDXrLtokdiA9lsQMGtxR0lw7tSDo8UnfubyA/mZQJ
HYfeCO6UTOqt53GPCuPqazRFeJV2+AjVLjkxCfpl9OSEaoMtR2vtgBQsdTVlQZ9r1T/pWtn3hrRq
MwIDF5oNtWlHhzC1nvJCU6GeSrzgWfiQiOrA3pKeiMnyUWe+kYpKSchIduV1lF3GOjn1Hmim2R/X
o4V8j3vsmnPDuPTmFfzBgJNiNB+7JRgs+vFmjdYn/AGa9rjfl0XNUJHyShAt9mESDjM1wYknpOes
siijdOk21jEDEcACxa0KXXMD2JvwVOBvK0FbdqrvmudKWBduQBT/djGijqZafEf+VbciO83J+Kxj
eRP1A1v3x6CgRAoxFxYkiYpVPYEmDcG3svb0Yj0FKR5NwtEnyt32I6z5czNH+fnPd7DSsjPFzjAv
44fAQfbGhrIxy+StH6gRpACOkAaI1yydGQmbamsHjBZ9Tthu1svLbBvnKXB3biAX0XuZJhWfjTJY
qk3YT7Ux3VX2bjfe8xyrL4ZPgwO4MvQRpKXNJoyY2DaIXWafZhyBL+NIpPi08WEl7WZ+ZWH26Sd8
qoP2h5gJEvRed2+E4qBML6M70a3A3pQOqWTfGphb43E4xsOvPg2hYHTdxqH6emO12bFvx3ztAoXi
/MSLo6P2nUz81iiaCuhkc6sHdWWPSAdQ+0jjc8VUnl1TWOYv1gg/peBlxLM0b80hHzeh4bSrmLK/
89Sob7RXbIsQ5H7tO/ahSs8kmM/IP9HB8RN4L0t80W/zfYPp0/FKi7w4eRcJU6LM6y+i2+DaiKq2
FkwLqfESCXhZKgLh34LSqObgOVP+byfSeChGnDfkrZm+WFtthxyKNTBVYbPBrbBmWZJgcmIzKwmS
bEchDz/RoFE7oV20c+gjcRYAjcqf7MZmKt9wWWl9DnV3C++KBjGPfbTdiV/CHA+k2jEqVZ9SRzM5
UKZ6ZceZkuEq99HQ2fbE94bkiJGHgHL97M9UYkwvsnbmrTcQlBBDeWgUy4MXQ9ONg2BDud5rMpe7
xKtsjHFYMib6BpDbPwKjLEB5rNxOn1XjKEqmYBTaCuV6GOxTXglk4ZC4AGxr5sCioa9IpyTzyh+x
o0+xAkI7zf6XxJRyyeEM68EwL9r8Xc4G0OVh4rLNsdRM6ixcioZKUV3wVyQ7u5If/axJ7ZKuJRn4
SYU4tcUttTeiAwE65VI++HM7c1Z6cYsp2g7voB3zywLKbwaOKZ0YyCCPMUgUjBN6iA5+VD9HA1ek
nVQdK2ep1g5Wp1WUhsAdi/aSWU+po+aTGvyIVhd+jcitgXkpNJHJyM0NcYKcTXRnbDqSjBulIUFX
c0XdIHuTpJXQ8Opd6gWKmVn1aWLPNdOw/Wj9ljdf/arloI8U5PScOFS3aoo6PpiTf5M9bMG8bLIN
rUg1G1yW8xhPCDvhx6bKD4XW+XINyEcGf/m6DX18H4b3vS3S8VZqqmis3G7IzcQ+QdmKXaJFHTrI
VJRQTQGVKw+hCRiqG/m3rnnolgu09xPKvyECNmz2+taxHnIAlSIpKQGLSQkLegVifC5sQEnz0PIG
NCGIXvGrPzuRbO+ONK5N1KTHOs6PY0P1CaUv4QXrR0nRoVVtjZKYkjmY70g4xgl4qFf7/qkUMKLB
O0LVY3M48ZGYpiFGEyy7zUB7ySoCat7ilsA+T00X5JVXN6RNtAvf8JHOe0LRZ9uM5ku99bP4Ww+U
+ghfdiSVEdF7xSvFRrqkhbpyLii0u9jOCfzn0U0UHduzafwYphhsQfvuJvB25OQ/VCiQR/Sp9zls
LVLI4SUqa4goNXXT9EJN2777ZPIG3rp9m6LIPL+xp874PDCfo8l4Z7fVzzhPf5UxRIjRpUvUS0tE
vhG28vhNzHSZKE5VheVGB5HULyIfn2dKH4CRB1RGNbO/kiL+GTa8fT5RkE1tR0RBgsLZDLpmxN0f
Y4xWGPYZJtpsVfC64rJOwgVR1Ndn1s3+EPglZAMBjsq3TxCGf3e2VewCiYEUKWU75sbOauarXcGh
nF0p9p3ABRryiENG/d04Nndlw3nunErAMMT2ImxAXfCkc5L7THS91GPb14Y0DbpsNUAJ75KyJ5G+
1Me3bCJKhVg0u+O+ycfx1nAlr3qTmTKefGAfbP/BYg7wyumhHcaWph2ljFPuU0sztNiIBaAD4BJV
iD08Md8mk+OYmTovzeBKamqS76Ntf6ak8kTdELHPyTqoJ4QtfEdtBuW0Qf2D2a62nRZcRZzPuPgU
q3JeQ5QtXkvU2CcovsCjcL9FBDkgl4zDLiqDVzF38hIo89DXYDakZB/ucP1vp4Za78kQ5OUBvaw6
9WoNpEc8UNUB68e2jVN/mQu+hw0qpFXH4aGuF+nF2XidxACoQ5y+fcV5iD0QpHSpTl1+l4jmD46m
AS1kEMr/+S77YAeCNcBFfSyc7hq46aFWmHu1cJ5IGOAuhnOUWLbeyhgXoedTApbjU0wZ76fs8wOu
3L6p43XVN0/d0qSZmRcrz2nV9auCu0P0k6Xb3dlqJrYzlpwEaauiq4t9rXWxeuvsjLWF6Q2HopGP
975SR79mCO9o6koK2T/aPuMURlUR/TOY4pwxuhiVeI1T7t991FHC11MNNdH+vmGWa65m0tfbrjCo
Lx8j5n6AuLFGHNyczqjBzbubPUi9wbfP6EXVO39qTXDsJlzVMPjV9PTMYP14Mk3XODISe6P20DNI
iqIeGHsaOoAmBBU0JBxFVfxa+mb9aJTEtKQ9MGyaf0NxM/eEdhmfw5neWKh7OzP19KY32ephVUQt
qT99BkjMlADfzPmICE+BbYFuZgQagqWI6bWBKxl2ido1bRjdaEnc9p6kf7Oa1wkMLPYN/kequgOQ
VNhBMDcrrwUA03EuZQKHo6/9oTsPcHBCGsSKX6ty0HuZVp8YL85dH9abTtEH23A8T1zV0OTijts4
Y62lmI4UfJ2uhzCdl/Fnt3McPa6pawFaCt7Eh15zYDZXrEpafFdSQetp/eoNEB3N5kMuNkH5rcvd
t7h1jI1h2XcnwuMV0r+40hW8CvIOHJoWNzX06v1UA/7U83cGksWcDTfE3l0x+9UJ4CJUXi3pZ6X+
PCkwlWtC1LTcuq/TzGkppo4H1Gb76i6bn5pQiWTCBzuqOdomMyn6Ir64ZnZx7uTX3q3zexut8bzp
TWmx2I+MAoKSO4Lv41ek93YrOy+7ZITY1nUzPMbd+N6PAtyqZYz3SrEdIWzcnJwcSotortKlW6Fb
0NFRYn3zaJFywuRkZXV8Ll1QyKAprr2AkS41Z2lXxQcX7DbCIeBvTmkeW0Z3DuETgQ2mueZ7l3qP
7Pt+YpRIz6Vo+30XBKQGxMCqI/zHzpu+Ee+bWKrad9Ms27sGGQ8bldtwVfi8Vk4IsQ0beEaP4CAx
diSkyzf2LJNz5xbZc++6362Oks5O7kyfjRfTqYbSRzcwm0OXumoFJeg58OfhVCDknXCYAHDH6c68
fEpu1HKgFtLBVEUzahQ9S6FpfFdJXa/HxHwcK8kWyBNPfqaiC9Elb2Ma6JfweakslNZDBtdpXSpn
OJmN81TC8veK/rWf+mg7z/LktsMxbQlaMANn4t7NID0syDctw2MDMlPIpnEZ+2T/wdGZLMmJbEH0
izCDYN7mPGfWXKUNVpJKEMwQBNPX96E3stdt/SRVJsMNv+7HYQx5ovkuJQpBZr3EtvNFayUE8rrE
wmlcAR89x179Q0voh6fYpnKwAD9ZRPHJGDnWpnN/GuqPDhg2zn74+Y1zsKf0zYf4fvN850ZbXXkQ
fftEs+3baPs7R6bGZsQoeosqa50nhHjNaBz3eEpOmBB89CEktFb48cpgAbihpOrQlNA3OBTyws6T
a+OjFFYULrzxCHiWpJ8QaGxzH4zw60vvOAjO3LYvOVPZOl4jlKu9qvrnRKQTn25+K/iNMIZwk/qk
6VP0TZwkcpsI561PIqyVbZ1/MUCuxkXIAR9sUtkBFzuRSIDC9t7YNjfn1s13U9CCl1LzzvEcvcf2
CU28TNgzhT0uGDH+KkYecH2/DRNoH21s/bbaqwYQ9DplBP0RDlajxv8VTWytwRD0IM2Bz6Q03ZFT
jQHV8xnVlYE9orLX7NzEyRpj90jPB+/AYjq0Yf5UeTCofUwDNB7IczyU6HU2/RRl020VOLgNJ+3N
ULDwmgmMLEubW136MbUtPJvjhAa2xLVYtFIi2tH+Hs/oXFEcP7js7eXx8WG353Es2ntQda+Vvpup
Ee+oJTQvpR+8SvjW62YI1AHSeAYuHRNAGL1GEeZkMynM7ZQ0PBgDi9pQ4a89d0423O7fhiB4Y1Nf
sVnUbjJkBtLJnG5bDukMjzlKA86nzNDGGpmc6oRYTTvtTYe5iVlsUx1M/ytUdoxWNvsMrEmRZSC4
eTxRRnz40hHP4BusjWlWvHJYa1iVjdhWnxBr/yDmdZznAYlEA3N0QIlGEy2oRonIXbg0+CUW4qBQ
H4N6Dm1SJyjG16ZKKdhD3NL6g8ajX05ZJRv3pe+RX40Y4L2dnsMUm+5c2AT3s+6rcaKfCKqkpAJr
EHYOqEaAPokSoFb0CE8W2qxnKHEt3mfpPGMz4YWT2eGqtmTOI776mBxGg36YqXsbYanVkM2RdJOn
dISV1FuU94k0+afC4thHDYOO+NTF+ITUGG4N7rqEw47YZ01GhtpvvbW5YBXHQDX7tKZepbE+EWvM
zaT0sVyOYOCxyTsxbB+COPidtqzpcwP/czs4ZzOALqC6+k3EDZVtOc0WtXciGqhvcY6Y3xOs6loE
IXJ3G77oZo/ZY4/98+rKaVpnhMh3kO92uLjyvdXjNA8HYxNgOujmIL9KBUazYR3/WGZGy27+0DLD
5Fpn4XpwAQ+yJv7F6QxXizduIghOry4Deh046iHH+W+fwn/XMThJ6f+JRW1vyc4T9hC+v4uCfJNz
w0a2hHzQW8XdblS5dYWtqBcjohwWU78ezfFcNb63FNF+C8k2m4wm7T958AFZfDW0OfS3smOTD1lx
lXXPxMH7/RxXF5LqVLMr2JFMs8WuShJ9crPnmlosGEjpjfzfyaerkODkTgeAjSq3QnwsMPCneMxw
NrLCSNkRzrI+cgimXM9okKQLiixJ7R6TNN1EavprAldg+xt8TgMCspIn0TXpsYnmBfCXH6JifFWi
f9hzxEJiDtKtPxg7I+vfbc/ST0EZv8Wp5kjE5xprngiWNrxtTZ/kDvWVbVYMzWrSp6EjVUUii+Zd
LlBi7XJNh4IFBS3wOFThDxiVS17XSJduAjxyaUbj6/RjT/3W6siItB4cPTfxOGWniSTGIL6Y6X83
YS2ujmkLVvZIVblkyOUgFN4HRQigBwQIy1OUlEoV7ZpG7eyY0t5UYrvDZRGvTGJat1S6lKAI6W+C
xv7jNCg6Vijbs1Fn6DM66d9dJAaGmewyGNDL6zGhpP0Ei8nZsX03tzY3cEEXds4ZjYq++VKV45tu
ininmXd2TQ1lrA171EfKI3Pp3LKZxwNDDaKoGt8Cy+VvmX35M6fsINsmcQ5WX6V7lv1vRRNvGJop
ezLy9zboPTr4vGbvR9b/afStriPaYGC7sQ6M4BYbycr/7XBgWtr02FpIisKi1NjHMkwueqqR/HrM
PlZxzN0A/KVDuYpHjRQCSrL1M6IYOoiz8xSOuApGlhizRzmSFWOCITqZ78vSjW+xx9vIzAWhqkrT
SzqgzEcjCTrYpdtqlpQ4zh5PZfpL25YQDcJhxCESjrTXZOccZOG6C3S8STHdnApneRAEv8M4pO4V
GbTx0uI6mNUjcbvi4SU9dX671hpIDyGRTR0pqyiEy9/xGF/bXvfL4PiwK3PBzKaGapU5tCqOOVZh
Zoa32umZKXWcbX1V/dMCW1KLPLc3LTI5Fg/gY4o/hrhgVT2nxgLI941P5Q1olcLbj2lq7AY94C6U
xoszk0vOkwHrNUUDHOeI0s6ScH49Ono1kcqP7GixphWs5I3wW4ip3UYx5Vsz41fZgl9F4zkZ0+ii
K31jCPo2ZNWT0EpAWA6IpIUR7Y0a5nOrHfYOtDZupdXO2xwAfh5mP3zm88WDfVJYz8yuDkSwrASh
kt08AwnUDXeJaGHmO6wImo6CPMSIa4OiM2JCZUlTITBbycmHKLAOsJCIaIT57zBFDm79K23AU04q
fA873ixxg7otEFM2VVwtzzIOt/7C6WULkGXJ2aN+jGPBs+6404lh4/KE7knfvKYVgFoFrDHlNmgz
cLMuZ7+qRtlVscHwJVhfFckx0+ahl256McZSU05pb13A/RsDe4T0Auqt4+IRe8xthPmgJtZQNpmi
yxSScG8bJGfGcbiZqjrr2TmzB6LS1tE9Yz/HH2yhHAms/rvX8Xxio42tmR8OM1pK/UBKIfc8rXw6
N9ZmjaEH6CSVkvFg7fBcbe2COteppWWwTl1OsrW8wPjdiMqhasPgWBWPG6fHLzE2lLmHTflsxoTe
OHYd6Wjvd+bJwuSx4r1JbqqsX1oYlIep+OfnRrVmLk+/wrJ94+mPVYCQNz3Fwz+2uc7dGbznRLL0
afAJXLqx+HGxwe7H0XzvJAdFSLyeM6FacnYA/jrc+YxJkLUg09rYXUO/vkJ5s/d+geDnjuo7EcZ9
SuffvtM/kXw1rpkwSc+JkyHie+iyUKFjNCBVJOKNFfKQG9bxbFlfTfgle4653ZyJTZnm87lwdiGe
a+zmNX3VM/lej0sdy91zVohTPuV/LcWi2XQelSFewQUEh9qiXcnLPylD3FiNVzNhXgaB2kJJIc3U
Cb1e/URMvrEDcnhRvOo57Ia4+dc1c8jKDKqHZY4v+diGC0wzWHd0Hm+YkWbKg+iziHrx1tXYFLFQ
uFvV/YmL6E/g4xcldRfi6PMo3BkAj5RTuRX7IncGzgdY6SSJBcvtdwMex7XrbWGrsx9eVN/2cxpb
RS5hp93lTIOQtWm1MbF8jt4xXyIGub+7xH2ljRt5kOdCDbUSbDUpqpLGEKzfbrxp8ZavSKvg+Uni
K4kje1TOQU4U3jGFyIsblq+UqLOvrtt1T6805MhoPfX6pxFB/HBjhMXYWlwYdbLuByquHNCqO90S
xtaFYGYR2Uky7kA4qQ9tlfButX/5kXzLTT1vMoNG55LaZifN3k1/oDLrbShktik7rJV5cMRswO/b
m+G54O+zMTSUQKF52q6CIPllop3tdVWT6PUIRE+i+QzjgDccEhlPT1NUV0/qO+E2OBIsgriNOvbJ
VvQM87xa2Sz9qzyaWTNXFl8pY2cQcg7mUmW0LKpyT8vCuLKd3t4pVQOL5lkk0/kjimqLmSVVoDaj
byYhRmjABzdMh+a6kOZ3CFafqG/2RTIPWzPKFQ2QCND4A3ENoem7ebh1SNogWUTUcEH0KxwoqpEe
zWszfBPNf4Qdt3dbvpLsp6GEnuJVEpR8JjwTbas9NWP4kfkCgZWsN95rMuQVLd+bJJT0ZTnjkT50
uk+i/Kxa/eMY/kXgEN/WZUSkO1bgSwvYHnl4CSfbPPpR7+74f/Ce5P0KtS8BeB3FZ1+lj7SW5aVr
XVxs8rdkfcPpobuEIQW/bfI9+Eg+5pB/tjLvNyLtDrTaoZeX5nOfyOqlhVFINTxuFuTfbqrxdtdb
pynCrTknIyzffJ/AnGINEy2bzTc2f+3WlY+EDc0ziz+802lxY7FxMScbYNAItoWydN7sbc/Wj+/B
85unYSzOYsRohykQObqKH52ALd5awb0xlmrfdsToq5lnO+vmeeNFax69EDvtrZkisHAUIitTvfZt
giegkHrH+Fn65Ga89ndMqODeBf8aOP/rcKBv3S9YVpY52nzUo822jF+jM6r1JHEbOAOIGnkvOiwn
sQqSrQjcJ5M6Dt7FfF+Y8NmZI5dv4/nQ8361aSvimKPKfS0mWAhMYGeJ60VrNT9sL3oY6S9/0v6F
NhsLh4BsDqOR5Y8m4jgeBfYh4bJEoXVHuMJhd01ttfJ1JDEBCQfXRW1eJm3tooI4chx/ZSLuD9pv
NOatL8+iON2EEOpzYiLRzc8Z+d45gGK+brwm/bLYHsGZLZh42/lLtYn71rPohG3MZtRqrmYZHSkp
fotUP5/wp+FG8T39VtpwC6wgjd4GYqDLm6R7j2PPoLXdPKD2lvfGNrK9zsFquNZEMfi40qNvnUfN
sUEkxgOHlvGwxHgqHas5O/j6BDat53amPrAYIhMbkbFDaPXupgpnwuFAHurCTY/aXJoa6bMrCSTA
d+d6cKz4gq0pQwruVXItlp2w4cI8dWJeF8s/QcRZxiLmFx2hw8SQzLgtWByNwV1g0znX9Gysg2WH
6D67jd8eh6LHNFaJ6M0d5GfdFuzwCB3zZVuAmILsGVtAuu4LTv+h9bACAnB5GXzbKKMHah3TVd1G
9rH1yA4VKkXspW9z4xDQWlUWxL7ErNKdypzmBb3sU7c+PQGGqdEEYQhO8eTwEHbPdtw6KH6XpplW
lptFFE9n58FyOCFp97ursYakbnfPiJgce3RAjIvjA1O/i3o+uqdoMLGsNGo4jnP4NrllcwLpxrJE
Oc4eMdbZTxNjFnPy+1DjHU1wrNeO+q6mUR38lGJsFeIopTrPI2XPFtk8Sp0fSCvoUzP7HFBl1G+1
p8erCaiGF0id7ypzemc+mfFXiWMRjtGb3XrdzpOUzpmA89GrV3KYotcU+wCGGlA7zbCQDWQrLmqw
fpmW/8/sVXGPSIWhjYBJZtQ/ayIeZ6FqyhDd8hnMDEy3DBEstdJnMj1M6yjRFz3mxdHpgxP1ESbp
aWl/unXyU9dz8Whb+0fkDZGBLeHzcj12rnpvEggJALzOQyqvqjYx/uvkmlXZpvV6Doh+jaOqk9Oa
wsNujYx9Cej/tCh293OsLEkui5vTqeL2///CkAoTsKJVDPkjXw91T6mrOcpDDKx6RZPEc92MijBY
YhzRmNODN0ffQzURe4CF+U38bzmKhB+5xZE0ksAmRjkW+6jiODNPhYAs4u7DCLXeUu5lhoTLIOns
09gDOqIwnga58xF1LSJF0nz3RczlVkwuQRY+4di36Mnl9TFm3a84wYXip9DLzMVIE9IaNnGuz2aY
mqg6ee4DeTGu6exwKZQFRTd5Pm761PY3GqZ+NeGKpuuMJUobvZcRdkxAjME1CHtnW9oE41twEEcr
9r5S9myHLv5dlHWxVz45cjemYM0HsRAp8hVw5Js42Y/hdJkjWx+cLDvNk+7x+uT9CT4Q/YJIQ2t4
GcwDu44z3y+NgkXlDpokZ8sn0QJ2ISRlb0g7fNghRq8GkNTJTIydEw7pgQjPfHJa43mECMCJ4QPj
99LTMn/B1g8eptAKk6FsrpVOTihV4boWIYZC0omIlf/z+u3p3nok8xLVAAoPWYa1ctckVnnSEoj6
ZIPXrnVSXNua6j6ut/IAbtWEuxzOH23uHSZpfc92ypNK3mUUFlRQ9uG1cnLzPNBd0vcQf0H5yV3C
pPAwUXG3pfLqtelwo2Fj9XEn4K4dVP9ChUlxILs7XjN4LpuGjwWtCacNaPcZNHXf7vN04X5HM9dG
+ohiOotdtqqckozQPE1GiCSc/60jc9qnWQf0SRNa0KjjgRyxYnGloFO7xTll0FsJSx0LrcebK8q9
21Hfx/7tNQwL1C+S8VcYfc6V0Xijpy65TOUZ+zHmFXOi8bQgQWWPBGlbXsY7C7c/FvwYLwuuQz/b
hG0D2IPi8ngzaXCa0hbNycVZuTJlVe18rvv1xKDPRoRjT2z5PsU2ILNbMhmTm2GIqpxnluz8/H7H
5jYe/rD2A0JaDMut82cAU7OmzpgmwQrOZtmFn9I0kvNcD/qmPNTEyLNP/ytzYz3rXTAQhSBm+Vr4
r+nsq7OGqcRTfmA6i2a2Zt62jSPjgBNiNfesZHLLjTZp0durNAWf4Tc83Zj5ip2bzpciU58CBeud
g/1e49xpphIoHcGAvY3+rIPHYDfkM2KsKhTSKLWY0Br112NPk+3m1KMczseJzqfw5qUWnoyRdkn+
NmKNQS48eOmQbeNhWlczTZqOTbrTh92hx+CqG5tNAh8/C1xB04tyiic93RKfu9bBFzmn888Ef1P1
3Ulgdzn0kdMcil6Bt2Rpnfpv+TBmp8qaTyiRm6aEVhWDE1tR8PUy12F1xJ6jV6Ftz4+kSl95PVPC
GUJdnJlpQwkbgpO/2E25vbQTMni6krExF9azyEiDtCUVVlNr7S3NQ9tQ3H/4/jYc2Xm71tFVmbSk
ukN2F5wRD2NZfQ7a/oik2+zoOaeUJ2NebZmE2qi3zlP+0hX2p5kX5HxC+2hRqli5KB25OVUrP/aa
Nw+ODMAj2mHDOFqbfenfqbs9h8Y4HjBC/PVgEmGKqNe8sTgXDYneZjIcjnVpEhX1sw8SHHdB9gUZ
PPghTESAGRUF6lhx9Euyhbn81Q+yuhHjK4k8L2EDs/rFRrraQ8z6VGPzGqD/e37f35yASckSFLT3
zYSZnQAQ5igT6UifWq3nfWCBcWMQO7uReMlazYsSW+rB42VvTHGx8+Pp23DM+NL76Wvc0ILoNUSo
c1YNuMHzWwo3lZnqRybRH+1Z6TEpa3eTsjnd5OESXvT7F0RUZAW/8lfKxBMddfAjVSLOtJTuxt5j
egv0pvPs8uxcew48uO7wpvc0E2ETW4cz/Za8OOkLkXQmJq4JnTQJf0IqyM+zHl88I4UiBNV4b7tE
DawUzrsak1dRDdNdEKqbZZw9FVF5oI+W0bZwyv1QcZwBtn8opPEKbod9uJbVQXXOKpi97Jq3sttP
vk15k4GHL8lY0PHBr/0gRroyOVVYeXqOBUfB2qDnpk1dGBm+fwMv498SDyxNaeQtOHvpY/hpfmG1
m9jfDU+znvITh6w/eu+Sj1INUtkU7Koy5EKf7QMH6eJM3pbqUQT+geNWk3vhY8YAmjRGeEv5bh81
cCc9++XFJhHvsnYlS8KSyLQuykDA8kLjbpapPGE0fYL81uDks7Nt05jmSlJMh6NOkO+A/CWsCEE2
HveqJ06TMWod8G19VzrHM26P34lVv6TmQtPjPsD70v+ouVkO0kWy98Ys2JQWLD5SsMBRk/TkGz2w
PCtieM8QeZn7gGuPB3PyvSsHjGPiL8fmoa0/w1y7W7NnRrKAaH0mRfsU9viApWw+epE+2szr9y0Y
AANxShAz3+RYwVwK5lTk2t+aFcdKtfmjL61r6JTNM4GTP2k+WrdQRRMGDnaQ886e8QY5UeJuqkp/
TCH3IolsGM/VYsXBZckzVaYZSYw5mHDMzOHdReJYFR6fGezhFwrFHOpu1dblbt84dt3j7NXZG9p/
MmcTnmAfsBO3j20CSOsj/qOyVTmdxvz2ZWTm23r5Rw+izaXBUoRxdKIbeo6qkzVZw4ExfQdVLqCT
xOp3zhx8YFdHhGlzuQ0bwUe7hJUiIYyNn+8crFuCeqxllWhtqXT50mwPVlMUMJQmS16sKli1My3t
cQW8+g7CTNKQMR+0dUwyv3hNq+q71qba2YlkssbxKWrtbbwwSDHA0gzXdDxGeAemL6ad1peQ9nE7
Ki9ZBopK18Owd0vjibQkaU1sNwVG7y42yqORF18zxyvXHtvNZ08V1Lr0+nuW0NdM/WnyDJNcy12Q
ZaBpMV1uXZeuhqRmEYeRpVvX1EkxYJvnqhBg6/B1s/5gnMJyx/Z7fELRCFN1Iw7jrpXkCpyJfl1y
AiZKy3ghZLBo1ON68iUtzfyVaAOkgzwUmBIT6KkmGBU0r+GNDqQFQEfsx3NzKFUhohy0rDGM72OT
yRuvxmGPmI0WqHhqyp5ZILG2Q0QMJSh/VfIv+AsBAQ05W4QfXY2J15ehR1yDc11okmeNv3oH3VW4
RsgGhZepDYVslfbOa1gI3KxRadzzvNkEQfmbOuRuy1pwCnI00V7/DhvWIXOJPTod7UuvKU0yK+Nn
TpNlydmz6sLa0HuQltNK0S+BCB8YiTgSzXrP3Ip3O7nIvqnNlUUXw5Ys56ZTHoulamj2AWawXo0n
Os9xPEHuWGELPk3EbBF8E7Wj52Qt8n46l032nJj9Rekh2JvJfIBRWh3Menp1eLKicm5m27UvhUNn
ERWhjz7h7ewQ3DzkPY95gdML2lXxKPjrXoMgujl2hOXTHd4hgMx3QOLkVRTu3MpbCIgRLlAj5rsY
2Pzf20x+mH09nSmwQVGOJaqePezDqnXwdlHeRqXaPafnhe+Qn9OdJh7CUVMddeWIl0lYBRb2cjf3
VKpjVK0fCChfgKmgC0RDup1N9ZKL4F/ekd3HZCs2RkuQWXEiQapVz1PthscYYz5rEWlvTED+a6vN
/BP+KQ8jSoH2MVgnxy9vxgh2AEjhOe3N7Jyo5Oa0C+ulZk6v4ZAj5Iipyn4ZsxoBwceYdHskxrG1
t3GOIYAt4L6wBfY1+lvcBDp6W35Wvj7DwA5W8AgxNtEMmXDtY88HESiqwnmCcxVWdDNmdRwi0m9M
9I6NrZG/sTqYmJj404cIn6Hf6zfXde0nTYPYzhey2/BZ2YdyjOAzz/zkVFX3dM+XMwtJ+08Q70gI
W1QCyDfbxFqQY6VF1khr4n3DCk8sLmemt/Xs2uqMHjChFNb3ID1nqrlPvADgrdT/dMBcHERsQCF2
Qu0U7qrgtLzJmpjTwFj4YLj6H79B6FWeQceW+eNa/YmdSniu1BKgc4gkVDsCrvLGucjJl523k1Nx
pN27H5xir4z22uy+Wjn+1bpKUQnhJTeADcu0i58Mi4h/27yyknUZFUnDWe1+MkybmyqosIBhFmFK
B/KWR5AH4uqZ+PYI/ton/s4HgsXDvThCNVduv2tgoYlw2qX0qfOfvFSWfxyS8nHZ60/tLlUNyp/X
/pTzBMIoeXJDWZ9yiNW4gXls2XXB7mDw1sLc4W9IEQtdH7KE5u7joVqvaLPyN0LKo2mTDe9n7x+p
3OF7pJBvm+b4KWg0pZw2BUUy1aSubdvzj3ojJ6Im/RT+HgWO0dCePqAYWXe7jj8sbipmURFtkwRr
46QjLs54/o0k8wR6b+KODjGM56wRRt3ccx5hNk6Zkwh1sQMLnl0yc673mCs4hbbZt9Vk41PWOu2h
J9W5GVnS+++8Dy2qb+iRLKO+vols0Z9cxc9v6u+ZpouD4CYnDyjOIa9FjNRBuM0Kdg+FQN3AvGlq
JrnCZLbtkqtnGWqnUWn38+KysZZf/AAWtSY5neucS02GHNMC6CGcQDRr56wyX5X1BzYdIUrCOoNj
GQ9ZqLtc5MoUk8gh0E5wxKv65RZRt006HCQ2h651NYjlA4AsMPPs4yUuTnKt0244eS1DjJZXmFsV
L3BinkKCh4iwfSeSwVUC+LwnFSUFAdSW1qA4zqUQ1RgiuBD1X08KchjdEeZo4qY7aBXi4ScQInpa
JtalgWuYCxGGIwDEhkstJh+57oq2WhcZi4e8qHgIZYneh3H6NT8VPYzaLOYR3SH4m/70Mjmz3ltI
5WubzjnKF517w2YNeEe1qjkruqCPz1i68SelZX4mHLWz4jLd6gQ9moyttxe+tig+Jl4NdWCngto7
10spuckDqxo4ouMW5DimykeZ2c+d25iHwg1/wXPpgQzYBqDMBCNv5LpnZ2W2ZKIKyyMAExXw5uXS
cjKdCvxau7rnYqeLsoE/WRB9aD/A1E9Hxw9oW2w4jAccO4VPPGG2fS4NY/Em+l9tw3o9Ho555K85
UEHwHx3jNJpNS5aa78+DBmRRnJeKpZLJLfd5Mv+dO2ToKHT/me3ij/k04XD8UuOrtD2+RkcdiVYE
+Cx9bFlTbx8njJ8bCSsSWYEyQ7JiO21bB0gB6TrzbPijthdDLCeYJKvcI8sL1tcsk5unA+hjfYqF
kD9zN1qsCVgn1h+wZjda8aigCsG4I77lJ0dYYleRkXsLxvHIc9TfpPF06QLnxjum4ipuu4OrPJOb
A0E1e01piz3MOHYuEoO4Iycanx3il1lKO6QuccNazQVDU38KG9rCZu/b9+fsQhFAs5tdoje53yw0
YtA4knc+C1IE/MlYilRazu5Lj2G4BI74Xb0DSFUcL2zHbNU/qpRTdUPNVoHjExqWZIwlUJw1Q4wJ
Eh7GxMTPEG1BlUoowXVS9R7n1jMXrHyg0OptWMTRJu8ikv8OqAB7eWP+/wt2rJ+Fb4t826x6WDpQ
Nq40VUcYivDxT4a9deiQ3PhDevdTMiUO3QKrqaTLzlLUJc7LLziLwo0/4ZO2FLSxzqeXeezuaOew
QwqMLqQUnaPJzLrwWvBBZPNXNuCe7XC+WqKyD8IOjmYfj2dgx5vIxuCjodKvB0FhrS3UEQCU+9ZN
eH5cn/rAzPc8oG2B3LfTkGP0au9sHeB0luwDowJmB9uR7NK7jMsU5vEntt6V/Pqn5yiXFUfVHqop
OWMSFKfZt7ONGdFHxsbkhE+Ezz2KnWM3KftZgQDgJSXCz4UsMGh5yeVEiMdSb3lzalUAXc1hG9SP
9csE5diqgoKqBaK/vNDx6anwxFZlflIDxbsZtp6qYT0B89LlRRMPXwDf2XPgc689DDBqejLsfDhg
QJ019mprNJ7ygK2ob6W/Rk03RG7K7NCzaRmt+SWHoO2bvOeLWgMcGGhztaLhE9u3vkesyXnlw4/F
n5fSdhfVdfJXlpRwmxK9xE7n6OhD1b3Vs9GyKg5hKwC73sPcvJRZ7R+8rJq2nOTwaGKEWXAq3TnX
8jnofP1cB5GCTEJ6oBBEK0o5jIe2C/9xGja2lsn9R97uAXtrpcToIiFgKHac5K/p+Qaj/EgQRiq2
u04VPtVFaZyapMOoKsL0d7HPCyc+WCOkJnvikaxHz982PQN1H3tPVh380/BSuP05xMV2E528gd1f
3ZBuGqsez1BNZYNBQ2lFKcc+63NIeQ0qbU1qDRNo/7vN6n0gg/Zgtxbo0U6Yt37uVr0u02tU0VGg
A+NopEm5nlnFbeuU0E9XpMeaiyttrfpWBy7P1YiG0dry+K8KlJ6A7Z4unb9CpdPFFO5dl6E+S8Mm
NDrDkVL8eLzqL30vCJuV2ccfEkuPhlX5UbjNpmnglzJTfk1e6+8xUIMGlq8tthWOtJ5JABPBoQ3d
b8eHXCjzTONdoouTgDv0W4jjZLF+sxTutranvqYOZ2nMWSogNdCRGL06mvdaM/B4GTwl1h5eDcbo
blskAjvM6C3dvg2xXu1/YTVlkT+VhOnS/GmSoblG+XdfDGUdbMvYj76r3mofBpd4wfrFnGODDnFw
tWLgPCdd4717wbEoUPTz1v8Xdll5tOev/wf0qXqqMys9txU71qxjTVxlKfDVdqB50a839fAnS8ru
FuV8gi7RsWMfm3/62c1v9JWnk7rZjrWHN0U53QKpHwLozGwtCRb+KN+bz3rZK/VLnhlFdxN55UeV
Lm9p8wcRIyRz1OBaZoPkx9hujQHtMm3NYcO9VbJoSEooMl+cduNdsDRL2131gksU56ZrvoZBXr/8
/684dlHXFGx6A+eTisUuLOQCgacc01sSjobxOXNe3Zk+RiD8z6Cc5/DohPjJ/GphM1f+1RNJg9DW
XAprmDdxBJYiTFLnIsWHERn6TCqdQiusu2jJBDtKkFh0AiE+5DlmVhawfZVAEVI0LJSZfx2zlzmu
m4s3swmtUj5YqTqqQ+n3WIcWz1zfEPr/c+HVdImFeHBnOBx+RZM+275ZvJVddXAUMUHBZHkodGgc
gxCeLtPhvJVlDLWj46MNAiW2uZmhfy7JfaSYdutP0e+hCcjWQ9EUSgyHqrW/xxIaxDTblCfix5lV
/UF39Z+QiOdFF114k6K80lZyi2qXaymGKJdME0/ijlXDZMHaSNIBFat76R1HbTOIahccfpe+xcST
RxQu85QwSJMK5dGKeKQHKGJb+0U2V1wTn+YhayZ223fmp6UmmkJDjhu1Th38rVNxqZktuubglO2l
amZ1YhugTrLm8hicAdEml+2R8u2TUQ6MYWl0BAZGWeQMdrOY/uPpvJbkZLol+kRE4Atu2/vp8eaG
kEYStjCFKeDpz2L+L85Nh2YUIY2hoXbuzJVcMKaV/2ot0W0nI1jrxHSg+tPC1QzdS9B5843H1Hoc
eLyNBbg9aEYAa+hxWwWa0I3A6jVw6cDcOcyKSozAHS0CN+l3EkXDY/UILyzdZuloQqMiKwBhlqid
O2xY6qMIAOIMjX/EUjDex92pifpD4IbuHpJIf7KCAQEWDxumMnw9PiCCbqHcGY3YSsdqHnqWq3gj
Du4cP8eqq4/CbbDkBSaafQuHwSHoevp5odqS95L2ify3wO0ixrZuGLhAbCxEAsVB1S+xM4D68NAg
l2cAptnE2AskCkJ7BysoX8yyYKIsMlIpvdhhIeI+bMq/acm1x4gbAzjYoXlnLF9z/egQarh62tv7
0fIjisksBN6nR7AbMhyszAJZKuvBawLY/p1STbyu8FEw/7Vr00kEOz1rOplj+Nqm3ngJwplGF0aJ
eX7gX+7Is3ecWvt/PwekKHKZgvi15FO5ZoYybiaTq7NKCQUeyjDaeHbxy4YHXbQIRDE/esIQ/tGp
GOoDd+btmn0MY+9dfl7ohXf36P7vdTy/DbD7OEQVVJGyJ21tgjmBl8sD2h/7IiN5CaaeCF0ZjxdM
O6iZxZ213I3bT3JqeyOiAIXOTdVR3TUwNZDU+5QZTjO9GzvQn3XeuRvdl/2SGyU9YbfXWgzZDjwA
p/WpAa+n9UPhqK8IvuImHVEbatMYMHQPPh6K5SWkWOG/P9FusQo7s9vY5Jm3gGP+ElKJVg3rGBR8
19hrRcy3sduzPXtHHh/HHlcBP7eR6jnPPkPIxADI9LazPeuXZwOxL6emPeGvpITXDeudOyAAIoR0
G+XZT5kNDrCnx0oTMV/BIGtODsCSVTInGrQAlEdzKSiIHZxySTBco4RttLcA8irmqZ8vHBMyoWbP
I1Y3hMfIanZl6bzp0MZ30Mj2ZMXcilsnTjcmIhTExbY5EPt/1irat1a3DqtKneqsglKcJV/KnvYT
FxuehXdHefnp51HBJERfdyDkMbCNXdOX6SEsLXL1CaYTrHusN2C/7OLUYjFfozQRnHIESn8/W9/U
Am1KrcZT7IYcyiIqAXRaH7K+R60JK1J1NhvGNpbiSINfCELMwpCGweGrRfTCFkIjHcnKahu6RrrV
5gdNJ9NN1rI/GuAmDshI9UWW4xFNPQE4514wWhMMpy0ZX8TEYpBTy4HhzoIPsq2CUJ390DTvSNv2
qmUH/bvxABgqjGBp0nwhaW76wmNBaOI/N83QuJAkbJaIQ/8WEe7C3s070I5O7OJqwh85c3FdgyWB
gLenxGm+Nvhkcs2G1TTc5nPwHkztPPM88V995RZ7yVLsqJ3aftLBop860E6qVk/XOiBKLBv/Vw+k
bqVIJPSdN+6BEbFLNV7C2XfJmlNmCCs4e6vt4T3UE3VLpYS9mDCjtrQ0nnt/5E+zNpEswBOH81Oe
ZdF7EIDq0HQJTii3e2OMDrZMlr7zSawmEPLnFPPmtggdGzoozTpKAilI5YhSls7fmTf+02NhPLcN
SULpm1vZJQpvBc1CMqcSJvMWf/7knpvB9t8jtyOREgZisS2IB+ychCPoBS5y8S3qk8si+XfcU7us
KqlvaErB2ZowpLVtk35U+ZnqnkPxkBot6Kz4hk+VxYS30tLHFCOG5BhpwvxMYX1XfCsHUBA9JfZ2
TixiXF13BSegj20yvo4Cu3aS8MyqIqKk5hzvhWeZFyW6nGEu+TbLSb2DUKo2ILyDh7AZikPGwwwr
S/+owYZf+ix/ZJb6R+x1CX99NF7hrt1RDrfRCHbKqCOMcF2/bwB6HrI43MTDQAkdVo8VOTKy6CO+
hx6E9UpNgf1eowmvGtDacHYoreza8QYNAehr1lzhQb0QBe6PnZ9lB5rJYqQeMR19U7w3CTKPa5vt
q2Q4tmbt/rOT6tFSXfwLst248lM21Kp2Cgz1dvnoLYStxrLpCGF8vhTixFAgDgJjxylEcTlTSl0c
hiCC9VWXf3ygGDvPSJ17Z3R4akTrPWPJ7dbaSPL3VGD9cEPhfM2yeePY4u5s/F2nNq/JcHIWW00Q
X8qqqv9Wifhk0Io/I0gd67ojMzcpycEYHKY1BAv5Kq4vBmC3ixMRbdal6b1MTcXfSp/5m7OUGN97
twB5NIGaxbqCC3zXwGj5wqh5Y4dYnqlyT/atxI1p93AxivQzmknh8HMN4Zsv/gbezVk6pQ9u5m0H
v6r+erytJ/c5Ta3kd+A2sBwU1O+e7LA/LjWiAXi8Pkuch5zZAAbZNt62nMSf264TGy+3rbvZBo8E
NdjaOL56BQqXrNjkD+smYyUDCw79uRF/6djcWxF3K0Oq5gaXAH+mjO9NUoPkw37IRqoD8TEXq7bu
j6yOS77sgDYZ1tOtRRRITeNX8hBKAUwp4n3o4vn5TknU2uOLPXjONxmQm4E08Z02r04TI+k37qdd
v9YK0ofoHO+Kv7t+AH1Ewm0CaMV+oSA/lEPgsVR5NlAM37OF9hw6wQujpb3LeGOuVW/+9qbWeycI
D/AIyg0zJx+2ZGdXeFKai50a7juqFmpLaLzmLmwut7Dr5bwCChS/w7tOfJAUJMeiGUa6/xMfC6zx
IG0HGLgV1685VRontyeq42apDYgOq7VFC8/ZLDnBxl2sXsdueI8kvVcyPvHlsaIttfEMK3d6TOIJ
hysB9o42kZXV83Oe2J488cwAVd8Xr/97iQ8xC9wXsVDYhhrfnerrR69v8EwCErYH19iaiKFBHOqH
v44hktfIRC8csJWe0JCy1wpvxCbvJmPfLB+SBMohG7MV0HB99iPZEZgKXnZwDbPZhD//DUank43l
aB2yZ78nkUTYT0yeHTm+6FZkgDim8SHIu4efj1Sr/Ccyzeufj2qR4WJpjPzkEwNnzOjXM6fpU9LK
+Bq2SHeNr+V7q5txn3A+YrKP5LtwcxLXftmefv7WqZwnwADVym4LdXIrS7LKJmWawWF126aAMjax
RIkxTrJcBBAV55ug6178FDZ910V33xXh2VbVte7YbvUGy7FuADwoI5wgNontMxkmZzsagFYUpvu1
i+9yS9wFpQupE6zwgt2pN0VFmZSRmfuqdHkq5wREGIsfa1+1+yL2LxoSIfd87ohGNu+NuT5EjZ0c
ixkXEubdbY/WuxrS9N9oBWQexsAhU2CfwrQcbtbyZOErWPl8l7i2KeTyzeBZ5J773E9bQZ/0erII
OBRmjELuhf9cqBdrw0ujrQKvROSDo4eI92bJfgj8hOYBPHXLcXzvqKK/qLyR6yi3trDigh1nLfsk
5gK1Sr8ysMxsrXKqIprFQTf3t9SpDGwbQ/tUHqeMde8YwU+G1wAtn/vkofWyX6JK031TATtMXfNg
+eYf28iAQ89EdPRcvlrVpPasxjRyOIU5SYznAFvdgAQE0CWJVlrTIFYmvnkVqsFaRZJIuviHYOUM
RxQuwMqpSimVJPCiRpOqHNYim9yzom1eMqFiZdBBUR7yFMMlUtvaVT6LTg9bJKzEHsPXNh+t6gF5
8IXvzN/37rwDEORRB8zLXC9WUmTmU2v6BKgcksj2WEEj/B44i5GqpTMz9GJKjMZp3S2tk6mykl1i
1HQ5YdbyHWZch18KvuStqq36PjXZk4F5nQwL2yi1JJoG0yy3vP2LM7K05u7o2xhznHpTFXBNq46N
DyYb3u86hYg4Z+Jgtif2ZfVJFYMHkmR4VkFEcbRvmjzhRvrXWudXaYvxLPU0nltPnSyn10c1/Qay
MF0ieMvRMja3XdgcLJ7T99bJRti+MVKuVqsc9sDVgc16pCQZ7/iFpREjrxregNy02woHrG7kv8GP
68PkJu/YBSBiTDYzO9mThhAdnhee1nd2OnApsa1xhl4+6RVgYa05YUtcp+99kQbHPndgePz/SzYb
eyvt3V0i0j9pltIKqniMn7mVX8B4B7g13ExiCPeqjViadxsaIvZmSifHClvIi6mDgRpHcBEA1dOD
mrzuLuIwO8zWNJGdzvu7LKlFdZIBwVUQHUSvOwulm4eOiib2W6lYUsmYqAYUQjP4JQLdn3rRX2rX
MR8Bc7Hk7FowUv7VphD7/PNRozSbHjF/TmPxZgSpXBmRojATCfKWhQDdvLr5rF02HYimZFMYty+9
q2AGkIwRWTzzKd/fyLZ8r32cNDU5kCyjH7h1o+e4AHtcl/awrdPGuHsUPN0pZtd0eFl2Y++0bsNn
lFn/PEniKVJnXz3W5mvtavehDscHSb5kny9NBmTL9HnGFk0BRrArXe+vqqrvTJP41d6sj4M3B+SO
Gw5CGERWndlMZ12LGkugGW9kmjgv2pz0xWipOu8nERxA7pFLgfLDQR3/2ryE5uwHaQRkFWDKrbou
uLnoi69lBoBXURnKhsG3tlk8Qr1oqxfhVB4ttWF+dqvhkzaLEHwG42AhSzjSJqquTnKy3MH40Bn0
K4/EmD2n+tazEk922n+xskvXcQLDOSfZbY2Lt2/O8M4B541LjlNt0d8agzBC2gBDsk0GoqwFXBu7
zU6wKi/ymdtokd2CqHwZGNJXNGOVVyCOITQ48SeczJvDd3R0Pea4qskuPy/cBv/7E+o35DqMyYTQ
+VxpRCFnuPg9surp0U+MT5sw7SqOunLbWtP4GI+VujAh/uUX+8Z9lm4Oij4fCqyDbWbu4Hecax59
G1QC/dV5Elxd8uQVU33rCj2ci1xS2TyTMYU789yK7rnGxH+xOUGjJkl8hRLOwhDo+KESuBBKZ8GU
6cg+0on6aqK0PDhjc6lcppdqyPO1z3Up2W2sx7QPcCiRrSP1UHfzrvwMJ4rpTP3btRhxW+m/oJj4
J5PUJARqMgMdgUbSOLc+gAZO8YSnL8CQ0ytsj4S2tKA75rNxcGP/RZFN3gbcah/zEVyxxU5kPRmg
s/1u8A6wk3KUM/9z7BJceUZaYi8a3ns149mh+AQjUKEJW/BryjPMbEzawCFsN7/+vFS9SrZNPBfr
jHXBf59DiVXIfBPMqUVIZTSc6AKB3Gjwdi+y+RT5+k/hpPUbsgTOzar804p251n+kaEc61+KGj11
0asQUQAcu8Po0Y5cYo3zEBaucx9dtYlbyANBjBmXUh3utsuLaAq9z61abwvi7fjmQf7kRYv1NsRV
1jvORuBXN+cwvf68tDD7kaW8m8ra+VGVrJE8EJIkrUuTgm1IosA2hAnZkCfSx6BQ+tFI3JvRivy1
Bz728/nlD9JDR+rZfF/ngQ14X+cb5PmICs5pWI0gAAC26Gf27c7xBzNWsQLeGU3QbprwQ3uC3BYh
2ENaa0CVyQKUdEDQd/m9Z220xcrerhoPMF1gKO86yyi6NMMjjYCEvhomPSSRv17iHcJiOQbiYlVh
G+6ALgfbyHKza1tV3tI5SHmHq67BYu4OC0L1EFo+4zodVmnKta8Cfz/4Dbon3AK6Gb6KuCfNubwE
1J01NU+RXFKcGTldt8/cFLymsJ1nM6mvOs+r85B/8pO0ViAxuclY4j3PxcEDdc7V4d+rIEbQywxM
Ahh+W2cq97LFjxGy8eIkwtK8lyyOIsbdhf7A8jb4x6KKUGaiSZ136StBT8mjfEKkw32fOAWEQF/i
qCds50gwzuZSGUwhg38eJh4hFe9qbNA0rBriO8iEe6k7XIttFUHMi4JDNvr+2Rwd4xTCjMgrjCj4
EZsnd3mpHXKi7osZ9KxEBt6lGcLXvuYM/zA1BvGerME3FhF/I+sZUivvRNslSmkNUbpN+wj9uwQ7
Vqm2J/LT95xgN7aBrod7sDujm+kt4WmoHpMLQtKToFa65Aw4YuX1Eh15KVQY8GxdgLpDXzHG14KG
LDAmhIkHoyLyYkfFjR4g1Co0vnUc289Q7t7QBzmsSplzhy0+OP9nL+CIv1vH/A48alrixTxpZHxp
0hCPEaTwc9vljBv++J5NHcqPUN5zQtwkr5hRbXJ0O27ADra7VW+wJcgi59CxDfaJgOYx3TYUcm59
G19W7CGVl+LVipSzMNUHChalc7Zkc8jdONoHmgKIgjPNz7ELGFnOT3GSO+4JnylegXOS4JgfZHsV
Kbv/kK7dLTNxuNLDYsx02RjLxFuCjEv+Du4J8t0ZHT7Yan6JHB2qEGKw0ifHWnuFTw3JAu2i2rq6
+JGXo54X3A3S7rOwQYO1gpRd1lX11lMmtqpWnfCasqINPNyBNZ1NMmA5fleav6mpMRSYSmg5oaiH
cV5R6lI4gIoi62MIfVbdMY8g3wYa06XBZgasRwtH/Ui2rN3H4+BhW0C3IMRhnPLlpdTFfy9tV7Ys
cih2txMicxU82q0DiZkqGkB1nmS4SEP3LXBSeWjrjjKuLLYPtoqvhFr0NaNVJHcRQBc2m9PZ+mJP
1kce1ubGIS/H5tHbepUfHrzY9U6terLqpDnx65nweUXnsTAhg3edfEonMvW+OAthF+e8lFc7nQLi
YYXeIoMr7FxhBfgZobrPgNXFZf9l4Yw9zaQorynY5orFIVkdDbewf4MwX29CN2qSLbgwjCusOaCM
mK8k1raFjML7UFFP2kWMf43tvabNOB9i2xI7A0LLuhNJzpMg435sO6fRLdubbnww9TAqRePGu7hW
pFRle85pFSYpqv8K16QmNxtGzAKc94UonyxPEucK2MsIX3g4GMN9EwwZKY7mreHXT/C6vYflfCCh
ERytvEg2QWa/UEXZrKVvEasPsc7BHuJaI4v8v5ekeWiXEYA9Jsu1D9vK/nYWkzXOCKpvbYwxwnqK
bSLjY7iACIuaMD7mThYvVzaiWPjcFDZ82mPr596/QjIRtjdcvGAILj9/ylml+2zER9ltK4+gqpVT
CJgb4WM64LftAYVvGLMCxL6p2pKYX0hh3AbwKfIY8PGk1PyA7JCZ2w12spjOCGzjjk1fdITK9gun
/JMTsnDyTf+vw75xPYgOp0pC01fE5fhu1uOxhKJohn7/pGqZPbTMNdHGSbTxEoWR8VTzQ8/t8K9p
puiLHCMI8kN0mp3pFedSffp5cQa3JrpHfB9e50miiUc0lNsx5iEd48hopdHtXa9MCXGgkSg/XEkH
qi43v/sc4Iz0ltU+2HN7kznRCSQJ77okzZmXdfCaiY+U6tHl/uJwhVJ75Ah5aqdI0QwE9yqtkiP3
pT2637ObYpWaRWfD9g4/eQPmjzj530OjP4ku49g6wffpMEwcIMt1ahRXymCnJdtpkerBCTcD4Zx7
Lp2a9TMUUQdE8dTYJ2yyv2s9kSZI6+kI+JRiloLiEkfjb0ZVolo4nfWjXb1WwXAXY9ecaqs4+Mmi
l/dG8dxKqp0I2G4twBDcvmixc2VLxU/SdRdFIrNbSZFxSONiIvzUCUxhMblyNL3zoIiupdbQN0hk
pQFaOfaxgCT1A6NLilOO6GlHpkO0jCcKgNHoPDLqc3MGEeB7i+WkmMa1YXLfUzrMtu2o7r7jbcYI
mLeegkvSYXqEafOIzL7vVikppkvU8A5OmqJbx2TfTqNf/Euc+nW2TLqDYKRhxba97egNv0BA9Ftf
BoQeXOvcGu6LN8JNwPxX7tA+69Wya8NBwr/kaogtWLnLsCse/H6BptJ1ZVbCX3W4naDOyGusBqrE
Ejy/mWHAFImSF88KIaKlQBa9JZFHvdR41RW85LYCW4jQVJ8bildstsCUsw3iVhm/UsSHM20dpH85
YK50qapzNOn4TWgexVOKE8t22TAkAdgabbINjPO9L2p1ztMK9wKlMtGmBrbNCb71N5B51r5VfmaM
2buowpDiZSaH3BGXZx2h3PHgusQKJ1iP7Mx1Nd/Bb/0t6SMGRR2jKafYkvHZr9xeeOe0crONqgOW
CtQIIwd+BOpvPbY8+7QlVyjcDGoKuozNeZClTnGtnRiHuoNFnUdqi5lfblh8txvFrXvbgkPyRpWd
TUesXRedxpbwWDji3Mk+T/QNzNR/Y530lXzil13tygTam1yuvmK2oRDk9UPJw/HA3o6cHfbAVSuK
f0VPnmHQBpzehOLreBSEDEt1jnEArlynaG8li8oHfgARq3JJ4hRSS21iRtcKHI8acLR00GeSYngT
scCCEYVE/JpOA+2RE0pGmlIG0lc3CnzGk5d6iOsm4TLMFDuL7V7jBuCUJehXlz1t7LEepKSSTP2k
/UvoT2BvuWO7+Jpp7ckD8PeCphsjOA84DDdEPYvNsODHukWyUKeZpmQs6vpJQ2gauPZWvQus3Jzz
L6ugiikwvonyqRPdR9W5jFNgyLpin/EJwY/IDNwo6NY8KV2jMz7Ssf3Dv/zIWTZ+JpH915vj4U2J
4b3yzT1BBAy/lkR0GjxvN4zqpawR4NKQWP2oFFtn+io2QsmNZbCWLplfuKW7J80P55yMZbaxUcgY
8sID9Yw72dSP9iySW8vvLAuPeiBujnGpB9sojSv+u/sUYVTw2F30Kz1yDMEdow5EcVw6myVdH6Xg
35zyaxqN2I5mbGXaDUDEmW2/V7T10MEO682hirPDdj+WQXrK8+53oEesWVEWbzo9bKJNNQ/DiZTc
B3ZDYw+LBLg3YU+wGnp6jlkWbi14BCtdDdNuHOv6BLYJcv9Y3fVALLJiHt+yLd9h2h73Y5Hewx7c
UUhUZrTh2dK94Z5DsyZxOZXYnqBXX35eqDDbOHltX8CdEWd8LdvOeMKcTcC5HBbQan+sJcoho+QC
mgKyO3evPH+HQ+ThufWCXxzQ6hPU9uwuCeQQLMEgSY11B6YC9zjlowPXl8ghkk0m3Bvbjy5yBkGb
dcXVd2ugl7aycaX76mqzpyWPYFCM6bXYA/5NkVVuJG4M5pDmK9P1eICx117LmTqVDF7zHk57AEj5
aEsSfVDnReTqZ3cYEUvAB+Ru4O15XpCwVXjUwcvshTLpbKX4p8pZRNctI4yn0ivyqnms5g94n83N
Kpx/g3r26TH4ojK+B3IGGRV0LEfpNLLOQwb3sgtNjtwSqM1s5PbRje1Nmt41xwUkcOw3vW0cCm2M
RPJmNjljdkD1kpTAhTPxrmBLYesI+5utOgCAlIDd1N8A4Ae2TjBdtdauHpd9Gcs4R7InM8vYP7Sa
kp6QZzzsDow0hY8uRdBTXHMDFGPPSWNby8i8mxP9HEYC58iMMUclcSiooAWoWYR8m409YJaMhmOW
4OUgEeGvrXrPvYW9qS/7Tc5q/H9m28EfQR7OBRlrX7IMCuCx2saiZ1CHYBf5fjJxvYStearjZIMV
drj/uBNrLCKpo88c8yECDhb7ZFV65z4dmZ0kw+c8Z9aDr037nEhwBwWqazVjvAiMXl6LwJXXmobW
zUy94sqOjGejpFgIJsWOkjf5iK8d8wdehkASgId2HgME5Fgx0u6zVq6fPCtG1n1lwAWofMYdvNjB
nhNCk9yKEQMYWwuxM1u/vVq9PnWZ7+4FmuO+G5Jb03ow+mLXuAD7XTd2d7TpMj9Byf0TlTF+pTi7
uoKNeznwZuBBwMFVTwd2ZA51ar27cQwkpALZeWion+F6xQbJdtCPE/+M7HULBvfNdyqBZj7t6SR8
HmMUrSQv11lX0+uWxveQICjCHGlGj9KnGer3syvm+2h2oKemJLq05AhVoObNXMfYHn2iq7bVPzse
HRPKXIprSGhufDNytv6R+lT/6uEV7UtVnsqwuA2eGvGKPkcyJLscl91BhsPWdSqQ3JPzOwooi9RJ
8NVUuASTNtyLNAOiPvnX0OuwkllUV6j4Kcu6y+zH3QNlXfRJU2OTFYfexHJQE5JrpgmvT0sWIyHa
yBIN96M2g0OkJL7N2eMs+WIQnN7F7LBWFJDyLrA8jvzugOKMmksLBsJ7HhBoobwovfb8U5VCFKYr
L9/83NIScrl8l+JQT744FSTnV0WCBXfMoM8qasJXbTHu4c9wDMqSjxzKCRgl82opJ3nI+JJHbL3r
uLDxJWCfxa4af9jG8Lik2BwDFrR8TUcHobN2TvRM9pukz8a1azoA9kxakqyWr0RIPJ0uFuGouISf
be9VhyjyA6T56OipZalYW39wKO2sGViebXCYT5VPjIltW5r5J6KNN5R582gaQYDI1rIMCkNyb4b9
XUdeexKjw9qCXy3KpIMcx/Go8ffUQx+5R+849VwDijLzZppvpvBtUtzh73oczmNc1r+MKkA0Nm5h
kGLDiMsH0o3mmipVON+KoiFORCCjg/JkmU2/YbTP1nPjb0Spu3IVlJ04/dz27dJy16k1Plt+81Vx
sLyWnsNEooZq+230dXM2n0PdtdvRDaBnQqC7WKlxCeu4exTLixYJxjBUOpxIx5SgjwgLljmk3FZR
SdgD5gApMe55TCkT103xHTq5uqYB4MM5kMfIY3LX1nuZEqWgp7DdtkYcX9jErsqRc0uraGeJWJkI
soUwoIZ5aSSL8R85IdoNQdO9yvoZbKD1IGnyOvE1Poh6mm4aW8+tkXm+nVLEENOBH4S6crF18MX6
nru3M1wn6Flgy5NjY9JQI+FobyxN0BBHW7XWQwhSp5wuPGKPSZcDxxvqnk5tZzx7mpRIJtkylE5E
H6xFE7trnbpuhn6Gt5uI/pnV5J9OJ93JJWdFMEh+9opS0zKzv3zckQnErHriCVq5TGgcTml+80gF
w907UPM64FLLtqktH6u4SQ5F4X0Q6Ij2Hn0OdimxSZgFWgFlEB+VC4CuZ7SpEFscjG0htb2jtek4
imK6sFe4N+VNhRRIzcK+2hx1IkTIsNRkhylUMWFV86V7876xojdb4TlFsDu07UjFiYXxKebQUPZ0
62E95FsZuJ7OgBVC1ETvfa5s9yKimiGuiz6LKki3gmjzOmeMYt0pnBMlHO42EcNzayTMJCjBvF9I
EOSC1MBcmkTYW30FIuEu65aTn+ru2EE/ulqxme5EGf73vf58wyKt6usYcxlMsJnBjRJQWL6Cn5dY
dNDzpKte6ob4aWJTakFanCVWwCPH66sdTSXjg1EtXVp9w506KKfbJEAJjBN89Z8P++XKMbyo57G9
mHCXD6eR6DJW+zXtT6CvBqrsK2POdlPns883fLDsdiyqrY2JSrexdzEcAoH1WBwMDoH7uSre2hyS
ChBHvDjSvKbpny7JDciODaf/Xr81US03vQVxr5qwA3DVv1g6OAhNJmxOgS9o6qXXJS3u43IHpGDs
UZrsSTx2vZTuzZee1GvqZtgXxnlcl0U530QusjWLs2FvTgR5CxOCb1tW6MIWOG1Z1eu61Ncoypud
YoNGgVRdXB0nJjbqkb0LZ/vCvp6tzKRbsg9QO8oKpd/IAL/71lUWnLiKMCBEzkFBW4F6EoD3sNZB
RSMpuTOZy3IjMq+1QhoAfncOmRvPMjr4vZFsqR7jTJ3Q+psqqL5cCeuxJjphmFPDAwyzWRUhS2t/
fuKX8+oDQztog+Y6t+DisfJhU/I5DgP23u5ohM5Et3cs56U06o8euzwerHKjJPfqDBYAnGtAzIHP
KS8wmrMtOhoYSHR79NPARhLlLmAlsPKC7Dv1KOMzZBlcXQ9ntjBNTGIle5OuOlEK9hu/zH3sZbnp
IhzfDYCQnk7ie8ZpjsMWDScyVvcujB22d1X+jPW/PUxm8Ue3xiPeYmsnMx6ecOAlHjt9Evi5n8aa
9uRUiGtdVzcaa3aD6hp0ZGvaYRc7eE73N42D7hWKFA/Tacw2g0Bbg3UcHqTbIqUG6s0lvLaWVUA5
VkqVeLf0SiT4qDb4xzlyeiND95gP59iiA7FruC+zvlzHi3Lv9xKNWoRApjQHGNd+TFyGkZhekJPm
ucnWBYh6jd6VVFAwXELR+9h5RjXxnj2rMveeLqmz5L8EMOS0u0BMy57Ktg6ucv/pytV7a46eplHC
vMv98kVhmSAw1OC4ueW2zB7LNEtWJNTC/c+TaGBaoj2wphIt/VsH09N4TIDVXEhAbQaF+dvNZUfx
2XOgKXfEyzh4bAarryLTu8LB0cDi6BhSfLX3iH9kg5gvBpvWoA1uWf/Ln8NTyBJgk8rqw8vhUUn1
Wrp4IDIZUXPRJxfgf7eAA/8qBUwfg/yzl/ebXLCEQdnugaX/BUlV7pKpOJPBbzYT0ZxNj8pY+M/J
yOoglbTaRht4B+8Bt6CNohNgNQe3KtXO2m3GX5OIf4+AGskv4Snu7OYfp69H2tCZnrWfwhqbF3q1
i8N7KjA4mOcm7LOjWbNEqTlRdMS+TnHyllJGcOWiWFkVHv2scXn3mjwUhtb7GKQxUp4ycmIxBBW3
VnuCzLKrqCQ/1Y11JE4JgSeN022d19gPKbLzUpYtiYv0QMIMhEKSGtuBJs8BWZg7C12BUwChspp5
U5BzP9ojLdP+opp04pPc5YrHAY80Slop38s2HMc5gON/1dF0zxMa1xi936y0hS6apLgp2ZqtW2rK
CFMAvzYGu1+7HcbWiDtsXJqPps5vES0TQc46lDxCvvNxVy4PanNJe3cwDhz0/EySv/QKGy9maABP
Z3gsAWEmXr1TEaAg3gkKjWFYJMy7ldHzwBlkWk+U2q1C4C3WogQY83gu/4+jM1luG9mC6BchAkCh
MGxJguAkarQGbxC2bGOeqjB/fR/0Ri9et9uWaBJVN2/myWb8o2a86FWZQ6P3lXpC7nqtp3bl0Jpg
IJl4rsBB/VQ+H3nNIhR7Mu9mHvX+FLyNg+0/1LgYcAqz528oULHsoL4FPBPTFnio3RTcHBTNrjNi
rxZ4jzyBQYZSgpOd+CKsBfcL29oZGvPYIiFHduZwM3M8THxuzrNrf40tbdR+BUIUPEcTxSO8eUlg
UmCrxmF3t+RWpyiBJK2kSMnNBjpi+ZKdfDWwH3bYCXbloVvlqSttMqbAWG6W/ouRglujfFYJ6Tvl
0JKTE7gJWvpkTGv+wwWsoAqpZ3HflNEM/wNPi80HH2NdAS8dULt6ofd8IvNrYwqKvIF6BTYVBy7N
f0aT5AS3Q7ETEOVmwdU/hs2LwvJTlGw5NBZOaJ1+gxva5TWtAFxOSH91AkhCKo6wPrBQY7FYtaeU
du7tDd/uMGIQfesd6N2lQQyK2rAowS27NFnkOR5NKD08Fpqiwqk1g/M6+8H1wzJMuo2X4EmQT4U5
tr4bRiXO8E5eGmFQOQBM0+2Q9yaBq3mS34DOrTDNud4vbLQ6g5imIMnEGINZUWQ+yAdOksZD3WhJ
T5k5oQnDIxOclckff8VYuPTTR6boIsbVl4RyofOYDPcR7z1+Geedi2qzbzYPfiCpGBvLv85MpMG7
BjP5Kk2++Bir5afloPj4ZgU03QkI2hUfI08OCDNkWECP7AkpSpLHTPO2T+Y3aF9Qk5MDNdT0CKzB
GxYk/OfEuaaVKne72vynxrXqydEW+Yh7xDsNIxX0eBtYUFjsq8wZFuaIFihf8FRvRbAUhxoLGzXy
qOw5uWu6beMSL6kQdogZcFmsTgBHf/Hdf7OAbu74Hei5FgLm3dZtjl634rwglYeLPaH5aiG+tX2I
2tCdenxL7DvnmauWpdk4KUyF4P7bN4o5hoNlFU5oGRW+o3XCGZFsXLlyrS7S/kGjKXAyQ5tfFo6F
HGPCLm07omwXaMXgNPv1wW3cFxPz2ePqdsk5aJ1/cIv4XItaheUkmZFduonpHHsW/LFgqziAUvOF
Bp/uvcVbVutvlqnEMNKXjgKMnR4WN/Tt+G2wiDTiKTG2ZcAel8/8hC5HOi4HDYen+Vxs/J9q+1JP
+rzYZX6yMQax0IwPmBP+2e45ndj5y451YdZjWG6JXvVkyb2JsAhLlbpFnomRCRgS2CYaHtgxOxlO
g8j/KXPBB0A2v2L3fuhPI902lDe7OB1pBtADo2qdVD9bozjB7MgICkxvMx6DfdwySqll+IZB89fD
cog3c3xi2XzWMK323epTbFSp47AE1U2X1UdaEu6pq4WsYI12vNT2X2upSXrafzo5e4T1huO0Uboq
r0svGejJBqn+Egw8PsGzZZwXDjfYUnURp2R2q2HFlhN83taLH8omfefeyGnlBvatbrJ/k0HSpE2d
5+0CatHZEokMuAszWkHu3945fSyPquAB381jlGy2t3xEc+SX4qsY0gaDt4xoVnorl+LYj/6Vru3+
THcLLz2RU5FunyeYdUGriwfhppQ8VZJIDSQksms9BjCX7fSu0biHvACSzVQmx1kOmnucDWbK0E/+
oM6BKqwHKgzYlMJLqydmcaOyc/4R3EDdqj/VOv+1uxkkiSVQONqqOLl4mhflin0TtO3BWfBWTmv8
Joe/JXLUDuAX5RTpHLmdXi+ThvE/8Idz0507JDzZnItePsh0I48RLTikzbcDlfXWp8cElraPWPiE
BT30U9NmBcenYQgK71mwD34IKgK17g9Irc7JMSkvJCG+QldAh4g1CzeDbm/ET0yaBYHhJUCRzxF2
Dus23BnSftNKbjt/98StsD0QJsbaPVTvcTqyzvSMDz0b9cn5NgOdnLTqvMNIDojFk/wRNP9KU9xw
w8PMJNO/n1gFWLU6ImxiaIZ0CbMmZh/lTq/jOH9pyccyRm4PQSyV56XXh6nRtCi3L0zjbUjFACvV
gVbQcjn3d7uN/7X6RbsFO42UT4HpOf2pCeaoxpt3LNzpy5bxW2WsZ7rqtirWgVgtfUJhXaTvPh15
5IFUTXG5193GeAmrAO6ijZ0uFZg8mpS9e6A7KuOaNb301lvW8zEe48k4683o5iT9A5M9vKbGwgBl
8/uCHaEpwP6kefXCa7avVE9VMRE/F1QkHWAV5BC8OnwCKUY2QSEPIDutLkPpk9mf2hImVerl8/9r
qO2irvg5jNZ45+1WXGznV2riiGa0e3WmFNnZd+sXHoL7wuwTRlGOSQPvCi5EI+wn9vlZ9UiBlrPP
Uy32SgF1d2xxKJ1SHHEopgDB/J2rfXnK7TRhcQYjfiE2jwkVUR29JywUbierJgRcoU0RRs2pUAMF
8lCysZNk6eap++f7QXAqcwK6vGJs/qmqRoGz/uTkzpN4/mzKeT7kw/jH8tEaWexH9lQ80R70VrMA
3ptwKHaenLmKWtbT2kI9QEYnVLkFEbtq8kNN0+iOv+WZTCGOWNPK/m2n0tEmf3zQkkHWlARjMEZi
I6GZNeTybIPGH74HmuaTonf5JGlwFYPtRKCezoMrr5pJLDKLbi8Hm21HXCqkDN7lLUfurihx+myz
ErTS7XVOOY6gTCDku5RHDNc6Xbhil5W49DhHSkXOQg48mAIJu8MDygdxlp4olFuCfOgiH5kL40mt
/+MXWjy06XjptXPklqxPQUdPZRJDYtG+d1MI32eUnrOtYY52ErmCCF91r0Ubeb2R8z0I64Zp61CS
Dt80CUJihj5lFY86AUYHjEB36RfrrRDnwGyIAllBlM22+9xzszvZKaQQFt9e7WBlNwDq8J7hpZTZ
bci+hhyoofYeMDFPuCPMeb+hWaU+dipIaYQtYBwjyNz6wH4XNTjpAJ/7nKn6Vs0fJjTwR01Nzhk7
/aeD/nEu82Cf3YgExvQSJcvBTDnQrI7buoPreeVqeOJcQdkY7Sc7tnY2VRZwu82ddlJSttzQiDPV
p8YykmvnODLMDCYVhlXzlBtoldWa7rsNctfU/U+7xLR4G5cmGsEMImUFSNc28kfjGfXdbFR9d48L
682U0uxHKIHDroNrANCWlo6YRxyuIFCFeuBO1STmCZDDvOuhdwGFkv7OtFvj2s/NfUyhe0H2vcPL
/Zk2MLYaug/mPhNU6LEWN2caoT2D1lCHetEx5YKPzqtPZGtmjmqMcvGsIE15NHX/j/4rqHWtQEGd
+y2esNm7sZnR/j7SnTRUeI3citu+77Yyqvw3TCC8PgbQ9RV2fdlYlwXZNUyoFJlGF0NfWoRVw3ao
hdhitlNxg6G3Y3nkXBKpHDB/Kf3mjr56W8Ya9n/o5l2PHdz/MNR8HA8cCVTQulsLL3iCTg8cvqzm
sPaOoZ1rPi0Wufy2Tl4M2SkclNlNIPH0XEUem/UlyPz5AE6VlltGS6up5C5Qq3oy52Q6UW7A0pDK
hmGkCahpNB9W7FjKxyw6bWFl1if1iZIZD++oER9t0+sfLV1hWM7obUsX6ke7IakQ7YZyP4ifgAfo
EtUV67Lef0VNRscHts934/shP8hfYkQOpo5tyt36AHLJvXuxgXKzB9rHWsGvnoOBD7KMfKx2c22C
0CuH/hw3KUM9gTJfDvB+HdZYXvNql768oL1L4L0zTUVIaYnjILjo7daIDQl5V6nIMqim1gnvqW4c
tgVGQbdaw3V7XFbjOaaOcef9jBeTdWkuYciSDDMceAnum9fgJ9Uuggp3ZmMNijfM0FfTo2ZdBO1v
S7NQHADVPzqHscZrzT3/O3fVGQMDTG5rmA/DCCpJieYBU1Czt4a/MmeOHqCh7JKSwqDCPcUbYrLL
iQNUBMBJcZiF++YX2XwcrD8MmxfSTP6pWvIDbs7+nDVw6ZP46NZp85kL96xHrMk9siMaqU82goK8
vGQu78z4dd1GwTKZMLtTcB/lpoFIE+Bo8pFr8PIWwZcdM9N3y6GH2UK5dXoS0lxfuJCTybZdzdJg
ejfFq2XB22kM44M6YfUArnTfeawKlpLggUFYKtvcgBUL485IWAonaf0Fd73fc6fzY3s946uDsces
yP2++OJA8a/lXLoXl2d17eDrWFvy11gXDpqHy1e/xuFSeOxcUwwAXe6UFzLE16ZUCfYgLv0Da8Km
bzfh3sFr6Y1elGj6E0zTvazQt+bFai9DLuki2ZYZHWvBudM4GmOorqMx80RbHRzWJnExZPpQE+8G
uQTzgl4uZFBsuod60444OnZDq96Ayq0PE/GAeMVsiwf+VRQ0Zq5sK5Z0+tua+YcjHHHux+Ujzexr
0TrxvRRvQenRK1+Y2HR0rok0B2cBfpXJrClvrWrI2vH2R32xg3AtyodgspYnCNI//cb3aL76VQAg
569v7V+wpd/sJIjDyWeMVAF5SSlH3Deb5li26lIBMWItAdYubWED7dJ/NTHNWzZDejPFv9zgzGgL
5h2b699lWj1o6n5F+Md1+2tHwjIU/OvjMBZehIuFebCDKgRBic+Iecud6dEV8UgSPjBvEmPlAT8n
B0U3hiU5L2hGH3PQFsepkIjTgQIA4BVkEs0APwUY97rliBhY2O8WVQF5xEgJLfzQdyl4tbIRB7dh
+6zMvt5nG2REtQ3pZ5eO9a5mD+OnPbNK8uIB5uHKt+3BOV5p8qGrI2l12MEUDBuz/jTZ5Zwym6yt
FxDGwU5mHKZxza5x2SOp+bb1ptPu3qvlgrA+/Wg0ZeJLUx3NEtdVsazzC2+cmyFFlAaISJZnjbd5
GZlXIq97V0Hb/G4SmhZi6hxWZN8oCUb3QQuITKOYHxNq5C6EfmEHpDvtm8NL5aeQjWbH2TVM7omP
ToqBjwS1R7Nq5r77Mt23W7Mk1t1HHNH8fcZeFTYurSCTnh9qk9fMc691YAU/ug4UMr4j4PJIP0BZ
HtHdaPaSyWnAk3qoa/doOJ/rQPaHopc9KAk6lQrcNGZjlFTb99mGiv1lZM6tHzp1nsEEnoNBnAHY
QZSgxGjP6tCWucQtqZJzayJbx1L5p6H2nnMqiPkRhu7MdtB1suSrtyLDENWnGVvBhfn2b+A6Tx0s
u7fG6UM37myM5mZxtPIqwuQHe1RKajsnu+OflxPQyMC8klBDpfGVf+v6/rUR9rSbW7ooysZ7r5mA
Qj+YfrXTinUUV8hMW+S57X7b04gUPFXlFXEoHGuhz4gZ4joV/l8g8/g3g/mlbQCflMaHY9Fg5frq
EndefCg0K1po32TbXXKUrL9PxYJ7TYNfoI/d5+EwYyDjcpYS0IvXcM3eHb/3ntPNr8wNKSfkQWS/
Aok5qNIHSK/vsI3/zMMgdsY6/RIB25hJuxnL9/o0JvWPjJw9/a2se9MxFAWGuMAp1EsMNeHF1EyY
UtyXchB8kof8By5eDi6JeR0oCb7G4E6yar+CAHhQa/noGbQsoHS9/P/FUPpPoRm9KHfB4MRtmlZ3
FvPt8FlQZn/MfQT8viQXEltZfcd4WB3IrkK6dDQkKzxz2CSby5jWR6iWMB2BHDzaSKp3KpbAg6e0
1AWSnY1aTXS13MLO1fZQYwPKsfp/ds92qvDoognIMk6t/uQqrUPBQwHrFG9xDHkrN7FARbp0wQA0
mMJRV3/PNVsnlhbuXlBf5TfZnS07Wzpu86FZFTFGDSd+sAFirn1pHGFSRIG1mWgg5oRLvLWVzg6F
tyN2db9M9EaVqS5FN1LZHG89e8mcHG2n+dt2SQ2Yvt+6sLS4ZHrZ6EyMUl1IGYV9aWL+hig4hsbA
OtpE8Up0j1OhGYYjzkAiKD4ZtjQu2meYXlFQ21/MmD3ULHc5B09Gur5yx0AYSyrAvpSJ8MbnotNK
yoZotGuzzDgK4X4Fw0ObAZydZ773sraY4d1mm9+9gfUYrSqxbA9JxTt55vW9BNZHU2Zz5Kjxowfe
NJGy4kjnwdxJ1HPL6a/GRI3UaksmWkjBiCtcC9Pt/d9M8K64qjmBOHIg6Od0lMyLOSxp9IYD8Qf3
lcMHCoTVnrLNzq0Zh1B78VJij3LDqttEg9Uad3TT5yF2Y3ksE/VH197doUn6CQ7pHphpr1L5Yg6q
e5xwYzVr/F2Sdo6kPzi7bp7tyIV2yr1tgs1n2ySOW7JloIpzVz6MgSc/xJqZkTAyL1x6BAmPgHGE
Uxusrg0Og6FgX1Bkgkmv/cL3aj2lfvyGNdo5MciCblzq5YNT/4mdyiUmGsnECT7cqMB2gNyZXYoA
/J9utz53sRelaoaNJTwmb+pbHrO0or6nk0k4JIL63Y69TiKK58nlheN7v6SGhPVtLqwfsnMbdCZk
dVU8Y92BkzHpLGqnAMtXC8ne3f5DvIToGKduiq+LZV7hIwUYJOyrq0bn7BsjkWXtsWmbvOfWqMx9
gzkNGlm33jMJm5/7XBZqGbr871mX+qNcCTSOmtLAai2/N17kxWo745F8NNA1q3TAdfZYDoiI7aUr
7CPcVLba1p1bWPLo1VZzrKiKYvPMgnoja48+wWQleA4FnvPL76iHszf/q0pXxk8RTE/O9oV+BHQL
+4XWqpLWDOVTVJ8n6gIM8LG1V4SEMk0YWBa2DaCJjhry5WlO/GO/ZRNWezDPqWPiQMq12HVOS5EG
eRYHNwLON58PSkD/JwiDjpsIy9mlQRN2xwmCbnxSydYsadr0Z4g2P5kj4nHHuaYG/9XyOLiaPuoY
6c6e4elLbXSYxjIcJPhLl+v/X2z64HfcRiQZFLxlKZaTLaPNKzR7+/8l4UKxObUxx4aOJwLYdQyx
icjrQ1yC/S4/Sm7LMK0E9z+LpQR/j/MhSF29i8tx3HmALllTFh+01oObKf+sgSIBxAj1lHCqwoza
OnmZGIigHe3U1s/USePM66E19rwNGSvtt1wxggHJBJNGh1RcoTy4Z9IgEWJL99x31XDnaDlQgmTe
DL+ybmuAclQWdQRhhdnx0Uw7hS2J5A5B0ijI55G/2Lh6DQhaUndNCY0lLBJwbXMUHry7TK/NvbEs
WstUUN5IgV4XhI27V73SRzd9sCtnSulG+IF5ce+TKY0Wqr+oJyFw5rdmjxspUXvRguJTyzW1uPzk
ENqm+RXaT/yHKt0TlvANwgOZxAL9SHyI+6Y586iq1+xcuL+rRDtXlSfHRlhMw53AUzsjJpX/8nKp
7zmj4RWuT1STcL0tuvwDZgUXosUbiG+a+tYqx4niBPtcqdcR0HS+V6SqTHCxXPRJHcqVPBE9ECSk
OF33hs+zp6MDiDBQD1Rh++IvtGk4YPUQ6QpZiEc1l7+N4GcpCjqO17Z8Sf32vi761Y/n4k1aQCZM
j4fSHOAtM2DoK1yA0SS659UtrbuE6IHuDlVzrfKLT98fb7MYsngAN97ti0OT60dCc3/Ra9kqLuT7
tzSFZVNM76stzpUUtyZf2/NovvQLnv01FQdQrLixxvk3A5+40UTKNmxrzShEM0WLXLEkeurKg0pc
DH2fCUvRVJ3/aIx2Pa/b/3Os6cuqGp50ufGnJh9yYi0lBIYmcJc/tT9RCuxXv5PSd1lPD/4pmIYf
Lq6655LFLTPWd5zpi4RFczCQ5CKx0JxmOecmE1xlG2B9Q6y7sMOYUYCGgWIPdbSaBi7qcHgWjuO9
MAyLNAzoCzfzw5ViLbbztn3F4fLpsUFQi4WfH+TLYegtBXZlfrOGRGOVZGurA/TYIWWvQzNtcqyt
ixXTEpBO0NmlABvmdqwkMh/xke4a+1R7EvmJdhLAPiccqt4ei/GV5UWyb5VvhVjirvkSlI9Oxcs4
ICKtJWkyiIQZ2xsy2UmVnau6CmWJ+FalphtpMxn2JlkAfj8eRDmxscXfas3BCiLJ/phN6PVGjw8V
62qYATQSbN7fkrlLgL42AKiH6h9wFdxfVLVgp2j3VHQA+zdS9zaSh7MVLvD/wzRBobgWlBAOSOOj
fCYzGX8y43evYbsFBOMS1BssCmvImjvEA2HqsLP4ZXTAo5ZmcN/wx8HMg51tGXZKm+3RS3t2qoqw
9jTjGu+C387IhEfA7gGCGnOzz6oz/mQMfswlwjzj7iVNY4AD60crjB8N/y0NENa/NaO/eQrojSxG
am/6ahOis+Uw2N5zhfx5LyYwzfWTASEtwjVKQiqdXY7vrXhoYTfUIrDN6Vs+ui06CYUYftaABSCn
2Uggk4WtrcgJ1n+mGWfngTUsNj8XVyWhjWr56lyeFL2AP2VlmO7MkfAXoXWWlButtR9+BWaGAz1t
WdekE+uXQd69fHknj+E/Ol6V40xrtmKQPHJNcelq9TDkVJqk6PNeR8+ynXzDH2IsRyPcsx68KT4x
Dp1PHAkGxBstuVAH4zHrN53aVpSDY2ve9pbEUu3jYAbTvt2yOQ8Lkyz7L9vcIZ/hc9LXmcXrYYqH
B3PAoetX+rcNYFLn2480MJY65B74GJxbBx/mzOV36mFd95RKN27vXx1XfuRqiM/M0GAjmTknMSdX
t2JlIHl7RAbiwtp4VLdZZBhaQdzeUqQ/HT6zx0m6Hzhrxa2ebetQ4DdopbjFaVM+Yc8ii+NKUp9T
v1triyGI2qXYwnuvU+ZFEAbGPkvcH04v5hONarqdiFtgRmsc+3vpkFUFxO7YH6wr9UFvY8vdpLgN
zZizGpbk/jQlXjblfg46HJGgNFxbpY9hk7vkMWvChmAsYxjWZl8iG+iOaz0cbCw47HiJY2zXBCJz
/DFbzAhzIYvusYHj7tBKTg04KA+L1c20rQYg2M4PM/HgtnBgKZTNwvplLV/lWhncMLpXOmTpnA0Y
ohP1LeLhpfSfl7ZDGy1Y5OMm4ZLkHOxyMRECgv7oU/19WrpChSYVGjzMnnCb1JFuutehMJy7t5hW
xFFxbMlnHKytySPvuBZzo0dWZX9va3DW1ZTufY9snz/S4zZsWDHbBHNy7wZoN1DU+x1eUWyOi6uf
hUQJFvpupyp/rKlU8F8Xzv7rggyGPWGsosKzgrAzMePX0KwizIwz/MBJHuoKFqBlAomKqcNiWboV
nFMAtIJPYLu6ZJtrgjbIDcGi2UOty/TEPhG/TrzyjSMRJs6unxb3Km1igEhU6p0UaN8gdwcUA4QV
vXlgWXNQGx07bNM0vIMx9r+HUTWRizbUJi7B237Ve0mwN0vXnUl3bNerX/yJEvKI/63WnuIfq72a
uf7HSnU+lGpgbHHwLFub/ab+EFWT3oc0OwMHfeP1xliRdGHNz3TOvemI6zAyxtF82/DiGqE/lBbn
gGr6/FSU2W0xpx+pTTF9E3MdTAcmeAqtlp91NjyviT2EHtAgCm9YhzukR6Pyd1DRbW47rDf6FGco
oK772FqsyBEh9J9+roOTEXTOXtOAHhQ/gZx+DJ79OWCZnXk8HZYFZVnGGH9paiBDGS6WxLCukwOc
NJqTqaVqNQUJrQI37JTBIe3pXBjcbQHH0+YQ+5ihDPuLKZuZjnWFMMm9+o4NlbFx5K0WrB9ybfyg
ROolE0O2S9htnceYdrjVNi7oqWi8iFJ7XjHgHut8LzIqSBTGswYVdWMtKJ/NiHRAP9X0E58SM8de
pyOnn8dHFxvwgQ6b+ugAprriDgoHA/cFtJlQJISFx03IS8jtdayEF62iuWU1kw4t7hWgn6+l1dR7
TxZYO8axPDJ5mEe5qHwPlOkk5gmORD53eDFAOnE4nYfFhoSCcYlNxr885lba9LTRVTLbuB4cK6Ih
wcC75LFroessMYm1egTm1WLMTwuxvJkBEjorzwAA/YOL0PgOTIa3nkNvHLjYaLSp303YN0Wly1Me
UfMH6y2a6nynP3dAF16wG3bcDRqKRCni2mWAH+5YR3AGKaRtlIvpNZXGNSYYeK7d+dEmhkwgmFO5
FxV74sAl91Gml1VJCAbp75UugKJCcZNgPFkPjS9DgmoiEWTwr/yYxwyrQLuSRlI9P1xZTncJjeLZ
nuTDVNeopdMIKmTsrm08/FkM2Axcfdydg7so6RGknTbAXT1N8xmnbHvwqHxK9nxanYfSld8Zdr1C
o+szhyXnLC4uxMK6M7lrIonSIfi8/HVSxM2ZhzbxB8p7KNpK6HEx6cIyOfjnvmXxxtrh6LXmt8t1
+Nkivw5Zn75vI+2tgyGd6lyYw3JUSdUey2oOzsy3cguocKn0/eXUJBn3jL7/IVPgIrzvTDcYP1Ni
bhci9WRNYh31nV8+E8chm+D4v5gSvvwUq4dJdP1mVAT9hKlfPXODujmCfF8JxBOehG7N4ozDTJ1l
wla4BQK2w3j3yA6MtJpPOggWGcxd3kiGSFlpVCZzpSfPrmW1L7Sp41yxkIjigpy8taykfRDZw67x
X1Zn+e268mtc8XkoOeETrvvLPJUSJjY171XmhC6u14bY0k6M6l8sq4+JTfNptqpHz8xYF3Q2+r7K
PuDYG1AFwvxFz/UULg0UW8kbLIdkg4hgZwc7/a0nngudyQFnLsxFZuOzPpv4BX0PTiz9WDID90zf
/8Vgtlv7xMRqQZ2941QLKIHiKSj6k3S5Hgci4z/vSSbwpksx8e97nGjM6u0cxi5GemQHkI87KDUl
9Ir+VATqi/XygRgdXo+g+Kw7Yy/UonezvZjv5cT3x5smKuLI9HHMzmzMvtI6fnDM9OamQ3CAE8tF
x8ndB5iYdVQs+p+53mRpTQ/47u9p1oqoHTOOBsLzanWrb0xIRGG0SxFgh0of97KASJb5u3TuUQQl
8Vhq5tg2Aum+EYLcu53vPk+jganVJd/SA5mOJtcg8KlKYqgB10os2JCDssZkFcJzoPbYgCgkQK4t
ekNvc/j6vvHKxeTB9cARTKbF491QJeuChMDO7AL5iYtxb8aEWwAUfcxxx9HTQpYx1u81/XLEeBS+
qe45f/5eBNYnZQBxmZkvvpF+G1icVuo6d4zo+giB46Mt2/Stb+pfEkpBLRY0BWUfSRzhQQZwetSO
qJ/9vsYkMZmPkt9oT9kRQA/fe+/fshlfDgM05qdUPZeVnf2NJ2aPWrIiyYZvtSmEyCov0hA/Jlvd
na5gwyeZHLKsHJjDk1vawNn6/wvl7ME+HuiE7KD9VGlzjNeYeq9ZJUDga3ky2WfgZzdPTU6jNvtF
jG08qNLSQEjt+oF5TN29rO5fq1bwwy4OechEHlv9WlX1EqkZIGPMDjQamgqFW6I+HNA9eS72CFc1
tRngJt6hakKpgYuDcLjhA8DGYpz/8gfw3roQH2vahsr23HChiBSY0pR3b7B1kNNT57cfs/xtJ/e1
7utfWWJjIjC6t4y1DlibgQWQ14mTN78jxD8MfnwiEMRK/cX1o8SezFMX67eM3e3O08XnQ0dI4VkH
7k8+AMc5839i/PxY6mpAZGwv8eB9JC4PMaPZ+pbc4i+/eXV0hbE1G6TiuDACQnf9SJQkaqNYLHHV
OPSbz63bZ9ST7MhTXjLE1do/mg4jk2hbn+0YxqEkXuEGbF9INbKyFr/Txl3C0mvfGWndwzRRHsN+
YM8jaLxjEap2FOXdW4dIrmNZ+wne18FJX+bAAga3WvjCSB6jRcSHBHxINo+Yafq/sQUCa8191D8A
KGHJnM/6Ho7+OiDZI+cPbXx2PT/shW9HRZq9ugB/fBeOh0ftLKpyuhME6RYYhhzaJWvolJhtotNQ
e1UbQpcZCT4u6OZperdcbjvO+Eb7zRbU1CLMJE+L3v22aUBIZ9YKjoM3czTQ9es+hgXmOpc+kdhb
x4QYWfK6jrTneTe/q33Gsgb+/JhFiCt/Fd2lR7QuapxYeVOcd9IzEIte4rM3YeLSQeRxEwPvb8pP
CU28mejWY8TCxzU0H9No/aDvIzVHNucJ3oIY7GjDP+Rkvvg9RFt+TPzPAxSbyXgqZJwfPCSwHcpC
RswDRKXPKESjX/FZxNhrp8G7LMl4UeTzg0pnx2qF8pNUvLcdMfRHTGj/qqnkaJyxlOTjA6W5vJXY
0Owmm/bUDo0uTOvFYzeP9SZHOHWURDRRhHUHC2tZC5Q8abGQloV6dPWIv4Xa2EPBcBLqZd00fyTM
0p0J5NCpu9pAIuamfp0spzrkTKYHxKiL5tzhFzUuVUP1z2mhR8DkhBnqBByl/DdCLzv1PlbUhLwB
+OuPrmYYyczB2eNSIDbk4mU4dIWD0falTC328j71PjodnydrGiKH1MI+N61PWjDsW0HnWafkvO/x
6u5otYnFyD6T3S4gF4bwzvumfZthZMMeQYZimLSX9ahNGiqWgBISIcvnYPB+eqOx7un3fmszBpVh
9qJ5FVVUFRWKNdgbKl+ZGeJFbE4wK3SQbg/dllL31vQZdYPJmnZARcCr2kqfB+aAidEPXqPEbBq/
pWX1ViuBW6DrmSVa8ataySpmsgmHwHuEqRaxGTpbvyGU1TABnOKIgpoeZhnhXEqomGi2/oHuVibm
B1MTiHV/O61mPo52DNVHIDT0YSIlxfX9ryZd76607mPieQc6NAEOBcxf5BD2Q/yZW9ZDkawNmNtP
h9RZyK7iBbLtq5Y2JHdnOYAQp761hejHZdQZiv5sgM5Y/Pk+jxL5bDkFBsI9V4lp57GWZUg9jXMR
+abxXtf+HAEC+rCU+pBjtkNQODoVhVXKax9smys5r3gSmjavLaIDvG53omJ+9J6UoMPLWyxcxLh/
grz+7KvpUss3o6hF2GHC5Nd2X5BmKYre+krvXY1hid6XwzxVF7dM8h2FMGgbx7RwvvESpVI+l/EG
YULat9tiF8BpkpB1yvqmIFRIl7J0czC7c6pRUriyP+CrhQ20K+IJBwme9ow6gVCZ3Nr6iggE99A1
2EqPpk/RW/9RdR7LjTNhsn0iRMAXakvvnVxLG0RL3Q3vXQFPPwf8496J2TBEqo1EwlTll3nyywYe
vyf1CTpKHYOA0yca1Z80ZSPmNcklDcdl8jarSjMrYUXb5ueInK6pCHCYD9qVAcg72/z3zl8447fU
O2srxvhqMtRdOMZItetgafhPVuktjzHrZiW3taFgueD9GImeH9NBMiP0wvWcu184dqc2Ro4f0Aia
i89QuOSKswRqyAQiwU7ZBtM1G3Z2J+WmLoW5g6Snbyof929C/R+D3jE6yLgxb9CiiM/KQSc84PHz
B181dsgtZtLZyZLJa+c75wxM0i6lBWhH3PxU6VRdZAH+rjEqT97Emzw20B3RG2Z0MkWoaBQbBgcZ
CbpqDf6Jy0SocbJxrG165HOTMlZ2kBgR6JaYAF+Rtagr95zIPsMkT3KXl5mjVfcuwUWbKVA5dQEH
UTHAWLglaXUiBHuCtzZ93GZzYsfyZud5cSK1/1bWTCjmLDJu5/WgH0tSy1v6IP7FZfZqCnQKPslD
7xZvox/GsyBbowis29y1gVQ3PpVViotZO66VGN+8husJXb/xBmk92XC2kBkChb4yrPHRW+XbE3Lm
skDjepZjlphJZ6Cbik1UI6QMMQDKwTC/a4y/ywwczMXsPZ+rcVAzEma5H1qmtg0T2ksqHNhrwMRH
LGbjGmriohszh0QNyhif0JI9W/NjzYt3aCJEiQzjpdKwOcQS+7cG/g5s943Y6d/GM8WWUTGZsOCv
FoT0czt9Mc/Q6FAos7+DEQCDrsCrcrGTuyg0X/ScWpGcXVdf+Wo3Ii20rLM5AGPygpKMboC5cj8o
rz0Mg/5PR+1gucO2nQ6u93SU5lFLW4x3cqmcaDpQU/enikzmlYTuNWBMSsGL8AIdEeiQjHW9bPWc
1RkoJ0GIQtftdVMQc0RmG3e6ZZ/1YSzPEsBJZ6bc5oxI3DzGY7cw177KoOspahuyaxPjwo7DVYTx
CeWr/plqZIioypwDWJ25ABZvXSOtfNMi6CzbKfjNsblnBdLv8jQ5BWXBjBIY5ZrBKzHZCRNNpQru
YmYVsTWfzXzgs5hWjoCzzbY/ClV/DGAGN7J0kbja8nXg9rUUob0YqbVfVEQqydPH4TGCr5o6eKzq
Ym9AylprdJCYA2XRjIurPgh2lh9AvcYZ1jk2ZDCl/QtN30Qacs2dMcHrndgHLy3afZfEGdIzQ8H0
PDQjN9wMgSgC7zmZlNGX+PdiDXkTq70ytZODi9kyyNjAxMUPEjCPY010QE8rT6klaD3lQGYM2q7b
uL+Wifunjkj9sQuglXsiwFQG/tkJKKM1ic8zDeuJpiRzgCcFDaLpxPenQQ0b01V/8k1FQevJVJR4
GH3DZLZPiOawel1jECyy8ErH3QIfT3srklDHy4xeFsuivelFc4rzXG7MGDRRH9estZVOx0r2PcZh
ikknWKc+/zbsybOA4I8BjgKu3mX1mLnJd6cJkz5I9UEMxd6RBToAtFlpHd3grsdYO/Sc+JxpBZ1W
AxBND4oiORYmHRXroRGHSU+NUN7a8Ylpx7+pwOAamW21r9hHj6pHvEFX5QQ6Q0+4SHP4U/XCuORh
fTN889ZWrn0hY1et68o+527ermMqwcB0aR3dgma/1crsQRuIvrddtoL2qrWHmdaFu56D8hhGRAPB
ucO3Iju6wCQYrFJrO8LhP2OG8OLhEfRFvPFsVmdA1exFyvY4aLFHA64jNtpbxAus+BL10r7iINxR
hNTtMqHOFrHvw5Q536VNBrIbxFsbUZ1r2mBiGRQrLjuk6hB0a6OlkwskdE639r4TxS5iFLssLFZW
WqHfMh03OCQTSO4dH0+FMBv22pYmt/ZgNGzth5rtwRORAIR73HSN/6lZbKOnuSawZMZ+rPNoQ5Sw
WAx4PNZzQwq6Ww7PACME61Dtw6GFRO+cDzOmHCKhOoJT8kX3+X3zlDVSR69kYqS7ALbcVhUVdl9q
JVAHA1RywtLLPCmqbcRPTP9VrmOdlrsmlvmlG176+aTMwkbf9rGX3abY/ZqSutyaHmoRm+J+40Dp
P+t6e8RwSbFrOtHNp3OOFYgvE2RZZiu15V0YI3ElLtvz81lXzFcmf2ADOuiXEXz4MvPx38/0pgBM
9CLu9PEcWaWBkcI21mgNPXZNpAM/wuc6FIK+uQyz/1idfUbFy7Aq3ffJg1BLHDWURXCS9tS+1ToN
MCOrGNOHslOBwiT42ZUb8gHaoZ6cjdmr6DDMdOJYdCCKDS6m1FcfxtEuN5ZZMP4pgOPEsXLObrdw
Yys/O3FJK0prw5ka1/6ftHevDA6dO/xw9zw60dbgzn+WCasNh5rlZWFwTkVZtI1bNna5E8zG4+Sf
Q1hyb5KsnOmcHsFSjIJADCgmg2WpOUD7nWZdGn52tMuQhYdjn3vL4FSqdX0dUPVqjh95qFioN0ij
ok1PWqgsNNPipCfBUXBPfGHGDvo5/DD8Mf5d69HflmRDUBrRJWPBfaq3GWCb5WSkmP1Gg7rmHB8M
mYAF9AHmu6Z5bgIyLmkb/+UOFOzQd/5YjKLXcHzEgsI446CX2ED6AdjVEBLSjAuI/3bhsT+hM3uF
uedYltS/jwPGamKELm7v3j+1qeOfnl+RdHuLUcv4mNwtgQUc7+mkkcmgUIozVS3TWH9pQJJtSZYx
FhzYpLgYHV6lyPVN2Rl4+IuGqA0+wJWnPsh+VMs8V/XOxHjPiJLknkBiXLQe8xzeRG9w2k3mZ+jt
SkKww+scyfYeEUw5Ri2ELp8NNGWMRn/pQQvEyLl7Qkdvddm92w3u/VEMb5YJfzrNYutus+yL5pKu
1lTTwavmk5+bB7cW0A9dbbxlQw73OUX+L/lBoHn09or3jFYvGYuNV5LqwCUjkNJIuDazxRPljSrh
95QtXVwjXBhZDWyh8r+otWNIo8MaXBbTt18C26k8GgtlNCaLGu9WoWeU2NHmuFNgvr2qio9OTI8f
hVuHNp5+k9Yu7kqL4EGZ2SZphXeN14U3aldhxoiaHeW9msxp/aQ6nTdioqIrLL7gIwsQVAT3XJJ4
KwUPlnZoMo2eU51EVqzbNobmknDXymw72TvUmR08+MrHKcrVrtKHnbQNcRubacMwiJNwDM2tMp37
AMSDXVu6HfP47octSRw7l6i6FYNGaBLMZ5S+6YgBiEZlmzjiJEQT949g9L1V2YEwFAWSStK4zL2x
KC+nPBi2ohjufpyPZDTbdNXm9bRkJtSu/LgmXr82uOz9KuEdrP3ac3depg+fvbEFPG39wo5o70Wv
EzjVMpv+DjaxIY6wCqfDOu807JFW792aQHg3OdCWiUD6OTEWV2GW3Z4P/fwVVR4YlWNA6gnrJGDG
9C2XoickVVKhM+kz8ogp9Zrmg3vYReQzPLKXvkm424hWcvzWIwfrOXr7NAzc+7rzEAC4Nem54p0b
zpTAzrhgMuSt3BBqaFbxBCah8LFRRSAeNDRMt/zqPK7OoIcWKYtugGBRvg10eYo0ZexMu9sySvVW
eeFSfqPF+6yw1aWPprmSPKNfLPiWif4RJlTHTgp8FUMj5gcJyXs3+QG6MK7r2BmO7DlOKAXDI9Kf
VKB9HcUcWcr+BD04bSL90NH0sEI/e1UKyy5GVNKYlBzbGgtsL9S4WlCaeaN1Czd74q4wQIkZFzMX
fmY6mZFe7C05G3w6LCzMqwmk5P06GsMCaYDa1FH3xo3HaU+Bno25Ju9PpmFfTeiaC9NCqyRKMRFe
rLaUrczB1ww+OmOafGohrFkv3OHVOq79a5x1/Zq8gcOgiWhRz64TTWY0AEPVu9ZmAm/5kLBBoFND
1zIICeDdLFXtjOfWxYNTFzqSliUfTTRuAJ5Xm7R1i70/jkz2yhTvYbfFuFNzzmI2Dj3j7iFtbU1L
IE572OlNIHRD432Xox3f0We5f4aSIYqYx1xSrh1dP2QoQi4XvCVy9bjDoUikYyiump2Mt37Kq6VI
ULN8IRN2ezY28IpNfdQXvz3ZgKnG9rslwRJvYwsQowXiuZTj1ZUsp0cW86y/uTuTb+swqcIqcroI
L3VFYVQ3RDu7irJt6XbryB2f/Rfdrnc8eoSNyIas1VEf27c/IBYsnCceoIO6Wouyw6efRnc4TP2u
o69QRkC3pqr7nagYQ0VvRMfnV7S6v/qia7DQeHBrexihVWGtiY9VhzibBnwTp9IKd43VQV/uun2Q
+y+Vm3+hahCUHfzXyWrWmZO0v6jCVXucKyzVB2NlqaJlQcPmvsF3de9MH9NQGZo3A9F2rffuhkX7
sO2SadzTjqUD63BenQCGbcBZ6AqIBZ6rvnD4rWpD136gZxJwq4f0oRwoeaYhVq3TUmZqdz5+UctZ
kiOGFECApxWz6pLI4MvW/A+N7tZHWPcTYPaZCAhji2Zt52WY2uYC+eNop1WxqqMa0FXS+JfGNP1L
NT8EXRkcJKNcpzB2YHWz++yiVLx1PSbKFGz9ttFYj5fSnLb8mD6yYzrvYIl3TNvUmLsT3eYSuRrd
EUaZbZ5P87ZvL1gT42PADGaT2fpD6b3E0X7JjMg8ZX3j8M+E3UZP6L4dKBHEqGswxxrb/lSOEb+t
1tOuI5kmxRAPu9zZm3G3EGypENKUfTHC2ttwYQKFMrQV0X4eMt04++nY7BFM/zFapU0Oh5dBB+9N
aBGNQjpYgYGKsoudFK9jaYq1MrNpVfcJA/Ww618K4ZEWdTkMjPGvE2CEqpNvp+9Dms8ascoM5AbK
6XDbRMavGoXJG2OBOTajF6hmsRXOYQ+/Nn/Bq2VUVJrVLu0RBEtCPY0Dd8dsKASkFlbfuAJjORho
izDcZN6cPKVsMi/Jsw4UoqK8/VJF+eYVqrmbZUNVC/ZNhAhza8T0fUyg+3rIb0RcwgQ7NlMjmFwE
mE1z57qafy0ACL9ytQmgYgxiy7ikWrYe5c1O1Q53ZsGoo8W060ZGbEiEwQ0n7V8qRpetGdtfmgHC
OQR5twfP57xzHGzGrtdvczE3I/uOZGUaFisGMcF7mIzGNm2jYA21LHiPnXZOgjVY7GVAZCHy3weC
mY80ZZ1lovmZZGi0nBhWX6EfR6JyP9npChFT3jVGd6lrkDeDCG8boorXxR8tUzbKT/ifiZfGH8pL
uKnYKe8eWZMr976PWIhXn4gJZqE+3kqU8rcMZRv3jdU+cBgHa9V4iwT/5UojKoiMKusLgVupLHH1
JT66SJH4C/rIuz4f2EFDnn62543D2Q4lobLCB0jbGW8xZKsuIB9S9un12d1iW8RHzcnx1hBXGPQ0
htxUHb0CAR1p66Q2KXFsgLdV6d8JS+cGHkaARie25eSedYtiBYa0n1I3T5QKf2qqs9/7mg4rTEuQ
GptsOFrkPFZOka8mEdRvnC/b3GH00NraX9zSy9Igmp923R0rxs01Y4iXLrFbv2p+mbHH5rckcjI1
2dkF3gM3c2aMUkNVBJNzDCsT67cWtKd2aI61q/0NerdfsznkHRO+dSGlgu+vuKhaty4OjKoLOLRd
KyvGyeHEfX5YJgkwpj5vjhxhu3pS+Zlw6aUTwAvkyAa6xSTDvDbrduz6ko2ds4rH4KGtM5JgC5b4
IUE//S2ZeVR9XGL3BKm/8nLXuBkeReYlV0H6EMlEK1dvGOfL+BBJH23GYCvrNtapkTHRMb2yv+J5
VFu1H1hek68EN59nIttktch3dB8a3N2JMal/DenHZQQIHA+AtkcN/Gw0WkeqMhqvOKvIWvKxKNd8
Vyp+Gyu92SE1Tnss8nufvNjWcCZxgdLv0gWQQEgJ5a1w5Etp0TbWEFJZFx9kxfPXKAyjc6TKnzhK
9I1iWbjySYHcUXg6km/WmxiYD9X8wo+I8euEJELmBDyT57kYJj21K5XxmSjarr7wvo33Ie9/p0mr
UXQVVcuapqrNsxgnr/ADalG3s+nOJtAjkmVvVLdyI6V7sPl88vGXxY0RcaB5ibjuL5u+a1/1eGkC
17xQtZEAHWnwKiAhYSxjfZO4mnUlqU+a3kc3FRndlpNiwAIb5I96diWXc22yZLe4jiWMywGWqz+0
0A1ChL++ZsMwqYRKM9+m1SUEc+945cGZH4xp2lASubAjHYJYN6aMBXHYYwUIDlZOKbnedAM30PhL
CbM/Zl7VHPDEsEjT9FU8IwJb5Kq98pqrH/fZMZQOJItRcBMRFpoe2VWdjPkWq/hRrxkWVx02ORHo
NPaSxXm0ATdW2nSDcUaHRowL3dD5EKIot5LBzc6s/buquvGSTuqV/D/FlvZXeKhzY47YhO49drhe
h3JbJf6EsR6+SlxY7yXYeqpKuygwblnCz+uz2V2ZmnkMIrS3iPl9MHrxlUgbTetD0b32rKH0LPvI
4Bi9D5IV9chdRrDY+eV2YIwGl0Gj9Lc+g+l9TfPJZL30E9gW8mnnmKnj1XO1S2l0EVELdjFT95pN
xq8JL/CGETTEhXasj8xdN5JRAS22pkk+ZpRLOwupFIBUyuyhKI4BEa2LneNZjUHHbgRObNy6Njts
Ohy3bFLZDiKRA32N63xtFMuUIhnWGoP14mJwW7tGiycfquGiEKr/BcwlWvbSRFanAUHYSf8Zf2mF
9eONY3b1u9i9OsJ/C8b3IKirT7OS0SowGlQ/9hmrli6/raXY32gNnXZFrs+g5x8NhClZRi+jUnLk
HKJL1hl8dfonrE7/G8xGZ9kwn4mUsM5WWJxbQRlwYXgx9R7JrYSh4eS4A2OfOS0Z4q3mj/2Vv+uw
gq39fWPl19aZcXx5OgsiCe1OZYAZGL/oioUtBgyWtWy62Vu1iUkhDhowuaCD6YzWIzPcFwU4w+zD
6q21uhBHFfgGGcuDx8h3Ebhaj4OG8S1bnteut4btxI3npOaHBCbJZpzCfxrUfGDQxFrazl27SfON
zIirPKMdmROHYWJgMCPVLKgPn1PuDpcMNW6ZdSUUaEJeQc5n2xp+QG8eIx3q0BaNkclzbcDxzaDz
rOPvQiB11rm/y0LL2IIn/muijdLMkL03uvitxXPWZuCUSDEF5/yhM9dhZy1Sr1ukRASxhkI7bszG
3TAV1+2SQaSfmtge1SE2xAWr8rdIFbkLI4FpklLezPJuWTdcQaLpuwroD+Zuj2GERLyZAvCarA7E
GP9OrDoQqvNoihj/0k0S2PT9sMkK1uS9ruPMj15xqyDHW6pcimFrdUR48HI86F3CQhpMJyHmxsZK
vkGS+ZH1r7LsFWoWa9seZwVpo63rXNGVmdCn1HggyQMQnP6kFR+tEXjHnmDvYjB0WPNGdKj0321l
0Q5Yqy9d/dBZ7i8ibs1LfNd/e50VZWb8i/T5du/yIPqUcIP6CUruLWECF2QEzNk311Gv8jV0VuqG
pvyXzcWBw0fr16z5B1uUq7YFfdDRnx0UrAwtC7C4VvHGtClqUxD8KeuBGBikUeD+t4ZbCoCu+bCd
pY+INHTpy5Xvq3YmG93Jt+DO4NC768FgQsZIVjhg43tGvD5YBvGe4CvK//NZaEADdqf2HM/33wKJ
PmEicNRk5pzNzNjR0qsOdoha+XzJnxDTQJKG/jao2p/nN8z5u31DKwl6K38NWgU5o0rXUX54Crfw
i3J3b0NPKKJuXHZHxPb2+L9P27aYizi0BioiAwR6eVtgBy4IzOy/v/T880l+GTEj31zy9wdmlX9q
sAF3ik+b+/99SZ9fsv/fn3o+e/7RsKj/+4sEAUwE9ZSEIdiWFz8lRsc0sMLHzlMPF8txcJJ//33z
+Sd8+/dgm3R7spF9aVO1GwgKI5nJ8dhpMdusEbJmQf/rbz/gskqX19Icm+Dhm+07y8DhQa/hMfaw
XYPoxolFtgXQ4UR3kzN3u4nkjn4obxV1BW/0o6f1HpKbcw9sZrYMnRISrxwbkDi+lSloSymMel9z
m1s79pScw4KNs80KYkMf1xFvYfDVM6Ba1sL4wUpsnHVv7nyEc7IMazd9mCIdl5431LTjcclVvXkV
o1KvXVTevIJBUlIZFiQAz72Gpf4e1ezEkM93hgvWlhBttSenSRdFlrzXTc7Qq9EOknnxRgrBhAST
6qNyOuL49m/2ElxK6c9C32Cg1E09rCIlXjODaqbCKS+e01a8kQkBJVvbV12nUJ1thdgSjvSO8dRW
urUUJMVoc7jiOys/c3/Idnh1p4VnT7/TQrYPCjS43qMVUClATb1NJKcLoXk6/l93iC5WmorXmZ+6
J2fUd/CeFoJ3YTULZhust1mGw08x2pPc+gB9joI1b6qqmqSqxlIZbsvzAbDnP+5gxrkOtM8I89MR
izce9iCN2AaT2QKNinjihll+1etMvjg5Sk9YnFj7wal1CnHwIkn/uKEdHfC0CyPLqDfW2VTOVpNo
bLIX1+jXDqH2HJvOoSMFaDYR44au2I8JnjZYoHTqDNO+gYvh1vDFwsjvPkDai+3AzpHRF//SUFjJ
xkPdv5QMsS6NhGThmlm/wfSK2TNkKra0GgaR8OLQeVp8WX1Z8GPAutm1Iw7LqHSbhyw+3URuh6Fh
A9aQancdeLJhmK4HAUJxUZGoBG+MaS4J8TYTU6zPRUiGwda9E9g4gN2FmUN2SYszYHaBjZ1JZjbL
EOa9D9Lk/N+35u+nElRsNtlnyf1yhYcoXjhmB4Aq7H/FQTE+wgaDUimmpesANrRbHR4ok7hlD7lm
o6z4Q9PS6Xvik9epsnK16SyzYo8D1dw4diHOllctZWTbzB8BgCHYKEz4zQDlyex31aRf2jweTs+/
/Hz9+dXzNThQ1i4FAERzghluKGuJj4g3LacvYJ/J8FDHR1geTXAB62ac8Yp/kdl1MGDK8eHb0bLW
avf1+VI3TciBzXh/PpssOtwH5pTB0OOd1hiiv2p2qBsnh/hkB+Hnl5fY7zklPAErNaLWY/uPNNVP
0fblB9Dkc8/7w0BtLK5cXqK9nbfTLglGCZzSw0+fYLPXUll+zh/JMmC1DrG6fncJlZxDA1SMnGqN
qRUeWWLKio7vqACJpKrlYEX0agis26YpTFyoMUvPoloXiW0tWxwRh6CzrQ9BQRtt89W6y326VshV
np0ot5kqVSWIT5bkvlbL0/MB1zyoAE1qZ83Uwt96bfQvLPC95cDtYxG2RQJXE4XARMF9DEZvLQC3
fY5E8XmnoZpLz2G9b6q91+jkacSEu9fL/ir2JSfm6N+kyduX2mUpU8bn0O8owSt8b6lpUfCirEiH
v9q7b7glqsn4Fh3DxqQjyT+UfXEJkuwtVriJetsfr7k9abh2BPEbiU1JQiYagSqipzZHfa5QnLSy
OhjNby7gzGvwmLFpa6xkq3eGOsfF4JKQpng94FYP9yM39rajrkOWi2vC5ClHeWTWmJK5T0DESpCK
LhL+dVUHXcYBFtfljndIO2rkCo5V0TOf6I++Gn/qOKlJnHLQUK6FGd02yAPIs11/EM7N7nj0FKIp
JBAhs5oZaDA8EEfw401VsSucbIvn4+KZun9x5wdqmaKD5ZRqxwJnAcixoRq1tI9MNoMXqBrfujZQ
rGeRs7MCezVUKAdIvs1RFF8CLfBAme26mSrtZTDLhzca4tHGVN56ItO2vfSgvaJuNHHUUQ7hrm1f
kNG1Os6ImBPw/nyQQNIWwMdEkkdXO2CjT63N+zA53w7L6BcvLdydpmEsX8YFk/rnHf95V086scwh
aVxHpgPLAJIhd0GUy15ZBdczdgmAwnPB4Yy6+Dxpg8K+1GAKts9nk8EsnjagcFZV03evaJuldKfq
YGlj+p7GCpeyZqZUI/DdvASJDVB34SpSuLnlalfX7rUrTQzBtuoIbpbza5U03FPaFHtY3NO+cgmn
ga+H1xEzSiLtP52y7mVi27mP+/DVwQcgRV2dYDWSgxxhKTrkCTZxTXGQy/L5g+MD7MCcHMqDielN
xZFq50uTANNx8shytL7hn4s6bLENcWQrnGJEwYboK3Oal9oYwpcBIWfLaG4/aNI4jzDhqFefio8k
4L6D9tCu3QJ7X8qI+lTaFjuxJgLTmLICN8ypWLPkdF4ihrm5rMJ7UAXXgJHnnlBtwcoCNT7JtZ2v
0WJvORRX4x5ztnmUl8dWdH8haRv7NLeGs3LUA6Cqu2ud2mZhzHo9DEtr1wbeG+FFd+3gkZj7DeWV
Ob0Hayrjt4si4xSr4lxUKtsXujiwuPROWVz/ww9GrLlGcwdB3F3qkdKtRGTuCaI+NtGQcJ3TmSM2
ZvBJGWUvl9yNl03ECNNyXMmHEFMv00OlqOi6rubFpKoyRnIaXAoD2APIoVvzfLlNU0SV+jFPi3Ym
h8lbYLz3WlefciH/MLC1N+Ng16xXoAAWDFq6RYeJZmmn7jumloyLE+g/UPfH5zsh3TncE/4a26CF
hhsZr2zVqSaTnlrWc8wWeJ79ms+DaTLT6Yfnp5/xRRJnZZvBTEuKY657mHwCZjyejIKNTAya2CoQ
4prNr5BStAF2rh4vzwefPgHYRJhWa32Pl0t9J1r/Dmmv+WY/KIvvqsFT1wRmvtFDvGuoLDdpV+Yp
wsKwSYJIX7uRmsmx7OeAfmAhDtsl2DLjrmQfnjza+ZZNFg7vBqAOgJORTM/5MIa06NZ3jOek79wE
PKTy9M0k5bcLkfaapxmm1XhinUBaxex7f8FqsYadOdUnP2Pt1cC63eJzfTyf4eP/7kBDPrA4LC3Y
Gs1lqs3ipuXUNTiGH50IixLfI5t/aKs8/4UYDcZLvIV5N7xlIypkmKNng+NhPQlCwJuFmSYYyXVV
EfQXyCZZU365ikKIum2CPUmt4ldPFvb5et64YJWyxt12LXNQg1kAiOye/fOhGqJi27o5mBOpVZ9G
+Rm7ofyK+wiklKV7O5rdsw8jGNZuVRW33pdYJweyLLqOkZZLHkBFOJkbyd39vezqt6jQ2j9SJFeK
Y80PkdInbVm+cWBhsOpYS6xbPzdf/VzvD1MK5q6cWUsprSxX3QrPWHLMbplXd8h12tGQ5i+HCSKb
Xte6Bkb7B4my3D9fsubXn19pxsnETot3SDu5eRQ+cBCEZxvMy/NZIkR3Vtxd4FW74lsrW+2oDHPc
j+w60oKYHDcPh7hQvJJeb//YntrHCuNEA6l2VxCDAgkUnlhimEejbtFASCjqDhHKpqvlTvfwNjaj
c/Fa3fpSOrwqyiT3Xpe3d0kmeclUa1pgvSBma3vGEUUXC5cGUiIYkW0L5x1Rwb2AL/6xUijOykj9
s9ZTi6dbjE5ViA6eK6ACjaKKoZsfaPIyA/QfR6+3o2j6V65R20rZcl8EHVpzhMuESZvlbA1L3UsH
Lk/Zu6uKXLk2usmNiKn55pTigqchBfbfmm/z957P8C6/lyGHqKebzXYIhnKZOw0s6fkh0JJ2W1s1
+oWLHWgcU7XREt87gN3+9mjuXFcOHj3EJowzC91Lx4M5P8SQkXSXBfHzpURUGw1C6CnIqLyto9C9
BqYydyHplcXzaWyoXIAHMM4mZZf4ZWpi2KqWZAqBwl0bXftMqt7a11x2ruKBRb591CP+Qs/kjpbO
T5+vJWlAo4frXxMOsIfb5c0hrYBDUmUM0gzphWvP3YpN5zxXq53N+WFgbkhNQUWEav6GNfuIn19B
xdqi+JF4mQSJ5FEv1YlQijp1LdIyBH7u7/NrcegBXLEj8uJ9lBOfM6I/ItDajUgHY6+olOUjJsdl
a1jpfUW1d/c5+LK+h3G5LfJYO3fzs///0hgACQFaTZX3s4+pDyN+85TQOHfaQy+nfD9WLDAmWJJj
B1USqk82jMyIaZb475VKpdVG7xlnax3cVNfIr1rFJl0ox7iWTkbDAQUrVG76674Kc2a9CvspkdyD
LfXstUgHbzOVsbtqPZt/PKHTIqTW9+LPfrChnuMzXkSOv8e/3mc57ncjCu/Ph+En6irnprQ2vOcc
aD4Ro51s4u/nQdiE+JeLIPt2PUi3BJFc+sUHVlIquY0i3tiF0xBzMPsDVMq7YjJxMtsCU1tv5fRm
6RJUHVvNySojelr9+3xsroMYF5bmxmLtOuwzaejYTw6zLM2ZfltBPmcemnGbdd5S5IVceZlZfqYm
PI5WEvcSDgETv700Vdldpl5nOKeZ0yo1fLqQAVZ0uj29SjRZNhVvzyd+f9OooXoBur2SBI+uIXvL
/3YuXaXnq2Kw/Z1y8rvCubVyqRFPCGZCK/Yji/AG5UCBzX3j+ZCXsj6hdoQL1/CmzZNW6I8ADMdE
/QvFOmeTcytrO9npdc/BVRKaXErUtaOmiuxBqa68tbWtA1PP/Au9mv2aYm8ITyq2z4zdvG1alT/8
+Xrn6sarB9T/+LwsFYnLOoS+wjr3hnMx+gADA2Bpiizw2ZfCPRSQWuosz9dFrY9HvOMzE58wPaeb
+MhHfs+GVYJIqKh1EnojsCZRsSuWvQ0FOw7tk1Z2cpuXurFn2r81ACp+1hXkZpcw2xG2HWyhZPQ3
hoPPA449tmTZPHTOenphde+4oLFhrv+Yys/arLQPaWAa6eRwDQZf37rzertrs+bqKdplsKw9WMpQ
NSOvrJsgoAKyWKLRLqZRRPeQirtbZfwPdWey3DiybdlfSctx4T40DsDx7OUdsO9FUU1EaAKTFAr0
fY+vrwUobmbks1tlVYMa1ARGEuwJOtzP2XttwC7OYJ/ltMQmN9WE/opM7IsUVZqvOjMkMAbOM2lW
igRRahc21sSyV6d5NEp817M2wZS8aE2Px0LBEMbJjGk2XCcYZPEjRLhhaY+R9qgglCMpvYWfLwf8
l47qXgXChjXWShh/aNnHTi826WhQ8BQGbyQc+EpDhzovqvHqWE0bkHfVEfk0TgJsCiuKEBMEw4iv
TUNrzye97cAiGn4oOjojCMXVt6Jw7WSFuTKKUT8UfvU1KBpxZcVDVF4LVPRWIp1dwy26eWq6MSPf
2DXYOpjSeal+Nsi3JNmFNHswhquKFiw5X8p3ly7V1QOzevUbjBqGjYyMeio/d5/eUWfBHBOW7QYD
HOXnll6j0GPnlKuNca0r6S3ww6qCJvdSarLfdANVAtjip3zaeEbi4xBIE1RqGA/Hgu9bnXrUWNmB
+RZ2eyor4W9is1eOuTnkJ0/L7LUTVerZArRgRoV7aXUP7QeJtut5vTjfNm9Uolj3BNq+2JR6Ty0V
gpQQgkeYf1PGetR8FOotrksPHKFCqG4QFjfEJdo2IeV3z0mvuyPl+80bqJGbAzKLoAmGrzZZ6Jrr
as99h5OK2TTuZnd8GQE1n2vms/uA9uzaCMziW4gBFwCdey2obl41Wlc4iz0abUEIkyzt1EM94OKe
WtzQr82Cv4rvnxVCq8+9K49MRHatptk7tym6q9eyabqw2XpCd8GJNI8xTqdDRquGU2WVeqvB55eU
2gJUY7DK01w81BAJANalC/BSTKuxiFqHuqZHv0BKb6JgwEdSD01/LAwwomks7uaNdKynNDGbk0/m
b2DjOTQkx6E3QAAjlauDdS2EoN4+bcrOqFjAGz+swc6OctowWmWbfMC+YWZGQcUR2zwsqIBIbeU7
8FvzykTU2TDbRFOIBSux+vIGmWJqV1CRzkb9XJKee5JugAOjpCtYQvXb+gXhEsx605OdKsrT2FE4
6iy3O8fFa6uU5UkQmrjXM2RnqKTeSY9TN65R5PtuBIPArCc4VaKrl3KErlCHg303b2SgaIuCc2VY
AeSpxhYpacWUQQER3rYGnkpwgcFIqCeF1xckwd3JTJP+bKGvAx1FPix9YFy3X/u4G77m8ZvNn/Oa
i6EidTV+Mcoyvk+cLKRsNrbNluEIKpOHepN4DOAXbjvaYGQsyjYqLPZ9auakdciO9z6VGwES0nyx
AFYwIEe7v+qQQw8NXbSNck69egs8BQKvWUF8tmz/AcoQ2cyBMpH9gq82q4pFnMNo12vdPs+X+rp/
8hvSylIMcKtRseIjcZXGLdbFm82S5BXIiKDaEw3I62zrrJSQz0y4ewWx1TdQUNlNEeJ9oC17nG/S
BedxfFtLBCMWeAuloXrRlPewth/iNIy/DlnsEHfXirVFTMbXfMC6MabNm+6YTKRsdHPCVvsbMoIC
XovfPSQ6AvcCIcZjXjhYVm2reYLVtHVRJC1VO64wAQrlQZ1iIVNkOdhYHSymLIzWYVdhf2jx63VA
C6mAjApauqBFtEFVMGqb5qwjbLwb+wxXHZNm+DhUFZO60S6Jn97qLC/3IUiwM80S7zJfclj1LQsf
yIuP5JcCh+pl+7hrLEZHqey81syXSa8/JfSin3nFfCeM1l7xxxPPgV1/p59JvlzpaJtUQCjUgCWC
RWjBG+jnSMvGc5qVTxgdjRMrv3oZdrH9zfMLkosC4KIN/9A2I1K6oiCzLss0X5t2ne3oc9sU4uh4
w9G+xoP1UKMJOvDy3Qp7c/itGODayxGUQapefHjp1BayaMNkX1vAzzQRHsgD9U+PlbIP1FWpn1PX
xB2PnrAJ3GwrM3gHMkR/1+EqiDlQnyU8vPXQ0YKpNAYwQ0ddHjrdC1M5Ko24FbIk9nYOQO9nYvQQ
BlUnPwRaatayOlJnekG0M2zqiEgvL6pQ/JQJanlULbIFS8wq7EedihvmkGoDYDS6xcitMsrJ2xxJ
OLp/wgpDlUVZpHTBjT8UdYM4b/a64VGuhjKBsLZbqQqEu8Bm6AyVBDUBFLEqvCCwwoNPNWZpKiO8
y5Kpe1kM16oiWrWxiEfLc6a8EDnFmqXMly4No303o/N6JK35cG6oLeLkGoBJiICzD25DMyNrq6lb
zIfZu+tl3amNuze8Atizp4zKLP7hu3F6jGwtp/jDBmXJCnNFeWhYiNAgnYTeUzMCN0axJYv1C0j5
U6Srxm6wyn2WOcNeEbV9Ym3jHadMkVpOoRgWZYm8QEagFG9YcxUSTHAF6QSCYx60jIOtT/kHKpqA
bk4s8bHdjzBbjEqco9aaFrOgZWwCcJIpmRdGbYZP1NDocLqDdWpawUE6iVR9k1aVDVR7TdWW8LH0
yRNVtHYMyZnywcxK4zTGkbruCXXrSPNYqhpxjXFYZVtoPtGdaOpL4JrKVkQm/vEcH3pp1QEpMkpK
WQgrq6H2OPKjHmifzknVKFtvjyECB0lmQ0dRR0qzWOT3hY+EI87kiKFXN7aprYanDDqIFRHiPVVx
6YvC7dQmUJg67giGM5+8qXg6xZLuRFd8aCBQ1wXZ5ph3NWJmvMGDHg/aLYc0B0Wy33eaQe0m8uVR
CxTxxYXdN7ihuylsVgdtoQSPVHsfcg03bF5QgS+9IHwyYNsWEBLp+AXnqCMhsW0D7cikKkzEfRG0
77QCjXWUuUR/BuqLJVNvnzVRj8k/wR8TZuW9Y08zoJCUm0CWyTkdhnNKVekYZ3q8bitisXLTTbej
gRvITnpKUSqTSOwDWzfv+6NognYzuP1Z1Na1TNxbGX9vsjFbsaOh6gEhOqy9K+lA+TaCpYdvUIyL
HOBXkepgezJj66jmObfJIy2ZsoJKOfUhMdxCRUCsT6Jseg2PaCWo5RYKIa5D0RIlg5efjhzMkxFF
kY4+ZQhgKDaqi1coDg8Fecob1SZjE78Gma+JzrIHx1HWqsqJlKF1lxdXTcn971rjfO0ItYByHj/o
CI4c1fheigLKh2F0dL/SQ52QptFZz66SX+rG5cJADS1aOSWoLmyycdPDwwkGAS6jo05pPTkypWbq
PEN5rHYtqrMVwOPgmqlmTOBH9TxYZvWlGiXrNQi7ac3MNW4pqnd0v3Vi0+5GO6UF0HerNhi26vRN
5WbhPrZ+/+zKsdqVVCEx6RP8V0Vkm9Q9fEiT4rcfdxcMMPfGaLw2pQpCyx3eyCsm+KNUspXiitsg
HIJ3Wu9drzxof9aWsDubIWiIjgn0hk59L5GXHrskrFctDrcxnLIQs0XmZBmVi2zRKwwyrL5JqSgy
OqZd+Z0CmMhuskMo0oegT/TguxdEyQk9LVUXzrXhEIO3qdCWlrskkBVgc7wmNbq6AjLCotIxM2f+
gOCxRdjsgBiJxlyheifIwgZctgrlLtJD815ynLCsrMlEo4gwGoaNnUm9glvodolJVmEM1VINfWTS
KoySQAnCY6+YaN6n24K4ftZU2P5WoykDoT5tetCVjPydfKR6uwCA1Sc7SRbqoU5bcnQJtUgPHf2O
EYUUet9FM1+e7zE/er7DfHW+9PkoY3rU53PNt86bX27sasLwfj7V5xPMb2e++MvD5kf8cuPnw355
Y59v6fNm1+/86vh5y+flv97VLy/dzC+t+XL4+Tn/em8oUf514y+vgcp+Ev3+8o7n5/28YX7wL3f+
fPn55T5f6PPiX9/Z/IAeKcuqhm6M7be/jBpCf9ud5McaE1LzvpLlURgD/xTd3auDhjAAfH/rYetg
GusmzwFRvRskp5dcqV7T1H7AnA7WKE+OA+qAIJcOXaB6qZj+D18qKXguIpXbwHw0Rm2puSAt9CGI
aML5FtFQMNo1298rDSkymLR8K7QoxGK09wznEpWlPJXlsCw9f9jZfv1DU1AvlhhTCJw1bTJdyye3
7jFkEDmKJYYJ6CoM1I70yASKu1bzf5NQI7yRBCVUBaxhach1kYX5Rtvqsnip3YGKnpr5qBWTsrn0
CkQkdSHMHPW0gyODYCN5GQTQxaK9AHHy78BcUP8cI28XlzsDyxnfhAjOVuguoFdZF7WACtwlEIYj
MoEunjqdn6ZL894QlBrdfqJchkxZlpHR4biS+aYlJHjpgmpbp7iPl0GLSj5JFPJHZI57V2n6fmfE
ycfoEc9BEsqqa+GxegllnLHQE+DX2b0WmOKiDiH16oofS6qNv51vs0sLlaBH+pooVMTooq0xC4b2
OatuQKnNz/eHcRg46XSVpPmeKiDJ4/NV6tQLU63CMyh26yJqSS+T3AsA9Hjhywbfew4b0mzIiO/9
Sdjb0M7MSUPpWgU+GxF9F70wvGPWJweHztWlp4m2szBtIylCrqmV8V6lDtjgU7zQbcVog9bWnN4J
nj1j48K05SzZ0GjsCCXocdR7LYldjVG7G6dX8TtPfbSs1J/S9K43pbGbZ3B+ZavU+piQ5bB5NrKp
/VPCIdIlbb6gm9TxEejEtQN5l/P3NG9aYYw0TbtqPV8NYZovyefwN7Ra6cCbA0pmBQ9Hzh+Jcz1z
2gy3HKtbj4W5yYlw46EoZ5J1CqfDhajEzdiD6ytcjtrpC2yy8kFXRpdDFdRJSn3njlLON9F7B6+O
yOM1vRqXEsnJw4DRt8paZrhwhLaxoRV3apTVUByzF2ZytIZcx1ko1NBpyfADWVa8Sie6uo65YkE/
AXh36+y7pasWxVUd4HlmFtNA6JYU8QLlmGJ0RCUCz2aeilMyK+gRMjWGgoK0MtWfFOaBrlk+zVfG
bqm4Y/Z5JRhXaufHT6qv6k8EvCQsb37eDeEK1sPHeU9LzYCA38f5CRKgBNLSP/dEzTXonOFRn5+g
fEhas/3c47bPma5Vn48pzBfF+06snX2bnyPrvhPeFj9yXig2LOOYT9NykWXXbMYujfBwRQtIZe61
wf23hOsybN0pyEIrgCGCN/5O8VNZoTE2jwOhgaeU+nFTFAFSzGeVOuZdiceLpkjQnO1oOCTCXqSF
HxxCzlsLqxuHJx0/ezK9n1xPhifsD5saa8/tc18Q4QQBoTjvK2EAOb7fXud9iWS65Gs6Igwe56LI
dfNUuXzuq/oXnWyzy7xvVJsfcYpBf96ndUBvYafI07wTryOz3SxJP68mBWFoet4Ox8+9Orq2Kgzd
w3xVuNDio0YWn1dja2iR/2ZiP++NVUCJrDEgvU9vyRsbppcEPO9+PhbEbQRIfze/DY/59kpq5bj9
3Bv62ToCirCd97Ye9iKzx8Y670U8F27Uyo03816lT/pNnpFM/7lXyegYOSBf5r0GmW1bP0/c1bzX
qHwseh6I5flqauvdrk9QxM5XkTYE+yGQ9hKGXv80hChwi4j22rzXMsP0YEQKoR3TJxrUxDoUFla8
z72yaaCPVADop71m1AYnhbXG5+9qaqxrWngkn3uDIq7PVmR6n3tllYUXr7Be54f2UW5djLx67jpx
cepufM5LfByTTPVBDCHm1fA9DXEc+HGqLMJOVlvFLAcazcqqKHLvi/8RpiHci2Y0t5YbNqd54/d1
cwI58j1UUgRbaXSpbGDoGiIzL0V2lYTmF86YAsROC8NbfMHJ2DwKKX8oOXNYSNXBY97UzrpRfPWE
XwPfzcSqTrvyyEo2uqeopiyHilgoLaWgprUoj/WofxHOt1xRzB/07R/t3NK/RmMrl6IxuyvuUuR8
DVho3PAvdneLvTza2Yq+Z96qbgbORORT1NadajohsdTjxrW1D0/lt/cnto1lPLkEV+JqGd2X2ojv
oIvimhRZf+chotY4OUUKmR29Wb6Q4PbgjSn6d8u+rxt+CricEjUxIoOurng2FD8HrTHhV5SaIIKj
I+9Gc5+kzLuzM2nxe78tdlT8jbXJsquVucQ292Gl0+sUjn4A3Gq+WjaIFSYhx77S6qvZpJxHI6nc
jS7AXQR6zLpjk3+UlzuH2LYBEsGqvdN7w6VDpTaPjZOQRsxhRzvdu0lvzmIdDlDb1MfeVXvEEsVT
TL9i4Y5jhoWWMLaEVamdk+sAi+OE3SEgKJZBmyZVePb6gCDW6WqJAw9oAJ6IR7c1kh11ti9B1fs7
LbXjc4I32ol7eejzDHtzMDgnepgmpYIiM1GVa++5gJg2ulgjXBc7ewIDHoaCouirLjVOJHG+OlrI
CQ+J6wrDp3OCVMEvy6MbJUcSKL2jGtEnb2Z0wZ8b3Wixa3uGvxqSwlnUToiWo4zWmiURAMjxNsJ5
2+keU7a/Np4dGsDUTaiM04fEFPRVEDlPAKE+wsSk5tJrOrD9AnLXqWrccV8n3R6UeHVOFRI9TVf6
VJLxTZMeqJ5Uy++gNNWQnyX1CX8IWMJMD503hBrC7UPCj3B+fM0L+06mLvp1p+iWMVb9U0R595RM
m8YCh1D6/Y4aXMsA4IGBxGaDs8Po18JOqbROQt+ayC9SvT8vRvvYiQ5RSNs/0eIvddgv7aKLjoQz
xed+Qmv4LX1vFVxQK6S1DWL3LqdddOxrdZsPrtzxR1CPlTCDQ01jMMlqH7TLpTB940hwHZv50p8b
2XdTl9T7MavComkxVStpD3sHe1vsjvDm6WpaFOOJ35kbiUHvJVTpvXWNBfPY+Yp/bKZNVNeEeNYU
kEMLk0UE/m/TujBBc/K2oQEUFEtrXy6jrtpLMy+XdBkTUH7eNm9Y6vaR+xRpZX+oGoR6kapvqnDc
Eq0jDhjy4SdOl0xDDPsmQ+aHqHtU0zP6B0YNvGDAIOkd9wgTFoPZQn0NadfZCs4S3BGHBNQ4qBOj
cA+dXez0vreZoNWXluTWI0fOa+Gbr57iT2HY4VrTKaOPlLsqMwThkejlnUcxAO0opV8/0LZlkxn3
Qe+8QXAb1qSzCgSj8CL4HTN3UHZhICn3kDxO1ytcVyFshCajq93rBIssexsMYIh3BAwg8YuqhIyY
GHW/zUQW3cd6Z8BjJ9OsmK5SfcfK0DB5NwWMMjxtm94Gt1HQz16JWGH8WimV+Vho0RchaMS3BdhM
IanHFOAeq0w5RzX1Vqe2VrYKH6Uiv/aYedHKwwZ8wPwwf7sNcRdUKmC2wcaiqBkW62FKqgI58mU0
kZFMVQzRiG9dgQNMECUOknlBlJu3xi6olBkzIhzqK/Il1H30oDr5u43/+N6KswZtMYEZaKbFiQxt
1v42QCQDEnQRP05QjEB4DhIk/FOyyiHlK/gmPAkxsFki5uy+CRMNpwuBaZFRTWNB5GgrWTA/cEb1
6ikOngHCZXCMI/9puoGmo0XQFymp4s1isoCodCWkPx5d6pYMdOJiqWqAU4qVmZZriOoUwgNNsO9t
rubHsWQKEAa69wKn9q02guziQG4G8S3OomqZKpPf8OIF9PvsJB2vejkQAY1SfEHnfQHcozi6+Mo5
rYwtcXHfexRH16iPmg2ElGbVOljv+sY59370ZSDA6bEi022qliYHhDpeK4u91UukwqQMYFckF6/w
BO3BdiAhD/DnQ+ibsLxGgrCa0dpUvVsfmyraBqphP4DCiSmfKzC4FOZrY6UVoP5kxEq2mBwq0JVy
azj2+gR7tpvpyFJgXp/GhNDINLLPqqca93R21PtqPV+OWSFY6MouwpA0LjSKOyLW7y3hhXe4IWk3
kWszXSjG5pUlvHqP1Ei9x8U2iTgd0kUVgugsZr3tlFYbLrJ0rA6kzdYHTCU0dlI4G/pEJIhxoRzE
dMkjkZrQ9mtcE5q3aCNcOF7tdgcThb0WAeiCnkN3UmYTSgaZiu75m1Dvn6e2+bqPtR8RZ9oDKtEY
Li8wkVp2xLDYORHaqgv6DQJ8eVDoqVLAhsCiulXHZK6ud32vrW0rNTYhkoN118i7EnnfOhHEsfkw
55cUyfE9VrG4JzbHWvgIvTc02/HaRuoB+DdntpKsghTGXt1kyIn4uzBxjU5OyMKrYliqqUEZaYKU
nEQ6TUeUA8c9Rq4QQCAG1Gc2/j0tClbtejPNBBwC22jDUh5W6XNzWLlIAHQTciXH4dnQ4Mq3TfCO
+c/fWMqb5kp7L9XxPrOicdNuR6oRh7oDpiP4/yCNJaTbNbDAircSE9aeSe+qqQy8RhMHph/TewW7
JxEpaOC7xiEhfHjt+67d2KRaEinn7tGDOjQL/rVx2mjY1TGF0dR8x1VebyaiYm0f5w1tL3s3WhI0
YKIc5007upL/SWWhv3XiawIgjH6xi7otUcXOBGH66TlpG4Ll26ksn4Y0/cyRCY0CzjspDfX0ebFN
Jy8Lyv01/xiPILtOAX3CbvLXon3u2gccvsUpkUpMxyO4gg2PAWq5A+HRCY4nPHiLxOO0XJZgZABQ
2+v5ATPkLWKQWxC7WjKZbjKyp9golhMQrpva/sGf1oCObS1b6CCAwdkblif81+WRQQxnmz9CEOxs
oFYyNhnIfFDiIREquKjAFjVfB76b4+eGyuTnpQIjJbkdeb4cptsqHBKHhNgTDav+cd5A2og+L81X
Mzv+kaJ236jT92vnDr3ZdsoZzVIQutPJXHXV8Dif2+eN78pqZeoOpJvpmSi8H1pD37dWb6wzijVH
l5jQqdBMskwDGtmIZXpoqzrDdV3BPeDzr6QPdAn2kbEi/Py73ZgFmDa0XbRZ9CU2c7EtXOc+RaJC
Jg0TXY/4zaUSt8zgkn9tBsUANVUlv97mikMcBuHBA0ttLEOCoA6M/zpLyupLh758jSWq2gFv2EYd
zL5AL7DorRTLMt6c8FKzVn1144/QMIszuMNry7h6brI8B6AKuCSoYnmUAtxWXqQ/irp1KKm0Nz1K
+FuL/rhKmoFYmjJboMUnXcA21BVex9Dh18gM82EMk4OeMTdJnfQtKvwfsC+TTVul77kmm7WoO05Z
gq6o5YTbth/eiBZRjnyeHJqdSjidF14T0d/CDGtHyZybpvKNMftRcXQ0oaQMJe00oaA7H0bPrKtu
FdOvk0qbaZMDXZwkpkZHljTGVHUqatT+D6j2WC0R7i7wrW5LdKSO6X5twmJFrN4JZutbnU8sbDW+
w6YyCVTkomu1r8guT1XrHIVEKC7zkgZmcR2IwozN5CXOwEm5OAN10ti7L3ytNGhTNJo9tpOwwmS6
IuQnvSvMUNCOWF9QNyO0cph3NXJvwPxZ+uWEuTaqx8THsgiAxgnMD2z2ddNrtwGZ9iIc20UOgQas
2bIIYKgokDh3rkjiNYKqAF1PN96NaqEg26bBHXTNSrWZE7Wl1iz0ABW60nn7NinDU+5bawNl/8Is
ezzJmEhWUiXZgUR481l29iooqlfTj39YagSIaDTDJe3Xa0RrDDtsiOkF4/TOFtmp5OxNNhurUBVK
3bKGw3qxRKouWcPqu5JVhlsO8XfXj7RFG3vufR11cgdOxNhWofJuIYjbyjiNFw64X3yiyovtpbAB
s27clHZ5D/+IcLqygb5iwfkSdZg+uEnQXakG0Bq9Zc5oPM6bAj2uNPYx9U12Qu3mNOcmBpOtkWMS
u6Gx7QldgYtJ904kkB/olGWL0PGoXJOztMzp7UA0FfwqpEP0mTMFQjI0cY5hVl88e7b3yJpVzvLu
RdGNC+JSwTejKVyrBae20uHUE4trDmJsOdgDKgWHAvLYeIfff/uPf/7Xf7z3/+l9ZNcsBvOYVv/8
L66/I/8vg8mM/ver/9ytb+v5EX/e47/dYfuRXV6Tj+p/e6fzw+bxv99heht/Pikv+/NtrV7r179d
WZMGVA/3zUc53D6qJq7nN8AHmO75f7rzt4/5WQDofPzx+zsVHBCEtw8vyNLff+7af//jd03VVFa8
1vw1fX5L04v8vMf0Mf/4/fqKAVt594NXBSvjv3/0x2tV//G77fzD0m3d5Ck1Q7Jxfv+t+/i5RxNI
vE1VGqpqS834/TdWmrX/x++G8Q/dwTZqmypFG7wK7KoA5U+79H+YumVzqKqEI0rDdH7/11fxt9/y
r9/2t7RJrhl5CBWfjbv/BtVq+s2nz6romrCFNCxhc/v76y1Ivelu/yOCpBBSk6Koh1r4Au0IDBOS
GPRAunyotSwEbSxaViJRowT7FPohbjw42kwEqhvqPVp/uqOIgzfGXxHevIxNUV2SaMA7miaPpIn2
S5RNWwlNfskH9WG16XQLpcKqStXAF3lddiVIZQD7nfj1DaMkUwLDBNrOFNsmI7cDb58ocbPoyuGj
JiRiBdDpsUjjlzTNOWFlarUgW8Pd+JLQLU5dEWZ71q9wDEsMBvzndAMPpwRBkwDku1MHSx5ilyZS
16JMdGJJpxgtEGvK0ip3JrLwd2ggzkMru/S+5RtqCBzwyg8lm8CSY1/teM/0XQ3WP1H6rUqp6zL7
VRFI6sKDKadW3bNaCmtjySS6dERTHv0kqt967LdLwIjEwqV1dxkCKHK9OrQY9IuBmQuGGOibJv4I
Bi9G3huYrmBTJYV91IeWQPsGWkCL5MCNwuquaMvqwpAVHWzXDgkqE6G97BF5b6nYDXtpuM47KogE
bmXnjI+24eVgP1SzQBjuVuql90J/0+gJOYRjGS9l5LPep3e/wDaJNk+jjI4gwSYS2o+uJuaQnUAu
uBENc3SAJirsPlusWrJmd0EYjUsQhvYyHgdQCj1nDafvlJ1InMeQr5UJfGteGlOl5l5ow85PitdI
hI+Z6xJRwTpo0foxmkY7+bDr8aMOSClP2hqxLLqYdV1m2Z1gxvJAzhUKbT/L33TddNd2TKZEqL2n
ncjIw4Ms1rVG+Ob5ZY7BBM2RPdLMQGdMcAUGxvugJH+7A5K9tB0XsOfgEIEZpB8RivnL5OFD0sdy
jIZmv/x/MHqeg/eS2dmP+v+H0VFnBOH88b8YGI8fLDj+Nh5O9/8cCoX2D0cFXqsammHrqq0yqn0O
hYx3DoMue1TbIrBeyj+HQvEPS0jbcCQDFT07VWXXz6FQYZ/UdSYLlmHpjsZg+X8zFv7bkZBRVf/7
SFhD9LJlzVFvhuZjn4P6dU3vWybxyHU6wChhvrU9AuBgJDDxl+/m53D86/DLUP7vhl9eVPv7i3pR
Sr3FwkaeJbhGDvw7W/vg9Mw6sMUa7zQy/D3pHxlUFt9ckU6e3jtBRuJmQOJulQ+QqEy3Ow2JJPsu
JGitrrEveHhkmFDICsni0K5i4jVWVL6MJUGiPpI9TFI+ERhm8EABszg3w9CuvWSSy5dR9NqySrqP
0b68yN6CDSfw7Dwng46EhDRI3OpmpFYbSHuajzMvb/q931MISP2s67ZhMOTWV1f4kX/Cu4otgHzG
HHQZ4pQcNkvmeVtSv1qMplSR2ic76FHiDEycGBobjKVAUzu0LkmUJWS/ktjUKA1iI4kN7740aY9W
yC6RwnGU8DBf1xadVI0bU35z38YOWswwEHu9KBTi2wubDpOJux/NGamlvtZguQ6zwziO9iLGT9kQ
gewprCWEHiIypS6hQObAZ+4LgWNpqjU7+d5LqIXHzKURCi5E5hwM0kOE2b15dbmtDf8LwtBngdqu
xyXvx8FB8QLi2LFQmUTG4DsLdGs/880dGe8HTp9DjQe0tZc14LOIYlUNZsZ30oPSmg8NrhaPtTgV
FwiDBJ61NC/w+QBRINNesdY4s6kKGeQTaLi7iqPmQeehsIUBBAAbChuW4gelV7bqALO0E1hUyHRT
SS2blmOe+5jq9gou1T6gasXRTkhVutCIhybmj1BAK10lnbMOPU58Sdw+iqI7MtefPKhQX4Iniv0T
yiwgXAn9J2WR71oIdmAwlkJ85exJ0LG+rKpiZXrGVu+0NWkWKx/DIkr7ldmP1A8JeQtZvvpBGC96
TUOfaixJxgM5724GzIq0OXCwZVPeAmppTug9BihQIkFyY8bGQ/RtApGGmv9WgUI89NVDbAzQpLyV
32RLFfqsmpBHV/hPdafv3Nq/SznkOewvEYDhCtge7Vdw+NZWbyDvxt0aOxMkcPqfmXogtQk8VQ0j
j4zDsFgmfv8dXDpL9SzflUlN0Qc6EypjmkcH6Zhf+vJ77NlLH41j3XbbQbRrEfLDUG8DqnCJwaFb
prPo42rvWv09uJRDVGUPlCnXEYtbozc2KgIHPE7nym6u8KeXGgQX8NCXELE83JthXxLI9xrlDT4Y
BAAgomFFVmW/j+ORShNN4MEbSXoBSa3z9Q/6qlLVWz/QY5X5g+bZJgtmHWFbVp9wnm78lkrYoN8w
pEJCrIz70tM2WjV+CTVM+1VCixtD+8JRNQJugYtPnZelXpbXuPe3fVLTJHKopROajEOAoMhvDi2X
u26KnbF1asmKtxbw7Pj69hMApB+jdVTIc9vEfINigistIYwQ7gsFW41OyKIR7v3gVwAF+QhK9+RU
5UvikpQaUmEccfjXqbL1PG2pWv2zXnTbdAjPhoPdMaS2j8EKndp+tNEJV+Wppbuy8G3jzmrEoufA
BWuwdhVg0LSfMq8G1B+v8HeuInLDNQlIqe6xJE4TqP5oud4mJ31Qb8NDWmqESHgwhgDxVt9V1HqE
kaxIt7vXNJbqguO9B7mddVh8Ypd4CrrV0RC+9QRjUN8hhcTwaLcmjXfqI9xySz8lHJh+tA0utCMR
88HwzOyZ2cqSlg8Lu8ygp6qhzCFyplvUenZurBixNT61ZUjBez1q5jZsDA5zrwE408GwU+NRe6mQ
f2ATlQDmUXOcW4/BJw4mc4/hvxeeFi77hsitJc5IWgcySfVDEjby4sSBQ/9MDvnZcOsJzWUbSy3l
nJBZbX3A2OBwzsiIFSUwwvwyyEx+C0OQWFaXU2AyfGvb9QTLqQodWJOYYqdmbj1qAVZOUGe0279l
scuYR8LSduyLt9BV6zX4xpUgx2Qh/PYUVDpdsxzPmv9Frb39SIXLtsybSyiOg6vfNyWuUfmYeMqH
4w2M1+bXOAj3wVjhCUfl7NQPAxaEPhl/wATY2Dp1DkWLb/jtzhii0kUSpCytNdXf2lIO8BDHGw7B
HaZCUub/J3NntuM2kkbpV5kXYIPBLchbkdpTKeWe5RvCdjm57zuffj66ZjC22pmJqYvBNNAuoLot
iWREMOL/z/lOl+20WexjwoUVob0UyugJ+CubPjZPKLtXQQ33q9TBo85Rf4EvdRNHChAPeC0OgKZI
vbCuv9IxuIjeyekLRPddPFMHU0bcM/6y3SVrzOK6gukgohwwryDqZf6WELxLgGBysOb0MQmr5zmy
SUKgzFCZyV00DEeHbLOSorHH8niuC30Pjf7cOZiuYswzTcViUlpPsluWWXVAadWRgEdsI678ugOe
F9/LXhx73q5ZSPk5RcbSKrwkNd+VvpPu+GV/tfDYlKy9DCrBCZam4H0zMBc7s4vtmucSxbsgQR9T
zn9lAqvCVBEdQ9YLDy0KCP/zw/5h9rWvss53ag+zr0Gv78Ly2yba/BIUkq6S2W4BBu4dCktzBPRk
GLIv2NdwFpov9AtyIrTQoSWUQ/WqetPJlqxHi8TX4i4Dyouxchmbt3XE7GzCI4w1DzcPyR7sKx6W
PeOmxqngYVLLQHV3wXdDibRtmiDHIFii/8uUlb/qSkCzaQTX0CzYcik5OP9Yz+xtNzf1XlGHwcsF
4VVdJ//W9VjZMAisXWWgbZiTYaJLb9meyCnFq8J21rI2Ie3JlsrVENy2A7Vph7PTRoNjBm9KnV7y
QuYvghctbq1VNLC/2FZTlZ+Soh+AGstgawwiuS0rzd6SdV3eN35UPI2+1exyX0dtjk4B7h6HTdmT
9USxsH0Y46T5EsZVg3JEG1QFG1AB6lANcDP7ak+7ValyrIS+elIyddpCPoYcXpEJprh96eswLvzu
UE9lvG5RDm+bli6yaS7wWlTVrkkp32umHt9bkMgRq54PCsZMCVnOJ7YfoqGGFY+EHiAUR5FuU4Nb
8deRf3DGP8LhUB6nxXsumtrx1EQPLr3qsEkjg2pTgCTZBkRDrMKQJo/oeACwGyHFEIDUvQZDM9zq
0F6CVd7TfLDGmKgFjUYwisdsoxuWtc2qqnYbRR1JlkQXige4SL9HBDpc2EsrX4TWaXv4g5DlIwuf
hz6N5VoZ+X9HzVR6hBdorknfZWVNdU9kVxjaf6EJjA8D2YQuPod2nQO12Q2C9nFQRskukakgPAhh
aKmkvkunncJ8U8ktQNAYt4Us3L5tyltlzpAnqHM9Nmy9HXkmwo7O1dRH/UGo/tjzmtHFg1JBG4KU
OGPS7Rb/tlOnWznrMKoS3BUYYjUO4dRg5takzxUToNAzcxNvDqSIhgfRhSQbn6QTkRvnFg5ileQx
B2pTza4k06D9u4r1YIkPsKeueMWXYdA5S6zaNg6DVamjuZkA7THBHUnvcQeJsx4upkiXPR2SGkEW
R+Sjyu8o8JB8kPoAftJZ02HadDLcNRnxT66MUdrcI+jo8K5SGsj7L6YVRjRqlUlYA1rhsQUkSzYa
sTScwttBWaCD1C8BQjSgEHS1MOOH0MgI6Q3KXNN3UTdyxF/VYdfYa7PpgEl2fU4GqCwR0dLcAQK1
4gd2UcqzZdvwZslWpyGYZUEL1ToyUoO1ubN5t5QRr/q7WHSWhWsGO1n5OKSjtJmtJnsgNkG9FEZ7
ZO+VylswtQv7MumVYKPkDvcrmQaC5VB8wUnq9SKwTwSf0xtom5r0CpZNrJB51kNcKf3agRgWaUSL
M3hAjhgqh5RVYSuacXYKf6TVQmrOsDEaR8xrDcA9ZHcacLz4hjklRBpdkGXs9Yxs40VoIMVd23eG
sm5qCwSRamqpsaoSSHZs1Z3IP/g2pMgDADtzOtOBZZur4cDBq9n2ekeZx0j0m1hUS+puMMfK/Az5
iMPNbNdy9OyB6zhkodlGyGJJTH6ScjaKDbGstnMngSGrSK8JbthRlp/KR7xuzbAuwXSLU5iawKOL
0eQcNyTGNNOgxQB6GQurKh+nuXfA3Ju5oNWmTyW8jJZ4isSM0Ov6zJ83ox5bkgXhnZXgCdGaDFoy
7y0CS5xVXg45Cbhy5OBaYVrtvwedDkwFnqe0jxaZ2OCHW5FgfMgm1QnfgJCZuCbbqkqq7yZFAWMz
gmzgOucUFUM7w/FSnsRkQ+zCcVkBnzZWzaArub2EiYZJfFcp6HV5pTcUoZB6dYQSJ2Q9NF4t55EN
e69M2booQyfYUUKqeUfWVTBuM99ox5mDIaEbQtl/XAlYyq3/VYYVpJb9Xgdw4iE0M8qjq87COb4U
VdGgJUBj1Hb0GvH3x9/yToljKbz8Wuwl4INsKTQWK1N/tjkHxU68Mkg7m8RMTXERzRxTXowff9nP
wsmfrumqoAIuIFazAWKcqg4VQrVkIOGp7NAwrCPTTtGZYwlwq35QQFoNDtAKjfcKdP8hndGFpKP5
TUn08vTxzzH/dIdV9De/X3sczlSilkicnHQCwjNXWaO7Pcbcjz9+eVD/dbF8/PK1v9TRbcqQjRx4
gA0QrMVvC3Zq2H382T+rQX/68KvREcdChbLAnRxqrHqHuoY0tbJhM3Nst4PoOYgDDspFD4za1WaL
fh+SjOJrSIEIyUovs5ePf8gf7+HSH/n9IqOIiDaaY6zSjcAF/jjQe5rCL//qw9Vl0P5yBxVq/LAb
2AvY8tUuOImNgM9K659C7D9lyD+U2pbH/F+3kAm2FOB++XQDDlm3vMCwRsqbspmPEFRO2djcGsLa
/LsLuGqlGNiuZdAk7IwGYDpYqKJTb1PD0bG5f3IV7zwA9WoQp2UR6nNEjd7O22BNJNi3egph6ZiN
9++u4WoYp1ZKUCm+hdWYTxElMqOB+YZnEutBqBTkEH38NX9ciFRW79+fBilmgxI2DCTDJ6EXeQde
brbGe2yHnAeLG1OZDrDfP/6yP66tfNnVqhcYkFCgBEFa4UsG1fY4doTIeR1xXupLH3/JH8cX8//q
S+I00IaYR86NG3VPL9XoRDQnpZE5lJt4KuUny9g7d865WlTLjLCPuTNI9sqTox3He1Jv1hE7fE6/
ALHXxXzU0tePr2l5Gv81Z7imq+J03k7LZobv6ivnFkU1RYBs+/FH/1wy/vTZV0vJmIHeh0lHd2Y8
5hgY81BjG0U7hkPYXH0jC32fSe1olcEni+gfpw6j4Gp5Ab3Z+pHNF3J2XKmLKm+Jc2n/5fNfOhe/
ri/1TC/R0flIwl4nPlu/KR31S2qBLwpl9tm8eWeU2VdLTJ/a2JEjhnIp6hs27qRgJOtqwAWapcrN
x4/mvRt1tcYQq1xk0bJJsFKEBNJ+Hgz9oI7GJ0/+nUFlX60wiDwA+ywbdsfStl1S7ydHf/r4l//x
7rDGX41X9EJTjW4yXBWC7RkxTL7jmtEplZ/cmT/OPT7/aswKCDKDJrj7OeWEk2mwKM6Z+aQG4bj2
wejlgQR2oo6Jx3n59uNreudpOFfDFuypHVoN12RIQmQr5PYub4F8L2US7f/dV1wNXaMPstpoeeA+
0LsULkva/J0Hbx9/+B/vGWvI1YhVHKcSVoYG2QS1CLbhRx50r3iBDyIAD9WxtbayMwKzT75u+dg/
LCv29fKIMcWoAFrADCvRt+VEcJlTqrpOgl6tQwBaEaz58ZW982Tsq9Gm17Ziz5gQVrNa8ypGy2OQ
JjQ+f/zp79w3+2qszTFizhZ9JEcnLXlQHP1I1C9tGFBaTnSO/PKuUAxiwa3okxfLHyeP6sirgVYS
VkfOrslAM+3zhJxq0/YV7Q+kNEt+779bheXVWKttlbrisguvlwSa9HuQwrhk1nx808Q7i4u8Gm1T
ZGUJYbDM0Cg4WfQLSnC5WZrdB1nh4oP/kYXWm5lQ7jaqDjUkMiypWvfSB04lnMvHv+KdMSiXO/zL
VlNJrF5LGsZgNdvHFkTDUDXUAycQJN+FFnsff8s7w08u//6Xb5nC1nAQjjGxnOxrP6RPrVEeNEIn
P/749+7k8u9/+Xh6SGo9LaNbN/7uYw7o4fTJQ3rv9lztlAbog4qpVTFstECudQUydEeiCgXQzNjp
lR0u2RHWJ8/ivcu4Wg/wtpBYAhQJ4Sb62S07Wb8jHHZoxCc78veu5moVyAc9NhSYaGwuaXaG4GL1
zYgjzzLB18jtxw/jvbl5tRh0Tq5NHGnCFTYXwWyJ6i+J8z0ci08eyTt3ybqa+4ll9lGxHI5U/nkM
QnMg6CWuP1ko37lF1tWct0pcUFOyvPEbfzuKYaf1YkUM4Kog9AhM18f3aNHE/Wnpt5av/2XE+lVv
mEu9h1AFmw4qVBUllBrdwXrfY5YVk3rT6fWTDmNRm/y7Rg1oenWz20jn4eOf8M5jsq4mvmTnHyAN
DZH6Qq6hyUdf3YVMiFr9k4t87xuuJj0vnKFU/GUHkpbIi2For5SKZBDMR68OKMOPr+OdpcW6mvvO
ovrrJsY08g2S58l2t1Dw5ea//PirBWDGfqz2Fb3lJpvkmh59vbWHZPTCOK3+3YSxrqa94ZhlREWN
sbAwTPLDhOpltG8VcKwf36Jl7P5hn2FdTXuEwJmmRWz3+1a/Q7bygKjjWbfLRyPUz01O8mNE8/vj
73rvoV/NfjIFZ2LL2QrkmdEeejkdVJJ+naq5m5yu/2RkvfPMf+pDf5k9NrkdUUqPZqUDrFEOWTST
xDbZqtFsS6uWzifX8s5aYF6tBdAhZyNsea2EOlHq6JdpZqExcbPgCRfSJ2uyttyZPzwd82opaFKs
j2hcOOtlDroV6voggdatMt7lifirLo1HrfP/Cib1GGnZtu5rT826W8cONkSG31dyIIetjTUahsqG
poSL6diFV33383n+v1FU//8omNaZBe9LAkFutOH/OBb1j6+/CQOXv/WPMFDo6n8sZMiWKTXNMi2N
wfmPMFBoxn+EbSFQ1gxUz+ayb/xfGmlD/w/CPxVNNX+Nrs1SS/rfGmmJMFC1JdgCS5iabvxf6QKv
JNIS0R6/TXKINzQVsfbP0fbLFGmxjTVNU5YXYYHDMYrwvic99z7t/a1ox92o2drt2JTzcZRhdtuo
Nt4CNTn4FeGbvexIY4RsP+cwcoeCtNUcvT+ZKCssPBtHSZp1gON7nZfZk73Y6bS4JKnbRm9tGiX8
6e6O9Kr+CNzqVU5JttZI+5uqEMx9iVws8Z/rZKTNSptaMljTSVtAGGhwYvUJ8+w+ictolYxhcbbh
i3vBlF/SJDIvQT1fsgrNVGBRgC+s7DKVJcFWaXMPgJO9TIxULwZm6o91vY5HMR4WOtkny4H2+0v7
5711hC0ExmDusWkua98v9zbuC2tg0laXBkQWrlGAN9PSULczXERQ+z1NgNkImps4b/O1Gjf6tkYp
5TlwuBEMWh4v/ZMElbBq9P4e6AzUFiXYDlZQncuCnmg2HytffumLafrkNSZ+XzL/+e04sUyKYbap
y+uyw6jYU0vaXHkp9VxfwYjFTyWshsxGcY4bX3W7INWJZfFTV2ppDoQ/k+5cftd7U7qRMnV78MHP
LU253S/z6/LPQverrPSq8/LPL1t+kK6pnOjk9eG7pZMbhxLYi577OGkNAQYWnT/xmASDRVm7gbY3
H1NYXBAAgkfMAuPWnwPsy4bUPnnETLZfF+Plxyx2HsfUUfgajm5cLf2WilqznNL6Yvd4qNvIRkHe
t8bOmOSjVhBHbfbjlk52yf58xNTD1sZqSNyWDAN60SdwpPm+s8DbakU13FXV12GoTa8uoMwP0YOK
NXcvRaisg2KkQAbzYYfH5yVrOhPf94hgdQ73aQd5Avr7Hqjwj35U3xq/PHaOoXl2NI/bSvnWZBop
7H7SemZstesUsQBRsPNLNY0T1VXK+7B5nj9+UD9fe//nRcW9cci0RUqnm4ISifHz3v0y/Ac44kZK
dvRdMhF0EpP5WTyFRiE2tqNuCETmmtXu++xnp7rL+lXSEvAwlV8781WW/tapJmRy/VyszOZElPNJ
GfQNSlXcWDdYi56yObtLG+uHYZGlnEjttmqCZ4cgKEslA2MGFYclwxpV2qlpvhlaLJC+OGL3ehwU
Dc9ZQfa6cpoNaBpxvNNM6zbriaecpBa55Ke8zhb1rwGYIOCSXUAMtWyrQ++Tam9kd3OcPlbJppjL
beRQ1FW8MiPi/uMbeLXplwjCsdTgh5QG7hpilrTf14/GIHM5n3QbP+3KsBdJCo6NvZqMyFoK2WCa
Bj5nEGE0JDVYVhPDRE+2oRfrk7lv7E82UeL37Q0/R/CuQMpum7ZG1sN1sxHqYtmidswubaGcBUg5
Et1rf9e1yVd96GKMC4p0CwmpG4/cixr691nrmMgwBfYbBX2fSpJQ0sNrRZLic+yLPlsb9GVF/XXI
LT8Rj6NqMPYs27oulQxZQUOxHdKLFqvdShA4vpSayCAu82OfCegxTaWTXe7gPePoecbEu7VH7SVo
g+yGOFVcgD8zgxSMc2UR3KpRp6z8hlkdqc5zp2FHn+LXmuC1jfRVc5WN0W3WqoXbQldw/Ur5YjTE
SHAgpwqftJvZKoCcEVO56J3x0adjes4UK1mZyqh+tmQva81vF6+pNvnEtkOsAdsG/eoIYtSpMBOR
RBdfmdY/mWQoRtguDoDHp6Jei7xI4VoogTfrbwJEBZIdeP0DopCh0lYi0zN3XN5Perng3g0TuEUa
P3wyqP9rFGnYJPjLhgEJUYjrjmjgJH4BpSu6YLu+1HF3SnCd30Azg5XKGQMyDcEAAk23Nqc1crT4
r74niVTm/t8yUxNXTsQ0NTbUXKeROON9ADQf/8RlR3Z1IzFpYOTgxU3PW16XKUcqvlmeKtElq/nC
fBTO3iDA/NUv/g6V4Mek9vOxWcivWjyQSmpwikFwAN0Debja5+ZTTNsUBdAkyDQaLqFiilOpFtEG
KZpRa8ojuLe3qDfeEJ0HbqUYyZHC6CfnBN3+2Z77fUCg2FumLMswrqrrYm5Eu1NrYMldzBaXFNIS
zAVzeKspZN9YtPGmkhC/0VDHixGwAUQRdazC7DWIzQMBN9m+zdXKTTKcIUNFuq9t3Rj4yV+gsSBW
wwo7J2RhI7gqD42eUQk06jtjCVMLfLErW8txc2S0IJmtEI5r8hKIKt81PvRfW2MCGU5pQKHKg3Vd
iBO5WM7WLBOSO5zoezq3X4i7I99TIxzOj6HHdtVrDnpvSup5byqLOY3/eE3L60Ak1TbB07YFDz7i
N7Xm/WQoR4fW5WlS1Ls0D2zPyYMRdUa0aXH23gA6M12p1vImeMLbG2wxLBKPQIVjzMybJiamw5kJ
PGzZYtVO81eJeXwTN43vBQl6/GKYOsQlOT5ax8mPBiSPSM/H1ssteYnU4AbVW/9YCmZ/MeK5byJR
nYIk3lU5It/wMNqG4ZL0NpwaEuftLE1PCKy+qH1qHZGxaRBLK99VOO3vCmx3pn6KI2hR9Pso7SDX
wZvg7+qoeM6ATax0GnVno9+EcamdAnXJAKGbgre6H5/tvD9ruiBnOg9u5nND94DWtwi3s+ZbeJWB
WUqly0hsdMaN5KniNyZLS7FseFlqvi4V9PBF23JFxq1ZGtW2T+g+BQ5+hrC4T6zFtKddckCIu3gS
5XNvfquknd8QEi9XZE5kFwdQoEX+uQuTiN1IleKKiOqHsqtOEZUyuj/jPWLZGgBiNe7lWODxNjoN
nAtv3i7sxm1TG98SWe/HPBxPlIZf+hpWthlqDXkZeDFjUsORm77NWScPpWkd8QWCAJ8bYngKvriU
Jd6EvKQcU9Y5+lqFYK3A/zqBSsQ0mp51H1MNxmaQmnp062uc4THqpQj7oSDiCfiROI3wIJN8g35r
H/OB5AM8ArdZFETbsNJ3OBwf8m4s9g1Hvbtc179loNKkKbIbgZOoD+ET9rCYx4AkWkfnN8hGJy3L
OAOjdvbl3D5wB55KtLnHZvGsaxK0u4lxde7Th6n9PjqhumtUDUauhqJbY/r1DhnpOlB8Ph109Y+2
sb5zZVs/FYoX6cZ3nuu3KDtMVo+2eDrKYKg9htS5k8MSHEA6s04JKZ6TczM18ClN16psL4FVAHlA
rVHWPuKSynewWmD/trCj68YBN8FWiiCglQD5xRPWgcehMqPFusoIaNyNg2/sxXzbj+0+zLF5ojCt
3ZB4ZRc0cOv5Awc9hVlcgITyNnBau62e28C76tZTuVWw3cnTDqqDMxA22RnFtod3DjzPjrcpuvW8
ORFS8LU06p5YF+e7qaswDDHxrISVbGdB5kEWJTHlj2yfFghiwz5sVomJrgicgq1H5d7JkrM563dM
yXTTlROi8ky5oDSdPRHVT4VaHmJ1URyp4wnpKctWNrxhV4pXI1dlxP0P1kdWfYNEwCgiSjCj1Bep
Ffzwcxdpq9gPg01KItBWI03aI0L7tSAHkwZe/tCUbBe0KCNgjRzM6KtZpdhbUplulQFLpwT9JGR+
USwCc+5AyOUkb+WQq6IczlQ+A9lqLMjDSxhZqMjXrI82atWaniTRgwqUQDgbaGtN0ZvV4t6f8NkH
avQatBYpBF3j4jZ5aNruq5rJN0jED7PakIA3Jm5JKhKyVsitwkk3RgpLhoAqkGAol9nir4jm/tpr
6mMhonKjleFrOPeBl1fE/SRZfCwH3XfrURswrZr7JGHTatqOzXrVvBYW4GkNaLvaT48cGpHKxy4y
YWNNKM68bgqbADKiIyxdsoWNLkOC56/AGjDvo7bMEEhD5sdQfWLNtD1KFrlrl6T0Kb31wJZQHmNM
08KIB68MZ2CQ2fjmKKaDc4a0T41bGBogwWM1ugPNZbmEie6KMHxJigRTiKxJC0jqFdrqldISj2H2
qxYJ9NqycvxFrItOWpN/RrTZym8ZpwSkrmGC/OCIvFIn9ZZjOmkgnBGxdNXAILEaqYQLrlQHakOi
LcBqBzcdqOG0mshJCSJ3pFmMjBZalsamwO7NBz1zbrTRPNOf5HePaGjr2i88nwAw10ryTSd76G1t
F7okcr5lo3PJpvmxSPpy2/W+Rgils8GHguHbs7GhrPxQf5tm1FotQeh2DGF1VL7krOuujmPMhVR0
gDJceKLzfSwVyPtEGnr4FjNPk8ZLzopHqZCxqvSVm6PEQHhrc+uIaESTu1YhEa9j3zloekgwhc8p
vFMTHA8RWwvq04TJ303gTgmIuRsIAPEU3SYxzi8gcCZPSkcTw4+n81Qm0uthiymxScREdqjTUIJB
JEuxMtp7n5qS2jjVSsuGhdCFPqxNVRbpiZSuycSY5KRihTvEXqTiGgvGqR4xOc1m/9eY+cMqmymq
iGl6NQvej1NunO3ZugcTuIrtPPZiUuzdSigHy45IR2jKnYTbaGc6osTpm9MfADMRmGQAhmTf9i2Q
UbYeavbvefQNma2PpRJDVExC0dTIJ8JPKJe8ccPhxqAPQOtte4Glb7tudnYWTxhsZEVmoqkRzWni
Qhrt7hD2WrpxHCB2CmfbVV1FMxPauIMwF5/V4C1naXNBABebStfTXdXzoXl8hzgyZq1lux47xWUm
6vdQTdaatK9bcyHrqhQdMCj0oyfjqL7p4ovF+ioDe0uJSVuNjaO6JoeU9TCkLL1ddU9kPWmbwUzh
Wuv9U5OhfK6420paGTd9OX6RvQWWv00iWKzBqxZYw+tQ8yZsBvtb3Q6Co2l3mAef+16yK9zUiT0x
QXpj4ai0D4RiV5uuMH0iMMgkr7SR1Xa09DuF3AQOHcGZbHLldshJLUsFbFVULwSht+lzNsz6c8ym
8CBKwD2cC3Je/reh2uJxImnsYEVRvc1rMChlVHqW2iuvdiWIKY+d5LbDeHap4tLlfGp+Iavc3Oms
trHC9E2d0VlFsB01ZZB7NRdkwMgba67UZ0dithKhl9gw3ADDKse6mO4YvScOExw8TKLaizm/j+yK
26uU6arFiJXb2PCiFIBZr4BYWCqnRavxmzpYETmUFowVpbWxSXAfMT4FjvIWzHq8CcEcipBzBqZj
lLAUTheEdR90/h6m2dvAonI/DL47aojMZ6KFnie8a768oecovqeleiortg6+rzxyVIIfk+cdSBs1
x4jEQHCw/t51hg+2ryOQvCrms6Ps65ht6NRKgGChfINdZkUI4/1oLuD8xaFXJLtuLmcPciKIu6Df
/kzunJWBTUdGOxUQs2u2XJNWDBqlJSTeMMEWSt5DWs7T2UkiOHDObB8waJpuS+vFxaKSrQmvBHKO
WJv0LOXQx6yIdaSzdxAxGG87PpEi0cOM7qetgTP9jHXBwvHtjaxD21IWqQeqTSH7NQIsy9mVfcVM
hE0KYk9Jv1q5ta5MK8AkmlZs37UfWmek67n2H+YZl4PVChLPd1PSqSdVArFxND+nTIRxGOdPfcnl
fCQKJzllbeXso6HM0D6Lwq1gaq7xX0833ZDX4Au1jd9HyT3cx9CtWmhYILKpUAfBvVHM04qyb+z2
GraaYC43VWOI27RvAiCU0U1XFsNe6/B7wy8zVuhiBpYDTsVWoJ2JIxWroCnHx9kkIKfV2Wo6UCMD
rGIoS8byNgGIbiaZcG0chHc/z1OY1F7hI07bamiwlrc8a6wJyrMy5zTwlFtd79QLecEBYS5aw66N
rPLwiffcxie8sKt2c2zLBzTZe83mbnFqSw7YmrZ534X3thGeyLs5aaml7lRm+CaVLHDAtYtTEmpP
BtsQL7LBdsY6HhkRjJiVKmEeA8I0wX1p+Rl1bEQIm1A3MVVaL8osCbBuTnn798WBOthZb1hsLN5w
dqpaG1I3yD8a1WfpfwdC0xzDGdhnGTYeuPBhW5pEUosBUzRRwuuMaIAj4GmCPeyJk+30lTcse0fM
TZ190SrKw7m/tzA/HTL4JgTSymkTCRwRwq7aXTSYD4Rj9jtn7thhEsy2Fk169qtZ3/OK4S837V5Z
oOUNVUGOaxt2tl8HI6Xo087bqs5ui6z8umxcp8zgbEAIE2wC0P/UxXJFEhDTkGxciYDcoRFrsqlv
8LIswGDri1/zS9jRfZP8oBUb378LNqm46ROcErECdQScqxO8zjPWiSAycRQ6EViAwdM1uOlBxkIZ
+WySnYpp2/abQm/5tS30J1vNrYMGw8xtC/SasUMDZJkqKmEmTala4HXvWlT4O/QM0Z7Ap/o0Tg22
6KBuNmGhQSTO6WtyGpi/i6zKXpKq3BTUtAmaCYMLe3r1WcNks9ZSGGxGAgdLkJZLLvFilI52YdUa
ACf12KUy5ew7hDCeObyUwd8Ybsq1oZKjGorhpRniEBulfd/msAHSvIU5ZlYnUiELoA3CzWWi3CVr
vwjRBJOCspM6GzF6U5gwx/QgszA9FpBxsFbkm7Hd/jwaprJ+7NmwujF7MNKWHMdrbOMrb8oeXijZ
hkILFxB2Rmx6EmvF3mLT1WkhPS0LTGkvfbKjlfkm1ytW8tRPwJZNxzmo8vsxTSbPaWwLbHhJIcCp
XkaLIrolk52Z9ySwtz6m6F5XHrI2MJd6FsVCoiG8Ig47UEKcv40wOgNSDd3e58CNAS44WNRp3Awh
z8GCFFqDBcNXGsTbkUB3qBT1Gteyv7EyaLgmR8+z4Vs7p404rHZq8wAfmu1ZKk9ABtpVOZLQa+kR
fD1MMGrd2dh3kx9DXJhrkE4Lprt96Jlfl6GtkLCgvXIDTkwNHeX7XifQVCas+jgL0PyEHUeUipiY
9AuQCbrnJcLpLFbVNfGUQB4iTmtBU8+YbapqZQRVtbHLttuMSq5ftKj4S2mR8xYGWm67Ce9T2Y6v
R9HK5tgHCtaw4twGZXw0JyLUu0rfJy2hCAOHa0qmpg9FNDlTar4Zmzr8olR3KXk0bmwQjWpO4rYN
xuK2xn+9aoQ2bjhz157tO2IApYHLXvOrUzIzWxWGbdROYq8bJS+jdr4LrY6jqlEdOXzEt6YchlWP
uY84gDLcRjWZrYDU18EQWl4QmJyJwF5v8Bt2z+aAMKVgbxlHnM3GUhJcvPxRNnVHTdKEYhg6yfHn
H5zzSKbN8x+NPdZHXbHqY5Rk93ANyVJiq9wMpf5Uxe10gF5EpHR6o8+DecfLUtmRkpvD0ZCNVzlR
vasi/5u04+EsSUpcXB/huohbIttLoBVsb2/bjJeqD9/W85WhB4fK+z1oFnRIS1p0RJ2mNG/7pNO9
ci6sXW61OyuryrXTt8oGa2pKYICoPC3mxaTN0bSB7dPckVwYsm5sFdmpqxSX3k0NCEqBKXmsRor6
smOQDpP/Sv8tWpd9nG0iALZ7Va3O1mTSSh5HQFV2VawLMepwITmGhmrOibcVN6xqraFbR2JLoBh2
Q7vrq5m9G8x60dvWU9/4LwSSJzclwFMOF98gB8a3P//QwdrTIX4gm2gsjR9B3d7A4KzuDHtBHyvl
I8zUci+jSt2nIUXCMWvuUiDpaTzpt6360hIJfFvovKvpNqlgbym/BDGxsB3Nxd3YFi8K/wOgFf+N
RSQ7+l0GwTX9W0PxfVIH3IgamCkOilRVc+JWjOlvP+kgLuVcnFGro2eQHuCxLXNxbYIXDIJorwOE
igRjuwej/KRNCokokQEiYiweFGBOHom5HAtmazhmazPtbgVEt39A6NN4LvNG3ipgvLxcmxu8j8ZD
aXBwj3tKEFbQVni0lpfMk8HZCWmt81qH6bjyD8yr8CGIypOlBrgFQzkB6uvuiGSzDkN5qUtF3dXz
ghg1+lPOXyIEjWGX4/k3whINjaaN235Sn0f+q6kBxZqlxVEYwMgweP5A/xjf1MvqAmrNI5WgWWt+
cFMjKVr9bIxOgLeoGePqrOZyieKbyUOLCOsaTxkULbcOcQfPrHLYvM01LNBjb04myFgD9XadBpuQ
vX3DEnvAoDt66pzzvgtpRSNL4rUZD6xrdM/7vs5dAh5jtzOFDayfUDHHr6lRqISwdSpKQ/oeMEH9
Z8d0crcue39VDP0rXt/mxgDAq2i+eO0LXOgTiS9V23tEf3Iq0of0hMfcALie/E/qzmNHdiTN0k/E
BmnUm1k46XQZWt8NETcirlEro376/phZg6ksYNC7AWbRhS6REeHudLNfnPOdd6tzwB2wdCQZw2AY
7JQvfpxqZ4Tsat+twxwyluKmt6zl0LR2u6ssbT0uXWTMVtSsrn0jbWIS6wE0csxD18p92YgAoytp
sDYZtG5zbJsY5Fu13BtDpxPwJs9Q2GBdDPC5PWDL6D7hvLjVs2tgzrJ0aK0azPmd7o0WRvSZgZcz
7kEdnJ3WB/9P+jejST1sGuiqolVfJMV3gcUQPmhX4yPJKrHvsulSdTbgEovLcVyLJSzE4uzqWZDS
YLq3pgfAWrjuvd11bEMhA9Es+58dsvSgc3QKHyO/dxyIEzQt8PeJoMs10pYNJskyx2c9z+lzN06f
ulhukMtO6Nk6wgZHUHLEpTcLk0FA9dJ20hDzL02QaZGnY4TO6Mw3usk4mohDFYPHn7amztgQUCZZ
LgMJl5BVbxoLGIJDNNOudJqvrDLexai95T2BvTID8KHGloAg+cKUy997nJ8APzPu747JR753tIG0
20xqgTanL3g51iCuOV8mk32Y6JxXwCYRpgwwI/DZ0paVVb1Bgoz6Lu45NGPjxl3meadwtT16SbMx
bfzznBj2GQrBRfNb89ZkoC9iMD+NnV59Lg4mQNmn1Shnw7TFvDiIFg15H27cHhs5TDun07geSY/Z
lb4LGwKUHDlDK2vn7sfHMxm5s17sJ1wbTFLaL4nYhChD5F/V3BKkAMbU13Qg7EYHW93KX5HZT1PV
X2yNS0X3ioiepNoxMiMLPQZ7bUC2z+3pI5bkOA4V5m9igaqw8mLwwINV3tpqN5ul2M8DOQe+bagr
KPKjB3uZnlhF69j+DIWbXkgTZVJNzu7Og/4L+lknCpVTNm/MfWOwlqoHtvJt+8s3m9us1FLyautT
71SPqy0RSlBvWljDotZoGMUrPN+9H/8UpfOZz24EqKY+JnwRk6q4LcqEz2oCqriQ8uuU8R+rIQ5Y
QmADdkV50A+EvZgmDboEnIUvcwpB7hOAqIOegA872mHWpn4wqkyFvZvdDfZAZI8k/Mv2/SBBR5QU
gU6OLJiGLZK3V3s/yXknYHpFumV8L+X8g93w4imIKWb8VNsepp2YIjddn8xE/wVOArijvJ9jE+2K
GM/MjNlKL1Bph3E65a4BR4VDeL+Wxp+MPVrqVOTk9dNIT0Pd2SS0oS6gCo3Ww9bFR8ySZsuzQT1r
AVTJZ5IWZSeRDRXkfZ0SQ6lA8wyMtLJ44hfK3Qx1MWosD8iUHHjCari1tvVoEFNH0QjfBHYwqcSA
go1Z/4kLTTv4VIOy9Y39Bibe8TVMbxjmHHAkRYsBfgnz/ldlSuhMRokClrXmqUNxiSuZmWXltO7J
yssIEcrtsk505Eb7BDCRR6oEB1WQwdiwpdwltXMVlaUCw7wpY2OIcsMEBkC44TycNd8O9KJ8AYMC
GbO3kiDrm3MCgswqFav7vaq2nit1jaBekiegDCsQAm8HlSTaVKWrPu1lb5pRLfVL1QQ0u2TuYZxo
LZkfKz0LfXCWO8+/cww0YzuitCRErAbRKzRLHCMftvGAZC+JvJkfnXiKBQOmVZhQLHoSACg7kUze
johXFFHpYEQA6fxDnwwg1xfILsVktpExrjelJp9acg41vHrvfl7caH/NnUXQVjByc74uKyTioPX8
sLLZZyosWqFBMChhEhN4JJJ9slmQrpnHl8FxHVJGMATpJEr25vJM/AXATY/bL2FY6ix1OK9wqjk6
+CdQA1ge0xdF8BwgMkFpzJdifUrKYot6yQANwLuD0pU8TyvghnTtyM3AX0ROKUNojm7DFwczmbKd
CSfCMS0VsvGFB7RO7HK98X2dRuhz3R04ngu7KsuHftETWj65OQkUqd5EpawRsvDp9z78rWEspzAx
84+ehdi11tgesMh9Ahdr78j1ApIi27CApMduSdVXJh4vuI+tA5FFLfYHUCQOCLi4anV+PSmwznRP
cKMfZB2bSK8KewtlWDbDfBvNS0ckdmmSleLbyUP+IFUMLxQt8OhpD3UsbxsQzXZZH3VWQKO6TgZh
GEWvwVJa5yNFfL+3p+Lgb/NHxYYnwHsN8z0uPxarb6JGxUQ7+jd1bq9hsi7Uszq9IQAeYNPbWzsQ
8NNM6zvMHxYNxgQvuwwcf6Vzb4NV8EU1x/LQVHvgifBdx+YIyyZIeZeplYCS5s6jYT7znKudocqN
CtZfjHoCMzr4Jj2YQgIXIzmgmdm1JplOpZ0cWPEhhepNUlP5bUOcf/idfe7RhEyljRhYi0yn4Nrp
M0mzu+OLoO1mN74lc5QUrVF9eiTqoLPLWXRqlXwvyrU/mOlwbg3rc3HMfVcyHsvzik12+ur7Hj+L
vGiqMCpwdrJX1IV3aG3Qxuk7e0YRWprNQ+oiGBwh82JeG0qAd8lKRNzKHsDC1LSThsMxbwexCeai
1uAZEFP27Uvm0zNxK4GbtHtNWpghtrCJDT2YDFwnVsugrs4KCGVkNjT1sY0FUyP9D7V0D+8tnsIl
V0TW6JzjJu97dbCrHFVq0598lRKisbIcKvGj7nRAZ6HHSnMiAYnNiXGJba8CB7k+S0PNfJv3ad4/
DatLJgfBN4ZdA3eCWkvaJ3liaMjWdTwxOz0g4Zp3eeODytEUG0BXfuRxdqwocawx5vnJ2TPOTKF2
YIhNroLq4ndIVDVUXos7vTmZjom4I6y6bSVCqpZ5TFX215nWMDSVLQOmRkS/gDAPVKlfhtyVx1rn
eqBR+LPo1n5tlheRe6ixRgS9sgu7yQ5ElUw7y4zRYZE3MzeAgenXRcdexo/nV5Pk1hNX4wNuRofL
d/gzatl103Vl3ij2Pjgh+MQECJdSRLVyOGRpqnfAR5Y9E/b3WufjFv2hZ5VKnG4fzDnr77QEGtBx
MxYEnnpxnQXA11waDgYgykVi2pH6vnPuKHLlF0TbvQpVIciQqtZjTlpRyyh46DJ9lyVt2EM42ubQ
XsCOh+OUQrL1qe80zj6Lsreu2GSm67QelZ+Ki1nZZPkMbKxrLzuNk82tXhUHkVKtLGX/q5Crc0Rn
G1RU0fpfmQf9mh8Mm/llkrpk02T6dHCt4o2QxDQ0uuYRID2SlZYWgbY4KyX0ptZJmSab446g46PL
JIXkv+VYzo6D9HDouh3jI+0A5xeSfTGSI+wPZ+Hozb4zGBvalIGhD3CDOLs6pXep2+pit6YeIRIg
tsdmatuWvnPHiQbksHNvYye/arK5NrHjvYOf0vnmw4PET08ijBFf3Th78Mj5IwGAbZXbEAvirlwI
7XBBJyEObT10O81atN06OtdydeHJQJfha2aLCMhTV5I9ZPX6c5bzwNYTyKlsm4T3m1xj3KQ3mbv7
M8h0OOpqiCCM/rDyKEi9NMqgtvNvu4/ZlhF1W9EoHtiejzfSsILM1vTAjPHHW8zxa2cT34BTCmKD
YSu5d6vGGsR0SX7xsgZpGhEKAwRTqsbHfIYplOTpNXGA69FRsAt28cAQpzUBKrGA9Lgyo45/7lgY
GO7ZAZOMVHO+03qK2WK1g5YF8G4kdUJbcJrrt0DfoP57yQE+7KYw/dPwo5aKDjJ3o9YijYXy1R1w
RtNXGzkShYymfdKzmu6x+GW1m3DoWfXd7zkrYXGZ+r1avffKiW2SAMSLt2VepuK7iItHwuTpghOT
eaBXfBjzCzlm4qI064WD8JbJhr1rmQL2TW89xV1xNrL04o4qiSyEH8ROHd2aT2tU4llK55yy6dxJ
vr45OY4o407K0KJymkkhXV7bDczaOl/MSYeA/FgUuOLEFJd1Q5ooDkSW6gvbdqDfzkH3yge39gb+
48A1CuukfBa2IKcOGdMwSgAf5lWsP4Bi3Nto6GO1UNUuJ6cQv3sv/TL99KN2xR46FgEXcNtyCUHQ
cB8sdfUSOv8RYGnIiXdTjuub6PJHFgwIE8myNQdeRDxm76tuXkcXwzaZ5Tcrs7JWPdX5NOwbhOR7
vjhV176ZU0dQTq94a6cJLamnfc7pTKxEoFcuJzHKq138XbRkKbhue1rJGYdw9TkuQBxjI3/W3U0i
qxl7RNRMj/tDCZRuknwISbfQ7NA72ARzxXb2sM5Xs3A9fv3wsVKYiW7K7tIRqf78ohdHAJC/e824
9xFjK16cUbIurEbnxoqTN3/p+XTplIkTWUfFuGhm1t4e3IJA7dVPEfX7EDAZB7+b8+s0oG7qUnat
2Lt6BmaESwTzgg415nkPkASFtjnAHdbrX9Cbr+yBCjV2YTxo2UEoQsYk04jCeCYAnsJsZp9f1X6y
t2dvi9YF8ujN7tOMl2/n3thB6ZJAAq/tyxQl8oN2F8t8CXpAlPF4oRGOcQiRGd5RV5P6AV9GG7Kr
OZhvDvnE6GlaUuBQmxTcKITHOechRgSXozdv2XLes8Al+jUh0CzFn8rdzCDBT617plFXoGI3jiQG
w96gmqD8zUOjQaUlwy7jA+WE7BE/QOPL2LwNN0Lp1HltgRRnZScGanTzIF50AGI7u5BtoLFTRYkE
wVUCE7Zl9WtsHe4Qathg4ueF/GmvNU3Sjo3DwzihRBh98wvhS0kr7X3qhdUGyh6vtXRMrAx5DgJe
sped3nKzuxLqmCIiqBtQlRQKdX2b+HPF5T51wOXXJmyKQgW4AMwD6TYbYRvFSA+MzXbHP2wayguT
Bth+tTgNiP/BtiRh4XfIi4sePz+KsaM1FnedV0wMQ7GggMAhCmTJ0Lpx4tepehG68YKI7aYU7R62
HFvNFVqyatm62v2XqiEzseH5MI+T1MZDHT96nb+f+yGLDHmjEhdfDFQds/7pS8bSk2LQkOplSBfP
blYP1m6rkEvtPBMJgt2/PxP5dy/77jYzjUPejEbQ2l8qb+6QFL1jJYpKBG9cVRa0Jt8giDb13lsb
4GScKw5R+1UmD0tBG1BsQAwq/bu86D9dSxbRzMpPkIm2c1z2vO4SV+jR8h//fdLHJ0Nffgi3uvb2
eo9yE+KkbR2yHoUaR6az879MQ3wikTq4rbZ3Mq5f4Tw6hf6jAMwFRadrgZH3fyo1UQOk7W3RwIaM
s2Y/DDY3lJzO1pQ9TMJGFFhVXwN/0b5c7Khls2yg87fT4nVEA7e6rbjEGpQAg6fGzuM/eHvi3dqY
E8jr5cNgyM/LJizg20nEU1O6t/7i83x164fH3jcwXevIeG4K7HlED4jlVE+5mMe8/DNZfD+ybPrA
ooI0qJl+UcTcDql+zebumHqxZMwq6ZkZxkigzoFI7W/Svu6aJr1HsvG7czC5DLwE4SG7auZv1izz
dckQnFtTcTsP/I5xY38iA1uAlqIO/oS/KSKLKORWbR2Ic4j1etx3aMLqct5Yzpij5XtjGdTIXKbE
zNyQsqTtJoDWS8OkxBPk71XlfB15iXGePo2d+HYGL6dWrlnETNWbhnaL4UwIElcjRCI+15XPih8q
QWS1dvEk3N9Sr0GMMl/27GQ4NbNX75SGRgKc4HKUJv1QaldDhCCWqVuJqmdiq27YzlUvmrtqpbzL
iQK0J2TreYVYpuNxZbyFtJBmrhMrGgbjFbTOLYLG8cDS3U4xkY2mB9LPIPgseTI1mvHVHJqg65cs
Sht2gwVS2F5vx4igEthxtfXsLJAI4RGKwJnYo1Appsx/kaXlTPgHApvylP2voi/VmnkOc73xQ/A1
qD0rMjCSPAfWy4OZbJVE0Vs7e8TAZc1VsU9HvkwNGb9GS3DhtuKoCIa0UvQyUg1riHNqzhFFIxVF
DO/NH6plFNHGVXPwb7s3X1XmSaQOl6d6HN2Z4tb9am0ffqflfqrk01rN0FraG5MmYm95BSGpRf6j
rG6/rBUsfPWMb4WFvqPOZtrfW8r5zpnzUzmRmJS5FnImm9TZmtjUwsthzmofer+KwKwF2qJL5/Sv
BQYLhHgT+RXWMGDzG2/sVfu1uv7RXfjOT0vFvKkwTsJuI/z9IpigV+6zRW777jN6dGRx/bkup4kU
yk5Edu4e02JmfNuxEclxtIqV1kvNfpQXpCm5rJ3xmmUEEDfXJc7Jx9Cbu6VnmGyNnY22Vj76ln5k
DCDPnSi6A8nqAFEIaZfeuzuBSSHyaWLOxzwJldNOMdxwGDtzbiGJI8J7tDjZFYSmucff1vc/DPYf
6t5zzhWKxYe2YeRTsO6kKpsJys3ORG7RuyXmLy9vsPty2AvYwsECuTs36vdi8H3sWtoTS06aPosZ
NR6UiKjI9ThpDTBNTotAmmRjwVE9r4opIF3vt+HmKLhNm+dZcQCxHA1XVmB84OSRpTP4VKIROU+L
sIewzMa6ePK09itlGJ5tvWCec3BY4jfplFWEQLyDwUx8vfROg+GmL6lW4nbq+8Bktw/JPj3Uo/ye
Yr97rTRxw0HK1tkBSF2F2swNOpJ/8oJKugizbVaU9ggLCP2OWnsZj71v5fTk9icBrv6undcXutib
Fhwosh7w9+Oalrs0ZrxEcFQPAjG2QyxtbliW3as9qDXQjf4Sm1PgWdPv2iBlrp+x4+PGbKiZUISw
F2I4rAvBGz+kPVOhc5KgLu498ZJmyacstN9rk9/WK5lweVLCXGhFyEgflYVeEefgPa3tfdP5SQgg
kVOmKp4ojTbiu7PvCuuYUSCwi2bKSSJiEDs4vORq3cWEju9IR58O+cauL1xrHy9PxPY904xdtDFd
dgQOEB+61Ek4+RyobgxzwdSTYzIPbJOK9KL36lPX+A5jzcIUhUx1QVBbtNq7VUADa6fmqTO7CLr6
78JFt+hIhpNrds5nLwvrnm+xzpyk4rWHbil/p7W7YyR0o5xp09q1ZdDpNwLxNFsHtLkrgKhN4ctD
zLy0EAw0en+5tJrNaMJPH9rE/RIFT9PER8ezc07JbnZWmzUQbtOdA1rWbOlYe12+LhCFEqM+L5wu
JuJZ3lX9N6pDEgW9JZSEB2MeKC7dzNjB0BY+qe23EFv74fdx2EIoHt36ZxhijGDWcI84FYEvsxdW
fVxZA9yFtNmtW02lL7GP9Hxv80AHfUa1i6VgLyY6ND/1GUzlWh3kyaM921xVubsrrWl7CaOD5VN8
10Z3dp2xQxqhQXHuuhuod0OElvFlJnqW1fmnNjgvmT/9MovqyWh/u1n7p8NLGzJAO60QVqPB4CNy
R/NNgpW2JGeVV8+Rlmt8R/zE3vVt8coUzdt+jTO1XtDo1ZGTK9+EDBv8xiDVG3F4mI0MdtASiF3P
k92bDuYRp00DNt/gBtzNHtS0Cd+czCeEwpCBpf0ysa/h4qNr0AwGDqaI33udct+RxCOWhmSoX09w
ZYuTkWm3wmIH6KTf00dLchwrU7wOilRp7ClENqRviHTe5TJR+rkHjg+sjP0+JsGJ1ir0PFSl23/p
FyFikQjubAaFlVzkVde/NW63Hux+KVk1ou1ADkvpGiSZ851OJn9qzYIrQ2JHwk2UWxqJdeZkHMbu
YogtcnnrjmPlPPtZqRj3jvdeqej8XfvariMrYl0c5Dh9JTgmog5qCNvDUyWtBgkaytkalvrJrZxD
75JdWQkqf5myYmBr/mfeAgh1ZV1skdw2ReyfHDEzYkn1x87ol7uJmQoRScZpkMutsjGTrWjA0N1t
vgtctXHOCmOs2z+kk5fHms6nYip2al00evqkv3S1dhuvgnM1GX9heoiKqX6L+cmH1F3rQPHJHhLB
agkN186Rvxg8hc3EecCeeD4iPNttzcFVZOPtoufxQVQ6nXcxXBtE4JmDHNbuRTDbRnXI5Y/ldtt2
YfhVFUjpFzPNiSKejuucoyFIDUJTqj92iyE9Hz+FyOnX6+6etzG9FV3KxUzKAkuboT/W3CUrCx0y
TycynmOsxe0M7lbUfHWcjN2mQzdYTyh1Jy89lUVyHJObaU4kIyeYlMxgEags/q43HARZhhuqFmuE
Sa2Dv8N2Mc+HmnYl6MV+gK8e6VRqZ8sIEfiJi8jNdygHe+jV4oON4afmMEerY8bRLplZF7RZlFQs
c1O8b0uKJZm/aAnFpGEaFyIkf5feRZv/+rPYwpmH0rJj1opMTR27vQVuQ4jCdkkyY5uxB53hwJDq
TBtlJkaQMkuuNA4tk4lSZNKv7yeHHkYv7ANL/ewyZlV8XdrlvUDBHLH25KD2+3lPD4YsqZmHY6Mn
X7auxgsxIZRWYooSJ/1ksXMu8uamkjLyh6GJvHZjF2zWcd0ZmDvx9MwGP7HSF9YVbX7WqLbTanqU
CGSo7+0hrGSrdprr0emrNZJDVV+0LP5xkZpFIwwd2nDoCISS94etyywSXOoMLZm5CzdK1XpMMuQU
iBNfJ/6v59KLepeLAWZwhx7FOcXSm06e5DXFgqe0IIjGHyyfT23rbjOl31csIrCWxq+Ctm0P4hCW
gMflzSx5n7e4depswY6O8FeU6WH+qbipDktCO2GM1nFUvC6fpQb2tuGrNk3FMWGrvbvQfntccku2
WudUQwzkUDmnkre/dntnJ4sU9GxZIyNq2zlsXTgNhJR+pH4n9rWPntBeCRUZNRVN3DuRYimkaShE
tbq+L1P7sC4Jg2t3TYlkUO+mtjLYcONvJAXVfpXEZTTG4G/b++8Be1jgNEj5CmP1D/o0UE+JGcd3
qnOKJszaa3IQwsXST0u6Dc03qQkpaqhuc1Rpjh+L/ThNDNrRnl6wRh0Q7iLZKsmOIGp6OVVieOhM
wltGL+PmlsRmq83WTxIUglLW+3esbrFlIItLTTPGP0HsiAU9fDDm5LDRIGBXEmVOBuE23UGBIr25
OCCZzc8sZUYc0EZzW1AQJSUBozNXtp0vJ1OVr/pAKmg2qG8fIYEHWeBcKkYFXCNJSEWbPDmcTnvN
vY+L1LpFWUEDj52O759ML7XlIGsgBbybcOEp5iODtgqqiGk8azU+VYJvqi0oaeVtGmFPOLlxV7sk
VCsSvimp5C/VaUHFCP1XV39qLDAlROFpTovDTCDvunrseGoXGazj3xCDLq/aaqABEt1zYflyv6bq
uZFmuhX706eANOPVm6VxGb7oUbjV0SMBuuh2LY91UEwFW6xenb204rcUKaoeCpNDzsRVyUJnbWmm
Zz/X5wCpFDLzwSCgWZsR5/ka2mfV72Duu2fD5O4l30EdvbqRD84b8vLN4bjI+3TK1ijv04WdP0JG
p00e3SFG7TGlNnv7Ud0oAT9E2Y7Ngo2rFTXNk6tnZCQol327u7Q4Qg3rPr4r2ynep+R3v+qJ/bJ0
LF303H8gjEXsc9Me9oUo970g5lmsb2tH4nXFpoBHcV2viIiQmkt5LXsCJxYbUS1ZcPQwbna07HI9
y1miehhLejDLlhdjYtzKbPnWhbx/Y8PJPpT59Dp0jOw0XcIXTVqaXXjZIXUvHu58OtULC1pbEpPY
TtrJ1IvsnFE1Eo4ozky95T6bMvvozQbtlf1DXkJNHzwvO7+jgO0W4hBWOBrhwPdhj/HtU/gkMMYJ
5PnE78g4t/BzCr1+jxfMRZV3o7Fzz6l3Mkyetzh2Ah1e5JMR5xeW2gc+NcQnvnE2gSQfJ9zQxMhv
4VtAhDuHULC5NJOQQO01LJnC3GDb3LFk1z/56LZGFIoeRomobdrpaC7DEy48Ssh8Qujbs9LErAxK
fphIpba0a5Ek5aPV7Fun+LS9jrDs+HEQ+PrF0pPv0CzLSVTIA/nn8fD4U1TBgtnNZK29TQpUe0Os
TAub5rkx3Ed9RPKG67AMSgeEp163RHdtTqgl4y2IcdZiDS5ufDQfkg3e2SaHjcZvxf8jkutoIYjR
AZSg84PUJg+kWZDM/Zb2W9i1MZ/qKsHNl6w5rjZFOv2fohkR5XCY3GoGHkrdcVD0IznNCJMp2pZv
c0153TtFlHbMwHSTkTU5TO2WqQcpDSFK7ouv2ER1MapXO2nMwwQOY217dr3Law8mBGyri8ZINy+z
bA6JRmgx2hJz51sDV11XH8f+LdE1hKymTlUzH9dN1Uf3+T1bVX1n22+62dpHtpBtxOhuP1vkOsH6
+US3iEa/TU/WUL76tUJF4bjrHr/O7WY9WvvCvnf5+TqKxf0wxh/eKnH7Vp4Tii45F2OTXFks+qFj
6RfJJOfQd+TZ4LE+JV6H+FtzBEt9u2ZtVXlnb5jjg9RwrxiTO56qTXeMgWGXVsTqWMi2gy6Oy4tb
splRPoOWtHaKYJy4PMdEs5BdLL98HOXmkq93KXNaohW2gKD8OpFZgzLDgdXmDKfM63+mui731HvF
Ae3FHsMTsrQqcw8d7zLyVD0zP7WqGaO/3ioh+HhnVKWs6qsT+MfyRpepe9p29JpOoZaauNVzUq5o
JfLhZE3Vq50n/hPCyyct31QStbu8JCXIa6dB/xunydEZ7Q8E2iMPiudHVVnPeCHq7lhtQklOctRp
UNkhjZsMMbiybsbtX/76/5DBSVoy0hbz7VPXh++2Iv2IR8TgSrkfWNsCWRgciplFXkK8u+rRGI2v
NaGe5O5gMSGcJKIqLAPZ+5ey9ez7VBN/AAT4l0En7STzQKHk3orqRNl3XjKAnMBVYKBsm838qLbP
UTYx08CmvnhJ/L7oN0SplMj2l/suWbQba75LdDE9q0Z5QT/y5dGTnq5Ja25dtMyn2WexPq/vjVvk
m9GGcLBkKBB46qiXVRpInqwD09YsKLKm3mN5lkxZSisUdeJdJ9eJloL7RreYPsArLDJD0Y4ZkZAT
/5tRVNRDxXAeiB6v8nxH1bMXKtEOLvR5je9mFE/0EXbZdacyscJpm/TVFKZHhI+IaV0jv+bzW6l5
yRk74IPWpGzBZXshB+IyjljW3dnnGGBVFXCL/vEpe3Pekb8JQfrYEMNVLKfUoXBaYSQFhOd1h7+8
B+M67cVRmJpxs8YqP8zWfdErRDtGTJbP2JTn3MzfSl+mSP85i/S+QQZrssVPuURDw42BXQntoKQJ
dqeoy6i3rCLE4TygwiB86UVZLiYKd3lyu9nFj1WgAhtattSiBQhnUjNYs3FaK45tbzOSDGwxSWBT
ka3G3ejly2V5JM7L38lkoVpv6OaTRWERzIBYVES32EJHUj+kR93h1kFMd0KqMUrU8bl3l5gYD3U+
xMB1GTB3mKSCRLAZwRTrjg+1HC8xQXxlPzCqk/foK/ntdUE7s4wEuFm4iuV8NDXy8fIW8srY0mXF
rc5oSNk3ac2Ibp/4PcOQbgwIdkCdmiyPGMiua2qUO0Zqz5pk4lPhd0gy464RyYcm659CGN+oBNmE
VVOwFIKyNtYPvpNr/MKJrEdrBdlgW7e+aT8tMcHkfJPuSlkxCdHnP7o36id6jbtyFWVgztOHn/sa
C2T7XpkPlnas6TfhMZVYLJ2CLNH6kkFaCJCcPOVt/p6KoLPsKlz6xj5q+lXyBt+lxgfIQmfvTD+t
QuMN+ibSZHJqsnGDYNCx6/5GvfqrqncqRqsrkYFJ5n2hcT3m0t0UMC+O6b8x4p0PXJUMMuBIVcS0
4VPLkA6pCuWl04Si17h2zbhkgQlHltuAUZljDy9dktSHNSFUkpnBbZFnLeQNs7vr2GVPgpW07aG5
01yd/RX3stYVzqO5GDiKFGMJXz5XABYOM0XjadDLRyK+rg7DhkBrljnUsvrwF7zl/w1/8Ovf8tr/
1/8vie4mnJ//O6Dwknbp788+/SedkH/kbzoh2CX9v+AGmWgALFd3dRNw4b/whI5PGrvuCsMyyTpz
/pFb7JLmAxxHEDkDpG4jkv8LT4gl9r8s8GyCSAoPBckWOfy/A5Xv/4bTqP/49/+gvf0TFW5vFETD
BN+2Bcz7hmfx5/07Qw+YarXmSo33s9FnEMnRnYAM4KByUeR3vq123G7ySCRidbaYeZdG96Mr+9lx
7SZAVU+3IxAHJupX1mF2ndi27s18Icpkjdv/gcBk/ZNttP2x9FwAG23eAbhB23v5739sRrBIb+tr
fq/H9euUqocKEFfHb9tNUESeOmXF4aAgGjIxjTx9odNZn2cr3m6VfZ170eKkd6zf953LoVz7U9gL
Rd9de5GwBiwYw3gtl6NhDExK8ohBBzJn/YEfGdS9POhI8LblzF2tL/es0OrXBEHLznTVWfmTESq3
emSMw6Lf1/9wwzpMxFInctv0o8ydB+5l5vAm1sIKbNfc+Pt/e/D+9dn++2dp/pOr9PfbYwjHcnky
BMSI/3x7DOX07RJn96ITjLKFi65XJinSlsQrDk6mib0UVBW9sxlrnD7eU6wlmN5cgpUBCuyswa8Z
NAw3CwaLqJdGHeH1zk+VzXMwjsUr//SDO3F0pRmzLr+Ex0oG1rhHQfzujPxoJXNGYHUkR/NB4bAP
yacXHKVLTyFkOg+OZAuqVvN/IpO522v7Pyymv187Xxq2iBZfNuc/n+OuaPVZZFp2b89vseNGa1qd
7LV4rZmKo7WLBlv+STnB2w7rh5U+hSOzVkgaLvvSZHmz044GW0alTUDe4so73MpIFvw+nC0CxbqB
eAZ6m1iwz43te6vMYWjMj05JbNjqwk9io/4Rz1Aa8hx7/X+Tdh67kSNb130iAgwG7TS9k5RK2aoJ
IalU9N7z6f9F3fvjSqmCcvBNuoEuVCdNMMw5e6+Ny4r6gEvjPm9vldBGYKlSSEiqDPt1Ym5V4T4W
QCQMn5zgQMeeKIJfNHjXHXnFQESO0BDmwtS2nUbZ1wvwCuXoUIpkYbdylSsOkhes5h6uVAwctdrn
u66Ii1tzHCDfsEA39i1pd6xEBiqdptiqLGO94l2JAi0sut63n4eeOH/8UlgkEYJNZU6yoXGeDb1R
DWknDU1zU6T5qs/Ue0cN0ZSN/b6p06MfkXDd5isFQQL+rSOd4/ACjkt8xfYaTKxcgSF0oIhCMJue
4cgNGdt50lXNTVWFxKPS40VNkIZ0w2krIfEJ6uAR1fLKhDagVfXuwgP4Cqr8789DM3OgG2N7Oh9/
2H4Mg0z25oaj0txwidhUkvamN5MZHrw1f4yGvn5OpIPvtV0MqKtRzKGFrFdadon4Lj5I0p+/Bh6G
BN0JisqSFALkNJF+QkMOtHcZyXl5ExbCpUCvoMkA2jr3ClvMHdULFw1Co/tWJmtWpmLt6aq8cXql
3filxTEQ+403Ku1VF2CpKXoLz7ANU4b0zlkclTf2YJJ2zryBByu4Lh19E9TylbtHKIzktk2LXZXr
RPTAczB6XNh1hUI1MXAUB0BBfHppBiCcWTNU0U6lrkszxt0ZOJVRPETKNRaBcdYHwSNb6aWChIhe
KO38sEYcH7t/k7BfqiU9Wl1CIczddlv3pL/HImVmH9MbozFeg7AiEAop0RDYRLfpTAOYRzrKZOOp
ssxgb1i6QauxvDFb50DRu6fY4GM6RmkCgQk2g7C0WYREa0a/OnjuhTiOwaiiXFaGNU1O2vrCvmv6
0Zg1JZKboIokZVGHsO44XKQUEzts/wTDo7XKs0VFKxH38N4rYO3RQtRlAXO3PQlUBJX3mlU7BVl9
hK2oGuNrKU5a/IpObFMazjFS1ZVDK5s4aLhT5GuAOCLFo98IP33PAmsj0XR3vYLpWQq5w3vZke+I
ONYu9LuyQRqd61qJ4L8Heobr2T0RxN5fmX1pzYuh8x6y1gj3euKHbwH+uF1X6s1GC/xir/WKtiid
rrrVJ8t2NXrOPMnKdosJ8DUNojUcMAt/2YiQm+tnmpM2XoMgSx+yAAdtoWhyj7sgPgZ9zxTQbBSY
DWs6yMqV2cj4Ku/dh4CB9xcuBEi1kQdwn/HuFp6PRHeuRW1Yzap97mrOKWy7MV9qntHt8z58oiJm
/fr5K9Ym4uen78bCJGpLgw9Hmuwz2Bp9/W466Hl2D3Xgro2UG4vmYGCByN95kGANCHvwzucaHRPH
HxEIeciZMa+KqgDraDxqSnoYMcjWCvO6pS71xOBkhUcl69OVg9f1Akbxg0f/7WJNW6PkDZ/B+sgz
+fSRW0rHOTAI2PeUNq1VKhs6/6hb8WLFvkYsO05Eig8UTifVeK+MFA04FnaedsgQVScaS0caQZgq
q7WJdaoYVvh2WctfVSXHRfuSWxop8sVaifrZSNdJNPXWS5/VzN1SBUCGIucJSBY98B8CVZ9b/bX0
ybSgBW/Tpht9bZ7YynPrB3Pe33WppLd5VT8pmTYZ4TY6eGgPEaJLFbijglllTxxzCfUttxFYK7Ol
T1KZj3LMr/VYW8Q9+vhRoyNtyZgI5Hb787v/SvfkZdsqZWHNkBpuOlU/D9PUaruF6je4p7HD4jT6
JzFSD7Xlo+g40RaYMqL0EmrZ5FzwdbzZTNTkPk9bcFuznGlV+fQK8xb7EjWp/JQTptkm5HMLB59d
y5nS1TBk4hIveoGoxpK44OB7tCHgYrvR7jPXZ00TFhkCKLbaBjiQlbwVfRfMEbD/qpV4uPLqLt76
LXZSaXtPMUiNZdr91kManw1CE22akDU0I0Z9N/jXzQiQ09OONc2YStJb6ds5R36+9yeT3cNE09Aw
A6eZsuojdedheHXQ3uRCAEeuVk0ijiqQnij4E6JpoORQYVMhAhUmo7uMmqskfiyK4Ub6zRVJazvk
+rRXFGdPJNImzHz25t2z0ceLgvj4iULWuP46MZuT26bPbW979HOQ0bjGLsGCV6HpsQQ1aNhoXrot
4BU4SXa0fbF22H4anbXXcLjJWoXl1F5rhTyZ4HCtOF900fDXmdT2GqJ4gRPMrY9uER1qnUkMuVLn
XgHNrGaZ5WE0L+u9lTY5FiU8e12wSVDJe4q1rtyjW2cbjZJT+ieikprKcWcrUM6omdp+ABrEOQXZ
eK1hWYrVDDEJbWTsM0aBw7F6UCL0nSKuY0S51MfKCKcY9ouZqtgPKdYaVsxZmDbvaVztzaRZ6mOO
uakGzJOvO3HlpYRsn9wK+KC6RFC5QciyDkWNvuh20Oqr0jVgXw/IXpps246mtsgzFaeXFe0z4SFE
1FoHxXNp4oak9IZFuVmOU4Hail/gqHMdnbtRlOTCBPux8fgyZ02bw+k7kxYcXWGcDfjOSrvQ82L9
lFvNbR4mr33TRYhasNOg2cZP/+7k8t4NEGfj/PZR7Rp9sekNXFijlGya1Bi5VY4BR5l7LsqscNzk
ofxrxcGwNKAuiaG5qtHIlbTxI6dDKw2vtxRPOumRgMz8A8b1B1cDXJwp3qM38jpj8FiwdbhpV4/e
f55VxNmRlWmFG4ZNz4oC6N05j/jj4bZFxzRyKj1kd2b3BuY/QNLJNggGb9IfHb5xqo30rMD3ZSG7
HOFf+373GzUFLUac4+pd0Tv7n6/LONuw//e6YNo6ptQoQJyx8wEZVFHjS3my5XgnjPEmzCij1R1S
K1G95GG94rwz7zJ9oVjBoi8aDrVodtDklCu3SN8nLjzIKmRbLscZHaQIAIFSRW+pSDCoDv5mT9rE
dQTvg/RWheLS13eoFe5C/quJG39UEFEqby7iU7vZEdo904t8BnRvq7KqxgVGN909tMivMysFt5bd
9EHzKqprxDurQTVQcA43Sboig2TpNuOluflsQ88DMnD+CZDzkirNt9jarrIhR6Rpdsojtkmeme/Y
Wq4xIrtr06kevF4d51MPf6bp7aHvABmbdSPA4Apn4zumhfi0ev75pX1fovDpYHO2HaJCwSZPu5dP
q4Vihd3QqbI+IQB7CYb6hmlvT5CAPovK9KHvaty8CK1//tGvyO9pXWTg8ovwyMFtst34+qOm36JK
IkHohHroLkvdK1dyeEsjbJu8iPLSMe6shsHP2dLSQGwbrMdCyukZfLrHTNXavGVOOo2oXlZClhvk
8LuxtPNFLepmHafkP+WGcs3W2ifVsGKo9Mmz1Xtirtl9CmCzeY7CKFr8/Bi0s/HA01Zpp9IXNbg8
STDB1wsTkQt7x6Ywq3k1KgYbYs6gzVUaDEbKoR2i9YOBiPMucEsIWpZ26J2yhakmQsIzPNiRHnN9
AGhoniTBXww8cGdM/1SqfuXN9BALckj1wEdIuNZ7fYt161KKsXb2bHmgVCEdlZqiFAaUkLNbsDWq
y4hczZuWqviMVjeCQcobuFVyzhKOcmiQnHDcsR8xgbpU7+Mcv1NDRTBkOXc1Nd5hWaRAUQjOG+Qf
zNLSu1dhwa4aZ8CYJ/XfHarclRGo+6oMTiZEQ7C/6YXD9tl3MEGTdQIDDJPPSEpY4l9fBcBMl4Cd
ZrhRmYPaxLuOteIYwPPwwuwFmdiy9KrwEp3/bML8+FEpNc7aKqkYoGa+/ig+5lKM7Qh0rwUtUGUR
mgI4sjOJS1jzVByFDlIPq9PQX5bOzGicq47m9c+j8F93Lk3qLLptYmI8jwhoOtPKKo6hNxGAqTxn
B0VrD7N0vzUcVI59H12jSvv784+el1ZsiPKqBU2elcJW2aSeZUlpcAJyv1ejo6ZOPQVOF+vIb941
P9u17aSZbsAFwOBcdYYcFtFwKV1yKt38b9NgU/UlFYEuikmNmuqKPo3rT3NC04E27YtkPDmaWHj6
s1B9JDcUeeKpotHStmlmLrr5C7c9zWw//ezZElnkpjIqdBBPSv7cCgItK/dPhdeRo26+yUuDCqtw
55A88EJSeSBndy+j4MIbP4tj+c/NM8g/hroDOOzs5j183sFIf/XkZ5jkkYsVlXqYxD6YA27VxMAO
k9z4Qfsusvwa+i/tpUuX8HXe+LgEjRxikpT4eY114OvzN3B2x5HRDsh7do0YXlJeNR7rhZrne9vr
Z0WLOEjehpUzlzm8zl99ZCKYMzkldi8XXsrHyz57K9S2KW9R/pc69NGvF0NDO6rMJB5OsSp/9x5W
AGmuhYIqLHY3FPg2VQNkLYQl4KUPredd+6F3lSuAzcMhRek/iqeiL/72vT6svDFG2nLnaOVBMeRs
si+E1rZKJ/baNu5/1VUfcNR03hSj6cF+PGbZYzQe7DjZ6liDKHnMbIgji2ooDq6ObTUpSgwpeA9z
DDEdhYCJweCoiKIVf1E1JvX/EQXhOGzz6JeiXDcZV6RWjzq+5HBS7WOdzGS/MVx3MWTOSzB1H5No
l9abpgvIn6nXAZYibYj/cFTdEXx5XcQ4DXAb5Hg12TrMC/NJsax5myRrjQ587Kmv2J42tAyOla7M
dfwoVfAA6X3ug9aDqLmx0euYpn7ogvAIjWGuCeUqYyFBEm7/JspmFo20ctVXEIsbJ3of8ckSlNze
VYAp0tqmyQJ01X8enAeFanho2ateXQ76Y5C9GanYO9HWxHksvKcCp4ydBesgjwWueaSgZb+0SBKA
F7Wglbwf0nbutbCAi2Ch8NQ81K4AP6iKs6QiQdPMbNZCQPJcXIR0UU1VO8BumctKX9iNeBkS5dAp
NQx0zdtE9JJ929oBfw5mcRrMY6OqFoD0L8wTHxlE5yOSrSKtOF2TtvWxc/g0PQ0+k4KiNiPW4wLz
T/w22tZiUBAuMSWPdvLIEIFqzT6eAuVrK6uC+keD7jAonwkBpRLT148yHapVmDj6wqDnTT/AWCj6
38p4os2z8YLbCuD6iCwFlPc8ptBWobqo23VU/Da94NpvVsIvBeQBEHAxYKWZZUe3Zk8RCyclboSq
PTgh5mNXh+fc1VN0V875ngp5tKhb/c2RhH5kmLIvhU7Kb5M3XRnpaCxaksaUeR7kqVFLdqU1MH8Z
4THnW8DaUeCdUcLnIUB4OKZwnHE6NLH7p8ai5BDsZykFIJFmzl+5ElrwMA4OAxe4CsYn00Of74PX
Mp9H7bUwJ7EP9r4Y83EfH5Q0ekhDf80Ox1mFPcCi1rGWNepg3ZPzto82ou7A6IhtWsb7aNBKBo93
Ya/4dZVmvuSWTbawjslqRY7c2Za5k/iX+yITJ1OnFUHRtcPSayecpsrHXEO74wein1PrXP48OX6b
p+mM0sVld6cxVXNm+To1Dh7n2rDzqxM5hpypVyVcuhFt1M+/8v2Ffv2Vs7sjo7hH7M+vKMoiY0RC
adhFCFBF8FcrMDOyNir5hTsTX08h0yPlRx3Jv/GPcpaeLurTN9Z2CcLk2C5PSuAxu6aUeFSip4Yh
XsCnX6sGXwed3FE9iUJfE9j8C3vaDFA0iXD2Ve6lN2NlXLqo7++Z/grnAZ2+F/U746zLko8aBQp8
BCdN36U9p+PcQWYPcRG4yTFwB7TEbb+M80cNIfPMibq9AiWLBsraDto/6KUn8E+xJMWnnY3oD7c/
v6h/DQdLMAYxDVvslac///TMClxzRpTn5anXH0mkmMUJhnEkyP+3XznbJWHtZA4Li/IEMpzO8ovv
IGvTH/5vP3K26JO9nZV6UZZsLvBHUIkL7vLu9uff+HgeX+Zxmpcqegt6ZogyeG5fn1caxbYuAYac
CiO/x2ZamRg5zaH61dXwS9oEyzINxjeJdXdws11i2PDJ1UcY+i3KXpTOOk0d2lXKdSqjK38gQL7t
bicnVRciCgA8/dZ5LHTDyS3ecnOYO2G2autgm6vKQhmjuY6iE1zXjlygWYWywiaXyUucjabWq1B/
RWE7zxFKdRgiAe6OaJgXKT7OABeJQ/zikJK1McAUNKNt1ZSIrOjPuG+tfIQkshochaGmOCdddyF+
IP9Sav9eRiWaRE53eLXQbIG47KtgaUr/wsM9k25MHzDNWWHCgkPPQsH77A1aTmUWkdSbU5Jh2INN
8+jhuJHkM/kZZ183uBIEZ0V8z70ooeGltI9HnX0M4m867rcyfTOEd7Qm1X/l6QAwO20rajqDBqsh
mcmrVFS3XtA/piVmEmMqVrVCrIVNSYvcokfX1GB8d/tMqbD14FxWaTSYaT5zY/qwNQY4V+5ttQ7m
Zqw/cAb8jQBsz1RGuteIt0lxbxPJtK376bD6eeSJsxPWx9MxdSrCBlRVm4bt2dBrWmrRwJjKE7Wo
20GlOaIMTxRH3ivH7DdtL4IFtBkiQtxK2eS20szJ2cFtUIU3lS5gPnXlViAvRL97p5Ko0EJOI1gP
7rxHw9VymvHg66IklINavGHE/iqu6sn9301VtvfRL69iDTpqYS9HO0efN1pP+WA1EF2dg3SOZVYD
3Ri3DVyYReDzZ3CvA0XS67UZaC3UwCDztg3khWWjNs/o3I/81Rl8wLvYLR5dTd+IZsAH4+AfT45F
ZS8br9nwLVFw6PMby6xfgs6WM+kFC429FNLuh84rritTec5HhAsu/lJU54maZQtOKistiLYgBp/V
ItOWHLuZQh2iFWI9v8m6kPY0HTeiRIap1fzkFsoBB+xjXQiDeFBSbtKKrxi/26Lw8C/aoYeVrHW6
dThm75DOfocZYB4BFIP+fFSs1KzGxGICwIo8mE5pScZGX+0Iuruq6+Q0ph2KmlbDHKvhfE6VJw8T
aGSrOzerugVDDsmwY134qIRkRjqbsVCCSZRgbDeYsM5WxQraLOR0Jz8VXZ8uovgoyzeXvXatqLPG
wqHfb8oU1J3/S+Z7Awep8MMLu4Hvi4z9+RKMs9pARJxDmyOlOYUW7izqVmBs/P7CjVJq+/lOP8rZ
n9Yyz21RGjcuP1OWOzeko4XJGs0HFZcHFahSKTcpdkTbgyEEfl7PGl57ch/q0PahSRmgBzMdRZcf
rrNcW6VZ+xoN5l2in7rqNz4MjvJYfHKUtHBF54i7H4pkiu7AuQwrzYIBUFj6PIWM1KAIiOL8SBDh
Hf7gGyJnrkOx7LOpZQqKwqQ5Md4qVbkwiEDTPWiBbK89uc9a80E3qwE87ngdK6jrXEi3hC7EnDcr
RduGvvQ3OV5GQ2hbhfPDiK481SLIdBzraBMYo7+zbSJoKHau4oCRHFx53l/mDFIYJyzE38h/beGe
qIa6bGHXJw4tt+vpz5Cm4IhDlDL8Nut27oxvCoehpLmPkSiH+jbQ9xHbA8N8V1W4dIRwWJb5Iox8
G5T0oMDWttlfm+/d8iuahhPKDbC8DU3dnNCl7iZoXWwH5QplHoomhOrKQ9rc/7HtYzcMf7CnLhRJ
eaD8xcLHtBCePHmb9NouGqpj6EU3TQj6xSVLG/CAjfpjGPVVYvsUFuWsULuNSn2n8PvrWoPP26mL
Tozz2Av3QWs8ujDd0iG+py7gIvWosUnmS1Uqz25JP4XpNFiEmn0rzPhou8jBOmM9JNpbXpkPqqG8
ZDnMVaOZR1CGJJNfCI0VPeEG8/A87yWMyRgPCrfOIBqsVU+IgGrQ3wC+eVQrE+Y3dEKaknuSlSFz
xXfTu9Nh7dWIDyPwXL6CgbAoUXdbefAHQ5Gg6dcsQGSC0gsLtNnMUjqA8J4UB/eQZ2998SdGGuTg
MSK46oYov9dhHPdALXaowtAvY4W2sUvmwWsBcuDn5eis1P2xGn35ps92+JGG7J6WQH4qB/tg9P7S
TK3H1MPTEh/T9qGh6Vq6NhYv/CKIC2v9qgcyZmu/bVHP3WY4ZKq5izxjnsGUFfpTy7+c5qkBftJT
svz5av89CaJglaThmrZQz2YgrQ8kTGVmoDqu7lX/j0L6dSunYLsQmaKLM8haD8zKZfbqF7e9NZVM
xtOFi/iqPvvvI7MpyaqajjJXPTsK2GNN7aHlIpDIbAF6bUeQZnChFX1XOGi+o9usuHE4Fvz8u1+7
i99/9mxXlWOtzCyHN4V3ZF6ZOu5tmoayXVG1X4y2tvz5576fwpjs/3eXH9uYT7NwDAO+ISGBWVio
O2nv6vy67B41kWx+/h3x/Yz59YfORiD10DFGr5qfVDo6fqaiOy6uemRjibU1knzjKPnCt5D9VtDJ
XenTC3yK02RrO5u+eh7yJ4vQkHgXQ1G8cGUXXvTHaPz0CCJPoxkbcWVEIawbW7IlchdukR16+KAB
H/0UdOU0xWKgYvzzb0+bwG+r/aenf7ZJjBOZ1TROi1NCzVVEp3QwFz//wlm3+v+PJyScdBeo1VjT
Mvzp7pQ6zFoC4IsTJjp2EP6iLrHGTp5W3TeW0EVnaWe9wwxehYXxUtE2dnCd68ZD7Om34G/36Ag5
Z0YXN8j/unVibQ30MlR9P4rkn66rRDOgDKVfnFC/7aM4ffMBDIZQ7Kg63NndmxY5czjf/HS7k9Ul
YbX2r5cu0BbT/XM0zjFnZ1xk+iXbSR5LbBwMvdzY4DWVQVn4zZ2fA+Mm4EcrCnIabLEudI5YJWpC
dJK1WaIy1ycKJJiVCA55ZRlsVBFn2NrLhXf3UW74Mj4+FEyo1+iQCBUJ+NeXB8G80NtIzU6Oos/b
QM5qTloZvPxlLMuXcvKK+3xObglYKisUHIxJOaxHrGxzvasfBTzGwCdNAfHN1QCRZYUveJIUJgtd
wc8ap7NyEhG2j7gv32uDJBhfK95Sg2NJiAe9UkpQy9nfqrG2mJ/JTevRu7eaFcwUKuL0BBJoNT1n
lWBu+eG1QNPhD/GqDt07O9KupDVFQbfX0OCRe0KStobuynWDHQcF9uuWvOua+m/Z4+9lf0a6nVhI
cZDeY6Xci4LztXPva1cVgYvWlcI+1+yPZlc8WgEz8Ugwigp8vyjShZHfDUYNHNiauxU1Zzc9skRM
cqEraAHYA347ww20jW1UKovBFQu9A+apBW/NhEmDEboWrr4XA884iV6CAP6P1j0BEusXqa6/5CWy
Ue3YWw75ogqHIwPPIVk0tIxplhQLToCzKr9VB4qtff1cozBdhBbmA68hbKAukZji9kYjv2/90Via
rrX1M++viHh1FXyYwv/bUdKtqLaoWv/ky+JkhsWwjWR2DwsHQFCS3TnlyKkxOcVR9+Ki/1KTbg3A
6eAIE+M7RVcFcjxiIp0ks0G/rvrqJcagST9hZRoJxwRSa8V4L8R9gt6Bcw9+OwW9R1a9JtN+Olcw
0saRr285o72mon8dEoxI5VqOyoU1R/u26EzD2lKFQdnA0Ul5/Dqsc70HwkqK48k1SKzIqLPk+LBt
dvgaR6u8hDGDak2DKhMSW1nIdqM1NzVjCsHPiFN6ihEYhn7VmK9ZfnLoFTJ2twFnTbOM3iaF4thK
fPHKhcn0TEzKZPpx4dJwqHugKjwvx+Z6Trsfku4J//BuJOIAnxvvczj0JGj5uEQt6vR5EpzGJFr7
nMRpvs2twj8WmNM1fzwFyOQ075A5kowJnOXpEQM3dIbxghjoe/mBti6XOUVx24J492n++zS9Fmgf
6sGRycm3Sb5hh51LYyGm+ILMuNWkca9Uk9p3Ki9c2Gv+66dtFbMTUaVoS77J9rVWj3jrMj5lWXpH
NuohUu46Ymn5b0vTeFeCpyCW71TDLi0p3+Z07vXTDztn9wwEww1TVcQnDzDmiEsPBeZIxIaRy4Wj
tVs2a3Cs8qPbdhfv+duh+eO3LSnJDTe4k7OVfPAdN9Ho6p5CVSeRMo+IPpR0NCwfHEyDbciIqiPF
Q4j7RQi3mIlEQDMsiE6AoYDzWh0XVoNrp+yJqMs7EOsmyQOiHe6Ksj7Rk7xpbEoxZk1Sh1fxv4Gw
cUPZA8l9SW+2tYpwTTglio3MWraCc2sfSuhyfXYKEngyFVYwsDRBOlzHJcbmcsrNDHHFyytD7+/t
EjBnllCcG7CeqvmsDiVfnr6QZUOzytt3lvc3CjjW6t1tooT9rDEJvQrGA2TgGUjkja85B61odgHW
mCqxJyHyeHCaJKXaRIpKkUzJlh0SGMDkb1oO+B8DPJiWOH3JMeTyd4JiL3PXQWpsEgWDb3choljZ
BL3b7oYCjFVbkJmukA9BwOd2LP0rpYVIp+bgUGpiCjTlqrQszpvx3DarVQIOyzS1ZTA2O908BGD6
A8PcaoBvCceCwrXpEhzRhF75cbhpYC3G40MSq5CfeWg/L+XfD2A23EUdcR7tDiJ8zxsLVtQZsTs0
0clW6e2WK3/E5k83uWiqXwpU7VmY6zFoZHsLQisZamMGGYFX4vtLiRqupNRL6lWy8agWBlUN4gbV
aeRkwdIyCmPR1O0yIgNlRt/u6edLl9Mm4+smhEu3SGxlD8IXfX4QSlI7QP6ZR6dQw7ikdPDr7VlT
NTMnNbZdVBgrF2krkH+AZNV7Q6MP8wJd3vYhiE2x0gdKJy96/FtgL571cJBbKwG6DSKuRj4pkJDH
5Sxt8OYHkVRQipOO6aObxR+xEXTbvOEPXcULnZQz5dQ0lWPCdOii4C9DC6OdrUGVPwz40vuY+ix8
Oi1fKtCeE/hxXQu9vlYOteywa1CZwTTSFmuSGuHBuCCo3mVGjG/2B6gl8725J340rqyDQk3BcQ18
9sR7QFPfoj+7MKvL7wsnYiU8nZpqOB8Sxq+zut6ouuUaCRdNcwAQ/zyDXS1KDGVloyOQJRRBdydo
QrxKdPWmaG7s5gQ0YFUiuisPfu/3tJzTteq4PF+9PjAEE8KRwl0SGY+K9+ECmUsaFYVpHQyD3V4u
vGsb1/J2bNVfXZUvCgLhZrqhPIqkJlIRWGrq3vw85MzvMzk1D4TqtFeooSKV+Xqf9AYVUUgPKQfK
deRgc9kCv0xv4ZOsWEY3CWbpzFu4ZB249u2o3HZsdUhqMeCnBk+Rm5GYWQ7yRgN0Apj+oJuNWMdm
Fy9bC0E3rMKZGVnHFvRsVRN91Rzt7CmRCuYXsv9Ijg7Ca/JX505drOreZlc8bPwovFGibFJFATJu
POjN5Yke50uRW3ucdMk8ytJk5xTG3gcm6BIL04TKukQyGHX+q21HZLb9RmTzm5ztd984NiafkcWj
Zt8YsfX9+Rn+a8YxsRvrU/nCEdaHxuHTDsB2W0NNVCM9NRDvtL5bQqBccJpACAJQuQzu7Z6E7ti9
NYhvm/mlT68oOOVpsAnt/KBMcRnYOnC7UJQVj1hM0BNiBhBYKGlWkXUkagi/RXfhSGxNH97ZdGNh
sdYnUabBgfXsZFaGaW7Hg56damuAzEvBtWKsIrc09Xt/iNBfZss0A5OJNglI6yIUoIxbu1kr4CTm
nCmBAXbVQ1pp5qpVNVjMTsqiI/zmAOdcIqHx7E0VdAR6J9w8L8Fox51RFA5+2Pypp/OJMJKzcSO8
fdHGM7V/HASrZ8AYi+yHQrUWup7MMnwdAQesiUBsUbjoiW2QuQUMyEGtKJZFFfNEf/Etv/uarNYK
lau1keHrstISUm5uXo1Gdd9b1CbpZlVUucuVo0S3tgg3llZuwgh2RpSQnzZQUa5ptRSJ6cCun45Y
um7l09qcQ+fkPRI1lV/a00xblrMXYeNxtKdNHOvWx2T0aQDVihPl6B7Tk+e7JIV0u05G10V1g55s
2zI/dn89O3y2gj9FcKsVr4rHwu8QM/LzOD6zQH9M1HRD2IcYHMo1XTubC/yRwJ/KTTgDl8VVwIib
QV9izXa7e02WW7JX5yY8G7TnzxZGOmmeFA3+Ig8UXdXBBlKqa97b4CHPqOLbTm0INCiHbQ3zbFZb
xLHRDXCydYghqQmNq1SPdzaRhrCPfVhO6YnIvnkOKYZdzEHVHn6+u399pZ/vTp7tWX2DwHkbpgPG
vr9e+RqRkRlnZEKP/USqWxU0+cthL5QMipB9JKZhAzSQHYC+LzyShJzwd0nj0wrFQ4p2a2BDZYdP
SXTrAxn0zfKCTPd7z5c2L7QRuuY01i1Mal8nZjcTfqLnNRJ6vp9h4uX8SRPA5GorjllOF7tIlhM5
GjT8UpbetQQDMhb0vsO9pSBFS2fskhH12othLLfUKED86feV7yLwSvuHxPzVtwQRkFahjL9avWHP
TkqS67Mr2hapxtTt4U3y/ibpTkshpND/SD3zzZf91iL9sOQ8ttby4k+TF/mBdQ07q4KSKg/ksuv/
Xnh3Uyn22weCcphTFlQuRAZfH8ZIfqpmw886ZbW4rXgaZgrq2EyXBv2EEet3QNprDTeguvOgzjo0
FM3qdeJQeepVULrLErSr7XJ+7+8rotmiqptZmjJD8nhP+NnQKDQrLOCZdove6+3C1cuvV2/jT5t0
XHxQk1vkW4Nas1G1l3XW3XaKdmUpzTqX5WuT56+Z62AIJI+DIBBbDu+FPW7DIDh1jMeySQ6h5u2M
urlHEvOc+TGon77YFVVyCDzlECrJm5kXj8K7pM35OEJ9etxcsC11yaOW09Hym0bctJI+95iRToO0
17oV3IisPUD2XxVwqxiMwVw4NtvN4irFJt+19nwk8rMN3aUdY+6c0iHoF2YDLXCYh75glxkQ60YY
q5boSOwAZTb5BmHsjdYbJGX5c02lq4RJmDyKJvP3NdNM1YILlOqFSe5cEvzt3s4muR4ZwmjT9SAg
J0Lg6a395EayN2gz0KI0X51Y28WpceDAuBgRnpaGfuHTPm+6/OcSKFXhLUeSzVT7dTTnWQ1pIjbK
U0lGnaKTuwNntTG1lVpDonZYAOt95JmQxZNVCPAnDRG5BuaFy5hu9NtLpi5kIsyn8/Oxbf+06BDs
otUOeb8nvWkB1lcbEySvGJVF5ddPAUrJqFZPEw3z56/hbGP9n5uf3FwI0gQOqulj+fSzAMAbrxVu
eeoUcBCestAU89Tq8P3q9MKU/1Hd+n6L//uts1JB4buOi7y+QrYjD2FASB8FL4KtZn5Szsf6RkYK
e0LirspNLQjYMBHhCRjtgvKru1T0+tH191H4CB/otiQRpEXW4DZbWqrbXh3WJR9Cm9THoS6A/RLw
UYAKLLU1ERsXRu2/39X/bsT4+tBIzAzZ6SqI5SpjT+rttjPNUxO4C1bOQ4/SZ7DHx5wwrJ/f1Xkr
6T8vi1w0ai3o4Ozz1gGR33ourbw6Ve3/I+28luRGsmz7K9fmHWOQDsDszjyElikidb7AkslMaOXQ
+PpZYHVPkUHejNszL21WzSoCAThcnLP32tZtPA7LsRLLmgT3hc7zUqAccpi8QoiE8R6igPdNM1q6
+emk8aJIHGxQEi2VjBa7xYlURqhaLtzh73PrD4vZZK4yaF/+aMr8NJz0HKwN4iUElSQHMbmo0Yer
fbhlsKHoi001OeHmvA7VFw0JtLDsU6Z8XLgF87d7mDQkyCtBRZjso89lHKoHANoKrOYkE3WWg7SN
nfylsdgxkvI8DxHLVMRzyF4tl71oVi3cbna910LBCkbXPi88bYYv6jttb41ju9fvcafQ6HeQ2ozQ
ACRuxmUaF29k8jm0G8Y7xWx2nJynrbny2LvjPXHLOz3yb3XrBWwAU4auHjTFWGXRoK/7cCQxPM+g
A4sEpu5gHaWY0vc8OjFhfQzyKyxi37MMwkw7rESoVavM9pchP4dso12vJfu+tw9skcEt1AQBjKt6
qEAi9jPXcb9F6TO8g90wKQ8sjzNCQYGh0reDXSyDIVh4BclJXnWvJeo2TpuNqN2nqbgFbfyQoNfG
MbQZtPJQUgOIo/5ZtwPQyCX/I7L00w/MFaIwhGjsMdJsXDRW8T2xiYxE4RAHaEUJQoGp56TZq1dK
oi4Hlv8kH5dZS2CIW8p5HXzmDgtXyIct6ydYC7isOhdVlXsi4w0lYvlU6MqyS+5VL97GpKqVk3xt
WIU9qTexsg+6ElYbpfwkakv2WzFVF3YZ+G6RVjQFJ9um16BldqO6CkyAtkkH5GwyBVcCuywwWeKO
yNbyyZANChXmRokb+iUSV9VIgpc9bKFKPvp6eN8m5SlKBcGyd97ozr8eq9afhypHVPxfBhq4s03w
6DRjp2L5OQWxRvhr5RxquNODCbe5jXl8Gbrv6zr+7lfJok2qZyfGJ91/hmm7Hgt61m62RtTmT7FV
bOYNtwXfrG17AL2QsE+1KlYcYzqqlMautOy9yi656qNthCWWoEwAPFDfAW16g+R0+ZAMzbxTmVFc
ZT9hGSv0MQ3ImbyBjleOWyUZr+KghbCyzVJirHu2u5ZySgfnMS70jcOWPaUr9PUz0s7PQXzNmKuF
CSuPI/20Sv862+aksChGbNJDYE8AKmatkYQ0FPGTT+SUsDq2xiTyGEx+mdj4FuEDTd+u7bjYtmgc
naiZDwqznaj3hJ/Nu/CYt52z8ZFMOQQ7gV25SgkhV5FYFO6VhVyvlwgQgNGp7fcxEPtA9I90DZl0
jUPWEWxTrLywu4GpuVJaMvckCT9G9+kp+SLXBUMNVYbZPBddeGODeVSHEGCFuaml+einABBaU98B
hKH6QmpzDtjZ6NVF6OcQwPKlFZaYuEfqWiQDRVBJI+xBow0m37DIXUMxmkq4AMWw1PL3zsj2XVcy
9u+pxcykHq1SmFAyfrFJlOkQhLpOs4x0PPLWp1EQAd2HuzB2ZiKtdugHKQDEi7CNr1yiT7Q+y49e
Ix6V0tuS6fIQxR+s7ndWFl3DBIGOTc5OFG1k/aBFLwEmhS4Nrg2PnWRqrFUFEXAumHLakP+T+PoS
hJrd5nxJlrp3ItJlNRvPSxiyNCs2gHxgPR8aHgrIN0etExvggRrIj9RZwVsEJlPJQzV0Chy26DoQ
zltWVQ+2KqABy3hVVXW+tFXzeYgcBI4qNSaMNV8PvbM6wF8DD/Mu7SS8Hvq5TbYaSB8ifE5Fh19D
Oo3QYiX1hRXz0jXO9r9ogK2i1lP1hHH1zSz1Oy+9sO36bYc3fT5//4rzg3YetZbo00g9xbo59Svm
fcbLNF2oF92FPex5bfn8iZ33N5uGRLyGOM+T1PV1UAcgtMY5+4x5zlcZV1ftuNdBc0r7mDQUFgg/
YoRqxIc4OhkhrM5s0WdTyoeMjL1u5nciEDd+5D31abpjH7cr2oIuaAZu/utXfSY++u3Gz84AijLm
RATxqsPwtoEEp4ZTcvJNEDXXfetdeExnhDFc4bwSKIUmAEBX043zErxSZFIZ0kI9lSqpBarYBmq/
iyAHd/6zmKwWuklae7d2W++7EJfEFb/tXrm6jfjD/OFjwh/w63xqN2VQeJlUT+heHkPQq1EczUh0
IDHbyq7JMGIpFEty4ltDv4sdg7ZZjQTz2ucEwamdZEJ3WVQ7G3PE1y/hj8/l5zs7m+krvdLjEjjq
STbVdYCRW6/Vu9FDF5VTciVuNmnsq4iVyUx7yiqnry//pzHw89WnT/WnvWudFbK3CBE8BWO08vqH
0tppSnaS4jovmKW/vtjF33p2hsjdPswMvWfEqd4q8B8iJVnJVN20HhKP1F0L7WkobGzIgqn0kh/4
rIDzYwD+/FOnOeOnn0rmolImMQ86hvaVauM3X6p3kAjBjRRXmgiOk3bm6x/8p2nIhujIPMoGElvK
r5cMNNELQxnUk2dnm97LaHcdPIt5NYTj/j+5lAuIVKcFgFPv10tFyGDqvFXVkzLc+ChWEAF9l6H2
TCje+usr/TAz/HKknb4l7e9LnY0Zp7XjxPY0vuTJziqOVpHsZG/fuv33tNtVVkz9xFob6bgJs2ZR
Yp3ycxWi3/ev7+PPD/fv2zgbTIE6lJGj4hiz6jVp4chxFH0jHEwSynjhPf7xK4HYCsvVFPQqzt4j
Pd5MLWnBnxS7fZhcBrpf0hj1EiCBhD2zMfr6p51LT/4aqz9d8EwXahXemEim0hOwH2KvvpWm9miO
t2RlrpzKekzw3o42AmUQoCVoT8XuVkW8idJ9MmXShs6qQfHF2erkpjgm23IRcShx8uHS5PXHb+qn
+zxbyYmHBDikeerJ1FRsKvHalNhtZH3fBe0BVuVc999y0hxzGnbld9oh6GHwSg0Jcukj/PxVjwLR
HZNL9zVN578NUdpKMBRRn2Bd+vVrSMsocWrb1076yJNJ2pXTk8irIunt7+PyKOjwqDJZ1pWcK5Lg
4/H56xf4e9Vi+kZwPGoTnwdax9nnSFx75Wplyg3o+VolCK6NKAy0rzVHHlcqpAO7cxXAnm+BUddg
yzlsGkRF9iF0oYRNNkXzzIjYNbCH0ILl17f3x9f2092dfcGJECOhE6F24jT/6JHCVwSgfwmsBYTF
R/uaNf6FET098N9fyN/P4+yFIGu2dD+NtFMmoxtVy9dtjAWjCy/NTdPh8fw6dCygwPHSXbSmv774
3jelNKDVn1JC3XNjH2bAA4i3KNEYA4uaVWgnFRLrydK++vqZ/tjAfHXps4eKyLZxMldqJ0+fuDL+
odXincAn3ln+nSRoRDVVIjyZMqvPoTMOCSCD8GY6hTNSbwfvm7CChYlYoqnU91EdX4FXFBdWiT9t
g35+PGevoYm6sskQbp7i4Xrww2PZ9qT6EA+QMXvW+zxKZ4l64VuYfvdXz+Vs3dVS15My4JVoeMXw
iM3i4NI6+6fxjEoPvQoyOLRZZ/IOrbS1SG3xqBOatyE44GBFCEcxmhtYO2n9YbNvLo20P8zRVK4n
y5+pAzihgf3rUMviwncrq3ZOavyJQfmYKT+YHhnmsmKNH/DZE/5VClbrIPEyGkTSr+Q4PpbkfYXd
N/A7zdyIxA0HYvku9eLFIRdycPL7wqrw+OkRFSVc9QGH2Z6Q3tqNN2bm7Qg5nWklbIIg2ZIGWs3T
MdtHonrU3HLpeC8apjxTLDtirxx5O5BqUQVyM7o7EgkWRCThZMAqOhuCdyRHdIKmPBmkWtZd0XwO
yN899xEU85pYp2VryEfMLrjCABxp6UqIlwYpQFer13X5GiWYO92MGV5/dFsLaoaKu7Oel+2HrSZr
P4JR21lEYaGSM/HO0183c39fZcUWpTcZGIgK/IIbVQ9NSo5pAdZN1PGyUMkz/xFDUeXmUrPzlSdV
f6bENR8GmkutvNMc9ZO4wmcyF3aKxHCk9KBX0fEnAs5AYi3Dqn2zRvS8zU3uKYdssA9BZG6MhNgL
E3ZHpX5GdU8QgL/omxqSmzcH57fL4FuoyAfpixEvyOTdQjbd819tvp4qzokTLO/EP6vaBI9XdcHA
/XXo5EMpPViMCmK9EDr0bdkay6qkqEdyyQKoJkkGJTRVuB1Et5c3ahnzwkmwh2ztiTXksvBar5Nn
J8uvHH/o50OvgQ8rjkR7fWI2pZOj2FBG6lTOYurdWaEfe13dFLR9FqWS3IJxyB+Gsph87O95jfw9
iiIDbZF1Ao9hr7LMCjE/e1eRLdYN+NGZI9ObRnMjckbXVXLwZp81Ft4eknjkGf/ybovjn41bgCmc
bBv3bLcVZ0ZnAmXQTiOnRacjahDXX6RF67EcTl0xXviSf588fr3c9Oc/nQuSIoubaFBZmvhCIAvP
skAejTYiR0l70b0HaSUXzsK/71y5ooPehZ0kv/NcWFzGJiqXXGinTnjPNpPDgCqEwC8SxYMLQ+3S
pc4mKaeKwhj7Ic+ytBDD3JhUgpPBX1rtJQXJ70vLrz/qbOXNKemaZsuVjELdFXa5dbAI9A+a9tB4
3bxHZaReYpOci4/5jn695tmSS5KU78S1xS7Lu1MbFUlHN88D8gYVd1OnKJeKYEC6062LqLj/+hv+
vYk7XZu+FEwUFwmweraUlj6rgwKnlzXnCfP/XTO191vQkLb9rYHtmrQSBar+nci/JWZ4wp6/XbiD
6Tv4dWH99Q7OFlZUiYODgU8/ZTbGRmMKCe6vkvwmqTBqZI96HdwK2d/AL/ULlE1dVGyUaE8w4zIp
k89IxdJ5qZxw9i3x2ULU+AlZcfZCBi0OJ96tPDExXwcv+kvyNL4F8YVdzKWrnE0QLtt7v3ekPNWY
5OH3EwFwR94WKOd/tWLx2w86m6mtwpZO7cHgCNo53loTEcrMvfJ427M6WxQkiF/ay5x9R+dXtM/a
I4ZaOfgbuGKyjW4IMzqm22abr5oL6tLzWsxv1znbM7VdmIx5x6vSNPwiywYdPWk38+wbUmOqE3WP
5vzCezubjP5xSdd0OJdxJPqhPf5ppvUzs5SyqNA93FIPT/bGm/ty4Zv4TU9oYzX5bzPpb2tHOaTA
clu/PPliFr+1mN9OyXX2SVCcoSyBOF2YXs91FPykX683DdWffpKDaFYaNIBOGfgQa6YCBWlnybV7
6rFDD7Nh5e2HfW9dOt9e+plnwzISITI+AlVPnF0pHOtEs83S1/ABabnz7jmb+O7r5/r7oORnUsX6
pz32bLIL0FQHUnI97zXJ5ulOIQYDNALAwhmYnq+v9edn+tPFzua1FqYZHa7pYvFsJKo0W6bZgngy
yKX4q9jTI6zaon9DHPa/vPLZY617wOUOJfnTcNvfjHetPpPX5VF+62/Fu/Eory6+x7Mp/K/h8/dP
/fGR/jR8sCJXfjdZQhXQrAvEL5DzyTmM984C6pBFasO83QUnvsfmu3iqLs0BZx/kX+vnT2vY2USa
tpmH+zbWT51FEdb3sbSr1/TylrCmr/Q+urca7+BACun0eSZxK4z6wnYeg1JbTU2qJGq2F97A2dT+
446ok3KgMifX1XndRK2xDYwi10+1Vl4x4JZ+NyxG4Ly0bkmqS/t52jJ12LivegS8nOMRhJZPCdFx
WUaKYM403YDtK6CDdO8Xbm4a5ecL7s83d7a6ZaZe5JGT6idBsKT083tyZr8h/DhqaTZXrY9iyNc+
9UjsfQBywGggPEe07kb6fVRmF6aec6fGX4+Kp4RY1rFM+7yhQkJIoXpOpSPCEas88Jd5+uQAqcBA
+EP6vUDve1W7qL1FeWx18BaIMdwmmNeaDWU3XjRTH7LEGhiIeSceRgPmsTQB/bk0LL17LruDnbIv
PbFoMVyaPRUqP8eBg4j8fszE4evH+4cCilApkxONhSIcseLZdy/cVFGsytRPBec9GzxgHyAHlS9j
Ot4SOEnR3Dla6q07OAubgI8UtrWVtuQTktUAziLpSdcwvZeADXVIzrsQyWZMis+v7/KPY+Cnmzz7
ZHpo9EkOJOnk2sG8rQ62/N6ZFxwR5jSQfhtoP13kbFXJgkQaMXrT0xTVpBOFHOIBxT+OKSh/N8x6
SYN87vmob9t3ZFGbWG/XOeGGpbat4u6mTVCb2hUpABHBFTiG0bnU4mEKcojbdOm1zyWmNEKE55We
Qv+kEOE6Bwr3JwcpDHmEH9h3r7ummIvhBkAI1tsbLd7X/lHRXAIy9X6uKgA0cCJ7s5ij4tePWJyt
bj9GNqcF7H0/LCHnsDjTTZ0xUQqDVqE+1+vwLlU1HOxFgtnFa55K1Vt0Qf/mZsWySsYdVehvVa0t
PZ3ueNbbiITjEzDtRPHRL7ob37HvUswEs8ixrtzmxtaL+1EnJ6Yks3HQvufA71Lzzk0q6KLHtqcq
a8tl5SWr3rBALF732Y1A71CYt32Cto4+4lyW1qk3cElQtMnqqaLDbho4ZH6bBhRzTeDaTv7eGOWx
M/R1SjWnKNqdwNBdRl19sAZvYVIJzca1SJylIoILU/s5tvGvZ8i8gLUG2zvO2183JqqTVq7XSwP4
rYt2ibpNjQubgzWZ22t03djg+pU72WEsH8/7lUdEsAvUpkFWpJhPMlWWNpnwjWsfM6dAqchiROMq
tbyXusgOkZCoY8XGroc7nB1rrYvvfN1b+EVyLJOlVwYrbKpQPgNlB+rlMaTRysK+CUXMChKsvh4x
mn22QZl+rsAuABubNRO18NnPLd2wqZuqdE+2kuFb0zlTd+ZOLwl9C7zZFMIlCdD16kNvAIOhjkQe
7Qbg07oY483YmksG3aIfrkPrThYQYZAe4f7BQKi5CWKVyKVMZqwLtv2hSaBlnezAhbzamX5M25h0
DLKCRKFhMLHjFZvcZ1oT3dKqMqDmTfnqd97rOOB2HseuodimLAynuBr15K3pCCK96dRgHhr2sIqS
ycVJwqmTNTM/fYrclQV23HIyUFveUs1fHHgJ4lnIO5sXlfjBvCp6eue0o/BDOVb0VMTRsvQJe7d/
VLIe+uYN9NgyVefeSEJL/poX2AZACkVOtkLchHszAjuCmKTU5GseJ7dSaG+pX9xX5BIbIzwSCO4g
PkUxb5xk16Pyn48CSJPvZFcNSN5U1LCJtCUWvgWBzKsCRrozDuR/Xvm4BYz4Zsxwjwrg746/ly5K
g7h6L/M8Z3jlS6UqrmXprNvqrW0eusABwNU/VSnIpgTyK6sFke5gD21lfMVoT4ivJmd+b17pDcQz
rTpoho+UqW9D9vgV2gHVncWcbN0G6UwNdqmNhnWA9D1DbjTEYs4hwQI9i23YT1rio4kw6qrwR8ZI
7WVrM9Kfx6RBjh2HK8XIGnBS2WOgpPh6w5QC51A/j1Z6rWTGY02Qp3Tao23Fn16mPhKKdZNgNFKS
YhUa9Zwk2/mAfXZ037oKgT+qqKE/aIDiScU60tU/pA1Jh6Z+R9NyR1DQNtX0fYKIF2b/8cJH8vs3
Mnl7hGvjQtLBJJ6dLAFdNX2aaNEdFeHZ2GbHJpCLwW3bb1FOexA9/ItTuvAuPXT0+qx0xVQN3fte
6k4YAyrJiqfPhI1kJfC9Raz0PM726eu7/MMuAAQvPQr8JnSyKa3/OnGJVsFQW6XlnRupsyJRV3Yt
rLks5JsYnWipdxUhrWDg5lUYKqxnBMsUvn7rSVfHVRIeXJwipda1V0UB1bwLSDeMHexT4SCh7rEB
gfA4Wtsfd/0vpaquP/Krt/Sj+r/Tf/WO/0WGflD/56//SLbnP/7SxVv99ss/LLMaM+Vt8yGH00fV
JPyn/EX+Rz79m/+/f/h/Pn78LfdD8fEf//aeN1k9/W0+ytpfAk4n98r/OxP1+JaEv/3rf+Whmv+u
myZj6EdGoMOA1P8Zh6poOn+m83VhkrF1AJzsWrJc1sF//NukmfpH/qmm/vukzILTSSoFKBh66f/8
nTd/bYG+ij/FmPzrqLZsMlRdTlCgm6dMDfN816hkQRTkabXy2hhwngYiFSPwVmlJZmynzWruvcQ5
gT/EfRRFsE8ECemRT3k8GoNvkaodC0d4Sz11SXQWCpjGGAFKCS1cb8VaDPeyACmp6OOyjdBCR5DQ
VrqV06ZIvyUpbOyWpks0qjVleWPc+v1DkKRUhSJ5C3Qmm9WBdpKKuRxHgpCjUq2XtjZEi0BtNNz/
qwBf5tVQE7oqI8WmLfOk4Hxal6zYs0YL38fUao85xf5V0VLd6tW+3/Sm+9nX5iqxtHltskAjgpB3
gvkvCMvX3inTXcTuCiwZOgAXv6kasWNKRjEXORg5P0YxEIxFx7RKbbIkiyRO7+wi3paN81L607Ql
SOgmEtQt/KN08C9mnQ+6WmvQFnTEE5u7PIHk3eGfJZZxxllt1yYRoUNYYnOpfra5fSJj9RX/MupY
m6jo3lkD2fZXoqnvMoxhVUb5RzdPULcsEGP5Qi3lqkrkFhnYJov0mzCP4zVICYlPKUktXG8ZSMy0
62+t0sYG0YPU08o3k4zv+Tj2O61IkmWsyaMumqcRASC2UWM3WGW/GyZor169Oq58z0B7UTfdlkFG
QlWebPqANb0o0pdUc7gtXQXojgizBK3XG5AWAvN1UMCjmH0zy2OBZlUuPDdeZb5lLwdZbIuA5NjA
K0AgdAF77aYtlkOj6kvA2Fv+IcaATEAiYaIqJPk8Plj5cKwKNdsJA0JLG31SHzUFfgZfEujmtirA
wKHCJ6Iezen0RkwVC3sYbRKIAwS0w22I440baiA/NRoWFUVJYSeLrki6VadYylzQFhy8NFyNg2/M
ms9K6XkPMu3vC7pBGhR5jZiIDWbLclEXbMycYzvqoOoMEVF+qEvWq+TKbkxIN6SqkwJfj1uvBscW
klGoZskwq2Fwr9shdG8Br6xK8jiVEYe6YbK0FEF7paLxZPWrXGBJ5ofRsvu2FZiHsbue8kZgJkY3
Y+R/r4OgWVpD+zIy1naDTYOp8F4y500qMeSeAhdakGUp3x3cF6aYg9vl931TEYmeDddBu61y60nv
HyWIBXqMSIPJUV+yyve0+mFaE/C35+hlz8yu7RaRMTzqBeHabu1zBnaV7UBrNbdoEDTJfozDYDb6
2MR1jw07zrfrpImvnUA7DE66B5xD+qTxiLqAbXKuENmRvBqwowC9FwcfE34LyFE2zkr1CVqPwHVW
Y7uFfqKHJY04EeJmkAcZef2sqJrrpuifcsV9y7UYWbHrkofhWKucyMyZXY71ylDVaB1mgAgc7bpS
nKXUK9LIan/r8qdA/La1VukwJNVjATLLENlak+WLmkN7xDb96ic09G3luY4FLWGNg57K1jcQ71FM
yHoG4KnT2JoQ6PPSh9ZaEP0RZdgS3Lq/18fy1I7Ztzpgk5aQWT5TgxPQ8GYmjBZuU9/ZCJ89io4g
lZqaTJnQsg+hDktAazepn9ZLzSd9uQPRgu8Wel8g3OuyzXdjkHxaQbUfYfgBX3wEmtRhVimqjVKC
YHXSdpa34Y0fBI91O/qkKXTrwYPbaVnzyEjgUOhy31UVuvAeRhTbsURWe83Lt+AxwB1Qnzet8qhF
3nvvDMdyJDy6cx6ckjAihy+p16KHSkTpouxSMJFYSBrKNXWrrHvdo8PeHgOV00ISAuMz9PxRxmxE
IC6J3C4JKMKqp5FrqEwOex0ivR5jlyMVDWagA6XIWeqj/xbqyUzPq2bF5mNtl/2j65YE2Yfb3qrN
hVpva6/KdkVvOQS8I/A0GoOzF7y50CxwrFBHziekkHSytVObZGmSrbki2Zv0eKPPl0xUb7pdNZs4
ta/wZ0NsM9DIq4W2LVm9t1o2bgmxjKbIBX1fWeqzX8OzIAYWAgns4SWzgZpq9sZ211WaGLNcsJ6V
JvhMojKMAZe/mRvA2XNtU4i6XeWoCLLspBtg+82A/KaxJ5BuoNqlNHQOMv+BqRIUxqhvyB4Hztxu
kRSnnvpB/iApD0qprwbnhnAdDLyEGiwsvPsiCf1Fo9yBP34xtICVc9I+PfpOsbNaz57HakPkq6/d
taFOXVJ/s83E4HxZv+QhFJLCBRXb+c6TEjj8ucx3ng03uY3u2araM3f0r1UZ8RVL6x4h9bgqhqqc
9Z2L9gHkCKeQmwwm3GzszHTZBfdxZZZzS/X7ZQcTTQNP5lqHoS5OplHk83BoPGDXfbVMWuU6cvQb
z4cX4ChXeZvahDlwjtB8H4850jzcP2mwCfloDN3SFhA5aAxo7ZtWw/KP+6SeO3G3VrpJENaStan5
CD+IyeOYSkwthr6M0/Iq70D36ZH11NvevhxREVHaU+P6UXXafRkr89KryT5Ef8ZXhmLAlmvPH9fS
6r5jkUlnfSbRYo7GzK/CjXSdZTtSQcWx8NoP6lGJoDtYpbr0lDjY5TY2q75oqHYHRxhrKAsjzoud
ygYj1lyQ9wahtfnwlOXNsY3osqoqxackv2/63J+XkfXq9TvMcYSHG9Wm8p+GZNiFqu/P7SIl+LD2
X0TE/kymnZg7hp/t//ofK+jXRPs+ER7E8Zs6paqHEjDruMDlqywLeH2ZxYatDYN05eN/cjz3Wz7z
Ql1d+FNiEpqu46iH6lzEhoPPx1jCLziqJIw6CafCPupegKw81aN+p0UmJ4cwXFF7vnYUBDtxwtnL
L8YVt7CIifCd8KQPCVi4uTT0eqmkjrboRyMhTPg5CmW40Qdx5cb3XYElS+nrTW7Zd0JxEPiLV/zn
p0qarH9oxgGJICxJ8GnUXfKNRBnCKjoYtWKUFXlL4knrXX9eKSJdBvrBcoE0EVnFXiGS3dyzNXmt
Aobe1Qk9wAmT7Oj1dz2tk7WRx969W96KyF2TlFLspInxJBw7quXGxmOztggUQBXuKJKF4eE/HG3r
yo5ddTXC22WMVExDpGPWgbxJekkqdG7bsKejaK510dI3AaOU3E5I5Xkdd+aTM30lveZtRTfkezst
nY1nMGHhRJo3IdIeByJVGEQWp0ZenK5hbAe8VSwAE0az2G13XS6SveJn/sLEF+RQYVs6I+d5GS41
QDYhoYOEvXyYLitGmXQ3hL+Rdb8LCh0PveGfisg8DqnxhCNn2/dOiKKT/BxBJm4ey0MKVt+m5rKK
rHYixFSPsu0XlqdDZjFbwprBbLrp0SS2bQVo5sZWBlLR+scutvu5bD+kItOZ6Mp2bkYUVzggzIai
X4nIU/Zmr947w/AhdRvGR+jc9IXFC9aVAwNp4/lABEXKL7cIA3Vb59kiXOfKactgzj4FwmXF0k5K
wNbklGpH7KdcEVcLV8il1tm3zqctG38upSjnNpmXLK3BEpPChtDJeDF8cJCHeJLEBVmX5kHF6DWa
LuCw4jgoLqhpt9iXZnrdpsFeJ0BDIVe1GaN5JNJ1qYpHv807EurTYye1cu7YPaC9+HsQT3If+QRj
6l6AV/Y60isMYX0LrOLU1+rBEkjGotumqB7yY9WTI2c3j3bg3ZJNI+aq1zTzNaJXoh4ta+s2yoeL
o44jCHcZ+88V3MrQLw6j3z6KQbt1M/t9yN8d0q1YZ/R6nqnNxjbiu4rCNC5J8lMHF8iSj09nMNpF
DzAB99RHkNefralGKz3pweJCGJhRc2SZNHBPE0JJicTG0do0ycrWtPu6ygk+Ms13q9aO0HfsWWBq
VwmBx3YqoP8Hw7rv1VuZB/ApmeiLYcegfOqTdKZPFPJKe5MiYc+O+8xv9RQm/rVSwlFy8++j5iw9
C46SEuRzsy1YSoLDaIb1LA00wGpJyc7Aqsh7TVC6dJp5E91ISxH46LUdODYM/ATVsEgPN12tvZYz
dcSdnHD6A8f/EEX+FUjG/TgKRHQGtoesYzYS6o2JrI0Pxd8ObnZXJ9rJsr0ntbHnQKxyqGhBPbcy
j/xdnsUIuGsW2t7IwI/v9CEeUAlmT8PwFrX6lH19nbTG3HPyB7ULYbyIXWkk+rzyymoeS3HKA7Vd
mVLb5l7DPMqXuCxCdaHm2nYMVfaAWvFaZnAtI46HhsO0EXbWnZqLddZy9CmNFm+Mn840jh8KUYsz
JYTlYTR9tzO6KVRGH9edT3HTurMlr7jq45JJI/8+WOJQueOwaBXOt0qB3UZ193UC9NGdDm6anW46
bLa0moHmGB7zXRbNmtFPlkNQXqvx1M+i28OFF85gDxtTdFeaDIZVaVCfaxXoRw9D9aQWZryQeB+l
dwxFv+1qu17SYpnD2xgWteA4bIfauz9EL1VdkK7MiJ3ZgsOhp+bGshAJbtLIXDSZyXTz3mqVXCsj
G81A0kaRXb2kCIN8kvCyPLMYzChsNbejOlpp1johY6yUDuiW7vuoWwazBlQ+xd9Y8aT/9rMEtitw
0qESO7341nVQk+HUrfLWWccuIk178D9baXyyh1/YVhEuWltLSEzSyVzHHQZQvrktRROsJG90P8UT
BaKGAznG3SIAd7Q0hohIzi7GSObp8ygCs5WO8L0c1pTM8N+lWvtrvdPotCJHXnAso0ZYuyuhsY8p
+J01q0GOH7qI+NLLPtSWgQqi0HADe9E54oMUTb5wS0vnZJpn7Ea9K0QsQ+HjMibtBLbSs+rBtm8V
BQyoA1DXzPxoVQXgXekodEv9wTPYHrtpqiywf2cHd6oxJ/5jrNfM2pLajay8eZXhDtKj8d1hX5CE
YXrdVNPOL0PiFDrDOjXk3kxKRGC1M856p5qiJJh024hFTek4NCiue2c0I/F3DnwNZ2ZwathkALNY
ktjBFBVFdT/hKCc4pBfpf9F0XrtxI1kYfqICmMNtk+yoVg6WbwhJHhdTkSxm8un3awN7I8zsjiW5
GeqcP8oLjfO/PbOikC1IyANNaWapU2iM6n2kiAQF7ExUoyScoW8wYgxIF5iPJm4LB+1H0b9WsmHZ
p2LSO3cNApucV4dFgntMFt4ZLpu6DcKuLD+qmpZMSA2Aj2/8AlS8Uwoxr6lvt6Fr7CWNusk4cthk
JQHaCPdlbnlvNLGUu0ljfTVyqs4JsgDseURaQOva1u0bGp8iR2fk1HrFfCTH4eArIuXKm6sMgWLD
eTOfZsd5QQ1gJbZC2aRbWSbOSFFDvQo3LlMKcVsT928nq3RHtbAkomjzb1DDUXgGN5LKG6zlOFzr
UV1MTB+1wk8oTcCCvO7UsSrq56lxF7Imt3qfa/lL/ja7dH1ea4eCYrQW4eJMP37mJMOAWxPUD2Kj
3eqo9oftWJDlFOnWcrlsmqG2ZPdu1vAcYo+P5O/V4tzZhF++dNX00DFWeCVi9syAyQkmKgtKftmg
/MiYrZh0yfpVvR7jLGdisRenu9DJ9jQo4Vy2mQ/c4JVqUJybaJ8TtMBaDynDrmCCSPMqp8GwiNpi
9pj1gldigL9Yuvt9mE6vnp9fsgoBdSGKV3tzq7gvjfZoVvUHGQvFsTWInlSbTsxcHFOjRyldyQ88
l8Wh7jIjcjfrJluqfCuPXBH8Z3fTFG9V/xWyHFkqdifiQaBg5X4lwGVX0153khcWfy/uvQU8vCNQ
lOeZWpT22Db+n94f9rI0qtM/XMf2vzAQL5Gd8qWsJhIKnPC9N4qz9Gx17LzveWJxJb4zi+GZOPJY
0vJ0OUnuInAniMK51Ke9nQdffrPAnthQPCvqdvYDZe9KPT0D4EfZkGZ3AVBVHjr70bL6SLQoeS3T
R8bNgr6v5HoMLPXMm4DY75CyCyI0RhIUeCkxrb9n3bM9w047vT5tulVHzkkElUT1rR3vRRJcdmtu
cKMSjwoyaT30o3PoPRLkmtHqk5k3STZZ/qGFSFNqbh7CRTVJVhJY2Wg5HT1F4M08ExM6h+vGRstt
bRd1kATWseyJODJ69byEwWmqq5x2CJcNS63TnttcJ8ReyE9qaxw3PJiGOZwaiZ/HzZyVB5JUQVaW
U6C9vb119SUvoInzZk3SeiPM9PbtPEjgx0puQ2yH76ar09eCzPV8XpLNMN8Hct2JsMurqGERXeR0
dXkVPPSb/Qau/DV2mgaJmkN5ErSnl+FKqoidfpcm4VJD6e4zz/ohaP47s5iNNgLCClpH2+yxr8c5
mVz9NOf1Db7JewKBWfywUK0RUaggnyOaJyqiy6A6GYrnp3NUd+xI8k2zlkGJIaxd1TuP8v1Qrdll
ousv8OLBmNx912Z3hO2MiddJmtjbsMHN0KLn70i8ID3x0tWujOey0pEjMnGR6pBlWXpgBPlVOpMV
jf3w2PNQ7evtVuJEFqhT+SYleBMNlnhha9KM9hbTBKdpks48gUULm0zIUQ8i9t+iTHVWBq/zoiUa
1So4v0MqU/h2cPdBadhJTQ95S7rpdWIkzMYaZGUCzaH+7CEd231jG6fAyeeL1/cn382auG0ZdjGv
vICOZIeW7MHWp+qjGNti7/TtxbAIds3qBbtW48duKfzTQLCrqFLm9h4Zbp3rz2FN/0rd099W3YxH
vQ82xBwszYaL4BPn0Pnz+4yGAY3QbeKwb0qEZLM748St3kTTdMxW06SCnRPUb7vdSB9J7Of5W2+D
5BAhWsFl2Kix1Bx3a/ExhYICVKba0qrm+63QHa3m9rcf0r8A0EbLbUHPKCPxGrdb8+XM5i9HpVNU
BKk+pFPb7jIXEHUW811uc5OgMvJgiLFmGwMJvuGlckgpx8bL/OHpOJTzcBVEi+/ToOxiSVzvzlrm
LmIGlZuPSlYiHGgWTeHLOJHQ6FnvSC4mAAyodJvX6dgE5XWgJbwoPUjzYSPqrnx2CtncdstgZ1qu
ODLcHLagkQkxwTktDSuMvGfzEeVezMpp72bb/vRMOA8thzMJdYNhdm/10OuXbc34PMuS/Pt03fWe
l5P8b+2xyB6K0c0QTD81UBO+IIh4oz5NAXImU8f94fQmSu7KrZPedTGsBNxevU/v2epOsebmqNbA
e8j89dHdiiPNu+IUChqHncEWkdUrPzK96VkFPmxNpuy43vSlaCz9MDTOc7qEzrXSrnFHz8132raY
QGwGb8PB8jKZezZmO3JAWk5WigQDELK38/Iwi8mPrI34BEIHJgABhszBcLx7R0CiTxpswOyDCOjj
pwGgh7ANQhLyHStKU3fc9zPf2q0wflH/4z32Rtefi1r+2chLOI79ndWSYN/zL1guQPQzM8+eALjn
+yqk23Yp61N/C8o1Jj0f8di8TB1zmLUZ7qHG6gDZrq0kgzmRJm9er9nqQ7711AkBuJfZfHbNtKX/
yw0uzTp8tlad1HhV3lbTsl8MplkW2rtOTeH9zOs2ypbQOy5UBG3MPHNlTVT+Ws8Wkc4vawoGZnh1
HTtye51AUp4kHfJiWtvnrVorGhSqMcpFq3ftAoq72eIBhmQ+V8qAQF7NQ93QcykJZDgZ1fJIpJyz
o5aii5TBKNPPrebgokwJXPrOzEnQ9kSTJqXtJ76njcuQnqm0jEs5qKd/X3jZ6GhYc2qAfhbFLW/5
RXVatZgPg0EVkdPQSdwZ5TXvIdilOd1btVU9EaiYcr4gxiIY4dB2QX8Z0Y7QjDxz8blWmKqyyK2a
5lCa/XnT4/3m2CV3rnUIhUGmtpQ+o0cwPPGzwRysvj5Rf/TH64FdsZ5eSmIR7oRVEuK5sMDYwSNx
WBAzwVy8/PsybI8bndz7RuRBJMZw2afK/122+ZFoK2RB1SoILqrypJ59ePdK7uc1eGm9sCa61NQJ
ApHbbGD551qfWN3cs3clRNe6I9115ywVwglWx2SuPXp1V5bramRAC62xAgynTmEbBsGtEnzMW5Xe
5VkX3CFMUH52TXX4sxJ8faj1svdrbTHiW/rm89iTIH5Er7sdluytK6ftMLSMT4M1LnFnTCN7MEKg
JmtqhgZnepjlygrsy3N2k4wKEodCRhSy08jJrZ2mPw6u+1kvvModOXzU9ojgbvHLmBdgdqJGOo/Q
VlQfmDwJm5+HnQw9CNQFnqkVwLq4ToMdqg8+HpaDgzFjIkuHo+0KpByusnZuXX9gCp1oWWGes+q/
Y59VD3lICk/WOAVMhE2UtkOc/NiHpxDrVqxJNjVyuzq1drYfRrJ61diU5/S/ovcGIjTIDIFYbS8e
QYkHlyibI+P9vlBOffYzYyfkvJyzqvrp+hCEcLiXNuG1ixqtpDeskhR69UEvp3VJc9M4abQTO7HZ
L8WCAMzbwnuuOGyctOIQg/+uCaYwIVfySqN39cuWrPiyIsVraJf1CGa2xSpIqUu7lYfP6tro1L0j
tfynhhPtIQ6AsnOQcZvYDWvOubAASNqF15jUsj73vsyvdkdSUT/Flt8i7r65WKzSNmJ7Hf/629NA
YXbCBvIqe0aFXh1sqhgiREIu1cdpPX3khl3vRn8NODmMD8UKxQCKFmixJ/sEK41xLdgz4osdp3oc
OJ4VNVRTsDmKvz2Vv1jbtl+56/3XTENPk+VyInuxP2er912GFNZ2kuj+ze+IzR9qhkULRrgM3Kd1
Xjv8xekYozpuEfbI79DCSVnVwdGUgJNqIkGH9hgZbSZVUpLfwN8oIA3L4MGltHSPBQ3TqE9v2+3X
AKnvwkQVpL0bwkVGtYIppw5syxL+bay+TBaTCtGVPKM7ozX+bJWdHyfzL1uWflj7ABVMUZyAzl/n
sAPU1Ew9k/DdI8sdMRvZ71LBdAfmoh9Sj0i8ibIwrryRx+aExNQZmoBtroxKcVsUNSu7EH9Ybzok
aOLTMMzHsZQz0K8JYux3UEnlH6IkxcEDt8kntRtz4rc8aUEe3MD1YCqL6BYSu356xAyfO6/7Um1X
3gnD21lwBIkXrH98KZ56l8ai1dpeDH9gRUzrH3bPXeul6jjOiHuJ0YpbF74rhyS/aJH+TsUt0MxT
hD945rHpN/MgjLveGqwdxntIkyLF4lmYaVS4NKsSAWjHNK+QDN5U+butKV2YfNv8Vd8SXsYDOFP/
EHjkXhJHeOtUeBMiqF5XO7tHqp7FYw+QPQxWcOfrcE1KAYxtEU52kiXpY7RaW2Tkzctdvz20vi9P
uH/DfbfIJp7GFf4ys1QSZO0Tr+ciWbWtT1PhGQ8zWbq+smh0J9Dtkg7jR7gBnZNHdVCBzYk1eN6h
oaBPpKV3UZwxkWNxRmGVtSiWZbbOt5WYa288ddp4d/vzksnHZapAHuH/eVES313t5ZRdJ8Kud01L
s5hlaJRmxXimxlAfK1jfiwaSJUZtPNWaG4GkYgjHJksylGHEqFXtZVYXdzHCsyrs5dK1cr10FUOz
HzCGLyvSOQx/HJCfUpT2vnen3+kExLPomF2DLD+3M9gJ/PXy70vtkDfHb9d+WBuwSWX/lLC05yJ7
swobvnxai9uT8CpLn7AYYBL2ar7IqnwrEdwA7Wys8qvx6iD9OTRG/mdm+U5yc401HxbtEtrrIAKb
9oYtIn3elhNknXec3JvA0gIiUvP2FTI67TuPV8JSmjKq++kN4YPY5yJ4kt02Uf5kyP0SIuRoIW/u
dNuMxDyFr2VDKZGaJX00c+dc0hDQs93WcznX8m40UpMyHf00KUXWr798ZnC3UduYP+HgvC3VwmNV
+H9IF7SQzbRhpCD8on/fqbEykbhzAx8MYH5ZcxqgpiLsEdxUNr1VSI4Z5dXF92g/LyYYNZdA8MvS
IuHzp8tELSGYVmEkvYRSn1fQKXuyfqgDkHvRev5hGaqHcQL6dqGYGVmyh3/frxpzwSOQnhqG2cNm
jFe/aKeLB+QLTNYENA347cXvHtDAaLah4KR6W5yb25eejObcq7LjbfI9Q2SNzKXnOqyXSAAFc+B6
wMpVCDMLgnZ2Jqflv+rWmDe7jzRj54rmRfszpVVTZu58kMrY5S9+LqBfolo3BeB1xhJuStZ4OYxf
Fk9IR6Mk27pzyOz6qa6n8UAKWw3sLPy4COyaP/3/L2PLAFxCjxzG7dOmdy6Z8PbttjFEZKH7ABW3
6yMQTn/UQA3S3MeD+2Zv43hAYFVVfn5HN+kzukdUtxuIt0i/PDV8emWL4dIFanUEtRVhCwzvuNu9
1XH6S4tq4yFno1j5/MBGwuXArZvFk96IhqhuSgIUZiQT6f+ypUj8Rf4xdeATWN/bcVECGZjL/Bxk
LEt2MCWFhxbZQooO8LDde6n3plQ4HM3p0t3uQMQkSwyNH+7GbiLHyUUDbFXOLjWdms5NP6CUB/Sr
196z7yzW3nHXg7f9Vitl80v9yuVfLwj2JmgZGy3xhv/CqI69miNJEvt9S9rA1aFFymiG8yJo0Q1z
VGbaadSV4l4bHK3ozpTUADErgLlQX1vbkQ+9qZLFTv1LmVKgWasGWEMMR4c2YLC1ZYJ2zOqkaAvY
Xao/IlU6MpEkPsti8q9DVnIE4AQTLO2oqCgXK2kKKe2HTXERnWJ68bR4FTftnt33HZBfRUIur2fm
KiiRNnxceK9E9Jrwm+f6uTWrZRcUzppwZxnXcC4v9Wy1T6m3dAQa9PBauR/ynlqbO5bD53o2b6xr
MEAvAZZYEkx0o0mDPK6BVV7acAXecICNfy+GYkXYMr/ZA1EMVgmOOBu72SIbB6wVsrroX7JiAQ8u
WHvCgSDEsNrb7vJLmZY+l/nwNvRzDvVfPcG4cnQq8+Rj1j+YFJK2mRvbLWRdt6Jb4n/e2TnTaNsA
iLRbelCiM+OigFzxAb3OXgOgA4gkdk6ABlBrBBb81q5eXbAPLiOFeP+V/kDMGWVxh06wafz7c1s6
nP/9Uw5geSDVCsRYr+cqYPoZof2J1nneOnu5MXczGgOY8NE8y1yAh0E4J6KsUHDgvNxYb4028w+I
cMGFg4BQfi9wjhWe+CP2ipXbziH2+MaHuNhIXt3Vh59Yeyfa0uzdf+A2SY+u3yMGEQ4J90PK/miD
djomRLE/LrsRxMwXxXl+Djf0h0FdfWHVLnYBZCnDKqemU3j70S8fhylND80W0La+1edMmm9KczaN
842Yh/VYM/zbpO2sZ2LCzKQzs2+bwPQz0ootHlgjd84IjO+ORGvSOI3fywREaUN4FKpumWyHDBIg
snCDIvlCmZQV3tGkP45Xenueg+DJ8KmBH4Wnz/+ub5obeyW3vZvRfUjhPBqw2//nEF3Eg46O1cRV
hpCTf9rcjkcIWU2UKoBWtTRU07qnTGhUYqBPejAfwoF3Xr1xQTwWkrjl1tmVqtUnpp1dlztAs52W
pF1nck8Z3ntm8LBSqBRRHWMd7Vbo84yGvyeo59CRy+Sgf6hk/2ddQ75lP9Fk7EiAOCaAHB2oqe2R
J9X4Q8bBW1ZbODODYebVsLB04c460iYIha5eqzwbUNE323kx+g8hGG0rJK7nZepwradhN8ZDicKg
zsp76iOZ0MXTyPZ8+nedRvIKzu14dFH5JtWm/mCCoiK4YbIZHrvWVyePD8N18gUNy3ibNbOniY+L
JH4YJVmWoJcNz4ZNG0fbCiQ7NhtDYIpjo5VOgEJQGDR9dyZcD7mJ776zCvJvty/5WFDfBaRJcjwH
0b/Lz2SSw+pPRmKXhGIsK845gsh2xe2v9O9L0+f12WmDba+4KuCWw1n2xe1PDwcoQH75kZNQGpVJ
5G0Q26XCs2tZrT4btgW9ghzTAOw4G9gxE2Skn9Zox5213c/cxac1e1vrbLkCVfpxuGwmM6WY7ot2
CA4mBQpl5iL/CsR1KTa0pAOTU06Z6T0zLb1Heb/tpxa8p13bczp9QMCV1wVz1dnJrVOr/eaed9y+
mOV8IdRSARMV37WQBzewinsQhPrgI1Ai8kOD9CiooBubf1NGH+tJYIP0qt996+qjscnwalaFd3DF
+qcGaLjMM2YtKsUiY3Vxa6xmVNpFjvQZGQz+Tj+5QTn3WYF2W4XqPvAl/Fk9UkoteUT5/fab2CQh
1c6zI/zwDm1AZNcpojELQEEVlIeTaNvsKRAZqHh2152XVwsR+gPsgihJl2beS/PBQShVPVP3e9zA
FvJbGzcti0h8Rln/lC7Z1l6HSEEE65HdG4hdJoY5BnD5qPV00/GYzuqlrC7tLO5wCzO5lCbUUyAV
SCi+6LxMhlWkd0XXrzENaIyHxHr507gcHXf5buDxdVAYe4P2d8xl+0p5ST4F+lGQKT3Xz1T5INZV
5mWZM3TKQd1fQ8964D/5oTjmTD/3fqAdTWUqrh49EDPJ3Ah6sGt4Aa8zHLOULySBo9Lb0gfoWze2
eHvRJ0eaGCmjyg+fS4dz1vDUubeIVUFseli07LCmEZ/tBbmOfUWR3q8uBb3IzLXfF62j4ibwEDCJ
R5tpOeZ6ZnFIv9EoWlgNfiDkKjakfvrmKOTWxdYTmyBXMIcKmELLO9l2h6bSS1wYeRp1jv/gZl+5
qTm1EG5R2ocu3AzeMg+QCSUDULSyomFU/5VGt1+m5UvXweeQW9+WME61l6FsK1lT05x6vALBrsPn
6YGzwx6qXQlZvZtuULLl3Rdra0WIcJfDCY1PDYlR/jjrTDFq06BhrRELsIxwlJp/qL1+Qcj4h2Nz
60lO79BL5r2FjGorkg6F/ybai90PBfJzQ+ynwgUXzB7Sxfmv8YC76hk+agyGLwRCMXw6sbPurSqn
Kn7JCpu++a5nTd89B1NUNxDsPpMyKruaQotsG4CPLJB8k6Dy8SKEiu3JfXPt+Zhql6EIBVyqjacy
FSc7pceTwzLF51tEvt39qFSc1YaUMlhiq17yOFx9eVh64e4Ddk3GuufJuJPG2XPs78E3PgKlv+Q4
vLYIWVvTOXh+/56m3FL8YAAO7z8vZRErZuQOPcbfZtQ40ALElsOVaJQdxRqo1GkNG1tDx+38A6en
kh5dVzRo/V/A9HywxPRIeNZJNXX+QkwUmoU1ME4i1K+5lXl7wTF+QCqtEl/xvDSBwfgymoSggW7M
FSrEFeUFZZsvGVRNUl5DGs2idijPkvi/uGudnIB0TeXKwYSVS1RuEp5so1V3+7In+NovD8tc0xpS
vs7u9mTxVEZ+Q+EchHGxJ/vevtuC7NX00+m4ZasPrkFo5TDIv2PpWkm7PK8lf2TJRRh163dT2wDE
4ydsf0YaNS9O8/aoV++Qt2ekimWMguRvRsS6n2KPAvDsve2E0wkIpDPg7VNEpugafKilW5MrGqiu
TmxzpMxMGYjEhN+fp7S8Olub7juHc8HpV302e3MPEGJG2Uw1RNgvMaYYAl+MnBZAfybskS3IrrZD
TgSU4bTowudaE3NqR/iV88TbFqRBgLAINABz/fGXawGpj2SzoU6ijNkx1i/UqBavkaM7il8k6UUE
edxVHAFt6/4ayC3FM7pLfRx0SvOOQoOZzDZ/Az2HJMi5t6D+EAWMLaDsGdDgGOgZrzhPlFDJ7Qaf
3K67kqBOSud40YOfTNhZdpvFlzo3m0jPhh2Xdq+jfGmLyEtn+1SYG8xcvZwsta53G2tS3FU3Ubk3
LAAjAb0TDquxLFlBclPpS251932HAKV2dcIz7B8GWxOt7zanprhsrvtYbaWNIonLv5Jl4S1/ltT4
EvqmePb0j5N6e4gP3jjSusy66vftEsTUAeN8sO98JsS9kwvC50Ni1WpUikYBJ5OivlfhV5ZRODoU
V5aMgYvDhZ6UBxmOmARCMgrHQewLWx22XD6gHlxjXkQuLef7kKY1lGQW0d590rN5l8XJUcG1Ifc5
GjAaGHhUwxlSW63vhEsDh2aPKap5YsTYj3iFdDPxnq7k0zJmH3UdifH+cSbhYbeE7te6eWenI2a/
2lMp+DZPCz5cUJ79/RKAwAM0dJHvcDOVS1RYuQlNUDRxXTs1U0QaXMrfUz+glWrbs6mAbQwVUCVt
jVcEWNOhtLLvBshhbx4GwsNjAyEIHT2w817/XHbhLy2WS6llu5dLudDK8QCQFZd8qJENj5w0OmsJ
bpO/sjqtPr00QNHk5tuea7hvzJVyp2mlNbLe3qZqDkm2W/14a1ykFemzVQQXLFopaveV2LqtOc2k
7d5NgdtwvFUxmXvBne2UxLpVGfBmyVHpk0IHJIfQh0QC5I4e9tJOpBlRm+sQYy9CKjweK2EO+8YD
b6gNo2OirTDOZn6PlEWS4T0szl56uGIzYB/C5vHqeDaMS4EpY2s79cJzhv4M+7P52c2+xAvtPZHq
70RybfkdSiRUFZ1xRmDzjabEXaotIdLv5iRGSDBnHgmgoORzGEzxPLDWN/wbtWlNjFzx0k/BFHHz
oaIT9WHLgC/Rfe+qcZ12aUoOXLelaCpuCp4aL21lPtVcQrYYfaqGnpLlyfrK+FwR4iM6Qva3H9Gm
H2fzjzHNzlHefGttHkb8NXlP+MVfken7NpPse2Y+AlWuvF7yszEuY7KhSNtJDb0QAqzSHTRexYLa
HFYJiB4MdrcAMj64AUEmdYtZbx7y+V6vzUjPo5qSLfzBA7adzFIfMqpgwJHDO3eoG4CYAYftAICa
ekCjk3fXt7OfmEJdyokAOuq9txplo1c9qjYMr2l5mTM+KnwHKnJH191Zarqi4T8WjXuzDtDvib6d
CgmHhg047O3Fk+Ky4gr6NM25OiyKJkETVd8ltT2me4lDuuPsoibRvV91yZI5VNnn1ODmTgu3Olcz
L/tNaZoXLmax8UlPXnkxatmesw3zhu804S8bUhiFFuZvYQhn39J78urRS7NW8/qLmqLihGcBZzuW
Ia9oPpH0/VTb6j2GQgyPo81LPMieurpdPpeA1tIQtdt5G7MJOTb9lGXxE7K4fUIEUZwWlnTdMGUG
VRbcCqAHRjCCRGW11A/4W+ZLufXfiBqf6Xezfy2ret4WfoK0h5nNjx8BzR877lQjSZzrg0aIcF0b
7sgO4nJngSRfpaJry5C8IQqstsw8i/8rxzWWeeqzu30ULJFWijBwC8z6k2D3yjD/Q+dkP9A4nuL8
5QLPX1M7X4o8bQ+stvJQLxlzphieNmSA8Tzmwyu5W6fCoivcost5qJB/yGL48Cu3odRHeLvl9vPC
TWCyXxfnMptLGm+mBw+GwO7f386pc/dkCLomnK1ZH2YPTIz6lsVJT77uzWsHv3X990+IgJ6VmcMm
pFnSBxTeqsyf7kcyGhGC/7bSIY+rWZ9rZ6yOJQdEIpGi73wHV0a2zkcMN+VXD+kUdz1aoHqGWQHT
ZGHuHNBj8adZ5jxavPO/22ri/XvndtwPsmU6bGYmTcErO+PJ2vgp29Rig/SQKGHNwNozGqgwnPq3
3XI5x62iyyYF4VzSPQ415oXJeA1djIlo9R8mv/rSaMLjNC/xbRkyTPplRC4+U7wD428U6D9L46fV
qXnJCcvBNoeFEJw4yppjWfRZIgLfS4KSsbN0xr9ItKaTfSsJCzFi0TzMy7pp6AspigemaLI5M5Xf
cQYcw7l/Mbf8XmdFnhTkxJHeQeirqq31kPJ6XaT4sWY+h2Cb1ivy/hpfVUM4Zc2BPdJXcx7Dd8E3
EJUtD7jNqUYb73NrrBFmTOvFd38T49A8tENx4TTYm8Xr4I39Pgv7SxBaSOAcpffEOeB4mwR69zlr
78Vy5yFId4q2e1kCpF9OcV9PHjUqhdKP9k2IPDLJ9gY/xcrL/tQba35OiUVIunUcfwMxAqbN/S7U
jXMJ5t6+rL2veRO3V1PfipRWr3ySo0cDkgjO7Il/URFk9wbW5KjLhmDv3wqyU4ObS9yPLpgdKZ7i
glf5rljz+9nAh9iM+H44pTiVe2O7sM8yeFtVR1GRYJHv1d+0ar6GkPEbkWK2o0Y2j27K7yjf6EuT
Ja1i9o0gxa1y7U2jf2689ldfsQoQQjJdVF4fMRAjkcUfn5i3Dycry/plNM330qjD32iiiQLO2vpa
Iit7DIlzF3C1Yzd7n1lP2JM7tDaLtf02UMtqeCg913/XfqHcyHXNBHFY91siwMJoVDND2tmELUXg
vs+XB29KBk5bik6LO+ApckRyjHBb5URGK5/N+hTMygV4gMV1CIatABKP1MJGNyS2DqT1IewCjnqm
0mtm+P0QFtIg279Y9ui+mb1ESXkb9NusITJrdK70+pXIJ90z99/8Wlhv2hTA2AuPtW0DrkBALwww
hvTidg2wFHgt6TnbbcX3GXVE+533Jr2HvnNYagNL4Fydc3vCoZx//3vVliZ/vDK3G3CpTsjH7wtv
WU9WzhjszsN9OpTp79CZixgv10hHlimTmusTDga7awts4Az60EEVUfVkIPciLOUwSLs7KPhwTuky
jQybDWd02PcDabw4WUuGev/mVUA0TEdWbAUsFMXtHuDa3eAP8Vc0Ym+X2Zu9NgWoUIm51WBhQRjL
wdtxjo+O8SEcYhwQI/b3jYdk1KwFfSVW+OE5y4dbUa3rje9MNyV1i8N5HeSz4y3fmeOj0eB4XTrG
9WHJGVNvUTcNc2e0camK1X92LS467NIE5x0mjS29I6LIHAq0607ZUKJytyyMxe6LhfVz8eFsO0Nd
UrcJGeghh0pZf4qwfTIXhqb59hmHVVjc67ofnotSv2UpF90RvIutPAsiL29jEmnozwxI7r3Z+bCf
YaegVs+EJHJQt0KGnzoTN6W+6ReC9DsooairwAo+fXs7d71hv4ZNGFymiaFu1Gsc3g7sRSD10p3z
S4ZsOMTmuJzrM0dp39DeEOb9LqgsBBMF6J02lH6oyQhNlB66Y5kb42H2C43Zy3zPBm+30sWUGMsM
Jt1RK9uaOnaLqHdTZMIDrzJe/4CMlflS5Bv9osL6IS3eP3Ik9TuigfVniEcFSKSl/pgjIS+ohEdU
shDC1rDZpDgHs+oiOSRo/DJ2jLTl3VZApefrn77iIq0CF3TeTfstbZ9Ex9wAI/ntB69ZpcXHNrkv
xJkykip1L5tcHnr8lp/oowklwGVFPZGPSsJ5XQ0e2H//5f/4Oq8dWZVsi34REjaA1/S+vH1BZfGe
gICvv4PcrbtbrT79kqrMcmmAiLXWnGOOXIz0fh1IGhLXjRVqBFpxldYcBqwKr83w7PSyfEbpSZrX
9AY7UGCJgDbgWB/2vBL2dTvhx245v+kTcAQfAsS2DCCspeVa3s7uY+PIpVtDRLJ0QEW9jibJzvkI
7avEqc0WJzBe1Z9lvmkAPNk2NRmXwmSIaEZ0lwhbyZsdt7eohYqHtC/UuRNTuAzqnicUcjmSzMnO
xGyhEJTBzfXnYyMyGbGWYte0kI/G8kEPe3spHeI5rVw7KedsaOxpdDwwu2piy+LZmvkmB/TmAiU8
VjI5DLQCUPXeh+H0UNiqfNNTLovERHNwmFr5VvBp8qmhQUXNtCmqlAVRSXPvThlHRlQiK+9Z1vW8
u4mt6FuXAoprIqo71qhXWY3Bq0aLcT0aLsKPNNReq9AGbA1gIq2DZmuO9k1ONYZGqZIbu+xtGsy6
ek3liBu1celhTZ1FfS61sx7SuvXHdzgUAZWhQyXPtpTYrOgtL3T6Vb37ZKPoOZHZUC31LIrf0qb8
CP3inBXKO9HPkw+kbd9ez6heNxhskfXHyV5mr6n2++fhsNK3tk1vFYAS+k122F2QRlur8d/cOBS0
7P32MtCWWvQyEG/CjmC5Tll3Tts+uDfq+BYdRZI2yQIhDhRsW47U7jw/Th9Jg0RFL1kEejPOnbdB
td+E93TsT/W7OAQcRikr7xoNVTJdbB81ySt4Q2ZcWoTWCOPfQ5xMD1WgX8otlWV576ls3FXEUCNc
kg8dw+Yth8uwoszbNLDZ2O9OMIpSNv8IqfzX7iWtRPMU9vWWNxzhhIjQjlQwfxmQsQjHEI0mVK0k
Qd2jtQ7vhoh5Zh1OycXM9Lc+LJk4NAxgEospILmRVBySazNW775BH0xb6rlO5RomeIIvqOcTTpCc
jWIUSKQ9Bg8OU5LrzdAysvpvj12/+/cb15/7+9jfu//42PUb0f//o+vd//bY3z/1j//t+mv/++f+
21/+x8euf+rvf/v75//3Y3+fwfU3rj/8H4/hFKJ12Cl/i4FXdIjnRi7LCflVBg0NLfaJ9ZqKaDWF
ZOTRa+pZFfDy653fn7LKDjGRzF/mCV5kXH/DcMI8hdUmyndq/pV/+5l/+/L6rbDCvOkGJvC9+fcq
w/W5aJOjWflH3cJyPOY6qjzps/vVLFSTZvQkDZMGzNz9YAQHJbUgvDfsx+J0fQxTfXG63vWmKtx3
8DZamo/oGfVwPHmSyl4NerCmJapOSlS/xYAcw7LaYDP4wxes9nHF+QFtvnLLI71lQuwErf3Q/ImH
plwMwURnxqC1GmnZAIDEvoxD8GLAUUPANJ0qtPlO73KCavveHQnmyyjXwtFh2Uxegcl9tQhb6Z80
yXkaU3Mn/fje76ZqqcYEVFgdfQTWZ13pGKinNl2YBNUtxunYATZYtYaWsjiLtZKqwZMhEWWXa7tF
/lHM/5zPS+AVmoUFFF3sRAikyf0VJsVshZKyXWUt9NPAmNAKsa4zE9TXVNJvTkzPx/LxUTnwFH3Q
IVZN3NtiWQ7FtAblYi/GWh6NSql1FgRPuypHbhMA7KGHVG+HqTvbMd1YQ8Xf5Bm8B3Tx8/pLKuwP
9JPsQ93VKJOcECJNcvZt3jhDBLOelJLClfmuS/RXLof6yQN7SIqoxr5v+h6TntoibutV2lRsuIOD
tKocPKf3jfRqndjK37GMnlxbOiuXOUVKgVgzKqUVOe0s1PUSOpw7v406n5Eg5hldSEODvQdc6hXk
uMf9gB9EA4DYiVvXso9o0pp1kXYJgjp0hX0VIvuhg6cYfTNJBdHTa/VDCbWIEAk6tE4szuwAe1Sr
7rYfMC4AEd5GJGosstB9nDK4c9JCG8SwlM4uheDcg0DhUze/uIwvmRrDXSSsnaGre0AmYBokEqoo
iy7KNZxF7cXvMM3IREWiTmoCR23XdeoU6yiGyiBHJgysYeMU8oODC2m24JcMBvx6Vw+8eQlEI4/C
rCjF3pkc2nKpEmiZkXUGQJ2J6JmBQzzDs8munWqHN9iJUS1YrdGssEltTEQd+6Zfaaj2cb5iEyao
PKJZ6YSn2OjJaEWC6NFso1LAT8hPP9A9QW3DpIdvqphJQrqdkvDDJ0hzTWOLfoGb+TQU9Hels5Mz
WvcQz2ewx6B0WcUzjcUzFnZSHHU/9FdJTp85jHjp19cfNTbFxvV+1s2a3oGGHoSWVmBa8sJ3zGe8
57bbrhtT54qUdg+aJK3Wdn/qGik5WamnVnnDEkIMZ9zER0k14axUTc+tq7Fws6jah7EBCdH7u7Qy
vnELgoc1o3jPAbFvK3o+AbVyY9GZg1SqrSepblTp7wMBzC9rEQYSvNly6Su6E6XM1uLMEAx6CCch
IbspMk4km8h2y9FbBmjzm47c+cRTs6DcFr+egJ+JdYSsa4gCm4FWClIqwont6Tks63jd6OXR0cH2
0U20VpQPq8yDT8TWvOIqOU/v3BfafQ8l5nNai3we2jzHt3p9Zdi9zoQ1ZeWeGBOyyjJF74bWoQ84
InEC6dDEOIXQ4b0jri13tq6d6IaYVduwVs96SaXuyfwmhleVR3qba9vLJcq4RJ2sXAyQHpJVX/kP
w4SeMJgYvAg9/rM0XC/7I1DklebEKRUUoTkLCa7saHDBCSlkVkloOujm0+Rki/i2tCePsga3qQRz
urIQOoaeZiFzrg+exZ8uG5gugRampyQP7ruKCTh7xnFpVOPRAJC2o8/1OmT1JWO3vRbWpzOSb0wj
qVsMOjq6LGWWTire8zhiroujeAt0XGfWTWYuPYN1AaWGlGMSTDOrI7nPWOBXIhdWzaKid0TKIA0a
rrIgWl6qXLZzfyvd27I7XpfF6w1pH7OaCbblvFK6YupBB7A0/v2JP9+oxq/SiD/skjPZZPp4CkaM
uJoLIuh6t6PgPl2/yrzBP5WqEoBa+yff7nJmzXawnCLzZgicN70e1M4hZ9HNC2qpHk9WyVvnAZPY
ygavHie786Tp42czgK0aXe0rirx1ntg3QQ3lVAMPZHLRxFuwgJeocwzFD+jAfJ4IV7OEmURssxDr
obdzMg7nxrHvPBU9T23EpMjy25Ocb0YdI7mmo0RV/KEUM0RXihXGvoF9qv5YRMSn4XCc1rY5CBRr
xWNoaS9u3n3TkXqqDPiimOEIBArEkVSrSfa/8xBr6wTlCwTFBi+Zu5mG8TOfKSBNY4l1Xa/m7IQF
qho2F2Q1LMZC0ZjIWcZi69ZJ3CWBdubBnBecyu4pTRP4FGXcbAyHXqOBTtunMxWEXbyWXr7wNYad
GN+Rk2PUbWmxbXp07GlcPDKjxtCuVe3aJkDh1JUK+FPQrnQzE6dxvsmRZC56J0/Wk0kQsfLycBP4
70NhFCtG0RolHkjqudUqKI6XhhH2p1pCsRPEbcdBxjCzq9OTgGV9yrUq2YvMOpBJeO7h0DF+IuYo
YP53YiePJCSGG26p81g0P/XsHr3+FTnQE6n8x+sdGzHYsmdHtWNaeklalh+38eEV+A9VCtRBEHLv
Msitkqg9xaPVnGaX/KlXjnVwBDSX+X02x2Skra/jqYqrpZthX9NFAESBaOaa7ukUEXqUGxpkv68J
+/ix9/Xq1CBpYW5lrLSYxlU1n1eDYT8aLYQSosKPZC35NkXDmDNka9CJnZL5X+cmV4B+MB9rwo7G
0glR9rDD0Kf500+SGlomy7I/qvtkCu21aZWw9XjycwO3K+PT9c71RrZptxo1DUsoNrhd3sR3ZG/D
wlC+u0xaZCHXq3PPNKTWQdGZbspqrcGT9feY3nc8S9KC5/cV+9h8tQrHg8anfV28xkHLT5ZWFic7
dVt0bhmmoqZ6jL3J3KKBrPehG+yEz0feCH9a0YhaZ+YYHerEkqdyvjELIrlHTraa+RLeqIYFiM0L
9pnvpllmOeI7+l/IPkZYZH5if0TS3+lOTrpu0VUrdKoD1T4KzPChn1h4/RKlgpr8vUKTf1IKNgwp
YvNIXoHhH9KDjE7pMDKVI2OFCykkHuToWJveozjbOJr+A454iw6Betbh6sfWebhlGn9q++5sKvYp
kF1W1QxhynLIVyj1ZIpLISxvbKFV2yjuviO2I1bJbM/zQgLr53KBKHdchhksEz3I73NT0TBzeCHJ
XFXW+raatOecf3j6e+PDcjiZ7D23BVceK+4hQiQoG8sgZaPQSQC7QSb2uWvjpq/OVawdxlTSKcbj
i4kA4EyiPbVKY9MW1AfVOvY6n4b7Jo/Rw1XeKers21HntNSSbFW327STyQGxLJM7cZNjhN6xMpPh
NW+q+vw5QaK6zCCcUDSw4F+P7tj12KZgjN4hqD0BoGESn31XOp5iCB+eE9gM++wPZ3CyrRnCFwLd
u/fjaRWirF0idGBD7gR75hQGSEP/+/pHxXxVuX51Xdn/Pna9a5qUEqkr/vysms+x60/8/YX/+P1q
PjzLjUk2XeEb2WsxiHJbR+W40QhKfK0L/cWCM3rn9Vl9N1Ukhs8P252tbyobNMT17uhld7gRSwRW
xBvmhNhfH8ZrD5iDvdwWfEez83zePbKLhkso2uGCrh2jsIUh0cmt4XL9xt/vdt5Rha19vv4ojAtq
HjZ5zi4yove/PyXaJD1UtnuJx9K8jHg/l53W0ICf7xqqw37liX5VJIFxqfOmuBjES853wI+Yl+tX
1xtwx+x6UlTU/rhlppawgPtogwsL2vL4rxvJ4HwnIjQ22Dynpu8u1x+43tCZsS4tMMlVnYARKTqs
OZHtQTnoXXHB4/AELvk1CQfmJx89BjCi2YujVqE5c1LzyddxgOiNfc4dqh0cpM9/a/hr8wE9H1va
DsSmoHRb1B1K5yLGoBGDPjQ7tz1i0mdGmwOo6+Y/j/mmOUgDXeyfryyJEHJKGSjP33WZB0H/2RTZ
feggkdSayl95ra4O15uBRWxpCaCZfu37h1mJQJ2sbzssTczE2V1NiM9CqMMzoX6DT6+lO3S9TU30
tV3k1ocq7tYpQL9dM9+7PuQVjLskSm2tE84qst6t2Q9hun11gB1GIes3d/5gPrGBPkUGAty8Jrz+
+tX1prHa9KBIlqymfSVpCRdVM63kLEL18sHHbEWPErUJy0doKvcAjGkCkNs/963zQ9UYYTAufpRB
0TqR1Mr+1JaHlDb4OjaBX88P0Z7ycJDz4eSoKLZZaJYHJXN3BXwI7sp812VfjRA2B/mDi8dajHPz
KVCxvgs7tXXGDpstwuBWVs0qor+H2A6IQs1eg0UFrFQkuM/WvDxwccBvzwfREPNgpb2z+scmzlSL
15yJOSBtdNymnMPWr8dIWDpnR2uYIoFbWSdxPZ9UOkeIjPex8UsFiMjJjagP+jHj/84OPKsoqkPs
uZ+maSlSZmqm6vOL//MOiKeqA3wawkDfMPx66isoR9cbYhPVFsIPDkf8Z3mCUBRf5dP1A7jejCmq
5zTXnwMn2jtwgJEhN9S3Uc2Bt2sn5yxUluyQtKYld+VdxiYQkaj1Eqr+GRQqwQTzG8OGvzxc32xo
nmrhlJmHXBqce6w529G3XgMPE6hKsYRwCDvWtmwDLu2SK9PcGPzbGatlVoMBMV4C4f9mJV1F20eT
3QChOHjsO5RFd0aFwbeR5o/Xf80E2t6n2vbP85gbfyTmttPS8Hu5y5Fh/UevrO1oaNM9BxxllNFR
/+5MNc1ietK2G8faCE07TWUsNwn8ztw29unszWE7Clwril+YxJeH60Pd/BWo4EqzHq0MG0qQOm8Q
U9AOpkkRbSauCtdrgcTdgv9ufqF+AviDAY6155QFqqGHSx/aKJUdg5HYgzQ5hJW9DJRRXEZ89RfL
6HBOT7m7NpsY6V3tnAGixEil8Itq351F/x0iPxapxET6T3SaBTH5l9oTj09H6ocIXxO9ewoi3/3A
jP+T9l1Ki4SNOEZOVg5zBNE1wQlMOmooDU3QqMZLUa7nwqqIydsAQG9eUsUGf5xLCs6rte8CLTOC
5F83fTd+ZkzCISVBQR1aD5wYqa0bS3M+wjF49BwYI8GoomOk85bbWfA20L9YxHoX0NV7a30p9ugZ
t1ESxLuqCOGO9d1Aicvl9RCyk1m0AZUAY2G00xrGGvlL44SRTDA3Kh5x3wrO7wlQxwjYmXkkecVQ
jkgeGNhY7wwTdz896Y9SYgJ2x9k2r8B7TFA0g7zDAlKONfaepqFNhVMri+U2HPJhPwbNbcVHsCFb
EjmmDmjHDyck25N/MFMTOF6sHX3HL/AKAFgqrR67ctqB/YB2x/7y0AC12FP587vzgjH7dIOKPxIA
1W8zA4b/2F4a11sJRzMvUerKC9eMzWAboD97CQwOccRDBZKPjkZFRADaKqYPE7ZPFOTeb5ajlenz
rzbsofQkFvVoxfKV9zHPHdA20tWUFqCjM8J6z3sEmmxpVcFQ1ibmw9J6VBrBt81IfI0kiEgeFibN
ar0tWszooNLXIUePGUQ6XL5Ose1vq4/QU1smonedDhmIzdMLGkK1HW3QH4XyFdfcMzjrhOmxvNG9
TyxaVobfP9dmzAuds1UMzXwx5Ppa4utbGTSpakZL2yF+p55ByG3VxZqzBZcbeLyqhYwSWcOqs5vX
3piHI1NpYDs0mVtiaskmZg3SDQbW0s3QcmYpg5wGR99S191onrVE8DE3RxSH5xj9Dnazqvr6HWAe
V0TmncMUbWy9s1GsVuHJm7lLAqOx6Ub7wp4OJOb6yIKSZtHmGgr4hu5GnBzpOnItjeQ9rkuSOD0A
6gVuYltaBG404yYDq5ZrFGy2Q4JxguxsGqxT1SpkTbn/7DbGcNR8sc9kC32kh/lR+8jKhWMn6wFL
S6VwAdau9Ygw6JWW9l1aC2MbulO9tCxYfqHtQEqksV57/Sx34aTQgDDaQdRjZykPo2Y/swQgNs9o
oE4aBJCcHQUNAjYP8tYyyU0RSKoDI/ePVV8ciMglejH1jk0bPUi6q9TNSPzCVDumKZcHyo/x3LsS
coyG08OVCS0xMBEbGfu71mzuug49mtZh1hmMPclbGmzd8FA0M4ErG+VO96Mjk6H2kKawmTT7kumg
i1tEHx9l6H9Yll3cVg1koKRFPpXLo99a5iIqRHh2kU+sDOSoeCndm6DCXuHV3U8DH2ZRuIEHBQ7l
fZ9n0cZo4/d+ki76X6c4pWlU7bqKDqgKafXo+e+UVi4NTJNm9fw04tMQRF9xwvoBNSdfw04AbleF
TzVUCESNxPpMZJe4ZaqtcpJNmOSDsOU0r6hbLeBcCtXLTD3aAionPDioSQqOAmNhEAGNO4MJY4py
hRexMShQecX1jjLqkjOm3CZ+4R3GHv9s7maISMEbHzEDBFZxotaMdk5pvI8Gl0g4veFKb/Wntu2N
nZenVJIktDDQBzvZrh2Pxb3o2WYWnkfRV9K8gW0j8ljHJVFUS4/oJasV94McPp1UQKM0AbXldDbG
KtmFPXzsFDUbOtmi3WbFpZb2sPBTEZyjm463XRTanQvgmZMWqRACD1oxKtu0jDz6gUZaLwm/sHc2
ZTWK6knHv+e12ySJDp6Nmc0bPr0SFAXzBX+2BR9I6nIWHe4J1LkpvsK8XuZBfdam0gTVIrO15w8v
ObR3A04PaiEDEq2ZAxITw03DqXjDKpVats8IgmfXFmlBQrWtNqnC3eHF2puji3E3GtMvnwXuvQa7
vsEwe8Hf5II388Br1HjrqEmMzSDZXufN1md+tqfxx6jekHBgJH7n2J9ZNsNOM+ihGbiXtmlurATe
a2TbwGgjdUAyhSrAnRhAwS6r2Dy5mtUv0oG4pMlJSThV7l0WV/ej8J7RcDcKTQDw9pKxVwLhGpn4
lPQLVaObxqb4jAHh3CVz5X871BRRNH+f/bD4QIKTrrSZhElr3MdBPs+vP0UzU75oFKN6e7e7Ktpo
uIt5b6H3DhbvSxfXUAxrfwtkvD7ner7rdWtTSAehXpGRIMUFSYBzIEg4etT0m0ZgfrVS2M9jCHRg
Qu/NlQ2AH3UFnyBxDOjpwdd2bQWBGcUsOGmGXjUSoNsA3G86+MWlz4cN7XjFlX7Sl9J8DjGjsHrL
7wi9Ne0MxSwcX2A9fcUDGFd36p60SUQXe6jPlKWvWsD4SFgWblpiZoBCIV4LofD6WneDyR/TN11p
QKFs5HIL4E4Ujktbk096B3k3AI6SafY3XazbwTeRjxQQEggJCzJbHguQ+y8dmrww889jOw0vgyEe
u/olQpG27PH9YlUr33q0Toyxs11oQtUjdKpjj6YX4EkQVzOAwVJZiHOlhmTjFc3esKwz3RCFfRfl
7VhqZ9MbDmUuvvVJYDIC7Ycypd/Jvr+p0X4M7e9kEgVmdOlmBDHRzgKTQVFyVEI7ASX7QhhZ7FUs
D8Atn21Rv7iluqn34+A85qHHaZHFNkZ3E71Ujp0nlj/CDfND6Hm/tEJD2b6yhCMBctGH55FGkWnc
DUNy63JQLzpdfiSAFBdV0q+kSG8oA1w0Xx0aWb2uN6A8b+pGh5QMbwNht8awCl1+1Zv4y7Szr40H
m56obbVqYTcqW2NGTkV0m9fWbZAhXsPqQji6jvHdOKa8/7EepWvcVA8I4nBj9ByO1oNRG8bZbTzo
kW487rqQGWgF8lmO5mtv6/nSxNTWU+wAxuy3QSVu4qH6wMj3GHAE0o5RB5Vov7V/nDt1R5VaW+iq
6z59dkfqW8yZJ9s9qMLf1eq3GdIbixJ34Xbqs9XKrUCfMPoaqQA2uKMRx3RVQQrrcg2/OEYoeIPI
jEFny+InzjlDpZhlE5+0mmQmb1PGs/bQffuNW65ozxKchn6w82uI4E6/Fm3V3l1v9O62to1knXje
LjJJd28Kax9HdKFGvM471UX+vdCtezT0LR9MYK56ikN6wRf08s4JefKW4IIE55d+nIJmOjVd+pN0
EyIpJh6txxHAhRMmqEg+x4JVTbec5igKqhxMuARvlA7QI48JW1PTXzVJrbew4cEppF9W1s8ccMmz
hf879gBKJ/TCJoTLS+UEWE6BzEXMHxbKRfkmbO21QHsIHUdPUEWyvDSmY4Im16u1hd12aQT6qht8
tXa77IWp47AWbvQSAczr7TdhxQMgVNe4sdzOAZ7YEiDStNWWT4/GgIC/iXAVjawFILFZuW6/Yz5P
rrntrqWAyRcM7jfXs3JtGuBPoK4hMQNAtlHJCC2BjOM4VA9NxIS07Oxg1Ssrva3b0Nu7+J31gcwM
7Nq70Ccd3g5J97IL0D1WRXevY665cgycI1mETKJzzBOzXnBX834HOpa+joAFECUQNsm2EmGyzDub
Ju60MoBL0WYhxyTteP2zRNLTZHQU5pP0HePgh5YF7Kw52xHOhaGP+zX055Mcxls/wNXMVtNb6pBH
Csbem34CujBhP6zFRAiApIWbJukDhK2k8e8Dcz+2FpyYAAdh67vOqq5RpjMN7wUKTLYKqy7klAL4
qBnZXgvnFc+AOU+IybbOw59cV+PS81wJxRtJpmFxGWtnXGURfWo23nK3pX8bsyOFaJjuoPsRIHEz
kU8ydDoblzr5zjCoHTxRfQjM1AgPOYTcEyNQZo2y/HJrE0+82wKIJqcOhaeLRAzEcTdgK/OMH8di
zGJIYjYqGgKLtPLdPek/lCnkY9byo2khAnoeG2nglPDPXqVjTOs/5yQoZIQbPsf0ISyLG9Ehoshz
HHBvve3sixL/s2I1WTBqucvt9AAh4gX1uc10kH1KM9i8XnCSoVbfi9QDiJbRdw5LgvNQ0/LbIOcD
tItUV41bgCMB6YjgDIoxlLUdBpm1Rse6qBkQm81JBW1601P721W+8ggfXFZsDkRic63SOXGKrD0B
z6r46OWvBTYJRvBbEgWUM6PHmLtoVpoK0SQ2erjt9eTZAzi5DrM7mYlvw3FTPkTqr5oJdUWfCIoH
JtGpN/cNaG9J1AFKvzjYgHv8qW3/Qcpp2ARByqZig9meYRSCgxVqllNXgD3rErHskLVs3BbNbtPR
LYgF3GrV7PNe9kvFrAsIIy94Cl/o+s9+9/ANW0HC2Kt9GnV1yp2QT6aSWEqzmo3TeKB5cR8VMMri
yV3bkuF92n/ZdfxoGOrFCluiFYg1s4ffxCq0dfCsUyxJnNuFxPfj2TDB43FjZJ8w0Q4B3d31xDYN
ggc6/XgEjZGh32bp0T+xzL23cbVz208qIucc4MlOxvRnMlhUqyFCCK4fVDkw7WC7RXbKJjJwz7jI
2MkjHHlX1SYPit9wiOGyx6JZBiMXeTonTGFq/j8GJpWaoJAHGj7hZR0j53ET42CEbMMKhlLwXn5w
C17CMLtYRXTCF0UsoUnMaam9gJLGHTCFuzxlyCUch3VRvuQp8IEaER12KW8DW+8hz6W2AqBDFyaj
b13QWTbiQ2U0TJUHRr+zSLrIuq1ve0gGUly8jtn4yxJUG8tGsaeytrT0hQIHElamHU2TPzdWL0Nk
UgFmLFR6OHMb+qe6QZCQRJ/ZwFPEwffYcaUeEvdZDUir9RT8vkAISkrRdmyi5oLdKl9ClLYoD60c
e52apYMQqmhQGxSYRCPN5tm69HYeqZmqfnIiCBC5obZ502654N+OZik3cF1PbMvdhXJ8dkLMBt3B
eScJk7oo4VV0/ok2yqcjarGeVLvbxV1xEzQYVgmHuSQZqMwqjt7scNjqTv+DO+u3iuO3uGp2kaa0
RZ/d9tTz1oQBwqkKEEN28FH60UgCGSqCNGZbntBn43SdjHcyan7HcWxZHWEY9aMNMc/cVIHLAl1/
W9pAb7UA0c5I6uA5vzaNhoWjs8+fjwGbBVef2XGj363RxH+JvoQ7OFqv2YATu5+Ql2VZf4yjql6Z
bObtItoxYMY/Gkz4kvN8Le2EmSl4zdblUisFYhWYtouYd6Ga7JUzIUMY9fCsqvp7sGKwIZBSsszc
ohdbp3b3kIlqXFHphJ4NQmuUHyxLT06Hcndgc4a3QpuDRaRia61b32h9nqI82BBxxW/bHhsL6qaE
aTb4ZN5ZXXMu0boWuGc8nFJL1+2e9Dz/RslFldjlzyPeB7NtowUhN4+trzdsH0q01gnruiqIqLNk
8jPTpfxJ2ZQhsjpZQbUY6cM0eg3pq2F2GMEdCH3wLV7CoQaJ6JM1eTOGXbsfHbPb6FW1LWJ0KjZu
+lAaAN1KHAcgBlDQpw3i9Q6xuZe2084zsKKpBKybNeNz+7aBAna0pI2BBP3sojdUdBAcrKgQGi5d
/bANm2gvZEJjEa/KnS0OmqVNX0GiXjUnfY+6VtsLMbTP0JTnfCa/XRnRXI2BlNG7bj5CvWXqau3O
GiKCcXOpb2ozAG+lW+HGqWry8l5LtzoR63FAQY20wPKodJSGqCY4D/TA12jw9mM/Uq/43ktSI1wu
caK2VodMy/yNnPhpEvYZiQ9DaFB4wowJ/qDaltH4RPDj95TkTwW7iPla+1k5HDBWXx+1ybi4pEuB
Jtt4wp5BYf3KK2uoypZ7yZIJHZxoqIFcc+W5FoP9vvo0qCTLmVIaqheDeeuGjZHHEQ5aB1eQUyNe
CH3UR77cmB3N5WCaDg5FDnB8h72Y8RabOYhUN/rtqrNVJ9rGGOqNzGlls34uhEo3U+rNxndJS81E
ISTN1QByZiWM6I5cWQR4inXf7PcDwx+6BD5OeUHuaqA9GNZPnrbpUlZAyiIW5zKlXGAgHiEE0r+Q
9twrGy6+PmKkhHohvOzDz5rmWMLR4dNKvyXRyqghkyc1lunO9p076ELeuhIW8QzSwFED7rvYTGWd
EaEBqH1ACkcPggB5t7bWEbK6NKHtJ4PtlIenOiM6qCReZNDjC0g5DiIPCiKXZdDPkqPMqWehVPGm
GkEQDgFipRfjOSjdeAWZzVrCOyFW2Iov02DQFSCdcTT1b8+3eBGl91zXgDCo9OtdkGlfxGNBv9L4
RJqh/sprwctGqNpr2VtbQblLwi8GaFwTEoJhggbnEZgRUF2/fU5frRifwciuzIzKOykMui958WTM
vRRjJnsCtt+dp7J8sXIDt0L8VvcuGIFEW9OWOehCoYcxvPc848xGm3arN+6jySTWcb6hpvDP0axB
UbolcVcCFeFq4JXbSdAnZz1Dam8WtB5BHIYN8TOu2+w6G7RvClmRcWqbdLhq8vEYV+2+j0xo9C5b
b439xyLIo0dLQQwlWO2eViEtKPY2iXId4hUad1Hnh0ynqakl9CtHe96iRAuzFuSrNhVYliA4ORmG
IwIsWN9t+raRj0JkYOc8CW2JeOxYV9lFYSO9CNwzcJkezCF8b5i6bIbaB91f3BgRU20YQahzBSdI
2n+mjKuXQI1MMjBudfwTWgCqHb4YjZWbskVPMQSwaH0PkgeUqDbq/e0oa+iYOuBGYic6V85IG6Ic
yvLcxTR5mn5r5Pj6pwzNm0maVki5QJP6vhnrreZz0SmL10C3w0OCiiuecxHoc90i7P10jrluErwZ
q0/QWD/0xvxRfGLRatak3NF07jVCAxL3HrnVYUA+umiq8okOAQAI9yxZCGuYA1t8NwzctPFEbu4m
sAx9LZ78sHtBu/DcajBULTYGJZlKBNPpnw7g94vVpLscfzq5uiMMwgGV/6ZvEFMQnr11Ev2523RG
IJcDmbBEicHxY91dtF305JJtEOl6fIjYYaf6qul4IwfzBslSvMqL5GhefB2gWq3h5CzyS9wjV6bW
RXNUT0c0OuuQHv82iVCFMk/HvX2ba0m7HXrzXQ+sdRc2pNZV0Dz1WHwVTsB42v/WK5RbrlPC1y3F
A0TBgMHQLuvLxzYW/8feeSxZjqTL+VXGak30hQoAQbs9i6O1zJNqA6sUBa01np4faoZD9jXaGLnn
oqu7OtVJHIiI390/f89CJ2AJRSrVT9gA4CX8SOwjQ5gjmIfgZ47przXCBTwRnKntsLIV7koOE46J
XNqUaQT9sRu2FLjcGUMy0jCjbxslhCGAYixN/80b6S9qAkrmrcA9MOUYmGdG7tHFdlfb9R7Jd8od
2zBc6+zZyBjkpiGL395mPWKwSTb98atjcplQ4GI43so0iNgyFdyBQxGgKAE9WE5mUtfT4sCtTNYL
KTCbil3GTDZGAkWeOZ1O6Iuzl/u655v0ZC6MzvmOyG0Jtb15+ZAx6NN+daFy0iWJ7Dyj7TT71gsb
cKdQDrWcsoHgzhURwvzo/bsnWGt1cnxpqY0pzfQJ7EC1cN0y2eeagJ9rgNdpNA+eJjFuJ36JvObW
Kyko71TekF3PFnaOOcyDcAlo4zurGASPfcpS1KF0Z7CnJqB4KS0I8QT51cFtlp3NDMBWiXCGBbGf
oGMm/wIz5blqgd6QLT7xkG3J6VN71LTaMiuHTZfD8Mop1Nx4hbw0mngn1BIcE7f6tPvxV+U6d9Pu
zw7uxHJ8DvW6ZYnVXoOACwNny64KmOcXlb7XlF2fiwMovg+zYoUvuIwa+dowbWIVxb53oiW3jTZr
eVvQE7cDSjtLaBaCQc36KllyxW0cUf/M2YByIbC58WmCZ3rKLkfmS6euzxXFTK395NF4Oa+p+TNz
BjEpxqVFZ9XfcRlGPHCqW9k7l9KjZK7Oa/jZ5hqyDfZALb0nmb0BnK5rBtkgnpV0xjOTABboWgDa
tIxAIEVKBMBOhc0UoY/Md8pD56lnp2RaDR77ejr1YHuLSr3Rc1GO9guVsB9j1F54nh89Mr5Lemog
1rXtNmryI/gj++FSeasx45f6cAJS/RIroVgVHW4tKIMHXezN+rvpR56uoH7jCdpqqlOij0rDSjPW
stHBshnFUxtmP4GDE2do82Nhu6wYtHlT6zkH7gqUD+HSPfdQW2dmMa6VCtQPhNoR+wkokggDAnvW
Z0MtrwL/QEELV95zhycA6M1b7uNQm9uFgaeVQgqmD1phnsOBgkg0lmqlavBF8zjqcNDma8dVFcBa
8pinFLSooCaCdGpXp7AhR7Sm/PqlaK2VQ08es2FKShSGJmndLkJJstlVf3VZEZK+RCrSh3vmtm9h
E5kHM0apj1HJDYXDGHPjdUvcdZYNG0nH7gpZXHLTDea1bbBkEJzJSpf/sn2N6bG5UKiPXCYishd1
uYixQmFt0j7KXGFll+dzgx5lRce5Vql70XnJDI3KMfIXROB2ZpodD6uqPrsVHYZd8q4Z0aZwilsO
sNuWnFoNDfUrF1SlRpQdaxEXuIBtp9icx1q3c0fanpyrrYscak03MpD9yVpEWScsl4RDxYUnuHwa
v993VvWElEV2YjSQiYV1cyrtGOJxYFevjEtPGm/p0odWCpFfn1E/vJZwa2AnWLSI1touaiFo2+0D
Ylm4zhjgzSQ3d8d6Mgfw/+1FRg33wyTCAUtvZIdzYKgvgCi0GQ4Zl9krtG/GqCuTAQ6D15wWWkVu
iX7yYPLgD3petQldA44WBU4QojRuMxG9VgpNhmi4ct+W6gXrOSdUX+kr10vEAK+TxqZw0Gs0nQBX
1/SHpVH54NnVsFKH2MFPmsL+crk0oWw5zgIrbAO00AMmH2EOYESt8B50C55KK4+V8lyUKcJVRdle
zdugVMMyFtGedQ6qi5F6qOI62pRDQL0PjOJSF+4vihLlgo1YMR/AM+KS9ok53MhrTeQwSS1NgE3W
kZ+8I19FXRUbxG8P7ASirqyq3WAW/Qy/Dsy7hB0OTZGkfhhLgnHu9oSK4iWSisAuSSe13i4ClxVr
m+N+baq7MBgqKiPQdT+6UGtFIKTFVFi4Ac1kyNOxWezbFGqs71TfvAewBEOyIo2oiZRw32/s+gs0
xkpJjEubsppERLRPXd3udQucqtcmVH4lb93IBpRWMIU6zgbwjMngSvjBp5J26dwjXgzX4TY0/avu
6FSP0PPsYk0hCbN0qtyBU3/n0F3NCjsj4SU+vYzejKFV954SbKR+x+rQzWq3PyGxDbN2VZseZBoD
FLfBmlEtmOHVYQc5OL+xCClm9WhdMvYFtUmzMAGtleoGANILAHTsywQr1GbH1VSu65HLlVZyWTyj
lMsNJb6MY1blWF0sWHJ6Mm6kaOkew3w1c60p/TakCHb0IiepeXSZN+vaYJxFrJ/hV80Dno+LAtYz
pqMMYjZAr6x9A9PMwWVbn7bJGtTUL1wXT1GEGu84sPicQYOSR1Er+29SBZnHOLsigmlYxooHOcXm
urFgtGeQ2rR/opiX4CIwjFHCCRQMYIbAV6JGHuB897XK6RVIwvIjG9Jv2jDyOeV3dzGoLdlkAnNj
1ci1XmdPmUqCL3fEJIwgt4b0bmty2BeeWyzUhqKUCKqR8Ns7NaIJtw529bmbRatQyLNFzaev2MtS
QwVqgvKhl/6ncLx+obaUJKcpbKFOvI566UBcg+jha6+paV6TUQkhUBmbKJIHJSTI0atNyIAyW4sq
N9d2VbgLLsXWfw4qXHY0Pvwyuav0efLaxi6VkUwC04vwj2MVv0gf+xrddTx8cQzk7TfJ2E/Fz1cB
xJ6cisqwUt81XF9zvH5U4Yn8KfQpYO5d9i+/W9LQGjQFLTvSQL7wWMoR8wqeI4hoCc9zUGC2+6vr
2Jp3PvvvhrBR4A4frDwYYtrcEjInxlsWc0LXyHEc92obhbD4LSYnYQsGvkdDlqWeXdSlzClM87rs
1RPRzylfsTBgkNZwFOY2O+glzy17yWiVrUrYx2yCR6RheFC2m6z0jumdZrH7BQv55GZM4oCabyO7
U+das7X9z5DTBgpEsSDA0JBWpx6SKxBPkVfgaCcXXOfuu0GnHDaBpU1U6dy/dRRODVkp1g53J8wX
EYwkV+KdpSeNKij7lKRXfCFQgJ3wTYcugwuooqYyoHFTWNYuShr3YBncKjoG07lVUcCiDyvwuzfQ
OGYOQrrCXbcI7E/bVuVcxbmr9Hq2tbG8wbwto7XFzboMu3tBqWlZaWclHhBenGuIbWfpC4WuRpXs
niOir+l+SuDepmkFwTuR9lmPMBZ1+dZQ84onOst9UkIx+xEonQGFFBTBsNlG+OInUwStdXKdU4E6
9xxwU7YFragl22bmx4QOWN6vFyhzGZ77UsUP5/UzclPGsmBitW6K4lNT5ZGGEMZFkus1c43HUPtb
6CuCbpD6VlXNlQpmLyKjlNq6XGMwfEfPXeDgDbZChS1FwXst2u6SJ+xHbLRhFA2KH9KChIYy/tJy
puQqe/2lTkI3Gep5Z3FFhmF7LQ2a+WotWLhsuReOMiyFzdLMt/NNp/TvJv4/qF+c+ry/pRFYKx/D
k2uzpk7y1tjZ4FN46EHCqlk6rQH6giRCFGOXSGWu4437Koan57ud5IzHOZGXwEvbeC0HNUcvRN/q
6SScd+y7MaYUOVvVYkWLTbBJctskRcZTOzM9HbGpXJouQwDTyM2VNIwEb1t4alAUZ6pUsS5UvX7K
GnUPzPzswgYMSmqkCgDIjAU9/qsFMzb6dD2NLTe7ll1V5ZWvjUmRDU3ocDqr8GyH/kab+lhS+RPQ
cnmIPGCdkaCozWvioy+3YYmCCv893pejfNJqXFgDG5ooin+1wmVYq2NdMduH4jXHPLa1Ren6v3DG
RrMQq0BYnQPassZcpnPOfTFzWswSAPjhJLqUZ/fehsCXskzr/rUo9F9Ss7jF1uncH0AeF/4b02KL
oiUa4c13FlRMiaiuLLEbxX2xT+tmowz1ttSBoZXKPSxqd2GV0SmmWgwT05I+9TVBVcZz+s/O9Z7g
P794tvfqpu53av5UcaVGSvcdGLiZBu+oCkFgIff3CcijWNdOmRcc285FRMTwGzdY2bRAmKcil2eG
RjhnqISo03hYhpHDYMFSiGq4CA9jr7PUIz3SJJmYwX9vp/J2lgpN6b8YEwdsKO4YUF+INdqcEfVn
1KFOdQ4ktSRonihkI36uDG+IIY/cNcYDJQWf6ro1OYQFy6CTOvivah5+8dtibR89dVW7nLolvdMr
UxdfOtcHKiNH0gaZmSQUqKhD7ZAfy16SEem6aQ5R7XSn339onvjGJ9mtdKXI2VCnm9SwVzEnIwbr
wN0r2L0qYEhzxkZinkiQsBetCEH7RmqwpNmFwRZw4bmhlDC/wFUfoxgzGDDWu06HeqVdnCHacQOc
fE3jtsy5JJMCnKOqbPsiUVZJoX4FvvWzUPTmZDb5IlKsR6uRbbdMuDehTVtPdnUwAex1TXktLZyk
TacmK8sg+kWlzAcCdrQMJFuxQb4NSc6pQmWobwT1vB+7N7IzQOEi81epZSAEzZgJAi+p7dm3xkkE
wV/NTtJOHwLr9U602wIWzdGosOEqSsEnqzeD+dwCpgioXpK68942viJloIou8MA91UiHhQuUU88B
Ef3423/8/T//47P/7953dsli8kJp9ff/5O+fWU7Vmcew/a9//ftmeVv+/op/fcZ/+YT1d3b6mXxX
//aTjvfV03/9hOll/Oub8mP/+bIWP+uff/kLF2FQD9fmuxxu3xVDrN8vgF9g+sz/2w/+7fv3d3ka
8u8/f3xiDqmn70a0MP3xzw9tv/78ISeouyN/H6V/HKTpZ/zzE6bf8s8f+wxET/Z//KLvn1X95w9d
+8MG1iPhhWmmbVoq3677/v0R9Q/V1AxVGjxbHWkK48ff0qys/T9/mMYfuuWots2k3zCBMdg//obQ
9/tD//h+fEyl542Vovnjfx6Av7yD/+sd/RuT5EsWpHX15w+NFMmPv+X/eKunX9HWNehrujHp53xL
0zEsPv758xak3vT5/61ucxyk0/rISJxvw7LlAbnw1PCgeDT6tUW1+BqhEMzAIcIeKHcG/Y5Xz4nU
dRf7ESEIawMYbNXX2BxVyuQWeKiPpZMz6e0N1m4ISRhFxg+qZ+Nn2zyEapSwk+NhzcaDKR6J+SPz
Yus9SfQjctE406sig4XpN7MV2T2saxOhjNsCCNQXkbjxIeykB95meOUANfCr6bpRCz5d71Ab49Lf
pBWSDFWO4en3H1HZ0SWtUdnkK8MKRz7w6npMHtVSqZX2wI5WZXpLxgngtib1q8piid0FzCPd1yx+
rN+sTQebDBkLQIp7RXPvpub7Z22SjpUmO9cxW0JQi3obPTJuarTPWizWpMoX8QgvbHs5BFREZ3Hr
r/uSeoU6DPFcib2etfKsa+12rEH75Sr3JScQbLcBTGmiz7dex/CkHl16Q7rlyB6vbrtg6wHhYJnm
jfiT2pg4gfndT64Nif/YwTzINr9BvzWi1yorieoyhUHa1IF72xRcc0yDZ5rLrDnWHZov42JLq7K6
DCzm1/hIiSnDi6YMPWvz56qxjhFeC8/C6xMEpTYvC3liEnEY4C1vw75jN8vpI7BhDRodJTGzyaWF
wjPXsRDNnRgHDXNllnaYzRHwGeYMJX0x6AdgaDLCxiSPZ0ECroxGAgukUrkwW3Yiqslaf3Rppeiy
u1HddbvjsQtxCzt6/Q5yc27VtIkaIbgyO74OmXtFeXxNgXXPwxpXSw8bO05ubsPwpGrFTLHNh9ml
MJ9QNmcVnZwuSQL0RdFROGa/GV7eraEiqgs3omAS3Ciq/7UOboWCz81zNzKLF5yijMX8pYrgFYPN
ioxijYd4IVrlUJl09AVyG8BwLaLiPcXrFAXJDkz4tsqyixIfswbje1Ge6UHb+7iiFfxW1aCuM9fZ
MELd0TZ0ckpnjX6+05hhZ8I8+7m2iOMnlUVnch2ZCbVBwuiI+IcHklzBRDJWaxtPRRsffFVZ8PCf
pRUGvA+UjIVn1utpoddYr0QE9hlWHgOXwIC+ZtjjBvLmwfAb5AA89Vp27Er/1vrp0amLs0rDjZVp
WPCiF9GnIEpgm4T6F+YfBlUhACu5C0IuZNguLq2qWL9nBObXnmsSfNX3HijusHV3gHaRXiB5BogJ
bv9QmYuDaTt5kb5Htl6pgmLPqt+MpbNlfbmO+2BNYBwER7ay9GaWqfy8AkXVf++Tbpn1ghQD0V7K
TAaiRk4ybGRUgJEhpBhsuqbFfz1sEhDBTaNe2s7H9CVnWpVvdI5WyfbJKp8JN6PTihU/dJM3wxw6
1qnQuoMT9Nfp/ye6OGtKcAUJvUUNXTmQudgOkZNYUqOwLCNIWPw7qXI610hXVRPRgO/uBz/Zec/y
2l0HqHiU8ixMmw0CPuyWWH8ITVtXF1PUjKuJXYQ5i1BIJGvyeKWcCSEUFK67Qm6Vzl17wbA10PKm
dzqjcqmDqrmaDkfoktGLAQgZ+TKKxMXa5XQ0ywDkosqbMfin2v1JW84utNvl9MMy74iZfw5BbNlU
4TaM3kUe8M7i/RzF6/QqLae9j4AVgJ8xxCiwiiOhsLJKa6Zc8luw8BzBNsg+ORqCpYkxBRl3fm9v
jY/WrOmNjXZYc18iad8Jhi+IFy2LcZyZ2H4mg4mmt89BZzGUgxpj94s2RqgOD47GK6ppuk/6ZZ+Y
S1vH2obvXenhPCol8Rt8hjjtAjK8rFgWGlbJkDHhdJj0HA1jPKbYIsYk4NYntx4xrlHFTWlaB2SK
eKJFGsHVCuhX4lSejrnRC9KOF9u89YOEsOiDTl6FwJnUah75d82Va4hseOONc0ROJQWfV1bOKaeb
yG/dzWieTdPdUeh39XYDiQnC8quxMg9jm1yGILoKWz8rBg2zQD0QI2f2hHrn/kevbkOz3eCdPMdd
q0W8NVsFVW2gPzxetLWLkRbJzeL2pyztIgGEzjSNGkYDGYGl3brRlSP/zDNzOSF7eaq58lhws+Ba
RilZJbm+tBzKDgL6R7zxZaAJYboRT39vKN8VPK2V0lhyImwzGgQyrkdvNFdpFh95oCKGHzCOzG2B
wShkC8iHtQghMwcPkalHnQRGXAcXNk13uiLPBE9pS9uA0jtUIBj6UCykTLYC0AI7eJ2qZSsedooq
11HRfzrE2TBGnQSao695z2hqRxnhVbGp5668eQ9tzu+UVUUcdjqpfAiXjcx2vt484kzuoHwfJMIO
Gt5CWAGtez2SbUVtYLFuDe7TkbMzx5gYuPjQFAsGhCWP1AIeDIv7Jgc7zl8KTDUdtDvpJRc3q9hO
9E9qNhwtNE1H3be4wHjVTvRBT+s8r/M3xe4v48lp9JcuM4kUhniHbmlkvpE2uGZMYeskf/PMdN11
rDvi4FaN+JKHioregJfDFIU0RTQeR6dYq6QxcRncfJUujww3qccpQ7CKFB7yMaoSA2LzyH/ZzMoq
FSfAqCxNjbfO/1JqbrIOfg5nJpN82atfcG3mWHHnBrdbM2L8vazMgbgxa6AGo8I4qQerXgfa2fKW
xOpGbcsF8tG6ddOtp1AjFOrncgQgZhEpCjmOITdqxL8E05WXQbZxRgbtI0+ebok0Bv2cZNxiok1D
3qoWCWOJSDOWUYnXZK47cltSGyhr3OIFNyIMW4MI12XjbJGYVsFGENMYvI4aqmHjodakSLoNv1Lm
DOxyHxyU2XQEdLaHmOXnjd1vWooju/Zq5LSwhgUogwStFcGcNgEk25lO2YEfIslKuFFUs0z/36fJ
u60pS3QlKuYRX68DYXQ6C7Tqu8GDj19inSlU73LmOAdXfuUNbljeBVto06UJICjdDZb8nl5M7OT7
0LMXztvQnFXzTrcYNvXhWCnBmrngLSVsuYhk9Fp++JAZKKG5DsWI5VZWTwI5w0b46LL6Xif1gx6+
Kwa0g91+CuZYOjcD3CPrIMZ60lVs5ABdfE/nd5JGl6TNzyC5mWBdFHaRnYljPhyudhPcIlndQkd8
+CXueOJROS7PlngYiMYgTHaa9A4tVTkjnmhc6XnUrwoaKwcK0cpA3WEM3U0ipSeLs2VYrMRxFYrv
JEwWjHQw3y4Fm3RL9R4uFNiUmCxxDiYQ6TzTwgOelhFJTNOjBbmxpaYP24pFCcbWZeO1d+HxDLa8
Q61R2DBimwlW4Tl0GF2+aEF7K8DH192XAqoCsWDG0ChnLaKJZumF4uBn9aGpWNccMETGJ56yURoD
3TfOBuFvUHneUB6UYjxmsTiUsI3TNL6EcJ+4GudD1e8Ks18wp9fRAQc47umcWORWqU1gzRg2o3RZ
NhjWuIBGY6HLHL5mPPOZNIONp/yC7uKdWlDqOGQblO9XxbI3NmKSReig0zz45nPBXLpg/GNEDoDq
aq6Y7RPhJiwj/npQ5C2Nz3XXnhlafFtl/wxD82MI8idLZ10GTYTm0K8+fS3q7GLanIl+nhwVQVBF
N8+6AgS2t7znPLDXwRSDCavPSiZoKawwuvBKx9+Wfd1cMhUlnntw03Rvpt1WZRymBBwEVviTJ5hq
bFQQgtbEE8G5H1NDrJq2PyqSVSrBK07Iia1R9+nKN5RbC34ZAASuUO/Zrhy018q76ATZmrz6NMv0
wwqXOExuumm9Cc9/ONlDG+TdSlcmFXkNtaQIg82jspwNYWrKWPYxHy5Fh7A8tKfpQZhU1cNdMCae
i27cNw1ZgZqv6K23orLeDF99gW/xOnjeU95Vd9fxTsIiSq5fqW19NbLk0gpsou0hKLybP6pfXvfk
W/rOkh2XgvtMhduznqQfpjSXtaYxfKH8LGoatDIPL23zYPeRpxHLT6qz+psbD49UnsPOOehBfFHD
5NXwh3uR5Mc6H6543KgKPoatc+JoPcIuuWgms6DRv6VOfx+wKqT6L6JDj2Ftj+W1YI4WvXdF9NHk
XGwYaPsyObYql0zkPU1Prul1Tr+FVLFwwJCeXhblGjvL+27ZWSh1+1SE3ZUV702gffdmsp6+jCqs
x/Rl0eBOjOyZoBGL3AcVc+q6jM23WEYXj5OIEoM3X4wvRlffWDG/5nF5d0KXFkKwf4o3z4pu6xbN
qaxqDED1I/DTS2OOrFgDTnPlSgb93kbxJTO0D0Zzd+ledATkVPNPPgVdWfMEgPVFd4pTn8cXMHtv
VUSTYbgZdNJ/rnvXWUbgeWMl/VmzA4za7H1gxenjbxfiNbaapZJo8Piduy1gQ9gxLqnqQod0QUdv
UYo3ts73tFIeiQdSqCELYr2RPX+QxHmb3kYlaZ7Gvr8yXWUXcxnM4CJ0mxdHIQ4vQdjKo9XjY17+
jEx3g0/y3jbWiav5oTvNzXL7K9IBvSo5W/vmLuOIp2o1q6iTcZLkYpfejZnrzc/1sxd3t6IML3X1
mevWsavTrSm6u29Zb6SF30eyIVQDeM+uFb92ZJuwPR9aA3y42T16OjR4Z292RkChgBhenYJGYSHo
3GOjAneivSi2f/SUo6KLpdT1xfTCm2SaFrtHLfCep18q9otdqb0T3Tx0zi0ZwkuZeBRBJrsuaO6e
Mcs1bZ8n8v77+5fyhIpk6/qj4o2c3uQREEbpgA7izO4hctO1pITGcfpR7ihORHIvOM1f8l55mGlz
0uSL33LdgzcmP3GLVO9WVsySgHQnnTjCHJqRrfp92hSOe6+t6mT2ytUpu5vCb9DTsHCKT15azafX
o9oFVb/ejG3V2/Spnj9eFKE8VMK3FvU6INtveeJfVEyocdUdhmhlDdzprX5cVk6564NsoWvp0Uof
srqwdQCneBwkmDReKVgm7zItTY3hrH5GORKlMe9oIc7jXeczzHDPUf2aoWNylbndgknPfXoDet97
xMU8t+ubhkMxSgTwEbZ3Gq+xtU+NRmY2lnd9wv77vC7DwsLbnnp/eIm4IpXQOvgxS+0UnqenXjBV
HfH8u5H6knCBdipnA3fQ0sT5RHlY7V49amU6VgaFVt0J8Rw4N7eEqCYD7306o9TCO5Wifg47/zZd
UY3pXuRRS7M314Czre1ob+4s9y5VLpg4vuht9zK9+mEIV65aMtLRKJ5w7/7o3L1Ee+nN7CTSC60r
DxuJTa0ERrbuJXXGF4n/CPPXKfLlA2vhZajru2OOm1q1lwQy76ZRPjUR55gyvED4W8peLIuAo6BF
yvugDv0MIqhtdksTT/V0lY768ILwfJsCpczy94pZ3+pfZSxBGPmv9dLT3Asu00Xu42/Log/A5u9k
ktbT08HoPzTNPdLd8KIzetGibRoSraHf8OjFwEJcZT866oVczGN6Tb5tv5kRW1EmM45dPIhQ3qff
cTqzm4Bpkxx207UqsGjUkb5LK5vfs3tUA4/M0KdRQrmnjnVKdXlwKnSxYl9xaoec4nQ0XKo+uRR1
cjRp8K4ZSmnBdA5oL9PR9e3uImTySjPzo5YEdruOoVH0++8MbcYZK+GIzORLUJZHLR43fvQ6Mtjh
oZfxCHePak9R2VcFME2wNg9SNti2d3Ki7BJkOGnlkH+WLH9iTd/btcRQm+VnBqebnIolg6GiD5mi
dOfTArWvzUXdkhrjjprayfz3FQDr2jQZeUYtWQf/oOrPWcRpzXpwOmlIwq8T9rxRge9CyCfTYV2t
D3vhvpRMIermZNfKe9LwWPDU9fTvhlqHFMEvgjaQtlCzwe779rCJIQukYF8gTkQmUU7D3vZZtqwR
fANB3HqMiX17N4TqJR0POaK5DPdO+6tJElxb2GlhcNSKONBfsQ/M82Dgn1XrdKfUPLcstjhJIHeF
xstuYNGyBM76+mQRclIoUuBdYSbinarIXxKYXNEpuh5RhAJMX20KMThk2eswMWq3jaqfU6Zn07fj
8iNeZy7MLjhpTYZ5WayBlK17X710Kq3S+auRMoGAMtqXC4e6GHjfGyt/882nXmVb78+n41wUkLcQ
4MpgrZUeUUzGWZx1gnHjdLRqgnx1PO6oSNokdnlwNbniKRX587FLtm6HdQWPGyWO3OjAi9b60rHl
0/SV3Ke8ot/w83MCfI7PFBSSkIWVoB7YnbGdGgwF7x+gDeTG3PNWUWwuM6Pb0JDEwvM0HRNk5LXa
ZRsrK2aWcCnJS3dRhaGtJecQubsev7UeHWDDHC1ck0L55abFxcvi7zigMCvSAIxRD4SK3r4oba8d
sgT4rW31R98+hCS9qNBjKNUQcGiS4kPHiwB/uNnHjUnKAshtxiQ+APfU6PkxAGdLXAnwJWbcZErn
lqFHSay0E2DGuEwyeiNCM3tCpv3WRr9YUqxsYa2jRVqIq8jDgpQr6TggqsChXUnRnlsJY8GKZy08
SOVuhkNXTbtFITDFFIZ4cqvuXEXNL6xmwQLjpDMlGJJOn+Um29whw67ZxOocxs5XplNkMKr6R4Bf
R8+C90Fad68KN+BJFF+SB2dEpNVzMGomVmPtpOb2iSQkIOFYwfqiOBu4rYQVUjfiu/pzyIVfBBp+
eWwRvH5rxnG1Fxc/pKcOdOQUsMuX5kAywU3UF3tsXos2eglUAQGifnOsIjl2khhKLe7wLFSaEtEd
S5RFz1YwdlNZ6waGSsyOoSGlzueOIrA0amyQfh0tign3aJMmut5RVgVCIaVg1j7TYhqXFAYJVMYs
fI2jUUNg2ocCT0qIgaK3QLnAv5xHWfQqxvQeVLgNFB3QsGsw0fD7TzPNYwq0MePpRbQGqUOJj9d5
4CljiC0oz+wDoZqUTODBYrR8kLrYxEGhbIhk0XuHr8bblNTYLBIGCqMPaSc0effGKFmWVv2zM5sH
Aee16WKUsNiGzrSHhdMTqMTvB28/jwwLvKSwn2TegQ7V4aFbpYTkmznzgLd6ng130B8+OJXipFXD
F47+lIxSvq4ETUe6wYwwMeMvzkprFhMMLnh+6ZZXz614RHEdHkpPNXvxlsLyXfhmZcwMR9k1LSDe
JKnljE7hedWpR9FGx0DAJnLcwvr/Iuq/F1FROP+tgDqUHs0j9c+/KK+/v+gfAqqj/qE7huYgdVqO
ZpkqAuU/BFRL/qHbloXIJpjNSGFofxFQDUc3pO44ID1U2/mXgGrIPwiWOqaqafzBpN34fxFQhabr
fxVQDalp7H7RaA2+o2HpvIr/XUDNRs0NiHljTzM/qaZByFDydS9r7pVtTsmP5D+8EaCrlaD2WIz6
e7wqUZ7quGi7m19Q7WpVNBg6ZtDdA82G+J4m1DS5hs/YCxponY3dprIHYIIKfYNKL7+9CtJnPIw7
OCJgfKDPSCtexfKcQavJ4qo66mLWlSF3r6H+SB2hLRJoNHOUpf04iHbeeMdKuvhfLDAVJJ6uFpaN
CnorekW/RRt6xHZYY4gFxOpln5YCwdoieTxnlORq16yx9Xnu9mKTZOXZsuJrJPOPuqkpdIUNqipQ
LfSsoGgtV2+d4sfLtCJ+5amlsijM9jUpseZYXqlumMBOyRFWmUFO4E07+HqargYq77CCOU81yUZg
TMU8C6tXRg+CaookuFfNWO5rq98TsZRIvU8lUCWqzYlvBBncAvoH8jU+IHdWO7inBvkc95LJCE4P
VxMsE5znyE9ywNrJZxEgAvhl9l7w6pve6jZ53vBNQ24LDRS8IXGvXat9a4btbqGNQwEXwHN6e6ZW
DLeCCgBgnPoES2q7WJaQQxK9CA9x9rD+B0fnsRw3kkXRL0IEvNlWoTxZ9KSkDUKi1Alv0wD4+jmY
zcR0R0uiqoDMZ+49d5bTARyLxB8ufxQ4Dq8OxyawkeKpRlQqDAbeyuaITySxsKUiw9asf8RUdA9y
BoqkgurBtHgqrD4LD9YNNTbK8DHIU2wek42GyYqtMx6jjgRLpeGdAkew/cNgC7IKBU5raqTu3CEa
VDxHLpkj08oGxpXVH87h+tgPmodMszKxoqG4lPn4l2ab8xYXD4nb1oWfFV9Ymb3rrclUM2TvEl25
6EOJEU6z9cTzFYQdcu+WS88jlHwftKypAydgUOhP1i30AFF6LI98R9RHN4v6Y0KYy1zbiAajheD0
rP+wEjcnJLFANY5302a1UYOVO0Sb6QXojjUrzGaSDw+j2Uui+L3R8J0DtCIUpt0nQgGYDF32MQ/5
d6KhiVbkA+yhvqWKm/uaT2Z6qFE5mSghchNcyTWqMgi4TGBZeP+oi7A4tivrvD7xyV0e+WuQrfji
ab5XFegfqyRDul5wATXD/7kk9lvuFh/OKBdKX6hlPaNjjwsGuwfmuCqsjoKM9WcCbj3cztkjw5nq
1MY5VeWrZz3xSih69SI+sIunzWmvPa3SufEt3995ZA0hH3UuY4wLfXTbB6VKedQ0nUy4iLRq927i
Xlp23IdmI8gFSVdgFCgfFnwRWNnxQgUXVC/5IQzeRE30PIlL02meEbI5xs2OurIpLRxCRvPsm8ve
Pnsk+xUmk2e6tZxVHptwg3+6XZ+BvXrX0l6wMU8t4xB4bmx9GNRDN7aV9002x7/CMCYtc4aYZGwg
4UjYIw8RymQsa1c/37qVrkBNn0maoZiiNxevpr8rUTqnrmOrglmnP5ZE4ZDPARYywoo6jhY9o0VD
BohKJ4AfrCTvjk0Qh9D48QM0Bbm2EW0l9CILkUAWH8ZyClm7zWfKqi/pgH6ONIPxgDIuzwefiUj/
MiK13VUTZtp8VoQrQhVsREbCSRECwGPokXOAjA797DK+Wbh2cXAbFnc2OnwgCWEHKUL6zXdXdm/F
OlKKh8xdaRdWSs//o8521L3OkSO2JPOPOYr+bCqJudTG3kv2a22LPxbKYLTUtERoNm4ki6QwUinH
3OmlcMlXqyr1snjhk5AWEk67OY2SLkkZPK55jx526EtQL9phUSs+x9Yn1TrsIM7G3ZN1iTU1VmQz
WRrEAIWC1bMZGvdsBS0lfcd4SQf89XScCkTn52nuE4x79b4oc++xjapLooC525zaY2NaCLnddyMz
GJPsqqNcO2dSA1Hd9f+BlX0bF5b+DnkNW8RDRfXXXHtZVWSnWEyj4KT3JHsURX13LD7pwJ3rPXSt
TxekXzqhP94lHRuARpC+XloJ9oiMBsutN9zvqe/X5Ja18ls2qFIAEb/wVIGapYEEms8TSiPhAiss
FZmkoz38FMNzPHjvttf/51belx1VvL7K5ztlyNAnpwYuGmBMIHzx6BOV4CCMpBUqUEPsBDtCUseC
cw+B7Cjk8s4Xge/T7YhR6UUEDZ75Ul8319YxT+x9t6xK9DpB6FLbdxc3QAXPofwVr8EbiCBydOf5
uxjCNLAbfkTMRgvWbyNqe5cH49eqOnUFJOrsOpb+axj9tvLxd1zOr4Gr1xdR+S9hSSyVdAXOTo7u
uCPJIW4I90C6158dgTTZRcLxonpXXdYb8fH1hbzFdS+ZNDGmO0Y4AWPBUjNByNE5isg5kVTEJLMt
m0pa79ZgReVUZ1lqVX8iDV4U3MuTqns4paRsQ6/rvzUicoaqM5tTmUK/8VImWeqdOLfkGkyGhrJ+
aRNlXZO5+LOM3bFSAOSXcDqwsbvnakbgQdjYg9XT3Hc1KYVjPl+2D3FW7cdUJCeT9MPRmYZbBIvP
czC5eAqrYuLhECYFXWYD2fALlN+R7zkuRg7Xonm2J+vvyJRwT27JZ1WUf5oy607Q23+t1vDc2eSl
A6/eWh+YYFzO477wfzFzxaAcT1+WdB/cabHg8+MbqDnk02Q2/X4xm0cJOVElk0vMzbapttJMjb+s
0f+PZjBLXT9HgM+UJe3BHe1sHbzkhTkUZBQ+Uy/+he9Fe7MZhOZwPdBsPdiTVEeirlGVLBJg2tBA
uwgj61zP4Vvphih59HKNSelx0JLP45sfV/15ykz83CYZaypcILnOf064uXfO3N4QSf1S1QokxOmx
2VFcHQc6ZpZi3Fx9OOIxXH+PGe9TkawPTYVxp5mr5JjE7NtRPaGY6m4DObR3M88TOMXsw9ECYQXl
w8MK9363GPMvJqGAyi0HAdlE4bXO2uUcuN4ZhwQ53VgrcG1hj6rK/tJNOQkNkxPv1wDsuQPuByGN
+zg4LgG05VdgtDjNeime3RlV+kyU2uhXn7NmWCh7/6sV1t9FayacMTsxIP8EeWMgXLriq1TZCCxu
DY+9+T0SJuFPiKbwqjlPonXfstL6Yr5z59svsaip78SiqFlJgcMAAuoC/VxsheK0lA15erFLdH3k
EOqDDStfRwADaDxOw1xcE7smRdOpXjkW3rx4Osxh9ZH19oHi8kcnvF9UqNw8zgxPo0juYyL+MR/o
blHyWLnufKQQuXfxdO4JKDzZMuQz9Jb2oBkK3jCP4GGACVhMTzZJgPCB1uOMO3vccnoyGcUHWxMI
5VttyLh8fRc2uicp0Zi3ykbYjNNlP/PuxsqDN5h4H1US+GeLHUQdD8c2QDRTOrSrVsbA3i5u1JJ7
jKJsBZUtT3JDO8aD+zq6MCDLoeVpDGxSTXE+ATESkOdGtoJx8ycbpvG6ltOfuW8BV0KuJIzgbxEN
1SOGzerdG9IhU8XjlB9tf6WkGWXAWYJipDXWczKD54a95L0KxiJohUZOIWJ//0iPboK2wsI3vrl4
WWEMwfO6lK8zDdRx6GYPc6nTXAQiJAeP0lEEUX7UhIIDozSX8DS47qOs2g4hE8RP5RTP9Ptylu+e
N7knvEzwmyzbPmcWpS7JeMtxtCZ6ogLpdtl7VDm0To4Nj8+SYJ+lf3NzCWa9bKaNQnYNzFcVVN5d
b1lfUzCzf6Su85rFPJCP+1AEmUj9Ea5Jy7vYOpAHvIINRziGpIyv4IyK+Gik7xxajDMn0QtedaHA
9+IjLm6DN1HfVuojAGhGZjvu8DFzvsoIDmKBJGenuwxxDcCZx3Ju6hPBjkUp62s7QH7Bjl0do85+
7ajg08W2+/3k+n+71kveIwWayjBZTeK3NuJGGPqeFY3CghjkOXxyRLwBWYdOTglk4scynMJN13l3
beeUZJVIa5fI1lAz8OFuP1cDvIvKUjdWXNbFCpw7qqlfjodxYxyUfZAwdk7V+lQlDhISj+MKHkBP
LQpJ0hsL74vgFUqOuMVaFg0vNkvsN5/qmqzI5kIlQgFaWVTm0yz3DpUQsopMPEk//hjq5A+OOTtt
3XJ9Vr19H6Hsp1CZ9BABFh2pUoqkZN8ucz4TNMnU1N8DQzJ/pjipW0LTN9tbXDLRF17u7Ntp/CNx
eHIqeAuFZf0T3E6CiopJfSay5SLDWr56xa9kTORjbJ8CgAychXmCZ41R+pQsj2XOyAg8L3ZhmsKS
Djl1ZARvoYp6lD0tZ5luvVNRweTLhfsIRtv+kiRGpSpODmsLG6jDnIvKDKcSCTc08fZycnsL2H5C
LlZrg27uAZ1LN8P0MzL6JfThA6I42AOhr8agBpDSJqQDU0ToEjSP9StMc5b6NRXJSxm2fCSQuvc6
J1COYSFQ2TJMu2WFJKCaj6JAJEc+5T+dTS5JmJiFDIy9u44LatLI2g1WgL6ban83TbgpdQfOJ6iZ
rU3a7k6e7J/6CP0mrgI/6KJrn3NoFEFRnq2kY8E1BGDjiGmxrQiGJ6qMI6xajPJTDE+Y6XlebyLU
Fvu0mGAUiDIhsMJrX8IYg7Aj8JDnPhbnLAPi408wjFCIvg5YS5GxCbXPbPnR2/bnKGN/t1bWJWqw
wbi5el9M9TViHT9QiAArygqC6Wp2SjOmuHU4FDPdOTa3LUuPT8aaGgVjY7oyPOU7ybp/fSViCHSi
eNPtelF9/a6moT6HNYOIrpKIqIeuAcwQE61B8ZAUhB9HMeXIiselqpfwCO8w6afTSFcneir1Hsjh
jg7OpjxM6GkEmxAojDLwbzjX36RTP/XJsFHAHGqyAFZk99AtDXKtV3w5+oRCpiBriKI4XOt7zyZp
qhnmD1oyJ22mm4ncx2BWJHPwf4b+s3ChqwJiAGzTMLqFa+oT1FDx/h2mIcLZ2oLqm5Gq88EFx2rK
2oNhWpSukvawntzUgWBKu1k9wZuDoEw9fxVNiaxgkRgxUX4cFrIjP+NQfit3ap5AF19Ymv5CnVyC
psuC7WLicy9w3NQQPA4LiRbXIP5YIokbm5dodv92cnIORJKTCaQXH4Np2MOGjZkONOmcDMs+X+lh
tU9wzQK/vkFs5JvZnFoRUI75Im1GRg51DnDeZCyl3DxnRnuHfRycO6vXex/tO6zf9bdXC1KBPQX9
c/I+57b5OSsKNMYF1Prg6Xbz6N/MkuDJrMJ3Re2LbM85lpbzFmZjcq2X8TBHxMd5ASJwlNDdKUog
xfsVhr1IgzkM3MoAoYTx2uKDA8vA5KgM7+VanoNQRecJE5DvJfJsRcihsdDCH6d0d6aDu+CgtTsC
u4W6dUMHzH1xk6sapDjUEYVnVaKkIwWNE0xM1SOGu9c502k3fC91IS49WOdjFoMxyzKFgjIMWHt5
2VtbQGZp2/k31FuUxSUSXrwHPi/QnkzqdMDpSnaub9BX0hi461GCJ2NjRyLK3GWkOuTP1ti/AQWD
jspGCtoGxWJfVMOxYdWQtzjqfK9J85hcMwbtwT2eIRnkzlJDgUKABstCcopUCCR2EBs+yIRMFqx1
pGgGD/gGX2NC2IPZu3lZ+EfYtXu2Z298BPB27iqfHWqv7lVBG6RDR+zdmRV+5IYedrf53+qKN5eS
os5KfaBs+TdvQRaJNgysGsnjU3L1jWa+6ozGPUK3zndFYzbEqPwTYnePyNW/B/3HQly0j3NNmRJS
/UYR1arvwUeaStyIMDf3xnjxQWaoNweXF9Dv58MSD+Ejk599j9kPY52YkLqIN117sMiqgCT6bW3t
2jkxnCn9eX8QM1I1AptuJIPFD5H4HtyBqQ5KJpWXZ+Ct5zHq6ZMiMtJ5yzKIB0OHzzd3bnNe3qjF
XZ5R8yszJSvOaO+HOe5N5jT1mjxT4LInVTzu2Q4gLz67jWsSK9I8afB7XoSctXhba3qr5HUYyvKM
/eeTm/878W2e3d6Ojj3HNyu6GMpagU8Qve6hLDl+mbr2VzSdPkHKNsOxWvJujoi2p9y9FZ6DiwUh
6QFgH2KaZzjPK+AW6wY602WXpkjmLjNAU2MjYRPRGUek16l4MgDqlteAN95iFIbPtL4rn/cvwede
dGuxn7fIQU+NZ8WyZc875J69hegBt1o+aA/rU8w8aUoG67gQ3AaOB7RiydzoiyAnkur4J7teiCKs
nAUTL0w31L77NknA6BHgQCBBgubJgBeQ1j/PNOqhZJFNT/AbP0d7sCDVplZGL+lF8clqh8ckDs2p
X+LsatskoVZbImeovf0gEqKo5jE8hp1q9rqDtC3qQR+HMGkeA/aYjML7n3DOzd00tXPMJLOPOA+i
PRu3GJ0L9Q+7jNvoZIgc8bx3TV4/OVnwlTVceuyfAkTCx3YAXCrG7lSUWZ62TfHRTQ6s0q1RH+D0
UbgImNWMzPr8p6om/qBR/Gj85m2Mp13rgMGpFsTPuszfWgr1XU0YVVovtyzn07Y3vecATKLX/nu2
sUpts1ydfn4DUw+1wAz4NWl/KOpksR/yfkojF2NxsNqM0lk2QJYJj20JfMzMFjFrbU/xscb82A53
mBCQAqT7gV4v3+M3RJyQA2sxlCNW99eNBn6D2pr3stOvmdMBguPj52KB5aE+iDtdHs0ETVu14SVm
2S1dm5ibxPq/nPd1jUvvObCjCzCiKV31VN+yiHw2SM7gDA1tea0OEVGgh2DEOavAfDSmcK9I5ejW
NeCaASpF3WvUFlYOFGz+UEa+bHHG5ygi6mBuHCBtaCc6cUHMwXRkyM6mW38UgBJOtT//hJ7oHosB
70IRxUyWhuyz89qvNnifWEXxBfaf+cp2NPf8n1P+DjglTyvxFwsVYSaGQFjHTFeVqeTYtvJTG0AX
KKxYxS5bBridfWTeWzhw1sgZDbej1gPkpKOeGJ32m3zO6q3fzYIAO6k1W/Vly5dyy5Bswyh/8FUA
nK53511XrC8OFK+8EN2vPuk+y5jJ3ELdS5ugjjTO8dVCvH5QPavS/+cT/T+uqO3YGqkqRFptucup
sj7rzUnhJkuHv6Gg/JbxU6P8f1zy8S2ISP6t+Kd4KLrf1Yx3wsJnkhdsTjEod4fVEbDJgvVmTev0
xELjpyjJq+V1YM3i1Dc7AUJOHusCXw++KCdN+YJ1+EuuvAE9OGV/I1UX71lBNY1BFxsNm4/Yz9/m
EoZYn8mKIxohGSONmZwWJaDXaA1krqCWL0rvS40rNmjIaDt7Dl7lNtw1phmvQwS1sAIv+sTcCpjR
OH+U0sCTNxdrZhIoLQimMq4JqifCOpn5A3BpotOGVRIS99W2eA9CXzx5GP2vkq3+00zkPdj67S0p
y70YxHjxOu9nj63EnvELttNHOAbq3O29wuXgceviPGy6mkFn4khdJKmu6ZHXCV4f4SUQDIpuvvTg
Kxyqo3VDFJoiOBXx0u4mn/GIt9SQkcYEBT5RnML3nwZ+nLQElNIWzeM6c7RnFQv7Slsw2RTQPKyB
7zFDpb1PvFFK8up/VrAWLOnKf3NtAEMQ0hmqjIyfKOlPXkQNUxSYGEdpruTXugcVWc/ZEP8pJ7dC
DNn8JulepNbKrxdzi+MHXMjynCAd2HkMYbmHJ5uGliomtp9qU3/ihAVvsKDgmvQPUyThaSIljx2O
VV06ix0QlMQnp9LTtaWUrv3pMk+YyIIF29dcWi7zDe/RczELrAuerbzDsO7Wdc6znjQ7GRqXvzNT
T6KlA+7Y6eraADmMRtHjYDK1xoYp4go5IRzrSz55+QUIwusU4K4X+a++oecFj/3Ka4TBuiKiSDYE
VEqEltWMmshy6LwMVV8pBi4pH4OhG2QMs/MoJVfnLXTC4swOkZ2Qhs3Llzc2lY8SATiQoR1SLulv
yhtT8BJ5yqyQAVBxyYJAplmNzSs334nXlvcQEBfzy/rSscHesh28B42JlPAR5uULr3gGFo6oq2WD
tSt9oOFi0FTa3xhbHtVcImkb+1d3am/ugFQVLBHdfdLcFk+8DVNDlC44LX4pgwHh1/5JJvE7f8jr
0ANNy5iTYSLn4+QNPPlQTZbvgj5t16wsjq0YukpVRC9jzkOGkfVcOETD6x6vgGk9c5iSed5TcPwV
dvnfKhvAwCPTd0ngacjnkwZ+jKl2YM+lQkgJzUCj5yBt7+yZDrnkYKs1bejk+waGGagzaf0gNs3h
h98I5QENVUvXDO2GaS+6ce/eDNV9xXB1JaHLwSQIPMLK13Bvx4u9F53dHlmf/Yu1UfdA/ucbpEw9
6pJJiO+pwC9CvPJeleSeqExTh0f+eIhF8C6mxLn6wfDSdt56LtnEhSCqeQjYaGx3odspErNsrJJ2
BKjJqymSGwwzEWOqK3SPO8Fey6GaEgJjqxB4V30exgHdOFaaqBtHKr3avrkLRghVxevNkEp/FCIg
icEJs/M0eU8NjtrDMNvDTuMneSp8BvcQnNkFk/HS1V58kb6/ldu4fazkOOuK1RXanmUBiWeV/TFb
idhm8PuUe0Ke8n7RyIKuUT7EB78xaFY7zSfUwu1k1/iQTZhQtWGoVATMhWgEIcTgbavy1y7DNtCB
3NuVBiohaUCvuVXc+mR8W2QRPHiJeKls6DCTfwhq618UddYRm9yuWdDm5YxBIojKzGXA6KvE/OZW
l6ehCe+TjHMq5K1gwLebZb8mm4mNQbx35gS+l7k17pA6YFY13z0x76izHuCLRsfEmn621r2HkhRZ
8UCaPMY6r/2vIOpilWRN1F30TnYosavKhxEb4gAWjCBhlvWURyuj6cQ5z4OHmmmxk5TDL0Mwa/2Z
kfYuPctP7K97iUIXswtGEeF3Mo01kB18z49AeEbS6qFH5swbbGnTynn6yZ0nc3JHcjFAesSMKQnm
Wwj6oqWocXj0b5Ku9Rbj72JGc+dnAl+jmeIVK0uhoeLaiqOX1kHd3FPlAEHXe90j9bNk914wRzae
ec3aZD6GfX0K9BbjZcOGB91q9L0J8R4B3hx2aotlKavGRY8WX/y+XV6mleHdVp0O6yj31eQ7eztS
L6QRuSyQKp0O4FZW6DrnomlgwFgUuK60evxITZ0yNCECnHyXy9AOxdkZULB2kh12ODE7YblfOv6f
YejydxQSZqfJADFVwDaJSsx1oh8+Tuq074rnuhwZzxCxla4u7GhC8kZi3KIZVh5QjxH4eZoxujpZ
Xv0Dks3C1q15WaZpPHeBtSF2QCGpkJxN0S3y1hP6cRXu17KW+MJs6+YYeGGr79xaUL+PWe4eYfbZ
l0a5d5Hh2k4i5sXOj4Vg6ucJgdsZNgADAibyx6h2fjsMb9mvyGvlIFNfMCIcXGiutH4PAXRx9qbd
rQ0hfix5zra2XR74qubb9oC1ORuc3m5hLVfaR5fmXE2XpD7N3cWCbROOxH92bLApbaeNmupfg2gO
00YQLDAG0YvKN/mggfTRsZ501I9q2GE2Y26/RMNz7tb7lbOeNGQrxWXhUOQwSI/w80F+vLhZgIAW
/7cucCyvw5vn45gihwGrY/giRegfnKa8DQhVeCOpB3xyW3B+1S8Zz8RuyRfEFPZfdjMWjiysytDv
n6yVe7y29FcwEt4qo+Y1RAQ4O2RzwPZn3t5Fv3QLOBgREBgjgdnORtJfwmzkneO/cj3+/SzFb2+E
0tcPPxOLuwukarcLRPRfT6Obg1CIbCxh7mo+nNUvTg0Zgyo37+i62xMmTepsHKZbMFC6Gm6t1njQ
qZKpOQ2iQDMLFxiBvSFk4BwE5Q3gxYC51bKYOC9pTOXDrwTaUp2FjJyTZ6D+RbX1IFriBARYmiRZ
0FPoiLF8BfZzGl7IUzo7I4WhYnjDNp3q3Vv6n12+QQ/LERNhNX0QU4ixIeLQJ03T3uOW3OlKPNVd
9mRnsNDZXJ0mrpMV/15l1UxTbfoGcrSZtT1EuPd3WVlXaJPa38b1/3lIWpgZRPsONCUzm3FjAWbp
1EiYV4n33cD13I0VeBsnQjDs/9PVf20Zvg6FeTKlXjdYGS9/X/3NKxeN0cz6yDAXEIEtqAcRl5YT
J6nYVMlO7USHKOGmC8L96AU8l5a6EoBHWgrEcWQC3mOe58/PohldKofZr2++0fUNFDHlJLf5sXAZ
uaKf5i++hKyWYUIVFKYjIm0EWVqiDItFBYKCJ1did9TUW4zXoEL78hhq85Uvv7x1QdQyJt9T90TB
+7sJxnOIifUoa+LPJlJu731e+Zc4iZkWESyB6uwQh9WvukyuneUvFzjbYblKZlNjaqJKXrKKut5W
5g5Y+I9wK+dlMP5r6UOTWGPVPtZBQ6yRXP9I6rcU8tBOD+V1odl8SAqY2JMpX4cJN00VqNSz1bfk
wV3mBuG1U4tnX5GlnWNo8eGOHZIFu1ju4ddOPPcn+tfxSoaYel1RlF7dQnAtGIYUFssQSAHubz8X
fzERYc0e4EkwT2vOCqp0mrsG2LchrqJdffsZ6eLdbvLkJkJHnnu4lGkjfbR7W5T8GuxabDPkwa2H
OI9P81Bp4NpTfuFNIvAo3DIio89sna0vRjrlfgvw9ag4PgIXyVaDreNYrD5GrVaf1FA/qD7ZETUc
nyMWjEuZmes0JNYNqYDxAnl1qvWaN6TIWLCf7vVaHQiSjB8sm/9gyWR/7Xm106SNyKXg70jVNsh9
gbjxCTOSQ/c3I3o0hJkZJqjIff1jYN2tCU9kNTdfSstwr2HEHCCsjgzMCYJH+BQeMqCLcN1QfhN7
L311nPm6qZfsKoVV4R7IiYOVhb4/LLP+5nfIpLTfnxmdo6uOQa6s3vzez9W7v25oSh05e7mwOoIt
yK4/N3RvYowOdstx06LCHwinRKT/e54G754n8TE3yc9AYWNst0hXE84/xNAQ1NFUENMaAn3cNkKZ
3r4HHMoplRhS6Rqvs5XnqS/aM68HOo5W3OIhNicFbdAhN6/LSbH1141gWhbwPVHwdTlWiYHYtV0/
ZpcCtOK5i32cDEwHjsoLgEIH/XG1AZaIQjzTYUenGQzbjBKsK4f5wZezfvKkBP+V63C3rDyxQcI7
rWp8Fy2XDh0It8XgWNy2HpwaV3s3/sS93w7qYXLvBBCPrDV5GeeuGa5OVD8uCEA40hgRlCGQxEY7
VwSPuPzG+bthdzO47r2o7TF11tmmcp/+1qubnD3dLA8w4vsi5qWImFtlwtVQAORTZQn3pTbJrd4C
nmH69tR9u2Yy6I8awl1sdIbV7LnPcc5p6pSEiTq+K0647Q6Upe3VZlluxmZJ5y6JUsXMDENC9JrM
zvQuiAIBU4lYoUf1tisSApPN/+2PkEWRFNLC+vUUnC0Bg8gtH6YFxCYhNij9FhtdIL91XuZEIg5O
uI8R+/CAVRhxBVtRotU33nljznjo5mf8dfD8/aJOi6liQ5l/NSREL/Ns3UcJxdNS/bOZJfR6zAtn
Ey5vFljRhyJilh7JiUGGz8dixvA8Bk+tLAFPm+RfJWrnIICcpTnLL378c0f9oWwfc2U0VmkSO1bq
eS78XpkcAsNJzr6QAIraMKcVPfa6mmLPHppxN4xAu0OqtxKtCMCxr4GgoSdbBpx+XfXhi3ORBM1t
ysCy6cpnlLbAEdLCZw0W+Jdh5qtXI64eiRc5gav44ekOb0XVMWhyjpU1++dGn10bbKFx+U3yCnpF
NcaKsIHp7xKGQM9HsGwm0laq3UpgZiHDpdmTLIomVM+c4lxO1XzLrQAr2SqRTrJ7553U/B5B5B0M
aJJRioLR9sXqUD774Wr2IeogWpyIaQLj+96GHue570WzDZ7X4lZi2cPZBo83pA3mtGgeZFR+gw6E
2IL+cG9iWgOyhC82yZ1HbAR6jzt4zAFvJNTdV0XaICf25pgA0sn+/Ik0Gn1q5jc4/TYsN06YgBmm
KC20dvjOt++OpDOzjhtwCQtoveprxbPhBKH3mcn5ty8DLsxEXbVQw43NkH2NG8rI5aMrkTVOkmWE
bos0Ev1nr2zERLh+D8kanouqMhdPYxOqrA+Ri5PSY/tmo+5dWbufw2jDyR4Sg4BvJMaYEdgyEq2H
TYatPupgcoWV0ek4dQnb9o98XIvjhJ8UE5llUreKgfUPiPHcCU2Eqzt2KR1pSHX5qxmbD+H34ZUL
OrwG2/8gFv7sgoqssUw+JhLClT0CbhTJKWmhaVF8waZfVjcdQuv3YrKXIZQ4RNvKPnpYSVwboWPp
Me6LeyK0qtLJYAORSTZPf2kDLrOpKDtkxXDDpcaKRfLPw8wEohSeJaNdloJHzYp5LriJGs3K0KdQ
YJh5hadLBmSesx9lfwVxbHuwFKuVlUKbTLoi89WZFg/vzMJinInpwyyxl9ROU6QHyaNzsUqUwqWK
HAQu3iGb1bWGKvE4575zBgIWs7VERs/nTkCsfR0xS6UguqBaLgipDcGiVp0pgu3beyQlV8U0nqy1
f1bsrJ3hVgW+f21INgmkO3LTNvExNtWt9ktzcErmN9Hafi6q+unP/nLi3TC3egonuK8jA/81fCgS
55U9A2HkufUQ2ezB6kz8TAotfiHDEHB7dFLU18XrHvMl+Im0Tl1y82YXuJa8CVUvYqctb5N63Vd/
K7LG9jKf7H2Z4NVKfH8mTJZ3I15y9VDb5PosqvvstO9dkC2oQ0F/eG3nigyEBYL2zLSWM3Wz+nyO
KzVvbEYFSqv5KWaLBg/rV2U42H2VEU8TlO+uA5Pcgs++Z5R5jSn246A+R8W2bS576sHig55HIo18
9MvoC/sbGvXwQ5cW0ICRIc7Stqe4D/17rkHfC5ZRgxZ/IvxxgP11e0YWwr6vJhy7HmV9wuuVZqjc
fmXI6ZGbyr9xzVSiZzPehyE249JFJZeQLt432Q+99NcqyHn4SB4HR0kWTbTPWl1ddNx/DgtHYRm9
RO2szsaeYeHnwFG8iPu31vjeUFQ5R+T/XGADYrLpho0Fehp4xp2z5PURFtQj+X6Dg8rHNNkbC8Ut
/x29i15UypvZpR0urR0VEBpB5vuzWzHVi75DRnu3BoMmc7cRwR4Qd6fOzwBXl37Ijg6DkB0GBCrK
/gqYoN7ZENZ2mwhtarP3PEi+o0QRI6Y0CAAJaxIL6sJFSN9ZLOsjxitMe4nODnaHr7FzUWjEuY00
RtTFScYeS/6sPsxx8a17uEGEPDxpDU9dJDk7FkGlHMWI3RhivoohPg+oCvWEJMN58UenPJO3uImt
/L+w7h7Wequ5LcwmSzKerUF9k3QC/lj+j70z2Y1cybLtDyUTZsZ+6i3dXa4u1E8ISSGx72nsvr4W
bxVQCTy8wZu/SSIzcG+GGjrt2D57r90gCoYkThaHrRMF7tmNUbnAWGrnw/ZZlYYx3Y1kEXflikhN
wSXyROBgzOs/C76isyo6jCiEwD0skoAy4jt+kwdFUkWohdwihLhdOj5rqIzHzoreG7mWpRKasf35
2VLyr51mzrHu6JKyyN0cULduaSf4rCvs05YYHpJBog1ZYbunF4CjIle3ogzX7qUeXx0Gv61fN8Xx
Uw7iNHpXWQgzkBPzbrtlWvoecPRslea+mCQplWzS3EjlU1VBF4QnvYKKjWwXQsi6jO0l7OWvYaAE
DusOxqnPFRdSMx4wy09QWcLa+sutSBxk6hD5CTt88xH7j7Ehc2uw2TfD30mkPZ9SIp6IU/U2b5nP
OjR3oOz5LuIyswYw2MxipY4jxmp4hv57BOg2mE2oql1gYDlWvsSFwH+SUHWeCG/Sx4M9aMroOuhn
6zKYPFLKqu+HODPPhKTlRs91uBFu9WLpyL2odGq3LRcJvJsx7wfHbE6SvupCxlhX+S9KDeiS2E+p
3kxoQ2BuSfrV8i6NY+fa3OySgzCjags5Qa/cqeeM7OIBYefXUgCG0um2KNwrtBK4q92Jxuf4Pmt7
ZNKMn3Qx8s51OHPYWWDjiixxm1cpKJ+aAGcSskvovA8W8f694dXgXRLqa/tSOVRiDOOZAM4SvZGJ
Hc/FiCecuD53XSwLod3Wl2rqyBqhPHvdfAsI56lF5I8zw/5T7pfY7480FPzph0XuutYuTiqiC8zh
nwABdIwnHHR0mGO5Af0VcyXORYnORGInc5Ly4IW8DWPJUqHPQ4UUYFIOI2+yAWxBqayPKOwJBif6
Pu2z+6Vkc2vRpM3Ct8WOp5IrszzJG4XXmuw7dZw0DByQDjrU5z2Fyy2dD3Q6DAvkZJTL9KVqrbVJ
h84Yh3WGEXF2xxX/tqVfxtjHBbUWpZo4g/Pqlv8zOgNcZu9m+J284i+icnGbM8dmwqPNscD1mBjW
fY8HDpHNvBYm71eDQy9Z1Vvkcw9vNWs6TxnPnOGfTjT9mr2vd57NFa83+m1nwtmqi2S9S7z7cRGU
EfeYhXXuBnzjzSjqJ1XKn6hIoFy+L3XHajRx3xMtXqNpLi7TML3oBJFn7ED4FXfNqhSh3wdeqT5G
g51dNUuFZXOl7XnTkXNMn9oSYbOUb2Fd1IGJr9eLqO6ZXLJW5U1b6gU7LpWAPtOuHWY8TXVLT0hs
0UvaM350A3dg+C5nqsGgZnnPSN04x1I+XB1de4OaWpYRPoMwTi6kzQl5MPlsMp9repe+YSXaurEC
mWSW25QamF1eDsnBGtv6LfSwe+OFubpGcpu1mpGjSMGpJQ5Cj+8Fi1zehW5PPk8Cr6OFnqLZO08m
kFOU3QQdCK2ZEjhUtosrGXra1nn1iAX6I7+GwbDKTd4bYFZJ7dmRvXe7+WOqmcOzItxYNtPgPHNw
FYOAjE+Xc901NAc5+pfIUsFNv2HeTCog86nx6fX9i8sh5jnibQiLnzaezZ3MxIX10cXn6rxpKVoa
iId7mtlpcuPlqPpObBa95cJjcN2LwVyz7GvuCdc80EdXHbg8Qkd3nBOFLICbKntl/A3AEHDGOUc1
FQewLulrnm0ZuROaTwr3XGiJ+wcCfcw7Cr1V3LuGc+dbpONnIjBTvdBKJjAsQOy6tD6YvXzkvqMG
/lrcjhUv+NW/CDNJvFvgo9cdIYdTwLVD0FjStGvbwrmZcWyyvYG1b03Z0Tena5t41XkS4ftg+md3
joh2kyCB/BZrUBHWxIIg/alNgGJNV4WXpXkMCedsTcUiJbXDD3uaKBZP65m6z/K59PojptiF+Ehz
hxNKb+ulUTc5daebpVnlW+IsXgp9qXxTlWUEqaQksdGsUrP5xS1Zkk3CRoUBlzDlEeogLKC84aK1
dty2QL9R/9nsxoiTPYVCQArAn/X1TaubDOOXookm1V8SibF4zlOTMhZt3ptVd8dCj3BaiP3T7+po
N9SyvoR1newtr1LbtinCfdpSTDL39oF5lL/GyC/aJkZiiB5nUidubHO+WquJNfKMGJsmd1uc7eyF
EvM6ePM9RULZhiq7ZJdTdj413ftgu7SWipCjF8DMUGBFsN1LT+6J9EUzHQeT7ZitF/xhsw3tCT5E
ldyZ2a4e6+ll1OcxV4AsEA83/qTV0Z7p45pd/Ho4Vw+EIohjLJoiQPYVG7dN/c1nQpvn7Rz5B9Fm
206yh2n1kzGMq1aVcALKgQgIIaq1WyWcjcc8WsS9PaNUj81qUxj+Vhhlt3lj/aZivay0pcHaj5uj
sqjL7DPriInkwxm5Ejq6ObO78QN8yj6NIUsSxGSNWZQ1mLZdihyqlODwYnfmoRvyR2RnPLF6rU0z
uMIZCU661q7P/drLRQvvrkMJYEfMR2gc0z2/fg63rfTWyFTtn6WD9FJwd8PmxWqhp+MNWl0RH3xY
qQoPARzxDanLcgePOOQ3wfuge8pI1PGSwbdBW+i2Wdj3OEn9x1GzdS3tS6pziCzg44fkiR9dwNdP
TeuIHpvg6eStme2wNSJ50huP1s2qwPbiYzhMPbkZI1AlYba6Hr29UySB2cTVYx3H1HMt8Y3NRIwb
hG4vD7Y0t0sSaLV97aPsgJ3oFbbHHQ4YCxtfI+j3zBjVKqYg5vtLCnkz5dimuNrfegIVCU8yi2Vm
64dwinmZ+O09JQN5MOMEX4Ea1WS81d7S7kTeoYiBj82o/dzxQsfGQ4vqYADeKevnlYKEzeL8T+Xu
yBky0PIs+MQOhnHIF+vZnY0rVyJ3JK6gLO/gusO0N+b26hmtDNhgLTZK12iykLd6qkvrYGlw1HTl
amKsjUfaoNJtjYF8R9qFbrTGZJkySiujNTb8clyNsXI19Kk4cLyiPdCOtJKOva+ZW/WJbGiF3lC+
2rSlrX3qw57lWSWvXboclqQQ10q+i5EN6SpwQvrvDr0gOf0PLFunizjS20sEp74tgP5u+/JQ5MS9
xwTSrMMbl/xKd1fQieK6NOoN+jHJIxrOuB2VlrkVtv/qdkofqMOJmdvXHcNSELSMqvTUuQuzZE1k
cyBqPHaIkA5ApaSh5M9aPdulyQ/eMmg+9K2g0nelo85VHAGzS1qwGOlobmYHWTWaMEW6k3106ubV
cup33wvnO5AalzwGKj41PrVOdb4qLJB1rLKFNIK+tFBLUSevnZQESXP5UfG3H9VifVoDE2jaTxz5
+GDsnnIbt3jKihzY5QK6DQjmjIySEjlp2zfRp0/9BMaTAHGFJ5EOGs0sZnGzxVa91sbmkjctDML0
hZsXfgP4S8TR65vRx1fnJobe5zl34FqRc2wdvOxz9RGXMt2YhvKYtVyeqIrA/ig3NIuwjIus216T
L7f95We9e8FhZdOWW9/QRaNjpU3OU5ooZ1oVOf1R5zvUgG3WL5A2QzmQ9jRpSR/jgwtCayydpwiS
5zHqTq6FXYJtyB0eKvy7FjQPLtMIiN4vxIKPyjspN/pCplZHUtEc5ovzTGLQudRGkxEtz65xi4C/
vlPYF6fg9IqTEFlyUAA9dpC7sDP4vD5SriTcSFixI2ZeV6XPnbGod3NyThfDpiVHT7B6UJNSq7ib
0xzR05I3OVEl9Nvq2Bp8w8JYKCVJjQdMGBhNuh+2vQIy7g3UMXVRMKvxY+tnWRlrxzq+IYHNIhwk
KxQgqQh3XX1rN8ykjTM+liSrg0LYR4teo6WjIzL1oxfpxvPJmtlZQDYiPRXn9wWqEr0+DYAYIp5Y
mK3tZHSEoxN+YRRCMjuUNpSkPgU96CwkDrEPYIbhkfNppxqJqkR0dTlW9wdEa5nO090YQbgRPYM+
ejJ8d5rZEj//HNsGfA+pf5Ypl1m7pz5rPlz2PU48vvpQqoTU6JgxUf2UcSAuc2dXDhjrtfs3gpxD
LleSmKB9rcLewVcED8HDu9DWzEpTRc6HV7eXl6tL52PyYKR3BMdwn8TUESEKUbECqxXrO7Qm3KX0
UI2kHJsOiuiQB2UlraPyH5RFYY7w3tBoSJJ770OyvsB9q93F0btuvX7n5x1f5sD2akP1p96JrAHq
HrIFVTWNq5i185Psx21Yu13g04mIG4/YMcvZI5F+bj5TwvKVlU8m6Ju2FCEcUy5/6PPASYoRdLPU
xk2SrZa7+FAv6g/NZRm+zMAQ1R8yjK/L2J/Jw92QL6G3RhhPZp+eI7fd5KoFa5vwK3TQxbCT1efQ
qD7oYukuqayOsi9HfNSEkPk1c4CIRu10W/46c79NaabbqxD7RIm8cxw82zmZZv4UY0c6SlX/8t5w
cd0bnDRYLXbK/G1zm+w4aJptP3UUdEDy8e01et4edFPPBLS52rdftU9fi5t67ia2CC6pEUZObqhD
E/c0Uvp6j90cls5CbfpEpTE1TxZDSRa9eu3awc1hX+i/SS1v+mT58QBKSJ/vdSFUfRDAdiCFzyyO
wRNsi6Q/MAt9OKzngsQAomBxJ/JzX94a+lH38HXiyWBViwATC6iMfYKJGnmAfM1RN8hfyYwvMXen
h7RbLmZlladsLPhx0d2I9FV8mvIdDNfCRwe3vbuItZINw7PTHKY8Y+6oGbXiZ0NCzOrIhUkiKjnr
E6Tf0OHQM29oiMWmP6tnSnzGw9IM3VMqp2jrECEBTxKt9qZp01ggG1SZ57s4c9fAXLfGpyB0KN5p
fpHcSGyHLpHe/dEx23fbovimWpqj9JI3Mp6hzoebscB4QAWqeeAzO4JwUh3INu787KCBpQq/Arcs
hk+EjS+QlaNTSiLBFAUuJiSPiZtQD4O8al8xUnSnURuv6YpsM8se5mAmDxGWo3h69kL3q2R1WStT
3M7QhbLObAO/A2M8F+V+ml1eNIU+FjYGz5YMjGE65ZaXy/Jgt/hRSUHy2ghPflKLK745Nx1e0ipG
iUwynzcOjnXL1NemwteBgf47sexfp/WouQG8f6D96U7A5gAETjLCGa7sFTDzEru1yKVzJd+mjuds
SzjY2BPYA7PvihZWgmlMm2Fe5lhSCvcXJ/BwZ2Obc1vlEWzjJsIm7uziEGpt3OuJWn5SX//lO0oP
/gTn3MQ0EvW4GquYqybQLKrujUgQAwu9jW5zayNrpKB4sPVpKorHtvVjyov5dPjaR76bdmAUsou1
pgrbAjvOW5YY1dXQ3ArVnNzwfnqBOe7smjz6HhrY2RkWJhpC6L+aADwWeCxSkxguFWCYhnqboGeq
f6qUlficqBsu+NTY9e4W9SvdGob7SiqzKSq8G+XibdPq1RLlY8T1GtRcuZPOZmCuJR4HU7ub2UYa
+qji9rluD3MusdmV1EFGps36iLFB+cX74M7e4z//keC9llTNHqdOH0jj7DTqyVzl3/lsUN4lQwuJ
gfeGyghGGQ0vgiQz/mjp2YGOoXZkvSuO+AH+5JFxuxSkB0dWKWANTMbGxEi3LVdwJDvTOMMfuXZF
NqAWi8cwah8mQ58UkiE4efZvNrrEhWbmcq8qg404QxJWIrnTVecSBbGJxIj+ZId5fUqsddpn/Z3m
yWur2uJuoEASkqDMCLuFuCZYJuGBSPqahHIKm6bDsnUsuOVubJH0+MvLRzHMv7xqvWss3I+Mhl36
FglNqs4NBjT3pgr9k+npY5syuaQ0SDxUeUEdCudcQW/GoU3iiy1b2K6RCglxUkaGlLYjrApR3Si/
9ILw5cg4II62NwtYCZWkxsSs3HrHG0Xv48p9bMbui/Pcw/NhhNFN1oFQTnuq2eZBEOcezU8M98XZ
nMLTxMLTmSKfBJdNtl0UzT5jS7ElcdhwXDBP0JwyMLBPmAh1t7N13B8zmwXnPJXgS3zBqF5V0a6q
JpJ2LKZMu7lGJ6JF9VmVOiDLTzHIQuyM2kGHQWAbZlRSId1xdf2yME7egZzg/MupLmVVc8jn/DMd
ko91X09emcWa5oPyqDAfkUzqCV+kSMt2WSz7kUj2bhr0SIoVEF0cNeXq7Pxu06dM0Gg7cffeETE0
DOtGZelOSPxeYClpMvMwuNJMD6ox6e6HENM3REkzrfrTzDwyzywLelKN4Js6HzXKfon6NysG2QbE
I3oYbf405HIKzd4IzCQF8mDWT+vbB/5tZ4avUdHQbwo69Tgv3g9w0h1pbZ7LdEQzd0zciub8ZPQD
gp9rZsfYC2+5mN7GLZgikzlm8Ofl4jrtW9jNI06D1A3SPHzTbt5c60i/moSvD2u8wSpZgrYFUpOj
kuymZWNCMozdEcITItODT1aAIuAnFnkPTU4fsLRN5mNzV/fVj0fN1i1nPhx3WvIwTvDyg/0e+onY
0zW8bFyed7B+/YORk8OJyWg1ZqP2IxtITS5t0+ardbbkTK0NI3vJxRyAa1ARZKDeczXDrXwgUaCw
WgJ1mb1kC44kPDfOn8ybwqvphXeyboHdL0ZyTUoi3OUIBj/p1i7WGmSLS/biXonXnOs88zrrrjbF
U5ExSd37modh1YlUR6VvYYbxWTI8sw9hs9GwUNSFB2w86YgeTF+6Enng8VPERKiJNfIrvkRYj3lK
ChOTQKgCyj4L3SU7C0foUCzsrCY6lhdSD/f1dXLcjNaFW0Z7Hn7bXJ4o5vw0QQJVDrlyt0Z3mrKm
4SXsxUT8yUuH6a8SwJlAV+8aid0ubOkmrQoOGhpIqDOdn1ht0V87lPEuwaYU2VdPr1FciYWdJon4
0puDcSPr+S5vQsCaC5Rep3xp1sKDZdTl7WTTQeWb775t+wdg/OWGo+oH2SG90jR+WgAXtA12EQ8l
fMjmAOcs5mmMMYG/zD/ULUzHUpJL3kd4eTfY2RK6QswKHEorgSdtGsrWMi//5Bjxt9bMzpwRlRsn
pl8uSKdETOklrOpvbfLwl4yXU+7flhhcxRjRsZLmOJXL4X7Jcm+/4hcmOHWIz/CDZNfhWUM4muss
Pcxz85qZdECGLia7KhIBBjNGmGLe8NObDkAW+AY4y3ahoCdYRSZB2FBqSPzVn3jGT92F3bBXBrmF
KQzYPg2BlssTkPTywVyjNykIcpEaRyMcXya7gy4QuuzH6NPxqG+cJ/ueeQQDY7XJK/MN+/YY9ORG
d0vbfQra7hUfOQoFQMVox93HRUIAAF7XQTvM8yDW6E5YIIH45T0b1eJWTdbNhPNmixOPD3LU0k4B
Pz4amAuycSBG7YSvYT3yC8PtAIZAH0fw1ZsEtL0zUmeXr7xHx01+tXTECQJSsMTxujFgc1K1yDhM
BVdBShxsfy80+3/2rwFtM9hSq4XHlWynJ/sU6ptAULKTcZfld438hkRG9QYG+sCam0/MmsZ20Rzh
E04OtO7oDGSOpWLX35dj5O5Lq4CKx65/1vF9PpTPIxDWupDTXTo9ZNyqiDE3Zwz3JaDcad7W47gL
E1pWJuhMyAspyq8Gi5YHsJOJk+erm6RjWWMM+V8+ZenOYWPBTmawT4JaIc5XoBpTPf96iER1kg/Y
Vawk8GV2U5b/cGviEdMzGCLHwL5tIq8KI2z2k4RyOrP42ExFBU2VR5WXyZ4F04yLsAMN7XgglDmt
a7oTJxtPo8JOoLzPrAISPdTtNbcWhj0Lu/HS4iat44rWyPxIvis/u63+JQMUn7CAXojKp2fx2MCR
3Q8u26Mkcf5qUaYntaCdwfbIjkT/1atviqNFXxvlRGQZ4v6Va3HPImO9DTY6viQ+F/mJ03UZIz4l
jX8i4ZAJmdCMaxPjl1mylz0kJIFc5CV03MfizfXFHQidxyy5wy8eB6xMMlBDhRFMatrF6eCclLIp
5k2dy6jw++XZO9pzRlcxX5HGfULPWLVHKPl1JbAJj5zz1qpv+2RqDnbI4JE67KwH1/KZFplc+7Ri
E9FH9IzDE+QYxV/oPHUKEkjCGn7XnV1Tk8L35wwPXNoeohafgHJNRaq6pd/BhvkbFnO8jbRJrJ0l
aasiqiZ8NGUPxjtFUezQeoredxh/tgD0sKn29FOsbqdQgjEZ5oCUB0W4rq521PJtC5lKfhfESQxI
vKK6Jg6cCgRZAhwwVEnI8iR7YExUmHzTdwp4QubVLrFBdaAkhoBBurrf9phYd7glm/PcG4xkZBjF
bPCW7viSBSIW62xOUqrQgbKznyKIx0oB7pBi+MEmEoXpsUmQdmK0CEwDiGDl+JfPyY/bFcVFZjjM
YyewItkEqggDPoffsZmqAxbAI0cSnmbF4qVuWeJUmSlv3BFbg4I0sgjT2XaXpvd7GhuK33Tlujla
fFEAj1Fullh5dba1Mgf4yur38d3lb2H7+Jcq4z5VDZVZM47wynCpnTEF8GJExRBTO3uLxGCGngL2
+0xctldgVKs/Ro5i2sLLu0HPBBr5HxiPro3ZUwVagdK2egTeBlN86XXDMcdAU8LHicneM42J7SAV
SKKS4JhmL1DUa9eITR7FH+iF6VzqxJdlXy4O5YN9MZykS8IuljcTTNAzFepya+NZCEp7+aqHWB2T
sMUbkDy37Pn2jaXUXmnWmEtf4VV1b5kqjLMyUJ085vvTbC77Pv4p53b6Eh3LTfBNm67iBxQtlrmO
xXf8PsJtRPCUI53sfTEU47YoyzuzrlugdM6Pm0d1EAO7i3yKim1FntjA1w4whGV1zLarcBqJuN9x
W5Vy52Uqv6XsbK7Ngw0lY7VpshTJireF7HUwCH5cRBpwBsXzs6zF8yjROBc2wmbeg4UvONwWc8Go
VcWndITnn9C5blfRcNPJb6MYQLmY6HTRgpjoZsuPQdp2R/6SW6mpd5S56n0rJrAfNvH9avgdQJqS
YLADhe+ed/GvF2Jox3qNrWJRK1eaS7KR9Ft8duJA/wINXdQ8GPRHZtAw9qoP+yP+c28TjsRaRQbY
xGG3s4Mn96R1+eD7PS9UF7r9gNOPtcadbpt0/6/WTWvPzTyfJzp7ayZ+FyRaPD7HLY6cEdkHrxGu
U2l/JRIPVNLj6Y4r/7QYES1nXOsXC0MWtx0qRfzoc3Sj5KGSETrFYj8uJravSlMmbWm64ta5spkd
90xFC//4itHE6YkFkgSbxviG6OjOzpdnLtkBJ6PBCiTB3rnqTzFlOdS4MdYMh4lE/DknNFFCqKUP
IXtdlm7dNPiHiQe2qcFL9W1oUunoeig1uADHcRkCrkTa+q5acubJWJKwt57akIk+twcgX/UcB/+q
HZX5hSyjgMwzK6G5BDCIuRbIZ4ZbjQ9gR0d6o63xxqmmJ4KZt4UqdgDQUR/j6newEc+SHJaHPQFL
ElZPRKb0ryrMPiqbkQFj/KmYrD85FvJDrknBAxk8tYw0h8LwXrkx3+OL9He0lOdEv2kGcaJzI+wH
yk29DfJNuhnJLvZZKw6F607bovXugA18E1MjX2DEH07cmhfHKQKDPTmoez3vPdgzbNp4R4Iw3bCy
ZRdgZy/CibA++iKgAiywJ1DXWdbxRynojJBG4piHcrcw8hK+JUu8LHBt0pKvr8IhZYvA4166VOXe
99Rj2OXuXmP45Dqhz0VRvtURpC7Y4MVuptmg6J1HodBxcJyYfEEp8M1yvu9Q+jdAcOVlKV6ayH6P
uzDkdW9029T+M0ZDfM3xv2DMW5Fi6RoM71ftnESzSYGkgxiqemI2WdS+crcVl0JYTy612+dpxH/k
63cDaz++N3PCNN7IR9XdpFMnN0KXd/lEtgRi6x0G/GeoA+Z20tln2/92Ob81o/vQhIYxLLGJxFgH
GrhMrm3aPYxxs0OMQz3ijQVq0w5GTAAEQqiuKqm9YPvMuwJ6hvGCaJCebW289O30PFkIJ9Km465t
FMXRJI0F1bSFagGzu/3j2m5naeZ4kOLDtoThtP8XadtQgmNNYfEDa8Ce9uWusnlK6mYDHYOMjXJg
LsE/k5HhULvt4Op5cZwhgfHGwDQJaDQ0fJAWW1hVZvQbmQlFbqshRrZabR1qQBA2Ycv3ftqeHBHd
LPVwGxpK3GrhX7x+eezN6n2gNgAr18HE27JBtolQQsptqEb3xCKgpr1nOva9MT3OnX07+zyo/+ri
Dv07LOOAregN0NZlg+kK/59Z4OjgXGdzGISmxepnWf2mKTZyW99ASs23XWo4+3+I3f+/GBrXR9/O
/2cxtDThiVOd/X8phb75rLr/rIT+5x//b5q5FO6/Hd8V/JFt+Z6waHYef9Y6aCnEv7mWCtt2lS2w
1cM5/586aKX+bQthQh4xbdRlZf8vzVya//b5N6Xv0ezsKtf+f6qDdtT6jfxnHbTn+I7JFwnnXDrK
lRbw9v+kmeOWAmJpUs8snPCn8617N/dObIg9OhzcXWjzPh4ltkbhuYfQCUlWtjYTOGimCMk/7yqT
szsNg5B7o7CuNeDWTT1H2TbuG1i3fBRJNXB5Mxa0Q42NMifewrXfuOPLekGqMfeTYYKVaYstsiPx
xTpwKPPdjTR+/Mni4eMU8+CfjBnAPwY4sD0Mbsb60S3mQm8WIxfnwie+CM+n3jmcwLsw/VtIvSub
5rmfoFgAl0XitSex6UxaStPsULtDceEk3GVGxcdX8W6OBB/meK77A6/SgTwkjgBZkwkrBtqM22rv
wAncZVXTcdfEe1IZ3W1vwgWLQO/5U/O4OLUKsl6fZlSe1WwL0ScnboV3tsjy11p7jyAqX7uZEvgB
tb0r+R64Up8VdpAgaad9PDrvFTmUDdSRO5G4P03mPCQZCq09pw/1lCcHvojA9FZOoaZH0MgL65w2
49OMSLL1/dbZcO3AwpwZ1F+FkFrSEVHLq3CWlI8srOaTSjgoFqd9SNMhkLqryHAgwQn6YApj31dc
Ngz04DUZ/8EPJ913Fe4Xh2kHS0Gzp2Zn6LhlkPVjlR/Kje8AAbM8DGRObD7rOAw8Br5rhiqc1/Ji
8fVaMj0uVJQZ5gC9GE1hFAjr7IrNebZ3sKWONQEq+j2mwB/5UkMU4J0I50eYA3Yrqk2rES3UUq+4
CvKSFUxEf7XlRqEznAzjoRshQ1QF7BjXJEqqvXXXZ+C8pACn9QCK29nw0N+Mial2lcM+RXADZQDi
JOV0IFqcktg+Ipb/oMyB6s1/CoktATtguYb6sgpDkEk2fDMthJfHlnO7ys+hnIOSZsDQ5duKku9F
ms+OO9ykAwU+yiaB1hqgGBL2Jn7v/hUsivkE6f7MnO9u65af973h4naJCbRssmbAWoW4NDsUhs04
CzCo0qfYq9WFWj9acoYlUkpa9ez+B3LKrVP44d5BXrUC9kWXKaLOMPvuTZOmMiNzEB6nP2qpcFcZ
Dzk+UBSF+OhOw80kM6CX8mdh6mnL/jG2U3UeJHZg4hnclZgZkoQm4jHujuQQgLt0Lk51fHSx49FV
RFIJnyHSNrEsjlm9hWhD2HgS+9yxn7POeXQBAm5ysurRQq32POafhdMRTYFf0nZAZ52Gdis9GgUu
u/IR52aH34IcSNsQpJ5n1GyCSctt5o7QqfHjl47LTKUV8bIM2TZql3Nr8uiCJD8JxB+jSKOjsnny
F8muR2a0yLvNbdZ0+DMSF3y1mRA5EMz/4AJ9RWiCQlKvd2eSDH3GDo3dea1hc6w0RfYclA7zSBbV
wqdDYn0sBiOQw0y/vGmfLTd+Sn2CV1OSzNsiJtXu4row8nzvxwZF9C1gQ2Y6jKTLbQ6Sox/Qj7Il
f6Dg/IGmspYeVejzkXwPZcc4psjgWzZfIuHiLyCa4R2qW79+Hbfx5HMfShFOCV88qxk7xbxCb2zu
McitJDFS/tq809lxUbwdbK7Xyn9rKShm4/LF4vWovMINxqI4xcqH+UH9C9At0inDzOWYJgTxqA1b
kPLm5Twu2Q+kjjtM0k99YT8lLcwwTi/Cc+ohnqzxSLSK9DNXw8huD8aEmt5F9d+CBM92IlNqRD/k
NwDUJz24qX43Qk6oc6dbzwe3sUh7zocYvBYJCNR7gog19/4e3datvpsCutNAkQStXRtVzLyaGqsB
OIhn0y9seOJpYPFpTTq3wtzp8k73aX/Fpoz81TYI0C1FcBXqgGxcjGTrUx6dlzr3SbzpZq8RGlVE
T7GocS9RzRi3sT7WJPZcw4dSxuaYYBXBN4NOMRmtWx0CzBYNpKMv7v3pAh7vl64Na69t689Uud9x
6mFj9a3nsTWrw2imp9FQULVSQlyx+QgG8mA74iW2hMYDpN/4MweqC0b1g2bK3uaa1N7sCMC/nvHd
CzEwYWMZd0Ybz0Vp42RpflOP7y/E4EQYBaQEEkYGHmf6LKZo7xv+0wQqDD27OzVee4lpFWCxnvx6
w2NkjPTlch7bCQBdf54gtrvF/VhOJ93hTQ/ZS3udxXsouasWHMsd2rkX229Gq4yTpB+ZIFORgDZ2
W8ISyfxtu8mrs/DMtIKgVqnBKtA7QbDwAN65vyHArVDLOACX61xTC+IBQ2fWRTrLkCx6Nl1734ap
TNjs1a4Vc38bSJSKYnFfc80RkbdM42XTnwe0CLAupIEqFu4jKKOu3xEtFRcXCB4fjf6HFSO5h42d
+QQ0PO+vjj1ilRwXJfLqskq5o2HivlitfW1mfGccS6TKnfXZ/BjW7Hjl/PIITKfY+qUcAnIJJt9t
3SwHIHC/Q/GRmCQbkKWA0Diq3y7+o4qUeVAW8e3Q8oMcny4GYhpMEUUCkdOMGU94TMrI+TVXa1mm
ONnXEg4t61Mx0+KV9C914byO80cX5X6gs+jg9fZdPHbNvqCwgARX0PavfcomgweNOgp1UIXx4kFX
webl2gDa2z/aSi7UTtPkyxahLQAMpwkM4iLPb10BZFQoemXq+dh43EtCl7YQA299Yvr8+OmCWfkH
hQfO9L84Oo/uRpEwiv4izgGKuBXKki3ntOG47e4ip6JIv34uM4tZTOiWW1D1hffuswwnMsrqHt/N
V0KKO4vo/CYlvNYGvuimQf6De8l6CIDArQHAoG5A+cySJ9OvHL11UnGKtXiGDs/1EmsoIr55yxwD
ngTS4ixDdl4iyNuaDlytqmIuzCj61q+szMHy3T0MZFaSyY8IcW0DFHqtEyB6QvF4srrG8DXIF6IK
w11Q9L8gxmG1Dn9hTJEPXgysYGLipkS5NnFXXXHF6aUAiwatN3YnmEOzuwfoPE2HwBHfbC0fAiTt
IDcqd6+8/C1zR72FI9REYe7fuM/NfcY3AqKMYjS3jDeR958hEoat0wAgty3SLi2vJpZFbQSypW24
2F+lsN/Hxr1X/omQLvgAk/7OtTgaE2RYQ7+0TfjUY5VuTTavRgx5H7k5G8EFraxG52c+jYaRAbBW
R9Uw7ZvzawbpM/O7G+wZZNGFs68FhF49416ApfiEbJ1YAsaacf5rCpRDdmsR14WAPipVdu7jBZ56
qKE6O8PVGuWNxWeORGY850ZX8K0wmXcW/S9QBFu7LhFvkqxhm6mOhVjEMeaHDskzGHvrHZ1vbslP
UeK3rwptbjGifZJnRjjhDIqjPobOeFkV3JWPChKzZbwXwzhFC6BNx2TP5nQGQq3G3g7mj+GyUBsA
05LYB/6usOSARhZae5FZ3+QPw0HHfiWLNbezTbxdkIEjMIN813Rk5QEaQdRtduSIawAEZLpyep6L
Il7YDSPVytd8FfQFRaremd1xa/YWiCFbkfMwTLT42cfQs2rJMH0NnmyvZU8d51RsC1b1a6DlrhPg
HlwwKp35V4p8neHreB/eGvYV0AbkuTA14GcK9CxBazSjGMqyhWdpCX+8qrg3QVgdahdtXOcgD9Sh
BQTJBlia1Va6qenunyaze3XydjqrmEcijJaEI9BuW4NPaV84vXZg2Kfr0PSMnpDDBWleXLhhn9gw
P/ZTrVj7D5iihuxBSOtNlCwTJuyu8B2tPdD3f03v2tAbe7VvTeMIy5cyWZd/nawudq7lbF3lng3J
C+qSHoOG89Vzy3fG+GDJDELWFKGEggUyETSdCkwuN9M79oAhIm8Jfhi83ZhjsWivMDt4LDiI76Jk
NElRZbz52bpbH6d5VbLp6WG5AfHz263jDHup+32lq2vRkPRnOmMYmb6N6tJ3j0X7bDYlIBUblpcA
+cV+s4AdN+0sq2t/JUKmGD1n5ozFgbv+b8zyWTqkKOqljKAYI3+NgRZ6UIvIWficp1Ie0pE7dRjt
fUbPhncDbiCZDgjZLglQjE6hwa7Jv4tlm0FCB+MfxxITkyqZIvrpOcYXHqbkWaCyhTgGTdB1zI0L
bs3XYUGFykLIQLLUWWeZZulW5Oquzu2TzLPvCsApmsHlCRCHh9FlHnd1P3wSlXNJdYXflV9uzMDC
QcZBVTe/W4l9BGj97CCtRbEM7WW2lr8Ic1nQe3QRuqsZI07vCNU3A2vxqA2LGGkvRGnfcreUIOKK
f2+8m+axjwCWXhyUcjul+hfbM3dJo2lCeqs/2TniO+5tEqc7m7ICy6ZMxnOFMZ/hEYO0CUTqzkyD
txH9NXpx/z4YEECzhFmbstDjqsrdnRv7EZEm1Qu7o799jyNiYJyMkG51fCNYX4IPTbTpxiRAwS0Z
ut5mU5/hnINe0kZkpi7+UkQgLpLGHVicdjvn/gMZgPvBwq9Sd6Y+lurY1+UH0UOIq2Z9nkrHQS0P
82k0GNe3uI+r0Ea2Wb91qck2ZeEIv8sBMwCo29lh/NqICsTvejAKAuwBEMJNp1gAytDSoG5aP9sP
6Yh+hK+PrCF0cty1kbUWSYKExp7YJdO/WkbzW+MniYImeBQrNs5whlOdnEsVHnGW1lsrnR+KTgNW
d7+Im7wU+HAjQ7NAZHy3b6dPj79IX8uxLmBANRJ7wxphW4ZWcwT2dsyzjCd/W/U5i00POqdOs1ue
SU5Fa2ZIMCpGmrDek9J5MSw3ifR+IYHNWK9WSpUnCy3mmtf1m4qHYUKhuJqQxuPsQA+q+vCfJX2K
CoYpkXKSz8ZsTl7IzTS0HTjC1N+6gfU3w5NXKBImK6N8CUaoQC0f7QxFojqEIw6FsgfSH7+kIB7p
+OphW2bd1offe5QjqJlNGFr9ORnYB/lDR48f7OfFXK3zBjcEsdGkIS1nw1xIPS0mBjNz/S/JFhDZ
aRxs3Q4qPqab5fz/3+JWQg2w/Qtr50trucdOGegUC9GcACjE6McQYdIG0QCC5DC8T3toDzK3uL3o
L3bEvr1303QN0uIyGT7r8ByZn4dVXZhc2LX+NN0cvxxoenab5qF2sN4FafNjYfPjBnvyamc8pfi1
8G5Bp5lJ5lscN77vG8pOM5QMpiom1yGKM7Ax+JnltiW0px4S5+gDdozK0rgQvHV0gHZs29biKzHk
v5RNbOAA4iNfZeI2JdjrTSWNc26RavPw2kdsLa9+z7hXMdZFEzX9lJ344zseMy8P75SUmsQyXKIh
tahoaG+hH28TFFiYXvK9MsOriLU+hTV8gSkQh2YKXoPmu/Ca07xGj7Zm4275cr3OgFhV/ExzdsJf
T9ytUAZ1cseGbzwDQ1HHKZnjjYeFjJUuYnNbXJbRf4JBvLDIiRoWtRXgXpZbMr2M0jx1If6V1i/0
hbHVZlLsIZqOt2xIcGIh/x5Vv/M8sKrK7+5zs3oTrn4yR740ZaXdoVYDk+7snRKawFcmcmGaDltT
Y8E06uDVtOjKVPZgF8TpIu45jbM9RsrAmWiM4WcalFjmmoSaeGC4lXYoa62WZYazyHjTcEVvjICe
NLB4VLvM/vDtFVcacgmqcrj3dOgi52LRqbzpT1tjT8SPNt48Egw3ouZqGVyUDHlLqoTTI2xw2+sQ
2Lc55XDJoXKGSL4vrNdZZer0qca8UTRbrA7Jv7lYnl25UHkM6UMStC9QT5FbKqaVoKvrvVGdMoOt
n726V0ok4oNuCS2qSyYJhNrOpv3eLmerd99nbeQ7BIpMIE2nO9KQPS04FPF7kCYDWfDQFH177ytv
Zy/86kKXzb6wsMSa2UjvOWGw8SWLB69UP0JkCA4RNwY2CqI54UkP2mZn+sa/YhyGE/sS6jXhHObW
u06w+C/zRGORIHkhc9Gpx8eFpfa+85ls4ZKgMRpJLOxzlIs5ZpjthNlnwpeP1ybq6qUCLcbPY2LF
cUjTNlNynbI59Zm/UDc61ntWtcZp0q5/GOEfUVu1xZ1htPc9MBGTmUDEMh08YnVkxV4BUmrYfQWk
wUv5hcyIB2vEaR1wxGxQm7czT8WUGEx1Ea1x8KPHQPzoc4i5/xZ7QpM2tme38h4biiMcoeEpNLg3
exC/28p1L5rGaMNgcR3Q8luxH2Tvto7C+RqAJmV4Aql9N0ioaU+o6ESZ7buuWKVZKIgwXwGhSJ9c
eA1qSojkWUJErJRzHeHNNmu/A3cRSvPFOY8S/mUrUX76+TO1+pulsr9h648ReUyrEq3BlwVROe14
VfiVOe/i6blJlx9EI5+oU9n7T9R4dZafh1oFdLnFkZ8M6SSs7M1iw1+1iG4X7LJAF4ZoqeyASG+u
OUyz5zKjRTPh43Lh8bbPCxe4NU4NUXgJudnFF+makNeBDHVfTWtcS2P8XBQnr9ti2KjqFvW8/Kt1
h/zRD4cd+FU/XLYjzMioCGFSzVh20piA7rLS1FXoEIZ1tSe46fO2ZkrpfXpqHpDDVzhQZ/dJ9E51
MAPjPdaPI1LebSz4TH7VX6bu0BL1kxkkIQ4Bw1pjMt8psolvHBy05AuqOYE6Nm7kE9hFmjDboYX6
5piByjAxacLrqcEaSNk0l0qHOCB6c9mX4DdSwRE/KvnmJZAkWjlbFMn5Z0tEKWxx0GOSdXPaLad6
TRxt4mNiGFgMfSRvDaCyWCFkWkSwX7zxaPVLRccUhrRBkkmDxMuYTh9JO34XNc+kT8RalI/ZNe6x
GE7kG24GglcOY0gAl84ZY1cObgMvhiBnLo9t7Bb7aSZXD4zcIWsKthCS29BcSF3usUrkVyelJujw
GBATq+8sTJExVNoxYCaNbOmU2jRnYMPYbk7MI+3mw0uJbkr8nZfpT7tr3lWcndM6fFACWEjlP2Xg
KEla5DwUHDKhho8ZGxBZJg72ZAhezCDsIz3wbdiTuU8TJBtefdYd2MzOsEySK/M3Z1b3xYjRyGwF
anEPXXTV4FOaesyZvgr3hU2dVbPBmIJgurGinGmoww4j93QzEF+TQTZ+wpe8yztFf+ndFk7+QfDK
NUt1dLPirRTBDZI2tnA576eeoHAWspXCuEV8oEO63fKMNus4Blxr/+/4Rw+zd/unq+xXwRN3sGhq
NjPHoeGUrCN4OgM/JlvC4HIOVlSJsmHjBCVYFnf+ZolG0QCBadaOcer4bpvEfhoXgVMHvbqtUVST
f7v3wqXd5wntT8np2LOSCAfrVjNOiWxkN3sV+hyD9rNHAASorpYIJaPY+5l+tzu8m7PTIib0hwc1
6QugjJzwHRshSf3cDA+FJbgGDT4I4il/Q+4msrSBobg06vXA2WUKUYesnKdAItch1687OaVxIPXi
mQDPh7bK5bUGncwxYO7KImHeLfRbXZgIGlIiYTBuRaNLJBu+hkUwkXGtyYEyjZekHpFwNlVNFkTa
IeZc89ohP+nWxzu3IAeQYX5oapI1u+wb4jtnEDJqFi88R437XQgeRYZcF3dRzzan9mZI9iCROEys
EOGPDYiRI4QQCaDPeMhKMdELSozvRMIclrIg28XNDqMz/62s8gIeycEvHlJkhMhefULdoALDzH+v
GwJ4e4z3oUCWicWBDT8oVH8p3jIV35yl/BGLeb+4pCC0wr7PBv1ZfphZAQFCMJUq3azaIYLI9nEM
9XLM5BmNwSpXsO4Hglg3ppc9enZZ7/zW/rJK/CfaP8Y+8YMV358U898SRTnp7oxf8vwBdColiCq9
7WxRSTnS6egjDVgO5IU18/o11qSaDCXQb1Tfho+yQ1TwPAB0yShEkxChrrMS3JEMEU6juTLcmDKZ
Mxp9T90MCBOR7zSPgGkcZDbqdRJI+7oKm1GBFAr2y48/5j9pAP8YtkjJ5ETa/F4I+ma0T8IHW+KV
byK+l0pYh3aRtyGNB8QtM3aLnHFqCmpjZwrWX3K1bo1OBxkL6VAkJyPfTxfLmgiHCDOcVqI8DYTi
8Y6v6KIQaSmRafsCi9Uw6Z92KSgJNbZRV7AhsbLHwsCjEoIZ6eLyiWKdiVXGgnn+DGqMVGp1wkHy
Y/Hj4OA70Qd920vypAEikPYAXyhpTeSxWYc14WrCw8LwcXZAEiIa5d7LCzzzdnej13mcqxDiSzGw
w/OCHVEIwVpvfU1aTjuBx0y4B5Kn/1GNwdUkDySDZkB8Jf8KNgbmIdR0K78AzCacDv93xJyFlOxO
e8tLjZ+ULxc4KgCNSm619sZT7z+X9N3O3KAEKcRnni87HxrZxvCgdAwcn5EvAZ7g3n2S4IHKDCrO
jLTMsrt3a8jgb4b0bG3PNJ1UFkT5UFZDi38u+NNODBOdf+Hu3ZSCCGPcVqYmvxjts5ENL3FZu1E9
MxBucuaPKMfGrH/heLtwwwGRTKO0BR9fNQV6VaSwjo/nZ3JzgEPS3IgEoARRKUGKRzszWfbVlX3n
9G3yiEz3BYbV49JPTGLxBjeB+T/38RdSrtoHzUj9MlIFcfxYSblQT8x8Zc2nFaiGCM9BsEtoX4IZ
c/hYmntk7F4/fAw29r7ahgpTW6wbCanAZUslDIi28pkFzockBpLezv1rIt0XHP10j7hYXPQBiF0D
dUWgLXeOTSrNxMINFUB/tPhh0CdkOPQ8cKyzDJAWfHU1LjnEUm3UxYNiJ3j2JczpfB1vZmbkGYCd
B9Xvde/tPONFU9iaOEkSk9sadSKBGXdOhY2naiGn+x0Mrg7GlIdKiu0Zas1b7dd3PQsT5spZd193
AcMhVjB906/H1/hgA5ZCGeDk5Z3fM9EReOW2E1rGPkH+GboYX6eHouZSc8nGi6aETIJuHWU4OEeQ
sMNDGUk6UIl4CYGUcoSSvt6xQE0ak0dlNQK1iwFGDP8xh/K5X62aQjL21mQBt6T6KoeLrUiCu6Hg
MytVf7Z1nZ2blB2PEM1FFqxJ0MD5Ju6X1hi+pW1DEvdaVLfD3SDLHxVm+Natda+CTK1M3kho5BQy
xl8Xc1UhvTVOwDwhC+EJGbDCIlhARr1cK5MzTgyo4YwFKQdZmXm38hoXdwsGX53WL6mNJZxsEoXi
gYxmBifxEa55Ei1Oe6+ThJ/Dtz9rwhmhvFKRl7HS2wZLbOSM45U3hQAOGF5Ni2jcJulH3BIy4kAb
NcwVc7at9mi7+xX2HWBd26IH/jS8+MELFhIFrJ+q83+ENG49keHbpGUu6qfieyEOac+rs6Tl20SO
7BYMKJFtYwKNph12BI48GjhTT/WcuKfaiB/nKX6fPV4tPXYfyihvNPjPA/EXIEyWveeS+tY33Q8a
2Zheo/ioIbZvkpxpvWduF9nzwOY82fnMiFUv9XIQvNJbF9yST7DW02TFKQxsCU2mZiAwQTtgCH8b
PJiiUzDwQsuHNdDJCjLsrkgo6UzaNKy2q9u9/U2GBKLLmiXhF3RLYNeqfWLzhrEueloIJpmQb251
rojNNjj+VCdfhMkO0c1zLH/VlMJ+6Y5SUoLGgqnAlDo7u1IZW2F8Q9rWzi52g4ciH+31eHoWk3vf
Ov3L5Ax/PUzVkW/iEe/K9iEMjI9Zhx+qrdJncmRZMyLimYuMRTCMCRKA9l0w/0uwVyWhgYt0ICyW
tNc8I2y8LZadtGy56RLsR2b6NhU8/3nLUs2zpqNer+ncWT7WlApONER7TB5iDNfR2DVwXdycxPWM
OqebzDVmgZkyKcZ/FIc1TQ/1pFQM75khrn0i/6yep4NFNKzXTkYkfP1iDs7NNfSvq6qQYIjG39tG
C78dxttF2smaH5K+uZZ8C7sRgZJFu7RCRLBlsJ5CUkW9Ei9XYqe20HSf8TQ+FfXwOK0LDui07Bbt
EGtZgtOFfBus23wCFNHorYgzD4m2mXOXEIWJTLk10VNoHm4Goa5qeS3ku5sYjMJWJqL36DnyweMJ
2FORba0Wm1fYzGTHUOcWBTJlu1CEQTiELIj4VnYJvSp4ScOMV/XQxPgTY3hWYNA020MWrkPoXH7Y
6XSqe/6xrDt3jzuJrcDFZyePoJhJXdGVV+20LMXXv4lR3Ju2/LNOOQo+fEqKCJfUsrWK6QvKj83P
FBw19OsNdXtcWu9LS1XkGdxGev4YTfzYeFcZ+Uxk1jvEYbRNDqYp1yfBVXz2O1Q6QLUMRDYpdhcm
t51v33D0kpayDYJ02mkfOcFkM/1Mk2Bf6ibeOZZ3wg9wru3sl2dwgffaRAFGPgS/SKH8fjoPyfAQ
1PBDrHSZNtBm8doPv3Zfv4K2N2RwGAnHzVBaggPWp6CAgGLpa91N9xDC00sN+jat4AgYFtutxfRs
eNQ1Lu4xBhzewsgiHz0xCdCFnF0iO0OVn6MwX8ZTo8yn1JMPKapn5hcxyQdNfxSk/eGyM8+qlMYW
Qbags2UoKnDimrIpt2Oa3nmOR7RW45282rx3vbDdZpV1TwfrruyJHW/twqYqv5iBIhBdml+4t+6x
qv0FYU09Gg+cNmiy2EUd/dVe1IFE6TOG10EucQYuEOfZ6xJEUS6HRA1+1NPeQOh9KgqLKNAm33s2
GW/pUv2EpWPeFTyDYwhds52CG5zAXwA2zKU9/9N23rPYQCjRIyca0P+KtvhOgrHDNjZS4o0+1IL6
xTABGgzO1B+QopFJ0jovbdVdAsIvttAEUGkVJYIK91ZYjXP1MGQdKH7snKJyYYfI1Fb9Cjt3zwWy
yigr4W9pDJdABtH68YfmL3jyETsRQRzXnGGkBWwxyBMcOjM8knja3Fa4O22nkF3RkugujWIPyEXe
1BcPmTs2P53iCIK+cwDUwD0McCDq0wYzpUH0QgkR4eDV7v1QmPj//CjH3QEfIk9ZrVEXajcnKlWH
O+kRXuou+s2wG9gj9nGsenkMavJ2tUBuxLhbYSttDGtj3HVIg8Gf1rA+LR/ljI0bfWlGMwoW+bNm
NrkpliO3I+m+HAm3UEm+XxKzPmbLU+yKbL/CqBNZfo0h/fGgmbfnsN+AeLhsq33CK90QsPBoP49T
914G1nMtLCdCz4C5yQnaKGvxB7CzuThwGvetG74407Lm3XbnfH1IfFQFsx98TwH7ZVzzPG3h8poO
kB6Vw262gQuTTdlnFs/bvmI8VBcBv043XYBgCoM9LgYkYBOSGgHqyKPgJ+QkNXEb5USKV9p7Q06z
nFS8N0a8hgmn6iboaAQCpzkkAF9Sl5OjIQvKilnXJbh9RC/f/dE6ohr7QxP6vUArmLC5ROx2baQ0
TJyLBli8gwOsRm/BQYudlpFFNGgmzVASoZ2Vj4wj1A7NqsF6kAXsPATI4txyU+phfqzm8qEmmj0c
6PiWdH7U2kfrlPmv5cqdMCChYQvJXotQd1vPFN8q59CN66I/ldjwo4xxSUH3FXgt4BEFHmKYVABn
sCcoe5L7SdksK9F5zxNG7KLjDUiM7KZwZnJjGd01RDIF2pzMD0KLAD+u/Ozqo1P8L8q0qa0XAJcr
Y91tGfqgb9jNnEKHcOo/sWPh9GCjHIlsRAeUrLVtRXBs0oAwYmbw3Y6MsSlRfePelfEKptJD5I59
fY+vaZuL4XEu8wveu7nsXj1lVgRwwhHJskMfSxAxdIF7rsCrsEKBk6wPUCP5L6pekT7Bj5q9h6kj
DBM0z2nqs4CpAjRCx/yeTGoSu6l+ke4BI/SSH8ZM6bmktcmsneh44sQ0BidLr89WjD27FbRhaHkd
NiqE9BAFhnQnja+p7b0QjVLV/N51AhQ4npzLhIWVawT5V58+DOE61ZbZDnNUfGR8bBzbtY5OqM6h
1yRHsfzkFqKyMLXxZi4Kj6hw54twUQwi6RuZaaI2axb+c3Ic8EaNqUlcBp9pgP7jwZO6YL5O2YJV
f9puOCQpy5+4SOlmYMjZmblLfXnLbNJhGEgyrscPtQ1b+EpFkP8xNAXZ4pMWektyalOu38QPOZQs
ZANuz28KLe9bpTOiDRHbcGaqVfKAbruzbyQl3yx3HiOUg4eYE24rbIbd4PBPcmo+AtpY0+d2NRqr
ONgsM8vcIL5gUWKbkYKGxZhlJYV97YJXjaefKhZEKA7IBNIWgQ2xatuWWquby4YqOn7CA15FyJcA
FkBWKhGFz5Z7SDRyBsmTU6cGoT7BdyLUhwqpm7zpkAc4aDTpgrZej5txy2FAZTskHw0mun0zuVvh
k6HSIZDe0A5A3dRUBwoY9a4roHSjWt/6g3dePPXNUXSm2vszKASHtap+Wb1xGS/yApGmgCKBapQJ
NLPKcnkpYgrNTjGo83oUHM5kpidV9I9Ip/mdGrgauLBY72mNYraUW6tEJqUITE1E8NHql3708k1T
ZMmOdchfr3FP8LWePRnY4MMTBvszmb5iJoy5hLBMbg87UIK6ub8ZRIk7Owkd4Cls7gUCh2AEHUYn
caaKY/ppkcDHEaRmSdqiCFg6yINj5PI0+g0zQPVXx/d2Upf7SZhP2E8YvrfVM/vPS2CRYmp1AwOl
uo23odDHVCNehgKxUD+AoNN3mqufm5NBBKsZpUkJGGcf5LDj7Dqr17tQ2IfFQReBI4poobWyeKod
GKzylNIdNyChEX4x1nVyfGgdILhV/dxZiwe3vvjTjPUzGplHthmQT5HaEV5s26h0HsLSnnaT2+LP
teLHyT350mr2abjpR0Nh/KqvpOUSNu6MFB954h/camFpF5CwoUcK7jUOonvXffbaAz46SAZmkZrm
W0VxH7r9cnCd+SMkJCjSNBlRTgnZ51l/IvRqfRFveT6vtkfjp6pVsh1leV0C/8rzGYOIFRjmOwrW
eR0oBOYDHj6iNxa9M2xg0Fl7FQrTctcPCfIN5j7QM6GF0xFLhU2blPPmkFaPrjEMGwQbDsaJkcnb
lL7nWbXs/XlXDTF2+hk9IYGbhDunvT7/v5hxMkxHiPxP9bS4G/xvWEnLnYNiI9JaMK4vs9+gBvFW
3RuYCqEZP9Yde3UKirV19l60D1kXGxA3y8px903uRlgjxyBPXPTlZ8XlcMtjdoFWqyU2TrwVdjof
ZTUtOJgyFU1Et0a+l773yJ2QZCHPM0pKvLA2/tA4IEpUYJPbufzyUjKRY+aCfQwlpbGdAzKInNYF
wM2UtZRh3w1IvF3GupKUtQpxEdADcCUe4x4jtI+uI/ojmVg/2WQ9OyYKbYHKivv1h2nmfHWfMnFE
UpvzurYuzR95p04fnCHM/C2cXjLPBK8Wr75dYaxKc0hGET8CJ1Ctr+hqSVVTw9FvYmwXIdt8NSzY
PNuMmhc0hAuPbPJ5GEMps20Qo7hrcx+ay2vDNoaVyq/tKR/tkpffBcUfaVifvVfmh8BDQeLmHil3
dvvMdb1Thv3qswg8yVh/YCt5mJjFlLixWc3k5rEFZJ/X+TG34Yp5vmw3XS1Lqt0N1CIDlSR/GONC
keIth25EKBeq2D8AYmcxV3zPsEEnIlCO+KyZRps0s02CoANVxj0QIO5Wkf+zxMzPXxV7wrLsDWY8
BsEOUA3X9u/sfjgOXmfdpeO8ZfBGDJ2gSVxwl/spw+Spxt8IfSzZLey5qKaBL5+rFtdoPhAcqXLz
y25sdO/uEO5DF2ipwWhqOxwNa7zjXctIPh7GbVrJkwVCEEYzDh/Z1qcw+RROvMOGc4esW3C7j19B
ENPxh8UmKfF7FJDRqzTbtfn8p86GEwGkqPyAHzJvsZ6zwbFP6OeQOhpcIlmMNMjBBLCAQYlHZz9p
87drivHSCOOpweNLaqQXhcl6BdWAwfLVotwyyMof2fhzAsaBvPaBQi+zbAvSFjdlI78AiDhnp66h
86/wsT4jRRuHLLFNrJDDARQj2JHCaPaorX/geiDXIGAZQcLeWfBC2aLY9fO4n7P6CTJ5AKEpefGq
5sh3TOEVguDNqbksV6o98eLNdsRSym4IQ/tzUuiHmLlGROAU1uOeg4pu8jufbazyK0dp6kIUXMxd
ydQxiCFziys/FfctJkxEGnm2A7mzLZ2R+305DnxlfoYvkn2pIk6YlbAH91D254nQITBnY0pP0JBi
0fwabfanz5YDiMfbzDJrmzJ5ZsN0LDAoMuLjzhmsO3JGxU4jNKDZEsdgyJ9jv2Tknb/LcQijwnF+
DYrDwE0fZJIePH7mDd/0vAVEYHACgYEayTBG6ki4RsurFrAtDUHVbvqeD15nDr6plO8cJ12+8xvr
MfP5l7bsm1sdftl9+0jS2rCNFTYdv7mPW8YzZkxEGaOchneJ2QuML8hdChW/mffsoWe6Upttcv9V
6VycZqQGXZz/K6nAcpb/UQ60HD2mGzXVKyssmZMYE4aO2LwZcTFtyyI3NlHvInxaP/4QGOZ+WXNL
0Pkbd0vI4nIc+TGrrh4jaThPelC3EdzSHr0kQUnBIXA5XCo7+RrES2mOL8aMtEDWxp1Y2XiBQvTe
MokLJvWRzHxuNTsnPyncXSvSr7Ea5FUR7OAWAI1syzq1fXm/+DPVJIQSpkdnQ6ALgkNOqDq2rqh5
yjk1IRd610EaSLAitnJNRIlXMCvD6wKSm16w51zpBxZ99FCLms+Gjr88A6ROaQ1/U2NA8cb/2seM
vlRvv01m/eRZdJmwwbeJSxdnvjAo7NlG+Ji5ltWFm3oQB1vjJSVvlgccGfzYPldou6SJBc8ps60o
3IyyDI5c0Z3cfCFcNmbvGrN6XOY1VIN6vfGZjTAvBP+dXMoeOFIsh1VghtFiHDYsSf9ac49HHT9Z
r6Gr5BcWDmQL8viOB5hWn3RNPFWrbgOKMf9R8jI4Kj2A4HskwFQxRGBqJqeassFfuUuEPzam5e38
wl2LASbJulM23VDymxUrBmbsXqAH/4tXUYk9s2EOZfExeFlzZyvQkTNAubkFVzPj/6Q68a6a6KJ+
loRl/U39lpCevPjXeMl9tYBMSKmz4lLJA0o5JwHJWmrzOBM1FWUGTUuwb0q+JX9sEUBXDCOHEVkN
T0BuD79p4z2ahoq3dRISIQ2id+Q69ucMYjcu4L52L3ltn7JkBMuRW1BxdPncqLpeQ7oJLxzYE7gj
Ck6rOBXp8qIRDlsaBRFv3uOwSHY+uD1EYmLH6g65796LeRn2TefOm9qYyuOUjs/2VNiHzGZpPAbS
jnI0nUs1PmCGDpj3MGlBxn606uxtWVM7cRSNFzMv9svS0pm6dXjsGkQBStrHfs2lxNie7xQTRdky
3naUeQstHfXk3mz6Ci3x0D/6rrqmyUAFxuyNPTGKAlYqDZ7nhFJ63+Al2jisk1oj7CKOYTCNDuIY
QDcfWLSeGhu6CIoUnFnqBKgVL0n6f+h7+TrIm5/AVtM91X6a6n+Jz2ezxvJD8vqhOXbeEan5BzJb
rpNu2AkWbDJSsB4l7YrUvXVKUxMqg/FmT0g4+oAxv2286zalfCC3+TiFj07IIiirD17WFofKA1ST
IMLZdL2LWJYpM7cN0gRGYUXOZkeMM7uMCm05u9lz2LuXpWHmnTT8RJPumUjArbNWtz/jN8uc8p2j
kSiSTAP5lbnq1BskWFj9De/JVw07Ak0gO3hQaVP2ZbjTY4EC/o63Uc0drDHbffCr4E35rbcdGKZT
FYUvntvfJYWHCRe932aOrf/YO5Pl1pU1O79KxR0bFUg0CWBwJyRBsJWovpkgtCVtJPq+Hfk1/Hp+
En8oO25UhKMGnntSUeeesyVtkUz8uf61viX2oznfOHa0C2/P1duPt6ZmrLTLt7iFA+rGBU9g3IlU
dX013Mc37gUWliKkhuNe13e1DYhW50Z8ia1esiyKQEXm3Hf1urppDxajEQsBMBg1iUjO3wg0NIfP
pCuaLtxXujtvVQF5HmYa9IR43Yf300XjmiHCCsRPjLo0RPQ4ohSYVIhvcsdaGNTaB9GPxYFMHnzL
BO8EiGyKCrzfws2JJ7jnebEoHigvgHfWh8ZkYODsKOdDO1OLydMjk2ytMc3wZuspNbmOHWcVB+IU
QMLpuOwkgMNWmuEzV1FyO9Q6wsxuq1LdmN7qnQCZ53imbzlEBea2JbPMGTuk4VNsds+qz+tNCyI9
H6dbTLHnZmmKB2fMALtwR6f6NVp9qxniPm98LsI7uGTZDmo7VcbTdFKzBZ+n60C/pD1giwxyHj6h
v1XbwK+e+QQmINNgWn8PHDpY9WiECc2UNi4Di0uZ/cCHfdZ7nuPT0jJapzF7Hdp9FoiGLJbA2Bfe
zzywbxVROYGem9ea4UtEjjAT/HK9KHAy075pTY2ykry4RjEF4IdsRHaK23Fg75xp9HzTYfYgArU3
XK7xHV+lyK4g9Hkg1NovRQawE2Y+oqNix23gDwwyuyMR4o7uHuTsc2ZyUXUdcReJ0r4Cbn+gO4Pt
o7D+8KD+JA90o3Pa3r7BN7Y3WNemwCycO7uF6wYv7WwiXzFpWodcckigMzOn5mOQ0bBOzLD8zCbz
aEs+f46LompY9bWejGPZkyXDmErPZHFf1QJJwhbZ1pualb22glVE90TNKvnqRGD2q4jbokJWDKXi
2EMrgzQS/uHRQwgAXzCWTOQTYcSM8oLHIKrmlhrGZodD2Ga9n5JRDJ/DAaN05BjBNBrPC0vKcOBP
jKFQey0V423udBq3yahasE/wy4tnn7xDsgPtX2JlZr0g6IrJLikfXP7y67DM54UFf35x4jzburn5
5ZTVGUse70ebpsyOy0eVDMV+mTcit5Aa2UBAatWWMDm4CTedKJ/3MqZTa0KOtHV2GhkdBJlU0YPr
UiNCXOyoyDRuxaIi4ErqziUFu5P0/6Ie02CpZ/SCpukOwuJFW8z9MJYPeQjGMmuMj24JP/XGwpey
kIkZ2C/Oqfol7X0UNqBgVxccgLlGaZQK/4QTQkqcyidOxIELOT6BkK+8qaX1iPfZOcUScHeUqO00
Zu+tXT8OTcm8aNm8hSWGW9baQBfMLd/QN5z50eWehx2YcU0MVA3it3az+SMdFrk1tOU3KsRhdfzQ
Ou+Ud6Pn9LhWWe508SMDBmaWlavStPZXyJQxz8RajOUu7wgIFGQUNkLvXvOEt7eZVTdaR+PTEE23
1WM9KWsnJpqOnM/Y6/FzF/2dW+bdwagdVjBEWzObYK5OFnOx+U9tKjztujx0NVnqISeuqppzv4Sv
ZKTpOKmmbuNskyWKA9dY19Dmb7MqUfBUSNNF82sK+RfNfJeCibtHi0RLGLJ9RRyO/QYL/RGwn8Dz
wpID0i/JTWcx79hiXwhjTazjiyNhMmb50vSFSjmSTxrLrhDG07Hrmif8U39Hw9xRi/1BigdfSN//
asQqNikdHmkUwYhlpG/M8AssNCGwOHpdza5GO315xGvGdH5P7PnQgYG8T0qeHcP41UF72ODaWsk1
BC9qDPvMF8Q7dSKG1YRg99zh79x0M8AHRySg9gj9gkhOrl2WIhw7i7a1FOm/0DyZRiNIIXs3wzC8
s5b0GHcNOLwpHi1sSOvWVLtfinBTFvzK3BTjbpSf04W9lFXjMys4hBXdFnoXA+xhKbINY2JGuFQP
jmWgmEYYRA1OpTTtV2mdcWaetw2Kn76ma2JGr4VhJwrjTwNP0mQEoT7tczPR9n2i/rA0rc6pV+AA
MZ+XZMl3Ooov7681SlmT09fdaQNQ1fZl212NUcoD0qEpku+sxF6UVgZ8P5TgJqKei20S7i1KalsU
MwP6kueEkAmLkSes22qAtHVk4pnskW7HTxZGLVT5ln1FJyUxxZ5ubIOaiMYhsRO2O+UCq2DDsee6
BuAuLO+qLKxo4MO8Moj8HpPCNfIY0FHcCHiZBJQS9Z1PIYSgIf7hSM113lYUqCsU6tO659xNlaG2
ejoxeJGedikFZ0INf2Yl8IE2fq2a985bHqG936bS82fNFCenC/XtIk1rS/5/U9fpD7C47zCX4Imj
+g8VCusZigw5UV5tw+3SKj5HlVoutstNgVOWlTOSiokDgvLOfG9nr32ikfxOmf6b9A6w0zHKtGiz
eHp+AbjAGDlD08H4YxQazychvizDYkBvUHz0qT+0k/bl4A2zSv07wn1HBnZk0eDxWzOzO7sYqXzn
YLTb5SmDY8Fi0K6YRwycGSM7MYd9No8Y+dJU7uQ3Yf+XhU4IuLoFa2IkZ6L4PiMELpM+vdZu8dSq
zOEnDZ+dAWmuGdjVMHzBBjfpoGCyp9zbdeKd7uXesW+iu7GO3RMOfSAVrjgSs0YA5/1bFsCglxku
XZEZ1wjYFxtfjoKpxptXmTHBs6G3fS/mHye3sI8mnhw4EtHdop4bYIGJw9MwtLS9Wet4B+JXSRBj
C60EqgSLZ9ss3L2BJsdX/AtdsWK/r9PUFf1JcvuUFFbEXbPeoh5iO58Vss0rGKZnWXovlaCSpPda
FHUe+kO33udcIjYwGO8X9YBoC2OeHX1A+4xabhoQCnqGMDrD/P+u9RJ6bld4nGGsdN0KVFuc0AnN
KDgOmEIrS+HcMqbTRLiKhDEWM5wRr15ZQ2t1Jf7M5hvgA0VUOvo6aTROx4iWLgh0WVg+Dxk2ETzp
PG+VfOzXsqNRN7x94V6cyIbxPdcO/FC+6kif+xZKxolyd/QcyS+mzKe9VIOxa2v+KVU3C2ZtglSx
W1ymcaag1xEOK6cRah3mMVLX3kddO9GZHiE7zPn8E9yGWoOsFy+0yThmt2NTgeegZZjvgCQMOPLI
wZkE6vwI1OIeP+ZYGSfRLBPNy7IKWJ/LGQpsAoaB+/QTZRuvNhEm3Y1eSdewm9CHfBdiTOaFVx+1
VogLU5hyGF1xaV8mjUNMK18mzHpbB2X9NLLkCkpj4aiAP5+WBUnI9B5UJMCvkGW1oM07wAQybEZG
hm0pofFhAghiTpgxTW5iLM6Nze5/HMWwd9ribWane2WeyKit70sqsg5eTDKbixbZ/lDrrpxSDfbb
Tc1VgYTitZ+x8GTGMvv4k3ZDpYagMIZH1XSfQOexvRbRzWzQhgf+mO+MTyTE+QGW9gGFh88TQKJo
SNlHeQmpM3FOIHJT+iE/JoudMAY3aj0wttD5qXwjQrzWzfG6UHDBLxfNUyPIvizUWlu52mHRUtSa
I9K4ZRrUHSDBudGv9ihZSvMu1MyWp3JGg0L1BVzUX2z92VyLi9y5U7BBht8s7r5mG2e/qdKGFEd9
yNjL7JZLjjaxoTD7w4tA3IehdXYM+gVTw32tcGp5RAXh2nnJPsvDO4AErLQLEVhhtKfCjaM3rc+V
5Y17rf+DB5adLwlQphzeIyrTCE32CQtlHmM8XFh7D/DZqGHbmytbO8uZLtHZAjU0gRt9620p/Q4j
39bM/TijAdvAVUVuP1UHvke4q0ggkwcm21xjTuuBrvtlVg3bOlcXUK04i5vmhMfd4sfyABUW9n3H
xrKrX5lefWoWz7LSGAdNSpJa2zowQtIxWaGBwpi+eWV14iI+BPlkPtDgp1j9c/cr+vgD6knIZ2At
17bLoxvZFJUbFi8rQdgJp5hWR2sgKcy3hH1wcGQGIMCR2Aqxr9c8Vd4Jfy4UgKQ8Onrx5NCGut73
aYDEd5vN5VsyAqlm/rVcVsS0192V5qRvuddyErOV1Y3Z2cL9X8tb3fPCqgOHZ9Vuyp6cXmaNUVDB
6Z5KVmiUAHoOXGlsR1ziR0I8bT3TBejSNh6ebdTUqCJ2r7wBEk6O060RmJlGcPgC1gakbtgXcUTk
zuYCrBUsKGmAJ0PXHpcmeqMnNDpma+cFQzNNLCEKj7fulhFOsad7L2qO9xHdRi0rZ6KsHiSrprzm
M6Rk+IGg0O3lCjJ9OKGro6lR+gKt2pXDz5AiSmdacRi5IczAd48de3bB4IT0uHyzx0At5CZqV1/h
AHwTvBAtmnZ6z+kbH5xxR0XhEoYnfdCmLUCJM2COP5Jy3WSk0ssFA9T1tXWXm/Vlmsuj1ouTMfQP
63NIhZRMsal4UQ2ZNEN1VDmG7ckzoqPEgbyfCK9ux2nQd7AmA4PLblBXndpFHdztcEiuA7kaiEZ0
xmJwZ75pufFtyDvsuGdctSj5durvkIHmpmv7ZoqBdiJxbAa97i5RZhzHZbLwryZPVqh++XTxOZna
r0l48UMam4dKzC2HA+e8Mx5WVPGE0Ylv/cMtuD5PA/H8uGOb17nldbZJP1c88nZoCLQC29Mn4d18
TazDKy8OVWWxtSy/DFnmVLdPKOODeCp0PB66BpE81J9ST/6WZUocYqb8Kuskn2TugjgBMA7h6Rrw
BgTF6pKC34lJYvVo0juguzgiOqf9IyWW2Cp9XxIJyqTFXaedtBi7UEdO+JjnwDWK+d5wZIg5Dccv
ZkjCRKN+1VUPYCmyz9J4pIhvz78gZFu72BL19GcYtVeibxFLCpQsG+TMgviIBSJczfdH8vPQ/wXP
oZIYdTGAFWLaYZceS/x1MCPcXV+y72YLZPs0JiHHFB8aqfF9PNivONXsntq8pTx3JjOxa8DGcjVU
Q+Kz/hzbb6vmiflbv9PAhA24cnhYXJES4iM+qiPtpisKB6XEBc8TOHRfkKwr3r6wOF4ExcS7AsMX
7AAHAHfZ71edamwnbp0eGQ/KVHn46m52geLW7qLKPQ4Y+rdFMUsCQ7wqZfhogRMBC9SFH5j3KNYQ
t6KF4Ik1+yii+hdgOvs0ZyCxtlxIR7pRROOnYYrtCMjRXhPrBTz/bLzHNRDdWwjDEktevC48gHyy
m1Pe/eyqhmxk+jPSgZgbpNrjYv40EvWrGePFFgHpDm4bKwssbx7SltTuLOVP6fWvAkA+HTPHPh6l
X1v5oxI890ehXsaMRA3BYoRsOgFtgwysUwHwqQdN+OWKUml5DXHlbSj8RiZzNRioRvxMpAO6jDWR
NeXmBig1RCvlQTN4gFIF4mQy9fULC/HdWBED0VRyk0X3Oq9F8XhAqB+Uy8PEGw/ncPrR010FU8Tb
hDYBM1E3yCpkfIburQLzCiqf+We2vgi4XzFY8WLOf0EN3WY1fOtm9OxE5tHrEODzyvxrexqpSPaT
BRGKPmnurTzbj078bYj+awynF3JULy6kPU3DaMY0vndiGGUVLWvUkdj7ZvyA4Rv0de1hjKgwslvc
FCF/mVPsx1L6iy6CMJq3ekaHch0y28gVikG8oLWNU8au1ESyihiRHEtyZ+lBYpBYhP2hnkYgipaX
IUvGzt+ZbelyXWwjSDV6IFIvQ0rQPx3d/C2M7Nuipn5v6tO5dlxnJ+Pwx3a1y9CBh6oxMunmqe08
uaWxSRsd1imY+Dm1uP/GMX2SyzeM8zdNlg7mCwfujUEQhyQYn194LXOlfL1KieG14q0tjNM856yB
MUESoAPjNVURiFL1znuW7HJ8SDnkjQf+GiPfJ6b8RqfqMZIUK4x1dmB5/2KwmpchYHJtoO9tsvcA
9H6bKfpg1t86lMNaQ/EkPC4VrWe+uTqtSbwGqRUzzhGSxv5hrKm+IhUFKdVbF/V/Yyd/X9klPsHl
9zwXwYS1QChC8IN+qtvxbrLAn6n+AUBYuwWQEVtuFIjW+7BjB+sOwQBPR7IgNEI5j/oZU1zTNNHh
5OHivkD3oYaMzyVTcf2S9COVloxCns4IRnCBeHciV4nYvGe7f29yMvPiecb4oqRxkWpncHXeawmu
sgl39wDpn+HJdyW0vx59JeMXCostaOaH9X3aWgOUBkbiootfm9LkXpgjT8dmc26Udu/JV2hPw9b1
TI2dGY8cOov+moAx2DxhKAt731rXsouWHnWLh5TDYlSnim/GTEVF3GqBJp8+Uj06mAygvdFeBjHR
oTa/Ja1FTMPCIwFx6lmmuIvjhTOyBUXfWK+JAvDouG3C9ZHVqo67KRyocfLC8EZLmK9E5c/Y7Zp0
uPa6oLXVS/4KZ3mo3PApbAHS9DCZNZ0rn7GEX0RXcUhmeEnwRAT0Xhzo8DrZbIJ3aTpMJH069hx6
c+BWOgda471QYPcwzNich/dJNz8TY35oRPEA3Z5QY/mopvSQ4Pve4KATqP5mS0KS/zrHb7IhOXYd
JnLE8Tzdyim7hq4w6TSymp3r6Ts7Tz8hdpG27/jV8xmiopxhp3Ddi8Lm7OU6XtGxuOPGzaw0UgVI
aGQD0ptvYR9M05zhKzQ3NtgX9oZxaFyJDr7N7XjprLIKTHF24csnFX4ngz1FWQccKis6JsuJfdTP
y8ADuk0wP7lM0sOS3YcVCfaMfL7eOM5J9tGXI+TJqJznPuetTVEFJkETKJ17kbV+V3b212IYT17b
0fKXpGxiyZBki6YfTMuGeQDQFdmJ+ZP+SqOdeYeY6eBbHDs7uKY7FdOS6IH4DBpdf7Gb+W5yWNUs
1t+eG3Qwr6XtDiRupfSXNosPSbEnl/DcgXIPmhb+kKzOlmNSNM8wYoEx9LLxVUj6xme82BupV/0x
a8GFr4WWyULucQGmrujbSXFYwCsFuZiyIkFc2ChtwK9Ce7qFpE1KP+j0iNLLwgwcxY3ZzvJTGVsv
cvydFvFixf2BxE+2Jw/8anbhXQ/u4UK/uUYe9tWYsepbbeIGUi6n0sF7rVEPfi9MDZomW6dKu+gY
1HwEWoD4Y/He6ghBdAsOFDRSFSkNA+e/V395A5e7HFanWKKtyBr+CpXzmQHGC/Q6e0EEbKEI2X+z
3sUy0hXayaxCgiRjvrbPQAxJ8jsoBNfEqtHysT9HVCNv1ijOuU+eHW1trkd6Ahsh+JPdl5tCOkRo
e0LWOC/kx04IWaoW5PISykSWBCOkRx6YjKV37XkwNUAD5WwNfpwP/jxYLkYz+d7kuJuBX7Fnyp0N
eaOP1Z9Pf+uvwQdnY5nYTshIsLSFh6oryj2t4ik7sPSEuO5e50uyEKtsqEuKx/J9Tpi+egPq/ELI
KSyOg0l1DdSefICd1HrsTO0fCCzafTHMVwOtcGvo/Us7TGqv69pjOeKyz6Nc41d6Nis0zTBhe1Io
m9VY/DSL/ClJhukR2uiOMjNtqk8EBsgzCVcd46rAHm8LsI7ReAeXnKz4SBGJmyPJdyllsrnZCD9V
COgoFPFeD9V1Qd7epP2fdozSZ6d5HgkxsNOirGBJ76UkWl8jb5He5LcHZW6BQp88xnnS+aqYcLwh
fIDcyf7YLmFEp1J7wXLFqfThKcLI4wPEKfdURK9hZCiyiGFbo88Dd934dCl9GGhwH3ZV3UvLNH07
wZy2dnrR18cpARTYaVP85tI6stV1NztntcxHuEl2ca//8nbBVULDC+wLsScbvGfNuSNXccPNAnyk
97bVhEU0XaM/0+ze6T2tRlqLm8jCbMwjxjxWyrvIfDEvhpy2sUt+NlFwzQQV5j6cSmoc4FPF5XfH
G8eoAomg1BQA++avkaXD89RzJmKz2GMd0oDQRllQ9t9Tahs0FLAJ9/LA7tvoZPbiGYEm2ZJhmbfx
ID3qY2nQhBr4MI/Q8PjFSNf7ynMgo+G8hDfLvXN1qgUmgvMzHwKnUQ41t1hMIAqSY8UZskEaIsbe
VDfL699g1dJGxMuB+/+gmuG+4w63J5mHuEb9T63VJONi0h5LnXJSZH9irEJ00IAvHe09RNnTYJin
ROARwHdt3uJ0+Mrr3t5qaA4ZJMeDmVZYUCNcRGn/GLtpdwP8ziBGTI7KbHCZ5clsiQgBAb0RPqED
OJmybTexhgKUOrIXz8V8Sdld2cxQlXqEX1jvmv6KKN3eWid7IP5GwIh2G1HJp4zM3TT29VERtqHs
+x2GqLd3oRo67GfmhbZcQg4HXNf605o56FNV+gUDipRmzYPa+J50r4GyYTPtwVuReAn3pfGlCRvD
fGPlFBPd6DS3vprhA+XrswUP9IZDMWAogCxXDn9Cjefv3FYEceIZ76RFSWOXUASYUg8TFSzL7D5x
T/A5G33b4CU9dyhac1LxIKmQtczysY5Io4WxuLQpqCirSNhNa9CASBdeUm7xGbTPfd5hc5OqPaZR
S9v8YpHx7TI/6bp3WN67tO0owsiit2IqCwTp6KXQiS8Yqv7b4otcKT4V3wP8s9UuBy3uibeJMDCz
0NyPszoV5sDiF7U+cT5yVaiVf7wcc5tZrcrh0sQgBjAeduSPu0ZDCXc4Cjtk5glqTUjsBXbtrrEx
7SfeHO15ZrwjZpZ3jhu+YESWz6OyabpxU3HIACqC5iXTnxMo6CsJy6bp0HKp5BDFGsiKwelNFbx/
uneuaHJ/ZUQ7upkdJ/xDd7nmPQ3RfHZK4Lj/sVlobHc7h7K8NnrNvf3BGpb4XLkWfu64AZtZLXfV
Q+31Oj/cqI5yNapqdHIetJRyNGxZQ35Fjx4AhVbpsYROypZgeoy06NVePHWopfka19CjcQ2PiIv6
HxUqv9RpCI9hvtH0G136nPwyhgm8SivO2bh4xjK+mVgRiQAOj0MmXH8WnXFDFz8lCRCxuZN0nTvu
U4FvZzdKRpemXwyeWOgyjsNlheuhTzqJGgevv0bpkLzElSINQNGc3j5q8Xftad0NcWtbUkELToUY
VW/qO5OTaRiAA8RO/9qGee4rr1qeMWnkCK7pBQQ+V4ea+N0yJ28Gm09jmHO/MmgVXiPk01o6XQHC
DCBGk0GUD41XGGcdChJEUGM/LuE9uevw3JbzTSs9eUZdWLkdtEHreXcN6Qfc9ZGHT6xGXW/V8uJF
CJggOhvVuAHN763fYIEwoF365HDQwzps/thxSr9qkmnrWfbjtKQ323QDnoXIqZnVb2oiw0HSyQvZ
Ju3oFibUCxmyaeq/AcKoe4U9LhTtWVPUPkzeQPb20OpgmIX5S8hzOSQO0lleLzc58AAWYXEwNb09
Ywn4wr1qEpuT3VHXMPfjnR73LtQbAtcp7eQ8dnfZWNk8cntqBQF4jXX7WxYwwZeWOrC4BBpcS3dV
CAHVyIwbcZ6/lEQPPDMbEDRhHMjFI7s11Vsd5HTBBhVDnP0W91q/z9z+DDfYfKB7yZcOqbC6oiQl
NotdCViCu/uhNJoVLdDlDFm9d5v0cddpUbWvPMFWLIFKqxPDpFWVH2ecqHUBnOEvY3cguF0eSdW1
NgvertK/orJrgkTwcNFCttK2yvbQwJKLY9JhoruSDX4sSbM5zt3YkyUtuQw4VCtGvE9n2q4InKTN
kTn5CVd9HoxuwSK3kgfV8drEHdl1L27Bdw3po+k2QMYH8xiNGmpJWkVB56zIbz6cWV77jq0OdrjA
QqrjBpmp+IHOxKohGd+QU+q9aWd4QAuC4b374EVmdhDcDrlcesVTAidXfSQ8gfZ6STxVEWCrMy3F
B7AmkZ2HxXbSIF1jFQkN0NLrGJYs1JwpLiaWQ+Q/MagihdEMH8niMvecI+AW/4JzocE8RojtR5dW
qcTx3dWPxKKQqbqntI1QyCbsKAoBsrbTxz4MPMtA8InAYHVUSW7jhjoeXdVnK0dWbyI2LFVcn9x2
tXG7l2bxxK5ZyY+VsIlWAK1x4juBcsZfTRy0zF12btWEl6UPX+SiN08/ltO2T5HOXSrB7B9ginua
mrA6DKRj4bvbhl/JSxeNhMYNgW0WhjScqyXtnsspdc5uHVKUOUkqBbJr4k6mP5ZUG4wlxw5IMrTB
kKVPOeK2bZT9mM44pYUpvV1Tt+1hNsD6t8ujrOqHEcMjCT1AgU3k5135GetpH2TAVb2V4ZkLhJCm
mz9ANv2Bjc3PtcROYCm/rVoaeCAJg6CM6PsZ+mPY5KMfurO1N8VMH7GwOQNj40EoevrUiC6cRk9h
B7/Ccz6HuPJ4pXi49u54oOe4u5imcclldmhLAc8X+o07cSlyR2+be+5fSo+REJJVNuBmQdaPlz9o
OxJ9o3LRGwX+viYhvBt+x/xUVW26xzBLX0Yr+0xmMOgFJh8E7ObNMK2bRpSFKI32JEhWknzHLp02
B94Pu4WEF+vMYldzuC4EvvC5sL2MNO8WC/6fBKf5IbnanvtVkQsJhnKa6cGJAmb5dlvLxdcLmTyo
onxwk4kPMzgHOplXOZuBLmOrSSjcCkKsDdRSkmdr5he64a5tlXg7FqKI1iade+z2MX3NcmZZzfG7
3miQN7amdF5jU0U8gw5t8RwrSGkGSZquo2K9y3WYFiZ6S81leGuLBXMy0C+r+Iy4N0MXbk1WoNlf
lTo9FD2UuXEne9RK/IAPhW40GAF6Ll6ouNjl2QzF5aowxfExZKxlEs69R7E+zzvnJVGwuQCa3NF5
+DrlrHlWOuCc0gPaFY+tqhkV6savevVjEtIf+IWwmJSgDmi9WMB9n8PMeeTHSg/LiGEFGlHeWGgX
CVwr1wKGo8T9YcE1dvBMe8TBvsKcMh77EiOSrudfZe1eOqfG3pYse6tHF4/mms468yMS+PDhhGJL
rsFsYI7umEEi4QtUAEShmbwXpkVQM5RhsCvGuWKwyr0u09TsizZr9tg+T5nKeXIWLLlC/S4pJv2i
gyU17VcrROcsXmzD5O1MONcgVyhAkvQCNNLIlChF3rCjwdZow0JoJQIvRP+ihfLW6Hi0DeMYOzwj
nWV6q7Afbqk1+Ggtm/dobO7aQQ83qkGvUfLSsK80iC/vrW4cD3WFAKQ7xFy5+/H6mjsPeWdjyeHX
5ZXDD7ewesd4zn4EryLPxLh24P+W+HG5dMKQh1vBhNr6xaxjmatxVfzH/4nSFoSt8j6RklHXMIrl
g9MEHY0zGyXem6qkGAHM3GKy7unA51PbuV1359S4bnRD8legJbxYKF4ktlnjpA7fq7YLLNwKW9tB
ISu6/rvpEGpU3V50m6iuW2CLSebGn9zskZnBJ4lXbUxNZkg+C+wt+JoEy7LjOFjkOAwI9lEHUSQc
o8OAC3dfjdToyRbz5cQkQGcrl+Tad2FPAmaCc6xG8RrazqfF1gxzCwiQOn2Z2NGlLsnHMalI+2bp
LzMgxodaqQPPhP08cblMUutn7pb72lgzRxO9GksSvyOp1KdJN3gX4K/cFqH2t7LhT3Fw4ZUMxT48
I/F4fua+g+6gxs2Kjkvl2h90v+OuYXVKalOdK6YL4t+Vn8dA0Za++xip3Dri9mFTsHLkTQ8zeBkB
SwSEvrXVQisYmXaBD7DP3I5TxFq2rk5owKMPotLERfDLF2n4NSb5dBmt5ED1My03g0NFx9AMxyr7
HXSKbnX770oL2smBjxuGXL4g/xPz2No/wrqNLPvGmTN8/aL5A7OPdMtg1lRy44keIYBkhA2ZazUe
MHzuNACXzCDasHPIkPMZK1tD85sKLZB+3T08fJwuYd2tKKFvY9beGHEzhmAsECrF212RJQ06I7vS
QU3cME3YGnjpu5vl0PSwVAxz+QEObhNzKm0oecM3GYefQLISwLB9ytBO9UuLyynvJDcIEJ4sIqlZ
xN1lJR0JJzjohtCe3R4je+dg/B0iWo3i+slSPOXz/HlYf4zFS18imv+gy+Axug19cxUhL3k2YTMG
eAkbiehfWDbYw1jI+1MXkclY6Rwa6xj8OVh5khH50mzfpjJ7X3j69Yb1BSuIHR4BImwMB2AodI2S
NtjGUXV2XBm+Mg6XOnSNNs1uRkP1pMtcmZKGipg3CL/12oV2J4BR3p02OUMQ4aDshHZjYbnDgy62
k2OPewTvTTShIykFxsqe9yK3cdl16ADS4C+0+s8rvX6A10BkVYfOoOQapOmCBIBkxRZ0FOMTOAnK
rnGCOVM27Af1ZIQkjmuTmL37MiyAuLqcLtEJ+2dRcbQs1XJcFnftfq0BjWAO3C8jUbvE07SDHJeT
qSXvNaxYPx/idNfH9onVN+c2FLtNGLO3UgTGfeovylvj+HXD+heYFdw63CM9IJ2q0gKd+3fnsrWg
LeeU57jbWJ09x8W78NjUpeIpzZv6ZJhjUHNT3swrbHMMo9eWDT9Tc6O/lX3+N0/7W1pq6o0dyb6d
fnRHFkSI5YNZWycXXW8OEzoEE8E3TgiLNxh1jRj3gn6vYHHt6TY06mz0axS4ppZkipqMZpuq3uKI
4Gil4kb12MTZNyO7ARsOXaPflXibOZyL2XdmAL2D48z7/98vV/3+8x/f/1W/nLPeViwK4P7rjrnr
F9nOr387s3LJ/ud//x9tuv7TY/wT/f7n5rl/faH/0z5nyX+3dJfHtW17NntC8a/2Ocv+d1dawpOO
Q6TFdOx/tc9Z5r9LWycK6tmIh8KW5j/+jZbYTv3zH/wrU+p8Rcc1PJsa1P+n9jmParkymyPsXz//
/IfjGZ4UlutRfWdIz6DVjn///fVIMrSlHu+/zWS0MmyoACLCOrBrOicB2VWt3JV6v+MP79O8CpJy
vv9Pv7fb//4G/1b04DXI/axfyeLv9n99Y6RMlpuW5ZmusXbi/advLOllqLvO7F6UdhrZRq7KIkYg
nCOKzDmrHrBxnMM5qGBmB63AVYR3oY5qkkcDkL+yHVH+Ia1Ynh2M7EghmZwslvCGyj+R0X0VV4fV
fZbQNkzcBpskyFQd7WFSUABh5JZ/OMuCGQ1TRvYDIcPnsvqjXDKhdX6xysXHqPdMK9l1EPUFMGKg
m7OfTuWR4oXV2blVxDjMRH6MbfPpxI90Dz7rnY6NfcWVhN64anoXZVWBTuv3CpedrfhrUAtkilJ8
1715PzTucwRoGtX1I47gE2MUbvkPF76DxcKwyN/kcMv/F3Xn0Vy5sW7Zv9LRcygAJIAEIjp6wOMN
yUPy0NUEQQvvE/bX9wKlF7dE3VfVt2c9kVQqGhwgkeb79l5bDx9DFNEjePoRlYlTD7fdbGHKOzrh
ce1eERNwLjERcIbazL+QpXXX9diCG63fsfu+xrCF+h47HU5CItpNByoboUOc4yGIa0mzbh1S4Fpt
H4N5VCa0zoHMPk8wH+v+W1b2cg7UQdE77Sjgb3MtftdzqRaG1E9+2lybmGOWsi+f6E+uKPb/gKc0
KuzyFTJgkQ4P+oDcGQGtHIx7ErhOZJtTMAbGC3t1oSznys5IWa+PkUY2G/Juw0+W1BgMotucZX2v
IV4pS2dJCvzRcLXVrMVJ/avEY3eGItZpl78Zn4b5z/Fp6hJBqO1avBweL+DP47NqqqwdYLjcU8/m
ELnUB/sQ2s0a6dYKJ9INpsdPB26l018TGn4mzeQQwrixako6hDZEXUf+XLrMk3xTKrmOKvhW1vg4
Rc1TwP1IFfeZZmU4xyQDychxfTTBR0jOnx0Bsc/Mm9iTUGoxFvnESlfg6EF2XIWS3Cg6boTdhPI1
w2MVhgyw2DmmTb8fbcBifrsU2DGhah6qHMoNRwYMaQmsimwFZHAJTfMahM0ux6k/GCDgW0IXAmEf
NVesatdf1lF1SsMO/6G9SWY5ZZj+wJGD4dg+0uEnSjEnqTgtiBXO0L5A2zHQMrRj+QxjYz91yZU0
7a2qkUJNHK+c7JSZ8hinw3UAWrisqjsvgLaWagffiE5Tx0JYbIVn3nd1sDYU2R5+dpK8wpgzrnDo
r6U1wDx8syRjP8tOQRnTiAc0RXe/MvwV5d+1ANDg5u2et+EIX2b//zIcDOExR6NSFI79bTh0SU3E
U+8097XunUvHO8c0qWWAz5w+fFuzK0vfi46pzBiuo8FeoUe9pAJ+UdbFLTAq3FOkzw/XMUBXoqqP
uARX7MHpznL+Ks3LkqhBNjgnxBpna2xJXZZHgq12LQmN0NOWrhXdacZwqKtqZw/ATqFAZkO+G1En
KAkku2o3TBorn9mbKu4iFNYm5w2ninnwwx+Je43CjXTFeu8PeIDr+BWvPOwbsifxwLRPehiToNA/
1G6MRk1wfSR5Rxkmh3aZKLUmcHkDwHI985dG3eR0z/aN8iJ+VB5Heeq6fBuP/SVtHnoVDpBJvONM
lQWoXFU2l4HorjMAmzGAnkwONEymVZxS2w9PMcgCRPabnDPUQlGfrECyki+zLArvKkSH6nTXfl9u
i+SdQFZcZbAZ5mQT9602+SimBji03rdNuUXhfFkHUPsKzg2FsysFS5evnX49FuYtwfeVyzRsYRis
l/QfzHll+2nliqWTAY8sSe0J0m3hPLWK6SqgQziCBLXmOjF0K4Fcvre38xklbJpNKv1TKeHPxUi/
tRaFE/d1HkFDsTIp/5U182G31mcuwHSFMWE1v1/lRGlV1Gu2r1vfwe+Adc6oH7FYliB0hqJ9bNx8
Zwpxj1/gbX7BTCaDgCWs5sjsj3gPZLmT4rH2vItf3wUic/9xE4TOtoUAOlM4bEL+dhOs1Kzom03q
Pjet+3k+FPzmnp3pWCOPG/z4dxPyv/2Flm0LXkFSd8X3F1CrhVb27BesQu1tzEygIJZCkWgYHFRl
35Owdhg7+1jjvxtYE4bk0evrtdPOcnzs7hKa7m9uwfctjACGwid3Dc+wdUu4897qp4Eg7CSQou/6
+x49yRRXOwAqiHh8aEecyHLM/65DN409FcyOWlrbmFzCJr+b2bGlba8zXsWJS1UgIiWuMRdnreYd
cn9FlRdK/juzAGAMeSzC6mnI81OcB4eKGdzEBkbJ+9LsipNLIoEq3FVk149kbRy6yiYx1by34pqV
eeEo3Ev52D5mbXyV2d4+tLMFGaBHzhrrIA7es6zadIG9dMf2UicVd/bA2+4L6Q5nmthg4fmVbAfT
pF0VE/3+EbU1fP76wgN8MwfvbV1/fDD4Ws6C5XOQiRuLL5qJOStwwudGd45I8Q9QI/vfjIl5jP28
dxW2Y1qu0IVJVctGkfP3+18aQMRCeAX3jibINbLmFuWfz/g/Stm+jN7qoik+1f+av+0NTjwBiKH6
SqL+158u79bnX37BdnW7+v4Ff/uBzf/++uvgo1i+qJe//QHXSKTGm/ajJhi7ge7xcwz2/+1f/o+P
r59yHn95DGKR++k1mK/kr++7esk4Ph0/Xl/yIv/5vPP1HX+edYTzBxIdB+C0YwHR5IX5M2db2H8Y
nP1tSZS243ieyW7rr5xtYZHNbTrIEQyL+evrr/466Qjxh87ZREdzKxyLtF73f/7X5z79OQ64ZX/G
gf/1578dOaDW/33AcGHzOcc0ha5Lj//+duZoGlLGgD0aBK5o+zAU0P1BY0VecdkCp7+IqXymmn8t
0YAvDOTNRCmFyYcH5OCdZCHsMU6ApARr2zqMk+GoG/NiOzwYiS4XVQW+wW2yGhK8iNVSC3Ls4E6d
HtFYE8AT05g3Nd1Ykg3yWYM4gWXM9jrRxBUimx9hwO/wwYWZM72hLbMF4dKfBJrj2jYM9PEz0IY0
D29biOSqHYCNtbMmooueciEQ3hdbMiHAvGfuYpJiP7lZfFMY+CPAXSGYhvaR3iQt4tBUTPeDTn2w
E/GwLF3YrfxsAF8ahgzI+5c0yxHkWSKkVuVUeLWR7ThthuUvTYeFXkwoUmK5aBIxXEwuTgbOcgff
NNAHF5Q5r8mwLB/GKUyvBxKU7xoRpDdhgLXNowi4BPT6QwePpTl6fohCxWmzt89kcvoIopW5zbLB
fWxCs1/O0aOogBK/2AVjeQIs8WHW1ZOscn6HRQ4jSTSXtqEurYnSEPd/RRWxWvT6ENwwoD6wSPjb
nF46XQDUGRLRKViwdInE66rzk37FeeeVTdeNGWrnUdeqBVOadUEyFHiVPvsw2vBtECgkpxLR6ugG
N6rqjr3olwAR7uPKaaAOhIjaYuyc0TTbl+Hm0qdg/YvVXahPRMwY5mdTIm9VQzmt0rQq8e7q7k6a
+ltnif2ooUsAJwi6WS9v+wTHn+nHzbHhXu/IW3vr4N2ewyo/h5K6tI13fdtm0yvGwb1bYImJ0+h+
9jtjPbbHY19M1ZbicbsLzP4F5tBINmeQXQofe1WjnBdaTFhcCPc+KTsmSSpoMEAkAC18J6iPMZ6P
C92z3/MRpV6mU/eWAJ9XaadmC6zMLwcCO5aFMRP4h6jeoR26GrXmmAQjsQi0h2zTetZJ/zlnlCBf
0hSqGIEWo05WpekeW2+qSAIJzPSKJHb7si36fKmP07RoKte+yc1s2NgS6yD5T/Yq9eNobRtZQf0B
LWMQR7Ocqi2JKOu9nQMIcVO30Gp6zzL2et0IVL12hr2hOpOKeGCwuitb9dNGi1zrIFKIYgPHtAvP
Kdu9a8vwQPjOk0by9iokSsmEAk+Hw7juEPsHPe3tPkKC7zaTIF7Zf1VEmkOoFR9tg/1LJ1seql1X
HpB7wdI2tWZXDv1tiONkMSGN24iJqilIASSCGudHU6TRTuQEgOJ7/EjRsPIslpQL0pNtky2HalHd
FVVGvpGoSK/L+TnYo8TWR89fIryvxgH7qIm1DXvOtLBMlT2LStnPmqgCjKDRbYVsc58UwHFLg+4q
KbNkZ+XOrTURstAkb22XH5ImXg9peupmxk6o9U+wwW7cEChTSLJZPl2X3nAvextnnzVnH5CDsswz
56TXyUuDo8srm+t2Zuea7r3p+/p26OmHUDiH2UqXT7Z0bGU8bAqNwFgUms62sxHCZk0dLU3CZzHP
8/XtkJ/9oLhve/RooNFIckxa8p/68cYs6WFmdt1wnkCz3DttuErtsbgyx3SbqRK1XMOeyR2gfoko
So6Nah+HpomWshnjLfaNcz3lT8NAT1a2LboeQyOvXYfLVTsPSdXv3b7BnF4SFevoZ4BFT4RbU0Ou
QK5ZKV0PNFY3Xq9CrKFoRidB8s+Yl+8lGE5Qj8aVKrTt7C5DwEJ8ba12thndmhxf2eA/tI0clk1R
gfvIGuu6xCVBqgJM74xAsY0SvkOVXwR7w62f8LU81p1z3Tq9t8z05jXIi/uK06GReOe2jV/dAcEY
fniPMKn5HcVpgMD3MnDHo2oLTIYc0bDmIs5QKYW0TozEkfRik3jZjfJmbTU6UsDAzJct7K0Cln/l
xzeBnmwECT8XQ5agTh9hY9U1Pz8hDTzu7Tty6yjBa9XLwGJEn6K/LDJ5N40MS8QW96pH2wPLiA/W
auqitfJyUwRttHYdbOkVe1OEJ5jCBsGX2d5jWaPsD+akm85AaleN1r5N+rMzZeS91IQPNr13xNd5
JZKQGTMEphNyvyL9Rz3oT6gmqFbiK8oTHCJV8zqyRPmtt52i2fVhcxfrRwg9L1k6u6ham1YWXI2Y
qKNqTJ8tBA0LPfc31RiU26pSN2bn2Uuvk7dQ9LYV4iyrhyVjDPHH4CYfZW+d0qD8sCTDIRj0PVNG
dmtzPk1apG4Ru+SgFua9oXkRlITBvHUspJll064zv19XQ76KIJCDBt80g/4AGC1ZFmAsUHO6t4ME
WdJDdlmC+b0BG3rGhn72tDkNNlrTXAKpJU9emG+HLkRyzyPGrHNjOMFVV4fnXEL6sC33ZHVIHikD
das+ShcNPSyImauJXKN5jw4QJYFml1ufCQmhF1OWXSZ5vrG16Kl0JsKmkZbRnhwu2xgpua/VzgUL
LyCK8Ckf/R2Ce4ge4IQsnHtZQ3AJ5SHLsHc0PBSc9GBusoXD0izUNYkuezQzFzXMaMtZ4XxA0nHr
dPUCUMYdZNjsQm9GkJQU0+BSsZuwChQRupksO06nluZeOK219guY72Z085VH4QFiaM9O/ThatyW+
HX04ZRiOyZ7GBHMh6K4XcA56P31JVHxqFRmQodzm9PB9nPNqohqlLOL4xqWQI/srKmEICHPzwwYo
oNfBoQcChigrcMAW4S/Cx31ubW3RW7Tz0nAV2zA4jSP2Uolklf74ANpiyE8FeRt1BicdURCwo1ks
T3BtmTwqoNVlAKwtc+mlk3uBgxOdFjeVDmoFyKF5LYidTseSjs2nW8CnJLNvgLINXbgirim1zmOG
tjUJEB3hQTEMNIeGSx15jyN2R4omOAkgBcnzZJqUexo0bzcpVuvOf5DDBCigWHQc+lvK2bwukEiB
6wygLLV4rUC+2NmHDq4gpbcXX/YVlm5atLFJqX1O3pYruzqoFPnMvYdLBgIIMplkZ44Pc8Rc1dwE
sLwSiDfVTlGrLGEg050Dz7poS3eDZe82sSdUNbdNK4hV0zcGTaqCijmCASQsFGrAvUE/k/W7C80K
n+QBOfRi0sNNYdQwE8k8wXyF1Uw8dw1p9keBSnEgMSV1XwubzgBUci3FvwMGm3G0n2pWxuIZ0/9V
r5X3LtkvLbKzjtKURRnMKW4CKouZXKNCx3dIupEJNC0BTR1FJEa9GUjz51ycNny11L3bEkWEvSmd
xWMFCw4cQGwmBJF9BGyfSraOOt6AEIuckT264yvyBcyO2PhYsDqiHmZKeZLDgWXkdTEOgRFIB6Xb
NA6OFr7qaii2UYPbJcXZo8dvHooKbFhXVoBUWUcBXnCtF35CE3+GsScDwT8SsrSN6hPMM7DoMGRP
H306Hd437lMNN19Vb4CUdi6Nk4zYI0m/PeWp9kRrWOOiA+Km+MlOKe4cUNIDS2qbUllj5nPrfAP8
/mKg+I5uCbDhXc4qaWOMMmgOm8rcaYOzzeoWs+9nlz9AmdHNB0RanpaDUesPHox0GBTkFmdvskPg
rwfygni2SHYXUCHnFPUb6taAJR9GD+eTG1+GDjClPtpHmr+JA/EWG+ETachof+lP9wm9/rJbFsFL
kI7oTooNI/eiajFM9LjgJX4964R1fhla/VVdvM6Qw4BFS8aQ/xBeN6571uEZZyWybOwFUcm71D5F
Rc1oJgas7J85Y16QHAJ97FCiLyiwYTYMLZBSC1cQwkoVFhWRBS7Iu44RGhWpvB4J6nKQkenupc8l
Fsy5mobxDk0pRvNUmvh8plOZuetuCn9Qtbpo6uwjLG7bqd6CmWNNUdhHb6GQLPqSTgaYPC8EgAp6
g4b7wlA89umjLjAYIleZ/NVYntPCJNr6EhPsCuwnry5nrGLfBP3KMd7IN8XfR8abznlEXw+4Lioh
Kd/Qes/rMzxd+tIA8AAFZ/pJGucxJqKTyVN3jLUENYpXJ8quRxDGCZmP8RTvalx4mf8DB+zgZDMI
Zknx5hWl1CYIq2Vl+9txHJCOe6uidwBalz8KdTtJEn/rYh0mpyhMl61WPRoTRhpTbfTx2OYscmjR
HVaXyj1LYdKP+KEqfxENPaMXiYD+qRMPLIviBiULYVhE1ajshaTWU0LHvBydbTWVdyo2N2K+zZP4
NCIhLvNRsxe6Na6CjiKYPY0L2UqKZc4KICttu3zaDUHwOcj8XpvoiKADI3id2x9J57NOg301m+nG
FD1JAKNzCMDXN3t4jNLAGZZNiCMb+92O2IYorfvhw0nkqLomyeoIT/F5rD/dCosmeCyOKwfT0e5E
HT45MrzMmJdYW67sxL7BFcaI4GBTE3uOH1tL9F2rBa+q1+69CuVf1xxZU+9Ht1u1ocuW1VzpSXdr
yvzcEAoYa5IpAH0UEar9xqaSGxYmEo5ArVE1o3iAbluMpB5z1Jv0u772SGdyiSbEVXNM2v5R94oN
mT4HvewPkAuuxoToAGWaK4/hMKD+JGT9nkPYq4jtxyAw9nCmdhQp3rVZoFSbL5nQ17mJFUyNHLH8
J8+u9vzwdcChNG1ZbLtkkasSQU67tEV58EyiTerh0vEjBibnKA51BAakDVV8NDnu0qhNMvF8lhIY
LawfjYV/QuOjIKwq0dxx5KsEO5lZUuewWM0bbUwZXbYGG3lydJ50mka3nQ7dGFj8Io7vtOxHN5Gq
i5lFpK8sIheO0tg1jpukng0PECKTdD84IN2EhXlQuzUx9Ufyo3OBVDIQqzTck+oENxN9LnSbwM0w
eyHKLsyLXP8k6uWiAdpoewBoK3/X1DDJ/ES+ADIlUdXYOGF9G/joTfKC3+WGj10pLieIcEUY8G9o
dJLAERw0tM1Q8YQLrZBPvRtsJ3Kdr5XD2bIJocGz39XM4s1umT/KYq175Ns4/n50c2ICVHvjq2Zj
De8l/uQa8EOhiBmbs6kC6rxxvWrrEP4gpx/9RbbgPEzzhfryBrEge/T5k8Gk9Yxrr4/fK8oTisLK
VDyGA/F++m1W+htYYMD/PbSzsto5tnssOWnTrLJuEbadtF6g6oN2fWlAZcQBHS+NuHzXJZWaYePN
nBv/c2bZsQ/RzFlPqtRdltwD5S4NStywGDOCDIv8Fm7ltRehJCu6UxQjSqXXF7ChgxGBo73poj2Z
JKL64TmPeng7BHdzDvB0Sy4Oq0r/kJpMNAJh6m09rELrLJoP136cJf21xo7vSbJk2M5Vl22GFoIT
9SzvPmbWC4utPz4adILUNXYXp77md5DY9TDG/p5oHGiLTFPJyQ20LQRK06CoDearUnC6HiaqR46/
TTX3oLN6lBVDBARoSVr4zCh2tY1RqqWY6iVWmXUTx5dwRC6col02M4zKytdV7tOtQMDX0GrnnMXu
vGSrarX99VQepXq12k/XqhYKC0KvoyatXfcRusBryZKZg5U0JSWUyX6Ugfvga9lDz6amnU4YrEIk
CoP+nDvZ3tXKZUc+GztLKEF4roTZXHE4uatwrnn5g2vOWdsrXawa+1xalyqB4IEDY2bZUwg0kaey
DlBGcaO15YINobuEbEJg2vOug/jZo90kWhje6bnJW+KSuBfNWxWRtYgMvaZgBFi9d14KEiIFDbrG
fLICJp0S5CEyrl0lfF44kmESwokjsnqhlix7DfTYAOIILQIevLTHVlLTpnYhA+sH0w/XMZTkWVVv
EOtjlpfxwCawMZgugOTlUcAxJFo1eOPAIeoxi6zFSoW1RyOyxbbUpsQCg+vXepwMLH6NtgN5d4TV
cefZ0cGb6rXdY0/Pn8zqHEtwkUCw7IRMoqzixXtKW7aILpGWyDVo/8ttZ64soFfwiOhtm0vPBQVT
dMinmTyrrfSWTXBTQ0o0k1Ooowwp7H3heuvGT44yGa9T374u3Ho7QF4wHf9ZVy7Euk04bxsR8U3x
S9muA1QwvucsQ9JlMMRAPw2WxKXqJjNk6bM9TOs2XVWg5CbzxoyfouDek+hefHGweLu1LsLYTWWi
0W5kkt5QLRIQe5lL0blXS13nvwqjN5amkQuMoFgkyJxDXIthxqAkrJv1rRD2i1FT4sptym+59iNx
hmbXOOF9YUTVwbBdeM1J/AAjdoe0nWm32ylXnWQC6jUGE68IckT5+27pzKZKJGcLdUDV8KnIQZE7
gmf1F3fU8wUmTGsltBqt+WBhKoUFCUAuhKca6e+ND09j0dSQZUKHBdGyI/KFUsqj9QyDIQMnjB3/
WAEeo2AfrRNfv7FNfSC5zZh2EC1uvQFapP9ShCnCn7h+sirtXo6Vu6AxcJloCXocSt7rMSSJPVG3
hH3Ji27mKcUD+IbCwVvka4P1QeOCEzIOhl3nUOP2o+BZErd8IeeKsovQysiIQKtwg6X6urRS4t3K
45BTyp0KQoQ4YEO1sQog3haHiDaGSkZpWS6hmcFpmfUrXw2Z/6hn9e+aTX9rXm0+irmh0/x/0JFy
EMz995q85UeevdTJzw2p+Rv+0t7Rd6LpZGKk08lFgfLwXx0p9w+WKN3TZ/Hb3Fky6Cf/1ZGy5R/z
t6CNk6BnLGvWevzVkbKtP9AD0fb3dM9xSNHz/pOOlPVNY6Trlu0iORQ6TS7UfHLuef/UQNbAA9fj
ZOrzSfoQ1FG4a9Em47XYBDOizQWlSbUR1VfrHLLQqndgIiCcJzQCdM46sPUUABTeybGKV/1MNQh8
V2yjEV5D7j+hGSKhRuVggAGgrMDB3ILPVqvYVTfG9EVaGBTI4vhIL+bT7ZR19Erth8J2gcLdPjkT
hb7RaRxMQC4QS+IVUYsVBeommT56DqnePz25f9Oi++qY/6ujS2PQtelGWbaD5pF8ge+iK2ElvmVZ
nK60iUDYqlAPfUzKQQMdiOZMZ2zJWHzp8hQwAADLuE/R0hpntIxyS2zHkpOAvyfv+7pRCptnLxd5
n7VHN/W7tSWTQ5sTm04i4kRORXWJhgPvajWH/oI9WgeiGLdt5fYXZrXJu9cQX8iiSlx2vphdVaFn
K/IchUNcDPtaTlxTtOroFW+6MXoT+YOJjnCkNWi6lVqZHjqwzisO5M7O+a4YU2DkRUvOzT56lazB
9eUSBmNK4k89Z6NDfNzbRl7vTPJPKIU0+3rwRzb8bUecELvJsqQiF+PgpWBxsMYrLxII82PtCiEl
xouUw8uE2H/Vxdbb2MKCT6ZT7j2YSQS22Z8BSwJGQ1SqzQgZGnG9/2H2YhehVlmaqVnv7KHJVi2p
dzjLTjrVJZct+gXBA7/Rz8hZUvqvhyx1Q2eZnIWtDvIRhBPfpCOcXQwt1dMKAA3hqeGckWprKAbS
Xnt13YlrE/hNfHRm5IYQUDsSGTZG2FgmasWVq6Iljnh2XaqEPzRpIA7YZbiy8DY9EYx4D0yOhFS2
FP4OiIMYf+jktq7Jkmy0VO3mkL/WS4+2hanQPfcFkSFf/7AyJKf9jBokcINGmHycelTh9mxsHAMz
WJoW1SkbQBG4zgkU81jveqcCOjfJapFYOvgouUmcSa3aju4UfNNVG2cnUg3lKgpmG1FKpifpY2ur
so4FUBuKxDDPkJa/E4xR32HLAbIE1kjr64G1jRCCXq83AJJumkDW5IKl/jPlVTxAVV1tfv32mbOE
5vuDQYyMU8/FBGLb3/QUlhZwfaEDFIm1fKYzaStVncOmn7YlIapLlTUGEtsUMYdodhxYFjFGw4W0
Q49qgb6CUu4tAdC2myINLntYSJWhwR7AVLg0IY5T7WD+EgGF1gEb92/kON+7+1/jit4+nTtHWqin
v0mZTbzaxkSWJO4lno4ZwGDpG4umHw1yCNC4kip/qndfQ8kBmXjF7o+DgLdVcP0B7Gcnei8d/qgE
REKyUQQP0PhTBFTp3e7Xt9r+pmbiWmd1t6NTUbVd6cl5Zfhp5o8b0Q6YA0ryBXumeBA6bgvTXBQF
xcFUPvS20UEUadIVUt1JSLaKZvXsl3I4GXFx9sMKnaU+rb0IpUAyaWIJaGVas5+BYEbBXdjg9Krc
xd9jI5+2QxJnJyMGfgbYDmvLCOMLj9Az/OBuE9GVyRA67QpQXdS4im7DyYaqJ4NAZzbqKegkCq1t
170qQqaCCsYSNvFbY543DJHfQQufFnHSBiuR9pe6HSrEpPLBcUDo5aajtlqRv2tBeKl1eruBXkwV
pGyyPzc+/73CY9Zv/H0A20JKB6m9rrvo5r+NAHfCYQnYWS2wktY7nzIZKG7cRkQmwytu630T7n2c
dCRRZERGi4TOZCImwPXa4utaXcFL6srpQKgMYcr2bwRL83bjHxfoYq2epz6TtvT8Bv702CPLGQK4
QM3i69poPhXMWXhTfGzrmiFJcUJB15VWR37uiOUG6yWKOHPveR5THFRnSozemTyejzSLnstU/PYl
+iZunAcmBTl7ngBcwzW/ZPs/XWHXNy2VBkxsyqE4MTbJJ6IEWqHRgCbzJhGpWDmKjpGT01pypx5k
qE/sDyDqgJ7ih6+HWFIGZMhmP/7m8c4ioe93j4fLKyMsS5D/8+3xOm5ELGQPFtsoqkuuEjtVTnSU
3lXEIEibzQE2Gr3pLwqhPwGbEpR+4nElfCU4cMJvLftgTj6MyUBmgFMHxA0ZOt7aoRwRtodO0O6k
rPjw65fdYPv5/bqBvQub7aLB8NS/L3jeqBq/xsUuYakiB/X6hSXNS1BCFRsOqkNlaVL19DUgml77
iV2Tcuuvr8H8NyMPV6uFTm62uSBg/vvIIw+wKLGesaYW58EGJCNb5ouyNc6+nUV04UwcVFdaZ9TH
qhAbbIXrnutexIOoMZSSZlS7JXkfafgkwcyepOz9/TwYCw/mUSWbg4HBii3ZIZ3XPyVI5AotgRPv
d5/kn6PAcXTa6QxUdhL/VF2W0Czj2WhKsqi/j1P/MMjx00qtm34cV+mEBOhrI/Q1zwemMWyn7kGV
ooZ+6RMepLTP1pU7AMa7wGoflBeSQDoN7p78vH1NH5qTYPv069vv/XMIsKVFKoqCnF6xK+bH89Nr
NRmyVxDX+gVBDrswJ+kygEW5sdoZm1C8sSPcOT7/o1IEAVm52iQjyUy1bcIlm/8/SSX+hRXYp76l
cxKQj52HTMhFa79rzONYJ9n5mmVP1dFnT++mqlnG5QyYqykpVRSgjI7CIgRobSjBD1kgy0KS2Rxf
In6M2NIWzOSpax11LST6U13jO+zZzrCrSoPqzWqhMU5FvJYDNspOz7zNWE1nf6TmEfpkZqihgY5X
lB8th+U8ahrSIRKF5EM/f81bCNthgfbJDiMBRd6x4vpGVpsoFSZ67qQniLKc1lk/Pfieu671hDBO
K5jW9KimdVoGa1RL40WnFTcFiQdraau1FmYSBrlJ9pFv/8g7YdxGxuQ/o9ZBcF/Fl9guuXyboRj7
MHja1gYFpy6/Riih7FhEJz6sJ+qbcvRI/bFQnv/6wVv/5sHjqmKOFsypnDK/zfjc+jg2a2hQIkGq
r9PJPhoVuQccgY7ZR9AFt5WcGbu5+2r3Vrg3B7TK6F4GIbp10TRqZaMC8DsH440+nQUFtHVCX7tT
3DewpjeoIJ/iebBkOo8x4ROwj+tB1unvBtzZizz2LkerZjnERbmo2qkhigBl2uCM/srHJzLN63xX
4kgF7bUuPJMsbnh9dGEoCf76bnw31bC68O5arHyew+vrzgf1n18DLKBqrAINk3gx0Xdy+pWJ54uF
GPE40YUbqKtw8PTinbsQIPvhvrUcWJGwab85av6b3aJjEVVjMjObKDLltwfjKRUUYH3Vok7G4QrZ
TrayRXXlT6SYz7dz6MNpXffBi+mmBK0IzFTOIKOFHLNXN0MzVg72k5023cKZ979RJjcaFlgSrOVv
dg3IZP+xgDhsajEceNI2DMf9NnmnfADLJylmMSnkDwO4fvIdmWU9pExLx7ZeQiu4njR/i6qIxOe+
XPVfCSnlxGsat9dpkL/8uRuySCFMtey9Sbdfhz4hWs4w06WDwWWDV6mg8YVixZLjG7h4tA8TNdVJ
b4N1Y8lV5xOKYiT3BWmu60IjfQyz+d3XbEA6SLjp9ek9sKlTFB4ESkCaArrZNSmQ5TZx7HIJvYLU
jC0foEGFObw4ripJa3HkRayHewvKT8CBaxPHAZodwm4I9ylWGVgAOpMyz5dOqlBYRIjIbA0nm9vf
YMlb9jYrvZHn/Y6yGoCG+enpAQ3XOhw1WEjWq2xxeGumed33g3Eci7UIRuzNpDxz2qk3GjVm3Up3
CggI+DZvW49Zf0UvysP/sSTr+TU203ZP3M2yc30ISs4A0CMnx9Vi9QMy65No3xR3iVahn3fSfkOw
Gqm77rhO2IKicnCWhpm8EqTA/JzNr1tqzSGA2g+s+9ZBEyndoY6tVZPYWAy9VF8E+afRkDaflPA/
RtHchg1b0z6OX7Q0eTM5HehIx4CIReN6SiGbRl2vVn6oHjnE3PfwFhawXagpwHdfjb1x3wFnXIki
p6mOTwptjNoGduPv0QCuq5mipSm0MY4a8Xv7+lm3KBIEFsEGPjPG1xRORxCePx3BoPP3X+dzwDLN
WlKasaOF0LrhAZgc3QSaI2FZsENDoZcx0WudFi/Twnrq6srbmB5r09duu0jodirVIAdEZRHmRrYc
R6oU7C/X9cA8lCi4nAEob6+t5fpryH/NcuAmaaN4OUwqfrz0rZtKsWhMDeqINiTNLYviijgX/2D0
7LArYIGNljfLDk3KypvXxnE+f6ZgwJVRW5uvN7g2FU8HZibtUpgRlMVd55VUcu7afMWczJFz4wWe
KEwYCTUqSBD47rnMxnJu9bRbRtlQrfL5DJWgUmhTyvUwTbgah2nVG04eChmq6h0fXyciio0gvxAJ
K+0OvQGApdZxlR+9LtZ3FRGGa3RzM9KJV8mdxD1772Txfwg7rx65jXWL/iICLGa+dk4zPVEa6YVQ
MnMmi+HX31Wl+3AcYAPHhu0jWz1NsviFvde2vam5gyH8MXr+V9Gg4UiNDKRfB1004THAKY7AufGu
SzW2G8S69rs1W7dM8Wi7kg+dcjlfKuYa97a0j+0U3HMvRuBmTO1TNv/AOXyjh6Zpd0xyB1yE2lkI
52dxyU3z5HO8AAXhB8foaOcfpVOFx2AlNUmOJKE5KH06F1suwoIjarn4kKQofvRJOgsWZDbMnsEa
JNSt9l71iFbwQ3F3e5tcEqZtL3c9BwMSUB1DBaeI4kncoi7ydgErMcQvtKce93kZQNvK0pnRmrqu
IEyTm5EBMNC3pR+1MavcFNRv3jNOCgOPra5hPwxx8uanLLazpjkIxYQHtuBtORT5/Qg1oLCJl91I
SNfOZhDF/KkPkWty9ctEPSpNenajZEaZ7Bowx7nYpvsjNg32o+ptMaIEP64RYXxhsB/T+CGPrKfK
cgW0o6bfRUDLyeqbiAyo1mfwxT/HhRAb/QsY2xp7e36BFhYeI5W2afUIUmz8oFuiAlGe2esIOGrA
DrobGQMcevUUToKUZ2mbJ9dLfjpLUR9N3no4yWDKC46evuZXOsYVET30qC66GAFWubXxLwAGmHqp
QYnER7jJrKm/l75B2mIZP/sNASxGU9HSw8qKFWd0AAVokhTHiokT2pZ7AJkR6rCgPI0jl0XiNdjJ
uoeMFWIeDlOcuZ7NeV+Y3U3M9qs9igu/kKQ5YtjV5IzqHjwstUBXEtLRSAIa7YCJJlkvuZqVlZyC
hkmQU4ONCD7L8nUtjeA4gAk+DmnEeqfGkCv9U9ysX8wkWS8DCcVbz4znXdgmw0EYrIgr/yWd+BhI
xo8p8O1tRrroIRrLz6mXfu0LQtXVF1n3wYNjFfz86u2RrgIBvTgsjoc4TD3Q+gj4PTly7tWaBNfB
j0m/Qji51U80TnOGdv106IFH7Soxgm0wyx96kkYuLUFLPicZGc3ZkfSm5WBYhfjed9kAnYtRL8+4
Puz04dhI7y1vSMmZcnnX5YlVuumxKOyPIqke6la81GPAuyHnUgjstzVW6JlQ7p0ecOkTw+EY4fSZ
0OiL4ffYIK6MbUF/fOgFizm3DpBhUS2befJWSjrfgW7OHLjh9EmCo2HY+xFCibqMnL3TsuprS+aR
bTPuSUg+8riPu7KDv+Nxcxc2PyNpmJ9mT7LpUk/l7wusHld9ZkqMvGaDwlB/oYNJJpk5O4cE4bF+
G+jDOfG412PxEpGyTJbwAC2KBvScK21SeUzqDhhhCJKknxHY4Dy4AvdJdrhNv+ovWfcVpuqA5iyG
Rifmr8O40y8O3RzNi32HFoOudYIFnWDKoLc1iS1gomHCwt0AwWTl0fBUZQ2vUMOjWWl6Tjkb2rtJ
/nyfVReDw3kT20SX+QXitJnJ0pZ3R9QX9UMRtoelCMpbEdSY2TP/yRrEyZYM/F3nVEx8Z/qrZEK1
cKiBUvQm/zRZRALGRnrwO+qxgIKL5NI+/b2BkQOs1WCs6v+oK4WaO/x5XEZZyZRHAKZwBHuwP1fj
eRENfhDKAbRfYWFqFh8MKpljc7+PXmIQBhv3yJVDtpslMtsiy76AwswQu7A7ndxwwgBt/New5O/b
ATQmcMZCwchGfbw/f6iktxF3S9QrktH5VjDrO9v0bYc4JTWtZ6a/C1fxaYIpxloo3We8dA//0aX8
fYzoBYIhuPCZITJx+ktr0C/BtDgLvB9TkvbBIW2exlyGcMOIHPJKEoH6xmwh7FZPkRGVJ+7c7taZ
DcFA6QMcTbLp0yHYo53exoVfIoKRiHnN+eXfP6ceEv/l+gHPwICMgon7z/pLW1Cn0IpHxGpQGOb0
uHa8QjscJNu+6H/3uFbUXxmlvJKnwiTHM+vdJBE0G0bUH8yuGYHKQQFfWNmwjOAImhPmDf7M+24k
G94K1vHQkwB68EA+66cWKMKyi9zpZUAbvHEa50frXZuOmpHg4WGvTw+kccMGTefvIUTjpXtbyarn
iJdHBWjOwQ50ICPyYhCTjD8leGtK9OCrDNCN9NF4tKH5+MDvsbcFa/yxgkHaREtiX6YVlQMl/hZ3
FKNvWcJ+BAWRd5/0mylt8hFkOu1yQFq90cW8HqsE/wkhb6pbakgnFA3QWPIej1J1Avofw1+uaJuP
/35x6PH/9nQxcDNZpQiScmnC/mI2bPu6gWfUQ6Yl2XAyG6zRqlEJxDFoW/yxtf2hZ0B0c9l2sp1v
YIsYfBTZy6TK5N5zRixCw9fJJkM9RS/TNMXyEC3of4AexUesfsfU5XyeJwRduU3hzG/wpYihurKz
RU+xQoassuUw5bX3uUvr7JFx0E6oIz7Iyh6rb/fHyCACSKjquuLupSyWz7BSbJgEjJJkWirNRoeI
r1qVrf2lNKxLU+UKi0YDU7YPlaHexi0RLHX7TroqgOqF01ef/5ZRpUfH+Sxc/Oks/W5Q8dlhmvUb
oUG/VhHb+yGbRghxlA6uMcitpXojJ20lUabrLbALBLNqIg/+/+aQ1XSog77DYoCJbKrW9+KX7gYw
mxtA/2OUvOkT6j1/73hTcPP9Ga9kR2PFD8e60z7EAspK00Ox5l0lHOT57kBnkhtGcKF4/OiW/CXo
5/IeUOkRW2V/a5nHHlh9/GwjSo828VkMr8FhyOcvdgU45j/umX84kAPXQZXAAN4VdqiG8/8zJYzG
KSUfhQdaL/vrklJEXwiSPOkZqMfx690njEvl98Edr2LkaJ6IONvneU/mTPr0H5/n77cwE2shGC9Y
joUV9y8HDPvZMmcQz+Z1XvHMEPi7o3E9rzRnh0wCJ+ysinX8OJzGFCeH2/0CbEiZ7UM7J6txcgSq
rwSe2L9/rn9YVPK5bIZqTJGQTvx1jAR5oJ3XsZzQTfS4PjGfEGyKyHMkyZNBYwUl2ianhzLLdJr2
GIf5NyKHMhZqRUlKjCO3dmy/1x2wO/4LuOo+s/SmM+wYeaYLkXt9CAY1lusVSbn9X0Mw/x/WQPAL
LNN2UJJYjKDUffA/19lrMmqxAI4hgTGfYOueQ0qUXTwVmGGDYLzRo804OkKWcOHwPTV7hOBLNjx+
MqUYH/30qxnl6T6Xbs1aeThZGEbuQ+/vdCWKp2DesuYLPYr12Rz2ejOYmRm2W5I+zCU+j5PHXBEE
DFBbSX4ocz9OFXcAmaZfBh2IurWklq6velbTCDKhVmA2FnHCI/g/tUf9Xdoaq6E8gfvfE92RuS+z
unPvlMFxGnIVMTmSEqqA7XF1njrxRx21ZFDXDnskV+Ktpg2xZSl38Yj0zZDxUxUzjNAlWzOhR87i
6QVHzV2PtCvHuq4BqtFE5Y6rC8mrl5cPT/7O6uOXwXrXa8vONx9TjLkMAvhE+mtxgsaho8ddNyvh
Gsky+zGGio79bdOR2mrBoBloNJGolodsEF/C2vpS+hWZXz76+t9vkIxWqhcFZFq8vwiJ94FP2JpJ
z4/imVGEXkmsbJJnqsfNOjHy7QyBdy3sPvedOE3p8OBl6JQTP37w6RduaM7C2Qifs8TdS0dsBki+
F3Nd901TRjs93yg8ZACrqlDt5E7FKW4mgoeyaaMDo/ceCxIldK3OtCnEYrFaN7qPkpm5wfxpOaTK
3VDay3RCjtR/1p/TIeR2tpmu1gkAV0M9LgCTE4JGUWbH85Tu9XTQag0ExhOeyzWsi43vNs3ObYav
botHSri4wYUztztv7tZD3EG3DSpUyraAv+swcCBOLsHVke5NHOgHvsaJvCqQ4E2b79Ipwoyaxrz4
URI1qFWfYzfrznOdvJtEZFwL5r51KS9xTi3Y9YgfKsyKAITiZ4tmaRuXiFqsle4nwEhHaIxaexgz
I43F3rdiNg8Da3vPzIdNlQhgSYqKGsjqdU0AA9ona3LMF8uO+9cpzw/twHxjFcwmVSMvEkihG9zK
xaGzmTmiWuZdaxCuV3TBlbDN8BaH62m1sgacen5jmNTtE6Cfls9r1fUA+NAzbHT/4kocaEsFrqjB
Q6sMUj42JZopY8TiNEp8olKFfIaElXsdy6t0ZR2y6eaBc6lGCa+fyHEg5JoNSaFiFxEEUMUEhvu6
wCyVK26vkgeSXhqFCNT3snGHrTlN+UnfA7qdUau6KmzyLZswQIIQzrdhD2NSDzaMhXy1JW8IMyHm
2A9twdyRFDf9ZZAyz7w+56X/W4QTkMnJ/V506Rd9e5pB9ZH7WbGz1QDK713MDyDMmDycciejfVSV
pVV1h0KawAysp6kww91gmdY+7fCq2mTcD41zMON8I0tj3bCoIs5PrZgGJYFipA30JlyOzsAnV4bh
2hqnR/S2bt/0z7K+8LX1myn2keGP7XpYs+iZkY9A50b8WoM7bxSQw1cwWLXy8OoJkuWV0QWv6jZp
U2peGCZcC0rLzCCCOCPpYZMAcYBcapyZ9B70jx49USc2O/3v1zW03dhtN50JcssOMfD46VXPPeom
WK5p971f/OHmAq5zVEXtVhzLYcdKlVmPg3KeKOyQ/RxYFz0S1mOmrESun8xDeVpZ3lnZPO8koRx6
U8yshrWQlxUH6m5cSUpLWv4xznCBRt9kwol5E9uRzx0yIR1nYLbt0wQIi/r+x9xE2lRab6GLXd9I
gREYNumnURV89pqcu7EHXynhlqJNNpnUoDvWLw99ELdqQzit9PRV1b/DAidRHS/C0STcZ9Or1Wqy
PLqLU13i2X/L2vgHsP0OsrcadVpDzaRik9m8ZXgp+oigSCkr2Us280zvFLyBz0Ax5zG8gYSwgbLe
1+Glyc3vRYnfKu8T/7KOdKZRXJY7XRw30fiSF9AJJybBuyTrmWfgnDftHJe0VGFBHgVc4108K4W4
kAdKCQb3wxruohQDCvJo3VdJd6IZ6c7ONBSvNcpL/Y5phOVtKzu626qSdRCI7r00eYxA7EDC2ueB
9aVnYPz7jZfMbXoOLRpCbHdzbtS8xQGSuu7KsiOqn5p6E/lPS/5zSLtkUy7eTPx8r3wj7/k4A6Sw
2LRlM7hivbfN5+giS9E8tpB0PJC6+r6TRIbatfxZFXNySixpX72QFEi95W44ya1JRfepuROQkZqF
BXSCbZE+jtaQMqZRThZdRoZaQCKmT5NtYU1S94U+ugc2NFsi/Bh4shNXewZ8wtOeROSzdFjVNC6i
+74h27m1qPTxx32LKnWlUjT3qlcx4PX3pm2f/TR/6kiQL+KQCxrXmGzXm53ZF7/RgcfVT73Snozl
LW6b96ykPNFvZzfBy9d7WGwrHLE7N+zjk+fn757BP6pHZTJEf/BANMLDBJ5mW4FtdRDqn5ewaM4M
Df29TSYFbS8vTXvpr2H3/w+6J6s/Fg+Aqp4eipGaqQTUtyGTdEGxAn0E41FcRN3zGGJ3JALNialQ
ljn8aCPrsV84WbMwK7FUzMi1sSofOhDC3cZRqzPWUs9OEX4AwEgvVv2u9wH6Ha5/rGb26aNdvInu
ald7AH7mtjR6d5cZBcJ+tdqW89yA4qMLBShiHESPjtQY4qcI+QXut9jDvkL8HxLemjOJUD/OZ/ov
A8OCZxVfucbyuvpHYdfTHigC4Zy03muGSBRa1NajpXoE2f3ZCO2IGESB5I0KYqMvW5JO5WnAyNu3
vOPU5C1yiQcO8CX6ndewU0Mfkw/HTo0Cp3rZtSlEFX3f+CFXTp92tKf+LkVEscVaN0UUQbp00A2f
PtOmwk33kR1D7/WEd+xO+ikL7x2SwGOd4U3LRPHF99+Nufd+zNN8KMgVWcG/Fx4jaD1p0K2QXgYA
UYb2PnFodh7R6bH5ywX7s5mR+yGcNCbs4ihp/eX74gPCgrA47heHizB3tjyafNiNb6IdcQWdsF1G
5wwu/X4NceZ4TLH1ktRsWFW4NjrIsQ6vpiv6hWIveksqtIVVTZBuIOUHBDwQdz4zKqdkm6J/aK8i
MTarvPO8RF8Q3CR7R3fDesIM4W+28bPLzviU6Bu/bk4ucSIJD5aavQYBXlbK11MRsFXWzyGiU/wL
xo+0aptzXzK2JT5Ycu6nZC1NySm3Rx/O23Cw5nvrIZLWzzlQ+/XAfBVEe969tOaI30YNQOolb/fr
h+PV3+sSE6MD2Pyi/5/E6e+EX2Lmklhl6F2O1qeYtTbkLrY5qTluk13k00cHZfLMzrIhYbpkviqL
J9rDGeIC6hT1X9MbobQOn2yLYCf9NJS9cfTRZmBhdgRuserXwNQdZBkxNEz+9+bkvU0L0cJFDtfQ
qd88o76kjF9Jx+Q7S9SwkYjgs8dRAiiSqJUyPUk4FpsRAd9B3xoEJv/0U5kc//8q0lSY03u2lilG
YO5rNOtqKNG85fUffT6BrFYaklksf4zJYp1nlxe5b04/K9dMiW0rwmPDelF5HF8BQzzmQ8rBa4DA
NFd+yCBmPeDV5oE4saoduK9U7Z8X432ulvkEU7Pf6VHY7y7GN8qNO7WPMOD3vapoJuF+rwdr45Oz
ru84XTnlSmKgTtImD4aD/vfDdbwOAZGYnqpuY19+bz3x7fdwvUcb47sE62bE3rKlx0FU5h2C8aQ8
6bMny8Ofbtl/ySwT44CfEyJijb/0IwlJ77vvTSVcGeL3upE0h0b2jJzyDa1d/BCV84UWGyEIp8Zx
IKJcipxYqab/bKucVHe03hcqf/q14IcejyMtVel91cFhr2q4VGF6YqJPCHsMbi1TvAtnMjhsTMf6
82m6SmDg5AVMUqPNrfB5q0JjgVVa9etwTPzoTZeYqaoddDHasJG8IgBCO/IVpu8SGPmpVmVGnyI9
buL+smxAQpEz59sE7S6fzQbXNb6bT9PokxHcTT91S+j5zT1KqfLcPoguYSIRL/UeuoCYvF02ChGz
AQCY4coMWK3luWUCpXjryKsrSlqazGOOtLJeGaP2IzOrZmu1CVWIB7nPYyGtBc5piYsQdy+A0mCn
F0Zpsy9mVJs9zOCzQ35cuo7co8i9f4tvOzVnKlaCF6k1rvEUoM6oBhJmoPZ2PiEzQZAeg8geVDAd
ehCrI9RnhKsprf6eFvWPPmCsa09EH6Rpfx6HkexhuCheJ+xD1E6vfhT3tP3oQmbvAfZxtes7ySUz
o1dLNPI8E/2ZjoxiXTDCPHLTta7+MBz+BWOajx7C+2tqHTMLUwrZFSwprOoExuM4JkhCXJHCZQRc
BCyNEHX1HxYlHVGczniAEV3ubMkrT9cApB6TjdlR3fZj/B4siNyiYFwPFSSjTWpPDHek2WwzO/vQ
z8iap2BBDfGuCyXAEj/SzJbnQJ6shUG7MaiepMqyU5uXr787Fbdfab8HYD6cI5FaRLlL+VhN8j6N
9IcWOXYu25EXB86FtwbfgFBURyMoxS0+hjVSXKInpI1hjqQjfGYl2kmvQDJudHBjjFtNttLRdg0H
cNzgP5gNj9ji1VG3X7mF9rXNC0gwLtxJbzaAIhP12o6UD4vR0EgGzXMv3YAde9fs5sLKru7Ahe7y
tzRieNu3qOGMpCZAY2ZPPjDjsoKBs2csR8A2CLuyDmSdPm8JFDduMVlf+djNoGf4yMhwn/TXLAnE
3Vad92OpPXWPsa/sOxBzLj/efrXlm64b66Z8RXYQo5zsUcdE3nyQMr8Uk/PmkGv7GR/jsCshOrbr
Ig+LnOXFMOBTt21N6Lia2kJq4XJybO+6PMDaVxHjR08u+I1QQOCBQm7NrgVWQWDsoDefg7FFTFXP
7K+DPD26He6dShkHqUonpdNYI5i0gpg1uEeVuHaY1/ejQ0gNM4twEzDz+eR26QU3RfKSud2taMzx
gUhOFLacTIVMW7hhbXBfevebKzNmhKXhPLhkzSdllsAXFv2GkGkJ28Tqb7A5APME57pefxK8dKyC
yNm63BEHM28FxJrA2uPL965JM186JIeRJKprLa1bzUTtNCyroOVNf3mtn29hA7OLXevlmKzVLTPp
y4fzsjjtzvKYiRt5+9TaNf/EF4cpsuTGJj5MhVqEkA2We1DBmZ5sKCpF/n1SUnSRDc4ZLtBmWZa3
XLQ4ZtA4X8CGcYw/2KD3DlMAbraKQjqBkvvZ6StmalU93Umo3OMEI1mxm+orF1juBmxKWODcvb0a
xbVkijATnsjhZSZsDepXOv5pJwXvK5FwExsBwOW+Gp4nB7Nu2HUTVwOmoMgrqEepxyuvn87+Enaf
mi5FlOpBf4rW4ESMJ+OLwv3M0qnMP8NrHj7WNkwAdlOOWBFG/MWvDqGFV3rAAuxkpAUNNpIzAQ+M
5MPhZBhtfvCb6qu2VaGw2I9LUjL6Ju/CnBlDOXgPcP/Wt6FOPsg3XZ9LNfgMyu7dF88uISl7a51Q
MUTD+mpaK1uY/JZT1j8kMCfehxahmO8a1yI341M5rs7bWl3jNaOh77r0XAyF+8rbNwHJDKLHk/63
2RiSZ9CuxQFlQrBFc5U+Yal1egTpBXm2JyfhMM5zDvaMIQ87ORldq9D+UYHTOsSyyq7SZI2WSAUo
mR/jcBTX3FdmExbNWcZ00JuTY0AC9VshYMUGNr/9OhRPS11FZ6uqb7HsO2K04HmtdimPDZPbzRy7
PHcWVuSMJfRGkllLvnEJKS4ZkLUlL7XFplfm00M2mmhMzWJ4mZBI+dnZNpP0Voow25nKmMypf6OR
qvYLpDOrGhK8y6tJUFtT7oR0jMPUp7jF82w+mfVQnue8PDr+1GMFmUyWE85W+TFP7LNApdhEkJBp
tbwu7uzhuxh9FGxkelREjwyiCS5uPXwhNSp4K3vfPDatu5yCEmc4YUPLVXpgPAzPvi8MjXDMR7dB
Ui7DpBQPtCXy0ySTW5wWwVOFIThlMLc0dXiTU2YATktNlrSeONY5dZwakiP+V6z7JIQ70OX+Rf/J
qyFzdpk8FbnlX1rHSnY4eI1NOmfp1TDXfCszILt8B9F1JQ+AqnoqjuyyOEz6+MYdZJ/0xVrtoDgV
ccrLu+3Ls2340w2q9UtPfuxu4n44VHVRvoKHR1kw+/JUrpSb8WKtZ89g289STr0AionKxXqOVie6
6ntHOu3XzprR6cWuOHQD5ujQQDptogtgJ41P2hcgdGJ3egwISX0sRlI+tcbGi0d5mLkHRscynoIe
Et5qhutjBkeRDjh6LbPA/GjY14SgJzdZVIrHtUueptbD7YwplX2v0ovw0RNnHDEpgYAKAHmpW+Pc
p1n/xPDobVi4JnGcWS/AMZfF+raijrhrCd/YNemp7Yh6DSI/+pRjhNhm5A5ju3jtHZPOZBLZcfUG
zkbi0PZVUUL494LkWtChMKUD42YG0EOy2sVkPZ9iGUJlmrvdXEfNoY5bWD/oPu9MnaFYmPmFuThY
NIry0YoOQUpSXTwY0cPsm+chjEiZARjxJM0UuVb3gxmxjQNCbM3FTx+82ngtau9XQujmwyIr75kt
ISPEERRYtD6UJLoz6WmnvTuimlgDnofWMa9+lVsXxgHuAcL/DJqB0Dis6reK7cFN/xXhj4x0iyQ/
Vp5SeWiBxwQ3aRu0vXhw61Q8WOXbiBDmmrleeZMdIBFCD/gFdrs6IKDidTcspAOofuBGS31AEcCi
3WvMY8gI42q0Hc0AipaT7KjFs1Qx96b5Ccd/P5AUtRDCuffWHy6bs8cxN+D/x9Z7PXbOTbi8hxKM
r2E8fmtgU90L6VuIw0vQM67wH0XoEoTdtf7WH6NoZ5sugDXPn29sqKegf6EMAArUAFw09uZajK/z
jIbHAAqKmIQVcosAuIch+IDtKNlgJs5PTkO8l0PK9WEyYqVfIy2ucyHl02Dkd+5qLDLgTafIraA+
ztEjQoro0ZaQDwh3ms/tOuwGry2egCyt2De9/OoYbE6JtJwOtp8g9WUr3uTp99INGH0i8GdbCc8l
jHBPKxPvNOMITQk960zx0M7YwipC7R8HkknJbQo2RKPB9aRlJkcQ+byupqa4AS0/XvE3hbQEWVMq
Girzz1IwCU29alfMMGtHsK5HfF0oyRAG7Figu9WtUmJ+T1IO6+pUr+FZBL61U+Y+OMvwuIZMzRBc
gfocze9z1tifJ8zcRr5PW9NSZNECsncw7g1G8ntmfjfiO+fHEHiJTyfTjyL7yZuZmcTe7BDntErv
qSd2TbN8cwIZ3Ip2DX6vdkYO+G0X3p3IxJBMrAZkSIgY+WCE24g0EtglzjUrUzZ0SsIMF3Cwyuob
a8rEY/rc9WVwwWVNNlaIeGSald02o2Tvq1NomGdeBy39G9MD3dsupnKNMDvB6tR+sKbC0ZKVZ+C2
OenviF9JYqnJMDsRGsi2LAZvzOh3p5duq+G9kbzODiE0+1PeLE81I55tFTzZsHGEcR9B+wWvdv2e
1cF4z0iIPkwmqDQnit5k4O8tOZ1H1y4vScE2j6aO3XDDaGtYQJ3EC3ylXhqfkZC2ZGfEDDJcSEPl
mtwhAm20I7Ax+NkKF86PuXDb4gAWtAaDwEw4lpvBAxAYcQSfy/wN+ckxwMBpz1b14JOiQN8xHy1z
epiD6iiotZ5b01w4DGCV19IMNmEdxzfD6fb4FO522Ddnu8/vbbf0R9OUv/JVrNQYDip89jBs/cg9
McV1RokGdjGJtkkjAc4FxUdJhvYhHXMGI0lKMKBREcM8pjf9J9fgPShm+gaZs2ZD4XgYCW8ASOOU
jyCWmQgWhKF7tnnFfUcd2ri/WGsNoDpZy3b4TWccY3t/QHkd9WClh1F8CkQRP1lVgyJ2Rnk/zmN6
LKtlhXi7OGRaTsaTQelcvOdDme8t4Fenf1cCCO/v1giOOdKQ1Cr9H9xgmcWojfQT+mw10RFTjlO7
HPeVRMu5uOY5iurHjl/1BK4asnVNWHsUkYfsEAPprv6ZbMwA7CvsmV4mqFikRHRGrcm7vXoTkGRR
KDndi52kWMaKnBQP1UdGnXQO69y86pPEy8xvRSC/VDNvq9Qxg5MQxOcGSQtpjiU1yZPA64K8+KOL
BPtVZyTjRvQJeXER88C8JmpFIBFLobdExdjfjfGDcgXt40qF5wX1ysTRNo55DTGY/NcvXWzIC0OD
W8GuBb4dA1sCJOgGhYC1oyTpWtpPEW9Jz3pHVy178VU4SbzTwh8cqNSLlftU9+4ZmwBKe7+xn78U
yQM2jejS2AHhxW7BweOQXWFgj2bo9ikJCnb4eESWjoCKNUz4aVeKRuRaIzCCfOJwT3xkWdJiiCjs
8Zha8kuHsWFDaQfBDmsYbmRoz07My392do5XOHe/6lmCdsUFjW/GXzDriagCDwb54cvemZPwqgWi
fWD9SovlQ/9N2K0fdu380oPsKovegHxiu8fYhwsQdZUxk2OjvolIKZ3QFKOVgUqqpKExgcSONxKg
mKmRgAdKsg2fwN4lp6khb3j233kfC7wv0Ktze2HBlHQs5+kLPCb5FfkocHApQpXkNc2rL65YmNmr
+yLgWkJgFrvAFvOeQeBrogaZLazj/VSCCMvEy7RYM54F60ec4RfSUgrpw2hMowNjlos+8wwDcxoJ
jRRI82PuVm8EX/zeGluVY4AN6n+6oGn+42my/6a99Dw7ULB9tI8m6Up/cSl6iTckiaMCIbPuIux0
PpQ5wGJR+UBGQecgG1s/22RhUwLHr5YPW02tlBg1w8jKzO5Y285BXx6uGnS37mcicW65VMfbIES/
boKtNy4CxRASCubtWhdPHcIMsLR20nX4jznrm15n//tJYSsx65/Ekh5LUDtgdh2STaChLv+ruWkT
FjCpHU9bMJUPTZOAxI/n9DnNs5+RZYwn0/6qZ/h6vaHHQvo1nTIu2sKiuKWpP+F18LA/iB82YuTM
7/6Yo+j77PvBsamZ+Mbu3RLAUkc1AG6ab0UlL/B4O+bcKLmKjnqjUzlcbBib/5AbWn/zGfLj2T7X
Dimv7cE8/bOkqGYBI5IeslbfLFCuvXpndQAf8xnCrdNI8O19Pm8Bw+nBkh4ha6WeX3YcPDFwIwCk
2SmP81eHNRc+1qP27gw+lgNEuNtiTX78+yX5u/6Yz+z4eKhQvONN9v8id+vLMuRdhoxLhWDl0Xoe
1/oN3wGI4rDoTs0a4T1g9bjYjE+NdAz3k7PU18IYefskzCWk8Z8ORaXt/cttYmOZ9BSUAWn0XzXR
rVXMWcfyaksEsLcZzMegYb8YiPkpjXuyV9HGnzqAsluMAs2pMVXbaUdvRoyyM1u76398ReAU/uED
eZYF00JAMOJ/f76wwh/6PmPtoJRqFv6QATA+p8EF2N6FxydmZzekV3Qn1bZ1hbVD6GJ+1wQMLd1K
kDxhhpXhIXZRE0wJyvKukp/0bUCf/VAINt29/wEDF4IMZqudi7QCugwk5An4hGgdElbp8s6wzUiQ
QE9lR99jk/J3TJtr3s1MnKoVZUewmncyx8+wxX5lXcycSx2J/BFd9IjQL9kBKi6Klr1mNZl9yqi/
DO29sdvoPpf1prdZJ0P7TqENQOITCYEMi5wCoupioCk4Z/s6/5a7iXmdIOFscqsiuyH031nXYHpa
I3lqs6n/XCXTl7qchoueHY8WhC7B3BNeDEcP0O1j5r5A0xnf5zb+6XZDxYw/q68eLy3aXf+ivztM
+tVmlKJhjd04l/5XGBf21iby58Ma+0/MNXlXFa9tgEMebsoD7dYfM4VV5/jDtQ7tihKL9tMM8/ba
sVktid64zaWsbm24Et21Ggd/Ic9Zrn785NAx1S2Cznpkq6SqamAeG7eabSDpHWVCTcTUUiNuoNL5
4fQ/uiAsiLtSUjAzzq5kPM7AIgbI7ZaBJn1wGNubzCgm6+imChLihfQkCyJr5Lr3kkB2W8jksfOW
pwQF+4a/QZYTxwGsYyfcta2VXvRia606Y+86CSIp2g28xdYQLL/3hmZnY24Izm6H078bj7MVhNjU
KY+tLJv2SmrO7FNjAsh22E7sCS/A7jelMsHxO9NfrqCUidN6yJHubLSYdVY2rzGT8rezBsfBGZkX
75rSeJN2+SXpET3r3bmWyU49TpJ4AQk+ON8FRPyjw9ZkpjZmemTcHEtyDA7sBkPrZvd7op037JAd
qjwWXBWrsI10fssSlJxH63pGE+R5zksbd50NNNfrP7e8MEZUfVvXCIer9SkvW/Fb2pRG+CX0ra5b
Ha2IZhAUHrvKeMi76kcnsIV5/NGFyELIXxRbN7WegQbLfWO05NSDgtksMboMtCNbv2gf9UvIWENn
V6fThfMILn9i3QJLHvPQjQ7/x9t5LEdyrFn6VcbuPq6FFmZze5FaIBO6UMAmrCDKQ0sP+fT9eYA2
02T3NGc2s6AZaSRAFDLC/RfnfGdZimPX5U9jdaummQFC6oTAYCdiz/XqlC4E3bGr4e/izO/1j5pI
7SQz7/DqJFenqu9E1+knI8ISFGvOTmexs641g4HsPF/mlKqvGF1ni5r3qTbLfcoY9c5qypuGaINN
JVNzh23Q3nVNfRicGtYvJtwjvc+h72DZCGEVhz7EMYmKYBFkxqYdr2uBvDIz3V3W2a+JipdwUDXs
a61EC9F1P6KKvt2yyZu0rl09zfumb2toeozcqiDT1l1D9+8107FVgyITXx3rMI1Ocdw5SfRgeSXT
3XDcsz+Jz4kmnhWSC8DxkTBPTr2h+wjjPAcqWlzsLj6WgxYfk+xCab+3axvMfGp323wWjywwh6P6
9KfWvnGt2joauCCcfL9Mg/H6v1hzFN2W7BpEpRoN7OUsU6L5sTaogy2MQn5b2DszgcnoeChufTt8
aVCy0Z7euA2skbgMWVCGYCc89BCr3tD2GRbTG1EX58wU4r4nBuSUY7+zIRbkkYGp15iGm9KIfhDe
U2/JPWQUCkSrYqlv5waz0u59qacWD1WvhCoWPuQHyjCmysrptRzeshre+86iLWYpuszh66r+mufq
zcoLY9UVhTgmVXyzlHF16HzoxCwjqHb8/YEA9lTNlH8tRWrN1IjJkrMhk7Q8DTheYsjkRjmfJkOv
vj1goaKle8RMbBb+1ejzrsSG/wQFjqlBxYoA2LaedxruXr3ZGuwL63Gv1ygju7472kIeI6W6yn2o
mS7xO6Hfj1dzZGffi+dO4lfprM7FpQTzO0rmbVrNHO7qlvpfMpnlCvAH7z4Z2EL1NnuVjrchAP6z
dAh/iAuMQ6Pw3q06lVgCW5B9WSBzeikv29JUdZLNhB6y4fUDvBQJstxlOrIUiswN9zPSiG1UtHye
9ZeWj+2hV27FXPUZiUlIaccJeCys8i2s9XFjuPW1CxLjRKOxcXzerMQ1GYiobWtXjTdKIF0nqTxU
yWdXN5swHKO1IcQln8BWSwAXUhb9IUKJMFAd7TXTb9ZtnZ1DhXQRAbJd2GkrGTSbRCLQXEZYi1A2
jli+piJkjwlOLem710U4UgfTxcVzs1nM4mLsHlOT8i8StGKtskcvVv+EhN3bPqAu1i0oDtkMkiKJ
NT5H9eta5s4agmB0ogzj/fm4nI2EHKYn1y69i2nCt8u6+NZA4FQoy4jiMnLPqhoC5Nm3Z9yUVCM0
1tStxWtuI//NNCSoEA3ZHCrSVVLa67hkrjz78efckT4h58oFrOTbh6ZI3ic9DdaRiTgqHueH1E8O
Gm85Rz6cDjY3AfuWQbb5xsytM6bpYK8X/Z2uWfE5S5qADTTaMr2HEhSqmEpayjkZQ6ABXrZflAh2
FiKzt5OjHBTTV7Ki6ey+PijBlIXlgXH5b6UawiuCM7glk8cm9HToAhaVCLOXZ8aZKkQys/iSLsMw
7ykNiVJhHvCZp6Ljl8ESosbPgzQlapk6dc+gHvSx97bdHCGhRu2hap2cfHpE5FN9LqyPpiaR074P
HmddM25qZV1k7fRkJCHOe2XqWS7OrAZobyWacZ7iZF+1OrnLw3yulLyvRKu8yf38xarNHJ9Udcr9
W4e548Xxx1uKkuFkGJBaUUjle2MisrUwE1YmEuEWmrWVAfT3VJnGtcBNtKmi9qAKDuC42GxDP3tp
K6MgXZj0DX2WxCTG3arC8VPqVn2vD+WHlhRH9Zcak9E0W/4JXPl7yl81ePo7PSyuGddaMwsTrRtn
Azb6Vy2sYDsrlQxUZz5c55APICLG4YjCNtiPE+KBhOXXqgkBMi9CAyfRb4fCn/llbmOPM5L1+1dR
kX6hQCrkh1KcSItW3S4T4i6Sp2EU3REx31PfUkoNgNWZcn12uWHumVyQrmD4anC4Rbw4XqcKAQvA
qrNrwgL+Xsb48YTwCG6+clQvxibEDi6TXBWAgUS4HQg1yH2KMuHEp36an5av63jywIFr1hHQ2yUm
//1AGvRhKSsjQYCd9NAmzBkz3CzCS89oEQCTruE9yHmnWJRHu6bCeux5mCZLO7kP/YTKoW62oHLr
XVJF8SWgqdyHgfZLTJnCxEhYO07m71IHDK7roa5bRDsuenWGmUghQjDI/taIE/suz2fCXZRqfVE+
Lm20nbuIzhBmODGoOV1z7qMpKq+WqLf5OCU77M3c5WVCWSYJAlESntFhENXxzFr+hkOIMbySAYgR
eS2++1L7gwKZ9hCrSWb+1mEHFczMmezyOJyYy3OdGz2JUcvrZYL7ehtleVjuMgwK+9xoUfMgzgBh
168Sm4n8wqSYfHYsVqut/BSbZn4sawpVWQtr46iAi+XTKZDXxdHYfr+6suMUSZL4srzNHGls3koW
GjPXEGs7JeMpG2J4VLk5wMfY9hnCBq91j7OfEFruaLvFUUmOMZEGHbG3o/uGvUtAJ3bkHgMNoUtc
liR5z6u5Qjc62zhwWJgoc5/Yo+UuyNDh3YENd+o4zWTlWPtF/RjbxX0E3ukOVZ90AolnvohXqWO/
katHArB2pBKgD8wSImVjys2llkJqUsOhttI+emQ8tpL86Bfhiu3Yse6wJ8X1Fh4Q+AFQT1f6oCxa
L73BshOuXJukHyPMS/qEcoeKOfqRBAzCe0mxHWXhPrTDy/JeLfPHXm9mtIp8TeHZ4gLRUBxMVWSr
smy5LhaHxIj8nratPUD8U6iNBm0AEO+R8Cc9NL9tPePEY9fnwXjjNboKF7OvLtk0m6FmA5Lb9S+Y
D/FJi9iIsQ+8T8Fxjp3gXI2NT3vOnTvTQS5Teu2LkeL88EiSWttB9ilTFtahfV5uf2EP06bo6oeY
2PWbZtZYwyld8PJK1FwXe4OgMGBZtGrMBImhvKtt72bBLhk5wTJ2EF76Wjwssi9/cl4aIs1WkVLm
oY4DtgvSjhTHhXU1Mro8geN4HNDHH+NqvGos9NnMR7+SWB4Sfdo3REtdUw9bqQI4kPssV8hFs0NC
5vzy5C8zKZuBSdum14itKJ918gjGLTunxrjDWpev3c66Z5H30oZmRH2K9k8EU70NjYwWMYbXXzHF
cpUvLnYmMDi6Q4sQ8plZcx9trBQQiA5agIDbQum8/frERKIAqVpwK+56bE67hmmNNOvxyqb+aXRj
cSYsHOhG2R8NDdq5ljrjcaENpHYIziqNnhdB+mjD6w+l561duwmQpAzBms15tQmH0toxeB7gcTsM
QpSMhIlGeZgD63522pJmIBr4CZxsrVUMmNtw2kprQg5BhiB0F7X76eJ5lXP12BUMgQAqyrcQOzLJ
t7YGBuqFhqABl8p7Dwvz0PT6vqeFv6lpYVJkwzAUwPRa4H8Nr2Dg0inuctR/9gK6hEIyLOeKLuxL
odtnkWZE3DW84K3dWRtmA+cpBFYBgOBFKyN/XUzTZWFzLDVm4dN1x+T3LPdW7813mQINdTELMODO
T5NN/IcRhucFVJE22CzG8ket2B7d1D3GXT9uyX0sN7lWMc6LrU9avue84XckDY5yBxL0ZjDt9EJ/
ZwAkqB+qsKVRHczvY8AdA3yxlJ7XPMSDkiZcs6mfuyQd8KLfq7qP9BST3CGZlecuZjXg8nKzIeYY
SBBGjN5wmyElXLe64UJmE/bBDdUUWbkUDNQyuzm+S3vuozilUTfZW8QV7g5ow+xU2vEpSExrX9AH
wWsjkksVLbKzsl2k3vKiowUfTsurs8zWC5W0M8cfZUjzOJXJGfdYeaW9+htk6381QLZAlrhsmkzd
1c2/0CczyPvBKHVuw6LdYvKnLIk+DLWmScE7nkidVliW5fJfCHWs8tTFj35fUVutOHjNFQUpByhc
JD80TxMHrOsHtFYEXEADwvFivsY5d6MuerLU4KMy8s/osebUXLVmyDrEae6yKU+JiftbV+pCovvr
5BM6IWAf3zBt/L5/HjTaMnONwTFHuFHeT1xlmA0yQPqD/5QYXETATM2doTOO9WfYzZaezqid7Muy
/k4ClizQBk5a4TYs31L7pPnUPV6j4VdO0uNot7sRYdp9i0oWrycI2ibKdhqreOmd3B6l3CQdQihB
BtaxOC41hO+O9zkXlPp/QIHJCWNozrFjokBgRrRRzY6gMTDr/IHZo3GUeXHm0iy3ka+mpHQ8Otvw
TZe6GgR19zrbHYIHPMKO2jLrfU45d0cyO9MGQgW3mqYna8R6qyxvu33d21RWoqvPaWERUEBro5cc
7iU4KaiWfX6G93FTjKzOGeBxB7ldej+22rpMvdViWuzB853q1n3SpuBAXEt0CERdrlurC1ZLj+4j
ZnRCdKdB92YpPGAa8eu3m8lY6X0b3ozAQONbPKJ5MDwMGCMRJTabKkBCLlKiSqIh3Vqq2rEoeyrT
JNALssuqbxBrsaXpsWOSx9P60yUaYhd5X+lccf+hk0FDc+h85x3PrUq4oV7NkgoXMmgkA+nJuvBk
spmMDiJtMnLr2XvTqkqEbUW468GsAgtwUeXl3lbvKbiFHbI1yFoyoqzvwSD5DBTUEwSG1N7U5fgT
SUb6N3Z5879Y6XiYO9h52BaPn//XJzbnGIqZm34Daxg954zY5mg7kmO0amwCRIyGAGGF5yOBEX6T
klMvf1oDQUyrRqcl2syV7rUAujoy/8aebLQJt3NDpqJMgs+MVmEDbKbe/veDfWsJJ//z6+azZaBd
UAZ2eIh/8YBz/xd0+8C/FjRY5HXuNpx6aupguraYg7LWrx9z4iuhQdIHcoEQA+tz25eo+eCL8ezT
UPGgaeemkWKdjeJTmzNoVg6mUZ9NG5Y03GYZO1AyArydMOuHMEm8Q+Qdl/2A34Lk7nxiNFvEMlvL
HldspXmV5lNcsdOvY3heeoWR6luH7mZv2kx3S/eATNTVb6XiXSHiUmUXHt0sGblrtcNUx+WNbb+Z
WnXni/ynOaQTA3LxnJj+m98iI1sAi53kJMgohjY86/u0Cox11YKAI9+IrDsKVVxgxiNmyItik9UB
xsiCD4q4lKUcrwrXBqAj7gQVPq47kDz25GaMyH+ULsvbqR1Q8btfLFiZ4E6/ME8WzMuAU6cvST3Q
9hwXE9MyFBGwFcsUDbCaQu9kFUSIfe/dYDwsS95E8ais6iXjTd46TUGKoTiZAVWQIsMxLcUnqHhL
REkdHCSL3y3CWKcnpnx4Z9TqLZEogYmz+y4oYwMxdtLkq0FaVCOKhLqMICul6FF0wjbg+CmSgdlB
RUDVLLVPa7C8c0nY5UZEX6XwXhMRHnsybXhJs/E60zYYmGC/h+upCat1QktpO81LlEK3XOpqR8l9
vJpRVZoyQ1Xu+AHt5cqu4odlg56QFFQzUVobg6dS/RKEEQPzWVagtCYLOq94ZjgVnzLfR15ApCLb
CwK/TGs6y5mFNsOpnRW59x34+8PSwLbWzjRJgPxuo6qw2KH8baJ+vIu4AHXop6HO7kJZpdI8QVmQ
qT2R+eYnQ7NH28F1W0an5atrr2bi1PRPUXUqJN8BXO1qkrp7DAo0P7gGZhTje1ZQDFaiMCexgmwb
GccG/QHEf6e/gb4BFdEbjig9uXkVIaFqsN6wvr23WKqAgcgexMx4awlrADBgrV0rx55e4ZNobwwv
DXa8QJcloCFh1kP5MYOjbMCqcNx/BwAkShzgGWjxv19DhAlCojybK5/qCk1AmqAR17txUwcgJha3
VyOtCJZd+CpmtupoSFFo6R7upbDB5dUY0bWeO1I9gifID3+A7EMFExulo61tgUFwqf5dOzpPXFE7
rehR1TIMQGbx3aguD8Ey4tTBnm6qjAiaZdelM+AmT1yJ9dQ3DJnaOIJkAzUxs/UQQk0or6HkKA3d
Qq5SLbgbRYwD3xv6Q2vlD/WM0nUuwmdd0Bq2GRaC1g0vQqIVYpeDp7ovz0XZvmvjhIjO9zCRJRMD
fR8rMfFYlXE3R8z7rFrXnry+/YyaMT23+AKWWiDQcUh2kEWukWhf44DEs2WSVcXuUR8N86FwimdY
lRGgojrYuEq311i4Jx3J0xtlDbKtnlmn0DGJtejESB8u91FSyo1XgxLOe3kRRXQsx8Z5BFazqxI1
fKxsNKRsD/+OAbIgPv58/AeWbgW241i2QxjAXzBXc2UOMGV5XiVgDJyLjG/TyTauhp7Xmx67P31F
0O5yteWokvktQsL/5DJog1M2nIaapkrEDK4cbn2BtejJgDaptcAJ5zw36G8S/Zxa9oenjVv6dyIk
UcnyliL5LOwD5Ch4ASnNQ2DH4cbBKLHxB1ThGlkaB83tUKMVzrOmvYk4djYMEzyQPFGyKxiz7CtP
oGvOrz0ZDLfSpFxJZ+8kS7oWb/KNQ5wC91CIvzSybegSXkM+bmdvk5wtjJqMLP/SVlpO0afNqery
h2FAgEkWFjQQ65m48+zbDYQD8JRpTD/bSEsUjzHbD0n5Ys+0acuMwMvxpZBI7LDJWxux+7aAMJAV
FESawZNyHtg2z9tFp1JlTrhtMC57pZj2y3kyKHDCMsTvTDINzeC2pRVeJ7FKbxnZErTet5aqBquI
saFdW1PabJYxyzB5IY1ntskRcIVzfDUdZpnL+W4VbX52QoKAzbJ7DpKqP3vhR2c81ymXB9HZFkQi
EmthN6oxNjBMVdTZSjG6aEVKQHuVydhFMqlr2vllFH29NhrSSH1N7MgzWQrIhQ0IZb07T3Z0v6wf
lw0qaarD1tTSY2AH7xW+wzWBx0h2M51NV5hdnImpfse2/FuAM3VpuzbbxaAq0YCynxQOxmwkOUWa
d3thN7x7Sq+zjOjEgPfS74ajyVF/Dd1qXpVRmO0bvdzNkXPH/pfRY8zgl8E+4pJ4IFFEOSRRwDGK
taybWreGlaf8pO3Yf44NifWaML7thLM5umtrbpTWNeKHiRlHhGn9SbXDJiJESDNYXQngZjcPo3UI
TZWyWBdAeys3vfnvqzRWD39VX3i4ksDRmV5gm8RI/aXEHHoDWndWObi2437tRU5zMDBwwkG7BhOh
zr0T3o3OuB1A/8USWmtN5GihtF/l/KOj9udW10iQpU0e52TXeW65BoADiiiYee+In40G674Ng1XH
Tk/w+Gf6Henoxg60cEWkaXuKQu+BA37fwYxaSdPJ11rtPM0pEuDs6s0D3ZP7XKXYcR19NFd+AUej
YlEtdMTRDo23pzEjroPm17KR6Z11ac+SHeq1NLL6du6rC0uVxgfYZonymL0H2HrXYu7ewPZqkFmd
S0nWzFhXAx5HVgGS8a+wbLKqNQsEKIq0lbSN+pJjI4W/GpOk2b5LRAgUcMAxCl07G+H06TnTxABx
JiA7K2Di+iRBukLxVRuD3b44IN2C0oz8e18ZqbMxTbxqjV5/9X32A3pFTeeKrN2F88SMJAjiLZF1
JCqD9lpzC9zPcVqtONxwFEeHxIgJ3YwbspyN8bc9IJ3VVP1r0oX4ZXpg+P9BoPxNYhuQVKuLbmOW
r5poZIT9KSLi5v0ufx71WskpUjbi1DqBfh2DjGMzl/ypmZ1iRHpFzkibPgJ8HZzBWnd+uu9CeZ4s
Ii2tcN5TB3zkaYH+Ks4fMDn2WxJU2GT3H51fX+fY/922gmsufgvSBlTcxI8ttNeIpw6DR7ufp+QG
tPzHYCDGL8rxrpi96zTlpFQaIDoiBHVN/W7I7tPCg10lTGyoQ8xS/vTNgkYi4g/AV9noQDHKkn/A
bIxgkeRk9O0HVP9fA9rX1azNwHEYARqlY0Pp4HDCq3+bmOc6wCgy919RynWoeS6axG7cVrUNWMRA
7z514tS5NM5ujnU5cljRzXK6iuynIbayuI0s3FaeRqPR2vtSc1qS2cv5tuxabLImMz8MaQfTo/5q
vSlb6ZItBjPUj2ImX6RzBGQfx3xno88aOTbae5IJuQK7GJ+nE17slL8pE6YE+uNc4hf0Au1jGnrC
hxjUhQajIzPArzqWo1xpYfTdgf7/Sdr7Uxzf5XH39Ncovr/9D9TP+VFWUxOLSLb/tny9+Co3v+Sv
P/3DtpCxnO67r2Z6+Gq7TP7b/+Qr//gv/2//5f/4Wr7L01R9/esfH2VXSPXdBJbY/xi9Z9iI+P7P
YX03X20po/I/fcV3Wp8Z/JPcJo+ADM+zbMtDwzh8tfJf/zC9f4LEI2nTsFxDJ0QDlqJaCkf/+gc7
7X86pOnQRXueylJSmXJ/pPVplv5Pl2G746NrJS7Gtv5f0vrgj6rT/n8XbcgBbcPVA4NJNxFmAefR
n0dkcSMngWg85GWewdTmlbkZZxbfruuyOtJj7Kuy7Dd5qFj3hKRAtHpNIEwfK5ihobcxIxQ2c+39
mo2Y2WBeI3uIokdTXRoZu/FdGolDg4T/WLc6fpD66NM4bQvC7rZow+A5qMhIjZy+lqRP4iiTW1A5
TK2ruGE/hPKmb49RlAOH0IcXPaVDC8jT3ILYv5j4kSmQYn8XN3guRR/Zm0nHa6Zzjoi+a+8mMyHd
PDCJm5DBuEbtbZ/MtD96fbE3G+An/uugE59JPDAg8iI46SYrrcxAExdbwUNQGI8SS+IhLnoXHwKn
d1o/G5HPwYq8fYWnNNzSURS5vibQF5OGa45IZA7DJB9qNGegHo5WipNelpJ7x8QBpVdQjsJCJSTF
fbKbcuRvuf6Gl8m9i31wU6zYqpVnaSZAZegDvpazrU5R63LOBxDHUMnL91kr2/1k3DNSIXE7SSme
5ge3wIScJHsbyNw9ht7XoeHSCXX/zq/MZ0d2+U1TavcmNSsnIzjRkRzYOcJuY7ygymEbkeFo8YlT
wB53QAz6Mnj0U/zua37KVe0NI2NAetFUrrBdb4HA5EeuMzh7kEuPSdw8a53I1ui6hg0NPPZcJmyW
5HjL8oB5Tt+Rfl19wCfEt2XnqCxZLD36SeLSduvhpgR9gO+pW7eD6UO/IeIsAUkRqdwC5sca7stN
LbUO2LzYmBWdQ+iEw94rrOacs8sJYcKfhj67jt2QrsigZN26oStv11No/4KnAkMghfBT98k7iQTb
0ZnSHw73QhldqhhlH/EQsVVpT6016qfKI/M+H1lL+Dcin4e7KnFuHL3MsLJxWZWi3yRzKC+DxzDI
ZaWtLAf2Hf2k4JNdOSjmMLNnxEya8uxa3VZvWZFS4ouVMRnztnfbr0iiTm0Ln+gExz2Uo5pRxy1a
LCy0s2SHHnjrFi+OnWoFbC/3N/VmePRLMJCt/ntC1to3IQi2aijXBaHxngk4rzE0scoywYPgI/sx
xIdm4SJxvDrYpoUWoMlh0a9P3d7VQAX6vTD3ZX4Xd+3JmuDyYKow9vbEwKQAJ2mwEFeeIiAQnXbq
QgLxWuIMV55kpFelziu44ae8G3ZJR1wzqgR2qrDoK23EwTJx+VtR51/aANmc4RDngrs29NJdmSav
bVxPxEnGB5cOZTPHxFm3/dEi7GOEauGYdrv25+oZ8lmync3BwfNJjC3Gda5sf3xt+D6rme0BIeaz
v6rz6K0Y5ocZyX0i5x8JmwmqF3SPmulNK5L+QEDM/jEZ7Tewj9EJRtzJ6U61eJlx/WybmEmzaQ3u
3rXsx9IC6FS12FWDq5swVhy8EXKb8zOH+UJ8NqnDkQvEf2Khg73oWdYZwhy2w2vp9R+mwB/e1CwJ
yMXE7lPtG9Nd9RFNgowyphQz4FHegHHb2tULq9bIkgR+NsGpsf0De1cHpV75Kl172De1+ejqlyjN
f0zOo4nzdseLa8nQ2uODbfk75kV+5CqL7wpHWoXAgNNXivhGQg02G/mS+cMFSWYFDdEBYuaz09J1
80Y0qHsS31uZtoiOjZlCPIqSn8aQ6ycHljwiw+pIdt4nKbQ7vWy3WiLPUmgfKPRugKKf9dk+F1N9
8jT2sVxbX0m4AfEVNPaVrB2iRkd9b8QaVonZ4SSqEJnjJn/rKjyoU2vGWDC8G53naBxjc8OfSOxG
nw1JO7wgfSUdpcwPpQltMqlTNi6EW/jCfw9saCkWJPSbIOnuWS1CObILc+fMaFt6iZ+vDHGvhP5u
Mq1P24KkGTgkTUgruAPUM9yFzbBJarRLbVTbyPimQwPDYeVX2Mi4a+466CikUfUC3h4FHVO1neHE
kjPN23tjDo9Fdj/Swq12SMh2WRzv23KMgb5MX2bn30+tvIVCd29hCPzJuAl30BhEQP3hc3opxHXR
VUePT21s42tp04G7JcRAr9a0bX7RB+sTryOgCIYEFK7WA85/oqtbF2PplF6aWXb7RnpIN8ujIDyn
Spv6VZ+yTV9PA9IbOvCiRyWRvoc8FKlX5O9ji7XX2MfkvmjDFK6TCE6im8uBaftHFVnNtp2gyvEB
vWYVC2WaQWLj2uCXFoDEwESar2V4rkrVk5oeYmPtJ/IcxpLX3OMdcqpmbfvwnFFelX1pbeB+GTvE
zZfuGeefttLqutnTzIor0FXgf1VU7eLsw2kYGBq5ezIN/1YbtXrrxyTJz/PYHUo4fwiE+OjnusYG
Nj5KoNMlw9zdrFXz2mGMETGJgz/0iIXiJ3aBZtOiSnjkTVwT9eLix+l+WsbwWHI7HYL4Sa8se+uL
4s7PZo4luhRctj4SH+MkIUbbyYvhTqzx6TZbA3XVYNnDLntnTEl5FHo1XCd0Uf5RI0rlxnG6rZf3
DnuvzFtjgvwR6dlDNAM8zdMRduHIhyx9LIctYBlEGphBae8JvI1JN/CRwDGv8kaPLQXWpM1QZYw2
iF+vMowuBdQ5ZmCC6bfbrlpk/GUbISPqDv4AssEOuxDGSPllcyitnDEtduaM4GyMENXH8mzoW9ef
aJPRNpBL+qMAncYglKGGA4OCNJ03Kacn9SrJcviiDPssA3qhQCuPzsBiJlPYBb7/yvY6pZxqf6HI
BVVier8i/bUKSsAdPTnnU/LqMRXY2xaNMYsoKCubGJs1XMX1mCUsb1zYGeQBrQcXfJJAf4Zp1pNG
eqwIjtODzKYBG5rzAIDWUjomJQ42A4MUEuO37xgk4no6vyjj00Dp1M0MVTyKOddvgp1VyBv0Q+Wa
ZmLeYGCJV+wt/di+dcyo5fdg9cgssl+6Xh00C7WX13hXGEgPoVQ+04SlTN7Vj04bvDpJfd9GFgFS
AC5h3HJXOX7IbB11c+d8sNJK1l46cEp7+U2gpO3o8RN+veNaQ25Aoxi8id4fTr7LZ6s/WLknV3pV
rfW8uEaNFh8mOf0uWTKvHFJFbuLBeA6RNewawuXTqrotQ2mfvU7+aCHDkmKD9QzxSD2AFWcWDYPt
V9ITo+QzZl/17Js2la7f2dJ+CMgmBXqJtdxF0IIy/IeI/XWEEK1P7CPhezUQqSY3PDYMv62xP0da
GBB92SM4TJ+nBLHpoOGU6LQS7Efu7Uo4vgT5lG18n+BawqvDy6BXLmbD9Kg3zQnCVE5J5mA86bQj
ppon6ASwYxHHIWsJkptQyKdqMtg0u9WJIfiOpZkDVUN/KBgtAfm9B+bwM/ZPfIr4DbL6MsbBHbfd
z7DhefBihf6NzLU99HJlz+Yv0EAfdi0vsulITplIv430dmsw2dpMg36RYXWQin2gX5GOXoJA2Ltp
NL+wPa2tjvKLy+BmZvec2Day2Im8LaN+0YryvrLyN8cJzb2WsyOZquaui7qVaMrf7vjSIE3ezOBd
dux692mjoAPkTsFAIUBC55885Y9nJbJC4GgxyXVizKNZ4f9A0vnh60Z7MsL0d88mRAK3v5a6EYMZ
MHh26uYzELl/HgIy0P2RSDKmqSsB7yb7FUkXRoRTfcz99JmV7+jXzPWUWenVFTpxL6W+6ryQ9IZe
vnkqQGzuMbaC02CU26bIgfMvNAud128RG73LfjrFw/g2tQ10hbR9Hf0z2vGDzJ1fTEcx88cJ73Vn
EQLhkiFqDDola+xs4QmJ7RQ8CA1XMbCXZlNCc8604b6EM0M0zvSZiJiTCfkP+X6buMhBYFfaa5Po
V48lqV5PjJzTTYr7ch/5tbEuWsQNekECkpn4O9XSbIqRMsrE0xHYFXVTab0Knc1FbZMY7Rfs6ryi
2fowkEx9vmvgC63iEgh1WeBSlgQlUv8+9XWAAZqt3c6W010/Zs62NIuzVxoHtz1VYthrc0tLk0Tw
S/EuRILCGIuSx0Lh0Wr1R9HlGvBtwDVAgiEzJRQY2QWspLHVTXELveAJ1cMr4SAn6YO4s0L/ZUIv
DuGIuk3m+juUAS62ZJt1ocKf4kciVLuAXMHRaHH5rLMfjDA/wpKoCN/nru6z4Fh6yRt7/AvAqt86
qdlsEZrtaxtwnY4J4+JOv/A6l2tqz2cRtljGBNdg0Pc7vTDR2GOTq0r5EeTxWwLOcZMBDRhx7FG2
QAgbrkNZPdrkr0LyOvv6g9GLn/lUiqMDPHBnuuSS0dJ1NMuaThhcktl3mkuJ4GRYcWaPjwuVQyDE
iBrT4fTQgq8i4oqRCMTI5Xo1YEFt81zcov4pN2FgnqQNHx9m/kzxucWMLlQO+nzxxxyKZ6JzDnTa
jcsJv5+8EThlTCxoTiLvJmJeB/9LS5+KbmanWXRnodU3eVu/TxAaLzaIgacSUUNL4PtWT0RAkIZ+
nHGd3cFt2VVDe4ZIgN/fQnQDUcxjiW38KCJNQxHzhRScz6KcbyhV5E1coEBktTAd+zCqyEaK8AFw
kdF3oq+OS1YTYXxbQWjp+junCQlBZy6x7y+Olt1WYjqTrGAfXRnXhNxHLsgymNJm4l0mjhDUQAwf
CYFmqrMGW/Ospdpp1pzkhGhlmmpEuMVTO5qHVhPvWpLC3myCo6A6KdjKrAzRPVglxItgnvZDX1xd
6B1ry/TgR9jZPuXn33iOGNfEN9zoNpKAjLtyBUDRW7mR9zP4Mr3krrAABU+9s89RQyeW9yIyX19t
IF9S7/3CL/wZIUZcOcCSFAhgH1bufR2BTsNitMbH/+/Mndly3EjWpF9lbO5RhjUA3Oa+MpNMJknx
BsZN2HdEYHn6+aDq6en+bayv26y7rFSSqqgklhN+3D8PMdq0xLAi8ZoV6L8V2tVGGVl8HuxCW4dy
iheS9CCL2YwtWAZyzpLGk2ftJr391muOJb3eeRvCxA9dqnZBKI5dhOFvyPFXBWl0yKL6JnWiJm3A
SGeim8o4+0lTL1sTO8L80Z+N8kip6mNoeXdqqB5kUtvHHLBZV8gKr4Xz1Rl2xaWpfdUsJBdalnNG
jbxT7nTs3GJ/P0xwkW3ylgxua8VGqkuq555VBaBg/eD2BUkK0gZF0EpuZNs/JlUT3JiZKRIM8zY5
Jdpk4m0b2VOF70xYX52nxIET62okMEYNWblSBZcHUYlhCRD61ogwAjAzx/2HgdggZdEuCJ5TP5bl
3kJ4yj1h4pOfvhpz4t8/9ndd9gaBFpKavhasznrIA9MKnaemwaxchtoqJuC9qIeeypuqPeUwpJG1
tvhE9hPQ89VgPSi3NbaoM4yLCTd0Jtl2jXq77yzJSaFpASdaAVcWnhRNUiFDmwUt4ttARxlSVjKs
hKxNEKYVJF4//6iqfNcbUGpqq/o285AMZuVwbqW/oKTl/r9KbP6v1JLRV/+Dlhx//jTxx79ryfyO
v7Vkzf3LwsCq+3NRtI6Uiyz8t5isGcZftu+g4RqOgy4s5maef6jJaMnwjHCAWFSeCNdx+al/iMn2
X5YjWDHpwuU5YTpo0P9XRr/+rRGjwP8tq//jx/+rkPm1jIuuRcFmEP83MZk+V931Z/cXnbiWq+Oo
/XcxGRaNYcYKNNec627dGCWoz7OjGsoePrnFgMpXirUdF0ive19U44LQ6bnEDc74xF9asVSCnVyp
3mUszvyBaGieomkb07OzJlr/NCjmbunO+kfSKDyDoI3ysjo5TfjDQ//DMFlcq9C9iWQ6wEfQqWw1
WbCL8RfID1hsnOBD0oXelSXYgEgSy/fEAreWJLjPeEr7enzVwUQsfaqEeC6p99B56CwKiKy4Zjgc
w9c41k+Jm79Sh8jxvD66JtAQcLsHgg1YFSu7WJiqMml33ujg25aGcs8TRRG6Yb/DEYxmwebum3IX
TP5jKbWfwa8/XSjYuV5fIg/SY1pGxLXEg5xbByZcCovEGYDtzl2CiCktIc8yH6NDbI4vmMPHVeTN
ZQUieg2Ij1H6+sUugoB5rXDoNFvms8HKiI4ady0umy3taQhhDOWTYd7KihoDLTJxojTvDmF+5EPz
Q5HzwBS/GsxgHXYl/3KD1w2zNfB6N3pjILUXuHmBxBVEnAd4dMb4gtl+Wem1A88QrnGWf1st43Ef
0z+nuvrYpcU2L8eZ3AwopkpdfcWbdzNZ9dGo852rF/tIl++auxYdUIvQr7dGNo0AutoLndx2F19g
jd4y1qnEgPDvhC5AxffQ8DBrLIzaw8drNscqTXZmI+c4LTuBYchWfed/FKEX7PCNHgEs36BOEIbm
gE7OuKl5OtbFKhymE3ondQmOdRywVRKQHHTSD9ZVIu9Uz0XaRuTr/I/EsN5SPzlk2WlwGPwbE1BB
kiKe4zxZ5AUXT6GGbeYXz7YHCgLn9SmJS9x4LIojFLJkYCIJQzQ6B/2AYgaQj4ZGrMcm/mY91m1V
QSER2h5IQEVjEXirgVpPomddvK6mUm5Q+n8kxFPDphmDMGVEsneg4sKMTGdBp9jOTMJHtsNMb3DT
57FxWsQsUtlcJhOpgcn20rUqih+wgUysbrX0sX4sdeYCIpIXt9SuPq/IRYyCsMnxxQCv3Gs5EdjO
u4tae29AOwB8jVJKNvrnc1CTmow078yJHkXaOJod0ZVgcj9KPbxEkfVSyuyH1h6cgwbLEq8o9l6c
fg8UJ6w7z/5dxoQRsvCl5+IS4+QvWQMDIxtjeGmV51PWkb+r2ptnSvKDORIM3c1BICEwxUAEC3Wz
cSLPZ1meNGRH0P/ha4TCXFRYGRwrumf8MTlZiOfJXJt1AhsJ6QjzZd+H3/lUDGzH6aOPM1raClTf
tLm4brYTDQ7K1iTZDxFv7+ptQCQSBZq4Td4OoPPCmgOgJl/8sTQOAIuwkWRXbklz4WfOS9pZ+jpu
Z/tVf9DzaO9qzV33q0MP07Ku2Ns4cSI536lbQvEUc3LIi987eil6hV/bKLNehG9gW7GAd4riDiSE
GX9I725Q3qLUurLh+5KZpqOw+Cxzwqf5J1WbZzsfZQuq+5F2tdfIaN+imGE9KdjM0L3gxtSEm6bW
r0Su0EAU6UOjuYdWfsltZJQWezrMZ065jndSKdoirb9blplfI0pek1TQHz3Ei7yrtzmelkEfPHpi
q1++DW03CDn9M7DXHtYF6XqcgAgl0tdDM5o9hRuJzdXCaCHTF5HN816rr8fEe51GlEivV+9ugBM+
QmBYYQ28wDWBs6PZ23pMSNhFw3lSUJVzB8tl3xQ4tIaj0+4L1v74UfNfdsVAzMnviU4jdoum96YF
zRmJdoN4ebJUi7MbBZFstE89RHxjQ3YaG5MyN8KM6JNLM5DXgbDJIu7Mn6Gxd7loTk2o1m7WbXmP
/vKy5DENWE6ap1gaLPBybBscZmfouP1s0rcdRtZwIKpz60bs9xFVrUPRMU2pgrjqLuolZkT71pKv
ZIlvbeph/AA86uw6Z/qKsNYEU38hXf+ulcY1D6w3lwA0XK1k54zc1XkwNGsRAN9ysJqxvR0dF2+s
2NTYycjWgedrNf0jcOpLEnBjq9ayNnIo2w34ZXLUpXqgpaVmDVhtRc2SZ2ija1k/N9mjVvdHoUDv
U2Hu58HHCB3ZHODEGX1kLxzOLEML7I00yq9uHE4Qs7lr8NIVo7vTJfY7LpJrUdjnsQjHdaMOvW19
oToR7SPtBoSRcoSE5GrP8tOJjKsKSy75TL5TTmVumrJ8NGPanV11wy97jmewdNe6QIxLNtMWVcIa
x6EhUtYKOmPAcb5eYeukv9pVHz6W/Jso5D5t2LYOxbdrOuaKA+47MMMfo8bW5xD+KCkeRrzjA21K
C6Y0B3EM3QDDud7cgXQjhbKjVz7QZVsthcFCy1aWybc2fp+m6agn7BRzAxYgfMlEq/dFDmMzq1wq
IuMH2w69XYIPzjbHD5BeLH7MM2PGCxazMxUyCvYzvuPZk8mubmUa4cVw1G1S8DzzXl92hQ5Rg/dN
v0U2bfFVlbqOrQgHjMZNpzlAuvOLwD2xpva5Pnqh8YPj5Kdt8ZqoVay4bBOBj8usMZCAuuOEwids
YGlqCvYDNqWwrJebg6zwgLKtg2KeXvxyvPpet8vDcVFjo0XaCX9nMWCuRiv0pRtPT7JEdcvtV+Hn
EZ5TTeP0OK28YVQra3xh9aJ2vcguRd7cGodnvFFQZ1LtoIcHqxoec5skB5Tzl7boXyoOxvSc6d8N
+qdI3SVohIZkUZz8uebkRL9LzbsxcHgedPqLq3FZI+nvzZQGFqpLwKcQCSg0k6Apwi/M8HuKGD7L
Rnejb20QhMwrpfIeeUJchmg22rVxulUV3UJNObVL6v/WDg+MtuW3eQN8C0U5OZH4Fo0xQ4IfMPBU
ITMi6PDvIPRgnDrmi8dCcgE7rEA8BIWJvlI35ZtNq8XCyPyjgWl+KejpYFIUn1UJGS4t06faaOcm
gM8sq1e9KFIQinyIuBN4FeKGdjz9rRDpLiKuhLMOlEZoPHda+prr1tXlfqcr6kJbrM0qyFz6YnjR
FSOEiecVu2MKZjbQl6M+HLkSv0iszbDWeG2J4HV+b8hsOk7hcIvs4WX+DtVNxyCr9J1mDy5sc+Nt
9g3ElX/uG0xpWCaWjcewIHse46i9T1HvADgf8Wn3nEvTzgY0xo61Y5+aF9nNlBNTUycuGbW/Q5Du
hpQAQOXVO7IVBDr5lpRyOECWHQ3mwdBTGEXm26UU8auZtN+ZD8aHXhRwnkCS8Ko8qIgLQOvNn75A
UK6cY9l9muAbXcUkBPYnP5rmsS0wa6XWhlQTNXgjOB01WgaHbiKXnfVLSQlfKZRkOpxtrCe/Ap83
mMlpWOxtM2zu6Fa9lYCjyTocZ4lDuCdddU2+Ak5U7Go9PhCeOWZB+BQl2QijsiEol8yNrtbSneyE
1iDtydXdYOmPDqS/kOvFJ184V2SN2qEKIpZMkpyE77b6qsN1lrWmdeLYsbSU0x9VVX+CxHwfVCx3
6L42I9rRa8KGPZ37yolnOfoVyQjGKh2+MopNt3DqMIfXY2wBDfjnKjgXJusEhnGNQsIZPSqNkVvK
suaY48FgtYcuEHK9EaPZdAkp8Tlb4fCVQZvFTM+jPzX8r9BN4mXcXSvTomyJ+aodBucwGXxfC3y7
rM4hFVOhA8RpmSTtDltDtuiV/6vSeIt0KQuTyQIxheuddZvjjAj305EF5qzBnGa4GcjEmSrKqaLI
v2vzUDjmTunV2jDNH9eUR0FqQ2rXSZb7FDRaXbTpMmZC7iUWpNQIVpmRPMXy7sb+vU6GYtmKbiPh
QCyzisFvjga0DAfZBJyFKMcr7B4YWi/cXe5iMK03NRqvbM63ScahRbRwB76MnqGAd5JVNwcROMsC
ku0Gj8kFQiEGXU1tLbEz8tajBBzCK7W8eXctafFZggD81EuLPge2lakHGnXuRE5sHiIUXfB7S4qg
+A81tnzT8vYepcG4KO3nyKnuXZB+/nkGK3u8mqN5l3bK5jr0OGzme2HN0qgJOdPBYBlU4cQRJXhB
vL6y4DlNv0q6XOfCAsoer5hqzi23b1CjDxclweGsLJ/qMX+bXFyzIw5IPTxLjykvY4QA77T2MbVD
CjyY7Lq5ee0dR58ChFpsr0Jg8IuowAMB7/TkJNzDA48vyYSXAkmTztlPOUvAVtr6E011Vfm70aJ9
7cz4taCSBHpm3/tMpRivoe1/tXV198Lmhkw+rpPht7CdCYAkofykTBil4milbPM2CUmJYvGJEe27
9gMDMcD7yUP9PCbTjh4ifTcQr1jEdbgJSxxb7N1ZGgKs0RRnq7kCr8rM7QCJPTCBjJrJk27xGkqZ
0liyosLewthi5pEl74BkgmIc10R9+cqWE+sjdh7gytT0Xjhlynox1EAp8hTpmHPLrrqrJDp2TR+u
Eqo4sLLn362IuNzx4EO5EtlK8913Spy79olIO47kKv90qvpADvw5Se1NSohloQ9jz8vExk3aLqU5
AcKOjFvqkEzyQ/OqO/JGacVikoB4KoeMYm/T3ZkYn5rjYCji2dhrXKGc6MwFyvouFM96xDdIWv27
TW3OIs/nRqKNR4UDnngrRAtvaIKqoODytNySawzOcT5hbWdoB1jaL42Jj8Ia7JfegRJMaw7VUnq0
GSy+x+NkU/ZRD/eMg9olAwFf1EN9sFMx46JoAS1omHVnW5s3fHDYwJnfqXPooICbX00vNirwtDfp
hw8o6lfT6zH1ubw+OhYIcOrHkF/dJ5QYDRlOOyzJhEZxkJ9NtU+DuHqL7FznCR9912n4XFbOeIyp
Ll7Ejr7uZO88gsY5FxF4+xIg0Rw1g94cZt8+5SyT1XqLZhQkcDvJsG3LxDuMwJVZG4gFzsaLFcxf
qlefG31nRf6V2ZgNdt8LmIgk7L9zn72YNlZ3PQWBaTkrY7A/wmBKcSk4aMMm7+mwOAB6zq5xCv9P
y2CnYYyhOocN+9CQQ7BgE6qpxKfeR/vIovGVJ6SSJHfpg6B2Pjuwr30n99C+e4TiDHdcaWWRn0WA
F0Yzuk9QMPtBsJIf9Fs6RRnrV2pF6lSGOLXKQyjK34Z/ozviGorgxQo1Qle6e3FV8MTc46YYzWKC
cYspmKzrEFePvWqA3Ybavg6rS5uEnJcHXlX4tqDCITDpgsu9Z9rhk7mYJjNRUDNKkaShy7PFTKOO
gWGV22z0yLqVEaNjXxDvrQttZY6Sb1dmHyNPP/Vm+DQWzW+2ek6lRydbNIeJsGnkAnwcC85Jpcci
xLPUyg4/MGw8u0Z1T+v43lgN7IJ+6eXz+6zMn/AxBgs9Kt8y1nS9wl+achzrYFy1JX1GgnsJZPlH
WBkB8S7zSU8NzE2sW2aeBR4d41GvK50aNPKZgAbKnTddR5jXi4Jg9qrRgfjaYCCXnsbAGIful2aM
YEEmHuoESb97Y6drQ79lutAL/0ac6lR25bWoa9gQGV2pAR8XrMhNnnSX0Zj9PFM/bmvvKrzhSOJv
22qTvR5V/eUaJc9gj3RKNdUH5ZjtMzxrBj9zOlQGEZucDOlB+rwuKDLZzkUSUzu5q/lka/mYDe2P
wCydfZAmHx6MWZJg3SRfxOiAGyJslRvQOPoaapNCOcPPA7PI1l7YHlDLFyKHsKAjnme+TD1vfKKB
m8EJoOzFE5DXxFvppfckoAIxhztP08TyvqydM2jZN8VBuRqdn6JniRqBe+2sfqt75pc5WtfMr541
Gs+WzOkvmTJZ6VvxbspeTYNgYEHvWoNMM38rdZhXizoptq4jeS/63aFjy7hMggqVN7vPh0wrTVOW
2GWxKVhR7iRlPKs+U5vSowYQUQ2TTQTCeLSQaMDl77yspekJlXk9ifKCjf/3kKhr5db7HsrWocIR
y6Mn4iE5zfrNpL+EBGUXjXUawO2vRUsTFtbKT5YwLjFdj/nH6K9WFFh7n42fXcjPpi9eM8kOzsk1
F43XNV5jKjX1BjsI3SmbzDOWBPn9+zh7AfrSRIXjv71OkYCbkHxmnF+paj9meQxikhKXpTLJ1oCj
jqxyNwg6kRsbqSgxmkMkNGjC7LzKUPwMHp7VWjT1poseWtyJ+xZ9buH1Ytd04migiwH96K9R5eN6
qaaT5JwbToRL9jr0sSivAlKCM0KLcUKGFTH6QnMXepq8kH1JTOPqZ8Obb0htE5jhNkjVuJHCfNCD
0MJKom/nVqelBH2/CVjFFYXxCV4e1AYJHOIpwF00nlLr2Hh3te5mtu2vviXs5NLLsuizVG2loIC1
U7DG87jjdsJRuZ3c+jz/39A45Xh12e9EbW1pQYlYw8qr7mMk7rsLNXoPlj29AGYx13US7rTEfLWw
feWKC4HdH34WQoaBxh+Is8pe+NG3jNxncIHgfnn95W61Jd6Jxwejik6zphsHv7jb7iJQG5Uie1On
kLAlTmcVpcMV6WaGvy0jAyl72rrj9JS0wtjybVDCWvf6/Myyr0aN7yaAq0N4ddgA/t+Fpf5ou8DD
PRuXcCarle89GAE3SkWYZllMGU6JVlt3HAGX58ZEzjM0Hj9wWyYwxnDh6DPYY2FsKyqs6H6uSEaW
QWJ+5Rq4p+Exyt1jnwX5suB7aWL5hi3q/7InhaQfv1tJTWFlUQMjLV+4e7T9GB7KHKXCZe+nwuZR
g2oTiLZ87ciROS2P+UAxxUdczG3m9hhUMbHbGM8qDMNJ7tRLuwaQh5Ht6EyltUua5qJcq9pZvuJp
5mtXt6zEBmPayi4okZFQEJdyHD71BE80WptHdxppgPxNtjjsxrR4FX3+kijA/6nzqenY0YLa9Nca
2GEcGouobi46L6HF1MYvZJt/ctuwd5jwH+LBIP1eZedgRH/x/cZbxR0mfRPvOZqTxG/P9z6s8T13
rX72WJCyTcByJVx59izAGy2hu4i8815nHOpsaZJDG821MXJ4KEz7U3PZFNvyUokMgwULTuk5T53l
cLmbBm8N9lwEuHmb2mlG6xnJ3X7i3ac31UFUsG98O4GWK6L4CEt5G+Pzq2+KOCJPlgJgNvlDT7AE
c7/J4QWc19oNHehvyswPks6Igqh9JN9pEVrEJBzs2Pj6VmVyd6r+2tXGlUcHfKtMf9IjfalkUaMj
OXJpaNk7gYVzLR16ursBxxqjuKXl+J7E755E5Yj1x6iwGYmE3UQqsnWRvE2DZYHiGLN1ZrTZcion
i6Yn72CO1PtKKqzoWDprCgm5noZxZ1TTtCyC6Kyb8WvJTHzoG36hngK0z/QFIY1ykbkcaLUw3zuJ
/O7k0xTIHzAgDNoTPWnBkL8URTDuRU2sRGhQ9L3sEeHrHTAmB3XMuWvqGR6lbN5x4no8NUpn23f8
nOYONL9lF8OgdWH2FTe9u7ccCrZ7xWCQ6z3OlwI+phy+k54chS5ghGdavDZ5ueH/JRpoOMPFdWpc
r3X84MxOxAbcIfpXjnkAfBKp6UqTe+XAN9JtjiyzAoKIM+47vl5sbNmRfALbmrg9UpFW72IhiPI6
V6vlf6A4qg6PglNcxqF08MsLeC7VLhm8et0P8mFQeNgA73wlIE54zCDJptxctcvdN+Y5k9FYvSLZ
7mPUwi3C/O+Udw8KM/0H8C8RlnAHrkmXmHvasn7hnklWk0OBkMj7S1cw+DvFLfDwE1OKbg4TIfmm
MfZsbJjtNZv8ue3vxvG7NuL3yMkKyDvuTojS3BrdiYN0tWSXOiD7l79kNd742Hji41jfOG67NHz5
4ecYa/0EsUOayWuheCVjbAh6XuIlocCVFOolp2xpq3KAinHQXmgaI1Ovo0WUv6PprIOBOum5p3GJ
0Q+JSrgJEsSfPOCi9Hgbtm5Un1TSiBevx//VOfZbLtKRVI6FJm/S79ZqF71qeaNG0zc9rBvhWOnW
lwWGIbuYu1NrzCc5QOmUU8ohAuSaXUYN4DZ0AugPbCSgxKPJYBtk0gnGaTnK7q1iVeILfRXl04GN
OZUeQ0G3i048x6IShjmb/qoervCmw8rC9/kzF05xoIaYlwnmO4c1jhGtBXm9ja4ohGWf9ku1ziHD
THof65AETbXhAthGvTY84FLhK+jGF72hK8XVxi1RwkUrR1Bs3k/cNmDv6l1oM+iypyjwb/BiN9CV
YzyDm2S+5RtspIbzohQTRjFyX2NAwkxkuCujwqIbhB9j15BZCF1zNZZOxnrRpKrPQ5qsbB0uinwe
Wv9La7RkXY3xDcuJcOcMtix3OIvpt2XYL80gXubYbZgJs9+6sIt15aq3JmF3W9XZe1JEzzmFLlmF
CEsXIFKEC0hwfg+H4wPPjHyF5+dcW9xL3NxvSgBCYf7TDeMzi7RmE+IiItFjbDNbY4/kWmCTQVfj
RilS2a+10XhTlA0uccT57MdGapB3ATVKG8bG1tvzeM+WUHpQAxttp2UYpYj1r3EWrEtBvijBBOi7
frQFA1stjaa751b3hvK9a0jvOjmjJe7mAiWJ+E8gzlh+uPOraheG460O+o8057prK7kFoIriyHWT
pM7Rd3Ap2SYnDyxe303sL3Pb++EOmRbU0M3HbuNcKPuGtYl4TFu1izSM71g3EC9DrOFPRVnDXfIw
JYSeiYuU73PCMyXEO6mGfgfv4fKHljBaz3DH3pX1Xgj9ppXaF9bV+8gcBJ+NRxi4HK+gjzE3+TcM
fvvVptzmQ0zfra1TrUlNCYSqcL2OMvFjFbyWm1npM8L2WBPWWFot3W/RpbEEoxdspLzw5WzTeKNS
J1sFznhi8F4T/mkfuM5Gt3tL3TRYQ/LzuCYpueEg9UJ+dVUyqi0oKixU/3sq1c2fWgz5jnvQ0mPp
ztk5A2+q0x2IYoiCZoicTxy2Ik8Ojns2WTsvC466x6AVg/cRU8NCKUxZIo5nzeKpVkHTC/Cek+lT
T1w1x8IZycTP1PywZbsbFd8R+zm+kGIR+8RjZN5cFQ1oSysgxSwopcM+WBzJyKJtFvUms9QJkL98
pgSimGn0BWjMQxOKU65c5q2p5a3HnXyny2c1uSjcupU3P6wFfWImWqokxQSNfkl18WiDkDmlGJoJ
RNmz/ZhMBtF2j/B0XG39xKcyVR84YCgmgErP7+00sP8W0a0Jo+LuZsQIO51PnK44XlJ9+sxhM30e
A/UxcceezC5Nn5M/3cG+hmOSesnnWNQfo2+gKKTq21Vlc/vzl7KafrVeh2Fy/ked1ja7zmcPVhBW
aTzdvvOAhXOS9enZsBrxSLPldyT571dUbO3IYyATOJa69lbtHbMMs5sJhvVQmhg02g52aEphJIJw
HZ0CuB8rHzzGonM0CrGjGkx5oU45TfX42LpfPYW+BzvAvpOwrt6ZRLJ4onTung/DoPEG8mPY4uiY
AZ7sk9YhtvUZHV/TW2DUq5B0DiGTYtwCUMJuwT7vHDfBrtFbfjT/o27+O0M4+zI0xUm61j/+eVXh
FtaxLE4uZJ5UatGTHpdw0wNCVAQpH/78iJlnJCfKZifADbEBXvLNgso4671ziylhYrcxt7fSNLoF
VxCshOjbFx5A3pqGELFpiz1jlPGa1LBEA8cfLtIIPzDQWCvILvKFHDrg72k73+VYy496Fx2U6ebP
mauzcRfTu0GQDOUob4/mRAdqbYcWQOXo5ndp8O4QpVh2MsCg3dGl7nmMPYjktA5PdcB+8CEb+UxV
k4q9LOPmmEWcnDLkf9ZXuCrbnOBFZ4TZ3prhNU5gfZC2Z009ehUXYkl0yY54+evTsWOZDrYUMnLb
dWrtGS2GVDaqijw6VGSTtsRKmfsqhqzvUggNPtL5Pebi2LYlmisC1YVZyl1EVdAjsFaQC71hpdma
fhlFtc8TC52lsvQXvME5vDvIV66A9qUzvd08PNWD07y3uXbyg+F78MHsjq3fXF0veM7JVOCCt17p
7LuPOsNa1mbxptJFvW4vqhkDJGvwlI71CnJLe84C9Si1Pr/02VuAlYkNoN8Ap2THiKtqiZPL5QCA
lbWZj6XBqPFdUV/GIDt+2xE29sHzfAbFLF13foxu300kkKDObE0xZJsWY/gqrNzxJDwal8lNoz7Q
WLtzHaoOSpniyZk0g8bcaFg5QnN3fO7ZhnLbrfK0ckN9M4TfP2c9ciPbLKBnRVAuipeTvS+Pd/vG
cp8vbIqw2GOHSLzY3Bk+LU9hnnxzNOswgjFjh9Ut5PH9h5yJOLxSgh3+WOusx8JqmBahjv2mhyhk
iOiIm8A4FR3YMMJl7EI05FxTMx/CoPGvAI3yderQ3efroX/V4jrYT2aEEWlIsem7jsZyvlXPirPg
biYWmEpsHUhrJNugcIHTWfRmp1F8jQcrj/HyWR+DTNrfVKbM6kK9aIuQJwQPugc5xy6SBlaV9EAb
SujTxyjy97b1UYAk5bQ2RY9C8niNHRsnUBDegRFSWj45w9WRhtznDei2UvQ3vkn+FUkEbm81ZXCx
IEWUxrMPx+MmxCHiz1iVbvgRhRBXMjZdNKablyIoDC5MArg+1evkldFMseNT3cdrSkXcO7YXE3ND
f77IMo22ia5xaBHdIwnx+KTq6Q3bgrgEUvcBfMALtU2AMUE22qQ6SoRMIiR/fyE2yhq1t9WW1fky
HUP9hPgS4pUT/mrw5sKUKH7HVA62bxADTvokTTcS+eShw3n7oI+f7DG0I7ca3piULfz8GUSF1a99
vFyCKDfvUVk9JohYMTbPy+B6+xB7GJ11kCKVCZQLRFq2sw1Oxg4JGVVoT5UNnKyTvKJc2smpqw0l
G3jGvsPo/SqmRHumKzF3cCPYYKgQb02ElFx9ViMzDBxYdm7przThnE6JUXD0pvr5D/QrbZN29edL
7Azg+X/Mrv8l7In/Rjuw8x/REueP7KOP/80NPP+Gv93AlvOXT2ksVmATC4pF69T//ocb2DL/Eq6F
EZcOUwtb7z+twJqPgZiXum/rjmea89/90wusGe5f86/9H4bf/2QAnn/3v7EkLEsYMNUNA6oQVAmB
0/hf+8jC0ZVuSFB9EWFZXVp+WT5rXqZ2Fo0/yxEfwDOyhbpwgkTU5ifjlBtyaMYVkSPt/P/+gikf
KDw9hDyvNAgy//xZRmHtjJAgDhb5kx1r9YcxCdGpAO0eprCkYmXadqXTv+mNLXZtHeTrPz/MasS2
gpbxB1Q88SzAfknKLN6itMfVJydtRVHJw79Yt/9/fmjSd//zA/EwQevYr3VgnvYfjse/fiAl+zrL
0iZ28bV2j+bu5YR2mEXTZuyzWWAf0Bm7Q0b0cBOP6WNtN6S7VCRXvVX21I8kF3QD/KKAMfpEvZYW
MTE22j81UduQbOfat+0aow8LWN5iezqc3wEF3BMxozgK/TZ27anEcY1L93cNHJQQINtXOfqPkjB6
ljLzVezVumna++iX1McRtR4N5zGxLDYRdXbqiRk1qUW/TVpmyxyCJnmXuCk5EGFT8jEi+LrsFoMa
NAZeul5HpmwZ0jgpBAa/LJPHAYTnzkH/p1kkb9eJjWwfd5KSxmjLDpLAGTrsYqzlcxP2WJ8A95sN
VYweoH1yb6dKcoaL2LOD810H3rhKYm/rRTYBHv7gnR2sjVL7dBkRF648NjjATx5bqoUWc9ExTqxz
adN8bTCSI7xus6qgmi/gzMsX2ToowFHnkULWwm/Z2PzqMnbXY3UydfsNsMeiajDMNYnE0qDxAnHi
4CIC7SvmvCim8iNJL3qSHxCeKZ9y0onc6wWv2oN0xgesd4eCGk4e3dexKwa6HUZ9RZWitLRNkWYv
luAVmAcy2vF2RWRnEuWtudDj4gCtrFhoBt74Uco9RcG3KnPbxSCbnQeR6aRzTKsyYu74doylkSK3
DnjeSQVDfE/cL/Lq1NCyixCqzrhYPPyOhnPvKw6qOJYQpifIcUVPY1kfMB2ZAUWa1RK12eEtQgLX
M71FZXVqG+MyCen7XlM24S8J/wLrGqAleEToeB6stT4e9kbAf6+w5zLRznxy/w97Z7IcN5Ju6Rdq
v+ZwzNsIIEYGp+C8gYmiiHme8fT9gdnWlXWtqq71vhcpS0qUSEYA8H845zuzuDMl6iGYMD3DrGo+
YLm61fPZjzGV9p31iBjP2S6J9mIjhOpJlibJRkd4ySnZM6wiXNqLqubRDdd1TIcUOQvNi7Kl9Nll
Mdkpq3g7KxJ2KVJdHiDnqo+yLQ0Wl9+gYYGrm3dkicc0ZbiKyrwz9TvhyPTBHmukoGnFAJDUbTRB
/RYctw96dXivJ3e7wm8YIOVekvaXZCS+k/hZ9r5IvrA9ILnWtmjeMZItdwF979apltnTWv3OWGCk
DWX2xVwjZ8+7BsyUwf0SM5gL3UdDx0kfE7E9O6QnKgj6NKdfdo56jb5iOTp6/TTMRHLhRXIL90ar
cDpSo0I4BDpcLNzousK/6LQjfHT3UkfRw5imyEnN+DmbMPmt7erA2iUzXTCcZfVgjQAK1uyz7s2G
Dq1F2XleAebTYB4mnsSrj+w5zKMISYIkTIF/2DSp+8vOYKBay1NZkXSPagOU3h4EnjwpIW57PWV2
XgoSfHv83A5g3KZtYZ8szgFJ34uGTHThm7o483jtp+QutJ1qZ1odKfOuIlVYAFeen1Kaako0lPtj
RYQ5cWaUkdvFNpubVdc9pcT8TDWrkL46q0B+jzl2ErOXF2BCLIOdHf9WeMomk31BzO2OAXAbw2I/
t2n4S6PTOTVq/D1UubuPdfOhGJFhsM+Lt6Wj4Tyk18j9Omc3qrOPO7d9yFTCNYqDNhSXLGHuUE6S
rGfYBv/nT61CV96C/Y/xHZ/sonHljYglU6CF7a4BiXHD5Vd5pJ2VN7kKyxtz/T9Mp4ZPeO3aB7Xv
JZDkYzOmIT1K4u4AqSNFNT4bKBE7N4bCKp6qsOOcCqvmbgYaePfzf2HC1JDnHMxyRaLU+of/+MU2
Us/phMUCf0aGCGXBiePusgS03JZST7Llcd+TQoVugA8RHZX+EkRy9/Nh3YTPZaYTCesU6JfB/T2V
bd5cqOtXAaN6ahJbPBpsYaAJIksc2mVDern0IHeGuyGWn9awOFuGzwyQyqE4MdwrTj//948PNS0v
TnGrDA96EapCFqe6IBke6U62L0V9bVouQamjZ17Y2IWk+P5xovAjzQfjxXYUJss27y66DbfISlmg
yMxtDtmENjKJDQ7MaLmdI6A8SWmtIL7qFeDTG/i38putnZk9zKirvhTuz01UDs51kma5UzhTzjMq
whtZmsKPRlJAdO4Uj5FZi3Ikdb9Mhvmdln93o/zd0ni/5GWENCYIIcBOwZEmtT+h9qog5M3pY0Hc
oFHpv5e2sW8cC51k6khJN6Ufh5nnykg/96jF4Z8wDcQN8UKbiqFxPg/qKQrIjguSqryKBpcr3v4F
eCtgzNRWt4AzyLNgxXHrFnXvu7Oyr53L3CrG3fRBZ4VPZwZfMj3zNKw/ps/Vsqvpef8124zvy+Vx
oos8ygx9ZZSI3yOgvAbw30MRz/auG/FcZkSHnwBPMkjOMB+Vmuz3E9kuTJAYRXA6LOzgrfu065nM
J+UvcloIUA2IhqR9RM4cAoa3gE4CabLNN8HU047D9jdvJvwGTbUPVQzny26QWLud0+5ipIBTFxq3
jnFbmlW214tjYo8zbz8vlCZYMdIqi5Ohr7P1hQT5CkbKpp+Y2+TCrHZdHjr3Y+9AcgnydI9atvGs
Ko095DjLI82644UfjlUs9wtWqR1MCHW7rLXKGFffUSoQPbhV7UWvWVixnJ9G4tCnGXX60uYaaKBs
22d2dlwSSz/lQWycspJJPLPq17wV762e5DBoBqM6RWZ8QLpA5lSm3bQUhI/AC+paZyeUls+Mxio4
QniOeZAXorllZHWLo5M58PRtOtmzAAK/wQVGFqCL6Qr+6AZC/HiOfodtJ+7QyEZ4OFHLunZA7MRQ
vVRjjBKl2fIQCU+iMRp0DAGZKAXAgyhHoIDeZzmTebGs6N8t37qSKtlbTeoAQ6wXf6wNRCAYDEaZ
QceXqAMHIhLjOL4tjPKKly099NmXsziskY32LbNCh6Kii7dqVMtVc9DxT6smycygc6mlvyXA4dUZ
4KFaOA6K2mLbo6yE6/0WRYx+12TOr66ySGpC9o0fJfUzl8Vq0jWTX4SsDGC/8DR+mLCIe6xM+qdw
nI1D66aPLkcopNsKsWPGsyEPr1qGpSif3JkpDVfqjH/hdrw4vZ2juQmuoSCqBWvi+kgc77WJ4qx0
jLfUmgZCsqL4AaDbKx6O3vspnkOd0e7PLwNAabepwmNmfFbawngGacZTJx1iq5PYRZcdVyfeuNcq
L/NNHOjm6jlrbpCXZEfWYzcEd4m7ynGGXdSyYdetGmRE1PZnfVG4GcxM89rReQ9nEhOWKuivP7/E
NoN8Jz5Du3CZgOfGbTaqqz5YDLqEDm8vdyDy5d3eYPxVpVN3n9tGfc0ik6SCKatRkOTj4zKf0Rx3
JFKxI2CPDLBspiDjYQ28qvo0IgGqnL8bSLnCHXoXNdBI2SoI58v12n4ApWc/6DUxdInL7saaOUlo
w5IDF/R4QQzLUMxhAtxixfZDUFcAHG8zUmGfUXJtmySO3hiYxmfTArROqRC+RcQueEYszePPn4qe
RC3lzldnyqZ7rZnefj7LYt6/7wU1dygVIvawNHdDNZS3gUjJPKl3aYiX5OcDI5C+XXA5D4GZXWQ8
ZheR59kl93s4mRe1/sbP7zZBicLk57NqQzN3mlOgWvm/n28xJkNmv3781+eUM5KqUVP+z+/99cc/
//I//k686lKjSp5/fouBojpDcuDCoPBCkWOfwffZ558PDT3Dy5AiIveYHQI9Xv/k53NQn/bNX3/H
0BPnr09vem5bUUPH/vkhJSCzuQnnGzfNIg0VMq9Cvpjl7crD+PmD7mpqQXhf6+APsiENzpECw6/S
4v7nF9FVKV7AMmIdPBNq4bAKK8zkGuNA/PloAEP45KBTQySPNj2/MO4ZnmoTqrOtoVB1YypF236M
Y8u5hjLcsqk0Hn4+IvN4JqI6GA8/Hxo8v49WYTAiWz93GIb5uoLUY9qniS9MJZp1pLvB3yLmw/lU
4cmpl+HRXmSEsPwYahKGMDk5E1dDWbG4Tl2GSpqbfxCztK0b/Vr2xkMU8eRJQmDgumIEiLZhN4Uk
Gamko4veaibEEa39kGwNaPgxQ6o3VFj4ENFOJas/LNy0Q49z0fozr/y4qMaFYbfkxOL4O3XK2JZl
wma3cVtGkTYUbhmwzTO4hCgaTn00tuTR4TRhI0bIQHJE0sVYFNfdpoXpUAvwUL2YLV8DbdchNvc7
jXVk0Qt7N2nQCaLiNtBZ/UoZ3RXxE7HHOpl+5CeyVItZIMs3d52jZiVPzJ4sg76+ITqFGXzCENSG
pWtTM+CYcq+ZUxKhkPNICLvxGIy1c+AZPQIU8O2us3xEZ/dmjHFmGCXkypNElcypc0Sn/mrn8ouJ
xKcRs3bpWWXOCr1gNyE0LR2/6vvdrMvgRtbZnoRjxCfWMvvRnKJVY5CP+OZmpgPchUF/rs28xBFJ
NOUygvdPFPFweueFqTP5OC1+/ZQ+2gIhVMn2Oc2yD6dGtzMk614b2hDpNYOfhVi5XYRNWmW+LiVF
hKCq7Xs0hnWV9j5Mv1t7+som8TYE9DszI6Jg+Qgw5Uoz8kcd0qSrveuF/FoGVDT3s1YhLXeqkxs1
H0hq232T655Klz8qKf8Au/6yquZZY+iLe+3O1HpwGWLXNdTtnVs+B3HzHlbRGeHTBDiuh29c5wzc
+0fsZdgpKb+J6NKBctio2hxuWGNOj7mDai0o2AxVE5D+FWHdclXr/fQRpPFXGMLTguBxSKSxT3vt
pNXcIV1EJNLQ1H+o+DeatG/473EJmayYpnvsZf8GQvgtjbRzHUp2KtGMeRpE2WxGziaEAw3Fxdog
hLmvC+MeC2O3H2T8mCkTPUhARHADpnhB6e0W8hP79gccLiwjNUMCLbBGBJPhKxtz8nNsnRejH3b5
EwghsFKidjAj7Ll2B+RO5XjumTbs8h6qRhyjY0G9b/qaHX3nwkULUmDS6LkNqx76z1T/YdoF0Dop
qUy7ovZx279LK74EpAVuWsNmC4cye6un/c7tH22xFK9EAxSaHu8bLfgKs/QtRgnYtPWEpTI7Zrkd
oTl8wrSIKWvst2JqMn7UOtiZDbGEvWjP6eyg80qjO9XbnY9DFzmew52Ut/JTdZS3FSEz7XwSXWnd
y3k5QPPjfZJIvKJUXbhKvzUMIKLCb6GsEomDyXIlbpnClRhhO139kStVT0CXi8W+agDmSbYdc72z
yDLbpSyNKUb8NZtpIC4+S++lhAoISJs697tmywkU3X3MgkPkKOOh6jO/SxLTDyJK47kpxAml43NU
L1fDsQkc7ilzaQdB2IWQnwRBAE7aN/t+bujEjOws9O6OVBbFBEBcMiiPiLNV/WrzeutL8ryqWLyq
nNfKPbJujYOjYUEaM+tr5vazeAqCZTQ6z1yig4Khf87gzxNScOhz5Ewt3c9sV+FelNYNAZXnuM7z
jWw6AoQctKR2L++1Dj9uMVXfTtijSEQHt8PYROFe8+eh/jLyc2lGMBEOr0glrDRMaiMuXq3FA2Fi
ojJyomNj8tcq235JSc26jmvwrfHBHlI7EWAaPaRg3OwOKX8eOwwOFak9hlE+NDmt3yLax7Qg6M6a
YSWsGE0E6rJJUf50BX6gEesVY+NJZYgp19VN0aS7ImnYho3vuZk/ZlpRvrpDe9NPHBvOaL3IzLwO
LtPHPnd8t0PwGTGu3U4FaS0R23zq+RRAoK5YQIf1Trn3JoPswSa4RtNZ57tGRh5hU33XycLoBHVd
3ijnmkIDVZr5hHyDBjkpH+dRxR6MlszPkRbjTSEbJOU2LTGRzUt/si1VvagAnUrsEPoq8fAtb6y6
MPYFuLnNevJd2LaYRONbRg8fLb8DXHEoPDr+GEtMa+zRO/n6uLLf24zD02ay1nLLDyx12w4BWjty
Ri6pe3BLnZe25TGaI1/ZWlFGzNQLzlvkfpqVeHjp76RZP6UR+Mk0TAEqBsvL2F7BG6Iitd1ip1Vq
FUouaF84PmrtCGbBvBgWPcOcRn6P0Rhf4qwhgaX8sKjwFxjNoorVsSc6Lhlhz2jDCkHQGG39iKUy
0Z6CamC6VsnHxLKeWyIGcy7l3VSgPZwlMxKypzYK2bM/SesymXZ0i1LsaYmNVya49r7pV+X5agdD
PxJtmBJyuveA2BacFdyPd4vbPpduxtbUgQwkg26DvmTrdP1BuPVEFC1KLGHL41wnCncbLux0+dQX
WA7IG46i1/P97CJR0eKJpzAzu9BxJI+1SGxGVrfQDO9bC+s3FAY/tRQkvZiLKdHk2R4B7hAehBTe
oH3AKC4s+ynPd3PSDQ9dqc5TL68k1IUgAI92kmBFiSS0XA3rtsW71Bv4Rdwmus1HPL4AUhiaVJG/
gJG76Zbw1c3FS5cA8EvQx3VyerXtFh/xUr8C/v1gyLamucVPE+J5gNaWAdPv1RCD4RWxDVjKoCxI
rU8mrhtBtNTZsHjx9SQ9BcP4aE9o1SLX3BzMvmlus/UfZnq4Yf5BsLhGVSMSxl+aGSFlMDYJiMEt
u/HtUCNMkD1yWaioz1oyhrS5xjsEqumeGy+oTZDEPTJnyDe7rB4OSSUfsqDX/VwH3IuQ4bNXJrNE
RNXZABQwbfjczHqzavU1BCmeUtkhfDeiPSFbtzyIokvftI/1AAdz5Ccep/NQhO4NVLuvUfJErRrt
wZolFBZ0+6LMBIASCDB4IuydJlDINRbbA8s5Nu5kPQB89OdwnaqEZHa6L3lMow9peVf2833sfoiM
Qy1A8DQOBoQDjCrgQEBP5TAvbdwKnOHYABg4SGYmRZyQWFCsq34unQM0n+cuGpkubxhJYa+Yui/X
afINjg3Gd9H0nhatJK3B/mVZ0W8diWKqnUtEJaLQHqA5kTIZJ6/2QFNZLXBY+uhOkhtwjE0ueLh/
d0WH+KuPrN90BvHWOpcRSD/hitmrHZQCk/5VCZHAzEUYPAUOhzpKxQ5yN/to+d6OLqMW7aMZsBjp
JVmRTWofk0b2J4MAQjShqXEohuSiz7YE/KA/MdJmDs2jPosUIffu79Sqfg1O86CzgHJtB1g1YP84
PxhAlA9ORWmQ1c/FRFUlFqZ3yJ8Aw0zuN7PjfBdriuJny1ErTmZRpiej+GjcBulFbQkSuKvkbg6D
fTVwVkg6VOw7NB42whe8BCuJJ03vHOEhOobmUyBUyRn6LPwo9aS/smJkm7TqkYlV9krLZhuzU23H
tsES30toOZBwrXPKDMiDyUykrcKLb2Ov9UMccEMVmBxreCJjN90pDjACs4DptB23KfwTQyQXTZuK
M+SAg0FNBpLG7uFJwjH8sqxmvtRD9Gd0yu5BhudqNBzCbTXedeh5vohzAl+hohD655Nbx0/2Obkv
TbyOjhRqL2H5U4PQv0m1CbVG/xmVMvcq3YTiRivQrf1UtC4ISniBtmBS4JSqZVt4kin+P0Dovh4A
iugH7IURs0PMvb8YV8AGyhjhG/KxTQyu12zUjzGTyI2kOErpB9idYQmtwRwuc7ecYfheEgR4m7zG
f5zGfbTLRQClYC62VkWou46bibgltn6qDHdjOkdbtzEt6Mc6/6e1ClYrXkBHn0BGFjdzsCZoGwnk
vT7+CFYxSKnHpzKLTojmoWV0/ampYjBKTo7qdOHhYWNSirHPrO6hE2fO4JGrl/sNkDeSz24zZ7j8
XL+2Ig+KhTBVSTQzxeCAqbRvWb2DHX6eSypAgb3NJ4Sh3mdm99wx8oEIFR6Va3+qMXiqbGLaw2R8
LhfuVacgIjSYjMc4HLWLhrB7m6ijDhgelhWLGCKuU1aQ8nEx0weCn1G0GWHn5YX9Gc7uc5ZApzdN
cPBwO2O92xepuJkldS0+9NhAFpjCYWyReXjo1t6SkR0erxE6XSIICZiNu42GjhuOnfkrD5o/eWze
CgTLrQnVQpVE10xNLT2CQljEMkUdht7yJgtYY/wUOyMC/GSwcDC4h9F80THN3sYjA1G9/nYLzh0I
tAhb8n0ooTJoPCpUHC5HbawfbHlT1xjgsPjHO1MuT3Xdrc4awC4JiY2mVd9GY+1Prv67asDs0slV
R+1zTJJfVbd8LgMMBhdl/rYZkneaSmOrBlL2LKvfDVnDC6SLktOUCqtglrGI7pUe+1PHvsxie/Ys
ZSLAcaW+b8rhF2IBBppWvjFqK75lbL0xiZI9wu+Mvc7g/UPciq8lZqDb0NFsIWFdihgnnikxyU9y
cE8/v0DsQgBEsgOsvANhXCcEy+T6Ji8c+QSzj7SDSa5dx4LxNG60o+301h53cs9lGt5VkXxb4D5s
VJPubWP5RKZbW8kFPVB6AjDwQRDRuR4decrhejCq27VV+J4M6c4WFRzylB+AtetvnH+XJJ/FsVkU
XWSi70TfPoTFTFawiYe45LlJiBdmNVsn34b1HQ7DhHjtAzh0r29mbouASwTDKZMFN3ybo4kI9bYS
Bzs8uDm+cE7seK9QJYGYLK8gU3ANa0T8OPKLMcHBYOSzKVT3HGoTpzFBC449keferW8T+i8eu3cO
3R0nO+MDU0Prr+FFEcK6cdoGAqGxty1t9co4B3fJfSrR+ijF+JqyjnINfoYxNz7Ics22TgK1g/2O
wd5hH3W5cSTd8h2kbnMa4ZxaOhALp1pH30b01kDTZKxz1xZJdB+vwCs3yw497R8dYm5heB4fB4Pt
7FRAYZXH3BpwMo7fBUu3np7cH8Pxq7GHWyAjq0oMd65Le1KUrM9TGx1x2dD35TEes15Z9wVmvQxR
HN+tlYHwSmbPocPA5bYqusqKdYTLvpErKwjKczhAmrNNjnGR2yScBMx2NcLdtOEwadVvy1zkIR1c
aHb6SNSloDNQfxoMb8C4dY9mzTzkGjih0Gxib2rrj56cP8De+FQcfmYMgHe1mwl/JMHGc21WMXaz
Y7AItQ0ZXzIBYxlxjzI/45GSOrdRC9kRzGfhNa52WbB2bTQSff1CY4ZqBQDAeH5vVLAUv+BfbeK7
cSybN33VoXCYWgwUKGRJFpGiP1RlEnr6Ukg/q8erxqw0I8wFfOe5EZDPtdre0N7wag6N5gEdRlQS
ukyyCiKVB+cuHWqMCFt9hMhGSvSvOOVQuSJMf4npTI/sSWcEggwTQjaSN4X2PXBW+GZpvWW55c3R
8BwNVLopsRaNNT3WIaczkXN+HK5u7Z7zz1zeEAegoY205NSxXLAmZBOOqc5S639bqzoyVJ+jESKb
rU3AATGmG2Diq5el/VW3dXwg8ISgh+HDDMznpZIFUIniHEy07lmNIJznBidbTqvOkfjsOPnZ7j7G
BQRaiHkltMixZTzlJQgctrXpAEUzghuCbyTiCISYucX00KVRr6Kh37qT7aARZA2/OgAxmQdb5Q77
0paZF6caZf6QwW+F11ER0bExyHJ2CWY9LjiIoqx8VEWY3bRl9+5OEaHVuWudZEgZK8PGnzDN+xlu
B46HEledcxi0tjwjYm+3zLjyjVWF0Rs+QiMmcdupEA1kEZ5c/Fz1UJFyaISnAjrDxhRw5WNWnS31
xtYuSMlIMEYxhHE2uiS9lSHvfYa34iahXqe1wEAtgVrpKTV/MiOXVcbw1JJ24C2ZaFBgCkaUDj11
PRYXhdGJRWRynVtcpK5j+hb7tAMg9xcEhvneqrLPOO+wy6IJmeaZ7XofX+iFHwiIJCPBzWg9ddYF
sq/ZsO3KH7yUqQn2Kuklde0bA2XGYLavNa1IRSVf2oxpoB5v53YBSVQ/665f5nmDxIUxJmlklKx5
rp+ScnqWDs54Mm8dD6bvTFEhdvoAw4waEjUOHhOcNN9IIx+FWFmCVbrLUZQShoSl3WKNn2d17AfC
XXjGd6UPyASpmb7qnahJmfhth7yHWPITz1mBpqILAwJIf7xY9cjzEzqUdEl6VvDCwmA+hIO89PPw
ignwIYCQsRdrFEfb/clGreJKIXZsYvnpikcrdbh+WUxONHGoVQEiprCwzRGqfKlSg2LC8l1BapKZ
GPbWHphsZ0QvlLH1OUDlJTUzd3Y9m0Zqm1Y9ZPSNKz+mRS6LRFVfxKGx63NWCT8jR26LRu9JnzJj
B3SOxQA0zxDXgTe6jaCwSYhDoglc8NIl2tGcFoKDrIphq0bWMqlPJ2ehOBAsfGKRRZ9t2N/MYGhb
emOSf+1z5ApxCBOb1hkpzpxSEZWTgUaERb2nRoule5qcjcR+1C3kslIm16TikQiTD8yg2ZLZYRt3
3GkfdgznPtBhhVZgO8g2Z8onEdZVGEz3L06ASVKNOH0qutUzv7mcjYUtbO8cUtvZq4pxv2nnvHEk
0ezdAh+vXr7jozi2ScEWLlPfI7aykjLUY3wCnbI3kV9bhrtLHSO/MGLRD+mo3Q1xke3mFI551OPB
LwxQSzkrOjMPv6YFfgehfIdRQBGtpzJGKrGS+4yPlEbDTyhXvViwSFbKy6s29Wxo8DuSs76LucCD
MxtYFLnicIvN51QNuT9gfNhYuvmVZ9luipkisVCUaokPOflQTqvfIIT0DSvo9nqOo5VtFZZc3U1v
ucu+en05JUvKMn7CFF5UJmVo2tP/2VqwD3iEsOulDLPScxCmd2PCTHTKzV2hgwHRADF6htD+6ExE
mSDC7LedxoekgW6drayFmLzvyh0MyIpJDuk6U86z0NHnVT/hbrkyqnMvH5E/oftDjW437alaEyma
ipU2mqv7ySqHnUZSEbdata9Hc1NYaKgJSOQkQO0FGY4ZKHod8ixKZgt5jVzcFOI+03cYAbdZlMpN
NwfW/WDIgz3J1Otr5poowclFtCtvGmcCBJr0lSDZ2hiYHkm+tG4iJmT+0B7GtoGqsW1jlN1pQe+A
jAFlIc/xDZ0ePgkksEPyUsKYKRxfE8vgxxnMFd6o+MEU1UETuO7boG62JhTyayDGHfsyKIoso2aC
0zf4C9+CsHyc0A7pBIb6mbKf+iXNKeE/2iVseUS7TFD65cQEqTTqI7xtwKPYI7c2OAdiXsNfwEZ5
Nqvn1MK2aksLo2HZws+Md8TPpadlWMlqgOI3taL6N3pxgR43ePMypB7eKIAmGnkMLSryVU5ewxCh
NXJxFB+zKfmu6+XFcotx36EkqHKRci7TGZFYkYH6dv0oToBfl8k1CmpS3/pJHHPRndscoWs7aIel
GKhYw+xRJMBaij5o93oHvzyKjPdQdyg+gQLm6aeeaotHYXiv69TFvU1QhC5d2l383wDDzqKpn8a+
dryi/WXO6h3wklUmXNwdgkCdnTX9u57TL5HqPEu1DRV7ApFQNwZDfXGXj5byyssH6e41VHMas69D
MNlflZoeZuVsNSvud6WeXQe9+lWgmBN1deTx0zHF0epdY/f04JrUPRhipEjYbB8RR/jkzDH+IPS4
oe5LgZd5SWejMYRkcFR4A3S7Ql2QaS+6uLGreNzHWDO3jtl9a5SeLhQBXCzmvkEUMnewfMyKyUOj
/Q4WORxieoJ1Ce20kc/1lxwIftW32iB/5VN2LUY3PaiJYTUBlJt8zByfygY0reEeuZVXWIhvRVzA
jdwnbt5eo1qgBJn0mgaVtzxUJVYv2R+oA2sOwZPDHJ3rY2CJgoakj52BheZ9Szyc1wYMVBwcBYLJ
o3SGr8ZAysILg4L7LiizeF8uZGiATR87Ro1RepurpfIUz+iyXD4mm/OpMa4dJ1eGnMIroDRubETk
noD+DhIQ2J3AtuVZYGTaV5Qs1FJmQexSwVHmZBgqWApnFD6bPKwXIFzLRz8yDSG1DG0PelUAmct2
6QtnF0K32iBVeWiIjV0y5MbZpG76tPEbQnhPc4JWwCFRlDtYA4mUkvnCCpNQOarO4RHP97Oy1mhP
0l4AvekDipa4xhgPc+CtaePstrata6KaHcGIjP5Gt9wZEQuL3+0ytjubJp7svHE80JbegItl/3cR
ZtB5C5vxbdLybJc2fkcLZsoUccMSVmFm7WZw0Q0HtvqosTRGVTLvzIkE2CqKLvPi5YzaVE1pg2kX
0clJ4JWG89Ao5tQVILQgBAVi5vhZOR+Z4BK2KMXJrTQA/iBgROd6c6H9gX3vTBQxjg1kXhQPMdLP
PWFL5lGhl8oDBK5RVj1GcU03w4BLH1AvWlFxxOSERL0jGWBxoSoX2nwqy3gVGEI0VczNtPya4GqO
EDuc0FF8I3/Qt+zqrJ2NTGc/T9SbSzoWj1YhbvqBAbvmiNd6hWFH7Pm3U08PEoO1EenY+ezZtmxR
Fr/NkJJZlaJg5bhshel3aORZwPCfi3gpwFRUdxyeTUhmkaAAKxpSy5T6gE2ReLMhyM6bEJeN7niN
qvZeLPUVJCcLLN343bJrUHlLelg1n7VyeszNCrVMzG7f6TkK3P6jn2kyA92nL0cc1pm/m6B9snXj
ZXaHzGcx568WKiOn5aKHRwpYeQutNyWgIrqSVYOQwJAaTkEHF2OJAQnc+U24QvzUlHV+DvOvYI1y
zHRnDaLaWmuXOIPfZQ/eb60gvhgTJ140cQvFjr1JQlisM0+bYXaf4CFpfirqfaenxzlzSMzqPSof
lIYMVYyi5txDNiUqTR7GiPBDbQVAgiPvwPnha7IKtZbm1dGqUEHBsF75og4E93Ea2a1gMK5dsquq
fnxK+je9VCE0QbPbh3r5Z9Id8uL6+BgCglzSRt0aANeaBkRXOeYkr0FUnBkl8VblmLE9/dkAwIEG
Lz4kBhnFTUI/24f3LDMGHiXwY23MrjnPjDPO7y/hOtlWD9feUoMJPbMeC0OytRE4ECEYdjggNjLg
QE5HNe3zyfTmuvmc1fiKgLM/r/PemDV2EBAA2A3d7xkpHJSAvvONxOJx0cXjpp7Vm24N+0yFgGdK
ehyrY4iBpx1kOs+a6WcrKCB9uGQCnzIS9QawMs5CeJvKdXzoolioF1kFqGbai8j8akz3gZnoQ5bg
o2xNbV8Xyc5RPaskvB/ok4X3/z1V/zmud00d+PcRC3iqvuLhT/tPrqr1r/zlqrL1/yLFQNM1hzL1
b3G9Np4qumyWmvituH/1fwQs4JuSlukSN0XEL568vwUsCPlfNtMvEhtMZRqmhstW/b84rLR/Tuu1
Db4+wzCdb0U5lmtbq+Ho96/HuAgJZND+VxstdSbymDACZzU6PRSIm/uStgc2NKJ5iS46rQ5m1u/+
9hr9Cy+T9s9Opr++sM6F7Uh+Ssv++cb+9oWL1J6ArHcS+vkbcwearfxmpYimLnsBlpt9K7zK4rx0
4m20QrfBSGo2CKBJeiY5dql7+h++o3/1UuB6szCambzE66v+95eikDQyCEWkx7tDlkO3LVzK/Ug/
FQGCypEiHpVBO0Wn/P4/f2X1L7+yoZglgnCxNfXf3gQ3rtqKuHkE8KW2T9Wpz8HedsJXc/krG53n
QHyTsHDRQuMSAuOBNXSyLEaVVXeuVPhmG/Nlhie7wvQnNtDuX3f8v83h+GcX3l9vleFiOcPkh+La
+W/fnoDVVETYPZnbkrlz1SVamlhdZC28dC5u0Fpirmr+sm7+2y/6L69MU/J+WCYXuTTX7+pvF0iV
2qMNAkgyfaRFzCO/GwYfqHRmvJW4TCMXPivg0GA6/+d343/6wtb6bv3tC0O6duNBDtJDM7BfVEVB
knV3mf1msQjLsL38b9LObLdtpUvb9/KfE+A8HPwnEmUNlu3YceLEJ0Sys8N5nnn1/VS+RndEESKS
BjaCAAF2iTWsWrXWO/TF8Cjr9isWnLvbY18dClsRk4zzhUpQMFUYmL8PDaos6eRAmmjWRFt1RDcI
UX1vauD9SHf/t6Fmu91sStWOqKG5VWPgDITWUTy6SKHcRUBZbw9F7PuNxcn+4as4MyomMuD0iDiX
X9UV8jTIYUDjKMw3cRdjFpe6iZacbw+jKLfHsWcLZ3ethhutL7sTlEF07DDewGh7au8nrl4fl8cM
7liGSms7QYrSnY+3x786JuIzVU3XdcswTEC9l59p6Hox4DXGMVH2+K3TYaYePPp73xxcYFE0QVuR
mBxuj6rg3nM9u78NO5vdoPMSBzI9weOU0LeVUILLN61sCNPNTcNTXaXxDpkUgBSq6GuHRXzUf5x8
jj/+///777XlFaiYxAcN2YXLjzYjTeoxw5B5SXzx8RM3Ve2Aiv9jr2LsxYOwME+elH2z0/foX99s
DlRL97ZWHy2Or24lB0lp7xt/LZQvLoVugdoxLNVQnPmvYjvSzGQn1PX3rsJTLwl2lgT+v6TwEU+n
En6h7CE7o4XYAcUHgPsnWGhYP+f73EBiEcxRtJdC5T7VPq2s1+Jv4wbXuMAplc3jmhOMvt8F3Lhi
pbSvaf4Go9M1C5SqWgPyJZw03LSotUh2t2nhVUyUxkb8jhymLKQFP1r+bvqBCcBK8FGXdpJq6w4/
CroCnkuXa4l6AjU1jWto1O3N4NGsscZ9N332ERPM7fY+V52zoeF2MPov+Tg++LykKLFI1cbBb91P
jQPKemfCwSf1fmy6p2lKzumf3kUcMk2m1wrVHBr0fL/ZJQDhbEpBY9G8ssBFxLAjkKnZwbPYiFmy
gGBq+tqG0he2uU4ypuiy/SsBu5wa04hGfwyZGh97vXrgOoA/m/ftrq2x68mzMw0XEBzBqbXqI0zy
R8RPHjQHne21vb20fSDjAwvBy8rQHfFLf7+dejpK4BEmt/Cqw9DVOHj6LxRc72l+/ROG39DHlxh3
ZdOKpZ8fc9PBf9KEWmVYJJ0Xo+IaEFfYx0+wmp0t+pRa4b3ik4MyNMbUPg4woCeoPsJTaZ5Whl7a
lWjekwRomIEp1uyDu6STlEhxJnA4wZeuHe7r8RWN7h1q5CiKOccOzKNZH01KQ+IX6KO3ci4WI6yl
QASkNCiy5VlgL2mCeFbgYU2RdfdUF7ZYZe0lNXzRzekIzkQdIIl3v74/fhod6cvKDCxtPgstTx0V
MxJlZTYDyJonRWozPsZdh+Y4flar5NAAiR5wZrfS4dGxB+zBe3fADQnhkDPIlU2ZVWsrsbQJLMPh
8eEoxK751tORf1Iiytmu7vl7rQ0ofusHa5LOthK8SLl3rjGwcoL0PFT+2hxoCxuQ4KNw5jUVePss
NhWW3BttwS0nbIURpEelbqvpnavq7X1c0ML2KoqQuDdZHorw9yrqQTSxV3bC0tmzHE03uFc0GzG/
y1Ngp0UlZzkLEfXQBdJwV6BvFfqJq5njXuGX2IipZ4N7e/1F0jc/ezwFVZlOgKPYunE5qpwZA8hM
MrUy83YiJ1VlaVfhxyTeIr0UriSGivj/XY3HUedZqPAaMWbbPYgUVJkljSTUpwJUb6CDHazmPs/A
yEv2axfc2bKxz5QDRMQt99uZ7vwrrKIPWrH2U5YyOtuwLZ2FJ+jNX6eZFgA9cijUD7q5tRwwSukH
pG0f7Np/oWMlfBUe2/g1bjMB8jrenndlac/ZbHi0ULgPVdm8nHis4qQhARjppgOcdxScNdCtdgoF
NX0u1eEfX48RDwQgk05n2Za+jVH3HbTEyq9YOHUcfZuXPrxNHb3ry18R2VGLs4w+uFLpRrjsQjS8
c+CRxCBqaxVzMVJNeRz2mZxuVoYWHzjbCRdDz/Z7FTfITqWkrw3sGpHSRnmwC8x2b3ofoCA/qBMY
sAxpNSU8VcP3omlfG/rbRag9UGz7qFNCX/lFCyeQqVBlUmw0UIjHl5MR22AV5D7+7wfSEJ1gdB6q
Sn/IWCZPsT/WqflgOv7JihtAgPURPcRDrSNKPcZoirdwHqNnZDE+6gDVpn41GV9aLNuimGLRnVBN
c/b7EMjtphSBJFCePY5PBh6IictGcmMn+Gn6O7P7ECI87bWrl8TiyDZDopkj0xeaBUh/1Hw/Q0fC
TauAtj1sq8YDeSzoLObJcuqdZzXbn0NV/3N7SZayRp0bgWXRLRm1r9knq0Fohnqi4zeAUmqsgsEL
uru+6O98qsJDZB6Qz382uL+NUjhimlu/e6qxjfL16BDK4hH/syj7R0ltwPFJL9p+Qhkl4llw+3cu
3eIIGHF5yHieOvztcutICPurOPKhDYRGUIWxQuYAcSmVd0dGmGqy0GSxGFwZX3uUZXQ8wdRhbf8u
bF9AgJZqq4qtiqv08jdMNTSJRCeNgozvGnKKsVH4jOnvwRvbA4ZDruepp8wO19JXsQazg2yIM8Nn
y3i2zm9uJQGoUiCq4JZwv1WYD/K3WoGAjsm2CXSy0UZUd2helbQIRw/A22oWtxBLKamJ9NEheb+6
v7W67j0jAM7gVf5d2SaHHsSAU0rnpE8OY3+v6vCyDBzFTA0tE+eMYdiL5LcrIV1d/Bn0pKjEapZj
67OQruY4EYAO4kJBN1Sn62biQ4RYfosjMRhQexo/WSV61GAd4wgzCc0Hs4fyQdHd20r03vr+Xqnb
XYhpM543iez8kLJGRscCfOk4wh0vV1KOpdtYlHtRwLIolqrz5M+gOJvFGtJIhuZ/LJ3+XBvYjDXA
GIre/IHA8YM0fYpiML8DLtVYhu0DX0i8pveR9phI5nblGC3cCSjSmPTCqVPxCJndCZERh72C+6er
YNbR0z+zzRSKWoxKr0JXtJGwz2jbeyXTHlIHci0cr/dgBGOL8UIIIb7J0GEI67/Z4ewunQOOLtbV
Xd1HJU9G3yc1gx0MAGTCTkSPD2BG70YU/eySU9/wIye/eEbWYGP78cGX058rs7OQO1FuMIjBaANT
eZjlTnEu48M5ss0D/GdLLT3bWvHByhzE8cDxf4wmkCeT1D12ToHQk/0xqid42doRmZcvg7EW88Ro
82OvUtjn7WASoee3EdLPngrrewLYU30wo26XTvaPALsTFbi3CDdlLv9zewaWhtR4I4tiNtXi+ZAQ
7Kw+VqfR7XWK5RjyiqptitVVpOx1cPr8orWlX0gSDU03mXcUpIgx4t9/exFXWKRprT9wASnWlyCQ
AQUZB78J9kCXnuAEP3ml9OwrHghSZr+2/bUjKrb8fJo17kDDsFHIo51x+QNKHPwUhCdGt85scIyx
/zYglKuI1zL4ewvtC90Mn3NoVrSHqQm2+3YIQAArz8PX27O/dL/QFrJxy6bgenU481xROzrfo5sl
26Jw3FLu7jMreZ7sR2c8DLLtUlRay8mW5p+Cp6LoPMzEql9+vopnNLBdLlZkxoV685PS6Edpm20Q
gPhpg3A0yIMw3dkk3rC//b3XXST6HniE/3qOORiIzsYunSZszKlGwg3FNf9nb9gf86a7rxvM8CyD
ZrhxsOiU0DEhEwt2SPk/BY1+yCUMBzX7vpA+rPygpckwDcMCCGhpvBFnNzyWUBU4GYVSehed5C54
mdT6CXPA/ZBUT2ZUQ0BA8mxMjxmuT0o4rUgEXm8Anol0kkTT0LSQMbpciyjq5aHwmQ9UwrfgoHEM
ORm+99Hrg6/fYmGsWhxWvvg6t2BI3DCIu47tXH1xYgZ2PkYqVtJ5/Q0QVAtc8uhk5n01ajzUTkbh
3yGwCyReu6cqfA7V1dx36SfonD4uSVWjYzq71W1KQAi+QeQA2nwQkVcb3voU5wauqSSn4My8D5ji
TRSodeNz1Cdrj7TrvEK8SUxdtWmhcgnNbsUJvZcEYgFnADSbSHatvjn+p64bH8QLTS/Sw3TKCpwK
ofGZgAkhed5eies6gQqQh0KZysKT6M3WPpOtaZKdfHDBHR9iIJ+5Hz+HTrOpi3FXE4ZvD3edCKgy
SSG3HGV20mmxFX8Lu4iUKzWpNmrFfC4SLG5ZD6AmUV+gPPF/GkqfHapOzv2gKhhKjVhA8NpR8QHC
8lY2+rVgtrSQjk7VwyLZ4jkzGyrXoJLXKDa7iteybatnG8J/VwGwzUpuD0oiYMRrLNp8eqER9DM3
N96jynyUfO/99lcvnWXHYIYpfhg2lZ/LCaaakJIXWjSPwvycOTUMHvsVxv9D8FJ075bv7+R4tca3
cJRInmSqvDzmqHnONlGd19aA0diANEF/13RsJA0ZylqCNdjtpta7Q7zy0ElvBdtXhuaXjd6n258t
PuvyNiWU0BxB9lXEUXm2r3Je6UqTGnCPoF3k2GvqD0H8pVffGq4ve1z94oUVR5FdJl+jtgoCwric
Zr0uqzArQ9RyAoxareBk5d5HHWeL7t+Aloakg+61srvYsV8rE7kzLXtRy7Vu98Ja89W8R/hgWmnz
1otVdwDOc2w1rVLaYS/0knT9vZ5EOHIE4Nehio3hV3prD7fneiFkEDAVW3SiSJ7myTzSbw32jGXv
Qk7YavQJy8LYglrcZbgrmODHbg+39JXURbgjmHHgwrPNhcqNN9bO0EODgJnCg9OCD9Kahhsr7KT0
PhdKQWW8dkNd38mqyIAV7mWUismMLlcYaQtKFFEKgo2eUTu8mpBGpijek6whgYSGDmzvF1jUG7X+
iyCp8u6VbQwNNActxMuhHSvVmzrX4eiHZNvoR/RIA7RtsNWDeKX9vTS5BmFYYAd4n837iplaw4VL
PdTrcBUFWIxsnf4gy+ERx4g7KNCoEZqHNhhWMo6FKqkKWAEkvaY4fOW8tlBB7VRyBxkCR//XQw1C
reO7ssSeMcjfQ5oBufVNCzsX5Xlc5BzMYsCzKPbr7Z21FDRATIiYRWPiKgmZyjr09VyFCgf7KMBB
qTO0hxDetlehReLgmGauFVUW51sH0iBOrDizl0urgikcspTv7kl9fXqzBe6Rcfsc6b5rWDQnNbdI
2pWbcAHjoKpc8Jpua7bN1pptqN4MtJ5GfO+iaeXanRei3lMf8KmF27GPRW0+LrY+ygRIhkHDU+vj
n0801noqOR9bTBWotYtbv0PBMVaZaBxGDvK24Foas+AuQ13RvB96beXsLgUo6ooOmRXYiqu4OGlG
3VR2S4Aq4awHUGMj9cGSP+Fjh7jH2nv5GvpDRdk0mFuTq4+m/yyRNFFDkltD5rgO494urUP5rzKZ
36jh4kkHz4Ykx3nuTXXlpr/avY44r1ToeKXjhHQ1qWFO2yoHcVTBNi1Dc5shrDPqzb3pCwhQv6Pv
dXsZr7/015C2bqvMrc6D8XIdjd4PWw3iggssAsJMWqHPM9w7efKY0mMobPPslVPlloOH0+OwBpVR
rtaV4YmGvNsFOIi753J4Gf2OwOwpD4BW3vZq9LV8dJym2uAiAxDfTH+OQ/3dse0Ptr2PU+nNk+Mf
eqlsUZdSKVEa92EyvKmYAd2ell/Ps4vkQ/wuUg8HbCWIt3n5opbMuCeOgOFRnR9BIn1EAwBuz8EI
PKG+UNnbAQkoVwkLrDBtmCKYMqrRU2aZ9uYtSPZOgmtpcrb74Fl15H8sGZ5QqTQPEQj8kBaeJ3PT
TY7WbbBbOmnRtA8865Sl/o77cq1/szTJjiyzyNRhFMWZRajWjxCnawAt1BHG4jiMTOkEnaW/G+AR
YAu4FpuWx7NE9U2kU/NnWKNXKKDIlQwlRX8oq/4unL7lwUfRLRdN0gx3GK0bHrPkNQmR37UdwaB2
0a4Ho+2/mqb9OTGVlQznun7KipI7y2Q3tDNlVYTx354pfjjWVjswCbH8CvRfAPCj9Myvvw8RWFLh
GfkY+OQahu3aQ9bvBuRwFTCW29s76/qaFL9Do4HP4xxI4zxwS50xNg1ELLdA60Xp1U1Rpw+eV38n
mO68cnQns4NNEX6tW/tTV4O0gZ1XpivhW3g1XGbX4mfoXNeUCX5ZKlxOh9a0Xa8YAsupJfc2lqwl
0p7GCDMY0194Cp/a3n8JnQrac7FLC+m5MLm3KcRDH9s1A30aHiBtAXHGcl46Xv2DbL70/vjwLZq8
T5VBG6WzVzIbVbyeZ6dSYB+4Y5m+a/SJMaRFIYXMHXWEe589BDnD+ITqzFtV15RaEYn3LY2GH03a
rUlnHCFsfKf1+hiQ0zcSsIDBPmtF+m7wj1XefseDF9ksyUJWAw06L5E+OB2XJ1X1lWUXgWz206lL
UJngUADtnBcGfK0obKS8QK/YgjFof7WUnaQUD8JLV2vir0ipHAXlzEG9OAzl10pfxe5c/wRLBr4r
oAOUJ3hgXC75WMaIN+fYHISK9EltuLDTYeO11RHS0Hf4LsjRn3s8jLPwntZHjNfUyhyIAS7ngLyM
MgHhVKEKPc8QzQ7ZWRy4+QGj/tEGbTdlZ8PrH+P+zZaTXZ2Tq6J9GJk/bg98fa0yLoefBE0Rm312
xzXwrHS548MDVX+oGzqRgXSOze8NPtCi+q2NqxDUxU8FlEUJForwVZur6WOk03RcE5pA/adRh7Nd
4ujrZR+CEX4vjN4JjWQE5kdTCf58q/G5jMt2I+jjx3K5ziiIeyPYwAm1BO8H7MmPulxv8xLnPrSH
kJbAnq9VjxFcEa3nFm2aHzyGv92e8oW8QvwIfoNlWSz1fLOVeBz0duqMLuKVG3QhdkgRnsfGeTEe
UPeHut4c83ujiF9ujyuWcr7FuOQAxygWGK15l2xEOcTQPAvhh4ooSluxUa1disKV49/dHmnxC8Gi
AEDkrcN4swx4HLwykUUfufcAk1o1+A/LKb5nOsraI0jTTdhJLqqqX7Mu/Hp77OsLlpQEGRqNpI3t
Na+0+16MmNfEQcLN1oWStfMb0gr0hsCkKaW5knuLm/FqTh1uc1BH3JzzYysZqiPhRUVVFXSToCOU
lKyxlb93Bu8sWnmkdg/tGshs6dASr6jps4WvX3JaFg0TWtlU9L2c3qvyTyap34Ttlml8LjyYocVd
1NdfgiE5mAPmYYO3w+9yrw3QV6VnVamfIJXgNC47K+drafKxPKa2y8wryq998VsiEUt11upxD36A
BkOPrXjfq8h/PBrkz227VpZamnxQFVx2JsUDsuTLwxx0GnbdGX00C2IvyB/S9IfCK+5yRzoAVtrE
cnAswb3c3mDXIAlRBOMJQgMBCDsl/cthB3azLEvsMDwmTlPYHCXshodxiPBVE+QP+22IvIMeNpSK
pvIDmi3U88OVw7x0xECwkC6RpIiTNvv4lB5d6TUyLQWUPJEy+Lfy35UxeE4RubW0OzkLdiiodRvk
av5ZmYCFeacKaBC9qORj/jALoiNOR2kdoc2Dnsm27/w7bRj2Ayyo2nr0He2QmMP3OPHeBNbdS5P3
vGz+HeTGNSG8Ij97Rifn6PfG2Rw+CHrOyq+7qmSxPKL5DnxBcTQei5fLk4M7mjKHPQgA7FAVm76L
/+244bDLa54GqziloYTmLIJSRjaCbnHClXfjwiEAvaHxSKbZBiZxdqXKlVqPJiKFLnz7x9Syf/Qx
/fXpjnt2F0/SykZYiOrc3BQ6gH3KIOZnu7HsvEHXiLCur5ufDKM5JvHwKEXKuxopa2UssbCzaEf7
iGKOCK8wB2ZjQbes+lphrEb5UGjBWQAtfTU8Falg0YJunmxXQ50oqD4Bu7TjtSxpaePBh3OI65D/
AI9dLi2Cnnla+7wt61I/BJS5IeHup4RdNpYQkYdHxC00+gy3d9TCeqqMaBrABFShXnI5qj4Y3FLJ
OLglRV8PP4CmnbBmNJDGaDYhWPbbwy18pAqCnkohxSvwrLODPWBLgIs0/LEhrdHLdnvjo4YjieP3
94P61Wvj7TA5K6+HpWjyi1pHE4X/rvashOvFWJct8lWR/9Aq3hm5rFcsEh+q9NQoR095MZFvjzLc
gP7ia2ELUOnmusCB5nJyzazvuiqgl6ShQzi1X4biNOEiOfj6ocjwr4c08XcpKNVu2DjwOEj35/mJ
pyOzgqIzh0Z4DU9Hrw5eO8zfFb06xsfKe8OcbguXYWVpF+5tlToSIDPOD3fWLDL0SgVRPsu5OfoI
gXftpFFMLyb7ozK1Gwf9KOQWVuZ3eWUBXNiCS0OBY9a6UcwUcZahG91YxaUVYQPGew3xHNKAHlYN
xL1Iv9PCH7EWPN9e2sWv/W3k2dcOmpxKhUkgjniARtObTYcOMYo6MfbDiPuKtwYyWTqovGNkUjHR
4Z2Hp8HHsM3saXEbXU8VpT0Z2LYaU3UXmVxM2koavxB4qenbgAgAVQCZnJ3TcKyUULYEosUwtvkA
Yg9M5yB98Op2f3sif23HWdylDGjDDLRtFnLeEwqHwMhU2ERuI4d7ORinLVy3Cc58tB+QJnXlajx5
iiroc8PZQFHYlNRTiVj2Jqi6g9IWP4di2hgFjgPxWNgozPxxk4wcGMQgaDfCJKFyFiM7A6NrY2Qy
IlU7kX/vQZ/vPcolcIPv4Ir+xXNZFUgi2nKgiK15kOyiKUwSASdCJ+suNNIzLunvUZ+9K9UZsc06
DO7q6fM08Ia7vRZLm5puM3cPLzcVoOxlvFLttLTyICTDtXCSoAw9EDbCCTADnskhYkI1PKvbQy5d
CAbzCxRTpzzizDZaN9l67zkwTzX0fdURSEyxtzL6sOP7MBQUTKZDClnz9qBL32lCO4eqid8pO/zy
O/0yKHEgIVRpaD4qdnKI9eIpwZE8Q1jEbodHHDLWtvlCYYCoiBIAly1ScfPyX1U2FarUnN8mFupj
0BGps6DEeRyHN6QLsaqGamfhDlfYK0MvTTHgLHC/1Nl5V81WdcqQUNUnB6GgKd6bDThVQ7THkPJF
kqyLvkx4XnrGSkdjKYDQQ4Evh6wAxcbZFA9F3VlYHIFFKcKTKPySXW3iHPOMP2+xsn14qUA9/UVa
nKcww9RGbaIxVJ+DbQZRlRm4WFNrUWtvJeovTiUDUWCAIgni8HLjoE7YR8jlAu6irCjDG0Wn5F68
REe52TL5rB76qNpaGrz0KlN5dP7PuOrluH6RouEr8SjRonOSf5XMBtV6ZBNRqsZTRk2Blmb3I3Tf
9EnwD//itGhUz2Xy42v2WRNpcmTLFKjLLj07Ub9DzfocR/k5aF/UicYCndbbIy7e6wJEJ5hmC7CE
Dg+iqWu5XbsRVmehhHsp9tGkqJ6S3j8GFgaeYbervexdK/4qXaR4DV5APDuISpeTPcW1KlldRdUQ
BbgqussDbCVQXRHOLBiEoPuHCC8+Jre/+ZpGIbYx3RqAw/CcrgrFmpR0bZCBICs0dWN3PH7HyZp2
npa5WvkgeRKd9VZ9MFL1H9SYT37QHocEV1D+PrYZIoejt+8woOqHwLX7GmfeGHG5whImR4p3p7dr
TNylKAovicIq2wLOy2yeghIxmwTikWtZ077w5b0xYW4zoThWZR8My1XVNSLm4oh0DQWu2hJt8MuV
8UGzO06rDq7c+nfKhNksbPqGTMDo3nUGz8I12sJS1kXF3GFhaLZzYVyOWGtD7QVmTeyEeYkA+6OC
Eas1Wq9BqBy81U2w+IEIssigvkARzi8JW9emvtd7auGhcWpxNHaq7Nwl5ZOxNzIkhs1yJc9b/D5O
GGPRGoO/c/l9VTM5VpjwfZXzUHnOVk3brRBnyKYnVDbd21t8KXqSUKJvIlRvriD61I0jqEBsmCCA
v6g0x4o4Fpnf6loFivMkp9adoaxdvEuDis0pGt00kOa3g+c1SeS3FStoQEtX/ZcAPWQZoUahW5zj
AoytyrMEDenPv9WmWsgq0vYgiF1OrOHRdqwDhsU0b4ea27ME5CXox71gyWPU/A6xxEy9lVC9eFEA
ZSOU0GuhyTe7die8yw0kugY3bFXcWpD4/J5MHxXUoBxY6pAX6Xp0iYUsebXFK/T2Ny/tXmEgr+vU
anjfz745K7M4ymQu4uKffjLukEcmFDjUqMFOxv02G9ZY+Utr6wAKoVVPa/eq31ykia6ii8zXArpF
ILYrogO1pIdSxmBT+jTE1mYw/io9pxQl8ypiX5nz7BH4BjxoH1imMjbHSPjHgTJOcyigQeLiB3qM
cCdT7H9TZPdvT/BCD5lM+behxXH+vQSd1o00dszwBB8oxr+XozqO+4BIm1gxq23udHRyyIM0/4jW
6y6CerfyG0SOM3+v0fcA7UWXybgSjLKNTsWHG2sSRZ4YRjsZXnrkuW29x4JhQWZbfcI25gMGnCtv
hcW0gAK8oB8Jqap5UjnqVQNNDGRobj3GObYSzfC5auW3siqPADJOGZBgBye9DeHzbeWzRaS/+mww
9XQTtSVkEP6dMQKpQD9G7yPyuB8Eu0ikfr7sfVKKN/q5T1GAZwuyu7iayphjhTV8hGplDywcMiK1
wF79qqHNs5OxDozYawag0AZdiJrGTJqdM987oOa+DenRF+UaBmshl2dIUiLRW4M6KX7Sb7tOdtSy
BLtCgk2+McTe2WmzTfMYZfVhZZLFdTObZIqfUEhEx0m+ElpI/NZx0opKnYxEc42HtwxNU6+lzYTk
iY8oL+qjrom4QdJGK/O6dLYYG5yI6DtRtJtd9aEjQc4qsDzodW9bpsYJ6NlmaE59If87DParM/7I
Q/+Y2MELaKnnpivuMKC8PQGLM00RRKCihMbJ7Hw7qFojAc8Gr5XgC4I6TvKQd/GjLmk/bw+0uItE
jxZdDZ27cXZPNKmtSINJDMt1D4sSCrK4VuDFh01IjUg6otXdRjMBEN4edh6wBQxCpDf8SZvp6lZM
KkW1MTrtkAuR96K64ZngXpJup1tIZSvRfkS4SSbFuj3s1bX4n3EtuvIWsk5XIkWpbLS2HsmoRTTh
zhd8+TDY+mWIwwdAKBN5nfJV2td1Qcm7QW3OWNtc8+ghfoBNaYVbGREZZ56FVHIPL7ITau4pcO78
MfcRapLCbYxalBG9mscMZ1+lBKGFFPOoYMyWPJugCG7Pw3zVf/0KfgHoTTbYVamtCmVEV0NEM0oc
GyVQwglXRCXXx7ruj0pp3JVUXm4PeRWzf40JMcY2eUrxohIz81vw6LWodvLK7twoDk8CszoaW/zk
7+kjbVEvtaNPrMvGUv40AfvPuNh7iWMkw+W4HHcaK5qUKjM+IGShTfiZNbwYNWVjed6jEPOzEaHi
rbS//b3zE/xrWJhXbHKTIpoiTsDvn+uVfmaB2HTVyjgJOcM2q5+a+nvQqmttDfEFvwdLMRSFCJid
jHRdYlERT9XKBCeDQU1dB8fYqC32yC68Cspprv5AJvw+jVFt0qsnra/PMQ7qtz92cXF/Ef8V9jaR
ZDbJEkZ2lTb2vZv98OP+IAauVLIuRX5V249qYSL2rT9oweeVcbWlT6dESb9KI6c3ZuGLbaqHWQUq
2I9xsY3TTZ+UNOqSs9x8nSJnT7tgi2Pm1qB/blbdjlLplvfByqleima8DP/nV8yidazaXYBvVv+L
VP+LzVBO+zzuj5j/uj6QDCHaJ6BzK18/vyV/LTzlCVJBcu2r4B3D+S60oepdET1jgKhCN6wadGA+
GMil8T09rk0gDXs5yVY23cInazRIqezRhbiujciFVPexAWjTkFEnb1DGDLcbOdMOjvlqRBgjamu1
IDGJs13OiALHBYQLENss+ZgsjIyw/+vdZARUNekPfcubStpNlrOzwrVwtTgaCkMm9rjAXuYP8Jbk
T/JQTf8lijjgYxPoaHZk51L+XDhr5NXFyQQNip4ZgRECzmWsaEO1CHyf0Niq7VE8YcrG3w1WuAWE
gPwncqde+cVO/lSNke1DOkfizvsUFbF5Fq3gXW8ZpcQtAEIXceVjnSssXLtyOpaCA/gNUXgGmoNY
0qw5F0lKgy232bnYzt79omWgoFNa4SmOeJjiNV8aaLRLEp8srdw6izOLTJMOZmCBZ+SN0ZQXMZ4D
Ivh77bsQiEry9AxnLeVjYxseQbgmqLlwu9LB4JZH2IP63bzvKjm+1AH+613BeoeXfGrCV8tsj/Ca
BHbW+ausQkii8c5HrQ9u06wcnZLN5l4V926jdfgb5RsBByvD/EM0nBt9XwTKXoh6htz0VtySYCFC
mR+y0lrpWC1++W+/Y3YNDHYQxtQC/8OayLIv2vA5UPy7qPk8ZG4frbZ9F8I/EgPizjOQeriqA0ZZ
RaJuckqNaLgXdcAO4ICAcuOLoxgfcgk3mCDdY23sClkqr0rwqlDX9vfC/Qucm76zkDm4Bqp1Re8b
cEU6Fz3xfWZ0Ow+x8SAzd2ouuZORbbxI2oVk1wgXI3/utX+RTfMD4B8B7JVtnoOz+ME5dsyOdM6C
JSL8jzqFxzfGxcpbiGRsQg6foZB/+/ZZOloCSg/6RxTU5tHDLny9zKa2czXk4cWDMODFYO9HjdFT
wMMPcT+tpRlL+wuBbCBZBuqUZJKXH4pvXS1HHbcO7ckPY85brDoIH10pxIOnex2qj5TzMdjaWYl1
RANwI5vDHk0IrB0wN68e7GrCjGANsHNFxRKBVIOhSjYN6ha42uXPwisSGGZodG4mzJfsY6k+tbgH
dd2mKKCu8qKR3wWjUWgi3V6ExQn535HnfGg5j5QEO1kWga6pILmX/r9e+D1Q330KfFK1+n5ZSDlY
AFrfDj164+oWDjIlRPZl4P0S6getvxe6Y23P86nH2zp48cY3tF42bbpGn1y6j6k16UIuCRPGef1d
T/ywr1LhvtmC4EZSS4A8QlKqymtelNi7uz2vi8OZmDlyOxLG5/ms10aD2g8NngQcZU1qtzmya476
bODggcv6yi21OBqUXwM4Kan8HCod+1WqtsJaNMWeVGrQIzPwPEc6woa/OCjOy+2PWzq5Yq8C2RV/
zMOFNZa5OqZsGgxydoJ4K3oZY/MVwgDOzCHWPqgL4tN+e9TFUwL4X4QpgiRx4/KURG1dSUavdGC9
7vDy9RA+CX44Ae4JqANzK6Gwt5f1/VA7f1ouFOfToH8H2QZa9VW/ofWcCgU6zmcvU3dX9EPkoQdH
tWGKvLP2PtSYzzT6trTXRAQWjidpOfUyMKSIXsuzzIf8RteyGiVAX8V33ZB2EsKwtYyV56hsmlo/
CQbA7Wle2EusKUVwngRCYltcmb+9O+2yCW21hGZrYCDZwhxSq2gXNOdYwp1VX7v7FrYSIGhuXvBl
YGTnATnz9aFuMqN1M4kmXAAOXaQXkbkVOlnanmbZtlWSlU9cHBRdGx5c6KqQpF9+otXG6eiA9nIf
LKvZYR27m1A28nnKV7iJYhZ29+P2nC5lsLTEfvUyaMhRSbgcEWvPaSCz6cAUHTvzu4D8BlwlWpAj
xvUaya+thdGMvHLDLg8LtZc2CjyDq2Dr+XqnDT4nRsbbMacLLkANXp+ch+hNSu5pVm1E69Ey/7i2
z4lB75EGkmLDFbrSN3Uiu5Eam4ikqJMrdLMrD1u8bk/54DhGZ9upN87XBvOmJl4jGyzFCd4dQvae
W16+ir0oR9tTJrO8QrlGJLNdbPAseXOkdAfDHm7awEvzNQJFiDrpnwd+nUIK5VBLBew1R2pKjTao
OEwRiqt4p2jZiRv2HjHlTgUiE6+J9CyuMNVXG1qFYErOrzU7xs50CAreJzCKC99xbR/ENowoZXqK
4h8QO5Rw3E/9Kr953rwRC0zH3hI3jiH4xpc72hixJYfjCxs/l3YO5nbxJJw0whPQhg09e6HnLYQA
RZCyUHH7iwMFBhccFOArvn92F1CzGEypqtjZmrEVN17Yg/gigTeCNzAmSO4ZKEb6O8iSa5ASER1m
dQT996FFzP4tQKqZyYQDSXWFUGhQNVvH/tq3+J/VyCo3JY7NRxOUHf6HLRmO1t7rcPZWPl9f/A30
onEZWRARH522LLEeZJchR2UiEZBL2b4L73REtPUwBNfjBulJIEzMyDyZpf2pzb2jna81apciqRDS
RvWDUjyVysu5UKB/dYWeY9wUdc85JpE278ZhPNjOhO9Qeg5LTCekYu3zF5JIYPVUAqDXU7WbP5AH
TYuTzGlapADVk7wNcZtKhp95nbm6g9kKx14OmuMUr4XxhYcaW53ivyGECyh9XH4u0KYYnFrbulGL
d5gGcQICaWl+9H3zEIabhj3/LTVxBKuTQyqvVYSXDvvF8LOdpzW5UkYmtjpjbJzkAnA0NBIHCJ5c
3Tn909hyibX1pgS19uf7jZFFJ0m8lbU5QicuHKvoawpmIcCDIoPsyUU5wRUpd0IULYzRaZWkO0Br
u7B47T+m0rM0rbHCxWaaHTzIG7zayE5o+vziZ/928JKwC6cq8lp3iL7Z9s8gMbe4d27Xo4uYx6uB
VCGRThWGJuJsnu2wlzGrHlpXYpmFOLznhacagSbVCjbiUGGFuUZWW9paCmQpFewyp2mOypaySiYj
iTr83HCYHoyNkJaBAX7oRvu1/zJsrSrYZPoGo/rDf3F2Xr2RG+u6/kUEmMMtmx3UytKMZkY3hD2B
OWf++vOU1tpnSWRvcXvBMGBjDBebrPrqC28gf3ve+MAXThSSKxp1ODWLszLmsRO0fdOUg5xIwx69
92BynoqigeGMi1mMPrRd8w+SNu0Gc3PxC1EEgAvZAgQHyvJlPVEjrJYmPYtXffg9bPpDJ8U/xih/
tCrnSaCHWzy1+9l3ZSl/8J32OsucG6W23GBWaFcbeFq0OPLi4aZ1T4j2bYWbdUpMDw6SCbBbUdGt
9kMV6EOPeZ5n8hlsHcvpfpc04dHHL6ELQ3fWjee+zV99H26NaT9jZcSf/SzT+a4NpBcRfhmxbBQl
601K2izElhgRQSVc1nwyVG+cm9XGq4sfHUFgCIcDikRB9qpinRpjAbexRS4uCHYUnIpoSi4pEsPE
HnWUsRHyB5Hyw3ruG8MVyEYjf+zVnZCoI/nwZhesvcsMGAUsMRDu8eY7dQFQCu7HjUfSVwdVlA7/
eaTl9cM4O/KHofHKRocUbLq62lH7Ij9QGa6Nv1XWVFeU/k8BRhPm9xhzQwFqSM3stPEk6/MDaFg0
w7kDGNmtAIXJrJRmq9SIYRhujHx1U3a7OOcpGjRXIiR9ivKq8aM9QfSwsfY6FRNra2BcRTHD3x9v
pTafTalt1dpL83tDfuj6GxQJFPtQRwq5AeJq4U0e/ZacLZr4+tiiQE0vh8QTmvqqgReA/tbTucXd
24ldCznSuqA7VvP7+/tKOAYFlHLD48avXW9DVmVcx3XE2GHlrQYGzFQaPas9O/qXt1qbgXQFFj5o
h0Q7GT7u2DpePOyC/yEdDAg6aE6zs3vCeQURIQj3Wrt1PV3ABtAeEKx5gFugLpcQSF2W4Kv5Qe1J
JJ9VRjM5HN5sk8Y+OIvCxySsi3WtIjm9TWmsHxsvZ30gKGBAU8HqJkyt5vJTKxmTGjmQfIF1RS08
i3OMTEnxKh4lQ/aiVxIkZwzXp5Mv8iQB7ZLyTZ20dY5sAHPFfo7ARHJuLBIlJ6nboam02otlxqrN
lzr9C8FrBqyV2wpR8MBtCVnPcbLXnR/sns9fwzpeszoRUUhFECCWyCZV7lK/TOzaC02AZTQ2URMd
6ztLy90IqMTni73hDj5mC6yGDDgXGJAu4EYfj18qJ0E5RVHD1q/f+BiFziQK9JodTMcW1yxHOUu3
dUBbo0ZNOz0pVoq7rroVDNfpkQE5UYAUaMox41w8h21MelFM8A9fw2R+kKD1Fig41BbAZhQ7hdOQ
QBE48KNECmOh4dz7Ej7sDLM678/GSxGNqcVL4SnoHwnEKm43iw1g50aW+ElQeRodbaDIbnOnABPN
0hc7+G2ViVtUuNBTLZZXQYeIfueqbrxp+rFOqngl755CxJJ3GePQS9y/E/VH091MKQbM9Ws/PbEz
n2skdXN85oF6SoYn6TH+2s3GNrwQHwX1DQAHzUMEMMRhfbf6lPvK3CtWCaO73omWjx7izMUYLYuM
nYqmMwnfwVe/fv7qL66qM8QzkZ2ioybeybtVsymI86I1Si+MjumI0g4fX4iACUefGoKjhGRtbW5M
81eYNwgODCtBY9n8zjX71y57CXwCsc+2vlen4O8o8aLw7PSTG9UlwmO/pvKUzE8JpmOdYm286EtH
EDQYrQjuI4jPy/KE+8cIJK3k9rVBgFGXjF8M/VVcAaIenBqmdyU2J+nrwCB+MpF7FUrmFG2fv/qL
b4G9DuiPKLy+AQZA45EWp/UbkEYM8dp+l3MLwzvZCfVgARITF6QY5KEj75VoZGL/fPz8Md66icvD
B7+GQZLOjbQSiIqdNDedMaq9QtGx8DqXAFgAMucPZXxvQeY3/ZM1/CwSyQWniRrtS4JNcDbdta8m
btOa5VbRlzIdAb5sfakLlzeptPD3APVLkBJp1LvNOepZKtlQqD2HwUQzv6rH2VYYc76SttYooH3+
IlbacOxKkSAKQiB5ClfRx+UYoUtDqRSVN/TVfeLMjCdkoMVpbf2tTvrPeTYwc/zXHS1yhIybqFFz
yo1xLyXWTVZMJFU+XZNB2Xq0CwnjG7mZd0hpQVXx8dFyuy3lbFQrr9bm4zDgJskZFY1vKaJhWgSu
3kLC6d3B3OKSr3TMxFshb0M7DHisMKH7uLTSVdY8qnNFZx8v7S9xAYGv5CagS4vTNEUOtEJdyMrF
O4eOhtiscYO+Xhhc5eXTxie68B5Em1bkCYAdqH8/PszoTCAtK7P0pmDcD+nz3IxuqqhnW5/uuoDe
HuijqMpvTGOLMLriSfEexMQBfWYh0rCiHdXFhCVUS3xWrdSDj4wi5DnFCSnEAAOogTBNlTGmxWLE
E+AdGt07qwBXMz5pZrI3STIttKq7v6XA9LK0v66rwaV7tBVULtzrRBTBiyKlFLroH98Q6W2jQpQr
PQeyCzMuV2swqw9ABNgPbSftJx3nG6nw5OiuN+uraYIwH9EIxSM0ZmI06dpWB/RClvnhicQV9O4U
m9GILvhkc8XA6HXo/WBZYqfn3Hk1qX5aaFQi4Il3xbGezNeG5FMp/pt9DAkIvCB4Lsru5T7GDj7T
/Ijbva2/z+Wj1HpJ/yo08Boiydi3O7GTxVcTUNxKSrHGIQ8KaWMoWyXYpW9EVwpFFfYxUKXFkZIH
P0tiOay8Vk+4dZ2vNUlvnOZ3RXePB82VPEbfxJNMvbHroleBo7H9/M3KQHAug83+uDg2iysAyix3
MYGW7HRpJDEZ0RDORcIZRyC4jXaZDYslVX3mIEeE4ZD9Rk7X/NObTuSWONNsVGkX4jwtcqozQi9l
yLKb1ZF+K0PKqRYKwr2uMxI23AqqB1K3ez3RvHCTJ3Xp8uViQZ6OtrAOAVLUJO92ZaObpjRrWvnm
eOxYf1lBsxOorQGjqLI2d3aZorFwM4TFwVaqK97mrq43yMpvraDFe3eIZ4QUjuo6tvbZXKNB6hRe
KUN6j49hF3uVO82EUuB3jfmlhmHDUGCXmKRlercXAGKh8eDHmE5Gv8qsu1L8duu2uXBieSzBOMHV
ZK212zDbhHgacGLz9qq1vtJtPCOwj88Jt6FDd48uRVtG3th97XX1jfbEPMfdDrqXvpLA3bApBYJg
xZivEaYZpaQuPUxQd1rb7iQrOzbHqU5Ohd7uy+6pBGqT4+qVYCkVMWvf8iC/VKfzCIwn2Sx4nGmL
jaLOxUiyn5aervZunWcnkanNmNSOFVpUcMzMSKIulQ5R3d0Ju+USIsPn196FeEGbExYmebqYJ4g/
f7dXnYJ2Z5lHpScXAonSvfnSj1KzU6ctjNuFo/hhqUWioRW95VspSzndtzoIbgXgRsgfO0OwzwMC
4vztn/42PByYfHIMgBTSE/v42xK1syaom4Un2mCCBqoq0gEVccz1Nk7b+i2KlUT8hzosgDYfV4p6
Xc56yyjebCoAZ4r5H2zvnRRvHaCLK72prlPMQTlZbhmpTJKi7QovJ4iEqnqeZnD/dOf1Yat5cWHK
w68SHSTmW2h0LU06U73U0yafCm9AW5N8rBmDo22k5xI4ms+lIQa6zPLdwpLcz7/c5tKLbWmOEZIz
3VB4TVO/MXjnguZ7DT5O/ssYdbfRUrdQnF1AyNhYWmzDj4GTXw2jRfiS4b5lLN5wVRqx0ldlgeN4
1RzaiXaVVbnZCJz52oqdvWLfDe0xqfs7AzN0gWuyo+yUZXQbcZLcuL4uhAjmmQK2zR0GRH3p5CBL
4JsGDFo9wBrtiK50m91I0bFDlVxUlHopeamBrIqAV1UYV2+Og0SzZvk6aCYLpBp0Ao7Tx62dFGlr
+53PIRqfHZrX1cSJ5QaJky96lAKFZTgEPbEkWg3dlnrLpd2O/5W4SsU2XIJyjFAvygxNaq9OOME6
KTF1Kt1EV+aAbXx38V2XPxTUOomTAMszzl/80CR0BhU0JnrWlMvseqk5Cz5Tg/E3XRmRSPooPtcK
0creKVREY7wBJlj9XMBdtEoBUdCtojxdhJGJKwBSFVCcpA/2IS9ZNA4Y4SsUAJ//2lVXTKyEAAD2
GLDktWWLzkytrtBiM/caQz5iTfKgB3j7qFsQhVULSKDVUEsBFUJbZjWtlUeGdWPGMuPIrDLMryLT
3qUoV/WycyNAMRXaYVq8hXlcF5ZiXfpAiIriKr6624cmKMOqsXIvk/SzuS/Khglxt4tMaR+Seku0
3VUcfao03iHDdB7C7poMfh+qHU7cW9Py1b0nHgbWPOqf4C/R5/m4saQQGpkpSbmXBw8OLLGcYB3k
qIi7Wfb4f0ixLn3b9+strr0+o1AJHJ8f3zwhuOnaHE8QE17lT0c54VdzVK2mdZ1s/1bXisFYGO2d
ZK8VG9tsnWTx22l/g46AP8AuWNz5lVYU6LsSx41Yd4UZS56zutbGj8o0F/iXpSdrSk9zCjWk7JWH
qQ+vUxm9/CLe0jq9dLgMYjqNWPY9O+PjZ6jjOqcdxc0ZU7E2ebQXNrYhZ70v9I2fvbHUsu0P9mXS
Ee0t2Nq4dDTxrmMAJXrd8WY+sHKLs8UbBgHFT6K/vRrXVzniTnFTF/QO0IfLMINhY7V5/pc8IYig
589RUj0RWLCy1V5Sq7V3/vdkmr5noPvnUNpZZrjR/19doOKJcGWlUyDQSfbixggV3zHmnCtLloyd
gCZ1Xfxj6qxfc4G1OhZPn4eyy3uMqYfodAqdkcV6XdjkcdfHXBIqx7yL9mWLIDMObWga7CsujqGg
y83ec5znvAv2vYm+0BZ8dH1R86sR4KJ7A9KPdHNxfUQQcEzfJG2QpNe6Za5VH5pxdkUUtxEaMlFT
8rPcDYwbY0ReQXneeAur9hUybgxfoSYhMbz2MG2SqDCwqSzAIHdXJUokY2P57lzEgPD8O92/7xiC
1b7mBeH88vna6zYvuEokbNCqYnHGoeI8vCsiVMYoUtH7mdfUP3GNoXVJZg9aYgqGgyr1h1hwheTu
kEJSEgwpmjFA7/eCypj3HWgwpkEcRLpfp756zQLTLYbfnz/jGov59oxo3gGfFhtzMQNJaFCPOYYA
nmhxClVQ2YFpCJ5EaujES/pOmLkK3q5uJFjebIWES/vDQmRWWL6DouZ8fHxH6VxUdtPyjsboK9ZQ
rmhyCuu3eO4OCewGFfE9xM6PgR8eZftRqrPD529AHIMP+Q0vgCEQWSSVChFD+/gAbZhMSWlYPIBW
7ZhJPupYJ2rYN32+zMUf+n6dxYtWpyiQW7EOPYZyHlBqglQzMF4YfJqGya5x8MiOXCclyIt2g7J1
31781KL1wQjUxJd6SULUQDyEYakzZ2G8V+2LdN9phxadv9YmnaOZHGa/BnN2zWzLSfhC4GfSBUUa
IimveYlCrFpD7w089ahrlYM8hKc0MbyWPCSvk43e54Wsgvk6cs5CQZOpwuLMIXY9mYQk4nok34uW
fUDnhAqN4851TzsjyjdWXA8x2EE23SQBfUMDSF182dmfJyussNJRq2KHjjFd12Rn9QjToK0YA31V
aa2KObOu4Fkc+DROorOAlIN6FiP+SEfXXN+o1y6kmB8eahH9Zz0sKIDYbj5dpGbsds30JeRIj/jC
vMFOUct3qo1F1/Xp4lUs3r6WlJkxi1dRyLlr2ACOKMfnb0r2PfEnFw6sG8+la7cb0saX1yWTRKOH
jtEK3ZPkiYItMJIDlfyaK8bJpAQVdAF9wBSWwYSvv/R2COdlC1NyMcbDd0FykeY/iI7FezZrvTMD
iZVnZugBLzjHIhv/BZ9c2lFgFRPE26HdWRNqPTLFRK3s2vjKhFL1VjbBA+5D/WQAfWiiHgFWuuIM
Lj4PPisvdLIhTv5/nnLxXVS9jRNdk4Tp4V9M9Qr5pI4qXQL01CJwEAyRfEP12it1KtwskZl5vuyC
MURmyN/7liTAq6P0p8iuxZ4VPOU53siOLiVsPKKOWgU9YmbE4mC/uyzLCdpjZ0S5VwobN17mDFrW
TtRbExNQUU5HIFW6NPUEUEh4vQgE0zRysjROHgOiPJI26s7/5bUJaUt6DMyLF68t0zOc7ewk9+yv
GGwfdZOxBdDLgYwSJJV4QHG0Za0/YOYl+5WXwv+bZa5rMzzSWHQFRy+ozF1t3FVG8qO1aVYOsr9X
242TJ57k4y1mYf7E7sfwR7QFFjFILrXKSkwtItW4ob3s6Xpx0LVfurNFzVnHVxZC5Bq6E3bMaxdm
KR9HXGAjz0plZHk7T8ZxL4zRxawZGsy7wbc2Nu+FnSGU8Bkf0Wrh1y3Jl0Zs2h2TEkx8zOw2ArYX
qabXh9UxqKbI9S3/JS71OzvqnpM6f3Roh7T5cJKrcCd9mXIF358tOt/6kUQLDNU1oQ+FROFSt7cO
W7nCoSDx0JLf6fF0HavJeUyt71Gu3BtGdmvrnWeV8zUU1p1kpp6iJbfV2N/PYXUKLR+QRbgp0bHa
A+KhiEPMlCgwgP19PEFqnwU19LMErH96jpo7FOJcuecrdfY+9o2TOsNQ96ubSXdcBw5x6jBTmMaH
VJ7xNZlKjIm26OLrnOPtmciryO9wDF/2mq0mS0OKfNA7MkoAZn0jqePR1tovYWg+zOFwtITZWquQ
88zXxdRvgWJX2Z3wv7IU2nQiwWPq8/Gd5KViACgtY1ToDbeYy73kPxiDvP88vq7fPN0UigzUWeDJ
EWs/rjJOjlGqgMM9uXzpyqfSltx2vqWZcPh8nfU9Bz0WlhqCM3SgQTEugqRcS5iJBlLEmAjGFojO
THqpB9+1KeNq12/31kPrhxurro68WFTIviCOyY9c9tYLpY+NQrYi+DQTg6hmPyQpSO/sNEXVdaZb
ruxvHPlVqSxWBBYjPFFAbC6LkinXInygo9izqvlKVEySWj6q/nzIzOg227QCvPhaRUf/X/FzVaQ2
dtQURurHXo2NqKVyS5sI6gzyQzVY+4kj1DrVHvg6mgqq8bLxTUXf6UPo5sfCZBAJBJCP1ZR8DnKt
S2oTHZnGpzHH+NWX72WkdYIKjxFbvVfNhlg+X0dq4s4VRCa1SzZkHVbZongGxqEoRrG3VqWBHPV5
kMs8QzhVbj0n58nunu3UvLMie0+n5O/EGR+TeuN+vbTqm4QkTTBgiEskXFoD0pVrK/ZMAnoJKaYa
1W800p/b0PbKUH7Isvml9/98/sIvriqqXYF8XQ84i07VQmJG7DX5H8Ov91E+vijq+BhnNliJ8Qko
yV1obUSIS2eI6prQALBHQIo+RojQ1CrD9nnBXW0flNTxxn5+sf2WD86H1buvVvz35z9z3f/hggJh
CM6MYyumb4slnSRMrUrDV1qVz0nn3Kb0dcW9M8KHuNLa/sskN8fBObVB8qeX7dlVwuExr/+LO4Ae
CAr3wEzx7F0rolllFraxyh0gZNjk8bGezV9mkdxK2vAY9jIwEP2Ozf51VOK/RmerwXnhDmJ9wSYG
acrEcwkyU+2GxsegxN6MX65hzFBOT7lvH3q38v1jWTKtAwxs0lmlrNzIy9bIR74CYuzcyKDhoSUu
EjNs3eMaQcnYS6zmPCTjY5ncOAzQIjO9VQLtXonsQ6aGXttZe87lrezDD6utgxRGWxm26GQsAg1+
Cpw1KAgoqS5bLYZklFZYTLE3ydPJiZ/yMjzBL79T8+lYI5GWdPJOnPcwr26CwnmZ6USX+dZJWFdM
vBEUpYToI4DslfpiE8pZEYR2iIB0vdfS6YERg1ea+l7gHJJoOjXZ/Jz45g8Nur7b9NWhNq9Le6dV
ARLYlCjyT/wyX3U1j9zQ0HYJ/4tunjdikyaOx/JtgXgDgSfSXG6/j8dnqqIMIJEfembl3FeR8Rhl
w0Ojmnd9MN6FjeomA04VaRh6Rq7IDDkNIIFWG7uFU/+0G9nV6+Ka5JEZaYlRmVTeDVH5FGf5be40
9ECD/TTyte+d1n+SlOK33vmWO03ZtQKBcGebnZuF+heTO3cvdcldrlayaxWUIpGzNY64EJyISAxj
RL98DcxRhsaAGxOTYJdg0gdsbINqb9APrOuDP0KbVLYwDxcuePDAIArhawmF6EU4DBxJznO7ibyu
+D0VyaNJZKrq+Andg4dhtq42QuHFbykksGBjIfi1DIWpPiQJzUWKlkB77NPmLwth3XbuToXWw4zR
nV3c6ceW+UpA+7+Y8i9jq1ZuVCkpfm/0PdmZNXXG54914SKCTPgmcMs8YMWqiwq/iG2LUipRJPbP
a5KVZymr913VeUVfIzJUHur4+PmiF48f+snQkYCBEwpEOvKuzlalEMMRWgyYiwxnqfT/SPaw05vs
e5+ZNV99esVUyFVH81zb2aH1RwSWzH0WYjXedifxt5YAPk0r1YQCqd+UJf3Lgq7hlrKXdiExYk7J
hBA0LEXnsn0+5C0KuKYdYQ1wJ1vDg00zwon9GpssRb7W0tc0ML4ih9HctpWvuWPtfJ0sDcSQIYd7
5GVHN5D8nZyUnuV8wTsi3Ied5HtAEvlvZFqwhZXMbqQNrdDROec2Ak8+OoaJr2VnZ45j12nnX1Y2
HaZcPRXVt8+/xKVTBxHNAQHNCB91to8fooqSWplxsfWQlngIuRo8I5m/6Vn2knTFtTQ0XJaDefh8
0UupLlKS/1l1MXUF+lZpTQH/jIERjcmHUi7OwqwaB5ZBaD4wFbPKjVgq7rhlKH2/5mLLxdIc02AZ
Ii6e9DZKpNMcBRsJ7KUTTjyBz0QaS8azuGZBfDaVHQhaHYTjQFVeizYTCM4nv603Urk3aszi58Bd
otvHmb2g8Jo3dZdIEzUlyqM3Uzg+Tr50XQ954rVyau/ncn5AoMU+VLX8lx4491q8SzT0F9Lk0BXj
ydHKJy20aX5TSe6ryXoMrSrCnNnp93KhHuumeKnP/bAjRaXTpiHz/fke+LjxMDdAikIYAQA8YBCA
ztPHjVfk0zRVLUVkxEXzHEnPdNVcBcd1UoedHVsbeccbMug/72u9noiD7yJOn/tGOdp+5A1Z42L5
+VXFlXsIytodUZJScbyc1flaniMEKXyA9XnRP5lltVd8+qYRnb5ADp56OXzUqOSh7h/j4OuAL+EY
0ii0fdoKmdeBYDYROirws6TTbc1otGn9tV0aZwtx3WxWT4xEnoPx22TV3xCI+BHftTiFdxImFkH6
Y9DbO4QBFK9oLPgXcv+lRxwaKBc1X5PXf3WRcerAqE6ZifFidd03PG3fxRtXgr76NgiukRUxpAHV
w3Us9vm7dzW3TQAZAS9HJ3cOZRUeLLTvWrqehbXLrXte1H6c0XOc6ms0/25CTb/70nY4swzl/SAD
yMqt7qshT6AYsscRUq9PcV7FFJOhhq6K+VwG033MoDWqXf0A2gX1HuEaku2m8c/ErZ9J16GU34Zt
fa34+a1GA3aanOs2rD2lwl6+tI5VcdVbxcEM49MwKYdJPY3Qzj/fox/PM3tGoGPo+BGrqB1oOnx8
D/oY650jsWeCWadRrqFX/ZjJv+zu1+frLDgG/1oIMRghd86dCEHw40Kajaoeqm0c5ibc+2dEeHfh
QDssb/BJj56c6WZS7XvB0apt59mUklfHOVSvo32HrGaapbsh0s6Vb2tuocnFDh5KHiSPnz/kooj4
n4ckWSJMIle6tOKsklY35zGhPC/7gxy330wYcllK225sJ1f3Z68wU1fv7nAHpSmd5wmY1fLOl6oN
FYRF9vDvJxGzbGBnQj1oEWfrQs0YcuSiePZJjYbbLK+fZ6n+VsXD7YAzAuDS8xg4Z8kuH/qhekKd
5l5TcaLSnkPIZuqgHmQ/x1+nvI119UbFYFNRomyr7Po49v/3cwryMRhXOrXLvqNpYPie6IjzJtNt
pJ8V+++6PlfWVWf87oAbkNaH/ZfPv9Ib5O9DnGPPvhGe/73momLQygBJCrGmnJPNRuVdXhhH52da
FAdZ6m8dFxYNVK/8OiWkR2klzOHvwvlpVm7HKTiqaYjPkXJICqBn0S0eHqdG/2Mk6vUcjQ9ms5EI
vgH3Fo9Ld43kCuAP7YElsE9rAkj30Iy9qhofJL06NMqJEvF50MvfyKhfl45+p+fBlTUr1CXaG3oB
2vdRG+yrrNNuu/Y1nV+KoT5MrXWnTcq3CT2ySd0pWBb2evvdL9Rrcn+qiHY3693OChKmZK9yYfxA
g/YBWu7ODLKdNjo7oU0EG/ek4noKfNKdScth9hT2j3rYwZ1BNVzaG51+LpPybEypJ/49zNS9kr1I
NhLBISS1gX4hJr51eRAZtFK0+CsFR61JHuW6fqq66rFHt3gerB/q3D8EQ/gjmNLnIs5cTRtenX6r
6vhYb7/tQZQzGXmDM6Ylv+z52Hri1zjo8oKHGSjZjSPtBKFt6PZadROhy1DMDzGWs/4Xubjqknwj
hF6YSwt0Mj0gwidS+EulKzVvwjFMMso6C8bRJO+TMjxOc/lCzHtMR+lkyskpDfGUILoqqtso9V9+
GDxzA/0MVNefwBHbW4CgjxccJlKYuLxJiDObhwy9pJNV+AIUg0YuqCmU737kdnK2U8antmo9I9vr
0taC61kNKwohDrIXmqvccR8jfNdbYxf3VLdMQJElnN3MlkMBTo73oxlDeY59cJjhsYeM3VoG7Vcw
3KbR/0LmBnRmoB2U4NYa+i1AiMG6/zl//3oTKHOBDIKWBFZN/Pm7q74D7ySphhRSc5RnudG/xYr8
s6++tUG+L+L2S1RVB1ol54ZR9jT8RjTkB2UzVMf+J36Gn8euSy+JEYkAhaDbL57n48NAV26wJQPz
Js+Mz8L6LpOaI1O31s12+kzxp5c2w/sk2ZnKt69VXFzNaiy7TQwlglz2CLptS73iwvQVfTbRseLb
ienRokDqoIEMmBzicVb0V6mMEZ6wGKrUb3VCldYmAaOtrKZ+b1U3nG70fv6uO1MIAD7fS3F3NdT+
faNfNZr9YoL5q2UUXyQN8B8STQCzExVJlo37cU0vQlMOvBnbnPqJ6nrxHvteHuU+oLlll9pN50wA
t+avk+KfBxXVnEj7Sb5/VjLtj6OHjzRkT9oj/mLXbZ3DGJx+tU2d7oqJBKT2jY2AfwH9K56NMQ5q
g9Scb3f7uw0XdW2bJSg4e72v3BSRevtUyepdEoxfuT+/aQ76bFhWRE7tqSN+1HH0I9OvBrn6jb/j
VkYj0qrF5ocJLhQZEDUSU9SP+y3FqyuSGrxt5tT5GjXhExfFi6ELf4p7q9Zu5DjF6RfHIdl/Enzw
je0u/ver5dlXEP/R4VihhFQjdeS8jLFrljMP5wR8G6DBqViBw3BKoj/MnY5RyGhfiQ9TFQDOSm6Y
Df3dGeFG4bouyIFjk9YhiMhNAUpqURyDAGc41AZ46yHtjNnkTW+3V40ZPsVz/iDr4BSd8M4OgQfn
k7RRblwApbG4A5FFCHEwUVykLAF8bxkaBRZDNECsAXQknfBGxcI66Q7ARUIMyqf6S2Qcc03b+AgX
bgLR3BEjCnFPLbeAXEWxKWUWPRcd6FmQ3szF4Do55vLxJEaMXkPSvfHdL207WMzCyoFJm74EO1MR
0+/A3tYbQTYK8faE3nc04uERTG7lILZpHQTkkl15yqSNH3zxbVv0lAUSx7LWLgB6ZsqdIQ9IiGnc
QD4VcB1ZPXUkjoMd2VPamfgBYqCtyNVfciYUrXNIitNGJFg1HtlyzIXAehMIgFYsAmvfxKNkZObg
2X7xAB/3cQhbj6x8H9j1WQUijBYFqkRGvXHLLIqttytPsCvgPAgeLsPkj6cemKlWy/Qb39jYonRX
k2JfZreMtPcBPuLQbv80YfSsdkBnTOepnbFcM2CYhO3vvFR3UpDu8kaNOAr9USrilyrt/za08c7E
+ePzrXJpdzqqTV7skDiscF2KVHWzLTmDp9QAt4gOQxSfe1SvU5NNGu2MeKvKEyXtMia9X3GRpzCr
1Gq4oXh96KiQAA/uWDUwfzKc9gRm6B//Pu5O2KZUSCihLhsNZmtKY5ThBhUXNBdU/VzozlOfARjp
jjS+bnRi8ecrXtr+b/I3pMMgqlbghTbO5kFpMRcLmr81HBv6ROFqj9Cg7M/ZqxKQdqXqvVUW171e
PEHu+fP5A4gXuHjBFNDw1yhdsYKWxQd4d//ZEqKzao7t11xEZ3LG68CAYWyVp5RuxudLXdg9pPzQ
u5GlY9CxhExkVd7M6YR9qVXQ/IPkX3TTvqNFntTVA/bIdbQlbbKozN/OlhATgamFsIwgln/8dbI6
0kweebsOsmopvBWrusoTO9/1AcZTWMcqgXEqir+DJGlJMaSXEf+YHfbyLjvcHYGkzyU245Gpgf/u
XD/TjX1dBK0b2L//+csBnkQiInDfKxZSmE9dSRNs8Cz8t9koJ6XXbivwkUGTnC0IAZmjbCWTFw4X
eSTCS1S7lrpisQW9k0mSSeQp9fkIru+maikmx4Rmf3oI9S27yku5Fph/NA8ovFhyKX8byu3YynlP
gqG95LF1yAGVDGp7AOrBy+/voitj+GpmuyKXd+lMb02SXeA0gYtM7kbUXc+/GbQK9Vem3MKZbAlW
a0tbxpQzHfGPjDHLLO5S7aUJ0sfRvsI3eydX6r7SraMjtX8nCOJ9/rEvHTo6mQIAJhDZS4xH39dG
UFhkGIUSn4V2+Cypt119pTdbak5vhlvL8/1mmgmUhOzbWvSZy7GPikb4JVpJ/uBU43XNULm2668C
kSnZ/UFl6B0r0Ukbwyu16G/LNrg3uGH15FCkxRer8e8aMFVt/KuU0w0q9KUN+O7h7MWdi/5EmOf+
gN/fEO1Duzv4UYT0h4SsDzbDebyRVhoXYp2NRDyvHPjBSnyyLArAtBWC+JkUv4la+Ja+Qxl3Y7Jz
6esySIAYitMdPVQRB9+F1LhOy6oZ8TUCGjxZOoSRFlIXPFE4ZP98H71fafFx0ZgOs7glWxSClkKq
zjG7vWrgv2lsvLpLsfvdSkuWWhJQEwwlK/UFornYngwKzoHMFU2kMoRw8IS93Oc/bo3V4YhiLcNl
TPkN7m0RvPWshD6ViPkjyaeAGRdqvDOU7hCrzrFC6Mj+M05vJlj5BNOXuxk0wOfPcHHH0B8hPtKq
4lk+fsohImdzYjwjRAQO0M0ZlW4vwVT4fJlL54DG/v9fZrFjuq7I20zDyUaA47vwd5e8QNoG6H2I
NhkvF/JcIYCO/iUWaoA1FmeuzoKwby1E/QURQygGWTBb0ko6SNptS+Nc2GA4/4VpmwC2cAkj9sfg
egVrczqEkMceaf0o6691E+6SUCGaumstyl+lqPWcIN9JvX5We/vL52/3Us8PzCTxj6Yufy2zAHR6
/dqPTH5yjfI1gkcwqYQOZ5/Wpdt9xczhKS7/1En62DjDt8zSOzrV7hCNvyVpuqYj9RLqyfdQtTdq
nwufgjST7hKwI8iYS1oOZpxWlY8U3CksoNyZHm3pJmVUW8XGl2T4ZsW+21T9P97SQuGFJF5BE5v6
erGlE7+jCxPjlKE6/UG3XlRi/ZT/c3IT5B+wFNSFtL8RW/94cIxYHn1JB+/dNE/d8OS0eCPJ3xJ9
g2a0Pjgsg1wH+0nUr0sMyyRpSJKoSudBm3QbqXbL4id8sXK8rcqtn3ShKSHagMQcU5SpK7hiYSvl
YM8VVp5TfCenTGqD7mZ0fJyXfnUWjbPCcdvoRYVd+vkGXl8oLAwyxRSqePDFFi8z16xq9HtcC7rS
B1ICF3x2XD09pJvtxQvvk0oAKzNmjMgBLdFwvZyrQa+imF4oV/Hoo1rwvSkeYe/U2dY0an2jMAzA
tw0NA8FNWgqG1AVoQ2N2qLETB0myX1o2wQmSXLs7RVnlavGWHPylBU1qOgOcn/CdEG/53bVMg11t
5oQFx+TVDu5H80cQeqgpmi1U65fPv9ilvQJqGGIGuAKB6BI9l3eLac6sj2lmtxgpfn+t/Uen+5W1
5yQ5VMkOifa8+/H5gutQ8jZDADP9/zg7r+W4lSxdv0rHvkcPvJmYngugLKvonagbBCVKcAnv8fTn
A6fPaZUJ1um52bEVpJRAInPlyrV+A3+ea+TREgklgd0BjO2FXn5Ew0OLn4aMobG/8TPEa8PftX8h
yTmzUmY1pHkjAPHnZnL4grHRNSI1A/wk4hr6IO6rw0yo9tfatEUy8+u3O5MKIBBNnkyVlrSdYtHh
aOUoOUVR4U+i2KObOck6MyP8XquNmXKpiwHkUXE3jOVk2Ls0am+G606/+988A3Bdsjo6gyexpkll
O1UDtO7D6KFv9t3gr8NUXluRvzbU1J2cZCUX1koekx2sg8hVL7E4z4QBdCEhM81VKuSSjxawLlGH
rOK4XVRZ5pbiR1O8hOXDBPHq6zc992nnhhTnBLcjemWHk53plaaU/oQ9RmV7QZ1uK+1ZMZNVmuWr
vH78erAzFxT0FfiooG6oP57QDPwhiwYj1ZDRryxPBXwTKPeDDxy7vjfLu3QC5eC/5TZFieANedRs
Spd91i9V+6fKF+g3vfOmqxdhwac1UZ6KqIuvwSyEe5wlJb2RtYnocG0wPpS8f0AbapUGH3Zi7Xww
dEVb04BGM9t+GanEfT0lZwLVwdhH898HY10oI0FYZHM7sllbXQ2J7llpitWAHFUgLlFUz4+IMRrl
GVhsx7Be35qKsvXhrRkj+RHdIu7vbpRjbtftjbpzm1y+cKSdHxHcKUwWDDqOE2ut0u3OQb1yoUN3
4gNP7XM4TusOBlaK9rc/XCivnImPzOm/xjsKIGMcV7VZ4YEyCSJFp3mmI6MjMGEWGS/zj5DK/pC9
f/0dzx0ClJMVJDARLSVFOYqRDUnvhF4n4V41Npn2Iy20rewnnlH9lDRt1ZtLQ55guKqbCwOfW73a
nGrTvmQJHzOidIE+kYSV1UIlhZThOQ+FjD7cb9FDDSxwwxAdDV9ClLAWfnipunHu22qf9cT51nRC
bFdrUceUiRm9iF1TvGTKc+i8orXRiJtYu7R2z1SVsNWjoIjyFQheoFFH4arqbCtTs3bRFbcOguU9
l/ta+R5qS5Fv02HtZ7ysGXpq962iir/WkptR216Y8XPri2+N+S0QYhLEo/XVJ1osIz8Fv3G4q1TF
iwCqTiGifC+J6oNT02HBPZgmjpyghH15fiBkwhS8UQrX3NhtBbEJlvF4YdmfOzJmANesrT93Xo/m
RghkcP2CNCRSnuabRRK39KoVRDUu+aKeKajxGXTKKnMqTuZ/dK9UQinIOlqYi54U/PesJYQfaJxA
VqCaTsMO5EkqPwz9hcvdmRLvPC5aodyeKZ1+ni9/ZFpOpNbREHAqAnxs87UxETyQOduoPYS1q/at
/WlAss/XkvydEmMerchTnCeHDr58FZqLS3e6T9jZYcGN5yFPn50EzgC0qygxzEyPuPnEV1mnuEpw
hw6gK0lPvf9Sq/vRVF2hYdO+6ZpnkD+BBDIHWNC1Na1b+b5o71+6PHWHYWWma7loXC260ceLdcGz
m5SCM3gTEGskVoe7RgJeKHV90C7UdDcECzww23zyCiXci0zeRNadCpmydn6YzrTqkGIV9q7GP8bv
vQzntGJlX0RbzCOeTBw1SgWdTW7Ex3ePhvuVjgMC6c3cW+61vTmU+4FwDVOodrM43cryTaA8V+Bk
YiN1Yym9EoB0zcm5cACfTTdZwvO9FV12TB4PJ6cOVVNwZWFyAmyxgnohBz19uIckTAHi1m6gTwtD
Sjybo7JVKle7KoILO/ckCaNKiekiZ/Hsyset8/ARQiOjMZSOzQKuILgHxs2IGHriyXQILtyiT993
HgzHCWoRBAss2Q8HGwMQtiWmKIssXEgU0ZRXp/5V+lfO6CpiCSOlBvzZu4lOK0y+MNmfR/3Bdz8a
XDscXI2GMMApnTdVrtro/gmo8axCWy368HGyrqfQo2TrVcy2tEImOZKve3tZCFcT97LtTZsREp3c
vjUx4PAAoioXLB9zvdzLfqhJ6EV2jAyjskGBaqWGd8V0WzZPiXPfytBYAODlpep2+ZOspS524l5K
TpCFwtOmwgNeq6TLwFoK+01vZbck1TYwauo1N3hibkK7BF+9QpU26D4iADdGYmFPgWWA28b0DjdN
eluDDvr6rDk5apgvYuysimsQZ46PGqyPUynKmgbf7edZrm22MszGBVgCWuUIWBPnUnP59ZinbUr4
maQSNOrJoZBFOlohQpLaOIZ+sZgrlLMk0ewMAULDLRCZoF6WJ99jmPVj8BYaFy5eZ96X3hRvTG8c
oy/naOgsTZzRye1PBydFA3luPunOb0nTXcujZ9Eml+BK80l1tCAPBjxakHJWcXGPnHqRk0lEyNya
jeHNttoZfw4kbLfZFjoC/Ai1XZjmkxg4TzNGZnO9hyzimP7iiCDjHOVdCyNyrWCX5iYkBFYdqjGz
AY6s/hZMvjGLJ/RYBc3uGEO/LC/lM2fn/I/nOLqCVPJQOLnGc/gT2iMtBkD40RR9txxlHBCkAQTx
tCguhLxP7NrxxAMCmS8gDofnccwba00us8hsFl351tSPFSzc5MkX3qg/Svbabn91pK/cvuImWhjr
2nd9+BDDKinXcCJmFTvrUpHq9DTng1BUmdVDqBlxUh4FJ6eYHCTBKRoNK6XaWNbGGXdmhRb3t2ID
RaiO3SRw0WukYp42C82+qeRFHrn2a67tjbXV46DhlR9G7zn+gya2X6+Xz2voyYz96/E+byB/JD95
hdFyF1H2icNFOUFUWCWpW93FwqtuqxHx8NVQLmObfblP9zIYmlpnx+6mfDNl230GrQuKWAdFZxkq
IAC8DQAAp79XLvFbP2G1Jw9KrIK8AKwKkcfDeUzjWPiTwjwqo760mbUQRwtkvV6mJP2IA4SB7SHd
OnDUJktBcaBaDr26FQ5cjL6vvuHJ4+LB7rb+7ypO1lPxivnHsuzI9A3pNjF/GzJqStZG0EY1r4uo
pIe/iGR7Y/f5xhBY52Lrw00AX2bVWWV+tgFAtLWMe3IAdBS+N91EL+Qbhk918ZyU+l0kyyvgbkkF
F64Vm0ZS3p20mg14VR6xeUHlpBzNXdg+x9mTaW7jkDTOuNbTNQazbiLtQzQLWsR5fPkukH+32l3E
QgbfkZjvtZhfpLzKuZjk1vQc5slKaNVWEwB5cIfkQPp6mZjnworymSQDvaCicRRCDccPhiFXOTLm
p1zV78GuvDf6VYGBBafjLm43E1hf9P7UjWICa6Mzs+wHTw/QofeQjSrVK6X2nPZui0W7HCduqGDC
kX2wwJeGsYpIuqstu0+7V66b7yngd2LT0uF4/m3u/b0k3SA0Fg9epSPWvqDYoxrrIt4VzS2Uc+xb
xINyU66cu7AAZdy+IKjbXeJ4micZ77yVAXyT2c74xuO9opdSH2il3izGNl9m39rszsbQ6UdwK73V
7JLWij3z3aeyNLCo7lN7p1RbRV/qYlOCBWlvrGZrmC9h/k3AdYkaBPi8ul7oQ+EWNK/LtZQtx0D1
qowyRgOEY+uEqFQs80lZkM9M+gpZV9hGL6GxsmrNxdUveARbYtxa8Uff77L2JnC89Dkt3lSn9xKl
XJXBjeEbXpgQAmkFgVi51fz1gDWRGgSLvP0AwLiPgkvthnMTBToDIOosD3BCMR1lNfdtFQIodlgL
KnJsyWA5OyW7Wf0dDPGFQ+/ccJTIybXpR3FpOrqJJKmmxJKVUboOhyWHe96am9mHObF+azF9seQS
+N04c76DdkJ7j/YXTcmj7N7pklDqZQETArrrWHyfNeVnO76vN92lUY4i3oDJeEnnkSpISPTRnf00
fB+V6lKycnLDZ1XPQiFI1YJzOik8pIg8BIWYoYrtc4FEsYNA2UQYHShNK8mwS6cnJ7jtZpVcjnFl
RFlt6G8AeSz1iotcc6ljfi5TpJ5LhogSN9Ixx7ajDjqesZHh8MktnODSq/aVhFVbZv8Q8bewUxdc
KgNfWZSO4vnN/deTflpyQ6CaY4bGBAkUfLmjb+uTNEPB06g59FDVyd1mlOKsHqz6v31AEiLE+wU4
QV49fj3ymYyJ+g9Qchn54lPvwLZ30i6OKdTaEWkwhE0VEfxEyzxTK738w1kY7aVO7tmXpcnEzuEr
U2g8WmLJ2KbkUXG9qCsLnZLnWbpuNjWfc9XZkGkud7EFXL9rLizuc1+ZygFFewIqokTH2IzIzicZ
G2NeN3ktjA8huWP9PM+zFT/Jza0dIj0ngaF0Ik9KLhWPz9yNP0G6AENQZqDgdphMmKNhDhTocUp0
fDfpbsVcZcLGyOi+G1Z56VXPXAegBFNhcky6opwch6MV2FPaSQwBIAZ6b1XpRi1XhjJ5SXY7qwDW
NVZPFpxcTOK+XlLnvi8fFbAGIHQsBoyjkUViOX3rWNUCOwzP7L7P1rXWjAEPXwgmn3L+yvdZzf/C
uHM6cJSsHYx7lC7keqW2yDpyA8cPt68+Gn2v9GvH+N6ieeFPDch/341QxEBsMMDP+uvhzwTO2X+D
/hPxjH77USGx6ZWqz6mI0oM2t82ob4r+bRbc+HqUI/ooyCKNVYuIAlorM8/omAiWJVFGFGmIFPrL
2D4YVEQTbrBhnC06vV05MQU4PB7V5nY2QM2CYNUMNiTohwvPoZ1MNkAM9hCQc26dVE4Pl5eQIKYo
I6ZDJmWFGA8BHQsso3rNydbt+n4uunWGWzm6O9jcwwxp0V/S4zmNXTwCVtYz54P1fdyKN/w8t4St
F4uZSaXh7DSTAMoUxcaIvA9h7raIriZxQZ/0dBcfjnrUzkxMpUqi2UNtFljBZRlNZcxf9Q045X1Z
ZBeqCGc20yxFCxiFMjiHw2f9+o+rkmInaRomyFH6UYiiD9ekSvE6JGtqYWP27FX15M5UyJD06t//
xLNAHZBnuDW0oY4ukUY71EQr2oWTc2Vi/REDvELcuVXTfVZg6QhOf8aV6SzBGETmbHZqTumFOHaa
ZpHy/ushjrdVUkRFGBsw1mU5WJTQ+jrY+zJ0HnWC4z2B/3IuLe3TnQyFBTwCJ7FJYdGaf/7HlJdd
2WSaMpaLUsmXSQBo0JQXsdZsrVJazg4dBVLEhYQXt6EjIict2j67g9e/CWUoqpfEVM/c5WfmJ1Z0
rPS5zXkU1sh7+qQKh3LRGSH9iNxtECf8IUD3ZuggBjUgQ67HATKURrcyLWk5n6OzqaFpNcvSQDAh
ve2BFbWYG9oDAi+mBtDyNm/7nVW4IFkX1Im+XjqnshpQUWZ4NnpZaIVR7zucwrS37VEZGyzahngJ
Rw8ZcFR1KTzMLrmODTlTD9wK3XzVbpfB1LpCvptNraNt1r7r003LkWE3T0One2V7FQfI9kBtmKs3
VRhemUm/DNRyK9nVpfA6h63DM4QHpxk3oyW4Rxyf0WVbV2pnYeWWJd99snlUcdwet0p85GZ1bZjb
E/ZiPc8l2ks58emJDd4fdBu3PYpp8A0OJw3L3taUtJJ1Rxybk8BZYz6ZDK8o1mqK/LQWLKesXZn1
hZB2ppB+OPLRErO6qaWdW5WLaERdAuHjWbV91mqcR7f0Kzvl7clC+VNUg71GZ9j6+HrJnDbi5u7J
DJgF2H/GUqE1tUpqqq5YaD3Usfk6AMgzc/pV3iYbmWKiTi29ScZ1gsS28XRh9NO5Z/RZLJGMBaj1
McmjS/Ist2KVqC6Zq3raGHcSVPk5C4+T69bf2NRhagQbvh72NLgdjqoffnFRQ8w0R6Wgh8BXbq/r
X2wRxai3Ik+QEroAWz+T/R4OdxTYgAUPWqHxkpMaImmmuWOIgnuEh4HpdfgGss5mk7Ig4TP7zzNu
6evXPf+NP9MWeOwmyKjD9y3jbJLYAvjRcXet4yc1WMlJuhDC9uBzh4aAQ2RgHOHvZarGFwafJ/Nw
a/P2fwx+dMdqojGGnTixwOi2KKApEIFOtWvHp7edSlRJiObzZ8bc+ErU+gZJgiu7QoGjvBQezxzq
PApwMAuSKETN4/KsFURJ1DXj7OmZeKDD2+k5nzr8e7JNH+VugKRuWhMKL0GkTm/dwDnUWZkU/wwA
LEcLYA58mj5hWzIF5bqafk0hQhaAMuEJXSjxnlnZXO3m6zTGS3O+evilQyvHwS1uMCyxEAqJKm8s
0X5p6XoVawqbV8n048LnPY3cHJB4IdAXJllBa+xwRLOwghIf5RxSwbAyyEMgaK6H7mYw9I05Vq4x
UAejkR6u8s5+/nrwM287Y2upOZEOz2LSh2Onla+kgBYy9MiCTSHa69B3sYEIkUTq8+j3UP36erwz
S5mWEh+Sdj1MqOPeUqqrItBSZKdksl95xH8hqC4c4Z9f6Gi7ABeE5oLaKOjB435dz5EQ2xmmO5I+
rEYNeenYuA4z4xpS32oUr0i1b/Adhd5qP88OcmZqP0ZDTW0y/+Ho3UeZBBOtJ1Nf+Im5CBzrsbNv
Ajt5SwyECNppNYbOk993P1rc6726jDeG0VWujW/UAhzOKoqlAHVw9b4Lf349e6cCCWh48m4sy7lH
Ajbz8HNpqTZTyPCRkQAVTU26Cf3gsSqjK7PvdpW4HfvOtRWsDYd0PzNg5qAITWVdm82u4H5hqfWF
2T5zrZublEC96NUoc8Ph8JFiDEMB5mGtMwYsV0rXYiDTHjNX6zmFsXCB9IWeA12sOAPin7sh1aB0
VNeBfElm+1x0OniWozzE10M1VGAdoeFBnjuQsOXhW42qgRmKvek3u4CoGHUo+gcX4TjnVvbMWGEH
81+AfYfzQNqK1ICI8kWDh8mYBis961d9h8aDtJk7xrmOW+hbHhhkudpniM6GYjXJwaUPMm/Z4+VP
Qw8opUKtyTSOQmU+wOGdxjEDGQWJ0djR4qR0nmC/YXxavRRm506mTD0Bn3PEDIdhc2GVnnsCYpmO
bvKMpTgGDweTUKahRiW0l28t7vIKxhSzw++IYR7yHp6PF7SB9Kiw0BvaGJhSf/0AZw4LIgtMv5le
DnJy/lR/XIOUVI8MLTHYjSHNYw1OfWtsYu4KTVxcGOrs8ueiibXUbF9GTDscK5TirLX6NFtEoYnX
SLdUHcQoaayRZ9PJmG80td54jRzRCRPuYNyBvXV79f3ffWVKOMBXdOSwPmmWh4/RV1LRYP2QLXxV
3lp2uHZwjEVciVPswvo6rV3g2kflZNasgFZ6XAOdCjlGXxb+jK/LrhjtGyhl1471IfxdjaaVrMV3
fZf++4AZRuX4RwmXPjU8zsP347im3dYoGOrYcIv1YY2FwY4mUipdtWl05WSVlzndOs7Spd9E15pk
bCME6b6e5DPhl9UEBH+WgoHOdXy/zpPAyroJqqQ0KIs2+4hrY8t1aKHRjMyMik4iu318sBWx1aZk
iSeFpMjrFlFrW0ybPEpfLzzQafIPf5kdNgvUzWzy+Xj/Y6VnGJNKmYx6iFO3VyQZCzRx4CTqnxXp
utJZ/RkVaWxMRnn99dinm4yhaSHNWuImJ9FRrI3GKsdaQgUmwfLuFbIU584qQ2TyoruvRzq34thc
8DtR30HE6ihHqdHPKsrZTCkK6y16CK+ZNf7O4JW0dYfFgWVHy37KL/VwzxwmvOAfw2qHc0unLkS1
lYUOHqakSlFcpWpy09tVAvygWnROvfflYNfbOsttWH39zqcUOgIX7RQy0Bmjf3Kdjw01Vo0KU5mi
2ZZNsU3H/AfA/ZXkZz+RsNsYLPL4OlHDN6VBVSiJdlVe7ScTlTRXFN/bPH34+olOM0UeCOsTUo/Z
bsQ+WmqxqCtljIjk4VBdKePOaZEHEli2U5ruZDS6feNCbD373f8Ycf75H4s7RxDaLAuAOGp5g4Xd
k2SJF6n62ftArEV8HVRkPtb/akf9a9Djql07gvbKJ16zNhcRdPgoHddjQvMXbTzJKrwuilZNHF7b
TnDhdc9/clYcZybNUo6vw/ftksSw/C4E/yOGtZlDu6ibfZmCMolsV1LMqyTNVkKtvLrIb0uKqJY1
LrTiBczGRy66G24tj1puXAi9n8Zhh/nEbN/INqe5SAg+3ui2MSS+5MOxGwxpH0RdiDy6J3zzLiic
wiuyOltPEVCRHAte0r+odLalv6/gejlqsJiq4DUKzHZh+vnsapE/11NrerEhtqh9fUyx5I1qfQuF
6OvleuZg/nSd/JTUpG12XGO3S4QXpYxevQNEerCfi9Zt7HUA7tZKae70P4qhubEUjKV2STCuYxq0
InR+XHiK07vd4VMcnVth0uRQUblfwdxa8r3cb/W9b4BVTqBVYYBnRdMy1sWNHMSXIsi5AD1XKuDh
0tHAdPJwOSXWYIsyx6+4dOu8WiNT/buVRxqUQX4btGLba86ql+2lHNQULYZXX3ZWIeKL9bOiQWHL
LsSPs/F0PjpNCMEmRgRHYXxQshqQPnZ7lQBux2AiAeaspuG6DIheTvEkKueub+2Qpkv477Ln5tIY
KgRIodgKEfUoeo165JhhS0oYyNgM2LLk6kV9NRnNyknqG83Owwu5wrlwiRaBQhmZCjjVhMPZV+Xe
0ipbo7c1aLd1WKxys330DeNasseNNI4P6Jduv15s8w3jeKP+OeTRiQxeRLNGqvzIW7L34nDVIqgb
YJ2AkskK1aMLU3qmKDeXG+FTzz1a3D2OUl8a30NROwpV+MDYotbqTrgMyp2yw/ED6IpSLZI6dzEi
+V2l/P+Iun4Y9peu+/qZHGjWcINFSwMTuZOj1260sU9V7NUXBsZcQmvXlhRfdzkg6t6MNkLjEtim
5GXipW2iTVyEb6PWvlJOvbVGun+hpPwsZYrlEe0wv9LLRVIK4O/29GKJcmVpje0WXfQtNr4NKkii
ol11Y/8t0wb4yKkNFlQf94UFEM2qwychYg2UUkbHZ6j2cayvRdp7WiE2RmHcYb04uF9/9FM1Kxg4
c8Gfk5lT40REznd0q+8HMV9Awu/X0WS92HG6NmsHn1bZbl3LB95mj29x1+yUoN8krbrs1GBbh2IC
963XXvxQNCkiMGRVvlJ6m7QPNvLQX8gXTwMy8AV5psTwofhKx8ebH02FKiUYoIzauK7lGlWp5GEK
tVuRVdCP5fpb9kNSSgRVk9/BWP4wteB91LCfji45kJ/szflJUEbgWCBnJok93JuRaBvdLngSq3cW
ZdVuG029xbzRldvSK/Edqn3/wil6sjfnIWF3cqxziznRTlZ9P+y6DC11H+4H9wE/r1Zp16wSO96Y
zqW5PveCIFRmMimyhoDtD18wVu0pizoZ3WHle0oDdCgbuo4vTnPbvffNhZLefI4chB1eDXUXDhqG
mrExh4N1+GmWUYm3jKa+6Cjohm3jSnm9/Hqdnx4f8zC0OFDs4q3wEzocpjZ6xRBRkSxGLGySpgHJ
CeQJno4muodM0TexCiVpSq5rRXn8HPs/fg7/GfzK7/7nZer//i/+/DMvxioKwuboj/+9/pXfvKe/
6v+a/9b/+63Dv/Pf14+rpy9/YbN8WB7/wsE/yLD/fKzFe/N+8Idl1kTNeN/+qsaHX3Urms/BeYH5
N/9/f/i3X5//ytNY/PrHXz/zNmvmfy2I8uyvf/5o+/GPvz5XzH/8+e//84fzFPzjr8e2ijL+7+Sv
/Hqvm3/8JRna3zkSoPGwJpC3BJz119/6X//zI/vvXBXnOzyceazcZqZklldN+I+/zL+DydDpLtjU
btid3LfqvJ1/ovwdhhd1NVBB5DHkoepf//fZDj7evz7m37I2vcshZdT8u5+p379WrESdBjSKTEfl
cAnJsq+WEfpbrpkH4sWKHPsWA6QU2lWCcroaWsOGpvhwpw92vsZ7zFyXmBLgPJPhWWj7dvqU6JW/
bjvAMVPvl5tSBPVSQxm0RSNxQsoVDqh0pUtWfV1VU3fFYyj7NPBNSCLFjwAHwmWJqsZ13aX6ZhKF
/jPW4/gaz3sLKEiabWwzzF+CSvHvainRd3bTdk+6hVnSMElindi9tBIi9a8TM5A3le+IVQUdWnXl
qgQqNRHChIEIrhtrFVm5gcQYgq7ltIsLM92FeaN5gqbOu9Q5Yqs7mfkRlfr0qx5UZa856eR1Xaqu
tZEEv2rxXcGmF5O9rrfkehEYavBsjpMI3WIkiLSGpLiTFA3LBJW+taEXwVU9F4iBW4TFTo4m/TXr
YnNrZtJIeWCGJfRqIvAdK3UyL2NcF1ZdbXx/HLZTXLfvgzoom4R8bF/nqv8Ex7+81mNdplaITPJi
KGVy2UFy1qKiDLOy4qB41MZMUN4UlbrODNN/yTUzv4e83r/IcqOtJzNK9naiWJs6MjNULXkHJ1Ga
9WjZ6d4uhbbVpzqjeNP2Cd2eEFtIc4h2gapHW9VP1Q3mKzZ+ZZWNoSXg9GUvBNaKwyitRqfhtAhD
67pvlXxbtWV90ylRcpM0o7wtTKu7ktTUemMigm3bB+I2zxUQR4YUPKujTjY4KnrlCqvLHqOsHX7m
pdY8BkUzZF7eoDtoVRMd9TIzOaZ9ASEtRYzSGGt1ZaWFgVFWYv7q4FHgiYPO/S6KLHnX5GmwLHO+
imWIEFX+UTNeZXC399Ngj8vALORXEIyOa08m1rvgsbYR/JdliWLPCgCtsreHIl9iAGyvRD/2e6OV
jdXQGspPRa7iTalm3ZOUACeth3rwxqjGnIkK4C3OmfmNPmB9OmmpA6PL8ClETc5ey3ua0FmrjtTt
MmwkClxyLAfFd5q6wVVm9g0q6L2yHvN24mxEKefKL0v/Rcqa8BXIAQiizHfib4Jlt2/oy0CXm0jr
wFJQYy1i+wZ3KqRLc8fCHmmQaLdrqlvV2Jcn1dC+dVwOXcepiluUpc2Pxoan4UtwDJsoFFfVkLS6
J+fCuWk7MXpGFMl8aSv9kAOluFOAoeAQmtjIAoI3nMiLXKOnHc91d/IXY1+ou0pP2jsAuuUtNvHJ
77rIxE8psXH5HMbyHbduEEY9DRGcbXTWD95Fplr5u9jQ/WdnlIet5nBLa3K/l9BiEOrdYOXa1sQj
40aaGvk9AsEAQr73lzSfhltVFxqC6Sqg9K4YPKXtJmirMz0rVabXsE7zZeg7TrgWTa2t0sEoQDkp
TnMj4WEMf24QAm8RTI2+o28QXsWOXLzJgdVSlW4abe/Tvfqe6qH4iTOUcxdnrN7K78a3yp8Bc6Zf
J17Xm2jo1X5crKtQhFdFk6MdP+XdTVxPauWa1OO22MkbD32Y1+auSnU/A16oJ1eKObD8g7bPPUPY
5q8pM5srC03q+6QootBV8zL3FzqZue45TdTfoaUXjjAAAzBEjSrG2X/XkjwJOMZuHKzkWq6rYN+n
FFbYW3rjACojDrldqdSA6xSne426GqBCU+c/ZLu0QQ6JuH83+0CvFn4dt9hV5EFnkvLrSuU5WaJ9
5L2ofrcTVSbSBXkldU27m5wC/JYzxqHXN6IK1lOih9uEaMetJ/TDeKHLZQcBxsw7Vy5l/QMVSweJ
jTSKd1WT6e+tImqB9mNoVtuulaidK9FUPmlY8+KpOU64WoPgltMbOe/HatmXolXdEgh36dldhHxA
pteheVVOabSW4w6dA7kU1n2TARaVBgDwnprFkvNcRtzKErfMRG9fJUYSTU9j0sn63eB0pf5sTxjX
KWy3zBs6Qas+7Arp2hlMYx8LHR+uuBw4UyQ/tOJ9OaYCOd4xmhA1iEJfX1uj36h3VtKVuOZEpbT1
o0RXrtEYZSYjc+rNudqN9k4URQ8NJkWBF7ROXQxu589m0Gn4nsaSjnxUIoS14jSdyBi1Lmdi685C
crYSQa9ca7pkdDu11nLYRGascUWRbCfVr8wgxEMjZBUAlrWGLkW7UmsDIt4QPcdKNdlrwxjyYVVp
ATjDTLPxw+tDP/neqg4hBi+14EOhUeLlhjIspTpPW9SPrRptSklCQyBin+0aAE3LonTUV6m1tKcw
6nTJdcLaelQquW480VjqXosT0ge/kQq80oBdj0ZLRA9j/V1KJgVdzzDI9lLVmc8l5l7PqHQlIz25
oH3ItMm+zu04fCnLwdkhVQeptML7xlQT+z2IgnbZ2ll3bdYqlMQihBTlitTRv3V0Pj405BdiGkty
uo4mSv9yWeOR4JtS+mIHkrqtaFU/2/SDdoJv8V6Cz2qXvdR295rZdTuMzekLaH5a3eIyNjw7nRUC
QC16eDCTZHZbP0/srYjtcZuUdfAy5aF1KwtRPgZ1V34I4KqmRwNO2mbZmK0T6BAPfNeZ7WUGerQE
TZzddtKYaGsqTTRGaJ/5u6as0ycbFKjlhoOWWZ5DLHzMpRHCdURVcJUQL2+y0Y7efRSyw1WIGD2l
Kdt4djR6pT6tkDdrlFNtZeHg8lQOOVe3scaAQ0qb6TYdjUa8sTkojXb4Jm4S1EDaFYwU6ZGe5Mx1
aeAH4jCQ7SwkxZZxqxm348A8u0nTcfXV0iR9AoMyvWLlka7HABgx3M+0+EaJnlNxmvpbRZWE72oa
7tnSOECINn1N+lWZYYGBiGiH2M2GBm6XGmXFQolbm/u4pTcYJsQ+1hvRiBBFpMdawe9N44pOrvkx
6pV9O2Qxtdywk9gM3OfXQa/K+7AkD1uM6CR7cFuMdUcIXEq9ob1PGtpdmtFXtxDXjUcRwwsmHTdo
LcdwWeNkjDZBaaAxk0v0TcC8BltLqnCWleP+rZNCX2DTRPKB3ZUVbTKrpqavDZMXoWOSu3kwGHta
bqAdNaXOXmxa+WuQHZ0MGlKz7+vKzEOXY0Pf9J14obrG9tSCjMwiKoItPIZ03aAhuY+bIlp3Spys
Ys7XJYlUvY3qYNxWkqz/0s2gfU+FbH+0al97ZCX5dQrdep/mvf0YT0G8broQczKhq4Y75SQjk277
+4jUsnatNuRwStALh0AbrKxEs1dklqCh/DJ+HbUi2/qBEm9B71lUqfLkzlSieJ2FTvEBwJzkM/an
bWWMeF34moz+rWLfhr4dr+RcN5f0ezsDzyDEPXGjMl79yQmftDLVF/n/oe7MluRksi39Kv0ClDEP
txDEQESOkjJTusEk5S9GZx4cnr4/kE5l1W+nuvtctszkBkRkDAS477322mtV7ddeU/RDo1XJL80r
Nb8XorxH79BDgiVVm1NeDAjtZMRtKk47B8MalfNAjHhYqnFFKhyPpmWl65F2DSEPokGf9wI1VP1S
2wb4U62mW9c7iYkWuKJTushgmrqVc5d3ft1NBfGPY12zoVgfs8IecI9VPColCx2oYnLuAVqtp6z2
qMhJlgBkyWAh52VCO/PqOFTClYLzxyn6VBk10EtrOUAhQtJ+11SfzQanL1vL40sr2/ZHBiErTPvZ
eV4WmvHE2LRXw5TWnxLIn4z233K1f6bQf0+0/39JkUlC/9d/TpHvvpMjD9+r7Pu/JcnbH/1Jks1/
ICC3dZwToW9K/FtZ80+SrDn/wAQcqJrqKp1mKLz8M0nWnX8AgiBeSSJMKRRW9UeWbP6DzJrZjIwb
zbLtof9BlrxXVT+SZKxOgHQRBtlIFDTioLHz78lyYkJqYFV4GzppBHVRWk+dYT4LKPS97qT3QzFO
D1Wrmb6pxN33VEvek1xLzkKF+bQJN/RXRbHie+Gl3q0Y1sBRYHssTvxJn2z9i9U4mE7ZxaOLbeGR
kkRxNLtLPasvmRvDXiSWz8UYX+dkXu8oFhHQW3oTQamucSr52szKcnDn2DzQQ+5GaEl4kZst321v
W46th2oSFZImRf9/qdGZNA/wvf/tvFBNgSu3dbNQUIcj+O/nBYAgWRyR3ttV8yh15103lmMBBnGx
lPELyhpLIA1b+lZrM3PaBYSxJj9BDHkY8RsKZc7hmKZviIfEfAN5TJ10b0nT3+VOkd1X7vQFq19E
CICla9e+FI0rowGNDced3007I+jKX1ukRQK3Q3cn7+VRtar6Xo+Rb0MB9DEVnIK2oOeC7D29s6sV
/kuto3rUpCNpuDoh9WghlORIiOyyoZG/yWbfUR5WLf/sIAlwl8r5qlWInq1pjBmzbR6FUp0H223v
VhURvnwtr3NcV0Eq4Dfl2gL8YU0p0u0jtq3Oq9PVLSlk9iOebfykY9ZEcq5qzgo0g4rvMi1fZJvi
7fQ45jILRNLcLfbwUs50/1YpTdpLDDZb5ZSmaBroZYE0g3xfbfdFYF6sr97T5Fbom7JqhsRtyKXl
TcDD5cVOtSN6W2NQpjLSKodXQU2tFBrCXM1wSnSiu8GYz1rm0ZOiLbqvz/M9HkjSl6smL9WEF7nS
RwOmu8fWKHXk8tPCH12UJ/TKKP25wwmoXrMVOWukIcZsPaNJ802NQdpzK5bHHmnhoHFjcSoWj4iA
tKIbu4clL+XD4IGpmEusIVWIvU0d37nN+qr1ahnm06yfR72/W/OuDQo1K4+NbqOxHNOKlJdRtrhe
6KorsOe8/qBv6lytWZR4bn+qtRUFBCp7wWRjDzkeya0Kv0NORcjyaKQNHaiiSgPFdPrtInjuWZqT
B7ew47tmRFZDynvdGfuT22Z0Y0x83xJf0XNp30YVpIsunxni3vqjm91nio1nu+yboLVL1ZcQEn1o
N12bi+MqndIfUMr09QVN8eJoZcaMGFrd0blnaGeSsi/61CU0CCB0iiHtt3FY0jMMlVuT+lpt11f6
dtZjO3TZFti4kUjs8lSb8b07sVYzkQYIYB5zTXshQlgvKN05wZRyOqe4bWia3jSm5CJPuIoNW8aA
ocxUNL6VIcxZGlMcYPeuHLQ1QZvMwMijWfRbtjQJYosefk2LCNO8UE5TnP705uyGbllNDPa2FI0T
YhD2S5PJEPZNf8yLtDlDk65u4zo6vtpn30ZRpsckVYH1ndg94Hiv+U47/OU1CZJUIid+5rQDpI+H
pLKTO7cHpFDINK593h/rjkYTw6weq8T73hnt9L2gNON7s2Le58W909YUK730OpfLeBYdHPQU89qk
1RSQJe2i0n8Q9YN97PTuaci8s16StdpjXp56ZURcwBm34EIsd3nRCF/JlevgmiIcprgOp1p5ngr3
OnpV6ddTFXma8K7WOHzWdaGE8fiIT/riF2JLlJUxMMqGV0TS2G9b52VRm2he0CgvMli9DakQcwGk
N2QmIB+59H50iC6U5nZRpzo9jfZTnVlvvVuZn7WOlcUcsSCP83DJoC7x9oXPny9Mje4Fxc/5StLz
0vbMSFNl3doUmbdlKdYHHCC/NKn6EKvLcjQTC4OyCilDQvlFGEC2xfzcCtXwFbW4tpjiqkPphM0m
KTGsvXcQ5hqJJr/YhkufP0jm4CLZUXeLGcxGdhR0xo9m7/i0VH2T4ATWkv4aZ2bMUk8xo/CMACOH
h95STzRBPMjeNi79cCQmQKrSgAa3eElQOnYbaGuthaOWDGRr3ZtIjflQ9wpVZxqIS9c5oZBQhVmq
jb45f2vrjsyewmncSfeQNBrFRUPz7cQYaO/QyyPTJTIQHnjvz1zMDy3Q8CVt77oMqK+dXe0IC1Ce
ktZ9TdUWLUtbe1IcecqV7rszwFnzOBxMAmbsXLw1ZpvSZai6p9bpr8BZtp/EcRcO8TvGLwNVyyma
q0w/FE1YTksbZca32osJk1N703xCHKYUU3ZZG/sezfYZzseknI1J/ISo8rB47q+FVfRYUdLxR39N
GpeaTU5XEoDBp3Yal9NkaqxjHoZ4hTPeW5ai37eOezDypb/P+lI7uXF5F/cWM1/bR1W79lEO8bnN
2w64SR0jXT5k6dqFJth30MgRURE1r0Ppdsp1rPA1hh9oLfpCG2lhhsOQL0FtaMNRxt2jMon5UmQj
UEojz1KfO6wpgFriYklhrhIKuw2sQrOs/bmylnOtNd+pdlSnWqrgyayMNfPWXDsq2kyLiHSxnnLK
ZKG1Vp+BdWYHKyfXmX/p64KzeuOrQ79NpCiouUqqRauw1Eiz5CroISvz89jWp7417IuRfVu4JTZD
JumbWvLNW2R6jaWdXntV2kdFxp91xdqCnexYi1JHDSueT6JEq2kelh96nGvEAwzYLWj3prWEq4Lp
cSmrNUTcSKeXwHNvPRBAzs3Xq/eYoOmkwMOxXpkeWlerfcXT0fYzsTrqJ7246h12nEbnfp8IUJBz
Sd/SZLq1ynhxJmv+lUztuewsoDUDUZIef5FoNpT3VNJ7ZcjAyBLrTjjoqfWIezkt53VhcrnX6666
r2HqBK2y+VJKs7haWVcHeEaxnBXxYUy4s9ycNIy7pYrAXMoV2LqoI9Kol57y0VFXgLrp/ne+dmbC
j6IYn/G4trIG08IpqSNj2xJD8SqWxg33Q7VM9EvWXZc6G1nm07vWMo4eZkt8dhxsovW9VDnlEgAk
7IYWP5TtHfdh6oc6ahUU0LwJEZeOTqhgf0BuD7jZeWxM87Lv0CD0uTSTv2ZDhau1KTCUyRoZXr1G
RQ3mzqyQsJwbr80I0cDYvt/+6vuWOmpvFXXo0KSKYT3BOYdPCrHUl57xlioWZVYnhkHdugelGCSi
SDqfcBt+f5AmYVVx5As916+FTnNJr85PRqaU9TnLh/zcrdbdeJ5Rcz8w69SA5lZ1Hqv8os76C7rH
w3FQWk74Nsxi/FLmmeFb0MR8TIBvthLLE2vAFO0DFM0v9KWXR9QR1ktbvVQVbkr7EHsLeL7hSexG
nB96VTXUqWJO4bRwIxhOmoV5OfawL5A2G8YMoAKRznIQ25E6NIHNjuTed/tJ0ca2WoN5WauoROg8
XFr77eOn+TiD+zGdNu5D1yHtmDpWynv5zvYTJaldE8d5DuFAu5g+Lk/sJ/19NzbdgdZBA0rpSKi4
nDyZqef9dA4oyfp0MiqBXbo9HqbbidaxgPXnUTiHfbek6fEEWnldhoKAY//2aFO+ueXkhZgp/jkh
FD5l6HXVX2mPsXZXun8JW74sybQeFU06kTtSV6kUrQocMXuFv/8CoqFxgXZC5htTBc4gvsClKNG8
7vdQtqL/vaWbw40k8QsFjydd1YpAc6YGjwfoq4nxLR5gKwsDGT0HSesey/eo3Ya8XgX8ZKKbfU/P
u0gYaU88sI+lqvHpRHZTcCOPufq4jQosL8eERiVop00t4qhD+NLnnlUCh2kq2oe4a7wDNzjrufWk
nhSxTNjqgkdFAGA1qMeCBr02d9EIUhXtW3J7dMdWRIyqkS6L4ZrZ/dd8IPZb8hmes7DMzWeaHKMd
yvM+G+y/+O8bh3kB/5I4IMC9a7YlQxvML85YUUvjx9nfvPo51WvrK83yps/LFxMx9/vSgjbTuRRL
7ATuYs/ifECWx7hfEgrWfmVYw/2KCkM652ibrOlZbA/ugzEuBlTC+NRqbh6UCMFUQ9X5tBv5+VLr
9/tQpOufLdSLlkmrfh+OwboPOJd38Hd4QqrIKbSTesZynl1v9e7buCsi+v3m+9Tu53uqN98UlYaG
tbbJofYHvFw376zy9vGs/anamsp7yhMaRm6EYx+PuiN63x2OCgTlvXOiT4rYVcuYcYbivTSL5tFK
1vp5dcun/XBrluJkDZRi9121sV+8qWyfzLQWT12lvu6Hu7RejjXlj1PtaeWbQUWkObZKXd26oWtu
M4WmmzPEzb/s7seW7YF9i4gJaJuGyv0P9ufux//29/sxdfHe4RRqR8eKL8gn4ePb2kNATHhovOFi
EASd7dkqT/Zgfves2LzB5m3VFPWovHz3VuWij6CTRnLOHbcEn90+BetV5qNIiayb0WjBLF6moUVS
rjPUW6W0ydko3IeYQBjkOo+6/iQVLEIzkVCkMx9bp2FZRSBf6Mvz0lsmzjXIjg3UJOtc+WJkdRrq
ZKnYWsYhTIQoz7o7EVthQlfMxRqQyaJRR/PVHDaomQHN1sUmYhfHpzjP0S6AAfMvQ7sqL7ndIjsE
56zRLe9c6TLUYvHszn0fxEsC+tCYyYiQhZuQ8tToPVh+lg3vlq00pxUi6ISSy0CechTisZUVWcSY
HAzJmj1Mw52uZrdlnh9xKjUGvx2KLKQHGlzX+GsQ4og527dx0xxqushe3MTH0nkKJxRt17lAy5T8
q3VGf5HEKUsKcjTI1aO2ALN5Je9Pc1yeKRnTNuPr1QBabokmyEYPWNb8Xi7IJFSqInxkJObQmNDo
kO8ADgXieh6elXUZNlw6Z6Nqr01ujLduGzj1KbyLDez3UHrweoXpPz43wmsvubvqJ6akz1IpmxDt
0B7wistznRVxo55W3RKlP9BSt1BjU+ELryPqlyYiP40znwFTL2aevQk8kIOhVfNzP633TmoatwIp
C2IdB53vHkm5LntKHUWeVwVfYj7wcKC21d/2gVIpXoMNFwRHDKNGuzQxQzgQz8Zs0SeS50gsrn3n
twsXxlpbSdRhpzdT76h0KltFOna3XrHb2ypWfBjMmB/ZCfiUGbUyGUjN/EyBsPBz6MVB7SH/pDje
5fctMxYQM8TPSlN+qmnShF1ThWpWNMD18cUtYcYUFZ+NnACnbvxPh1gCFNlIfEsLX8ztrfPF6G7t
9uFd2n8BvpyA+O1xksqn7X/RL8nZWeU9Ojr9GVZFCX6EpeLUeJ+nWfr7Tred17Xq/jLl3ZJRRxR9
PByVtXdwX51IcOxOBJ0c7pzSiCqFNM0hvr/ZQ1vccibM8PerQCPXNaJQJy010JkiVErCE8fhJ5cV
tFTF+7a4NOKp3Oj+bOG0XTWm7q86yIa2DWrcH8Za1pG1zUqF0vRhGSu2X2YV0fu0tYttpIi1CjIY
VH6s5L8mV5CoL1mIEGxHwX15t7b2yjrrjk2eBK055VcjLdRbUul6ZOecnexpjYFJ14qONxcBFkRr
sZiVBjKWSJ72nWGH1Xae1Xn5QTfrcR2pIcKWf006g2xwnH55RRD3sX21jTmJWg0FwHz64orhfbsc
PfQQLZ2ia64S3tcpegNIo39eDcCXsbYPXjGWMPF5A1dRUSqbg8mgdUVug9qnaDvq2UthW092SYlM
S9xzTrPVqdhmHjWrAiMxvEM/ZJ+8lputAUBLDeU13RIKpS0+6Yn9QLwTYtr83s9L4SfK+iN+0Qf1
MHXQZ2RdECLUzQGtroJTuOkNyrPWznCtRverEsOONs04iM2BAlI1fWlkY5/g1cIcAQa/jUMR/95K
XGq3ytLGwf6AVZNdJ1X53W2Wn9qAccLHANl5vrn2+ufYukXKlaFcPp4BvHHV06y4tALkK8ncV7MT
1E/mpQ/mb6YchtDI6fRZG80XxvAq4O74BEmUdLs4nFoDHMSuVD9Ps9O6jOaJkt6LwNTyKFUISbHV
gUAtOQAkLgTmBPBbtveD27/pU9qe9Wa5rpqzoPPTIgkq4mdFSYpb0+F26RkDtuJuG6WuYpxMztw0
Jt6B8l0bYBtJbdvOHmO9yG9EnWgVxjBp9IECtj2W12rqAHkTWE8B4p8GPbmcCI1y781RMx82SQ/O
SdtBPimfbA/GAv67txz/+RuCt2NU0D7nyvrapTGNz8xJ9BWavtH0Xci0YKkKC2RXn2VpfOuzsTl2
+EnUk44OPL06QVGs4JPxmlU4iODvoJuTGvGfV1rsoB9KELc5xWy8ST6ZzmuuKw28CCID4fZDJPg4
etHC61ER2e3VGr5am4WVufGwyxArM0nlv0qOXWy2UItwhGnS6pdWdAa6IvZwM+YG/M+CqibMSvp9
xeW8z85OmasHU2bvwixPFNqGW1yq/U30hXFUbBb8hZldHeWDaQ5K2Btkamo8A2xTEpupZc5cKBdT
DDbCSRorkIdoq+driWoSttaNv7SzE5pFah2mFW+SUoAYIF01B3y2W9eqXWCYzl8Jy7lWDJ96nZVl
AosNW1VFkjX5NtjA5XK1UR2fy7MY1EuaGvKWdSa8BCVhc98vBFGK5nEtWHl1FUjctxnwuLcMXrAv
XhqxXLSo9Cwt6rfSKVFImB2mrVhBflPLvmOwcjI7Ft5ZS9dQ336Paiw/CShHvjeAk5tdvR5ybQrF
ZCU3y8nSm25pUJ/MzexrApdp84uc+qPZg1HZGXSpdeGkG6ga4rBkZHdKjxmYkvOTADKNflpIO7RX
ywzqGmkx1wUFozs+0LagSl+WaER12x8m7mQb+Rwct5RjE4v2kIPqBeMwyNv+/aWWpYempsmoc7Nv
C2UwssP0Xo7EKY2jiFBX5TOZ21lIlp/eQm+xGH+lxlBCnavRA3bX5TZhfBdMGDT4InE+Z/BDfc1J
T/PcdD49vCczsaezndl3iseN3Yz8lLPSfpITy/KiD/gvO17A9aBEC5gmJbEBNvcquhDO8pXs5LEY
Ue5SswnpYZKNEmzVH2CXh6RJwtfm+NVdCV4m0FPTK56RL1/PMRyGwB0+N1sDaaNah3WxboUpvXNS
gl6Z8ftkcILnNY6wzgtpoEHppkSh3Vjfx5T6s9eqcWBtC86Yq2+pg4d33xVP6ZipaGCWc9Cl+R3q
N5TJYSsmojOjSSYCI6X257Y0WvY3nTsDtERnZhjuChNdVS4NIGuk3y8ijr/ojZRhG09XOGeIGc+s
Mke0XZly0BWKOUdeH6hGzPVAH6JXfHVqEuRZISA3WgcNJ5qQ0atC9g0o7UChjpp5ax9SZ8beN0tC
CLd2VA+AChaIVFTCm8ON/mEZZXdSejscNHT/G2qpB9u90hik4z/AaewalQXI+DG16XfP2Ek4VDwm
L3vGDwpR3bzL74aVVIKr62fV5m9qslgbzRHKEGJM8ybGNDlfW6AZ7uz1hgd4AKf3dY1N4DBOHL2Z
FaK6MeTZuWPRS/S/ZioM6Fi5rApOfdXdBeFaIJ1Dsq4/TaOPSX7m5Yi03K/9ql02v2xvTHo0/CGy
DEtXjf4ITdZbmVVo4qxuc+xQQ9iGfdepEnFsiGeQK+bYpLEQ53r6JVOM+NYQUR1XgYq+Zijudcka
71o65JyOd92neAqnWpg2BBe/p/1tTfwd/+/r3u/N/SGZooChNvNl/7sKWsDo/14bt6Vi9Lb6iVeO
BlAm08K+mvYrVgVJ7k2UzRR5hSUYLWJxzpA67MHvBumdIB1Wxw845gPL+tuxj1x9f8rHo38DcP7j
8/YHPtL+jxf427GPl99feX/e//zY/+u7fbz8x7v9d8f+z59g/4v/eCKkvdi+0KuVOl13oiyEpgZT
Xah06svYgSlWtkT5TVDTLPJ7dKnaaE5q6DEbxiI0/auccb1BgCNfpnerMZ7z1VruFKDHTybsGKVJ
16+JsPVwAGM5D6sef6kUI0QzT6kb+VW6yQTA34lj2lrq1dV5JYNemcKYque5L+6KviFMddacqrDt
fLVL6QWTpRmQXSmzgSNeUnuZqZOILkjXZfJTs2GCbFbtuIxqkG5/BHAWZPDXX/Naq6JRVzYJ69j+
qqjuS662DRyUKb4z1N7z9+NimT1/dIr1bJjeJ88TpBw0BkdEXL5J68HXJOv7c6725NzKcyXT1xn5
tWcPQW2gBuelMBvWuW4agza23Teb3hVYwC30cLXQXmIU6tSMVb3o27fRSLywXxs/01MVUGVQ3hSJ
o3GdiBddlz2rvQItdztOU9oYiEzLb8NaLy8ueLa5HXdneFidDac8447C6Ktcviq1+0XmRfXsteV8
P1sSp6xKds9LmzyvuZeGizPgm4ptKpYchffVnVQk6Bz9VdLVeOl7nJ4UdUDg1zI/sxR728XR3Qq1
JDLXyucqPuzfTK2SJkpXs/+9uypF2BXL07K6D+4aq6feUy6DlS/3/eJ8skaI/Tr1ki6FED0Zhecb
OmpXjQZzbSpzLfTs7JCOs/KlsPvnxOqy57Feuke9dX8WtLa/LXmvhDg7xCdlqsCs5zaiZmZ8mofY
voezgFYChDoQZkRtm+mvceCENbaZRpm3VGe16/KjMtgU8KiziaE7K1VVBulwtaSCcKSg9psrCL1Z
yGF9rUrdAbdTsbfXnUdqVmfH0unZ8/DR9ioqKIQYJz7iN+k6hGNTLt4Ms/yeOnbz2KEZ/cn1rEs7
NuvRLjqAaPgBAV3fQ5g5s3XGmk+/NDG0QhqQADvq85Ij1GkbVR10VWbckmaBoAED/S2fHT1wUjFf
a9iZr47ztJ96nVLopVxRFHfywX2bWha/iTLX/VRa6qeJb7VYxcy3K3oqWDaxD1B/2KbZV7UFd6/j
EiW7fPpKrwmypKaS3i/TXF62lSkYHPsvCuSnnMgymhvFeYO56Mzmm4LuUaSawHD7UXiVjl9bE9pE
/dCGqroaL7n31YIG+oatdX9VDSmDfXe14SlLS8qTkXVnnG3LN9dTDk3buZ9dHCAfLCuDQ74dn10a
IrlgitOgeKzoI/cmBLQfkiaExy717E9Wl5wJrPO3tRL6RQ5UwDfexIWO0vlgVdYQ2GBXYbJwO3TQ
wV/bbARIUesvRlnLBy2333O1mV7JqEYxq1tKRI0NeO1VdfhGeVFrt323mD8vaj+96CZ5dUkedfAS
llLCKdVXnd6+dZlVn+1OS0Ju7/x14B+xtFlc+tGYHoH4P6kVZQh1TrX7NbGy12H6y3Qc6dMQk9+8
UTQPSm782t+sQV7Ih+kI8W9lUlBRI34Fg2B2nkx4wYs0X4v8xUzj/mWQs7hmubzQMsPEqHLj9mnc
nSrqVcc5bygAVajk2HZn3JZtN6m/u/rsd9kEXzaT5UNnur9GsWqvmZlZJ5yF1HDfrdMGVR3T+J5p
FFE9q8XxF5pDJyUN3POQ3Kq4NR6cWv0JhdB9hUlDq4CDmYcxgeKpmfOa4E3sZ9Wc3NnM2K/qFFoi
Fq9rXcZ3tqv3dOwmZFVF6l7zBHjXKnT7uJ+AXG8b8vmhuu86lYR/uiw1er2OYyoHYx1Xfy2502JN
ObdeTXq3GH3UzXl+XFv9pYYAHBn0SkaKqI1oSjOPimOWQI7vVBiTvadS6ZVwEzokFB3iQrHiQurL
jZ8wFHV80uPqCN2fY13pgIH93t4f35+/b/13u8v2an97ilDAXX+/+N/+bn/2vzwsEs6crVWnuN0K
4iqFkn1rAJFjKmOY/rkVpyJVg/1g0s4dJYvCAhtXp0dl+xoor1VRkrS8M/nqnTdR2iXLr6NhGyB+
8k23rf2Y17oeduwsRvZWzuzAcyLYFbSNaVRp0q0QFCsqCz1gwhnfKT9RNaJ4ZvAu2gfAnz9bmSze
OmN1wmx70O75HsNW9XEkiXytgdjN2dhGrleah4Qg1V+23ZIaZZQaeht97GZ9IaL50UZR6ogy/FNT
OZhVZJIS8NiaaJIL56jP6RK5SUaJbSKdt5N1gcnackx648mL4xtcR4G1T9/Ax+Y9zLVj5emTH/s7
frztx+7+8cjGK4rkl/3zd2bD53KGtvT3TRTRAGRFi0hRnraRtVW/Pob9WD+V8jis8hGmjighG17c
yTUvVi+pBu4fZNbdsFTG7PzxhcelP7p1ppz0vai2DY4K672Q4xiktACqobFVOGmzWE9dwTqxVRzt
rd65b5Vb2VAFDmLyB0tf9kLYlN5lkwclZOM47AN2UlQWcyhLpLlqS9ta4gZQg2nknV1VnK2hNs6I
3AWekCJaLEtE+9bHoGSxiFh7X6rMc8L9SktzDjkJEV6gNY12oPsF/8MW2y61406d+mwrPzMM/9yi
o0q5GL0fs3IU/v7q6TjiDLuMKRPZQAPU/tL2fm9+vMuoUeI0kuL7fhHvQ7V6CtjZdlHvg4vKA1JJ
5aXZruT9mvbw3vLrZkoP0hnln4tameOf8To9NpagAWJduM7B/P8M9GrQdyeQFUi2smBTjZG1xsPv
LQc3dLzq0hu9C+rFtcqYDilLtUkvM+XdRqlODSmzQg2oWqkph3LQ80sPzEt5evj9Oi4x4u+t/Ri4
PwzA/eDfnuNuby1xwcE7KkNwgJbkaB+Wcfyzte+6fYa9nSQTr3MK5FpPUbjWzfHP1n7MzdUTxmCs
ukWPOsk+zWCXcvHyX/jVtFRthYPN4jZoFhWdudfxkrHbTh5NUQO4qfoQNWV2XjdSV2x3RI5L91pl
GMJYXtZExB0ezYvicbHlijvifw2th82MqqyUAr1Ru4qYionX16FmFclV6npyNdb+qdYSE6Zg39xU
oUFrqRXtIN4mfZiu+9A0etxQaqzfJKLyx0oo9rWHJHNdben83tp3Ybapobt9OgM2+9lW8iutYc41
Kx3nmmzDvrU/aGTlXYupLaoBDmS6IQtBynB4nJJQJBu0+lQbf9HQ1J6qVTWeiKkfsyF5n4eZ9hgV
bdbZy+ezQtX0sIo04UMPxc3K1PicZT1VuAkLh2XBX86o3+Vk0LK75u4lm0brVEyJ8miCnXOnoFZN
DCubHCG/7smrlOQHDSL2gV6t+Uoq1j2tlg68r80UJaG/nvMeFm49ZcXd3LrJ0RCme2xxs5pbjK3g
/RxkJrtPphDvlarR8qCVExQ1XadVwZ4eMlNxabCQ7nHf3Qf6i+7XoVBgu8FV6YacFoZqmh72QauV
9R4KKSxqltDVZK0xS/Wg26KGqdtUdKltncSo8mCoaAGG2RrmDagHfRmXdD67cfVgAOmfbW2iT3Bu
sCa2F9lgteMVN6X5r6E1RXnTlP4nJGwA1O24Gufwn5r08PHUeFjnIElEAZWq7W/KhrjuW32fjKcO
SL3aikhmLz9BSZ5PFikepEMG16ycqyGJY5wO3Ji2ODsUmkbNtVPtHnHtEZ+kqs2QD+3F7fdBlHCt
K3rm+oZZlht6CeZrBAUltUCxsqMyUudEpCANhfOQeF5yaTHK0Lr+q0fjawjOEukbqOL0untF9wuc
KwMHHdeUE5l2l93IFBwQjRBus1ihQYOPlN66uk9v2aC994Pm0lAKC2qrXEwqYF2qDXAJNMhNeZ18
q4v2K804xu33UGYUOah2wNiOIb8IGsCHRXr+sOE+26p7S4YMW27xprolK2bhyd/DWB3prs8jewRb
M6De08nL8jKhOwoIOvp4CRmBGEcl0sxZPzW2GzX/m7kzW24cybbsr/QPIA0zHK8ER1EUJWoKxQtM
UoQwz4M78PV3gZG3KjPKuspu90P3Q9JIRkriAMCPn7P32kk6/LrR+yQyglzpJW1+GC2O1r+ho+Pz
pYF+w/SYOm25JyrzVh/teHctLOwW0p+iK7W+lhiazkX4nxXH9Tlp1gKjXe/9qji0pvtr2XF9mJrV
sPEz57O8SkquJcevu15btpgpMxQkLOP+YIdzcF3WmcSiJiJCcnn+un5HGcv5df2+3rvexLYZOFiz
96zEKFjxVLy1DpdYvxRP119jLyWOMvp7b3DUluTpxIAUzS8qbPCkNmcKzVrDnNkXUidcl/ZxbgNj
nIuDhcR2TUMTuQQevNWsHEbROZpXowbqjcaS8XbWHnOjVTeFaxQFbIHvJKz3pFh2Pyc/UTc4EhWL
FvfKXjK+SeYdMugldHNZuH/d7XBA7B3CumZL4Rm4Lt+VNAoU3svSq0VbEYXO4Z9LrL9UkNcl/fqc
LIc9ajG5y+0UG/+1vrzWjQxnvsf5MCP1pZREcMaGCP5UhGAuVebKy3EF6WmHP+O6EF/rShORf9AP
MY2P2cb/HzUusqnl5rp+QGJUG6ef302CsVBgcmMsn8j1H7PGzUi4rhapBRSzzIoP/SLtGZebpFzk
P9eqhwrGPSTu/lrv6EsdVC1Sneu963PXh0bermutlnszdON2X479pYvbflu2PaZhaMY6w3buWp7R
rEaVbRlzIHuPlxVweT63WMqv967PNQVoXI/6mUOVf7jedD1LN7EJw6+HWihoUE/ot5qeKd/GVnmP
pM9bo0iat2XUnK/lyz8L8xS5e5Zkt7lhXkpfV0E8xNjGa/0OQOJMF8AEQMLuLorS8c6drW/SV8bR
HAUXJ9Q8nSYuA0P3wB46D0KoRuyIW0LRD02/DHJteqrFuAqxG74ZQHvilCuPZFR26IRiVBb1gqFU
nJ+uN3BWbz27wYEqSrVJosa6r+uWxh9bDsLe2UQtGsPrPd3nzxmeZTIn7Ow72aDdEh06EJwzQCps
uZ8t+xvsJ85ZK8HV3BTxCWX16+R7+b7D632b6uGSqme9CtQaw+xvZChxjzfVltQHfMcIS1eWPSqQ
eY1kXg72CtE2dazj3UWKHETRUjqLJVZTJl9wAPZjQvcZPXV8b6boeVGu+DcZi+VKGuFGF9q3gs37
XqRNsTN0o1sh/0zOo+yzS2Vnz1nOJRZBGHijfHo0BJhA3MeiWSNHFbctjvxfN6ZVfLfdChZC1axU
AjE51md67cP0kLHKdAirX4dw4AJWMtbyS/OpLZz2WzvV2qpy/TZQNhArvdNoXw4ynHaJkuOj6vz3
KU6H2+ujTA7hri+YtYkoCtxs9r6ZnZ+sc4NMAgvT9reAg1E+mL5017pWrZw04dJXG/relPei85AH
59NrHoXaS1kPiql66N1eH2JG2Jmp71040NKntKjXNk7QF5tAF1/TWkYltrlrTNyayTCph95nEDT2
9b4RXhRUXDuDiAi6U1EaxgO5bB8aIIBIL/pHYHEIgjNvfHacuNhQ+HinfHD9Q6VfKDfr8y9rV6Ez
qK/cWp34PQ8zniO2crisR/zxgcodtAqTsSd9Mj3mU5HdTmV/18fJJV9q7SxH8O3butqqUldnL2dQ
K+tk+p6ST7SqpvklyxhhOVI1L7mf3xbYcB+wiDUvUd9iRzKHJyWSw9g6w4kkl2hbxVyrKg1DugHc
494c+vR2mvRTpT21hk3H2s3TDS5v4ybJMpwhtTNvpvyJJdF6HtFiUR25OqReOn+1W5pHmPLi6HPE
bLPBXSm3fGnUlG/ncfBfeK2O2Rr3kxQHp2m10/WGlE32aoq5WdiPgJ/N7Cwdf6ZGFiFC1gF3hsjR
nnMVvoxRfEGFHa5n1YoAz419By8Px6xmH5pxnNbIJdU3kG3MN2vSTcN69NmzjO0Dw0Q2QeYpYbZW
dOMlG2fezexUd7hpJKwFG+TBEFvDHr+edxJsaU7TU5VXT5HbNo9zY2RbJbri6GhNwXQURXoBDb0y
0vzDN2+SdC4+2YIjsy708q6Twr1VoU5QqdnLpySLH4VAxObZNKV9AA6R4TyNvj7dXR+xhKJcsjuk
r8s/9kVJgPWAetvqi0ca7jU6tj68NQ2bxv60GxCTBfY4GbtxdPCuWHepaVaXX4fXjHtpE7Uk3uqN
cI6yn3uq+4fRzaOgxoVxUtN9RqvwlNt+9OsGT/9PN7P9myZ9xyChYf42kkNYt/FjC4/tkHsall8U
j6Uh4g+ji16lW15Cq9ef7cl9FEnaPgq3047gSSJ4fRFGDKT07STB4uvDFFhIsdQq91lROhOvHP6U
l5JYrodxEsjupbrzMob6WhiJb9JLCHZtS6KzNapal2/dGnRtDUp2p2PRffTCaNXHvXo2O0YiDsYO
KuXnqozU8zhuhDcUT3p6rovRPPD/p7elxLg2lFNCtuVUBkUY7zC4aw/Xm3Rmg0NDbpice2cy5LMH
sb4fOnlxu0Q9G8QyMB4ZHq7/VmTGbTfI4aiV03HM6+QcTSGRmcplMuJVjIeXh5Ez//kPhRYDW5j1
0/V5OsH4PQYMZ+NkFafrTetF2iLkWs6WdmloG7iVKObDlKE1eKHiotpn9Bz9o73c9DPrTezNWKyk
1z1WPRbzOB6/XR/RxjM3k0LCGdsDcS2+O4Q3aei6MKURfh0E0/fBtniug2U8ZerkTZWsCLFk+G3b
cr5V8E2Otr/3okweNWsmlfx6typ6AoOWJ0m9Ho+GNL+sEhVPHHp5TeenRhQ3p96hq+xfj5hj1Mfr
8zFICRJk9SlI0wERxCS66WRSlp5Ua73kadzv2U9Np6hSP4CnVIcJ5ca9m/TQTnryga8PIRJM9/FY
mTd2mLxen8oNtwxXeJ/2blpot7ReeXj9MTXKP3/MdEe1NiqSRnLdatkeJDFuob5/JNA6ustxuYYm
j65P2Ysf0kMsebw+Z3AKHjiCIG8sP3B9DrUotVQ43s9T3D/OJhVCXPZ0GJZfMtLGus9Me3P9xzGJ
XqKYEiaxYzRibNELR5x0MpsfuzQng9nTtC20SRJXhwUlhNT7aDW0rK7/S9Wa4rFngj6LUT5cn6oh
erPghdXejxvxaOZoVrvIpT0tVsJN/ROThwaNQYlcUgNUSDAc+epGLg/YB0cG8Lgv4Giu9DGZAj/L
8LjnWnGvcDBt4wTEQaQwppWm5x0Y6JvPuhYCzPXmraWTSkmsnbjzUinu2POzpa4KKO0FtkNo3scq
tKMb5VnxXUioSYtFSdEVHft54zsYPPBNWOy/SgVkoramH15YNZw7Gb3vm+RrTMdVY7GOfcvJa9ia
aUNMOLCE1LMeHDV9641SrMoRCXyPpWbIf6YU6YEzzxc/h143O+kFF6CdT0dqQQ13S3YzS+fFhwoW
DBoCQ9kiXZz4LKt4fnLN/G4MUa6GBVoiS0Mw5ektci/bNY7RpUjnTySKJOAYjbkebkTmvcimgZGE
EnDOfZII7B9OYW7rAu27PgzJI3jroJvxUZQcnHPpfTpzPO9bEFCrSKhPW0X+HlUKzIK82gnpjGcL
jgYmI4yiCZPYEA0hUrHjJI2BVqALxahWPwRF56KyDLe1jSVUo7ZZeTIfsCFmW5FA+9AWH57Gfp2r
7nA0QncRzVbtmpwS2lv13YhqEN1ooXa6jJJVLX4YpTevchvWlT/OD5mJn7mbi42yrHiVumUg9OHV
ItF3LpqGxBa5ddz4oHVhQphfGq6iWZ6YrX1ODauAr3n7SHN3jsgfs8nxd0nrnGEP0cSe93TxQkR1
9rO0IG9bDWyRSn7Gqfk4amSp1hEBs76/XLZLBueTYG5TIS1PHGwjDcLe8NUZnRTvnnWsZ/QuOHWs
Vp/3Ywvdsk/qA8qmau1iyh74sHfgcT7lMY76eMUOY1eQ9WL7st26lpbsu9QiTAyCEZuWW62fvqom
OiyTN0MWzRk127vyoK1ohvE5e01ya4VUQH1Ka9YfrTu7JyotxK5HV75lP2eLVat547o2q62a0ezV
+LKjqftKRsjMVlTF5HU7xwx6FwbBlMsj0wZJX8F1cUUmuldvGtM8O7IjiLIkpr5JnpLcr3dyaN5V
An5EOi45yohQsrDy7oaigMwF2ciL7IsS7JRVHJ+Lsn+R8J5OeB7to4KIjG2sQXJMILhXpw8oWtBb
nkfe6q7K6486ErtRGLjBOBquZpAx6oKptHz2+1OA5HdXdtkJV84A8yul8KjFk2TUvSpRHu0Hp3uo
Xf0prQa43USJi9RFhUgLO9XvpJXvVFoe+BbTwDP1j7Bh+5jqRrVOK3lJZXNyW3AtziRguXXeOhwx
ChO39el4Nk7tBk0S37+pipVEEbpmonkHGOpbATrgYClKgsH2j1quYlpDIw3LrtlVToYB39vEjlVs
kjnltCt5B8rcxlqMgFxkr7h+uy0J4sdBL/eWis+lbpEcXLNNGEQQqjx6zIR6Tmd3cWFTfptnvWNW
Ozgunhyy2FYqlfiduhIgUWiQjOXvpTNw2CjMUI2GhJkL5F1tfo11bT1EtjmvzBriTA9jPzT6F+FN
SeDiflzN8GvWYKtWXgvGyainmwmbIGmGb0kpcaj2NJXxtLYrnOIIHHqBUIr2VJDF36RRB/b8JLKN
cDj0KT5W5WT8rHOPBFXxqSFso/eSPrcS62GHRcPL0SPM/VeiOOXxpH0riz7atwmOHH2cjtXo4nU2
UXLPNSSYVrfWTpv7RLVecsufHlVmHDv0i+adoZUETVK50ivsnxv/riq0jupEr+7zMXmnSh/FzOoZ
Jkebb4o2qmSKOHJJsplQ8QfPU6EBVssooDyVrX5QocUrb1QTi5UGJFE0WdCyvG7yFgkYQI611fmX
Ju7fCozut7AA3qvOOZu99TVrJkAIrXyoRfsJA82SOp0OFHO126sN3LoEyf/86rm8LrZfcaFZa1OD
JJNi2/YTLQFBKfwVoJhDOlv3heFshsHKNmbl4pwCdlbk88ljD+uMkGTCJPwx91y/hLYetbb4Ns9q
W8r0ZE3VNmrsXeN0qObsdSIEITnwd2vlPZMtF68m91AY1JdtB5mLb/MgkXQxGYZEo9yTWWUwqfR4
nWTphxeJlR47r6IgqtE37e9tWz7pIU7fKbfP9lwtu6Boh9wCuac5v9ulLQIKbHQp5qYznNeSomoa
q9smnM8Ofey5qTl4OhPxdJef8xnIPWtb7YImawZPW2WuEePxB5PjFz2IS807hCbb9pyjfNR1bZGp
baOk4OyOWhQhKV1fM8kf2vS20A2OcmFBaaJD4ZPTgGoTKhPnvHmUqKWhhHBA+wWjw5lGHh1zdIup
dywziVbJ3NOOeHUqxaV5sl9bi1EAwsAvH08A3iyEql1Cn4DvIp9HuHuR+2LKW+mBW4ezs2fr2CL7
QSPgoo/u+5bpT67T7/D0ah8P4VtRpUYQtQuVKt4nKnmyPBP3DBLxUBuffNVmWJttzmrDuzP1EA8O
vTkq7kBPh13pe9bai5uJ7r7fo/qFtvjSGOp+RprLpoXcSd0saqCFk8DDDZmka7ikd4gO17SFiN7F
b00fiPzT6JjEJNwzMYIY7hfY3FX0mY14IZFlsIhZF/psMghluOhc4iMth0dEl2j+8sZZOI8fke88
RdGQoLs+JDIan6L2MTFFEvh1cptVrEW+tnKoRLS5ahFCI20fGrqOmfyROh92M569hVlHn8leTTMW
jq5lVUd1NEhnSW8l6Trhw4H7Zx+rBmmtkNYXg8aK7Dl33im75spd1V+0ZLezkNkhqdD2wy+YYb35
050zmxhybLQUmdau6e2298pCm6A5tN875Ad+S4UEDmBroaWhGLG3tGZBkQyQATuH0yXqx8+pb1N4
TjTM2XCuLDyQhUXNVvoBqoq90ppdPYgjW/B5A0Pj2PprxC60ceNmWZBSkqul6f7Q8mKfE0G97XQu
ZYY7/ewTg6MidMaFUxKIrv0YlW3cqoLRdFktw1CRAXGNy43mYXsps6hlSJ0cdD+DXVaQcNWmHAel
Vb6EdvJdj7lsCTpqIR3LIEf02uIPW4u5/pxQfWFMPOtI0+D0xff2rJ4L13qxazfIl1zWrve/LDP+
Pme85kh0KVZLjrw+bEaQBsSm+bXFF1K+TA4XtC4uTiW+ByzSyZ0cpb1OB/umcsxzVHvDYcSvtMl1
7wfL/X3XhD+SiBj6tsLfq3e9FsRAIRcQOMNw1DErUZoicMJ3M2Zn1+GhCTIxzpsF4GD5prEd5/Sh
sYyd5k8WIr3socmcdWQiXm4Mt6C0lzruc1QXbWa9WG760brdyzzRfmQWnEQoAos06R/6lmutGu3F
hMGK6OhLrpultiY/RuM320Q66SbmjNAaSeBaVs3PFpaek8pPlEwGc8J0HZMKs/Vhia8rrZlYyvud
gFeJEqjfoy9sgyEkaFdoUC0apMK7oiCnPtXKTTvF74mN72Nmckp46IrO+nyKev50VJdnSV9w5xjV
K2Kidag326Ia1n0LZk2ajKxyNAYEoQ/N6N02rnXT1EMUlLmBfdDosWB0CMIUQVOlHb8x3tgOGqJj
M9VvpyRT58aZYGaHb3JaAeZkXC1RCxnpV6tcmoYpyp10/F51jzAAB9SSpc5mxVAP2pNGsbVxRomD
qKFY6irOgzJi3SkM/Aijq45lH25Vaj4LB8hthFqNnVF0bDl1buyMjWinsGJqbrcJ7fKs2dmlANj0
zYroHo7WDlVYGDCpVEHh2vjWRgyxFSX2ytxjUiKNpa6JUhiZpA5CrqwZewZ7i2dlxuVN4v1sWkwQ
XlqhfbU5GfLEsNfMa8QKAETCEFWkJw318sq1S+LXxEOTwB81h/JLDCNWNPkeevIpn6NX3YALM/bW
p+arHg5OOd+jHHB3rq3haHTR6QxN0W84IoD0jnCSh7h8SsKDMXrI9DoycPIsep0999aXuoTn0H83
IrZ4KXaNrMVWIJpz5NJXadVJxV8hJoJHfTkuaz+vtsZS+Si4DM4MBdRwmjfG52lQzC2pjJLGc+K+
8IkGc9wbhwh+IIqIsnie0xjXQhLeDUo/jaW9xlO2C2fnJaX/E2MKWCkGXVUNUjX1UwK5q5WRJNOp
7qZz6cMglEMXUOA1a0Syh4ajx5roSblqkaaHO73QAXuG3vNQp9mBXX1Ni8ZxGPi4R2LgvsdINuql
o55RPo1ulR6Ttvs+hiLQ0UM1mnXErdmNiAN162KBaVrXc8KFvHC3g06T1MlTtONAcypkFKDjB6Se
CfZ4Rk+DwqZVhDSu66WQxJtW5u6OYQOXLsdbJVkYMjTBqWFWc78BuxfkEb+ncQQlVX7T2KIK0kDv
F2Vikn3mgy8CVqdkB8hz3thytNe6QOY/JmWzVZUdb7r8KWWJQmHglEHaxQ/gW/VNSu4pGVsXo/P5
8hE9MDTz/HWWUpNLHx3EJA5WSm3FxemgsScvQvVlV+j3qKC2nhQfJEx4eygqKaC+c6RVReA6+o9e
5mR1eVy62276ZozxRrXoFa5PJ+qTVshMVzfTVjKX71FXagTnmDnoL3s6+CZnTOeyYMMRXGX1Dau7
xGVRfqBQqtkyZqsyEdO2VMres2H+HMI1bKJ+l5m9uZ5jvgeKR6Cy9YS3Szg7yrFqp+v+LhXhm2dk
C4Egf5Sze5rk0lRtBfgui6kKk6koQbeZM+jbR7YeogljOdTyJtr4isWQUDIWqSq8I7vB2goucAek
zVgbYIJSZLNd8Lm0jnLEoaV7+N/z0jwJ+3usq3wdg0DKus5nyO9u7MmhbaW7HGGnAVjLvUoi1AwG
FjGnTm+qqhnx1eL79dhOoO34wHLbXyYwWTWvCOBs/Zj7McRNjUFJ15Tt1mjFRx2rCdMu1ywfMrm0
vG0nUxsEe8lyLeXaU66xnVuhneuMfqLlzkGcpObeHLrHyZnaBxhBwRihFVVFdD/qZK7olnXyShB2
Sqacx+IUhYZA0EsBGC7zdpPQCUqrsgwmt8kJK+g32ti8DR4zsGi2wKw0r5CqnyBgyVdE3qeunLdF
5qpXdHjDUaZDzZYMI61vflzBhP/X0MW/5Rz8H8cfLC/jr6zHP1/W/9N0AxeW4X9CNyZD93dyIz/z
i9zoWn/AOdFdTzeYDRnEAf43uNFx/+A8IXqWKR4qXkZH/+A2kvP3h8UYGleZ63iWLZaf+jPeQDP1
P4iaJ/qApCAS5z3xPyM3/p1QKEzSi0lYMBBNL6G+lvtbLk9FL8JRuccOVjYvSS/vLc+72BbOXdWx
T5oTD3AKtNuyhlXKcPaAg/7BbRpYay3OKhObs8+KN6CXq80PT/Qq8GEZGzEWuHAmGmcGmM6cmKaB
OEfhuzE1+6hQJ7dPbqbWwtoVBUIUl7qjg1krhvSAS97TJTHajZd4HTQIuOPICafvZyQjHYYeXFwd
ZxtAWiAphLuxGqTUgzlvwpAwKhDyq798pX+CRv/XX0IgrOVD+CfG8deH5Oo2X6QPfNjSf8Nb5lrl
qDTG36C2U2u4KJnZ+EHlCMpGnssQLb6bPlUoxgbSuuKZZozh3hkzOLkZ4Bpt2SMu8NPkmNWdI8KT
zqnf2fWextxjMit37Zb1jo8aIlOmHsNKM1dgHG6SJAX/iMSnRv8zhMmdmLPPIk+eqrj7T/lf8EP/
9g5tvnkLVZzrEJ3BwbXkg/0lPi90EtVgciCyPBSvid/d0eHCnoiL1fVWlk6eAXMbqw8/rLLf1XHx
KNXnv/+QjYWF+dcPmZdAJ8wj84foDrSVv33IJX9ZxZEHHDtW97GPcCAUe6d233+amGwQ2O4tNMdF
1YLF6P5D4o759/hAgXfH5U0TurO8fUt4v73/ki54lVgC53nobuPZwMZz0ufvGP+DzusCd3ouQnsV
Y9X0FR7XqAV93UBFabcdA98ifip6/DZsSkzP3Drsib263jrywmoNFgcopFE96nSlF+G4v6mq+Obf
f3rW8un8/umRDiAgwXI2287yBf/lC4wmN+307lqVfWJaYKM3yTvw2ipA7TYHWdTsHdBmxETspslb
Dd2nAJI9wt8ve3HsLLUyseaFUEJLs4SdDDDws3LEiy63UpM3QzffVyzzWLWQYEzhrpjNx0Q5Lw07
9X//Vox/eSue6QqbhCoDq7Nlit8uSWXoMORnBVyzpp9MT3su+2Fpmr/2kUHIk7nXBv198KKvzrX3
/+Fv/8t54FmWwZUV54FPMIPz23Fgzl1lGGNEe5ZAAjhh1hsTQzBwNVTSEmRVcYjyLRAJuetLH0VI
o43Bv38Jtv0vxyKvgXxWQiA4HVzf/y0jaQbrY3NF42qybLvTsfziIs2Eyf30MzBd5ltXWG/g2eVq
lO6930xEjuj0ogcN0gl7XUIMaWcW40j7qS5MZMbxZtButUZtB1JC6UY6eVBbLQ1UGlOG+zlbIa3w
PkWhSos2a2noagm/te9IyphRkLNHjv1EMnfhiJZxQYxSdjS6ZivVd+Y1pY5ExFx+s+5+2j5NCUaf
gWYCqysYaUd10KG3XbkGwPDR3yqYFqt2cNgi2m+9d9IiyB6ohSKZPRljcqy79FhU5ls/2fvOstjT
2R9cOeP5rh/FSauNNzpkt7ZTnyu/vyCH/9SF/Sp69zP1k6fISW+m8FF01ivUwUtEnynohmZv5RF6
1vCdvfBXV89dYOsc8KUo73tt545kORTypeEX18BEcF9Yb6EHdMUcLo1pvXsyO2pg9iGEBTG9hTlE
YIxTPADxyJJULoN0I/An5zOq/UNpT5T6lfbeYDRM2vxJGnyTdttfRqc8WF6/YaqAoN4Rj039gwS8
ddmQie5kT2z8j7HuP8cYlikZCSVxTqPufKrKvV/+61JsmbmzjyLrLV9YuZyvpRHhUrde/c7O4ePy
wUXNxzhf0pZ/p1vSrrLl08QsZmnf5FhgiKNGrfQqRS6SfImZra9pTxsJw7QV3nM6OK9dph/Qmh8z
bxH+6/xMPqI87p8IRr+0hI8ubgAW7ahAFWXtK2tYoWqokArX2T4xDGrVDXC7mxpFzKGpydJ0x/s8
xutpF9HX6LCgKKCgYaG/Vbbx5mQFRmmbBCLfsu+WnUvBtWY0aeTNsfU+VfpPsCmrVMbLsHC8eIwl
EC0QIBrzR6/v0Ul7trLaUdTmQr04kjAQrwZNHGyRPdXKeZUScR3wSZxLoYsmrgZ6mhloY/UeVz2f
SD84n2nHUAqGEG2YGEkSQHQNoWSPMYWBTPzFlf1LKOONSHTAnsS/rCzJeFVWI2uEGX8Jh8t9IunV
IGrM7aWrye8a54zJblOeq6Y4ZlN/m8n0NYog3uBnZQZ9mND7rdsSRn44Q+y3RqJlMF/QTa9uI2LJ
RYrST9q3Tmfs7YITURp2jZevpquvv6sJ0Uw837ADyXV0NF19CFHg8eZzEs1JAyK8QT0J/RMFhrOK
JQKs3KIJ56NRtWvznbZGR0xsfsMAOWRzOsRBTBYDuMC1GmvcU0RGywgmTBnDaRLtCjTVsdc1xKGR
/0z7NgnwdnMWk8rifiqYclVSsRJiv5OD+e6K/lTF2p5XMqyNiTZQhEo1QYID+2beeEVKhieasaCg
4xCrtWv0y95uCLTGfg9bwkV6xm+j9ea43nNnqp+Ej+wIXxArm01zgIAxtd7GJmrX7KPZGmUgK8Od
m3ufrBEITTqPsZFYl+y7IqdFdJg+9O+mUWir0vGeFdMkWHm7edQfktB+a3JONGZrZWcfY6DYAOiS
Y9l+9sq9NDMfFvQzEjyph+xPwuzo1jjDPk/AVXoSQkc49Bde56Ntw6BK1skpTdTddZqhu/cxebK4
okFf0WlHJBJzzU7dTUM62KrCT0TsH2dRe6lba1Nm/a07sO5p9maCGugiIWO6E1Qq/DIiDdwQBrjQ
zLttaKbfLSNaRw1gA7cG8gvfjSkN+TB53OLPAswHHao0eJ3osgr1PsLxljlgxpL+ae/cKHYZVO/2
J7yWGRla06wSo/jIBW8/RK2P5NLoV3XNkrAsPUVhv0Xs7cHeNT/64uL0b9I0DvzGM4okpPMS6t2s
Oa+68E+V8eQSRWB65bnJcC7jgsMMZL46dAEnI96Nyr8wSuIQQGC9IoV8Zo89bezRsNZRPhNMU4Xf
/GXN8Sr/uex4SaQjPJKEBis21gIJTWDr+NW6TUs6VSiK1h4oH/AUKUlf6Uvi+Y92nd8TmLRmQgAM
pzwbWb02nZ3jDY//fu02llC4v1Vh4PkpI00DoKRrOb/nXvtYdbGUGz3IiPyp9YcEe6/N4mtuS4SW
5uie5si9T3XOdF+dU3smTRZsu50+5VxOY88iIeAfm9H7X3/5rzuXa3Lsby/INXX7uscUnmf8Vs9M
6NfrImRoNYTm2wJljjNr7/mUdndWB80G2hRzFa6Oc2e/iVog9WZMiEiHL760AszMkkqyPOsGGIHR
ZTiVQyxCNxH/p6rP/XvqJSU4O1A2IIIsAsyixEf/vYJ1HUFEEjPwtbTlpm3QdGKqMK30prd53YnY
svPC0CQTVGrF46BNJ49WcVOY56KrX42h5AgUVGjpnd3686pPIFLUNtkk6TmFpedZI9fd/sUR4wb0
6ymGdGAinyIRZC3HOKAFu2mYaLV9/4W9lQMT+aKM3iMX9Z31ZMfdBGQ3vvWq4UaXPQ86521OWdV8
POvWT0KExiB+G0pJCgzjAbRdd4MF+qf2V6PA7vkxtTGf90OkiXMbFmvWjGPYAhxlrx3WbJsHsalc
uuCm+hp1sY3M0maaCcugTr7XZgGBW9gUW3GA1AYb+PCZj+VW9wlzXVSuPbKLpWibtiPngC+jg5Ym
ISQeLHK+cZQNx1jbEFFXv9fsaIzMPdvgHezef+7yCU6wCOTw6Yf5g+lqtw1+lVo+67Z1duuc9WQh
nzz1fbL16/JHkpUP0FUveFSR2dmnwTBYC3SsvM9ckxlHvndAb0JPbZsKFztE/VwyMj5Qyuol4oUw
vXUd7aRb05dfhmMwW9btkC9j16AXSB7Clvlgy+KfjiJhoQdMKY0HCyTnquX7p2WSrD0RnSxW2mZi
d9VnN+QhQVOamLCTL5z9MKOaHt8EStqfiEHIhg9hEQnRzzsELPelTRwWshpNG06qwa5NvHcnnTeg
VPRwKRe4ShlNi7sVCfsqlCMaXpn8qvT/R720/12r7P/LThgXj39cfJae3N9yPk8/VfJZ/b0Nxg/8
GWAi3D88vB6uK4QJlJML5H/3wRAciT9wbxOyyd5VgJvlwvBnyqdlklLieo7wTHoTfK1sBf/sgxn2
H6Re2FwmdJ19Imq9/0mAifP3PSdtNMskOUXXXddYnCC/7zlbazSSsoybU4WzfxMxmRz1vL8UzBQu
WWetrNa7jyFFnmyPWcj1xv3HPcuaGxbS/yLsPJYb17Is+kWIgL/AVIQh6EWZlHKCSAvvPb6+F1jV
/Ux1vJowJaZEkTDXnLP32szK0zqiNr2k45r8iCXQDIxzw5UAQhmLZ9R4ci/n7xNRflFOB6S3BhvR
Q6KekcGwpFIxlE5FC2DCKKcbwExnrsWm2hixCm9/DZlySxQovdV1yC5QRvRfREVwWy31V5F0BxO6
pSzitnCMBVrVwF4N/PzaXc1RJlR8ToATbt/Gw3z/07n+fyYaLBN/mfo4gpw49uvCZOO+TX5/m2kS
1hlx1tfjKTGJf9tEgM21lNrYGeLZ2vdqV5ybsMaQoomGilJf3EIYcBc2PARwRengzIDps4NpRga+
6Z9qGH+P5bi8hYta3Gy9GA+ZDtEyipVTbSaLY8sz6Jft20RnD1ALOGeLPopjlsg5/VS8JuAwWChR
daGFm39IyXVaRP1JfSMJmtVq3aIgCSI1CpC3PVhRgRrteRylaZ/3TI1VHDfEkKU1CaMLI3eHt0c1
JFCaKHQfwlzZTkoymik8It/eAe4dgUxl2XOEO8+3smrEA1+XZ43fd5PJPkaDKp/h57JnG9hJP75K
am26l9DtgQMDCjXV9x6m7hMOWvvHFDFtIf4kGyYp3FZdJ3z7oExY1xhXIZOiQffpWLK59iBCH7Fj
FK+PhwkjQYtz94poGCj0KDo/4eAfu5VN0rBZKMYoCtLmTQpr65duDbuqndnMAJqgjjopv9e8I2xH
6r/lPc3TBvn9+5gkSCvMeXL++cr5z1vPQophEAolQDT+54VDjYVu9JQTKrvWFB1blisQAbT4ZTT7
9NqvuRf2Qzo9YXJKjlIVyt+1GVRqHsEgtE3cUgOljldFi5TbmKr+4zuddFJHT9FER3GJD1QeLfMt
H9VPspXSBVEGdlWdHS3pWEWCRhfAbko+ag2EWWoV9ZWAONhsBNtOtfamme0YaCFShFEf1be0scZg
agyIv7T31OoJIMVBURqbNbS5WZGN+sdEYpKgRMhLsJhCwqkjPwyXVUbvVSgnRbz/80HU/1rGJ4hH
s4hzQvIqtjvxPxaeJWGLc24qE0bonw+4HnwbFBidvjqNVZmsagzwIVpsvLBXxQU9Kq036YbkKhV9
PM6A9mZU8Ze47Yobn2LZiF41LDhV+0IqT5aWP8mjmfdSl1fnBM7s/GTVY3W2hkkPVtVc33LTqD17
NLqDUhXNDT8irWgzM38s9qeImvw7FOHUAfkX+fCn0OcQFHMG2WLvAOMs3wvCK+cmKr7WNUCptp3G
g2ZU9rMk9fUTvMj5O4kJbxrO1/9y4P5a8HscOKERXiWDlTNV67GA/lPdtFwrySzThbh7vcqvc6hy
QaE+YK+Y98r3JWfh02kSts5mxiGS6eOO2wdCnyZ190XVcA3oVeQ3M7UdW+hfgLAjgdLa5gIGpgYf
N9lvRYKa1lqoLKyGOZ2ZDao9BT6C52Y6BFgE19eiWWI0nVmESZjOiTEYqYfzNnObCOaCXcI2tAt8
fjMqtWw7KeNgPcV9NL6ZC0vRSO80d9UX4ipVM/z+z4dI/H1kR6FsGKqqbOVQRVX+3iKCY6CrtWbU
/x7ZUWAbZKjjfmnCEGUrds6zGhdbKK2unuO0T2YUGuHqTWQM3weJU5ywnfRFWCj3x3Pi+wzb4N6D
hMS7x+aiibj7VXEG598+GyqFGjRfTAOLFX+zx6wI2Dmpb5nBvlxPKyJ+S7T0U9Ebr60uf2ATyplg
7MSNdcm+EfQLgqJ9DrcHiEsgLPqVFyutxUbsseuTrPixrhmztZLeAT3Kx0qtdDcndPEmZxbqz8ac
b/O8toGKX9fRAGF8IR7HcOIFWBQKPmJfNPm9ZUs0UAP6Lum0gsEmFmxzdVh50XimZbSwAO9/Rdsc
Zm9z2OOryhp/4dJYSC+r/0sPQ//beWLzRNibxarIVsC1clH/dQOlVIuiS7OqHEOlbY5Lu3zqU1/8
FgLtltRlP6meIUq1CuNF6gkdU6PNga3b9ClIS/uSK3W+S8NkORLlWX3pW5jnzU4d0fFP2C9eVlpZ
DrG4wjP06posCmmETR8fSVYtgdXqL0h5qsAwnyirh58Nsl1UFM1y0XD/HeJIL3a1sjctUt4Yptbr
4yG2KtbesrIXo+CpbDD/Sz1/y4H/04Z8u71tQyfvQmN1p+nG36/dgqrP2JVTc6QdTtewt6Y7zZ9T
BWL9izrlVdDjAYXka05oaYrCsSumlmwdwh/JQdPl7Gc700sPWzm5kSSLeVmJZq828zdT7Xyr1fBG
k+gMsYXVCDXVKJW9f7779P/nEzA30jlWUMcqtrV1C/40QGlLnbMQqYujJbPuK3rhyvPY3PtCVd82
maqkp809NwCZ6MQ257b1mq3T8tWK7Ah0loZN0GQobtN5fW5kNLBwI1DZRrBelb4tIVPk+UlYtN1W
hMrsokG3aM1FTSB/qVl5++OBJYu1KxTirWLFKLhDHbwK0uVfC0rRvSF3CQN7oWm7kAjiZyLULrHI
JdphFG2MptYvUT+8/fPh0f7aLOG4sAdgUCJVgalv2w789fA0YWRaiNLxyxMLjqhy7p61RYv9XMV7
ggIfyS7cE2U1jZ1hSNMZehfWnahrA0tGX9L3rXhvqZHvhirtXyXSapDoGZaDaKy4Zka6rygv/qR9
/5LmzfJNmtCdUtOVP8okR1NEKq1folSFpM8c0ab6xyoGyFfSVARkoxfPip34YOZOsHi1N0LZ59v2
nRrLnD0L9/4/Hw71rwUoDoeu63RQ6Z7BQWO/tP3/n64WySTv21665mBKSjr7DH/RZdGdYpKMex1P
T521xGRExRmdJGuykBO11WVd29+qUKynSc61XQ5nxMcs3d/zkmom5GNGAXI6LKv+UuHE/1msC7K3
If6RkpFjUWZe3sZcL//Lha/8tR70+ChA4Ti9KmJNU/17P1gipA7eOYCkkNSy5zr5Nsna+knswFUD
Yui3iJ9eomTenJgYYrKmN8i1wTNezwAOdqul1oHJVEvJUpxNTJmCNg0r3X8+4PRW5W1c/aPGZlCt
sui52oqhcosR9/i3fl2X1DM9+3r0DUrttDWc1KAsbj6xpr6p2Jvj/jxUOEfJt0iUfSsUZ2u8hfRl
ACZcRtXEZT8fGgXPibwph2vSHQmPoBaXrv1Lq9Wg6FkDqUd+9dSryiWeh0uCyq/uhq9VrL1dY6X7
BoyXSPkwgGdwxr52LigJDz2syvXJpPf2OdFrqDLzkquQ1RuS8Urro9cVpkOg5EVEci5hjeGTiveW
pM6z0lwNlkKtpB2yfoIzK3lJX7nqOB1i8aZlBSg5xgxlfF3Vhiu/4GBzayw15Rk4o6u50o0RV0pU
cB00+lgRKWK/7PQztT6LhXgLR0AE0I55GBj1PgIaTBzBC2EJ6Q8KOgVG9+ISbiW35krxlg8LRCqR
X1vj94SmE3AtmxU/YoUUd8+tdJ31d8n2Fdtv7e+y9BKiOEVbTeRQ2qMHjfcsgRH/5jQUzV1aO8LA
oUbZbR4xHNkeod9Ot0uqZZ/OnKyYTRUem3mVvoyYSWWdACf6YbXOX+iOsTrti1V+NmUE3EnuGpV2
D83qdTS0M7GAfo162NYDUsr2yUKQdpqMFA6tfTKmviy65y5fD/SZ2afqQZWIV50g+5GwGFDr7Oym
pxzdTT0eu7jfGdhfJOkWq6Unio861M4YBXw7HZ4jcoXrVHc7vHJ4Ba0XoCP1OO+Rd+zRJYNfp5dm
IdkfEs1LyMREi8MEvEAk/rArvPdBrgMKUL4yvaH5p7ul3sjbAFRePNXRrWvfM2QAMSr3LdQZRiW+
8+kjWtBVrlesrHtk3qf4FkaYP1eYlnFCgyqbfucDlQ7b/J5EYxBZyPzAHeZWv1Nd8KsSiFXBX1vp
ZoQsaIfjQu60iI7hOz5rC/m6RjNCf6OzO484Mzz1TY92mv4Nc7GTaNFOWn4OW9+U4AM7qjB+Gm6G
e6FSPgaoGOvwMmqgXEBvLpJLf7vQX/v2E2dOijMx+tqZt7F/HTXHep/o4hPBZxTPiRR7S3IA4c+L
xfaBHvqujy+qeoyaN/ByDsRLkFA9FLdjk2+a2GANvSE5EAj6lLMUDT/NT9QSunbL6WOSlVU8VV/H
DNWzP3VeD7k0V+yd0bWs+Sn7E7C2vZcQw34v4h2mnUCjol5tUZfx6iAh5MULZzSQwcq1K7f4DPru
JiXgeaZ3OQsvYsh21i9V6/05k/eZsXjA8XeP5XJouyk2n0hL9hl9Hf7lIw7OWJZuPKQOh2EhqK3U
e5h5GmxafiqhxI7SB5uPkQ9bpOmOOg4kK5CPbIImvD0alz8ePTaBz1XTEKw3+roCFNgsUWCN5GJR
WbKHAGiTK3CvSri8szYlNF1+WpQzq42gS+uLVSo3MzQRDEN6b8dT16uHMZI9QsNf6C36S6H726Z9
Kpi7c3m33dqRRC4HQRkmpJ6VaALdGxSwdo1rZUEuXYv4GWA66gIYh1W8b8g+G/yV5JbOX2HeRqd6
C9sDOrM31lNsf53aeZcv72r2gwb1wYRJXkJesuPcNzQsULq+1fBABjSkujTgyVnhLKRjuzU33XHO
LQ52S26DsEYAL2H4WRoQw/BcOxpBEGd96X/l8yy9sgVTPIaZfDI0V20Kdo2x+YwwGGk9XVemqMy3
izEjAfeKeHYm1ov1yiTlG9YBa6yxtt+zagFLppjTiw2woUlZJqcxtIx61JGP2xI8K6s4aHKr38Ez
4DkJ5WBOVhFIpVURRhHL5KrE1DDt5C0X+kD4ox1otvCVUW4+CogPXhemmd9WdhbUbUeMojR+UopS
qNldyZMePH3pyNexJD9uDDpXdvvRs1YmTiwhXyJvuw/ZHCGhNaI4y0WpvudG9PT4MRg0JAtIKRTC
7beiuZBhG3dUWXoYZaOYmWCWI6Ty/stUtirh7aw1cVy/QzMqnqu5GR0Wb3YwEwnxobOqnrrJfJut
dQVWpuPoyuRpA+NYzqwOVUBN7zLLynyHFUZwUN866wB36xHk98jvezxgVbC8ucDcthExqwdgUH4A
jlYSqn1rMVgP4biRlzrQR8hOpCot3J1GgnOE33i8SGvQjlRVjliXfQ3lBSadRP4DeVKbniWVAVZm
36qNUfj48ccvPh4ez/3x7eN//3huMQFDRNzg/SNdLk5kqsmFWe/guEgrBCk4PA9Y+VIU7DcI7K2w
v7aoygo6uDS1/zdu8IEDj8uCd/L4suy3/UnVYbSFOZnu0o2oiHYRJGWiXUypxC8oeyitXAiubqVr
Qdo+4y8BijQdRlOi3Ee2tAF4WgFkpmK36CMX4KGTQd0c69SFyOdVUX+ZVI2JdaP2N7sBD2NZaZ5e
Ycgv1UBSPwfsl6lynoTwB0khBo0VyIDdZfCHhYyl+GuqslnsdW/Mc09VZM9odE+PQZI0WjAVnIJS
wcRZM3Dad2ybB0BqflPGvjYyYJBaJC+tX5FxV+lbjbYlokXdY5/FpOVvw1WlC2QWqlMoIw1yUNBA
9tS2cmnx51Z8WtTEA0fhVqnJINgBktZ9IaU+1E8nov5eputZpiosWcghp5HYHNPXuX/zBexuRoep
BLOrZ35B11AKdb+ubZewC1DBUW1+rY3+WEz0zYbGqcd+p6TpeSVQrGok5lXJiRPzVuvp1Zz162K2
RDbO2B0WIlEHyAJwx6TyjDL1BRPat4ZtV9t+wZlwkML1PRLrdyN/G0Tvszo/iQ7chsX7UJVrLCG6
SOpbYg5BVF1m9Lq9yB8nb0BDKzHwjQVKulQ6TR2zRsd0o9roOAATLK8jWdAFTn56Ba5RTF7RQ9vA
wqpEZBSQI1PX0i4cM8z/BOOWuLdYq9hxRrzQ8lKV/V4pO7wBfhwZvm0zI9NxmAov/5XJkLi4Z7NZ
9+Nu9BN8oBmYO9HSFMwjfyNiWT1t2SpI8i37UQQGebILXKYWs53UES8ZG1ypcAJsPy9rtyCmqLfp
ihanVWY5pDWuqn5WDSIDY4Unazr6gDkIQw3iXncYR39AmhItB6nEEgxUYMHuaJGSSFdXjWLfDEdf
FLJn99oBJ6fXYk22bo0JxpwzHMmVL3Ev5PR35Sl9UXiDk8wt1BPzjDJsHnCdAxBMs6NYLLiHuSdi
WhU1Q4NSEZ5kPm0fe8DxVyKtZIWhVCmpD6UrdJO5XqElkTgmscjjtlq1Jk+xOpKc5mNlSk6ZNbtC
zPt2uK2IN8vUdnqb8YH1t0G2joolOolVeva6V7PnmyT2vWxn7UhC6MllneIuaP22IBJrBf5WZgH4
NU6pL7N+sYmGw35MJ7RhrSkjekuObVOdxiRHnszQntg+pqA9K9RA/5o14d5ca9QMRAkzUApDeWNn
FJhFfwxlxRusxGWcdlcczOs8e6b6XC/tYYLS3Kuj0wxfUWA+sUF2FhM9TSguixy/sKP4kKv+Wlfx
GxhKSmRX4sD8UW+526u3Kkbi0yx7Wa/O0chbHlVfTC8E/+wHrXRMYgcLSfJbumVRsuxVfUMXkBXQ
U8vvn+LEgJAR7tKRHHAQRGP0LMkMU50RFNscC6O/yvOD0QIfGSZ3XLKDpUX3qq9PRv9FWvVTCoFN
Lbyt36OvwisirjXNYOFjHZQBbz6+cwEwAAn5nsneJxPtROnptdFXUKOgVKt3cy6DMV3v0Tr/yM0W
Igo6Nbu5cYZGUXgDjrCq1IKakEKg4D5n8xi34rmN3dCfMuUWZ5GvZoBeOI+6lp0T1XSKlch2JXU3
IUBVft/W+fh39lTlHAR8fphJ+5USqJx4DeNvBDtYshhh6tGVEh1WJilHLJCK2RvJd2utLsgZAlPx
TLmW/F8kjHa4t9f8SIorisDOM3Pu/4rzyNi85KS5eD38bqRGT2quH+bN+vmNtslnQ3pMNSxnhCfB
EpbMJYcckR3TizsXu85cjpY0MSJ2vsDqBn8HS9CHxgVSlLsOfAIiIq8Vy4HM22u5XOPV+DVNL3qZ
3titPuldeV9iI0isYDY1H3Vyo5OJtchBq0/emhjQTr7LrQlUeQ5sOjAVBAUKCC56J7+pMghxnSNZ
I2PT3RTRNYPpV9RTQJ/ZMczhbqCtW9RTSsYWXmtYN7lOddcLKWuH7cSa2Gv1cV+HkR8VXMAUsS29
/tqGHqx/l7O+y2EHV5niAbZ12lB7GqV4Z8qFX5bC1Spjh7fq3NgzrSmkxUOTn+05PvWyfECqTnAW
Ig8K1LRuvoxj/JbN2kus44QItXqvEzeTXmA1ODr1BjPFl1ykr6wHn/VGv2c6hdR8eKrsOz3vq0EC
TDFfovBgTcyHntp/lSPNNeuTOeFw3/GO5+xqtW/293B6TtmGKobfpq+heqxy35K7s5yYXmYmJzmp
3iRR3DtQDaUA35OvRwbkAErOQe8LoDbi5yiiT51MkU5OD3Ebe3lenbb5b24GVDzARKtlR97mXpi8
mVg/K4a4l8N0nLsXCGZHyS2j0q0rMp/WfDeOOXsRY9+96FIXVGTRrtLi62sfGFN+Fy2Zac0UDLFw
JSt+JfRVSUkeGZdA7atAlhcqIL0HddxZ0dvilj4YMFpQ0cgITowYLEiYXPsYZ7I6XugLedJIr0y1
/DZcD3PxHHUjCVGflWaTiVbtpTBHQB/tFTn3YmG6WZ7vGxabArLTa7syt6NpBRNQ5tvSBc1cFFVv
q25esXgdayM5QzBHWAUkeMr2Y4gwULEuGX+6Jf9QYZOTEAU6Eh9hqc4YM33mVEhKFQ+jdUnK6E4L
Nmjj8V5L863u44Mlx3txX0OMb9kZ3h+KVeLT5Tp0Kfwe4OWxgE+48my/boqzmWVsz3HmSuE5lpR9
vfZ7Kyr3BiaxKQxfJcV6V23tRh3+jtLxmjTZRddSCsgmpp/STaX+uSjsMzm/sB77A6kKjqRE4BVT
H1YfsDn2y63shcZ6y9V+34jlEinl2xLC30nXk0ZsudTfCHR/RQNwyg3WcLkW6BO7oIYbjEKV1XkD
JJRJRPdhWs6JVREaaQRre7JG8zBLlq9Uyl4Omze4Du9W+IMsXJKYqQZE3VUxnXEm1Vyej3lJqJeY
jw1XwTTLsOPg1I0Z8/7yRVvDfUYwWliUn3VqfGnj5bmQw7dOqe4dwtZ5GykTGTH7vEdz/MlICV9J
8Y0GN6SUOSaNBDvsPoG039CVB0pf7dnq4085ZE31LPfK0Yp/5+X0LUEFstbDrSsrPxlZV8T1WVEJ
P232MqQ4HAb7yI5fBlpUTaUfMuzGMnJppRF3dDK8Svvei+qiDlC2oHgCput1cz81sjek0bNVwGhY
8ksr2YcuUWBXkOA6G25aLSdaKk9gI+5RGX8tY3EwWepvlzg5sV9zcwyyYXCVSdyHBqKOFkgjnYN1
Ppr2dMzz/GYJ89ixKZznN5mpkSRkj9CSC1XCH2sZoeemFoGXFOSJgUND4fayG8XTROglakuumBrQ
q82H91oVgaVH98no9hiDj1SQke6dmAJYpTeAAQzoLMSvOzZR7BbJW0t9os94GHX1OIB6t+QeWgOW
szz+Amn+A0H+i4iEL23aUn251uI1B/m3wYEqSw0Ab51o8ZxHQ5xkPTyEtrSHtknEx06QqDtYsiOj
6dOIz1RM125mX6CpV71l0lwyUXZjmqIEXK+EVN9SbmO8CFzo6CO0cxTTEiOVtK5qPze7gF7ryyDD
HS8Nb3NzZZLqAqv1IvNLZYoDdlHf7tnif1H09RjOjS+zgoceecjl9SCp9aW15+eBjSx7PETA1OvM
9GgvM1JQRu10Y/Q5+kr1I1mPdJLfJe63aZicLVG4ESwBJZV1Th+YPWRtWzlkUP8WTxjmnhoOqTcA
d4vE8HDru0vfcNfEAXtfSSg3AZVjy0tprOEMeexaZFzCXXRcEINUmvZzLPsjrZv7RmjoMnxfobqr
EvlGwMYVz8obmBLG6enXOAsGWBsdTr4fMteY33NZD/JivdIxOw/JSB0OrnsDmQQ1rDsV1bO0Wm9C
iDvt7JsySd6iZPecDuyo7eHXzHP0NKLhk9KJjTvV5kLZj0u/VTJPcBbdDB2nKFhrdzAGjfmIh+Gu
2OmVvfglj+KTPsyB3MKVik+4eD/JGns1BvWH6NW9qS/7aQxPWakTRjUcKsqyY4JHdjGALX/BRrOz
CgYxPkCt0fcYEHClHSNVfwxquz4KvTgKlbA42EYCZIc+CKa18pTmzAkymor5w7CN59kqP9dS+kiG
6Aba0aW2uvj0f13KXTNJOdLs1r8HY3bq5Qr9w9VkA4Td6jUMe8nCGkhPcRmA+VaHC2QoB52aEzbS
HvmmB69eKn53Ol58Wb7mrNw6Lj2zyTziE4FUo4rw56jx57DzFHXYCyt0Q9nyOxbBiqQeAV/o1bcm
jgJLqrgKbbRJslMl79yDRwaomzp0+6RS7uBtfZFZF3kp2TxekHlRj5Q8BfW4KBU8J/NenakhlUxF
JksMdNaprewN5dvchFeRFeew7xDZsljZXObg7BByQnsFkAojydxJUcw7M3RniK5IZqmK/l9p5VEN
sR+s6ceTj+//VkV5lG4e//t4GLAsOErez8TTI5D63yLN45eaDWD9+OrxkNnQUcNxL2SqxiR0Ugog
VAfY2II0dcIYQpGEMIvHQx1WUI/KYnRSqfn3c4+vygJxx79+EAM7dcgtaKPGsIS7boGX3CDs3Yx+
ILpGaz6wCCcrJYEc3gzUk+QOiGSkCC7UBxH8QcLeHupU5HRlH98/CNp//H+IvARR4rx/PKVveQyD
qPnpP37k8eTjl//9On+8xNoB92q7nNjg7Wg8ij+Pw1RMi/ZUlERrPv6jEj00PDvxZElTgGrzkFY4
93VmyJ145M5saSDltBHGt69yFH4cOmS1VPq/DNuR67dD9fhq2A4FYQt1kIcsNTeE+B9neSnHxqUz
9zPXw5TOeT5TQRlV6FKPY/t4gVLdjui/Xmt7aXBrP0JBfT5+pN80+F6guQak1ZWH1QCK/vjRx1eP
5xqFMAzaHbTCUtwg20v88ROPrx7PpQh/SM7a/vvxu2lH/LItZy9dBp68nzgz8AA41n1LrrO0INcb
JdhaWwxX3fn10njDUnuCuhFuO3/qNSoOydP0u2efVCyNa4/jThoM9geKr3eNWxiFmyqA16bBlXFJ
Z/Py2iz2d6k+h4qrjLAmr226eBNJacX4GzXOTVM7dmWTW1ETl7e6QgZD93cf0gFc10AeumORDrCs
CKYSVIAykO25I8bUXWoDaXkarIV4VtrqSnfW14KERmjSKZyY8lat6rGW46NRlWdSEdwYBLSk7RSN
bBcW1QC+4sH2Sglkw4AVlDi8dJuCsuxSHYk13ecklrPjZFKUnUGoRDzOl0w0r5RTfhuSN4XVcZwR
EwxthQcqOww1540Q4EQz9vCuQO/1I4ngEDrjEYwHxyNPKlJwKDq066li8SAX6R4M9kGXPiHpPeMV
eprGn9thWENyYsmK4IpEzUCNbm3cEEpFhmgecZ4/WQML41+d3PpxeqS+tsdo4WmbC3I4GdgmIxm4
NtTPEHoGzpmdzOJki4eY7WhfG9KuZumRIcKsm8zpV+AbjftTkRovW9kDVOsJphoub2wDESs5qL6N
gqFWSX0dGBAalifdhlc+Vh6Ebq8Xix9NsWO1ryG7qyztCP4khIY/MUoGZDHzCrjxXtd3TcyvGO32
epa89vpIqT53lpW9baw8pwAbt51jD8GwZfAeRn2XdWXypMr9PYoJ5KxCV8zbApLWCaksi9475jjt
yTQEwZEzY2wp3eTRdZtuzHBSVkAZjVYIWLtVgAiLQH9SoczKEudC5owQfjfhJC2bvSl96WTcUhoV
M/hBWfyqWHeFPcpYYtbQbDeeR6c4pwFV5CcZw2luqbsFwqtU7hPprk/kmZOvlhQ/E+PDzH9rvbZT
gf8Vc+tAF+uy0jP72htldV8De5agJCVokcKG4nONGaAgf26Cf6hVx8acHPRvjmieKyJ+Int62tqn
5hqxb053My7TFe9Ks4TAwaSdPGROFdVHVdUCMB1uU7BDzAanNEwA9Be6hLGgkplhCAgbKIW23/HH
0nB0E5KQcDd8WyuaH5si3Gqe0pAMBEgE8po5CVNKRElvWL81lJsEvS/YjxlwF63HpEVdPEpfqSFI
MUhgm86lSQM6Irds0iki5NSZWyeyZ5iP9MVJAm6nggrj+qQA/ijmGcHqchCx+M7mDRml5DdR/S5g
MQxWdDBGUqdqEgSUfGeDxSLv9UlBqyUN8yaVpXrc7xqhOmlkOJmf/lzAuIv2rJL4mYerW8cDTcqz
BUEBkPpTbrTU5FD/GMgAqlMSEcISgoSNJr9cbA9m+41+nKuRacwfd+eJD5GeUM3tLSnyY5s6JeK5
DPVrzw5pGH9ovOjSRm5MBVSr24Nm24RPyMC5ip3oO9+mzYIn3VkGClfh6iCHzVJXpACyyIDHzLgr
mtYxJq42ZBIZLhCJDgXuDG9awh11OWcsGioEv+ThOxkNTxZ/euSwDXlQ6IcIXKCypDRAZCenEtpH
9T5JAdFlw35N+qCFXAYWbReFv5dWh0glUzmDoA40jIhqQN7Sel2XYg+EnJh58Gd0lGfMMHa2uB21
Yp10ZIvxmJSUIs9/D2F9n2k+Wk2/j9lPDGFHMBYLbu2o5ghQHmk6+aEu7UskPuBzOpUucVfV+zB8
NwpSmqm41zT1YlSTOVMGeCz8JvQ8Jd3bItsqUfq6kBwM2bvOBrIhyN+WRswDRRCyeWmwH7HDPkQL
0N36RzGhdsd1NAzdpu15Qgc4NO4yUTgpjr0hv8bkRhuqfGgay9NppQ5zdFC6nrXuNUyNZ0XQjWjq
l87MIDs2Hb4hDUsozeIjLmA/W20/Chs3wzSWJO+VbHgSkKM6pfbN4Bna2V4Zmt0ILT5qbvpMwkAB
pjkpaN0vO8XOd4QYwLJZGHPJsua9myuLFMh7pmEdFxM7JztLhYKgGDq/YODNY5J5VssnEYqTRJ90
kndLFTmluA7sQ5vI3GlJ+tww0idmTNmA/FHVujQpjvnVpgSqsw2ocT4OlPrETizVzlzRjHdUY8jI
WHLlGbSAHxPaOffh77gL4uVFq8cV7sPWgDIOgPLfDa13C7JYdY50QlS8hZGhUM+RFgUKI4jULh/1
kLxBzrpBffwAj/tV69tDKsqgzKwP2rO7qtiY1+w+th2xmUVU6zRU/5C++GC6eiGe0auY0s3eOAIe
nWrlts5SALzonBQvqj1iJV1eYnv8VBPj59qyC6qMtzZiI16T372u4NFV+d5JJj6LYpfo865ld6eR
U5Ff9CFlYcNSZ5zZ4Uk7A4IDEelnEmNeQsXAjxZ9VpL0ainMLeXw2pXpaUjEXk0GL+RCCA2vEIsj
+oECVUSCDgYPBAgoL19Wz4AkjKn42ABUpQDkVmXlaEnmhc3ssuXEpcpz8KCmNPYtoqktpm5yH9uK
4q5iH4HrHrbDoC5BLFOvmPhvTj6Bg7Sd0fS2z9aqBaMIooEVQhQjeahP8cJkMaZnG/cZw+F223v/
Q9d5LDcOLNv2ixABb6b0npQo15og1C01vCugUAC+/i6wz70n3uBNECREebCQlbn32kVsszzc6IMt
LUYq0UCIiPSuDoPIKMlQZ2l7aFaHpqJp4p7pdb4K0zwBxjyWtXFQKlnI1L+kcXiE60GET0rcVbht
ps8hDA5jle4TU+5hoe71iLud5a8F7XBF4ztLoc23p1T7VBYOX7wFeRevAFWvGGnDs4GCY//BDQRW
Flc/bC3/PlY3z3grqNDLHInaWrdRIokP13gxpluBLlEu0N2QPZ7TYEmPofdU9X8n+9bstPgm5U/B
/ou95sLuwTTIFwt6nLkLTK77p9J7szQkTfvxzYATr1biBRZgTnjCT7EMr9VHMqA1ApJHiOAy+A1M
9501pYAWuMgv9cVZNntiY1/QBFBkNPzbGLTfJUulvej8jWT2sYjJXP3bgyamf55xf2IT7aaC+53q
bmSCTAzaMniJvh9dKk1itg1844VUrXtCGEoEOYs1puqeaRUT1TRgWzZcElqSyHSZ5CC34xuR3D6S
vpaMcCFZg+I7FIty1xGMsXyYQ/IkHXei5IcituwUSel9t5V+x6A/XABXN3+aWFJ5hZanCAoA82cb
lXYYXL/nzdCtlVNrx4Yk0yJQEm+zaYIb0RyK1DLxNmlGaZuJDM4+veVwk/VWtRxm3085MFC3x+Hm
EF267vFKb9MoK1n1tPQtmOCx6vTcFMC0td93CTgOt3/NxnEispbo2WDGFVQ6yU/p7FyK/++gje7O
LAz2LOGIw8LF0Jw408xGrqvz41wGonoXyklsDXdqTlqMwaRqzPHTzOo9eHMupMF4qchAfXroaqDs
vDxOZUa9Grsy5G3EoFp3G3KIpU4WCLpY7oTa0aR3eXkciEdI6EshFTJObh1VJ3x640WkEVFxhjFe
Ji+ki9LYn49TTIUPBn+VS1+N1nWCQ/34zzz+W+wn2btmvPnJ8Nw0s41GpzZdYQOLdkOnDfd0xExc
ME9L8C2vHp/5ONQpAbWm9RRmwFblqAcbo/Gx7Xt5e3o8cjRxcof8QniUcXh8ZUQodBkMKdauXv9o
qe7cZUfuT1HF3aqgbjzDQryms31Pc8iCiHt8OSb/3F5W4cEOJu+oMNAQT1elT7WuhctaMWb3rBoI
p08F1wcFrxZ+jmGIWDSmuFMxfcGpst1R+9WQaLLRy8DepbUKX1E7HPOhWMdFUT/rlgjPwgZ6nZuD
9V4UDMhV8oOaZRFlGRSpiUeVEmc68tBsVB886YPh7Ng+tHc2WQDrU9JWlB8+26ZDEecTMdba/QFg
s3VKe3r2kIvsW2bxztJaJjxkSNkYDsp9DWruFnrpMna69oL1H7aoZ2arwrbHj9hS9K1Vo04eyUDv
Wv4ZiMw8lyLvFyAmMetKGJKRitQ6qrz0iKXQMKT7LRsHfGpK/AF+gIK/ibDLfWYk8blzCQd3slOk
aze9IwfC1Pr6SPpcCo5BtauhHZJ1p3TUM8lwQ5hv/bWkt7AZw3wP8UiPW+O9laRk0elVXay81k23
kaP9ZZByjpzG+q5Udq50pLBC0tQqdl4Xx2e/FPF5aoBlwickVAHEBlDZ7KqJwNkmMFaPjgt6PW9F
8ruurxN7PYb8ZrZ+XCaNuwmGNL/bJFFvsgF+zn/jYjLddDbJMz3/ah0g3D4JuvGnLAazXDXxp2sL
CcpFkBUYKIUYjSZaVuV8ex8edRcY6c0dWMnC3npVipCpeeLdWoWc8cMMdGlHuXZl/40Nc0sryfty
u4YMIEA4q4newepxZUe7NPWRV7em9UqPXBXqObKqdTHl5r2iTzwkofMGwFNc5pxCYGHKeYthvu2H
vmcSbTfGdjIsn5t1yZjbFniypNG/RDCWrmZFdzOI1UvHBGgBg6FeNunUv1Bh3tAYOZdg1PqXkj/h
0qo84sQkvnI3GULiIzIWkHhRp+XZi2L1NRigpfRCNq8W0U6QTAZuQHk/Z7DY3GMiruBW3+mTTL+r
+Ypspa5ubovAzKkJb4DJAOmyzqIXGO8svEPvftvsFuh8x7+F4DZVtCXsWVK5mN5hALd6Iz9oUZmc
y6EJ1lOrt/ep4LcwEWh0noPnsnLaKzYO54xbFkOXbK9VlHVXWYTJosuraW/DZyWuDFOL6woVgxn2
UMvM1lU5EnhECcvmrGR2MoeHuEAamdyN+iKdTRGPgx4Z5Eq4HfEAPsIwC8f74/8ENbW6R/O7ZwKr
kY65x8BwRvlMqJtBVsdnnEIYD8m9eYpQukS1zE/p4zt7JozRilTGzyJAVGEqBwdZw7xCYXbPrDE6
KwVo3ZhIE9OIW720HcgQ3yytl47QlJBMudPjQIJOCRxVqzdFEuDNny2KY9qlT2oy36FORrsJAOm6
n2ehumR4lwx4t8yWiuLh58BIm61Ex7aa1fyjUY79bpM6uKoTz7g6UUsAKNizxwpgduRmiMnB7NHH
1ZFmD9oFaV9ScPIroFDMimbTYG5EE5uOYuPPvsHHqceBuIZdXuj6yXNCTPy2/NM2MdU2A1oqzeRQ
lqyDdE6OFjp+QfJqEx5HjU1gaBGj3Pt53xHCO1QrJixUJYQ+IGYlHi2Ge3MEIYBdJi279zyJUCkV
6TfA6V+9dL/++YwLk6QCYbtEVmnucLYc5+ZaMr4/DizkxBhkgL875Ia7mHSh5ZhnN10HvlOnPgMB
12mfaVZtizGzL1YeoyRMjXRTmWNFjhXSDqrAyV67Sc82JxzdYBfY6QkTPAtc4CqGZg+7nDHyt2r8
crw8DoayaAM5eCbr8T+nBmlgBgT6vaHiW3v5KD4dcshWPUzXc44ElFgg5Gt4ZAKGsKGxQ0dKOM6n
IWq5ZY7TbBWJ7J+ohBrEo9KGg88lZpYHJxzx84hum6KoccSQQyf08nOkyvz8ePp4xPREQ2lpEjvJ
Kx6nJFaTFSYfe3YQQB+3pX4Czfifg2ZVECRjr9xotgeFwWtn/etgkOXdZulKeD5Yw/lANiwxl1CW
H6dcnBH/zj8e/eecufUDwsNzI+U+WeYRohh/VVhOc0ah1CJ8d/qG0TTPO63C3ZKHCMNEs+oa0V6z
ifnw4xAEJIEREk8H6X9PPV7hzecrXv84b4my3asqQpRPUO69xvyfJY4iVI1nJnazVVV5/UbJPHn2
3d9FYTZXnx3kaFUomOYDdz97GQjN+Hcum18R8ooeW/kKX1a1y2tKjtqEeZSp3PuVmDR0UC+UN4Km
3WsTkDSVzB+IZG8si774cYVmb2WsNydY12jyhji/Rp44IczxdsKk3WVQSj63maE/q7mg9uuuP0zz
OVCe5ex0jzJGkxHtsznwoB8n+p+u0+QnK1PnuDSsm90a/h65JMiAHpl5NJjrqIVX0lnUjtJP+70X
M816nIMHXJ/qYDw/KtjMaIxTJizexPr4jdVaBjgMIlPblC7Rf6mZvuEksDeNHa6p7+mJIHtfqcGG
Emfbb/0wtC9q6iLmUiQ22H6WQbsruDslQrs5ej8sjNCWv8mdexKR3r0Gkw2Y7o+ZOWLn9rl5FaNX
0vgW9rue+h8e96ADWHzivrq63IySvSiKJOs1CJP/e5qs7GooLl5BFE9R9ZeHzy0wAvL/IuufqVFP
yp/UoJs9TSFWqrh4MXNmdQufQDyWG1Mu00nO5KQKvXcIcnpoTXPBdprWCcXOW2Qr9ku6CeQIHR4V
bBHuySR/6HXas5cTrUPLrKWTScGQW+X0WvQLMDndQjll8KcLUljtVAjEBV0zWw2/0E9Py6ACa18r
yZRZpv0hr2V5Dm3yqFuZPmeFW71XFm1IPy/DYzI/zdqQVJcEj2I4CWDhnflqTreyVtPLw1bLk9g2
3ywvD59yYre2DL+qXYN+5w2ezDmfO0FhJT14pHr6jPSxXQwWO3JG12gf/DsjaK+0xn9fLAhvY234
W3Z2pG0NpbM2ybi/aLBUdipxQ+wdBQNnXSc52vPqS446fd0GQfI8waEkD3WiP10F2plcqLvW++bN
0hz1Wgvy4B+/TOWfO3M091JSz4qhrN+7ptS2k8qaNcB4ft3sE6mtuclG2q6ers9ZaWVmXo3pjAYr
WTYB8xzPLKpL0/klnFMeRRFAfhUgcUy7Hr6AKVF/mqLcpdzvQOYEwxE9nYlmUDbHpi7NVRMhSSZQ
AULEfE4EdU06XI/hSKT3Cg4nYa7/e/CxFPx7ajQkBWhFgYR1/mgtScljk2FvFBz/alunhrXWCzwy
pQrBFFSJufFjn7zw+dYQVXA4m1acqvmZ3nS1udBG46qGiBDM0HGOjaGY+1R0Plsbf7g3nzNqgU9F
t7MXL7w/rM9dKYzlQJTqhZAU40g++EgltjMdt9xKJ/PfCYtm5tzGv317rTUQ5ejJVltDlNZrbfbF
uiIRkdaMa77mjIGXsYa02tVpW042rZOq/88Bdnt4dESxtpkaaN3Sa9H4tSSLoGqI6gbLi6Rd7wAI
py9PY+0tqDotfanBze2dyS5xPyUp3DdnU+KeeZqMtH1qdDu5dP/PqSkQe6/migAmf7EnFT6lWhY+
Wd4U7QAl5cvHuceBP/wLUErSxEo7XwOOtG7ZfCAWpSc/EbUJYYfWzQkn/dgE+jkvLXVORnSAwr8o
BrHncT48To8ZmnEp0Rqm9HdGtyIZPNLrYYsNmXt9NWF8lYmDp1KV5OPqXb/GUNLcmdw9+2QCrQyf
1k41r48ioIOtapu4ytb7yeMmf2cKVayyKilumjXbL7wwoTmY/EzoVHa2ZyZPsDFwVRlJ9VUHL3qG
AWkIsmurguIl1IhHwKKQIlCzyidouWi1lH1u63L3z2Ffey2Sb80CtFLkAYHUXsWkK4OKPjgMguJZ
K0tuoPXK5lAcQ5t3n6SW8VrySFomlbi1y99TFxwNTKR0s6fmwPQm+fBgtPtlM72wHitEZPrftszS
Dz4Pa7EWOfbOzWMonLH1zFdwd7pbONyRXKSGYVv+xOgFyZJnfT26rvXUdwgjHs8ofortlLtfDxhM
gXblZuGq2SatnSzj2WH/ONd4+OZKkTwb0S9dRMVzHMv+nspYrfSBbLLH04mob2RC8RO7gQAyyXvd
ROOWAXaPoN+KfmW5/WR3nnx2Y7+5pg4BC7nnd0f8FoTwNXB07JQ2/uMP+TiMY1+uAtsfF1lLA/qx
BQzhgWBC03ymIB3k93+lcmDRajKHwXt3hnAfDXG9IzqBXTQdJOgwcYW3IAun2+NR2tQ6JMKEc030
EbuVu/PYXR2qBntRFef22Rdz8EH/0pIU8AkwNl5NncFbDqjmAuGqtvKrsr94vh4sHpZwbgIkRtSN
JtZV/ex2hn5r52hbpbenx7PBMdC6ycgj3FwZa+hEMB6svryZmMZxz+D/biYpdv4ILhUtFTdyJ4xO
ZtaJk+OLZaFM7+bYsX8bhLe1x7o9P049DrAi0IrXUHQgyzkn0UyvdJexIMVjdooniMhRr/zdkDbq
7Pmi2MS6rmiSZ9ypsyJ9k2UwtybCVURJexVV2z7ZBYOCsiCN2o1HYmuiNr5UdhGuHaJynvLAilak
yGivlk1H1QiU+VnSGkpH1/tRoKTTAZaOMdbxs5OiDa+L7G/Uz9qVSn2qnohh0y3lqws1bRW2PTc2
31HYFMxdxPb3kMq63A5db1MOq3JbYQ7892iaz8XzR6PBsc//39dV1bLVJmOH3cR6N8T0TMetfBoF
w7aoxuofZVDOhqSecJ5PCSGBxnSvCvmfR/H/nXt89L+vq0iPOhA93RJ5xadN8xf492js02eb3OC+
jP+2HvkoS93U+/Uo6LLXosqelRWyVCQEe8vS/koa2zk+oB1MDZwT48O7MmrG4WiWVjKn0K7w+uwe
S05tISiVoW+h6HLrO54wgpvEmehDrrj5Gns89ean3QwuQO5AyZolw4qsYoi67GA+NMmPmxJ/eFDc
MT8i5y6k7+yb2ainUURk0EgrslqHCNB6aDTI2x4kpsdhoJstaO2RZpEfyin5++glYhFuvKxF60gD
OXPH2Qbk5GtAApt/Lb3cZAYI0vwsIBR9QgmB1cePey9IVljHfmGdtUJKYB3KQ8rmy0teKRy/Uukv
dSP1hV754ZdAmhuG8Z2RTfXaGfhq68QJ78IQ1J0Vw1LpZ86x1SvkWayL93iIZ2xo17+Zo/uWX7XC
iX5pXVkdJlBWq8dT1fBb96IzLgM+zLvpOGf61zGxI0m268Z02vRGP27rTDRkvYdr7unjqxrd8iQC
uvJREdS/ChEH5F3KiYFQAChPjzG55g5hzd4wbSYDwq7d9e5polnaL8hlRqUU1Rurg8TizIcGYNii
qzIsAnVLvnetyY3MzTreQIpvr1E2MBV0iM6SLgsbKzVy9FqvqPpxbPxraArPJciNprLV52g55qa0
HeJ5KYXGfX3uWDtjxG41gCQo4nzcKoOJwn86ezbUp8Fiypc4ASvu3O5TsKrXfTuirF6aXWuuKtU1
RzhFzZFfg8CWx0NBOMvWbDUTkqlrJvgY6CCzI2pPaHZeSyWJlJ1PPQ7/7SybVkw4cd5FC/JAyIJN
rEwnT9bDDh52+rH/toJUHmke9c3icebxgscBZTHxQ1PGmHAq7JPFgI0Bo5UY3IjJ9w3zgkhLt5it
0sX8MPB96/R4riL2FQVq7smXzi7Qg0tH1c+7VOXmmVXOX9Ckd9ZRRqYypg8biIon7ln7FsYhpN4o
Ncobz/41sRyyw+Zn2VC0T6NfdBtVJWSVjD2NFwht/zrx4AGKjUj9bNPO2yIZ04V/fFTMebiPj/57
ajJjCPKo3wYzSwe/1dLzuvpazF/9caolO8bO0/r6ePagb8yvSk2CEpSYnio7Sy+xwVRMRTL+lYVk
3jJ6tdkxBPKDjD6YJu1tyMzfeWQ6qIP1nrG1pjMa70hxjv1yNZqj/mY3PY60QBm8g+aP0vheeBgK
MISqQ1pqyUc4uezJNP8FbB+BZbR0Fv/Ou3wSij4a19H63x9Ja6t8/Xj++IH90fCQ9tNHaHTs/Gmk
/e8LH89bPVmD+iNjrtbd0+PgROF/Hv33nLDilQ4VZzMhekNWQPYf+1EKRwN7U/vZyGJjEKo3JINJ
P6bl7TLSYqiYX+meGeOmpvkZlFvdoJ9c6gnpEvItyEiGT4x6rUmApuW0HwieXEc2aOdOIdFo2SyT
RgG3DpAP/d9Nq/2hvmT62cF+CeeAwnRTtNMWUVK7noRxkxqhe7bABhUMrb90/eYiSfXMax8WeFye
LAkhukybdzh2SM/C3dxQR2LDFg+NU6BZV279OE6p3lmEjbz+wlrVnnQi2ZeiMV9lCrxNqyVDxIpG
CfLdIAwZXsdPvs1yA5OMCRUWGh0RbhXA9C2zL5wyzwySNyaJQgwha9yA6dz/QPmO5nYI1Kkw8UUW
fvnsBEhdosQ5O2gK+Xcxn0mqjv1W2u9Clz5MTJe+8F91EEu82/x7XAynOKVrEaoAeDH64ISlZiGa
4FdYiX3SGa/zWrLVw2BVdNW7O8Ah66GbOlx+jmUvi+x3W0a3IZK/539pallUkRXmcB1VERPAaPHR
ubyflUsvY5w8QKUa3g9pnkY/YMiKATbDshek4dvUGy95GVyZsWEbyQYKRDf+bTb9B+tZuTC04Qlv
dEWirbGSzK8b2/yxYvdbqz6qaByB7ko8is2zCFP8VvD10/5bVfK70XKY9WwsibZXc4rphu+0cSPa
KVq2b3sA/X0ebTI6TwtBqb0wHdMiqx78CPLGbKZhaDjZWuEeVJ4uZ8tzyDw8JylCzxSCZ9FuCjd/
ribrHpbuhZ5ZunTpXTUNxq9uSF4aYZIZMkRrwx4PvYeMupsvbq9wb2apLZqINCcLJGGq5CZR+tVP
hysA5Ws+p8qlqln69GpH3AWIdfBa+G9M4Pyx+2r74Ke2SXQMkduOuL4MT/dgkzM+xbwgI+u3r+GF
jMpNY42Qrbs5BsaoodmHYqQI7HbNUF1pGX05MapK1JXc5oDlR0P+HZngjpouutEfIx4KXWqc9h81
WWBmoNFhc/Ijo+SMLMV0b9TdQWNlXafFiI6JLdsw69HqMFjUUkarml5AVaOh9olxadxo5UXcKCfd
OFb6tanzZm2P+TYYCjgi4K6lSoptjNB+0TvVE/XGKQnp84kORL+XkZnTCueMJzJi5CyRca0oRbtZ
u0KkdNfUt87IXwInMdZjC12CFtvSqWz/SGw1JCMXd6dLzqMy+K+VJrqqOWjb4VqvGuR8Q/RTO5sQ
2fSKu0dNhwwOOsnXC3h0B97LNYsHm5a2edb9pNnUWUV9H+DWJVdaFZi2UcZge89T0AceQWJJfuJH
Y/mZJ4AZgsy6i5Doi/iAV/0pFd6fnMDMVTIFZ2PgK5e01Mrpm7h0ujc1juQYGkJLQ30j0QovXLG2
MraUI05GEwvzYOxGB7PZ0OjGckTq3hTXsI6sZeW171osfnwGrjPmQaFnLPuqXE6G9qO52keJCKWK
0ES54jDSLJPiIAf3WJG/AC4lJ2Q9YnpJYh65Hjb5A6yGuTn+jvzQwpioOws8Bs3aiNmaezaJW6Gu
8csRRBYF0Tahd0X1S2NyyvqtlWoIMVyidCEv3Zu8e6d4+sF4+OzFROxWYuuTBhD4GOPtgWSOpibq
0yVso3wm0e9Vw80l+r+0L9ljaY6B1ARjSRoTVozUxtRQLEUR1t8sZaZsVfO4o/2UQmYbVfNP0Rtz
IRKDXzAmR9TOfttF+zUGEEIwVTuSMGOYXZ+YcbkW+hy1iG3sgXpuK/HteIWxLIvkKbTjTcfq67ko
OrOYHDjTbVaW3XUnRldf0gNT68fHshnzzZghNezLF0INvqOayDk2HO9WRgCEDKwfwBDOssSQO4y4
JQOxi6bJOPfFcI/7FiMxVBhl7YKsLQiRca116qUwgkAL6B507BTrKaxGjbC4gWyHMD4GGTJA+BWW
C1OvdH60YXxHyU6/1OAVPmDGpo39xdSHhIXL/SQpViPG6T16Dg26d0jjKbNX+SWo/F/SgqrCsO9K
yXmwPAeVIcQGMvmSFyPka1aBAWw0D5c6aAI/Nb8NA1FWjNndnNvlTTq8hhWqJRUxHy9TXBwRCk9w
Xl1gWkvfgoLt9IJad/L+OO6AqEZ0r1oQr33R+cRBdEfCFV6IZG0zJomDVb82JWm6PawBw+vGtesH
+sICs+y7gbPWYOLnZb+0w2DnSfPbb9Hr+ixAWJSH5QivacH9+03zu6sw/L/RHFAkywKyk2P1EFss
A5Nof+tz9VfRKPdtls04Lz4oNd64euTGtMTTiN7PmHQdj7r8MeliLmtD4bbLCJbVc6SYBE1GTJsO
COrPitTIEu1lLlCaGtWB4E84b2JcYQr/MXOtJfy04PavbWLqjbzEfBUSh7eiHriqaJ0MQIqapmRT
1n7aTOUXmTTeoGYWy4o3xmLo5G+9nRiqhuNJqPQaSQzDHtHiSPcgN24k8PIFWi1xgUaPr7Wk6Z+7
z54Wy0spw3I90oFdgHXDi4xlFgIUCYGejwjYAd1F3YNaB9kHCJEIpu6UlxfTxaieZsNE206+9Agi
9oi11ETwcRiUZF4WOMHJRCHRD3GZMwXvXJ5wIK2daZresqtpLaWJ/g5mP10hx2QMSwJ5Yukj/rx4
Ql4NJoIk+UVZEpvdeeGAcr71X+jWrJRjxhcvb/7EM5K51AK0b+10SR+A5vnAMGfaIsjoFmkm2gs0
JZ+a96IP5R/VDuIlci6gqSCVo4nrOpoWaaH9AXRVRJWk+TZBFKq4mScN2Wwkm7GN6uKUnUO2Mab6
uySn52Z2xpzbXiGtgSjQVuWKgXzCDJk/Xk+KZQJ+y43lVzDYTGqEy5BynXRKXcyGK9RyyQCf6uCI
6AgMBotqllMHtkF6aEPrVnisx36d7zKE3olVbNraIdbViVO4Msj5CQp+FqhbMGBV2Qbrb0g4Vv47
Z+U2HfBJpat2ju3pW11Mv9u4+fFHPDsmu+JFHRgzIwn3ZxabNN7jrkG8l3M5A9VqY288Rtyc4059
sZ3D+B1CiOta59X2O3ddmzkCWfrrKtJemtTP6YY31ADyO0fisIj1s8hjoGtO+2totW+BaDyqrXJp
+xDFvDS59vsk0Lh7Dz77mo5+suqH9zTxuQEE5riy+uTWtdZfaGq51//Kgrkr2E6bIEtMdIKCu7xC
rtzPqW4OC4QNCccLzF3JziYcCTptfQr1XN8UdXKPGm3rR5AoqmEgeYX6J9HxDvZ9OR1GxOCoigAx
Vrq9NBqmIBNB3RPXOsA6fmOU7cugn5ghTv4f0F7+etK6ChodItpaD/11O8SfGjnEHkGvxGYvPE31
lyKdLmNdt2tNQ4BAsVHbprupa742EOcvn8/rp0E/5F51G2pcyyQCTpX5rVOhdZP35dTGt2vr1xov
EpboTT1QBTsj22qhnZDMzR3jCFEGqcNwug8McnYx7YtVlZI/jqeiXxdx7+8IeX3z1KQtKdduVkdp
OrmEJY00uM1AwCahzxFvfF8eAgk2ySjCL6fQpoXS/o7JFK71trsC7ia2BhfltgvTakn2U/9qY0NV
6fhe0jYBdguHVjZfdRz3q7A/27FTbsh/stB+bA0NYbIz0AzPItQ6Ohe3ZTI5MGn0k0xKj86sxw25
Nle7FQwUeGstCK0J1y6J0XjbgdZVT0HdDUc9K04GaTFr4FHv8BI2Y0RUtJUBtiLC1QeHgJ6zHN5U
UI4z52OijWAghnQNco7s9D12mhPoR2tt58IBYtUMuCcw+hp876ql4nWsvatqOJ81uHM9WJZDS9gt
28Vlk/tvyZrA5XkIT+mLv9aJ+Za1ZCQh7RwjmwfktjfokXoCn4fT6sHatLnPwTXCo+tOeDQT4BVZ
i6Oi3zvks1NHsciyROIHgATVWSZjIHzifc+2DDz37OJBTuuNQD6aMjlVuiWWrdVv6tQ9JrT9D0XF
b6wlbXqY1ZBRNdEnYrle+9Er00SwyBmuUr+qd0NMZlFkt0dkaWz3THa/Xlau9Sb12ENDnNVlswlr
2wLzo1/TKTlPnuntSq9QC/p0GyExdNPLRI7YsxPuKfs9van3Jn62RefQrEObcFJI1elyn11VIZMn
F1sUQbIaWdeeuFej0IU9ElrUqlFL85C5L+FrDaZgj5713h+5kklJa/dBDLMNZai3FLdeh0jIbrdi
Lslmj0tPPrHiIE9pD74wEdyaVFdFt4NjAUpXhp8AAAfT+W3QIVrq3SBuEzl8W9eFK++S4MUGBZh7
jp+XTPsNKiFtIaVgu9+VX60+Desxo/CXBZ1Dy96buRNgRIMl1QZMoPK0uQ1O/W0rAFJEkujxgPul
YLKjofnKXddYg4LlstDomg/dQLSUZuJwAsSgzfVZqbp8RQozcyv3y2YB2/SRfcwIXDIckW11zb1Y
tdYcLIS8yuSzICq5/EQ9CytwoczTdwl6XupslzB6T19CC9kaBcYBZUQfEYOcVVf49Gb14h28+YvX
2xdHshmCQ0Of19m6dBsXQQYOOw8qnGO68Z7nA94IBwFekA7sGeaqCHoVIQloiS3SNH2E8RpSdG7p
b8wW703il2v4LDgMJtTLrYWyOvqbjt45hOgadwG5S4SupCV1HeRZoqvZl8kM0l4ytWfNKgj/SjEI
FxS59Bw+UKJfUWWJNWWqR/QjaybvSAwNWYwxKYpZh3ehzgVT9fYP3I39KBgh1CNJZRFv4b6H2dLD
RKp42687YZkEskVqqQ8M3Wg8M7YhXnty8icHN0U7EGLdev53bnKjjLxrW9ug3Px9FQV4rWoUhoOH
XWq6lrb/7JX5Ca8aAX8lmiMvhivlv7Ha2y6TqbSVjCMtrkrDDs4h0owwu8jAfPeV7jIwTU6MEPfZ
2GBobG0kYeYfP/T+JB4Uy1g7Jp4NF9JvkNGXl6DHXUNjhjcTgnVsHHD3bbksw/C3hyYNIB2MdGX8
1PO3i3B1k8yT/8p0yI56yxIqGd9TOxhfvjfixQ7/OkYfcD2pfeqyL+07cI5s47/ypLsrMW5bFHEM
VSnS2Wts7dZ9awuDGkLavCfAAwY4ln1LajuTlHF6EHgEfe+z9opsKYJx73kD1PECS3JgJwhfho8i
psvkFRVT1g72e1mTLp0nDEfaPKSM/htpxW40rOL5cUiZJ5DV2uJCmc+17LTw6pBSM41Bs6e43BY+
KKE4w1QHFiTaREVvHCZ+xkMzgp5JHUKtR1ZSzPMzZ2eAL5DHh7jIro1edPuuj69VXAQ7KHYv9Swu
zbQ/aN3ZKnGPoEfORCJMd/lUk5XTDQGbQEuhKQiKlY41HUTctAos/b32au1SjtxwEz066SPmPU3H
mB5A/epHJ1u3Bp6sKGDEb0TihE9ZX0Dylfve8X659QkkzYddTuHKr4n4o6u0Z5LykifFn4GGVN8N
d9jb9Q6OsaDSV/FClck9oAu7DmBSTareQinhXjZQjNBg/lXYxT23mqPTmnjiwW3LmKlA5RVXzesu
vpo+es8ntS39H67Oa7lVbduiX0QVYZJelbMlZ/uFclrkMMnw9beBz9lr3/NCKdmWJZhhjN5bvwgX
AExU4p00HMyEcYZMhvUv45R8DZP8CohrJZJnDY3jecT6bihGsBhQWDLzuEiyykNSAZMN6V0kPWgw
24bk4rR2tdJIeYpbvEaNTVYldMbRyVhhN+kB+cHFUcjzTVV/7fHlywqzipdNoClqdboNKyd5sWii
Rx7Gj0Dv72Sevxd6/KGU5lFBHrWpRuIWQY/aCGb9wt/SK/Mg+ApjpXY2MpGoXRp2my3r3HmROuZG
3QDzmyMKhb1ILS59SJHqH+3eBqPB6Q33wJZHAlvrzfRPNXZqbnQKZp6W3lI98mjYR58lYROI1Emj
W0Zd+NpnoG40jbUs+EWBV9/A6haykyGeguZOdwJ6/eZFtWC0BOKPlC6pUCaZWUgHPHj3DX3NEHCI
0nQC1eXByldgIjY6Y5KOSaQuSJlio47vUAUq3hYUHF3RvrfYkOOiQjmmWR+N53+wOX4Iq+Yc5w25
ShkBqiVOwwzE9Ki1L06QvDdA6hdFRg2hK/29bvoPrV/tIzF8jUTwrGSnX3wmU4bSVl/aMMnI7mgd
/9EAD6lmymNqMpsok/uxM+6j+I7wi2BRemyRY7c5GTlg5eAOB+uxCs116GW0+41PFPeQLaidrVta
cHFMaUjTPzjrwYC67aGSyR65U78Eun4Zwq1vN/6GanlBwhaOzqrWv2UYbGArHmhDUBlNvsp8ZCMg
DW0NkexniChIqCU7Ap8vuklLcyFSi2DgRByRiz+4kbnCl0LNRLS3TpafaCgPyEnVRZvl7k6n7pd5
1VlTcZJPXlYHmT6KbYZh2bnPtAY2fld9VQUr9bCUJ84favL+SSnpq1a19haMXoJbzl04nKllc9H0
dk+8Jw6+iE+71DrEwhhQ1S4EzsvM3Nbmp1oMr9Lpd52RIFsvX9LhkAD6pJo8oMn2zx4jixVYD6ap
P9cqINemevYt76P4HgbjofesFcupk/DAP3KNcPUa8F/t9jQG4XWIRLIB/PMonRRidYV1QA6vUFeh
iOHrhKJATdevb2LUTg0flhRr+eMF/g2027XJGQ+yaXsoaFo4TDl9yezkQXCgA7YKCpSKk23GN8Vj
bo58DLUzrs3pBJniMnupvUZsuFd2o92AvtiLISxBmkuFD8J4hjj+Lt7K0tqEfYA6luXbQs/bN1OC
VItxhGrH2mP+cSnfTrw4NqnY2TO/eQw77aWPX5rgG+rFzdRjb3GNSrGt/B6ao9s/gUfeZyN1YWxE
iwpxiSgGdp2MBwhgIzaFSv1sqsxiQTh8BmjKNib90zXRmKdxUGBom1gCqLshDGR1VIqPwijJyLCL
5Yg7leu7Pzax+VzgjkTBeWbP2S6aMrt4SvUHUdMmGuIPSx8uECTfnWsVuLva6O9UCv7SUbhqffbe
g6PAzcnBrQzNRzuE31QzTbiGxfdIxrEz4lvDabLzjeG9Z6DdjnzGOnvifvymR2yzj6AQmRly1xrT
/ruifUuEq0ZbNDkF4XdMttNKUSA9C6+kmSNAE1kUMzMKvHpGgscweMqiUFOwngTdSU6bOluYicEC
NLHDtZe7fHRGl2+GrAPPJL+0gpVqwDgTDO4u6cbPQGlxLpnhpvLZBabZRVIxRzn51RfOQcsQvVIZ
gG0NmjLn26WEBEFyYLeMsSx8orZwqewtnNzY7RDuO1DVqkGn0kRdwHWonahI5PDtNa9mBFMQaCJx
98yEcB0pQWwFrI91m8AFbIa91zYGMwZWbbeid9goL2oafKeMCkvXcF/tXLCerwA85ph7iUt1l3gD
l9CVCiqNO6Nu7rQWozv1MpstmJ9stbWUOubNErux/PInqWlGHQ+/F+runBE5yHSMHdFBOP1rogMG
oDYgJsZMR2ps6RcI7fZRQFESD16KfWAIWemxfpZFYKwhMTKcs5SrdffAF4tF4VxNcWFlszXJhB08
45CZxAoqjsJZMI8tJDKnQBpyNMsL21KMhe3eg3Z+bdrIAyhBI6Qzb66qtgTIt/ckAWebJnWfPNE9
IRvFT5J1SImCo6Gbd6FGR0BFL8fSpV7EpjgRPXLWbG+FSxRn+8jS3UNZs03De6moj4ZRBOjtXUJH
WaRAdziPUXoOqSAu7NC8Efj64DSLqqoyImRjc0PcEL47YgvywBVgIcd3kraWsFU5WesvqtpvGB1u
XUClUUvxug0Kydr5N5Kz14wCHFthHvOUjajGacUK7ETNCXgpMTK6gXnIaj4uN30qc7QjUeLeGdik
lbTYs895Vd20WuQskZatWbItT7qdYVL4d9VoS+0AQalZrxxTB/ZJhnKBVFNjRbgMkSitIl27B4jr
LnUI812d7a0IjIZLMFWWqR8QreA825NSnCHKSiiYkt15C4mFWbLUhSDjgCw0yx86EXA5YuNPEwa4
sEC9BPCc6pKecKEM7trCgsD6CijAYCOPRDMWoYLy1ulQP3BBQSAJjE/iLt909oJHCfIjGxHbOMoG
3xkDFzo6heDITmBmpfGE3UB5sIk/QeexMapjHtaveUSH2e+9ZR2bL6ZszmXvMwnhVFuQqXs2O3Fp
NETKXiEBo9js0jxZPan9IbL6dzpf27aiHUfJPMFB6A7hn0SEFLaCoiPIJL3QkDr5fffYQTFhYTDR
lcgQhvD7UVLEUGp8v6ENJRGv+1JmeMdFdKSTFS5KlsJOndF7KLwnKWxynECNaiXd1VKQZ9y0xbtq
5AeKa/dDGTGMyDdQ6HDHW/86kWhHPHi0+oZV1MPbwIHn6gcvrX6U1CZ2xTx7XcT/7CxVc4ojTul/
eAHV16xgzynxxARADi2jX0R5vG9684MWmlO651CTpF/GUgK+aCWZsf6n7mRPbG6YexVswEG7RTDX
Le3UvYvAM22drvu0qaBbfnT1+77Y282VXsq4HKeWlonZkJJBt9b77skz4cla+bTcSqpjuaao9WND
KWSXTZySlTAg0p9h4BlpVgKu1CWnjyVf/CAiCskUt46SC4b3D93pV67bLBOn7S+jmdULVe+/LF8b
F67FZtmzsmeWZc8xyxjLZUfgYv9F/G11OCiRO3t2dk4dayMRkKGmQJQR2COVl+yTkvglMZ6wzfhL
hy79gj3en1aUJz1Nt3WTg5/Va3sVSKSdMQqFMWruTCXf5lF4siJ8rNnA113HZ+pP3wVz0IKyPt6I
l2xsnX2TQlxUCbEedJ/IQMrPJaWoZa4quyKi8Fk5DBwBLXAXqEcHNYual3VsCZPVu+adKTlEpVwu
dKbTsUP6U4nykXq7uTNNcrPhiZy8b2/snFtKOdOqH9lbW9gN78kkmqCLMGBS5sDsoYu6FGMg9uZW
p6OWadSwwe2NXIdki1atAa4FNIHr28BWYjj+bfUiFHRFCYZ+SrNJeOKyajDKrQQnjVO1ZzuVG6Yg
fcOGbDWVkERF2yj32+MYoOV0jJ4qt+reV4G6j8wm2ZFJ/KTrkqtKZz3AHvQHPf6jMyJAsBof9kjE
LFH7KGgSh3OipgDTvoCsZjlgcZkGkN/xlRHNgV4E1NO+HOot203EVf26ZIHJQjZ4IdrNWqgWi1+B
5rOGG7jIwrhld2UBQg2it9YNMiQEGfG9tf/uNLhrqMIbbn21+NLHpHhh50tgz9geusj58Qe1W9SE
YKSQdxZJnj8M7kmrBouAE4TMjpvsWrwE4cDH2NtO+B61Sr9glGqWsWRZWXfZhjJb7pGr0e9EKEC6
NNQq/Evb2CfGKgbOuCU0RDlqQ/IcFTGFkeKFlVmzT9TuVe1Qj+Eot+NjWVD0M72Gwh5uXQ+QYZk0
8LXBrIVhuLEhSS60jlxiMpVr2hyU4MaM/c+ilsredN2tPnbmOvEnLGtT3BovPZWZOiWTgyUCcMnO
gNZzHfOPkEdKs7YaqcbZP7lDhlKRWdE6aJpb7VT8MrZZaHsSzWhWxYhO2KS4vyXj7wFUMDSZUEEm
gewoVfP7EdnishXpo9qG+843qIOCU5Hjj5AgTqPkqU7jrybU32qHi81JlKegoiw71v278M13Vwfc
GnUWtIMB5ViVdwvDTHZfolQAbSvlKil0yOQkpKUD9U6q72yvWdGzJXO1sdqobE/Zx79RJdrFavdM
mWhhF1w3fvIYjuX78KGWHUU2ZRVZWzW3NXru1Z5lvk0gF9VDEFfIvB0MihIxG7wJWsxr28ewByJk
04EAyYcbGqIXzde/8qF5HEeqlZmZPJdu9FhXFa5ZZ8GeIe2jQ8c0Paj2ZZTJm5ogQjK1BMheD4q8
KJ4wCtAEEFunTsXWJG1lpNPWWKG9NYfuKAiV1rDAbIFenhRD+fKtrCc7gQw+upCMEx2+yanyiZ0U
BXXHfnnVlIDeHYD6nQc6dsriDjUW/5B5EYwk6YrW57UOi3UprY/MsPe6K//IJL84ld0vqpR2k7vX
2FQvCxnBn4stKFq0WQuie6Tf7/FlXllcw/smIUdVizuWM/CgauoyqJYp3jErd4SaiQpMnpsadHnH
U5gCOo3kpR+4ljCYUWUNYS34ry6a4UWkUXN3wfSzcibMCjT1tmVGo50NtqzGa+8Z4qtQ4u/YEt8D
SLuwxt1jUWquX7oez4Md6bdaoUYzBQVU6LgXJG7Ql9fGVdoj6LbqYZW0lrGsq/SFlQkcK2SGFDUb
YOMJUa3Z9IZJcbJ7fOej+wSBgzVLMMIBSk3vhlwkrHJcWrZzKkUAs2QbCk0uZU9YgY9VkbhbjbG3
1dC1RB+GU5FXEwpIV2W30rNmXbYZ8W4jVgcFzDXgGMyKdGVY6q+0erjqTQaxy+jexzh/DMkV+cSc
F+wIYqNqQ1grQy4ZpYBsx4xx0AY3JFS+EkIRz9iG/GWXuKc86V8M1bg0qvWWJ6Rge/qfOKd3OQyN
vaz8ZYMeZqVZrfvhgYme1k0ahKMqO7oyeMKkhame+SEJvlQ97tjVvyIN/9YNiguIcT7SZHjpO9aQ
VcC04Wg+8QUFsDzgYGnCrrsUiAIRN4Dcfe6kdm8JRWVfHkBrZNfl+TmoLq1XGayktoRPw2VAyWuZ
e6axJMPxWR1gzwla83qNhwA1sUdXqC4ZRupYPrUlRhbi2S1J56NVPwjf3vujW60tY7zra9qGakCe
LVKOHOJatqmIEltZEdL8ECk33K7nMUiKjSp7crhdu9ng7SbOnBlJEfQ9FXZaIYDRUQNcGrSPyKdW
as0v9CL1JvgHYP4Y4d5xKR3rrGbEzpODirVifC16uFa+Tt2cJcg3WCeGB/YdvWYgJmpXDZKR5dii
UFD9D5lQ7Fel8zlqbGaB3N1aySq3Mc9tD38rr8eW0hN9IJwg4n2klOxlIZwWi3J7GOusJ+oXK9VL
5kka4UREYTYSsQKGON2YVdWvKouNUVwBzqOoZ6qRIOOHbfwwEKqrdxNAhdr0sgQ3vCz05qtRbO9S
ive8oopu6XbCsmT8YTSpz/SuNlUPTJ3ybqj8aXiS77nBZ+rThG59zViIwGZjWWy0DIGCA+xkmLoH
bqWppyFkJZo4tyBzh50hMnbDQ1eszToBXa51W2xp5UYqVszjTrqrmZ/Xjhe/t7pPGEjqUWMlSETA
cLrP4y2I7T7Ux4XnAVp0wmtaV9+1VHMM22CnB3t4dnuI6b2gxhYJIHI+Ft9GDya9TlHvaNECigDn
rLIIi1FfL1E/jWXwkhrovY1WDQgLUU9s3nusiBHVyITRf4gjmo/uSVEibeG27lttAzFL2v5P7QwU
YzmpFHwJakGtEvroEm4LUPDa2PVSSPYEItxoCP05t7VposXnEIHPy8o4p0TQnNhtaUGeI36aZBM+
vpKibk4WlCidRv26II9nU3byEFXiLQHsQSG+PAuR7MmyfFIiWjW6sSGsdipwgpUzdc1aBlp0V9QA
tHWKIT7que0ILWOBb4sByd/0UxMGnSkdprLGl2q/CIsVttqxbXQsfUdNXL0NKi1UhJZ7M669m473
BTE7ZDIrA9DuSnOVaegI+4HyGpY9MtEYMyM+mHwsghOea7rfwCoWQcxUySk0ah7/jJqZi7SjE2ZT
ddALF1RT0j9mmvqd66q31RziM4ChDcyXfHZNziJyJMML9BEpp0pEO7uyW4JL2AFUCqu3o84pGYdR
thbVIA+lgHw6H+a7VlEWUy7evUMdGd60QdPbnCJ2fm/i3CpRqefIeFoMBNjsUKWW7cBx9B38mp7J
5r2qc+SJ1QmBnLKJfB036/TQfEA6zpZNmEerQfYvpricv4dgSseJ5ogc8pd32F6XzYQOxQENGHS+
NTFA/97NJ9CVAaeZGbBPDwVXaPx7U51oo8N08FKP7jfGS3apAFHngxL+99Z815nAqcSI1kDs9krO
fFOkwANZPHNzPhAGQb6HyK9iYtfGUzZPxOS2oGhJ7urUS50PtZeVv7dSx2219fwgJrsKIe/0okTT
JW9oeE+ni64MrA4Wef+fgxAhm+ruZKSBgtFH/3ITAIc275Bthra0KYqxQHCBRnqKWvImrJavKulJ
m6IzItKcamuF6NHraGKVFkgqvRsJDpg+mfkfnm+x1OFDqKM7VTHBGmAJHf0EKNwhxrZ9QNG6sYA2
p9O324qnskI0Fvgo8QZraRt5AcM/NsAC+II2DeGI0PGPncKnroYkX/z9ZuZvaz5U0/fm1UQ6ID4i
wud9Pg/CQbjrRhPvUYUOPzsqP8KnFtHzIVnaw4CUdZXmkv4ce3FD+6Yg+kN2nYLXHKNrzW8ZlaY6
gJ/C1yUn6nP0P5+LoH1GIvRu/qx+n6a/zaRluiwCZd3Ti58gvaVqwo+bb3axDuhWpl1FdKL19ftY
i07n9+lmvulLKz/Mhy6d2M/SQlgw04RDu3ZiLrLphJ1OU1MfbSLe4he9YuP5ezL973k1n1xenHob
CHYn5khPvs6nZN1qIG9ziC9aH0UIroK9j8BhO3+kzkzgnT/s/p9L4/f6+OduVqVIVRFhWHytKaiA
w3wr90fKdiV9RoQRlERlVR5+D6r7n1vzJ0Y3gXZvSQc/kPV4SFg4HYY+Rsc0HWJTqZEIsiTJ0MWw
4wZK2EoZ3urpQFuhWToQcjbC9tg3DoIoQpkxT4JrCm7uEPHl6jKikU1ZN5SURkQ/2lgpXetKD8k8
deFwqFPDWDZuUKNmAvdSzgfq+wHt6Mvf12vo1BZ6HVX7+cfnJ/TAIR4io0ww/9T8RDGE9S4aSUvX
Qs04moZ79VTfvUpbp01LYTjNeIgkNFQ1NtBXw07bu/kVgVe6V2E078jApwil//5k2sAK9wtG60FP
VgVl55upOP7Nkp26piRU/z7Wab1/U5yMmBeZ62i9uTsfiMPtjwb8mfmn5p/HelTdDUwSzT+v+n0p
HqOsSJtLkIZXR82tYyQbcSXZEmMCtmj2yZG4BtNjAz7odUrTezWKJICNw0qcgbB8m1/y93VWeIQA
qdzNv6gb2RxzAoxrNB/od/trWJj67x+ZX4ALR5CSOLKBwyfJKMifU83C2SqJT3gqgkl0AQGaeDX3
qLWH1jpRyataJGZsXoXSHOToGadh+lnGd/OqkAGwTDHjbufH5gPTr8kSh0LA38e0IUpO03pwCKW3
72X/h1pkeCvseLgWxbqn7nVzIG5ayO8u4Gz1q2UND1GsZse6Dozr/FAz0BW0SYlaKUg95ofmJyOU
63tLZzMwPzYfXGOo+LL//Ygi2fP5bKmETjzO35dmXQXdqejp4U8vmZ+ITLKoaku8/P3r8+MwjRZx
aRNi8s+7cll8UZKmLz+/YpjefFrX5aaxFPBAhS2vUJczx/TuiulQOvBqBclz7YgByPE786rltnlV
GZGXuTVIpIc8Bv7JvMI47ydSKZ2w6bH54EKKOE659qAj/p5ekWImF0u4NNyOHYWpRSwbe62MQEpl
Szokcvmn3oqiY496nq4w4oHGpj/csxKF7d1da/kggvGhrFmvj3a/wvT3UdWxcpXTISv7YBPoXjCV
zr3r/ISak7esk9O+MNHR4mjok/jc9+1+fsnvY6V3lOz5r7/3IkW7kXNx7HShb5NaC3aFQtAGduPx
gixgMebEz0ydrjDvTn5pfjBjPVcVEVse26yoD1HeV7TT44uJFmPRK1q4cqvuycBdPYbaY9Tq7iKX
9GJ7zXkqdG9XAUytPN4wo8bCLK2FZaMkqdxzhz9pwOlW9/534cJqDAs7XFW5tZBk7FSp527CpP72
umYfaRjGZOiVi0aPy4WbJ199TMgort5M738smaiAwPd+ZlD1stph4XvFh3A1Y2f4IdEfiLe5os8M
1eZhZLFe8GvOaT9++gp5pFz7xwENh8Sky835YNWOyvqus5XlfFNM9+dnzCQHLQT5uY7vxqpn2Jhf
4CaR95/XzvcLLdGAmvJT5T+3vGwcDmP6TT4JcWPzk//z2t9n5p9womrlESK5l4oCdf3vq3//aAOF
GjXN9Lv5b56TovY288/965fPz/6+sRFwg11HxBVPb4nCprEoB12sBsf779ueX/2vX/v7g5FRF6uy
CPE+TT/59/1qf//33z/59z92g6jEsut+/X3oX//Y/35Spjo4O0FaGFptvoO/P9NDB1tivgOkOfQP
0jSjLSh3sxD9LS+K9l4Je3fnD569II1gYuwKJKvw3KK9EWntvVC74tZSjZnuzI9EdtlvCycgTz7E
SEmvem8nLbqEihHkPLTNcCzy7moM24awjufeUsoLYnoCgaPevhdJSxFi8skezbEc6ALFg0kzNKRq
arANH0oX6RGvXylibO/nW36Gfpfuc3RE315SZXebjWoo1b3FDo/yFuAZNhoa267Mah9cVKRTvHeZ
aNiwCqKMNadzlyNS0u38U/NBSbNVXIm9IyGkWsTfnXRBd8a1zYMZt/HJ5FpeSM0hCcY0qW9n6MEC
QaBQ6/bjXgKdmO+RnjDSQEBrklUY1XzgA3chjO5NNmSYnKdbSu5H+45+kUdvz3FpLzX3CWFdD+A9
NSKfJlyh2mDKw4LB1Dm8F173FqT8807GBl9VkYsWZuUdkYQQBaiX9nOa2Vvcq6TVhT3hTp1xpuXq
L6Hr2G+OQZ+YPnB6EbGl3JTMfe3oLLzJwrmkevLsOd7wLiJkQLQ3Hly2BcfE1AsqjYV7Qf+AUSlX
ninp2jc5DvKOH8anklDEYT9Amc0cX3U/xQbkSePFZgQaFBHeu0pGInbWTFBbDbSDM/mtFZqx5zwh
6o4AGUn5pI6BVzZHcz4HkpDWPachxUQs73cmq9JdQVkPqE+wmd8lRJzlqOtE4zTjTukV6viUvFDL
Vlg6MtV7LEAVTE267uwTTHqwBtVfilT7js1suFLz7X8PMqYyR2T6tuurP9CwSgO9em/vbJUSTEZo
tjcODeBy3Be2Mmyl2tPHt+0IfG9V409ACKSgt3eJlrr8PSjT3bKrrmmeLJsJY1YDLMGNEtJamO6W
tSo4o9z+CgSTokLxlKS++IPb6QkmRfVKExR+e1bUGy8kESG3tlAa7GoZ9A4mcsJoTzr2/UU90KYl
uAfbvcZO7OhZhnes28b7vRWLzyjrlFMQD4WxksjYiDjSintzQtEh834qPcW9SXosXEJI+pTGguwp
ew2bQ8Ta0vMcE2oNgto2ctKDnnrdmQJEhZfO26AZqPcohYoXPjC41wQp6oJ5s4gFzDXk352SyFtl
FF/OEAcvUBX7FbLo6K7xENqZBW0wo+i/QjQORBIAWAksfSO6QlI8B7jaBVQS9Yr+gNAww4QVdZAh
bty7zmCfFY8s29Tp7vwY2JODW0iiMsZueA+ZN0RVv3UugPuEBd4mZkXFmBIEVM1KgpIwoXUED13/
dUjKO98pnKNwqU2mvYBoOw0jMuQKy0b1mlhRcW6lf0+EAMGQKm2u42AAFTdIg70jGNk+0CQONy1U
p2clzG9xiBgZ2qMHaqh51YRmvTSiyFaF1I27sjYJH/Bj2A46INrCa05l1LMLpgW0IdaZ2GgjMB+c
IPfPOHbw3Az7zA3eDC+ZLD3JQDNHin5+rFGNs1bDmNiw5nRuvoLY2MSA3ONtOLkGdSthOvrBd4gF
TybETeD90HdxLrVgiQIiKWAlZNs1/DGK9UKpzQfPLMu1gxR/w97OPhVB+IXWOz9gwgPNogRc0KAR
P5zeQ45J6eNmlChu2dT772oH0CH3DAqVVnoMCmZF1VI/SPDF+aUE9a0VD8XocNqKJEZsYlcduzu+
NSwjmH41ax8ZcT0Niqxr6/ZJi72Bhb/zNZCuQaSp1iCu4eq1chLlmbLi/XxFD61e7jCftYt+4mrq
KbyCFB5tTq9+NYTTAk5ty5sz8QbytKVM2nrokaa7OD/MC7uCOzfx7HOo+MUTwzRzTMsi1vbVPSBo
3mdmPlSjLR4MT/4hqCgTsXaqJq6BacLK1oo2O8vprj3dDdSwX2KwIJYot8ILmCRMXWGcfpnZNq6H
8nOY0KgBejupWe4b6u/LTK6FVL1UhOs/KHz4lKhUhrQmy/+gX5nEfwjxF6EZUUPAsnby3CbcBG2l
PbhjbBAX7DdLr+oJH5togUVvhBTq3ZzTlLshmsOjShYbGHMub0Vbamq5dExzIkaqdrj11P7bcCyM
l2VFn1dYUwosszZEjoRI+U7EZ+uNKU2Wa5W3sNTsMr8Ameg3dojgGH5937UPYQ3SpVBdYODcCyra
n4qP/7njNArL+OF3fI+Ase9hrPmAPK36TZrF2RYxFPqY/m+WtfzXnPlLrke0tvMInM5HtyN6oqMy
+jsaYtpArZ0Yt3Gg/2EQqrausDrefMM+SSyqz+SUYa1KceTOd3H2KAvUlVCxIq7ceRiUAkhn4ur7
KMydC4m66S4YghRvRXvCi6a+gctw+SvCuhsTk16AUZkxasrRfMzwPNCznsq9k/vB0v9zS/GHfon5
DwTrhJByYCbtSov2RDQUNOnnB0mregnVYBuTrteZVbPR1IBVb99ry8DHYh1kdraujCZ9zJAJQwe2
vjuHXCDNL7Q1ior6WqBXQomiP833VOnSQ94ovaY+dWmZniyTimQ+YVxqBR9Pp+N+7pAC3o3WsETz
NbzWJUpNRNLFPhRq8BCpNgGsQ7SJenUr2goZ+DyjKmxZ25z6xPyYqArAgt1Q3to4cDflQCaIAqaw
k+mX1lqPueiSgwhSVjkqRhpZWhAsLcu4zgfIMUSJUGxCNcVjQY+RwSGreV6UqcKwd7oWlMshanDK
a+TiBW1CZAbG7HU/veXOypEYJiyk8DdqV8PHdM85Y31bAyjK1v+q46ekAUyQa07w2RhEoGpjmN/r
Y28eIL7gDZxnTI++A4lubnmDXupu5v9svqupMERr2wVRiqhUZQ/5YATGiylw92Swl7cKkNqbrTkU
nNArL0MulUeygOu6sx7C0mwf+aPfel16p04hajmMQ6e97+KQTBTfqc6FiwstKxT70dWJeqjDTN4R
Zoum127us8zt7nR25U+aqO5bc+jv5i+49rr7XBvLo0zkFWRteG38mKVOaydfXkBlVGTam24F+Nvc
MDv6Kq8oFQC0hI2DfGpoJCiMZmTjtc3RNxLts7bZuweK0yLpsLJXr4Aj3zt5vFPKKnutmPVtwcog
dlP1ZifavTC89JVJxN2mMtkYFqqwEIkjgXbVOhcMs2FWHEcz33SKR/Bi3n61FrqguoVzlWUdKWnS
FxcV+yM1GXyIoazuBzV7d10KfIgZoEF6eXyBYfxM6UN7BFwZPIJeUqY7Ft6rO4hG8IGTI2rD+qGV
WXOHxidCh3DtyjL5kcnNw3T0o/NrWG7rzhMU05UlusmyFBYvfqgSLpK6dJymuxWrAPARNT0viQ3W
rCWoMOnGJ8seiT1M8Hn+DjuhcC16N7DyC4187iJiLzLfnQ8zP5/8S8yXTmmB+gQLXZe9fVYK1zmM
rBJ9xOqwLKbHyAZldmGiPbeljlcpjhWoSSX5kXjQV84ACXehKA9wWew7/K/cM5rhKRF2crQpLVwb
nB8HTRs/KWXipSlK+NTTVDfPdzQDU0iCBQ4UJr6ijKqjIf0nVc2aU9pNCt1patL//92/zyrBmTXO
n7aP+vtqdMq9NtLhKdDUUU2Hrjefhnav0uiPNMJ9w9A+WcpIklmoX/SCtlU+T+lVUDBVWkO+NgQ1
sLQcomcvIh0a5kdU20hC1SqgDocEojWj/GKMhc76tdFZk1L3XsQ5WKdfdJ2aI7kvHbWlcsA4pdFo
e43boV2htFX3xnS39c0d2d3jfRbfES9k32UmuxD2h8Nr2sVXpr6C3mxvPgjdeOkRo+Hg839Q6EsE
oWDJqrDMkSRDPSlnalkdw6Go6BW2g128hWoM38RoX0xTdw5pQNM87TO57u26ZfGbK2fK51sgD+XN
igi8r7KNT4LbJZQ2BCprrFhTsDFEj4puXQD+1HJfO9sqHXUl86PHgGGKQB5nA2JUXfYVYV60Q7hf
RYW6tKB83ZSU827+YPMmQCRL6sTSwiK78vOyP9sK0SVUmD4RDqAntt+VyPv554ai9J/SlOI0/6ZB
U18ytc+P8/hVob7C9puo5zgWPo57PFMEa9SwCYruHZ0yo/B9DNZxhRIbgJdTMq5H5WNZxI9s1Inw
nR7qbEpl0jTwmkxP9lXRwKPBRjo/GznOB0kKyabwkanGEwExVRFbdJprn0aYJE+kea3nx81pkIdk
7f7e9X3zRaVsQOW5IUMSwen8KmcU+ToHlElZs5abMjSJdW7Fqw9k9Tsd2fZr0wRMcleZmcg1MHfv
Qis1v/Im/opSLX6jY03tsCuDVRINYt9HJfoR38WF3rSXROejoDP0f3SdyXLcSLBlvwhmQGDeMueR
yeQobWCipMI8IzB9fZ9A1nvVvegNDEiyVGQSGfBwv/fcrUXuPK42AOr+KP3vnrzSxHJfUy/yfveD
v8k1t0AKBxo5EIn862tAMJLO/iLJoSIwDEErbQ0K4iHcdY6WYGWUw1nBn6BFMbjO0CaADqqJ+4B3
AzIN0CIHdw1ENmQfGVRvw6eITRpvrtc++5pEC99YHh3Hsr2UFbiNyKg9EmhdsVVEuQwUZZQaxpvv
DD/IkDcuE4kgbxPEgxV79mCvu9V25t6G5ovbyhm5PdN2dD70VGMbbiWvQYrBKJ9T9Pa2xfbWNolf
Wr6FHPIrI84QTWMrjlk9Rq+4jSlBnelluQI7gn/Fo5vZk1WzvGTVfvRqjf+E6pu8VJ9v7SwQRP/P
9pRfAXSrYQD/VbvVGfnztrJRFGdpRS6V6VBklYHziwYqUwnF+NNdz9lojYPDUV1ONXogDxZqmhfp
j8gt3yQ5EOFTCJyGAu8fvwy/8Iec58Afz3lapu/j0mHJRNtQb0kHDz9Q38cHK+u9y1gTKMcqHHy1
8juKpfFJKcjGmz+xn9bxdye15z4vuvdAmPq+ruTb0Ds46uoCzeKc6c9FHumrbjTXaZfZrxACbP4i
/DihPmrsYnKxmsm/u+GdgvjPbQeOZeuFHY4wMAu/nPp3UrMJAAhmbCseeTjU0/jDioaV1hmXmcod
lSCxNgj/zYtnMpsgSJf8ImQJsNYihVQgw2Qm8izuwwLRcghDSw/jfZ8jCocT6hKlU42XoCTzqpOV
v81Gzb1WmkcvR4j3qnGwAVis9ZqrNE95I2+4nxAcuiHjX5z9zANQOqW12FH3jjeNWv02+n26HwtS
e/TKtDZB6FFs2LLn8a7tcb4pkt/cd/p+nPvfleOwkQ5nATJ6+T+RJ7exgpBUi7gLor3J7QYuCq/8
GEQER5tF+QX/pOxNhNJtt81ZCrhF7fJqdIPJxLh71Q1i16GA2VuvTJwjnSELcVzbvvS6YlzYygY6
v+JrbTdQyDQYNHZ7fxwAvmOqFeCABqtutmWytmJiJ/ou7u7LYcwqAiTTbt5FRfYdpnlzD9MM6pJZ
/QUT9ThRr4QpxNJZxAFy+nLaskks9zpO0s9y2Jeez/7Lg88RVgwnjIazkXuqrLvntnHL5z7NOyhc
gf498HvsyUolVC0Jzwt4lgAN6GKOmCEcyPgKOuRCXl+kkvZoSGm8VSC9G+M5Rl7m9IF2fXRPu0rP
1nBc0EL00MjYt0bDFrXcjkgoBbY2W/qKY4lHYwgPjz8F3udpE4ewR7qU0sXLjTP3bXYYqEagHlL9
hvJGr2B6afOivKvfDOdFOOjOb3VSepP7O0wH+mmQCkfZvzmOrvqPnbUzK9f/iMzpoLfFn35OzJth
dPmu9SEBZW3urR60TC3k+eMW1XPdomRYoJ1m5UMNy+1T9Btx5XhFCYjSX/nFH7dPoWeXOtY0UgWq
q4yMlJxPmZ6gAPunOMRluKTRVAE4R5n50QlyPDqOAv1NOvQAQYySLM2xSQnZDKbppv/NaioCxlXk
09a6sV9ug2kCpoDAKNogsqHvQWdkORhwb9By4+wyC3jCzHe2oTmmd1PV7kHY4BPueLYJWxAgNa1D
Bc0UeePtYqhK24zQkwuoPqTZaLv9rI74//LWjIhSmIK8RKkd/O2GfzBmRX8KDRlW1SLDemSIJOh2
GxzB+VqmSbkn9ehlNPjqfz+cmdO8J+D1sQxADtT11RDTc0rbvj2BmGRfb8fxt2ecTA1lXpPCAe30
+I4H17gzI1/79pBfPW98k3nfv0Vm3L+lRA/BX34NfLM5liW7IUIoMipQU7Rvjc6Tz3AwqMSRRCOp
PkaMyw0mYsCbrFYJw61jX45EAdYYDWSbs1ToyHtDT+rXxy9mSjPa4W50UXv5465G5rLLfAR/SYpp
o8wcb2ep0p1uSE0CeG5dOgJ8kNuVTnrRh33jQkUF+WfvRWZrn3LENMXW5TDVin4sM0Aw/88X09L/
Zc66d10wsg3lx6VGMbwALrOBLiqKpLPbd82qBOsFEilDyznpGXkEobgtf+kEBGunpxFDt0ZMp6is
h6ORsDkd4+Hv8skpTGZMSVIc2tDzL7WVeBBovBRBlvzq8lLbE7mF1zzQbhI0wI+MRQlXbeTf8GCJ
naWZt0pG89pU2/xaJ+rTDxgDC0XQrmm6LlB5iljIK8vSBcmURAPXP7YaHWN/tPFCFXKuD7THi1Yq
JgMdi35QOBFeCdOXKHe5YzGWrzXXmk5jGOI8THGd05Cff3l0qp7kjGpd8zKMx53QTlZXzRvPF/UN
qCV/QvwWMZYcgMRlabAeeunf/07STRQIJo1p9ZUEabiprBnjuK//GYt42iTIBA7072uWuFzuaRG1
92X3nqhQpVm0EIgkfTSIlsi1gKw/ZRg0vkUYb31zsP7hHjv6TlbuHCB5G9vPpwu+q/CpNTLvF8U2
kTf4jk6RV1l7KoqSabTPiJEnnmGhy/Q7uXusP6AACTbIbfnhkuyZ6On8M3CIRLDGlK5qMAYM7XX8
+JZt0gT0iYsoBAYn03/tGswTg2ok0H+VqCmnQ6WaIyRkrJsaDETazIAnBfexG+cvy2Jfx+FL2Rr2
ldAuZQlu8t/J+FfX9fZXhY58DRd61Y/BBLGQSmowuH8r4mFAJLXr5bMFkKy7DxkpqYYbS4Q36PAU
6JjthlhnQzKTd6gRHEkQumXHdBMmPWK4Dh/LtY3tslK4ai0b5hmDO/LbR1jMPI7/6KyLL5Y+/q4z
2N9AAYdVEE07MP/UO1qZfUr/o8+9eQ8vA/KnCMZjKbC1dcUkLgAPcB9qw3vuzMYnYiNjbXlhfYWw
KaFZ1ReJZgnfCPg8HOt1A/wqDFbj4MzY28o3B0T8P43xTb/O3sIzLTcjCNwLTfW1rVKXxmrKL2aP
xnQgtWg5tJPrn+j8kulrr0AUxM+tnf9+vMtRLS5LPdCa6FeHDkAEHaA/1OXaqpSjYpH3xnlyMtLz
QgJH4KIfY8EzSNWYPXP3S4ssXtcByFSVpt968hSOaW+dnKmne11W8fAKB99GqZo3lxx76RMROtPN
1UEB5gRul27m/vEiE3FWNUJGzwMIFmH1GpByiDsKpOSElgpFF0xeo+lXuK9DIncg3QhsNbuxwOQ6
DxnBhgUOYQ/DvJw6/dhFI4xeUE1Y7UZWzLrbLatqEkIKE/Z88ePWAI/jIv4OTTg73uy/zgSuoEkf
XjXHj3fLXdRYcjym7oAckgnw9fFcLVkpL2PKEAKwlH+dteqPT11OsTyAiyxa2ve5fXQJ0HpNS/G6
ZP/YJV7HzE9fGj97SUyGNZHb+rfHP9jEdEfCuNkaRJOuY4fuGc0Nc2M7DU3ZLmGAU/1M4vDkhYY8
FK4VXuhcmah0KVYwiT2lTtI+S88ZnzoZYBIiD8h99vx5pln6UcmaRIK5dNw1CA/maKqY8gbWLyoY
UgGdHChJEFUGXVwXW3Bdf0Z9SYBNHE9rUCf6D/aqvxOLWWqZQYrC6nf3gtZn0waJOJPxcTTsAbEX
XruyjiXeNc4Ss//3LPrfsxmxyaiX1vv//3sHUPR4x3BpNSxI41xCC1DhBkyRNKzB9JuXUANayTAR
vde2MHejzMUBL3+5FZae/ogJEcPH238XUiCu7y3tUnsm+SMtCDb6MmZgpD+7LD0kIztTdOMvhZmF
X46LnjfCH3ghDy/Y0ii8BBjXD4jnmJ3mcr7aHfTxtE26NysqlRAEnNWkEXVKA2FbKK3UUvcvB8CL
jEvojkJj+R3UJX/ZjKQfO4H9YGkgh9GtsLlt8btMlk6ql9LhRHo2bOipNpuU7CDCoDnUczUcnNr0
6l2U2DVwZzjtudpj5hI+VNfMuO7zCh5sTINlEjSJmAOLp4i9JJBUXEMGyNpjlhc4urCifPQT6mes
K+FuuYQBhZCJv3vM7pUQrQBitMvYWDen+DsNKX897c8jtgATVLN3SzHQ9sdDOGFUOtmDF5yqQA39
0agvfDPdM8vLcrYcApqkhJuTGRbVVrwRJlA8c7b0o8ASu/yKy2HKPxiblV+JMZ9c9dwyETQXcIy/
LTBSUwjIYVuIwVrrvckTNMgOOsFleOtDcerVYXm9zf9NkSsi09kSUTzTcGVwyx00svngtloC2pby
Pajk19gS/GzD0bBTK7vh3rLBGUvca2mIA0HAjYiYopWBjz6ndMp9QbP4PNboyFMNqwGYLXIX1INm
WSzGyP94/KRmQ8wTOYEexAbEubJJTpOd87wc6YI3mYDQxQF3nXFqq0rfZGD0ge6m9ouGBY/5uvYR
hYSDAu+GQK4u8VIGa8bZ9mYMxIiBKzaxxc0o0/aPqQ+Q/EOMrhzASgsLyF1mVgRXxcQl5wCTOlif
Jd2B/xQcFo8EftCfixBBgM/GUAI0Kxqr/GW0UmQUE2Un2dlJ6uZvmmdH62jKUKh3JLzFvtWui9Z7
0YZs/P3/noSUTrMWBWeLTAsGvhgvl+aUELgPlKL76jpMAkI9P/WNoxT8BiwzW8dZoi1zdRm18c4M
m+mrwVtweiyStcget5Wrm+i/Ep37owii8XHXFfMwrroGe9aYZ6exrvL3gjeKHa/lEl3gvRDhofoX
TKvduk72YYVlIoosNh9EhT7FeDC3hTdWz0uPUitj42qUDO3S9mCh6dgswhKKvI3ZeNpHwBb6kAB2
X4HOKyFVGbTZ6QcGB/BK7KPqwlknrvtpzNT0yxTHpBi/xa0D680fxo2tLtNIP+ptaR+z2Ww33u/C
hSZsqvLJ9TVxT4jDqwvzMGu8PEVG88q4cD8mlfnpt8V0jOgsop76TWhJcBKtCugj64hT/IbgmGO6
GiRJ0kHKSjIlJGq/RelRK7MEH29i6T2QRIXuhVuniLtLUNGnbuknhapOAn0oD1rNKJFNCJASodCq
IsL1D1LryPSvvOox/g0mvAPt3FgQg6tNW3qMNOgLb6MNjGgxndIqe+SfmTHLoMY8p5oL81ngSaLe
UuuImjs/9uVRlbu4N5LiLZTpuO2kzhaoNnMidopwjbqev1HXMtafdDPaj45/tuuWeoRQyEolpdjc
WxcWjVPRJiWEZjMO8B/DrzHBd0Gk6KctobfifblsIldsMjAGQVNXwQqwx7lgLr9HWVjvirbVL3QH
/z3jJv/3rLiMJjRKX0uZ6+qoTrBK/LBsDd+iOhR+DWEqUxKtuC7OxJpUz1mdvul6qtBs3YT7PQqG
zaCemNhywcbppOM+3qGab1q5BvoIoCva2vKj6FwMocVupIwbfs4kvViqyFse91lE772qsPdKACmp
ZchXHMClUm4lfCzutuHt6LGl6t15vEVFZJ2tfjj1VfY1JZP2nHkaaQX2YRn3oB6TV3Gag/aPIeMA
2wBCIib4pbHCq7omyRLCh1bqMCby+JeXp69Ov3UrI/q2Gzb/iMfz0zCm5guO5B36caZRFO26aV0r
sL1sP+LZpLmVpm+aYLpm5x3+N+n25c41TOtAnnaANzN2Vp3aKdSy8PZtkOO5XCo+xv0XKBT1rrMF
xUWfaO+y6lbYLenuzg0DJ9/hnea56IyRdUQZgVxspLMCm2yocaOm+rciW0XhJnSF/p3I4sei4ujM
wXwlWsGztctjM1j6Aw35oNDOPrZYH6dsC+nI7yPz7vtOt6cWT/bs6woaPwyAeo1gy0COa6NYLVNr
kh3z23JWQMjzjE03O9TbKc+VqmGLTfvPvoZx9Y6j3v4QugW+KLfQZ/l0xUEaSJbxbU/W1HvoGX/R
qR5Ck2dB1twgitLDMwvurmVXK724O4ZZ0m46qo4Dxpgau2G6W6QiBl3XFX3sHfVFdjeIHFjFTjb9
SOb03rkhveBkoqZI5YbRu39AxZDuRoERN/GZcfqD2g/Q5Nkun5PlY7Nceh7N9ckqtvZYaM/4NqNn
OURIUaAWQSmlHam2do0aeXtlkO0e8/FmwiwYWs9BUYv90nof3NHaYmJKN8ulF9XusQPCQbw5zwY5
/SG/iYhspZvzkwRFdxhbz0kg2hdd939UGULdvNF+8QQ4DQ1DTXUyzd50I2QhXc26FagZOOEmatO/
HNI1SNx9gg77O2y8d6eYjI+xccSG/D7nlJrVcOmKWWA9hYxuVoyqNMP115rQ4ktgD8UZmNM913GH
p3Sh3zSSAWlqFGQHB9VhbCPVXUcF0aD5IWyiQeM10MhMU5dks6RvX4ToEWoImpXgu+jA8q/sQATn
x66zXpaHcFqi1GnNzmCDih2zKMseiD4f6FZrT2izs2eLERv0bdtfC5UbHhPnckWJCb9+rqMNn8zi
YEUNEi+dj60O3/rZaMkj00e9+5wKOppCP9e95h1sq3RJQVSyU/QfNIV0SaqUFZ08s46uy3NyzpFG
YVb5bEeorMsHyq4hPLbYGz5C1yRlCKtrNAPTTJePp/qgNqqd8lgAaf/Hd1tIY8d2clwtfwNvFP66
UJK+GSjghmjAApGRI94RsdtnCvJnoyOtefRG8zLYlMjYFvQPRpo+d5hvIc5WlzN739BAeMWvFRPk
3Mk1mXIznUOXLrXatQuW/V1jSpzeqs/WWebnpFvRIVMaP6Np8qNnynadCpbM2tXmZ9JYs+dE5/5b
PjzLF4BqwwSdIEgKhieXToMWMVs+LR9uhn5I3PdO44GR5/BFvIYf1g0tuv1Kg0FA3MmQEA0jT2Lc
d5HRmcpiUSFWlBgsL5KymOFYfvDJJX3yjKYmbpuBAbK/6WZLGDSzm5FsIcDYITXgq0olE8wcpoIR
eSl/hH6qQwYftFvn2krDgXh11D4Mrbwv70FROvarBDCfBEl9mJwAOjge10OgW/45dFHWdonR3mVF
eySmp/rVJvYn4QlKpyVdMOEOzWRrqr0Lsh6nqUGRqEW1GTEXUKZmN8yB5r6PJ3OvG010HaNyMyRS
f7IjSiST+L2d6gdCU6rCT9P02zWP7figJ721JkMm2TTkWF+1EN+Y7w2HR8UKzxKTWJb+maTZYQfH
cWsaQ/T838GvmGhPmvzz30uYrLZ13NdnLwOdupRq5cAYU8+goIaUM+vCi/tdvHh51Vm4nE0Fk5Qk
wcvG7TGUDUgJ2ULOG+RLRUcaw7TVvxm0031DuPfWa9ND3HvNWnPw8Q4e8mkCwC+uDV1YXZFBRoBH
j9lONhfAefOv1saU7YKaOxZpQ/Z8oX3axONeAqxFK3twK37TUayRU2BZwGl5GiQFEd51480afA+y
QEOMmeY9Vex+VyNBjk+P+sWl8Q9N65+HzmoajHiTGv8TAzuI0Tv0Zrs31XSpoPDfA7cu4dlzadhM
DmvaPmykqoldE4fpf89ma2bll/o+6XwURq7xRQVINg9RIWBbzSTZJUigv6bMwWahR98t3RUUet7a
7Hz5aTjGRwcf7y9irNWYTeSYGgV6bY/ZmIk/+kKPpvr0aD7ONL/eHZfGum37NfYIbfcQ8XSheAmb
cJ9zt16yjrVHqetqdQgm0yEXpd8tS1dqC30tAoJykqhBvtFgGPF81R4I8Twz3EP7hc6R2Yt17dVV
TMDlLRMgH8jfYpSjLpcvhIn/RN7vsIlSYseWH8NjVL1dLg3VRVZED7qkyXPeKEiG2g1BrsoueSd+
Llc26ysbaPRLBe3rrRbO/fN/Z1qi+upk466rNoEQWLkBnqn5q6QfeA/76HPqumTF565GiscZvWce
4+osVq9pw/jvV+OeX60Yqsf3Lq8v37F8bxFDqU5H929L62Jve3O6MfzM+jQTix5iBmV2KJ3bomxI
Bhvx5/QxmGDpDaK/t0vhVBPxutWZRmSpN6uMKEC5qsEZ+NOz1Ah8dN24PCzf2rWypmkuUz5TBBYG
oo9O8VSlJ1eAv8g0dkMTG4D3viu1dY5X+ArEg+deDlcm0ttvO27bz9FkAVZ6/alXQeGVlR4IEI1J
BZ5f/Q7gZd5H2S1qpv7s1QVxPrqbfzSlcdTQHdt6V98rK2k/GFG5ma+9Z7EZvnq0Q5ZXwx4UrzfJ
d8cQzUc2pPMZyUv/NJEF/j5b15AWxLaclTrb6d274bGCEifnfcN8eG+TOHsHXqPtoDppu+Vy7JL3
5Rs6X0mqbNclk4f/fPmHhnqYEdkrGFvvfY8efrPQa8Kt70XIBQ0jOGtjhSyFvJVfse/fxjnu3oqo
bI9jh4yyAl76C20BAJcw+vKxIO5dDbclmX71hx3RjUrQLHXDDxO6/YHYUsbC6lJLuzeiVLp70Y3y
KsmUhHjJ61HQTtAa6vw80V99N3KaZEh3abyGl1pNf+UstMMR1y0VccXUS6DWOMgilvsGINnZcvJd
VgreG5R462V5HCX1YKORmGghL2Jv192nzAYyZOjpn56IEKF3f3lvFQmg796ceCRtKCq71ZjooKo6
+huZ9IOtf0T4yVhFhk33CpBQPxc5pdrjWgvxPARwxCs5vmt1RSuf6v+mR5PLTkNrzkUaaAd+WXtP
EoBzmWaKsXoMT0ttkZVNcgtpvCxXOMhwf3W9eyK/FN0IRfog8Co45dTcW7cx9tz53m6YWcEq9o07
yjF313q9dxCWVVzHEuZVNmjGR2GOvyVEjn8SIl3YvP+d0LQ8wSCJsiF6H6wekX3Nw0fwdz417khU
RpGRyFzyLJotqf/1f4y6NW/6tNbOVAHUslJvXiTL8bkgPWvdmGbzKzeMw0AEyEeMAW1PHxVGNJQL
JKkhm3tuC4O0YCUQij0bWY6oeIh2WfSD4TzJWBzPepwwKrPJEWsxgCBmTN7wMapQKiv6A5cV3nrc
kkZivoc2DU+7xlIC3nR8sjomfDFzjQ69mIQTc2Ky38Ie4ZJWwLgOELkdSOrq0G4QbCsD+G6Yesa9
o2otw6bHVTvIdpayY3mtnj48H6JDVNrZ1tC95D6M+nyw8J4SPcwQeXmtqeufVZyh8yvww/cMUqIN
9A2DoRfXcEaVpE1p9mVRfS2uIim66OAN2l6LDLxPTa7kYEIl5lDESEBu5aqrslNdO9OVICKN6ZRf
H8H2YLiT+UfV65DQk9rcupDkf5hAg8q2Gp/LxFeiZYqztPas3aIIhgO3AVsTvDuOyl5wme6GgOvL
tnjJ3VR7cWohz0hL7o2C4iwHaTV4x7PgOoKd+uAGuhQMh78Ljy1rHGYVNlvLPUW2Boqk8POzlk9E
vgyl/yQQRqksUv1uRkmJyxJ2Xp0ad4bIxj1NUR0h6sWD59c/09elQqV+JrP6kt3nKpy3Ik/Nz8KE
xBiknk5CVtftujFi9oFVc9oRDhkZyHAq70xGMQqgvCA6OYmVYnBPOmJ95lZiHtI1WntErP1ODYJc
caqma9pR84Wj5+4tvBS3JBWgD0MerUMpsiNZ9QR4V+ZX1MfBU2+m7sfyH6A/dD/YiQVPjOC8J7Ma
redIUYTCJP9t0sNaub3ZPXtpR4+1jbbNHDpnIM36hrlZvnJ8/126yXgh2rl/67TXBlrle0Lldyzj
oj9nofViVl5z4sfBAQMjqV83qCrW+RLdzWR0RTU6vNTiV24G8K7GUDsu9Y8FrKOzUSbHggdSSv7Z
2s0iC/6GtxODiTbU1dudEQb3uKE6Fx5JiUmJYGjuVRa3OYCgROG4Nsa4/iErQApBL/LnTD1Jw9S4
VDkyi5c6zpT+JOsH3FxoK+2h+pXGjnm2W/I+CGKM9v3gQN0s3feUWnpftqSSLWcxPRDcDG6963G1
7SJcLz8RtJRyWPmzFUHf1P/9ktRYLRoEflSJy/oGMC+F9GXKW1+G0VEThgAXNqVvEOGi9GgX91zM
03OmZQWqihFs86z/dNETXywkkvvZt+8EZ+Z7D/3wEzIa47106r9hncq/tmBCZbfm91wwviSYvXpJ
4TPuXaqRlkitHZ/p6kUvUVzrpG//EfO6LE3nz6ghaxPh5CGwRY+eQtgq4TFvdPClv5q/QKKqX0QK
hlsxD8NBSIVe7oPiGJtwMd0qL35JC4qyGgiUibVFjfmTIfN0z62eqDVwNITB+NNXhEqybAftTdiI
KZ1p/kBf256T1kB4r1oIVUPtzKNKXnxIaaR52ewFXTSXLrbBbTyAM14ROfPuGcOePpt+1YXvXaoJ
ZAMGpPi7zlCvlvpLJ6T5WtQy3mD3s/ZSjaZE310tFq+75aEEz3PnhcdmtML6WB6X3Xum0avETJZa
FLy9iZ8otYcUWwiNTOXOypFg4AKAhVUQNg0cd/7QwiEkY7DRP4oQZaFW/uI9RyvszKSTmKjAewOP
deXbyd2wVVdLvDhzxrJqNsExG2kU1DGFZOHRYs3Eir644hY62Rf7uPCUBtWHr2f2GWEA9bCaExYt
QcsJYgpSRML3mi7bpQlIsgb6sLZ097x0BHyIZzQbm2s1Nt29mlnWnFkMa6p1avrRZ/Wl+wA+wp5o
5lSzvi/yAKnraPjqURo83q+Gj7qGGPDuh071YlTma6n5+ksypHdHtKy+hEZsYxnjZMjcv/qYh7fG
K+x7EAQXfJA/wlxVxTUmLrYfP9KatkCa2uZNMud/qgVikhxpEU4+tp1VTFoJRF4ftq7alMKRwJVd
aKc2e5FDYz530kN7xF/1HUkdmHvPsr5l5tKubIqfS6cQbOWLEbVkb5Dy9Bw0gbnr4zw65Rmy62HK
2p0MpuhmCYD7Y08yUQ1EbSuSMX+jrqAxGeKBXC5pqfGjmlBjHEB+y05OmHzvf5e6urSaNoeyY/k7
OXcaoPmAqFhMfpvlZorpEtNe9cFhdcbh8aYbgnpvLidttxh12hnfWkjk4+LdaXiWVGEJhV6lelUq
x8XtdaKjNVviLFEv6rjiGSVUZEiqS6E5yTOt4UtjVsG/nSIonmSri+OyFbOqIT23JLhVhCXctDp5
543VPki/Ecc+IBevtvEVhZLESS/rv+l2YROZ9ea1q1r92s3Z2aIKrVa9IJOsdfTiSBu4eQ2ppY6i
gQ6pkywvUE5fa/oELsSpOIe1nk77xzUZYQhjiKpaVTaxPolEji6AeVjbpoC3A6TEPAY8ZC3cV0g5
qmyjlZr1KipPu4aEaPlARZcN4OOQamwF3fyHo7lqsMXGcNk/euUYbHMfp+M8wlEgdCnbxtjCYtnB
GpO+76K4ormXugTKmnHs/WAwuHfjGAq/UhEKl0+137sYH/tNVDDFZwWlc+ASBdpmrXOIMr1ZL0tI
WNJlyKK4OrVqRTF6nfU3Ke5IPOn1BjWapsSRe89qg/XSrB9dhmoDSdSH3nfHm9uZf8poWkmntT+Z
2Hr7BAX39tEJ4ckR1ZF3Ctq5QLGAppgMIGu/SN7j/G3ill5DZLE/aou0kMLxjcNy2TKJAeOnOjsi
dj6ayN40ujxV9hgfDcr0i2BRHBGhbqqG50HcEURlxSwVHjc4SlrNKrFnNEV2XPpf/oR6BVroabky
VDfMg2+8DnCpAlO0jkv5sxyA2h77qmquyxXBcd1xZlcEhj7reHpSKiWGWdKo1fXnMg9GMuGb+lC3
hnZoGvPV0tXAU8n3hqLl0+UFn2nQ5ggFagBVajZTJxrEZ+bDLw6UtSOTCXxn6nI5IM+yiAMEGGdN
BAb7gjnf8lHK2umSkP99fXzMBp//s+MUjy8u3yEZ6LvMRq7LVZiyuZgkiQrxzExWFwXWujEidmNg
U9Qwm5QbJHanYGRMIep/b77lDiyxOTGPnQsUGP/TvSALFyMJwR2pjsnNzgt/FXVeeM/IFjm7FfBJ
BLr35aWwb+WO8RR/evUdyxcsrdBROM3lbnltOaCOuFkYZ6HcVhnwT9H5+xwY3lgLJpjAydYz3kyT
KLU8uJIJVpy4/Y4axim2bB7xIT1pMwMDnndA4xjlgLu9FzpWlGWA1k/WZel1K4WZmJLmZMMTxjFY
/7J9AdxWWUhQX2XruEmCYz9G8rPg+SFr8hLiwrsvwv+8GE5Bw/CAj1L/5jc2ZaRpdhuYiq9uD3CY
mhdJIHSaEtoMymvwzMc8cOZ97TRI5mljQ6tUh6SX/561QNMOAPkxTga7JhADcnGexItZ2iey4zjb
w0fc5vXeI13kqS6H8fKYniqz/HIm6vyuh0ypbArCx0txRsjszGZt01m1uKqfCipucCsWEpHdBTe9
6jed8OPr8vpy0DQjZgdKBVsZAUCQmBGEbsQ+zX3xEaWldmBQqX9r5djvCE9HZpiM2Y/ljLiK/HH2
eE2w8tKoedKLpn2xY7rcLcXeFudW/IUV+VCbRrNnxKOjdex32lTIH3PsB0oKPZ0L0fQX0/XkOrVa
fW2nNcqFYP5pFjgslgW9T9DAwO5mT5e9xBUSzsE95kbgHQdpmxepDssZJp784lS7x8WYWBfwQAQR
xUjcxOKeja3KJ4wDl+XSzWum9KfbDOXF9spuB5u735AGyHhmNuw1jb+Keb2pf0yO7z4FZWefktHT
znnVGLQWCJGYMvkxJ4N5MOOWFUI1laLCpr9jorIvafQHqBL3vcN0K2qjABfBd9N7NPKx0OCnCf2D
FT+zMFefNoJ3n+nJw6bvZM7LPGfhfWjkljg84zRQqtVbMfFUaPVf7ASICvHZIKXQA56MzkU8rA4W
G+jTcgnMlLtsdGFeqHntWKQ/w8RKt75fo1oX2EPBzhJarP5xnWnhSfZyOPRMeP57yfQJZVw2wnrt
YLBTZR8yc/MwxHQEl8JveW1IPTJSAVcgxiFvDMOQDEvzkMdVcu0zIlPpHOmA/RzrGNiY5UfStJ8e
A7rlmoWLTq3On6qIIntv+OZ8tt0woZnLTMPNeObk09AerTIbrjak7GbTBl26Cm3Uh3U33GCAZReE
zjdvysyL1Vur/6vAZcqYbOdbM5K0FsU+DBU1g1oavMtZ4ZkTNglUN0IdJpKr17buK+1XpdQ/eR2y
iQli9xUPrXj/P8ydx3bsxpZtf0XjtB9UsIFAjbrVyATSJ5n05Olg0MJ7j69/E5SukapK41XvdSjR
HBokELFj77XmkvbiTrScOytXjYe5/P29YhkpmWo/nkTxweQK8oJtB1daMOeAiXiXKuU6mzT7Vl2O
cFlhHXED+HdGUQWHJEdYmPsLMLKK5RZdSr1O6kH3/HTGQtLrSwCaGlkbLVUwUohCo9DL8KSZnfj9
fUndsrFKq19rXSIvMuPAlyl+5470NC/fH4P3OexVWinEgi0fK4KRmh54pBoXaNbZMrmkt+ZcYWk2
1WCXKM7v/zcMyqdkQLFjGtS4tASdl5BhtJYTYEDh0F8HcXksB7N4nTJbsl9G810kZ/gwU9dvFKSy
9CF69RrBK1KBSke9asJ7Th1xSbIENSZab0KURGwRGlShyu7iDfJB+DZ9SRoS8pKjs7z5fvf7zRw1
0PFn/wLUdjg5rd/Dleb/SM2E3FQa49HPsavy4VAdh5Pi24hKvtkZCiEYSUOQtlqh6S/8hkyUf7xp
E0M5R4DRTi3TJsIkoUUu+Lu8HAHPI2cG+K25v628IixOM7223wourEHssSo2se+SqyU/dzctgkLq
e22NgkwcviU0lUZBoHGaMwn2u2nIp/v+cNLnnNY4ZTjd9DpVnEsUu9BuSu6vdSElJkJrVG++PyEW
Up5Ztfb+nx8bxXwxZdDRqSTIDYGRvi5Gu742INOtoljzDyggmnVSEKlIvpzxFPpMmJNsuGczai8i
I812+XBNGjIuHxzhCKs3BrvpEwTevQ4i4K21aBhNhgwu1FA2cp/cdlH/JG9Ng3qILTSMUUCNcGHk
AheRnG63VdHJQy2WZV4uDUrSX+8Uo2I1FZN8NduASF1cYYJhpcyIRgqHkeG2ZTJ6TggOHyuOgIGJ
C9yokotmL4MgI1fA8FDZNzhgP4rkPmxb/ZMBIxrPLKxRB5fCEy1NaMg55aniiOaR8DU8MN1cPISO
/jn3L8BTgg9dk9hWyubZzzh1p0wysTkl841BaLEXmhxnR6YrW54i5+TPQt+1kBgPTGfHA3AWZUeY
6IhIWVTb2CfogaOYZPgxpjd2z+kubKZlN9NumF4D+Awb9aU2dKbaSfvpxGRngsgJVyagePR0+meW
Vo/EAcgXNfLpiDEJvo9kq7u574QXumeoJCheTzYEvQOGa31n9+e8UPyjEiMJnKbSPH3/H2W4cQoI
Ddp+/98/Pxb98WNBYokDzUxycMd839PB2lmxGK+m0SbOZtayh5AJN2IAP3kHvs6gZIQCOQOXCZJR
e+PQO650ZSyuK0Ncx/jxXDRl/bURMxA3bNwsPDTOgX55sAMvIsmQBhI/hU54XWE4niwc8bJpxwOt
LgDDNnXqgLiF+1/FLYTTqC2d4FatuHWhM2S/zf049QxKpNz8+OXf/vM/3sd/Dz6LS5FOnDJ/ybvs
Qo+ubf72wzJ+/FL+9uH9B+9acCSxCUvbtEydIBTT5PPvr7cR9Oe//dD+jwUguRY9PizTbsECKOl4
A8GT6AJixn8awjw7tOa/dJ18oE5v3oUkaMOxgvLeGjicyJLwqbAaWjfrc96N7Py+r0NIRFbWvDMU
cLuxSt2wC8qzYABNmFVHlyNV7etCmRcYd9u8NhXWzaao2GBNzFB0pIa1sRzwIPa0r0WhQ1MN/E9k
iZcximNGw0EzIzwDsy3xz/9mIY+R76HV/vu7AOqN44hE57fPWnaDefPbsZwVAxz6RaH1LdPqI5D9
KO1W39f13/5wYZvvC/1O/AlqcVoVf3z3P3ferfcfy7/4x1f86Qu2n8XVa/bZ/OUXne8293/+gj98
U37s77+W+9q+/uEdUm6jdrrpPuvp9rPp0vbvd8bylf+vn/zl8/u73E/l599+YErO2+W7BVGR//j9
U8udJNV/ufGWb//755Y/8G8/Np8fn/Vr+/nxy13Lf5pfiq9fzhFhcflnE73++ft8Ajfk5hPGr6qh
C+GowjakLrUfvwyf358x5K+4iDUdsIMlHfpDP37JIcmHf/vh/Cp0oTp8WJhSSE3wqabolk9Zv+pC
R6ZD599A3oa54sffL8fvD8pvL+D/8ODw9/3LgyNVzaaZIDVNOkgRUMEvn/+XByfpGCVOrazPDerR
9RAQYzMoA27U3FQ2iZo81IF9mcvYOja9eorG2t86k5mQ1KdfsRUxhMHOYY3Jjhy/c68STaDU06kW
3UlvrOBop8Z8oyjVVVCALJZK0HqKQeVZtP4VIbY6FIfwqcAFcDPvGNjspK5v8dmEz98NtJZncKvX
6o0zDs6296m4JFtMS37hVV9jv0RGTcxODciReWe9I3IAByO+pavRDJ7S+RXHZXlE0DRv/uVl/2/W
G83+02XTbUPYmunYcB2IMjetP162uKzquqtwmk5pH+N+IlooDKBOxkanEpozFlcxRoKN6Vucmeeu
dpGVs2zM3fHbXYayS92paZIDbG6nbV8JMJ7xPJ7/+tc0uLf+8Orya9rCdCzL4hc1NPNPr64y21lM
J7G+piLca6bVXGojexw4p2JwT55s2wqQicQ4zqL0a/nUVNkLShnXbQWq5dspqwW9XDsmImDRYdZJ
Y9IgB5PuPc3WxGUsJ91owEUJokM5PmnsQkdHE+oq1fxmxzwlO1bL+Lym5t0mIqxu//pv1PT/5m90
DNM2NYvXRMg/Lf2OU9TEm6BtrdO0pPs1kn/Ksbqdq9c5HXAEOhYDLH2kG12J4/eMcYoEAFM92P71
r/Jfbgq5SBg1S+OO0GnzL7/pvzxL5HP9flNQjCfbwepIAk1bJl8OwzowfY9jEH389Y+0nD/99ZYh
pcERlCuqGvzwP/1MTekgttR5f+F4OBPQblnHHr/20SJdRe/wBRVV+mhNZr3JFQVCoJoET1YM+1XR
CdRGGPiYFIV3z1S7poWFiss0g0ObTesytuW1AEDTDkz8wYVouwwQDa4V1qnhLQBn3atvQs3eB/Ap
Kxt1mxcb15JZ2YpDlsW8kyp9rqQ7p+3DTHi6l5d1cjJl/65M4XDV+txCUa5cGixisdblBzOJOcmM
5skeFLR2CmN7ST4dKqP5QcUFu4/FU57AuaN3pN8MinoKRTkfrLnfVCOa0L++tMafbyyEGCzPXFtB
74L1Vv7x5VTmsTLs0I5uSpp5FwcDNOyVAC+vTQiBat0ZGvjWb09a1JLdLXz7Lu6dEpYBwBZDlufe
jNNHMcMoVHzHPHyvWKoFmUxvarBoXeWi16nwmYhT5tf3VZmPT1PgP6piCYuwAf4axVVLow3Q2CL2
SSJ8pHhbV99/6P9qk/+f9vD/D7fo71XsH8Xhf9mjT69t/8e9+Psf/LYZ6/JXuMC2pZIbKk0heEl/
24t19VdH8NQ6ls0yguSEAvP3vdhil5a6QZyJrjs8ZA6L7N/3YutXvoe0bIvHQlDmav+bvdgwvtfj
f5ax7COmbsE5NaTmCINfRfzxllMTesQA64Tbg5MN0bwdayWNV42ejuybLYQ5KwmOioqvNCvpbN9M
BmUpVtqUXI4a5U67r7u9P5W3hKAi+7c8K0+qDSYb0L7klsiCUxcoHUledoTwnSjWYO6Ep3VwprsU
3rZGXOFBDe+zMrukaao9ZkK/NgOGRFryPDe5zh1vBJukG8ia6E5kZoRWSrprpzbQFYynNJqp/oNw
15RB6yIJIz3b2abgOcKQ/kBqtMcqNs7IIO60UTylOsTcvpagDRILtIo6nFA35zgYfJZqwKUq6KSg
WEmQktpIaqFTG88EWTYba4JOJ9SOcBu5boycjADnLY+K1zl7xe7/EZjtxmxwwoKiMhkLtkr/IOpy
bxKqScTgUuwoyUYN6EeaxhW9eLf0089MexlTI16XDkHzKRKsqQA3SKL4axCWR1G+hTmhrYp/Nejp
TUEv2wjnfQvBrynZTcONrjIJDHQ3seWmMo0t0GtXangYsJIZM30KIDsBafarITNOjTZm8GItj0Og
axbBTiOyxRHol+zRqyYJTDaJEcGJbWwJsjX7Nwx4aUK4rKg3KqaYFXStraNmj1XePsYnGaufkV1c
lotch0RoOtNb61huG05EWpSbnATaPl+oQJipbFJ4DfFGbMuuslOmPke7N88mMsXBDlAojfZTqjgM
ArFkROOuh8Dfmvq+to2bZbCmhLPhStMHVGBvGZ4wEJx9ufMjsJEGo91DyhfJDpE+9Pt1q0H7m4gU
t2frNnly8ocKadW8KKHiS2oH60BmR6b5bq/zjVKh7Jm+7h3sVSS9bwsoRDHCAjJbJvpRYk2YO0k+
+Wtqzxs7tEY3npx7kdb6EbnrJtNtSpKWflxRa8feNB/6Pjqghk7KqyzRV13TvmM3d22g61P9mtDU
Tsb+o35gXn5sm/G+pPQpKhkfsCq5Son/oDdUXC1zfG2p3ZevFJ6Z0JtdUjZ0UYwevQyGMinOs1De
+C0pBGag0sOhY0Ph57R0/pLncByJsifmorE0y1N6J+HZU0/9WIVb07TUdWRF5TqjOblpsa41pY5i
c8uUYj3muVtkB7UriRXu3d5qQNK8GtbP3Hd7/42u3rbI0njfs1ldqYiKM1Wjw+sUPWF1/XSTV069
V/O29BBfpq5P7utey7ONOupntUko1UTouI3W1Vd2Gj2oZmbeZ0Fr3nVsP3bXHp2wJxeM5KkapX9E
HIiKNPHW8dJx8Wby75OfJEE3ojiGSnIcaStYYXLfdcYq7MP3vrgN1XMbV+t8ytYW8PbEFDsTvjJD
wzmfV4k2PgQclPlHSww7tgLgHOpKJWxPMAYLu8kT/YPlIA8AJjZo6alRSPIZdPQ4oyvAc8wYaPRn
2FfepJPx7bWkN2e2etf3o5v6SPmtV18Fp4+gQU/e8xwuWUUuX8dwWS/ABPkuebsrRWVxzDCjCv/S
N4whBq+meSRRniUUjGOtrLvsTqtmzOMNIhvy8+zYa/SbMX8WA23E9KdR7HTcSfZcuT7yo5n8Un+d
csMgDPED9TLnN81N41dbNQ0PFrFDpvagWL0LsS6orwz4AQyscZQpW1BB20xTjtEAIsO4doyQgrte
Gc1LOGo8a9MNLxO+ZMAF/H5RYLTb3NjN5BhG5U2oyksBGXsGd8kA3JqzaRUGWcNSkD/l1XhfCHVt
2eNmTJJNvaQhQFUpsThbegToc4I44JiPBC5s1FzS9UxXeexGKbjVYHrMwLdUozuLr4apu+KQMkT/
sIqxsrShF48M5vPnosaeUz8htZRZiBgk9EYq0HhTl/jYohT+SQQSMdoCn3gMhuiSjM4+bbzOOETJ
O4N2fEbeHFvbzLIIh2BmONNspl3ekMLc1w2C0pSYRjyFjYmBTIdORcIZGuOW8JqE3CciKrMnnOp3
DF1XglCOWYeQ1r0CWFyFi+tbZAQmEoGKjp3B+ClwnqsAhEXUbzKshKr2Mwi/qslez9NX08bv5NGt
plFsh4joXvu+zlkOIer2jn5TA+4eM+xcmMZ54VcQvZAifTRDxoDfXGFFdM3sazbghc0W0VhTtdYI
ecdsDRWhc6UaM4AuULEo7hi6AfGYqEisdgICrDtfsZW+fH/MmdcqMB1MINVF9NrGvOL0S+ifinBE
nSimK5+c3syUMTE5lb5JqDt1rK21Ej72M1AnssSIomMNSuQOXMMiT4IX628Vhs4DnIJR/PS1F1+7
HjNEEflb25Jryx6MbGfVGoDFu7cmesxbuZ6HYGWh5qPFtawdZG2V+JMUYuLblgzYdRHfgaZ0ncQ6
1fptJtD5UAjHzzxBHkeKFeSns0oW4LjXfMJshmnVacUbzMetlQOjcsicYwbRR49+m52KaPQA7ICM
IyFE+qfeerGzcY11ZtXhbVTR7klIdcCg6vwa1y03PSFPY7RS0DytEDvtJjs71KNxKOkeg7Nj6LvD
NrvtYKtlor1WJ9O1p9GT4tgoHw6rKzk369b6zFnyCkY2sjE2yJYoJSAfEtJc02czkZA4PNPasJFg
UOH0eibZwYVakQ6Zb7u4IM6k3CHW2BRFQslmYWor95nen+GhA1Cok7dFD1T1L1aLsWm2K/r9DeMS
55Z+yImOAGs+GyNZdhW7Z1yQDJE5X4E57Xz/LibosCCFWmT67VkZsmhdmuKu8Z3XcBrugfO/DR03
eKhVG2Yv69DQnXOWONsBdTgJjXep5EbNGB+xdGbJGiPST+oYCkk/DkJoiUQ7wl64IHPtvaJgiR6Y
1tuKlUFJDA521YMB/UAA/ZE6EA6t3nqAQHrxncoduQMkIqFsjoyV4mNRZqDWkYBKzGJ/G0Qw55st
YfBskcEptevIS0v5rID+XEkpdjVxPSAGaCko3BTRXUdk1ioIp4+0J3vRQTu3MiUpl84DMU/XVI+7
AC+ErYYnM3XuYDXBdiFt2oHKFcXHjtVx7q8qoi8M/Ssw5AeZGx5M7HVXT4d6UD4IXV/NjBXLqmH9
qFgOumNRjhJs6rM5DJQ4q1keWhgOy0wiJK+ONhS6/ncrNlwnTzf2BH1PVk8i+eh6Y2eguGn9ca03
NKakRbXMN+hGrwOYVqRHRKTcsc26Z3za4SALs+txelMikmzDGyxmWx/Sawddr+zHDTLNa8ekUGsy
tnLfQHK16uFNubB0Xnznq3CKU5liPkoir1WvMDbss4nRG0a/JYs1yOujMj9GIbwAPjQvuZ1luWOR
5iloVpkkKo2eAZKn82Dg++YPkLjWdGY+OE6q4k53jF2hjI829aHPbDLK8WGREopBcBziM6CEdfeI
PgjM2EcEJygeYGtM+M8q9RCoPyssVKaDXhdxpcTdVqV7X2NS2E67lJcxk9l66pFoVum9YN2YuOci
67XIzbuw2M8mq6vmC5fae5WnqZvMRJHZd2mxs+U9vD+uLkEqer4OmRXT4PD6YSGnkvtpEgDuCzhg
4kbw+K98mh+DTUeD2MVSRd5nls/0LFw/eOcxPRBaum7meN0N6k6hjA+N9oYR3hYP1z7XSmtfZeW1
rnZoR/TkMxkMN5bjbQaZhlEvNsMMY7pKFQNP2DXIyFkrCjEQXWMnNygR+00kErTiTIoW/KN5EKny
3JfmC7j4zGODv1STcReL0gW1hwFeI1KySh8kcCafqLj5vTWJHJ6voeGtSkLewGBvzJZYEUdZhfgM
Iv8Riy+0NAgq4YcYZ4az3VLkOGPFiq2ul2vH0rmejBtm5etgYGylfOTJQ2u3K60MSedgtp6A/ZTw
CgSCSIpai+hwgjbb1qbSMNmTyG7Mdnp1y9ys7Q1PJSOAWCIvMSdm8ae409gwjg6Eb1FdUCvsiZyk
6CrX0Vzckp8L+dAngpbSBS754CBD6s7c7V6R86TAxW4QWhexTmY8QKT5qJPLaxq9143EvY/9ZnYG
N4ltrJLTWtcC5m75td3gPezVDX6Yc3aW7TWbJRvLAjSPdqoIjqP61Iql+N0Nc/uaTOmq8bt9NI23
gaWdrPKLiTcRDIeeaqNgU2tZLPr8K32deTYj/sA5vh/9YMdgFLMzwb1F5ta5vMKmdg4cN1E4cur9
LtXanYb3Llta5JCXNKGQcuzA8DjYA1g3/REA2y6xnzQOS6n/BiSZKNZ+pxXWg6pyqw6zqxdfi9Mr
KtKrMEednN9q8rWpiW+vECoa71iFV7rzmmvHyZdbmBMpdf9m3iTGvVStS0zCaRfvgSpw3rx0/WNJ
DWZZp6QCZ1+3nm/B8g09xp98GYCNlqvqE3puSrg4oEkJCSd3e2zve8pmNSb4k6WiUe6sKV0PA+fg
Ut9oU7LuFa5us5gjn+YqYVOWroYmNBhfFCXleHo98frEdrCZ8cOYxB+1pVgjrua0FGzqsN+CJt3W
8gyo9q1f8opT251ygsbwVlNe6dO5JIFbaPcWM00TWVD+JpKa/fzDsMRGQduANZEZ6Bal5H4ihRGj
q2dh768JYZCtAd/4Nhq6Ix5DoEkIsZyV1GFZzO2WB2Mt5lebEh6EwLoZsy0Y5ZWdg6MHgRbJco2X
+j5rmpNwKAxZdsjgy2+tSNklSPxESeaXc6lr2yVf4kqzKKqV9AqW3EtHBu/o462gq5JSdkwKlosR
ud1UQ4YkI6vo9nPXbYz0UQfAlc7niTAoI6m3ZWi4kUkotx6dkO7466ErWq8tYhB09XVchPmmRkRt
9MqbFUc3qVJuR59VciCuEcA90XCKQjJvJu8mHXxUqJB/2D/ZFmtBxRVMbZaMeGagQ4JEbQdEKMcO
vqBWuV40HapavWf2QwSZZtdKxyu07CYJ/KNEIL1r1Qc/nVxhWVtcwR6gpINvfKGzAuYNCsPubmJS
32sKTicGsRwnW8Y+u2FMMXkX16MgmFWwcRLYx+JnSgKzlvAshjjoJxHXQVXL7JuJ3acezG2bUH9P
+Q39stX0Tn7gTN/F4HTVMJCNCyzDrM6F9i6tjl0qPRgTxWFe7gOu0MoZXwbWVj2QbsEZwbGOC1Fl
nt+NVHozoZ8m7mXfeB25N8iq8Evi4DjWB/7o0m9d4aC6UpXsiTVhRRgy83/4es0WV5RrYXxCNbzR
iHCYESaWTXZc8i/HFrlimaDGi4mZJVEvDa98jNv03Vf9TLRr/qyCNIjbclU20K7xdQa25QXGdD9n
ch8a2Nz91JXWfSq7re0QBDi8OObnlH5Marz1p2TXWNZN06HyUWOgD+By9HVPCGOsF2tMwRebblCQ
J65WSAI1ulfbER7jwghZZOsNt8tcuiMJcfAKqHrR8Dpweq21W4kADa2stUvKGAAUacfDQOxUWZB6
GeSerwxfOfBMN20r4eaqQLuqdYcJo97xHLHAffWtFyjq/l5UD7H9oU6VV6CKuat1rooifLwmHFxD
fc72oaPtRKBMq8IA/S6rT8MkEBkODKNDVK5cw3FTGAsXlW44qXVI0WaqEfsiJkZP1OhZPPyMSEOy
YsnOELCywxNld6hVgxP/FqFbkTYHxKZeUpUbMezL/ooKw1PHkqJ42iqdephJuWfS8xUCmFJrc9/p
hwIgfGBQg9EMHUA+VeZdZSRcvLsZxoEmPuLE2tbWznLEVpGMjEzkAP2LIE9XIcnYcW7SJroVPAej
ySZfwgoPTLyhAp9qnvN7kJEr1HtfLzdpQEmbOvIncjTX8Q9qr69NuwBVMX9wXF/h9CI02Lmv/XXV
qGubANHupFRPJdu+j6Amb5gKPOsKhjxn+t4p1Sp+Upp4yUznzkiRjxrswFQQ1puOnXeVQsgdPqMx
pmK0qRLhFEXNvOnMr7E/I1FHZjhoLgaZLbX91VgvDVmOaPb87HN67inzNT0DzVTsOQ5hb7vV08lc
6WDUijV3w6UtcZMV4fjqECWOWRP1SMTPkor9UCf1IzDO1zoZPqslLKTmZAZFhA42KtA1BCt99gZl
S3sQ73UAPpYUcQ0TSLSreFb8hlaGknnJnB0GazrmuMR0Cg/asAj16yd0KGdzKhf07FGNk8eBI6Oq
I0h1dqB8prg92RMt6vY8ZtZ20nQK2sit6mKNXfbG9O8yKzpa1MBh+5R4DooYiEa2BUQhPdfDo0mE
T/NR1Q1D5XtE4byEIQdpymUbPM5o3mXDWeewZYQgkkg0WCVL2o5AMzuR5LN2ynCnM6DB/ZQ8NOSJ
BZmF+Tg76pjZTQBdq9x6cybniJ/Idarivh/Tj5KOj6IXd3ilV4R7ec25it87oOYa3TMntBnc0Uai
A5DvkR15fW9vnaxZcyEg5k5HIoco8mrK7Y4XjQJWGJxly3Uc35jJY4NnP+1DV68ei9DegU65H4uB
Z+M9s342enFVpi9cjmMrtlP+aJkPicWTimo9tV+J2vUIlKJSEDgjqlWjkmAK0i4gig3Z+p5TMomG
dwO4wbQwpTvIdZpUzIUJWophGkrfZuX8GQtSzpah8HtM04N8WZbwFl5P9WllcCvTA/K03aBbK9E4
m6aWJwvzmsZLpDu3Td2RNz88GCiN0ZGraeC2FCeJtSoD0kRtTlZR6U7xzyB5nDlzhNZPB/tXL7Ub
X+nXTfyZM1BAxbRJrXzTBUxEZEg4nfoRDdFetF2975x69HINI0oiJGhLshDIn200QJBd8him42Eq
9TM1+qXR4bqmAb5V2+exR1B6aHL2XvgayiZNFUwWJL2vNKaYmzwhCGrSmWgQUxpjGakCeR/OTCE4
iPP0ZSZDamo1JT8XyOxp5kn71JGIxGTTedJi3O7IKVZjlD9ndvTIzHRgfckviH7HKQppZEyvA87T
uc4PbJoQo0cWeBlHT3armd4MryFFervPUnuJRxy3hk7VnCFf9Fp+gKy+y0lSqlmm2FAvSsGK3IWo
oPdD2IBIIHa8jra4uZd/7al14eWCvWYMYCc45EzICQWvvcrUAJk841sQpI1tcAC1n+i2NjX6AFzk
m7FD10xPz46fJ4bHZquTY5entCvq+anMAFKESnj8fkM31UdToJ5i37mJDJVqQT8B/E12ARmVjkC7
RzEa2HiB/fms+90u6cNNZbwP7PiMadBc1eW2g3C4YTx+7YjynoTOqD6UdoXMJJdvojZXiD9haPkp
ONjgK+558pMjFsFnqAzvCXjuMqD2oYOr0xIlSiBbZWHG7h2PD+Mon2TYFWu9pwSE9QJtvIRDQ9Op
bXadtDaqh/JrhQDPqjoqUjZWI3Qb9IUd2xz4vlCwBJXjuvGHExceu0DlRdFzzsTNQS0L1nhthLoX
dblX0XzGroX2otsmrEN9n7jIx0eAXa5FZBW1a0GxOvFA0OI5EyIb7xVJqgaRG2bJYdlIkmA3jeHR
Enmw1a3+RquUD1+JUaEBtF6D1sPv4WMIU1sEkaaaHjt7uG4Vwhx8XGorbQHCEnZAKKVrjXDvaPdb
bmmdU1PW98lARJ6BT1LVegZviUMRHMz7oVfoUY8OLS7h82Skg4B7adzGQQNZMxO7YqJhONv8AsTa
hJvgBDoZkh1cqy2kb0Bv4nYOuk2V2O+GxnBsZMJ0lexxEJoH6eeEBW8sLZxOY+pmVeVfF7P/MjZ1
s6lgXKNF5exem8fvN2rB465UHPrUtL1VI9U5ijl7MJMH5DnpnWrvARGVrhVYN0Zoxlv8hVJoZ2Po
+10o+69WFxK7e7fPtNRwm862zrIyV+XQDbtW4fWpFjuRQCG/3AT1YW4cfdNGjComBht9lRyGfvK9
Ruaeps7+ISkwtdk2xPSgNaZDAnColwOrvY7OGM6gQGNIu8g0uYQJd/tolw9WaFd7By5AYgT+STd0
nl7b3CpjZQEx6x67tkPMGVteaaB+jW0IuwrBXtzQPNYpp9pOrCxJAQ76V3qLw8mF3krvICLzZar6
bDX3SXwssg4n65hCe/7CsaZ7HV7ilV8Kuo6QqPDIMg2BntHPgw1yfbgGvCYPfqpEJFDG76jXsI0R
vekW/cj35bY/ytJ8xveWnwgYWmJAtFU7mJRXRA3TxDxjH2DzpNosoEdd5kIp9iHNc1+ONrAb9TEt
DMetNfgso81oOje5r8mT2RV2yCtHPJJTMtWzh7Tci+Uprb1BmN2hjHPY1YZd0HF2nG3bRWcldEAD
zPPxYsyYAeOMgJxl3BUF0ZsYHWPjV8ZHr8NjapzHRI7LUFrH4pTnJzP4SAPFuSPleWgzyu8M7Yyf
PveGDrGHHSApH2WvmFtSYl+iXuvWTSeQ1Jv8Qknct1xOftEqMi5RzTprYtnYgUWZ6GYQg5qcQ46e
GU0MJ7Yfowxbl9IeexzrK4GgZOs06WOHtnPlq8qwhlQbeU1SH8e4mHemr7lJHn4UTXZHpe+sWZfH
FTymS+CEr4rGSNIZy5mCjMZcxV1YmT75jkZ4neYMzpxQvzjZDIBhRBwwFuFDb3T9WnQW1nCSJVuH
QOM67tKd0VEAhDMDtyDISJe14UcFTbk4T14jfD4/G6xWpQV2ucL5gqZaeTZsDKcFVlmGLcmC43oi
WG2jdz2lexPy1M3iLpHWJQ1LQmryeTNind3HBGfDvmL4Do/BJxFJZJ7V2fTBVEcw95m+fLR7Jnf+
Pi1nV51YWcLO+DIZkVOJDpfAwLpVEqXjkeDBcYZ2xPcboEEqF7yih2teBm00j+3S6+yi/F0Jmq9x
NYTG3dQwmopC/1DXmCf0PWcHojLCkaO7fwAMD3Yqb3WEE4T2zfaYke1sIDuiVwUYc8V3b889gaNd
LD0pTezsWX4hlwdaXmwXp4zpK7T4Ncshx9huWpP0EawhAih7JanRVZm25wuoq+pQeyl/DzEx0dHI
lEMxViAdRPHZzKNNUy6vbmWn0H+sFGAUAfda6CsbVZSEOSTtI8btip5Rcqgxl85VV6Enr9aJtDmU
WcXgClAqQ9m580RuSU6G6IoogoAwooBCpUvXTh6BZREx9ukZhxYCcLC17CcVHB1FBbR6RC+fb1jb
Am8YJ4+OV3bou2oX18WLr1qD68vgjckSNcfMzZBlXjCZ9gadyGtWAqNBm3nxQy3z1C5koDbXcIgs
DDA5B2ndoIcONgj9FDMqA5GOS7w4ESqDALzdNFByS7mOs44LXcrCq5vBgjpsYXYJomeFbOcs+b/k
nUeXpMp2hX8RbwGBnSakz6osk+V6wqouAwTeBvDr9XElLUkDDTTWpN+7pm93pyHi7LP3t7WW8Kb3
NiE1bTLTqyD3sQiLhuhq4FIxkSGgj7iEhLun2CqQ5mp1jAvCua4omR8yLBnKcXZ+JSjLKsx2l7eS
aXECSdCySj/QBMTrnN57UNohyjQkSDp767Te+t1dG9REtG2BiRwt7LM7jTYjOKY/2pgNuOLtmeVS
xktSkTeOAarvCk8rn+k0MZ5sBpig6VkPKHNwDk1FZJRypXPd+EdeQTIBETgdzpn7xOuA3Xr9oWzJ
UTFQiAOlisVh4mmLXWeFhi+Otu3KJAcr7PqPEspBY6OhIzkYtxZXFHNgdm2ARm61brHfCbnJKpo+
TL+zD4XAqUOZ6lc0RvHHIos/WvVNsjoBlNPMt7zJ+yAbeAczuJP92Lo3QchgG40Jxpr1L+vZn5g/
B+y9Vvqcgs6IONe5GqVdfRgNW0MSYz1Xd8k73yagD3Pt0QTglLe0IUa5NsbERlefnCzjj56pbGNA
E3+op7oKMtsH2ieM5oEbcpi6nLMAltO7BBv9nV1EcxhpiQrgnkPrLBE0fAAUp39+oPLGOKVOoR29
5N62K/ektyUasTEiC0aJoNZX/1uYFPdsAPPVY8cKYPaGewusEmjC6MShkj640jxM6M6nuFjrO9ls
bdPGIEqYUOSJQyfj/uGWdwsw/jtj/aHoyP0KqaeHSHLaDhBT750u7W8KIlMCNPKmLOw1tvO5VoTc
IstisR1pLthtUW0LGC5hZWTI88TETjgSJDA9e9oru13O9HM8jAb9QjZrk4kCY7iQp7pFFphbRscU
lsOjkVA825ffQF/gyWXyRElY9eyaWbhWZl3SXiZYZvJDO4zjmnkZ96LJPhbktWglkBb/tNiu1MCl
nn6LOqkB+8I3jFLYNEsMnCeLoRe6rAmOceIN28LciRGi0oox3JqkTG4wzD6oOGJwox77SJVI8Wo7
MCwcCXrASdhY60X11K7F4n6POuQ55ZNHguqJpWyQK3gvraW3B2lP7o02DNTTgWQnpZ2Ij5HKjxVN
z3UL4YhUThPi2Bp2edqKg4MKu6tq+ipoUTROjch/qeBKznI4wHMrr50JkLagjCSd5nlHkqQ5cV17
LJQydxONuttar1m1VWNy760/OKP4s0zmTArfYr7RoutSN9rVWH+ggdQOMsN6kYwGZHCq6aEjqvZg
SgftiU2SJXz18M/f91zQw/VoL5STD9q27mg9a20XzUsHvxukme8x4tvFHa61M+/F9Og44/Roe7E6
m5r1unTS3wqdQySr/f7OKqeBxkQTTxSlDHvpdEHsa/PBdFzUkLryL8SR6Xfn7rI1PeArgRwEjUVc
tOHl2OLed2aBRhyRSSl19vb9bL62IvLRx4oDBfTug5i1H5eFKadWbl7tyXew6QE6E2P1Z0aCbga6
Txw5XxKSiBeDxkhWkD1i4lBQ0ZQt+dbRu+HeILi7HfP4jQ0D7mNz1j56pllJfV9tcZVVqsPFRivm
FQj9ewMeaFu7WnGaOhnfhtbGRDSDn+f2egfJmX5tFSOqzbYMNYErx+uwtddcs52hjjDfiXdwZt21
8tC54iJzuCGV6lJieN7UIi6SEAOkC/SkWe4bMRwGywJf30l17SBYB/jeyPIOUQhorwuTpVg+ExJP
PLijtyXW8eNkeA75/v4lRsM1TVVXylEVrSYcI5xAByn8lpWu7T7MazzTjxCqY6kh8EmbvTVOvRtF
RvYz7SbVSnWODGs527R03kppHWB24XrT7+yu51aGQSxwSJOB7Mu5TFTWjKA3xQzdXuPhRRuzXSId
E024bx5mjMRHLRrxNCUGyyEEoJNQbf3erkOZz7qbXOPdAiv+wc1QMfhPAij2ZnFXgLHvug6Sgd6C
WxXtnySiBk1jQ7fNwGixd5LFC9HZlkhccotTrT73+NbAHNNSZJRtvp/wkG2iAdma1uVrqriS5mgm
U1OmW0fI4qDKCZh09AjYTu7twWPPa2XWe5qae1miwc82aWyrBrapm1HLQnT8dpvcfY99dddFzpV2
CnCoIzuOeEqzQz/NRkD2LQU+KBkctw5sojsPNmg26eMOOsFPm1tPhd3LXbPACIPTFxYc6Ztqssnh
LW9FzejqxG69VWMEglIrWiBQ7G16HBSbnnNxlxBbJnaavvATN22lX+sUirBluG90oMIO1j/SYX7l
BUohU0U6cry4zB7GkBjvP3QPdV/qtf/iFH2Y+MqCVGisRw6H5lSilsfF4D86ukvDk+aGQ0WDmdXV
/PkNQGHecuE+kuxGL2W1PY4fJi0+5BUtE4uZfUuI5gVaoeCcGc6d5PeoSRIwGbn1Pa01LF6Niwc8
OCR7iZesUw5zEeJFwdNAH6KRmYzxo6ZaDuy9jq/N1IuzTTJ/X67OryxJmBUGS+06URVgv/1+DzEM
JD/ukFhjvwLOn9m9DepMFOGU1Wpv6s5xLtR9542Kv+3RGh69+X5vPybxJ1ba186do0M9eJdZr8Zn
HxbBnHBytrGOu0UXXFDPrZTdCSoXVPJpSh4m85kim+JgKYwHbu/eYUGiUW6p+mPtFTh0h5TWYhFk
PiKi4D6+AlXaFqk8hg60zfqLV/CsgODhMp4GK4VtR8lFfO7Yx29zHYUbwpq4ZDXD4+iVihtaKwIz
QvO1ceWLSi5hjfVeLyOKzJkdMQ0/JU1noGYyrEPqU1uZUCMdA23ECiJaHiysDLzk1rZRdTdhF2B/
VNhbEzj8Vk8GGIsxHs7aFdnGzvk4z0ZKoDyWFLDc9w1vgIU0vJkGO+JCXvubyl/KY8q+0s6Ra2xr
vqdVkUzt4oIvs3c2v+FLanzOlSjvs1r7HHTS7v3sQltXbrsV0Hx2sGH+TjnFNkU/H3Oqv+ocAbgv
CVn4I/Odg3Khx/W+0kuQwvF4EuPjOBUzC24LclFzBEb4uTi4QL3pT7XaZgjE/pjStPEdoWFKiQey
T3uTfxEKRl6ftYgtAjmQIjDZiV3cBsoBFZ5ySyqzPflTe9FH0FWV/tPrWr2NZhb5PYLlNPv3uYWX
z044GLHH2WGbsmJK0D4chJxNbw2oRYn3Ij2egxGNCNWIJJL1fcn6dxKkmAxeNGPWnpGeNsRu3I0N
3hmPALlnwmygsCv8STzeFe5vY+Gzx/UbZcSCT4p3z9A2dHLIQ1dyH2Vmv++6pWHb44SR7hu7hTEa
2Dr9II3TvbTT/NsMw3TxyRlftPUH39R2de1EhyZeGEW43lNpPMcEkUUWkPI7pHkKOdERt1FUF67L
7d6amWdUUXN8DoA/FsNc7rrs3fKLLQRBuZv07ImdwYRVZp6vrQInRGOPta86vydv44oAMvkoS/Mu
NupzFJO5miw4uY3sgCxZ86+Va+7jYgO90ioFfkBN+HW06X7o0vioXHKj7LisrZHr3h4h41hkyji6
VOROiJsncYvBL13sfNhW1vBhjghPpQfquv7hQV7uKM3CyWNPn9JjtU7BxLftvCQ+hafsNpfr4h1l
/07VImGkzKOMsuNC0pLcz+ceW+aY0hhOay23uxJbIuPxpGOrACCLIs4RDsfznsf5BusvFEl26JnD
/WSJvry8qo7QUTeOQTXhUlAYpZtNh6zPvF1Hyauw3nQb08R/RtPNnriBhYSX0vImB0qzwARTGzox
s5LIxCvIxd6mG6hUkOGkMChxl6sLv406rBwUZlX4DVPJI1BraCuwugYfkZFtrVJG6JsMOEbeIOx2
ebptzMrCKiDveXapMC1Yd0dUAniNcTIK59ksJ2/fQ4xkh+ftfAVK1RE1Yfeie2b9GcHIl9rGjhn/
RArGwItutaM3WOHXjD0eLId7pJbQiWqktnzovwZrh55u3kEDe0S0DTzXnfYa+aVj41SvHpLSXpk4
NEUj2EfhyzD79ZDm4l4uOCmrKOW7ldu0WJjFy9hbT6ZM+6ulxrOY6E5wqz9mt/xN9SU9Rtzrplxe
ujWdYHSIudm644Y1A1uIy6ITwR/zaPktv3nMatsmJm2Rj059YKi/VIgKJ1AYlB4bLN1MsSAnhWQG
KOEyRwyJOKLx4sgzZu3iMKMvda2B+0DPxpDM3kb3yu8We9/it6EosLJYKwLUGBVp+2E/1M54tEGu
5Krl8DIoTKy6Lt363BQjRp0NhSts8NNqHy+XaUmmX3f8KAdQh4Ms+js//okJcm5cGgj2QOY2/mJm
O5WvHS8IIIHP/XMdMmfeMnz9LiuE2bebkCabpMhTbtLJSztEzLY1X9f1p/GIJFDfXWhyZT8mop/U
LOyQJh1OdwNnDoQM5fhbfRFT2FOeoeIEx4ZpFKTpNB0wfwpBuDimcth7fYpTiZL60Eg1GZY9JSXK
ZdeYsHcKZmstOeuaO5rDzbMESLz0VMaSZQgseWvoE6GsEYwEYeIs7Bze/Gl2wfdr0t0pyEhGw28w
dudkby/1n7Yn8YATxQ51f3oCAoE8VLcZmZahCuVCxTdJhxxB5GTpxtZ06HWO/ZoEcfusPD7wiNrJ
rhjsK42K+VbpeIMc5sEgcfBfeNT8RrhSuXyNG50Kj6wp0ZkUx4b3PZKX53GUpDztvupM67aywXjB
poPZmxqRi77QuAREYTWVvjXF4P3zEPBKqTMBrPMsYnEit7WXwKM+VQpPDf08txTeMloqkjLmC7Up
oJMVGb74jh6QhkfxZhKIfUUzb4WxvEWjw3uMSsD89qElot73MWzsuL0AXML4nHsKsOF4hJrytzec
et3y6If5yaxgVw4OFTpJj9zr5WwXbQbwmN2Tq8bqNCiStHlXcSVM9D86EJatVwnKv6LHpm9AjZrx
gBDB2+3TOMtebyjuI6+/KIDiB89uPnWzI1ZUaz7RzoVv/lzdLOBVOP4FL9DYGfcuZj3L/sKH8Jr6
eftRifTOKlz7xwV/7ItnanS7h6mL3BvC3V/Fg+oSkxqYFMQLePqHPC5OJv107CBV9gwS4WEgBRC6
Q+Lsp25yD6hiMSmd8m+embdhSufH3uYOVL54bTbfnIitg8/uNmil/eTSnXmB9U3P3lT9XTEZrnyY
6Ok6QF4YN926Qfd6hfWRUZB+BJvFMN9L3hJkO78gDCEcbU30OsbBbEmqRrV3NhzN3hPMTgKzXXBe
Grwk//c85P8r6IFhE3393xOVd1X+XY3/A2/wz8/490il0P8F4sDlq257umfoNlH4/8hUOv9y6OSC
ne8iMhi281+ZSsv7F9MuSUbbJC0N4+C/+AaW/S8L/IZDpBtarEWy+f+SqTT4vfzPiLSr2wYIBVNn
cccvpAtv/ef/LZZNvVdcOzTIhUIpCKZSaCCxRpyxWg/7iC1GSI9sw4GBKI/nC68QOfOQXUC26xvV
hTQUmEExJEbotkCxy2kUbDVtHCqw+U7ObCBJSRpsfVHsDFc9ESI1tokifoOqeucklHC6dIs2k21C
JOvBtZguOXxcd26K37JsV1xef9e++67rnOIZIxD9N3wpCjfA7Qf2pMQshh++GyeG/K45cbXZmVoU
75mf6AJ0vTfteUkWjCsZZlpsdMW2GfMmmIDKCZPRL0/yJOB9Ovq9Nh2mrDkCa+f+tQzrA+bHsktt
p0XqFBnlN02N04Y+swNS6l3mOljoJ/VRN8sBETB0lv7m9MyuRv+a4kc2jGQ5VDIydnrEdDK/83qO
AQtlN3Cb9EWWBCCG/Fnrx3kz5X6MPuwdYuxRIPuyoDEpcs1bwD+ZgWNY19ghWK31kA/x1SR2QV09
90tNclOpxn0ly/cuqT488AusJsYgcY0yNJcu3w76+D7Wbb8rVRO0cb6sq4RdEul0HE7NHBijtYXZ
cirdH4uV6ELtFGI9vMAJ8277ulISNgmj5+IzctMWSFXHqN8GrNiHmrBhMVJ7AchQZ8/ffhsEMCat
/BXwtjY0VP1tvP5z7ubvOeGePCRHN1rbjyJUC/zyKdYS9vi0FFlUbp6qUoGuW6ivb6sZ+yJlu9ip
WPdNXIJwaWyk1pbhoEIdT+ooptWYhb14mQrkEa4vjU0HW8saNDNSht4iXvZdeoRRLpkEnLtcmN4G
G2u/ATILGNqcjoNcxDGZAZBJw5LbKSsgVsTMxtxt7W0ny4zMDtdD3TFpWKLnbmNyyt9T0BXjDz70
VPqGqmIchb/z4DTsJvsl+xjFspxyYq7AOtu9bXLKa/yxgh5UaKp5b/O8/IWL3JL9xBgry0nQkckX
yTJhZaToYVuWhdm2tQdWCLY1YRxuD5Bx+5cWXlS62jOgbK+h5UH2b2qZvqSuNPrOKNUtLGgO02LK
Mx6z9skCdG2B1ly7EEhQAxdR2BU1amPoyaDQ0ixdskbOviU+QoCneF+MBo+FIeD45Dnr0OKtLZD4
UA9YMeIpKPXkVDw28M5OVhIZiLTt8lTTShJ73MtIENNAO+ryXozmY6VDeYiKJ0OpVzNDjx7RJRYz
bzZ571a7LNIlYdoRx0YlLkY9Xigm/DVxUNk22T0IpjFSNevWzFEXMn+IpI53EvYid2lqnzT2+Ed9
wNq5gD9TFksoUkvJhAok24K2+n1SZfDrF7xgjsIvW5Yrt9/Nx1Od+6zG1x/6vgZlNHvkw63W2wyu
fzDL6qUvE1bNdF5j7zNm8Qtt9MWI0588yoo9JhkAxGIOa4k27SniKxnsgk3R+ry2Uf6nr+KTahNM
Yp1NEMA/DIYLHD9bywLVPuIzv2knZEDwFGHuCHRz55myHq52Q1yGEh6Us9jc/ErNCZPC+QNhL7A9
41r58admd2GnTxfSjLx4uf45NGOwaFa9bb4hAmOYrfIoRFlFKjDpECQZ1NX2azS0f11nfh1S0+GX
yU6u1xNWsmwcSETCeHqI3vhrksOr8Gz3ZjKd6iS/1tRBwYeH0mYTHIZPeyBEZ4C/LnR+EsV6UZcE
eS4ois8j3GYdfzQiQ/hYRyjKmDynctDQ8KyT7w9X1dmfEO0Dq0WHQ4SvU9w409hhKiluiZn+EdR5
9FX/q8SCL8zN2F2GNN47mzK1hjARa4dCf2fG8WOae68cSAhiXDLznO+Swe9/AGe1EfJrkeTkCtpj
0R6hQ0NB+DWbklVRP15M9NUNcUKG+p1ItXM899EeyfHDE6TBXNj5WDvcbjsrwoPWGD+YSzaTosea
VEtzCKw4QqOktP1Eix8pWLR5YMubaCFTJgprxkHJempKv3q/T25a9UIvV3WMYmoXyB9eIXaPtGGx
DhjHFsPpwsac5tet2Re/U2reIhY1/hQ/eZaxj0T019IpdGlH81LQdE7MjZxU46frCto6dISPqC9/
1MxY3rQhBwdfsGawOijGbrScYq9/Y1OjkSIw7V1Xu6/1iFGy6xk8raZ6NMBxbxwXRIlFeVlTVQ/D
T6zqOCxyVDltEKhro8sInpqUApr9hzaaacCy+9Ys9pdbY57BEP5ncmbCphIITko9Zk2Etq6bXQWb
foPbrt4nQrzPYIyGDl0Pbt4jLsMXhz1Wtd4Wov7aTMVJw5sbeFaDT5ynBFq9fuwF/9xSfAU9xoU+
8d9y46D1/YPiD8x3c7xYs/7VZC2NGUw4rPnTkK3+DgPj33hIzllydk25xiU+KX9uNxkcwI7lW429
m1zWEwL0uC2QYrffMvLI1Y/2X6+19iSVosBLHBVIK6pp0uPcTR7s3kSR9J959BNMa4rA0l0kkYrh
yCkr9BhKmWrR8lnNkXAVC3DXTJ7pkyo3SeI+Yv2+2gLlt+zcw1TfZrw8G2P9lQafAOC61937vY4S
MU3ku10XJ50HMxQ3TdC0VgFVipiAgGmI/ds+NT009+aBurXk6LDwy7AEbpNl3mTa8qCN9b20xueU
aB6K0oZZb73RIOsmdDBsTZ69sP8xnGHChSjJUEj+xqkwN+OZPXhJ+9j36wkbw59qUjgJ2EuRiIIY
70NKm8XR4ugpEv+gYqEOIzIqzpblMWbzQmOWoGnEtOl/EYXPqU6Bid3eGzjncFMkgeq6hnubcdNa
42Z1Y7Fdo1qlR8Vsr/9lgv9uF9xd3vgAPuBbtOkptko9bGbe8bS90rbxVNmeYMxfmIv0dUa2wyx3
6AzK6geaX0IZkTqCl2XmCXbOcTAPtqtBKY6tgJe2O5R4ymD44wAiu53EAJYhCHG9bWliUS5PYUE9
7wZFzuzkZXFfaA1wUcGTX7+tlt3iVMPOcOKPOmJzosufxeVy6Xn46Rs1PMWz5N6TVnO4AKPbKsQc
wuHspb1Us3BzwSG0ZLqrYhR3j02s3prQCOydQ3vF2bW5CWpK3q52N+FMMawLdYy0fcRXDj2cMFGq
2CPP1n4o4xw/h/ymgoSEuz6nJ7sd1KbvnU3SaurglC5czore1EZ9kLnid1dXLzgIsw3HAHcrs95T
gLpahbVvomabuXNfBjRxjCt8ypq/fv8am8QQhcwizLhUABZWSAUvgXWreiGSrpFPcbHi60/LnFAa
6GKQ6zHD2WUcLBCWg6jkU1ILMs3ldXgZ0vpGF/VHl71NORcee6qfVZleo8b8qPiSBDJXP0t5ShyC
dfmg49f2029y+AmIfIzgGk0GJGQyyBByfme90h5l9QXaKD+3VHKFOp/fYJ66S07iq6y5xHRgk1Q1
YzV3/W0mKK3w42RnjbaOcbuEe+U+RnDxQ6nnnFPGgg80ehtMk/9NFQ+Ipbnl2pqHKBXeMzAy65lE
0VEwMh8sWD5C0GuM9OWwl7FzGgRhpVGnCn0ePnUghk19062Rk8Eb2IFO5FMjUldsKggz0fq9iQeQ
bUsKZ2CQe6g3eaBTNhS0uP3IjfUs4RR66RB9GaYozjN6Nr9q1YZqSt6tVD7PgwVijIcCbBlt15rY
5Oas4nSPm3dt6bIdVXAvUedc7LjDN6rrXzN+r5ZwNmoFQbZOvUmmNJ63FjshlqSF077FtKPyDMmu
Ll5pG4lpkzjTq9a/GHYEP1eOd23H+dmzZgqllDvNodqpGuKnfuLaskHeYIOZjmSIEE6j1YJkzl+p
RQa0cfSdapCFI8HrrSLes6ZA6Sx996h3LJoILtwSkeOpS9WFFrXsqrXOtvmngrhOXnttmMitGUer
xsfgulQsydI5mVpNu2nJT/OSCTfzyFVpSKedM2a/g/+AoeTvzOed+hR25gSmOtcBJJBXr+xTPfK3
Ugubwe63XIQDnCJ4rfL6JmvWNH697qK89iXpSCVzzSLOYF2FmMugL6dLHNNZ0nE4UJzJgmZFPMBi
UPFwp8V4fRbVHeMWpAom8hLgAK9KTnCk5bYzLv7nqL/LDMtp3wrExiIl4Yj5T++JtWs2kx7+5Nex
AY3qDPPGy9ePw4qoUAr/9SLOtqRZpoB4mRjcf6u1ohFLTKt+dB/rq6LNr3lavPk1iotA9833ef3P
LAJgiu5nAZSnJXTFEIdeExMYogJjV2iwPoj36dIlQatnUWjPP4PP2+nXRNuRBjYF6AhoGLETdEl2
FnM17IvYuMM/owWcrYSP+LSFZZ5dAbrVeIdpW61R5AnI8BQU9rVSBvvIisG9L/0vMglPTYshXPGG
blhN7BPcarWMbYaK3thQMwwuY7EPeUX2Ou+hMvXV+EJzKDdnqIzsxbgxl1i8ExZ1CpDP1Pcny5sG
QgC7LgNdYHJjw9u5nCQOko0ktheIIv7UZ4FODiWjqFaXP/+XxSyXIEzfm2KyXrAtvs9+aaF2aKcE
2DFHJX8UI24ujvyNae5BcXyeewyaQHmZT5IbLuTHyVaHWQ1Ht1UHP4++J/Pmzt191pafpWKb6uPS
1cacmnvbZuzzTrNb1QQH8FG6GU9oqVGGOG30lVUa2dlbbpHaHoAsNEbacE+b42PTyx8ECR4u1WuE
uBOIhmnHkDvZISDb7QfDKKhalT9VY/ZJAAqZ1dmbC8SRiDD4rsuLfVTELxMdyHPCPiRRsqLkpN/q
fvWVEbQajDuPKuqws5w0BHb47nT0NHWyuGk69Q656+8j2pJ4i7Rb3dM36TikresPg71zkepssjNd
Hb3R2VcelsGsgXzf5u424cbgadAuhv6hwdt6Qsv9xqFDYIVrcsInAOzXpvMaPnAWbwYl635gEIdq
IZaFpaInikw5NJCYFMHaADElBYbaHpA14YXTFN0aHuSBFRHXjr1o52XRl+WJJpgXYFtJdhkX0rfy
Vqiq2HE4auwQy9CR7Xsfc5E0PJPz1HjUhPVBzq9hitn3epwgrBDuidadx0CHFP3zVYItXQ+ciXR5
T/IO/09K+2XzUFDDHqixllvK6jVISyBu2yIEJhja1KmsHIZYCADRjExmnSdbcWZgB7A+y18qaJ9l
NW7TNUNv6uRIaCu0qVFlZVs+ucyKHqz7ge8nuOYrjMA7pmOY83eJ9hYBRxn17lTacCyQpPni0vfH
aoXIKekxNu223t8wk9fBgjOwTdjp+83VatEwZG6QrsAK6XlXsDFFoOlUny/dmn8vMat66z5BBovp
Fge3iR5FRwx61NCV43TGFXZOktrZlSNfae78PwOInJKyClEZK41LNwLpCe7/tx7Oc6h8k4t9LV4y
Bc+QBTQYGHLj3TNKzQp/53VU0TRxRVxT5khSQZTNX3FWkrO8HwihUkmeg1S33qWPUWcm2LCVvJjF
ZH8nXSpOfo57dpLPzpLpmAoIbhkxbhybWRqCtLmSzYn26tMW/k+xcbIcuEH52ks4XpY1o50wxPuw
m4POLQZu9D72LCva07bTbECvc2ty7Qcu+k4Qj+yIpBiCDJ4jkDOHaEhJlJDYp9nOd6KdfpO8bLfA
gC7Z7ACFaP3f0viK6urTF/pn7SxfRi21oOgzDI80MSyE0V09p0sGJ3I2YBj05/hS4wgLE0ds3cr+
KhuXmEo6v2AUCZ1sOOFOeegLylO5ILI1oIKuAGmmouTEVqTe4w/6SiNupzMT9ADMBEFOmWHLs51v
EOGI+GlQ1s12i3fpka6F3R6l0TmW0blv3NfEBrLfNIo5zbP2UcRezvaYffFwPZYZN/0C0onXt49W
PLHmZUJs8dX388LN0MRAwJD2W5jsOxZmlEyuqeuoWMhcxI+67fhHp9JIRvuktQixp9PNyNFM41y9
p1NztStBMwBlFQ4n/cYZQGYX2fgLuGSfFc6L0ofntmSXNqNssqNc3hGeqCKYl/Hown7SV1XBL/ya
8nD3WlbiNqwtiDoLfjk1UxBNfBSZ3/kj5eV7agEcQ5DOAEREO3fgCqy3otnQG89HiEz4aHDNGnj+
FhgxdtSu10GWJvtOgzU0QsF34dgEVdtw820L3GxGf1lmYe47gSKIh/bTmhyYThYjS+crwZGDbJg5
pBnRZUPbq7lik7F1Iv0Jsx7XK76spAZXJAO3VrZ7RC24EU8tj+TcGJ4al9N/kuesl3ceQMYTfopH
PekLLsdUc9mIOMHcVWeHzOcmFfHDGCF26ibqGUI6ZXIc5ItbN0cCiNcxRlaRDZiKgnHTYxIDGI4t
ModWa2fR1Rm0j6JGJZoriF9w5J9Ut2wwE+qP9AN727nQRzxEMRZF3dtKVMjtURTwytHFj0YVHWId
QJfbTRUzEXagZch5MSlhOkMtRHsqyRNjN8+PiG94mzX+FZThNe3BvUlTH+CosquTODD8XO9iEdcB
AwJ1Mbdm7tRTiioykQDqOBOKhrSYRQ1WgHUi3ZVpDmus5iFja6BiyGPQ/GyM0QHm3Gb9nsZjPpy1
5Fq4ZAF5Z7xA9calxep1xHz8YPq9osZoYnaatbuo6Y+ysMojgQYSmwu8R61+w5BI+rRp7iu/vKeF
D+mFkE8IK/I6GAnm73wMO7s9swd/0vJ9oXFqGVC6wi5efs0s0XctDiY4Eg071yIjIesDrGy7dNdo
szqmVo/zOWn2xmRCKxjW4wEYQQoObT/7iutv9d5iutGpJS2BUo0DlBRwtkw+mQICAp8Kk/RT1nBA
zKo5I1XAnxi6L569QQSjYWvmKM34IZ9So3oabfOsj8s7j6MyjEr9lZLgzOQwtdODZXCZShIAWCVm
A/IrfK2XKtOCauF01K2v0dLL49Bav9RIzQeHsMViyHwL9Zr9zBBbIL+oSpj74UwZ4fOY0FdJJAST
RUGDxhTN5E+Fjw0keTJQx7deEwVcohqL/VBFZaBvsY2eE/8oYt0klrgiemDdmS2fc6yShw5APjBY
rppQZj6HhHIKPf7AyVvjXOYJbrUA6chEEUp19+yirw4M/jM1Ltw9NeR8EYNRs0QRxI7z0FaEAYfS
4gaDRTR3jfNkPvolDO1JGHHIkYlWiByepez6M+1Ym+50dkgSDb1uYq30f+ikXYKBbMpemm63i9Bt
NXbwu7bH6FClh0KbYHvN9noJASClUp9Rgg4z25vvlRi4tM3escT7wvA97ZfJeqjBpe2FP59E2uP3
GeSW3lSGEgP/stdzD9UL4QZ+QkaD1KWDax4iDJSNkjZ0WwxhNDQPctln7ky1heBJb0OFIxBVADaB
+ZPS+xwuK7yrt3Bp6G5ebEhci4Mee7tIbwRjE0V6sbcpzasxm78EBbtt5ZYMBZMLaq4s7/j8s7wp
hx/dIERMOY61424QNlnibgbWWenOjJkBeiP6N5LOa7d1LImiX0SAObyKlKgcLcnyC2HZ18w58+tn
sQdoYKZ75rot6rBO1a4dWE7JheLwNA4xFl1aiE+DaukxkcxY+/hJBy3DdFp4sXPuuLzsMc9m0q0f
I8l29GLiWcwJacExYMUmlU5x7h4tZvAi/FQ0rBwHvfjXTMrPwPn24pIVifedyuq9qI3rGC1xJ/MX
ecqlDvCMF8xEmK2kfZaNvBoLIDSDYRJ30s8mVR6YwpL210SISPPZh3EqbkFQSTCmJ0gL6fcQ/OTV
Dfa8Rviq+J7MfdSd4vikqgkoADiM+bLkm99CmESPJn/o8Vbx3bjb9+kRC9rc2BEOL+hXrzxiv9Zt
e/2WSdeEiTW3e+2mSFcj2BusBnT/0ssuf5a3oGOrJGlX07yNOBhaBJTkd4nHXLCpSGZfJBydwtBm
U8Iki4PrwO6rBCl9W+U11w9Tu1TyS2aMc34PgMjLDHAKSTCge4i9fvDgdoEqLRXvPnkooCVb7UAa
vGMWXmtA0P42Zsek/Opox9PxJ1OxXZg+lf4DLYA57lv17k1/nvrQjM+w+iDBdG1NX3rPMk+/CgYp
LSQy4R+AfdFeb3aehboubNzA3A/+tvR2U8iYsrOqz0q9onFf6GVDR26tEAuNHmYf9UZsmMWeQV+i
KfxXxPAeo4UR7xvwnuIs6ju5/BHzhyH9m10EZt6xnh5Jm26bey5eJvXqF3+R+sg02He8IpME7fMr
8N+Nx6qVBkLAiTAm3Khn/TTq/CdH2n9p6Vv0PmT57QEBeepdlq6Kh44XsDLCkBc3VezrYrZaEoR1
bHRDilSYTmgcOWbYEgwoi2qJB8uWwBJQyQ6o+XogupEL4EvCP6iBVY1nnhHzltGOD/pvJpAbvNHy
OTUX5Q+Wn7s4XUedqzbXstmP1hnNshcfTPkectzUfeavsDTOtjFic3/bKc+mP+hU7ZicbivYmNHK
CNdDuFb8TaYe+ZMxCikDPuKpAyECCMAmoHesqVqHaIV9PCALPLKIPcXw6KtlEpUwZ0N0sZiwO/VQ
GBvCl0Z1FwH/SVKwfS5oFfia2Q/rGX3XmHj/Qv6VAJCmhKsAzMlg9pBR5GNNQAe8aPRv2BJ0pBzp
8jVgWBjKCK5ppQJsjBqYsDPYbgnGYmDjzPIb6j3KAV4+XgJzbFzC9sCQYR+fAxW5VEsvz9p+kj4b
+RO/Bh327SmJz0n1RcYTQuJ9mW8aKIyYw9GhjQpplyf0Nl14LNH7Sx8w5dCNIaOzI+HH6iTyFBfw
dQN0J8MH3zOEo7G+rbUqXUTyJ2YATg4qEeD4IctX2GTINuzK43/YevEpuxANvuhV6lr65hWRol1a
3qTiyyQeSfxLkz9J/o1Z5xnRV4WXlA/YkCh/IpvJBh845TL23wMeCaLKM+FCDwFhU+5iKbxzcUrW
thzfhFLZc0hsPGE1A71C17/G/mwCqENuL7CO4LCOfwO9NO6qjsq8Il+53xa9+JOxw857RsB8ciCT
2qESuDBXmH8a3CpBA6W7QfjrRyh/92Wz5DGyJ3Z4FCKBK8Y2BkucoofSpvQdAXIZjnz/Dz4J3qO/
Zkc20OBt1SJEP4VUTV3Np7zgS5rfy5qa0/D3CMexgWBf6u1F9NIycTlq9+slB6O6G+WfZn6a4jOv
D0n5KMZTIX1E2dEfnqr3XfEsAhDqwXoWvYz4LXVIYVrUTujTSuUwpLILxx2wzm6lt/CqMV9BRkiX
hR7kbrBzMqIZAiWoXDRgUs3SdfwAM+pR2iJyZrOByfXQcYq/++abHfwSbGtBS6BeRwMfBNDuIsC8
mdCcNvsxU1YFlSsKyI4qtCulsquhUgTT08x45zn1c04ym0iarYWBREtJv8PmL2EnkmDNKZfvroKI
G2E2iykDtQdfJ5ZBOPoNljvTfcvxCls8ZnpBvGAr/K4ZxX2MenabtLn4lEiB6Wghzxe5RhD+K+GD
sF7OiSA+dkD0qQIKWYhLK2e5wdXsN+kaFdQSU2dKPFY+OKUkWOVFJEDSXnDwSyg6BZ0MJr5MjQE+
xXgMLErMOhIeH96Qc0YqdghjAElhbAjYGlYcO1giwrJFuBFH8DRjBBVGh40PJsUE2da2pQVLUbyP
8rg1e/LdaZ1y9v0qTPyOhINWx+pZecZ5g6iI9xy0gWXRUlcrW+dW9fJqGSDg7kwQXSzDwCecOH/B
K7mrXYYtEY6h/lITSqIYRoy5DYANLgh8fi5pI3M7EmxvlTij4VWba7EbBj1Mp5ev8RIbI/YNeL4A
QiTxAxvXdroK9RccbfoSriIJAw8N6sutp+/SPXII+eXkmtNLXJbP/M0OMG1/rXBnENsanXrtS+E9
zrtfFBooNgnVhGoy0TGN+LCP02tUd2I4YdyxEaZgDZqHM+YvseeLBuq7NeErZL0UFRdAhp6Oi1ak
gBZowwYfvKl+y0gHR04JQGtaSUvLh+aEG6ak0HtRHhM4ilZS8//RnbCw7EYHq8HYpDcjWwGh6UAB
K0KVdONY80QGPFb595jJpwKJgzdlfrwNRH0rVddNi8EJrgQIZPg8XCcF9HDo9cNZrW7IUxcRrZT1
W7UvE5mqSZxjzmpc7gz2ofCDYo4WFu0WR0qb3UiV36JQsbWGcPkW1e863QcF50f3ORLeXwq9SaE0
e8DILbcD8BxtaOxgJO6ETDHJVLoN7l/sotnHpxhegIMrPvVKXZH7d0HTYOOpehG4KliRAOogAWeL
r3pYHIjlHkLVrfeHY5zM275PuZe5q2HsWwEg8UMLtyLhecSo2jW0iKTDYLyESJIARvpk2PrWFpNE
NyeattW1c2tFfJIU/UUecwfN7xzeFwamFAUAmAz7TdOdQeAFxjYshwAh+oiNUnz58AFUMTDIu/Ag
GNk+b4NjVYhbMfXWXsd2Vfqs5feEZqMBdZPVwrWGcOdJ4kcc5tB4OUWY2cAl4LP2S90fMDIpt4WM
h3Vx9XGFFsXJNqSVHuKQl2IqoU1up8buCELrJzQ6sooNtXUxUcxnVf/bt+NOQOIAXdlpSQGd4NOJ
swVkemNSP0J5PplwvHLTcJHo7f1hco0uvhI5jwhI2Od425TeUsX9kcAkcUO28pXsY9fQ6mMj18el
XEgHTCrsFOu3psayuYuclvWfNhl26EGyErOlWqN5y8a9hH/eMMyQWgTRjkzOFJ5BmN8Lr782Ival
If75KBzugdh+lrLBtjQ9ZPgU+sSxG6WxVNTGNQPwXlN5oqV6ibF1rGr1Bi/yqCIJy5Mv0mXf2rS2
jPpYFpuaKFQpEHZSlO9kvHQkGtNETLEaSqeHjMthkol/Q8xWhCHgoAr4BLEWTaR6nWybqvxCtftX
asTB9f5Hojt6UV1L3fhXm1z5fg8KFh18b9ygzJgTzcvvxAJFpnwkwICw1HQoi3Nt70m9TjOmt28J
yDeFXikpfM+bMs7XefkW2aPHWLsm0REXzkXe/cNLx6t3HvpdNPRwrCwAS3ObJbAmLqO1qQN3zqxs
2Y64WL9E8kdOK1Hvq/gWqj+hQTnPieisMZBGFunx5fhsxoEOtN0c0TIbvRdf6iJlXfDlq8fZ6hoj
wZClMI4nTg+gJths4UBVBpoF/qaST7p5kLYLyZXkF/iMkyqN7QXXLvsHKdxGlrtMPWQOmB3f6VaG
s9htM/EUKRd2q7YeuGl6ClfsG3R7hiWCv2K44Dmfl/j4LEXlHtVfvNUU4oOyINRVXMmHiEtbQiI9
KUcrPOtLkCnXr4+8Su5s0632LMohlML5XGZopNDJs5FtUMH1CwUuhuLfaxnr/Q8E904qob5R7nK1
lQBIYyIB3L51ocbxV6jsCboD9/8qJHEjrhhH8j8lflYh3M5lbq6hHUzRJigf3JWLDKNRZJroDxa9
EyAMtHEmK7f9AgMw7UB1MS2XmmYrxaqCWSf9kKypQ4bt3DLZgzgp2TJa5s7QbyLki5jaOlP85vJy
hABd3Cby0PwWBwVqp9TdCmurs7GW4XyE4x6vHBtDkUVmLNH0C78ymDd22kTE6+MbKVtqZYvU+Iop
F+FlhgxaToVorofh3k873dtY0ilYwlLUz3T8pv5RDds0eKE+VLtHOTEHfqTCixBz5qNqQuO8Hq17
QTufSQeyPfiAjDNrNvsYqlz5zVeBdk7jgwwlNdpi4WyH+s5Eb6deiwJtiTqt6vEk2o1DihCDyDic
ysLtxF3fPfhjsbIZtVNmnk0Mn+aME5SBG9GBDMqLQJ+ebqOlZk/yKnE5OGgDg/3AlrJIgFZ/0umf
oN3KfpXY9xES1r/Ae9TSNQj/aNax3lSCS9ysR+3a0kvdffW3x4zZutOHL8rypUuEoOAx9EExFs0L
GUec+1+4+UvROEabBv/Vk1EecBGlbtphcuNn2o3l+vm/kPtPyl8YQOLq2DizgRmmjexzcq7stvjp
1c+x+UecpdE4knrUhq0Q7SZiaWzf5pi36aFtd6J3yex7quHRRW5WU38VGt3Vpgi3TfvT0agZzTXE
STiDC2d2t0g9yOU6tr55/ksD5bJ/GaTN/FW4s2jnEEcfZMcluCZTM8xlgu/+CpMgO2Yv78Ux19Gz
WyFHweOAhtVYUI/wISwNR54/Xe4tKv1f1rnQbXyaxRZ3tra0u+6CsRM9EHRMKEnY7vWujmUZVk2a
xUKZNHm6vOLReMuUPlHHOI42zHILbGzCRcniKAAfCbunVxNPwbIaq0fjEmOGnYgnCUPHWYYTYA+E
5y7/dZBx2QH9m6qHVx+G4JnV3/NJy4YeqWOAOpKNOQY7kc0/pSkpyi+52oXKBmxsoS1+YZUzmHxm
6hnTnzA59OqpwOQxGy8Winf/HOD3YwjLpUy6TXVgJGJuwgFudOpy85/y7tjCsOz3uYjS6doUA0vJ
clFBahzyddpvRuHPgItRCaDt4S8Bw9gbuYnxGukwW+Xc5D/zB3ydRcwFSni2UCyH+lpk57LcGGzb
XUlzTYul5a6qPuryXNE2fcLG7izKy6YWHoFDwXXk7sC8yCc+dlTduL3UjupM0iv3DnL1CeUGvh/6
r2RB50IpOgbJum3dnkDrBfCW8vDrQwR6wPOyRWdk0r+O1QacbZUwFpfeJhCOPIVg/P5vP81OD/MM
79uU9wrb+Ci5+cofsQvdFbUmjNDkMwdrBbNqdqG1EuthgQXvysBxJgnP2N2H81KGmZoumaB79krj
1Qs/pO4SUF907r0WAhsNN81erm/Rt+IYm8K5jtQd+LTCLAijNNc3TfuWU7tst5Z/aafduPgWyyXU
BoaTrVnvMAlhKfHZxa63pLRCN1/VLKicHI8WJsu4/quXhUOIva3C2CBiBGkiS08UptB2x72gHXVt
o2MC3W5Lpshe/WVWEoOrRzVo2qvpu4UID5blIRmOO8nb59pDiQG41kPmDtZRC55Yq4hwProlRsz5
jsADOP9Sd0o4oYH2jKt5fb3NhgOWXnYu7MR6JzA3R9GPP/1kGE4L6nNmjjOg2L4jM4s/qc7xRfHW
Lfba0FH5AIOjurR3trZPeCesFs1zv5xMdZnV3OASyWoMTvPTVO406H647IuTwna3G+5jsCTm8FsH
E6drc61N4eqjQ1BQqru/d767wt900J+Lq5XbmoAB2V2mmvs9lGq3K87oZw1p6/vu8cynRppqR81K
TFYZLEzUaum2KHjvZhaDG1auucT+CsaysO78dR0jO3uU2saqjimQsrWgz1kEFwC+krF3oeVfLGjY
FheO4UjZR59veXEbVkHato0PA0FCGP7+QKRaIIFYTeZiWLxNB7N1Be+7dZ0EC804De26U4DRN4L1
iHFMSs4RV45ve+mq3psLsm1WsDoQJPoOYB2zVTQ3E+1ZMkjbhnIMDwQCQ76JMZKJT4MBCpKXC0V7
Nsm57Y4KDY/x1BU6JMvB1kwtX01DOwvW7kI4+T8aUtMlmt2j1QBhmaimvEWlPUNWGXOaG8YnxVxS
FpMPg45q7a8U1Bw10/O60GyVZSkkqlUF4+wsUQ3ind5g8L9kYGeIgc59JMYXP7wGaheEKkaJN/ny
0JTXufwtBd7RBIVrta0YfpjjlQLfj47IS65sKvMBg3GgYmT7JjzzZsKuT5Wemf0hX7UAgalN0IS3
5PVIS3tuNVrjJUw73D7SzWTsteiI6c1qjKjOO9wHHYy8OJJxckBPyGlDpoLzKx7wRBacpuHDCLZC
sgmSZ/Ogj1lW1pIjvcjMfRZsBDbDIqb9NxbToIAKvmb0M6AXIoQ6fQvBvCy2WbCOqU6IFNKjwAuj
8YKwiFdofQVxF8i3lH5Hzta9skZHQtNryS6HMU5X8E26HHH+sbe22NUCAriQAjicIU/W6HhBzRLj
jF9j2FrG3s9KKK5OT2oHOxW78fhbYlJ8WOZJSasEEXmiUJUYo3CL5k8o6Ja+r0s3ZiWqrBV+iLfW
Cxcv2dnQU2a/I3q7tFuZ0CUcI2rtstkpzalFbKnDwqgZscqlZ1fmP8X7GeRnIzN4h+YWLiDrqGs6
nJqVBhu7QncFs0pOd9BHKj5D8kqFfKHn25Il1zJYCv4vV7muuXW/ysqVijFeONtg2kGHjR9y74gm
CKCMzYmqXnllbNx0zWozERJDPq0hHoa/gWoefNfDTZgORvQcndbR0tvcxE1ffn0xA1Ywq9gBz1uO
5VZOD7JEcFJ/0gl40jaaup1feN17iS3wh/41v1Btg/7A1qDZRjUG8Ny8us7L4gF2dU8r2CeEZ45X
Vfvq4rmHLMXjKJ4zeav5B908IZ5SiMPIdpPNftk7MCagSmWZ30BhePp2x7W3wKwNxJOsKFKQThF+
JGi9IRvSpidL2Rkrl27QSYC5KSMK4vVnzsg4h2m14WmerQzgd4aEyMd2yXz2eKUUN9xZQPwO5rA3
27NCUoqKTcuihX+SrsjmRZYJZ6lkiQWzjc9mMUB7f2N3CTlhoUcUxEa7VMI5FvESXs8PUPVWCC18
TGG67mV1F23D2yhn29msJGmTTd3+m6FToX3F00+LgW4yvFgw2Xp7ZOxR5XshXKEroFHiVDpEF/HZ
5PV8OSjKdVCvuraL9U9V/pDp07rs1VSfZf8VCXjrUzBxHY1OdX+k4NLjKowoMgY+G2T87Yh34TWw
blgDNKNNfgsT0bljipf2DIO1t0X8uzCCJ5kFrQOCC9Cenaatabpds8/rDRg0AVyoKbAvsFZzARrD
06yXpUPGmIoD6iew/XkCLSkOyWLNLlVml63RVTwkf9MkO1FfTsIR549FK3z4q2BJecHI2G2FTwZe
ZuXRZssKn0LYmnhgoOsrL1gpqOwAEvYEowTEB/FZtm5qfpTzcUFan1e8C/UcT3TUTyjO+JdIhCFk
wHqb0HxXIkf3MUTb8kdfNKh2NjifSqTKabRKqBJE5R9QYi8OtHt4eEBRsPJ/qfYv94/WRNaFzbCG
EoirHFm8QbCIuh7QnXXbpADIv4TVpYz393lLevCbdUW2CIqaODmN9EPtuA87ohF+YQKIb5UbYpJW
VsZGBjCDS0LF7QnPG/M1kaEy5HtWiXUCzeKk1+5ASzolT9XH9updExtAFW3yK+1DaRXgKBAc8r1c
3RTxkysq02lHh7Vau4n+xHF0IQjX+ZaBM4BuXmOiZ3lw71RUOHDCRaBsjC+Ije3L96y9i0AGB5Y6
hXpVB2WjJv9K6xz3P1V61U3ahANWCaHuAi5Tyr/xusHQbrJ7Bh+ns9n0IkQiLSR1VYVfMt56tUMc
jI2eiaIhz8mEBwReS7Idu+A2+BuZ8C/97NHCyaCzJgdJBEVF28VG4k6Yimys9AjO2w60qmkPafHU
LXjq8Hl1/LxhdS7i2T5Vfk0OZBIlZm16CZdwO60PL3nH5b1tvkhcwCQi8neK8tdnf3CVOpaL9LGa
8jsPbGmyJc3QyTw3qQ/9HI5wrMZbXL+18rPGjku684UgJp9iN6j2Emls2swpCWyGe3YHqngO4SaU
j6xFtDTew+bCCOTnwCa9uNTSR1pspmLfG1tP/lYWIaIeWKP7yqFJU37aJec4usv2wG1BzVAucoDa
G9cVlsZ2X+HdWf+Tuz1aTxb+f326YzBuybvtx9ixKoha/W9YmUulzQmk+mW6wvKdJ7L4FfQHVitO
JD8GUBB/rbuWhT7/osI6yf0bQlPbZzyxA0fkDwyWM4D9qKeON5b7hLVY/D2AxM6/Bl+HFCwTEgU1
4z3lL1/AP/SCpVI5UrNo85HjLjowY2lyUxQy3ky6Sc6zl2APA/+tm3iKOkQTpe9Y5314TrgWN3hM
BjnpOao7D2sKFuFNQAhGo7rp4k/qCa0jt5xX7Nh2D5PTkeuEVvQPzI9Rd90F1hbJnqEAGhzX8mXU
T4z5NMk4SjEY8RNLtoFl+JGqB2sdFQcDcJE2GMIFJsDUiywC1ioPdDC5t4uHX97LbPgQAOiYrzXj
PJIA+GcSKPPCTm4syJ8gjC9dzChEu8eWpiHF+S8112wiKuXAmyDJ20rcmN6JGkBVGBFoSEysTF/F
bJFb/sjkiZq3NriaxQHT1qpw5xxGQ/2sgFpxzZhHOSFlltU+TTZZWKl5w44f1vkrX1+PzHIlLaj/
14JLh5251C1oZcYBwKbEZHtHzoVR4GGD3/mm8C8QnqHJYgeTvor6jOkY16hh++XBumCvBYdbGMH2
WXktq2r/3w9H8DU8/PQjGjHk/Sn749wka34Ip7qHl0kOVn7XejdmBRxkV4sLhggWe+7y2ZK3NOuG
249rwqSWFUVmAeqB/VTNWxp41Fkek7BVUzc0j6FEl7tuqi85hM7yVOVl2bm1df+e7LQ8UVGCZYPW
8MIU6RQ+VuqfE0u5jFppJO9+rWsntpi5voSXrGCrRczpan7mLCxC84qYxQ7EjqYdQ6115t/07l/D
78q9Ycuw2QABAp1LlIjD/on/x8JHe6b3dxKaWtYy40L/ag3bbKDMfMrim5a9wyUNj/UGivOGzRya
7c18mgV5V227h/BFNdeSdSOdlJomU3FhT1OS3YZMNGU/w5qGDHmRyLzNlNwC6UWvIGFMGO7G2Qri
DG+J1e0dS2xbqt6t9mMqACXsSuYFBuzFQVg2ymX+F4vsD6LpxTcjYF1p7dkXj6xAlcsgnuCY80SA
XOYq26xgLEO7+jIg9DTNF9fgYOxSa+NPq4D9zzee6sg34BnQqjqESqGeGu2QiyUVr6p6ioo7gHJu
wCwdzogNQ+JxRvA4d0z3hQudynNy8zJDSGX8CVinK4fCOuTSS8pe3iEHOaguyRzYADOynr4i9rFS
9WHGT8E6GY0rj4eq24koOeiQezg+xA2leEvzqiTBISp+RxXfzPyhAJUk9btEymmB1lrVHsdFm5CI
4YtbCqbik6+dWKt5xkuO/TpcjeVznpyxMBroDQKwRrhkiAnlDbwyyuq24tJLh686WqdACULyHWXf
ngx7BmFOyxxsbNvFyBu37oYL1zU/bL45q5W+7Iw7ww76XzIWOyafHIsX8TSXR61ZB/mlMElt8leG
dY+nE3yfBmNqea0js+5WY7gqoEjG/8Y4xV94P6MuWrBt52WAh9/gq24XLM1Eeh3hu+Ifx+XLTL8g
J7OO3OXlKQ3eOgyrITpkADSG/1HDcFeNH5JncuGks9oL2KPQqYj1QZSvofM9sLJEX2fX5bP2dgQV
ku12wiBxvhP0aZOCDU2txmb0PSn/SMMKvafe3i19U8rrJnk3Pt3RdijeU/tF6DzyeYevZsayB5o1
8UvzbgGC8xkdiKXnPMor6s0vt5V/A2q2s2jHfLg0Z5rqNxSwhUkIpcG+vBC5eLhtUxx0huEGLo//
UAsGUbqeT5LSHEHLuQkp/cdSIkCAR51SqclhsA2U1R2drgfuYWBTLct/806hHWgHrbs4PnWxWpjR
voJsQ5kr333Q4ANz31gtOS1bOYBtk3wIvK6Qdm3kj63gNhXszH+xOW90cVnD9pnMUSLQJiwMOZ78
eME/9Bq40kpOViRuhwidHx0c/HKFOIqRYz5vo/olF7e0PubZr+XlJCmCccY3UXxp6Pk87cJBGyD9
yD6/cHZt4nN8i6aLMXCFg3OuhzFHveME88wDhQGOmw+az7++kNmGAJNAW6fuDT+wmVmrAm9CXCwi
l6TcdgaKRDjT3RNmF23ByQiuoYiScIMGYplkl8B5Jx4CEYHFLBIASnyyrMSjAeNpGJKlqvioeS1b
U2VymZY4VqFgwGwQYIgpV7d2CfN2pdOO9wgKMeYYD5JCreFzDTs/f81vYi4eRQsIj1mzBjKNxycR
ZXbtH1VvM4/c85DANcFB5M4HyKm5TsI1YiPsPl9WuSE2hKwLe/4AMqiozrq5n0nh4z2y1t14g6pM
yshpGikaUHw3zAVp6mbRklzjwiQTiJYAbkLRnnSuqlx+K/EPsL0h78rskGprErPJxumc+W7o5AkQ
bjNKV7ySF8SkukyHmbRK9L34RdquLddXqLtLi6a2QJFDIigA3d3Q1/q4KfR7R3ZGx+OP04vSPBSs
NOtVUhxN+W9+EobyofT3zP+svkO9XiQ9V7RwYCSkUgkSxoW2/IyFHeDk428IkXldRhKzhb6zJYPB
w//1lXWF5jVOPqdsz3PD1dFuZTYAix6CJQ6FnyXWZuOKzkK3aKxdqT+a1RHdIyw+A0NVmmL2cWN8
rBD5YqgmbMftKMBmKCrCAlEuIBRSwwtfrwSHr2Z8YBc/Qb7MRNxFL151Y8ng6DCXu3WHa8HBPFj1
sm73jfGbhp/DBx7UCPHNcU3GBkunAmYCfl/qbrgTPDn/lI4eijmFTokcCIt90FR9pc1tGD88Wrho
gHNA85oxO7tkUlDY5+8dcuGM7eUGeWft2zCQZjYXQ3uI5k4N/3L7nfUMviPwwoBK+VCKG23W6x0C
BvnKzGyJQTph3DH8k6e75q4jys4fH9X0LSivVv+Dle91W9l7KwWqkAXon/aUp6vePeZ9jud9Ag8r
Ops3KCnL/BZ22wgHsvK3QGMExZ0btFIhCZgH0uMZ2fIFNsn94t6alcPdTJ5aGa5aGnhv50UXGHfz
zge3f83bjkvdhe8mYqmifgzpvQz/FFbDcP8tTojE/mZiCxJXvOYM31UgY9GhXaGY2ZW0b5FtSxeC
GgsMOlcqd95HjmmFoUxLHdhMnCpaq6+seM3FVW++JS6Y/iI3vFkZZAPEw21NBjElw8JNWgOJFjFz
hTdLpnwIBTom0cK0BazbfpsVd0T8ZyBhnYjfNX2mZH1tDqdA/i0NIslY+xysjsUBcZB0U5SuMc2d
joQN33tJ+CdoWLZauK1bAJbKiNL77nsXWobJZI+BYgo5brOR2EyTNSUUf1XwYfUHfm9WfADL4Im3
YVU5QxxuZ8VLh0g05eVocWrxSQnZxbDpYvNATRTRtc8mkabxI0PvyXVKV3GsDbyvPHcgapOVpOI0
EDyRXLP5xN0cHaOhPFs2EThLLyJQd0gX/MVSzIgA7YBNRQWyyXTFH8Njm9VhtTlsCPyDZ6XIW0m6
qIydqvcllO9q4prc906/itq9yKXI/R2uuFCIdWLyAP/SMI/JomNMQhiH0muIli6wHnzgVwduG9jq
8Ey859gxw/9ZwqeQfGblEvteZI+DuIonl5YZY7FtDXlp3Ghuu8JnzYGMgXyDV+D5TdHV/sECZGeO
Vydir3aWUY2ov0hxIwUMwcRTJdkV9p42fs5zIcpEIhTnubOs3vVfTAXRgLQmuEJVfiKBT8Goh4VE
fpXKXVL907wjWFSOK1B2Uuere75rzTkmuHZK48r6TSqvJiTeJSJW4AeAKsNMwCR/5JLcKp+UQPJW
Lfj4/Szng7TUKFD+uh9P/DatXaBIiNzemX7kyTDDhNRaFMDOTP8B9YumpWzdBxhpAbfB7GggbzE5
cVCwyM8UN0XlVLQHz+cnQk318meIhj7rcONjM66J3GIBHaAEBJkjnR33qr5V5J1ZAam7kOJU+LIo
3UESlfSmh3elZ7TTf9hQYRvx7w4f1fi0uu9Q++1LaH/ab0uPhRsM8WbcX2zuNVtgRnbHtYnkX3DV
hHXrEoSS5grboA4KuyYuDg8cTJ0CjM1gp+N1LYzkG3KmxtiTgsuaXkKqB/+snY56cOU7NSdWcrRG
kZU5dUMeLJbkr4yKNZD3V3bdqhz/6TBiElDWsj1XTP0t1DvClu0u+a7Sk5eeATM7mrwAN4oGKlQ/
wF/LOqwTz/MuLPpohD+l/J78TcSFOKdDOgIITUy7MSbLCJQ1wl8yIOgh4/D5Ja+qNti+BEi6q8Vj
/kEfFEMqIduqY7FSrHvhJQVskJkfMhw85osqyimMLz0nnwLhQEYGfDcuIyp1UtKBJLiUw+wtloG/
BlfHiyuQCEhGYQBDTbl0QU1t9xk/mJ1mLizpIRULZxLt+EFu6LkZEWvJV0IhWXho0xRsvOxRW9cf
JHFY6gqAm8jLhuY7PBvo9SbtYNHwlWjF9X4rTAuaM9sod4ArOr8Lqhgb/imNnTp7mTBheONRys/z
eU/w6UjLj5IvH+fEBXclZgGcJbIUT/5tvpdnvgm7K3nczF9+6z1rXNAwVyRijAg9ePUZyI61k0VG
9oCvETPWim6Hq1q3XuK0V4prKXzk2M20Wy97URQUxZXDx8Ruo6bzinJHtIAwSSXOkdM2BS2ulyOn
feGNwLAHARQwc1a9oKBVijNyPEdLdnPXFbSajRsmCANrLN5OUn/+I2H31SxN4oPnGN30LOnhXaL2
07J4rWITLYYW8LiwLtTJzeLaVTGonbR5qQehlR1QhpePgrA+duQG922ugnnK0lvLzvYIkwDGCoFA
PDBUi55pWFqiQ4EH/mYLws6MNaQgwYy+yivDxXu60D5I9Mzs77JyPZqdBgQUPdYiA6wnXcRuAtzh
5mMDoigYmy8TNZCc/+rSpZwOWDapGj1FlzgzKTWR+Y5gQZdma2PCnu+7yIUapmJcU7I03vCvQBFd
pedK3U5gupb4P5bOa7lx5ArDT4Qq5HBLgmDOEiXqBqWInDOe3l/P+sJVrvV6RiKB7nP+yO1nfrM6
oFYish5e6N4mfwHXAtSBcQnSS6uDuaJRxcsUWh8VFn0NQ4ozfQlZ1NCtOJ3Zn71C2vmMvDyTZXCe
s0003UfnPiFLDEnrdNgHLglHAHZVhHl/89LhRNhPyqOu62VdfxdPrXo1SqQhIGnmyJCPPNCY0y31
YG4OLCbbZEIkvOVx7o6XOoQd8vc9mFkPQpxbFsKUDqzskvofBrDjYIDfg5pau9RAlLojptXBWJz/
+ikhrslG8e/iMBU/qPspNzWEDnHBygxL5wAZooxCXZXBcXOW8mbrBalGnyqIvFScvzBBExO9VJc5
6U1uQyjnZUoeunKeYJmFnSS0/1qyEaTwwoVDqOwm0D4UYsOd+qPxPU1EXVEcAbZIAI483CPhJ4Du
t9FIgGwtDSTxAgCro3rRLlWvJIUd0GEyjiHMfq2+8RJvKufUme814owpZZwLUI/zihA3T8zmxBsX
rdAaoEj4k0xm+K8w/4SAaPQN04PkQylxuKTythnJPmcWXBLIGX1WArKz9lrA0lUvB1aJgXkB+Ek3
r9XwzZssU7q+MFRpmf6j1l4762r4+VommqXEWFeTllzPKTDw4OImJMQHYxdcnZXBOxwbizgX1Cpo
dAkKcEPqLajvWNUuQGe7Hpy3mmJXqTFI2T0ZzcYy+CSTD4bIaN7M4aUwjkEGGcXToTHROHPnWmXz
HSDItvkGk7gkovDHXwWU0m/9T0NoKfct2DIfZ4zMD9mLbFE6Ezwl9MVWwG/ouxvsCctOygiQZ+TD
j6IVMNsaNwwMwbBiDcooo1iwj9nvnIELaX4QxaICmF/Ippvd0etJROIlh9Kf3VxgbvtkYr9nRVZk
+pmYDkdGQ6k72t2j5VedZZPTKFUUVmhnZUzSSgEAbCpp6fAWx+Uhn9GafKvhCj25VJ8o+F1I3Jzp
eDMwO5RFvfj+rZsLxCx/1jPFAdIXj8k5JjjTyGdFeGWj3jC7nTit1djjOlpQKCJhKsGh7vxpRA0R
dcmwHky55/g/hfwq0CGlnpisajqP1FWncxPw08nhUuFSiLEokdreAwJeh1yG1iQ3HySacMjf3Hpm
/arxgrWWX8RREIZH8hzrJVIbx+unnUqIRXhVI1cOTwJiw2Mh9DEoIzcKUduuTV31Gtwx5B8RWTzt
K+u9AQI26dYN0p2DRtvOH06OIoEvH0mTfwtRIgvXR35U7atZ0Pt7U2vmTuWWWBbENfoTRPODVu4J
9FyyCIVnfV2jOd+o7YFfiU1l1anHjCOwYZ5U0z8t/fSJ1fipuNLE98AQvsTMNpXvisKHmRG84iqM
6MVZnBttcXeqg/hgy2RtPXnexBWQdtdMvrbqqawH17LnbVhSmzvLVNgSNYxLoFQLb+DuWvzNCU1J
OSEAlc7QhCJQiE71n2k1ejEaUByk82+Niswytk3wHmgvNYJnigKRIz9l7QPR2b+PDlwJxSsdImQU
btnbtOKzwpxCgoUEMh2R2RuDLY3W29ReI0xGRfZimct8zatXvnb9r4RAaNIYl1qvKB/Din4PwDe8
JGRnQZeey1JejOZNB9confMAkFG9xcEf+b2MuSSu0cc2PnJe9pQszLHGJDojdVc2Nd1r9mvR7JT4
GvZ/JCiDzbVkSpDcQ+dFSysKfpElWiaNesMlf+Vkkr5IXRQ8pNYeqgHtyoyng0LruVjn3aG/Frz3
4n6UbFL0XOgaIPFmRfgH5al/VeOZ8oZEM5tlrluG8WtF2jjdJOn7hFNhBj/qh5d4JNZnujI+OL8K
acvTqUanUL6SD4RacGMT7vqnB+vovbOvP1h6tHtgXUnqwexxaqZbkVwJptS70e1gQ8k+X1KqQu4/
mMLix2C6o7Nuyh9cAIq0A+7jsPAg47Dl7m23ImiMl5h1M5l3BGoU8odjn/34njZnDeId2zJmF7Yz
GSHW3acrizHboPa93mpQ/qjkEaom+tbiV6fs0XPGd0PFkQAFJh6viWB+nWwz0w74d1FciI23ZSbN
hRTSQDMRLo1JRkxNntUZDG7wX2pY6PKpS0eBWTkmOiixLVxwsS3K+ew3K6SYQi4kqV4QkglDauhV
nGCW/yGbLqr2RSLsHog0WDMshisTT3rNEZjGRLJfxUA8kiUv1T3QQ4IL+AkX6/yWy9fZJBtnVTIx
zSgZTg7SB3MfwK9V+k81X6z8kWN+rORgQTPHoucEzJl6sHgDkDKTL21CVEnROqq4mWx0F3wtEusq
Tkd/rWZASXuUk7W6s3BHwSx0P3bzhPR3ML4vmPKA/xsqOD9tzpwjQVWLtjpMX2C2ls7wW7/VWBN0
bTEhVzPprJRpApwg08QSaTZ/Ib/x3MABkblN0ykZVFjg0MZwuXbjBVtoetM6HB2oO9EGkna7GLjr
AwtC2HjW0LfiEOwrzGWIsc0d90wQbx31Mbuzp1YXH9ORiDSbqu+q/FazDa2ENj9JCXyLv9Gvj712
xBrI7ca7ghQU4Y9K8T1LfbZpm+8ZG2UPeUsWoPbt4EY264+huAXRxig2tkuttM4WtMgR7XrJNh8R
Fk0APf9OsxFUZCyalYRZL9pBxSUjasuOYUh5qexzpF+ClToCjXhy/akQ8JI2/4hUo9iZrkTl2a5e
0dBNElENTs0fuyKHDPwgQb1FYh5mnQWhZkhvGHJwJ4OrjswkWwNZVVbsZCzBybFpLomyG4YDYcDk
Jb2SjHP0o+vIsUrDtsXCYjOgO7gIZ4hcBblrhyEMEl0B7z7MjTcOr9j4FylsftjixYWGoC0GVeDS
yrzUy/h7f51V6IXBUyxCbEFxvtHWxkqXPJ8aA8nTCMm12aaJK/FCADwgIwhRuYN55NiCLSuoJAif
DxX4mf2Eba+NHlX5lqXv4Ia5tBHLrrLi4jPx+4LKKDW/SgXXZDK7kLTXQ4gK/fLAcJHW368mvs98
BXY6sId99sNnpv05RLpNK/U8BQR1baTut4HEi40PfpMV4VLuAVr8bgc3wBc3tN5Ve1Mu4RWpu38D
xTCkTR3+kXWzHFQqZ+6UU7EgreWQHOW/uP+REdODAWXavTIvHYM3nwidadvxlukrDjVAI7ooNkW7
kesrsXGka75MgB9iVnTUI/m8y6S5IxrhbjTxXZGbK78a2gXwL2YGQpNLLi/hyTTGsZx9fubs4Cvd
/GZ7BZkKx1UKXBadgr8WinaWRr4UjGSio3x6zzqvdx5h/AjDv9a8S8Mt9ykJYjQ8T2vJqyhDVA9d
hv2S8YsMpBro3WTj7OB0JPgdfVUqhwhrKvfaQHnfukwupn5W5dvQkBp0KcM/zTkAbhXVTgQdf1XV
mtgujHUbxlgXjlaNt3bGyV1uLfvWzg2ucmPpp6epv5EuYttvpXXQSPmD8IRWwmI5P0rzxRk3qNsM
48UA5DLKvTF8TgD3lXqxsp34xZnHhvwqpHwk+Jb6qdYAFW4Kx/MY/qhQqT1qMWfll+QkwEsscYbb
qFy7h52/SO1nv6pXGZBp0lMcypGisWnrPKcRga3JTCycfpxHQsdd4mFanu1g0Q1rJznCUbt4EdEh
jaRru2JiTFjMgFuGEpDiPKYbNFI85UZ0EWj8TDgAw58WntRuwnZVryJs8vpeVc9OhCNgpxERA8LZ
3oiPBeS9x6ATs/rC5+BK8NFM+L9ze06jH5WYp176c/oNQmmhic4BbOzhx89AmI2PEbgfLaA+kjbD
ReEbH07/VI6GvnBQzTjECx5l0lqRtEgfSS7ekuXMW8206QLLIWVww2IlqPsOTxcSqlj6S5kOwGaX
lvNTrJqCTiaddOZjKUtidkFRqnJgiFg8bwo/C2hWlO1uQEjakLxq9jsQSaS8Rc9p8gbJC4rXmDT0
+Hsg/sfRNrgTV5jkSCD9RaXReOWmQCpmvINdoQtrHGbT8Ejbwcy4Q65ZUx8RovLCjIRv6EiiuMFN
+cR/I1NjqJjItrHz9MvPeP6J51/eP9dp9gHQp9ptgHqXCneyV2IDYwTARypC29ONwDx5hdIP2Tj2
WMvZiuHrEkJ611QbLkOmawpWWDD8JfkrSBK3avpS1RyZBbrn9Bx128I4VASwOP5p1q78eMrRQiKP
5iByrjKMujI4B8H8lhA0IBFmtVdhJrjQQoEDVQ8dpsqIPx37a+gZmzHPUMJKiRHNNWQ19kekmL3x
zFuuavlBWtQiVjZaFIq7S1HXQ30kRACp4j5fI5/Xt7TGrqHZ26Ol1ZdGeeVxgdmPtZ0Q8RvO6aKU
l1I+y+kHJBLic4kj20r2A/B9Lf1NMtOPhDWSi0VBZ1zZL5a0JdsTRzRm4/2g2SijewTG37qxG5Lr
WNAr5OoawmeMVrRap8eUudlftsQ6pDdxBEzxW+8fG/PdqbeGgxnS1ZUVATZg4vxueX2pXmz9B4Aj
4ejpeIpQt6AopZNrx6ogHGhrKG7nyb++jkgJ7NHxFikF3xoZONsEv0HBYwQgQE63lIJVzqT1Gtna
2rLoFx6i4+xPLy7qn89R6+yRSk7RFQRvoSnsSc41iX6bdK9F9JOtYViC4pEh8J9HDvSK6RjEF2kq
/QJUJ3bWN9WVWByxNePs1Y0zST7hOl7PeOhbpG+I0xGZuFAMsQrJrfZeUANayrecoU8bUZoNHoGQ
Chgcn2jAbn+T+gfCCm7CF7SRrqZ9OB33gso1uWhoEIn4gjPQYvqImTCm5ADh5HY/MtJAAWNM3xZf
U0fJHiHhJeNswkcOtu/iSU88ZqB1q/+2wAAC8+T6wIHeQIgTJgqLiQI9VDe2/1r3n07+k4DLG+Cj
lEdR1gR6AsFCDdgiKLfT8Nfp5KOjAiDjJbkSzxUyUTBY9KgZZtTBuHp0QvHlFiwyqOlD2kbEW9rX
RP1S7IuZ4SsmTt+uQYBpyLMj0GvlFMhvTv3X2YtuM22G8UC4TiKvh/nYuz3sxU0WXy0zXU+ggZxv
ZAzIOR0M+MldgP1QWRtrVfuLfiDVBHWj0x7KsJjeJ2wZAbCC7dn9Km3fhM8lyFD4B+ADx5GfGmRo
lhDCnaiawcyx7a19WlFSfouDd1F3FJkrjYgxPms/OLQD4pRwBf6NzWXF4M/0ERPDyElFrZ75zxbi
czBBgAHf33PYZmRTXAN85mhHjs522CDUS2lo49PzLwnPunyMhzeWQCqXJZMADlBBMJdiYtNItxZl
ybxNyQbUQlOIJecqlLoHyPrSrDbtikZWwkmglTAmJ6xDRA23iB2CmhOsUNzwijCeQrkUdtR4JtwI
obwfp4uQOMbccWEruUn2Bw0ftjty70m8AFct8q2KwLkjwYVdN3Kw2BCJmSNFR01TW3vZ2jSjN8a5
0CcTqtbO28Zem8HnhKQiko5cKWn2pkY3AHhk8WyXKDwy5p1FVN3tFgEhGcuNxne/YcFOx/csOpfS
rQuffXqKeTea+QDC0WyGDf1rYj8oUhelV18d1SWa9nyda782q0zRfrYDfGS9T8kjYopvNia9aWZz
tDp+ucrzpT1nNxQ5z2a6dmTvndDjhQQozzMJzr4Ig21I6D4VT8NjAO4aeuQawVlkWWgm5a3Ewu0S
8vII0qQh2rXUJ+WH2M2xy5M9UHBRl4u3dqK26133nDVCKSFaIZsfoBONFRB5rOwnY9fX6BdNKtf5
67HTwiuDjV5rtuy5CjBfboJhB/xhSSe8xoBcPHIkVcQNUeLIqdpD/cCDRdBh3aIm9hLt1HREYnFw
recHd5EYfkzQ6QKRolyHkAK/DF64lIu3eMv/q3bDH9oXl4YP44qADEuNg/SHtnRDmBx/hImJyP/s
OPWXqHtL+28yAzEPBECIvGfoKhvZp4L7I25fx1njEz/67Y45vr6Slz1w2Q2wKYwNJeR/svgLNdR4
HItrdR2A3o7sYEH2FnDeMLghcSel4jV24R6QRvaX3MS3Km0i0SLmTexE8Z2hkZzTGP+iTQv2CpRB
bMBDf9GsC4ZAUfISrnXjt013KdiKwkYh9uoMCxRkGlEj/gSBi6wl9x+hwgkx70LOOLxF7UeFDVdb
jxjkuXv5NULgSTrQ+tWo8suxcBVE1F/CcjWPq0Cw3AvewNVI47NgP/Q79R5C49Gn31Ul2jVPPOaD
wjTbj4uxGZdO+xGgj5EJkP2RjQ2701SzqQ1u52wYE8bmFeckxzMvACIy8uvcSFqGJTw5XyM2yrKr
1ql94E9EO6QQSAmQZX/a7dHRhYzJdyftwoYjwyDiuWLWEKBgEB4cHgIxGpLq6NY1lwTxI1RakjRz
I0eQBJJT1t3HjzZd8+vr8Y2hQW22vM9V8ZRYLvv6q4oPgp+yERaQoL9gMMjCPc+X2K3V7pSYFmAR
HxcFa190mwgJljRxfZTXUacT1A+XEoLw7mIPf1gUJEQa8bQOk/VrYK2Fn3JuPlRyhAgi7ZjvbfTe
DE2N+ddr+SK1iDxgFxIuAIZdOufq/KbaHEBECDfRUwi4Ps0oW5KrnTnnMNnZ2XNk6m7KGG0DXsD0
TaAOOWQxn4QRY0YNXK0iEm/o4BC/ZR4HLq7qDniMkz+N3qjXWQwUtUVUadBU3Ue4rZRnze3V5Kwh
wVU3CHMiqSrAXC5GTkGBIYHUy12MLVjtgVVucfWqqq9SdVDs/YzmUlNdxqos/ciZuGee/sy4lZBA
Rf6EbzbNjewwOMtuyu3EIIrIoPyA4Te23UbpNoWzBxbLkUiBpfY/WgV0YFAkBDc2KyApYswOy1NU
sgIoOmbgGmssa3n3MN2uyZY2z0yVdCtKQBaz+czsz3L8yCHOFnARDfjxROmjhSYElljjO+H0zI6m
iRdpOIpTniNPmIXpQyXk9AC/xQxDTBK9PqoXj5wpO86cRv/FtCk8M6Oqu/U1Gn9p/eZ/3xF5FJV3
zuil1lh42Rzmqhs2DYx/2fwn3hJUpIn9a9gD1z+XFQ+3TeoPeumaiX3AZb5Mhn1Y75kTphaZUg94
B54lwl4nkau38l2J2Q1gPFWuYktPqHQndmEZgcYHiAjKKVkFIhYZNQf+jyX/WCAk4kvtH/yITIz+
F7cyPM3U7j4bvIfrEdEJsIrfAaBsYnNPDSLPIgJU9hJcTpoD+VdfeZOji4EIXNkyLw8YB1FHES9v
HooIzucm5pwYROdFCD31t5HsvCbf2PpOZ39FxY+ok4A9CrVhx9eARxUiT4aVMVh3xYUw+Zbi0+g7
cnD2cdBUJ3QoMtYjhNp5sZ7tPbTm0O9CTG5CXCTR8rMRSxmzFwgCZkRW430ekxB7BvqH5crXUAWd
7Cqd+2zeCwJJNOTk6jJ03qUa4wSxDDIqR5rfAZxDngvqAmQe/0tsvXQkzEU/ofLl26Sne7HXEFQP
2+8KREONTt34LgWgtMwgyJoHePEnR6mQJfOkYo0UR5xkrR4mHQMt/0iE1kUPSoeXJqhbaNxN86y/
ybgDFG2fESIVkwZUlreQZzM+4uSuJGws27beO5VJmFS3yqa1rbtVfDGjPXgi2cmLwbOWwEv8XLCv
9zG/x/zWaigvaeQarMzVYxFcuo2CkwlgtvxkeDSQb1heZ73EhOgAE5ggkOQ7MH6QitN6qnmTsr/Z
YPPOVqS8EEqx0Di6x2IN5SniC6J/3uQZ7+phmLbOrCF6Imbk2sG4sVyAYq/6bheL+gVqNKuLLV1k
892H+HfOkAIUpjjjbuA4myhkll7a7GTKcPLznvMtMBC7ycLMGLN5/+MiLNeyPh16tYIBnJsYmnLt
Nyedm5WlTaQaukp5kmJgCiVbZTpBRUB5WJhRhvBovNaOtEkHioLmQ4yIO+KCI9otXLAnB+GtbbBG
02Sgqge9OLNqEWvHRaqi4T3LqIPyLcEE4hHT4fahKsueA9bolrW1isFp/NCjIZMciJ4E5rW5AnA1
vifD90rSOWKwkJh4tRRiIrvJAujl/B3quwzEFyKsvBHzFUjMMMkPj7tcngOHkvfXJvwq+oZiNu+k
93gFAKiMSw7KkpSUIfCzdDP/Gb8bzG7q3kCN2tAB0LCzVijA2e6x91XaweBLw01brvESTWtk2934
JQ7WllqHsDrnEq4POityRsQC6RrtLgc8tyapAmX1k2iPCvvxwxzeKgvdNqEb2vz0ocyM/Eez4Kbp
nzyprbKwpg+xqJaW4dXq1ZF34BvWOtnCd7RL3Ssdm0Jaeq+24/gUsW1pwo6IpJy26HiF6IkX7jHk
Dx+PZWayuin8tVrqhSQlSMy6dGwOq5wwbzNYVsxuefuhWhbBYvyKPoevN8gursCRKYjdfjQzZCUE
e7e7nMWEyg/+UO7uVx43+CUR56UNT0N5J5yHt85nyUSLghStu4FcL1jyOCAMUrz4VRomjBZ81eJV
sAmpGT/+IaLZPZYo4/rKiACfjqa106YnKtPK3uL0N6x7kGWLKQD2Ezth9hlE35pAdoNHiASyaxw8
+dDf2Tnrrl25aOgTKEiwEH80PhcsB3rzkkyox5gFp5awlgj1yruj3y0WJ9N6ETpfJzvr8pOm6NFa
VxXJpcQM01/ZH6mhk5Q1vFFkfqecaVOkwy+/EqSLliXbaj2jd/Vm/mCo10nrbyIagtith4B6X/TR
FJgtBZYEgiIxrinyO++hmMkAMNB9cD8RDEbtWIkJVbWgYdB2zfFHqf6RLuLXh6ZpuNI2c/6ZQTgZ
Ws//BxgD6BBJO2U1NzAyhsVO+Ei3Pb2BBd07HypSg4ga0fjDr67ThIqX8Yqqe7poegc4hU42/Ddv
EftiNZA0vID47FyiQ2FvZo4EPTxVJl99+TYVnyWtbzE6RLUtz0r/GAQ/shGnowK/Ew7IYa0/YBTc
lKhBokXzleDr94mL9dN2NakUE+BG6jlZ9/2Anp9Z6/Rm+amrIfTg3+JGQQx7pf26lpclWIwVbKQf
v2KCoZfMd4FjxnVRb3PJWFTBdx47zMSIpBD0d5vGdQBGj4IGc8hJaMtLof8qI41qdIrp/TpkR/dn
WMfqJbHX6kXvr61+LijI/S4Io+q2wsekku3tvAHaLZrizFtuqVez7onMA0O5m+VulNB9uW2zy7rP
iri2LCv4nggPRzdJqVwhzOQrWUhi90b3iuFDeJh3b3DrwsOv42keF0gAoZID/QNmgrhdR5ivdpCu
Ot9/OX5XKIJ96VvJNwIABvwPk/vkaeuACeuFGi9BX8fhbzRcUmffr4cYf6dZYbBhE1r01gp8qEk2
I6dsbDLqryPlqjoXPT+x8mjIWxAwE7GA6kPn8Y1sn0sbpAupI4J5qCAyqm0yAjl0/VnEgTFxR2eV
YC/aMxN0HviikNEkH/2C+JEvID2f+uzJw89DJtBFM1lc699cey9a8F258yYpWkU4/BC0ERHBcMbA
wffe4TyrRXR4eZfYOmR5r6kKjn3a4p2H3JLuv5e+QOEJkYmaW1B8007JX8VHuLRwpZH5CarWnmCJ
+DMfZfaDAA6JAa1LEllS5wAlAw8Ts29zZwUXBLTfXgR/GgCcjNHBSb/L+eX/eF+I7TqM6cdbi2r7
5MvUtgH9USWXgvJkVI6309qaTiCmDuTPvA7NdZNect1ZasaBbLluBuNitFqHbKdK03pOP7hmSpaF
esHeBuidAYgJbZBgjvqMz/yC1r6QfOZG9FfRzhbQLzdzNzR8ey+SfZDSE2kXsJ7C7Iz3Wt9Xyl1F
fDoDFdYljfEIglSekGAVkx7Es8sK1vEO/GMIB0/UR9luSXCVhBi1xJ3ZVmJBWrJEMwNBG8RCei59
E5aLIJ4NCDY4Q6Zn2Uz7ySm9EsCfkhGSQHQOd6HjA89RE1JLWDk4j4UBq4HDYgJGTaFxAcbXbHFl
hNBov4m+SYnhCu8TCzkn6nSSoPh8xVwJ1kLtmitVLuPqqij2ApempRJ4KfW/1IoX/nec30jHhRUi
SSPlB6myd6V6VdjrGgoEZmEJ4+JOidqCcc1xDx5U/mD71JJYrRUfBebM8gCjOxa/RoORcw1r0viz
52cfiYyXkaUPls7ijdZmkZ1JWZiJtZgwqH4k8BA1qUIYVltw85osrMhXVC6efwJM0MzwjSWcs5xT
gkSu0ZKXqs4sRtNOAqcTOJ9l8R0xRDb71jxmawK88i31eF5vEcS3FlwcUIwC+Cp2vYylYCK8J+cJ
RSqoeMKZY0jrTNvO7RHXOz5h+LXySHwWHhCzWOUi6plIhINkIrXxuooQg12K30M2biEOINJOEZQ6
y350WHRvFakZEKZAaY21JYcKU/6qmfbdHd+ozRqWWhdi2xd+twddMjAh2Zw1mxjZlvTbDM0mLJMl
PWPgOijK8WhgdShuHCyd+hKZ73lqb1W+wBiinIcTuHDdlQddBiag3JknwEL9pNqPCKuKA/F84+wW
hd2axXmyeZ2XY38LQ6KYv2zStPNGdan0WlUqpx11B7LJAfM+NRtwp8g+a1xuCVkGdfEt22d5WEsK
Mm83sd9rhuGu4xnTDqTPeRXYHeOhl1PWuuK99JzuEZd3KilIwmuXJYmecwwPQ9bNpsyPgyOhHwXl
JJyr4mgkznnryK/zPxWXuFF05wxVNPnIiDhUBTOOsNQSyanqPsARO0/AwMU1IiLVrnHjYp3GCSIf
63ijyRYP2E/CCiiROlOfzfG9yUmWe4fXlmIE2fpfrlFtAwAJPBUF70N5Uj/DckPcBvHtXAPsIgXR
eF4jhQBhB4w8C7/fP5EJfEXzBcpwgjhvOBqdCLauuU7l2U5eB/sn7r8Hed5QDsCwVqbIvKybEXAO
KMQynWTK6FVcSAzm1IfoOAKQrPx3wfR8fz63o+TyQJAwEDeaSNV021hZ+XaIs+jaeUx7/gUleKoB
WTPTQzyo/W9GvEuYfxXRUyIErv4EIiU5zqC+uARNuFqLn8k+kagWKn8GHa7OPZZnNxo/DLLP26Pk
/BndUTV3Kp4A/0HPuSb98aDO+S1OEP1sbVy3Z1VdYSTU8IerrjUEWy1lCECFSJmuS+BIlJ816xko
vOGoiORpJ61ir4rXLJLiQhVbHT85erCV5N9nhBtNjycLvb4h6Pb2XZY8YZJQpR3cvgpSoySE956l
K2bfUhmh0N8z9SBbCH2I1NiX48DxCy2EQImmCVjeLXK6aFk8VSjJLqQadGHDmNQEMnzI0UEf1hrR
kFn0o2gY0ZWbWXcQZrigppcRlmhej5tqjTij3PAgmtsBXj+KXwVwNjGMRtCeFuu1PCOj1Ukpa70S
aTBRvm0K2BExXJotyPsrGc/LSDkNMiAUIKMzknBwt7gJCh6VFO8ctyRiGsZyxi2wHmc7bTijxQ6k
5R7OaBGs2YCUML2WO+6EPtoA0ifzW9MQJnnMtWua3TuyBKID7hup8gwed+iclbNmKxerEWH2TBJN
ec/YmCn3wTj3qecJWr1Nybqt8FDCAbmEUCBXH8nfZKlr4lfCXcbibwQVsdgzhFOlVUH7MtemP0fh
/TPQ+mnbZp9Nm5o+NmJ/WpuzG97Eb7+y5rs3b+Ey2IzzTxjSoYL7IFk5xmeGirZ++Zdzt0cf2IkL
iLHTXvsps8ceEQPFDwCRvyG7mk3XZXdqWKpsfZOU7+F4U+aCN29X8fDF/UEJ3ufwaL/rzlaew4Op
1itnohLrrSHjVhDUMMkctCIuUW5QU5onyUFYK5Lc+JAHEfwkBJxwWjRIMUaSzBl8ZrSX1RnzTWcy
nfPtUKEXQ1CEHmytQZ0mWHbCaEHUHqkCuP/xwvTTpUfFX8CIlfUGxMhQPR1+J+tqOrMLihVBPpvN
K7mg3YqvrKwuBgYt0tKtQ4f+XOUTzVji5f5FJhYhQuE3tUf0rsueddS/iO2FdGQhb7b7tWBbakoh
a4PnkPu/VkpgomGRIMJvUOo6cLKJxItJ3BNw4OzxUZFFoDdbnYrC4qfWic2QEF5xfc08EprFexnq
tKRLm28QbmDmFRGQ/8Xk6NaX0NG1FHCgJwGHTtp7wrAUGNqCLZ+I1WWjYRAOMBGRC9KNCDBYQyhL
aPunhmJovGoEhgcUewzjoya+v8QRvNUeBcFj8d1QweGmi1peFXbwklEh+ZiJDETjy9yJhrt+zPTs
MOeAU2uc6U680evV2F50QUSIAdF+XvjLNBIV9z0krvp0eMlwzCkbQRwkXGDEP9rGg0JI+OY9fB57
1bGyqZt3K/JCBXLh62y1LHXa9JLqe8gHmWaLl6B8/jt85Am15yHgSXJEwgPrM98U8YKp7qkxICgB
i8PWv9U48r1c3qO67eRr3m0ny/NbsiU3lc8f55IHAMqkpTvfStZGeSrZRUZNRv3sAb/O5GXlh57P
M8QLiD2EpVtx5e+UVEEyvEj4PgrJhiIC6kMDLZ//4qQnazzu5MEjeFfEvSDORKERlvREvgVMMP61
nqhZ3WRIUarN/Ao+Q3/S6IK+cx6xyMXhuePVa5Iva/iOYrfHuNUAO7zU4VE2b035zCv0UmsRcjh4
TGsd3FPVDETxEUlWrQvbI6+qKhGde75/BAwZkg9NeK0jmGbMt5rMIfdnjLd5IG5DgtT70iA/FIyh
28TaCk7bIwI1Hd1GrRkZAK/D49S82Jg1yFKn8dTnMSGYISVFYhfwIOrHhmtwRU5n+Ak4lEIEUMGB
ZQiZPoeeDp0rIm7KHSaZqH1plNOkPyzSKvD2oQ5N/HXAC9sD5W2LcjePuzx66FO6MfWPQn3l6VQV
7FUoOcUGOyMVqrjbLVwppNSM84bYW+JKznBP3KZi5ZrxwgxLWkMWk/pVK/i6vK68OrQ2R+p9VD5V
tCYN73bUubMZLR37OTEIJpQmbXx/14ZHTX8qwZX4V9nflfoxNXdxejSjh2O9IGDryKh4zsoWMXIY
3hNwfMW6BLwB2o7HunTuIbBKAChqfMMVTfVRag8GozN5ErK/xcxczXRoTYqXB0iP9AlIFNWl9G5T
nTriTvQAunQyj2rKbl2dhShFLqNrj1G6zPNW0t9VxDApyJUsgdKmz7F4lGxbxZ7QtKQT80UfBivo
52X9OiIXlocfPlCpo0VinyNHkgmvr+mCsCOSwIqXUP6jr5sIx8bc9eHGr1aFviSpekcsZIq6r0DB
acoXn5DbdiuEX755jobTjNDEWOfF56SsJvul0JnEXS5ZGC673dnKQb4ThKk2Ty16UYvXmSguCBZp
HemrlOxh9LIr/gKG3S4gpPwJDjWnFPh1/rrgu85Akifk+U7/5Ye8Cas5paDjaRNLYLpy5g0mpgR+
zqrH20eUAwhXPNzC+jLinUKp2aOkYY0kbNicDiOl1TWRIwCrUoeRHsNVfCHeIOhGvLQrx3pXUkau
Y5jg2MIjUZChYWNdDD519S/mZx0w4MnWF1ALFTmeeOdLiwy/S4pCCbBxZWvbTH6lKHJqLwQ/N8YR
GGs2L3QogsDipSLr/p9wO/xLB17mmTDYz2L6SVn4zIyqDPmGfBYtTXfM/XbpNtI7QUm4RPLiJpNz
kj0662fmKZCY4DMhYRxe0SdEEZOOsqMoOVEfQlJnE636yl9JDycZy5BycAKQ9ISw/I+xM9mtXMmy
7K88+LgYyd7IQkYMpNu36hufEJJczr43mpH8+lr0iMpCZAGFmlw8Pcml25Bmx87Ze+1GrUGsryJ9
XcYWpVPeZvb3khOSWS9T8oSW2omR50IBOCvr2hW0Rc6uPBiSSnvp1dW/SswtFPq+2LE4LCOtIQXY
+RzCROWttua3Ut6EvSYoiAEN63eSsBmEtHaDUySP5NDwabnDdjnU20+XpIQRAO2f35g7J+4ckCgR
rMbrwrkCiSWXSUPR3vQ0yIreu5VsK5l3ocMzAj2y9HuZeTfFAsaIf7P9wfkZM7JJyhfQn/GcktFw
8Yv7wnxzZyBf41N2MHhx+lCTYMsQuyOk/UR5lbR3E70sySG39n+FFFc6vvy5cGj9yaMV08jnlifu
8qlAij5G3xUvS4OwXwbc0nhhcN+imQ5apC2cyOmzKvtmtBSNBuAVj+WmG89tRZrUhlMcy9VAafWn
zTesBvoeJTA8QLjAdo450w1m9VGzZ+hBNurc3HUaPT87IdrrvPiJ96ssEGNvydyJ3OXDauOTCwMi
xfu9rHcxoyTePdu/WtbO5sSGTxrTSQfTgIXjbJvfSyMYMFyXvTnBhbWtByIK4zf8aWOl7Ou3xKD9
DqR9/CpcjIaA35JdR7s6PLrqLeCZWW/LaFIsa6d3TcStx7naP5ZUa9if+4O2We8Wx+WFy2TO90yX
WNiAiFDRkJZLM2cCpUmeDSJFGMMvGNqAfVoQnQKWnJBudXWwzCNveD2+kJ+GFCjhXX/L0MJT3Z9d
/TGPR6sjrnFNARiYNOKIe2DU12l+t/7damimW5o8UYt6kQHZIadgGI8eUO3TPKJToHymtUmjJERk
uBP7hFtOPdbFt2c9jmoN9yT8pvMq6u+2vubpw+gfp2Er5QmlvUYz2KMBM86j+xTSBiUgrn9yuS3w
5Ga/LZMGYE3bqX+Zq8foy9OrIGXSfgqSOzomqtoV1DQDTZOUpKD6ixhbxtQF5yjmQK6LJBGuNIMN
BccKZSPYgXKfETpYJBu7RJN5yEgvse7lRLtoM1dbTAeDgQQHciCSKee5QhzeP6r8Ls3eJ6QjfU7D
YVY3nXeRBqKgpwrZA0C/mgHl45L1QpvHkA/tdFxg7RQ9IwFFB6Z+QqyCjqn4NY0fIvNFtp+985Da
v4wUVjpC++aYc/ra8CeT7M7Ar9ep9ax2sbtrBbdtDi3+HFVgW56LFsUkNk161mrPDQkzjAk4yGLw
tVP/NlLQd0BZhi3uDOzx8a1cnoivkkMHxiIwHxSYHBajie7MJWogIu99srr5fMYbiWdisyT7ymjc
VQQ70iJiBEkTBvOufYpIeTDPaYp2lJgSsRP2U2a8hiz/oGYXueHeoqvXj9w0ejsRptH/drNm0zEv
8acdc44S16EGDrSzo6exXg8mmTvbXBvAes4i/Z7Rw6lmM05cBrdNc0v9h5eoKfasvn74GTGZzJ6D
YkNQi98eiK3fSPbiFIoAHEbktojBiN5I048W2g3Gfd2e02Hr+pwWT5hR/fJh7EtcWotUb1Mlm4bT
uaBOnp5l+aVtNmLhcWpa0FDM+qm2MiLI6b7WZ6EefRzsffdpOOtgXHSaiF06mBe+uvNtlDTZpXW5
tAL8nhijThZwgBziMt5HrNWgp7jpIrTwCkm9u4ejyfHBJddBIZDECgLWZZk6llfDyMhgPI1MSAa8
wql6ljz92cPHuYJbpZ6znCBUWoE9iL5ZbBUE7XarxgMwrjjb5OJhCKl8qC8snCW4ABUMsQQxJqYW
7wy+txRbB/KDUifDeWqGz9IDGPqs+4MxFZzO3xgYZrhj2J+KC0JY6Zw99DXigRgCBiSatRPyeJly
qVGTHAlycaevrjkFdJg73qytHo/OfG7G62R8GUuq92cRbOjfk0E/mzs3+0CrI0zAJti4Ybhew2lb
sz5WmAwcDNzhS9s/Tse0etM0LehRm3TfuaB8+RsmpA9Ys1uzgaLfoGNUQJKfXvmjdD4A4aYmR0f9
O6jfsJMOdMCSzyjkQj8UADJclF6bxuc3wdGgsMwu5GcKph2Zvorxfmyfa/1Sccf0DWSj6dMQUBjx
3xfpV9msIdYKPrPkEMmdYdOaEV+B/+DRVkRHzpEB+Qzxsg0H2ZWdPMzDhwe4xbKeSDyQ4ljPx9A5
uFV/i07W7Fe3iIeIkjER3y8tXwDzXnAFXMPVUCG5IOhFIpK4NIB6Y9p1DQc8333R5uNcfRG3t1Q5
2tkZbE4LVjDDlsP8umMsykti/F7FT1P+7IvP5ZalF5u9Lj5q4h9vW84rDIvotXvdQ+cdLfue4K95
WSPwyIh6k6bvA1Krkh1+4PRfJPRF0/elCsV1wOEXxlk8oLj4HXHMhnJhXVT8Wk7fhZ+tdEqTZQwI
3bt63MT1egSoVZRAwO8aD0Rx0D1O0wPJriUBHvknnwA8bYIcNHOakYMVrjhUITBDUW762wLQNv+K
Gxu5PuNaOA1NQJjuXhNrTEGax58hUjyqUeTuXK4ciPhQOhs+jIhoez7yphPqRvXMlKPkNQ0ec2dv
iZT46KN7yLxlz2q3z8PnFtIWFBn7V1e9NIwpBHJa84lzYwMEksl6vecCb9xXnn2RHklB5z5txysc
aYnxMH4viQCLoCgzxX4KY5zvuATuHdzmwG+XKUr21etv3sZB34ngmJbPZrilKUq1GaQPpX3HWxUY
ZxqkSQzY41yFUK3P2DGNTd3et/R6I30cjCtdvYnuU9CtKxVtjP4BxO/A2aq+sBQTjE0fGLFw1y/j
FszOy4UTYwtkDXB+sQxywo6JSU1XvQc0tb0Z7Oaoyo+ZliSWpHg3a/AKp9R7sWinDAwYNHAePHGC
HQxq2iXJQQq8Gf6hjGuaIRxggPo6TBoYDK15RTBaDfms1XHeztmBP12Mz0v1xQuEQbGwThjptYD2
97Z71xGWrL6t6RQZL424TuGpb06+umeIABQ1n+5S+9vLJXfgfdc/ZP2Dbb401V2hVzl9qgpJ44p7
JB7JiPhtRS9++aTZ7pKtMe+AzHfNa50rjl2MtWLgvZhIJDNA5zmoH6bgrqHjn5X3Nj1IdLzuZwL7
acZDTVsezv5PNe/zGdHSjtMPvp3afMzay5LJ65E0N9NXo6pCzQxl2UK9rOCN7gbx7KHj5V1mOS3K
gzne2daFgJ84e3ajeRs2zcbOM8J0rxrpukMHLaNS4G/wMwlEMd3SfbTZitJD7X0UpbiNdHCx+5GT
4cECju3svfanA8I+dI29GOjMi/uW2XeDWY7dj5MXWheiellJmPLq38p4ANzlJtcJmQk233XbPTa6
WBkyYPA97Gmz+uoX8D7EV7naDPTGJfCvbQ5wyegkEqZfY/OrceBCbKRzLHDQTRNWrN8uQoAq/kaV
b0RY73+q5n2Q9IF56bRkrxTuHlMtlHL5NkzeTPh8Nt1hisn1XG267CQhbgXc2mBGhc/B+j7mVDrd
MqAY4SS7e9PicJHTjY3uYWo6+QUbQN+dCvHpekSloGMsTnOz1/6lpRVt2m85+BDYexA7nXXhfVY9
Uyy6i4ihQhi3lPP5+1i8WAKKOl43lyp/IvuOsYmV0ZJFRm89JPpd27tw5Cz0nH/UASItyaqTAIvq
v7yBosX4mDEdu2hKxAIE0kdyiREzBR3inU3KU/Y69vkO4c9XD3c1wzx0YgFqGlR/aC5ZZPr5Erf3
NZAkw+NIZPws858ozTioNHQskOzRhQlJHmA2h8EOVUKbrU3mR2ZbsHQdNKleeiedzTQcGv3RLr0b
iRZveABy6ISKJvOJvS+icV1Qvw3OR0QbbKZvcys1A3iOUUn+MuHJiI5BueuGHekqbIpsquxfSYVA
w0HhYXMZWq/eRKGYPwwQZ9i3GC3H5mUxKVZIRZjVcpPZtNiJRN8sgG72zWV9jdHsLzr70tsnJFNQ
QDgHzsgP2n9ZXBHmDlYYnBvmobyyeLz3x0PTvtYUJoZC5DN+LtKarN8Qpkj3n60hQteuaeL7CMRV
shh9X40Fk2F8ZdFvQTurRn90rtXbjEnKoJs6sBxF46NrvwjxWJt0M3jvLDoyLIAkj7YI5RgpuRey
ihdMQMSfFaFEnIMIeaEkEQpQvPUGuXD7rHwt51eG1Ze53MVew1H0Xbr31FSopnv23nneuKz2CfQK
2j9JSFDox9xdU//AxbSIza0YF7fPtkvqWWCQOY78tCNfnIvWkQtIo6Xl9lvHP7uU1i0C/ZK+crgJ
CQAg0+kZzVo2vY3jgYNb4F4Nfa+nX137EabfEWeQ1ie7QByqBnvHY833yQ9RIYBnk08O4eqyi/kE
VGxleozlxbQ+aIMtPTGip2+sfb18P3JWoRsTc5Yjcns1OgvZD2fNBEiHQbOImQgTq+ztx1//8Y//
/I+v8X/G3/VdXUxxXfX/+E++/qqbiSefyP/25T9264f1n3/xXz/x7z//j+13ffkov/v/5w+dHzdP
//0HlqfxX7+UP/uvp7X6kB//9sW6kqmc7ofvbnr47odC/nkCvIDlJ/9/v/nX95/f8jQ133//8VUP
lVx+W5zW1Y9/fWv/6+8/LM/98w798w1afv+/vrm8wr//ONd0JIv04//6J98fveRfW+HfQtu1Q8ez
AtP3XevHX/p7+U4g/iZIfvZ8XwjG/mbIn6nqTiZ//+HZf+Ov2q6wA4d/6Lnix199PSzfcq2/eb7w
Hb4hbMsXofjxv1/6v312/+ez/KsaCKUHBNDzNx07/PFX888PeXlxQoR2uPx9EQjTsl3T4U81Xx8P
aRXz89b/6KrBDxkHl3DvXLA3ukEfgbTUqpL22YFxW/Rm86sdaAZlYOFskVvXNlwiRyrGi9L5bafd
tLZSC8rX2KzaWCZfkdYVWpR0uOZzZhxrSooxkJif+kZ+1MZrl1vjXd9TwvjutIJxY5zyLnSh2edo
JZ1eXelA39PlgVTqYrYU4xDeGhKlS2yMD6JqW3ICBOTZqK7vprC/lw17RjLM7alzFrI78nnThUbI
DMy8FTgVID2yTAsiLj0xo+FRvbOxJenJfcRuaJdrNY3DvvPd9LEVw94IBBKU1OBUyITOdlvjOuJE
67KQaGlFf50j/eO8PKSaHlzvlNaRzNL9OHnuRRVY9gLNoZDFjohN+POZR0NCTVELVq9L6S+7/V2U
S/TNy38Zdo7bOM1PiXDpdssIALnd3em0jje6gqWQF5UiQ0zZnOpN2qRFAIePHEHS4T/Gsls6fWjq
6xmVcjt+i8BHmKSqYwkK9iGePO8eL0fRFJSqy/9JB5M2hZ8s9vQUcsyhGa2J2GvTATyJZKJtlyFF
C/c6S0xUAlTzXoJzNCTwCA8vcly4WAHaAVmdnXiirGRSpOZuTXrmAlLL03vHxy1iKCPa0o+MpHdv
F4a4N1TpgO0Lr5Gq600fZVwuDoTQ2i2tXR7HJIcsX2Z54TPl9fU6sXDnZ6GS6JgoT/KEJ1USqMjw
bHLPzvIQe7wOb67cdT/X7tmyTHh1RYBZTRvigCLMGXz/FPWmcw6b1jknMTAuo66RpphYp9vlQXSk
KPhAEpuQxlAfNvmZK6GAMIe1s63EcPaqcaBjyX/VauY1BpaDw40vZ9HeWXOb7FN/fmxE0G5TkmHj
2rZ2UBKQUll3deS0L0bIIbVMok98trMRQg2mxZjOeAmnye95e2KQvkN3kenk3dpOWG+tXjmoJYfF
FzKfYj3K+6gf6HuEZb4JKhltBIcVu5l69F7k21lulV5VqE5Z7HrQrC2c+6Z7CQKYreNkY186o3m3
ATbE7HbB0spnhwhssu8SNfkQ9vuFZhSnhzDX7rE8ljKtDk1Ukz7dqG2cq/LIhYqmLknjO6SqySEt
LYoIyQ1kFsZPp0Bgnac0r2bdAGEIFV4dtxuuvagZvoftJxJHWrV+xx6chkZyMnaj4e6ncQp3UxHl
J0RlOTew+a+HvsPinjopWM/kHliVIleJlYgq/Mafmde53aSPam5EufeX/4zGm870P1N3zjd+HOtj
sDzExCLGeURgtdWF9Pj3Q5nnGKA4Dw1FgF/X1ykIP68+hzlliuElRCrGfAMjGWhNGzmib8Ubt2v9
s1X9IYSa/vnPl3npM8sp2ucGX39gGMGXrsu7IXFHPLhR9hQr8SRdGmNcIfmT5UweA3odbKQkWcin
tNn5rXAOVppMOEgTWijpYO+ZV8+1E94JX78QEUw6UKDpMZfO1heFOrgOANVcY9HvPZDC5ijQLzSA
NqOaB2nVMPuTmUQIp+ZYuPjd5QS63gm7lUNIuTkRill2tbmNTLqqmUNjz5n8TSMlQqUwPTU57Vl3
LLITWi9/FeY2oCGrr85Na2JEzmFuu4wg2iQnljQEcmP7amt7gGsNn1ZAwTV2TgzSalQ6NWcg4UoX
hAy46B/4rTdacs3wET5miqZ+l9B6nB17Z8eyWYs6cZ4sliDfwY8eVBy+gmDYNVoVr4UBBi+WtNzq
rD+R5JHDPAJnigpNz0RTWtSGUrcbS9n5NSAq04UJSfyoUBvP6ftTUgp14w1w3OzJgw2V4we2Fs9H
OBHIFQ6YBp28YgwvrOb052G0fUY6tgeMuahhftH311ZF+1TdB7YFv3poHHWQXGP/fEgc4qd4ri96
hiPUNHepU4hDjRLeyggflh2a9sZ4SmQIwSLBqrR8FY7Fl5ehTVauuxhcMcVWPhWzYxCaaYXeQIPN
k3s7HPbDhINbToj5h6JGx0yGczci05XB6B09ab7MQZJeXTScVZgzdoy9uyLT7xanigmgm2gjsOVg
W4996tH4tNv3dDAAThhsbJpbBQl5gKNWyS/PqSPiV/CmTo6fH2rHjB7C0vR4E83nqMqbXdOwTPky
5vwYafBsNTqXKUd9PTrtXUVPqcnbBv6AztdObU7oeN0M06iz7sOB83zl/pZth2YtRGJnx5zH/Npl
VdL2eLbhQlQqtt7tUKKVAu/MHs78uuAmCYusfyJye61hDlbl6L5PEFBhRgCiNW3jaC/q8GL2QZB0
TGfAhfSVVe4rKjMO8K04zmWzUzZlTgSPZ2oWe/cszG0vsuA8oFAvlUk9EmDLaOzIpDenf4VVhGw/
JdF+gJVpU0Hdz12PgNMxiTINs3A3E6lpQwUpc+8QD152ciRNyDDBDNgnjrdxClXdp57HtMtEA9zI
EN20DHGvpYJzpCM/BymQ3tjyGmZJCmNB5XTN6dn8eTCM9tP2pLuOO3HR9lMQ2AwMbQV3JSdGMezM
lzHwU7pvZO+wga/SKh05DTcPoexIywqcGD8to0dXtRvbXbS8WQGAwLTP4Ryi7GvD8DBki74hy941
iLtLUQe3Ml6XKasTR62TyhP/zWuDXZXg/rY1KTvmEjLVGeFTWsjgFIeoSKkfIKquKhXWb5GPJmQg
voKF8l4T87IaXOzKddOWlxDxldlFVDueeAqtMVjbGB7sSSUbymd1n+PbaRMFNUHMq46CFKPW4G48
7JFdw7DJ0pKmSgQVcfAW5GjscOTtmL5NPcqYuMoYYHjokwsTbHmfA110Ryz8dSvIZFUTqqkwBetH
mZWJFN5GG64ixzoabRqQhmgx82C9z1oNgjJDz+NrG9+dWQU32VStfamYimNsKjNza83Suk2MjDLR
K5Z2QtZjN6hhX83MhO26fgPZvGrha9lhs/M67Z0cMAOrPEnXfuZiEYgS+6In5Ld9Q3xrIkj86BXN
9MD0hp3uZXxBvEPHkBMGM0R3OCo1vxO/DZGiKs8yISkA35jNtN4vnhGHvtVTgH6j7eJbr03ii84d
42wL+svSLFtojDgqmuWhjp3t4AFCKCUN9bj3Obhr++fso1twooOVQ9yoqVJ2YzQPt5Y1zXd2m3g7
4UzgAm0GPn46Zusgp58TlBFxnrVlYRTJi1MTscUZybhqrahiOfOhA6vwvZziLXeiRsfcXp1JPHDg
zwDK0aEUynr0k7ney0kjc82z7mQzLREphoxROjQPJK2eoRclZuDUuHejEqcWed9BWqzqkKS9JOwR
xmbzdchjdYqipOUysd21n2TmIQoylAqeICgcJzJRBzBSextugtDzg6PGD6E63IBDZj11AxpGfCjO
k6hwyvZ5ch9mQ34s6obexcyMOWjmc+vJ53YK03s5N49B1JEgWatpn3YAbfTcH0mGmw7RIbSrI79v
ujcGOitT7Va7MhyrozlP740X0l+xUwAPTSk3cz/nh3xUGACCIFnFpUYBTt1xHrzgtWvKBO9lr39Z
0Ols89e4qJ6bjpg8QhcJ0uKhywjaDRfNX6Ta5lx46as5B86Vt59RetafncDFdtdAaZlYeo/asM+9
JZ9dFt73qY1fFYXoQyOwwQ1OdpAQ+19bbPm6gQIW9Jh7o5GTWJdm3YsvoRfZ5n40WpoPdESjSvpH
v+Yw5uroIZ2KIyCtdC0pCI6Zm+zrvoz3I29Tk6ECymdYk15Kqr32mMfYJp50QxE7vzwYTvrCTlJt
cX03p5kExF3XkZnHiIExYVggeyYmPm8JsCjaDqLN8mUbuVyUShM3YZjdIbB7+F3LCokmVKnBONSd
F6ylh2Qzr9OV45njwSyTg28a8clSsYIcnX9SBMpbX/T12o8UVbhrjqfIFSeDHtym43yyj4X17eDi
+XbLN8dE0GNMbBrRgHpEl8gPFjrkgPDWql0Ud7178WVyaMzOvlhtNJx0iN53Mn+BJnU3fpeh3xJ+
uvPNjrXLL9tdYoe0zlvfesbikTjpvqyK50xZGFYEqe+mQQpm4tOuN8yHPIvuw2TJ3PR6axVksYYN
Rq2rtNp0RukcE1D8wyDTLWJwdIsliZK57x6GxVloJSNE6QRhp2KDvMlaR2zaXsA6nwpgcJ2TbaLW
FCwFGSwp1LM4pEnpRHmVpiPndBf3cm7pR4Pm/SymcutVNFfwb5DDTmPtrmCmf5zciq211ae0lfOh
m02kWwlVptnpgzOM/3pIS5jVfeM8T7ZZMzieEZFIaB26Y140lp55kGZlHsqGGWjmxojWZhRswGhR
M6UH3xpecJ7L97CZxA05A8AP+tm9LbGJa1Jzmw7qkpbmhkXyJif2vTes5NoXyV2esXnKVT9yzjRq
RSbAyPg4MfKJt1C6xyjVt/NGccj/zAr8lY3Pp1x36MkMEFW9W4xwigimTUd8cHCZmi7Or3VpQrNt
Groj85Tsu3J6Y0FisQYRe+oGyoLSbJKjZ4UAXTlITgawCzb9au04KjgSfRMLYI9tE/e7FDGmKmS2
VTF+rbrt540xtKgdaXRmKZVySXdhLTqxzN7g5SaDVf70yw5bbzg+mjov9srunLMKO/LnuJUTrcf3
pn0SZjO9eYzs5jjzNpWiEdrOzfDQ6OyikMXNqQci3zZDCEwgzv1UIENiF1xnDkU2wua+rB4rNtGH
KZlfa9OkxA4F0QT0loe0aN+AmgdUFEDLRRjP27yLCNedXiEybcbCw3ERZNXGTkDBO3oq76qx3QRx
S3towKRgxDPSxcRHwKzqHB8lZZt0f6eyaE6mjZglIrhztCjAIkSgrY11KW8g11SAAInQoHnVvRjC
1Gs3dThE1H57qfNd1UKFwJljHwYVm/c6qAMileKvP1/ZmizoyM6M20A54zXoBJ3kEP1mzqXG+kZw
t5V159a33yG+PhRMYJAgZEhd+5HcXQXowHEZWMQWXipPRACyxuI0RiZa3yoEXTa2D15HtSiYh8op
ygjGwp45pcFKFEl+21XgBjiOIabuZIbKLjE2wViPP8syeUOjaGYpAAA8bkPli9VYdXC+6jLdB12w
6tGXxAFh0QPKoF4psa2JNSwIBzv7fbWEPBcjxx2pjlrQT9feWK50RUnoVtyw5iSxJywPgo5elrXR
jplMtHilcX0Iwhpk20xnZ4yHfegP921Wf8WRLKlzDbky5myG51uYZyVm2ijjxi+b/GBYhEPhsCXK
bRV4PambnmpBOtRHmdMBs7UjTt54aRUrcNfSTevHDCF1FGZHU4IcMJNRcGQvB8RxPThKWOApST11
Oehrk6NhdKP8ubDY71otgWo7iNpt/Vq0nKBDp5yBrtX+SksON0JrtQ6lWMmls1d3ziYZOJOoTHq7
NGyefKcv2ESZDrS+SQCmcJJTZlmr0R2z9zzvqFhFBQHEXuysQQQCECFV4LbstzVBlUClGsetHzoj
Lq9Vexbaf4xVTh5woDgi+4W3D515E9j5bz9xnbUJkqoEhxxh81J5Whz9idqnNPdIIVdU7RAUPEi3
kcRcOYWNe06CnkkWfpN67JEaNPqN4N5fCSUH7rw+35sDtT0rGXraxDlXaQZW3idZTbVGs5qFTPfj
UKBqIJdg8HZK1Vgqq3BHAYk3bpjcNZbOEjFOyfWfvwy1vpMmIR2Tnl5Ya7+k7cOaMZjnppxEIy/A
e6zLzyA3NfUkmeVVFMcPLcKNiFLCdAz3UFhLJxYm77bxm3ltZubJ9ubwZGLkEJm3aI494mO8budP
BAWaxGX1VufRbPAxBBAxSXPixfZiYz/W2WoYWQjnKfj2Ze5dnLz/4AdyqJfrIkSy0wPAOzteHm6d
xrf2szYP9khTN0lovQ25L/cZAPPG5yDIubh+ymz5WKJftgvra4wsrvgqkbdlUXt7NYqvyefZuFHN
Vh42D2nY6f3owuKYc/yVMynL2j37yqquQRwB8XT0NqPxf2Ob9EnwyldHrOCz38BPlD66G/b122q0
DSJeEdfFCDHsIqG3Uq6zMJ5eWzLVoY+1UfloBKNPY8+8zSL7TheyWFO1ZNuhfZnGiByjzJ3XRl9u
rKZBxRVA9mkmtz90k/G7U/G2HmA0xt521kIdgxzsLxaVzM66Q7I8ROH0Xo9xsRkpz4+qxeBgBXJX
hLHaD6ieCzdE1hpGMKE9Bu2pMnMOynzglReCyxhSUHwBVmUXzStpz41CCmPvJ9PDGzb5Fdhq4FFj
ATIsrVlc6jHbxYPcTnQvbvG22rfegMqq90IOVL2eKPklb9GkUfDK/ihKtTVq3NGUOSUxAxfLKuaf
xgiLW5vNrpgkTGSUAm4OvS7Kuo5gA+J8+gCPdSPS0zyUGcfaAMwYNk7wKwxFZwrQOPJuBsvxVhMe
LmWlx4JMwSRL4m1va5NtzELONfrJsdU9Ezbih4jhAzoAKtBu6nJdkcDkqg6AvzRbzjnDSM8cGY8T
W6AC8j475EkDYG5wL3mDgjEorHGN1NPdpobzaYsMNrooPwoCZ2nEDkR3QsS7kQgOMkc5ABVgqBRx
5tLeYGiSpnd1R6xTLrINA0a6xGZJ4d4Vj05Sk+zkMn7pEp9c6bE5uN1YnMsk58IA/ybJMsVXPPlZ
RmbncF+o7sTGsfQzx8McxAOepeHVSTPWH2eGFs5FuKFPYdzUPbFqRYaGbOifi3D6WaNE9zUqlDSi
yGg966rEwLwWxxtRQg1CnGbw9iwem5ZZREZ1sVeZN9wIkY0bUXZYvwJgdMp7m1Wq99WMTC2s23w7
t/Jn7TU5oAk19KiTksSgMP4dzMYLrThv49vRbSuMGDMbKZfJcpiRGrlPyul37XfIhwNf4PZXqNeM
lGTPKI+Cg2tCcnZSpuWzNLG84BcNi2NkO95WlCfvqslR027cXRP8ZjnFGdZeX667iTmFdvMN7QR7
5TKgQdyI0M0e3pTfeqvaHd2l60UEjXnTuZ53apBt+I4VX6oUMcbMrQPPttan3o1nDsJmsIu7+r0c
ekzPji/O3TLj72z2rAovIm8hhHX4gY3p8a6RvzQ5452cMEEIgEarNlDG7ezjXOt09+C3cQxhM4ed
N3aA3IKPIQJaxeCNhlQvqWdFALkHU6GRtN2Goz5JGt5IRULwotZsywWHpiTuDkMY8u9cl26Jla80
6tLRlJAZy1vPcUh1ybA7zDWSGaPEYGZO4ca3BCKZMfGQwRbo5dXZi6zzsHCdpioa2RdlujFn8uS9
Hrdu6bJehLNxG5OBVaORjZ3+6vpIAjloaLUYsGP6TQbO/74tXmabA/RgWt9Rj6JTe9QjfYDlx05J
rB/y1uLZSMXkY23rOSbi2X5plg93yHixQwDDOMBuyEoPsBE17MoIbA49tH5vAbN0jm520JZKnAz+
k3NnOHV2N04DjPmCzHLL+zKGcG2Zibcfq+a3ZdBOKkIo4b7fDnQNQZEmcTUdcp6olSTdBv75Z5qD
OjFH5IJxKHM0UhnVoUGFHccY2tEmqMHZmW4I+6NsJuqvbRBjraQKytc59AHTr+6zl7aiUIvBYPh1
6KwNF21018VMrBS9LyQ2VqkPkyVd2qTQA4eahoFs1K7M6DP5QvWH1CLP1OPSdpr8yfbbj9GOYuqW
ecfBHNqlyXNzlmgqo3aoJvEImlF3FLVlc0hmGhUgtYKvLKoIDkf5v0g6j+W4kS2IfhEiCgVXtWV7
TyNKJDcIWXhfsF//DuZtGCPNjCh2o4FbNzNP+rhP1S9raQgr+B9Ik/+Wpl/e4rWCKi72/YTZh/EL
7kOTJ2cP43XceN/HwqI9E2R4KcnQttHd8DGBnJq+VEkeHP3qX2iafjsvkiakdeIqqOMe1wna4YnG
+S3/ptOWMnHL/7Wei4RdWbdIun/6UkAGcoKHs5K18sz7zn0T1MXKE1MRdNyKyazw6o2rkFTTJmje
Y7zhrFM2pbKLezWFf8IMWH+iEzC6CdgQDbU1LS31mNS7nKvlaNclWS525zobzCUJJsYDFPFTluAu
bJO1nxZ90TA6YzDxPppU/w7aQr1YxUdUMw432fMQDvpSD2G5dQv/GhQWLril+hv2sjknihU3GY2d
gx3WE2q6JD45bwdcnJRFANOi/5AVzTA89XZtgnWJVSDcNiZ5woMBKZ06Gg6DiTzScgP4tD4Bg5ZL
5zqUzXOhIZ6BY+3clK6LAo+vmplvM8IIZDEv5SD487JyrVOCuOKQEemLvD2aMHsbFlYe88QJtLrX
M1PjEkqfH5EbO3M5LSv1FoD3kWN8B48qJCyaM4gUUm2CnvGIQ5mz8bg/khePd0prsSu78CS6ZrjE
KUvIWgpOICVLoAw4Qu8jrdJYGXAuBN1C5R3br0MRZST8qq7ZFCmTKCDo4ZMHBj0J6L+iEfatI1Va
KVamcRF+L0JY49xfU1b75Ni1g6KM+mQHOAWciqKKxCyf9lRY+ziVDT9Qq7B394AlZPbqt+AutJd9
N3RRZr6U54gWjqMd9NdomqddZZUNh8sGzFhheRth98TlSSV1+BvB76UoD+0jzKrs/z9sQ/FkV+Uf
wcRu3fUQHcRCq8XU03ug0KuKBGm8Ivw30pKwsTkXwrWPaMirElKtbPQBwdP9NtWw6KLw7qddjQEO
72KCUHJO2Qfgrkj/QqBNz5XVcyIdvtUl36uDiZ6E3j8R/UmnsXke4Rkihzq7BgPJk+tjhasRrRjr
07/dKphaSApjjsTlxz67MzQQXhSBUWHg0eI2tc/r6QLY1+LJZam30s8i22bARkRhgSXLjebgn9Ez
2k1Bd+wM3yaqJiY/fyKryElaTiPMpKCXO6R4HFZm+BYv41H2YUUKY1rfZiLDvJYRk9kcKnXyBDH2
afWC8r9rJ2i2QaPPiZusQYoxYsFGeJIlJW5ohsS4XRV37FrT4t4DLwcLJuY3XVoSrHzECShjPpom
LwAal+Yky8AVxU730jacXB3WKptCATqHvv+7MCIAz8aKywqIPbiT/BE6y7CLFT7pyor1U9q6I1FC
OAdpkB4XPw1PY2dd+FSKe1i52yAK1KOM1Fc/kQiJm/Lkl/oZ7YBUt3AJcAJSLeJWPCzvUQpS/dW0
ZpVlShJEz8vDL+fmBPTzj/ESeYgTh0IIVrzUWiOy9gI79ford+J2bFGZ7dmsBKyxuzpZhALHPpJe
snDHtU2mI04gsxhaGRIlypcZr9vWKvVnn7D702Uk3sJxgjfozs4OXeqD4bC/IwNLChPZJnIcmK6U
YXL7kH51yCxh6FjQ3W+3/fLiHJ3Klewq5AjLKsGiBpWeyszlt2UBHhRxsbPKvr5VU6VfeCa8KUF1
6xBUPA6S6BBPFaSrib2M1B+TGilEbMOX2pXEtQv7/N+XqBjsswh/t5mwmQhreSZoFbeDdWqHEp7g
0v6LHOSPtj62HmHUnL67Q1PO0aVtC0TtkkA4z7Yn3/pnMYJQctF3u6wB1z/kmLiTZ6dvYdCxmQIa
6Nr/MpQZ9lWuPttjSNGNwerpxbzbyntrlNXvgTdzEQD1nDRihzS3ugRVjSeupeozJj27JrjwM3hS
PasRW62Vtg51zRRoBm0EW6rTu6Apk31gDz9drDlXnQY3kQLJyh3rzqkHVhR3Y5ubOnbp5tOjJR1j
Y3JcOzNq7XknXgHowIBIHYLGU8IJKV6AZxv0JSQnGJLSvzggfMi2K4a7rBuOqTUcGwPcpJGCIERP
gtgpCSwKTAbPhfM9Lnzsk1YWfutY+Rb0hQE4iKLrQtlOMXC+DVR/mxPcULGwsaQSBXRjtmh9pHeF
E9ufbvLarhW0sulZVXZoXpMDlA9KtvtD09GjLcB9BpdLN3Mn5/5Ns2hHTGeBcYh38cjF6V+nMv09
FVS3di33idCV5y6Elhu0CBsIie6xWj2mXW6IU9lYK9mKmGMS8ffACYcWmnr+c4In4GnGPTnF5fjG
NNQDQ4o+epskV9CL9LkxBE8pr/OdsP7Q43xaXHb2TjsF+wwl912QYBq7ItwqN/EOs/CpcA/Kd12w
Au5FyaFewZxbpngmGuUO+8qz4tOCVbkddffpFzAvMCfw+lko5h3JnReH/filcsf32luDe4HX7eZJ
uWRzjaKBa8xPrgIWjK0SyRY2KX46/EE1jIfBH6gnRb2XcyPvurs3S0TQe7SxpVrRNu10cOqibA/L
Kz+GRQ9CxlD2K7E8XNK8no5VURwry3Kx9eMk6GNRbd31X/Y+loVZUULK/POJd8qQpEp/9UPTvKAM
4y18kUMF8EUTCWXDBa5qtV/EY5gccZAWt4wOmzzgnJ6tO4LBsV+idKFEq47EtY3McrVDUo113MAm
z6gyT+xd6dB9kNZB/HA6BMamXObdvJ77WbgF13L+NVjNf2Je+eBSfvI8nE2t5xzskK1qXvQ/dKip
u7DrNVUHfyUZuwPnjPStSpITH4Hz6DbR2Q276FgtzjZphPpwUi4dlXfgn+le4IW1D+2EJDXmPFmm
RHjs3kPQRFWaHWoLyD2eLeLm/H5sJfa3AL/1YuP8s/x94qbzpuiqU4fDfisAc+8jLb3L5LZQYQ2R
oERGXyzszhpLU2uH8XfTLd9FgAWcVODyLkiEldTfPRVpm5AI5pRoRA70jUAvpEg+I35CX5DPYjUa
UrhZkSmOqMftSyuAPQXPLqMAh2y5t1lhbiph8z727sWMQEEYMzWEpQRzmba+cTnCbiKhnRaF92V1
5O26Jf9eHBzBtRugIhNUOunIWLeE5QK+AIpER8+jzmUAaeHHaMihLNUpd4llWaH6XiwjYbRG04am
MmukaHNYEYsR53i31ntkYOfWO6SDQEI0PWinqWKjVczjc4tB6+TDnWucoXmtwZwkyIjkffG4E4rw
CAb2auMZ6jPzlUOe9dwvZZB7D93STlYPhYvfKp4e48IuVXlsOP/7pZ9EGQ7vJa/JZJznfrQP/9+/
r0v4Aob3udOUjjSsNTLV8YCk0UVnNWliDCG4kNLXiRXyZhB0cBKiYEQYSWB6UaiODVE82xrHo7LK
X3VaWCc7nE//7Yv+/yXryTHkHMxlScdt1aMKs/u9G+miOabBaSB41HewLvsVyJIIH9j0mOK+Yld/
7dNFM5pK71mFM1TPwcdllZbeyZ4g/TLVfwkvjd6xzbbe8Dmx9fzXlZCf8EtnDr4Ex2Tsp8AiocFS
6T3+LJav3kc9qeo6fbeNRcNL5FBZ3EnWFu1gzl5rumsv8tfZMB3Hc2A/B5Y3bO0q0VtyhDQ8pPnV
j6GAa6nihwUZviAyEo1NchdDd00Ca/6pAlIzLrzgUlFG5EEWqmDuIFiClAevhrGhdp2za+fesYtv
ZvLbHYabV4yjPTepdsGjQbF2togfsVKg7ibP3yGQjse5BPEgiIHwiYW1XgD4pr3NPQp7KPdWDf6q
kNA0FiKZSoTNj2RuINvZBMKLxst3mVMVXyjHV1amdA5Zjywe/Etes+ov5xVLunBklR0hf7NUL10X
hzdUCkB0BeUhs5MRGk2QpXQpp0Nv8yTN8AXfo5q3b2os8bV0Qf5Emn1+TMnPKB/pXOQu9hRkYfZl
LR6Y6kjlBzzeFg6z2D65baaPcpyje+IiWivfe7DQqY58O7hnC40x8LSxirYfAxM70BTq2kJh7C/R
/Alq0jidVbx1tVLnpOx/+W3xpbpO/ayyEEoIYIi4KsyhqWlWLScD8GNQtwHoy/sQ43SY1+0Y7yM+
KzIHjpee+/iGzwR0WnLLYvrBWb9DZJqXW7KC+dHEb8M0CvTCZ9nb2T72Y/3l5V+px5nMuPVvM3Bv
m3s33KRWY99SdiiTIyqOeMXwkvYpjbh29wf92Wc5TPzD9DCyyzbpj26vHgjqh8hT3Aqc+zTb/rVb
GnErDZz0xST9Pq2AWMyinq7sVhk1U0gHxSjlprLnv4HVyOfF/tlOdk+EMAEckonfNoTNU4is+5TZ
6fJilw5cli7nfVt/qXNHHzEP8kHRQtyqNcE5oA+Z0gAXIQDh+ifl88x0SjiYrGOd3TSa9Bgq93sX
o8hmWaWf9HudwizzK/8tw1Z6ou5AHxslPzD27rUVkPxv0VYMQy0hHQW3KWMunAbpv7F/xWGKzrqf
+NgbFxm8hCHacfoaxXQKSy7jvA7yPfog0UzkX7u3mk1gfwuDYHztAk2yTsQNx4mFpUsbyovRE+TL
ghXs2CqXmIvVniYUe6q/041pfWcl3WFX6Al0COB+EUI3xGebe7otol0QlV+S+8+Bv1R3Yq1wbH1d
3KJwKW4eU1Qf5Nsh7MzWG/OftdvXhyrqk2sPdjXpA+8WgELGj6S9/cBzuWSBfqIgFBpLQ9dUWVwi
zEtDyjNldEBQVqqcsdoWW92bgVMMTv5svCvCxzHjxUWa7rdI/avoM29n4xzem8GmY4Jl/iZX9a9x
6ng1JAVlvtkKPJLP2DmoldUE5UMr28i0NkyTZYKrkTIQMfvTa4IVuQ2DL1PE71EcyxeTcw12Fjf1
0OaoXxVd8qPBZL9kafBL2YzXrI2Zz1Ms9C0VLfPMkJ1IziQZi/tHW/o77kmCOG1WHnVd/LAjct2T
aO6ZgdjGhNhKIg9CqhNLBxyndsijb5iTZ8P333qzR84Jg8GzSZQ8L555TixZ3wqH8E1tR/+WmG4T
NmEvYh3lup7hzjfEpHntOMKUEYbOOeaYqEDCWUO6Ldb3QyzA1se6OfIeY37swwFNjbDOiN1kz2dT
H/yMh2jBnxgNeMoXoCanmWDnEITLua5QbVPDsaxAR6LTfHnMBS+gsU1/WdKPICy7eyXUn2zgd8eh
ZmrLwXXw2AToQn5jZ7cmPOD33ERBGByxgBPl1N/TnBuo1y04YFdHeyLDH6oo603je6Tk0TGgCC7V
Tfn4guO0/6aTzhA4Fm+l743E7kNYMaGbHCyU4q2JBiB06zJNQSQGBRa2aLRlz93fEnF1sFA7wKgf
fHARg4tN578zIjeXPjmtSwaQjjdDeiPifDNYT+x2eAmbHxrLttP13ZdKVsqDcMQRq+Fnks0f2OlR
uVPryAKWPgQ/h6IXCvuMv6jcU28ImYj1++h1z8k0/Qni/lPLODwlmvJk9OWzjU4UuYh2XfHAFu8f
6yb95XEkedUtPfErVAm7ASzN9afVIx6ouhuo8QjFsMEXFT6neI/0aM/Py2QJ+GNoYFPgxTx23Z1u
qoC6K9pW4uIrycsKMRIKke0WBDia+HUuSbAtCXomW5dgL3T7N1UNTLYOOFtJuUJBNHGOdktqA1Tw
eTX0LaTr423QaNBZSbsLd8rPxhq6F+xZ6c7rcnHIiTzb/TK952lNfbS7w005XSov6L5ZIqS6tv2F
Wdzf9TY7ur7rIioAuuHKVbz1suKrYJfwM1rHuWzl8vchbY02jlBsQZ8VM/uvtNdUi3tzAp8HmGaV
xJcyWPfFjGNMfwohvEXNLRh0cKXQiVtRi+haPqkYjRqmw/oceT73p4ERNKjtcfszRsYDldB33OuN
PFj1YpC7tWHKVnTQ5M28q3sqljgmPZM4QFOIeQyEOS2oagn6Z4x4TBXljjMbLjN2Q1Q0IlrYq385
naChFo31won8VFleuK1aQAhiauZb6OZ/WubwjR1TPu8jTJzwPcFwHyya2UMIlblTE+j1f1trXId7
2ABiwV843AKR6PGFF9VpbkzJaZTVYuO8TbxPN+zpVDSFEZWg5H0FPG48Rfm+Dc2PIB4hEZNVbjM3
3KEt3C0bVzt7LkIDfInTBtuIP6Pwp1ggumxVfLKWhLydOY+REiGju3OYOC/Z7N6K3ICw9ruqPyeN
BITyKUj8P2SOwtUHDRz3BXs3DxfMMXYwsvwgBR1MiXWZCX60/xKVdN+8mY7TsFtLHQunxcMuPgYx
vEVqpKKZY0C1tT3APknM5RZLBFZZzl+NV2X4rAuQPNQwW33dXCCdWxEGkGR2LrbMR7QUqbFBcJU1
Gg/W0DpU2vQVO9o4bhHkPNoJiYHMJfRgj+xsvbpTPCtA8dCVPAXFvaZ16AxApvRpfJzL98kd1YFN
6EkC8D0Lp2rvPIH3NhMjOTKdMNTxISy5JqBfRd0jKqhocg0V927LmGpZL8O8WNT8JrBUiFelxJue
ZIermKX3eKErvGGZdVvmcO/FQbELUt/dLEENryKZC4BzhGTCBLh/YMPYGXsWU0xR6al29PL470u6
cjAiwtLKwAFyatxY9jlO4cFP7P2N6zMcZKm65tgFj3lrroFDFiGLoAoOOh6uYoJH3QbxrcGe0sb9
w277TZd7zhX9NHjSRlK+17EG7WpqyfOCi566VY/6OyNfCWT/nufmYs92dfILO8BNHERnbc97ywqm
j3z9m3KwykK6cqJ4G6f1eJX9m0ihAbQ8rHHWG+Z2XA2RWnpej4JGcoyw3uKObwPaEdwcZ+F8NSwH
M3ERj8TZ1GxzkzchzUH2CidMQoIgkqEar1KK3ugN9UYApB/ytVcJ8d5/U73QpxrzAYoiEeoEUYKo
0NkDBM7KKMdWRGzlKVyTSJ7TmtM4D/vR+AEc1k5RSJBigZDeL4WBDBhjA6XCCVA3fFEChbBfvYxK
IFbvjsvvAg9bbpPdcGtd7eIG0hR+9fuC7efgWgFoVBrzmtT51evE/x76sOLHad5mISj9EnVmY4Io
uZQNfThNH3PZklkZveLdwrG+jn7RtkN02lkzZSgRzrLz7GE4KQMucU7a1IFnYhe3jnnLeTt4Sj4K
Nb9UKJh7R5jXGf/cHbLHIe0A1XDzSZ4Ixg0XngcgvaaBvioMMuwNfRgm/OypI7AojfqscK8/yrb4
FrXCnNhtdPdJCoy1lKaBSTIjArlHe7iKlvmMRlCtXt4SH/E0Hagn/7I5J2wIbxGGqEnFjyoj/+5D
fXQdsv8k/jYyq23q/RIQ9ByUrVAcQzrIO6cC1DFRsBokepPLfoHkVlNQosgr2dQUOmagsaqEpKXp
we76b60HlqtthHMpXa+jaXBMdl0QWOcsIe4SJuoIjxU7SNblOxoH8Khwe2wqtMbZo2ncLLR05QHW
oRSziyoAW4Axvlu1LR+U/ih87f6E07waPQimZrRe6nEvPFQ04udaF/rYo8nDutFwM5Vfgk3pX4OB
VS6cLepVmk5TmuteHVl/DjyyKokzy3Km8UF9AJwV7iP7lAccSiHunmudvnjzL76ZOY5ZgoF+5uUa
ymCHeW4ZaiZmKunyRg3PltAgWFm/0gSFwt35xr4Fnct6j/6sbZZxUzYhZkOudSpceh47mIfoje9a
WOmOHLd2QtBfTdDq7Amfjhyon8QL2BQpakD0zhmNVqPKm84ut7lxomzMrlHxdWquFsZASh7xZyOH
Q8Ms/xKYTaFuiLvlT+acdY8MkYXyD/Y5MSpYxQDIXBlsysR96z1dn1LoG4+84gyThgYmmvNaFUEJ
N45cXrCw8iliRWRzqIhxzvQClchcbsa1mowrmamvX0sVQHEzmJErAbg6beZkix0WH60cX7PbbAEs
yFn6nhvLOrFDdDHX9snqYJTPbqE41Az71PT1i0eEDEZgfxhrg7ggudtzGPfJExTVxbFURWfhSkYG
kbx432v8GHxc6K1osD5weOJpsXZzkEB5xHPBtLvW18wRVLQhO/dpCrwAoMwyDqdUjt2D9ah5kC7r
Hl1pv+NCCvaUR/7IxqC8xbJGokECqNKwAkZfsAGTmd6apqqPJSgN02haUB0ZHYYe2aHuCqISZohO
ud3nRzeQu6xPxEHomraRRj/rdFoOdU4/b+rvjYLfqdPmpQjQj33bwV3iEQfzRsSVLmbzjox2GDIX
NE8JYSuzQaGPhfVdO1iQ5ELO13RTxMlt3pRRruFdo23XXnAjeGieyO5+OjyJ0VdanJBedqrQPKul
4LULWWW7URodsW7gx2C/p8f41KigO4Rq18CTiIv8wdi5qRPe+kyPuHcxMnEqZwGXHIdqBXGaj5k4
22/m/Z1Gh5rHodmoiHsJG8OdX8z7OfOnk9v5euNL8U3NFlEiGa0V6vG2zIgJFHK+R8RlThEGCr30
4zGEeFqo8l5VLn0Tbu5xaupdyqZQ8xnDOP9RLerba87BHMQEIKjxK8CtNYyhOGe44txNM+ZsBvCQ
y+vcRfaTI3t3O475ZyUogfKyxYFSjEktT8GR+iyf6BxFyKCnjyqN0F7o9Jyf+RDGm2Upv6IJVgUa
EUE+Lug0Hk4RmpRVeOcqYJc+rBiYqAOzMZE26Fhq0k4A9yrExmGMrw9Iwzc/GumdK2jjGJu23PPG
8/wiAIpLo/lnBSR66UIjqJpVlyEtnh2On+hx3rQxFoAhzDeStCZTGwfytfcgBHou8v6j6QIwaSi7
qQ/+sfW+esKMm/DU5a1zteCXROGU7Jvwr5VJzuI2u2kL0pLJ/6D4/UAh8JQ1bPHXv/ravzQZ/Jp4
ZJ+b0F+QDuaP183UwhgYrT4FkrbNAb3NrceMGMN/6HAwmjBBZwbYvltQ0pFq+6Uv4/pUzMXLxByL
gAAftJ5hK6pmtg7xEiGfyvA9yoDoCAs2U8t/kEju8D0KehXUH64pf+UcuyhPXP657kL0e+yfugRD
x+Qs3+KKIrJs6ZFtv2bXy7Gj88GfrTumms8yWrhgjLNLo/ak2eJFY/fu1oQVQ1bvKox5PheE1ka5
LXpwsmH4lmfikrBBc+b+aHkwb2ifLHKq/aT+0fZ5vaFyHcdCBHpsMMlHxCmOKmqW6/SQRSLDxi0L
UOW5+RaTC6NuL2VVLZ33ridAEfiGdlPbz+/O+nK5Fq45L/CeyfJ17/bQvQV4Bx8Iu+a9d7lrF8GE
S0z1m4Cz9RGt4p/PuYiZVCA9GQO6mNPwnp9BYXYdz8PUe9e+cikzXL/oGYGpIsOd2B5lMfVysbTt
7fyexUSjgUEGm2FgdF9kFLECxnTWpkIQNCBt4fkLXVsxWeWew6LImGMlnzITmuTOSSa5Z05K/Zr0
f/drM3vI0LtpTZLeJ9+YY9N4n3MQzcfEpF8lN1Gc/eNhdC3gP2MOXSyqKtZDaGfYw4iQsljhlGqo
YGeN5PjhK2aPD2mm+uRhImeNhvgSZeWvtDHEimEFBI109sql8CCffSxsil5a8AlG598tmcNlrfz0
6NPPNdftbbC6+WgPRF+yrref2AoHW+Z2fIyg4RLV/jW2uKec+ne1HeBzSGQMQBJhQRM+h8KluBUY
m5uWH39ajuOcVJMPd03ZCZo0k1W8elLHK6bs/jY1NkVv4JVmGeE2wWKE56fNEcHJYIgKPDjZw1Pb
/fvv0VyN5M9pmPrMgQye//uiUtFsRBLX29TzyK1DZVVzOb7UKMJG+B9JMPPdBrbqRAcvRNQnYKP8
UxLjh3OaAcrhUnbPNh6XTSvAqqUZG1ZuhX8Tpwlp5GLjTebhVMt45DDlv4EoYPSUnNOYU/fc0FYv
nHQvwPXUt5QSQhP472Lg8iolXNU2IDvY1vmnKvS9schQullLjwPTXjEqVIcaloXCsSA9svnpUNBM
BD0gbCXxzDYFVxgzmQ1pFu/TurEv0UI171zYLronmR3su+t+wjkkuS/vWUYQ1/Wy+qAzRIOoDl6h
QvivKR6HXT8haTiRfA1jgB4l5ycabIhBsrW0C/wHzZXdKLA0yrISxy4ek8uJvs3SZWcTT+FaSGPs
a/peD2V3Eglum1GfYs4LSE+3CsXxCLyFp2nBdsS2qNxrCnZilnVGxdVYGae3gDeUZ65UXIqCU91E
S2G6fhnJ5rHNxxKVlzAEE7v5rHNkReVjYSBlnI1AOJuFZ4z2gu8u6UzYS/w0EzvoTTs132xQKmfH
Ns9pXDWHoI72DWV2ix1Hz55o4g2Ql+OYeNmGFKjPI6VdyUZUNCPkUJZqB9gV8apv2ZMdcmyUp6nx
HnmPdaYkyPXkJqG1TySXJsSDOySXKZIL7Y+mgA1GRdKEEoZtur9PIxVZ0cKJm9MF8C0uPZR6KcYB
Xj67nNGl5z6vHkgzmCRTCcCB9hi7dcGd+dClRtogSse8GBsrDgtkRnzfwkfbhQfrJ5Go+qBQfEyJ
t48xaEBE7a13l+jghZ/9faKpZXRg5lWOr36acjzkhMavQTfS1oJZPsaLqFx8g+y1yMwBQHWLwT9O
He3WkfR2UYx05eq/eJlAjc44PbOwp5xF4AMPBV6Y+lefOv5r5hXJW9xNZME6jYSw/jJjgXWeNGcf
V+e7OuiWW0Xx5wZhPINzgFu1FxX8B/t3mwfZ0a+p94sniLyuHa9J8ZzsMGXPk6f2s7AAkqtdOePL
sXRJ9LAir1a0ZAgXbrDKt79rKmdRBobmaM/Oa+dS3FJ20XRs0W1lTlI8oi12UjGeJdHl2yilvo0R
4OaNv53Rjs6RnIJzgQk29TlRRcINL1zk8ykm8lrPI3oNTnZ9xoOlz//9U1eVryKg1xsuB4y91hn2
YZIzGqkOpovzqgO66QqMW2jlCDB5I82+qjHAyazaBSLMXotycDcBa9fGyr4KMdTPA/1oG3Dq2SGK
u985U/9xrosITx3DPsc2GlEDVb+b3v6r7LZ6qUIwyoVXvsdaDqzdxZ+06kLu3Vn2kq1or4bXGjfj
RK4G/xnbx2NXs+pH1PCqNj2wbwp2Y+8D90mak9YRAesp4f0Ff+nwxrJTmVjW5YpHXqpITFAUSLIm
eGrAxu68FqjHMuOTC81ATEr5eiud0NlpmF+vac8K33QEmakjdlz6oyqreLFILhfwOQWWu21bNESA
8JSSrleEHfMCYmVVvK4Hz7ybOYmN8lx6rDVl3LWvpNUuS4LRl/xkuFG2V26Qwj4C7drbOV7Vfrkr
1wx7Y5uT3zBkcJcPr621dnVzAmw90b51PWxOb/Yp4FWwR3tNHCwNdXCVnX2e/ObKchFSntNK8tH2
KSBvdRYe3DLR4DJTzb8msrsLIAn7Kaz+DlxLD4Lew6ZqSEPCikRwp+JuLMG9LykhEDQ41zYxt9nK
Og+tubWcaZ58MxN98zQ9j1B6WJjDXMYo8kaom16QotZPfISfcqg0ONeB2efVh4pF9mqG3tsXrf4z
awpV67I/cxahoLVjNvar9G1JB+fo1qkDo4YbSoZSjeOpOLg1Mfg4TtzHuu0J7fR3SWc1bYMlnt8J
WjzX+r3TXngN2/STbYm49VpxslUKD49i29XwZZzDDT7D9pgO/X5xypVyR68QttJzGdTf+8Y5BsRZ
9l4frP0KnNpQBe3VCg7SfiFN4POpS/P4hwQmtoXV8141RXfG+IwrXppzVD48vJxySV+sMa2xFTNQ
Gzt40x5bXU5cb36JMSToQbv5Q320tGiOk6afIvCju24o4g4Yc2cE4O3E3XTj1sG0kync5LwnX2JF
sbha7YVTwTO+sf6NCr5dX8zcqwXzS6LubslKknGeqmGsHxs2AODAJ6j35XInFVgfxFL9S6QiNBrC
C/c5VzWN+WGNub4WS0n0kijxBi2V/oaRqG8Wdge5EGn0QI/ascnOynHjA3z493L115ZKM4r5JKCm
usBVEDozeZ8lfJYIVUqVLoPeDeFpOg0spdxuLA5jWb+FBWmSAQCy53khBlUKOYLReg3V+IoLKj4q
r8RRYOOXnVpG/dQpDoYz4EPUnTgJkbsE7yp1i4f0Ysqe5xLJ9kvjQBeeHQySsmrrbTHB7eib8+9i
IvckIViu+pbH9oKeBPsgo+HMghFGCCHOyJZ4tAwnxrJq4EZVe9Zk0NgN3T5kWtJtUjXlZR7FIycE
fDCBuFcR1uVQcZBwOm/5INRDY5+tKNwIPLlrRZ+xUfgdZFLc1bSSuXuv2ddN8TqIdjm6JT9ynxEG
K1VxWloH+13q/yFDTxGakWIXDf0HU99w7FinXsFFx3HnHsKUy6co3Q8/Uy88wxkPASQ8J4J33Yzf
hTOqF9U2B1/RtuZFGWUKRbJfAkzq5J7bWKD8zuMtsLL2qbHl3R0beXBiId/L/MZbUe5NOPyV0nn2
TEhHElrLdlHBfLHVpKlVVH8jn9XxWApWVJZdb9I2/9kTcz9WMnjumAq3nMk5O4B8Py+MXbotvUtj
j95l1ucw7KsdeZv/cNmk39lVbhhX76ws7j5Qjl1YifCKY4mlbdP8j6MzW5ITyYLoF2HGDvGae1Zm
1r7qBauSWuwQBAQBfH0f9DA13dYzaimTJa5f9+P1ziXvdlEhFYTBUqT7bCnz679NaugvT1LOxDmr
6rnOQVE3c5PdLN6cMOCL/xyK/3YyREqvNfF/6RXXNCSzvhopczE/Yx/Z86FshYTgBCiDC76NXrLa
wOAdkofK62inTIP8I8Ygfaotu94mkXVqzGAdLNUvR2TKR9ZJ4cmeqEhT+Jp8+gkrV0bsgfGJtwWv
mFIW2xIk1TmhsPe1pLmIyMSPSprwxGly3k8w+zA+Nv513ftkOj6HPWQCHTHPBGOAXzrX88VuJzDa
PjaAFPty4nmPhawtWtHqem/8CIxuEJRPifBoB2xbwq/o+lXIUKIEC5kUl9VV1X16nai/BbvB2RhX
/9kMhGhkObO+idDz8+IbyzJdNjQpRgA1ICa8qWSkawnC+9LTFc8z8Be2DhaC8UwxZPkks1A+ugSc
yIUDpk6LnW+7kMr6Yrn6zaFXRj4spRYPLnxWrMj6HOj3Xg3iShyll85jhtP0MWm6FzWj9cfB9DM1
8KK62Pv2m4oKYNNJQkooczriAahKMFGh0zz5/nhduqMa+DL6sLF4da6NCFF6CbGVsla58dT7mkdO
2hqd1e4Jqg62iWhgo77HbaxH2YfLKShHQGOiXgvzCrWTJntVvnpxfP8nbqBED5oEir+g0mhv6vd2
ZL9bYzyeq4I+hziiIQ2t4eTyJ4Nem72YpDz62oq/ygqoUR7+yZKS+G3jXuBxzW9TfwjJuAgeuE+c
yKgFwzG8lSheQFOcv2NYiL1v8ICUHUb0uE5/k2QmjT1hZJiyW4BEf5nnqjqGClBUHWXl9d8PY/iC
AtT0zUClRTrUT7GDoa60A/vqyYb0TQZ0HKvyHrkhuqoV24VZNLomenyTPhU//xYQteKxPUI+5pe4
OXb8IrT0H8s6ucBGWOjjscHcFwZVpW+AMPrYBGhPwJcYgxZjqo/VbtJdhAyTPUTBwnkIP8m2aQDi
zIpkbTrEJzwdC56OEjQ+3gCGnWMmvPsWoxgVltQdG1aSF9whPOosRnDIAE4M6iMg+Ds1lGSx0pSZ
6FiVd4ZAMp6u2mC3XBQuApV9ujXLYDWSBuiz/I4JQpxikWBC0ejyg0dStO2K69Sh4akm73Zj3OKy
wvAEhmndhrlQn4tswNM5b0qLWpmKX9SEUBOxan1MlAokSGr4K6OVnZZBy4+Kz3jqaeYwXGGW11M2
VpbdoUGbW7GRmh3Xg5091z1Hrdgd/E3RD5CDmvhtCciOlVOJ6ax5xfT6IuHquYyqrLzCRwXqKu4G
thURXm3HBXlvd1gphggXoeRZrKlA7lvnJcvij9qPysOSem8UX3COJD9W4Iz1OApvGAblUFx5ts1/
JNRd90b+vtniaA6IYmiqY3ssl7lpaeIKaSVZe37dsbwM2DAg2cIftPw4gsHrz3vLobQNY+cT5zRC
tVBAYMlP2X99g/2JbLeZ8vRgjRn6JE5mLrppGzd1uh17tl48Tv+bu+my7jOZy15aRPDEin8YiA9j
SB9AL3NC93Rh5folg3GFERroUJ7VdDTInSMQF8sJZ1yZov7avNMnX9jXWvjDVnU1wikVQDs5hvcL
W78n2/YxCOsmwZfqPJYspw6NI5zdABV9nNnUYV/eQcPawSRpL5N2kocwryaqboMvgivVlSTUdo7Q
Crso/Bis5G7BM/sk0CrAHlfFIersndPRR+vrcUvJuLyTunxujX9PDapgxRib4yjT12lIIZgS5nr1
gh7IjU/bTaUZ4JjX2LS2WB5We68Y/P+SpA2erNSOroQqnG01lPdcCguumRZvlkMUNshKte88mjMI
WuHicotmV1gUsDN9i40PdXtfzj+z2yW0q9Rn0XjLNZxt53E9H6Gxf5tl6ghOOs5+CeE9jRVRXcd3
b3FOR9nQ59QILLwwDPMJMEz3idaJ5lRyR5AsgrmR6uQeVzPBoonrhGH1T8EjeFNN7pfLWZ1EDlSE
PLtHciypfIqRDYRjHep0MfugDOmW8euX1DCERDhMnr3euk9N810sDblR6rFRjsOj4JbfR6OP2RzV
+cjj98O1hui+4sByJHfKm6fi9xlPZ28UM2ExHgrG4FvpGop4EAEBijWY9mYEAE78xcWz9bBt2HVu
iOkeA5W2v/JXcLK0uvR2dTSCfOkYb8O4LS4jTp6cCopnZoFNNwQ8WGMoY2newGvDVwDrYtqOBqBN
WTnYfvP0VhGC7agTIiNy63yc+6V+ahsL7JrkghpU80JbbHecs8w+ZVRe59J+ZifMF2J8ehMUEANX
UWQxg/eJFnnptI1mHrAP7yx0Ss1aXi5dQwBog8rJlMK5w2XhwE6DV7HD27jbedEUHlBOEpZNtBhU
7iCeROMgkBc4iUEbEghEV9+24SyOBTmlztj65E3LN8gdaz+6bMWzhj2wzSmUu9AlSmVPMAgBiaTR
5DHOsNYpJRMDmpzgOJ4m7q9oCZ1DGtnRzYcnt9MrecptfrVj4BDHxdaIvV6XC+Yqi5YMEdibPOqD
1yb89LHtXNIMAxYuE/fBCssnFS/OW8ofMmWpe1Hl+iACw/bBOwR9tD7ZIvzpc/ecJnVw8xPa4BDF
/gWkhwfNOIDDzKIiwC3YPkd6eQ7657AZ6anA0MwXT+a3C/vjP7tIrvg21czdYnXTum6mOjxQUIei
riaGEVF6HFS8RFt5TLvmqx+J+49KM8UuMC0iKs5ccIc7qDl04ukJnssPk8DfwSuJP2EkglhBy5oZ
rVMx/15kOh0EONq9mdpva6Q6oe8o1KWDNMXQFIBCdDnVx1EqNqqjDAYL1Mug0apFUj0OovVOcsSL
jYvSYjmyqJ3ok+6+y1cjI9A/IlM9in5Kv1iK/puycLFdzBdZPW/c2cH9w0yG9wU4gt2aQ1NX9C8O
1i/hAHGMRla7vIrjTchR+ugEFMUvojomYIosgwlXaEMt+tx+JaYQn6xeyTQG91ZERqxXyC4CB+8c
X8samotyvoNy0g8NMSkscII1y7hNUMkeq3D5zqqOgxNtEHouMvgzEfGY+CEHGUBIp6VSuatPCcGJ
Yx1TrK6rtP81/YUPeDBeaX/N5H92YvbOc45Lxqn1m0f0douissbFaHOMWCAgicYXp/FfYwvzjTZL
cHZZxpBDrWKOcWtltGZr3OgI2Qf0Fjb/HiOYT2LWJftNdhXHR/fCOlywbIj5/Aabxa3HO0NLzuMK
fxwUmMhm/0U65REDwXJZ1FYtXnuJdfmrDEx7Aqvr3fckG4kBvFl59pHAvd9WuAgvE8o94q1h0MX4
pSe/g705s4aKafRgIEPbjat6a1UNPRhugwcNMqTI8CcX1t54S/qdZ99d5X1GjmvunHE+NayfQYL+
tZnZbgopLo8jZoaSek+88Psw9QAKGCIWAu4c9oUQZ8epxJeCqa36HvX0l/tjOs+hecAxyQLfwedE
WAmAYB9gD0j1pQrcWzI31aGcVbCxSHO9pENwni28X1QROHIAV0MbREVyhc5nybkEdg4V1WRQaCgg
TI3bdo1H/wstTZNPhr3HCRek2PmRG3imBlZMT7JiOh0WD659/mYXwavom+piBzESYaXwhiIiYosC
aJRSmrMlx3ohoiVh88u3pmby1nkWHpSfBZsxNunDmNfZAyCicCPSiTWDxa4gZhLUgMxvQz1+JGaY
D4Gt5ztbUhAQ1Ow9EtmSd4VZN83G32IUY0E6KXnnVDb17+sPsBqgESz+xbH4s4xec+/IAkwWhLdW
J9uMFLpNdPHJZ+vPR7b0uyEvXwq0/Qa39N3SehDAKj3QXDKfcKr0fFIjcaUqarZh+aM42bDI6bdg
0+1DhUc/nB0qwlbp0l9/iLre5aoTJ1gG/h2jXnOApPErqFkzkA+iltL1cxqzsvQwO1dkf1pkVF/c
dM46gGUJv/mgV09dTbdKqAJgT/qeiKskKIKRqnZZeGFUhrvmpZQ69C4yMzvIUWEuCFyOMJ7X/6r8
wNuP2sl20HtzNIz0tZ7aD+ma6jhHGP8dbsxNv3K4deb9zOFAI5NT1YfG/55k/4K0itGo80B+Dj3/
UtzSvHUdhd/zu22QlysNYtIGwPls9EhfPKHoPmiaDQLQ+BAH1ktu8wBuAS3uTA/o0ZT7TvOUzuCW
3fEy/JWOhNTNzc6S+sFJpXroCzgVrku1U0tD3xB4aOwtPQ84+RjnnB8cSwpbrE4foI0RPMyLmyzJ
m/cOqXUIsfURo6vguyqnrSXMy5IJdMT1l1HR39HhbJ520VoGw/mq78fDKAcmHSdW+A84nJR1+ViH
WBbCNTGX6si6svJ8jyQ2Fhj3D2MXqDuF3YKEqHOYoCdfQjS/rcBvBmmBLJ4hA+ypVJ1ww0OIX02R
//5q1rwKG2D6/yxjVo2E0PCw4m4Jj8MSw4S1LeqpspKKPjwVvOuDmP1a+GON1IzGXS8563KFwwwH
EMxiYKpmdRwzNuzzLE+48Y7eQNfG3ANKMXLWzDospzDHezz1t10RElhUzSpWksUg2wlXLGrMvrGx
+qXw2u/+/ZAic/ZetPxug+pl5uB1bwHVxA+Etp4V5R94tCyVgK17ZU7Sb/FSZpz5NQ0dHG6xOqNI
yPMkiuasYoJpzXjxgtqmhRIuCpfkY7BS0P/9sJU7y82/vwQsiwja22y4y+QTMiG2ONs9TR3cvZq9
1MaQxt6VSpKIC1L76NZIbxCgBFmjOqMVKX0KvPkB4+hTChfpSBKU7ZANPjuNMa2sQl2xUL1KSguG
Vc/VMsuGhj/70Q64KpuZMD1mox7LS82HlniUUEId3SykHn3gFZMT5i+EBuRJCPXDcewpj4tjLdzr
PNK2puySho/MvIdwNOKljnciEEhMfrsbdfPt89FxSeGQiaxL7af3DtbvXeyaDUBCfXSIQm5CU+qL
wkd48de/ivIGfmdtnaLVZfnPb6liHttZTV5jdUEdw55NxdSj9PaOG9OdZ44O4ZT7VKRftgbOHHAq
WHTyx/TR4/qfMcIV0VKIDNAO+cXi5DB1j6qY003Xsc0a3ew6re42xoGMlBA7qZSPDg+A0djShqrZ
2pN9LCQvXVtEFzygv8ditqib43mEkMbBu3X4Z/OT11907ZtzFiAMDmPOxo/V1bIs922Sg+tZfySo
akcSCxeiBhNrgSWmjRuJFUGDg2dEO3XZh+c5pi13yHFspFHm3HP8xcDfwTSXBimizMu3JQkJ4vRU
X6VlN53ZuRM0KvSV1QDwjQymeYt9JZUEHgcnv2OPYLZOh2WoxoURFldiMK+uB/WrbOd+58zJDVTf
50go8LzAEOyWj6Bdi10ML8IBjMdS9821qcX6vJhfkTPrK0mf4Slz2OSOE/Sc2sKYh48IHxjNXCGv
e2TYfYBfEFsRvJiqx+GVj3fcusXZeBBBuhqAcZRhiyM0zlZ+vfkbBpquvoQpRz6Eo3POMh6tI+53
lQ3lMx4Au5YVN1DZYETAJKCac604i+O3eCBYg+KFiIoexarOrdgdx9WHqFKGsdS+YV94bQucR6kF
oEdbKnw1IWeNPl7ofiSCtw1U+GAmmq9sieU4Hm7TcovcShy8jvmsek+Kwdz5ucv2fUV+Jv6PZ/Pa
J8fzPSAQbaOauQDbLvzP2SkfcpFe5ECNUzM53qmcFgkYAe5ENiaf9hw/+x7+Z9RjgqHF/MsFYbDX
oc8wlEhw6HP1ORgXtk2A6I9/c2LF7JHDEjCrggYsTEcNUu9m0w3sLJprjgKWQUPawsHi7sQfcZip
jCgsNZ+yoGzvAK6RYLd7ls6EBQ+ScmAuIaYPnEUaXvrOTXxUaNQ7W6IXKc363EV32XcjkkA00nwi
vfhuds1/bcts6IuD74HIxI2xRygjseQQu8gXFWF6UuU2Kz8FUSt6sddnmZjvWVyOd3RQ7PgS7LvJ
wCrCk3GCTuBDRE7lua/9u2j9u5j80anzp/s45FU9hWGzHtLOwMvM08JsvBk6/Ib4vg5zlFNAdYxM
DRI4y071ept1YqGXPfeyfUOzwgPgMiAFniLNxL6LV9f95BieCbzo6U3Lk4cl0hjLOsqI1jzMuW+5
wrpI8qsrDEfVck4c2jwLC8Z57I7Rxq2Ke9eKh62WWHZ9ZyRfL5r7EKgKhmqGRACkVznm1s4xWX6i
duRDzc0L99Qn5wfnqefgqpv0JrPgj3Q5hq6YoNDK+wdj2eYsRv0K777dDDMOdacj0WNH1clmpVHl
KVDlIjvYqlO3YezfWWVjxyDrw+YzIU0/ctDzd73kQ5o8zrVp+KkXODQZYQnOzhw+ZipzLcU0jMzx
hK+rpDo0YXftTLbeJ1X2R9ek08aA96VjXqOZXiwReJS9OkyvSRIPT5gE9oXTjbSBLFTKI28fF2t8
KcL0rmBQ4CiWvaZuzIst6z7DDJukC2yjYJlCR7ftZh3rjDo6fGQjLDyb4k6DQ5v7b265OytORPdm
+Kq9hHAlZrNtrUXARx1QcAKT3kmLghmLepIBfuVRT+5/40QH6bz6sUsi8PsssFNwVlgGfCrLiprH
e1SQoxqoi4Xuv61afuu2an8VkUOZs0WCqrN1vuWLdF7jARArlQXnRcvxxZ7JFSVV228WoUEQUwiB
uA/M8sQDeb4u6RN79UuqPZq/8+wwmTqBEbYfOsrmsnWKG21577ZOiBAzekds9P/VgXOzwcmC9/BC
aNoOVcWshHm4pzvc37weQBeoeTeOVXsrBtjJc+CV7Mt/J4jj9za/ocAmfdT6HuivFCt5mak31x5J
nY71OxLyMoDF8gmU4rUiLBA3UQzD2T2lLZnJJBKCYTG+TDks1pllAD3aGMcaGVmbyorNHj92SprM
mQDmr+4t6LEus9ZuHMBXHst4lHfg4EuRHmd2KRjbhnebQAgI33Le2ZTk6kRzbSr5Mfj2I39Ia49x
Hh6URwNlPXyH8PcOflGl2zxPnL1tgYAqAml2au5OkBY7BA5dHReOqFioAuJn6V0z0FE5jisLxGFc
pkDiM+q58Nl7/13q9N31qRyW9LJnXNpXjW2HP+Oy70325UvpAYRsj9kwfns12QErZ6iuW/2VLb05
pjrwL30THvqhe7ZSbDhzn9+nE/Z2EaHa2v530zdfTm/uharPhBXd+3SgATdIyJCN/X9LQeGDn1Ug
OnlosbUDfW2jzVCvoKSiPNcyHOPWrFgS1LfaeNm2lUANIa5sMD5OoSHR7USf1grsSzFKbEchSCEK
MJcYpE5eni0bjLrWnQUOYq+iAhhA3l5za6kOVY0sWAHBtlqS/jpe0V1wqcFehg9eUdINGwDLqh0c
Sm7gYOha6TIOmMSjKfvXrgvtXTmwSEY1XJsm4+6xjeVn6eC5KOwJC0IYYA7CxQkj9teYgrbpYCYc
gM2BiFwBwnnlkEzkrqrHoYa+SathmFJv54/cR3aDt9Wqx+oAhxATTtKcQbLz+IZe2iq6PZgDdjXR
s20FEp+XE3NcOJYWBw6Iu32hb3QU4Eu0cZ7Y9hV7ToOtMsxIZVJv20skAS2djc9rjHobGmdW/QW7
BzcOxewLJQVHdHUiAfZ4A6rn3UUYRlfiqUDdxYjByl15xbEn+yOt5qur6uXSlwmSS7uAepz7/ZT0
wbo6hepqmJ4cg9MzTx841kWv/VtXQ60TFB2URpvHFLMmB3RbbxBFQNzZGuOL6NhqYjzUInryNHCT
IQDJ2CWOwbVxh1WDE3UZfEM8vY4cN5Cn6GCOjSETl/217fovgbUJP87y3FY9ZfWVC6adngsi9iWV
iTxYrV3RYYIvS/czSWx3K73pvdRAXGZaTEM3/tO0/a8FNOA284mIMUluA7IWWy8pYwCz065SkBOt
ZOKUua8bQ3UiY8G2yJlyQt6JMkS1QZZaYUEhtfLBRDFgOJ2QCOoDOUou956JKhV6a8bxVz1Z5B5Y
5O5yDbScqopBll+x4Zcsxa1p/B8Qyd5jP+n4UvcMFhnV7kNIRQHtKo9SD2+pDDYYOf563ueznDAV
p2H0iFyaroLnBXEKfDMspbmm+WcoKPwZJjxJJM9Xr8/K/1nLFWuadOvlXRDjJ7ZfYZnpWW9F0Obd
+ZFRttxhGrG2On7HGOXg1Qvx2knDFbG2hod5cFiKDwjL6JH+/BMX9KP9+4F9pmbeay+OKopzEk67
cX2L5EX+d/RtFue5WpuCFdR0980PeEsnef3UCVOiuDGz5A1mgE7gCKzHkWVUnw67qQcdG/l6OqL9
4gAcSTfPuviV+b086rDbtn6xzzz+fG6gMo4yOnuhUkGgRVI9v36necMjNZqoC7X6keVXW55Nx9gy
YQs2mNhp2CHhWgEnVkq/WhQ9pBmXeWSXpAsTXi9O0XWHFD7jdiRDZwnyZClH80pThNYW9U/QDF+m
I6ncASG8lbxDlin6NRZ0X3gaf1rQJARZhdizngD1aTOnAdB2/P1g7eteWntGrXxPLe4pt6f1mQgX
JO8w7xNanhdgVEhthzLPWcdaMe/Okt9OM82/64EMaedXd5Wnko2jYkwXcDNRVOe9I1mAL2J6Z5ky
Y0Li8yEuInlmEL0EJBsKZzv1+DLozXXhUB2BLtXA4YEGm0Y5Jy4Uc2i9hNKOcHEJM3UIEvyTK/Dy
H26O53mG3hL2P40YOnhQNXdxvOCZg53MUmIPacbeYD75MCmfLj43YgN8KsBt0gfdBu2hJFt+lDFk
N17hbwmmvwvQF+zFzsBdizWq3GVj9Ia8f5gbjhChDWUIJhUjBgfeqo/2Nbg3nGmszy2cTMEvIHPc
/MEnQCz3A5DxDc7mg2MT+m0W68/MsyoXWHn4sM3GFUu9cUp065wFNN1lgLpsFt82v5RNAqkmJd4G
/UMYL8jLift3jgkhyKw7e0PfgScarY0v8vsuxHAi2ObMLYu6ssaDCiy12chg1yCEURU7WISjoywV
JNa9nI1n8rlMpJul5b6OtIMd2S1EYW09w7vFzhQ9VcjGW6TODMtnfcW3/SfWuNFYuTxlug8+7SIP
No4mWcAEXsGXWsg0tL8JsVWPFfXBlEA4O7Oodmvy1KUn7dYU1qq6ZkjeQ7zs0pLNQNEV9P6V7IhQ
p6KRHHTg8JLpqwEKJPctv8NcsSA1NWqZ0zanoWfKCrhnN4vFgZf0wRSQYMspfbifpP9jtVlxqJOa
ikVD9apvyQ1pANxGAsOhxIuE+Ga9cYdNHJadXSTuAZI6Nyo3NmGxOPdl1F3qrKFtTNE5RWPaTWAo
oZg3lRDWeMAiUeL2R3OvJ4+v1N+FJvjp5FoO60D5cZr66gSZvMkxLne19zYq3jjsnUHQwdHiKTpv
XdtWp8WbSaCL+RoaVZ5GL2f1VnURlnaISvy37fv2AV35kLbiy1XlnSoYMnWrs72gfDzq+OSNZUFK
6DHrm+7Ff5aWz7/AMiy8QvuAJFvf5XAOLpJmClVOxTF1eORbyUwFfODofb7g1smUT2cEIlitOo4d
qxdGYfXgZU38LMTHWun00/HU2SkNO4RlOcUav3XASC9LnpBR6r/ngM/avKUaAPPIUauKlwrJc16q
sdnZbUG2KhWfHYm1nGS15dIzLDE4U2OFhmyFiHYxdpuTT8SSxU5AdaSg+QyFgFIfxtW2IkPb+Cde
XXA7wPXP5GeY7m9DJ6MbKr08NoI7wbbkk2vzsbnAlwGvhBI+Vv5ryFfweGx/sK2gmpGoHZ08bnxE
g49obrLg+pkC4KazvND1thcmX94g4lwjbrgjR3RKmSQuCJA/kX2xvLa+awRUbBL/MBWq8pBSIZPM
A9tKWh/eAyOumcHvRWA4Kqhfd8bwi04qd5sUNjEQveZaMRq6SXWb8kDso8zFHDueh6hjk0VfWczD
Yk/pixYO6whTXYs8/y8MXCJXYXVT9BDuJEn7re1axDNla/PSTq7EEzlEzY48tNk2NhxMJexHGrL9
00Buvi1gveH17U8yilICDumjn2QNMVl4JQSlthZ+9YuuqFXuWJB02A42HMTZTzrBU1YrQDE53s2E
WVp017n1nG3cAaf3Wh5sxSK7o1Qzr29vGm+R4+ODT5NT4QOdDXgEuAXMu2wwQOpYNdS+B96sWfIn
bVg7hzTNkg0DWsgJhvrBUf4yq9lIEEgtdUJAnYbXg78EFCw0J8ftol2VWUQYDWw6WG7/GlJNJEYC
9bzYLacmQSap7ba9uMNYmXYPYcsKwOuubsFkYqySDGSjT80U/ZYlgGlA4Bvtc9bHmbQcnQwQpID6
wsmJHMBsJz9OQiCSRl3M1MOkoCnFd+x63xi0q5Mg+ci2EhlHoUloZXAABIXzgXOwPRjX+o6VDE74
oIGU0k2JtmyoQkFowohW40dEfBo8/beU2dmbGMQjoEEcib7wnNn3AUaVjSp7KkfK5p5ExgksbMgl
4tlHVtVEqtLunuzoHXVAV6eOlid3aKhWh5yZd6w2Q/RxLt8Z1TZMb5OHK9LB735Ko+FUz+F37fP7
86fpwK3x0Epmn6WYP4upO2pcm7ImN5DVE22tErQeL4wvq1g+q5Sjl9sx4ywjAZUgc3tkoirfF9AH
WL0021Qh8pZjhirWBu7FyjSNoAwgbQkzqMuoqE4RIzLtv3rL72qx6dUgqmBswj+yMCi34bxzRwfm
8qvyEw2IjNZRCwnmbhiqIwIPNVxTxSU3vOZrFLDU/tl2DBKu3SrsiL+GUrIXa9VhwU3Sa1dcUgsP
hdMudzO2FITu01IPZk/jDgjTZDiMCd+PP3PX2VZOq5c3vXi9/XeaLPNalM6zY+NmTiPnM6AhfZuC
T9vNBDV5HQzezpstn91QSNqJS6Dpig8XJUt4mcH4tNOXnjPRqXPkLfdjgw+vKUH1KagvxRNNiNk1
lIM+e6vVM8e5hHfXv4Mniu078X+3UZHsiegg+Ylj3TsAn2YcYIIsQb4b1/DoAhzyHsq8h9Nkw5cO
jyVB1jTCYitRrRuLyDkF4j2H1XQmSzMesIow6iHN8HCu/is6uW7lQI+AJEeQJWlJYngUq7v5zXK8
F7xZxJYmTegZG60Iu2lndw7H8NANTrPpP6MQzQis9Ub1U/lKjkkippopNecwKFx2xxDdBltbLKYX
tsNYVyzqAS/+4Lx6LaiqViBEJbN68GV/CKa4fg2HBLa5y+jJkZp9PUDBscVmES0xonndvadUKu4S
KgPvi2k4GAim53Se2o3VOs8D6vgzaCa28RUMB8AlxzowbOEaYqy8GsVTaVNgGhPtWDzWLMuou+eI
xe00MT+GIVaLmn6xfZS2T5VrA57j/L76Uch04HYrTP977mFLzVhrT3Qj8hKt4vjqtpJGnOx94ZXy
gAPmTxoRP2iEW7yYid7BMCnP5RQ8pklWHo3bcY5u2IKNntRXn6+IXIy6+KRkYq0PGtn6rfLs/Wi3
jLhN+1jCIL6wYqE1fno1eBNvlUjQDYYgY2PpHmLtR6dujFmm5+Iwd9lf+o5s/M+W3uqFSZ+T0Yca
QaSgvT2WhgNVrfmUGRDYTHD8438Z3EfkDXet952AkD54UcBNYWEZzovCe2HzOuyXcm7PFilHiDE5
rw0NBz9ntivD2Np5gQV9x6G7SBDaz0cWeFaJCy9sg32CKe3gtNS+sML5GzZsPPPMvxsX1kc00APE
L3+Q0GmuDcW9U3FIYeN8Q0AOd3FocM//7j2qCpUoDxOn8Vgcffzebxl7g3NFkH+TB+912fvPgu6N
TZ+5yYEsG+yKAIJO6Puf2FHPynbtQxRTFkHBMHcSnRu93z0OBZYK1+tJFTqvdVW1RNok/1eIzXxJ
LZSmGuAvdQ8cVFwI3mIa94tVP3hlBNlgWeXf2QfjXfgQV91n8aSTEkKlzt9phIU9lzE+MwrewXXL
9ris1POUt+9o0B/ZpHEDKV6npn61Q7EOKRZrYAAQ3NAoNSALKOWh/MejwMB4/UsSVs0h8uDN4htn
u9/BBNI8ZuYq5+aJ6DeEERVzSFzMXaijWz1V65dMGibuJA4qi3DZEOqr6mSGLdI+6wE0de8vm6F8
H1DjwXf2h9wrh5NlJd/Ki4staACMkz4pLYl7YR+bj5lixi2iqrvPYnTsRL7axoo/qnmlhsNk43nP
GkXiM9nNVLio0WYL4ZYXiwg20op18/UcXNg1Opeysc6NaGjpnrAWJZH/1yP4dt8HZBC5hMpXbwju
PBJHuyy/NS5jkVFwW62OJkvD/EjG6sut0+KdF4EezLmrRPgJjJWUYJCxkfL/w4LZndJeJQ+jqj5K
ZlmBrYxvMCOPwP11ARqNBYPKN536j9TAoQFEizk5lv4uF2hhBsw1R5R+uNWUodw05SJbhn7iOwt6
e98Er3FLL8JC+dkgsselXVksGvzC2DN6EoCnKQmaU9uUR3dOHqay8j9ElJ3M2jsjKKyZFRw9xYKX
vw1Q0mu/wdAAon/0+uwQjA9VAPPZbggKYXlfvbrYb+Pcg2F89CoPGpSkFc+NQCxJ7UJ4ifFjdnRR
23XI2rsjQFlU2JszDmQixZQr8daGrBWc3MiNtaDvLKq0EFnHR9W4d3VBxbCjwfpTRJbyPwavXBmk
VrBXpN17m7QkdXp77FHOUaj0x1ApqhQ6I/55K1H6fmnFm4+nn+0XvoDIn5CACgZ+r6HK0yZp7M83
w8MRzzItbFT+KMpkunzYuTYBq3jgocPrcQ5FtMm1qnezq+QFk3CdA58PXHkCFJy/F8AAC0FQj2WT
9cCQQ+oMknmM3sVSWVxxgjMA+i12a6WQ3Y31lRGV2/zP2HksOa5lWfZXnsW4kAV5AZRV5oASlE7p
IiYwl9Ba4+trge91ZWe1WVtNGGS4BoGLe87Ze+2cDsPKCm4kFKDRq7U7JBywrWYHkUKj+ZAaF23y
hZot3Trc3hHtVLtYFMTK5maVb+s8WLskF61s0zyTJxrPJaZic0YXtBwU7gNyjwxfog73fC6OIDgU
vmIeRF6c5IKGjBjZlwGcJxQdaT99SIA7BFJuEM3wDsaev7QGEpYzBtdAOOSYphBOfIGn10HMhgql
3zL7J7ogMsaJfR+gViuoYRAOt5ZM1ChMIg5ptBjWlIdQcKcHk/BKavvp6VBq6TiXaN2H7KcdN2vT
bT8MkM396AadJ9nD7LkgOheINx6sHmDDXhwVV+ord5vYEiLJ8s0kFgiCvqicSMVmAr5oDTQmWpnj
8NMz/j3KWtFtcLzeAxMJSCYUxBPMqjss2m1Q0+oBqkwrycBLhs9q2IUDN+3Ka3dtjrZPcz9h8nbz
KPWRZ7IvceipAM6Edo61YC3pdbfLkGVTX7iAtWLEMqEP5If2kz+3XTVZyFGc7/S+jdCuM5TmrVaf
jAqlRpPXW3I6tT8fUlXRtkgfGY4+/vPx2s8IRPQjCKvTwNIXVbjsDRnYbcJGc8An4+i4R1FrB7us
dYPd45kakmyn1vewD4MdG3IYHENWAwLuqLW5l81cWm3XBD39vIGhjYd8pKfewdfWCotZQ7yWqZCi
hDxy5EvgcoVxzgySlCCwzFLBHozOYY0zpk1JBgpOhZIGJ5FfJb9NlzohztDWxaGD/eBUEy1JMiNO
kt7aqobKPIPzO7Wkq61H5WXUyRsc85rej2ogym0jR82kSbUfN8cyS9DV9FC3iD5jmekUsgQID54x
RYlnSj6SH6gCviikkM5gJyA/jnjugJmXy1QCnRNIB9udRCBMu6oJ/mmwpzya4ccorNKRJzdkPZhX
qWAELBIcyUUrTRKn/mQBzwQo7hGUERMXP3B9mKMNNqfsMqJ6xL1LBLW2r+2H2Mhuic0srI7Cd2aK
BubyXpyo/8VpoEu0amV52Q++xaC1IVV2YkLoEvPsHGBSLj9pY4KS2wgpbZV88l+O88gQ6k2kKkFa
BvJ+iRXqWJosG2wrAEep6EXqp8KvjReTCRikvnCRpzDi+eSYQtobNkUlfWnTqxESZqdXO1efundD
9CXLQf3u+uV7Gh2tvCrWPVF3q0aaVj3D7lEQXqAFJ6fpZl3J0Vsr+QRqHGPZhmveDNcs12uc3cEb
G3KMhbaEPr6ke12x2EgQuBwRsayEASiuXEsPtlA3WRpXuxTNo+qRX22DQKMJkBE6FxswQyHRVVXI
3ZUklb5z5Jpzc0jYo9RBL5iSZu+e0Zu3cZKwDvKgrMaKdFZbp4NAZ/QTyNJ4i1T4JIrX35HZIkNG
+MyUrF4EkgZRLWlgFoXma69U7F5Cc03GsQVm6pk+jbIAa5sz2kB1qiFjnclwOJgRqWuoL5diwNdX
qMGG/cvZbvGohan2hawOU3fTRGecHvoksIJWoRjriCrwWOi8r4iqSMiFEDy4ibZx/ae4HY1j4tGs
M6c8qkzxyZuJWFCCzNbnNbJgHxr0C66Wfa1YxZqm7ixr+vrSGskZtnm9rqj1twi2w7WpS0D3qBQi
FX983eN2hxANMZJNnmoH3BemSlf2BqfUBagZY9Kx9SLe1xU0osGtHHeAHlFELbp3NfX2Iv0KKFPn
Wq0US6Y40xhAOQ2pOcx69JsLgthod7pas2z9EEKlzs4EjAw6Duzh9TB+g5qbm5HmLlXmwKEE7HGq
H9V2n0snN9O8J46QTHDeRUWxsxD0HZaZd6rdThyl0o8XIS60uSsnlUNTY42hXeW8wsaBbDB8ejwo
Q0XAeUmfP8abgOAs37jWWbFRaYoxIIQCSQVXMazOFlUAfgl5a1X11q5765DRtEUmscvRI4/4unZV
WPs7z3K5KYBwZC3sFr2BQKPpv5paLfcE+K1p4mzyqoddSxALfUggXFaIRb8NxUah7lsqDbaBklCX
shc+MBwLrwjcF8cYiFnqC/PNcG3pFOShww1LvYyptAOq0l26Th3Z4unlWiOJbOFpEF5QjBVr1+Z0
AMmAcgH9BCMRGmEttW9iYK9gDKuq40WvBuxyLmtTqQ7id8l5qLd1eOuSA3Hp5Rb2yEwqQU1AUEm3
Vg2ZJpG6q6sOI6hKNdyDvFpkbNKYVenwJCBTZUE4nF2dS9ZnLxhHffGM+EvipmO1Rz/XjSduEbCT
ppeItmjkBEi+GIN9DT6cKM1qjO3jmZqO/aaytrn6arLgHxrQhUYWaPfOpgVzdyWV3pruDk9aOzVN
wnc50VsWAwRuna3jjoG2wcrMGGRT09U+VVlOiEdtGqT8UGbTsPF2mk3wXN8al7KP0p8GCX4YkNYD
s4nYhqR/K4ohebID8MI95qu6x5aUImkV4kZc78yMu2ZJAp4F1B2oQMDdi14GRuKMklLPg3HHJhJH
UIYFoDXjzzq3Xwm0QVookc5TEifhhzPmiDl5i1n6WQQrlZQYTbXw18AgXHWmQUVWdOnaQBoD1xG4
lhxD4ul799BpSrkK9YzmfViGxKzwALFjXoCBU0Z9l9YdhkRipJCY+fcqh11iK+Br0Flt28r6rWaQ
99h4aDNtwLeeJeU1mvAsQ9/Ic4qiaM4tZjfIo7v1JzhO6BlALgbJaUDNU1A3G6/zj3nt41/QjOJQ
BZgbOzKOqEslBFy2POzD0HeZSNSnIc5MGpk4cSWGQwdLcw8jxJON2ZwlGhtA945VyXutRAaT9rYW
XLCKDRZlTA8GB2ADNvwMRELg6q76LTimZ9UAySSDnlFHwIER2VDQKKsnyuR5ZVTBzVQbOIEqw7+U
iPNQiknaJdJCiuIT9+T4BLdi3qZytU0JPjFkv4bszazA8/DLFAlYo1IGTTYa5WcVFvLKZ6xKFDGo
Dkg+e2PhUbru4GABxEIRvaykkKPZnJldDjusYfUeIJXKLpJoKgkQ4iGWUGYqegdCaspv1+BzLowC
nJGqduaqlNF1oL9NDyP9GfprLs1t2T417LbXj4BHnPoFqM3sEtpB6gRmEx2ET9A5mRprmA3ZzrXn
ktAah4ixleF+ImDRt0QBQ4sfuTvtatCI25w+hVKr3b6egpXRaacr9AZE6IES38mPh8T83WOjW5m5
7e4eD6PfSSwdqHQKbtCL4AM5h7fJquBVadzwZGj9l8XEFM0k5sKhn3rinq8u+wQUW9om1UEyKfAA
mK4jV7ulMs59Ew1TT4kE8wX9H24chXQ6ZqMJnXANjLWBxLwMWX0JV4h3jwd8YvEOaggj78fTx3/q
Xv8bsBBMggdGCaDSzsY4uFPVjT8K4kqmF+70349P8OtFZmUm+WJZYNFIncAFMFx3A7Ox3VAjxckD
cUvqONs9DunjGdtIqpfH69QtE/ptbJAaRCMJKo2halPiRCoGrQFGq7k16k5TQTHwQEQCfZ20enHV
vtEY/YSCTtSKFf8oBC44gG2ccvIm+UOJUt20XmVX7XZcO2yL8+kDj9dmibWpiDj4SZH3u2RCWpUF
qdRCGhwGiWyMWoMgbTtyQhkZtjIk9yGyz+4UZzOQW8ecrzrkZblX4YBt3FKqDhFDmSUBaemcVl1x
DMhkMPI8WWZKdpZKVDE0agqIPaX5rlICOHnU3ayCJzYKBoVR6IG/MEOvgqcjJDDnkbr6Z/Rq7sLo
gL69YkVgnxJZWy7DfEceEaANnbdhzM95XZUOlIWhF61jACfreyNbdyUw8+ntsh2UVOEunj798TVN
D2tx/niqRZG2pa0GOywdtyhzob94reqYyPASLaBXwU2SWqK5BVEAMMnftQU3auJcJVAkPBsmPT+O
DkbSk/D78eAL9a9ncos9qzWLqTPiblXGd0C4mWq7usbZyh0cRRwfSKriEkSwJEg7IS5J1oatXn/J
E5UqFjECOrr3M6LytgnbNsfv2awDDHAIScaHoqeNwnS9RA+ALBObFmE+Mzuo1WXQwQ5UaAoycTbp
aWkiC45jCuMiRAn5f/2fpRGrQ+VOTHLOmJzaDmgN4zo/RojgJql1+OeDWbJhGdm+LEUcP4u2o9cU
24fObJHETM8eD8P0EqFeGWj5n/+DvRltFta+GYX6ucrEuqXPjt5xZdhdttELLVhxfAjmEcFaS0uQ
ttNPQro14rQzOY6mVd3GiSWUMG8HBod6efb4OWWqbxvZiHZc2yQUIrOpAFij1q6kQyySr1xrAftP
oj02Ed5Ei083XvtTltVdLeC29UX8Iff6ZrBvKLul36OgI0TQ1lXYA9VpZ31WAn6gVgfNSySKElVf
YF3pwKkLWTTPkDTaXdxZ8HpFUZ3TQrkkCWGmelD5gGbUdtb6uFk7gY+xs8tiSxjhuEmNttqZXYRZ
NY7xuWYbck/748S43Qqpw+1EZakNcUm42E9Lw9qxJqcQnDZk+JkvHzsbdVydpRqNSD1b2VoKI5FV
kBWwTmJnahMEpkt7p16pxHlCiTMlZv8QohSO/lG9SCWMYjfGswXNIeDodUm8owAx1gTeM7ByY8+R
7AqUSenOpVR+S1+TLvxOUlKFOgsGZEMPZ9bkiHQxz8J9z4dsrff+WdG0DHRdq6CjQWcx8HODrrNg
jqn6LJNzG9Qmzn+5iFDY1YDj5M7FizOCSxdxd4tIWcHXcFWLobsVnfRFX9tifeJD7SSMdBnILyFa
bYoyGm6yNQYOkwdyeoXW39ixRWS5J5+eEbqrooigE1LanIU8mdDLeJ3KgFM8BpHcWXkooyxA7R5K
a9Rg8jmdHhq4TLO+SWM0F/7AfomxlayVP0qniGWhkNs7Bqe6MovTYNf5+fEAxhoZbDo8PV5FqcfJ
7soXtr64PoDorSthfHmh37F4JMB4kq6a2Ec3Q8/MQ2EP5uHx7PHAvhKHtWKe/vn/Mut1Tyr83h8p
8QiCbKg/CjQ+pnVQg/Q3YWOYW6YLpmjUkVWFOEOSE+OjSrt5Q3l0zGJsl6rLwK0I4m6nFjzR82L7
eGAogim5KUIA9uVID3JykyiywqFXm3WSfjFeHPbYiWjDWErrbnWwkkyx/AMLTbisVR0nFGrHRd7g
jgukb3UIjaOvITHCsL5RqYb2sgxBuhE4/QCp+4dspBGn6AVSqtxnYKz3xjyaPmD1S4qZk2X1Kj1q
/ToA2FgLecuGPl1YPtHFqRZdwbuBllLR3KjVu821tOgboitljTm7MIsK5VjXYCIEeqVb+dZ0g4/c
JmmKPKBuh3a327WB/NWbGX34cbhEVYpWRmo7QSOcKUdeE8YiRFk6lSyYQTeWjoeKYJMh8zMMC6PI
9wb5O3vd13V6ddxIbXo3ka6yO+VW5NUlQJepXfh48C3tr2ePlzUtNAwJsjZPExDn7GOxmplG5uTY
kBe2BygYdt7KFfJXbVfSht5NuCD1bzVYoA4AEL1LAiO0i5YiGfXZrz/+/R//+e+f/X9439kJlQAB
i9U//pPXn2yvIar69f94+Q9neVk+vuK/P+NfP/8f6+/s+E6I1v/3kw7X1e1/fsL0a/z3N+XH/vVr
Ld7r9395sUzroB7OzXc5XL6rJq4fvwB/wPSZ/9sP/vH9+C63If/++69POGH19N08sOy//vrQ5uvv
v1RTfhyhPw/Q9P3/+uD0F/791yFL6+/02yuz/+eLvt+rmq+X/6YhNrFlReiKpRvmrz+67+kDivU3
3aDzKMumzIRI1379QWZs7f/9l679zdBlgUBd44tkBsC//iA44vEh5W+Wbsq6TfGiAM0X4tf/+dP/
5b3753v5R9okpwyAUcWPZPz264/8zzd5+uNMVbE0TbdBqer8JqYqbD7++X6BpDB9/r+B2+tIKY9R
qUXhFYzMPidrlj3zIkfq0xMEY4qDIpmOcMVzquPg8POzHRtziUAU1aJ2EvmBmzOyVFV+yg2aQVQv
IHj1AdluepfRtBiMK2ZeCPDX8mmRNXe8I8YyaENcWxJkJ9qWjT65SbLwXjcD8OHa5346pMdRKgRX
k35tFPa9dqE0c+o8ZrcSLeskv2PC3iSC9DTfpPZJwtc6yYF5MSbrjAglbX9uq+TbBvJOm468+E62
94yiGFuzWwtE9h7TjWfSR8KflWzNvkFzagOcCazsLa3e+iC64IgMsQsWOntAYlO8pKPxZL0B0HrX
y2oXtSXNm/RKdycMkjckDbdMhZbYw9vexS56dcjS7ZvvGWxAi2GBdDrYh/Ck2Y7F/i4OkhevTt1n
uXDbOXz5/knxe2NVkOF0qF0zd9w8vaJHcqn7b34Q/ZbK9I7pmjFj+YYbkB6uJDcLveNgCl1aj8VN
H4hPa6ZZLlR1D3G5ctYH9T70CMhhaoVI+avwKfYQldnsmRumuyMRi0skKtDHmeHNm0wb4c9Yb0Nt
56vGdi+0qnvG/M+a+DDBd7Eex4ADiALvs7zmjWGmO/qVhbT0IvFZyjR07ImiA4/X4JTC+RVr2TAr
4xVmUIkl3r0Yo/ke1NFCNiruyATJeHq0AmLnQstBShMYKBMGgT/QjT/98UUEiUwM9imIkJFZHcCz
Ouq/tM7dVTXR5iEOGe6hzUoNsKa1lWJvyO0LMZ0tYv17RM6EMtR96Rk+pn6/qpKGkZkfLXVtfKWm
3Xo6U+IhfqFqJSbdzTaZF3kbX/8xFHRBVoRockQy5LNvZpBUrxrTfkfpeRiIUUo997mvonIui/oL
0caTXWMX6QDv6Lb71YqEgUoO3USO6ntBk5mpNZu+OAcWoaWvY6VCR+9vgDbnJkN7GlgvxAcT45o4
/jAeiMB8p6o/oja5Cz0/2BiStlqY0cnRZcRhk8OK+V01qJuhRqaol8She09M+Ye5K5RPIqNmvZK+
Sdz3mH+MdJC6jigL71DWxi4v4lewBwY2keRdF+w1WlCjFdNBrzJ1xIA0Pfhl2ni85n64BWrILD+n
2ZamJll24rfsq6cy4mgGeq45dW59dJz/y7pRX0JA9iVJErnd7Zj9gXz86oH1BnofIPoHO5Bm/Tew
XhS197GwsGJz97Z9kz4jgSfBXCkRYjXouLh2+kR9YZjekCj4VqoSQRh8kwD1R+/H67bq7qFJzrPs
Loywo20eFcoiFeKEZgKxhcqJXUXiKxo+CX0o5kGN+T1pj9bQXiP23oM6vmOJ+oQqc4VwTvBEU7OH
YVgXvHDw6kSZ17TP5lnckixpfthySMB2+o59bIRCp75XvoePJW/RH5STmsm85YBnlY6zOsJBgrFX
2RoxNCH2y21vvohsJ9vZIWn2tgJgWpW2Bh4Uq8VCYE63endpgsRSwFj0wl5btkecwzEbkAdqnUOl
uqS2RMuH0tEkNJM0MknTl9Muh7dvhot0VqGIhhXMT1946uB0+UlFDIZE/B502jIP2n2FakOngwBn
boPoaNOawG2fXctdJT3NpIwpoYZ3EVvL9JWowpaWgfa5NRYo85ds4NbdGOyEcgYbNNdbDArSkxLd
hfam64MTpeXabEgctxd6KvBTvvYEwgy+fCoCibCItQrTDUk81HJPX6AUXqSBjXXYclpZfZJbYnx7
xw2HbZdOvRGxog0JjJT1DY5lHTHY5ZhQWxCdI2ChEAUHsLzp4CQCfyiVcj19O9PW8PhD0lRQ840a
MUGh/kS3ZNdIhN+Ow4zc3FmbJAe7ZbO0K9hFeQSCMzbWB+/CZQ71u3MaFT11li3B725iHeQIi5nZ
bplKcA7IThl2SwKkZmy9ViOjgOlouXQ+kkIhroFjK/nvTdYdJcZr1WtbyDuvp2L1vLscIZXAhkYA
HxMwdxIG4dFiYha+dGSbRkW3mo5rWPHhekAeSv8EInLfGAulMsC1IPah9JqMgKr/lPUMoFvTybP8
SdTM+yP4PQUyeAzHn36GM8AEVRqa3tFPlZ1ODgNS6KUifY39uhPkeAJNwZIQH7zoVY5HZhVwlFiJ
VG6QloH1NMuae6bFr1rX3bW4/j29pjx6jcVAvor2hFP7BXLAlXdlbkwpWXVyqPvkpPfRCe/jpa6S
UxkXOxsNkGrvM0scvca/jcKfV3bqyPlwN1MA4CodFw0Nfh6f0LtsE8KWfT89QeO+k7J8i1hEY61n
CEB2YeG+ERFzKkfGDKZ6UkjvRS42q0R2GD2svREWlsaYlYHyIivuQe0/SsEpRu4GaVu/6yH+QCO6
6AGk46I89yvyIl7TVDrnxFeZ7YUJyY6wPEim/UXje8BquGrIWqtIOhqfwRQH11RrBTeKosjbsKoY
YlrotXX2M+fULpchneKmgjLM/NvOZUxzBH959p5i9TAkWx3MgFo1F3TrWF+4pEttKetIMyEYo24+
h7mNm7S9jJ7OIuo9QxlZCvSWlACAd+Ul449dAmNnIMml9VcZb708pt/ym5VHlzi0jngdN6IY3nW9
u8T1McjrdymCmauLt7Jimt8F8imRX+Hb11G9K6T0YBb13DMW2cHLhy236gupBy+DFZ6na0YogLQz
EGmcdomX7QgwPxVa74zluIvmItCuNYLnSigHy1Q/4qL/wWS+cMFQ5vn4bJb+S2TH20RvQJcoJ/oT
tift4WEfkL4HCLW0pRtUe0RHNK4RnnYgBCqGgDksiwJBfVsdyfh8zbpdYL8zUUQb7uJHiVC9TZIv
pqRZ0S0LDko9SJchHw6lPG71wiKHL8MnKfVzj5QawCIHcjqjh7+t15tnk5naPG77nyh2f9PsseBv
l8hflB3J5OS6o2jWmysd97Mnj68IwjedGk4kVHMjYVeeaCFor5tS+9B7Yi9DBjc+adDTNee2jOUE
WscZN8dRby7MtdggW/CSPWmcewCc9JLdgJb49Yyh00eR37t4nGHS2ApoQCzjI90mZAdLj8CawI1e
4XWhwsqfbEwsELj3FcP45F0D0rXw1eaulMElaKLTUAonRMbmkXKo+/ZGrqbMTm2HrZ6cO+sIU+fU
ZWIj1VduY/sk6O9+YR2RMb+QY5dWxpUb4D2upHsm2rvec1GkNavLT+VLV6I2UcpJTumbezs07ywg
V+gDZwbMG5Hjn1PdK0iOKwHyL6oVnsh/Wuk+9nKVLRsZKhTf93IknYRk37iLkNxUaUml/0mxIm+m
/DxkjxbAZqgKI0o0erxrpbpBqoTak7geHIEMHou/B2nFx6xzqQ8WZB9zn4TRoWrOXUM6mP9FTk+6
hO9OFS9y7PiRvoKKrcyrwljVtML6sB/AZrob+lqHsus5UgTJxuLg4i1JPeMsu3xWloFUK9xxNVr5
BdUkrRxfhVipyIwV4RyHOT5UPBmcAimKmWAEQ1uo0M3Z60h9gDgGU6VnzuOBxqTpmxG+eUacUsmU
kqbeLJQKmLDYPWyBfIv1nPnMQLfOKPZsrLt92kWT/KkfCbHDDiRzKpVEEbV5Ck3A2BM93QLhYf4/
Gk+5V7xBM7tUyYDQOMQpr5Z3BmtMZm26pwGqNdNDtGrIZEVgSQPbekhyLpE6TY4oHn3uMwTJGn7o
EOSOwqtclhlIFVLjyj19HyZMwbHHZEXKAiQhXSl3xBmmKADAWpjckGuJ2gYAEFAppX13RYEIkj26
jMwK1gGkPBsVs0+KSo5uLgOvLKfVZ2UgwGv19eiGKRnjXKx+27yVI7SPUS1hF/A2h7LFFANtzwx+
+rvdxWwrbNwfjWXNGKr6CbHAPTf1uEh9RzazVW+CEwQ73c5xFXvxBzZkFfWNrKzaJudinLdq8Ry6
2o/S+t8P6y1Djplq2Q0LX0c5ZJin0YzkGa6seIWEJQE74qV7Yo6UJelyxPDgjl1kfd7O6/on0It4
XiKafnrg2PhL8EthmVznOT1U7CIZ72+31M2u2oQ9ttKyBwpLURI4XZG4K1UZMvbntN4tlzoXLyBO
baOZaxpraNnn6pM+xE5eGmQhQh0aNbNbCkwwCz1rbebFKKVAOd3iFsCaxt+6KLMCnFtL81i5IJmL
7hk+YxTGPVMQFCjkZjHQNZIhWpEIQGQP6OHZAIwWJs8g47MBnpvYH1LOqahp4tutgJARn40uQWAk
TDRySANAG0LnXJTSDrgC24FZbKIaCz1y9cx4UgcwccbpgNa9q4FjRBveBHcldxhpAy4bwjFiZvpu
t9Sy6Mvr7Ghh0Cq1lLHeRCDynSayNoUKnMJQzjYwRLgpQTSlBlIvKRR6kXcfW7oJYPlommK9BQNM
8agirbPIQSTykyQq4dVAoCZ2iI8TQ5MCpzb0iuHUJlJHqioWoMR+inovYcEFzoxiGTKQuU4TSDIN
gMdZBR+zaRH/jWhUTG6nvPcxKettfmBf+WMLsihQjbZW0L6Ujfkscu27bUMfOtAittwpyqTEA9s3
1VOIDm5WKNztzT4z9iTXDWvyMr9ZU4cn3o2U0sdeFc2fsLFyykkop1H141luWc1GIUxEqcBzilGO
wYSnLTgYMkeABM7TMHP3rUQ3wMYouKOXetI0X+Mk6ZO5NvVVXM9vnw1ix2w/VzlJPGXlVxFQi/gk
EkvdcB4PcE0ymLCJccXaZ8i46W3IfEJEnxIDTSTXE6W3fPI5N7dtTx6AN8jG5HRH7Z148lNko+gt
bI3Jom2EFzpaGN5gaZNHCr3Pz0LkzPKnN+JMkEI2H5maOEmWAgn3Q3s3jH49j3R9NWa+dhBY5i5U
XKgtE3cjqQVd47R4JQ4kcUKvgO3X5GdL/R7BQp751oi+WDOQFXUAyVwqG6EVcw7rxfdfOjAv69j0
PwnGsN8MQ3nWsFR/FyhaqnZ8Flq4GfBWkC3kwSaIfSqUKaUncmRNJdSHGINBZ5CGzVxwc4BUwC59
Xcjxbz9PvtnrzOQo+V0l8TOOki2X9yqDUJ6pNRw5Wzl3ur6uS6S0VXyI2vYwAM6YacDfzFRaMvjD
Fba1BJwdu7JvlTSQBJR4q8TM2R8Y1jCXuopomsxwspJvIIdrg5wDKoaZAAy4NnLpEzT6NhD5xQ4r
yOuxmOO34Wc3MSakpmMVRJThlpipmT5U4IPHgM0sW06EUcmwN2yuGlLV8jkqplU32o74XXTWKs6C
H8nOflu99kL0SjAuiFz6suPgC+zDKzcODBvGxtNNRi7xNe6ddnB/Dy5TEoVmEvJNYGyweeeN6t3c
sX+CjsCgIt57YZMj9+9uEu2FeV9DD43BDLTKgNw++UgMdY3oYonCbFpV1mKlBURJuEs3dcnRkF+K
ah1L4U9paUcdExHZK1spbb4afVKnpBtTIgER6cCF1cSRwvi3FxLHTWopJy89EfBCP12swXbONYJz
3Nv0rwYDpKm9Sxyf9Sz4EBrbN/Y9h9KN2lldKPIs5RqfR4E4uma8R/jBbmk9GjONWHmMINxX6XXm
H3nOZ5lp+YqVmniVeyeji2vMG42Yqy2Zq07R1wDYD5bxlDCJ5mI1KkJovB/XomoOw09sEusYe8dM
H8dnYyBrkTTIdZ3Fv+OsduBkAvczaKaGQ730Sv9DHY1NACYQImxEKl6H8EA9KiO/RcYAnSDuYVkC
cWZCXC1s+R4XNHbG1CKfimMCjTRHZ9DeJJnUBFnNNfbGaLRaZHBeT1IMaG+fyCVQ7+AUIFSyK9bj
69jYpNeT1hOYdxJYFwAz2NTwZnQBJtYw/tAAG09/qWmnpygor2VSvnZkfoD3+CKv/i3hzUeWDAzS
1KnYaXSq1q0vCTfhUDUFV4eVoQzJaO1l7YfiS7s20Z1Qac9tuhpVzjlbdQQWGNHRkcLzTmKB9GmT
MET56H90ONBjdfgx+Yy249ikBoKIyt9kSvR4bk0AOowZ5tPQE+o0bNNSnGUrYeEhh9ivUx87jOGQ
6UklZ70Dy++Ybc+wwnqQPdgpNuGl88kUtyOGu82BdPWza4hjnZZb0rcXkxgrkNFXoOnYpKp3DCVC
ZQu0l5bmKLXAnIl1y3As7FgNzjiLXxSF2bbV+Mldmp5q4F4zl37HLM/x+MbeLTRYLbsDCgWE/nCx
QsQ93E18x08xKpr0g+1EbKqUMzVmldQ6MoOil7pOrq4e0+7un8ayePXAFixSdBhZpp2jTGczW0+9
fsu+Nh4HB3xbPK9l81aGFCc9UEx6vJg4FeyDU1Rwz++X92ITCWqwLN9KVv9hBuwfaknhV+VrghwC
b6t/QrRYIXOe2rmzYrBWEBn2mtLNiFsFf6NwrATy4CDCyUopNfjQqozeOJZ5/TpU+HUkbNm46p57
OX6in7aGlmKp206JflSzWXQYK/BnHCo//tFIrkLDYC9kFxhMya88NKwzEmxNmWmbYn+DGGYEUKQn
0/I/qo8kk5lsSBSM9taXgg+vt46BFi/1enxWVFKeGqKY1Dc5NFeQ959rW9p6kr0tmvQ3XvyzZgGb
pFNXALEFQxN9EN/OmNNvD7usZhHoAm0bh+U8V6RliOx+1hnDhXYDpNR430JIb9z0Wqr6mfvh1fas
TYNhLbYI3xxZ0+TsHXrqrOScBp6XzsK6eAU2EaxJM/n4mQCNNQNxV5e2Q6SeE07sWJZIh8ZmRXWh
ni1dkI/GvHU2Nm+m9Vy8KKm9STJKji7pyBF/RGBGwVeMhx/y67y3jE0MOrAc8tdw7J710jz2jPkr
lzq9t1ClhFp20qgk4ag9mzQUCogB08GoaYT2EmluWMjnfVjm7OWMJQzZ61ilV73RnCAzuYlwiSM7
zTLps605e4c+3uNrmOOZnRdmcKhDjPathFA3CD7o8iYa9Yqpdc+t/ymaEjtExWKsdeLmJt3OVapN
C5ObxpmPurUoZobGfc1Q2r10Gwb9mHXZtYVEi44cmJhYv3slXJhYdwpaERZ6vizD2uSKzXTKZqr3
McE5QpvbZW/gVCNK+L/YO5Pluo10675KvQAcmQAyAUxP37AVe04QpEih73s8/b8g21WSosqOmvxx
I+6dOCxTJs85BBJfs/faZeVclZY+kjl4j9Zsvzy+I7+9tCN1GHLzljOeesDlxDR6drDdRgXFjcwY
3Aq+VRTkN1OI+gK6nh4yoCSLOWkMpifKYe5JTdJq1zyPlfWRi4B1GpFDFsFPfe58QbqCZpCg157o
XbZCape3HSs0gp24AvJKHZTBC1XuclDbEahA5ogrm/kOkywaLLnl0r+GYZ8A1yJaI9b3OkZyQBqQ
Q/EEZbGB9xjMCbT6sckOTZzsFXqYm74/RAE4xqREumrMuUCKgfvAY6rTc29i/x6ARpsL0lgmn/+3
WP7LxbJUrHVZvf/FYrn5rOu39sfF8vf/6ffFsqHN38hAkUJI18Ow57n2n6vl5UumLU3bE65ts9VV
+p/LZal/c03LcYQyMTtCD2Xj+8dymS9px3Y1lDuHaZuS/91yWf+8W1bKZUvtWaa2HM+xHOGZP++W
G02q9wyqd9P79TXbNpBU6POLaG+QQ2yVLcAkUHIc2dUsyLd5bCXmZpfCJ+Qhm0Jqu0a0VKRyZ04T
kPRwW05Ptucd6qG5zpip2+jMG6xJQ9Wcy2DaWPhplPk+M43rnebIkOiSxMMNUtyrvsbVTBKTY9eM
TXuSRpEqTuh0d24+faSq3jextZMN069GnXBTYFDJDpF+ad1wVbvNEboDGs9l4tKdmQmfmhmvRceD
F3/timMlQZ8tRnVpZsMNSMptinfMNc++G3zJ44BYkeBbiRHXYPhvTsEz4EvCBYBWOivDOJuqP088
u42+PbaaUSXKQRgDFL7TbJ90OV9V1PBWfD3ReY6Nvw0XNGdVADE9iKE+h/YlLeuGrcyarfJJYGuV
g7Vj2j7ECzB6uOrJ6LRQb/Y9tov5IzOSTYm3omZYPzPujIpwK0V2ETbD1dg4D0lmPEUDmfBduxrz
9JYI4jtvNO7Z7T2EbrAvUd1FtnON0WbLIPlgJBYtzfC1jsmX5GlrIyp2YHjYzjc3Y04R8C6q+DZK
k1dFJ+mbuob2/mxReXTkmJCgtiHu7doYvS81c9aKQCE3q9/MPLtFX3+Vu0zRmna97CEaz9tjl/gy
1rB5yyx6MQwWIlXz6IQGCS7kDdPKmO5w93/H098cTxwMf3U81cXXrz+JXqTi//jjbBK/eZ5rCo+j
xBLIX5T9T92LIZ3f+A/CEkJ5LieY+pfyxVK/YXmxXaAsqF68Rd7y5+GEjsbRypICnqbtcLj8d4eT
cl1On38pX5R2l4mnx3lnSr4xYpqfT6cyborK8KrP2R7ShMqwhIrkz85mTtlWRNvUMrnviQLove6r
BNwi5EqUWNgZhoaNz3gCrHUgvwAlsiXRC7Krz73ZS+iUXte7dwnPeEOvnLH2/OvQTvyMqC9A8Lio
7CVTFYdH/CjI9c0on5U5YadtGI8cS4GBbsHGBAOJy3OCcrfScCXR8VOCbjIhcWrZcpZocAaoE0Tm
6am6zJMQYkvdDK3GddqqGTadhGHlb2DoBDM4JyfW6jM2SgUWrqzT9kE0AbDYVaDt4Myc2d3DlkyO
Pgd2sAr43V0PeciKIwDcWSSQ8/GtBJ9ZpaBBZSJub8gvcLCx5dZ9FY0M5QEgsX9vjenScDtjp8ME
P2POee16rHGKLugOcEwG1sBqWsUjs7igVuV5buRwsBgErj1HmIyzDbjC6O7TncAaihkfebkR2tYW
ZHq3r4UY9iKOvQ1oq+YRFsYSOWei6p4a59w48KIsX7LBVk11zW/L2Eo34zEyZ2FyV5KqtS9yweTQ
JAEKnMuQMEvvFCEUDKixli2jOQcMANm212Cr8xfsoRXBR70FkCt1SVXrNUK7wOyvwD0BI+xaeShZ
lMFGDVCJGqm3TeUIZslS8w1HYXR0hqKj8jZRIUeuxTgccMiqaTIPJPFSVKEvHo+U3WTfhbJ8HT1t
byMdF1de4uAchYKTnKxlqS6JgDxmFv1E05JShFKafrTRZbqBw+9uwbZ157gtrXtHiRIsXyjvQG/h
jYnDuNo3AxZFYcXTI/ab+jhjuAdLxgTEHotT71GQIptQ9qat47x7c3mvu0nn4nmcmx7ERzqW5gfy
ZPFJwREYpEtgZdy4M3lBeBYzHd3XQ9njxXAqbdxXuH3yG3jByfQFKzMpSSoSQJ0L5YZnO6jqY4DR
LVgZjaLji4faDC6rLIxu7JTQtAu4Ao6/TYc2Pns6dcCpZKWj0Ogb0R05qbBejVyZL4pb6KV09HwW
fOl6suhzmVX3xfsUuFmEt5bMo1XqJShtvAo4px8l87eBXFsGGNoacqhxDXA4grMnscl0Cika0xaP
Zkgn8qWOovJBDSFuAgAqZjpeu1GewLLnFMAHZOBgA9Fvuz5jJiv09dZXvY624P1zdzfzaTwxTIPW
5Gs/uBuruAe9N4m+h/1usVRsE2wqEDrmYp/MxGSsioC1lNKknrpeiaYpMbiDVqXbD/O6nxwL9OjA
1HuFwb55YGY5vzKhRS4n7bEDuDQQlXMdja1JcHdlOdMr8aDOWyLVKULHwHyunU7FOINgipmqdbSZ
pCib9LsCiQqLEtEQo95tPLPJiicMQdWqhe0Asxezauu29xRw+cZsfYBmZGmuulBfh4V6GqS4z4fx
tZU4KoMZ+ILLsQ+Io7QYZBXqleuXRhGdUaiCb9kgXknllKw9vfzEDxhXTV3M20IZct9XYEH6GK0L
/PdgG+X1vMZX8nUysyW3ZGbqHrr+o9HLcW/0U3bQ3IEDY7011sCrxMgdQgqWDBcfQsnWlr5D7qsH
YANhTpbEX3Qryy+K/ueerTsL6V76H0lguYx0p+kTWMkHiHT8ZBMNXeBkB9qlYE2QNL8af/yQLWsg
LxyynVcTCReLwDzRPKa31eAHhwTa3yhnDW8yuY9mfORD7pZvjogwhKZ5dh338BeZY11OjgSG5N0L
x90mvYt9GlNi5OXbBPkmEy+577CqrJtUHwqED7CYmKWHoIuMIXhzDcBJUcmZ14/nziZigjECgWp0
2Pi8Ybcb8aEp7BOY7kczdg6D6T+S1nHqemaKk/lpDQywjQ5keogkic8c4tyFF1oH2FRfmXRfGLY8
TaXc+bPGRTTT++flc5i7hy5FBIM3eN5r4ngP5AgZHzWJMEuwIT9TIcPy1AlD4coUapM2DHFzUK/I
jaRoMN23F7ZB6kks4bPDyu2LrQlZwVEM17mSuGyvCiIlgbg8501GtCq+t7eZteg+D2M0UT5BdquY
YTJTKh4SNsoJrP6k3ewGGNK+K+5IkSTFFpjRTTahHNIilavejI8wpJdK12kvCEy5VuwPBOGri3Wx
q/s94rk7KP0xAM1x4/rtNkq1RPyWfDHLaZvH4hOu1PRoRXGFCjUEZlBV7FF9t94HZeXvrJGAz2jO
i7s48yKydpaJMVdqLZuTAddirRm1vE+T++YsH/2EOXKV9HnxnGPCJ3lX6WIGGhzlxxAXDpY1lolu
En5NE89B1lRGiiO/JEgKC/LO0eN7mMxkgEE1ywEVm3I2V6JQ1747ADUpiRIxw2alSG9P8vwhXuJk
pa3WGeh++ojCv24nmY27Sibxc9lDswuRnvdzvvGqpxhKv4j0hgiXFZPYbS2zvfDwFtn6CmAaO2x9
tLLPuPdWtV7gERXG1fQiccyntL4knv0qyr9i9Vxp41vvXgXyecGRBD7KfTTrXlkyJMWEKMOjp0L6
Ov0aoBcI84HkJZZT1XhpIppKwwe/fqNRKJrnKskuAmQU1C8woBb6Fm2MXH4vto0WEzIFPDYPnkKn
FmdTDkrN3E8GjAjTB/dUbhPWj+yySehc0lK6x06FbwUTqaYYXwwqsjjJj2Yx3w8Ls2oyHpPRXI+k
fQZGv7OcqyjDiVvjpxrVxh+mk1eaW6s901lvciDrKRozc3girAMvqPFiFNZ+CJk9A9ela1/nQ39R
pW9E4a5xfT/E+bSL6/leIli2XXkaBqCuzqMRf2iHHFPySfrhvjCsF69uLqrkJUFG3UJxiQ0+LE08
X7CHWENeBFgiN90mbXSj6gD1EuBZS6/LhhCmKP2S0SfpTt06yIJRnqN/KTZaFNssCXYeyDlV8VbL
mk15J/mUhAHNKJ9QPjBeaqxDIazKWRe1Ypo2FkF8KiomWq1nH0p9nlHbTf5pZHPLsoXooHiVEzwe
6st+ONs6fuqJB7XKasLugau1BcSn56cZnSqLbRTPwUXbVgeeAWsUplvUGWuzH5j+ZWx036YhuZwB
sdhkndfifR7TbVocSePZLDLmUGJ98EuwoBDWgeWta2/+VAM40jC8cWdSh3hkNmuquopZ1WeMt2ns
g0sjSc6c6WgvytvGgQhc4ZDUjmQqrMnplNhI29ehfRyJlhQLbn8J37uhIoV0woWPB0NWNquh+k0n
T3DsjrI7lAzPFfcyjF+Z9jcY6dc80De2c9OziaQzbtnJId/dmEm0rSIHbKiFOupBUjRg194qm6Tq
4tlB+Tp6ry48074mbqN6mNHE2h2Y6UeeEUjhxdaf+3NYXibd65wyRqbMbTsKAKy9sevDqLj2kLd5
LL8KbW+sEm1bZ9xCEeSGv2pQT/gOShpyMCDsBgg+edXnEpkabK5VCr2tAiVuRoRsf1jf7VWITpo7
Edt4fQwiu2+MEPkv8N1kOpmyuvXaqwT5xkAEIBzc3GN7qS4jUMpj5j3OLKbVY4g+Q5gj6cj4xBGT
BsK6IjawVKg1q0MDQmWEpWIQpOaOdDwTaQzkvbhobnHOUSXDMNLmdjFRpSmKAjYvVsCiAGZWM/cX
/kSyzoSiHPlVsJxzNg4pBF2nXr4VFsld3LlY6+L5ujK+OdJdlSQ9QmHCYrcULNMhiPAXaWKUTEyc
iItgf4IV4hHCVnNcIY1AkPOeBHg+hwvlDBvd3iKl2MvgrPpHZq6rJZROKVZmYK45lw94xFei/RjY
Yvs2BoeHhPGNZErOdmGF9I8pCOPU+NrkaiYsYzu6ATXU5UBam4oyQgacLzaP7SFxuR0RhGUuUUNg
lyNEEMGbmDk6NDvb8CuXCVoYhQT+2mQxrXnx2n3wQTegIlwtzB2Zf1QV8t/KX5fB0zBbqG8LfE+w
g+HWhTlasMjeerW7CuMvxpLci5gYX/fKzx/y8sMMmk2I9Ivwm9sJLqGw7a22n8PsPA9UhcpaLzMk
l/ivmg2q4TyL/Aq9q8Ul5BtvjfECqmCdDBbGEUxxo7lh2L7JICoTrd3XXyXpCHldHku+iSguOn9a
SfdpEOnW1/eR/UFuKAUO0yjkQx2cbhvHtAnkc9btg9nfdCyFupJfXOq8GxaGyojrPcC5AAE7M298
QRliW0djImeNS9Amp1Y7BukLL4WLNvTJy/DMkUAVc4QEA6KtyIIQHbXsg71dh+iFn7fyXLYMsB6c
hvByFn2K1+M4T7bvPebtq8j984hXl+WfATMs4kP1U0ZWXxpifjvnffI+tffaIdV1E2I4x4+apYap
j6K6jiFpB2OIjCJfm0jp0L1RxgAT7MZd6Mrrwf9qel8p2Qx2aHXpxLsyvC8DaR806TamkBel3vh+
/zVYZITsBDoKlrrI126Ncvzace4HeLN59N74r3l1Pbc3bYjaVay9nICddLxzUY0CIbjP/OFxudJB
32x8hp45SovvGzG7uHTpxMrGIfiYPGcXLSX7EPGcF49xwrQ2BKnbjONtarVqo9G0AGCxTMpv5THR
KL+4nfrWkqiOXIxnVlN1lyEN/yodaqJKRTS/Ks/aOxOO/bYlS6fg461oYI9kUTPfTRtvQ44uaSY2
UVq9xzyYxizYNg43RDGEX0eGoMRo8CroLN2Dl3Q3mjFq4lkbLDxwu7orvFTpPiR8a50qmwlv7+rH
BXJ8X8EBuEh6gXsRo9CDJIL1ra0JkapZqoQNsKaxoxZdY9ugNp5GHs+5+ehm3qVQpD/iGbzm6D67
KCnTOCENK/degp5QZtTxdyVI1EPic9c3AuSgY+AR7xrqmHgYr81svg2tUH4x/AiHRDp+xDYTp25Q
1r3vJeOFEYMytUV5SH1xFaII22lBaBj7PJzbE/I80FsrkrqRyVQPIOWuei/b4rN8dEt1ii2J17TR
Tx27O2Mi1syz+zcb/qVrjs1KiBaMAsrupj16CU9psGoFynWWXtwk2fwZ9T3DaIWJG8MZXCzaLIbS
ZraqyROmIBw7aF54NxLTe53mmVjcFM2bN9zpwsl2VlODelDeUwDv3FcTGggV7cpKfRXN9NyJgFvD
v/Zyqo4JZQhEw4miMJ18cl3t6jls5WfoEOURt4T2zD4/VnvNJ4OkfeyK2zkCAEwrO636gjlDkqPl
MGBarW3bulGu9VSOoIoLnzNIy2/5gPKQ39yWpvLOrG2EHW/kwpNB29v1xkKEe6p9PP9Nt4EAdgfn
/8VL45cKAMSL10FzpaCFLDY7bXsV4EpgeQ79HKxzOnbgWqjnBhcJa0P5yGi7rK+EoIiOC5K0ZZch
Dq0cnFRkuRZYDBB5diDR4skmVys36m1XZPNmjtxwvczgyO5oyk2e4gqnxQFaj60c3xnjI5LoW4LP
MefE6cm01L5KaTLMEelUD0wvMXdCcnHZI7nRKszQKbXZeMBmSiybF76wE7QvMIFUO+zo1lNUL1Zx
NfZ04Zm6yRPxZPZ1ffZrK1jcH/Umj1W9ycyOX3hZ2i+dG8+XuMkWuNqOWhZbgY9tnkhQxjCVyucb
D4h6RwW1Z1jwjdmUt0ZcfbBTo9hptwr3TNeyhTKcRwdXdLcTOMmjYMuEyyortrwB65y2obefNGIH
A8f/mpsfbcDS3IoOz6E3leTq2fZKNv3RLWwE3l00rEkdoHrs5hJzIstPGH1vOOvlh4j8Ld7kcyIj
rirmb4RJLL3y8sSNZso8btakk3sUAXsP+FbG4tJCuwaTfLm8N1EGE7+CLh701dFB7EJ26SHXy/jT
INGoVAD0CKOJWNxGc/eSE51deNnBrIAY95TNNXlwGDamfnrNsQ8zIPXBaIRVue9bfz/To+T1sDdU
szYQkmckvGa9/9rbYr5xcmxP6XguwjsSpzeG+BggVoZoRaQDD74J8dO8mDxRneQhcy+t5IEQ5o4i
GvjcW9yZB+I1blEUHTSH8M6YmSgm4d7PQEPI4NmzvTZcJ71+SBq5xXWKvqMjFaVHg4vHL6aBC5p3
s2PJNlqiP+Z2e5PM1h1JdLXx/Sl6mzEjKzky8VdtB18SfjFe+NgKIqBa+C02VjYfij4dKGGrM0Zp
YsiKKyd1MKBVJzMm4DeLdkEQbLUZE2WOjrINNkxe6UGGK65Fi8gEl4bfaRCmmVX2CnmEi7tdGCfV
xsnyceuLkYSOkoIgifob1jzbKsOwXTCy1RkDoJkbhjJjHl5tOyIAhXD5KLrtlTgzw1oMqeNdEU0n
GViPy+8gNukTLXlRi3NcMymA4GOVPpKM8ipBQRnEm3EB0RJLvS0MuQEyfEh58gYcc/UYibMsg3Mu
zH03EItg7cCvUt7IbyWQo6mOe2Dow85H5kRnVlwUrXMzWsggkvhCu2S7eUvVR6mssVYm+MJm4sX9
hrhcE3UWQ7yZoBdEumtJeFgn9BYvzKqg4MkaatIgWHsToShwc1axA/60BX2AcS3zCrwn9L4lIzan
vfZliJI/eyfNeM2gYeNSWjl62/Kxx7gXC4SXHWLhCs3ITqbZ3ewPG4MR1dpTRAz1GPCgZ/AOojQU
BwKu1Ro8y3wcA/3qIJiFfYLREv+OqzYNjRCeyS0+w6OXpcR+2TtERCQh1UhSWjil95D878set2YP
+DmRwNfSVTgX5IYg7ptRWSR1cB1N4WGZwZYVwYloolYk2POoBIkL1uy+j9FOxjEV8hRUr0uYFznl
mmCicO8GAyHNzjjUOAVt8GencraJCJZlSeJ6V5MJg9DPckoEUuiX9VMcgOWi9WWeI/kdoD2BN8Ga
w4CpGQMLRH6aODXKbycYlmPQMdkwkMAeuzaRzYUIRhBskArTXZ8FzlcxO/IJ+rsGvjqUU6WuiG3l
JGiMPuklsnbZZtftEI8JfddkI8KLvcygxfSGMQNS3xXBzo01KWAzupjozZzDBMehYq/sNGRFcfSm
vKDZxNe4PDf4RFkk7AYvnqz9yLompqtSDhOWknQF3gPoFpcTKszIqT1wTpbMD8q8DvqjZrNFtxS0
tvEeI5gfeJBwxdxq6dELEQMwwvwsiiCqYNwsSPgh5lhc+Z3yky8YhmoG5Rmqb0zLkxqMVwsOKcjS
EQMBTdqM8JUHc11FjbzsfcOCZMi0nbexLpqmbq190PmzfedVU4ZZuA8NaIHC1Z7/VBuD6C46t0/t
e6xBoiiXsCJBd6rmtIFi7VLI5z18bDCR+Wb0Z6s7uWICENW6OWrwlOxp78awHcqrH7aZN7/vAX+y
xgsWlD/uBx2TN29bcE8sDfHKslBr/OiMD4yS8qQP3qCHJNPeZh2OoaWMMIv7Re2F18pAJvhhNwmA
4Sirxow1EiNXPllrZWcsw+DoFLZPIiGuWCs6x3zAZO9NQNnpkalD/Bu/ggyQrOyEKxcgoOyI1+WO
VyR4rUZDNvVtaahJjo9alyzrNvVAVsxd1LLA8a6KbEhscRbmYGLErpoKFZ6zjpIgxRs1VfgrasYU
boc5jAADgrXWbeTnxNRu+inoYjaefqCjfIecirrDN60WAZlbqJYWDyOVnSxgJP0Re930QW4TekaC
vhyga70cWvMjYCeYX+W8opl6vzWYt65YCGLLbYWwF/FvmpOuNvql2d37A/3VqY0VyFxmoF2g1kNI
IfRudHYCVkS3juvRdoTeMHzYIAgRP81xDu4SXFEe3NV2578mfRt5yHzRd34AiyySdG97QU24leQg
qz4igIxMiny3nGDiDtg/HU5yq7xUtWSTm9tDgE5kcD3Gz1HsMHbjvt1pw/XeS8Ksio1piAiYp9HI
UN+xQuBQNSqwq0eCAx3CO0hPirFtGmp4q4OYoqXtwhr1KQw3Yn89dDAoZfmuM7PKKBf39JEDSUeB
Y4U3GX5ykqxs4HLbGUNixeCvwxO40l2rdyYx4kGLuBscMqMuwfNTBaOFpbvqjOyb31v4/3CNdpP5
vgyGm+e6nxmz67YkQe3/o9LhfyLAQyAi+M9Chrs32Bj/uImQWn3+4y3/+MdlVHWf6S8QkOV7/CFt
UPq3RVVlubhokA9ogerhd6KHwZfAdXDKop1S37EdfxI9kDzYfMljtAiojw3YP3UNtv6NfSySBu0K
EmzYO/43RA+kXT8fW1DdPQZQmoMDJQB3zS+iK9vorDDK+3AfFwzATWRSzhA98XORQmYXTtTS3lqz
WNUozjFYsK0Iu8tsYqBAkCt6hVrwkB+rS1E2LCY0MbJyup8NmkejbAllWcTdnajQ/LsYEyPGQ5F5
NUuIBx3q9CwVFMkBKYRkLY6K7nxERdgLquNojD+62DwCy3x0Q3Sq4E0of1wcooTGYIO89sL50ZO0
FWS93cmJvCOVYFpHVoqx8r0tSwhrwtuq+SMVjYHziEFUbznv/PTPLPHQ487plR+POQ5dhmbKNJYR
LDAMr9tKW97y0VxZdv6asLLxzQ/ci2JF6XpJKH2waVQErZIuYZjcr6PV3KX5XGyMgfSIURBtM9MC
H0gquqxHm/kbeWRMV1tgxeVj1n1QEu1EN1+ChLZWgaqe0zJ79cajAaErl/6p7XAawAE9Tb2zQ8k+
brM2eQ91+sGO8Vb5CCsYmW6HJDA2PCWgDhK6OeIvHr/RWvbq0/UFHlW8GQUmfs+4HkvrhhlVsu3d
4nWY9NUAjyEMjG9NG32EvnsPIF3vdeeciNfZzIK3nGs4buBb9xNnEEwdc02vRTxbWtHH+S4xwai+
x8FtgL50m1IqmJIOmtMgJnLmvc5o7sCZgqfTLIP6NAPcFLw7trplv4iegSUm5jJ4lSjvscYCgeOp
RF8mkkWhIDNQydG3xtdXwAm2NVE0rOvxEefpDYzOp3loIJArLguHzAiCMVTXQW+JN3MltomAlBlP
vHufQEOekAjaupkPBNsNzn8uGNL6jgVwAuLNCT1DDENeHUGrqAqSkFWsAKMksPlu6nBeOwMbFZ5O
IVP46B2XWMj2Az6kaxBKNlu3pYniYAw9xglN9Qq2keYKAcJyVWLH+FR4C2tBxRRJA4m3aB6Qnn8Q
RYtK2zXqK1+DL4itdkcMh7lm4GXq/pT602XbJMXGaZDHJaEet9MMGCQfCaPN4js2x/tpbvj7OS+V
GvwGziVuxBoaWtHLTVZ14yb3AwJe+IzzipSNi4BwQQJ00y/ay26Z9jOJPi/2gTRI3k0W+8Fo78MY
ttdY7r67meK0vAtJ940M79YLgxu8SAgt0eClg0ES5WycSmQzS5z6Tftpxd5Rch3YMn+dS0KxF/eE
ZUJnzb1Di08HcfuNQ2g8hobhcZycnVklrz+cxP+mCOOQ/bEEgzzraYoF07ORBKDRWr7+A5wI+Ulh
B50T7N2Ui2IxgkyxPqiICmtR0f/1D5Py3/00kofZv/BTeV7//NP6TmIHCNE3kDjTMlK5UbZ3b/Gx
2hVq/ejrPPSXjUiuY6e4jZLm+W9+/HIw/6BH+/3NInHSypXK5B3//OPzTFoF+igESknyTs6wuw7a
Cx/u2R6gK0fC998Fxh/PTy9cAvLIm9j99Uv4peL9/gpYTCqxPDcE8r2fX4FtsR+qlMTDjjsN8cwF
dI1jBfBgstNt4Sd/84G7y/f75R07psnTT5oCRZ/5iwIvt0RT95x/e4xoNH5Otq+T67bkJKmR/iyt
JGmB89FmwkW6Aa6DRt7mWFUrk4Qp93VqbCxw+bl47Kpo7ZIamXVnZDaPuIR3nZksm8grw7D3doK/
qUrbjTMRMDhz1C1OHeS/LiEKzCbt+L2R0SkoX6HTvivHxzohmDuhY9kCH3sdU4NVEqODqYIyHhGS
mJfZQ0e6ne+GNXzY4a1ijJcFuHWamqWCza9wGzGWZWTdrDPTv2GI4FT1c9zg5bBnq9mXnbzNyKIH
Okhw3YhKiQTlNChZCkzAhiv3PnDNRzyw95w0XqvuJwYsDCfcK2RwNP2Jc2ywpNO9k13K/o+jXdhW
uv5+RfyBVfvjDvwF7/bLH/930d6kRib6n4tFuINv2ftSIP4kyl/+p9+rQ1v85i6BTh6qd2aXQN/+
LA4t8RtCU0t6NleiqfjqPyX5hhS/AXXzOHLgxGmEs9wJf2jyDRO9/tKAQojTf5SOf3oGfvr9/Sfi
20/3nCsX6b+kalXeIrO1neUM+OFIDWwMHk3OYo1ROadoX5O4xb7UjsvPjKA6cvtI1OzZl161BegT
0OI+nvH61oXQsOq6qtwR9Kw2IVHfJG5Ep8GIr374RP94yT923ubP5/D3l+jaHseChzAXNesv53Bl
epjhTDQ0eoLDVDfK25nLpEpYhB7HNRuDJ7tctsgitZisRvrkpMXXYmyaizHR851H3vUWSlKySVvw
54HGa4PDiK2kZv8ETYgQvmH+m0eVSQX/w2H2+6v2gAUyMRIKAcEvrzokjyxwB2wFzhiSjJhWRARL
arNG5CuI58V7hhF5MxJfpUh4aExKq9gil0Sgx+Gkd+RtlbGLdIdqVyWL7U+Qfcwy4kpOMKnlpO4c
mtsMx5nIB3uDalbtHLP4Zuoyh/4S2gfbgs+gCUH6vSH83Xfyb34hv74zzMWmJD7ctjmmpfr1nQk+
zjHCX0Hj3oujgPyHwUpewSjttkzMQljbQ3wMWoAmsDj/+mKQP3tIXMkPpzHikWgqdGNcEz9fr2Xr
pHFUl9OylD0zzsBrrsib1gZhMm5noYpmoYzzdT6i1cGEskW5aHxh4boWVdX+zSdh/vyM/v5qmAS5
lot/jpvY/vXVAGGZVI98uQlKKHLD/DaE2I05B3BbtPQkEPTbC8gRSwxgFG5EruAF1o2+YD56H+vJ
fVLae48GePOm9RH5k31LB0HJOhFZ60w0T8qgDxENO9e/+ST/zWvnnsfWY3m2rXnC//xJIt9MS18N
M9vrMNtjRPV1jP5P53LFfP6CcYqJLoIyMzQzOB9jDvaNXNpjK7mC//q1fK9l/vXk53P0tKl5GY5r
SRd30PJafziFyPEi2i11nFU/tzZ9gW0DQvAy1ARAYEWZ8HnYaBE9BSzEKTa1bXK3iCQm9g7Q6yos
qZ9nowXztPyDGwu9NTyaIQbaE+WoHYcI6wt/aOvUPDuMucjowpK7ZjxJpkH5MMaN+dyg5ZWLEoLH
bX0BohW3SyHrk5GmqL8bRrNBZKanQPrGiZfHWM9o1Z1bJXeERQ0np+39KwbN6qL1rHXYB1CvFCNM
zwiHB5eVwLHyaD68ZUw+uQHLmyjx56324vj815+ntr2f3QyudE0PU8VSLRPIqpX+tZZCNzySbhbQ
QMSfKiQuoa0It0wJA05aMgpI5IH/DmupmLOTN4XvvTm2ZwunMILX5V8DSeQWHt2iPZtaQ4Na/u3X
rwTTgHgghezx/cuNnV4KwxlJLJLDRRMYf/wDUCeoke9/zvyRdN6WEMPvf6f4/hVWdT/+9e9fUXMx
XnSQT3zw6ad/fcPv//37t/rXX/v+x8GKgk3rtKiVtHM1E6M76qy5yJanxqqpqGJ1Np8y1d6pNNaX
hdu9eK0uz4FZTreMv+9y81IGR8tQ5oWR4ZMqTUpEP7bux2Ga9qPD9LEJ8qO3WEwZOZunOfL0asKl
9liSPgosZUbRYFJJRqY6GFHPqLdv5V28/KO6l0Mw71JjyjVhrSglgpBkN+aO6xbey9ckqKnkSb0B
wHFBquNjM4UgBBrXefCt+KmFhPwRh9NN1CbqXI3BC3RA7yxjzVAcFf3Rahy870Cg8OMDkJS0y/to
gkUVjkSPZwP5kgGS7z2I6/Q+Cel4+7AvPibyqcg0P4QllApGOiZLgsYJm7vZdXfSi61TgDc3QERw
Icgd3w0+nSaz9x3a9uzBhHN4CXh8goe+nkrR3/8/ss5ruXEly6JfhAh48yp6K4mUKeklQ6oqwdtE
IgF8/Szy9nT3xLzgChBVVyKBNOfsvXZJ9PHCKRWC9Jy2qGwj+wmd38qZrPg4YE5YaA/d49wXalOI
wN4VATqX9qFschOav+HDR08nnB6qQyuWLQpyrY8Qtdudq42zI+IZlhhPaD8kIYoiBwW6DGaCQawC
E6201y71ikso49fGrcaNVeAmrggs/yyd4C2dhvoau6akk88GtiGQaiNuW2dhmmRfj6489/CqUZsT
kwTh3/vKfOs84yh/9USAyqQqWWFD9/3ALYJKkhe4+iZ/6d0euWMdPGdEfJvRd5WF3ltAONW+U0Td
EWXjvVUCEA0NHyLvb6eJ7CBAQYbf3U8R56DqDHVzvp+KHhNvms5XmTjeYojtfhu7zPpNNJ1TBGJX
JnmG4zroF9WcVDe+bkEC0PTf32XOU1znxfdDUsDxpcOVBjmQLjuGiDYXzhZQTrZoHRMAq1MT5mXM
10B5KQxfLomoDXdZNYBGvJ3efyot5z8MEw50IS7BIMkPEQLrf17BB3KTRRhA9KqRHKA6xySMxvGp
uB0IbCX/0OaZrtPWeMrtOH5m91vsVSL+3F9xv44eojxPU7u6n92v3/8Nn1JaBwz78T/Xh6R61w7C
2aJzrYVgVfec2WWGKol+PCZZtW2TKfvnWt3YSMhGu6X3yUuY1bJn0hD0anaJUEzMoEOiiMByY3Zh
vvjnvFQVVAOJkHtqzXxthrpaTq6BXi4sg3VVE9cJLT2/3K/VCuUFPaRpez+9fyPtQ8LXYePYHeuS
WvF+yMm2cImqnmzW2rl2AySMGUcEs+L1fqUSCDYpNefMF1zLXRnt7HJA2Hl7/f3aVP7UpVVd7idj
EP/1HQQnTZefzHjInsYOQFZUWPMXat/fpSj8S5LZ0d6QTcLg6/gHv3dg6kzZR+XI8M3w02zFHdkj
+pqygwKhuzYjcD+GgYaJfXn+1wEuapugcxMTfYhgA+q3VrpuCfOMpAZHrKzguQ9TWlnpEHwlNiKa
dhqi546cPSaTMlzOfUyiBzAvmBjJJ5AXuXZw1e66SoJvAs78z082VLUmF3NrRQTcSYsbsC4U5YXu
sL2Mk5lVQera8xakGbbavMiPxQA03uuix86xo8fmdqjjsVypprjjsFoE0JmxLwvPXg9tSJBeJ+YX
ggx9UmT7HtRg0QRPSeOY57iNXXJM5/TKgLsDk4UxFXWp2sa50IvU5oaiUPLql9P43Lf9f5155NMj
tpmXMQSmHYhpeycAb6KtzduPbjL/9rGa4QHM5tlAwrQpMRoHa3RXDoxKgynHju1tKE3K841zjG6H
NHStbV+UH5QX7deYkroDffqq8GsszOZQjqV8zm+Hdq6cRwIvCPIIumeqp7n2yqeKtK+iq6aTU2bW
koeB1KCysc726BhL0t7CxeAgM7sfxttXxBvbG6Lc1MMn/oHk+X6ACpM8972xLTKrQcDE2f1674if
1Jw+LD0CBrMZfm8tWhRWHkcZYiny5UyeFSTt1wrzV5Ln+vF+NpPzidRxMI73U9WjP7Epge0Jr+VR
QiVBYySCgRO2J12YPsrHYUOLMvmQAvlK3SLGJX+NFqpOr5ZjhIf7wfn3V1T0ms3sJK/362baMFH+
+5tRMu7TcYKyNrXFwUDPcuhySvvUViXTfS4p0GTWjiojVCGzH85spQYEXnwlKMccbZ9ktphL/7l+
/ybiO1RFXnMti37DFrX25v6qdSCvLUuehZcHZJvHb20a/hDyCTYMKXR8yugMHoj0WHmsDa/VGFDg
9rJiQ/84uaosXiVh23wZg8qbZeKnIxV0c0gW1SgPKKmOLD6aLzcy1k0Zftg5odZOQNG+c/3kGoUU
qqMhZrPbWna2rMMxPWYEfh/nJkiPuZ7PmOnYPrMGQCyijdP9IGunWem4zOkqTO1TPlGon+wk2GZh
ihsrQPjX0Wg4tkETHu9fIYSdoVuhWmq2dt8DMdZhfPKgk6Oav30ZlPnM8psGcwOsPQuqen//+yzg
6dKc0A56uVgH7eB85EqthGMWbyxvcjIedbm8X7dYyuDRrOen3OnsR14CrbSU82GOURoqTLeYWJM3
mQ1qHxUNombf94t9U1lHa8ISg6ztFjkig5PT2wGt2wiQIZFEcBRbVvRo9kTleQfZeasxrZBWxX2J
Gi1onur8YNlT/uqUuiXAyt7EotE/IYrOKmRhUAb9W0cuwyKzjGZ/f1DbgZWPxYMVzavEiSveYTBn
bHt+hbPsn6P6Zj4p/fgEE949q9CivQ4VKWlCG8wfn7vXFMk1JKLDn6IShxJ3Rp9bfwxFNnKJE5rU
DaNn1ob7Bc0SUMjkxpcRbefT/VCVL2kk3nK8WWhd+T9yu6/uZ0Zvzy/FVK3NvkTSl8wH8tODJ3+c
g6c6qn+aEv9dTOlii1gbrCjeYKK3+WpMNV/1zgAYl/VRgMAX5Vuw62h3kNjCaeXX6uxridsVh+DC
GXS4Lxk79hKHHGiTFtxL1omn+4GOdY6YvOCRsLMMPOgYbEg/C57Bi9w8YJVaEwPYPnXRZx4n1hF9
z78O2dihiJhMsUITMC4Cm021P3cTrbrAVUuMXt3i/mCl6Mw2+BF/LC8vl/gxVbHAimquQ1G3ByOp
H2tklJvYbYct0sw1aavpQwsHAWRorU5FqOm0BMwNOlElS/OoXqej/2yEdDrI0yF3s4ZUFDXc8xAO
pwVS5IGmwBStm04+VnVmP9hVXn1advkWGX33NykUoW2Im/PG8XZ2hEQGmRhZSQ1FH0poX5kV5qi1
jXTZzyUAXb/yHiRMm/1kaiC4qv5UU4u0OTLErpor903ocnW/7sCWXTdGPG/zQSYfifmk+0s8a+Nv
LYunbAiszzTDg5KSS4s3M05XYekSj41AejsmgdonaMiPcOv8dWLbX0MrQ5abc7dxpYgORZ4X4CVD
f+uHdDwqe4Cl6XXts+NlyHXtxH41+6NuCTMPccTBNGOTm+rRPiPlk9saOtS+MUqFDb0217IuJNnO
Q7Qojah4L9z4BoTUb+haBbr/9JCjLEFwGT+DEkOWV0NGrejy/NXSvngiKb/Kobs52hLxVrs+ARDg
V1vHf8tnbOIxZInfvcQxYhoGyNER3GJQT38Cy/1JC3NEBQubUfKunejIUTmzi2eEHT1eL5IFLXLh
nu+HvrPZIqNE3pAja8ULVYCmQ1JNXqaIAFR3VHuiyqW5N6XyTHVB7+ZovoS3s/ul/xzKsHZWubaX
ecuDAClrZBLl0ImhwD8w7+aOqPi069W6693hY3SgVOZt+t0ZYcvjZstjo9vmycSCzJqODrWHtUb1
yCbv01Dm0/1kS/9mWxmKbx9q+H0USiVU+tpOJU7vxmH1wCnJr+w7QYmy+YvHc9qGa+ysFHjH/pfd
1cGPPyYXX+HJbUKsZayzYqTqA7++S4J0dcPha/Wvr+7X3MDT1/tXY0rzUfmGRIE6zCQwW+U5rJt5
W1ptvm/jscPv6XjrZhyCp0jJajlbRvqWk7AD/Is/17tFGWoHOyR8Q1qk949PnY2yuDpO3L+3WbEN
BxtmiW88IdnjcUXY80CjlxXlhPV2GteqLLO/TCEvLbPN+9iqbiWoUBw9d9bILju5Ku0Z8YMTvFCH
qvd9R7IEhr5L4VnOa6viccMy9ibC5j5WlvsNITX5jdX8w71JLLHfQJ0vwdWzXmheXRsV7u0FiLVA
Q9pzcx2QZe08f8Ii5Pf5ofWRPwE/EJR2nZ5Jz5evqS/x0NkTVD7iCWoqBP9cLzr1z3VgS//9+n9f
T6L/9+8gtc83/VCqdV4xUGjcOJRcB/HaGlRmE6qyC7ar4rVxpLedpGCRdvuuLG1jU/e4FileCmxm
str0mQ0e9nY6CkuvozKksHw7BS0AmG7C0ECYmAMgQM8vrGSj7cwyeeGY2Uw5ITJO0rHf/jmbovaF
zKr7yf3ltT1c68pWZ3X7YUxfMCiDotndX9GlaljnWUx85AgzuEu8Cxki0EPjU8H285kVkncZjaHc
zONkYB363xeUdXCO+RMBzvHyHqLcfkoZGu6nKAu9S2NjBTXbGV06wAiaZU5/DcgygT2DbO1+ej84
tXkwKKWc4VOqa4UpYj1Q113ev4mOOtkQzU6OjEO2Xj2QWHhDAY8Rkt6uxlzajV2ODzAP/7kWIQFd
etzht46foniSq357fyGBqKWVdadm7rvTxBQ+LF3lORtG2a/7N+6H1NVPgxGmR+nHDnSx7OjGbPUs
GDoXL0BqYY6kL3iCkEKM7dmBrn92sCq8A7bHEOhqa4sGNv6cRUp+RIxyV4jZ/KB0apSm8cFOsdra
jtOuzbQ0PmJwSnDsxWvMBCkQwC3vN6eFnXBIzPxXizJjO5Kot75fr8v/vi4Kq1xTh50//+/re9P7
GEsCXthI9q9kMwBHGcIB4XHJaVMS7O3m1nIsY/U6QaXczrOKFvfvZvw5hHBRobz/rA1CZWUk4S+L
X3SJHrL9rm3Mh1n75YX0GxjMnH2gR2JrfVmh7OEFShmfgh3TlWbxsPOctiOUg1zGGQfNsUy8r7Af
3HMhHfnWa9hpTpFe4tYuHl0h9yJx3/3IaPhhMyEcU3hLB8ndlyhZzAlybfomCrZWpqsXNLwXf5Sn
yZbhjtDJ+aoF+TjmSB7F2Ov5WkHAZQTnXnOY+W+tHPuY5lW76xOs023tE+JuoYqBKtet+qr+uW/f
tOdePatqWE0Uz+EU+r/xdnxNuGde1JtvltVzosNF6GTJ42iMkr512Z2jkdiGt6Qc8o8OQMDezmNr
SS27+LDynlawzoZHlVJ6hbsX4BC1oxXRmizgjRFkbyRJQLDwzXVACBaiC7tfpD6/46BLYSrBRbdd
84cMsS/Xa/ZFmMuXoVMJYqq6JZyhj38xDK79PKxeCmT9T1iIvu+XTVEOGzg0xBONTrbIVBvv8Xtz
HztoS0fMqt9JY195w9rXJGKetabxi6JYcQ1tOt9+hoHcqOZnZvt+kbl9vNHp2F3RZ1EvUY3cIUju
rk2UbeeKBVo8WojHAu29TUYGQ4LmJzZnsZJshz4zCigDeWrfSHDnhZU5VFfrmP2Igly/YWwlMEmn
/WGoMkC76DU3Q0PLcLyxUF1jHraea6SHqHeODtZfAc0YBTnjfi209xT3YD/Z7qZ7pKVvZWJESxIp
b5txx8ENaIP8wspGEfXW6MBNiwvZBoe8NGiVnQri8Ix8no9gWVosk8z40MIAX7aNe7azCZ8/C9ml
D3JvywLoGOVFghGAMixaoUA45zzx7ENiGciogIcmyjxZmeutZIrinVt2enLSRm3FqE9mF+/8tme5
POAU90Gbz7LY5cjG7KRYzAaOBRGpz0Q6BYkaxXg2/e6sNEgztqHuubcID40K6hYRYdhkZFYfPC9E
RemUIBfQX/7s4Uwi0VxUvreeRYwrOgXSb1nS3ZpB4T1qRwEmHOiH9P6hKpurlc72ccBXsOqVIQ/1
5ItNZyQsKG15YA/ngN4gOSn16nwJEaY46t5506mKyHvosxd72kBVcJ7TODuMauCNmecUxVSvilXq
+EuwqbSsbl0fjMvBjhFyCYWuPt0PwpPHTpfeMtMNJJCIBN5oZC/jobTu+hGzPP/bByLBxa5MfbXs
M1+/eqp5LTHWCrQxp9zP5KM3YNqYTaNb309v32w1ZI8523WC2l+aO5LU8QiLfRh/s/hjlIYJs2yy
APcvO93btGrna05vq+EBNbSpI2c/K/3o1R4/K82jDCp1aEoImaaSxCZOmfc4U9RZGIERb/WIOo38
aRChsBWU4T2ZxYRtfJaHMtFyU4eMQkYFN68Ocf2SFxisJTMQXTTmPQdLYGAOr55zw43Ttmx1Mq9Q
W0VrmZtgKbz5TQ1KHADhGUu8XQ4+KmwZfdjY+ybWlODM9iXJyvaM+OvR65R36fIR7IEWx9oIHHz2
TAYDTxC4urS/TH8Fo+YltjJxBLXvHWo9wPZH7P+dhf3S1VWwMyd/myb4MEva2/cStmc2/SLo+pp9
TrnSWPaOek5O8TSyZ/J63u1IYMjLWAUbyYWhNXhqG/UCat/b9zidViVpbgs3hBZcVe0hhDB0siMS
V5vpUioyZCX9oq7CgjlO0QamafHGTMHvbHRRvLXic2jH0zkcLglUzwW/rc+OI2nG3RT4b55n6FPt
N+MJwBaPJ6Pyas4pQwNRjld0cdODmJ5z1+MWHZqhPjeqe5lrAhlrbQZHNKLhpm6zeklO6d9EBwHe
OwVv2bTprzfVesBO+dLMXUBN4ce3vGnjQSvbGBWjBx1le5NL+lLUpYGPkdm5KGaQnVgwggePBFNI
Ug99T7aPQeP5DBL0D/Yzczd6xnT2pmlRkLv0lFrBYrIEOUFGER4krhg5QqgnWwG6n+bj7GcT4jcr
Ew2pOKYvsrXzm1um8PxjF1hfRHPKzVA4xi437ID3aaT2Qj55s4hzk52x0wWHSjq/qLVPBzP2PNKg
3HZZITJYpR1sbF0Rv+I0lBEDnn72cAwIQfXUUIXaW7mKHsvMayBAi3BjWJifwMXgqZqp3NQlycd2
Cc036Z5ci2VZnUr9Huel+8Cb8Aj5CfIMZPVtGgbjaZ5/18pnYefF+Q4IGnDbQP/NPWi1evDoFxqN
TVp0wRsy9a+pjpINHKdunyDcPMez7JaEEjl4C8iW8m5R5aPlMANkwntoVDEfgtL9FK3HojM32YtP
8TtKo+ZskzzQK6S63GV0ILGVhYZUrwXR8esCSakshH2deafRFqb0F1HGJiURTG66dMy22pi4w4ml
c+fVTKL9KkxZ4gWa1hFlZL2ttdUuWVCKVWfdkBAQvRhZi/2gUT5AC242jQdcgTQLAmYwK2YOxnad
Ia4tAVntEyZY0JztixyKJaSwYGvMYOhElzR7ogCACiV6F3Tp0zCI7TghvHM7z1s7XXxO84Jan2hw
NXbF8IB38FL01V/DADwWlm1CeE7w4hYULIha/mBZQfSgpq7YJQA967xaQSUTdZKT/BepB9H6N/TB
PK0MNzGWMSaaB7xF4Z6sG5v3iHcjuf0RBBDER9U0L0ZYt4QpdZ/3Kbfr/GwVOxmJOQBDqsiyNyQ5
46FKpn49BEV7ksYIeiH99L9FOM7PZHmXBcRloaobED5oL7Npn5+HUncvA0KhB30rDUeGS2CxEyWf
5ghGzh+5/3RpmMzpLurLiszVgY9fmDK7tCDmVqQx/iZ7oD3HpgvmAt8pnZplrTA9AbjGpuogDaSC
ZgL3NN8Q9Pr4u5iOG9W4mzK17c2cRdG1TjyKwpL4DRPsFDezqZcOm+oN7hhrYyd8fNIaWUML+Vka
qJhhsFK6CcSr6cbxDuoVlKgWjIgMP4xbBwNLfEI1glLUBLmihHfR0yTe2KLoj/aMLt0yA2PDpkg+
dB2rP9EV3ZoNxqLRgYdOZYCgIKFxobgYaDVPAsw9Fm+ibR4pLHMTsx7ZEkphEM/kPdwr7GR7Ao0h
2edpCL+bicakaOCcEdD1Oy+sL0RqP0yIzgsyfkQKaHzQE8Qk1wMET4HsYDebb6pN6oo6gpDalu4K
9BcDHAgNek7dU0qy+iZ0odqTX7nrZ4gRdl4663pkfW32cJEFCz7FT6/aYLYWiLMAkLso99POa559
33uls7QJyLEXrDKQ8hyAtBeAdsiqixM1Yga3H5MxiY9tCC+7tsGmZOowdng5qZom+1apnewbH8AS
LFU7RrZVCQVcLeyh3pgmKFpQpyubtvg5Rc+6InN0WIZd3uOmKBDaNQ2zSUWIKXmkY6eGy/1ew43e
rONyCpejBdnHGkL7kti5fen7eOHOEakftXwVBbTmxLVWMmwp0uSYIyJ5i6nLz0me6uUEu+4D9s0x
7POnWk/EnrSu2Im8z97SKtqMXbZ0IAQ+MVeCUkUbs6Yrg1M4ZHRkSse2EUW/yllCaldOf8Yekm9o
7g8Pc4yZtL1BbmlkPgCou6jWSa5CrtsxSM4TDE2sy6cx7cgH623j2vapsbKHclx5GDksAmY0ywvu
KyjsJMi0B26IcJU0ebqNPT8/9wRQbM2CGkBHvxD9xAUW3PgsiZDzA5i7GLpwsTZ2vYqzSnxRkyjb
2PvU9ZkVCjmvgSdfE1eg/O/YUnij6k6BsL/7ceMPGVknGK/J3qygmngvAvUg6LLwXRFfY/ZmRCK5
X65yiXWbWCnNXVmonSi78D0ojKMJe5C2pJlc7GEnvIjWWkJh2p3jHe+19TxoxEyDa9V/dBVD53Fy
BkqYADED4SM7COtg5slOmAWPDKyNtu4v8CLWvdvppad9ynTOGL2jQfhqkACcptBFe+nkYiuRZi/C
YoRUQQGgyEf+4VYebVc4xDokdLMNK1sFTeQvvc7FZ22FxcuEptqcPdbv7nwDKIQLmZLkypZrRxW9
4QNX9bdjWzVxdB6qTnM8Mri8hnYmFlR4PtVYdcuxPmhF5WwcgfgL2hbgtBZp3Tf70LDTVYLpnFTg
v3SMjYUX5tFqZvpfJ1FxQAMXgZbBYARB9Oa/z9d0Rh9n4hXGgDjxilA9ZtcMA0vB3NVnlEW6cZUU
jNx5kZEc4Q9vlaaHXw30s71Sb2YDYmWjAvnV+vq9jNr2t0vZRg7tGurZiza7v0VbRGtcgeE+IWQW
Mg0YnihG50Yk68fg0o6PpnpldJbzjEoNXDKwARnH4x6va4CHfXjOOjs/zAxXMDfYN2FIybyh+sCw
Cd2N8SOqRHktMnaCQ9QbUOJvLqPwb1WNS0AJ2ZPDwr5sAf+bfhUuDN4xVreAWBAtkOIUL+Lk0lph
ejGl27GuNdyFye8F5b146rWc9tLM1hWVx3Uy4HkwJnNnYMCiYpOfCpLSUeTmb/5Ew9FBA37jBmIV
HeFpQz+E2FWNFhZ+0BgKXtJr08errq2NEykoiQHcMWcfvpzjfFkP2Ywv1wZcNl6q2XY3VpUYzFMU
CvqZdYp0agNCF5cK5xcKTGNpjjhxdRE5W+F5QBTKIjmb3m+n+mvaOHOAIkKISIsfj0ymDID80dL4
uhVpt+swpJKHLNn/Zn5LnLpkmx1U647FMa4yfzPMcDZyxStzlw8scDQpBgZEUp1YxRp0/S+isjfM
nMHWqaCl+EZJ7mhcfxaoBRbD2AIVlewDAI6aG3XbPFfA+yU2qHXNU7QkwWzhqVrQhAcv0pCUUTaV
3tUCL2zMo+941i9CcChcwU/yenUw0zdpBPEjybDMhKFxInE42agRpCDa1xPgXfeY9Eqxj6vTbaaX
SV27O5NgG5s5Zjv7+lwj52WD0W7oJ0H7qfWqLwUuppGOFdYfk+glSgOY4ahZt01/8jQIFLak2d5p
9FrHQXYwiopfKr1YMn6XlvVeRz6i13reQkaFgklzKO+t98Ecbj61Zro2oPtZABMwRIOSgdLVJ/wX
sOrQCy4DX/1BZQusUCYZiscCc5if7iRZ1weYURfVR8RzZP22YZn4ayacFMhnqm80DN8kM5cRPUWR
8l5xl27oYXWLzIk/8ZZpEq75O6J4IcdIL2ze6zmJIkCetEWHAe9GRj0GZCL1HUuv4tCLlzjQUGUa
r07FOivo9HbKW7hPPtbjyBPfwEHr1SjylVXNb249qEU4+y8j6sm1X8gPQS2bYmvzaXUdQxsbgXFo
SSKD4YBNBuCLjNNzQY4Jtz7LSZ8NvBgzVAmaTVzBos4cYSekn/Xokz5GfPci6NHb0m1m4+IW5moy
gIEMpvEHrjiLLx9TlIJQy74/3lX4e0kuVvneNSDl5ODmMCetI2lRMZtHFHO0owaK5Q9D5V0n39gS
ZzXuLT8QeC6bA1vKftGO7hrqQ3OBgH8Jo/ZNw+pfKvGD2Pml6Mejg9KYCCa6+rNlb49BgQOG3+Wl
ZDpJw+GGTbDJBQPMWzrlcXJi5hdKebViwZ/3xiOu5UOHc+yqoetB3YTzHmlUshH+4ghrug4INgxM
eJhh2K9I+3kJzHaLE5kmOeBdM1r6k/08dF+tcD8GoNxLqdWeHWwMn9K+iSUrx2NwRH3J0DQdGlP8
IRz9dzumP3H0LSzQToUIr3ZapyeoGZcu8MBMFK2z6LDr86+RggEM7VdCV/gh4ulZTDJehK0JSM20
EyKofMg1sRnvYKYu0qHvHrTT2LtcUPiwKur8Zplti9SQ14Zt79HZT07J8gTDwi4cTD7poP5uXXqC
BMLBOHDzi/YLOBrQMsYegKqnvFXpdi+UFV/JF0FDH6VrXJr5ZlD9xDrng21U+2D6FiV91kQPOQ7s
kizHVT7loGrsaHifsqMne9xvwiFdCNH20h3HL9YR82IOfbFQxMIaZmfTA2bGHH7ymEg6N3aeM92b
BNRRLPCNc1nM9l4ykjzCdwRC0wlQKzt2YdQ1BhxNtLZX1VgD4NwYGZ+/W2PCpCWga+M5ZLY6lwqb
59ygWlMm/TJsotE6ScpsWXWZXIaqRiHW29OSGDl3gXOiXXr+iOCmfComcFkeeP2lc+76HyttQD2E
s6JMtBHqQ0qjXeZ5lBy5C/NFNiTvbF1JHdewUtE2kBEyb1NJDHce6de67ua9auejTWVedFSA6tjw
9hGUyoPF9m/hYzW0Amku7ZoFFtsSfFjoWS1qBWSONw91B/K8TsU+wL4b+OaVMuYv0BmULpvgpfJ5
QxAb0JZWe4Z72lc8/qwlR2odURvvhgI1gxW7b5VS5A8bMAh8JS/GlJ6d2+6TMDeUmsOj9HrsoTF2
Vl/UeyvbVrPzDjOuopJGsZSAdAsLboSyHyld/lAgfiOhoqShMOTZUk7Vu+hOWIZBPQdRsq8g3UDk
tKqdzG7JiLORc0PPp87LmmPC0mXQ1uNgaVCwHnvDlJRvTBxCTmDGiW1d9dOO0gsTYcj6jspOcUQZ
wMpX+eeK9POwCp7LwtWPNQL3kfi9xVgD+DDzYJF4xtcww+Dk2dziEmGTR0HAy/AtB3NKHLLrsJXw
j+GcbBGcCF08xkrX7OV3GSPCgY1bsPBsRniGgzN5FOgla4dqYESJ132c5yE6+IN4MS1vB4aHv82S
Jn0+9Oza4/Oy4Vh6wbSnPFi4wXgoSxD4CSVIRerWXM0sHiDlPFjdtxWqVRKgjxdRXy2ZJp04eW0h
NYH0LYbbNuDH1BOje5ril6ix/rnRUnYOzLf+sc1BwCLE34D62nkotTe+pBgZjjQUx/qR0RXhdUEJ
QKTNY11dYcKwhjAtcxdEu7AJwFPwqDxYRv9LpPNhChEZhZVGQpJyDxAteOjbiOEj9G5OT5zXI+ZD
pwQfqbrOW5ZQ+h7S6QkXTL2o6f2TDxgtuxy6YFuCFE/hPipnS8In29VpdN+hxhls/ux9Rv4q22w4
djQAwJf4+WqMkn6LgvkpT/JhLctxXLocQcrA+ekGgmaVedulwCxfDDNGA+TKD+VIrRBIb0qpHYxT
x/82jU5db1rLTMgt0JEV/z31bertXZ54Grf9wWfzYLnRk0FBaj8bJruuWuyYI5tFmIa/qpbmEA80
/Z6wfGQbT6xjkWxLpCCJYEExJuGwUwj6Utv6TqtH+PjpTqvgEGUn5FPVwkukz57W2JYIO5dJTtWR
4JVXsmxtppPjuKlo9iUTWSyo9eGeYHVZUm95hGPMcsFEopRG5YkiBPRLSXyzSz5oGXs/nfaeocbZ
RA99Qb3n+ZjHXSwtPFXyaprDpfOQ9PYJW7/GHVcGS0Qyrn6sxAa1B3m0bcwfEPYxNHFvf/uTaKSt
CD5cMj38qePiSInzVLbRcSD3i7I7sq+5fCnt7jthdmRFFR5vuQo3AhwsUoA7c1cuiZL7SYaWm6Tv
sGcBCK07BLEzKbzTLcnJCg6lhjs5IoNYSpFC92v3LQHgeZohGlLfWEt++HQ3o+p7WgcMxppRts1d
wZI6NR/s291Xos1+IEzCE2nyEAceLEh//mgIGNsYYXHeQHyxlq4Ivl0FqUmIPSu9MNsCHiFGJXvj
mf+VFzWCCaEfq/6vV4hd0Uf9RuNxechU+klzke6jHW3I7aCcFruw4Z1hRbrzxJpVsPq6X7sflGWs
sWl0yylMPpx2WApmsn0TIsKanzPEV7vGCaDuKbLo87b09iBM3L2RazBKolOrIMIQP0J5WTFydgp8
mApHzC+Gg/iTOyZLHGMh4N8vWmMzAXHGxTeIPStrse+SLCRBq8FjGNkZfE4mFOrXt36Q3nV956/G
xvtrjSUluYSmBLPtlFEoBK0fHfoenD37dmYYWFuSSnkPw+mBEEJmB1U7+7QZwfO5NkTBfGCVlLWr
jiY1JfwGMbunNfHgTradHPx2jmHF0BNwcriYFZ7t2wH5Y06Htbr5aOpoaStWEmNa9k80yxeIfr5h
68hzXFMfsQmWwx3EHhS23/PQHDBGDRfTMprV6E3BynZkS/gbP8ta794Q27glTgdDmdSM/4eoM1mO
FMnW8BNhhjOzDYh5UEihKWuDpaRM5hncgae/H9mLu+iwUmWXUqEA/Jx/zKyPpNMfXU3DJVSBf81Z
dJwCmCCfx8e/l7hFiqjHa587BPAytvLhodtE54dBhY5FPAeoMXbemGpPpZtcDDUWsABzhzpLtzdD
Rn6tUtHH4qXU+KWpj0CTxiNzNl5riHo+S+vLo4H9OBasPUanP/17IR+Fo9ym9Ay858P3EnT4ziRP
lWd96hNNbkhL71joCK6MrGw3FxEuA5dExevk0DLemQmdnpOP8aMgKJKgwEeOWvuE7Lu5ezV2aZ/g
KTnDIVoQOsoYtbB5jiYYzxJLFoghSEFOfhMbOdivVYNILnN3kLP9uxJoo6V7w6HL/aMv86716ycX
kRtLZ/7RGct4G+xC341IgTc6Oe5CGcvDyQZ6PZ0Y57jVf7qL1++H4ieBPzyUVv2Y0zS9Ec6+XPU1
zgQGWRojTc+gtHxXtM8yRluqy2zfyhO/nID3tRx9AKuzj2oDoK+YAlpEb1Fn0WpAb3F8iivgMKu/
EJz7PmmGdVgEs3DsYYi3AM2e4m9MdOpczIQ0rAGe1ahxx5ieTnx48ZZOf5tJAac3w20hZvJGTbRW
T0epqua1yuu3BpXcNSYoG9vYCy1alyzPs31spwdDEpTWmVlJ4SrBvbkzfyDTIlzD6qwTWWQ0lRCR
eSSEiaG8FKccWod84YkHt92MgIMfi9+gVcs1L5Rp83fWcVxZCANvcznTde2QFan9KkTmhVFhLC82
4F5IimkXplG5ztcga30Ze/dCg92Bd0XTs6q6ciSMgYl26aQ6WzvpGvzEXMPHpS7h60Z1rFDKwtPd
1BBbt4RGY2/w+p3TcXnUKdGPJuq555mCl42Dzfk7asd9NLn2p20yQquY8AqVc7CyR4rdOI9m0PRZ
/TtbmcLUudMVu5BnV9Y7VNwOsS36uKdOi4hqejX3+TBbTOmudi5TCHGOz+JZyv47zrTvpfAQjsZN
Tuzz8oKo+0PHE/Xj2e5GfcVgw/+5zfSmkC7CaISJSI3/KDP0N95suA+vanlaUm1yAzlJjplrIILT
4p05rPmXnW1S5dLgY4oICudxyY05tm8WUXtaFoFJpvEfbJrNyzjzizJL80h8qn5wHcJK5r5zL2Zj
fsMchEM05y9+TYgOzkuSXSdUpQjcTxwYCSBird57pX+rQZR/LcJ0x9z/adxmzYJJEbIqAfxW2xqp
+k51EWnrnJVuI8GopQelz6N1GtPyx0JeOQI15GhbBv+zgAP7oJLaCSaC+BkNb0xLoFATLV0LiQcH
G1qZv8GDt+/L4eoAPm6zUlqUecX/aVVv/+HTDBYzsk9tbxC7rbVIo2Wx7xiWz3YqSMdnmE+wU4e6
KKuT7tJnMFE+87+X//+Snaja2nJB1pXqX/h84t0UYZOwwVM2ZTGJ17ioNjKT2ovAavkajeVXPeJI
+PeVKKmLUGqCDM+i1xpp1Ct427IzSCPb/vsyGvEZMNM78Fv8aUUyZo6T55p00RUNdYziXiOPB4WJ
zrn29P8vXLOCjZYBVYN5+vfvJ/p2//f/qOOhvY3aq7dWgrcTbrTmy2/WY5ei7F1LXFBQ2XN1hMX5
pRFFR1+cb1J6G9cXozSrC6Wz9aXpsNCahR1tiqVWoZAAGM2kU/2UZ6Z/NlNyMGabxO5/Xw5jHGFu
S/hjCEL/jFyKc2eqDv/+tFv/NF2tJ1LiuLFswlDY4rI0yAgU2MzgqlT3wNbG4/c0jP7Jm/3/GCGT
Mz7AAKUGYvbJtg7akSo3Ftmd6XcPCwWLhJKkrVn/GznV2deX74L7mzDyYStb1V2gytYNEWafMKOS
WPrcxm9WT4r9PToJlmPRI8NARELWzZQ9+bN6aJZMr1NvbpZ8fve8DpFzvNZhe/VFS4j8domhxxKT
f5kaafdVrZ+QoeNUDVBlUB9hzSee7yoYMjfZ6isAQQcJWP4KdBXpm9D0dXHhqU0IRICc5rz6JYTe
fnoGGBtQZl09I0DIQ5WbG6q1cWVOLgaU+E3F9Ii0iXYflmuf8Y1JcibDfeFMXSjp8QTS8SkB/Y0q
n1buM6wprluzfe1Uuhy9EhKOct+f2mAv0mevO2RU45l2vKlz7cWcjOPAEWrDcgcNNB52hPTHXsS0
baR40qMB3twhCr2t2Uqb4SJcPcjIig0BXUfdJ1ddSfafrr8qZVKxwWOlw9DSOa385ct0OyroPBzP
M81/GhcW0eEA2/nzGmSONGPnifY4T/ZRuvUvI8aPabbIVCCo8qCwcN/GfgjVVgdm3aREmhrTHtmm
vk0qEwwUa1AjBBqgpnsp8QaosUF9x9tHKkxwNNE3TklFrj2/22pAutZYL+tzfMkZLSPtmhbpfGhE
DNoFCYAUw38yWv2lmzhr9cjG846g7IgCiTBSfOQRxtotRgjO4w7R6DRUW0Kqr75CxuZxoA/CFFur
c2zyGnFQA1yqJjpnKs3DcWGJ53ZeNrx30omF/aY6i9DhsSjCzkN8TVbkRhus78WYd8jN5hDc2QZL
RaQrfG4GUok37ujlFzV2h7pwSawto8cErRgJVj3NQseXz8VpLqgvKytBQjpbCc+Zg+GsF1NevBNC
trccli/qq/jhp52mj3fyz7am1E+DPd+qur6x9Rt2ziadFfF2WVt28ydM1b9n9tVUpD9WGj2ZGhnB
bTYC2XSrP46yAKFbn1NzAd92t/SYKUbuCKk9n0nHrbcldZUsOXeTNxDhae3uEyFLomgARdPEUNso
NQk45nbHiwTDNOJAhF/Wa+2rt6LtGFHYrc/GETULGzLUiVYVW1RIlNS2B2EOmP87aw4mAcpjXSSi
XtrJ+tdyWRPGFkYgZSR7EPijFBWbdR/3W7EeFYQw4HGY+rPtUJTE0loi4xX/Lr9tIYHyvHVWQYix
x5gXOn1XUNmTbwvGyRwXZpubzo5db9FYFKtGfKa6+axiHKwNjpLNlM9H0SB5G4vcCIE/DOU+5x1p
UWmXUVFRtH8r1wdf7C9OOj9MCyjIzLW3TBX/wTmlxxFZ9b/Z2crjcjunFeha8qduQC6nTH7kMmV+
W6guGbKnyazVScoElwtGCsop0mdyoc1d3jtIyNeXHvkIrR/kAvmTk5y92H/rVQUdRZolblgMBlW2
G2zea5a5a4fUc+VqGDTdHwND4lTBmNDVveyZGuBvFpWFCkakpIQvSkz0IRqFKnNLKHFJ9KsQots5
PpY0L07YVY1YbS1H7rvZ+Jw95CCWDtDKdDpsnaUBAMnV9yhSecJI+7eGGbeKdjzP6UK32PAF4Rp6
pj9ReITBgNu8oEBaoswxvjSNBHNZcPPlOaG2A0/9iMqDKit+KsPuz96wXISIqpBTB56ru2sK2qZy
B+gTNzvQtewE1hubyBh6+iKDcn4eMOzoNbAPiOGwhbrQ8864YbU7xPzGsSL221gr/uhyHohNRIkg
408w5tfOJ26GX0XGjjSxQkvPJ4saGh8vXAJN1RxdfqStbvpGiAqeAM+OEpkpseB8W6EfCGQtz8qr
D6XefZS6nQXMUgyLoG5NdkTzikSkEFQMua8o80OJwyzIPFi9SfBEnzorcKP0qk2o/uqUdLsZaQTX
UVCaHsNJjNhFR2s8FXTpcPWHerJAZ+A4o68Zb3CzSTW9PRIgr0oy9vURlhCUpp4L/WCX9KQ4hgxi
zdguviy21WC847eEfbC/mxRtkk6X21bOLxYCUcITumAcozpgQ4PMml7Q/tAugBCvd6PdNLjf3GWc
jnoLaNsjjFePYmKaX7gFeDrzjBCG8V+NKADOvcbQxg/fDZC8ETK80u+5HfkszYaE8gJxmEOJW2PQ
J18w35fjsGwVcX9dZgxbK+2YbMcYYIpjjzmQChtP+4gGhZyjYiDOVfWyoJSmCGRQe9HXDrs7OQlG
0vxN+ZFPEPtAEOVjNKLAKl3KnvAp1WI+6f7YcPOSQ+7lKj26SXW0JMMWigqdJK/2kBaIRSNOUtyl
Ydwu9pEqvX7fauSYe+6490nbr/mEK/GnIy93MKrQjiB++6TXTqlvX3BCo6+ZbFIzCX+Am2iOXtLh
MXRMIIWjcBjhOC6XQ0Ux5LKEbZJcnYn3mTbZzO3cEvhl/KfQ82EbLXqeZvFekCauOeVLxbBLDZ0R
8rDkc3WiIUTrh9pjMyr90pRKHTzl0U60qH5XfHOKv8Rxzv6F7iWsXPao2H8QyVbc+kJ9pl5fnNyO
nmJpXgZPnUwKfDeGXb11uXzJZwJ6U7d/oz4G96wNv93aHC4VAWjmSJ9k3m3LybjoRZ9ee0nab9s/
JyUZ5+T8U45o4yTR1iXASVQoFV1JJXWGFb9SZnEeNlKgL/cKVClVizi7SvdYaNOAv/EDrLNnB49K
UmlisA2WKCaCGrnYphwXYEO22t560KA0BLUt/ouiYWc4VsP5cZuQd4YFWk68gPuo6klcexKirVCM
s18LT/7EdMhxzUaB7s2hPnerYO9eNpnae+RhbFm77nqEGjA2T3VstvtIkwe10B4FGAn8Z2DhKkys
DhUw+MN0idpkSrTQV22HZJvV2rFyLLhHq/NgACZqSI1u16VFcRhF9WhS87c50LSzWEZ2oOBrCwzc
oZrbGZ0nDxZeN3TV22Wg/LNfJ2nX2dt9lB0bFXO7qr+tjq3GVA27WoPb1HzPLPxVGEB2cMTqmA+u
H/Q2zQe9qUCJ/X6HNvZbgYYwD7ngs3N+R29G5bsL5h3zq9lFEsNWZrfHzEqCpel/V2bx0J103PFm
g9qYnhnAfwyptQcO693ou/6e3Qy8Jv1d1j3Zqo2zsVxZb1oqOwO9LF9mzyzR/tYgCM0Mso/Lequ8
TwjHX3X/expbL8Tg+do07nmoG2hmjknKHyykzlSnxR3Ns8pZwiL/gt3eaQaVSnFi/XJ7rJQdHSX7
mIK9jRUXL1WO162sTHFYk9GjWXLb2RpmfbY2lHePNM3qI7qALTW6xSaLa0ptsFitSnukYZXad+3y
Xk7ZX53qBtv/ZMVGBTDqYdPnC8gwH3mzEKMLMRTmjk9o86hdO0NBmpGzhjCBY8xmUKPyMNvhRjqa
S8QW5nDXZMYb/Ly1oRTztzmhAE+mHkanZxzG53yk1MFmDTyJdN0SYkQ0/n+laBBO+P6r6wD/rsHh
QJcvQhqfC29twzzJlMDb15D10yzbPPDZdYEBjkbINZqq2QKlKxZvb2Bv2NIY2yj9Sufve1JoSdAM
24WQ2Y1lrY4/wTI1pB0XgR7Uw/BcdGV/sGymOxBRBAxyMREwIQjNP2aFMZf4Ck6WTCdOtnW5AHRG
d2rfxjly7jTv6kD0pAaY/CDavWod59TXURkg+GVcjGcH/T5TVZVy4mVLzpRcOJuy7vZJUQpgUYlj
rBF3qfNXE9IJ99P1J8JrEZHSeyT1F3C45mw3ps9NjGtr5po1LZheP+UUBHOveQS0m0TdjQlaZHY9
Bli8g6G16OS4iz+GQihQm7a/nUt7N2WUWmlx/rT4Ts4kabdkghOTI6K9lo9TUDe2G0KbmUG+8LyQ
fE7Zov2kpr/K12hotQCmA5sn8N5NMjR6vXmp8meBF/FAIPl9TrVzVRQ717R/GGgZi4Gft3oynQct
h1Q1dehPf+17XMRfbRb1LqqrPHRMEbZKcRFpS+itEqlUWP8VWvzRTTVa6rwBATOdw8BmuhPK/zb0
9rYMGuKNsc12S25Syq7Hxc6blye0WsRPaGN5tf0JMVFhtBvTQH2vZL6ExDAEerf8zb3Y3foUa7nO
Z9PrwFm+B4rhlmT1OtSJ5Bi5PWP0DvaCurJZcEBq7tlUIPB+5BTbO/8S3i7G+ZgR8CL0NQ5zXCh/
X5gYI9OkFkpZTz5JQ1Q1jfBnDNXEnz8sx1RbwIUXKNcz53+zr/QW8gOFMmEhXf5a9P211ugWSX1N
O+g2z4o2q25L020I3rhkSCy/4gZd20KDxKjG+ERFdeC5BazY2Dd7epaOMicRgjI+QbBJjBc+1Jyk
DSPHD1wm/YDONlQatvOKgqcMpiLaalVzjsxOO1h0gVkFLi67UoQuVD1aCXBeFC6lt1MF36VJnS8o
xCdPKha7zHJRinkMYYm3VX1jBY7ifPJzo0Lls4qKYLx1nkFu7tlvkfbCD9CFC6lZUD5NOAx/YkHY
g9b60V5W7bOc5Uci9asfR/OBRkqBEWJXWpJjwIHrET4tInDrPF6a6j9qboarKkcavH0C9Al3YDwl
nPjIpzQ0A3I4Aph3VdGmW3eFmFxs/xSDsRAj5YvjYn7kmv/Sa9nfBVm81FijLdx9QUPJ9+L5M8JK
xwuFh/sor4E5y9I8WcT8bFrTpZcSVnhjkQFWtzhPlwMaYoj3gtGok4DTCetW/2HbEBW+eyH67aps
gaxOY8Cf1E6AdRqmQZmmTwhVki4aSwcGsTG9zvOswhUVyErCEdym+OqHttynIn+f2648JFy6aUeU
c1EVD4O9H2K5uXreBIxKVuEWEL9D/kY5tGnJ1xyzd2ChQqJUBja91nzqwsgKKMFcCO+b75ZerfFo
jBmONmaBafQnr+yiQIzsE11noByc45MgBxoMGREytdE8VQesDIB2HJVo3CGcjNw6ZkBS9mrx7Cx6
LFbT57+vFl+brmVqX5Bx1y/uXHXbhm7gMEOj3IKM7wr7jKbyO/MeA1PgfaTj5wUmJDtynLEQz3Tf
xXk8HMnES56NRkdSYNXvXQFnr4vJfFG9FuauKJ+sHgmSM5XTnhUvehYTJmrNZAoa1JdoaE+Z+tHa
Vc5yM9tBPZM3j6snqW5GRCxynfrPHYbCx1CicNGdyNrPSdmSGU+EPHHWbeD5KRTP4D9Fhj68pmIY
X0G8ce2TciQW/cwAJm80YiCaygiiF3HnEWyCKV/OroXZA1ld3ruhA7EW9tNumXv8+i1DDaVFw+3f
i056ww4KTsL7XCtXevdSkVykWnYtVIVEBMR5cUzKcIjN19xennF/ajswXbEWKzlv6puqqvK6tLLn
B+y2iU+eFoA7urgMRSJm6pa4nluSEd3UJfofX4n5Xi1HUUUX18qRSaUtn+bkx++LxT7SEblz+fdl
LbF0yRLpHetpufecjEDFAWmOTkTGpsVxxFVGoa7uV9XN8t/GWjtUduSTTCiJwx97/6Yriz5Vb8bn
OiKHm/WHPSzJEckzcy6bmuWr+F1j3Gch5Xlq56jrxl57otVTe1dksoOClk/V2ILHpIV1rHWS4hIw
3szAk5oSq4CvCQECm6hB5FfUHhNTItAjTFXayc2Am9/nJUmbTibN2+Td3Dr1rv++GPScCH0y8pjF
9HS3VuNcxw7lWkWzJ5+vNcOKzX7lPY3Z7D6R0/jC7JcHTRYVaGHlKZ4YBwFXqnVI65/dsXxy1AwI
KbL+mY51JCCM/PBdwy5zfD9c+LwmQrjS9uphBQL3dCy6kdyj1zE+2NNydZhzn8rCjQ9WitPi3z8h
+8P3Yhd0tdRFUZ48k/QKjCp7lLzrxdUlT+n60sxgnsgXCMWxUTdKN88e/14qIPJyaX8p3Fgn32vj
l38vCkpei/xrp/iVVwS47Oaune+Yd3dNPWYHNP0c/hidW07gqXOrECLIWV7M9QJIFgI+3IEnHYd8
fy9Egm2TitSxYMb3RzfoyZF/9SdLvpSZHpgTEC1GfdX33V1YpfW6iOqg1652wGAOPtf75WOQ7DUc
/PAh3ZE2G8o0+z8GfXNH9to8jQkoLIGW48aksSyqr2Yr5kvZ4VduJCpO1YFMW6ZxGqNUhhM3I71b
4y7zMVKOBBxALlBUX0RkGWXivzydYNon+xzjJeD23Da4AA90h31ozNsIM82nISdSj8iZVpvJxqmP
A//L0OJHnYQSmSWm8pRboS2+qsiUR0mfKyaTLbkzKsxtFH+JMIL6Bw4OvZ391DpSHfQu32eTFG8T
xVc9MYKln/6qUlcEywgvRy8BOW48t+OR1rSqJNA/b65ls7y7E9GmOYYzgDkfU1QXHdct0ViFNEVp
3c0E4doo0R+XEuRzTj1xsOMjpof0rMuT4lA9FBXFmCjRT06kM0+gpXXd5pk6uzcUYWKDd8gNvcQH
FJdTKEnP5Ts02WlOjS4Y4oG44VKG68m/wZFqZPaHhaf201XPpq8d8ALdI1aje5Qaf2xuUxjQ9pSi
Vd1ZjfPTlQwNs2SgKQeGNl/Q0mPPZEUBqLoMxifDBWLGFt/TrfdHaxpsFDXQDy12JBeNcLxaTz4f
inn+8d8LE263i4rq3a10D7xtKkM8PRtrRgf37yVb//sOGgbIdz7LvKGDb0sEwnBOevOnF1Yf1thn
m8zz0dWy9azMottjQHBWQ3ScdheIREPvhn3S0W7WON4c1E5Pc2ZsfKuI9PNYx43SRjwPSMg9AYoR
PWcgnzQixgElQbeIiaAyFiGrNHECd25vncdlfm2LMdr5dYka7kz4kCL1d56fSWL/42Vq2eWT+MzI
ZsZwPobp6PzU5vRfV+M6GKovT0VToIwnZIoMwrgtscTrgEp0YDQ5S08UnV3iN91I/a3sBIyqs3ft
fFxEM8O3lDdU5H8nBajRlYnE5WqwtmoL8NyajVujVtlLCM50Nh3uZCdjLsbck9b5tJ/or8D/SVdQ
5E7oPej0AZl8xwCf4XRBZELqPbNiWA/yxyMbI9AcDz5P7JYeSN6qew1iedVsxV9stFzKI6ovlvJT
pFhvE7DZoanCoaRNznfc3dDHGA5csz7pa7pdzYo0rHK13i7gCVTe7jMh2BVLXV4p+Z63QvViw0RO
KUVDtZ9VEf6Q2EFfmjIoyum1w1HBEWx86yhQLr7LRptovb+th+q/uCUkYRpsUhRSqlMR/KD6FnhR
8cui+GopRf5H0tP2WNAi8hCO8U1K7okYpIOorDBpSfHudP9S+xFPX5xLoe4/I5N7YVfoTFZQdJEw
pymXqMfdARxj8nbkDZrhHhuz2Bg6nbZAMGPvpaDUsx44cfmXK+XeNPXdWDg+9BFZrAVKO/nvRadW
qMEGkN1h/8romIOU8FV3JhLqj439btVwfONMfDhxkmwyb7aOSdGx/rRk+Tdu8hTZLmWd4LM72ed0
l5sTxagDgj9kOz44nHphQeZDiRBocZcFrYxA3Lo/GXUB22zVSf17iZSy6OOyi8ChNu40772yME5a
MeiIQ+sHJifnZGH82EZGf69Kj18TAbQOm+t+Ks2D1wIhoIG9lZJO0xTQfZOprj8sv9zJr/a5UHjQ
YKZF893Y2XTCbAIJoOsXljaEQDYdo94U3fDVTZthHs8kQ1ILUuVo9UYXHd3DimhibCf7O3Ptv27M
JhmQvXAG182eOkc3dqUxJZBlPR/q9EHR16UHIthVsTleARveayRQeyK7k+3Sxctbblk2nnQgT2be
X7rbikOSQVnz2JU2VppIwhAXw5v0kDumMVUXiP6v0rBQj8WWt0Fm2ybjoV9iFRCeAR6qUdRVWnwf
n4vKcCrrbFpQBSDxaDBWQimuQzS51tHOGJEK4+HAeG9ms0PDWVsH5PhegIqIi4rSlb4+ZIkkVbSG
w8oJ/96u4W+55shLYtO5ysPcSgRRuxFRNhMKXiR28fPiw/7haj65df9tEum1qaqRAvO84Zw3q/24
Orq0arA3XdN729FACm8IeHY7NeLQr1h1h0TOR+RNh8G0HmkE0EUxHjuB++4bqOqNiFTNrEUonfov
OoGUuc8QWoxCvpIiOu2Idj2o2viqHfHlEimmGhK6MDWEY8dGYLUAu10WfWYlvqNZxypVjPU2mcST
Jh21aWgeIo/4tzlT/i7sFiu0w7KsT+8lhvDzVMoToDraOhiEwhs/Y0kXgBLO8Gm7DRXMXn/Ilevt
itrEmclsAAFeHrS83dLCwxDMIH9qWj0c5PCBkGl4rfH7P0eFHQIya0cNaRjwF+e4U5fpgfOPumjd
xSWqi1NdJfbOww9N3Lurnz1bzXuGskcKP48wGLm+cukXt+qEMTx1X/yRfuiRkGIU1GgFxNs4xr8z
xPnPkz1FYZNreyfFIhlRVHOslw9El2loV3AtemTQojMVN9fQ9QfS1nCMZzPM0uHk2q0GtYZ+zq2N
v9geAmLDyg0pFjIsIKknikNU7qiQbf0dSJCiOFiXQGrFCx4MhujEO6ieNAMLxxSroGaGZdXoQVyU
vxMMfKSQITkRdYx9iIVHtMlP1KQjyQOoQeSUQu52aINmp3gj6BDuRY2IzOLxBhwUo0AmtdV3SPuW
zR1wxzzE2fRTlgkrS6cPO70nlsAkoMx184iqZFI6OuSIZKZpjy7Fg7L4N39x/jgL9c5tz6Y/mpva
NBT0/GJsFFar7H1B4zPM6q5YksrGJqi+wa3n2fqHQerJ3iQDw4S3A4PFPNyLnLmhhwSv+x+jzP7D
QWhcbL7jkLFfWZ750upDCxLMIln39j6qAQvxYKLfL0t03ijAbUYkET1xEh77Pv81aYTJIBFHI2F7
v5Jufi/S5mrX4t4YRXQoa56wzeJs2dKvOtbvTWIM3xZq6O3S3s2pHrcU+LAYZnZ0qKYZ8mLeGBSF
bj0SbaD904ehQ04VuWdsMLGZmhUHsF/lzlhTGPvKOXlYf3kkZT6fz81JhL/VXBdzL3PsPHE1kG+2
62WK5p9Sv4Ak2dWsZIAoi185jjnSZPsvq8Itj69qoydRuieyFyfMGCjHc7Y4qRTPQEAys432lmcw
+JrhYnoJ+22UBRaXuj7zfTxJ6yoJoZir2KNXq4UTW/Eu00byLLxL4aTDroiwXHGxfRUotZbB+44I
0QlrrXpaauQXC2pPLFVbwwIqmJyoxyhmEtjMMxEizmqfksR5MrC1bfFgvzqTOQHpdlUoii2fJl6j
1m62o+nmVIF3O1fCbmdjlp9LgIVmEXdiYcaD23Cmo2Nrsekan/jLjeuAyiHwm2/fJ94rW5OocD22
kXgYaF/lj1yaH5u0ZJnT+R037m+K6wB29W5DVQeqB/uRxqZ50erlNluSnwZijMBtQjVvo/tjtmW1
jyiqtFPrOZmepb1CsnlDaMVo8Jm1L06a/C5yp0Xu/tDTCh9KJb+Jy5j/yxuY1RLtZ5VeNCd3jvbC
QwidgT1o/rGVBuFXDdICighyvM6Lj9+vAOEuyEOxlblNUi1IYzpREnKpgryNOsrF0AWY2qVDp5dR
ctZkiQHas1H4JJMU0rVOLLZNYAa/XTnKnClPkDW6ifCPW/OupzA2RKa1izra9qJ8KbaSpzCGRXCF
inJqRkZ/4Frtz3hhoBuJR0V2Ra95/eORHXM3UhythAquETN4nvEbQGkmV0yo+UtMii2MYUmL52EZ
3F9W7Bc3E2E7vuL5Kcqlua2M5Xfmx0tAxuGv6bfXkxOrr+k/CeE/HomUeN+wABdD8Ulqeos28UcM
+cGL1jTtmTbvOKWmT50EO80uKcabQdu5zxzmo73D3AN/T2PGyfbyUx+xRSw2T446OzhO9ykWReik
1lybIcfJT/pE79YPxjoyb0hBddxV3j+5f+RMQNEcUZjZf7UTsoS+Nu6ylO127tSTOQkdeSkmTn0B
+nYXLWiHaQgN5eWhyGH0K5ER0iPn8kARaQb4ikDEjDzcl43GaRXz1TDykFs770sSK6jiNbdT3DKw
raBPYn6SsnvsnOJMIsxl7NGPOnOBsLKNA0L/7ykpQr88Us9yt3yrUf4TSuLxaM0EEizGc+reSUv7
01kZqSXiYWaKpwxwtYZju9CXclf4NQcD/YY7Ybm3DIclmStaTXcVT0pBSpkkuKicRGBD/CWlFKck
gl7RUYIsmUnh4YrRGmP504zG+qiyJNwjJoEhmSKOXMtHZYxxceqHJyAIPyjS+iCNvr1kQ3OD3fg7
EjqJ9gAlBBnd71DbOQFk484dYaB4aBMqvv4Tlt9mDz790Mtp3MyN+jORGhV6Cieu1nKIGx5Zn9N7
b2kGv1fvUuYJXq5WmWFekg8Ucf3GsZvs6vrexrjnSNK7jmMB5ZBVvzOlfrUdt05jIHP2I6YFHPDN
lpF7V7TJ87BI563j5rMmY9+Q/xUP6e8BvSy0MKFXwH08s+i6dq19L/P+MHsRxGIDC9xYZ4wNDfeM
QgFNwOqx0SpvG6e/Ul1kOIIEhhzm30rNYU/4/J0cGST5tPdVmklElv+mX/wiKsPYJhVNS8f6aTT8
dUhwToiB1CFJIH+bMkeSg1CrzKqwmgDHbHp6k9bxb5h96sM40Kjk4QLDu4TJvCyPErKr6BVvxn5G
gVzsIxCGiOQuKsleGuxQ3Mn1Xl+MA+n01qbh44ScQ8oXYRyEf7GdDQv8c5pC0pfVzi0Ro2CD0ze5
IVLmOqbtcqktUg0q1jO9+ouZm1/ArOOUrdjdlK1zyd61NH8sWfcHD8Eulca3GavTGirR9xjmc5Vd
p2HqCZKdsnveReyMTf6Uz+yx1UA3EML313j2TyQDII8+r/Xh5v+xdx7LdSNZt36XHl90AMhEJjD4
Jzze8NCJlJkgSioJ3ns8/f3Auh2/dKgQo+c3OoItU1U8hMncufda3xqSHc/RdCOaaFuqfr4JPQyf
IFg+qKR+hI4YM/5ZT8iGdwWHRU/aHzWZSbTiRzSdrUHxJvySCE5cGiqIqh153hEaRHWeoCEJFvmz
1BVgh2T+NkThnatgVoSu/mAYJfoV01ocOl/ZXr6KvrxM9bSJS5ylvctcCmj8kVzfiyq0gKNc7khJ
PMHtFZ8b+YMWPsqhUomVY9AlpBgRdJElhiA/udOlGX30aiM7JcyHepypNzqY8mPtQE+tuvpI4FcA
Wgs2P3LmbluRUj9xo9ys/asVRbWdYkMz7fLu8Sl39A3VKZH4EXD/9LveLB+njH81RvZNIoPDrMeb
z0jjBWs75u8fbc6wPwgmdxUqF5yFOA8F0XmdDyjEYUC18nX5BG/ZOYdJdbRtSLAR00gnRIYflSad
E9oPaVvtPYKJcYtpGn28PDxBKMtSGVOayIRwcegcWe9/rFJu8gjkNTKP0TzjvdXJh3GyOCZisF41
ExdllmwuOe651MiKtedbXxjiPkS8rR+UD1muyIx7IpMv5WDou3wm8KcvWaxn08XV2oT6ht68vvct
ShXf2aZz5d9og+CLJrf/hhPA4+vo/CUlhWdlZuJ7mxQOfRiy9salv+x3lFasB6Li3NX1GeBopyjO
+WSiF8JeQDgID2s6jbtyTA+uy7yuo+mEg5SBE6b4L9OEPbcaYdWmdXlp4RCtQX0f89qUuwj7VDoE
7QaywKZDM7q2Fqe4IeqTmz7Y6OZXVk8F0ciZIIsAN98YROTe54b1pCIgjeAHrZR6zsSnMBjNx9RD
RRc1nomeJf80MNJMyFmnEIer7jrejQnNKhn8z1XBGbDL0Oqh7dm4uSh22D1GRHa8UMq1yo9IsL/2
MZqBwVUYA1pSQIpIfDAzhczCN06KbNAnh6brWgQ4bfzFWU1IMBHAnRkf+h47Z9EU5gEZznfRAEsj
M4f3DG3ZTrmD3LlN9OxQ3QIgks3e79z0bI3+klDiFui34+9pqMdjZY/fk5in0ddZdKvC1sRAM2/8
DsSLZfv1NqsLuXXAMzMAAQfuyTJ+BMvIW2WRPGGBA5XmClVIdzBpMMC66TnsZBaGrq5uqC3QpMp5
yr9UQv4YfCVOmXJGMFnJM5OObj8YZb2XHEAZJfTHMUZbiEQy90wmkIQW38AHcJL4izvrvxLxPR/+
woPznEfx+JnWCl07bjfsb+JlchNmfJBimEhPwIxZjeAbEzlhXbo4JyoV+Tm69HmbkfOxaw27PNid
+dz2xTfy3punqM4/Zp2h6Kyx9tW1D1SIJYYa6mynorgLNOXbOHfGuWWCxh5MvaaUGz3H1d8oe3r6
C4W5icZMbewUaDt/UoCnRp+RxAdTSqIFcuvBrMr0tonwA9b1FD26aLmrBgVdEB08j5VKw8gj5gYe
DfCtj0a7yDYdFgY0Tk9BYtEE/ZFUNGhHFVf7WZYffVimN23XZHSH4HCYXljd+QX0DZcTzZ0PPWSz
6KeZDTMFbfN439jIDVIHAS0s2HFdIXk4ue4uGXmwckuFF9jS3WEo8wB9JDgSnuKeXtTW/2qL+SWM
oLI7Drbg1PN8eo91vRJRGe2SrtlqKLMt3UA6vNCW7CCagd8HlAl3nkbkzLkXo3+C75NuSIC5LKUJ
KUd8eUl7w65UkqPSjA/L9vjQx9O3cKzkEdaDcWSO+63I3ZIxXxZuPVHfKog7Jw+OFKYB64J4WzyE
YfkIbdFY52QMY4ejA9t6fbXvPPtLRY11mkDu8ep8ISi624ne7R4Q8VjHec7/xj24x1XsMn/oHy1v
IHd6+CqU+03Hct5iMw4QeYpDrRNiD/ylqmrUyagZkwsnpAk8CesenNREQ+s+CTBfmpY01x28mcbB
LLk83Sh9wulDnSfWyUnH9TgqzOC13mIuQHaamz7t6xP/Rbow0ODptzHfP1pdNx3hijH476OOVPCp
38CLoQR0w2476+mzC9z0ZDjZpjRxn9N9O+s2Di8JsuyyK6aTKYFpDrF9nDoMrz5K5FU7jC4dasH4
tA4+1SZC8R6a70X7utnDG5pREJef4pRZXtOOcB1ilMJkGuAhsp317J4p2voVoePPcRRlOGWo8Rem
eWu48ljn38K0ysjK4IulE/vozRhZgRvFEccGwi1G5kgclRvJIdyw8LiFBSqSutd3bTNxis5gW7KS
ZkQei+4QqLs5pp5KnNK79MVE9Jy2Pmcg8rcgN90dGIpg4y5Ls20fTDqHn/lNazYZitdCnvRn2Lbq
WHrI5IvZO3jttOt6/37w4SIAy0ZClqJ/bRikQTlDHqQcVpUgeEaC7G8H3Ay6sd1TZkqUaTFNBMqh
nAjfY1LIReDEKXwMPjS+Q6AaUP0zORKrDmTInVIcGSNweaUuzE9zQ5dyspN1FMrbpMYYnFF9Xpoy
+0hngiCOpET9W/7gLHtsIT2hfBEWqCWTKYgk8kFX20L78uyEoYOEcpnM6vo0mrWLlcVVhNxSH8dN
8exlwVJpMuZwPecghjsnlhL2yTaUVbUzCf2UIY02bVugq4QLg4mebTISqyI5yMxNvHFJVKH9lH2Q
ncBVmqfckjRuDwZXoFr4rMECfU1kTCTVdEdmWLAFXLqhHQtiANruKnPkARou8I6Jy8Nk6CZJ+mzv
ga4CP+ifrLSKVzTvcoAIMbQ4Qx2Ub20zgayRtupXS4mnyJD1ru7waePvxENDn2XyrYMaNSVgVj4a
BSddz8wJlYiG4GyT4FG17N0Fvsc1/aC6o+FuhPOuLSVlU4YdqIE0EKKRp0aoNr3wv2MU2RtdPW9H
pGElH2E9cHq66amE0MwVpf6EpfGMqGuRP9BQzINiH/iaT5EOi4+ZqLOzUSLzB4OoEObkL1FkRrsh
KZbuD2cHF9feKii8F7MCbGQuuoDxMIKhOVjBFrpydLRCtSoqX+8Juts6kHHBQXIwVJwi7SQ856n5
aZqcZoXy/McwepeYMI2jivwP8H74sQL3LjaLz7FnL0k+WBQSFO2b0f2UEgqFmHZFYP1KF8mw6wBM
xy2yRQv6KUrXYKNiE4aCW0KexyQIZhhiRiEY58QOP01taw6yKILPYfixEYHN6T/p9o6abueOt5zk
R4ghXb0LxvSpiTOLg2Gg1yNeoAQ+yAP71jIIGrcTFgacOmqDVLE7StP/YVvEG3XOGQubvw1iLjfA
3K1uwy/BFL2UjBBDr63uko5TVuHX9sGyQr0d5KAwh3bkq9LERj8PEdFs64hhC720kBQlxuo3fgdC
Yyp5oR23/StAIkGPiOw4AvJua2jxGjSVh3f3YVEKrrVxmBI32inDNIklKXD5My+5KfSHBHHITV63
38ccERSC4bU9U3AOQ/KULVDiZPnSVHAhYEZQ/ZZWtVsglMBWqkPjhEdaitYZfT8Y3JKaEGnEuQ60
vhgc23iMULiHR1x0kF2sOyuwkwNDhhLfjaJ4oPF5B1WAqKE0NVZ2z+ChxZ1P463RR9Oqyr0d+YyK
WG2Sb6XJkskBY5Nk3M9uZFyBKe0hsR4jBid07tn7RzX159agWM6zlhWeC4T1CK0iDDnUa+HQH8wM
Jm2SRxh/kwg/hh91x7Q2u2OtYr2jFjjwT/kk9I0DqUuzvzO9+ASPZVrPVL6MrFrc7H2PApqmcSjK
70YB2A469XQEkQ+5fPlCfz7ZIF9nsj3KvwLDPPrm8MkduCjOxLAnYBdr4/JInDqi9ij6MDoTTV2f
uhhIDk6ehZEzBC7NTThDLnh8t/xud9ACOUWwu854HXJnNB8Ck2bLZAcvbjtuqkZaR0cl2U7ilGHf
S9LtaCIn1CjdyIMWh6C33T1SwTUnmQUVQbvQDDBZdc0SSTrNOaJX7PZWS0acGH0PvfjU9cd/ftkF
AvlWHtMc5KXblmBXsCU+ZB6d/FpA44pDtLJm4o3HeuoohUcYTQzh2iPQwXoNyX+mmei7R6cyrc3/
CSb89hi0YYU2ycXtZgP9+5AceiMbPyFKpb/dqA8FOt8Lw572pkNA/6mtfPrDhEntX3/bVzMHquJi
iBb3gpGLvZHbl7qf5n3gpgqEQmQAM//Pl9gxapA0Kt/AOfv5L17/EZsO43rCrDEPYOOZUJ+U1fV3
0wLWh7PHHcfatn/9S48j/P/PMZ/K7//zL6DFOUqMx+9BVOQ/R5Lb5Hr/IcZ8+ivP/qqv/4XvfzXt
//yL8dq/QfFp19SmqVxEz/+JMPfsf1s8yYw3JP/naPd/I8xt998OQiHCmlETeLblkk/b0NoM/+df
3r9xk3qOp7mpFnNeYf3rvwgwd5aA8v+NDtauw3+N/o0ptBTSVsr8NToYeD7HfuZ1e1dTxHD8d0h7
EMZLRIjL3mWLWZPzBjNWFh58JkegkvnPl6akx1GOFeC/HkJvnMujqNtpG3ezWqk5Y6rKmeFGqDI8
PTraKY9TC+5Hd2H6bJjSgI3wwdcIn6CvqX1siGdTIJRYoWGmLHR8fxd4nXXibbVOr78qUqyj0paI
lPzgrvfoSSfafMoTGjIebsfVaAcr7VF6Ivw1drNKnFNE6NHWHvJjXwecsCJUJl5ehn9XxVjQCyvk
MyZbtQZCoi9WA3kXw+b5p4fhN4HflvP2GmOIsLS2XJY4noRfr3EXlSLqBf2hwQo+EU09XxRHDna1
O0iQIDBN1DetCSuMYSRxSIxQ10ltOY/OcKjssFuh+nY4SETNO7nRS4b61b13FYR2h8fJc7V9FXJs
DsBZ7DbJ94GZdLdjAopWVaWLhqI/F0GSP71zHX7zrPHNXFPakBF5Ga4isyWMcR9McbovM7cnfwAI
czAbR7duPqvMrmlOtc6Tj8RKocKYp7+QurpnmUbwM6D/jfXeNgJ1woh/JwY0zH/+dG8uhucoSwh8
DI6webN4GX/O0LboKTawZ11IJLWNAI1ZdsEGsIVjlt+Akyk2f/5+1vIf/OXqe8r0XBfRNuZZbdnL
U/NTaLcoPYfAeZ7TUPqIlngMj03k7dvJmsBsw+poBempnmtmWwn5AovrsK+nen4n7Prt0+kp4tdd
6VnKVCwBV0+n5zpVmnJE2400z4cmUE+BmKu94xHMMKX7IHqgCgxvSwcIpiJUC7Rpf1LhyHC9Dp+g
DH3PJlH9+PPVefOoLBkq3ArlOJbDCnl1cVLDYyAVcCqMM+Qcibafp9QpdgazmWlhdVit3v35O1rX
DwBWcVRPjml7ri2UJ8Sv98PC22eZRTjuyKJD/Yg+QBKO0rDuEfDxIWdGX7YdsFCLNs2nTGNbchNh
HeC775l9lec+n0BO+tE7z4m9fN+fn5Plc1m2VBqfiuSZWT73T8+JhBBojxDlcIY49QFAJQ3Xufnu
kUJ9S6vJPEzVcrZ2gPSZKRKptCGxmqjmj9rv8ZaY2WYeb+FwDRcvd7C2GjVjDnD6l9zGLpZ3Xn9i
UPehxrwxt6a1//Nl/TVIna3FsrVnucSxSK08drOrTx8ZgLxIjNuntgni3apGgbAljLCVFPbKLqf8
JixoSnBs4or+t9+bTZUhl0Sq6/IcXV05PyAxFK11so9UPV7I9vtq4GlYDx2uPdD9jmjQKSr3nYXk
7U/MEmdqiwOxQvotrx5d0EBylu6Q7BPDJG1gXkJuRikJUWRSgyoGja5CTa+K0X3vEf7dt5bs4whG
pGBxuX6VM6fUWUsPoI/D7xnosqGKNDwXwhjDDka4W54mD6t2Q0rszWsWkJY1ET6IKQgpd+OXNgtw
71vNtOPGwPda0mVuCkYy/+WNQZhJ0WFZJthJl8v160NRYUqVZYbCO2DY9eJX2b6ia79yTE7YjprL
Q2ovEpX0nW9rLQ/bL68SpzRbuQ7rihZA469ujTAE5ZlvRHsioQ7VUIrnehgBtqXpg8GwnEMg6ZQ6
ys6Ip3g4e888zUenyXZp306nJsS0DuohB0+J6VOhyKWrEgE1GN+rGN688zZ7pM0OuexGgp3p6gJJ
Vt4qn/wdPcfwkusCDItiEoJLAe2vVfTE8Tnp0bDVbTnCy5wW0EizkO3quSYIpate/nzH3uxWvEXs
jTbyP4fV2PWuVseyiAdRTFOwLz2B26557A1jvmHU2p4ZQa1yNMAGaahQlKz8Q9ARaj8kxz9/BvH2
9vFsC9v2tAuET17vVM7QcMAronAfqGm4mYs0P9F+zv758vrb0fMB6Lz+YTfjVNaONdA/6YYdw7jl
zMZ8LVbZABsj7u+b2R1vQull+7FKihUHSZdR6HRLBdbcNW1yQBXuQXyKyxuD9tS20e2x96GGOXJK
tm5RBg9YTYx7TytSVdyQymn5s9e/sNO6OLBWF5za+Ude/wy7a/POYmP95kmRlFKW6Ti2XqrLX5+U
pBxnyZQz2OMitPdFMn/MEgbBmcZwz1jxhfyE9hDIRRuY4plOgMthDRNOsjLjEPVn/fznm/T2HhGe
s3wYk4ON96aMohVfadXWGjyqOa41w5O7JLPtNQzC/tC6NkkHgSoBbQrBCLZ5r6R9/Xl/fcX5/uzg
HmUDH0RfXY/Ic3NCJxSuyqi8oGOlM0WD+AOTS7LLq+Y8L/Nlt/+sjUAv9OvvDv6NC2HvYJrDcDtZ
uYlgNL0zDHt6ga1w++fLY19XfcpWlovMxNH0MOw31VaEWNWnc+XtJGFWZ9GhcUoqoN5h2Kf7iHiP
KrEOrwXXkB5MATJfMuac6FFum4g8vpyEoUcIgtFNgohtXlvh4N+j4wpPUzqcDLJU3qk/rGUxvrqi
tiVMV/GyKJtt7dcnzBnkmKRpTKJTRk5PG5ocs3B2o4DSBwF3hauoX9Ua6YF34JOELPLOOeV3F83W
wjPZ2Vyqc+dq8cl5rNEcIZAk9O/WTkHVRiaAqMqWZ7/5NpOEe6vwWa3yigAroCvonYtM7sYo/Zrp
qTk3HmIpGoz6nFgu/TYX1H882yX25PqDkXrl57TJnv58p9nM3l44tjnp4dHnGC/F1YVjXOhgMnNg
Y/tpgUPVK75w0j9NQ9X/cJh4Yrj2/+JMS4gBvH7P6OTZpoP0KKbySThZ9nkeOYkINIfgJ5Lx1nf4
Mjtq+OeLUQ7ovILuU4hocJ1MlX/OzKK+jZEZyVSkhBrm/hOp8tBl6CEek3ZRGxFYseZHr04qE8+t
MAfWsYVUiltvQjCEvWYaaDWWzZzfiw5wSF8sIYSKtq9UnntEXOcdGw7a64G504rF8DWjPBFTcNuM
/RcwFQwdw4iReG4eZpNmcpjbzAM6gx6elEd/NOMzC1J87xF07DTOIg7evAZoze1w50XqsyebCNl5
75J/AqzeLo1+l7q9c65DTFQu3cKEqUNsAdtOkjHalYshJA274RzpbDp4Inz0zRmvHLSN16U85cW3
+xlbdtncvX6xsjE4aEGnQOYugoa8P8dx6uLe9g4hMZQMyFWxzfLqm3DGcj+y0q2zaeiIUDAggESC
9rUe9D0AfH0fzSBLLYX+ooUue6DQRJ4W5yi2jPTW6yayE+J31v3fLLNCstDZFl0gS8vl7386FJhz
J+veLBgQi3o721l6L9Lutp4bqgVEcZuuy/BqmP3GN3LrnTJzqZKuFgSKecoBYbuKzeeqbdDTQnMY
rbo7p+vCC1xwC+9y4++axLn8+R16PeZdfysOPZRrHjuK1vavP2ZBBEAzDRmEXUrZ7ishMQNht0l0
KGUHM29Av9DN8Ve6zu5Xps03cWkclJUN4Dg9VGl1YAEgwvkvJKNwf/ZPjCt9RmXTS45y9hilwbQh
jXfahFVlH4u2woyHrfO1LA26atqZvdVd8spWJ1PZH0ej6D7EOkEaLrtz4yfdGa54ujVND/e5NWUb
v3ez58HZuJldftZEzB+8PFqiFH0Qp3NgbG1G6DeYPbxNaGGVCHVX7HyM4CsxIcMxSuO7MzbMo3jX
dlWCgEyWZCkXWbBiEXR3VlwUnw282jso5SUxJ2jc/LYkZ80DqtXqxVjkd++sv8ueeX0XPJIL2NY9
Ld7UfrkpcouVTHPyl8Y5hVyCgwVzYcKAC1NgsjFmpojv3PrffU/Xdh3N6Y3T79UDrgssLPYE4xEd
pLr4BCVOtqSyzQpoQ7SA3qktl7X46keUJgdoSilOB2/KFlu2bpuGvbtr7NYEthBxMnYzdy3NDBux
rd8p8H/37eDu8YNJGmHSuXquoxCU1yRjlxwfgmoGSQlPd0qeJqoTYNTNO9/uNzeQxYLmI+8Q7eTr
nYgkICzMqmUs7zQbs/LGlYFZY50ngMCM+J58u3eKBrGsAdfXk5PoUgOatLiW1vbP6xOqNjGwhXk7
gk/x2ZNwIf0hPHOsGQ6pg1avKx9gf5ItIu1DifRoF/W4ruZld3ndZ5IKhKCfom0d0CYgVuxMsS9y
gWjN13cDiu9TBqHt7vWL0c/fAqWn+xArPMvD3yYj3A9DgjSFF36NtdA/GfawyhMxPhRED0IqqcN3
ug2/Kz0lLV4LnY1FlWJfn2q9hKAVWJHoKkhCtl3fWw+arSRE3XEzohGEuiiToxGG6XHsnI8aQexX
PU/iMLnVqZmfbLesHulOP5giBcxgR/M7L9XbXhIdfnSryLs5xWmOc7/elq4b/KCGVr7rAlMc8jr5
pJDmGUthUc0BnmWD9QQCn0VLWIZbIGPdcYIFHpQ5pH+VoUFJkOar3noaM79alSimDwFB3VvUx/k+
rrMDhGe2xAYbzuHPK8JrQ/TqmVIOjjPb8qgDqaN//fAiFFYX9qGzm41JPHLGxwTefg4ryzllpfvi
oibB6EQeUND4VPtdhFw5tYtL36GIJtgUMdw+a4CGlM4tkUHpsaLdAPfLAFn/oMjy3OOrwfOczudk
tsXHLn/v+lu/eS0QeLzW/zYZS+LqvXeayjQUnuddaVT1npDadtVw0t2kdetsB1jQ0IZxbtqMRpPF
KDFIA+l00u+BrNWruSraS9DId1aH19b21YUFOsHB3jLxz3veslr9VEyko5J5EvmgIwuKCLcy5AO0
TPAjFbEoRchsEt0rNeI82TmQy7TfiDp5gWdO765q1X0cWSQEVl35sTAeUTx6cCwsIrFVhrcJytyq
qhixVnmKqr0yAU06lr5wKsfdxpn+Jq1Kb1eFRPPmRGzv0xA4MPNTANqhiW2KvqQT4i8fhwIhvBdS
cvT1qeocPFdE+X3BzXTb5kn75c+P2286HppDD85FbYrlPLuUQT9dFSceAPa6rExD27gH1J/BU5Q6
6ZfWijDzieYweOhywDCujNptt+VYt49UBO8UW9bySPx6c5Y1xaRZxWMj35RAbtdjhpeR2rngdRtZ
ZLe166e3M8IEAzR2fUOlsOX4Zu3o2KXHBOPiLe6kFOqW/U4v13tb+fFZbFNYApYSE6OrBwXhTMgQ
f1TE5gL7i11qHVMtAYt1qzYRzL5tntSoRE0aJix9hLwm8N779hs9B6HydE16aHEmHQDWgXL3vRSE
LpD3u8M+8NxYKrr3kDRCadX7LKY3wEo2nqcunc5OhS+rLxBuJn6AzAAz8NloU4QwHV/o9WEaCqPx
frGKRbF4TtTHbPysYW9VuhqP1lwfW3q/R9nZnysazabpA3ymc3Jk6vU8hcSMel7brucuqk/sFw1M
wgxeYdc/KINOEBXKp3C2PxJHhoAwGoiQ8JLihH+eedQ4HCQCnlvU3/3e9bxK7QgCDJgPuNWtj1z1
ZrTluJVWjvA2HL8SdYiOpW3y0wxb+8ap2dGiycdPGyGw9mFMrFKjPJK1MjyEMLxeD35GMTy5nPb3
r6o2jPPyJo7xlxPQ3bHngZce2xcJEeaha3VJdmhzgf/vPbHly10cgrYFYfLew/n2iMsDweyIU4jC
4n+9n5Q0S5ky9GpXePBOwAQFT8QHgbVpButBS7N87nM6GK2v/s5qe68NqEl/fk3ftLyFyYZAiSFp
f9HzuWoNJLkj/zlku9mSyg6uo5PzvvTxkfvoL9dmg8R0yN9p47wZmzMxx27AOF9bwuYNu9rrhZGO
xFNw/mpa6awyO4Vb1XvOvvO7jy4BLLcyTqctEEBr1zs9piGfSLyxpvcQQZR1cnM8xoOVoelZfvn6
Jezsb5rD9MHxWrkrLKQ/lTHkcDPLDc2HdZxkn+xeAbqD8LtpMhdu3qIMYZT1ECQa9ApkU+KcFw90
oh8dpHhuLp+dIrJwePKlimsJ2jx8nLsJpKHASdb2naJ/C9TK50Svum4HOta/53jTr5uqnddyOeIp
d3YeGUnq1euxCoP1S4wNfpMqgRXQwgw92/Luz/f1zVhyucKcOVA70sYzveut0rAr/AP0u9EKZpjK
pBE/ZlSVD25JprQHCiX70ZcF5pQxgCsywA8aK/I5Rh6RS2liASrazLiZlffeyeTtiswnYy1jtKO4
95S4v24MHQzheBS0ODOrht7CbLSYjsFQQA9BkLRFcjGtvZF8yRb7OzPc+m/ESxs/me7/fInE9duH
BIReOIPbZfdmg7p69hUsmjgq2aHU4sFBe0/2puF9Yu81d6XUd0VlvDjm/PK6Ig64yy45bnNfRsMT
wuH+qerCD4UovvXC2Jl5lu4SD+5PVMLdnsbO2tu1Nrf1gNu9zlrzDLG6uRmdxNq/PiSVwSGpQDt4
yGFf3msaTe80Od5c6UXjQqMUca9Hw4Gd59crbYxGK10YPztB5HKbVg/4TcPPgxV9T6zpkx92X9Im
QIKnwwd8AuSlpMUMIiJ8Z42xr/fg5XO4zC8d5ZkUz9dCidmRTaCHUOxqO27uFdmuq9QeEnweg14v
9LBDZeh0y4HeO+RtgBAXVZ6N1uwe/sPfiyqZIfFQBcN51ObBTlgTkS8DfpHxi63Co8YEeCKL1n7n
GPZ6zPq5eOCDcxJhmMtStXRQrx7VaPJg8DFh2rneYGyATBfnAi0SdfMY08qTizVwHvdlnsLRC+uO
/K1JPhaei2LQQG9KhtnCNiouvpFQSL/+SqkLjtFHjn3+Q5GiyecO9ndEVyUb0kEoSGzDYxI9ZnCw
0L4lCN9PQIC8TV1gjsD9DlY0rnGnlsMPgmzwNtR35RBCR5pqIKyDVPeJCJPj5GRQaxkfvoSjd9c6
Lg4M38LhkEaa5mOWXuwKTacwxw/WUqBB/Ny1rNjrwMMWW8+SWHTLWhXB1ONjBCyEXDo5af21DOPq
6LZTvi2mYADm1qhDKmE6wVmxn5n7+DcAveNPA+DGURenOGkhnQLohn7Yf5l9RTRUjoywiOWN1i7Q
cWJvsd/WFlrG+CTQccqkNT6LHh9BbRZ//fm1f91Ur24qZ3jHVoJTkOvIZUv8qTCd8ZhqqSprJ0Rl
7LEXyguk7m7FfjtvJrs814Ic0akqwMe0UfuYo3+GfTF/STl53qjJcy8wmo/4r++GMgq3CfbBC+ZV
QMKoGcMYRkwyYzuJhrJ6ca3gpPScnN3ly+uvGo8gm9hoyF1HLPTnH+7NIZonlighRGQU3gLr7NWa
VkZRb0xJae8yR+zipMTnUEHPU0CJbvMaPEaiGgE+D4k9lvbwaLqBuneoDO55IZcgDgioxIssr1bz
4pEJu+20aN876v9m5WWop0Gq81px3r+6BaQHGG48ttauS1LAF5FFEw/NNQjhNj8R/tadswD5ZpEG
zZFJ/dfG1sN7V2q5EtePgefR/EUdojzHvPoMkQBqDWTL3uk06DajOVqbgBSYTWrm0UlUgb2x5yDa
RrINTl0YR7tRRubOmb0YgD5Pbjf67+zZS/fg10+0tAhRqnBhmHJdH9AJV05HmzMZB3TcZa8t/SSQ
h9fjOIfhvWga4OaBsFDqOu8t0teFIPsDWFKLxoZmJ0Rr+etbkeQ6LMZ6tndd+k/DJ+unU1Soi/TT
BohexoS0tN+7CcsCevUjk9ygqEHZolz+9+t3FU1rF/M0mTs9+vMuV9Y3Y7CNF+INsNy26jGyHfXY
FmLdquZLb3oVVO1A3vvmuHMikd0OBo4Ovxjuo6B+NJypeKdp8tvPx8Vg7edJwen36+fDUoiOnyuH
mX4cQAW74qnrScmLpgGpWYfEnezcdv/nl/jNvI57wY3A1WvRcVzmBL9+V3OqQEcKLI4BKVVbpB7W
Lcp7BOZJwyEfPs7FMGtxKH1x7ORDWebyQrMuu7WGjCAgglYQ+o0vroyhxnaTunUjXdOSwIPhWNk5
Zah8Gosm9t/b59++UtQYNoN0KjtXCHV1N/shS4C9j9aO+FjaEnb+nKUpdhSmMKu4w/JcmTToZPvF
C0YsC6Ho1uY0O9upacJDQ5xR5riPQTT9rc0xuWtHwpEHaDEnoemrBJVtHsbW+Od3rf7454sur3vK
S4HEyikc9jjija81I1DWmQUpRgZjC5zZzMdyazKWc25CF7IuEaDfamZksH884MKlKp79xAUK5dbf
sxHV6ZzYp8QYLcZyHGsyX+1b2NXkZQvyZ5zBvkRSnrIwnS9yaGh0qItN61iA895DcCfpKwcDZJFl
k7dR8NDDKNnTHYzWfKm3ASEC00x/C/dJeTuPacpuBb8S7mgCnEZ+lnk23ubtD1NnknHlPMitP9uH
oqzzPY1r6/HPF+tNI05zpkAUphyXJih7zlUnI7CVbmuQPiBbe2M9lmG9IQFnMeGF/op/bz6lPRRx
TubTvjed/mx2h6lQuGrwu6Ein26rwX5450O9KTP5UK408aDhYaTVef3auKHp6gxcKDkTL6CILWpI
vD4+Gy7niCLajt4ETCbNvkxUZhAt/GhLr8J+yKyv73yUNxscWyZNbEHKCCcd8/UN/6nGGKbi/10f
sIT2Kq76dK3GBMRSUxBm25fViWLifhAAxLW4n9XkvLNwvdlL+AByERuhE2PCeS3HzVUYt0BT590E
FuVmSRo7i0xewPNjbyX7YefHzbzOoXBU2ei9Mw2Sb++ExaZqscdTOXA/rh4PjMNTnmTa2aEK9S8e
ufCABUiVSZABkeVkUnzkEAnyENdQ0jGRb7sGmjazfqOE6UJScLjHlf3D6xeDIo6tg0zc8ZHLREUY
ELI+DICxUjoaNzZdk42iD7q26pgUrXgwkQGIh4nSd8tIAbSrtKEc9JNJDoezCT79X8LOa0dSZVu7
T4SEN7eQpCmXZbvMDSqLNxFAQPD0Z+SSfuk/V+dmS2u3usskhJnzm2NYoSuvKhTk/53GIhbSXIgt
mebJhJ23DTvFYS61Cw91LSqR/+PsE1HYYfn+X5se1VB6SUTUSOaSC7v8+f/3cOSBSaEcOhQIutl7
XD04FqC/rAd7HKPDVhH0MWvE0JZL4D4avRt3s9p/kxj1fngODBBJHEf6l0rb4YGgHySMy38CHicN
7uhj3mmymcuMPzIYEtEs2UtpWceg7NBoFf3jmFfyvljL+bqMGHHnCgZ7k5TssbYncT92KJXsfsFr
1Hk/i+dajyg+OyrNAga+JrJQlBCZQJSWZwWYcOg6KwkpisNIaL49zcR93uB+NoPROTRWpCEDfDSD
BdcQsONa1QmDYArqac2srbObF8qf0p2vFgYtE9dBeBMwolzK76E1Zcz3zFD4Or5SrpU3KsShYY8/
gNt+VSmwYzSvfdcfigmRgqnjeQBfEMnNi0mVPkD8GY7WiFqRCmUOP7LKgVdxrB8h7ljpGAX3esvX
eCj3gUT+IchxM3KOooFSPuAKhfqWZMTR9xtNLM8r92ob0tyt94sOjuRCUqG32HddiP7DE/Nfr9nA
dP00WQWj8vFWBE9VkMPBUS/u7ByYjGbQ9J/dRQdKADC8XCBOIKPJ0jnIuDPPRiYBZLcO+BdVWVDN
3PxtX1R02MN6j0lpSbyx+1uJxaSb80d68jksiP/WTetA60A/t7jUFyoPZ7shDSQUTp36OWExHV77
tkRL0WN7mOCL5u4MdqUWHiyAVIbdnVo8eWCa7OAzx8//P13bBaDeKNvAJHuoKH7sfLokY8zEMF8L
tO+oOgxwMMb0RU0LlAobKoP4ziWEOp3ciXxsYQBHMJfh6C0IDXKIVaAu92O3ffo1xg1zobU3Wxfa
ogEitamMJp3W8HEhWAJHj3gdUD2h0ohDHwNe8lTbAdeT4mjJJoMdhslyXf8ysKjKUIA6DWzSvSt2
ltWfOXp8OYBmwrGwgfJJdGTd8jrJCAMQBJ+gq/DoLeKdxRCO1lid6nEuYm3KHaRAuIom+qfQHbGI
dtduPbSHKQtvSjPaEvxAAPE4qUAuwORHkTEpJkQftUKCwKEsLgmwwE57x6ayg0rvpMHcnSgp/hlk
1OGj9BYWttrF/Mb0d4e83ZmxTWfM+Yx+z41noN5GVZCLNU+kZeq7vhavfoF8yGPMJ9Z1x4Aximgs
6+FIgXNM/IHZV4/R7At5rO/omlpQpFhyGxKZ2IWRxC/20AMpom0ph4HNgImMdpicg9/7u3Van4CB
C4pSzrNUh3m0yhsJG6YCgALQg1JNHjQUZy0zXt1uTwDkgRAFKoIAREVRm0fsy39V6zt7u5VQMJux
5nN1u6TNqDWWYYJ044YShAGILhjiMMBclXOxWiQB6xbhFscHXFJmY8dG2J3Ngg5kt03JEmxqZ0MJ
jSlKeYjJdg1Oxszgb0GjhE0D5I4qvcD5xi5mmFg7bHDvbWHeBIBxDn1hMaccXlTLWzpEy+tshnPs
8FLtYEhQEXW+qV9s6bzmH+ANLCqgy6rP68IWZQ3uv4hrOjdXg4fOZkza3g2KTyrS185MK5rOikyo
GyENcsGpmvQ/6Kxq4gO7KWol49gnC2YYq4uFgRUWQcNEpJetVwP1zwt2pYi3gC4wo1qdxSdmUF/p
7TYFXME4KNTiAuMsAC7IR8QTgzbNI+xWBOOPPhr0WNR2c4dyKTHD4tbD9kzSwv5HMYt/doBt0QVf
RendbtJI//vbNivRbjHlB0O10a4O6AF1i01RVf1CEmLVn//1l69crYzeS/urafE2YAxBAA/X7QLQ
uS0JqaRdVIMOLne5S9Kyg0432VFzQJPa5E1wWEgXI5YQd4Gy8M6ZKCo29drohd+DM4HBd8WN1eK7
ovm8K9zh3reZOvNWIHg94+vrZcv973tDW/AZNtv3f/9h+j0UxEH9W0NeN/BVqAFUdKj84jdQzuM8
TQ+mNXzOhY8/AVKxlMeSQZQk0LwwfVFCjMKWevnWagcpmsmvLjZ5EVKI3PtoXP+MdYooPR8kRfEU
dmSZCLrQqWUPwWFFnQEgkXkycCaZegMV/ThtNmCeTj0FBSC1kHZYLYBTrVuQ73MgiU0tv5nroB9g
PC/TeRvpJm5h5kN/k0d6IRcwVHfwKv8Hmt+e1DcPkT2ouA3kFoMvYbS89/4JhXDOmhD5Eci643X+
dCNoz54DX6VjcHfdYA2EmZdYW4s4LqjibCCXOdKpaufmLrRK2KWAZxmAs4juJBH5aicD/Vh39nTq
bHFlTs5XEOolrY3h1TRbahq6uiGzQGvygisKOgBu/YoVFeUVVtvX2guu7KxsbyuEYwtBKxqq/r9W
+zjF7P7TiLo2DTfoJr1643l/WIMR9BrVQxqA63/wbPPFnJmaCcFglN24Qzb8ylAiQQgGl50cV3yr
3lx7/JpW2NWN173lEcMXMIfQMYSlRzu8+aDk/tiaQZfKRvxooY+Ojzl3lvrFzcYw8USYqPEtC/05
mQNOfNnCSj3oJ7OyBjgA9o9v9d+DUZ8BRD95rcesPuhkRKTvW7WJuA/ri25SPupev9go1kIkJqnO
jHskt+WuMF1g+pmUJxMb4s6Pftyi+rfq/DMa8nY3u3fWQiPUmSsIK1L9OL7B1Q076ZQtZ+Ltb6t7
0cMa2U55Ez0/nevYvJQTIyOnEcaH5IGkHZwKOrJZ/TNJ9/EKIzhsvzvSwgiJxKdd5/dMsKf21D1S
Gk9zxgUpTPJF2v5+doejC/4fxCcUm7CvX7fVJrnaGjDOFSyffnMZcAl2UdRrlN9sq9mqYJLpZzOw
/TSTZnsgtwhisc5TGeggscBpxrhG4dOL2aJTnPPP6MCJs228FmzKOxqZTlw206t6DQKQq9HQg/US
r9IDuAMx+4Y6D5SUlg+tMELEyQCkWh8O0rLaFZWABUETbPZxWyHHOcs7LquX0nOnOPMNvkmnwVmO
Xww2JfM46/qto8Jn0Da/0crA9UhkWgYAcj0sLwb18jLbGmo0zS7vxoqvyystC0BgbtKbLIQrWJV9
U4DKNbrtITJIxfrgLthlImiVLu8jX+am1cP+AqgtimfQ4F///YiAHFHW2dYp2mDpjTns92K815cl
eVDkcTtdgl1hyp1XQmMXod/zOEljuWrb4GSRQEzVilokECcZOr8mBpk9MywnflLIos2Q9MbECMqG
J6vl6JIN15UKm7teul+0D39crV8GoizJulI6WY8c/zD61F2abXxbuU/zYGg+5sG+Lp2NOTGb82g0
Lt/SU++k3781N569bX+QcXT3/WS/q5anz174Zj0pvstFIUUuWp2agRtz7uIn9Jc11UN0lAPdzG4t
TuAvvgYi1RtD8swbrWkWsipBX0VoRddz3YhPGp3POQD7nWz9+3BqD1sdnjljRJBQIIk3WbeHmjBc
bcBZqdFfsEDi+XLo6rLmgeDyG+IPztxw5mJDT6fJL+8E3QXQNRq9B1VirFmS3R6HCEzeH2VlwRVr
dTUONit7cBOEY55M9SA4JwLqYIdLK/MnID0HN5JDhKPbO8fun2bf7+9HirlRmT91oTrJ1f6yBvHj
BzP7clnfBBGh1LKs97RreE+H8r11MXxDeYX0IADnKmRg4mFjNAzKP8q1IF8PY6CfpqMe+PPeKwcO
DnQAo+yvyQHS2BnSS44JLz6/mGQ2gdqJecUQncGXZ/aQg0n9NltAxQ1m69K+CmjCE9oxt2YXXsRN
bsnwjNGGE1O1HPRs5rytIBuTAARLHHrDh6Qzs1XQl1r4pUu7RHsUbqibWp5ao14pCTJpWS5AeArk
JU0oEyok97M9okJxSIdzHflw0VjFGIGpk7RXARTgoo/+vAF4tKGKr9IFLdqKNt9zJALqyiXZgquG
j+7ZIW7roAjgd7xwW+uwk0gG9eQQfAj3vvBbZMx03mckhknklelY+jNPz/DerRPMZrAucck5sPwA
0fOxCP9lrFc/WVqyS6Lsf4UofxW8i7DorWRxec5sJKFG/t5LqLNurQ+BN8MuIxXP7gTHMEg7SwI7
qQHgevObYWPMs9xsP25Q54PuW3gXdapvfKJf/Q3ybN6rob23B/OjieajvyweipWNA8PMYmTW66M0
3vPIZai8Mf7Rvx2Cq6bO/SSU8wVY9i/3eE4gfXNVwMq7Nzzos0vig0d/qnjQRUPhnokmNwVGW1/6
S+hCnTcwJPZl0RgTso/Xnm9/OMQs42EOqOBStt/N/gUBO4wAEW3vZjKnB13n3xCU96DJO464HZcV
YSjuifymTNWTbvHQzw2iOc0FbWw6P5lRvfpWvhzacP0ZmXhCmgrqXouH+kIfz5hHy3Gijfker/dn
N0Fn6sr+vFb2rxG1z95Qf0uz5qUbF3q4FVEpddh4WZA8PXdKtLGyL+hOI/wIuRFWTfbjSOu08n6B
Zo1CcHbw2t3pLJTQOyObX0BXHrUxpm4QrjsnFJ/lZvz1MwycErTM3hO4UiDNM+u44yDOnKMHWWc6
dE7lEBDIr7M8ivZhiKvUXzJOIKt7DCLZxiV7UScM+6IT/ulMg2yPIGGXe2C2RIJcyE0KFECnYYle
jUI+rkb0hPkVfEB1ZQQyJ1QSvoSLCcpBA86najQlIBVh5XUPlGzeVq2eN5Wfe3/4m7mGHYaM2oCw
ztFkP2wLfoHBuGbzhVnpqU+HLRhVc/uQhfYrTN+Z6jEHkcuVkpcLKhci0XlzYmKuj6Js632p+QjL
DGtjLyBEcjUluBvcTOg+NNRfTzpAwkYPsAkr/U7auZ04QfDRjkse66a/M0V+I2wGUTsi56vBj29j
vZ0Xnq6xGYt9sMKQQz1wPUb0k2ZicWTTo7iNsP+MY/8uSrryzoz/qVJ8Al4NiV+PW1q5EX4xEb5k
e18EHKnbll9bce7X0d1ztNbx4gevxmhzKlJ2zyI5luCyCx6MjFt3DuAKmoKV5IU5Jir0kPQEVnNC
nVrj0iCtBtlxhyw4Szf/g5qAyaXB+C4oLyRdHjAsmXFMq9DradwMDM5QYewB1G6nzLmU7+R4Fktt
pxN+Ka+1cYcrR6W0qR/nmcnhdnqcckaoZxI5N052zhTAijZ8K5G077xRxvgRCKAM47trOGBePYdL
Opgkt70v3YKxR+Y3Makb4bHys2e7k2ejj3Zup6JUhMW6kyWX20quiow9+DN/vvAAGRvsRraBrPPa
ZNmq9zZgze8BSKrG5oSQqf1kG+PdFiGb0c2Jf+k6aHraYZofQJlwnTO1JsJWsYy2F20Gf9HIraYy
mZ3lBb+mhTsmxcwQLvLAe2P1dtPos8EZRwcDDF3mb12WGR7seUu2vDgyIl9dBS3ytLb6ygfnxjSL
Og7FPbcifiUra2+hazaE6Y5zSSyrsDxOocFS1OKLcX38t0z5MxRSfq18/MForXEJ9JrH0HxqPfts
9+5p4fuJa+jhgBH+ypADV9iQ35O9uleWh0XUW0yGEMaaOhZ5dSnPGHi7mBFmsndYoUvThhewfGY+
O6QMw+7I/NQVEwb+LVp0HmKqISjtp/02XIELlZShuJOIpEJCfWGr9mlokUFeCF6PJQA0XpaDC0OQ
ugMb8BixAaOhZJS7NQ+j2K4ojxSsnha806mgFussR+HYDVkH51fq9h3zOTTu1rh80wPzhna4pdvQ
06Gtdh6KhqswvMb/AAdry5lcImV/pAi4pk5mHweKd9RTw+agLsE+PZMOgBfHfGU4poTJKTRhLW/E
sc4ja9dbnOOMgCgeyKNUuFZ1VdYm14VdLzzzmOP6NnLvNlD2etIFJWxKM2wqHve+0iuYcHO/8pBj
m8nu3kb5nW/xTPNmsJeDdiRUOt9EVjter4735IXLrTjMHXWyUZPe0JF3ayOQin3BJaSdojdTNdfD
Wn5ugueLmcyz0hXHvfph9oRBm0zeURl52v7b8aT0dpUPZLiub/ut6Wl3dCA2i41rCDtinfNz+1Oe
TlFVg3AknVzp8kC3m34z4UuhLeCjTX5rZ1y0zQJKIlsfweoQMjz8X1/HBWWxVZZLUiiVpSwiiqbw
l8Ux/pbJxA9LnrmckCFaIfdtFgcRWMIcFW4hIlfw9ppnLasZ1ZB148M9TOqh2asR3P2mxJ0eYNo7
vvztPejzsoEsyCeBDNv7AVppsZJdk8v0EG48TZNSUPuKO70uf+gEUNUGbDVCP1vFpRBUocx2lk/6
nje15xzF5ffeCmYz5Io4hCLXVOT2DRJxMLpz8EcGoU0woGKIFY4Zz6wPpQPt3w5bM4E+p6kcYMRr
1bvbgjzHyXw1IZgmQgeZ6xUb0rZj4r9JhbCW6y7znteNU24E2jq1FMNcPdqtwS44yMGLFJP1YmED
teqperYp9rXWOu8q2eCbRHOHSdxj8ADonsPD+5GtcHepYVqxiLwvOCe31XZQZnmj+uahcy/yXmCt
zP7novwUOXlLVG+U9PMSe6arr1fiZLuW3lsoMJM/Zt36Ck+TRph1r02O9iIwblw9HwvmuPLVfRmu
p2rrdkIEP4XHwzN1TP9Z4VNXjvQx2n1d5wRvrCkuSfUkbq9vg6p4qId4lKVgN+peqgi9NeWN77y/
IMX7ot+5XvRL06FmVaNz5D+A5D/ZJQtaX/pHIGzXi6NTJmJxH5ARH0V4H3J/PzrZIcJpmxDo++eK
jQc4HP/lXIUa/byaFp9d6XP2HjhRTI4L8vGN2yIrvpF/t7N962eSc2zh3HHURG3cv+NuAMK5jYxF
dWqPA4YOsxzOjdIYvVTzgKI7i2D3We2WWG35D70hBnC97vOouLUrYcUSs59YUVyONJVBGNBAMFKj
xqcwgE+Nu7V+KAXyDrAvaI2c9cYns8VI6bTvWoe7sqCS2Znml9GHDOhFVGqXTjxJ0zoXim3VDo6q
r1KnpaIghqtspMTMtb/HK988bKE5JWu9Hueq/5chx7N9HLVN+B3NdwJa3kJimoJ59cKd7D36rymh
givqIifkNNzqfCZw1+2mCFqfhLjiTHhHwJhXwcP1US/QCbnAu3X1TCPryUQcVc1/CMrMY88A6sq7
4L74aobg7XGpaVku7NSVgj5h3dB8ash0MwHGUzrjc8vXd8QVrw4uYQrC7hUMuz4G9vIkxK+pMq5I
cj6V3ZpUDUZT7aV1w2wufeJ+p/Jt4aLjpKorP4calsZGyQB31WV4FuVrtjOC/LNc/9+l19Tlzhpv
TY64PPrrB1aHhYd1x1j8yINPQc/2D2tVtMz/VN94MW/Zwt62Bb25HMBegBnf0FbBXj1GFG7WbHlZ
cmsvs6OwafxP9B/F+DqX2Y65kWvPyG5k5l05E2hk2b3jqFlZKeUFTRodIeIzAm0fTfe9zsuzPXOk
BvDwZZULp3fcFMEafER8+Zq4zI6g06nY4KnSoE/8OboFrlLRG5FwxJ2b6aZSSKWoxdzPHSY1pjyP
PjVtIaZd3l7lI5L4cARR0bJlMql5dbG9JJVvUT6e1lcbu5nMcLFpw4UeHgzvTm3ucaeg8G2rf1gk
fRZSngsHyz2u8RfWwRem19k7uJPSQtnk69ZQjg8H9gM7e4Y3zaVp45vrr3TvnEZdYgDneNQ8NoX5
yZ1qb1p5OgP6zoz1dfaK796uj2StKIyUA+4Oc9dzCioy69nY/LSr5qM5qNuqXD5dgztwQOV7bP2/
LPNuG3CPpux+Zns/Mw7P8XfZa20fFSM4ZfiPa19sUNwi6+jtimm+qpv+BeVxY6wPwui+bKFuc1c+
i77gQGJM945ln1s/uNYCMcgavNDfOC294cVRrneTZT9EZXYfiOZlcvOZjtJy0eZy2OXbuEik1oBZ
cFvPuGD+LaV5qpgh1/N8LUydpfWwwnyfwxdbd8+bYItl5uEMbfUt94DLO+iMaiZEBmT1FBTiyjC9
AxkvsNQWnS+nmd6dsNx7VKxbzqejhKUpC4ThxFDuQSHeN5GvU6cAJJddDhWe/x507WMp5a3rjnQQ
zeF2sdf70ePDCnI8CoKF1ZtkAQjXY/1YrP2y8HVmwhbm+raYiCWgoNOsxVg73EXqS/eXUxWGYHDM
Fyn10P7IKvqtpYkGJOTebTiQNvr512K5d6HDXspObT59tflcwjzqX1tzO7dBTn3jUpih7QxOebio
bRv+HvtUlPuUdBdFFJ/3cBwKmK6wNqXuY7mpWwPCBbXpOG+qM2Uk8PwZ8d48e1d+QH/2csTy3JdG
UVozB+R+3XVHvDvgRmgG1ddYmjfk6y3gtmjghZrObm5TVsAU4Bg9Eof+se8US7DDnAtBd9QTV109
cDLOLQB8Y7PbanH/a+aQKHICPRwJ3F+kPvGsW4rdmspahkm253fpzw4VJkqgXubuJv6EQ7V99tvv
0K7+BQOvqeBevPeJbpr+uZPNPrME9qCwf44udXnDo5ZZvEUXTrIz4bNy9FPvgnPfrP5IPm+MA91U
sGkFV7XIuVc5Xcp5mv/GzWCvENkHV6KkmW29Z1LwtgyJhuLOydjGmQxVuv72qSX2uXjO1IyheL0i
govKkRaVGFOeYgYguZPOPYUfpWkmhgVB38nWtLXVInYOT+XMEWb1PMCeExXZEEooqLJ6/Ch5DoG4
ybixjK9h3M5Mj/hxNk1e7HgTXORi33GaT5n1Qn+u/tTovudsoKyQxMqm45qVHxqrIyfU22Us3/U0
jHvE5T8WhvlyFQfuMmiigk6dK9DB3sRvGX7fnQ6p3DlFWachKUDKVO2EBd5jCs/WVIzrD28rCmDT
NGHWyIffS83rALX1pRq4lKPLToyQYpzqt4IawQK74d12XwsaC8nS58+yCKvdeqpKf4ilqmf+Z/pj
EK2n1jMyPF8rKkaotx6qjapB3ob3dhX9GE3FQA5Vb0tl51ADOK5acVdqL9tnjMB7fTXhsbhiQprC
X8233S7mGULVSuhipMrk3UFoenHFGE/W+Nes4qursydHmbdTIaipY94YBs/cYyK9n4h7mx2jznX7
GtmIhUxoSUwZZ3+Bvi5AZie0c7hcFBBqXK5iyeRY37Cv77RV/pQ8HukgKY8oTnszYKEaYSB5cW6H
27i+elTD3cV/qaU97he7gd9Pa7Sd5hMbqzwIm8kK2OJZU2WvyqdxhdhFCZ9Sun7NtH8HQ7eHjVyf
VypStKqLs2Nu9NbESZQoB0z/1ZHG0cZQMc5MtvQUyyDkXtmYqDBZGSztC9h4p5sfaPc9Rm30GDRT
HwcwiuEVTsdLQ3EBaQw6AaPgVltPzPQysskCGRaBHXcehcUxs0EA40BTDtlLsXH/9rr7ZqAx7+Z/
w4ayq578hHSxlyxFdO1Y/ZUq6UgxMtcmhniQGWDvBhm3UUX+Ea4ahapIEh2hGVZPX2PnbSk0rwlU
/jm6ILNyG4+wsVJdda35CfMEahVOgYL5227qOVRNyEeDEtVqC8nEqtw6FVsAlD6kyGTN8o2LMTdK
gj6MiqrsrlcjfWv82lxr9+iTvxsxP3dDuaS2RjJBy0m7xbsasC0iWmCwr4yQC5QsIiNKxN924YMr
bCSTVt8/IQDdUmv9N2NDnBo1fGb9BT7pBoQQzIpuoKLSUlwg2P7sXSH8YjJdMVRx+c2NNXcFl4dj
ZUecTc3aPGCeyX25cwuEjO6M13eQBzc/NZa2GTQe29uzhG1c0qADiMjBuKj/ctPOUx24b/SPMgo6
G64tuRHlMcuEq1J4AcSzleqfbpzz3ehxjUDPgdHBW9LKSVvtXatQULIzpuEqP+aaJsrmrBS3yltV
OneBEOloZEU6m8uvCoL9trAO9dHE2dHado3hWsgkV5MP1Pgnfdnt/ajG5Aq3s3erjWDQOqdy+Fw6
1pyagxDB8mrHY4TkmktKk6ebBSU9yJovTL4Zli0ScYw3nqtCL7zMJOGXtYLETyNjhhVOrqYs+TvB
eW7UibTSc5nvDZOaPeBYC52eg9GvG5/XtvvzloDJuDBKx0L1sfbhYktUi9kQUawCjuNbc0JP+1Eh
9gPJbZJOzL8x3ZCSMk7EDVk+3Jk2nW/9zdMNkCCNMIFlfnN6hDdLdKqtLLsJF/o7aCJT4Zc/Tueg
0linE+7qD0nIqYtEsV+B5CdKRo+jEbyX83IHeUYkYbE0e3uCl1tWV62vL1pG3ptWNR8BQh8vI7uR
m94Yc9njjpKrV0Q3ZExKEkH2Ai2n7J9ZnM6l2PtOBYB0lfxgmZE4nvGgqNrvJhOINPv/GETrrcpQ
3IA8IC+do5GM/JGm7MjtKJg5TKNUC0xsFDO3e9MwDz7MgVitij9naCHWoUYE2Igb0VOdMwYCpQOL
KnqhFk1Rld23dPV7k/LALF4tIS7TiGjBh8x9rOv2sXUGRB5Sk0Lw8SivcoEUXEdP4egePW3c1uiS
Lvkl5vfq4jiM8kr4kjV/9L8jkKo7V/qntQsvbw6w/aCfY6uD080MFEcFd6bGxBWzP0Zg3YARZRDD
/DX2gpER/iliQKUt7rd2vgI9gDdMunm6lmB6PDYhSqvsAHX2shnrG6F9BqFdAuVDnwwoUo8ZWPoY
uZRHp5/pp0jB1eQn9ot5S/2pwginlrOfFUVqQDqBwx6wNkG15TuCAQRBfuDWiuNybNmPAwg0e7dR
INMLO/UX1grg6kln4jgg6vTUZOu+zyjBlGOfpe4G+ber/YMgWGTlNT/GSgt5qiQqQWaFnAoPFM1c
To1mTdqDjb1bWBrXxhwPdi6Obi7iQVByBJCHgNhGn1fzw9R5cLSC4JdLL4j9eVEJ0vYny6PyyvIn
Dzb5O3e83L2Xz6JdtyPNGksa/q7sycZk/RSiByIu13uNPJSBf8wITGpvA8DR6XOhG8KUajB3THgj
IhBZtZ8XHKjCcX9JEckUqjzN5mBLyqnFPi92m0W/vXHmnHN0cZeN4gyv494NxRtMqo3CBsGQwXIT
Vp4qLfNbp45uGBMvr5nwNK8VA0q2kU27YA7AAHePts15tKtK2B+kFAMJtalZ4BtlzeX9ZW4xyJk4
t0m88lx4edJ46lE1LvrlwfqoJJkNh/A0KufdUDWpyVaQUER4nSMemUEKZsgUpKhLhaMYwp9lZnjU
KTwCqvO9RbQAZYlzS+/7g0fB31vdR0eM91Cu5meLXreGopqQ5H2sMJLvbKt+sACs7Ol9dGlduvup
9dJWOOJYbQHtBpDtqjbhBl6iA0inm/xoOD9b46vb0nibRzbckC4H+Dr7OFvTriTPevLt9nnZeCTC
2o52TkFZGWsgfVUPjcLinoC4TqR7MvhXVIlLgWc1mKbXbKLiocfPfOJa42xKJhWRHGyisZHzyBtd
0cez6dcxAxtRLKqThvHP7sbYNLEEukiZvTcz1cWrTzCEifO9LhUiMoQ8EQUUzuYMDaNhfMnXbjgW
9lNolAwWWyYlM0PeoqlccP1I89Qs9J2aNuF3URCrGC1eHHp3vEtEMDxtk43Uhz5v6FUhOdZWzYVF
7K1IvjquhDo8KguEEi8wZ+JCLtnRI2ZNljDoEu7CCQxz9zmkZrZbzeCBBe/VJPF/O4z6pis1CUz1
WE7TgS5pe+LiRN9sfKxaKm0ADAjkjXfthLZnCuyjxjKT1WzhJEF1PMgGNhvTkzLYhoOaQuSCdk77
tL9ezBEvRWPayRaAUazsfm83hd55S2viJEpGo/mwVT4cxpSrh97lAYg31XtoswKifX5Vn4iW0yfk
Wh+SbNxPK0HoJX+rtg0rSZ/fCtwNzezdbVOXxRtHbHqx0NMrnH0T6q1bZt2vWmITN421RCgJ1Yn1
qo7xZZh70picq8wdivuUQvSelwGlJXqxxpvGG5dRaS9UKeMMZexzYaAgOX35rvq1BkrNXrev0dUf
bN4bxgWRfcRAAV+tsgu50Y+cHdfdqPGOyXU19oErbzxnLe4KRQtknNuT1YUda2p2F+A+OBVkCElO
dGmPVyIkYBCOyFyKvj7AmHhrSYrM2jrXpl/suQVbOxMsLGuMGm6NwuQd+WCKv+YhwfkC1WK/DKxd
+VIcNmemv2aJ+6Z5D+VKWi/i//Aafv1b8E0zniEzi5iygH/OAaXd9iWliB2E42d/IR6d9Rg4oqxP
wrXXOxNJUlLo8DcaLpB44dxcQLFxewkgWXWdwMHlCFGVV14vluttwQ9uYf2pnslMKRK06jAJeT3P
y3GocrXPnP7a9Pr7/vIW8CIR0zj4kPG5YD/a5CPSKpP/3PEXbSk5QK6Xg0HBsAq//aBMCQDNt52v
PylL/HrqGLnryuqEjZ2RQoMqYXUTDROfka13cAhYTzr88dYQ7n1jnPctk1UxNqRnwlVmUjhTdwmh
Dklk278FLzqdXm74GpK+qYs3b8LjYcGvTpghH/cRVtGKmP4W5YjNUWXSD5fUEFqbKvPimcu1bV8o
e1iyveLPVX6eVvTfNpfjSYsRx9P+/3B0XjuRI1EYfqKSnMNtO3SGpsncWAzDlHPOT7+f92ZW2l0x
0NhV5/xx8BdBqVnrjmJfaNu9LmY/BkbBZXR1SvHq5DXJO9yEae8GkUHNOwZ33ywylpWZBlPHzXx+
iHNcL0+SdDGvnWCNibLgsV2zIVy2icA2Pu1RDij0IdQUpW18czQu3BzZczvkYW0QfJEN7kU0z0R+
4HA27OuQXFEMCr+xyNvshBsUK9Dfmn2suAdwvHcjCC3oAb2Z+VFHIJeRi8W0ukbF1rURD4e06UPV
Xg1fkuID6+wTETbtSt2gStTQB0/Qm0dl4n2F5kDPxjlnGsOTa1h/zMFSfUtnfbTtgObC9tAQMuI7
BtytqW6q9DTyJHXTFlXAaELKZq+J6qj1pP5wOj1Sbpci5A3TSft1hqI5RGOGVJYk5UPsUmc9iKHy
8TJQGqogsJ5mOkzgDokIiQ89lqVGlWBvi8rzLD9MAhY9wum56rST6ohHu4mfpWFaR8NBxUNsJnL2
Eb4hqvdrbFmhY53jde5osylPcWsSRp9DjVTGBJw16ycrhUHcOo7j4uhU/WsnledUnIiBvEeL+YGO
M1E1bpHojxEbz1LrwX1bcVmLkjw8d76UdGgC0IVGqbI6cx3zRrBD+uSK/eRbSDny3U9TVxqPTqKP
nIm5HK1LlPOrL0n/Qday3scmeRbg51SgX2ctZxIQ+lFprEctwdfG2mn3ywdCzluuZZdpMfbDOL50
5CnlSx6QIgmr8zUrdaBZwzcd5TdB89ggzJNppq+5pT0MI1NQ1+W/Y0H3bKNUzyL9K4CNu785n1nl
hraTvo9L9Hci5WU0bumSacjwerCCeEC+OL12Jv52e0VopGlkFip06mrgQq6LrL1/osr8SymyYEnY
4yhorjk2dxM6nG7sEjJiZqpzEnWn6FS6Ybn0W0voB8Lxd2Orap6ywrdCOPmdauMEN+lEVhbHV9fy
TCaER0chl/52ojnxLcqhHtyEa0WH4EcZx4EFYohnWNzWZkLgMNGLqpjfpGkLzyAEycsteMiGgZW6
MW4Ii7fcRIa0a97smH8Iy0D6t3UZTqu6X40JtBcBrjHQz5UKqiEJQKuJAH2kOutQLcrHdjwXAicF
SQpmm7zVCmj02MR/8lZ/ohKsgnOrocdtytjL+RfltkWBpEL0g+Gvc/QvXnrYerU62gIws6PYqXpT
gNaDuQOJdatjs6BsT6biUo7mgypH9HxgYuREQtl3nKQDBfMTFxbtLXkoSf/NSlk/Kiuh/vPWqay8
tQY6hWZiOqKl+NfWzGOCnXrPIlLPQNFLqe/6NXqTHPvFPAVdw/FhNECRJjpVhcgIfxXHzDQVr08A
IIuGpU30/YEd8QFrUvMw/tQNKfTUxRpkkx0INbsNXZme2qy9DZM6AJSOb7Yrt2gtxz2onJhuqh9F
l+yLJfqmr7bZ5e2c7uY+uXPcPsiJvWmQcwWnhSfGoMmw4MNztAH8Rhs/qfvz6sny2wbbFMigzeO5
3AngC2wcZl4m0Kho0jo6nMmYG6KNM7wjQPxY4zImdIU6onyyT6T836mzA2DIERk2DcLvNLOeoU15
KDX54yoJGm1QD9LhVIHxAo+xk/6uLMzxMKLpao0NV42+SAT6LCOETdNUPbWWETqDTsRr7uM/cKDo
nP2ipFTDt2nqiyx90NZYBp0DRkiJ1KlDQeXVWS+fSL0/0aM87nAY7OkKRx2l4TXrVv1zZZk91EoT
MmtjQ4IEA18i4zmMG50GdBmpKH3HsCR/D7blW5RNDpZV0axdAOXgx2OwQpJTWcWlnrQj1VRrM3JI
j2bqk/qiv5grKDvxEx2CRBVRhZxvEhEMrcZ2gkZsJU1XI4jQoLliBQsf5CuHU2AarG2psbTYRjg3
SwCqnQJlRpMoppqiEGHa6XTC5M6fYTvnuUmOYM61n9V87ujA+YVGzEmLRf1oxCI+S5a+XJi5p5aW
9EnzKR/r+d1Qknq3YMGPpu5apgjWc4rrNs7qOFnNV9wJqDRj2ZOoknpanoD5RZl5SHFhkG6knd0u
DqAzHspYpX5i1EgSplLS5isU5a0dqy+1tv8Q7qhicYnvhrGY10wnfkeCj01R/YJHxcFWMIN1E3y9
r/SCemDk8jvgRJ7vNPlnLETjioi6SjDNHCNUAQxM+pCDmkFzmZNGlXnOuOpua4JVDvNem17bZuDs
6hPrFue8DGr3lHKIq0N2GZFqzFoy+zIpYUpL9+9Skm1TYcDoNaLzM726KSnizq111izqhMp6PCor
i45D6Z/IL12FJlsrP+vZbvbERr9SMsumkBWXVBv/5sO8k1rxzcj12loNS9lShQxL7EsYSwaVXruZ
WaEFKRwyyzdoKptzDc1KeZM5QLOoxPskCfFrgVFrIzpOqhmfVXMO7FIhG7k4cVpPl6o4FAPrLogg
h+ENMOwtRXKAt8596ZKEagIO7LCcEPrP0r3FBQ6qnP7z4+RXuiqCDoyrKlPGBeU6J/rVHIn8VLou
3ZqPVW9s7BeSFMBXcgsxOZ0nCJdJcB11qAjKBg/86z+mTDK/Nkyxi5USEQxtmWXO9sVFXpXZde37
k77oiEsiPRS6GlhGeyPJJ1SXuPNrVn20RKEFk4VKL1R7vGc1cgup2VUwiYQbjTrNjqkGgw4PFBjG
1ZWI7qqVz1NfP9G3bxU8yupkWNCGvw3u2lAx4wzvwntVtqcciQaiubKh5z1GF1NWYBxL8aua0T3Z
siHLLpMvvbwK3mns6u8I2RBilfsR8CRoiWXy8jRZvXbR7lbnXOVNtpixHJDvQJ8wWuXmfJjKuNsx
TSBESdrXtLQf9Axbxoww7VC4XJAi2bs52DFMoSMVESp5ryHwsgPGRAc5hEN6GwACKyBvJqYh1kxz
rMMiaXMvbVEVRlH8vMYIE5vKICDfQner5XsWscbv0vRE5KIVWkbC0WMNhz5aX1rXB+9FBS0R7Kpt
7cve+UL2A0nr/BVMT82Y/JHFetG1b5W4AM/URvQswhw25SWtGkmxN5l1vVWYv9hUtvA9cyDKCMW6
sjURkRs67cfKOUWZ/dRFtsVhBDndlGdNb6GxSu1I9HcA2vGB9HhllUCUzkHvxPEZKdQeb9gYtvqK
5nprI4/m8q3BcwQRGnS2SLF2LUeiEUIFLFUuPeywI6pwHoHkIZ+RrVtXuyve05JJJF9TNv90fl06
sAqFeB00ncgHF+6aiKtqSfnb81aWTDoz3bKmvDVF9m6RPHTA/RoXb5wB21GLuQuVhgbqqrY2m19J
/pFA1hPDWHXLyDKUo9uaN7XHynRkJe5PE2/gfsLogM9ijXHW9KvZ+4L6zAwVXaJ0IOhZYCjVTQwg
8QnO9LmF1zMNuA1IWui+daAWI/JGC/6LsNx7ngGB4p8gljzIaTUcE9j7tQRTmbVHpwbiRJE2kpc5
7jnfrqkaG74dw4dIZbo7VnMTFuqR3hh+8nqTxZKm6/JUSZVeUwAndWfXGT8mM0wYNSPli5l2mNA1
sCGP+3mk4GudoSYdYyz9xOgOplU1wTYTIn//KTqmsxIk2StK5zYnS4qWHF42a+WXkP2RhglYBm3w
R86WXU2WUOfW8FH4S8t+PnNUM4sg57Ba6r7xNb2t1B5XNSHxKLH2mUVnQXJoSxE0Zt5vOGW2y7s6
9Sm1/1A1Eg8Wsg27H7rbMc+Tf6iasBhZ1gk/XfTfjmusJ0G0i5bvXvSHSC1Xf6tntqy+PVBRbEF7
rzaOBh4kO1U1thUsLmK7bml59UjAC3PMDikVfYcxb+IHYtp/0mbleyIH/JTI7JyW5gd2uJgWbYfL
2v4zJ+kvo8qAojyniTNOzbC0J+hJGu402nE4F+ElUwTATo613x1DzZRstT14ZInHLK57ByOKcKhd
Mp8o2kx23YgzUdTJR1q4Z/qNbe5BPHd9gomn75FimQWo2UrQQ2GYGFyKHrSa5a/KTIDynKGUzmkL
eWp0xg+CacmMcR8SnAo+we0HsoSJptFuszW8JQ5pgopNJJKj03Yp4RyaDLeKKx5yJfuD4aL1CqN6
r5f8bV4u7MU+rMVTTQTFkoJyzfg21QUBUaoUwtt0OUWmdzvkpC0ui+y9QimLeGqE0mpNevV6anyb
7hpH43p+F9H4rx/bfSrshyXLzg2mWc/eVFxLsUCQTBEDGBsjzDMzjSwPYyenXauC9cUWl9P/f2io
VnkqGI8X0QCgFST82fmNwqcAzAhfRO+6lyS5N/RjWJF4Hxz7yYna11lRHkbzBDBwNev+TUzoI1Xh
kEcwYJeB5xoBDLaUPlxGkjDPdmYZwimWlrcFcTYjwUSuq7S+lUoJ+6FMA0t2f7NUM3DvYPsY6/mS
F+teJkAHwhHGTkuBMbG+7SbN7f0GsinI519SRBH/d6z62MxeuMhPBAUFwGuCrxP/hYBJoMQa4NnJ
uKr99BfbApbNiR27cR0LrHjwCROIKutV1fsnwLEwd9uPqrPeFMDQpALH1VBSeZXxssLe71qtN468
pZiRq+FqKOlpmLjtW6dBJDNcWVxn8FTkVAV5ozafmuuilMNPlfr6vNy0BviHq+tjHJbnTI7GKSui
n9pmamwQyOsRspOEuRfFPcKYuHN8MjwsBMJq0LZPazxepkH5TtL+D/7NX12m6M6Lf6K3qhdzLB5G
tbnKwt1r8QbMo0QgqQB5II1kC+hDBKa1K3KXX1VXJN7MpqMa7D8EiQu/myipElN6782tM7FvdoMO
rAXJBsaJiGAwjTwAf/aHrAOpcG0bQmygkBdrhZWat1q2n91oftsjw2XGGASrq+2WWnkw18tqKj8a
fqnN9bUzaxn5dWe8zGJ4NWLkiCU+XmTFjX0cDTwzcbQ5j3MiOpYYEjA+axWPMCX0NEx38p4ar/GW
v9u43//T7zTUYhVQ9ed1FOSC5XBz8IReQrJrnEFaZssQ0ppEC8Uy0vSr5kgwSCfXjRmEt2WOrWX+
VxjAm2TUy502Zi9jpz7z/BxIqojDWFa7Ovoh1NNfGYeG2L4jwGpLFgomvad5wbHLhreLW5Q/pBcl
pHUMT6ghODasHnB3ET5Yza1p1S8nq6+t7Cj4Lc2rarbyBNGIUrfMfGHwoGBxMH3ETSXKvRTNtcrO
X2XL3RLIp8g25Qwk853GcAetFB7ADJ4k6MVkBUZEaspsLsciypWABeLXIRulqNbVTwkE4E0OaUuH
HhiM46gYj6ABXL8xzzcO3mGPTIprKZ4v9po/4pk6KxZtZvnY3cuxYFjM7/RRv+u4BvsUEtBtKYJP
Cx1N6RswlYsKzpdjxR/da5lR49cVf6o8YyrDqCnQz9/HMbmlQ7mNhmh65YCrS53yw7zkzyXi/7zU
7H3kFohrlPXCp8Al3sEWoG7mjWDM4mk6cSc2vlNV3+7S0AdIPmZaozTX72Unv1uzLRCiIT6MiCba
mRiidYoMdmAiPxkZrrFjnq2ks/d2pbynVuIpWX0ZsQkg/6EtRmHTGbKtvZkhbE0owrAySrcMa6BN
JTs6znrQCEUMxMyKuFYdJfHVq11w+MvIPSPlRl3QGETElf+IlJu9Fo3PBYs4poFhwLlWkdSQ3al+
l6UGMbmUOVXT6a8TRYfV5jiZumwM9bl7jknC2ikNi1mkF09ydhGJq+IZH2kwy2aLMKfNT8n1P6Zo
/6UaGrEkK7E0DLWnVxAG6xCfs2LpPLRVr7oSHzUk77uxqY0wcYydSfH7Sl+7QlSIWC+JA+2AAByF
gqoylCMhlMj+ugJnf22S+qw070ubmGFdlReFrBbGMA7bNOY+TPSzUk5vba2Hq41LPO/eELwZ+8Y1
9sZEnWiaq35izZSDQVa3Rf3OhrntlLNPByRjo8OIXVSQcK1WhBsB25Q1uDSE5cQSFuNFIpZP9wvk
cTvr1K2aSbZ57BHjvxU6OZuDholFaUzDG90CXyXVg+rsymOPniWlYfscT4QTainWptnQoJfWBmvY
UD6oLrOPIar1MNgEJMDvoapBmptUaF5l+oR+WgU/2VVaKvdRK15SPLqZ6hBHWiBObMmsaTF9TFlz
RzZi5fPjkFUW2TUuRBvFufqMksNyGY4IlHhqiPZyxnjkNB2RsGG86+2rTL4XFAMO/nVdTs2VKH24
weJxqvDhp2l0MArxNCzaZ48i2ds4KUQg6AwcXVlI3mxOTTdX3oqTmz86bsmdLisUPNX0YzV5ebSK
4VGtDfAzpQmmpD/QhRG/oE7qwG6jISB4MtZX4RWCvDprwV2+jIG2mai33aKdO8XPHYUviNrOSx/z
Lnka6vpF9nN0yJb1YlsGdllSgD1ABg+4S/HILEkYNRJv0Xts0ELclSq5MlGeFTFHJ22IkeotocIF
Z0fQwa6uhj2KZDflIgNvq47OqqBxwqatqEpA+oaO6/mekAXU8I372owAzC3TczzzqRvI+YORZNWo
6xqePiI1UcC+jomCNcphZpwXwK+8PnSIHjsXgsdqq+ySoHL3M6kxQfbzfktIcaKZ/KiF6nNdSi6P
5atvGRmH60Rq7AoMqFQdVH9a7WuUUl610GZYTBikISKVgcC5lbT2JC6HwAY5ii2yjJjuQidjaCR6
4G5U8I8JsgV9OqmcNUHKoOXZ+QeFvUfUVH7pAOHoXf9RZMunopTDLrbx+Mf9N6OL6suseYQURozg
/OiRccn0Mgslk6FKdZRLTo1m1u9LQzugLsgZkW4e1EUc2G15U/L6jJrMOZdSBHWk/q0rglbqqMH8
aKoRMLW5z1jWQxFVhzblUkF0Mwby/4CezYm/Wlr2WHYV2oDIDHnYxEP3jWkauxoxoIEEGWOLsRDJ
Lp/DyMyJkYTSp0xB+tYNJ8umcl7RV2pTCTfxSZOgaRkE2MQ8wZ2DVmarl0jEj47p8yR0qZx1dKm8
09B8M4USM7q1XZ+NKyEGjRbMWlcHCZgNuQ8SAHvd224SgLqSg0/4kL04dZjm9XGcsf9UTIr41TQ0
VUaDcGl0U6KoNs0+IRubkKvZXBkdNCcIg2CyIy3FafaZo9wbZw6Hyv4b6caKVLDpToqIu1ObA+RB
Yns46XgSC+ua4tM66bnxJyMZ6op7LuaHTEZkiuUdDfyV75cE0Z74ArvSvbSzUcn1gNfjpCLeJqJo
B3qdhDUXaDDDPW4v0r62ys+l6pKjMuiELoMfuVWuh7FIi92UtvFeV1Cuz5RwKN+Ze1Wa8j47+Rwg
+kbU2qniVhIxfk417arXQwwRh1ERDfiRdKP2tiVWBujsSPIFXtshLDmiBkI5n7waE6oOtFd8OIt+
0slh8tTecfxEy1wSCYiqM6g42ePdhmBbHmo8ZLuuBt0paKBdeiomIml/x8v62+bQmo712tQ5GFDM
bjo3jMag1M/5qoe5IH3PmIGv6LHBDdCp6GznH0HmQ4ACBsOFTB/dOT0aDRBaMY5DUJPEAkM6PHfO
0njDfM7RD/pEc3wqgp1aKT/nFtbMmHJIODRqJiy5RYi0VWB7WBm6KKGaL62VDqe0yt7iyU491dLN
Y8NWlT2NuX5XZ9421zB+LLccLlObGod4vrkjtGQ8AyYhmkOpjt4pGC33hoMMGFVp0mAts59ShUsq
UWfGUZTvUd+d4tL97GsoZRFBJZsVm/wCjYM+PKht+W8yqxDi7HVZFYzl2oNYnjVlQjuY6Dx7o974
oyD73a4f9bTXj2pRUhS9fJBK4ekKGO/CT+0XsXlyGHceiKK8Ul2CoCBZVi92wJkKyuXXdfzhZLQ8
2jZCm+zFLEeuWBdFuWutnAQ2fCSrwq/Nfc5x5wM6LVRoWbGXGdgA0pW6Gotr1xPu5CWcZzx2Find
8CrlBGJDs1yny8GbTOtL24CaflUDVbDIVCPXZGm0YT3Ne2QwfbJ19BSvo7DUoFSmFBpbvRq1em5s
kMW6z2DQdcdvR+XOAhtDkxuBI5T+Sn/Y1Sy3zb2CCVnNYUcuO9WjvD9lTxVz3xgv0LCxX2oaHkFD
ebZY9g+WKlARGvlZKaqvRZ3aQEMG0ozOCuYxXfRRbpFXeM+NwUh2KjGIcJvxvc6UICUXYIdUyeQ7
PqdG4vhjLn/QhPtxCaQuIROT6CWV3HGVUN+kHJ+5IUDf4uSzHJOv0tkZNZS5Hg094+eKA83KvltC
xIiC080gJjSuYxrpZyDzCNuiGqXZzZms+mHjHyJDdXw4DTjk7H941GMORruBukJA1kZrgfeh297F
pQ1c0S6HHzcBjU+Sj0JP0pBaZu2p5X/nDMShZuQEqZfygmoJs3KnXYjWaL15xTgBFYKcsk4vLKDp
hSiX9GI6AlWcqJ//70z4/49FOPPJHhkPO5MZZ3Ltc2YJbns6CXGo1D/2nP/hlcjWf3n2RekzGjCr
JX6Bjj6MCgFoeFtkVyT5rtfS3Ozp7iOu0rOxzOT6rcoNIctLNS0ukCXrDlpx1OBZ2/ObMbujmZM9
LiZMOM6XJdbyVlrazbHRQhiMLOrafLq9clfb8oE4McTs6TMNOYcFEjxME7P0nWE5xHE1BaaKOHsd
opOAb8zM9VmuWx7k2huE9EUmxMlKm8kiHgiTfW5Xe92DgMCiqIFD2+HOjRv6X12Nn61iajUIHSPz
uzwYxJt47jphD1jfVOlomM3qf2XWzecpSykiikjw6/OvmNg/NxvqR5JeVPgWnrnZcE9FY87hNLYf
EsOnjYzTiN6hRIhab3LcVOpx5abw6WsqiX8cXtqWI9NwsQXHEq1mXTXai1iS12EVQ5AYCwXBW5Zv
rYoKzyCc97sq0oiM5iF5NiCq4fkI0TEf23qzLqWINBnuw6H4aDpTeAzuJkJ8lKEAqbcEsFyxkE+r
2Se2WVLw5EVgYdgtJvJfoyaOfhNkb6RT1JIL0up/bTc1Ti6EjmUOv/oMrOZEfXVnJPkyzcj5JORw
BZLX31dZKxRBomGZMrIAYT6o0wZ0rzRsY5HyXWaUMpl6S/YD7DMLM/po4AEXPoxKhIwiYHJuOV42
09F0HdobplL001iIObZkHuNCG63HFMXvrqUnfOfa5Tm151OmbzJW661RQAHRMaJ4iiVLcb4CkfRt
6/cp0MFSrbtUrw16BrqfMUs/DCyPs4vdVeauN/TjzFdlJ0rYKA0ZhbXFyGMk8R4eH2VE2xyobCgg
g950xXIvC72dk4HEFfcZyhhNqqdhxLGsKfHdNLQb+PjjXLv3KeoGBJnsLolBJC8f3aU0R/3Kxo3k
iQbIqE1R46Rq4Tvodo9uRIWY8ZDZc/XtNOIi8wLN8sKnP+BSHiRGBUO8RyNEkzrC2CCf1TxTnV6b
7SewyK442EX8uOSoxuIxee4ndSLMhiaDViTeICzHp6+cmakU9x7ds2ury6ma+LKJYdX7iWnFzpgM
yd2ujp1G9V2HjwLQepu084Ojl07YSfVjsIrHOgIPrGw2tdj8NTbngZK+m3SCHkYHFcJYaftUFuRJ
qaW7G3MYq7g3EEGsR/IP+gdKKndoAh/WztZ8GnDRDMryO5LFXts+9jyS11y2b1bdJR5+bptrUKL5
xpHZAPWRJ1hfFlt7TNLhaUCKHxiT+M56Pr+xRzDrAlysuayZ5hI8rjF2OGaxl6FboIBQo8LtVUQ8
J/VT3dT2zrb6j7kc+nC2fjW6qfbrGD3LBaBUU8AwVPqIEiKMWP9qP57lwkphPSd6SLYQofELr9WA
uMqLku7Nbop7XnRmIJaLOyE3RzPLBVcZ/+iYU0maVEwvpUzPM93ml7hLqMaKvCdjyR8WrAvMajhx
okqhFHU6L1VcXEC2bwg/lfOMSaDTY5dAr4SDMieUcECqv8eNEKRuzBDEVWgViotYwHhPXZzZSYKe
JHdLGgOR3qEhWcYS6RvgGyYOEbZMHcMW8tHKxzXCMwF0tTAJw5+TKY6q5VexWy0kqNrlH1PbDtQi
WJVH08xLZFLqxc1guNDpUq6C50/e+7hwiDdSrF0yD/2BBBZfo0COJ+cxcoQ/FuoDCCbvXiXAeiYN
zAhpHmdCvCcSEyVhm3536hq24xIf8zF/yx35RnLyv9nm/Ytq+mNUyqsIYS99a0L8R1DNqzVVPxpg
56hR5qRrCck3Xfs1tFw2RMuNXiKbk63D2VkT+KPTc6NkHeixaz6QSmLD3S312a6Hs+TGJkQlfRoM
29lh4kSi7o0lPmgzjUmd0pazuVJdIV26LkrE9qQ7eNwDOG+mObkiBiz43bFaYrXNz6uFk7wfLk27
7OeIfhvVLCckAtlzY/d12G11GE0EYoyr/ccx1yVUG6e9NPpeOijAsr/WmNZHx2KSzxT5oSwdLvVN
FUbOTE4GJgCMwYhDSmRS9jeoAZwpAikfv1l4QDBOawa/oZFbLSp5koqC1L9hjpSRdkn42c4IJOJb
XbxkqBlCq9RIVLYbSlgLIpsla7is7cgb3Pxe9GTPyZEDr5yakuQ8glOLdHoCkpvO6dCcZnq0ScwD
2m/xNexYuYz+JR4RjqXGvi8wbFOA1nqTJhXf7qMXGxmIH0PVo5nWPuCFkqsaIe4gWZW7U0XRkpn/
SruRp3YkJKHCSM34BKKA0nokOD3MIvpPegtkugWYlJkeBVGh/XO1iUCoFZq1mDoiLCZmHBD6Hlnn
BK9NzkoqtVte1vuCHN51TBZ/6Hpl189ueq4it/PShI46N6LSZCLzKqAl4qNAQMZUozBr0OVNmCr0
jhqHKZMpml+V+w8XgRNt1YQJsmj+huJBoZRye6ddxTawPROtE8PgNl9djrPaIrHRzrX4kBARNDwv
mjKjGIQpGbDwk4EBkqo7gp19q94usFShpTyr8Kah7qLmpfZOBBWSxQDg02Vz2ad52SOSdLfUszH3
5qRzufwckuxI9OrLRMWOlvOqon2OwGk5Faqd2Y0vy9ybCKDn5lbrOeBXXXdenlv0MKflfKhS/CdT
Csef1IgWaywAu1xbr0WxfmlGD1zhNAjJGvWiITdDwUSDRuvCE6RClMFsdjoENLmxWeNcZxtPFvYq
lSqtIzojc0qBIpF1k8wz+UpSeLkCXyXpjguyKgKm6IkPVXSWefR7bOA6l/gKpZ3DqQf9oK93BPtc
aRP+uIJI2Y6a6bBxq++26Aoq4cawWPlpaIAkPbvBF9YbxUuJ9vxFpRGQ6EQuYXx7liv+4a9kfRWF
X7dz7Vs2g+DgDOdWN2LfGbknrJlUEx2AYzdXuX3u8j9a9zUXCoHiGq5dMN6Vy3kkMSFHzMuEcFLl
Wx/JjMSFhNMNGTcCBt4ZZdOm5Qagp5vzHyMQrHEZPnsLgUtyqhpItjIGiaGYM9DpTuagladxzH/q
XI3384ewyAsdJNvf/GwaFsp9GyMVUgliPD2ra+JLmTok/NYUtuJyBR6NhvuaIQkw4wWKAnd+tBQ6
mdODdu7mXBy4/SofkTqmGnf5aCzVPRDWT5ySS+yNIG3LmJ/GRD4XoqJuIKGC6dex0/lG0Qxpcs0j
xydEoMrUjXG8JPQsGLK3ArGXm5rWoW0JlBy74lyDL3tVO5mhmaKls1ZzhlAjQCEzPmnCGzGkFE8L
dpFjPylnu3fqh3xaLrqa3kYkGM2WRCmk7TuoTRFGWssFryWvOmQPMGivRwdNcjox52CD50GZxxMD
FRo8eep1XX7qmNNdNeu8pUvkgcgTDNwKMT0MQTsMmLgGUxZoZyYoyrEMz5yzV6TYlp9rhCHkhn6Q
WX2whXEbjeylSlBGiHZFa6Jjv3USF9Nri/EOVSzs8K7vFhpd8pd5UtYTRZtEedjrqVbHd8mM87TO
fAeoLJBhDCxxScUdrBT9lkk/HrbDZamrV81ItFsteu22GkSayZJJfxipZ8XvjNWRvadmlHEHYoJl
RexP38McuJAas3WfVpK2ivbKDxbjlVI1hP3Ts74ySWnyt9CX73ogGrCt+rNllu65HtRv8qgeMbON
16gkXZIKiv3MGxfpnF7NkAeVqxLb+9SUTeMtQ2aGFI2MmyVvKCcOIGRVdo9K3Rbv9beNreIwNAUo
KOxTzvwd4hbEw+DgIDbs6WCrVekNhT6FbJ/cnzHg/7jaL0mHJZyW8c63I+Wgb9Xz5ahjC6t6z55J
Sge42jlOPHxY6fTWG/Et192nIhtfHeIDtap9h0miiVZ50ysd3YCuWkGcWre0yfalS0hktTmdFV6Q
LBP/Bme5FLGreKvOyQ08FG4Gsysxi56WbbnzYGtt52PYA67MN+04EEDA30Y0TPnJuh/gBUclLRGs
OmoES0+nR1Nm+bXtXlc1wWrWVw9pZbK4xNVH7OqsgfIEICxCM8ruWs/LVA3qix5RC0sbDRycmSjn
Qo3OGuUG0Zxant30td8Oxo1AKbGbhPULJPR3dvD4JDbVXm1rfuk6WblzVVWY2ER8nMVfYu4w3kYG
L4S96EHe65qXqBjrEmkHvbPxu5tH1PqPpfPajlXJlugXMUYCiclXlXdSlbz0wpDbeJN4+PqenHtf
1N06fbYpYVauiJhhc1IOqn5a54hWvMUYKIs+EkfEN9wwHtmfkkyN0wixr7v02ivB3kc5gPVzhYEI
0jIZshSDn0E0DUEUsINNzisz4D1nwx1BYEzVXkTTKUlsv8iPnK2uUkmSesL5V49yWOVqvIdV+UBy
yMaykLrbKLWffSxinLpwpGDOeFKNweMML27aFtYbrjAEl6nl8JKgj5bTx5hwAZWZDO5rM9/IJBiW
q+vqpq7YsLFFs9botf1MqZsXTStUzU9olE92PHs4JcynAlICa7/4O7ATa923jrWdLwIHA8bNGOXG
RXPI5kdDTt66yI3fIGGfARpYHdo6P8VxfO7SHgVi6ud10L0Tz8Hc4Ebtqs49JAjsfXcewK515LkH
u5oJBmVffj7+Ju1MSmzu511N8EDbj63fm+TYsNWYI9+owL4MxBYwvbvUv6jsftb+s4zHEwQdrK2Q
Yu/UbB/qxOWEFS7+WR2OGIyRvGAtYLP13VfHQMg7miJmnk3UMUZUxesZ50T+Kz6eeob76rdrB9rX
asaUuSXptGqmkeVb/O3kNvctj2446Q2SYKsOIgNvRkhlihG306yKrwVZeC4WzEJW8iKXe2yEMsWB
C4aK2V0yr1NU09hs40xza6kJ7CJiv5qaU5Va/cpqyy1psGjlvlloOnxzfBVdlR3qONxUrYX+BD5w
19ak2NLxzyXVTy64G055i8ZKVharFx+WIY5GHsYwqoZz+CMJZq5pvh7wG/HSW/YHLOg7slOODImN
dl9JAZoiJoFjjAwHYknzsuJd9YM8gWNkPZxB8ZuhJAbkmpjxCYEMzBPEwMLVSHSOeS4+WA6bFWnA
5tbhTPSlgTtOuIxKim6Doxg2d5GjP3mUznbmZ8aJ+TEd7JsYxNHHzpgAzq9cg8BDYnJqYm3iaTu7
WL46lYXujyHM022Z+z/xpeaSOMclprS2aLu16xb2rtdvMx1/WjrL+/gSllG4k2qxmBflV2fZ2S62
FUY0eQ7VdG58dKbFqVMnT8Sb7q0Y1kTpjGJbArM/mh6rCq1e1WhXxBeL8GDSgMh7nQVUezNhJcwt
zrOAt3ETptHGcZrtZDbtLvT8mZBdmi+nEI4cE9FgIhUM139GLQiRB+PvOOWPQ7TU9JjxJRYznyz3
A9FFoFsoIiuRBRy9CTTx6fzaI6NonAE0xYzOO0I+UHySMh8O3d53mY40usVd4Rv33fSO58O9mrkA
EsgZk8IA5JexS8CUEsKAZo+CmyuXoavtCAoPu25iHzkR9SbzXG2yygbOmRXDumjhq3RGdJRj+D2O
RIogPwJmUeaVw9o/CH3EuqPhKQ0esnKEHxwmCWpPBVfXnMhwT5sUHMYi3CP4uOapGSJr5YJSwCWG
ItUSx8KJMtn2l1lzy6ZIeyqaQ8oe2fjgZ7qGZ7dJprWeWWxSzZZyjZeHaSBz0LFdLpcMaqtdcZen
bLEXMQeigPygyuNjYAGb2MhL8dEBPbnBD6RXMXCtDb4RHkII+14YX1spGNRirJpF34Mid22i1UAg
yAvf9R6lIWMZE5dPnlQ2mIwXvMQd9rHdMLkbUs+Q5w1r57OuywszwLRsvSoZRg+FX2Og4UWS1bOz
aUY+jUF7ag+KWZl8PEVArrYundvEOgOZjuRMwSBc01bjaaorJjn8UgVDg2Q940ed2FGkooleo3x4
j8Cr95FO0IvpRIETQnTerij7aQJwTg8ysIZtB+zuGUvtGhTivxwhALS2AgCCdoi39NduEn8/+iWi
T53zvgwiG8XLEWt75taF3X9tcnjqreZY5PO7wKLe1m341sX9khJGjylKqL1JaqxMygn3lbIAQxRO
hcrebkyrj7aGGVBomJaX0vK+B0T0e9B4x6puTp4tWEeOGXmf8YHEbLxLRlxyJLWob2nxxAWNf0cq
oXc1uUvnkYU0LS4ZkpMklrwWKLV3gWlJBlrD30qYyCs1sYubJ9GsigZ7wUil633V4COtZ10f0PXg
KyEMSDwCAFs51HGqcRXVSYFlbcKmu/fIfdB2UBL9hB52muZk4wjsZHJIup3Hjh6UivdYWuYqP3gE
XlnyLDgCsz/Bw262VUH/5WIvzGznbw7ZM2bYO9u5XkhARLBKweUED55uDjFkJ51x3UaR+Atbkxix
KRnws+Sb7g+wKz1qgnKIvTqMWLBEPhjOx0vJOxPQ/mvTyj/RDzw+8/GJqTw65t6bY6tr7aC2xl5T
bAbqcgL1FVERtA7tWe2EHP903t9ao6l2dK+GGOCnaxRM36r0+n3beuy0BZ+sHXkHB7gZAbrn5T8F
hMXKhtiuElpa/BwwE30J/CVabIwmDjb6F4nv4oNPSObUc/A+t+FWWjQnaFG4a9sJ15Ezelx3I4j/
gDoXfopjlXF6opvqzuelhdfoX12KZGX3xU9JnK9V1jZI/OYcTS6+pAES/FynLb8ieCU/fMzx1dKv
R90RCPhVU+VsaO0Uv0MevHris17KOuzWXFbqtdpM1nI+BQ3FiwevHEWasLFmduSutavhT3DiBGUU
lA8K7T51fBItefok2hnHVrMfQyPZ2Q2TpMP8jZiCYQNAfF5e+AMCHv+/VPi78PCt46v0V2kfHYMO
152qAXbMDRu/gK4CCjsug7BvlusspUwGj2M3/YiL7mr40IuAKUx3cLaNvVmck4FTRMbDGNeN8T1h
bUUrn6AN+dxo5hgFW9iwF1UailWaQAobmoNt18U5Fjhoy1y7hA96fgx+1vJn58dVkCbYluEur9lA
S1uYP9BT1mb2r6rUw2TLz66EKAwJcfSMk06AC+rOCQ5tNRQXnUFlHWS1Gyscv16DGXyg92jv0yGV
ej7J2dT854Bq3Jpjs7AeDf+S1gRVoWpvbae5TLYlt9bcIswTceLFj3GGsTBQztJV4XTHrquecMzw
1w2oZHIx6L415rVNOPSTJDrZLoZrruutE3nixRhwdRakkKbBr/bDNPBvVInxqOrXMnbOOS1ym8KY
qbPNMpItzSdR24dQkDgMFS+iGTWF7Jl7aEjm1PgNvJjOJRHHX0ZGaLx3QgyGfYsVimPE3pJ/bc3i
BrdT8lS0xl+hFgS3Z6brtjl1IDQ3QQxj0PLI4CxvZyM8tVgAvVzxPnEHf8um/zdzVb2FgyPWuuZT
CN32RENVf0qGl7bEMKH6R2J85cbQpMiQ/LduBNxUJGe3r40jt/aelzlYThfXEuGlugAr0HvxyGmh
eUgTe9jJjieATEhq4VilZagGI73wPCbWcbVPbBbbdbFDCXoNSuubs0V6xTuH/9A+9ZySQKIh7ZHC
3bfOTAzG7U4gpZ27sDIGUD0YjIyGyUWyfl0XbrOTKbJcnOb3bcfexbeIB1Dxzls84veAE542OZOY
DrecSzDOp5Cj6Ph0jkRDePmdACvnW8B7RMYy/DRpwyuxEuJYI0ma0gp2pPKsk3xjvxzemYp9sjeJ
pxHJ6Tg22VXPyJcAvii3GZj0o8SgJb0sniKUXi5urDx5w2XL+eqUlGZ9GHt+ggKq6DlVJiGcwfsR
JkeSwSdQMcPBu8sZ8K9jFrF5t6o3kJ6ADtKZRD+EoIOZDBVXNUjLLKoNGjrjozbrnHiAo9DObZZM
2gt3nd2A5IywBlcqYSpn00dxGybiAcZjWjqr2PBo55rK59pQ4GXtiry99J6ZkTNpeqfKmPbUEfDp
HKW0vG2kyPhC4UL06Ap/V0qSxXFU11u9nCHIbq0S06yuQ/kR92wiSR+M+5ECr9KnEzxSPJvomMt3
1HhF18J4qq2dk4XhO/1+BPKz6ZXayGiflNOjUZCoyiaUk24kE1BP2X+2KUxyLE/XPjFJYhfev7hz
KBGBSr2S/P/p/MnWhAxwNLNSTaGUnVUp1qpKbyhZlzZ4sqLQfBIjjX4UIx260CzXdmUFD978mYz6
ATf8i5z8csMF82WHyuPqYVixXyvynlcblWUpy117TWLudJUP5L/ng+EArOaTq+48mWMs75N1H3je
GhgdDFmUtHgmfxPi5K1fqbrw7ywnucqeGiQLQJDfewbbr8o4xu90ZuDGx7q4MUvA+OFxaBm8ZsYo
gmIQuyyg9m5FPp87KMfUwOJomrCLeSR5LDTUu9b2OQ4oPd5bbEksp3j2ndeK4foQCLdfFQa+ymiW
dBLlQAuoAmeTASwixpwRBOyXXPx+Nr7nOseM1eYu8Xgq1cl6Dkwx5N6YLnGmxBZqK2BSGOXWEt7Y
D/zWfurzMJsnHgZFAV5CzziONmU1PhZ2/OhghF2xJMYzUlc7+HxvhOC+oDJiohbjnYxYDEN2fMKI
Sbo4nH65h2Yaug5VYa9NrN8rQhWgkFnDc5kVbGy7s4PnCpPmOclGmhEcK1lxFT1MXfjRyPrmlMFB
pPIr61XJ6M/yhoo0XmZtelQrxStLl5DZxpBtTukY55HmKeqD4kOlFFFLW+HjC98MK5FnPdond/S+
0Fj02q39XdwX7JeQ4Uz5ViaYL62yBOJmgUstEs2qxU+cy8h2rIhEucs9sNfSwyqp2MDMAc2Ol9bw
/vUVEQM4hO26medbZOM8qutfC05Y6+By65wBxgLxuTu8wGSlCxZ+8a+ycS7WisZDLRCLBQVOIv7K
FLQwaiWxcXdwoKBWdJBQtnWX/NlZ8KCSAtMnmRIWPtNwtLARr0YzPwVTc4Ye+tYm2NNEb/aI3/Eu
moObbxr60rQP2dTLdWXya3A63/OH4C/gNU8BbpFtEOv3Yoa9aDXsyn1LPTpas6OgeIiXzIaDgzr2
5VufNx7+ggi+hm2Q1sHbOhntqY/VNwAPAxw1nVpDc8qW672Z0RlJkv6zM4NJYRDuOglwlTjOXG4K
h20qK/m66H5QrpeVU8ZryixeXa5PT2KwytstraO7suNi8MoBNbUObxK+Hw4TEjfLQ4pr3KK30vxL
cocBnEx4sGlIgGPB9Q5zar/FWsARAzwwNy2jVMtTL4GuCi2zOs3GbBIaZTsjfIfl06Q68mvLqODD
wIv+FV16a331AINZH4o4f66L2t7gNechXCd4tsDcFFPy5bn9fT/06Q6R68+el/ydfqdm3do2SpNu
gLrh6uAWV8bWLKvnTBv1NqoxH9WuyyQcferCB2qFesTTms2IZhjzXT9cNUF7jxSTHch43OVxk+4C
x7mvRogyNHTf67n+CqPPJpbZuh4dyY6y2iUOu+DQRNQZ6md2p8iGkAvpn/R/3ZK9sMcjmxuZTTd3
C/BbrksVL9Swqq83HGaIWMBbQA2/Qv43d8NsYLbkEE4bMgPcli5zc4VmCC5Nr2vdvpIazY4kZIcY
t7JOwica3I7WiFJZVADGgHgUd1aXuyhFHd1Q7nEg5zYlZPIyj2gFwT9Y5cbH2PB5jGjId1ULLHLK
IIlZMvuT5vyYst9DCtuMNjlUZo6HKf3oW/lVNsMr4AYmePBKs3Oui+qiebLg544eMx2+sN7nZBFY
u2Yuww27RdiJfgEqi72p159CU1HKSJKfLhY7S3hXbuQky287vFRjvsnQNN0uQiPBJYTN89kM8xIZ
iR+TZ7bn3JH3k4tVzJXRyij/piyhI0q49AZGTDTDfHB5mT8mg7lnAtvjZTGRrMAZupMsNhKSrLxM
ixg4pyXNHXn6UVTjup3aZOth5+fFCK4qVcchiI9pwZwfj7d89DnwSVJ8YUO0TUo5HJrwyennV7LF
K9OnrIdJyOEZ1u1lQ3acuxjHqDltS4kNzxLtU1zaT2x8/5DoHli/ffNp/LrWH+MKrbYuC3Nj77IV
yxXwgQGveGlWMe95PPG9gpo2xc0ujh3yMym+QayX966VvSj67hA7S4CvBaElePKSJqUow6TMu8BT
fPLY50BK6vLWLoWj2rHY88UkTC0zfucigRFDQrJ7dwSsvAjVF90w39qT4MRxSsb0VfYmLkEIjG5v
3UokMsMC+h3X+jZNxcYkpZdZRFC8OmWEqM9Vh32rH+p3r6K9kqB939y6BmHXf8RvbW3ycbzXZCLc
SJ2TOavWMMn/zQ4P3HZ6oaYuvBsUtyD7LLIpUX0fC/h9DFG7uIAmLYP6lItgB3Pw3uhs4EEq/Okt
6zHEVGzRkcOzFE3XzcFxag/6SxHvxxIPSjHLEsxCKNjf2jR65gTYVFNtSWY+THH/M9ZwehvRwkZx
LCpkWkpGMCvy9J8eGB/ETYTDxmcyuKtmWglCqK614t6cWG0XA+8NMHSruDB+Gre6SXovEULu6g7x
1lTyNE/1ezUk2aqQQJtL2fJ2a37qtlhGTXaHMTfPctdNIj32XfsWcjfddagAIzUMdSpv3Zyf2hK3
ce9a53m24p0L5WGNyflk25W9azQOxQ/sBKDYvEejbm50WxL5kY+Wl5/UcIEeRuWINCeO5eKjjxmF
tfkBzOXUmaSA6mLa+9N4T249XCUOfZWC04yn1W9joQh3wnltcSQHQr+UDVh5HzsdrUo+wwKL/5kE
yca4iA5cliFDvBDO/Enz151TLufo1P61ZP4CTjFl54go+ceWakG8tviluUcZO15IFKQkeC0H+ATd
A83VNSNck8EfXtwHrEPwqdKq2gZ0gUEKpHhdUSyF8HkWnv/d+wF3fhkzF+vsh5JhyXXJU1UsbVma
6APxI2h9rCRht/fvbRl9kpI6h8NI+5cH+iExMEP6nMMii/0MKXSa37DSRk294E8AqtGyA6Oqjj8Y
Ku5iW/wkLf6qzrQOeWZccXJdRCKg7Xi8+eP4s+NZ7jmRsfaV4IbBM0b2sEy9rbHUEFgJoZ+i5Odj
fIOhwfbEow4EOy20KjLtdWJS8FnHkXkXiFwcpZVcUwkdqPL7Sz3yzqAo5MFix0GoE5BEobZ143h7
kVJ1N0Vv4wRIbXC7zzRirFbcNsbQs4dE7OU4KNTylrPUc+Tjg1BxdASv3qzyK57Icq1F8G9o4UlV
UFZzEkEH1U+vpStetcgwUNXgdOHHDRoRNnWSn1KGO7drjU2esKe1LZ4QImK+a4GAklX6pKCK+LO9
WDOKmkVub54m8ReElY8DNb1EPuTIev5IF+in8ujUUwIsDHLdeojsQwULdhX3S2g7j16xdaP9EGnr
bZtQYVV+qib/F8+MFR1TLQkECnDNd3vk3cBTlTOPLn6TOXiowvBB25G9l7PYzxYuBMrhxBpLnL8q
AoHjsMcXueZkivQf+ZeoSf6AcvCHGdZ+FRPIqDufx5POTqDe2rz76hMYuEMkPuL5raSgaZUGPLhs
jB93UzFity0TIDQCV36m/sywxLXCA1T3/DySqMYNb5CvtoLv1jHZ4vmjecLiuZnwHK6xAZBEFFXP
ZbCrpPviUaNj9WzZhI9eifueQxqZpXii/c8SPvVOQfzg+5+GG+v7AYSSiWRriaAmmdAY6P7XoEzc
u8GmmCXXv9FgciQfl5MxVqyJWa6Xxi6bS0VVpie45iWJYaqKVpkey7U1UBYJWPm98tsf5UQtL3YG
vrmj47Kcn32Sj6vGpDWRdfRSpIfwic7/JpLR5k/NW9QULTn9pD8NtoaenFCuw+gMcy00/+V2uS9K
u6IT16BeoYv3uUskH5Iaxv4JgOQUwhIbHXX2Mse61hO0NXcmsJqQTTEa9zxgQDn4dUprenadbLO5
FhlRnhJTjrBQt1pomH2b6GPtAbeGUFIIBRWnJOIaBOEJ9P58JNHxo8nHNHFK17FROhcB0cyr2RiU
QKBYIXFiMkwKqCgMamASUKHEqAmmddMsrNtRaHs7WcjNJvuDrZca68qgryXpcQV6wv31iAOvaW62
+dkmCgcMo11nRqeSzIU25hfml/I8+X8RaHrky+F9SAJ6fQXu0ngqdjGWa8l0SaSDKYOKdl5y0bI/
qIhoOX73SkviPbjFQ9I6TxyQBbo+K8ggPjmeLDdSVni//4Zu5lFWJXBYCcdEoL830ieKMDTuS1ER
zcOvdu1BDvGst5/i1CVWUrTBBkUGQNkQ3LqRLSKSEP/+/FS1zh8Y83DjvseFBARqpOfI5h2eYjtf
5wYP+jqJQXHSZcBvAy7DpPY7i40/n+xB6AZk6SlAyyg+G+t/DfDitRX9Lu0DPOzoD5ePQnbETXUS
76GRA0DCnynz+rvMUbcIdAx3SaE6ggsOrBI9/3EPQtTg+c76iwtySdFFfil3PeZdKSjqy4f2X6em
8JzE6k2kDidDtQJ4cGdAyn3wCm/F0sZ6NCBd+CMmpyRyH7MKIayjQ6iNX7Ti580y5jkwSZmnY77L
/Izq7Cy+sDcIILfRqCQR52fTWyHJfKbxOJ1UHlFj1S2H1n1qkW9Ouc1sW+Ao90xvU3rB3vTrk1sR
O7RzHmQGy+UhKn+dUCxlZwSNC+7Vh+Kvanv7Ooi3hZBywvR0qnL7dU6JioauTXjWP+KN+0C2n3ZU
KImz0T/Yg9ncG20U7IcShnwTucynvTOcJAGu11Ep/HsfTdHXLzOdnne6wR4eoUcVZmE8+KMTP8LP
fWrKWR1Z0Luxqq4ixsNkm1N6ggN2tlXxJ+UcfaQ8RCuyIH/4lu5pUoTx55kvWRp76zYsgUrhnjnl
OnE3ru3mr17UfNQG6GRIKWeVGuGjpSiBNYTe9en4MIts/AGCfQzi/8pbUFNgX6GJ54Te8txxj4Xr
WPw104PnDtNvnc5oJZX7FYb6NwxuYepC3wRnfPvvS+NwEnIggR48OPDA5ePXpUnMzqsJWS/mVdep
d89ubMZmZPp6SUpm0asPZ5lFnXbvpWpQA0fgPZ421cllg8G92LqbOfK8e+F49jaW47GcfoqK1CjF
6OoCerC7MS/8UYdXfeICsonT0y03ao99ntMZr6aCWJJKhw6w6dLMfbJlW6SvCvIfwRBqsRyWqOzY
3eWOJW9r9PIdm1L5UDVQOobQkFumOTze7llnXvmc4Wa60OH45TuIoEnVn/IeNcya82tC5c9D23QF
ziXxXAI/Pjix/HBl6V1wwHmXevkiLVT0qpXmPT6LZuLGEgafdUvF3nPmEqhlOLMPnKMCP5g+aVRj
hLGg+5hRv49H0vzJPEyfCnd12Y3ZTkwTHqHBDy8JCZsLiCRGO6rZ1sATAt5Ecw1A2nkk/hU/ogVG
j6k3o+/mGITSwYoe8+UL4DaOXAmLXsNwDcjUKc8n3u/bkFFzE6Ve/tzrkRhp4uxlAJQEuEWDxTpr
Dni2p5tNWOBGBIkzyaEH8vDSzAr7JkLR5r8/7fL9QZf///10+f5EMO4xRTNleh6CqyOy4liK4nfs
suD63xdYVuTc0FQrAKNEjJ1+F9q1eJCtVsfWANzTmGrC4Aw00IiM6UFE+W3os+pn4r0DTXE7QzWk
5WLMn12PWnBvjHB+oH08R2Szd4Dlk/V//5PJ3D1lXgqsxevoUZ/yes9TTVE77m6SMa5e8CBnF1vT
VyoCBLoqJ9nbBcY/QsUxDUAqe3EaauAoqgwPgVPlL6xyMFKLOtn99091Xr6weZX3cxEPt0Fh3DRY
zBtBfV9Zfv+kOnVBfntsrLyXK/xNxtiBKuj0tIo8UiKdToxT08XmLuu9tWzmUy2tHwOJeDXJRF+I
m9WnomSzoBT3hswDbzeYE2a0gb88j9GVPytzce+VnL5zhywhTqlgsvKr0ecE0EvapoXsz00dPI8u
tt9qhDmY2EH1TRvLpWXFYtYRgWXi3umNxKS7Vm7dXdMWi33rldYF+1O5Z6+bnAiogWW3U+Z5DROK
wxj5BmAgK6duP/KkiT47u39LsU5/UQyaL1thfctdPMWO67/7Lifa/75UcrHOhyN58QrUWKtcgZ1+
WaG3Xvg89J14wGSxKtGlgk4RJZoXatvy34YeSYHwHwgmaXxMhhdhHsraS0nvR18VOENmiuimrOqP
ORm8O79zMYp0s38Ee7MVxjRsMUDpa51iyyEJ5X/HTHz48tzfKWZzUzhh9UTEZ9jhXqBNKQqTg1dF
7FeE091klshraOyTNOtvwEf6W5rN84Oo5d1///y/70vgdPfVxHCjciwTqnrD7Z0/dSDJZZ9hTa0G
XlOV+CdUF7wpZ853UwQ/SiSLsEu/Zk4rx2pUtbuxldeep9bZD+gLKwuO9yHJqNMEQg3b/svvIrD7
iMeHiiLcF7Ot0cG1/qpI2aw8jNFQxVn7VeF8TtwSQ2nPTKNtBX51nB/AVUJ/+LZVpp/8mH1y61sD
M6AE5UhQcme+/fcNaQf6wC+UQiqmrMYU4X7OU+++hbuaTziIikB3O7z0Kd4AqHVjG3zag0edi9GI
j7TP121pT6+GFOFp4oUMNTGYP3CyMYoZ9GpbEhgQBHDE0eUfxHadc7DQ8YmhocInJGEgaYUfs2PT
Pc6Lo6HF5xnM0cOyQ6CjrzxTe0Gry3/fSpPpMKYlLNq0XhPfh9Jt+vLWzD9DihW2r8zyJcqhe9ut
pa9ti0EwTnzvWLdEN+PctVjnFPa7QSmz1QzG87hUJBkksii+5eBhaqP80oZ+7sJCPbXZPBwBlK/n
smiPqYbDFs6h88HR/zPpFY7tzOZ9xsvpGjvJtzsVA9aYPEfLMnZWqZ3XUIbDxRpgsPTteF9DxWKD
u/T/sZ/BHOQ1XyqBqsVUo6+EdEJQbE6+92bFrhBvFkgCt73C7FmzuQDw6W7jyvUxKjpvDkbxM2b8
4DoTQ0HkxdDjGOqKl47mZ7fzMXa2/qklLb2jlPaZlDOns+VLu3zRpUlkKA4+hv44aE6mbmifBDuZ
C/RMVh1N80a+JL/iiKGpRWK7rtvUuFYDx0a3IzKR2r1xpW6uI9uCRYiF3HeWGCSXNCdupZsBYLxN
JKNIw1UBzKiabcDnxTRtpgYBcWbpucf38ta3vb/TZQ7C3vX/1ZXVfJtT8o8iBLr6mgaOakdTgq7F
8OpY7wWpxt0cyHc109DUF8JejTnPDbaC8vjffyuNG38B3Lku+MAppnHGoSrRDNv2J3e5R0Xc2y/a
TYjFC3/JH1nQB/LWOEQW5+08mHFzOB3EEyc8Lnxk4rKgPKvvMgyXZasMLx1Fq6cqJmigdHhz28G4
uDOX3tRbu6JHni4t51k5/rg3adDaAXd7GYZjKP3kVTaX2SHJWIQWA4vu771ipgRRG/B7U+BPmrPH
6b8vYL+YIeO+2kROuXNEX99IwOhN6Ayk58B73gr3PgfXfK2hFngkR89dN69lUM1PVHPgMB2L8kgi
NX+rvfEZzw7xBY69Eyn5/341FAOD3Q+5WtPPT2WvVxbwOtivHxmZt8cA/sixSkuOy8iX28IwJo4V
CZTM5UvBL7FpcnzA+EHSA0ShzX/CBYUbLDWxFtzZypEXfOBqN0YUKFFT19xjteZAZsljHunmHCu4
nL0VV2z+RX2tDUlYyFoIgLaH+UIZT5qOnLWTEhgKNP1h5fDtg8HaD8xmu3DqqO+wo5d0xpYurEbv
cjfETBhU7qmDXZKbljg0roGAYUWTPg0SZTMdCImaNR8+QDhCSlkgt2ETlNtBLjhqx/LP5mBfnLib
wIniOmlbHfDYqJIbboyNBZ7FZuVsZHumTRxYGV7y3MreQX+QUpv9P+ivR13M8xkl+WZ7VnMqOh6r
GQCubSamQxPIcmWKTuIGDdWKsf7KPUdur67IIIalvMUNVrI5IIxnGMYAVD4KiIhF5oH+TpuYlCPf
BxQZyrQrmmbSa9h4BLvKkBwXEVfzTLdiD0E3o7vbQkqV1IquE+0CWa950YzE44D2aNw/onc5GVb5
NmekeGSlwybWyc89holI1sE25G36HtUv0ZyK06xbXEACSFMCWu05sa017kDjMxzaYqO0TdFWN37I
ygAmVas9tY7GLjLoRDA1LaqyVNehgiwvc/DfEumHN2L5K7CXHoYguzQ8qvYuL4RDM5MKS/NlMGgH
YIgN3MhaSLmbtau3iiMC1kW/OtNd/1ZJMiSWWVGMFdifo9/RGuv1+cGarf7Jb73hZnmkHDrdP5XC
Ts/eNFxLK5bHTowBNmUiffiZLVDFeurOyfIF2w7Fy0wHg+poCPRDNNQ0wlrpzMMZsAjggQpzCydJ
Dqc6VrQ7sVP8b1KmwxloVggFLfCH7nEQ8kOERsgZh4aY1mIRW5RVu+HSJAVVa2ZcaQFtQ0W/w0JP
wRAc9qeWR/kVGQ5oYblDMUrfabXAQmFTgxXqVwRUai/jzr1rAfpjvOEKLaanvBw4AgI2PDi1ibup
C74GPYsPu6OTieerczOieBlzyCLpxn8FcI4h3Leb96nvU6pHdIty4v7kfgm+3JhONEQW94ajHvzU
sw4zzrd7mFQ9sbzZw2HtmevUgMjecJ9wzi3cZ1F7ID2DJqUCAstA4kt40q5DGCxQ7sNi/uGhnzxY
eYNM1YgbfmJxG+kGATH6WUSHxJ07GIw69O/T5QuxHRAzRbvrCpv6nJAe27ZtyY34IZYx/w9/lnpU
cXg/Q715T0fZschw2+1EruY5hl0RTcbNMZzqOS4dfcx9sZgm7LNOhk/K5t1nr0jmx/F/1J3HcuRY
lm1/JS3GD9kXGmirqoFrLehUERMYRQT0hZZf3wse2Smqn5V1zd6bIOh0kuFOArj3nLP32piesfFa
j/Ssg6va2ixEmsXSpAF30JFHIVbSn3u6zgnptjJSHt2WAV4choyKWXqeNI/7o6GqCbfc3D8bpbsz
3NpY0+Z2F5U0EiAM9BRwq08xJvZ3gMsSWYul720j+aSG7b4Gg/FDZsPJKY3q1TO6Q93lw6ethS/M
8+SzmavRKjb9aG+z6J7GhNMSMvqK9X2Je1R94Db77gtDeRRB1Z2aUD7dHzmhll/1eGNlANdtt/tI
jPojyl1n7eM9XHilxwohagwlFvsSGzXPzsrsrcfygq4JKZwXfwKVj7RYXsiq85G+YZmwGAMcjelg
4vNYepaKCqpD8xxoGEQQy/gbwqtw0gRtcBzkK3af9MRCSOKUGx5pEKioi+mgSZIxuGeTliNSv4NI
Xha449GUgAAdv5V6MJedeIp86X2gAFlRmHdfHaftwZAqyhoAMrVA1u6rXFgHN9E5MxGbLPKQeid3
BuUsKdSTKG9OIXYFH1vHhvSTnj6UeXLWLkatd9/tt6NQkAF48oeCleTHZF+MkJsmttNfvRZBnlCl
/a0t022ZkB2akkuQS6fdsqNBgGz7u6wU1r6kMRYAtbyOqoqhFFga2MkMRdx0IHFTg8/WI1KrkjG4
ZH6wjIl1ZQj0VVpk1ap50mzyAEuHmnvKipwoVP+ivTF0ncYhznPW1cU+GbViH02Hrod9IquoWfZu
Wh195vw9SlX0q8zQVK8aWPoCc9865QpiE3GYFUzMuhp2jmL3LwMt7l1lkplnl6TnxOiVkVFoFxqg
9dKJONOCio0w3epmb7Kd3hfTR3paKtsedURG/vqCdECCaoqPMZbyYiWDvNw/6jXBCBubwXY0+KWw
C2dBJ7UuT/1op7nG8JCzMKGqT7SbZrjYNww+3wXVZwOtzOoa+63IJupJ2DZfQ5fUgXTM4hevAk1U
cbt+NBrE1jR4P1UGFWtVlsFTgy2J+jrzDjlE2KeihORJIenhd2NfEGaNucBWWa0byBUD7faXog03
FSzJ7/irb0VJCynXe+2C7GSoDOdD6dkDyCLjfVkueyrNLVZN/FLErr3IIoKHYleJT8gM4hPgW+z5
A/w/h+32khtYWBEa2tXjmezjjlbRsOnjHGg18nCG2yyraEqZqaEy1XXLfOBvXqzCNOyomVi26rLV
j8M0uar8UNti5WeEFcsXCZuYk3jigCRF+pKYfrN0DfHolbwc9hThLTREcCstFzxQgSe/0JpNFRsv
uuZIHPKaeeh1TuWCALIyT39Ab+hf+hrPH1xlmkzE0CHFpQsp3Vw+drr5oFeJJEU0LJZ3N7bLnOSE
mh8vWjk663hktiUbkCROJ27GlOnTZa489H1MT8KiqjZJoh+TSKW7TMPXxIGatr1GCHzmHERJyhnZ
ZgwQQ5KqMJ9V5zzMaD7WSfC1y4gFL+EqbIUjxMFpcLYqVBCyZmBtm6jLuSrpYvsio7lr1P4e7k4W
vQyW+1GNfU5XriDtCrjjhbi0fJk1CbQd53XIRHZ15FIpfYN7GcSU+2dKfG3YcGEHuGzUgmcflseG
kWGwTlM12zd2/iD0ND2p8F53tTVs4ypn3rYWbLIempCJdl8rKgqxPFq59VjM09LYWBT4TzTxip1J
jtqcfp+DxsFRNnrrtTu9KAi6UqHx1IpVHDRaBgd2B8WhJwJ4ZetUrX98jpPmJYQ1f1MGKNYlzSVI
Dv2RFCMk1MCsqR5Nb42UXt9rTvQEn8I63g9J4dKr1zCxE1lgHXs878QBm8Ps/ixuQAtioZBrhSSn
GawKwM1GnVwLqLvXPhuhYEx2Hi/NPzO6HPs/DsX0MGzcNSNY7VQkA0m+rHq1oDfZ2p8ZM+RzhQXp
bMdJfKi0iCaq7a4CQsj3iqKxSTZuqKj5DQAYGFtfPYxR97MY6bpIHtpU/+BKzi6FmqPHVnX/XSVr
mJCTXR/58Qd4D5yFuTfvXCXfAjqJIzau0B9I3XHHRVuo1RPGDNSADOzw8Ingq5HSFSFp5xmCJIyI
AJkIBuB8J5WgWAc6jj05GSt8L02Pfo5ax8EB9nr/yJf5VlU0AVwDzogp43GV1D3J2BPLXmSeecBZ
/91Po03tkxnm5l+VJiQxJdfQfDiWuhJFjyhzGuwFxK60djyyyKNF1qsraebpAcLiK5LLcUUL0Fha
gklH6rdwIURzjmWhHgDiL++P+khpzvePGHU2+zQp9vdH1fSlFKoLlOP20hmSadSl819IlwE7vsSa
Pg0uDRZg3ygnfEOaKQtLSnsKqVmrYQyhoBiCTdWm4aLh/X9VwEDOMoaBZx+O76JjwL0sshbzKY3a
fRRL0hMqwbRuBJyd97T9u4Frvb5rc1TzeUhTvPldgr66KyEe4deeObVHDFofGUf4Uw/5qCmbIMzt
g9G9+Jzle9qBiGoiPMrEaQn8Vn0+UwmbOaRZ0ZIuyoG78rjQ9FDO8aCAamZzxq0ZfR+BsXNbgxpQ
OOiWvRKtLNuak28l8WOQVkx1gxh2iBkeaedRo2nROXWHmvaCfG0sgK+qjZC+9EQO2y49K6O7AApB
kikveqnT3j/7TedOne4DBK+E8bEwl0aBCDdVqht7ougylAwuAwTXi/vDxCWLMiMoatFPM7feJKkh
9JV4AakhRuyYmntM0bOEdtOc/stySOLoCK6D94MLNSXtAVo8yScVItYqEMryXtX9LPA6Q+arskWW
iSILrHU9XW3Q8cneSAK8bqZcopjTjygrLgX4r52AZPxQ5QRbudHG98LsPOSYhlAA5OzIa/chZ72n
2qRW5T74EGS9v+5IXl3kpvMxVtI/x21mLw1VUlBrZfeatj/UtiERCVXvzgNkAKhaeXc0tsDedGgh
yPPHmxKpyvYwQBY98NIZfmelh6IW6yNjq0Io1q4Vur60U6b+THCcuZXqFqZiqz7cD0nQiPlQZOXK
yIR1SYZ4I9TAeoxxjqGakm+t3aW7Ws3WvalJhiT0F31AxK9c9uwqUX8dkxFQbQ7aXSQuoOKkhZtZ
Kc0+z4irj43vKIdyYtdME0OU1PhjZ5+BVPXLVGuzLXMOUFzjFd50PPkpI9BxeBS66M6K+VV3XHMf
NPpzMpYGAPy6WANQhzQhif7ocLrMMRTFB61soPTbqnFsNVmchilNl7j4AT0+9o7RompGfeudO7fT
2SnhZb8/DOLaxfAtUb9I2tCj1W9VlQ4ig0hnTkcW8DlqKJOdxVPX9+0yV4xp5xa3N+r8aKb18GRw
aOJRpmIy7IBmuuXQBR9Hw12zcWDK1RkQYivxPBjDFrJcTwYowOnUi7VtpPTfRcspRWvcWAtmBycb
1Ty7bPsqm6KHpW2gzibKkryQ4xDU+nZQpgY5vd9tBr4KdS86ACZf48qdZAimY0whsJiYw1R7LVN3
k8pKYlQiIjok0m8LcVy5OVFDtjMknTTMd6NUIwYuHFpPffpZ2StBDDawtqGHDXS2cj/qn037p8NC
HDPcwETQ59HJ8YgzCKuv9nQ3hm6IyH56OJj5V8jF/TXjbnSOQpt5bz8gHeYMnHt2Z1+8AcsygCun
U/egV+VtGOuBv8GZcS85HRL3LuCs/FiqGVpGkm+Y0/CQVjrnkxd/9FkrT2aa7Ml7cuciJ0sCg7i3
Bzkjt/jBwFfxKNG2QWIYe2TVL5aiZWtXzVC5EMLgEzfKRBoRWV603zS9tA9NWvu3ErpfY+ZX7rTl
1R89YCwObGZkZ8YZ7RcVZ+HTpXAg+zSGzpaTaBMCzbSFGjN1dzUX0xpi86DAZ17T0FQwgBHX2JBJ
6Xe3CY2I7fZKYHeKJECx9EOnuj54OJm/45O8kE0AXY8e7zrpEmgYVYGhgVkVgLk43Ftp3SJCwVji
sBGpW8M5dHpmzorwVeQELYvYFjcoaPoli5RFSQwXpPcOKfvg6CcYaO5OQLibZTbKkiRi6l9ltJGR
3vD3PGp+Em0Gs3rFg5czdxuV7YCsejHV2fkQatcO5WjRW1erS+oblZ+6KYVqEnjn5y80JFQNdWeL
AofMHc5BU6fjCTX2k3gpVoIW1JXlpf6rxnB1pnVDdrZazqzSNcXMMBV9TSDwWyPopOvweWdG4QY3
Sh/lYJvWY2EAYkirfGD+YKaXHPveJSdv3s9N84jVo6buJem+jt294ivY27F7AExsunrNMEeQPG1W
L7nevGo5Oj0kuNpaI5ZvFmu6QWvUQv4VO/RH4kdaOdgeZDE+Gz7aQ0cjIAb9i41HwEUrRi9cIe10
3appscoHDHt1HxfzXIzRmUjidO0a+k3R9RV2wRHZevTi65651gfvNPbDrim6eAf6cWp6Sjq2YJcX
noA2rtM7Psix+eEqkD27Liu2uWZ8aBSz/HZi51TGeIWn5rfLzm/RN1yKdJ/C9f3AXK5YexYaK8Wu
aWrWW6kN3QPinRJ1RfyNuDD+//DYZiOM+t8PiSL8dY7s+qDLtD/SADibhULymXS6Y9zgOBhkkxKO
XqfXJkJ8pLdasQ3MSF7vnwOAS2+Ru/9GUCjnTvZGFwWduMZMNza01yr3h30hgmfNMVA4EBZ7vh+K
IiT3z6UiJOuwO7stzVBr9BAVd/pwGtRwOEUdPZLagPca1cOJ5t3S0bFehkFyS23L37HDHtCa81DG
dcKu3XsoK/wSFQsVxrxqOOLym+sGwlJzJJ2LfGTyIe+jay2ryodMtZ8dt04gwrFBH/z61g6gX0iJ
QDIcBdXBcuIpIMyniS8HTr2KibLZfzLJWlixOfzwYNqhwmTmRK7IvNeykChWGFK6MrYPvl+1jE0x
Vgw+g7Mcu8SRMZRNOlE0ZSckgEsM0BVZd+ljv1yEbdm+SFF9oNZNvgZuiwytKPHUafWafte10eNm
G/UyOpWw46oC3yfYmfbgCBdVa+L3uMLtfJPAT5uF+HauSt1XuwgswNIMx+xrE5Cxjt7zPc6LnNhs
hoc2zptlEEbuRo89iB/Tgmbo3FeVMT948jUVY3i+b7FwIGChb1QY95DLF7EFEyRXuHsokSb2lQVu
PEFMvJ32ZHrBcgQtCmCvcOwnh8E08k9vH6MG2McshIycmZcpNnZcsPUIhuNxR648vHnXJXAYa9/u
/rk8sMsFtcCm9B02I51TPcohftNQIn8UofMatNJ4bAzm/pHZ7sc0HC5DoPcXgw2+kYtvhdGZC5PU
zT39oPyBsJMftYaHRY6tWOteUp110UdHJa9eHL3hZVW+dWuQoW1w9ljYfyPgf7X6gqvskPmN/Tl9
QI5Ne0J5M85sxgh70KbxwrZTNPDFkCy6dqiOiEbpq6XcMtHAOjsppxjAHuRZ0+jXnAQaP2iQMdhB
eyNhPZ8PlmFs7g/1biALE9jYNPTqQhl1s/uHlUToBh6+29J793Zj2Qf0+sdwCUGjfw6DT30I4V/G
WkiCj9cexp6CPxqPBd6tgyTsk1T7qj6G06HIIvZOBp2fyNXqI/MDgrT6kmAbtU8Oo8AC3fVeA04D
7Z5N82nbaVAxkvLpPtoSUTKcSKAk96+p9LNaGdamN+zmxEaSNDZw1uAWMRmWvGT2aQ2a9lZdterG
LErl2HbNJy7Ybu5HxUfFRaMKJ3rIoMc/oDr2t4VP3Mf9c/cDzlO5KJriPTayajZ0wftgQtGNh8I6
kH9BlTomazMm/al1u3SR9OH7iDWG3cVA8Uu4tFCcF1l8FpUeLi1jjJ9ByBKlE29aValngalUlxLB
5QZ3SLBkYp8xxYjYCprBwejRcQ1ARAx0IBUhbWEXWk+R1kIwjVP3sdUBAWujf8kq3yH4mkz7+xiv
zrxVw0+BQOWJS5JRm3RjXh6nCc/e0HtmTSL8plujuOqasE+ScRU2ueLEbeEt6eAazsD8kaLiW/4c
rzX0AC9SsHJFH22A0lgzp+SBfk8E3MfoV+gJ42AbWupIeDJ59scGDHXrSbamPh/5rvPsRGCKVIit
aIWQ/gDXrWZvJUGgvHxNrgiJ1a9ozr1FNbJedWEO7C0J5LCsanZLwxRdaWpnnNO0YiqSuNTAtwEq
iQtty/4xNFw4Bgq/0cxa6QaTfqDGIv+mVEl29GOuDAYUX3WeOavTwezceC7MmMbR9FDRmsekdbo1
WLGKETfzYosMya0IGvadSB+uduJuizhHTG7XkJvx5+7pOJMNAYiL7sek6A/Voz0d7h+p+CG5MTaM
lxHocfcub+p0ILXiSYDyw2qSvGlMobdVpdz6STDXOMUWW2G3vY+kqiFD/0gvUS3VcJWWXrbv1CY6
dbInoIMsorQ2yc5IqvSGkwYwuD/06wgfGtlpeCLC6TA1D/dRDRgTlh34oAA9cE8Whwy99BwCHDqH
nnljcmOe+oaBFKQowBW90J6HOtvpYkNQTZ5n5rNg0/Xll//4x9/+46P/T/870dzJQGB89Y+/8fiD
VhF4nqD+p4f/ON5Wj/fv+P0r/vr1/3gJ4zD//hm+/cuv2iwflv/8BdPr+P2n8v/+9roWb/XbXx4s
6SLWw7X5Xg4P36smqe+vgHcwfeX/9slfvt9/yuOQf//7lw+IePX003w6mF9+e2r7+fcvqiPuv6Kf
v6Hp5//25Okt5ftOb03Z/I+v//5W1XyrZf2KcMA1dQh6Bjc658sv3fffnxE8Q2/UtCxDWF9+kVlZ
B3//oohfTXY7hutamis0pOPC/fJLleFW/vmkaaiOSxQC1aswXUf98t/v/S9/vT/+mr+wxbpkcHuq
v3+xeS/5zz/y9N4cfBEuP0ZXicAA68W/PP/x9hBKn69W/4+hW3rWBdK71K+Y/9iPzEDNrfiGdZY4
u8YDLORgGOMqGFl6YohywTMhWvu+vxFzsWJaumzpsjGfg9I2LLK029DkOOZQjGx4P2EkV2OmbAWV
P4rKztEWnfR3veptM3BBoaOd1FJ/iJ9ULZu3YCUyg9Tv0F8hJdfofKpBB57ZWA3BU0e8QEpU9TR5
HGE3QHJ7gVqxdOg8JVn6zRPyQfXVSwrIsKmdIze/FVUdROx25oAs4bJfhR/FMD54fvHRKDXTizS9
uAsFQ7vZGK8A2Wb//sWy/p5NJ0r1/8GZrqv/+kRv36rq7ZdtlbzJzz+f8dP3/TzhFdv8VXBWWoZp
m5B3dVX/7zP+/pRmu5YL2Vc3VdPiqd9OedX51VA123RtRzDsIYn09xOep+jO2MI1bGgjpKr9O2e7
qvLK/nS6myaSN0vl7MXV7DC4EcZfT/cq0wpI26q3VDoQWPV7bm2y/ORmV0m/xjwE1RntCEvhrhkW
xgD+ylyr5Go1Ilm00MRFckI3ZakbF3lCy9o6CzLoZCTbJJKcQwHl7LPuTtisZnyngLekKMVSs9+U
6GoUGBv9Y1x9s40duD4nXkmT3Ri9pw1sk/RYhN9qY1Ua5wTbKHtMtZ7p+hqdiOY820QtTZ+rTyNM
fBsQZtbvHdJEs7NvbVBeKOprZzItg3FQPlnGuTK3erR00mtbnwUmOdgzMYGadvnNGT98Byn6io03
bBJieLYGktvyqdSYVy6F/61Lj1WKQPy7Lt8n2JC6acWrnj+N1qUwcLstKmtnmxfA+4BXYYTPaWmL
cGW2tzHUZ7m7M+P3f/9C+t8tKv+3ten/wUVF0/7lonJr35L3t/IvV9n9W35eZjpLBFeJ7jqsIBoW
A+7av60r4le8urrN8mCZqsMJ//tF5kxP4T/nAtRNV7d55rdFxTZ+5aFuWZoq7k/8GwsKy8+frzB+
uMF/yivTHcPlSjOmBedPC4rwkBp4zABWDFcx/5oCrR8H1exBDQrsT8vBCXDAqhu1AjUEtMJlzJ+m
XXZGR6RuLReZwZAhIUr0pjo1fvKiTWnm5n13St0W5Nkm1T1xbBHkc+E1lrltBnEdK71HYQirSC88
WImUOjA7wbvbiKl6q3tEvklMW+uGF7NT3CVaUYRCjkMUHCnHyrZQvtlamp0gy9t7pWTxUBk1enBT
lSYKlgx7JtCKJR9lbO7q7CJtp4Y3MyWhQKIOcQLuAj+mlaxUU8ZIFF90QRojaJR6nga9u/VIIYL6
QQE8YrMMCK7dE+zJ9a/hTWshZhLLVP12yMD7KLIJtthII3DtItrTsMFAhP2PNwjtnj4Nq6Rdl0Sh
xOXebuNkQW68t3Bp7T386Ub/267hz7sESod/+qsa8Esc09AMnXs6W4V/+qs6KBi5F9ZiGTpALQHE
ZVsHdoXdOPR7Z35t7DLkoK/0vvu16eIg78GMrj3cvN6IE4eAsKcqH7tj5WjV7CHKUnGdqIVXM1bC
5UBi19IJ1L1XGP6NZto4t2Qf7CiS0FIF5GTQOHlwokrZjpLi1CJbe1H7IOGF01+QvaC0a9/hMK9K
Qe5BFhs7Jw86CMCAL6O0cbZ+5DACKpvOXtVCf477wa6w3VreNofApFA066RQHVSbPMAUdc2SKDaS
VCQlt1edKb2NS0x1rSHVurQ90wc3HZQlFnV0wky5LqbaPDkWt24XH1WQ28F5dONyIwfSC2itG9+K
KjkTp9odsIGrRNnq2q2Jl6qKMU86WbMUxkBmQgWkJ2EUccAHw9u0fPCMHQY0WmApQa8QmAK72Xk1
CRE5kUi93RgLhEL2VS3oBBBDLm+FH75D/YvW5OuACQCCCcXd1ndI7oOFhe9tT6lZKXV4YhiTU5aa
JWw2MomHrhc7ouiKeeWa5kLNdQMYNb/oQATyUsEGnTF/i5a16vAX1T3POrZ9H1zKbIfeqDk0Ttfx
H+Q0f8FUBH3M1KVDHOphLu8ExP7JhH06zkgJCqmDCJAvSjDQlC7depx+73002FT2broo4dejRcSq
W8EOrM3K2QU4/IFJaSmdS+hOe5LBhmRAokryGSVUoC176ES2p58K/CpE2Q9z4cbFngagvSJQ5K1s
2vbUG3rBm1eg8fbtMUxsew/kKyWVbp9r7Q9cLM4asSEO795rV56KQdh0Q2+F7T9dU/19p/Gmn1Tb
2jASf+i9Iv86uh6eQ4AFVyGJvMPjtMyJDDwRD1xgDxrJZHUGPME4XlCftY9J6R3DOGiWEC3HQ65g
wY9S5Hma/+AXTb/ROqzAYRMOrzZxEuQFe0z6EbTcf6gmcG22mmuR71o3W4EYCOVXewXxnx+6LvQu
nq6+Fq7+bMX8LOYC+pONU4aBM32iwtkbMDqPMF5GrLseG/dMnO8HCxU8fAZK+370siXal+hbCMoH
LA7TpLx6JOKTUAQlaDaxdIC1lom6bnM3PLXjSE3s2SWw2nIpOQu+VrUyD3OI1H1ZP5gYC9YWIUin
AFOJSS/7oHXdd8vTmfViQ14zZ5YHU7Jx8VFH72KaMmBBLfMF7vUtioDljcG1VBSVG7wn1nZr6A1l
BbM5XQkSJDEWZLeseTLzABpJelACoz+40yHOoniuesJcuNIV8Mlsf88FPMuVbWvgHhG6Uj2UiETX
mqnN09GjIJjaDjbMwWPvmXDne5uyZgiyk5jOUMVt0Kz7i46q6VyyFXpwle5hTNpNF2vNjbek4ssx
FTLGQ2opcO+re6NQ5hjlXDuEnYSHVSnNY+wE5tGePiqAhbfdvu9IMW/7zrpphCbM9IlEKcAsloDt
A5uFKqtgiyB6VmG9lejGLUJUtGbEvpKN2s5JawwgDmal6eCVgsB6tvGQbcy9g6WJVTL2p1gzAoOx
RSLM5RfS02hr6BHta71rV/96xcCGNFWOf1SWFplEiKsNohFctiGuplPh/nkjoJOm7g9j7hGBixde
0e0j0uh86SthPjdtZHpdr9ARS6OrXrnRNbIw35TAFELGUyDbTXF0UbAcAyJsMm6/CWBSCXMYuXn8
o4CQv8mRZZxMMyKYfHSiRQ+o/OiRToNIw0V8I+mNwpc9lsGA4D8nblBvYEl3Vt2scqJDdo1p4kw2
lJXTRO1OI04L4wWtaQbK/doz8oOta9rRy5GIw0m0EJ85Jtz08tXBklxDSbtugzQpN4nPFVHqYXDj
eoLdE6EXFEa5U2LP2eESwMma2Nj3FO0c1QFOVhE2pH5EODGimNiHApSq/qHksUSDSWgtJ//cIvkM
JKJf08kDIFenBEPfzViWb1UPIbE7ifkB8d/jfqeHF5adp5Kia9tFOsFbbvjai8ymJR4BvPTJ3hAF
MdEsKrho7DZ51IZzRaz72YvIDKiGwFgxtia9EcacZ3Y/7DoIjmoFRU51DLGFK0JimNTyHRyDeM65
Gx2Ja39W6iLaF5gH0c7EFbBExJGVZz1pTlWfjMKYUsL4iZHlv/MasEfHUch0rTnFWhDtpSL7Q2aU
+RwGJrHdoQZozLlopdSfwoZGqZIR9IsnLlgB6wovDCWZJGkqDKRwILjPbZ4RkmwbuzAPcA2JCNGG
niXVqEgOzjAJsaeTTRftwpTLG1pKcjSR7SFpIDlR2GG8Fjshav3RZ4KMhL7pFilE30Pbdp+ov4JT
guU4lcDQ4EkaFyNNSakecAeG6SB2vq8fR6KnSFbO5JOlxFfamKwmxQQg17E8QXrUevMoXTgxqo1w
hLzrYe4g/LFjqWx9XH/rIIofdSWOjy4dX7Id6n2EhjFmtrkt0so/8G0aI9SY7YGj7smtB7iXIgl2
gmIz1sLdDT4gWxV9+Eox1fDsqwI+iMr1gx1VEPgLQ0ancX00pwOwRGDl7tqPhFjXZqA/1s2aIEeF
pCEyuMIGhAJu6mqZTLpIELXxjntNMnOSW5l5/a2CbEcKntIv0rImjKLCz5cotj/PU8U8Df2USGFa
/UVjaEiE9dDvmH7DkhzUlyCjDWuPETeDdEL6JF24YOqGvX/MH4IyYtSUgFbTnfGxzEB1RmEJhsPD
kBgGrn9OQ3ycBRhv28izLSIO55GQK9SZSKHVaI/LJztZEWSEsX2xBq371rhjQ0keI3Ng53Up2noV
EjNol9GlN/vyM7FBOxw6u7aPd430QDEwy62u3lqiBcrSEsSr4BKcScTDe5uUT5SS0mGyiMUN6xxb
KURPBGlFqD3RagahdDee18NYN8itNKdM1FpPQGHEfdbPoqb4mqYmUuhpjhdXADtKSTBFPqlO7tKT
lDuIYMxFKo6zJBiXboTfhAd/jMPDSGAD1hHEWyMW4oMAsYH938uHpTVZgUZBxxiLpIf6a3A466hh
NA+chKrkh8qxnpjHaLtU8/1r0hZbnNHKIguhFwg1qq6t6N0LqMGxTrEOIWJ4jy3nRclsfQ+/xSB3
FjFcTlz5MUNahr8VNVwUQsfCeFH5jfLYpuxwLdd/tGr4DoxbSPoa6aMoafmMyGZAIwOUcRCoy5gK
43/Q4mLmFaJ6wg1/qtr8B6FPhNy6rpjDlUUIrUhmMK5BuoQX/2jSRJBhhUwjGdJr5jXBNa+9tanm
1d4ftyWY57lVwGEirCB01zHUB6pHzTi4nAeAJgfANmimZP7NMiwU3oObsSNjvIhbhtzDzsNoQ5DJ
xhqR+xWuyy+C66qTz8xjp0gcLmG0D9ZcrUFjUqxw30qq9yAU9gqKmHognEs9tBH+nhgqhKhyCGmO
b+2QnXYrBI/fSDS+9gOs3PtMHIkPJ5oTNsuisuv9/VBRFbCQXDycjrOaAn2tdijDRjWoD6qSPqsM
iOGha/qRMBproWSeeOceMou7qVfqvmd2M21/xLKoVbiZKGRmhdnD0JnOLhSzgWFSfnfObugQxv/8
ZeVJuvGmWF+kTON+SEnM9QxvlzZNuy/uuXeNfcjc9lZLCAFV1Stb2qitmwy73PS1XTkdWtKS+K90
mByDzA+WjytId+Th7gx2kXajPSoqhL2YmqgqyBtQxyAg1STxSME0aCPPooBrjv6Gy6AxqlZxS/GP
MFw7k21CJEn5XQ/SehPBox9mflb2nHgWIDo1xFkfYHRWisBdtKLJ95SfC4tuOWNykFQN0kQUW6gI
snFC7nMoQRg1up+fZGEYK8LoNOJtum8ogxMEICAO2tR9dRfq6Ip1FyjBviHctKXwolAgMFQjJmF1
H0UzxbqUinBwjwfqMXPAUyXBuEzSurpkiiAqqc/rOeqK3OIWrg3hwemlXKGqTzTIRdWAoojo5/th
cJgAWUF3lmSatl0RHyPpYEbwLTkzxqZY95ZP5Uou9jYZkjpkTJtuRFRLzhSrYp+A7HqeR46G5oBD
J2GzG1ZxITZ53jVEh83UNGfElln5PCHLgRZMWEru6+ukBBG66MPklDNjXUt3UHZ1aD8P9J02PuRe
KILtUSBTOWMCXXst/ATMnMCPglxZ6KVbruVgIfppnlGVVMectQyJIuS6PFnj+TG2OuyjWYHxcolM
h1CSgMArNQeyVY0sSJl9ZKb+gnYy2zS6ofezsQB0n1fVMO/AOgEx6I9Mmokzw1O3+GMXju5rLTPi
ncSYWRtd0dObzCuE2cUqqmt5yuyo2qDRBaHWs8RCnn/CcHUmxQhadIk1915xDCb3y5iVemwHZ18M
+WlsnGDjtB8iTptTsHay0PpaBF8Tb/CWWuf3y9aP/CdrOJkyOdm5La/MTYqjnuFBUQRiY5YzvXHT
Ww3mXiUiWEkbOR+nGiyIMUtHw/AWa04+p7pZyWgIOGVjTgPNWmaq4TwziLtYcDUuYn3fyqqZ2h81
mc0D4j528F2bgzAKieuw53aJcudKxyQmAW3b6XB0cPrKG7m3/8XVeS3HjWxR9osQAW9ey3tLyr0g
Wi0JLuESSLivnwWoZ27EvGRUse+lyCKQOHnO3mvXB53+2hqO1U6PovHoWcCfabrbB9vLDrYcBGQv
Ein1sZ3FHOM+GzqE/+ZkbzEAkvMtiaGuJY4OrFgaiQA1cxdGyskuMOVXn3TG3bLByapOjh3bZ6A7
/sUpNffgxDysogHiHFUgoiMcNS2ZgMQR01+QHAuhJUl1A5CY4yzuxNZNPfsyJDXxCENJbMK8cS5L
CfxcYIQYV9U8MvfbmPD2nio9GQ2d0HJZG1hHHOsWi1UexRGDYPdCawjSU0u1myURJAX4vlfKctID
VL9rzbaj9gRGhb0jOIGsVIeg/tnImrOeikosvpEFeH/+9g3i1jXec+Oh6wD3x9YCVdYSbSMylHaw
M3igpHmJc1D3IJTmkARlDAMg5c4NJ9AgtddfnPTgdJSFy2JXPLIifyJtt4Q2rQq5o9Kbo6Sz9pJX
KE0IewdVXSWvzu21s92mzSYZMufvlmaapEu3bSaxcPErWmwCO7RC8a1RKP/IlHsLMBYgH8kgz1Pj
n26YGnZVp7txRutuGoBWOitw/xni0ZpE34BQzdRvGubRjaJ/uKHV+aM10mnPLxJd5diUG1cD8C1L
i61lXpZXHUqrbVJ6Gn9drLgCywbzwiS+Fh6EKoW1FYCTm93xFXtHv0DEmpMVYvnco9jBkrvnUUI0
3Kxl6t3qDD5f4SZ3/ZtIRf2tnXT9HKHFoMXxEZFi9mi7SH9ybsK22Y7wzBL362iV8TuszASls3OY
7MZHOld3RwWF8trIxMXJXN5SqrK73sjiTll6buRwkraFjdtp5BNrB+jL2N05o6c/AnxU+2bMf6q4
6H6bnFBPvlv/m9T5wfRFsNea+KNoB+MRGVh/c4DqeNqyTY1smZhs6kVOsCdR8M2laP29FOZnHlFv
oZk2T0U9mMfI+TmSETHzhNm/0S6/S4TyNLk6sqSwQq4cnkqrLsEh5MzlBh4z9zoR+LOrBMKxeJT9
ZUy9fV9O8tlJI3vk+FUqMRhPpSXjgSvR2BARod0HvM4ya68MDOhwlQFPqKDXd37J96/5Ucy1npH7
CaKF8DYFKQViaBaf63jssFRU5kZBjC2YM0Fhtaau3pkgu/aR3f2xews6Uu82G9p3GgnXyr6Z80LO
nr/LeDKtQg8+gRaVJwoeDmRg3Wbl9mpIU5fWHosI0+4wePGfugSFUdS0i/I+RF3Nox0vI35dXF2X
pXbDNnlLsPXAtoMFfBJCbRf9lzC/qtHiOTUmNDj78osIq/K8LLhf4YoCwoE4RW5bb8vLsoRh9vAg
kfOHVKRkkxtBfk7RHIlosa9pH1pX7gnUh9NNg2OxS6BIX0Fhzy1MEzmL5k2UeGW9Tw1CXOrS0nYo
r9Ce6R0gd7cMkZyVRQboW9fWQ9J+G1AlEjZroiGk4F8ZeCV2AVK/RznpOc5QsB9ep8HiQ5Afzhjx
emvIPr0jUPvTh4Z+Uo0pUW9DzFbe6L8a6R1lNVXnYkqHUziZZ1V5r3YYoydNs47Oj3AoCYk4961/
5r92luX+FwzKP1zuqY0XEcjpI80zVrlpH4oq5DhhWNeC4A+zc81PKIbW1Zweft1gfzEQV1cRp3dX
j9ubqAkFopnv76pSknrbNZSg6YjaMCVmYflLxS5SKYq/A6aVchdXzHzMyhTXEKDgygxm9r1wgCVo
k0mm2fgx6oiC4tkD50jrQojodFR9fbOBC8xVHmmx+fjdG1T2Q7WnyCEEVhfK3nMCynA2fQ0Rxlxr
+wqYQMNahQYeoc/XyjSsUzEvqZLGzrTNj8Xvoo2+DzMI5zNH5OLEgeiaxFp30+kgXw3rNUhOSBym
6kviA68k2zQ7z9kLuNTc84RMceVZXbd1Q8c5C0r8WPJYIX86uYXFLcOi+ggzwuVyzYUdOb9tm9a7
gWPjMNZdwqjsCc4jVI1ACwiyZYGSWGWfCej+57BzpvQak4f1C1/XXNcN7R7XN3lrRlZ/YKHrX6ZE
ncT2hSlSOyYJQcZpqOjaxiEOKL11IcmyaBQCsNzikyHr3VjyES6npaEL+GUGorPLpCp3NHTjrVmm
3SWRwTNI/f7cT1F/9jUU9FCO7+YM8uPSPhWDi454XiL0V5eaBMGVhOCGaY5fqu81l1Q59TsLgn8M
IDN704jHixNW+D6Hqt7Bdraept3L9TTh/8WJcRoBtTwgNQJ7bIrp04n6uxeJd0uD92GZWbMLTVDX
EVlsB9TB/9ptlN5rD3cz1trPPo+ihyOjaQ9ZxVxRdzfMv9iWaLsoMEP8JR0AldfJuNQhoXJxrG2b
Wjb3LI6ZPkjwCZw/zB1NN5w6uB++aKrHCR+d6swdflki+QdvBFYmoIJxBPnPd13ri9XW3C/6kZpl
eDlJRZPP4FrmiXXXE6KMPEp/5MjIJvW5vkuNIj02xEJNuW9+6l0Rro3M5tKGMLZyOaJ5SQ44nTC3
oqfLsNIg6BxIAoa1WN19oFh7zGDBBnHeb68eigtI050DrHDvVVH8jdnlO9MYHbpGtfedINumNYpL
4hGbYzrz3Ge/11QmBBf6XGiNkxqPel6EN55wQ34tUZIBy3LK92QjfeAOBsZcpIQyOvWj5rB5XpZC
cbRyE9PdxPBpL0kFGb6js7gF91OvJpcxVZNa9XkZrPxd+n2Xh/nfh93y2Ctck3OhTmAmQcxFJbPL
UHTMAJV+6EPtp9aU1q7PYdKY+aBvmBsll8HOCMsKMTeWLonkQyeKew//+2IHwz4yoGwnCChgYEfV
xafZso+QCdul0r7Z3kTNbwXTznfnEFQEb0Y23JjrZc/RRTAZBOJPpzvdxca1LWaRPJc4SNpAnOnq
krzkd3qyxz73Ln1f4YSoQErYUG5tUGFrrdeaW4JHIHAT/owqw/FSMOohlDH6hg8+Pk1JGb9sRLNk
O7ly57RpdHd8r9k4ptA2sAO9tZ9X03XUrIOPH+G6LKKzd0nixefcTiXJ8FH7svWxWltBDH+5Yp/Q
Zlt/rviEYozlzOIyD8pMwDXh+8809BmLk53DXeM/g7xN8PMpa/9X6zuXb14o/mCNN8EQFyG8aj7Q
GPLhnWanOjOwOQEubPaydKnuPWEQ9ccwf93QLwJaadf+2ufyWTWNPm2jgqO1wdH33LBHnr2CIMr5
usurDpxyErEzmURRMXqsbMLW2q/OmOs7MhJ6eGIsYdlGNSmC255kLrhcZ1Jx2BrnrWR5FcybZJYo
yBOVQYLf3HyBtY09WqE3m5y433YaEO4RFBAgZbAyy1vTBVjvF+V+OfXqLqLpldPRpgkBbOI6SoNL
ZHAssUX736s4cetj7WbnJN0gtS7nOl3YAU4cZf1oLSc8F9IXR6WJcT3Y1X7KajypXMEF7V/aqClt
pAss5R4LfhNcybz5rTe0Qun/BG/yM+6R1mU/LFQ5YcOjYhhc/a5gOR3aUCWnqgjEtcD/KEfrFUOa
jDU5wHoqCfFUHBsk2VEn7J2Q153qbchQHEURfKTCcTlRUXnwAIe1CQv25TIZbCqHFh9QI6IA39JO
IIfZyt1HzIvf4IYHP443AHCdn72585uRPr/tt/CmB/QP3FrbZaRbYGfalqIgayMq6cuXgXcUyO3E
PJuayA7aCp+WKz3Z5OqYR2o+/cwvpJ+XV7Fr8coosahbxc5AlXSe5iWZR05YoO5GXOb7pBoszMCu
dSLpezwNr9JvNbArLrr3KaLXY2ojU1/LNOq9PQDrVYa0H2lMe38KaKkYXokR06C0QGmrHZRNTRj0
rrPiqBk8qZHHQx0AKaIL4F3LDoZr3OKVmd959FybOPXIjmzbYyKy4hCY4/Rwi+kSeHV6zHw7ZxDH
EoBaOdhJ/I2nNWzPeWlJqXGDil7mSMKg7ozOR0vc8i61m3LL0zm9VtLRL7S7307ssGt0fFJDm303
p4ObcZgpM5KfRC6+RI6b3WbsmBXr8hLavFu+REH+gY7CcdEHhOSel3p4wWqvXYoA5q7byFMMgO1i
21V60OHHEoBMCM9iiFkWR2HFTJUR7NgoMJcUafJA1FwdqgNWu+qCawce9/yqjeW9iqfkwPwvvvjC
iy/LKwgXYj+65s+BROqjso0PZtHDbdl86EMTzBMP4a40RXDVZB/wOLYvyztsBGoN2SjZoP42Ty1q
1pziiKdHGdnFRjKbPkPPsyuwN7y0M5D+9bzfj7OTQ8xOjmVxqyDEOKmuQEO+9AQy7XpD6+JtL3ue
3Man2UzR2cCB+DaHTu51zg0bnGXZmlw/kudUm18wz9soOZzcPZojkwvYhmfAMv4Zz85AHyD9meY4
pFWR2GcrtK1zH3Rr+mzWMdYafkAPSS60GAWcuo3oXM6FO+ZwLNqYkqh9GZMuC4E++iUbf46Szt2y
byxLFfTqmMG1B6VBrVeMz4HQpy8GvZSxq09j2koSbsG3ziqnG1f5qi2ycr/89oHvVluL6fZ6cjGg
r6qCKOAxlmREQz8DCed6+9Tsm7tTYb4ml30gWEyPiFLpouBv93BpIbJjek1nnnnAV/QWhhqylU+R
QPTwxjMqwI7zQrXHHl6JcBt32R9cB/X5f0vTYS8M3e5VY3hDw5v1r2WxfO1DoddcGV5vwOeBmWZ3
T9HgSmgZI6+DPqh+FuFwSOrE2OBGsXYO9+SH5xAJRx/w5cO+9LUch4LbFxvlgboKtbYhvbL1TpbM
vJMXaNYuH6pvOv/izbcHHKHzIod8rwzthy7jHzb0zn9ayRgURuVnQSrx1jRTZv+mAMxo+gBs8Ext
22q0n7XHgceNO+3Z8TiLXMQck3L0704+Y1SaKL4IzdrqqQtJH8s8P5pVOyeOpnglJTDoSlUOUD80
CcuCMqy8QGpdNZZzZIfUmVojmmiFnAsao1vx6+bbBB7jrlFh9TGGdnOyk9lB5+0YehsnMVXmaXm1
LP1sn9Iw44fE+A7sNJHR8NuazAYB07e7RmPmjQXqFsd9/0I9Hu4IK3TWldea2PqYdgS1lzwBlCX7
oZQW2pPxv+ZvEUYEoueERQaFXhxH0nf/93CpUdgdRA8Q4nMplCJRoOYE3uBEsjor5QwYxhkR2fnv
wq/dvQYzAmhbHzNkaqMTDymMgLE60gsJb5238sbOQCHlS/2G0yi4Z1JLj2Qqoz8lvIjIHZcIt3nA
VDolgMSUUa7e1drdoLJYGCh5YjMOjQEvVoUMDzURD7sJix2qPvkrUXhsRXgKBAP/gn7cGtSCdbZK
7uCyzgjjQTE2dmPyWEbDADaPUfGPFYXFO3cn+uuYj3yhz/FFdHdN5f8ieApWVZ6T38NR6oksvtko
PSDJo5/wAkazqoyqabCunev5ZzlE1B9yLHSYSg5JlcuUz03f+EOaEz1jDgKhNGkGwh0fE1WfBmml
J6IpG38k58AP5xMEN+rK8+jZJrOGZFE5ZZnLBL2tqu1Sry2LFdDDn3GFEz/kxo/NsWUTDenWjuE7
yfUsgcZNyIEbxzoprpF37Mz2Z5f6+cPu5rF1oCUnjYkn9qZpbgjWR+yG4inz8KfbwBcwemZRpQp4
+nOerOq56cQk+5+0q+lyFe5dtfy/4QWk9wwC1tU3vv7vyuGDH096ibZu5fRp/o2uAxXpcI51uE4G
UVBfVR7QoHe5MATzPKKFmpdHI23lWGHOg9A1t8WvZXJoh0Rk0/Phw45gwRW5w2gjLpvjMDBJb82x
O0qXyF27bZqrh9OV+lQL9wldni0n7f5Dh8heT67Nvc5HMRiD88ZvQxJpoh18Rm77ONPKv9WAaYwQ
Ohi6bMgV/i57jPeOVjFajj3irQTYi4oYg/sQDzf0fdnTsNW/Q5KpE72l7BmomvZUYRjbTJHulmj+
i+Su4hPszoXi3qDnpZOrhsLtHpiedsv1hJBV9GxAGrYZBWmFm4EkZTvX/xgG3K6qLiKbYbwZHYug
g15vfrUSPyKshPO7Q8bQOXeZgNOQOul04E/LK6Q7Yh1EGslk5jGcH0bLElEH4eBCpBcF4tnolb+y
mXd9pdWxnUCon23K+g08J8jzDtjEUpFR1Hmc3+wOU2CimdV18qP6asyLp4odYUZ43rNoAEoFbBHt
7Jeg61133bHXb+H25Az1WFxJbomtUZVtUQCH+9KX8qF3ertN7IpMXNN+tXY4Aows1OGvZq9G/nsK
aTZe0oyki3Zyb66l4ncDSAqZTIadUOrVs9LQVxqibA511nHTFRD/VJ6IZNO7nCBCB7xtlGn6uqbp
/ClFjGeTrW819bRWEDEclxJ6uWor0a7BPLnTtsi4LiaFmHeNCXRT0mIg0So7Ok4YHrHHV+e27td/
1aDU8Zj0gQyuEW+t2MunszufHmRoYkqsuUfowOzHNreYAAsHJSpCxVmkgd+A6UQpa3CjY+ntOaix
v2hIvwjehA2YHKLWar4UXzp2h4Kg6WcDSGk+1CV/5WEgArJ9OlZ0b7E5rwGV+lsRduMDyZOxi2qU
cqYsD1Y1KqrJmL6YZw1bCX8NZLXhAyFhFq5Lc6xWQYr2rszgUFa1bl1as9PIz6s40YHcPpkVB6Ut
bIDp1OY4aZcLLZ2YHDchZDXcibCJ5iKp7hOTwU/8Up6jNsrx1BstZPVS00MrR/c0zkIeED8jEgAf
pw3b9N1CFCVybTUGQ/Ud9JF2qY0JA5Gs3oWZT5tBkCz7F1VqeMdgdte10o6vbmbrezlW1JdIVW4j
V+HGSP8NlB08bNt09x0lwlGfKL7biccLQSX1EeSds4f5oV7SwXLQSvega2XLPpa0r96fYZEwPxGp
2itXL2ANdCBahGUKMt2kgbSJdq8J4bwonXSHzkjNqkrCZpfheQ7d5e6E2luBNSQoPGabM3l6LiNI
r03EmmeT9VcXGKiPfuwNSIC0L0x2RxKVunWoBV+Z1bWPPNWydYbS9t0LEgtSyISdjH6FPBPX0tX1
x5Tb/bZC5QOQz/yMZHQgEtB49nWnXswj9w44f9Xq/Uc8+XvXlMZBda1PNyt0H1Ll+cYZqMOqwp62
03xIyRgb4Kf97zfhCF7fnPluQxX5JDa1vQY4p9dWnRZbBXCZS1gVvx2z/UV7BAMM45Em8fxHg/hC
OdmlivrsksO1/PsKyyPpxMx29r2wflmqLHgShcZ9WTKX7wzkew5Tjn+RNgTZsbLcF7C6+S+dr9qp
cd6uac+ZRZX/mUAb2OjSAPWMkwSBefPVqAeeXlND0iybkDc5N80iRqEuG2RuynuJls50PQybrIZp
w4HK/EzQl65b1fwYXT0/MByqPnUjeEEpnX7CnXqUuv9ryMGMLz+jtBTfxCgveogxPpu4ZiP+MC8a
owcLRsYdJai55YhRb10QV9cukwSU4/VWOprQOgK4rTGTIa7D3CxCNaRLBWMH0D1jb352hRnvMt3G
M+O0h4HwK2zbSHlDQ72Ridoba0DRXtJj4ARbCOrpg2UQaQLsZvyhMePxYjtBF83zv5I5eh0N7XqA
pModEPuMefvVqpziaATE3NdW6tJSL0s2SCrzajCDDSl97rYWjrfR+t57mjoZyF1a73QftV7tF1fR
m/2rZYYGYBAEnAXGlNvmUcz/WNltOWABZar89jS0KdrUKI7RqQz1szKrXx3NaVAy8dvyNEHoS810
w7Tyc1C0FC1I0o41ndijcvPvBsretZNr4Q6JlP9EQJ6fRav9UyW2ewpzjg9BXxQfWp7/MRurZ5+y
4xOB9Bm2XNwSSefaJ7dvgi/0CL4IOwvvKXG7WydjSZvuqxcyNx6NonyHHEHWuI858+gu9o8xjj8G
o06ewAw3o/LKexEYh0HwwROWKe191fvQYDw92nqm4uGaJEy/S99EDrWcCbgqEbQrQVciNgivL3A6
ILhWD6dumAnVU3UYVfvWrRZi+LxXOi7aDF+LjzYQsKs++xjr2BE/LIIwiR1OtZ0DRWFlI5Z+jfH0
pFVSveEa7f43eg6oogGbpZIeFmry5TYsTWemMCOxQ0TXg/9zvo5I17qVWca48seMLqGZ/CqSETx7
6CJZykS64049JqpvNn+/R6WBN3S8YzwL3eJYfZ1vnoMzhgnF/vinaPUQTpkGtKM0xLpTwtotX6sY
ECLcMK9m5bv3ytZJoOgKxgki+PCYPVHUlvknA6BpDXHM+57WX/z6OaoHDyXiWy1V4Aerqks1ZC9j
1H4QugAWuM/NL2iRNxiYxUl0enaOUnJZ/CI7mCnAcn1eurjJD2NivfnH8NONma82GSGZm4iQnD2t
NXb0eUNzM8/bK56962HwnIcTlCts0tZpWZzZR1M7o723pbwUdFUYULMw6dSuIs6+YANfkwZPyOX8
yQw5gZpIj6CmCjTiwbzowXAK0D2dLPrsO7hnuO6oOW9lbGUfeVSSKMhIYEsVSK73NBFeoBvOo9PF
dwZH+gkPkPNYlnS0r4XQ1cGVF6Ptunbl04IAHJJ8VRbx4mOmwPKoytyrxIzPgYezPp3iEB/f2FIe
z+YelQ976D3yuDR10oJA01WsvIMQ0sUwNYBU8duLPStJW0bwNQmuR28uJetlKAbp6WDzLYQITBja
LMsrrdcJmRV004hedqQuFbNzfSQFh4WnJpmFYibZz6dYBib/nWKtgf54BDp2+ATBYEODM/0rpAV4
EYC8pggdVWiTU1KT4TfTW6aOSTBt4PcYtJjmcVJc1JgcW+ye99ggQLWe2UjCuM5S8FXvW/8SxjsQ
h8dCXPh/r/L5VVF79EWtbutpKPzWqH1thWJKZOZOVXnwaLnRHq1hIWGb/HeQcbO0TI86lBxPr0vH
vZzoMSMe2Wh15Fz4j+l9mTbR7LKpr/TvtjsyyCm1U+cO0wUe3H/L8lYv/236sQElr8/MlBJgmmWP
Tyggzpq2+S9Xjv25G7z+bKh4OHhddQD3OHEtcIAaQXnm8FR5XxlvJAbNqfJ1KGFD1KXMdSGG4ssH
U9FaycUdinweePAIIYg2SgbyUouInOJWtN65mxdUTt45tTiC5lMvdxWco5NlToT6ZuY9RPF5j2ge
E2yOIHGKoBWJoOZ0Mk/GYGtbN8s9tJY/MmZvTAQa5EeP440gYvJW7S9T2mKLLs324DjdF4yGzsHF
vvvUbLo8AdsU2aRt1Wbfco/oyrwp/xHSwGk9c5yKgMlvW/n2pbDxqCQ95KnYGcu9DSEPLCpziGXO
09jyyfnTIm2vZuQQ9wMfYtafGjQ3GF8n2C5lQsJfAiR0nMf5+rws3f8kLLz9OCSY84oUxcj/XZY8
jW4UCUYJnUPNPGroHUSQoUmlzBvzjSZEO4+LMM4tym9ZEYf7YlEhtGZUbeF7wN0vhlONPWePY0U/
LQuRUUzmzWKPUpqpIgx1UtkYwtj6ZVkGW+mXdpaCmqRGmJa81q1f3Gw4cGvTTX2kmbwVlW2v2h5h
aGC1oErsyMHzxeUadLV/9FP6xHNvdGmLLq+wjCCPIKZ1+//dugrV5poZLSrqeYaxqI6WhQzWP0A+
bcTWInthqp4OpsUNNvUgi4Wv/ukFSgGaym/0V18i0I2XpMBanEn3BVa5O1Td/Pet25H2r84pyQyA
VcwF4P/qwTidDpzajePyKBIWdscwgeoupf0zjJ3ktggLcO//9HUbaEuQEdPkTRsJXXnTzxYJXzHV
WurSjlPYypJxdXR6WW0SI8+3LQCV/aCn8SnqA+uQhZ6FPKoVa8vFHx31BQo2Hx52MkCftKU5HWmJ
PNEUtCSouukOEUK0DtXo3VzHI/rHx4m3R9mlfgl6xxWmipeWli7eT4n5iw/w0UDRuIzhn9ImdBzp
TfxpRs7APUKHnyfw8sBJKsxI6D0i2JHW56Qr8+fyIkv0jSjI3dF9Mr9XzFr7zdBF9tqEFscpLwo3
Q98DgRXDhZazO1ybGLjMUlXajCR1KyA6IAOVBfQXRq705GFwxxPT4mzbjg7eVZ99Wvgjgc6zIsSP
iFQbm1DsJz/3X23ubWnDlocRuvwG8Ei0/3t0twy9XS2N/iKciHxC9YXCSPWXdJYNLAteSLrZw7iz
mKYYhdsdcxiR5qalvMW3OutyAg6/gieUVnEPZWjosFFxppz/GTGQQyL8VLvCj+w/rFjuwAcvrq/F
WmW3GCUrWsEtvuO172gMI5vc8s7PNJ2y43LjLPdMIZlduzJpVl5ZRWdnXpZXfR1F5wh2864BjEnR
KKO1ThzPYaoDHf9WWl2N1MONZ8XjqSz/XQSMA5tzavCJdcH4I6NRQEY8JUtgl0Rvxm6ABoRliKxo
Y1dZsCmHotmVPjZ2tCf+DTiA/+EP2ef1WAdO+loWMClzVmDGuVx2G7Nk5kxPe6pP1mQf5KzkXpao
xMKRecGtCjlpQF61i3Ov691t/H+LMMS5j9SGGLt/0VfkHBv5ee5h0wD58weNLUg6d7vMtVPQ0b3I
6KReMtpIR8w5h7iFx5uixEBrRJdqWWAnh2tloE4WoqWlohPWrGJ9eKjaCAA2Zb/oX7uHxiE5HB+e
9sRbfXjWdYU6Ez/MtVeOdc0iOz/maNCOSz86uYRGEF4hvnNZ+hmid0w0qyGBJu1OjU+jtsb4Ftrm
3gJpOcvo6X8vzYt5YJHV/niI9LrYORhFmG3FZL431kpQMqEFoPmdGGx/qm749PXA2HoYgP+2HzAa
cIrh97Znwfqy6PQoh18UavpbTnW1RQZJXnbViUMJnd/vfe/C1/WrbOmPacUnYXT9MVT1hTlCfEnn
mdeyhPPbhJMQ9sKkQ0IMNrAvtf7QF5PYUtfN24DzrxU5j2omnsN4rj8qrbzVVl+9PC8FxIN8Afku
wThW7BpbSVdOIx/+VHIaWqVL10+zof3N0ayVbpHqoDlPH+H5NQvSy/Iu4ycDJhn9KQzpbpToSBV1
WuuzzqBpK4/8Gc/CLsP8IZ8xXou4ss2mlYzVbkSWyYc4Dj+hZ4/8E5Wcz4L+m3GPcfQUe0VUxjt7
LOlAJz2PM13uB4ZDH4UenorU9u7Lu7oGKN5NEvOc622Xv2WLMu3RTh3dbmPcWwUuhSEpieqWaZSc
8BMjoZpr135qxiNb6CFGPr4PZflzyhpAegN+151foRq2+hjC8OgKtmb0Q+H8tXE0/d1SYSw1R5lA
/SvRm0epA8WC58xBeERauiPb8CQ1UoVtwk6mgfQQ/gNt9Z5QudxPvC2+HuYndDJWStjhk1MAxtax
vQ/EwKyNkjRr8h+TX36EgXO+D3IQ8g5odr4jAWZahP+EMwM8f16NKkaPb0TOW3PKl6fC8DuJn4yB
YqLrcWU+loW2LOHuYfSpfMjbS3NfC1615tsYRW15S+emR/1HK7X8sKjLWu1HbrbaC0VJvCLlLX9b
AUFIHhKqocMYYEss13jk+y3ALCaDlUZ8d9kN1kb36+hE+yy+kl8FW6/8PaXKPZetFb36kjxeO+vk
P00J/VNkXxy4pIdsnIZXwXGWQ9L8mFzQz5Ypd31FlSu4Zh3O/U/O0s7B0JI75NLiEKdhsHEqa/ym
g4UtrT/4J9zvHd7HnQv39ZBa+clujOmJrflfO2qLIyeZ6awpPXvoswsvz92RBGkteyxf8/zsPFB0
HMoiYOwRO5Y4DQ3afy0CD52N5UZUMnyLMpSXMvF+61PLPJQ2oWLozVRJdHTUOJGbsnavJvOWawvC
D9W3Oey8uqkunL0rQsIJ0YVsCCExZlpQ+lHECV8219x/ZzXeCzWrhROLXlY1WlTXUUHYawIi8v+Z
52rThvVMCC7haXKsj1M9XkM7Gx9xAQ3T6rgskbxmpxpyHWrqSTuYmcHsbz7HLIsf+/amNYi8DowG
33syXpat1nDD7II974LonODmppXb5euZWmOr0a8qs2Yjaq5B3ac+oDwO1xAHNfwbAi63MQls7WaN
3Bopl5HjP3QcpmnzUJKEFJ4MavyNnvf6VxAhmnmKUAAvoPtKjotLIyMrafmXDBUyFzk3XigDABst
6WXAlP2VaLOf6DZAgsATaNnmo+FySCTW5MUM29hpffBg/Fju3W7O7zYA2K7/Igz8UVa7ZTSQzAOF
uJkpFFo+W+vDbB9zBeMRa9r9QHvxALwDpSsHod2UFIIEZB689Wy/1y0939ijHKDy8VZ1st73SpJX
loLoXKidmQnZ3oORUaS0XVumbQS3B/wcZs1kKa5Fvs/jmV7sd/6F4497UWtSg+h/z8vidShbpjyT
mT6jnP8hfWCabVaC9EVgOsfc234YWg0EN5nIPwWMt4EGUhN1T/DkvqjaL7mi8xJoaH7khMOg63WH
gpXtqejJ/OIDKeMN4Er7iLPmmBMRwl0efEZNQsp0a8Eh9VzxmSGZZ/hTolqly7VF6JBuOj8bz3ai
xrMXtz25EvBKxlkbE88qGRGSdCQb8T0gfHa3nPHCUCCyItuZY/G+R+cwDEbxTshVfKMZ19ZmLqjV
WtN8j5nVbfyUiMxG1b9B29mvjvz2w5DQHR0xvLxGnRmXaf1IDDM5xl14Kq022UeB+oU5yk32Bo+W
usL1VOttfUnH4LcBwG7nzCqSZcldkK1gQ33dRL2MLcjY9J7WIQSgRhNKaSczh8+3dNABkkX7VBS7
QY76F0kAGcoWcSxnIrJnB78lOuadPhNafG6yYxGShhRpTJtynol/2+xAyPgtMI8mzc1cHikIBRBk
9TyiKoFrYcILDl3pIjvD3FiYC3a1JsT/Iey8luRG0ib7RDCDFrepdWZpFm9gFN3QGggA8fR7AtUz
3H9m7d+bsKxqslkCCUR87n78vehCjCqg46hRCB7RJI4TWPHBR7W1Rh/DqVqoFhOnhtRcbbKrDg2T
IBSO2kcSMAx1zeYHN670VHbhm2aTIp7/cdBho/PMYw/P/TyG8xueZbEPUoppw1Abzmy3y3WZkupY
sjpCmQmLMP3lxsNLxenjLErv4rC9XptWfavV3hJjEzdueOA7HLa/ijlBJOub9myQmibtZn9D8MbX
KKaNVZI3GzsjPMcNzzyv66q9IbE/VjE1smAK6IeFp3Ftyej0zeB6IKAFjVMi2ILUwM5fqMZk1x7K
8zBW1nbqAdBSqQkcPylAj5fs4rAIpYAhbGPvAuM6JcoHBuweT5rdQQ93sfq0OqmGWi1lU3OCYggN
4aMDTpWq0AMx4hxhigNNHzv2yYEWiltSFxiOA2dH7Mc5Mep2TpyzrG1RZ/HKWA5NXgqrV/h/Yec1
T3Q3maflFYUpeDEW6s3kPovOaneInTrtK5nYoPnqTFtw3MvAfSI0/pfREmFttHA+VtSCreMeDk6N
K8DprIcJImQVwqTZLRafZUEbbdZOqsdbRm1ryKTy0iW1MDH8af7ag+WxIQZoXvsdJbT9xXJ+LjFq
dqzZVZDNO5ma/eCkg48Vpx/XcxfdQpcaVmyW+YGT3iG1e+8pHGfnyBS5ZZexEzXd6l3tvgUDCTGr
SRrA7S2lCg3uytZZd53z06SjZD9GRSNWuje/6QXoTPRUhJCC5etVuOutxrroSsCd1RIEKREzLKFr
yB+U6Vr5tK8jg6+Dr5RtMg6eVYAws0vwZ+AaqbidaAKwmMwPRo/kBBbFeGK4l21d1/kblZXSJiXe
0eGT3RvfOfp19Gi0cbgV6mGuxyTw7FbnHVoEW1Q4bn+D3+29lsn51yjdqtvpyICUtkKGj15e2W+B
t6qrVVE76UUbqm+e543PgVq61DklEq5L5J4b00vuYpQ22Rd0yILj1eXPErsDadhWYNHyCvv8Z8lx
TK1oUaDQPZDFdVkEof1LnDTTHS7WazRqEcnA1HqyfS4JjRxeN2FLa9UsUjAMP+GBekwxBnF6dLRn
nINMQUK0OlIo136Z9qgZT6cWCKW/NUztR/xH5XPrUlcgPHfaRqSwzhZbcxR3aP0DHvHli6/DbEBM
ZknlLHd6YfwVy4BwEkLtuZpih2YrInEG8Y0LdT06QwsS+c+9yDDmd4XqHCKqFhCq2o5NB9o487qn
obcuWe9kq4kKpMPX1pv2JWK/jb7mmSXPCxUkjpGj5jw+IXvx9FaPcApS4nNl0pNDl592pM/T3VRo
pRxH+ZDEcX+SxqBaxTvnQAufvC9UAMMWzwRwtDHtqMG2390Zov2fpe9840TxMBqGV1417P94Hozx
DVwZBdVCvJOun3Hw6N+w4o4Y3v38koAFuLVGJ9BG67+QgvwzLqoWLc8PdwLx73PmsEg5r3cib5lv
uPyYz2Y4STI8vW/G91BFmJfFHWafgsJqPcWJpLkNTNgeWz7YPpvpmxDNe9OUlxjn3S5PKlR2e0i2
Lqb2l5EzKpuUdP7GDHIFmBcecI8T3umCzF9paZ3cxjpeMwndx4nnnjNoOwxScwwz6hXa4Qo5M6R6
IzG0fabCtLlWayejmHzsh9FQrI0UXWZxDRpVgJaWzWV8td1NkfgdTkH2AUMcP1s4DHc1xFncU/7D
sQJ4/xT28uXopK/sWVLWivpLGMeJb75alldG9dp1EWGCILhy/+TQMDv9o+LrOLBZhK1TwqsYTIFp
jRnr8lGZmeYVDYlUU6yd3CWnrBbS+LiY2Nivmyz8PZIIe1WxsFeIR26Ec0iLY+tkaX35Kvp5PfuD
854n7aOpB97ZZXWb3SQi+uXITaIb9d3cL0PnKBnaG1VdSzkNk6gjCgh1dzR9b2mLI/pYoWkuVktP
+VyYY3knG1mmRQtaJajKT4S7E7oPa8htLgbPTKT1gXPQzVfp42WBo/+SCag2ZqWPW6+xAbgzHLdW
/BJmkneSzlrgSB9Bh5PWT6R2/Ucoc+M25k5l005QMpbu4hFEjlVMRD+Dt0qzq2fdLupbk3jEy4h7
BrrOLCsKo4PouA7bCI+/05XNqVcQmdC0GYmUznwo0vKHm4bFD7s9zmOd7UeTinEOfAkPJC84tK5N
lpmRPeYrftOH1p5v+aw5h2GwblXWeauBYcaOjAW3bLdo8gOY+IIjLgRNesDCnwDDZ6YvMZYyNdlJ
BxNcFDoZb3gcX3Qfw2+IsLDPmtcfc4O9rtLOGgM83+z2D7+pf30daVFixFEa5mMxRAs7KcETDcW1
byfK2BhUrVLNkaRGo5KSSZZK1y0okb9lj/+0rAq8ejXRd5BLxVPrUcgFikBJCkXsQCooye9wDp1v
KIHTbWq7iG0JuWLMCzyH4HDFm8Yjye7T8UHVQfZRTpFJqXoS07Vst/aGHngL10dylurEl3KX0TJ/
Oo60T35Nv53IsM9z8NtQ5wBLLb4KPk9BoxggdbTttbEGN8ad4PIvd8P4WWvM2/+YHBZ/w9egtHPx
XffVTLtrYYbNVYP6QgpVvkL94j3QO/ZZU8+fZUGs6hl5cL7d+knPmJjR/AUYYHFJNPlWDGLYWzUc
i8pBsLmbvSOUQal7GaSZnLlNlzxvDO3sTPUrYKN/7JxLtEEKAoiABbFy2UaUvMqE6WQqfkApmFZV
yS84B6NwK5Qrs5dsZkUKgh3AF1urPjZ+Dn35/W/pykuhgErLkhYkybzgHIU8Jf8sbWfKjcvZCHS1
WKwh8chByo/JZlDE3F9a6NxKvDReGAzguuGKLlyIRpOLR4a4iDG1p0SUz4NS4ZaF6zSn5z69sU1x
H44SSLXYzR6TvbNy6jrd0A52OazIWzm3ocGw2uMplzfHRRyebO3dYp8IU8y4D+zWbwIju7+4nL20
ZGgdVb+/8gMEzI1jxOndVkgwmomzs6uVsoJVkL+7EbuPWIVSK02zL25K+cPguTum0+x28VZvdORn
At/V+DGWFJQv51x+P8Oei+6RmIO9CuZqIug+vTUgWHb2KPJzqpgk+FQSskslneiEPKuVyP1tNLn+
AVDcP7mZkYnCERAV5EfSg7YC8URtMhJAZdtPSIwxcd5GL5ymj7Nv46uzJoLmQszXotF+R1langwX
qkXNzsuNSjwIsVWfAAMKW5A1BiUVxMWt0gTaIW509kbGGD2yfe8Z0OByZs9Y0DBO0vLtiqCD1Qj9
bUBBfXGcqYd2GF1t2gMJyqXXTCso07Cm8S4JaO96jfzH8rkJH8yXnY9BEF7/f/MrFi86DppmFamc
JVd/u1rObFQGEJ5SSyuvOfPdk2blbESzSnwanTPA4kEtbci+n0dcAJMw7pkBewi8Oo+0Nqv3epE0
10G698oOslee+sw0ZYKkkbLNl0Fd3AarpVwu7aKdRhEp5DD6d7bsAfp125jNiyjkb1sf8hXTJKx2
Spz0p+RGclF/GjidbcvCyLfSI/VuOvQDZsGkXYyagOhia7TqlI2tP2792uJ3ltDvbUT5zkzwZDqe
h76Af5t9CQVJ4Rh8jBQobQeOpas/xz+wRUR3UgJqIiA4V/OAX+d4yTh10MkaqEQYhJRdUzXuRuq9
uJFYtzbco/y1pO2PAIk6CzWC0Bp1ptE2U4BDu8h3bUy6zWIuuB7MgpJxlddblrwO2gvddPS+ONa+
6ZP05uQqsNokWEMjwJYOkKKA4P/TsuSpc0zFMJ03tEpzH2Euc/V86u6Vb7pFdTxzlvTPFVuzbWqS
vUwnrH/N2OH/U6+WxVcUKmmNcmMoM72lloDr5JBlmYcxrcz3xMt55jqY0I9fnxTW9LUZWrZBSZRP
Z6HGVUpVn42YjBgkpq9XCD4UUvHrdz2iPqkSPP8kMGTQ2Ss/9XL57pdI2cu3oXfDehYORaMKEUcC
K6IsxJ4Py5Mr9/NmZY4hwdBsSvmlWOe+DMfbsti10I84CJ6ToGzXsxHZyG9jdFkWfWL4LTIuHKXU
4ReJzq7Sqmy1tH47nDLzECnROIg6/eR7IItWHtaRDfMj8m8ikuepdzw07XbeWKisfCGCejGJV9Ot
/RQsQ8uNjTsf6SPATARoGMQd08bbBPMUnz21fLVqdlrnwV1MXq0eeqU5dJixHfUSJ4+hBGVz7eJv
W+fqXI4F24RYhvBctf5L4uq0gduV6n35139cXnm9W1CxpLax8WQe+Fs9Fh2CnBOhjXPQZfesb/s9
Ew/GXONk52cmmt7KHsNiY5EQODlqGStqmouGkbRd45bo6+nKBSmPAm7JLbNIuhRtDA4nogrQtWLY
Dg1BWJf52Ruyg7d2sRS9UP5pbmSL9i+9gNp5lQFkUKGdDU6XyggQW/YP7EjtziTazPfPYgwJ8T4R
ZTu3jH+lozGFhJCxQ6dg7ggQNBXKHeYpaPw+oagCM5Wcso9RJJySVYaYcvEr1UQdtToqW5xG8fnr
oT4lMbWBhMWXJSdQc4lVYpwOTndfzcmT3GPvIzKm1QMNnGkuoVVFT55WJ/slzegpstTyakk4aqOb
HQgtHRCK3JMPwvhrsYksE5miETflW7Us/Z8FbwIwXWm8qpDh1/NtecgtjzsNhDjRevdkeAk0lbTt
ThXv1uWjRCEVZGTCa2UDmKm7yeLkKSWhFBdnkVM342FxZwN1V+8uzf17ArhxEJrp7AyTmfTM/pyO
c18wJe/nexTcMYo1axN6zdY20vginIEZjWrPOEH0WP2HIaKZLS4RhK3NH52UdkhtF8TudwH08Bg4
80e8TCWoFQl2pI3tvQkPeUs7ns2Q0bIeVpLaD0jAMRJKxUQTJLmBAnjssSYwczfkruZXbqugUzVZ
1dciVOQJL0B95oLlDspedgPfeL4sS9tKeZj69sZ9K2Wm1fMIrLxzUSVoJkxnNsuHY0MloM7Je+Xb
5CCtY2bwkKiGosXt3eTVScMJpsCf9cpO6/6MO5R3CqClk5mC1IoALmEvZ4Vr+5P9vGY5OGHGMWOo
yWKo0FNlxGpa2UXPXdIpSNp4jfyExndc0Ts5Y3BsgibbpUjBr8JuXfZJcXESDgN/TPTWalbvzpxj
Ss0gnXcr9+ph40u2LX9m/MsrvcVQJmcyRZ9FTh9raWXTmYfbBPcd15LrlMaRcDTxCz3nud/dU2AH
2CwKYv6EEZ86AiJ7PMITSlqj2FHghVo4gqRliJ/x8zosH0We9TRFtYVsS4fooDTmuLa6M4TCzRJD
q+z5n1RaWqpeF9Hjkba+R9FzlNSAmQPmgYesiXHuwS3btJlv7kUnSB/Th5Tn7vNSPprn1S8e2c2m
qdPvWcUPflM1aGCWz82Vjdzw3FSYMuYXmAHimifW9FKJVF+XjIwO+sDsVKMKkMrpsXkYBlXOVMZ2
0KvC4lowP12EjmUrKNXQJEgJSpB6MZOwAjeJb2b23ssBAcSWxibs11hYx9VYGGO1B1doH4E/HSs1
05fqaK8OMSeiO/o6GLiDFkD8C0W2ztVTN/SimQRHQh+ciiX3djxf/HYb0ei8okW820Wd2d8ok5qu
sAe1XTnMxgUfTHyYP4Z+6rceh15K0FgMJnWEtp1023nhg+dl+lG2zXSofKg6dRLv4sCR9zHsWvCJ
iG+Qg+M7ExqWGhRZbRY6ZM3uTtUgZEJ42DzcQER4PKJuAcLuRhbdW+1oBv/vwQnpMZ3WFRTQ3K0J
0UMw3ta1LS+J3VPfa36MGVqwoS6DxWWw+A2mbvg7TpLmqOmugWNXAgbs4TnDhHSv2Ygxx6Pyidgt
Skj/2s1e+RzECaDPWCeb0fWnLjXgx7MXBNhHpUHgac6XtrIILKLS8E665IZRAeAeqjvdQqtbtlUF
p35Owzga4wXYrpbesobD5DNLly48kBrxKixtNuh8REexdyy1gCiMEXLQ4oBt3B0NRVNP3yrR2p94
6em84rR4w9faH3pVYpLkuUBntNzfQ/IJHP1VGiqHjg/6QQ9LjVinmvFUXJrLTSNkg+k5bghOp7P5
C++nvq+bqIJPJ/V70NoVJMSuWy+TJmx/ydfMiXrcepV4jr+LJnqKYzs/SRkkOGJcbk42eVawzwoR
t5i5PN0pcerJV11988sPpFaezrI16BOcj5304QXZGbS2yjQIvS/cOXClzXnI6l3m9fevjRsAi3QH
F4XptBdhUUKTwxqr0KTLYg8zB+5oKhG0mubgYGPeIT08gd+YjqQQgPFFOW3Qpvc9Rje/M8httuzc
9INhM9ZqM8k+EcKJsZ5Q3teLzhdVDU6bxt8bvfZ3kuBeF2HQPjkzpYqi0KeNA1U3co3hI2Q7spDs
cjWBW14VagzXeCAuazRRTqvisEAqzJjuijEcgSSp3RFvjl1D8x1Fc5xZliMM0qdzbM3sKR89JpGx
ZrDJ9TVrFWsMiDOdIyfTJprWHUBZdY+MMic9xqBJ2COWRw9XvMFAuoueCtgKD89l48+c1WNHGTun
WErnxCDXU9Y0oGOS7vkVrBWrcOZX7m1nHwTKmvOy/zLHdvqkdeMGiIH/EjE+IPvo0T6r8tMLGGlZ
Eu8ziRKUvUx8wAH2D1CuRxRQLsabWxyrSg3yM/uz8UkVLMJ9xAmfOoaOpi83BXzbxttBFcMlgOne
a9f9dHJKX1PP4PtQjWwLTQzlyr8oNclqsYp1vsTMxvT4MLFfd22h3ZfFrrtgFbRNuiO96W1Gy+YS
t6H5wV3EWj+aUDHQ3K7Lq4oCzDEbqTLXDJ4m0pNHok/Q3wadblyr7shEw+PbDw402g6ZS++L+q7r
waNPK0KeCMtfz822LgnIRlLuXNs3t7pHBCtgsvZ4H8cQj0411qdpAU/WVvupJI+bHA3jJnoRbOpx
5UAno8uIASQ57I77KubVBc+0LJSw0n8+IfhqQ/y71iN39/W8j93i9L/zs12aof6Lnu2YNvEPxzQ4
MvxHUU1q4felqjugQJMDMXVN+Z2U/msRynkg1oy1b0GSL2IprRr4T/CXcGjxT2ynnW1gNr8LWDin
QM97nnbxs4kZ5DYZMDNH2+UadnHMB9zCr11n3ubBd3CDlfVpGAjg5SDVg9FYLwGxuSWOiDqCaORB
hMaIWZ2XhQbHSBVF04utbqOyKwxYy7wyKDsLxXUp6UAd6tjD0XCxsAg6ti2IUbNG5x3oAqvSv3VK
TpRgg04e7Mn9JHH956330O1j72r6CaozScsp0ZD/uUWaY/ODttyCiZrrXhrytyd+VT098faGX3q+
LXVRHJc3hGG8/O+/Fee/mOZ4uzyL071tOLbH7+d/Ms2lL2zNBBK9tWrM6rkntjj+e7R2lrIZnV0U
oogCZPjncwZkUN46Y3ha/khApeFd/a08B1RXZFGy7jvNec37Dp6pmPKdUB/23GYOqdCMr/9qeaN/
iYqc+iEV8bJnTb/Ctn9OLPTXzeIsjsIUpw1+Jejo6pNLkcnySSzz//4k0bSV6YBmtMKWNxxnbUzZ
dffVVPznc8vNtVd32OVzVitakudI98sf/vPnls8tf3j5XKy79Vd/1leT2v+jd8Smk+Z/vAvoqTFd
27LQ0HScxsZ/MOSjsMfh3Tb5vmZMMrKhP3jAGdYDKdRhrrtHbuu/y6h97d1WQMBU1FSJhWQT+zks
z6Y5k4WaT10FEncQLnd4gRUs1xUFnX1mnNnrccJR0DNZ2Dncx1e9XQKRidnIC7FyqaCwRhL40D5h
FnB3Z0xPSCuhYVnzSaegETO5j0R+ytJDpTbSWaDTRBq7ME8hD54mbyL2xgkEga/bBjrAgADq6P/n
ZmFy3/qvH5QTGJbBEDcwdN801e3k/2rdsc1kYBttRXsNrvE+U9/1svgNZ4/Y0aLtst9JpwlfEVyx
2Cc6bZFoWlJseviRdOP4rD4RWxEYCt+kEiU0W7gRCb7EpMs2mKrkw8BZBXoZ1ueg42X38ubqzuSu
yyL+JdWNosXMcRz96Z8BFj+4v6Rkb/UHszYyzlm1LnPUjtP31MKhch1ZHEs7/8XIfn429aRb+4Qy
L7wtYqAP4jngSoDlaWvPMSEaoJvLaCHS6EVozOq0bKVKpf9aSQHjJtYBPLUZvnOQWyYuh2lV14ur
x/pWFTan1W6AkTo4Jtq9QsmBAgk2+szcbQz76VZUJyZVMH1mdED8RD7VF/NHEsX5vR08wKpQSbds
piRD46qBTIYenMEgX5CIelSS0idSttLVTY2df0nDprledqwwgLytPyY0qCSmPBlqiYAFAJFzuJHS
slIe/LEa9m0ANsMtpHtKXZAyUeYOG9K7Nei7rZC6R0qZkKKhUfVl+EZ2E+z5uMbEndlMgrU9Nw/8
o+IuSWUefd34WxJk3fN20HB2J/R4sgVZYiIJoB3gXvq0LxrGeExdx31Nbg09OqmhBmLJqx3uIUEB
DrhRvDWvTLQd2K9sZbmAmweZAxUc9OAIJXqPYzE69328SdU+ylKm/CQz9j6km/3UhNNOlqK9GgGt
yIYx3xqvKfZl/LPUGrpWKqe7Q2lJVyETl3sXXykjWltpN/wF7PGXVdbJivceZGEnGe4clVDGscV2
tgGw1zKaBwXWxLqsj7nW072vxquwxpjU1kYTrEVm/qiqqgd+g6GgbgAA1xltHkOLQmvZlX6q6t55
jiq5yOkh8EntGvP7wjrfVHcIbncHePbRtTrtMmB8u6R01TIH4VQQT/j902KkGWWMoaCPeOfnvmNY
TQ4BuSjkJDfqJV25RgvDLUOq6KIEFdAZjn3Ujy9DrIwbofeOTWLXeGV0YV4l4eDzBgi4Ly1NFlpg
zxu2ksZGV2SNlv7j/VBXv2XBqNX/F80o+/trhwP5Eep2PNOvUU4tfr8E5Q7VyCdfcsYqMB3mqTu1
Cuu1LIu7hLD+ZyBtd+dOeXpprIB3tOmuQpUUtO4Gv5vHyNOP/qf3tgn/RlV+uK0rkWVqhjYuP4Z4
Sl7dgFCyVvrm2ukja+/zra94PBaAxPPPTNmACnxTe2kEzS8mYON6YU71Lj0nCVHULd7NiqoWoNm4
wCmZb2r75jLf2FG1pWFpRFHvrOaybDCWxXPFdKyQfSCG0XD876WBwhJX1XxYBoS0d4u9gXfaVPYM
mlxI1qXM5TX3UwH/BqYbfW42d7gU0yZK2nlvMFdehyQT1gQX4p1Qs/BwAEftxSoH7HT08ZhFAq7f
JhB0isffY1aZz7Z4rQS+bPhr5tWIjRebbqMV1q6GqwcBFmJmvglGSmLwlNy8KhTPwgDyg2PxysOe
pSLGNxZWT59FatMTQvl0Sw3Sn6WJjbdKt+adKwzyg/9ecMdbUBL9ktRXWFtb6fufqU7+/RDYWrDx
TbgoxNBossna0TroiNESLRiv/uTnGLzB3L7TXj7sTEx3p2WRDg+DMeW4NNXEsRNlRUp8L+YgrqN9
d2SyW24rHPVBwKkPhaQjzCaVSh23VVaksSaCutWM7zDx73NjHYiUNJeqq4JVxyjiMLih/wxxbTWn
RQAWJD1zV2Isr6wxaPPWWeEPS6C/xw5MCmc1S5wG9arx8VcR8z/oeEq4BYMOJ9Z/i9P4o7CDYS8U
98lWMd0BsZZjq/k5DsG7XUCkqmOm2Bg2i0vKdHYPzUR/HZL6yUrnrTNrP+NZb7bh/BoF0bCPaPrC
Z5CcHWe2jib371YZ2bSBN4gbr0au83Ng0MaQxrXN0EaGG4NQH1SlqadpccqrFYUaCWNjmexa1cND
Iys1GVhuXFKMOVTqup0vHvcIUKrd9Q9LLddtrDtGuZfxvg7H1zaxCfN0PNaFrrVHvzWNC1Uq+C0z
Yk/laHzLjfDXjOBHgoBaJq20Ulz8GOi03L/6WTGvw34EStHa/bmqwBbq3MC3pdZRTwleVMoRLj83
XvrSWoiupXfv27R/uMOAYcA95EkMkhxU8y5B1HoAjiZCgDFtA/FxRL3MfdKVifM02ERtXds42w0E
/94gDR2Vn3jnZgqcveR9EdRbe0x3i77uDM1HHWMXklnZXnp+WBtmsv8oVWafcBNGX62ruz0OxmdU
Gd+bktIAdItLXzCHDDK5JxS9odggPi4H7KnuwYVHvGH1KHiEknEpoC3gdy2hm94oSCuN3ERo5Vov
95tlEVn/HlpBHW6q6nWJHWqe6+2qyviFYc07ukW3Jxk935uysC5JbrONNzIQeiMJDD8BZDCHE2DE
kYqQBkbdmnzxtPFQJdbohu6JPVWycTQ334+dOUMucfKzDeg+oPrwPiY2VHsExl2koFCjoSbnOnmM
voPGlppW+gV5rFXTVpTmR0f5OSXWh/WoHtELhpqx4IRa7H8kJQ73JWaWeyabUu7l7LF6fy+5naxF
1NBRmlT5MUTjcqKueMwzGT3dhOU2yvxn0xNbXBBdAQP1ZsKoaM2x8/BH73fXo9Q15vw90K1bSn4b
uo84UVvCG0FkD/Dj4aEUEcTZXO6YZNWHCqFgnQIYf6qKWJ6yvrwXk5yO0jSj86SWmOO5qcvyskSy
9cZ/dgPX2Bv0Rh6JBW7+4EU70fwCnE2K2SNl0WbQxydVSjjQMcIRKVx5msl7VBUnVoAddtXof3fd
bLqEavzUmCWmBGPjkboNeuPKqK+9ScIFmyonVrB4vgt4fQdkD8W339sBvJR6yFIYkFi5h5J9pZWO
GllZ8CLLydnPAYNlabVapB9LT363DIt3UY+5YGgIVbZOShmi4zyJga2RA4t7hwk4Xmsa6UVfVtHF
1+d9QWvBh2Z5WM2TKnvr4vI3KE+6k+hCaUsvJFPUlVtiekgjykNUuwRLcZV9FIyRV/4QnTRnHo8m
TghyFoAB2LZ7G3ey9Kc5NLQN0/Z90sUKZkbt18onv1F4ffGk5bCUimjCcFVlhwXnhVcDhKRprshs
JjjwR/1m65/kM9BLzMrBSEiHO1MdPM4dlh8SIRNAXIkKpQkLaj2a8roODaRO1IJDxrhn54BHpYsw
EUzvkIk6hwYmUBiKHYHkntfRLw1307plZ84OCYtR5gJatxuqd5G8H3nqO++JET7HRUhFMcp0UkrZ
Ikhb16CMskMQld+wHlu7lN7MfW3JF8Ap1AOksbOeULnyhvF9pxhHpWvt5oDDykIz1CtfVzQjCSCi
yADgcN3YUKXBCji7WskbaJuw7kvthwUGCE/ofNDdzLkUbvtwCsc86GrsOmJBP3lkE23TENNq0r5Z
vGN3Qev8XIof9R7DZQIaVFO1K5mqWsD4G3Hq6NIVB8Mc8Ff7JBnCXfq0SLFFUvg2NZOzF7O+D5zJ
v6aVBSmX8cwWW/tS7teBexnNDGIcHVCbnBaeQZR/Q4nLQOg+xZ5IvnXNcEJXTLZaZovD0GnTuiwk
SJbJ1XmklfT2zuam8gaDyQK2S6cbtmFtGPtioIg+CbyrXTV/ocNwZMGXsS5aAjKFsP9OS8u+NCJj
mmGKF+LczOsYym+bsbbefGxrM6fDi10E+ja1hl/JpEVrAzodTytwombFcJU43a6r9OoaOTwwTQ0q
TRIFh0ohnio9Ig8wwXANYFbhE0zWBQOAczmP6cbKh/JigdfHMwpHYlnIKW6G2LB5E6AD5xkdS4qq
CsKINJQYuhV5RQkhqLpbLl6s0KGzEelx3yPrPIPM3wmrHXYN3p6t5nfNdqj5hwJpzOsCnBESfiEu
tcIEpxaGdj2MjrRMJRA/3gg2QzRjsM4/RkBXgiwzUiEPrV7qJ2bH8kStWC5+WDguD6MLsa2ppvQF
x5v4C4mT7g7qmw6kXKh1UvQCJ5jeBG7gl2JkOEG8ryidb7H9SnzyAalks9hAaEMk2aQ6nmvESlHW
PxyMIpi2E3nVmBhvbOFDZA+FPJvegB0+sl4TiDRXKppmmEKZOPSFO6CVh/mWOS9eHHIchStenJmR
XQVrDhb28LOFfLP2W5gWYxLnL2lDgEyfS7FeIz6m10EtWUenYJp2HaEBPVrx8NIOeSCgNU2N8zOV
Nl8XWsZFdOawX6bvnoBM7mpQU22VMOlVsUmcWsku9CWGV72S20zazk2o5gBvYnQTUAm24/ywaWu3
u3QOd1x1mSzyHYV0KbF5/255n40wY64nMKuOyluRUyFXEhG67NUSEc3bW7rzE+UfGWMioSxF1q2j
Ocm81UxPI0YbE10lizKeUmgcGY6AjU/kALhpgTaVOuVJ7yj1coqmebG95JdJReChEMK6OIN4yzRK
lvgae/5SECDWuz/HKjCfkqjctTmmZx0y71NIQINq34fjBOlutNC0dYfODe7Q1aslI3+T1Oazpuhe
aU9RXNfbV7I6xrmPU0/V2+2HmDFSoRQu9u7v/ICDXaf0a/SXdCN7Oa2/ksOeig/HGA6nvOk3A3/h
wpyjvdDJZROE3FRGw+3RPGguG2HNL7oL1eRLanxZaGiZd00c4bhSxstliSxayCJrzSWsiR6hTZrj
I+rJYS97D55WEQopZjjZFOCmWWoUEp6eVHj4wQkYPj72pKqvjY/PRXhJsGWsRL1QkpnhsVBFCuqc
ATKAbbFrtz8mt1dgSM2gaRhOxElXR5PlVR48+Abrh1YW5MFJXERaNq5LNgbo2mQUCzb0K+I71m4w
sTLQp8fU1k+wApb5k06ZwIHDHYiGluo76Ay/GzWLXnYamsIUN1KebTtuTkOhnx1gDPd8COgvCMxX
6ZFdU6r5op8bNuVoaW2Bq1DmepEQxdcs/1X38dw2OI42wqUayctS/QhHHEMuEW7pqty5l31mXv09
rqbsUllt8mH7yekvfOr9rfYbDgstVHDfZqNlaclOFiFwCqf7WJ4ppQaEmZ2V/2yjn0q/OwP9zE5g
J+pnnF8eMWB6L8uzaLP+6nvvpHCcY9zKlhJ3OT0o4qbOIicMxgMuPBmmKNejQRbuDxnWrLIeG6T7
iG2Hw6Ejxy/PR5ZivdNUhdqy6QS6ifq4HOftNKSFBM0/TO3pCPzyvhzQ+qr+zGQMU7Odhj3dUtee
jUWh7Gq6On36lCTP0DkX5p4zgNycOyIVmSEEG9bobUFWtxmeSQEemxYzynDGjhMCY6ly21JovDOG
zH9UFUWXLnWnG5wc+QYDGKOyAP5BwgMhVI2cjuEOcK85YuyBdHZbqeaJQN4Cvr1uOgb+Gw2hyFY5
KsiyGYBiiemmra8DPihCFn7FwLjVN2YQYV4m7UC+ryudZFvjmKY8kcs/sVzlkIEGKCz7/3B2Xjty
I9u2/ZWNfue+NEEyCJx9HpLps7yR6Rei5Oi959ffEZRuS6ruIx1cQCCSmVWpLDLJiFhrzjGb60Cj
nNZVIwe7m+4kZMtdxAfjbP0Zj9OH2uhmFoVQBCgov3QtQUR8hRPCB/nd1jH1m0nigwxlqu2irsWC
CDC60qZ3TpyfqmhyT/EXijbBxQZrCkQUnCiwsY+JR9aQlBS2+lHnD4LpghJluXa94WNt9adIiYMK
w9lAQKjOSWpl+1B8AQ7RXE1lUWi7Otei+05PPzQjN9GREWmzuEZ4Y+N/qmFspdKJL2JJuLdZAwkJ
821h0S7HEmXANSpmrrUGQoluR/dtoayK9Mv3aZaenEAjXgWybl0RbdzlQ7ntHA5bTXxlUyzNgZX/
sF205NzPNjmd8fSBj2LuWZvuPDERFTNG7bXelJJc6/xA0GoJ1azDC653xHfEndhEJ0ddr0L32gNx
H0yx1mIs1cFzChMNhVZLROYlqalSxOkMnluHK5K0txJqHLOjPruamPNc6Q1liTjIY5bC/O4YAVgc
Bc1XVtvDpSgFS7rj6nYRLIdPTJ4Xv7YB/eFAGXbyq2STbt41COpnuw3na8sc3wVeRJWmXsydVCHA
Zd8/amaXHc2lj091GFzWRRDh1Z+8ctRORqPrW1pDhLuTb57NqfY+QikHeZ8jJRCQ6rzdEqG7i1vq
ZW2Hia2Q1YKCt5UHAszuaiItD3WKrBaE23NrUhvB9Pplllr71i77t1RUKYbY9rJfVGkxsJbbEm3N
yUyZC1iKcYwfbTl7pYGtO0LiQOfYO8RILG7WTcEZXICgEK6R+1FSW7dTq5tQhSB3ZTqN99GYP4MC
Ss5aVls3rMt9DFTlNbQfY1dOXGo5GotNWI0DpW+mFHqt7+dhju9GDeuQR/PcbyIlwXfAVdKqma9S
M7yWmj4d4ZiXV1kkrN04C2S8ipjVIJY4SN17k1rdeK0txTE2mVmRk9MdkZjmYCiM9CHPBQvFMCLZ
R8cKnmE02lNpdVhJP7gtTDfNmonKmBr78UgQ4kMY4Cnl8JNalVPhnqFMYw0iJdQxFFEgQVLFo8K8
TG4/3qzxzAgCTiASDDSFg35goUDvweREp0P+hDMSwQNu0iSh6+RGlTJuIxSpjepEAvQTMLxw1+wp
p0UoHJW4sbgJvByZXpFXd5lTXktie5TyipRW0wWDpRvWNkhNVnhlMt6HMn+WcAP2xcKJnZQCtun6
l1Wgh1zsEOg0ZlQ2EWx5Apc0sM6UPLqzGeWl7yXAI5T/YSdN70kfInGIgXngpcHbgDoZ41aAx7CE
Ck/eOvrW88pappVGxYUUsYM+swKxkT3N0GhR6pW+6wkh/FBzEdU6cDgQbTNijYiM1g3CoeaYQob5
Xo5ZH+lOQ1JVgBWgcUmXHGliHbNmIRAyecg83X43881JWF5uh/GbbA/uOGngOf1OlLfinEhJ44FM
JJ1MkbMn7FOPGcUfS6axXge6bN3UCamt1YBGe5V/mF5GLE/o0lrWE+bojZZil2rGfTad10qGvRjT
ET9/t8FGPkE9GljkOgVmDLo0K34VzThJGW1ymAtaUNxYr6c4b2+pStoHIYw7DJNglKW8qazJu3Fl
rHFG3+sSCrRNCQnXghDXtmZ+0FL8PEWeB1C5NPFICptfwMHeok7BklErjqda2KZqiTtMwZM16LPt
i0xW+1kfwxuPNIZ9UQDi7sNHNNlMrGztPrVRIOXh8kYBFw9WmPKHKD1lkjzjzADq4WnpVcv8f+/N
QXElgxFmhRju0wSa55BzaSxeCs0kZfaf5eWflbIBCTWfWB9Nw0VfVRyqRQIkbeLejrsKROepZUZy
S8ZsBk10qS8E/QyPFOU5ygVtOhRTI3G4BHtPQYwkv8cC2WYgE6zOHK9Grr1zlbg7G53wIDz90Ltm
0BAPGrh05vR3zRzll+6vzYIVlms4qzCrpVjIvjprrQKliDZrHgU76w1hXNYdGbXOQ5NkmxYJ6GKV
zY1sg/pmfdQZ9qYvMZF7YCprtGoi2qAZsfeBIyoAJ1Pq7hqPAriA/sVKPmgPJPIEXFQ0UP5yfi64
7Em6ze88aMlHk5y3yRRAbIDM96fSIqJTGg56q5naXByN6WGKx6cRl+R53bQjwSipmN4U8Fz2oTJh
rJvIoW5bZxkyHvWcp/IBEqamUZJQ11Y3jvXuYSiRtGfnN7Kgpoz0xEYmJsJkLwKCCTDzsxBgguev
CvJVSz6DsWJFi3cZW72NMGaQiKTEowZ8kSOs95QQ+zzdpizHSQEKkvi42llrVbhHuUccspWWW9DG
33zLXZfJA1PUGyacgv89qvPrKOtemmxs8WbVNiTiwruZPWSDvT2eO92y+ULjuELUE/l8EUZ/pXGG
ojT2zghOZd3t+QY27TKci0qSU7sufQYfGIF9To0rMaT5Oa4CSyAjotfaxQhgTDXt+74xphR005xB
2aFHNaljPqwmUgNT5mib7kET7txz0qm8C49ZpJ0dR6+LHgTOGZp4i2R5170IoigOU0swKlxGd0t7
BVCh4gdQospvmv49p3pnkJB9mxRd/UDz/EvRpuLQMI6caRjsyrDDrTXx12YE/WwTLyug4HSSTBkW
OVsMLfPZayEK9vVI8EGs0URYs4waI8aAn2FvS6NpO1HR3DF6DWcjarPD6raJMP4z2U5PEzMiqgx0
jMtYJwlj8M7T2jPLEo1L0GhJupLxVak2Tl/tHICXJ1vpm0NFuOoN0oCZ3mNrotasJwL5mwW4KVJO
0yBEvliSElkhAWoJRbimSu3rST9evhrpcsugAp4yrqq0Exb5/N9tf5p0hNV9IT2cl6IhOG9a7twx
ti6xqd+2MpZbKK+k7emwphslZVtAh2zRFEt/RUqtJBXiyOmkZEi3IjO3JblEbnWB06mdJnMc8qNq
46wr0l7dHljcMm5HvA31vvG8bpLcGc/OMj7U0LB+aIIxcfR8nHOIndT8QlPCyMSiMmeU0bsxbzoi
QEzbRyyz4HjWxM3g5dM+QBW/q2x4byAh6abwzduHFZ6tVlHFkVrQRFabzHSHrcA9w2VfHVw1J1wK
QPyORa1uU1njG7zJwR7Q6NkxsvBOqg04Pxgl4aIfi4USXoZNeEvYkLxNUqf16W1jYp0s97YHemy5
lAugzEe7uEP5sLrCJSReup6rSzx0x0PqzA+OWYirJF9sFDJDtHEnPK65Zj6ErMguXjqycSeXnvDb
NRFlNezacLsJRK29nY3e98jaYRO5YXJFRpd1yCLrcQbDP2xmdYJHtQkmNEggK/IdARZUjOmYreYl
Q1VZmtEcaRdBxUckcE6XRDsFGTRohQ4eaDzctnXg0VF3i31hcS3S/Sge0ERGxyIfC7Q7ztvBbO6B
/jdEOVyZ9MsuqwGfoHswIz3hn7IM3sWaNPZLjV7UDTHv4+gMJBxUiIK26qWuG0PwWYtS0l5ZkNma
ylW6cmZiCwnJ1yGlMYlaqWrMkdxBZbebw5qM5SHGEjgugXEIjPFuxdJ9T9sWcv6Uqe4KBbMeLh70
cTvkMlg3CGa4f00jBuaekWJHawGDUUZifOoizcd6QmC0Zln4OyzvMtLNvFiEcdHD3q3h1N81oaFM
KLEFS+wHqz+BOZazDUrquBEXCAO4s0CDENk7WEt0ZGwkQ6yBlBy1AzIeoD5Lg+bPgLFhXymbHryl
kaJMeZxai2Q87hpUxyTGUPJUtD5zdqaJ2tStq+46xJ1EiAlBws4gSPCQ3GoA+FAFdCUJllSVnwnW
dPd5BZzEFz1+hQ6sU0EAZRZ9zJCxQCiJnZuxjM2vqr+oRvqXtni769EKj4byg2jaIbbih8xdhttR
2BSkRvPZZEl5NTh8McrADG/52j53Qf2uCYXx4NhmAVhIdyA0gxTo0Eb4Moytg70Un+aZb+tAIDGC
9RrJ9Vwry1sTHgyNe8PqL896nbBCnat0nYjEUThdhZHEXz6aYrt4PQ54WtO7pcK0tUB1Q8nsVvjo
hwlglF5QHhJlsxwDN95XAg/EunHUPcpuijdGj8IhbyP1R+b82BK3O7pw3lUL5+cUxNFp3eMk3ScC
KpsVACaPTQXco1LSLThDuoyLPtP66s7Q+uBWkoyFmBPlOeXyioRKnwnURFkX546ZUBdQxVuosfmR
wNH7FcjTmTMiOr3cuRA+buoePXFYJTDYgbE3AzkAQCcjmDV0LhY1nxCoJi5ubV1C6v/HlRRkqYru
ZEyXX4svhfdK4+ZAPKA0a3smekDDey2+TDodVLXNmkMngWgDC3Q7KP3Zusnt4dujdZf500wu35n7
BVmEqgy/bpzS7LjWhvukU4XYNqpu7UGIIxULblt6jNeJYjd3vkq1sYoMHreoOM6oKWhIk8+QoBap
cyjnLZifsEARlWtjA1mKUYgOXX8966ivPBI5duvSp1UGkKvE0JL3HZOBQTu3bXKhCWM/wXnGfUv9
lvPiUZli5O3Wmq7mBv6vj5ypv5YHOrpl6LY6eKbDbeq1mliwcDLtJB8OAj0q2rn5xlGbilXQzeJw
LWAr0PfrC6Xrvvda5kGO5rbnddMZaff10bor/nohkwsLd4qvWwOr99dccVSlWCpIZ1mfEn/ljX/f
XR+horK3U5m3/rq7bhb1Jm1y1On5nm3yUhw/Dqf4sm4yQWMAyCtjhfLETwrQ/H3z/TnjtjWxj64v
GUmGMcBAU2Hp7QPaT+0WkoW7NRT1Zd2NYVC6iKGzc26BaFyfWzdel8vTZFR/Qt/ZOAmF4KzV0HbS
fjKu+haZBwUZnA+kFdQ7zYtDZGVXQQsUwW4wD1k4H9eI4fWpNWd43TQNJHA3Nd6+ej6C1v01jtg0
CDmE5IlQ4a/n1l9df2NJGiZIlEZ3K5I4Qjl+Fl6GuqxHWz8pCfb63Prq913sWNi21/2vD1+9vu6u
m3yBdLw++vo+9VieMj3zWeAk15IMULVsb5atjh/Ap3NGB0htZpPKynZ9GJpK9pLRFB7U73z/GVPx
yb/v4so8DTb1wrBRaTWKj9DTu7kC7EWzMtABhKpdF1Fvy5wuQ1YXYKXNymW6osgwXRnI4H14dqSs
qOe+v/B9N1EvRLY5wIw0s3OiyejGzJobsywYTZrotkDtwqCVMWszOhZcthhU+Vuvv2aThmoeo8XL
EWx1fFoUm/trZql6tO4yKy4AF0pS95xPSJnru5lKEAI9lkWFBzUAVWyLjHJOwJ+ozdxlzLGDLtoD
qryAlBfHEADGZe3e2B6zUUUoFNE2ODo3NTK5XRAm1jYj//AuVzkNpERCmFEy7vU5ijzD7a/vF85r
2bVjeGSy265tuMxNbdf8WU1swG8y7JxViZE1dzngpi/a7QJY8JGZW/i1+Y21OWApy0WvWuHrBjYn
4MgcuznZR2awJVTu2yvVUGOIIiMx2dPkpViTOsWRlRot91k37sa2Mu5A8i+3uvm47pj486/HMtoZ
qmq7blrVmglVDfZ/3B1xDm9iiwu8Tp8m6WSfIwu1G858pSyjfRh1nnNDQNe3TRUhYe1gAa5PwTz/
9ryFXotyJs2KvHJuHUXsW61l1D1MzB9Uk0Imy/Ylg8qSlzZihkUt+Lw64yGD8vQbfbf1D+dDCJQ3
0hWWRAj/6nzMoktoO9j2IWYWdZNLad6HI8bBFI5Khpjkfn0qAg50Kezm7fenkjIwjvGEJDBVv9Tq
LuAJprRo2Om/Dar1vrbjAr5xp2lpz2aRpxNZ1bxQ52Lqtwnc600rmAf98BIjdLsnimE62PmY7Gpw
TTSlgVNuIpUF5zXe7tffSKGMFSUeaRJkPv3nD6X04Z9rmoblOZYnjVdHwEsZuHTZiEMBrLPJPukD
HKl1U4ssVZGJ87f99Uk3jQiLQHS0kUyb9xS3I9ReevaMes89ILiGH7fuxqV2AodOLBgTRT2gi6yS
CcswpkeXr1u5PuFMI2btcK+WOqiFG5IL1xd++Jn1yR9eD3IvAH5XyF1nFfGhRop1EHk3vs/yFONL
ZD1nwrQv7t1vDpU6FK8OFbwyQxgI03RTrM6iH6wAgT2nhjc49oERMjmxpMkeQUmQEK1nn8KoMUoQ
2hyY3sbCmhQNvf+Cvht8FSazAAAY4lyNmZwL5xU/zQtuB6wLBb1HL7Mw/joVMcpTuJ0mwhG4Nuwb
qTbWnNhMKpIbc2Ih1U4o1Du7VOoe9apxH8Vy+eEn1Tt4JGrbzEVviyx5jqLEOUX5mBGgzFPrxqAf
v/n10ZHKMfLj0XFNQ2chbbqeTqos8ao/39qqDgHuEAYInLsi2X0fmNfBdmbfjzQqyZy3cCGvnPF8
/ZkoinLK6MN7PbHRU7sYfsP5T8LjkHEky/BEKC1k2Thpr9ZdG8XTVkRVflh3K6ORwDCQp667RjUv
N+qNMCkOT+tTXfiyvhlGiH9+sywZf3wzEHLf3oxYsOWGduH9+j4TGcGqDxl0J5PmZCzj9ikGln8Y
PTwzUz20T7reo3qrjbdp7YyoAOab0naax/VH+1amm7SpSeVWPxomGIlnM0Trqd4ox7KFWk0JgdWr
YgAyXo/m4esbFaZ3dEyvuFt/VlbITqNsMk7r7jLN5MbrfbBddw1tAOGA/+nrO1maaz7S2l1f02mm
Hn591r3Xtw/uHK5rWEJ3Lax0uvXqrKv/zp2msCaOqYCLLFFSrJtEqYJbLX7fsTSg+IKYFhViimqV
dPiHCn3nTdniB+DLBEfE6crnIQpYMzbJO0m42Bnzq+MX2nL04AI7JmB3VLnkja/d+fXR4LS0K0mo
MBNkZmmQPSIEGG7XDcyf8ZY+nfALI4OAr15g2jncNmrTtdXH2K23Ma7UU63irxq+VjdjLc4edS0Q
1DxVmWXM5FskB1c9R0xScR1rHkQTd7xKdVqlQikfv+/W6OG2fVJVfq3sv1/9ehqW4HXXUI/09n23
1AeOWILTqq7ezION7tdoq21XLY8EtpRXQ1mLGwQ1rCa6oHmL7alBFUSxK5uI/KrF8Ba17EGh2N9T
xZD7nr7HoW1IMxsK9Hgu4OcrT21kEVF9kTWQ43gkJzFGnLKJTVLnF6/oWAmD1TmT7vNtU8Qot9cv
x//5yWXW/vd/sf+xrGZQ/fTIf9797+PuYfdf6jf++olXP/A2TuPq86f45Zc/df24f3r9Az+9K//v
t8+1feleftrZFfSl5/v+czM/fG77rFs/Qfi5VD/5v33xX5/Xd3maq8//+eNj2RedercwLos/vr2k
hlPD1X+4ftT7f3vx5iXn924+j//yX7LPn8oifvnb731+aTvewpH/NiwpLY8bKi4fh8X6+PnrK9a/
EV9BtXGkFK6j7rCs+broP39ohvdvioGGJ11HB7LIMv6Pf7UlkldeM81/M8zze4bpEIPputYf/+8I
3H29gX89aRyRb/v/AiN8V8ZF1/7nD5O/6If7vJS2aeoe4mhLNy3bkK5ycv4wCnooIUQXj/FTErIY
bHIDbQC5kGFVTNvOqx8wx27iwdZwUtrWxigXd5uPoXYkI89GuSGrrWVbj1Fkfw4D2wL620i/Kksi
6p3QO3S6ff3DIf6HDyx+HrbVB/Yck0QRR5ce3uTXDr6uzoxmnrP0aSZzERQfN2IRIalcJiMlAoiU
pMlA9R1bV6rA3mgxKkKpd/Tr3YJGlmz8SLceMirj57rR0IdZPDAc1EqFhwDdSU5ZXnQ+FT7qk277
Nui5tYM3tAjA8/sxI9Ovru+7gzbN85a4JWfPd8DyIyuIDkPdHIauzc+NVqI1hHwFYyJI/LbXYOO3
IeUr4T1MLdS5Xx8V4+eaz3pUJLdr2zAMSf3CUaf5h9NIKb/nU+fFU+Q9NyWWpb57O3rZ1TyMoQ9y
ydgETa+h0LR4VAf7YCL7xusAw5HberI7GqaZedaNoXwTT8ubhvQdv3OF97va1M/GYD6nGlfUtMtx
LCpUr1dMRCUUTd9V5VO2kOusNyCpoX6wmD5CqbuiMVYerN4D/26Kcx0FHcwYpboNy9APUzDV986g
FYcZ+DbLpPA66vvqPb0zv+1q44RRGK/pVBNL6sbvrGr44jrefYSmeRH6S2dFRNua86c6IAZvYMDx
oXrB6xXFTkZ5tK8JeA3T7M0weQnk8vlgejl9piJ/12elt4sK2/RhYJf+AjeNb39fzDQ3x0j7TRnK
sF5fkxwkG3kVaxnLkuL1KJziReZkzeUTRR3rOHE3QAM3eaexdivYxbssSrLdSM/ai6svrkvBbWrT
L00P5qGvwFn8+rtl/cPH4Rbm2KB/XZWwropmP3y3rB4xgIER6Qn/3IvFkQJRWRNTjWoehh2mc7OK
xUmmnCewKn7UwhBKCnAb8dJuIxwZjZtrO2QsGUEbZXxbEaDkVz0RA4SCEJ7Wl89d4xChQdEhonJ5
brzwoUg+pbkpqKwuzzT1yTYuqUxZRbpjnp0iZIN41Yz6b9ZPq1H6+7R3/X5iKOL4W4anO3K9Xf7w
t/YBJeQccv5TO0JvD6M3fZS8hCGxHv0e1qbgpFM5bqpd6QY7j85TUcJJUUnr5cD8RIsw+cBt+fUZ
MP/pDLhSresocgt8qj+fgUWMjgHBsQFKQke2a/otMTg7yj40ZukumAJfaz0+t9l80FR+qpfgnm/e
6IS6o0Y0CvNdhKxqE7qx69O0d/1kmlsi0EOx80CT0AOnq2wbvzmYP6/G1bHEaw1IFxAA7nT3dR26
j+u+kvh6nkYmgxsdGu8hZt6+0Uq+xr8+Qj9TIL7+V6SDOJ7tSQ8196t5K+IAswq9mP9KcDiC8E+0
9dMGOfozY/MdffGPOQ7639x0/34vsxk5qVV5DOCE/b3ykhuDS1p50rhPiJs/9aN37wT9Tss/zXEB
XdJb3v/6b1R/w89fTduzhS4EJn9V5Hh1i4dvNZRozfgbG2IwpaDKftVVQwJMGLT9r/+vtU7wt//M
diG6gA1jKfjqP9MG0VfCGdynJLBzrLBEsaR1jXkIwzCrxmjjyTLcz4IidGJEe6KcUvHiTO5vRvt/
+ptBulJj48wqx/7PX/w0q2FVGpN8irkw0D2PhGwZEZbE+DFt9d/8Z8ar6snXr5GHRkENTIID/fqv
dgqHMK4YGVc20kc3++4yZp29Tcr53YCiyKekG5/iAauy2TdwZrRY7qF0PQ1cl6calVZCvuxepypE
f1pcy3Jnlzr3rvQ5cgHAcevZFpAwT322fPSg/p0WqZ9jZVdwcAs6k9YSnZMiI+mtfYpR5iCjENmL
WaQIjovFz+yxhm7TPMxjCz8jiYnKVYVyOogtGQgbC81tBm19Gw5/hqXcA90XrNbIHfAK8teSyTzF
HgRQs8KLDHHOJpf04uaWiVoZTkNmEZ9N8Y/JwPgkPAAZIS4av67kpaI5tHU65x780bjvPHDHYcMo
XCL1LQHlQko9BggY34Xa8ieuTGLAZQsEJr6THuE5T60Tx+/1sHzjRQWRNSpgkr6RQ80UF0lJ6i3D
WUZYQzA3nykkg/3ukDgKeUp7S98Q29X6I3lEMaWtKaXXH5Qxndy7uEg9SEntF5ul1a7GQr9JjGI+
ztYAIDQWMLEHsnBTN96i3BB7IwULN48lgKO4PUQk+mHVvm2n8swcqNpLvb4rLWlvrWop/VYvuyNa
kzeV3IZ58KbVwuq6IGeph51+77TNGyTw4hhId0D1oj0z6axvY6t5iByDEOu+j/ath6M1STP0D4ZR
7sKMCXZD6vueQoikME2GE3i2DG6hP88SqoRcCNsNcIUbSXH8zUX997ukdHXpOIJpoporvprrh31j
2mPeJUrXCjhznigrQB0OXODmWqwfPT7ZpgV6jYOxSXZu6j6Pkpl/k/W+ARR1E6PRCUEBINNGBS5k
5Kezd/frT/n3FQnoGG44FjdypvjcW3++5iO4y+MIEOm5R1QLZHj84LBszwpj9KcSPGu3IIoog/uF
sdovGYNB1lp7122glrt0421NO8FBO5sQRDYR0Xh+GAAIro5aH0b/P4fU4LOawpMmt6lXA09a6zaL
vj5BshxtdWfcFTos9SW+ozVYrE1uWqGfvCF/T+F29uNsJpgRgaeNsSrC3Jq2pl/0fbOXTf08pb8Z
gf9h4sCxlI7JApQGhfH6WIZ0eBBaO8kzvuIvTmU4O61WjZN6OKVKoNUW/Qf0DosPtwAtsPewwKLG
lbjThY3kpcpDyBEjGgN01QUFP580pXgv4KkSYoFGEOcW4hdDbM12TH4zvIq/3/xRAqF8BM1mM+jZ
alb0w1xszLySNHe9ebYM1ZTT4a2UXkIUFGbN2UJfFbboaYaJen9vXrywbI45qnTKeuIwoK/eCg0E
FMYjz24QW1M53fR972zawXkv6HIV4AiQtE+wuWgMLm1EBqYxI9bwjINrFAZA3C71zXYKtnoVfzEs
AmUagPhJYJ1Kx3ghrGwG5JBZpr0lpSvamFdJllmbqhPPox3giyGGO7XK52QwPkirjw+/vlIMytx/
mxNwiFT5mnWCZVFF+PkQLTY+QbwqzXMU/wnxSh5HKlDVSEG9hzzRsgok1r68zcSVXkbzgxzwMiZT
hpMHVXw05LsJh+B+6YbqVAyHLGyuS8sIT1qIHxB37DlI67d2Ag1TQLK45PGRYcQ7JCMXpOnMn5GB
Z+jP7omjH8gPPJc96sferL6EHa3QcLLCK1CTu7Ayh004ae7TukdIWNdpiAgQ3B0zG/tDb+MK8Uqn
3RhmVO6mvjP8MgrEfop3RaxhO2PNvOt6R2N5rX8MZMyN20H/R/0ax5WwCRY2JZhSmCGKsBdiekTS
dyOfhpn4yrBNhz1fjcugaCRhkN8VhuaesNF+IJ4UkVml2uvKdWtidMc4f6kxwZ2aRCNpzKrdc47r
x4w6JLH2ZXRQakZlrfy480haKaO0WfQAVdzZotM7B+8Iu4rxUOnugb3Mny9Tb7QPOEj6Q0Vo0hRi
YYorL/eB+7wNm5k6qFdJplSq/2aSxL0QurC3oqDfGIi4N5MF8gaUO+0bEiM34D3JezBzvmluQYZn
M3wwoim9hrt0aFKbhI2EsmTXAzWggfiJFXe2rwb7cWpEuie2JCYPW+zyJtSIqrO+tNJ8m0amcatP
/WMfhwZ5NnbFek5L99KQH3RdHzd9SkKSNVTQjhYYXHqArlfrAfANhJk5yA21ftoGdSvhbOnv8wbM
hY2kMUD+3rpLdymq4VNo26yoTBIbyC3ZhKkd4SRSlI3YuUeg0lxKG0NwOEUPuRPeYOz0iHEAtk+1
KTblJ49pvQUbZNtr1nbhduM4JkmokzTP2uJWyKqmcI8aGsuM0eF3wRNXO91RN0t545n5E3XlT4HR
OVdVMJUYniCQm1no7ZTi0vHIRmztZGu4oOVTPQOxGnBrw69qh1b5LtI/MtHAjB2DYW6YG8Ymfyqr
nivZl90u0SoyrKPFPnhozHdh1H9ipPqAGm7Aj1+8VDgwkkNvYGhwmLeQHZW9L6IckVSxnJOJBHF0
Wn7DQm2XLQ95j+MrJPnwPJnWs8mE9ICl4z7Ogs927GH5QAa+0ck53yK+sfbSi/tdMjc5JZ4EAtjI
C3k1u/tgZkxKGhgcTpBg50AvaHM1+ZYLbjnVzc9TStxKGQtVW8k8yOptfehzmflt4QDUGzjlZVGO
CJgEwgCTUCBtQcWVMH3AnmTBbF5E5gMVRxjQBlc6Do8ObyINtaaDy9aS+OHm7xpbTufZ+ZxDm9pN
XDN+0jPWMU3d9SlZ6oUAnDPfLQZ51HERWdQUMgj+hPBWJAzT+aZ4XmWadZopclRIHCO338yRm9+S
N3odDrN2geWUnLBK4Itpo8OyNMaxEpayEnV7PV2Mp1J7EOS4+Cas7p2X1MZNHS7ZmwKB1LZqg2Wn
F/mjNKrofqbfsQVkeUIwDKssANATlBjCpwyZLB0DeTOZ4IqGzwhi5iequx8KU4BOE+6uGIJqN+aR
X80JzHA0WtvBLik10Woa4vwuV9IEvepewqiANBs29nbB79bg5MWVgm8krwy5FySkjsbnEufzgZGk
8Fn5S9SPpbEjd7DbVbPdbht0cChy049RbdrX2H5RXvLlymDAnWazUsaXedw1jBh4TCRmXdd4Y+pT
eMJqZx48FIZ+RMhMCW/6dgma7ZIm5kXqcHH78SUurPe2p+2xfCq723IE0P5YTA7o0ZK0mdy1txG2
nEtgWUS91kXkD5VzP1ral6nPLH9BAMxMRG7yvgJpWFUBoGLPdzTiNpLoOaw66lpYnqM+qd+Az38H
QVG7HjOISwjlj1GbfxyJLjhnjo4Cn0ynIYIgu3O9ujll3NVo1o3Pko4gakpLbK9w9BGNEtM01MBi
bCsXr2t5TEbbPs4GdsAZfIw2OdElJYx2oyMWgtCPGJAJxZvFpJWCjKr16Z+Ed4sagoYjXjf5Lnc0
ltaBAGHnOiicJYXwKBnNC4x1fpfMA4ZjukOYanCJDxrI3R6vQt0hJuak46Mgkgue9oXib3gSenND
7ZC4AdihY4MqCl57tXGHJiFF1qqvQx2z2CKmP3Gn5tdjPeJgJ2sONor7rA/9rrNPoxXZj7ir+pSq
oBliJzLj+e1AWJvfwvQDW66JLV5IsvEmchB7GM6wzPRrkp/f0UO6zvR+epPUwGJi1KSuDJJ9pzP8
ceW9tdv2z6kcuENUJFh00dmNYStOuLb4o/vlWKCWO8pw8bY5Vb8wjZj/V5zeNrUO9E1JDWoIoW3r
SUG4KTs54ejsySp5F9IWVgFpy6EM6M+F9tuwCv5sNPqH3WTWR7CMH6O5jrlzDp8sIC57HLezXzWk
LiZZGUOrohCfN61STRv70LQ3Ax0LznU4HJ0m1/apkeXwsnvBjS0ctz0E9dgsv8xR6BxirbwyHCvn
S2ArpjjmdDic6I6FBWDaOoQp45jUhud7wTnchpKLPMOtu6tpCZIQ4rLCMAUMNoted10sVxTyJSJ9
FyCzE3tXaOFAu7baU1GpWMYBEkLDZ/KHfnjLzTmElUL8W973JGR0VE3kREuK0puJcePKHbFg9y5Y
Z9nZ3AEEV2ZYYddh0Ir16EOakMiVxo9G4jkc6M4+J3G9LQaBJKCOy90wald4PsDQBMGjN3aHeEq5
pCXz+zl5GUnsw+EIbboiqWtgdbvpnbnelBWX6sBaf0FbNLPqk6wRNrZBDNkSPBGdJrroRZDlsIMA
RjWh5D+IT61pPy5JepfrOGVYmTMJgY7QtMV7b6i+VJ35gE/w2etjVMGl/pjFiOJnMhsOc1e/zWYd
/2b6ZAza/6XuzJpjVc4s+ovoTmZ4LaAmTaVZOi+EpCORzJDM/PpeHLsj2tcd7fBjv9xwOOwrqQoy
v2HvtfEG6wPaYrpc0Ooa0Fnt6D/ZXUL8xZDxtWoJxXXCp70UybtMx1BBngoHUot2aWpjXIkz2ijd
OPFadVeuVx/8svvF7u29Rcm0d0x5J7SJjkCXn3X8QQtANKIsQoxa067RtfY4WcOzNg3TpUpzkqs4
6tGZxgFb8bAcgWkgx8DXkdlNhA0+wDeB7k2S2oe/C9ZfF9/8OaZANEw7GInmqSkLnq/cDsq5NMJ4
wtPbQapBoJ8Bw0zIY+e41aEd45aS2kihGQdtpVEyJ3objiOkHGbo8YYxUdTBO6zwQT24+PLsAadu
EtS1RhSuwR7Eqtkcu87E9c3nazqjSQSQz7+7z/q9m6XldQd4NSXHzR13XQdiYi3kSo0EyalAjgD7
td1B+VKs6DD8V74OLip/pABBJ7y9saJO5qPEKsOZ7F4SfLReZkc46H63y9CFDjqWUFecALFhkKRi
ezfN1EO+1iTusyQ9eYXQdiNCIRxa+F7dcmZjgluJzsIOhZox9M8lHD2zf7UQUDKqbT5LgMYhY71u
7/Poph1p1FQuO3R+RdR3GnHXOKoj7D0/K5xLLJSv0My6SMz8UiOdx5zgvG+BV0snbCja2JxbU6S3
qxmNee68MDSFuIMawet1QjgLOBKNcdFXM9sX1IWXqp9QLVMD+Nv03qsHjfDZ6d1qW/eqdZZf2I/9
SKuJ3zXrvNpvquEDppcxSqjPbWhfN1PuGvt54QDv+5rwu5kKrCFDCr2zmq8tQbbS1obM7RLGRWpi
Ed4yzJsvO5GCrUf2Wibu2yxwqbi8BKdGDBwMc0JZBuM77oZ+17lVBimU4q1QPFDANU7Loj0P0pck
9aIjdNIFOX5zVzE+CVerNq74S58lFwdbw+mc8QnmuBmDuaIVbv0uSiAt5XKbs3E6aqs6GUuyq9d+
yzGor22c4bXTG8jaOn6c1v0sqyP35bJifWsfM4WtsM79FyyGH1OhSBBID7CYVADoSMGepRBsTI1g
QVzRlFzQveRvTeM3t30uDRaEH3PtcyNgibcd8lb58tccAd2U9YSnuSrKWnkoc5W8xFn+6GHxHbC1
c5HJg133/AWq3LhuVopsqt0PbUU8oOJD1cqC+3zGRZO6+QPcIOqHLP8k1vkLvPsONf4jO0Ka12Q4
djqtkulrVEg2+easFfW8llzc1KFNPKByKcDZjMVAwsCU5qF30DJAY+mAe6YpEW8Vv/AeoWmcpuvY
U0/QSJ5suV6Va8Yo100NsFLxY1t1T5NfFzt6Oi2Qerbs2r5TO9cdsSKNoNlkA0YgJ/ewJtar0Aki
/PMOu3kTxo4y0Fmln4Nsa1wNiRl1Jb6n1SaQrMpC0g5wJX2CbEAVNLzNzuAcZCLu84lZU89OZgcw
vj31ffIme/1BTwyFWRV+ilMQkFUXc7avmu5aLirZpUss7xo4Q1DIi3iD/U2ohjX9FfUmGrnEe85d
fwXYymDDyO0rIuhkWDfTI5fXb8UuJPDQ2uE/rJ+MjI9I0Art2rG6Ab/5mai52RE3VoVFNrwwoH5Y
YhapqanhQ/cGQeSq9mTF7rEc/J96oXhU0kv3ee9QGkv34DBijkqZ+NdeTVshXGIT2qQ9EVXHrBeB
Q9D229SPgbSmUQX9GQYBbGdp4YPNHz5xcOFdEstKS5dV0EdLHL9hsSz1NfnivwY+E9aKXIil/phm
TPrdxGjPjftKwbEetIFMVPnLsckKppvVD5bI39OKRmCsrYE6BVlfx9O3Lpc8aaydWnraY2YEAUP4
Ho0UFiED81+u2SCO3OtGpeZepmZPBuJsRZNjEJA0fhpF/wt9w0wo/KhYuhhX/P2k3MG6ZevKnUv+
s4OA805Bvg5NgtIOKCFAPejaFFgjpYil518THqMw091k9zePkxDXepb9pKZlMxvF6UKykEXI7i4R
HC95VTt7mKcbhYyHIOk+bbCVVqkEMKORtzqwrdR6ks36LY5a0w2XZa0YBRT+mwXvM2qwaHKqpvkp
c7RLlnQ2Hlz/dXFxXvmxoK7/wWRUQ46nT15F5V/BAWyIHzaoZlTx5JguCSH0eU3H1BTJVHFq7M3W
5IsnCyrmUXjjoyq637U3w+W1yt+DH1qd3b8BQx6CEqY7JjcYu9BfRtcnxMzvJ+BbE3NJQ/uVpmgn
VZKEU+adiHkgZ96kdRLau97jcSxz7uQ5+URI9paO+nGIzS/NETc4PLorb0CdAMWAiqbX90XP3Aez
6NlPZ4xoFhWwUasmYImG/MBh1JQ5DbE7BhPqLVhUrDeYxXVVn+bcrja2ULpzvDW7tGl7qjqK12Rc
b7HrY2Ko9WPRqTHqtymLKnRaeduiONLH6yqnH+9pD28LLAbhQhJcYJCtFax6EvLB0ulRFMHvgU3I
BV4NzouWDNvuEyOsrr9iHLt0qFkREK4aKYXMcD21xRBWmDQGaZXHqVGh5gxVaBuq34NlfJ/lShIZ
26Gw0ngOpBd3QUp9H4K0PI4l8d1elr8rZ9bplIOtEwldj7Ka3MMRnrHe76yy2me6AZi3gIcIu4Pc
Fr3/ZBy0XXjwUcZ1LOkHjXBu7P0suNeBB/DHGEnkmT2aYntZorkGQCc7hocpqK8HB8TKQWYsvOOa
Rhu+zVXp3jhbOZT42huBQ8OZOLc8qMbskcmRdbDV5gkbb6FHnq06e1IZcITVjZ+yfJIhPiR9lwyb
uR7GTWpirl1KLxJah/RXh4htS/dpFgQwoslFgrHqJvgMDWClectuLAcn0oX6EN/WLMOym9WgjURo
3KJ1dzGacFmERl5R/cLBE4j3lrp4bxjiLCPY70Tk212S7t26uxA/ktPyJPc18fSj738XrRQ8A6A3
8TPrGfmsoJfisHS7/FjgKyVOjTFK639Y5VwccIeEHLe0/yDs5WDddKvBeMwvGYHkwyVuD4swTuPs
oKfjJV/Jfiwa774R4pBXNM84cu9xJoY4al5iVR+T0mthSaIkKRWReLYbpL6e8EM5hLXuXVgeI9ZX
Zicl4afLZWg1BgwW9DhgCAdNe4BoAzuVwFDvTZqEyZbIk5DktBmy0tDu7T3UbD6SZY7MmFymLnfp
2KfxysoJeIXfz2Gwevd6iku6VNinCRJ4sEz7Djn6uZhbuFed/gWuIItM4EhhqwNxxzXJHVBUYTL8
Mr2RKxwULjz7JMituI0Md8qvp5HlDPduyji7Hy8aG86A1yCcNBMrNl5O2JhcBKXjZdQoeFDMZPyB
9MZArC36SDOwDlncVhFTrozaVX5DHq6CQlYFxm5BpapIHWLww3czGjeVhY04X7Scdg5FOJakar9u
i2Wh4QGqycnZaRNTntVV6kgzwPq2k3t04M170TjmySV/1V98B60ofzOZVyB7Op9t9JCOfNb3am5p
NeSdjbcxWGZbC6iPYxiO0A+H3huC0Vogkrqxe2oIUXdtUR6NUplksFCyT0VyBbqTMPQhyJ6blele
Af7gl42eZa32fz547prxnIvyZpGTgugkgl7Z5UPhTB5tirenFVl4XnvveuoFHlbBnrn19VO29MRy
dbaH3srywoFQkUAudGI1GbLYT5V1l3TmbdfYNag1ZifjyvHN4u6W4Xz6xDyBObLjjaemApvWZnl1
9uVyAILFfTXAiMt9WArWlzdn3zBjCx6B7YNfaaq6HK92DQAdc3lNWwvVPQ1Xm+V14q/nGbTpydHm
b/QN62WkknQLjuOkgVuGhnE+6hBidIttrF0NuG4mHnDr70JaVLH/u+bS/GMj/Ed1hU+0ruVbjo0O
zvL/stlSDEBz4Ljls+8zorXL9VJoaHglKIYqYZqqbAHQDXyWzycKPhDx4nDM8OfuvWyc9jbj/1x+
Z2Z/ykUuI/afADTHy9jGbAcWj0DW9jqf1ARcSpC0rkUEynDVFOnDaFynixaf5iHPkWh6jxhGiLNy
BxmOJd5sB/JQKbxg3vzQRrPmUWK68IZaDuvOB5sEjNfkIN6tmXdrre65TZcxzHOT4Y/5mmUtHXUH
b8dFLMp9pR2EnKjoB8bEJq1jN6/72J2KnYD+eet2ydGT3hj2nfsABPB33zeh7LrbrKEpT4j26now
2CxEyqFltEULpjO+IurrW0+1324BTVlnGjAah0wUjKdkGfkxfSqsFEVB0dU7VakXdj1aqLZsdOU7
OwcpMEZEGC6j7R3pUF4W0ngZmXCccGQfOz/7AJ5fHs3cumtKtqWuGDfLIC8/ochzUMZvdW5cWcPw
VFS+EZBpzklu4pHqcDe6qGFyoOuErq8u82/aSh0TUB4n9Q4ufbLDzfaU1lyy3Yh8LqVpWeIfNW5L
LjP9rv2JBOMSlULpOO9azyxgbc2eCos9l1vPEdZaF0QsceCuAmsyYCgu8dCXNveOJAhp5jpHOyG/
88XqQJS0t4yZaMd4M2MX+FUimNlm+tmlW+28reEtUem1/bjLiCMvW+IFCI9/MhvXCGr1hnWB8S3E
o4PhMvfjDgVmxuHBY7Bun+boN5JfDjUg4qed7Y7NLnvQGRGEFRQfF9BF0NXw7U2pMfu3OLETDUuU
4UQ4BoHIzfB+oMVNEffHk/KZ1wO37/AIW1dLPrxP6bzL1yiNh2+ihbXIIxKAgi0FwFR5jNOMHOtQ
lUA3iXMr9PKMG8Pq6z3h9F1go/5mBk30APAWpvCrz4effY3N3N64o3Pwm+xLzfF1jCXrsZjDxteN
neq7qyl3nIM7p1lgVvqR3cLIArKK4nnKozXXqXk1njG4GWE5ozBpqN12dkHBkLXNe+olV4a5XKbV
JJfJV++2mT5apnHxgH0JnWaeCcIhZ20VGMNCK4ZkZS2SFuTA/Gvq7GUH4Oa9WNY6UtUnxoZrMgDu
KNoBms3xb7E8IvUzAs0NbTCzRIAxL+ljgkEdxTeBKDbyxAir5GUGf0Dnmvhkjo5nu3GB8y9sxxbd
vLFIvAu0uuYOnFIyRAp/h6vta2lrFgNpct/mPYll8xKVVpOeqcczbDx3iEEs/tpxjhyMbGuzNEG/
jjYDLK6ypc2+LZPvCzPDbh4c71htOwqY9kFSMRtGtMxcSzfi3WxBinF4TeuR19TGNZXRn1RWY4V1
6YEUqj7QNPBsNf5b0TETcluBw4IMm7BwL1yj4EaYe2gjBxvj7rd+nL9kTuzPv1iv/y/LdaQoKCt9
UowQcf8lxEiaGas5wh6fgb98yN4jqkLFt9r0s5bqo0r4A7yab6BYSUqrqCdt67HCyxT8+V58Fg44
I/f/9+/0zwoeUrhw9iE4RJdvO3/5lYji7n0zcepno65XFsbkCCYSp4dntKcGnCo8PzS1p3/7h26Q
Ix9bECtV19u05/9Dh9HUi5lZnlY/r1kCyMhxv/zF/iJuhpcqP1ag5MbB+fm/f+Y/C9rBrGOP2OyM
JmaHv0rxMpEmma6PzbNhNeo8kFHNcMy/ip0CHupK89k862zPzrHkxOp1kDIVDMVZue9uDddWJd4+
b/QPtmzwIUn4PRRrHlPHiut/8Yv+o2Vq0wwi1rE93HI8JcL4qwSjTrpsqYelfRaY1/aVZ7OsjkPc
Ani/fb4as+KNLpOvFgnb3mC3s3j9HNi6L0MwOYR8Ecz2L36lP8qYv9QXZNzYpoto2MYu8Rcdo21t
ZoUpH549J2MbQAcY+90RCfnhD4hG+t5bXCjOYQelqhgSmy0rKT4TBZvrfI9t/YO7w7zWFxXN7eBv
pcd5tZgcmh0FnzRHFS7MuLyhCkZPXyHwWxjBK2CKSM8OfZMw+G78JVRu/mWMXogAeHNTFvZR8xfv
4BXtmzUyti38XLvOOAp2I1NM1kq3rlDlTfInikHb1p6LWwZJqjWRrqZb186TM1TgACBtRgJrxfDW
bi7kMGiBs6B58DRPhI2+vjOoSO/NGglWPIsdYZnTC835WKfjcTDVVbzk0VI2V62/JLelk5pBKREO
6y5PtHzH89ef3MFAiFfE4OiYWwe6S2tvJnt3RRNSW1N5TNmmhV51p7L4mmMk5Tf0XUg5io0FWTrK
8B6JLrxi6KwFpPbYWGMQTjDfitK0baKR6yMyB2J9ycgOa6+8SZmtd3gtAeVkgf3OQGgEbTCfpoG1
nGjMOMzJdWKfAfhJ0xn8A9dVNWsgR+lccbI6cgaKXSXa4Zh3dOKaD5BO04hS7arp6PbY1cjJMzz/
Vc9XmHQISnf+Jv+Jy37fc3G0rRz3kJswqCWcyc0cSncKncR+NwSiNYPsnWZ2Pyxhf5drvbK7II/T
18k/86tobP1wspsclchr41QokkQDsBHhv+4xG2TZcx775tL4skNVSk+lxanHXorH33HBpmqZ2/0r
gdRfC22fcwOTiuP9sbJatvUXLWHXJFZCoOfybFo8k54DXlmYoxNOgJ1I/NAuNIIykh3J8yzIQqP6
GGOgYMWSxlc9wuclJQ3By1868zAX00i4ZbHb6rmDROUUeguiOqEj+isZ+7fc27vOX567OT+lRbaG
cJ1ey7RLD2A+DhO8RGsqxLHwEmdne4l7s6ZuGONK2ZEX5HyUMLtdND7jsMc4QdRvzeLTm9lguw6r
jDX9RZztJxYI7aiN3zK1zWho4xqTcS52Vpq9zhMA8tg7lRnz70526P/HvZjnt5IBvO+tQeXFTuBU
1ceiGuuqM+3HfOszoZTDE5oErDLfu479Qh2LmgV10Gfcz1gFJhZHOk9rX4VxYoqIgeRvLMzsAuaa
8EOd7NQt0iWlVgjiJoPbU0B28G9TP16YDCE3m3I733ew/Op4ftH7nDenrtogyz5HO9EwL5K+LYdP
9u7MqKbKPOQ6exSvL/b1Niw3i8AuO0CUSMb+JpH8t1yNh+96c/R1/y8sifSK//nfhr9/tiSmybf6
Rysi//u/WxHt//B9e6MCCF0YXFu4SP5mRRT/oXOxU1FgncBsiCGRS+7vXkQDlyIqTDbvwK8EPkZe
ob9bEXV9cyKi3cBD6ApbuN6/40QkGecfCy7XYC8odNdzPN80HcqNvxQaKxqXhJyuKGXf2TCQgiQ/
LISyeSwLSXxfFfEWjvEOldFnk+I2t9RDqG3m8tsu64faqxgl2oZ2KhLtrjz63fqwxloTWChcbpme
GTQcFUpw4qecJerr9B4OrU+aqkwHEYo0O2kq3mKFjPWqRSSFYKDUdo4AeozUYkqjYWhB1wJG48xA
VO9/OV7HzDY+dyh+orWWPy4DjvvJYURp+im1EY088IlnPQ9qIdqDtAtyUmdNXbIO56QkeCKsrFIL
2Znbu0xjrClq1ibs7iG8TjMG5+yNAQ6ZXcKIbyruOSMxn2XiVlfQSGTgpPYUld4rSlj9jMiCZHmi
eduU+ZpdiuyY6NptvAqJOG3a6+gsrjqtX6OWfMV6qFmNziBjchS+qVsiQRCCpRWp2DuQoUlko8br
QYHuGyWBnNY7RkzatzUARRB1kV/6Ul2GUqLgWuP3zfIet3UGemSLMGWYPeDyMXWZ70fhPDYtAjjp
OzY+6AHUMYjIGxUzNx0K+bSlkXwjCIsmWyry6qBWtVY5g0b8nc92f9Jgh19YHEediglcN94LfdIY
628ewQEx4sT03h0Hot8TDE6+ravAbpvd7JXD3k2Sgxwt9eAb05OJXvI4L/0QpZZNG8celO/K2uNH
l++syu/kXB7XqmAI3FdVWOeUNQMSaUuQaKB1xm8vbtmUZC529+Zb0OFF/N8jl5SVg7PUrC0lbb7K
piEEcDg8aWP2ZDmFs/eIvItqzDphiSslrNtZ3WYt+2+5uAeoxK8LhsBwGXsV+hWTb7SiI55y/DSy
fM6ZffJw0P5kmfDPZJ6Fk186x8GGpcLmel+wbD/T3W8x7sYD4lyN2Y6nipDX2gAND2cCPc2pIc8Q
BTo7C4HQ6Ky543xuxjmJKrtHMQYujrYZ9R5JJZOlH+n5aTCnM6xCeVoKnZsDYUCTVRbs59u2+EAX
Ot5UWS5DLR/CPPHG30IWP+2ofXel7d76OVfqYLnmnaw9M2rBZM1GV5wybyO5GzfbFhqYHtHEjKDR
r71UmLh2irUic3Hr02SgOdux/IkL8ymBEgqQSx/3yDNcElZQ7NZSl+dqnb8TIZKj0fgDKLgitNee
G0NldQQ9/7ahzOr8Uuxnh/B40an8NmeCs0DrOW5QPQGZBCdLwnBHUTflgmgNlM+MchnNy7E92DJ7
ctm85LbKQzMe5iBr/P6mqzFxZLNad2LJmrNIwHMWLYtAUigZBFRudnBmeUss5MNIksfJEPULgAiA
dj4/OCWr2Cf67hYYnrfjnq1DV88P6NnlAZoHvS/PqAHbzjPd/iseLjbLPUaSKbO+pAnnCRY04+DW
L60rXbHGsF13CCXv1FpQFkiq/phNOiq+9tzZzS4WYDiNXzVS/2uV2SKyEgfUoOQNN7OKTctG+S2g
PiHQRQLnEGO1I/bc2afTVyabfjcAnsSHlLwU5pdT9PFen+KLm7AOU64F+YkFysAW5Uio7nuukRFg
uPN0WMqaHzXE1yXLJlSn9QP6/CbQfB3S8pC/u6LJwqkNFuKVLk0DXEx6uBcdfOXIy8j5XvB/700T
bhpRZed44b8y0B/5X53Z388lTypBH9MRmChwcf4EsFsG2i0SoyyHICdA2m20DHNkA7i7eFUiHn1C
Z5TNAKmf2+yoZf5NVuTWzaoEvZvoTwlWY5SVTEahCVHCM2ioG2jmlb+6F082LPcEe9SFCbQfq8va
zvmDz7LjotKXNL+HaFpfkGk29/dNX5X3U31OuO1OkyxvWlWd82HI76Vop92UsnTwaL1orPr7P/+o
vKTZEfER77gZWJuZdyURRWGFl4kdGfrDDAT7mSyaJKefIJSNdqV06zsvqSKm2+1zNQh04vF8DZwO
9UgvJSJ1tOPO5P4a8FjPmf1UcbpOkIbPjf/B4aVuE3svt17GnQyw3tY40Ycp0MU9d19K+JCGsk0Z
w68mYe3p4BSv0d8y6DWPTpXyWRHRsljrk77KR8W7f2xw4gfEGHISmyW7sy0jHVMRHoJmnm8Ileuf
zKTfza58zx027011cieiBKSRi707oVrLKZ73y4oaWdcG/xrqF81ri3qnM5lwpHltnsYBa1i8lN0V
5teOpeRAUMbE4lTFyH3StT3P5IyFDuzcwBvcBOfImN93i0O6cKt1l9Wb7KjKbwuU7xfN2Fwss/3Q
kmRPoB3TdJMtDNGFKQjx2ot44H85k1D3tIJvY3JyYIpgD/BXZHnoFcCYHqaN3FVr2m9yemBxpjPD
RhbgIQ06gvJmIJfL1J96Y4kcrX2AQWPdp6ljXlr9oTcUcEnrqm3N7sn2s9dp4rdeiMM+KHRFo509
9Q6XhS1159MYEB6pyf/hYjvXKhXXxSZU93EoxKPL4mnbFzsanx3AruNYayU68JQYN7mlDC36QE6s
OttG7xwyg/9EHAav4EwWD9B8s7O0k7U05z+sw8lyqhBrESIDrwk4E1zOCQr0mdo8JyYAX0V5bSMO
vlFbynfKxoOVdfHbyYgjs3MyCOzsLfdHRUFi1FGMEge0iQIaJAVLK3lXrDi0UJNxNnSdz3c/n3vb
P4OYiqBBGzozBgIU362Ma3gu3qeJSIPcdr6F0w9X63CPbC+5RrfU7eepR6w72CxIEpsWLSUsE2rU
KTbYPDhEZIVg6ay6ZJrr54/jTABK059rOKfHdvHSKCc3T1aPla++p1hvzgi6XsjqgPyF+g+JBklt
tDMyzzimTSbxJu/LwsZxmI3nSTTzLToNdVf5KO7apWatafv3FpGo3BIPukyRvZTaKXfJ4fLVMUup
hXof9cjQQItaZ+IiTCQETNqXn9hgtO/7BYl5603RzGcdGs+QNIdKT3Ahts6vptfuOl9ob1OGodGg
MkYpKE52B2JnYTt+ZeYaLwTexlZxRxRb2OOUnuekumCyfULaRICRHlrw3APL5Rmh9HjodO3Z9JFH
aH2LZkNI9j2SmBOcrjpmGkVkeWObl7HqnuERTKARimXnpbO9Q1vwWU8+Hzf5E2nWvHfNoXDL34xN
AAfnVbcntiTfQX4YbvKeRr/Ocp4PQmU0BvI4AfVINd2RKvu2afkxVTxR4JqPlXZKxHgz2+V0HDsC
VHFsmXNG6VbSPwO6YStVwkKqkGx6XNB3RHhduoxIakDccLjR7SesLPrVupr0fNxRqSKbnBJ+a+1m
tpTcx75DBNTC2wO4dNeiLdOW5IBhzDukOmdrwwjrboaFeKw5TzjBS5T5NR4yb0Lvzy/hYHPiK8ET
Zgo0lUkpFEiGi3T8HXAmQkYpmMKRWO2gWTEI4WaUQ5o9Z0NxSP1mz86CvVMz1LdzXN00nfPCag4w
nqqRqdc9HnL3g50JIuC0v8p8gWWz7csH7V2r+l+DJarTrI8vfSmoq5zWCFrXaEPXWKDe+hQ/0rkX
DIv3HZVLSCQPMl5Bigxt3jsYpWvfcvO7JEMtCtyCdbRHjtkqGOlvgI2ZxKwAgxUwtPyBNIvqgEaM
HLCF1R0+bQAr2bx5VLbvHxnGWqKGIcfFpZlw31g2X3KBOxBjxxtnmh62sFoxbYPPGBvqmuUhSfjQ
lrW5xznDhpGvx3HnF7OtLJT89p6hmXErdX04kYmU0gwclFo+mDiQe2Qq5gWsdtN5e6C2IGV4UgxV
GHNo+pGQsnRP+GhKkkG1b/XtyVPkIHkumw8zRUpioZU8u0NvRAidkC5N/BtqFvV+KWvkBjOybNxl
zDkAH2dM9Ze2Ry/QG0xTCIsrvBqavc/rOlCeVumtYTfPML/afTkVSFAzEpxzrelD9gW7VGNbNQNL
C411C6dlyZmvb/lKpEaKP+WI+wdhXX4iLntDDtahIcmdcUB3O2fhkP5QLyDt1fgsHWs4exOhJZpb
/1hOcyUIQsFBY7O0WvksmtemYvpDssq6R4yNu8rFHGsU8tIxO9J6QirRbZIfnTGL63xEQGiEYD4k
glq6JAnR6C7TYpa4zw82MJSg55xkvEQ6a7x9fMnGujbxXAmFEOIPxTFPbe6JJjmosfk1kxEGU4aX
KPORs9v3Nd8Vqk8UnypZrgsTkrIcSJlcoMn3YDRER5r16Ld9xDONimHLnGMqdcM7i9CCeyhYa0am
yzKDO4h/65gndb3i3HBQTmVWyfeYFUfOsurJ1nEkO5wvj4PZKRjacHwcJglh7+nXTuaoQEtsdOxm
dyO0+aEqyGkzPe5IVv1ECCEqc6tTP1HkWkIbw9bapNy4xvadEvExT4eHojG/NSutHwuzf3RpOBof
CfC0iNsWdT+z5juZWO7BJqJtX2bNszCb10zZ+ktbZCzOW6xMnM5UWphswCBDjQndLv6xyCjbWWiB
4J9T5OACa/qJqtzN4eELpIXc09Lwb9CV3w3tmgBTDibgmwyjhwOTc0xsg4UW0R1OCJYPXCTjxXKc
8eR1jCw6uyMUz8VgpMXrXZLIJ62y47OXO+hgzaWIQJFh/2Q1TnyS++igNdcJQwm5WnD8j3F61S2m
ICjZ4nou6pOe+jQGykwi+ih9be8bn7X4JNZbqxWIKgZod3ZGfi47zPBPqojUcU7g3ca+QVZE4Oak
yLC7xGk7Wods7B5oPcK2dMCQ+ngBDTLpdhzH4jSlzSUnk2JnTI4VjfCoHhIT5Vjei3FvqL1u6J/Z
nz8hmxC2c2NRY6/Hdo4fbI2sPjGaWCUd4yJG77VbdO3Kj2V8WxpLCMcN02vKHGI11xGZO9Sambjx
wonLI1FbtHpFvFvtjvrKLoLBL9wNmjRftYosQSJwjmjJDDQAWPQNohr3yitfCVb6UHWL21/ENyjm
vEOGaBTzskaxapHJ4SRHd0yWY56s9VUKa5endCDpzLgVbdKf9Xbooevds/B7HoVxKctEkrM9/mQb
8sC2tYsp1NOfZvzPP/KVdcMw6fR1a0PGkGYfyNNByM5XVW5B8HaWkh7S1OTvhEva/vDvRjq2RH9+
2p9/yO2dMMlUCIAsBST/bsFf0g7RU9YBICQRjDI3z+aCKN1wieLIE6g7rYm9eZF9s+VREZubrrgW
zRmNJqDlqYRa4Mi72XhFtMSGesje5OT9lnhkSPWEj25M91I9CLqPvdl6d5SI3o00ufMlMrerThdu
hKpn3GckgXBcu0P8XK7btZQzRBpmsR86jAxayxlbxrrOQcavDZk06GPzXveq2wKBL0kKHOSZ48nj
bBI+Gk/+a9doH4s0f8weu8+qaxfF2x8wcMdGnL1I4jvQSgKOYEcwlwsZMcgskeqXHJOgwPRmGm7/
/IPG1gvK9uAT2oUI7cN3tdNKssRzyz00bberMAxQxtju+AE/djY1l7IeDmqtxy+VZkzRzJyYVzXD
SF/as+tjDcvc4cccuUATnsEdVX8RmZBPQUsMJ16nWDymOb32FKtrh3aLnMO9Pku1eZvIlRUeHjpx
LKcYDaLynxG9Pvrp+lYNT7GHk7azXrPE/zW4vYlnh+dVVTpX4rT3WO7T1En4FNbS3nE24n/Pan7H
PrUjw0FGgjL2wdCuJpF8eB2yKqNZfL7+ZdzP6OeZzJ3HYv1VDfw1mBzuu615H4LKIq2yaL1PSzNv
MEDc/hdT57HcOJNm0SdCBLzZ0nuR8qUNoixMwiVcJvD0c6DumJkNg6W/Wq0SAeRn7j23CrOfUE3W
uGvEPlaosMIho4W+9bkBbgQNik20UBVMf2O3npYlCRoAsYny5N+QQCpuY+PuWdMLk+hbyZqqk/MK
GOJPD9sxqZ1Tap+bYEI82styrZD5u0BTCb7i2rCQ4AyPsbXeCD2ibgCSsnIRZ9Jyn0SIS7QKf41J
+09E2S0tfy05ln7pnU2GVI7H1k+op8zlN5dW2Q9BCJS2qNpRx5KCqe0tK4kjCaxvI56OKcj4LpyS
iKj7aClPWh+HSHYJg/nDx27YjtVSPw6HOJ13GEN+GFywwvSs1bRQWzzL2JW++cW5Ta6WjbJP4lUi
AsjbejL9HUTtx9WpmC4OTD0TBdMYxzJaQeZJv3xTH4OMYGMfPIJVSpBm3puVaEA0TGJK0Z1UwmjC
VGewpTnPu/GpnFFBhmVMFg921AnvXKYY0TXeCdfvirT4eOXgFdkMRdmtzKrfBnb5EzXR6zTLX6oW
65F7mU6om+XW8bCFl9XWxCICHQFlfjxNcFcC6mKE/MWSdOsjCiF+gxFGmZ5Rits7qZiSF5xbk2e4
a4rKZ5uAXTDTKHWdX+NoDjj0csaK/rrs3Z9AlS5uVffriV4aq/AaHMQeu/DrpPnlqdhFFhkt46sQ
czbSNQTRWTf/ynEErfIxOrekzAxC31WBYCkd8D2FTDH6yWGLiT3ZiRSRSsYq6az74PmvU/tGw/tc
JdXGh54zOs20EoxEyNAhtIxBxspzeFrMAndIwKxmbioiAUvzyR/8L3t0kBQ6XwnN+YwpGq8Uqa76
icCHq8eyTvjiwez7qa8noqVH453MRtqi6NxMzplNPX2O5V2U7q6SLOE1D0yMoGr+5Uz6I8UkEsvy
UpOyiw+u5CzO56MgmpCozn26hPlM4y+GK2tdZuB5zN5eaY38s574dKDP38YQtb2opjNL+yOuj0ti
L7FttbT2tmTu4ml+WtGeeLAK0txMqnaUOyyO9mxG7rVHdgcyfMas5rmT/qWz2ZpbdJuxTzJC9BK3
7AfmDhEvoWATKjVFloD4UGlyISbtGIb1jQDvZ++dHOhzZYpbPjlPFnVP1zVvymhYfswo21kDhYZx
T4mbwYSkdymNM2HHcKMVt6X7VVFlMFPAIwFA4UB20wE8rQPDfP4DD/DRtDhqwij/7QxbwEhQErJx
Twey7VKv5li/MCvajUH/TzAwWWsGf3nTHqpuEKupoUVk1IEuPM6bzaT9r5mHNgbPXTZZX3oekzVF
gNo6+UzBK7YmfvV0MK6s9f+5af1IWveepzVZV9ElLQwqhmXE26s9wMB1oewf8JReuRcOGK7Rxcda
Yz/3r0XdEmwsDYLWEmYruf08TMNPKhx7EzqWiSbahZlkzXplAXdbkSeKh6E9BZQHcfGayemeAOtc
57jdEoNeAHNyXno/UG5jTBXXVNr7Ycvs65EsHmq22C81A2obyIZZI3+vxw9RNM/CiE/KDE+NgH1g
KHfrKVggmIJtRx8n9ovkJ+GkjFn1Di3Q94j1QRGT8SjZ2/EYMUjlkfG6GaFMmYVNLJ7HfttcPEMM
C5WGwxAZFyeNoAnJ+IJI9wstXruVHUbFoeSpz/GZ2aehQ9rnWs0jcdncpT2u5/EYQNDgaUh6HFWK
gRisM92P1pnp17PfKWRpUsSi9ZiRTonLRvUjBV/Euecmn3VIp9lzvTYZ60Lp/FH0/CGXrKz24Tiw
bXfvLZQXyB0jt2hsRVfXqG9YyqH0WPEVTYaV1TfYleGhneHaq+pii4hIdYN/PPNmi/qUR3JfBVQX
5AYyvjpLdLc07X/9LhpJvkZhEYgamaazhprN8NbENAFK8dULfKbTFjYnPVIBBJflWR0UxkWQAOTn
8GfG4h/QpX+N477h5022NGN7qzNPo1DPeVcdRTja63yimC+cfJWaPIALdNtc+a8N1QP170NxMQNs
2GbOo4BBvQomk6wB6+6pGrpDh05/4sZzCLG0UC6mcFbC5DCLiwm3Kk+KS4+9mLhtLfblh2f6P5wZ
9wl87YOeTURNSNJL5kJVmWCXHZCTonma2vFvAFdGv2gyUiNBahQWjOdFHjrFFAvTwG6tnt6CoqsQ
r6ETKChCihDvks5r/AAdc3qSuAdQGYs51JfTq3aeh46M6lmkJNdTwYWd/CAmG53TSI5zS7vcLPBq
QWkc2OIlSYpbhTh3iMGYoHC75E39hZ8u22WeqE9ZYtfwQ0iLChDSkkoQPZVIt6KLr+ynDgH0It7Y
1NH80Rrtz3nw7dVktF95R/7SXLHd875UQYo43uW0E0erH6kSZPnIB1GvS48xyhh+Rb8mjVw+pj1e
BeUDo0h/KnC7ZejTb98vVZ3Ide/mZ+XDSjDIKGX2XbBua0Sx11WBuDfGctoljCuyiZnWMPI8XonU
gry3vMSOc6jZ8u/J2LhjZZqwAPDYRoHlrl7VuIDcQ68C5YFVcujxOSHj7kqk5PiRO1oUVm6rOZvE
wc7+Mc8IrvHg8aQuWFMm4W0sX4tJhlcZyPCWRPguSzdpNyo9NkikT/Bm3gaHKrokERSoSb9vutZd
69GU26YJUGiWHxYqUO4y8B7laOySMPuFD8YGmEd5UBo1+ThWjkfGn3Z+7Vhk6pmXesJLZzCqg7A5
KjREjAEn+Jvg88psMw1TtJuK5aPV7qIbh9dgotNdpRyLKBOtlskWEn57eHLzkEHGVMi1sOtfoSma
Q5U1B9uWiO5Z2OXE8ww669YB6VZX8nKTCJuEF3rJQbZAaJua5Qt5asvm03gO279JOv/No35CBQbL
lzXvJmB5IbyoOHl0n+iGHEkHxbDf6emmQ0Wetx83J6lzeUhjwziXCWOlTgeMhRpOprx7hmjHSI15
Qpz8HVF2riaYR1W1TMdV9TGhkQ5by9sXR47PfyqQ/V529jK6Z06cE86lKIE9DNUru4ev6vfTH2Hj
1E5LRoN5wkyoEHR7rNx2oPgAISRPhlmGFP/s1NOe9j3xUOR5we8yj39HJf3homZ97VVfPLGCvVKr
/WgbwZxn8XlmbHAhgLi/RSqfc6wd1kx9G0ZlhoHL3QSwV56N8Jkc5jXMqJ+BMIJ1aMcB9JXOwKlU
UjpzMV5thhR9YwB3SneDn2d3s7kJOb1lpL2Zter2tujHQ+1l50a8GVVjvzb5WKxCnNiTSqwPB00y
40pb73WYFatx6vZ64vjjbrY3lriUNGOnSvrm1omwk7hf7tj8zchW3pJBc6Dc3PjWtJf9oJ5yTRUT
dl34E00lLJrSWnKggmzNTLOWfk2odC8xzrkMYIjFKu32JWoyez2CIsDXHp5zg6gDG29bLX5quy52
Yw5Yy1MwEfBaPRcJfIWAvUeIfRScQAGfAeTO3U/b9Ky4akKDyxoHPZgorb2dpBtIqkeQpj8IEnVv
BKgY7F276ACTCFYh/yAvIoqnb//0qQ9PwxDFa8c0jFtMH4LDYMdcw/65NiWLlAr3CIMg24pgsWii
fFvnMVC7EXc7mtQrVsUkNTZXSUxQucZuziw4/lDdAv5sOxLo72wmjVduZWuNc/GaMpG+BVwdG237
Lxa2gAsF9FkUM6HXeRk9M5djPrS860Y0f4uBi0CR6UhM4tUwqfm1pVfR0BgPdh404gqNbNmLw1x3
bA27BIsA9rD71ODXmDVnlWP27jEZnXY1GwbhTvN4zPBbV6HYt1FcHWJq9K5AtmnENYAkRV2Kvync
6bIcDpM0olOch+w9U6dnssSUj+pZn8apF2ejGuoDeYPedZr5HRqIPDt/du61La0NKS7GS06S2ZoN
d06yZpoderCC9oQqpJraXzUJdo9AjIiTGGin6R9rJhsqrznLzOUyTq0iX9FVxbX3FkY801KOYZui
83fmYZjonRF0Rn+SdsCqxpbVM5OYYsunUeHdCytGQ81FFDF9QUiNH0kT0NyEW9XXtjjLRrAZNzP7
WPZUDSy5vpCqy007+dlV4j7bB75ybjg8s501hsPdHUgd7ZQpgaAT1DrG4iLhC7zGkHbWmZomvGVD
vjNIMUHrmCc/su++zpMze3rvLumJTrTze+nI/h9W9EPV5/5fH29ebGrnzMDrZbaIJHOc99SSGlvo
oq50yYeu49K+y5GhdDrMv2ad/HF0Fv5IBFWPjqzmQyQjKA3kEBuiOOI9dUS6YSFvPmMcTrZqkPou
AiTVTt2fQiepSPFpqnNkCd6Q1Oh5E/Nf9DV9KfMjTfd2aGN1bD29PArQKcUgogyHjASlSEuwdP2v
8cjg0Vkzn79ffOsgu7LHK1e+9jVnvRwb9O1RU9HT1KlaahOmxqbLhZ475tmy1xiV0z101BvZZ8WZ
qc7/f/m/r0nf+2k2qth9/40ebPbeJloIhSRrxIjQ5hOph0twI1HaDJ/CRKhzQwrOuVpe6sRvj4Qs
bfrcZAPuWIRzpk59Doy+PlvoNprVDHcApXth7xh0k39kbR08JCu/SeIjKGakNF6Jlsf7bbRIRWwZ
HL5/eRVm7gTbxaFZfpUzEbP4+KFTKpF47sHwvO6QxaBlnFqfk+UlS8hOi8yX2SkjGlUifr/fUUxG
p47n4c43zZ+W7ZTn70/o+93398Z2j50wOv3ffyPqs+KhGTHAM918XZgVGXZWnJ6HWWVnk96K4Tn+
ErQtLH89lxF3+rfzW7ljmM8YwbbS8/e7toaNG+YtQoX+FaFUclGGuco49Vaq/x2OBHyOFU5rYksB
H406uOB1C2C3ecPetvy32LTORarjrSucNzOIHMB7Mqerd1DkVTmYOUmkKxzDML98v5TLYDHXZPfY
PDe9jHTviVhExiv1GedKFnpg2hyXYEQDNilydnE1lbWNu3a+1DAWLJrQurbNTdAuTrQ2gRoFTRUm
LLZtxQJtb/nZv4xMt8vQULN+v8ugNIwj5MYy7XIS/4zPuEKvZVXhMpQKtH3y2QGxMUxZ5GXZxjGD
7FbxQa7mPhc7X/cPRnFslEgjxCLGFpGbn8w2oeKrVQbJJraNYlMYye9QzDevH/N9HRDah+4SH3dN
0zf2F6ewGBy5cbgXiDJZwxj+MzQGUlwlS5XOH/FRtthqRU95782/psQqGHq0xdVVCfb0LjkxgBgu
PZtq8p/jjzmUJxTLxjbJwn9JbTvHLjHWOO73gF75mdKmYNtltnvXkt4u4Bz+UfnyLCyRvI6mo686
ZWI1qA5dUb3E1VkDtjrtMN12s/Pkl/JzGn5hq/PeAw9rYhDANmEK2qGKCb2zLzFQllDK6K+txUJc
qs8+GenvDPmaj75/G8iOWWnbHT+hj4IpykpxCOoVGBL12XXJbsZzleCQZFbr1/FfzNofmFqGH32B
2NPBhpvOtX5y04Kk0qQodkwn92hAbNJIWQoHzJQWOSwoS23cUWAyoJzrn23uM4Sa2jNz54W0rH9k
LMd3eZF0pxY1zjZCO+5Oo/3hxu9eOdq/MklVnikFhEcxtjVj7xT6JY2tDeegoJK+xFRvhzB3cfgB
cNmWIqyfugKludnL4bc7f9qt/56Srfael6yF2/LT8YuOpxbp7bMrDlY3MEMLweK1DBQ2o5FTjBG4
jTxgXyXJr65LBUMPUghJ3M5XtWU5x+qeFeYMw4THfxYOHHsE92wQol7bwdTPKdY7xosieNccn4Ah
gHnU22k2/yWYnO9ObljnuvDDDcHnqwQMy1fxZAWh+iXgy2ygFmK4VHN677XNIqi1ogeiJ+gSYXBu
/cl6mUe98Yl0OgA9LXZEb9cYYtgvhecg6VlZh1CBm7Z7sBhA8OZgqh9qaFmN1Ye7rI3sa54SthvV
Zf+riEAs5HP9Q0mv2nEHWEfESTXVX08L3BZ/gzAffvkaH1qi53g7tdGwGXs+vWnq+u1gYxiIvVDt
k9ie9qqcdsw51XpmUvJQKeJ7s4IUaybZWTU1QAU5lF/DYL2FcfvI/Al02mDsXRLGdzB6f6r0I5wJ
bo1HuH/LSp4Dcfnzkl/NU+f79furnBWSTjf5dN34K+44gEi9U0Rc81LK7AoBs9yXhrCZ5YfIh//3
3ffXhnb8HIHwQrjTb2xSoquhGQlwGa+1XcXXcXn5/vr3u9Gt4MuWqttlmFxWhSuT/fd/iIByX93s
JLCSXWg+12Ke4g3HUreOVJhc4YFKhs5cp6ne1VbNvLZIt5OfdLdpCEFTMv5D3FecY49Yp9RlL2ub
BoDvBtGV47nYXtAHYyivyluh+i0f1vM45j0xeHyZuMHy5tUDS9Veo8PrNX0rfdv317Mg+O/fEMu7
qmk/5nG4C6/pti42otv3y1xmKLDMUEw8t5eYdvpmOWykzT+gbj/qKhpvnj+NNzXU/30XkhK3aayI
6Or0U8j0YQamokbyxgPI1dtoEko4UDLv0pRborcJq2x0wQlWJPs5k8ZLZXvFmXp7O/c245F/rE/c
o7SG++SKPaIJC7skkXEC8qEKih1Y/vFBrRXfe3PaD2XMWNZR5MK7iIl6qAeMCkEfeVYzbvRIzZ6L
PL+Vy0Ysdu89Q0F3JDQ1B0NLaeuq194y2aE75sMkduClMe5NbX3FbKWjJrGOA7tkVMUv6G7Drcrh
uPuFPvhq1jf8vGemmV+J3VXkYtCWURdYr4Vq3YcHxswxYEIaaZ4cgfyGT5UNoqfN70brP5d+15wq
ZcSgpRGx6paNk1X46bYQjt61qshfPcAWZ8uHBZAy7d0HhgL6AAngdZUm4wjIF0XOqiKK+5zk8T/a
hfYI6/OYROkfXzXuqSAte1sYa7Ph+A2nkV3iEDAMZ5c4wENNDE3nZLgfDXr5jd/l8y2LTf/otnC/
mjyHt5qjs5WakUMlplvmoCkS9vTT6y3rYaYS3oVlX2aP+xfv18+o0je+9/AYTHg/YMEe1B7hVqAj
Q1fIEN9i3TX2RrgBAd6+D5mPBgw7sIdUeeeM+Bf0yiQ99Z8M8YCjLAXE1Ilqq4JAX6vKG1llsA10
1aMwhHzJ++wrMzK8a4mYkR2U1h64XQhk+C/holjDoZOdS8gQK6/MBC4Iie+8cE5jJ6vH2PSYLqjr
T21HlmrHyGftx5F3qidPfkaoU0Xj9u+lJ0EU4msQM1x7j3zuFB0Iwol2WxtSv5AD1QxabaPWGrZs
z+1H0fbDMXMopCy2QPs07f4BIv8xhSk16+QsYHyxc0dWk05Rw+LoGN53urnYdSlulsMOc4qGo+qD
7qnw+25bsl9cl6Xi4Df8hXAQPDpPNSdPwQiQ88AW0oMBEzr5vhwMtbLwODAwAuwXysZl6x67i1Lb
vbEGm27FBzCWbajs9IzioSmMbNuapLlYzUunhumq7NbE4zj6h9iev77/lIvGQX5i/ix9e74Ny18Y
PTNEz1a27PH4GuoJ+7IMsPDR9Qc1Vajk1v1gReteo42ZEByPw7u7iKwnwTOcpVjECpc8wBsWf/Dc
2vhB5GS2Aq0zbuKF5hmWAOQkP5CbOX+ctGYHPUXYVMoDCZ4uj/JhxMtit9teFeiOq/ZalLq/UQP1
N7I5em5MenffO3ZxEx9JlZiespgyl+YJG7MDQbieE4srekiOWvufFnWpz/Qbb0pzpjak7s5MgAJO
I2+Ax+2dT9qUaNXWj1kFJLX/2nXjHhFyudEsL2urAzHbsa2nOPL3plO3t2BueromZqHYTs5Oqc62
bOjOI+NHNuq/4czOeBD+R6RcUgaYSaeWl1/IIGGYp9BfzUwUB3IY8Y2QitkgN+O26cAZ5Xm8HQu0
hxr9JvyhtriBYOco9ErrhpoHi5w/qcvUbeN5lB8/Woiwt2IgzDBPquge9+rVzBgW2Fq2O13wwPUN
2ATmoORO9/DMBlNER9IIKACF+RE2r2XWyHeMHn4rnvLK/KuMQn/oUBYHx5gtNInGbmrU+OFDl18j
BXZPNNcSZeyscNpNp6kK5mcywZ1nLhpsM56+DCbehlQN5ampWNR2GcuepuPpN/c+lBaSRtYuFNWz
Y0zOfR6Cd/CDwPuq6i1x3empH8jz8kz9zj3INzf3/tgGuJZE+NGEIe7cLkyvDJtqzovOPTtEfMm+
/wDh4FxNjaYqGsz0VfnzznSI8ZwR+OyNJcPRyJl4h4hvCAQnCgKl6osJsnXAc7LtptBj6Mxws88Q
XeULXMIyy2CtMvCZ5BnOp3ZIi09G73g8GfEWyg3PNYuD26jQ83tWWHyCYwI2PrMriFK6fw7hEPWn
+SN3nfZetbH3orSNbn8CC5PIt1Ry3g1peg5dO4SZp2jrs648O0lz7rKeLYCb51dMUulkuu+ttf/+
bEqvW0Uj/+elW1hUe7V3JjN7hM02qA3FXrlyGYVtdMYytdTtJTeY67OXt/adbseHlM0LlJ3sdfIY
OIXhQOyKbWyMjo8mbsvhglrgXxhjj6mWTyvK4vIZdsoliUhvyTgOLt3Y+Ye0Ee+lbaBk9GfxmcCx
WI3Lzn4KUT7LrPhYfL1YhT5TW3kIFcfzABWNFiByPvyAo5xfPwGwIfL3blKf5Syh9IXxW5dU9t5J
8z94/Zbet0o/WatYW9qdGCR24Jzcvg3WeWa+YPYuNx1Jo9vQ8ivaogU39jaHjsGPnodolBfgZi3e
fVkYxOmZ6efSMSxgzfLy/Z1T+2SXBNV4LYq7KGLFwmeJdjfw+609MIvDmd7shqpr96HN7ZYgoCpb
wH9J8XA6k5TMEuVhNPhXq+euBrZVHG0eKHjh7F1jDOk2H4f6cxCzt6pFt9YG+gKQnRmz/viHaGp1
t73fiaW9J+nmnxbb5avJSmTldjD7Uou/2Bg8BwzVxHuyIuRnI5q7KV3w3czzx5lNttMZS0yU9dnM
jdqQVrfDnNTvE3hCnx7L0y7ozwi6pgcdERkBAZ7vMgi/kg7agzM+Znv4W9QJJiuBkcmzot8CG1xW
hP6BjMx/2lD3gEXD81AvP+xo/3TbNrkyF4lWkcjULhiKar8UvZ/0Tm9Fyz3Yo8YOsmR8WAwEW0J9
PyOPz2Qeite4hASJ3hPnku08dbl0nwNvvMJJ6c+9nf/9/qnb8efAub2dUi6FLjRfk9kcHvWkryLg
oTMtl31Yy+au5/633zTTJ2rk0czU1nPbaJ9llfGZ9XrvzmLczIjt9iVEL04+GKBN7nSfaTPO2A2V
wXQwXgVy9vjlsX2Hd/taRzR+oALF3uL8ZW3Hj5973t9QECrDYFkfzYCneDZIdRNctLY0HmMw2k9V
HLlX5YoZsQIPAOWLbtfSCG9catgjp6i1c7263jOTYNI+fWRhGp0Zfg3rbnZ5CqjkzZnMZp0m+XhB
uFLuo9iARsXyp/SV8dEmlSLFBBHmbHLdG2yd2co05BJAi5mWnw7Lj/FUkyBxYdN2x+z4nOsGdDXq
fQKYcvTIbmB+Io9942GPsoUe+TBDfVicnu9GnujPltCgXd6mdwbqKSLVyf4k3uUlrnX8+D5CyphD
IB3rP1aJWZFVHL4olFQwFFgVu2RLrZhns/upHK6lNjuYCrU/hUICQLlHJcchSltU4KHhU/Nm1vAm
VL3jZGKEzMlo4rx2N0zM5JvXl/41oaMEdjP1nyTsMDlVASe6PWfHwnaLrYCHHGTZ9G6RbHceW1ls
qt7Z+cxWXnT1121pQ6w0/eoAdOy+/zGrCss+JKrQvNF9tkevpkHCA/H94whTcx5PO7JgvAtgau/N
6X7xFGOs4X7WRpAfEV/PsATvDiXbjwnoLQPgay7c5FHm7Z3oJnnWefhjjl6KBr+nl9EQNQwvthhs
vUNuek9BBezBt/qX3rW7y9y7yA5a8c6ARr0ZI3PzZDSetIdOlU/Uf0TzOK/yqHk1sqR4Z6awAZgy
fTmpXNSEVXwBMy4mxAAe7gm7KubPfGZ/o/P0MIZzepzj8D4NiT6ZZfs7G8jgKrC16s742wtMn57g
pNOoFIiB0fv+PaSYZwBranQPwXgM42QRv5Wb1oJ0ERsx+aht+w9hIqskFJ1hXsYvM+6bldBB+VZE
fCaTr9KbD17rCBz5tz83zUaKmTJSpSirMhNjRmvcCwwea12k+z5zo9c2GF9Ijw3+heKrDWxuoLmP
XoaieMmcrN4Jl2eRXTLjz/0CTYEF6SssWO+yuGZTl4WIiMZ5LUbVrLMglftiaJoH/SvOfzySjzCM
3lNZ3AczLP958IgmGVS/AsNL1mZkoaYDbXB0GhY1PqvSa52G0SGgjcSW4u5FPwdPKhn9tZTtSQZT
/moH7bMNIggwKVHraPkzCpbfNTfQSpUWzDCzeWRNMWxqO5+eBoQV7H9GjGBBcmKyL66K9L9t1xsg
sywb1ibYIIQUo/jCuXjHa+EwHwUAOtWo51oL4hm9lq/0D8sxEAb6OnlxW8PfIhEb4FbzQQ0GGl9m
6ORPiMS9hg0pDonTj8+Z6/JZRhweMg4xGcKLWDVuV7G0QMRHF01mGd6aufnDpH3867XmXzuUJWTq
vtxgXnibZalOU58Reaic8tS7ZXktFxdsgFXihd0B2MO5I+Qgqky2WzgHeps9N//rGTIe/45BPhXa
SH9Ki52cqETLeeSaR7OoPXiFcNEwgUd7T1tLIjVlZUoW4VqWtbtrp0JzOgE1sR2OsmAWPx3PKtbK
1sWh5LFkriyGSlsIJQ1C5uXPlVRiPxLxg1k4iq9mPSRn5sB7Hvf8aQr8GZ4Emk0nETaJRnl2E1Z8
l5t8LFuCg+bkoN3sD3d5dP1+4TqKrwpr7TbE4U67OrMR7yPkUulkXCsoF1dw6DVTiWzeWsAQU2Ii
r4Wr8KxOdh5QuuVH0IjuqeMhzF9rqeuNury5lmtesL+tpBQh9BK8X/y6+8VWzc/9ny/m1qtgbnux
bDfHeRCyfC38axpxXG1SVQFvLniypEbarYe5bP7z72HLn92Gssiu4/AGQAFnoAGyLLeZVIwmUyar
E9BVwxQhFjqC4maVOS2NjxJ0bEkeSwSnFhpJFEKJrm/f7wrFL2ZI+n8uS9ttid4ecZYhbv/59su7
uMPlFEfmFRWKtZvqCIdyygBlNOv/vsCoR2facgD3pv0D6VmynWfM27Ip3zo+NQLDU3kiJassgKQG
IIgLVljQt9aiqxBQNR4lfJuf8rpHctJbT/VszTuyMcpT1WXVf17wfMINpB5cz0Q3VA02OyunhKIP
pI3M0JEzxnLYDRqIlBnLnL5fLOW8uyHsz2z5kjtha+C6wW8b9phAAVHWjQEKLY/3jtfGe3cIJSkq
4zYvHEkewGjcl3iyHatrdYKytZZNUB71zZEJZhWQAisvzP+4AM3xoRzKxeKeGRKfe4wQ7FssH4a7
FgeOdvsevVZJbIv0WRkxs2NBCaCYElZ+sCqeAJj53Q5x7Gvny13FQp0lM/aXLgT9TtnsgJj33spe
//HCaVi7GS7JvKRNAKczKdibE5/dSTfNH8iX/RY1eosxdo/caGs3OKyxvtmHnOExjyZ5ijqo5Uma
UA9IovKkSWw2PkeRpvJoVTle7cYQm3JW7YnfVLBp+FTsSu8Sg+yQlBFfyS8jtmPcOrYYecCVgA8W
lr9pldXp+x0gVsCMLQrymYDIlZuKaD0QUmJU4bxLVP5AeSlPoOwpdcPw0akWhzqKd7zs/oH7d8VD
vjyibO8X9IMLE5aBaQIRyArXBsK/NQtgjKLLx98BXyJjLZkhKCKXIj/oJ6ZyCyXbNJ10mjVYgrRY
M3E4FzLJd3Ywv31/TqoLdt0Yx/s+EPfKzYEgsBXeBxT/jmPmjMwyIPAYgcfHFBj5qdfbJhjouF0L
UaSTnJM+BlxPriLiJMzEOQmMBx4ei1GRvMt171uMr7wue9WJ5ayDAEJp11NSeYZlH9j2uYek4ynO
9ZvjgvZ8uuHZvUZo3GYzB1Lt6q2KXBt6AwvNfEUwUXuacDNwIxXh88QUYyvCCNqDnE5gRGncYhR6
TTWcvGXS/v1OGhYL3THe50HfbzFr/2VKX21cOdFThSuZwE9ylpgwMwOBSxaos/7+3wHogOyvS2uj
fe4NqMIgPke4eUHDMDCLj22gETw0ODLQ344JxMDQmY8Qi//z+eoE/Vqe9W+FBabc9vRnTaIdVNAe
NH1UbqG/vqq4eRGCxbXbKBM6dM/8uiRiMKi2VdS/GaVPU2a2777uUOWresdVghvMYcFuxzEZzkUG
5jNw+jUoi2I/OMaD4Wx9GQSxP7PNxox9YEvOWds8EKedhSZjRmTQKyDog21MalqUqCQEAS0UNzfF
Cy0fyC0UFIUgMRCwT1z5gDyk8erk4wtubnNrCucpzw4UMVh0JsosuNuwR/DJKziN18RInuxh4mAB
fEjoDPAGzw7KbYGp6H+4O5PlxpUs2/7Ks5rjGhpHN6gasO8pSqQipAlMoYhA3zkc7dfXgm5a3sx8
9sqqavgmtGBIRkkk4O7nnL3XXlJEpIu+t9RO09gNdY6sLHnuUSd4SqVteAXSeC7wcBy4vNekqtSH
Eqoo+qwgO4OAZasIMSri5TyEWJOoY5pzKEoESapbZh1pdbNCwqImpf7q0HHaw1HCMA8sYzlm76If
tlaIZdvLxTObl7GIwBcs25YUAg3wLJ8/JuU+t0nDMqBw6mJgLB2L45Af285QO8cQD+TAlzYGNImV
BguM065RpXTL3M36Zy1CKTzlFr1h3d1Zrv9pQKVJ067+1U/9ffS7duWKOj2kGcKJJkYUVYPLWNgS
VVZvoWkKdFPt5h9hU+djV3fCvS2qcFkTEPHE5/Qm+48BxQHbHRoAN8yeUwRQeBjOJkXdtrEfcpIr
UgG3geV+JiH0EkeVKDJaE46xhjSHZCX4yNMboUEknukTVWvZFYe/HiaPbWpySNemEYWE3ypuWSO2
2mD3u4DZsnDkhxnmJbGwqGCIqiyZotL0XEIoKw+Y4tJV7/hfu/C4UW7+griI+8u+MWQeV3YnKmQ+
7IkqA67nWqxoiR0Qc0YffklOWI8wZ2ErSztwKI52iiW1anhWzA+14e1hHAKSk1ffcbFZevxxbgKA
1Uuqjgup5RDaJFvZ+HuY69o2iHM+vBEve0pUV9ehRx3Ry+HTdrfMskKa2uYnBK1+rUJyzBBt6wxL
CL0rW7c7IjV3oJQeOYI7S88x5fLr9dAGZ1zHkDz6ZDbdFbBMqH3UMZvIpmBhDTDic93kvkSdpVj8
4zE2Ed2Ln37ZElOVmQ/QzZ+qpYFF9/ht4ti7YXZ5a2vL2BJgqR3dgWUtx4339UomYkbUiKSroi2/
j0mEwTCKm1PmQ9YffRVu+pTWbu07t8BBvukm6uEnAxZn7BiUaoOzIW71o2noASS26tdJNTk7WMx7
18MobHdojyeA8kh4vSw4Opik+gRSPsmsn2Tp0jOQ410VKOVSnB8QC6MHbS6mMvNDWOjBhgjfu241
yTqwJyCU+t2DrHaIys8AXe8GYQ+Oy9mJHZvjePx6qJkk8GFwCFUZ7CcnJt1GvQMLNDdNYb+Vqnsw
8Cq2XZiuWFj1fZHg88t9NRwNSMGHHj1LTDSxgSz+6ELEq5M5CkiPUG/TQNiPGqI1Kx3INhwQdY7N
wWywIokUjAautWjRW9qpKfCbBm64axCFdhl24ih8ytKDpg2vHkweR6+9naZDZ8m8ytz0g1YszJqj
tiQWFVGgv2LrdbacefoDoWNbAkRYQ+LmG6pktEHMSwmGhvZfdfoVAkW9L8cYdVfELKfo8zVXLjLO
lvo4L2lu+w4uUr28mn0+8NlytKQ/9js3U5ozjaD9UFLcVkbjnUx6AMfJHaOV42vnaeqzu2/eUxc5
V5p4NnoQS16rYpsE4Q3qs/F96qiHkkpEr17opRxZWaY6HbCyPzPGw9xGygH1YoW6yaQFfCLuwdhO
6K0iJ5/jJTFyOsp7d1qZHo3I4d1KMaMy5F1mBb7kuMYvUGWfOm/oZhyGFwgNcIcC7+Zk/U9TYxuZ
Iy1yN0pPRVl9jIRQHMKhe/uE+wE8NqwmUFBkcHQxySdoC8ja8Y9TZmtbI09/Upqy7QJb7lIA5TAJ
nujJvOVmI3dh+MurifPItCTayjxd2ix4XPJcBonRxaveA/KpOZLuuTHUV3IeisVAwKwDkmaKdXvX
u3qxCTsazVlg3tvcJUFcwUzpw/o6Zb8t6CE79KE/J2zrp9HgKF6h212P/m8NfvuWsHGw15o9LlkG
WMbRq/lrxQkKPLPLxlAxqUgzBiqpd0UCUB5oZmmopmnxVPGZDZh+AxKWdaol3TGtTAQ6bGdH2b0X
YcaqOnYIi0H7L4DAuAirMFNnMvV3gW/2m6p+6sXrVGrTpSpQjA2O2OR88r3tJivR5RcielAXZ1gd
kvGDodgPEeP5JsXD22cRIsrc+xko19/g/kAg45BhsSYOEZ9On+EswGCUYyhYh5SrdHBmd5uTkoio
Y5vQKpAbVgBIbKgo1br4kMU4rccRqIPTAQnNW9wK0MOX7Wi/WJZdU7rz2aqoxBBm+cQyGBRrWWbe
HbdT9z5Hm1CltKaMSG0R7aC/aOReZURdhjJ/Sjv9M1NluyvmZTuMWa1b9cunkbJiDi93hIPCFlja
pOBgF8vZVgLrZxH5LbNk45UC4dwmU3qhcFnqHs7z0JcPQADN7McvF+Rjmi9uH680CX7SxjmyHvXh
EAwcJjAVhpvGlj9rW5Rbuh0rbUisRTkoCxGovg3JNeA0bBIwlxefYWwCh8eESaBAZ69Sbw6cLsoz
VoL0DMSLdg2/XKQma+0VyHTsyQf2EXkjbIbsVyyC7EjG2qcIyEr0jeaEdZcejOWvG206tju7Eb9o
yRNv0NKXZ0RUTjToCU2SaxIIqNt4i8G40VHNMx/UMS4OvbkPfWXSYjMwz4zdtqnRxUBosrGEwLIQ
E67dWFy78NcwDNWV95YfjRMAurncKhY0rTWeuZloGol8g6lWsqGRAJeb0QJClLUaSKvoY+0zG+FN
dglmcRH4RAokzUWTsU3ugfEYVdPxSTkVmguo+RGH10grX1TX/RZde0DitKiDqFg6HYSKOjRWHQdd
GfkIOEarvml5cDYjQ3A+hwoGN2NJWy4gr8H6MSZezQFGgHQn0UW04zYdYkJIakEObQafIwIHtQpn
N4liZrbR++hmwZzfi+ICsPlI+iFAL6t117Yvb6OXc1Um2Bbg1TMPD0NSHgJi9xKFSpubfekGOkg2
kA1YSOxbgwd9pxz7t0siTJPHaBx7GK1NgFeye6sKUkaQ2GwxSnvblqEL+KEVvydgjgLzicdwbDvm
/S/f64IzKONHWBO5FxbFd1Wml2qcgxosbFUdZsGEy3LVukSh5aDiGZTDxTVKJv1iWlEaImCR1R75
1XKQRr20yIbFAttPm5iyTSrnd2qLU9LFqL6d3x2mwmtswNWIrHRHGu+lVySIeuQPtdP4xqEEVJ68
oTfCzG0hFig0C24ao8UV69LSRaS8bESP8ovaOs81xVqCwhIAKG4cRmtrr6KRONAjXUyDQxDN3ivN
ij0SC2YKkqq1tfysQrIf4jmK2h105paQ7omEW0Qp5masw9/iuPmoKmVz8XFsyieoCLLI75A6ICuG
CFv7fp/rYHJljqgs8vHtFyFnlCQhsqD7PiYQAf3kmTGyxHriwjzMsZwN7rC0nMRalh5MwgpWjXdM
ZfNKDtEup/m0Cmb/darLesUM7epRNnhuv+9o1S68gskTwY7ztPqW+947GW3vrqkjEp1KAkWDhNtv
DhiLVn1YUYaLFvBM7QCeqckAq/UNLeJyGYztqq/VdaoH6NwjkoCauxe2HlkbbscxS/NjoMGwHg7M
4OcFiSAzH8dSaQfOrtCM8iA1l8YgzqlVZhKOsPDtbJuryN7+1TzC1PU9gtCC44NjckAZj82g1w+y
sH9FdGDw5mPHEHpLp8CcbtjxtJUehddiIu1aYq2jAwPmxI185K+T1nEKrF9ywMLO5FdHJT1ImwFJ
W67Zsr+08S+39ZDA4f0VwlwV2WAcvDz7ZVjVzioxy2Q4o1Yu5u2UsMK1JRuUnZ73G1VTcEFFwQIe
d/F7ZZEj4Bwa8A2vfhZ+b+3sw1Huvu/s8RakNxZTbrQf+lAb54QYvLyyd8he8MLNCwJZkmCTolgC
3E85DPl19RxuFEC5vvLffDTPrxXLDJ5ftbDbXszBNZ8Ub6QoeITBVo1u0N1k/28xJV0JW/4wnPJu
NTUcnK7zcL+D8S+ndqN3NTYIXzOuYynujBx/VNL/7s+sa/yKVHVB5GfHQQXk+LXa89QrnDcRxfJo
h2sCiMFvJQQSjWO1T788bgDDoQkw+nGSMN3xdiLIcSrO00BqXNFfjQlFLmbts0sSEZlmTBzwGldG
/makydOQFzRQ9D0NgeaceAFirMyKtrVp59+9EDErx/zUwkUT6+CVI/8pKrXfzLp3fir8ReVwO3dt
8uS3c/WsBMl0Jd8YGli6YtM3lpq3n7wJ/A3uY7vnjSbrD/3XLPHBUTUXQT7WB9kecdyoLZwHNia5
HasJoBOXlBqIUw9766E4I6gk6AkTBoJixOk3RBjDMzREWi09nIcwCnaZ35jsEJL+RqPVK6J3UUXj
+SjdjMZpSFKX2xNjA8xZ4PeROVVcVq8oqdZNRkIT4tpsV3QYSDrO3jplx5Kc531cWnLnV+2mbTn+
TBir6zQ/IEpvpuCqzL5iOqIPmyrtDHy86MqsbHjjnCwWOVo0guX02xAyu4/yZNukBqzHHpPSfCWn
DU6fuGKflysCaYBzWCBRaGrxe7J+Zqkv5uDKXWcZSIjqiYv3WGvPedan+9BobyFH8kWbeLsRcTjW
OPfdDD5rhwKsc4FwWZj4I+UyW58XRwNz0sB8aQ3y8Qop/OegQwKvschF+sRtnpe/G1hy4Oz5eNC0
hyOCPTumL8TIKsApU1DfQSQsrWljRu6TIauB9MPuYCEOL5X/23IY5Nq3eBTPNv2PldeBd5uKHzq5
2o57ktEvFSP5zZGwbGUbRnvllc9t6PJnF6TsDQY5fV9cCR+4gaEjrNKqPaiFVRt13dJJ3GqPFuAn
FHoNRBVYsZwoTtcLk7uXkQZQdnOEV9lEhPZJKJq++U1Hq70ZY7TVberbTyX4TjyJ3N5a3xTHoMUP
MJXP1miLH5PuIS3HfX/NqjE9olkjLHjsiZ+3DA6JGSYd2Qe7IObwNmVowQp+pG8V9bVg9mi0ur4r
ieRAuCc2DJWh3FjPOoyiUpUvyMaZRsrshtX7NNDXs/iEO4F5qEzomCJULpdc5jaAMohsLzYWwYBz
hO7LF8KosJuOHvLb2b41y6qThn4KYjJHzE3k/oFNFT2nZn7o61iZD+EPrJNkOOgdfhjG5iRJIIcX
2fOmJK9j4dAqCQV6nXQiZEIOeMdxbdMKrl8nx6Pj0tjcFtgVKNvoTQdpvFDzL0hWCKVWfs6m+Cmx
O5c/ZqJJByB1Uw6S8YKY3sKpGU6+rvmIoQ36fFnr7D07PacMZZeVE48cOCPjRE7VMstFvQtJ49ON
4ORW1BSuA/Gl60oYzPEEFbGKCFioCI+zR9oNkAHpfBDau/MwPi9CrUcGIGh1hHCcVHgeUuOtqWqo
UYw/PfeBXpbarsI7Gf8IDYmvxkUBk8Xyx+i99Eb+7mb2b7qoHHPt8RAbHHcyO30PDCyGwtykpsF+
bs2Km7nY7YMpW3G9b0VMzk7Z/Iiq9pBrLzVHTDrWw7hzGvcdbf4x9DPFJxdyw42scajm0XUDco0q
0a5xu6p9LMw3s8qvQuKgx1W3plHRL/KaMibzkgd55CfIbXvPHZ5ztzq8t5qhI3ntBy5dFtTGQMPm
100/txJ6pBbPVugzJ5zqTYq0fRFawZmowX4dpJjNApEV+0j6l0bZDn4hpL90/KK1TUiV7rJnhERU
ctEt/aoCGR1CPKzFnju62gWi34KdZ9htu7e0/1n6nFZQ19EAKWV4HIox37SO/pPdMKG75ss1ECi5
1QlIJ3SS3MEc7vepNfQfk+MQNGhJbUu/F9YVuiKWG5Jz4xQ/Ql9oJ90V6UpveUMYwPrbavS2oUHF
RfBjutHTBDaVPxxdixhuTRSbKAzSlWoh9iRjzzz9mlvNO4hJyGccDY/kIGLB7JuXhqmMRC64LiM7
51jUbWSHlabBUgrxDdEKuUSjXRxj+2QGt8BuvpMoVsLTyf2jCN/ohTLN5dhc5n54dFXz6alujba4
2g9j3W6Wgc5enru6+hZ0wM6gnpVqmGtvgL5GDdbBJdCRBfUwFWBHdV83n81IvPa6osimCSpM+cj6
pt8Xfbyry/4qW/Hdy+tyZ5TQ9+sp2CWGQUKWnxdLnGWuGIdVAhsnCyHepRJdKJ3APA+aPSIArB12
Uu5s2YmlDS69H5maqWI8R2o4MAFb1KW711PgiFLb9DEtbLJaxpWyJH1snXTNJMC0BFeBW9bcY1Ck
z00ZoavKvhmAM4S9hQ4M8C3tmHn0wd3EGkx4b3vm+PW9Hz5Ju6pXVZZN27DvobyojQ4KZYkEw0GH
LY4TCgNkjNXOwTvuJDiPQtvEFR8XoARrdRkisqxJhlPUEmAVMV/FiBmmdLqLbhswydogx/vB9WUu
/CT9XdORBWUbPGWag08OhyrvYZAwBX1vVU5mcsO5wCj+N8kCu/Xz+l9TBciJ+yyrUcZhpP7j/xU9
8E/fdH7Z3P/1VeaAg7+/TPMfX18mfm5OBPinJ+tCxWq8tb/k+Ey8Y6b+MTvgv/vF//Pr61XIpv/1
7//2WbaFml8tjMvin7MGSBT4r7IJ2l//17f/GU2gIdf/w3UZLXnCNg3hCQII/swm+PqSL3xEdp7r
+iaBA3/PJiA55A/CB1wYs56vOyZ5Ag0zzejf/00z/D8M2yZ2wnFcRzfp9/xPsgn4Dcg4+itRx3Z9
XViMJoWOotQ37H/NQOphcyUuYvxHJ/NfdU1FmZnPlObDIlSY+1O7eYrCZx1IUTjlJzfGKK4yjosS
bFbXYiyD53IgqxN+Ue9i7BuJy+E8UEbWa4gCOxrjb2WUfM7dnAWTI0YvczPMUJwrkO9nrv2WR+N+
pkLHWgNJzVlJcjMaBht1OB1xZyLvooRx7W3Vly+gW1qlrsCDLrGub5xBHPRsuFYR09gk4bbqznZy
lzHdXSu9tL29qQJ7J3jVFmR+2jj7ET6QiF7aKZp59uEvCwYou2z5GhYge8vhhy8JMNDmFdfOTnV4
0IyHOdwdhUvGzYrvo0GKgSdgsLCxNj4CZk7Wbpm+edK6kucOXehq6v6rQlWz6F3/d4fXuUcJFGbF
kyKUm06Wu1Eq3nUeSgTaWTlhqvlblebb0MNMFgj9zdQVuJQMdqpP/4SDsNQDDqWtKFe6zeLQFRFB
yIWJgx19XTdItuuJOBydqTUNzHRp0XIBP7SJarA2WvRTkxXtoMo0OCzjJxZtityAPYBTUcWLdJ9G
bq/9IjyktUVYzODiCz3Rlj4YqXGjObV142HtIjbKvfa5QRIoYWYr49Sl3s6doqVX5KfMtBdtNFwi
zoQIjoeL6jj7D0QpWU70M67Do1eKP4Nw/n8NOTFN879aSF5YOz/+cSX5+v4/VxJh/sGhWEdw4Vmm
TrnDmvDnQmLZf7iG6xtgEWwi1MgE//s6Yrl/WAbAI9d24WybhvdXxonF6xk6AUKW5wude9/9n6wj
punyl/zDQuKaJKbYjjP/EoYvUEH/SzRX7iRNojOD4nBxrYh23NcID9usRFNiSf2otDE6F+g1udma
s0Af/GIV7k2mxtkJLYcSgaFSMs1xjgRPgH7wXhNDjJsc3hzGOeG9Mi02l3Zbb8JAeYxpE/fVLMUn
UxDvEmm9++ozDyk5F95TRFzPDgG0wA+u2tSEt6aYnQCxT/vUjOxXMVXt3kmhsH091XsYHdjjsZmm
7ZUa2nolawueLEf0Q5o41uuY678Su8RRM39RUz7VqkFeaYxkD7Vec3f52VUujFdYJ93VHkp6B9J4
zXVRHSHoAX6cH7xaL49aPPlbIlsYeTTm9Cpbt8Rd1GMLHhL9Vbcrwo5i1zuYKJHZAeQdjdxPmt0j
Cu92fPXniaeI7GfNnKZHqEDiW/4FGN9HjCT0ZlqsGOBWX6vWxC5vI0b729MxPbhaC7q7jdyt/KqR
9UltVUB+OcMp42oF0asz/16TwJH59Xf7Ep4SJj3rWFZUzxZglWNPAFhtpCne1NF8tf0Pw3byhwT/
8JzY1daRmfmaAbEM/Ck+Ba5E2m72+msFSOtQCY/T4fx3Sk0lW7PBONukqr9WjfFtUClBiNHUk1/h
ja91hpJeRPDjv/7uUZivfWxP16K1mh0TL3P1VTl3fQBTp3/3hBE9Wv+lsgikgCMSPns1HMT5mUqA
b2kz0WvGyakxLF7LhFlgZaPbbidVvNI7tw4MQIEUzE/ZmN/1EGlvD2YfT2GTvQ45PZxMZs0aU0b+
ii/JX2OPNzdxb2evszY7SZEC2yGH1IkPhmzffA3xOa1Y7ueu1QPp7bgGx2etdMxHWWAT3oUSaTOa
Rvnnd3jZ3C9ynCcfcvm6QtRCMUvPxJeiWOfMJh5itMQ2ChlBfj3N8YzBjoLvUwwoLCvbbh9JHeFI
c6HKOmMOMkpZ6OMkOZdfTx2/fAgd7T1KPEyjeq5I9RLuaWwZWbVqUg9T9NXFTNXb17OpLLaaaIyT
XrkXBI3NI7MG81bn2IjrsHlI3GmwG0wmiPanJzHsNNWrqzf+S16R1N1XI3s2US++BAafR9PTn8+S
5sPIA8VsZ4WBLn0UWoNDLsiL49dTwMCwIxJUvmPipo8KH+C61yKxHsnc7Qw3fhAMyqVWwETMKXYe
SGCNvR/gpf36Ko6L5qTc4cVlkOToXBhhlVlXVyWXSSu5TFIGrb71888v+fAD5IjinrkP3b7m2ZKm
dp+Zo1ZqqcvXs6oPIZuCsMHSn8W3MvK3UNNqLDrcKq6dBHdCZMYNoFC1jltKA7/kY8gF7X0TAtAt
hDJYEvd9sgRnAdP3vXuAGeZW8XO1avDutZl6d2G8lT13ljmNG1qRDgO++KVCP3Ehqt5BvsAdEclh
OHx9UYWsQ8rnqqIAp/du2/cqkw4TE9yeFV8jDSC7kzmRXKiWXtirs/vXf6kRYpzs4xu04/TuTOCj
rMBN96Zmpvcxztx1zN+X6KO2hIXWQcgSG7xh2sFl7fQmNAJLDhBJm+svQRYhyFJ+SD3r9SenkS95
ndUX0txoTbG6bqV0840RV7CTZRcz9O5uskjusQq+ywLvQtwBrSkT8Rj198ruZwYt3vY28sUj7Z4t
L5juGoyKR0EBir3l3laixlc+0l1fj1rM5cz5+WGC/pHDruuH2bNbe5umStAeR7iiyU5nyqrrh2gy
rIeomBtXtZ//jp+HolDPg0YLkYJ+SwIn6jlfr05fD8iHY0xfpBYPs6i0nMWXX/9yPYwVlZ0esNFC
xyD8gLk+/4LiDdVg/ldbheZeNyq8BjzzaqffY1FYuSaj4awAmq5lEbzqLj2lZXxuMfrvi1b4Z5NJ
VlvFOl2rPjoJ8ab3cqWRlnczi6Q5isF9tL3RIy/dJ/FY3PIsMJa9FgvoxpVx/HpoaxuevkeYkz6L
m92wvrUNBbYkKngLVDd9JMH4HnKURY6ZSSBLzTUZ3fJbqpvBmthGBNJAXA5o9bxFVBdWtXAbTR3t
+aEvmfqJ0eY/v57X85+mddPWxqO6Dg0v3pGJoL5V5ZCgbeuHSxmW6bU11S/KBT/p028BSU+XLoMm
S4umZVClFyzmCkkiWcjfWsTvad4tjbHumNxBKJynbV2enTqJVUCFhAYCQap6hsgCzm8WIUfsx5iY
Gy8+y7SFf5aXEH/4ryQR3sI2MyqSoBOHvx68Tuo48RjhiSmWMyxNo4h39OvgAMqLNIwwsB0+4EwG
WMCs+KixfD8XJcHknTl9WAqMUx7IcRuSGLGoE+CvWomQmd01P1tOTehAj9bkpA/X1BPkX7IRBDFh
QrAXyVMZWqKzS0DdRuFm57oPNr5ZNVw0JVIn00rLvVObD4w8PQtuY21MpPGrzkdqA2bpmOGrXE3w
7b/XPeAxkegf3qjpCMC74Qj13Dn5+E9tSTp0F9W4WNvnlM8SZbzTPnom6wAd0U4xKrlDziJIHQPx
e6OrV2SoQF2E9nPaeBCiUEgocUyi5huYejRhArNmMYMVUUiNb3hOcCIwhz3RrcJkAcFoSSy5vJa9
mHadSHZxSaQV+5H+5DB/h9441nfspimyLbv/BtWhjabPupEwyYjO8ESz1v0u/5hYKJZFbuP5NHtn
H6cWWTkjhPpipCTSq9j6nG+wNPzoQsSJUzRjYS2bMXzxA1Ux4hMGMxMJa/jHQJK2Z4cmrzeFd4l6
GWAJPcaACRDovZnHymgNiRLC+b6K19JJ1Cyn2obk4iLPC8wtduaEmQZuiuSkybICkltirYx/ZNZY
ENbsksHSEapg+A2i68DeJ0IBnWj6FX5Ld61l1FoGMmrizpdBln03s+GZ9BaI0skicS1S6Nqp3Dp1
jqFW+01gAFyzLnsWpvWeNSHIzuExMltQrfPNkXqxhaIE6tHNryMQwiLPro2QGy1uT7ZzK1IInEC6
X8bI/YwSvlGrxnDpd9nZQ0N6oERD5FXMKVWT942ZIPNkvBO1ITa6TaGMEIyT2kTWcARGZ5tEOdaL
rNoJKGKui7+M+R2GDZuEGbNjnIxlFcy/eeuAo0bDMG68XmDpb7Nq31PYmo350fecAziAyH2bY8Kd
YCMS4YV02fbMhDNGlF70+eHrX4OPNMRJyF9HU8fbM9sIiD34m6ugoRmLM6yzEIfI5uDmbHghmNBE
kE0M6/fJlWN/ZAnZdEOw0bSwgQ6WrSxBWBZSPn1VJ4lxE33/jZ2AZluLW0kk3F1R2RAbAKCSpvz8
UFTf0NLQ1ZtHi/BN/vbw9ZQWgblgFcYMPGsiwK/RxxWzgD8MdqMB+4zkKmZ7tsUcepqSNfxUEAnT
Lp/QTLn4fjdljz5jzLzFoH9OLg3eqiu+47gEWyg9+SzpAWLJXdRmSx5M50yHaly1LUkxumOf+tTS
zmBiw0udO+0Cebu59lTerVgrclA0hJ9I5ybbjduKEXzQBPvTKZGLVzQvAE5Em87Ved2JLRfpvDim
QXy3GJHs3RwhaAUAj/HYPGBhkG5a8cFnxrYeEg0BCbJWOMi4LMxToKrZ929lB7KZ6K3UZ7MhJqkv
O9Ll1GwAHORuKMlSm2LxGeWM7jR8rqScXZLI/kB94R78tL80hA4+u2lztO1jYKTjOqzx2yF5E1fg
xWw2qtiHCcDuAA6SN0SIKtjr6Txj54HdFC+c8anMQoxUViU3CpkBW5VhnARUypUQY7Iy0XTiVqCw
y3tgHeWECDGjM7rvBZuW3qq9mPAZ0sHhACLRs/j05RuJkJGlOB59sWddN2c+HywiFQPFctIn+A0H
XpftdyqeAXWnZ6Obes5lUcP2z44ApHYT6kFPhEoBFTRy8Qugz12YU+JhNUMwaJkgYaApnt3OKK51
o0cb7NjMhDLzEE5uzsgUmAjJj6c4dD9bqzNIopnsdUePjCmqSaGVy4fydePgENEGOxRCuGxx4rM3
JUfyJ1/tpjM21kRgnJ2NCONduNPGfJi2OFXbOIkiLMH6FL45dvoSa9LeGTi+FkzbxVp3EdNV1Yzc
xHN1RCnG3T9qIOc10rcCrFNxN9jHljbYGHAsQGRbMYCjZ5c2rXmoSrkyVKvWQdAaALMaFGvROEMX
4t1YlbCj48AmFAAfgoEJdOfFHdGFDrtSoc8CW4m0C1E5/M9hGXshtkPUUvk1zYlJ/3oIBrLcXNLJ
NlVI7RvRLFlWKX+lYlaxosnQcRVFhy97VJD7E/FH1Q8PU7rXdukemBZ3cTu1W12F9lX3o7eYyOa9
KrgmzYjZdGEYDVjnjpxfsyNyuoxOXw9a3e+i1Aq2mgTY4GA8AjDXLGtDD5a+FhkHIuO1DTErF9Wa
qEQKCzuFH+9cjKdI18n5bTxmlj4R7qNsoz1CpgvlQLF3eP/PYmKEzWZfLNNKlSsD2IvK0+I514I7
eVDa2h/CYR9grBEirIFmNs6yKM1oxzJfbzDB3bWIyKgELu0Tmyt+I2at/Zy1YAmo2dL70dX5pfIC
SpdoHjupHCcBKX+ONmxiBzC6W7hnjojTU1UnRJtp5Ql31Lr1VURLZTx4vtOc2RfRTM+Ts5IUb0vA
K+5anPWpukwcYLaitsYjV6nK6gjItA5mt0vJIis3Th9yjBzMbmXkTkGhzR1hQNwuuHG2iMbXnjnY
+5pD0RIU6e9+XjO96pYalX+y/RLiH9ZPju/1OYonTsNm+EIZlbxMtVz2FttS1MBwsCZ6NiUVJX2M
ylSPvB/NBZZ0Hdxxdhl6AtO8ZP4Vkn1NbY5GEW8PKe4T42I6EvEwopYYlVyL3nY27i2JHeNqV+LF
9EznSPrT+6BNKfoLDJwmzieCpMqzQWf5iYwO/9TMg6PgYLQUvqEC5IQK9ADp81SNZrWLMlkCDyDt
YjQWWTele+btcCQr9grvhfB2UqxTToYa3thNlNCRznFvMM7FVZsS0ajNpF/efMaNRkFEHyQkVPbR
0bBQeZFr/sTkNnxKOPCf8xoN3my4ZLdHUhXJ/lINCYs4pqHB7vRTZG90R5/WcSPwTSrMB0y9Tmbk
W5u4GaDWR114TuIGNIaLSpDBZuBhiVdpUe1ojR9a5ctLqKNtU8JrNz6/7bHJr/hgSHJtcRSVIr/J
TBNP0NXOGfzGpW4QuhKEzk7RQzijzsMybX4oAt85HWHicMP+t1cyubVA2XoaJpLJIj0wsZcm49pl
SNMLIyuxP7imGuaijZ5JMKfdN2Cwxs417E8jabdWgQwW4uJbPuhPRd4QR5MnCshaaVzcIjznSS8v
08jFbbo3jvx3FWo/uohRGoLz8Nb2aDIkl6wRkUda5RpzP+0DMaa3lNxRNRE0XPqR9yIV8qyUIKcF
GXjOMZfYFewJwA2Y4ZmeEV/w//wc4tG7ENn1t4dnh6QsRB5OukQv6T0LtG63RjwNOksOnZh6nf4n
eWeyGzm2XutXMTw2C+TmZjewBxFkdIpQSAr1E0KZymTfc7N7en+s8oHrXhgGPLjABTwp1DmVVamU
gpv/Xv9a33LS4r7Xa56QLkqPpisfcLtiYyGYk0aQr+0uftHEipXIzkY7He363QXty7FDWAcAeZUC
aoePThk6zvQ+f23MECKcBsvF27elMfu1sl9KiH4GoGMO+N0EPtW3nI6k4FJvlDu6u75mPnLWDuXQ
PpksJnbKxbQSpL3Q3vsy0CY72WMRfO6oMChM2Bs0WUEqx+u/FXr3O63E61DwVdbGAUWUrXzrRYdm
cLlJQKTFyLhPItysumOE2wYf0M7CeR5QsXDmczSuCEfbw3DOkVTt5+4GqEvf6gqfLloWPymbiYmq
oZdazATtxujTC83xoGHz0TT9YFoVSx1bfC6hleIiAps9C/wSdClqAo9pOrCiiJbxLsZNNjQqD7pi
6IK8USlInwpBg93GNJrn2myAu4AsjtL4pc8gfeJHAd3NYR4kJqE0XkQDoWCYWwOlSisszy5vXUgf
cUp7zfp1bkThkH8YMK5y++swAdMVNn4UUefAEedABb4j5KPtjRctne+QRNXRA/opkpdlapCAMyzs
3GJCf5RoUATe803tSJ9gaHlqZmlv+NC5J81hkaMMZgGN7/ZIEUS9lPZboT2xRH81qbDDmNC/R3iC
t61c+wFJwy8CIOckEFbnCrPH8GGyqmOnbW07oV8XfEtwVc9IwGkYGjutgHSD3IbTFURI5No7wk93
lmaJAzyFW+M2xAG8CX5z/dnVeE+10mB95t1ov/tFxBaPRz9kW5l6vlALXkWXS6rLv50Y4ldqo4yb
4zmO4VKHuQvTt51PdutaxzW03Zl042DX3496qXYan3uM88a7Hva0M9jYqS3IfQbmZogWHBLYi2Y4
5FtCaVgZE9ixNFT1ATSvT1BF36rHYtS2E7xMIrZO039IBUE3EjmIXerSzSqJKLrj/G3wGGzmtrnM
es1sCvyaF7+i9tCEFGSXj7FhUKppICF1UP5L49BC0/Lbku4px6jesNEPPoL/z4xomq4Qv7PGmLfx
qHZ90eL2Sq0UKg27uhhPnxdyj4/zh76AagAm4rRgf+moNACOF+vcpt2a50jshN3yloEu27LGMEx3
Odry4OUTDrCI0RFPKz78JXAGMLN0p1NVMcNCa4u3fTrhPrezOy8fKRJzSvPSDvFRTxqatEtO1NZr
1JZP5tskkZCY66I98uVNL8RwtKlvvEdFGDaQb+g/08bcn/LwMaPvI44vfMpZZ3YcwEVRkvM3DMUo
lG2Q4tMA2O3TX5Q2gwSYy6i5ocv7ELOnvNnJCMW4LcTWqMxzmA+Gj2U2CkKRX+uo/SIqZh7Wm5Rq
MKrkdfqoNPdX31jOWgxL+xQZxj4PgaW5DRipeTdZVLjO1rwamvBDz26NIx/YI41hBOc6fmWHLcqn
CN3ld3rKSzv2iyzjsa6x6Iol35VRT4slEuVG72CWuxnvLlGDLvO6L+m0r5Pgn/eaotzGpOEGPJ9v
VeQoaKfoAp7GeO8V+LQs56uEDL0ZvJrIk9m+xaH90tOHEziI51uZAdvJcYIPXXUc7MjbNHi7g+Ta
lS5UhIUSk3J27quZn+MMh84p9W836z0mqXKvYsKTGhdzXDUE2Jws2+ZZmG2xgoebTHJGNvzQgqno
jR3f+QctTSqUKJE/xNpT7Hm/qjnjjBAVB+E8n7Wm616T77SbecRKrfBtW2lbblJ8R5e+3orFLg9y
hsOXiPzQOOBXo7n6mCtFaKztrYvLuxGnPi4e5CrUA4vglyDH3Oo4yEB+7nXaFfYjXIJNURWEsV0P
EXN91npIvLVgO3wYNHc6Rbk+cTvu4l1WPHN5r2YTCukIvzE0633UARVsgebM/ezdeSMWdlDYePon
uzrnmgqMStnEsOxwp2712N7Qm3X2VqDEPdc+dvjwgyLULwqwIaVV04MrHrBZg9+KGm/nuh3oMFXY
cGG1tQdGFbDIEXFmQPsHlAX6Edp6x0tnNy3Vco+tC7jB6NJKaeR73cM9iDtrIjIB7lXA48Bp3lAJ
uic2xzTTc8HqSRPfAcj6STchKQaEITOyIaFHqxUuV0/Miy0Oue6zLfUHp9S0l1zrxD2pr4+mzzQe
G0dgYDWtE7mPWtPHW1mN9n7WVq821Xud5pq3PJcTecYcX+38Nk8UZRNhLfwGmse4Al6ottgoPiKO
K5zAMDHDoRmXKAn3JNIDhccB2Z5Fa7VS/qjn5IMP21mGJPJ7McGk46kt3bfkK2UtiQXSAcfS80EX
sn2vSAtty84DB93Hd1FdsBQLZwx7Yc3CzKETHYTAtl+GczgRktFjeSAv7uBf9k2Vf0TrvqxJwkc4
sfOl1D2u/52Wb6FifGkDtoeEOi96NEnSuEClMmXunDG6GNLbycR1N2oQ9BEQVjBDF9NhZrF7mE/M
mVNAr1W8M4v5mzArIkc8nnuGOtccL4BGHFwYsIPDLnmKgGVvZ9U8WdDj8ShPBNfS/i2uDFhfHcg7
OobISLOqjhv+PJ1Tn3uTxCuaDOEpimbzrN9bg+gvWUa/SxbmHR9jFsmYi9ks6Q8VXJpZ+y5r+VG1
85ndPfqEXeKhpzeTGZRiT4dUTt5an4aT/i4xklHlKp5gqy87K+vPFr/VdqKc5Kl0wu4wrtKeohaE
C+1HliYMr0OOiC46uMkE0s0+2zrdiOA0vBg5vPg8cQmDy4pMDe5Wl8tDGR30xOp5veNbL6kdJMjW
BOtzdCit6lwONmSdxD4NcXJo+2EdTjGG6zUWXoDjqY8P1NxqXlf5Vm28QEdI75IB3adaznlCew1+
f8q3ytIveeUFIZ0sWk+l4WBpnFYkVHIEWJe5I7c/WhNhOwJrWWNhpg+AL4gzjdmWNMzGDf068uw7
qXAy92F88BiJN2bsEDhecCZ3dkbvgNJ/51TfbMJMRCTXQU9DmbBkctRcutssfvJL2+VscaDVODyj
7I5ZQGAE77BL+Hi1Wla3LXxbIjJBERFLM4fWjwfslpKkjdeVDxmnkmaxZAT92UXykrnQcLyG21BL
nwAvJ+fQiOZ+8ZBQVc07M6rCU6ALp+fFQ8ZRtfRmtPZ4MPP0o2Wg3IqSUYNbRIz8gR3dbELMjQBx
9iXb9q2SkgsL5iM5OD8mvTnIETLtvOAbjukp4pPuCVbpvHCLKXzOjDvpNfZjPiT3Y1M9jQ1eVhpL
aWXNI9/gjGUWwzcIYTar8oWDpHrUWRLeN11ENw9IUneFvxG5Iaoa3ce0F/k5QKStt4jhnP9ZZjTn
zy1OxOcuzPbSoETEsupP4LUjWEDf406Ibm70EHIrdCusSuxor8LVlo3gSo1NKbofK9M7kPHAZsan
YT+Z2nHADn9wGk2n5mt5LrpGAX1zrhORCkUxDzd5CFptHr0okpXEGupi28JqRG07Vn0anRMIcTv0
ekgrS32pe+09rnnDEiKj0zhDypcQWCuhKOmg3bKgTmGnuRqdgkXlx431pRgEt2HvPVuZ5HFfCLlR
YbabtfY0LvJa5oQ0RVH7pRGHvo3iH7U8+ebABNN7DUVw0zVCH+xiEJgD7XbjHGVXhItN5FIqi2B+
j4r1DCqAnNuYv8GW0XdGE1ENWxvwm/kz2bO1n2fCspR8L1zbLPAh5pqCaj8JZaxPiUdCbiSrAok4
iETxqodDhY4NV6ZdypO+cNltdCfzuyZ9znSqI9Gm+utEG+3M7E5d2KVZigf1RkPCBTe/dZhU/Rnn
kRfE0fTkgbs7zWMYYN8jWGXFwMxnksCRU9gnydraFqcpp1Q3h4C/0+w3s595msUwE06FzWTzGEmI
h9ECzAIHNBmsVAMo7dAlqWL3GFPsjrCMVKMBGSGispsUCmnipu+pNJ9HnChcfqaJBMhscK/yJBjX
+EGAVn5QvG9Rkyi6CH8YFh4Bcym1vY0IxyHCbTUGLOlmNTZ3aeig/Oo71y6Prl7NnykNAFX0owCO
dhkb/eqkY7wrbXfamKC0zl6kGBP0tGGSoCzHI/Rw6FneBYarfdieQ00XBxxFkNIXNl2bCvEtbx3r
zE7/ACFAYA5gDhi6EYdipx3nxALi0BD3VZ7+03G718jiSg+9Y9oyd1LwKBCR2PUyEi0fLByi02Tk
lPYpE825vk3OtEIt8H3Mdfem6EKB0Y0NWGsjpLzuPVLZrQYfRnH5GWznUXNmD4M0cCHh9jwhtvUL
U9hvk4skBao0gtCEgLBNO4F6WXRM0tHUA8nMzLPTKvMMwVE72RILIokNDyDfS0vXORv+W25Ez4ss
VYChkSVEk910b3yLpc76R5bLsR1SYz9TW0byPIcWg1Q8pF68LtI4wRPNe9e4DTBSHpCn9d9qlnCe
AIzrOX8TK3DQc/dKXnnjtSqH6/2E05zbZ1AWBEOIlxBOFXzjrNbyOSjuyCGQBVhmloJesYOLdaot
9wvaivTHbFpBcaUfet6XYyGlIMY/eu4FttY3OeBPwgM5ImNQ2g4zObViINB+dyVpXiebv1ynvBVZ
f0FW3VVF80NONgtHY5T76YUY687MbRGIGGx1DUcjbvVpX4VcPjsXJCa4p8WN7vsQ+/fSHkMb+jSj
MSXCaM1uSp1eAjiHaHNdP0nM6mFlFx+RN+54aTHkDzawhtrcU1/3UTv6HGhDFQHsFp+FWEi/UnZa
Mk2Dj9Af23QECmQkAB9jxGeVpsa2scvyOI7lzhQJLvdlebby7C7secgoWFl2mRY/1DErz2r1yNFa
eSumKj/2TZk8p7X3TrTtivA8PDWJVe0W6eq+S1OazS6G3TAfKUfdc6xQ+daHVAenkftgucsQ2GUG
k7LXT4qg1DmWN1kQ8iORuEFoje6GuQnvSEoLTqCRETvWf45ZOrFWBRnsRLtYtRbbSM3aO2kXlBL5
V0exufvzLxmZ/L/+rp8S+xhGFTfX5BCTC91XfMpAiZonSxNHqy3ljVGNYB1mhLjpL94NE1VxBbAs
L1wpENXHW+dFBXfppb3/06H5P3Kg/u8ywxPWwkb639jhq7aP/+ny9fPXd0UB2t/9rMZf/+5fjlZh
/sE0ZZieKU1hG46B//0vR6vQ/5C2pA/QMVwdHIjD71eu/9V//efVBusI/FGYTEEfeOZ/Olql/oeL
YctzPUfigsX0+j9xtILm5j/1fzhaDZyxho0IbkrP5Ouz+ec/v1jpRd2//rPxLwpU3CDACmxbbwq4
n/NKJurNpQn1Alhi3j6oMPcpYHnQYS8jNbzMGu0xlWLySbFr694JVYCyUWwP4GnVVWnxpyXuadUD
Zrq8Dw4NNqOGrSoK7/uJD3DKvm2a/KSVzSYz7Hd3ac45vVE6jAMyjxDlsXYUYLUIvOzY4F3GxTt4
I3ekKkNVGDI2M/YSKGd2AZ/RV6BX/ZFUIPJ19zySgmdQwmwoKChH7AIOrC3Faz+xj7D0HrZGqtMA
n/Uvoe19mTNCtw22bWMoEx8lHgutXrsUJ+/Z4c0cz8ZPvakvuiV+1x5puDidCAKcCYvirA+fyA5R
WL1w1/esBjHZpBYwBnIBE4EmEZC8JBElgoXzMdbkw9XiYXNXFYm6m5omgNbwkJNx7dKs8A7VyfJI
Fn1k0b0hhAuh8ieIV9wo9nShXXC0iRc0awpBbxkqYLSPvXg1c/z0RttdM17+bZ8+ljRjoaC5DzQ7
R7wraEvpxw1Ez0uZDA8pxzjRu5rtcqIFnaxoTi91pjtTfdrO8IUbK9pS8w06QoENctnRTfk5lM1z
qhr6LLJrrn0yBr5aOVaTnL8kyVtbtz+aJDrr8Ug9+LrNq2LfHcubJdColouRcjWZ2ugKAvis6Rob
GAhlaf5b/qkZxfcYGqOD62Y6a2jG0gY1drF/WuHwmrA751bD6l2bSBGSeCTsQRoquhBm0uDNdQ8F
0MRYyletLB+pO3zsqQJgZcRFQB+/HBsJQRA8NVy8Px6AAC4vTIhYjF7qIbsB5T5Ky1g2fbcvpvEB
U+C6P9KhuS/QCKf+VgvsWFw4N7UycZOSSo9pjgtH98b+5TBusVMj9NElven6P0GdJIKhX+JUYzEl
9AHtItkXifFZmqy+6u6EsmPRbxRTgundjEVU2zJkwZIUA8oni2FtGN/M0XhrBE2MNcwqE4RQV+yz
Qj2T7Qv0pqRQrj04w0eH7kjsNvrSYvMIYiD1U+H+KEvjhUaogAi5DbtueLYinA3Qhk8WIfE2Ii7B
OYRoMwNSWDAalOW1i70Gl638qWGyRUkkq0xTrz2a1jbp6ofK49pKDPXPf2r1Wo0UrAIQBPnWHFmM
U2C6V1PBCo0CdIWGp2aykW54Fydy3shuPNW6u61F/gN4/Qcel9+unH8kPP5mInySo8j5o9Me8aOU
dkkhb1Y8RAOGo9mdrtjfnPmUAnezNEi9bb9zsLxtBps/hFSgXkyqhFhtKmJ+XDc8PHNDeB6pexLW
+MiG52KZ8Q4Q+l0M36CWxZcF52LzWi0On2GRnadZXpYourDxOkq2jxPmJiM0Xmepxo05AVqVJa1Y
A6lIAFWSe26iMWhLBBThh6P5NmTkKnV+cwJI/PFDzDDr0133ehBqa5UOHCvWhNgso+7K3A+ehPiz
RA5y0+IILJwJg6U5/4McNzvnxoN2v+CFri1y9HQEAAzQpodlaJ9SJ7ZXxg5Umv5U4SRnN6O/Zly9
Dhp/OpAC2t6DPKxEFUAiU1snc07RXL+wyAJQlv8WE3nXaeLy1XXohDa3Vha03K3pPqlL4O+LhK6W
/paNBgfQaOgwQ/LrC0AcDNVbwjJo8g62rm7+VS2jAFPVPs0IMdRKDDYq3MKtoKpSmmH6disGBOi5
nAIb9tN+qHVI4HR222b0Bqr0c5Hs4FCcO+x+1j4zl4RvEZCE+gPjLV9m81GGzq+phLjX3rQpL/mi
h6+oE3C3OxPzQHXV5XJfuqBcOazuBrKGoBnTX70VJmvcdQOcFZI85esbI9FfGSTvlkWUDJc0yqG6
P84Ng+fUgv2a7MPSTvCtOpcq20r/McvPMI1GWH9zCh00RZAZtCPbv0039DpvklxxsUJLxelmj1is
So0FSM1jn9AoEUoW9EN+c5bhe3aTo5jBFrRjymtyodITx+7GAIPFPbB7LWBp7axeYsGYXnL+As5t
piQ7YamxJE9eTRC4ZhgvPcq6vPGEUXFAcefzznQ+g5cHz1AQeYLF6Fqh4XMsfBjNIzmLCBByMqLf
vaeFySsUOiDmBrmB7Npt6AK5ubJuNqRoTp1lXHn5QTHxHDQQ80cH494nfeb4nR2+5A3CrBzC+5LU
lOnyielsK2jG9NyG7tnt9S8tan6q+CR1UB/NtTfN9yXDpbFkwUjdyEbK5tNYDUaeVbw5anxmf3PX
2R+9RT6khlNB/BUCNLUTU+dumyLzM61+rsP8W3hYafCwxRtHtGDCpmS3CBoecFM1RoFpcaT4tOcF
Og71sa7LF1hhgFZaviNs+V/h4R2GLuON5nTf9tTUW7sCqUloYos9CVM1iZvW5vKvkwTmLn0Plpyk
Kf2iG8dDaSN4Gli1+xV3ywu3dyp6q/6ZXD5VuuxcJynvgRVQgGG62FFzeVEz2L0GIrifdv1qPoT8
x+XdLHob0IH7LTSoF9qmSvI7stPbwhLjtulMQeM9G109h5Zo6XHPBgAdxmj7gNPu6nTptMHZBkPA
mj57W78z1slleS65hK7iB4418wJGPVqoUasaPlz0z6AUT69eIX7RwsEOzi2eoni4cNztp+h16vRD
2lmvZmU827ZcDdm+FvU+byfCCM+FdMgax8be07rHUMqX9A2PBj7CGnlrZLuP/QVRTHdO7oTo27tk
5jOXRLie9lcTLG83wRN0EmbL2YKnEk/elk/qBSb0m8wawTqH2mihF9sJouHYqRP+xyNFE0fPWPau
UR0j8f7nUEZMcoAGk5Jp34Yl/sK62OWpc67y9rswhycQF9bGljHd1dPPzs1vjV6/Axf6dpNXK2Ej
q9LffUcmfZjiyTfq9tovNEeZSQKtzLqYRedtNGZYz85/p2DQ0LHg+BQSVFIDvyoMh3CjIlAHdF2d
HdE8NWxWgCtpQ5B3A6dsUx+Z8t7bsbxWSsNhXrYsSdqk5WzgXRbdgNA/jLp1yWs2O32pANsOvrKw
4Jau/NBkejX66Ddvvk3acnmFz/oj9Iznca6v65gIN+qIU+d5qjh7JnxC276pfHvdaHJI/0grXuTc
FTZZwTqeP18ARPwFVg9SvKPlmzZZ6BCTBlqE/d0nxdsgl5PseTFXNGG7LYYArNJBGbufwtyN+T6c
qieA7NWmLoAyhk65wqGtp2WQR62GwuXmqM2YbN4Q3E9GeUr7Id8LT8GMZLWmLc2vidQC+LN1BWyH
BS/A6FyNJofYUqJ3Mfuyp0EHFFGIWmGGH1oK5DRpQw6yWHcOsiNgan6DPmBt3GkehFhv7xgGn4EB
DDU9JYppzokWQKma6QS1xaJnKA21ibpG7mq2BURFl96i0bgwNo20KSqkMnBOQwGdF+9ht/JORiCF
9P4sQTRmz9E0IUiHghVWuGwx3THUT/UT+KWFVKrDstKYv7Upa4CnAFCgoKdMsb1CZrzADgRF68Cf
gG11sJlEArtPX4DV/IKgyV4xqrfggHl2jQ8sjvR3jtTkTCwfWyaUbealhwnFf7sU8mbXmDi5T2Z+
hWcHKOOhFcN0JBS5B6GRaSIwxaMeVwPbleU6jLI4uIrJwjAYQzDBbtq1Nnx1QWU1tB4wf8kWI9C3
7bBOUha1BquPSszskBc8Wb4X5vtWd9TByE4CO5xfmJzD1qydYIFA16mQotbxVLVzjxR5mcJ1ACom
VqZYQrTJjYO9jlS7k4IKdwavly4tBw6Rh5QWB5g8DZGr/dS6AhXQ+O4UdtFlUYj9c3Wsivk82+oR
gAIF78vWcaGcOOwu9qqzPixz4URqeWbBAvpEYoxNpGI9SBfxIhbeBJqiBrF4mhsEtJ50dZVVPG7Q
FZYqfMRj95jEuEmSVgRyBoCTt599Qj0vH6vVu32rCFvPIXQYWSVb2fBzETSKa7DhAYibQC5MyuFo
0tlmGk7lpQUPa+j4RSJSlXg6mPhdvH3EhLDzNyFBImIVuPJNXF6krvuDR3v84GF0ZifPDdU+m8q5
Z01sbGniGg4up2ZmyMuYl6+hwqHkqDur1Oi0H9sgFx6kl7w50u8KfEmruDqYwLNJim7BkbVbiXeI
D3Wc2wH+tHfNVXbgDeDKCeEjVq79h4v8tbAkO8xWQn1JHzJbDjSM6uv+ZAzUEjqXmNQ2xrOpPuI/
DjwWQqusvhz1vpU70xhwiQzeNadqlW6h9K4nMiULilVYM5ABk3ZAodCG3d0YTGu/T9Wz3gnL5KW0
32sMu2Bji2tc0vdB6Vl0bbk0lTj275qVBIa1khF+X6CBYU4PI59QjOHXLiAlPBmbDq7MtpkfUscY
zp0/tdmLQYQJsFzLZzdW6d5lm7sBQkX0a/3LkrJ6dgxaQMIeYmbowfDqQawSxFG7kr5XLMbREdx7
jgP+Ddz5uLFSg3uQNm63Y8+rrfBSrIsGEmteiIvMM/uzqC4DQE/cSAif+REIGnUrw5l1Y/7ameMP
frQt27epxk9BLSGlexe3bxwfrT3d6aENOxSIaI6JkRfzssd7MD9GKmpPXIupixl5AaXNd9g8Crus
X8TY3JN68s5OD4RN0bmgCWCF2ksG/yjR16Yrk/7Nocb2rGmgDDoifOvgkzWIAKoZfZXw0I0wvked
sjWJYUL17EIVI50SK0Mzeutsln2WAhnfNuppmkkED9ZLmhvvpl099Tp7cy8BNNVEj11TfJtl8i1H
56lwHVbA1mVKu0cVegNNiGonzEntIqO6WZF4qTh6kcIOpKwqKEvc+6gZs2q6MSN3LafS+p0oWey7
82Pbu4VPY6cV8ET5nQkRn+Etp2Snfohi+8OtMZlohTYFM16nssF2V9OeDawUwJ3LmNSusqre5jgm
KpayvMaxa1N6kLrJRp/E+7TmXCOzAeu8pF9uNpqn8lFQJcq+0/ytWRXrarRTrrFOzBzOEofrZUM1
ahBX9DP25kCOoL039fniCOtK3JG8Ai1cuN6jhIPQqj6kQ0RLy+d2N7rRj6w/5k27bE3h/aSA5VMg
J/ez/DlrzYcxEDxlv/A70o59WL9k3Jk3rfkVj9q+FPusW3jXZMW4FSPTR72ehh47HRrCsDLkHemt
IC2TazVw8rvAnQrNJOFTPYOvO7Md+h644ngevDgSqEykegKjaQgI7LCmYC/tRmx4S4QBpoEZQYqL
yrBiVsl2ovtgHDJSm1smkRJ1tcrhk+sgw+iYkellKNYo0gBEimftQFJly0o1ReSBLKHpLT/6/jbl
+g3qRbpp1IiOSHtvlyag/BpKWg3FpbP3Sp/OytW1WTSHMHReLGL0RIvO7eJ+x0Mg6esw/Zg8Ovcu
AJ7FaoBxZDwg4ydiV7CHwqyGQ7By5DG07C/iTdaJ3PlaMUl1Kd//bd3jecigoOqUjeGBb09Z5D3D
mHqbcoxrQJ99FCf6Qu3miwXQ70U4D9I1dwbtyL6XcWZ3EkhbrEIkrzBlS61C5fcODhqLm9RcnLhL
566afc3qA/6vnghSVXGUcd8LETI3cYrklIz1U8v0N1rGoyo6M6AE59lWzqfRLWpTVWG3DU3sZ4Mu
j1l7y0AHPhEEOZatu/gs9/HQe5w/M7sgeBStr0z72wGoGJRh+zpI3KMm3q3MtffsxsNtl1hQeqbi
MQc0v6OQ62c4NySlre45iafPwRrJpfb4l7uJ0hgWbu85aZPg/8F64L/C4PydgvNv/9Uv+P+RkyPN
/24xcMur4Sv7vzYC67/yH/sA8YdlWzY2LGHaFiK/8499gGH/gW2TFiDaKEzT+xOi8499gPcH+jzu
HpZ4+t9BOdL5wxGuoTtwd0xPrDuEfwCCCAXNUVXCFuKbDFroP/73P5WqeKiSskfdJxfG7/73bYAu
pG3q1BdIbJau8SeZ4+/bAHiMqBVtPRAMgUzNOE44KWz20B/se8C8zylP557Lz3hqalC3RS7uWSwD
f3a2cKkhPhu0y+UuEeilypiEc/mcwFg4j2p4p/AkCSp7zbtMi3ugaYNGoajr70GtMLDO/R2jgbtF
VBWElWwuAPz3N8tgwJ8pLJ2GbJMwS588QzUkm9pgBcklamM9Je4R52y1oeCuOu44d9wjBdk4OPgK
1sScpUEWVL09bsvG5CSceR7GiUk6txUXIzHrhyIbbw71aEWj76Est35NuHtjzr5LU3Ixe7/6YrI2
GbtYiDBPeTfaaEbcuhI3u5uX+gB58zULy0dwf69Rx8Y7yWW4FfDbW4wPXMx6dgoGO2tBP8rAr6aF
jCBkLy3GfEhX7VpiQSXpOYqsBjgsY0sxT+Fm0ozb+maaYRXw4H6Tv/gdmRVxqSIg2nEJvfhQVtCw
mFNE3j+hAt3lMfxIEAjOUCA9ui6Mouql7pyj56ifcJ2RgmNjl+e9FcwtLQB1thv0+UHMBP2SkLMr
nd7DJHlq8xqxKIIngrAz9e5TwbJbGvctPZebZMIGoVORhft2CEJjtWHOa6UslQTZkyvVVcj5RZXk
aOrXniQb3oHwOrjVM1ILGp/zkeLR3VpN22+rMELjGMoAkorYwBj4zMIFK2JR3+okOSWmA1AF0wt1
6/IXkol9aVgoGUN8Yz3k7bqZFz+HJkkam0YXt+DKq+xZYhVnurRQ0envg5DOHgb4gr1vG3qSPH6u
YwPTWJQNF/4EPDPzFnQkWIo7BydQo6lna5n7V9n2H4tuci2hyj0ybnmE1rtocp0+wPGS2M3FuvfG
QoiLrwgkpS2kHos7lrsaiQxefj3tXP5MYnCD4wCkkmclfl13aGqlR8FFn+yGaPwZJh5wqIZbU479
Pl55f5qq3ytacufRDfA8bOVIx0ZEC7NvJjg4bBIEHhtnIhGUT1jJHTWkDOEh250CiZLQ1iXRWKlR
gtDskOfPMscUNeqMkG4JZQLw76ebOq4fAq7xlW7ugAVgva2or0mE/RS2RmAg7+0wUghuV9lLMUf1
PinYEU0uKOBe8fVj+tiYUVLsrKLWtoV+tJcxPJVh/gvi1SNVVNo+7uJvl7HiMKbttVxVihmH/7wg
66Ytjlczk+8dRQyEgvi5Nok/MR/xgYhlPlzMegIGQ8rO5pcEOrdXK+FWZWEmDlLGE/ya9UeTihS3
TnPIE5gEZqRWtynUuVznWggxyoknkuHZNzZlfWt5nSKfO/MkuOMDv5CfSRbijqhQkUNvIkhh/5o7
RTRAfCGLgMCoe3iHU36FVdNuTI19QiWcQ45Tfc9RnnFhfGurXvpWu64x32na5d6roEW1OR5moXXc
r+fpEK3gKrv7oRxd+YoA88kTzpcxosQ7McHxJIn3TCYmgwd/HpXGT/Pan55oLOQo+Z72Rm3GfmYO
nGUiz/dujv9k18ucihLKE0xRPhgLHRyDNlzNZVpz43CEWHL1FF+2SLu9fddl8iC9MLs4jh1MZtMw
Nl4aWzF1cIhSBYYOQHVRMZc3VKHeYRZqIsoXcHgh8yk+sg2oZ6pjWOx2fJQSyT6McuIMPEfmu9Ua
nIb3y/KsufcyHIr17PmJkVIEa3Bha7yOygWOkNQlMFQaHPvjfI7D8h7AjT52lt8A1QXtMW4xeD0W
+OiPBe4vkMmSJZzpPmVzEhModbND7XoDPH+sVwxVMDoBYFRlVp8GfrMmatmZrpJQHvqI0h9p07FL
9R6XhatJlB/GjqIEGBc/idOd4URzD4Lb6JPlfI67js90xWWWaXJ4CB+96AlIQ3hY/p27M+lxHMuu
8H/xnganx2HhjURSooaQQjFmbIgYMjjPM3+9P1a3gXShswwX4I0bhUJXVydDQZHv3XfvOd+RWc0x
kDi1ORwkq3lpm8ah+D1NHWG7NDdIQoD7vhnpuS/ZfIdH54p3OvA4DiLDXJA4gT4MPG2vYaUmdAKx
Z70L+aocZATjlvUzE3K9bfCEw0HWkHypl7lNTuoUnJBA6m5DR8cxwCffVUw3EnZVTM1K6kBlPNT8
58Q42S/NElBonlwi2QKDPX5JuIOTOCP8J2qYFjcpk0aLbTeMLlaZ+zRkWo6GOU3ZwPSFXJhrOOFX
Oc/ClUeN6U7Gs1QsBvxOk+wMOarJYeEIXsvxJU6C3q0s3EbWgD0/WsHzvQwSM0yBoaYpDUhr+oj4
/ZvABOQcou1JcDTHOemJo4g/u2wdJZL/02BSKOZMZ5gku1OHehWi5rwpliLbMyh6BCXFqQa9WRGj
80Hly9jWqDJg0PrPIjLxjnX6es5dG9jN+7Jkiyfp8S4NjfewU3A6MhGoumIVP6K2rirwG9CeNkEm
pzvsmqXT4AKAiisxEACpHpgBS8kc3hmtVR+b8YX0Uv1+sZ5Yam34KvysbLAzyhDeVd0QEYfZsNvi
IsAbzONrpKzGLerkXVSwHIBJdOBd5Th0oJnHOdhqm0k7DSf0ySmlmQPEgviRbvlW5+wstS4bLeZ3
MitoZLAI0azYTjHyW72h2ZMabeh0DW6oqgrn41BzcFnz3hj4QAZNVzmGAsAiLIGG5511sGTaI1jw
HpukJfiSgwghHOMm0Il9yALC3YcJ3eOacNeEK/0+LIGkO1mNuDyxv/oJKUBBe4+nJ/7oMvmtHOZ8
0zD4vMZLfYAkT1RkT4nWVp89mJ6tyfwClfX4UYy0J6UZFWrEm4+m7Euuhb3vFWW+5ELw6HZDs9FD
rAILgtMgq+SdnhGDkU0pL9ByFzZgLaRMzfdLWjL4I9YJXkA1ngldiDnGMmoowjup0mmyYrDpnKZs
SA/H91wJdO2gRTdSPo/nKjFfMntu/EVGO5vVcEijVjzOWuFISn+NiuQ9lbipz8juyAjggVxUY9X1
JvtK6d5Mu/kahpZ4P5NW1xCyRMTki4ilVZjvJx8qkV0Ig7uILofU4V3jpV5s2XQEww23UwPUoBrm
UJiPIfMhzm3R+AlIF0mDasL/Et9Ln4CIke5QYD4xKcZBkuOcjVukz7R62NLmrW0T35XG7FGa/a6u
5C5sCwRMmfd11iVbHPKZDaMdUIbbhgyKcS1C7jDvdZTJW6v9aHn93liBBt7h58C+0adHkPg2WS+Z
sd5aYng3icx8MHqr+8dOP0fzZ5WfhbiU2fUj0T+S7N2KXsfmSmLuFr45YeU7DB4FO1JXUdAl9Jxr
wCUlsAdSfNXPKnxmnER+gztmX7Xqj8pFRqxsbwFQKAhEB9Q3oYVfF4H+cpr68ShnPDhJzgXo5aDH
nhrzugZkSFrtlSEcp/TGOAuw1+KXlXbOsgbMwrw3R+FHKRnUyDERozcK9GxX5hopNGAGarzZoM9q
IhEASnY92sMjvrM1YMGVB8sTao2YtXfM5L2bgQQotkMMBsa7aSuHaCOUN23YTcHODD+SnoVLeZMY
kNntvU0MrRpTd5Uflnyu7QFb7aW+jVpFbT9dewyZQ31ZgfaNUTp6gGaWxhHRwQVONsSEmKTxy+ce
rYpBpwLFIWBI0Y1vyuvGhECN9NzTWkxxYnpIoRqMMg1BXb2f0IGu1+0BMH7+RLwCQwCd0NZX6ACb
kbY54N66+pYXJNaTeovt1CMCGwRmtMdSpVPeZEXvcLFjLg17vF2HrFX9olv8eKGooMiLjMWxUFkU
sgI3mAaMdI2Bf2jzQ31TCRq+6t+YyuvBoVWSfFYJs1HsUOOOJmTYnwYaJpGLfIzURmIpjdlRTa8y
3Q57nHCW3idrAV8rK9NTYINSXqs+DQob3kJ7w9/Zuk4YDoM3CMfxjURwSpWMHLv0ENMxbt2pdYGa
bpOTdV+8qrNbDCjNXDu4hPAW0/0cU8gVO/ROqYzt6l1B0iLfIUOxVJAqjFw9Ymqxu4thUyY+3gel
RXhueRLN+oR8vecho4g8D1SfVCudtOP4Qdst3crTrYwu43xmPrGJzccyOeTjqV7VKMUBHH7DAB4T
CKx3Ei9jpucbUsli4zhML0hPaJF51vAkqkeWVhqYERFj+a5G8d3sq8gZ2BkcgtrSQxYFa6kI/RC+
PcLsIj31LSc9p4BetKBlPRAwnrROqO4atukWpfBXGAM2/5nktCHZDF2+MqJ9IulCpopE1yn14xv1
I1CEfNmiZw4XZoJAgW6LuqmEO1kjO8epOdXv6sGiJfiQXYcLKofmBwtrjPGKDbdD/b6doFXw2s7b
wDoa8J7FHkABpiaJA4nKCIEwsk1aYjch78RjuY4Ml5hNeCOAHe77iql4t2HOTYrnZJ/Neo8lzSSN
ELptcWwXUpwcTE1zQiCaC9JRBIcEwy9P0qjsAuUg44TROb/UUGfqz7H8Sn5UlzLeF8yrIPZemVDp
T0LdasUj74grNcz/XaHTQztnM4vOyRyJinuQYeHxw0KZ0YN64LGq249U2Y2jw7ysYsdm7bDu4+wB
xAUpzt8AhJp5/VRL+5rpGHrUA08dViWd7PBg2afZg6rsMpX26qa7GpibGMC/IWJKa85GHs8fr2jU
vfKcgb8BzjB5eKFApej5MSiueRFvVlIen6Y4gkszEUXnDqObuN4m00N+h4CcEPk5faCT2AZXRErM
ZbDDhcoOKUTOX8VOaxz7Ij6RC6bGxjowJWXIHOAHAqcOvgTVEiwK11QcY2CWcLPWv7PA/wgDVxYw
wZHKbMv3IDxDLbRyt5R9q7tJn2nu2PmPtNlQ/DHVIvxGuzIFDZ/DaNt8QkOocYXxgJnw8BCYgGJf
M47WHAloeBYuosMMPwOSVP/Oew5bz5rcqD1oxYXQhAUtGwbkGJc/hDu30LbpckbjbVoX1J60/k11
W3x2+c0SB+xranRplNM8OHVxbUKnYqwrNqg6qldaJ/E3a0f5jHYjbDzUM4rCQQabh89shA+IykJq
HZrNPcsL337sh+0JyUeHGO99VnfIyjCy2VbCTIBVtb0X9i7tMFZ7sY1FK/coMmzhEvFX3vGr8d3i
1pCYYqhObXjjRF1yMvrTWO7K6miQqkIIecLYDto9A9t2Q1uapBeZ/DAiNEwCg70623XaNefXhtpR
YOCkRvPyd764tDoy7ifVbTO66S2cHN4j8IvFsFsIh6A8WjxDwhyzCyX4iQlxEnczCTKDdIYaKGcc
Qx2z3UcsFoS/qAeU5AzR5+bZJt6ENkt3UpUzqrEUZqNr4wyKEPEfR+mmsFZH8Y3npwZu3ZNbz4zv
D5bkM04oy3TAPeCisfz2ueNeAvFJT7oKZ2fbRbu2IMiHSd4m6E/sECvKstum8pY2T2If4P83P2Tj
Ln2rNS+bn9PMLan/0u2401hREMnIjiQ/5LUXlLuebWV2F9rrDQ09CT/xxnxhbtGQQ2iwlm1GDmuB
I/Zae+SfUFpFlwF0ROHRWWvZY+I1WdzLS/CB6DXxJrqp7jBJJtGVxkmm73k1ZvVYC4fwB9YM5o2Y
CFnXxjf126B4WgfCcDDOOYHtF7ClDU0tSt6tIm15pagkYG5xThCcbE0vt7+62cmSB0aUNnYwPCbk
RiNRxZj9kppUuDD3ccdoewVUnLWZGSw6Jjl66HFhRJCZJ13wq1AVtYrPzj1DJTG+YKQmZLK1Hrc3
R7xibTx23eg+ia6NTCbmLtd2IwIOsudYeGf8DlfoLIgOlI1u3KFvsCHa1i5hkvzS9g59cim91Itb
BRC89+Z0XCBIhsdE/x5aIDqHfB0Xe4TOtcp9Ebmlck+FTrGLI/Ez1ne8ZkggthKC0cINcqcNHth7
WvbljjGMwxmc3k3k4I0xuwNpKaCA2XyR7sbmkYz3cXiv0cmBdiT+MTm1L0l6Khf+vTcg+7EuoBPl
ezIfeAmZT/uFD5qnLO/WY6WxnIXBSH1HHTCQ9KntJOksK77UH5qZ5XOnJU8zi/fMkXk7ffIqVnAr
SpsMEs9I7iRcsZU7vRjWEZyP8si9mBofo6uZPCnoFVtPldZfiLF2OHyUObE6Ho8Auq0+3bNaM1EN
tccy9QP6W+vcawdJkh2b3XvEcCp5cXjGScVIjIBVfqW+8SZrR0FT8iMaB5QdQq4o8QS4xfyMQYoG
Cvb7ZdcJXwCWUkiPxrDttDRy9Cel3X7Q8tMWzv3b7JM9V7a3OPX5Ell68KMq9L8QTp0ywC6ENXu8
N2y0vCFUCIryqRn2thjvwvlcqTeqWKZeD1J4Evw3ehHkQRegsBJMaS9kCH80FofN7XCJxsmtaf11
dLkjhN4Y9sXFsE6Youo3OXxYZYlIhWr4op7SPkT88PSyaE+quAPOlLJ40Tl1Z+1AEgTtGMq1T6U+
T+aeLEjKK2qTjHwMSulxz4sDQrpiH/iJHNmqf65GR8Xvz5Wnv1GeSLxkUBz7E19vcCCIpBGAs49a
tw+1c8HhUfV16S7nVE5TszqW+iHSIWrTz6GlFZ5gzync5cxNlAepcmhs1iWTuJ2YXwZqo+4wSyhf
PRrs+LFq+lhob4TLHTXt/cQxMmCpX0soeHIbFry8YpLp6HTgEPa6Uf4WdTh5OP1sNQI6Jnj1G2zi
GATxQSgbRQEYfdZqB5Afz/HgjaizMDeDgyTpL92ju4qfdflMQUIdq+au2b5S2fL/4sPkN3boBl8z
lGj8yUh5GO1KNLPW77uCWMefYN5/pz7r9GBPg5OOBI7tm0+KzkmZv+u4r6gg9Y+Cd2ZUDpSONm2z
jJ740soXWWt6B+OioqObRboMpcMT2SPxGTzjVnuL3+eZ+8N3dwv8/qYXTlw443P0ysUWwlNdHg/j
3awcKkE5hSixmZ/kZxrP5NUf6dGxJybBpb4zP4kNym8Bcl66n8Ih0S5z5ics3B1L7R0lI4eMclcB
amIDWcNCIKM0DAbMiZPgTWENWRQk16mNgCLzTYJXStQPeVm7ll76KZVCELe+hsUWLRhAv00GLgTM
rcsdizCe9va9Rr+rUDrgGG12LrAoC/mqJq1PFD1qggHT4toXbhe/EoYrSdB36a3jfPdbjsD2xjjb
wAdetfEhWPx02fLlEdR1myZP+cpeC9Krclc9Y2yIn2flsCAARSBo7VSq2gr9+rpiwFWiwOcYrhJQ
+5rEt+RHgBqaGp1KmGIWraQGcYZDzYY7gieagFYRZb5GJGPPuxhwMlF9rXWs1EFXEWXbQsPx6k3N
ZahxgGGbW7PDAtRCzlxdRxTpiUoqJaaAZIAL/VLSbxSLujfVb7KxdqoeHyeB9q5/wknhPWvaJ1xo
njUWvbu4WPajpOxnlJ2RQrq1O+oXa74t8S6Sgvul/QGTMpSx5Hos71NwkWikDDT9kFwV31ZOH4ru
Vd1JB2SihCyTB2mC2xbMMsIs9zHBYhkiTquVhlNtNXdBxDsLvTFEhI+stbbcfvqRyBhGNqQzzcpH
b9/hCXisF4LHOKsGMmXkpSGvgkLDcGcK1VhT7uUhuteMlRgWOw/xXVCR2WClh75eHieU0Oi8j2I5
2jGE1HLw+zkh2A25ZYOPVcAUnZqblm1hIvmCxXqC3DGgV6S1kdO65ODvlXfIKBW+n+kmd6npT7Zj
m2bnd7M/tmjZpgKuWU1FKQraOk2aVq4GvXEjq/13gB3VA4cKxLDzsjq4kTf+jI+UbUBIrzD5QLpg
5ZxtspFCim3K7sZgvsC0gzzPgMRMaAI9OttBIOw3fNVgDhsSjVktY3qqdSqaUSVkGaJotRvj5Fut
NNOzK+nd+MKTD9FBBYK5xhwryDOIt/iqrPw4NP217Ns9kchP3QylbibJdVsATNbZ1NNCPiZIKpfV
SYnqleXmLesYzbAWUsWqlV/Tv6TNv5Y/Rn4sp40iaU9JXKn7JVoknvuBUFEpc2nwiSMgIcPV5jW1
YK6Y8cQ/B5GyaIrkKTUy4eKDYS8hQFhX8wcDsFsofTdJ/WQSNRBppHP3565/FRpeblSzc7loiEZp
5wwIiHvbvCplq9zpqryjTjQ2YVRIXp+aLerEBO5pyLS1K+xDlRs0FwPi5GUDKrMOMoyjKMt8XVJE
pdgrxGBkbh1dg6GDXDPEQHGDNtnmNrWwzW5tTcVeTT/HnGw7gzvBkKz/jsqvCGjafRshxtYKg4Gu
RXukTQHIUzF18SrUxSytiHS/1OZP8HZANwDWdtjDmJeO0HtrQuIUSdli0Mq2+DlKAtWsp6Sig1oX
ZLNFlEi6SQWr2I2+k0W8C3VHbuybOdo+Q4SZs3XuD7ppUHVFL3YEyWVieLRGcAMI6Zp81dUdejV5
UYhwAZ0FkSzJ8cWhE4SbkUPNj3X5UbRkuWi9IC5YAx1n/6iIvsw7ODWEi2lbF13yCU40SmkGc1hb
aIEWybjVA+1NScXPrFijZWi7M7TB1hFj7qvtcGC2W/J6qf2+roZ7Tcf3hUWaZi5DV0mQkLzWa5r6
IZBL5qt+pp+p71Y1jYF8AmES/ewiShYGAUlwGOhVWy3i7yh9VrTyiaBBd8Rys6GXPkFPXVDZRT1H
uYAGa0nYXlu2z1aKPaIs2TFollZdHh1q6HI8tDzOo/U8WpwW8IXRSuvFD/LA/UCTP2QSFNHAcqws
JZ/shhWPDJuLAY9XQN0AH5wQlWMoT+HVkDISIcnBTpSBmYFKxzZCqr6RE/lowToimnypPHzK4BYC
esP5/EXEQsJmCl7eApuWKgQKQR74SjOl8MypzhGngrEd5spryoyaoKdHUFgSFqwM3+LYWNSLAScZ
5dW0hIXgHiQwGjbigE9536lOi7nEG8fpJNbf3ZyatyUPXLMBjK0ifCPyb9mmQ/5s9uJhyjUvtNns
SyRQ6ogfskcES/SjehdY83dPwv1kQ+6YgKtSuRWIpcyJsQI3CyM4GwbiBBYUI+qgsC75Wys9qWW6
Z5H7NuLGVyL8WXIJoKG2WdmVgRNYmGlMG4jJnMNHgPbWrkku0BQGhuUGCcULM/QWiR+CNtwQVMnZ
OFytbL5MA02mFHTGyMYNwd/aa/dKnGH8My5ZZke7YKZFE8x8pKEBhWMnvgG89NgpMzHQ8W4UOZ59
eoBiCGmlzOmd2U7fusnO0SFRbfv2JhbIsqbZOrMS1x6MqFcjplHASD+YjWdkpTr5I5R8lPrI9Hg7
Gehv0pFWE2/hxgC640Qq3WLTtDytvwbZ6tCP1j6QGR/1dYqZz/NLoEtXqc5fAzJenWYBiyaXVNb2
uQzkgHqsbZyBzN2NgUaernl8KqyU/g5uky6FXTasSY15RWERNZvAqVOPmadnYMzZRCJ6hTrCqq0A
a5er5gntNwAiUDhT+oANiuzhmMau1mOr1ITFqorsOqnZA1VjvCyBQTt2LJ6Rzle4xorntixpC9Km
IZfJS8BzaroRuuNM48hU5BWVxlFJiTVHL+m8iwR34sKxGbG4E0fqg2RLbx3FK0g5xLCUA7FG/JKF
pTPVn3FDX0ZN+RF1/bsw80Mit3sBRBnrhTtgPAQLCaxaZlKrvTSCDnATgUWqBXC1yUoQDv/QzIZd
aCre+pSmJJKNw5i016agQ4Ui1gET+wQd6esdxs2bAmovCpQfRYTyFcMh22yVvkwpR/6iShH1AoUm
qm+ThbSn5JTDNoCDnTyj34UzNWu2o9RY6FBBgfPPTmPcvbKFAFfXyo98sJ9CEPuHvjkjtM74PnF2
BZBBSLdZhbAitBi+Rz6Eemtj55ig7aGAHhWbrj2/9SrxOEKjiStEs+9HQNXCyi/9IjmYc1J/MuyP
osvEnuFtGU9E6YzN5xyMHSv3wBk6eWAOeQ+G5RO3NSnNGf29WqWxC01xs6zK+EJbPvNowOAAtziP
st5X9PC5wcznK0NAN0gvJCdJp7sqWZptPlwwtSbOyhuhR8weMFviZIvqcxoDv1ntJmpNHysPhzsz
hx73h8JbjxqfHDi6pk19VYruuqjEyqv8UKGtGuCS007fBybPLzYN3ARmCTeTc1LeWBw+FoEiwiTe
IogwfOaRRR4nahfer1m/1ip2vSw33oJCuh8wm3ZN9RKGy08kFSoDFgYW6KosUm3nOq2BbTbTFpcd
UxuUP1nH1KPOHlDP0CJJETSRNPCeT7qO32mkrTd7jSghJHUcNxi6nwjl+RpFgAqB3wTbkMk4UI6X
1DEUgRXSHCtaXVqyzwV2EfAqj3bIWKqr1I8xQlBu9sV7jbjIbWH3bFDxAudvOTK19HLbPGCEzuo2
BbHhVmAxGJ8Uz5kpa3tVNI96PYQerI27JS7ZJ+tPuUiR8i7UCmgGX3SA5lFiMCpRElDdStcf89w+
kVHBq1M0Ei7aYkT1IJt/nF0LObadZDHHbRCxJUrBU28dy9D6DsLsRrw4YBQL0QkZJoQGkwi30r1N
HVQRKM6t0nQLdhxzp9Npzhi8aCJ8y4qvHEBmNuV+WD9FYKN9qa4nV80qlIHSs5nSs5TVYmGrZdtu
BLwt1DQgA3L2r6TdYSNnw5n2pQ0Eeoxi4nFHbBZdwXAOUlC4yz50OJXOGJOZEccSQN3WUWXt3eLc
q0oEK08L766Wrjqp0BoZoYxeOBbV1o5ebaXGWDeFX5WGrdkIMWzLIUblgmafJHGoOQkLNhy+RIPS
yL4GVn817RD2W/2qz5mCa2DgZKkHL1Zl3NUQatnGa3NjP1kF7VZAmh/i3u5X+EHcPhPMIDE+vFjm
TI909dtOuAkNOfGSZa8JwRM5dT9SHdm9HJh7DfwnpzcFopuoQd7Qb9Kap2FqT01Z/Ehj8zIa0Qlp
0lctdS6Z42VWHAE4Fttap1MSiuG5gx3goT4AJFe/ahbV5JKqZEDgthADeh6GpjXtW/RnYH2jwHTF
wNYtJSH5yJArQ90MUUKBezW5XS2vHu4BDKy6di6LNcNOplUghoT3HeZIFf0Yl1clGSq3DRB7Velz
VBxLNb8PZ9LfQ1Mw/+/klqJX82uxbvGlnHnwaQkrTRkHxwahz1SuaYFfRQ1tWpxQW/DYntKJ/BCl
4vCcxPrbZGCwjInJkaPqWJQ4ggdNIZ0inXdyrz3080Dcj2Fu2pxefx/XD/PUPlW5eYhUjmydzrCI
LCRPdzMN2IRFNrmrS9WLhdhfRVrFA5EvrCPkw4ey4VdW70Dzo+qorSNhkAQDkC4klTSDqokT9Dhy
mABorhqTttNAUA8J4UJDa7NXEdGUS4xhhDYfBqlvTtaYEfdoSoGz6MY+VxDIdOwMTttMn11tBjtk
wIDpA5spTU4AiggHjmWdTW6Gufw08rY4BKbwiTmU9lKTvS9DZTsaVLpUCnzZGOBXKyAL8E02aPO4
13WDv1uPRHOcJ4nU4SY49UNUXwwDFEOHtYs2RNQfNwFCQ85ncAjkCRORbJrHtCtuern4QmorVwcB
LksjdNYxW8/h51ZZ6LCGwzvCwwo8ajztox77sDYS79QaZeVxrPUKXAGnMKJBh8LgqvdJcR7p0ll2
fpfGcnuwYUwcZhg1FVQQwt5GoJtReIA+bG8t45Og0vCQjc0I69Q6gpUdnUjgfhMzbmSIcA82kfHe
hJkXTQ9e8Eqbtihv2/2g1fY2nHQs7z2NNlVPMwCfnLXAKMgHJGl9RvxV74T6BBmMBLVsb1iDO5S4
gTC/s2FW+s3QZ/DJBVyHfNDw6xXSWSNy2LNs2hIZPEo6+Swoliz2soaus1SRTUF2yJATq25pm5dA
Y8LPIBzv6jhfqvX5rlmWmpJ0Mtbr2m0HSkU5SDhsqdrujx9RTHbjiZhxJIdHzcvTk6SRH6MkcLiS
VIHw3RbTLmuVt7FS07uqrb+7YLoh0ITIPLItJSIfPKVKTWpeSGPzwhxLqbOYt5LFSjWUno4T4CSD
JrIlE9Ast7M/5zgJZtn2sSX6rJX10ehtJ+xnkmcstIeVCTU2g/S2NwbrvQ5gBQ9TEnhxhRZwDFvC
ImKxXRT4JtYyDthehz0MT84nUk5HcKzPKLOx2std6WtD+m7ltG9hUIeu3KMwlWBmyOMM+j24C8XC
KBLwpEcEFioMHIF6xKpn5pE/JmPml+t5jIgVyZnJUWG08iZNCB/mMSnQJ87UI2qg7HMM1eWI/S9t
5dIhlnQCp11A6YZ9u2r84NVNjNGMWDcfBe2D3ARNY4IIb/t4RwLRzugl493QaEcUqv6uIUfIGzRj
LWzei1Ul+REQb8ctAlOgpPpxyFoUa1rP/Jr2UpbPTJFtilKTFu/AFfYE35TOuGLuQMI9zpM8PMTF
tEenT9WaIXnhPf42Z6bnrfmtokgnZmYv54RtaUn3YUj2CwBd5laqBa0cKtxQa58jMtoU8m2ly+ZR
TCHYjFBHVh3jFzPQF9Qlll9rfGwKnHMIsC49IgF5tbKZ3fja1ORDqGaMk02HCoO1EeNTBTmLaTze
ndMQpDPsTcZ5urZ8G1YBDa+bUvqNFE5lX35HAUfEmUXPC1tfj6UXvdUTaumcpFhCx5aOz1uber4N
VPT/A47frhlDP64OGrU/GajlgYzLhWYBDbF4otNQ6IeqYpiXjWG9jyndI8McYL8gPFuW8ZIQtc5h
qflsI/7dYGv0OZKJAj8CAgIobj3IyKQAFDr8MmbaMi2QsFUPtkSnOYS3vZMC88gBudks2tHU49mz
83zadzYTkmRSOB8pEbMdXMFAo5nyAjxmhI5UuEuRbzC1JixwuFjhxAiFwWpD+mxsB/Q2Cvj2K06k
DbJ9jy9bJkiTZKLSySQmBCQOXaHnruZS8WLQq0AiY+ytOXWUiJ3bYC4WdG2wj413Ia83raxw/4TB
CXfdTyOWM791RxgHfPyZw0rQXuwxmC/ZLgemGsj5DluazjgPRo9B8xDhimrCL4hUmv0W4pcg7U9Z
XXt1rwEzRDEpjUG9r6XKDy1Yb7oENnBEepYWaLpbI/I7Wnsm48HF6uu9qGU6tXK2uEZuqRtCG4E8
czwB9AZ7NWzQoBBxBT6nqN2uXshDQQATGNNyKMKffRvmz2xmO6WeLNj1xqo9JOBMcE5Vs1LsScuj
2VhwKk0Mntk1vl6ZHot4CQHVDfdcGpWwArRUktoX9v3wsadLjjt1Zmcu7JCYY4gnW0juzC0mZqMW
8E9mGXJxlGXcyhXgD6S+MdyUoXiYSg8bQnE1K4mnHYGnZPavdgPnO0rDyB10pnh1IA0bRW9foCrp
CCehySlyRbxJQgZGMtIvCBodhX+FBA7jALUhLGyGCVtJD2mnIyEZNAJUTANFVyO9Rz2PqTxUwSbT
9CeWg7laQPkrsubWKsUkcWEoCZSdwLiGXIRdIogpHETDgxHHvTOY4y2JQpiPpnyrag7qXTwdpard
IRtH3JpNLVklgCewC+1J3IJyAucbq9utMQOd9iPiVTFPL2auzDtGB/KTNMjGWY+4YXHcLDsDAPBp
YQqwxDl2DwkxcJYvrY99DdmFjekF/Xfg/R+4wP5fJabbxP/+HhF3xQbWdu//PWR9/SM/39vuP/7N
NP/d0mC/0eGTOdz9knVsyP9umZTahmWSf/xPDxgpx9RoJBiz3hlgOAUguX/GpcOY4wKqbQn+hIpz
y/jfuMAIUv7FAiapis4ZXbblP0Ub95mSkxJe6W6u0eIWdBm3amtK/3hIfusx+9dXt2w+/a/GsmKp
FE3vZyRYIzu2xrC3kje/3N1/YV/j3vyLD27ZK+HuV4JdqKrJmHLpVD7rwTMoik1e7P/62r/72Ktf
7pdrC01qk05WdU5jHOI7WgSj+B8+9u8u/Sfwnj30cQFglfvdos0vwlvXDv/ANv72Zv/ujqz/+y+f
mkZhq481qcNWX7rAzHGB1Rz3M+3x792V9Vf65fodx5IkK8jQElLh9eyTFQ3sv3dpjJO/XtqKiTcI
jJrnRBf7AshrkVp/89Jrtvcvn1prqKCNEp40uBls22Rzspv+9af+3Q1X/vulpSqfsj5GQJkHL2N2
1MVnZbt/79J/ei3Jh5sbTS6RnOmhExqrOe8JLN/2r6++fmP/MIj6X//xb//10lvWn17LKhpDY6LV
6tpdW2I6SutAdhqiDl7/+vq/uTF/0Cd/uecCSSOYnBpOVCpK+i561ePjMSpg/TJpm8bf/DX+9JoO
JueyGs+SG4fjXaCbxEP+E4H623fpd3foT69pH/VFO1kBkypFni9BOdBFgSV5/uv7Y4r1Ov/qG/jT
uyppolDlpBVuaSEo5igA65wI5ybbR7NZ17u4T0vt0Ay0FnCcFAqhgyJkIj3Z1TAdCgmY1yOQghmX
TN82xb0pY1t7n2w1G/xK1zG5Ru04xcex75viQc/j3jq1Fpag0zIHjUEsIWfvax5V9vTMUTy2Dlqq
CoUWUju15oJuLsER0SSyap+nclAqVKal0nWOoWPOQ/7eInGRlaTT9vJkS9YjU6kOwJVUprGOBaoh
qWxWyG3xYj2NWp/RWPAeV9P4c7InZjk14QnFtUjlNv7RSkmiPkxMPnBQWVKu2g+tPi0iBx5nq/Fb
G4e2zdmzg4YGt2FplA0GDdm+YLZdzGM4BgNdv0rYtsD8hgXtOZdNdfma8SpW16LqBpNgdSg9gRpP
2gO3zrB8M6DvgBK9mUuiQ9ssGB0CVDvlJ5aowSRKUaKn2Lu53Kjyrcj7abiExmCuw1olt9By9Dn3
y9dSgaJy4Lgmn0JNb5QrcJIouVPIX9bJGZxl42DrCbIIvEml3uJ7IPOGgaEaxsQdQXWSQu0FiFML
CY5qU4BjtCLSo7wuXPrws6zVuR5dmbM9k0erL6r4iVNN1oGyHMIUr6hNIkOu0J02euU5JLVUBpje
2zxetOraxXZVowuaa2uQS4Y+N1hUqtUSr6AymgX+pSwYAEhME8YlbTGZvcWGXV96iuWQdtaC3h7T
F5U9ya/FKbcbMRwNe8l0T1+GdNr20n9Sd169kSPptv1FbJDBoAMuzkMqvVIp7/qFkFQlehf0/PVn
sWYwXZWlI+F04wL3DjCY6emppslgmO/be22YBcjUmgR0gkiBfnZ675/1UYd+hQQ+PLc6UA8SolOv
uyPoPFEUVSfInKXWwY4v9ZimGiATmm9GNFBi9Xob9kQy1LPbpqvhD5Z2R3WnHjKOq3qPbGCZm2Ml
LshVjImxzCZKIXXkj0/SDw2IY1XeFHRpCcDCUWARzxe5naavcHk1E6Rs5ftbd4ho1yWyU1R5e6uM
b5ijBnU/GLxwWtST5mxqTOu0b+JMqJ2JhXa8lGZLIE/V+a61lG6dc4AnHj06+IUcrumKONWqwxBJ
X9gvYEAQVCxxkEeVPht9J40MFmyRzWDW/LpieJGFwhGGd7emhjm0ctqILkqyM8KZabH3QTG4u9hX
nXvbtZTDFg0IPSpktVA2Loext7eYNC1ryXBBcGcXIRhJVzMseSYNM/peTlTHlDC61yB3q5tpSCZK
5nA48ksvB1WwzwsCM+DoAQpZpJaLxJBiuPagj55wHzHxJsYyzqtev25zLTj6xEQZy9Dwi/GShAA9
umo7yN/3oQrc4K52Irj6tdSI0kQogyBAtnrf0S6dOGXaCXIZRAjK9uiOktDooBrqYIW1dc/QxpSi
ce92WyZQaM0JyF8UqOSmgBUOe9UCE/JsBwZ+Q8+LcM3IOKX5rmse4nZgeFLe+F6rNGS8iUXZVTcG
jI45dcNFW1oyvogzKeSfvUvTOO+NrjivDeFlqCGxYj3mQwEzhnw0r9yD/lH9Gi5rXOyZ9KbyhVwZ
392Nfsqex/QTDodOAuoX24AZUPlm6NV7GcVon+ga1U1AxpKvo+CJMmf0WJSmvL9LU1bcb/xGnXcI
+FJCgGlGri5jSAw12sncNZZJWcLQo+2OSzROxza50zH6d5u0suf8lkBgSnA4pIqdAaiqOS/scJzp
MmCATZolLgsK/ss0q4mSq/xZqG+0VMPMtEutb2WkSqK4wW91xDhTjlmZkI7SQ+H7dfKNEVY6B1iI
RntpVm4RUhWPnOIGCy45uWaNL3mrrJyuQwMEzH7AKZnVZ4lZU+PSsgFYnaK5c98EdNRxwApiDAla
KPsVcPsEhHFuBE9wGhxs21Ve5SsvEISQdKxG0baBq/pOTz8P1xXtEJtobML41gR2Ddk6U54BF7Lt
ZW9h7Iot37kMTVKnDq5taVdTxOy7pKKNwozRQgM5caizL13SBKKLpK1xmaXQL50LaxzjamtY3P91
D1gsurUJK77XeHK65ATOGBtslGl2NM2oRzGJRAosfwEwbOW1rpfsjcmT1aPqMReiAy3BaFkeFsW9
rqbUX5f9RGaWIaZGXOPmnVx2DS6e+IA1lIR32YTDGn86gNc8tTv0uZaNOcjXPcMBT0f693GQxWyD
DEKk6Y0ZGsXGjxqX/apTBhSWxzYbKZMRbaHdJoo2EvrHtu1vBV5wdeaydUbszp1Xm6oA+w0pTMdI
5JQCmQ0YrXHHL5PASgwyOAC2Gnx3RUHMQZdR0M3Hot4qsP+VXtz5Sd3gHsXkV8l9Xltpu6wl5FSC
rYYA0THTNYrmcUJ6S9jwzlVUvjGiDrh4yB2by0WA7JPdxAgkjgPOBzNSA7UXrVqpjLXSTCKdA7vU
jkM3GchYk4Gcml52NXirJiwLeOMpAiwqYG61jnPH0y+8puvbJVL6odoUcLNgManAcHZubZo643Aw
yrswbp301qpGWkNhi5oDMntXbEGKShRNvutvIp3s75XWtxNN8lE0VOpRm2CstBSmCQLtRspqSXzl
CVBvOtZ57IHgm5vHpI2IvTPiAk1PnIXU20hUKvNVHXaRcwWOQJkXDRGh3b5jRcap3Hosl2XnlsOu
FAJQgTCbMnwdnSmaw1n7uOJHbpKx2dpN7mIHHoiC6V6ZNorsEIxI5xbwORA0xq4ePA+Yezvsg+1o
HgmnQpdLllZIXcuxJ3Xu2W5qn0mz72lZiI6+M3mWzrBhy9ihTHHS0CXNMQg1ApT4R4rvpYd1fduV
LB/byJPFsFJaWaJh8cPeWVWTmU2YNLNR7gcnceXBtmnNkEoXduKcNQ3Bcus6bbduPcuVy1qX+es0
Wq1OwlfYxGuTHjeBnpTZrHXpj75H0N6YNQeTxk9AO0dHX+H6MY6k3CzT6JimkVd+16UlE/IjPdk8
FyLHvsB0WJ1J2Q7TRZboaXUDiJKTil3oZbsytVxuNHjcjxrm3U3oDoTItMQJDQgaAlUjVgFgvNa6
jMR3JHxavVeOLu6KxlDOHevLENxMZdP2xFAgirjL88AOjoaWKZhYiawu/dgemr0hbGRoHXBA+7ZF
hzYcx7IpxCNDvAkfybwNxGVf25lxLiqbNiKw/+gSPD3Rt2gmZLaYStW+0QRHgKbRiSD/RuSdvwsm
Kbp7sA9C4VqzY4RvTWKFF8gzfEVRO0eFLCHaD8u6k/HIwaMdmmtRRXX2Z8r0jMWH7826MitEqFet
GkhH1MNM917TQQ75nQ99AUNTUkGPWRPdnLTbdmzCFkTJYEJi6BS94mfo/1lx5ahGRisVF1X35teT
7X0TvYxC/MAiiBuEc6RMkqMmIQZMh0wEDTz9SkVj+2b1HUwEnUTW+ky3+MJwjYIwJwzPrJEB3lYk
3kHnzHPHykktDn2lbgxK4YjAWqVCSvSG7ziJza68QyUHTYEOLE/cy3irpa2YjtJGxXs2djQn+Px6
vcGO7VsubEvwx2eB3VrYYmCdx/WwVI55FXX5DNNssiZ6cHwqRuWy623mmwqiFgbzMsmsbwDPh/Z9
8ilWI4DNZbdtkwR18RhMeUdjW7aZcWOVwzQ+0grL1N2Ykpq41Pw8ZOulBZSBJxp3q3AcFA/eK5wB
ZlfKHJFL1k36gchm0KBDWNW0kAnpqnYorB33KraGKl9Ouo3jyZxa07v0SNVt1rlHRZ4+eIeJLizr
qXrqsHYL2ih+tS8B4DYbFWWCeLESaigtmKQrRqSVGaoPSvL+kzHa4IRNS6+/67DGZ+zChF588gus
cOOo0Z7kLEkOPGb2KbuAAjXbFg2BzUcyaxJwRNJihCMNjChZdHSxwxatqWXwLlMnVispUUwtjTxq
MPPCY6QhQq0S9TMxKek1oKgewXffFqFZLdgE5+YtwHDsUokHEpjeVQXdB6g5UtzUdwoXp4xB45z8
lEB7hQ2qUcLra6mWUWSqFMRkq2d7oMouTOlhBOIhRAk2084s3KfQHjKQKDIjKKwYB8iKTa5528mK
7G9+0kixrY06ieKVCkTi3pbeWOYY+xTbllC6Rr2eVVbqnnq6XgBX1UnxRskjGhzMnkQx3dGHxWwb
JH50lUXFGFwIYYg/9dIZ0P6WiWHuhzjpGSk+ZGpSYgjjqc/YKJCNDKE5Q5YbKMIdRFcBBchK9cRk
7UDCmql4RE9MmwStXzw3V7FFOgOJrHuXbFfrJpXwbELyNivWn8gPmmkZFXNeEyR5On9hlZnpK33V
PnkhFZXdzkY1tonWyWScLu3UwD5JyreDEtEjVpMOeRp6+3R07R7RgebLl6AUjb4tOgCAq0TQsaA3
orNfdDk1ehey4lQsan8ivbuJDZ/xkHvYIvWeuzKa8YkPmNOvjLLapxuq+8+yVC9xRX6zrtu1uYWJ
xWVLwn/FGpKBaS+daegeJKpcoPXovKO1owT+EFnoID6MockPcshQUDl149DDVjrZ16Uw2grUa6jn
N71h4oaKmE+Arw7MK/iZEMq/ByrFC9V07hRQ6/RwnSOqssUuHIZSHjhLhg5Tbdq+mq5FP5DNPv4R
oxVzpFHlQsei3MUnU4scxlFq0keiu8nAXfSF7fprB2kxmOVaqyC+697s/vZC9X+Fnvc/9U3+XwTk
edSwPmuLpC/tr3k5/P//1ROhBwDQzjD5TwdKnuBv/CssZ/4bBP85iEsNj8FoUxf+d2PE/YMYHEv3
bNB58PT4Y/9pjEDUc20J3cJBLkTKjv2/aoz8WqFzvLkzYuhYcGzhSMMyToq8SkDSahujP0AZ3ppR
d1aXwYVZkGVLDeanN/JBK8OYy9x/VQN/v9ZJrZoiEPQUC0CmxT6r1I3bHKtHTUBX5vU7UZFt160c
EAqluGB15oiXXLEXWn1+F+LDJwYX7NEPAsPq8nP8XDGX2shefXBGLKq4kQU+OoRe9YTPXqYc3rTL
ziREgmxvClvnNt+8PQNqBjgC+AycdIMXVhIPFpQc8gjmRapL7Ody0MpLVB/nmlve/GC2WMP55zdu
zDf22+sz52Gk29KV1vx6fyo755Nh0H03xwPr5EGCypPWbMj2Nv47wQw3RKMh8kfXCV+JcsShBWPI
sYimvrP+/E7m+vlvN2KZjmQFcVykf7/eiDIKF13ANB4qkCcxEgbkGRSLGm6pqR8YQMSzffXw8z/z
12tahsksZ5muaTiuOVeyf3p4s4LJpVuuOtRZsJYQzewgWfYjNApTbgwHwAnV3TLoz5RUXzzuCT6S
T+TXS58MGKbUnIOurw5G9wj1PozTVdch7eHihfqq2C/mj+CzB52H708P2ta6E9PeV7gcUJT00bkO
zUWY3kpWJMUY7YVPJ7+CJxZBBRlMnzRvcwvn/wwx8y4Z4mMMWyb1tVXP1i3og/NEs47Q4zYTZ6jP
x4E5Tw6n9yotT6cUzA/j2CcdCleXA7n1tTqEAzJLUW/gCG1m70DrPWqWB6UpWBCGCg1B3reGfTRC
2NnNtB0mdq1WcmwRRysXXry/LnQOfQo0o+LzQqNVNmonJd5FZ8LEiz6Zis6DrTiuQjdPu7ewm7yv
5qffPzDL+PlxTnquVpzklBQadTAB5A2S2lV03+s4BZJsLatsAzd6a3mUOBHAh4a8rUFxUpHfVg1I
Ff79+dudr/bby3VsofOZScvWT15uYQCQUy13o3vjPhPaOSI8nHN4KAvzzBuLCzuIv+g0/f5h8wJ+
uuTJC+ioTtVUatUhGvMtteZdq5yjZnPJ3r4NJ+Q0WFjJnilXnz+q+HAgOZ4tWfFcEznAr4O+6Alb
L4aegWQ3u641XxqKJLI09n7k39RYUD0HpEO4qgiqJA5wAf4s3Ebxiw1QxHMhffoJLVvM0PWNTpAQ
p5z3L+7w107ZvHbxarg5wWrgIKc+uUOjM6hSWQWTgFGu2qy5UpV3LIV9O/ueB+9NjVhiVXVhzT6R
KD+CJbsIgnGhbH48yGPzj1WPVIGcjMRfvgcKxptKGC8RNZsFC+GN8v7OpGmaLBQOP6rh8H5/fa0d
9dZGUZ6hd+Mc0wCR2QUl9UUrxqPAhNHm217H8YKs8fO3dUrcnd8WFwa2qzumZRv2yWxNMLeOtYkL
j5Z23kz+uUq7qx4nSZ7eRT5m3qDG9mPkO1TNFw6Rwb75oBnuOTG4j4kBMSriIOx2w1fj7INVxDRt
WmW6raMH0U/ua/CpvPqt0Rywj245W0yAbwEw2RZGAW8hDLK1JNlXlXObRYq6qnmvaU+1X607bpct
/l1b1mvbhZLZ7aK6+2I+/fi12Z5kv8e6Slrir78XOkWylhqdlHBk6zJRm8AzkT3Zm3Cy0JCJRWCg
8pbNsoQslaTO2sAhZZBw6No7zovnHsq2IRVf/Jo/1taTmcg0iXRkKOn6PEH8elsjztW0Yh4+5DSS
QgfOebKZJ6IoB0UccLT2vWNM+ArxH1ZibL2AHBbtHXTiBun6EvQofKnHlBYCjcBd3nZ3cQOHt6uv
Otu4z0uB4ck/B333XNZPMRZ2X2WrJw9h7AQfajKtA32lL1rTHy2z8KgZAfyghs0H/eszURUPiBQU
9WGW6UNBBQO7yjpSeDQk5RORZkN4HsTfoeMBj9RuKE3SnnykDnVfacspStfspmmnGfeu82c4pBtr
oOUov1iRPlgC2OzpHARMaRpIIn+9yXwi1Yw+WH1ICNZpYDPVsDtrcZQh9mn1ihDrH17w5K2kSZdk
bsYFHfFGXWKhxGWA89N3oQh8ywFXfzFPfPQ9/vyAJwO+1yLkshrX67MQ+eelPbvEaQUMl7q/sbQt
8kndfvtbFzXnL8xwOLyfLKwuEfd1qLn1oRjtZdxcdA3C4/xsEHT2XTaRGvQGEKa1Kjf/8Mon66s9
wdC2e43fkw2snr7pCDhzhOMC72Ld4s4PHqZ2Npx8eeX5RZ5+wlL/65lPJDEK7z0NSZ9PGHtda0Do
ixlNIK5BLurtnmNDibvY4n8U6Ijo+3wxtX2ws2Ak/+f6zslINsCcj+58/YwMDuh+RXAbeBudVbva
JjYdNv2LSevHgvzJEzsnQxlPZAdTm1+ZQKkt8+Zi0n0gNBm55AoUMOQC6S8keWw2nTU3t5ZOV/3D
3/t0PtdrV2ki4akTKps4tpY96PR+apdTR4UfC7HTNGukYSv80F8sdR++cCGlzuym68I9GeSgXDVd
TLI+NFj3ZO6zacVTyrk1Rv3hog2W8tU2v7rqhxPWT1c9GeBF3OINo2R+IIkDHrt9ZsG0GjRAkHxQ
hcleA8H4Fx/VB3tHk1n8P096MrRT35UBfUF+aKkvFFYa3qsfPTDI7NBdlglfGlNK2N8YQvvi2vNL
/G2M/XXp0/k5Vp2hPMXjWrDx5olysJ8niGNteanVz58/57zIfnatk/FslD4H4ImpMqq/TRa5uJte
3DArf36Vr57oZEI2QzF6fcXLNCHeudF20i4F5zljumyL6ou3J766mPnr8uagFo3tiE+0rJw19RKF
r5fUsGXoX4DQy5QEZOIeaEeCwOkoefp7H4BRi/Wu7jZFlEFxr9cF6BILzUw/H4WBjApapALAYgSm
D08gIp1mOQfDf/6ePtyq/TTqvJOdZNIIqXUmP0cTdT++r3mbE5MhCORmrhDE4QCZQYNb+pKpFPbG
q5456wZZvffckx6vV1/O8fMlPxsh8/H2p8pBneVpgiqxPrCLXBGzQHmKjjKuqAFZTTDwTns4Ae1S
UprXCV0e+mQ107lRlXwx2//I1/7sVk52jP7QVJkd8XZcNi5meG6Mj1EtQPiEc4TMwqhey4GuSZaD
mB3wJIEMyXCmoXToonNRfjUtCXset7/dEHJ0dmW6Y3veyXRY9LRXUDox1FKs/RHSt0i47ONeYo04
CgCW5RCvCnDlQN0TziNI75aBR/NAQvTo41VOnOrUbcbqvvHf3NFczaE7Yb/NrW9xQf/D79dJ96Ih
EcyhCygITGjX8mUcwIDJ1IOfDVfFoJ3T5d+ZZnxlUOTUH/PReetE/u4JTtWBb9wYM3Fyemx6coHt
DIaSvh+95iowo5s+qmBBv3RVw5eCdyI7iwF19761noT2FtP0XWg2hO+s3QS1t3DG8lDbdIyjaJuS
MbpsC2j2U3TAW31RpuEtPEifaKZpzrDAVn5v2f251gTwY8kBwJsWueu+Da5zTR6LAGKUVez6Jl46
lb2ICUG+c8x8n/f2eZGn5wr4pSUdeoPmeqTamJniMdhbHpZrzQ8enKBayling9iV1/N4HH1SoJzy
NhL5U2ZNZ36nvUWkshVQH4TatOC3MU0Nj0MtnjGMb8dKv6/SPyMEEnnwQySBMknt/cI4hKKl0Zrt
pYHF1SJcqwj21H5vqzA8EKZ5LHSKYYJ0jugm5xTewTWkInwr6uYC2eDOiNyjks0us5IbLWzw2mnn
VjsCqU23VpEeyVAH/zM+R025LXAZI/s760caXDIZHu2o2SGSQJbVXMmq3eZecS2QznmWuSVL4hs2
cno/ivN1TdoHy9+t3j4rdHlTfUnHcmHWDyPNeB1hk3MpZyKHPOi5th0GQHGEj9zAMjCn79U+BV+e
gIJdp/7B8A/sxhHGLOY83wGA8owTgsNGmuUwvgkzXrZIVLOCFR4kT1I+Awh0WrmhvQpWxL8qAm9X
OeZZqC/7It9m0KnD2N0Pk7qkvq2huCGtCgmHl6Ur/Zu+G4UkVQVXU7gOlh7A3AaLPsKFvaR8MAx3
zphckF0JqctZD1zRieA6RitBXazxCAPjbJQ1xouvxFtYvHTgv2cyFiSfbtCQ/CGrLJ4z4y0PbrHF
VSX06gxyZUh1m/DjrLwitjDz66t+MI/kzWwzeMSKBnVQattWd/lrez9PLZ9P7x/unmjXzP0BShnO
ycpkE73d6+gLDsoAdK6gJTGlT5iOCFlemGzRa91HRvlVYX2eoX+fpf667Mmikia46rqYy0L+s7zn
1t1EaHg+f7SvrnGySuhIFDhWxs2hjW71+hJASUYx+/NrfPX6TqZ/QvzsGOVQc/AZBdi2ftTLe0JR
6/5YD/RC6Raz//w7F3UNacMToeR18mAGjd9YozJ3yACBjhTVdBehCW75vgX4S+0kR1nJXuLzq/5o
kP3+m/112ZNnRZetmcIqm4NG/rbPPr8kwnH0sLJBjIYeMI+eIhxX+sSIoVn0+eU/ftN/Xf1kXUv4
EMchyJuDQ91EejeZwGzYgci0Fw6EOvNG6d0XA2juV34wSv+65skmX5B4GLiQUGgZTsRx2ssI76st
8YiOQFD6MyNkaWfHVU+37FoXNhBhjtSutWbJ52vWhj12bGbrRbQu4pGcdpSNhDu4+jFm9vpn72d+
fz/ticKRkFMnLNCwa6++2ULlylZjjls8O4+RITIIR1Nu/8Y16aVSKxZUQn/08X665qShdLLIxvkx
eagas69+SZryAmkHmFpErUjdU0pNn1/1w6PXT1c9GYcqzhLE51FzSFzYF0DgKKCxE33kk+tYJPW+
/2IczP/A3wb+Txc8GXq9mGrNMOZixoDC3TVQ9b2yxVqYfHL/7NFOBlydYxMpwrA59OrbwMIp3XDp
KoASqD2LbUM14/PrfTjAf3qyk0FTtzVFR2rFB2+OU8iI2GFbY38xR368R/7rKuKkJOK4DulCiklS
FR1Ef9jPMG5kai800gzFIl2gmcXqOtvyt+VNOtvH4xuUyU79VZ3i419y7ih7ju3Sf/n1Iwkmws7I
W20O4OiWsRui4adG0BIxaf+dz/FH7/rHleTJMw/VNJZJVzNdCWtL7ArkL2szz9GVCXibhGblM4Ey
W3z+g374bdgCzQRWUmHqJw9IyDO7k4GDZp+yvWS50x3wBtCRc8SoSdaS6yw3n1/S/qgsQQrbrO3U
kdub4uSloh0mQY1Ww4Dgu8jSC5vDqNndoqyDmaWjC4StWl45RrgZmmTTS2KvsJF5mLJa0V5lvfky
pO2VXqudQAVxJovykLbaIW6ydwzT6BzNl2LjIGObz5deBZZnou9Lh9J3bnEo7YwGInnW7OZt6pSy
r3WsDdVHWOYVoD19oXkoSYeS0/atETq7TM+utCsEW4vMLC8g4N2Xerb1A/c4hCGRTA0dJKe4oKYO
6OGxG2ibeN2ZNWfDk6MamF+8vx/1udPpxeK8hjzMof+un9Q7PIuuglPgPioH43FOEM31RzPOkYDX
O1V1V94MHw+VQ2577F6FEJJ7bdgKXCN95a6rprxKqTdV0XUTzAgZdaahok3DmsZC/Oq6iMA7mC+T
vcrb8a5pzYPjqrVTlDvDzp8zGL1qFSbwR0nWGEvSdoyzHlajl+rIHqmWFtYZvdkV7l9ommSwObsq
wd0/0xkHcoPcFSlFcMVhrzvV2ZAL0lGse4SubKS1Q2/Wu0KkuODVrsnILwEkrPuE3OqgnMlbuyfV
7EoZxr4UwHza6iJvOIMAQ1HKOO88Esk/H6zSmifr3942H4ZBk8f1bPvkC/G0RrdHXPyHzBo3aCrZ
sriE4qbrbU4hyDRQEMAgIEWxc4b1kIDTDMINen5A8dlKhdnLLO6bNAjOFc0Dz1k0NjFzyaIwJIDA
cOsWwZ1I9R2RRhCzHWyA+X0CfCBCtl/us3MbgP0wzAlJxirVw1Vvzp9C/RSB2qeKSyIOiPeaQxk9
cKFdmbn5hNy0C0FoUkptK3uHDQEWcQttixViGFKYFOscW0g4OMc2b7d6LY+kFwNV+g76Bygl+msD
ywfhuOrcd3oaU80GidLOy28ECfKNdtNozrJSDwUBET47ljz+M4Kcrwu1nCprVwYvwB/WIb4xWurX
iNwvfcQBdfq9yh/7XJyFrgHtlcyajiB3Iti0lKwCF6NiO9toKEUwOirQMuHUXcr0wSG3rs2wHYa3
ACYgs+HJxJEYU1DySWRgpAOhs0SDenDOrEGBDsInpxYwci3ZmmQ5BEtDpt/m4/joR+eAls8U5Hez
s5ZDrg6TOxyw/uxEaqyZ88EGqmXvFQuRRmvNlrthIsK9nvY1WZcLOCXqvTZtXGjGeQV6MKKGDAgG
IAnVLNt5GQIiRbVNYdq7CIClQVQDwY0J0Id+haJ3PZKf02naQF20uy2SepWHOZhhtWnIVyGYwbDE
ZZ5ecyp15j74WQvpQiNqCWLYLnPD89qKCDmQ16NjXWCou4PSQp/OPLdtCEvDpuXVVEP6MK/+Q4+R
VQS7mX/khQZRZSFApHaVOurVw0Lfe+0qwSfqyb7jRMwBRIM9H7vQYHtefWze29mDGw2H3EKroqZt
6EwrK/0zcF1gQu1qMvSHoknfiW571UELpgaJFYA3W7XUE+SaFK9m3NgIH4SoA3Bk69QoOecSdh3A
kZyDnAoL56E/cXmDNo8xftPG+snxvegss9J3tOR3eeDf5a2z0XVFfCC8oJnW4T0qHx45QjUg0YUt
X4mJPmJeJZWrekIheqeg1+uzp0qVW0U0d4S3YPIOvp3S4+AMHTk3ppMTN54eEmCwaZRsXL5eb8Jz
Vy+qfkaUx1e147z4GTGJZupd2bV4ko64KGy1FPVt10HESvS1wailbrBOknm8m8eUENSGCDy21OmD
y/ZIkv3loxBHiAoY1GVCDPhI1CsO/V3oH3rh7PzQvFbFa9dlZAV9dzX7KDr+FyNZOdFjEA/rntiI
nuNDQuRi3jIxFi+aTU9urMNX6vwbDCoAuON3X4XbGD5M35PKOIE+1L0Ah0m1DsLhMbEh1oed9p20
tb3d5itT8EPq0ryecm4NHTayarw5VvHUelDGw/ww2kjuO00SZTL2a0EkQQxdzCQczTzOfzDBTbNo
NP066Osne2AjnwSv+Pxec9zNcf7uF1jYrei1U/phKOtd7MqrPu5gLFlgG7CtcCuz6VZ+G5snft0n
lXVPNKKuWlOuR9O6S8NgLQZxyKU4T4mQ5E0eM7aeKssOqcJw045YbMjrc7KJzJM5cWQCEKnF9m6s
k/euktd6a92hU3tMLCYMo34yC3tDbjLyd+dustIS4JH9bMnDFIevVRK9WpoH99494tXjH5+H7ywu
1x7stJaOkdG4dxY0oR+HFnYUd32QgoEM3zlivLd2BoRFPah6euT//Oq3SKDnJHavJX6DjNOg2LYV
t1cH0Kg6nwIv46TEdwbXbumK+PXHzUda8RS10bsWVHikTHHp6O25qZVPk2tSNC9uY/w0xKK5d4TP
QkQv9r3FfMLH2Z25ffZYiqcBAO2ZRxgtG+XJWWjJxsuax6lXq6myt6Q7km4FOrFztkbBUIrAAA85
0jPrNs7jPVFoubxW4S2b0gPejTuvfDWEe9ZDkBJIVD9fZD+sFFg08pHGCOHq5skJrW+hZ0k7aw+t
c8xnwwJrg1ZrZ73DbM8A6tmklF51ZnsRsTXBF2v8hw1Ry5qFOYiNPfdUxcHOeqodv4KwFBY7+N4L
HXaBqknJ4cPzzWBT9HiS8hzoodzhkrloldx9/gp+nGlOtxlAYABbouK02Bf/uim2RWhZNiLWw2Qk
KGi/d8yPhipXpRFC9tGfU9e4H6n4QrE8dmV7YcDpAuC2SZSPEb66AOu9zUtWP1O/Vw1bsej98zv8
6KTgIO/HzOSwGZInR83S1vHfhwF98iS+rv16jx0AyCI5Rom/mjg1eNpXRT/jIxGEI02PnHTcUvK0
VVtRzNKGylMHJ6f6icKDre3SrflPonxzdPsWeVxkLLJ1+bJ6Nb/w336Qn6598rzCqcewVpo6qKZc
BegaLRIcpLJetETeJ7HaW/IJUcgmAIEZSwVr+fnzF25/+MZtg9aM5dk6pbJfh0RcigmraUkPVe1q
svXq1L3NSAUTKSnlf86F+KhWF4hjzvOQw0zsvSWAWHGQOeT36M9F7L/lCaRuFysZ2IUXPzJfyI2u
YvcybMfHzHTeCkt/xuyxBTJEzHfxnuF4jw3rrbflEYrIPhH6/XxSsgz7Xa+LuQn0VuJ7xzWxrXSN
48MYbKXSOSpR+gdWIJezoC6ykk1ejM8p5WnVzwHONatTBzYbPxOTdLu2a5idpIMENOIsxiuycrUK
TBrUDT0NMhHp+zgifc2y5t5OW3y+eXUPlWLHMHzOSRT//F1/oCCf5dMsdzOHiTLpyeenWqLrG1j6
1GUJwWGxi/ulbUJShPI6E+hb8GYtykt4cWe2r22TCIGXHt94rXEf6l+c8Nzfxx6uRJetBN8auChz
PpP8VCfLR6+F56hXB0tq6xIYgI3atDMOXThsFRPAlDu7st0mlnt5dxGY8V4gFhGlvfED+mcG1rrF
UNGrMfR9hXc+LaL3rGfp7FvS0IWDp2s2JXqiPZJSuVXh61DiuerTi4zgpyYxLmrh3yhl7UCf4Nft
zoN6Sy74KkpQvBZxct4GyQUNvP1g6OeVM27smpSZKHoPNWsrGuiQYXpB5MaTyK0n5QD5tjZTg3HX
tY9F6Nzlc6gzCOzZtY/U0Ab8OWbEDjWbgD/U9OV3ZqB3IuffW2JeoACqmyZNj31RkL8xVE/1wFyQ
++GNlrlohPr2APA8lvrlLHcPVHhJXvExtm4/HyQ/XvuvUwLcLSpBugEp3YLr+OvPkkb0sbiFErVf
um9SdzfvTDGyvtvgfz37qoBL2nPcABRyMEbzGkzhtYjtzVzsHjgHz68g8K3dIDoOMXv8goD7IqJb
HqBUXGulc8cCNadHVKvpoQ0toPms/yqtiDngj3Fb13FcnHt3UiMaMm3kWZuw2f/xlLNxKPheXP3r
eer/+j/89VtRjgoPcHPyl//1/5P7aC5Z/c/uI1CNwYsaf/EfzX/iX/4jIf7gSG/xseHzcfng+ND+
bUCy/zAMYG38yyKnWZf8nX8bkKT7B78+UlkQjLrHzMw/7t9kNmn9wXI1g/9mNbSOBeR/Q2Yz6b//
ughBGsPrRFNe578JdkgnixAcgTiWOXWStEuANJdmSViu9YRl6SIrq8u8l/4uDQmOd8dmIf6bo/NY
khTJougXYYYW24DQkVrnxi2rshrhOBpHfP0cZtPTNlYiOwLcn7j3HqJC9nPLMjQfr+TxEMHTAJcs
SARAzSXQCyqMsRtbog3DR7MW3UGaLPjNe0zjx2Le7nI2uZupm1SMhjkQnBk4zTTLvQmHqdZsd/8f
+uIPcPyGAXI7v8AysnfLBRhJrwSdmOJ20k2x94aq30VlTVeOmTRpdQtTVS1oZ1assSlW7Lj2rNPM
+JrocrfYOYsmBh8JBEkY51nvW4948aYnjWCCM5pngBUi9zsHJ3QSDoMHPeVghS3c0pEA71xhQoxx
zL/k85tAUGaSmrTXTvS2IboLu9pbUuCggkPCCWJTK2cVUoT8Au2EgNDGMo5SghAwKza1eZp/51NA
Y5hNVyc1ITn+wTZlXXzBFHAwptPcLQF6KpWd5nH6CtenztB0ciH4OpfNrWMzqRGBYgQhq69ynU6k
w/wrh+nVmZiZ1cv4E5TKwjmN5Z3lC2ka/8JgU4bxccRy+FGiMViXRyCF6nseQ3yQ9YLvigKYO/lo
FhlKhjQFfDUzmW64xlf/b+kUAqZddnSEV11qRi6rwbe9kKMpCBHtYGfAFIRpUGYXi3yfpt2oGwuy
N/haoJf78Qlr/oGjDJygB1WrbsFmFJxaM01rTrQPAsyuiSW5ndZITPWqMjNOHVQQcxY8kSqLHXjR
H47PRGRtyTzxPRPlKGm/aRqSxVqz6YvgijcSKu6wgArvnP/wnQAy7rK3obQ/LfE1tkAAjBLlxmDs
eDOGPeT6/SLIPSclyjTUBSgge8X5QMDvkGgWZK2FAJfgPjZJk/8eGdNbbkSPQyNf0WfX8bIhVtTI
THh2vksDrlA2IRCuyE62fWKWpU3iUIcfYD+WQG9G7exUhpDYtZfr3OkyGeaPvAr1udLR/dxl/5D3
y2R90CBUDkKz2SGPbCZ7PEc84DvJ3HtvDYnVt47kjl1x6OWjPf4p5g7hA6hcP19U4rLIUEFL983c
8bj4+k66X7bZ2QRFdJeGBDjWgQZxLZW1S70JIujQ72ZSag5ran2UNRquau47vE0DYvcuIEx/IHCX
MpGsLaa45aMdTlt6BbNA4oO2wgt6SZuiHf6NRLteix5S4dqZQGrT9r3CwnxQREfAEiKvyGbo2LWz
mZB/tjnSUW9ZNs6XAIOtpZja9f+faqqcncQa/kNdhdUHXO8SbSqZSNoJIdBABAKrOSyEeMVr5P/x
IvkiiiY8IMssyLfxaFap46c+JGxhijKA0Zm+mFFiO8477ZY8D/DjOYnt/UTU2a5S5hP7ly8zQ3WE
Z4tHCbVGSZ4GYsrQhJeQvbv4Q6EsVD8A8L6mNISQHoz5jlHnj2xUMhbZR7NUADVGQvW7wH0Q3lQQ
HKIOEQqxJCMVP/G2iW6T8SlvjzezP2aSTXvoyxKQ5AxDhrrXWQyDgP9k9Tp4VsUxyMIy0RqwFInp
pAm3VR2PejvNGjRdTLYq8sl4OhEJMUcharn7dgTKHKchrNwK8e7bjFSX0a3ibiqZikrkMei/3wxn
uMLmAKtnwG0SFilhxBtMdXoKzfxzqehWEQKRUK/CIyyilW+TlABhE6oUhM11mPVtNuHN1VoGe708
DoFYblK/ydwfD3AHPOaTf1bwXDsStr3dXLe/+Wjtu4qEE7P8CjLjHFmyvYWti6QHm07el3xOOvKP
LM3C2A0dOoA8extdyhQVieAAlLbcP8ETASA4AwFwJPzUWlNU6/k1HTkDRpK+d80WSbHYcOzJhCmi
JW5yBIqdkb85qj2mVcOmLd+wHpXxYZXVseIlTQlrC22CEm6kHKFfCgidmoO/IgyKwzCcpyo4GYNP
vq5nQhFWrEEJaPoXge2ebO+XpJC7fABh1wf9/TpeDAAcQHG8lgoTirOh75uBrFwlanYi9kAeM0Tx
EPNNFFgbc3smQdjPn6TT5secJYClP+HhkC2DdT9e0vKxtjkXoGaoXeTZnxKMWxLqdV+FDBANwhKO
+EOfZhLUW7am+9Gp6kSZ2bGcfQYtSDzbML2QsnzlnvxEmax2sCFmodAjhV9QqDSixP8j2ZjMFyOZ
yCD1OofnRuLjx1efsZwJcpJxyk/y0F7CgsEkPAYS1CoEV6Ofb8dJyeC+ebaXicnpGDvbK1yaEq4E
nxjHAU/szMjXH35TLyQfLkB9mAV/FwvKrRBE6Y+LHZMl5u3IhT4YU7sDjeXRWaBZirjTyzmlXOhd
D7cAkPBmOpnuwPRkJjnPH3tSKPgDlyH/tcxwPzSAWgacVtszLOOi5HD0xGe65vtFpYgh5JPNV7lr
Wn2r6upN50WUwD1iiLl0l24QDokhAQzrsj7YVjnxAeoLt1O2T2vgbD5n7KiwLytuWc9n4mdbaPnr
CAZGyuScdFdxCNmeh07+YqzOvygoHhuBIE10d2nXfbqEOQE34UkksOOZtO1n22wSz+seJuoE3oIN
jcg2YjBiB2gU4fCwxUr3zvfI3ljMiqC5vrHiOfzu/BKCRqlboNjZn5wQkCClZFrnmdz0XJ81QO9c
NMgS4Cp2RCwlU4MwguXEF8dBPGngOz5LIvY58SxgXNrd8Nyn7DZdA2dCSpCP0GfR57w0TvAetPTW
KPyOdcZexlkwSQGum9iNdPHYP+sp1axn0Lora972bWhNxrbdNTXuGQK2WAJw/nfWpRir/wdkXMxc
FHs4DwS8589qiWBI9XdtRYkRkbMFsm1firlNAo+oq3pD/fig4KEdvrTryJ/rIHgUo3t1IM5KYZyr
kGiQ7XP0pv4jMlTBTQRtPpyelpoIpbVIqIdNkDLdzRDr8xIMB3hjIOlH7289M84I2U4LxH8RkStt
SJxgpL7tEs4jLs2d03o3I611DAqwSDo9H1gycCB6xrHiTIcmKS+hiyxQyJod3LPLtUxavG6ORg2v
ILV7cPY5mZbKuItWm8hIntJ1+axMXLjmgkHQ3T4JAKnE7ghm/nyypF/0cbGUMNpJbp8KFIPducbU
SbXUYXJ0WCH1TMdd67VF2X1HUODJWTIQXMa3y0lFGEf6Ho7q3LQ+K7YZEnw0g1Bf6xtE1cwZSZPS
y69PPnkd9c/AqSs7o4zwxD8C2TCocIZExNt7xmHW4msx+ZlBzlxqI4dOqslln+fATiKreRHYnZvi
p1KAqnoHw/FW1hQwk6usPHZM2IqGKPGFsni1BnidHhPXbBoQ43Z7EDu8bvC9jWa+eoP/hxJs8zNA
Cp0gu9s12kximfaTHd1m8eqXhdqNrvwhnPwwm/apD5YP0/Sgj7M55ZDcAvU71i1EnyelV73WP1Hp
/FuyZj1FeUAizcCNoxThKd6hEP4LLok8FoMpkqoOT7nM1jhU64CqtzgVvnEbeiISM7P+dGQf9w7r
OoaliuK5+BvZzX4ps29JnnxMIUUBDacNyInNQdi/kuzwVTakzhkRnmWztZMRKqa3NvK4OlOfKP/T
1KMNLlQSbKmnfWUHf2W13ZmkxG8EDd1bP65cX7IBc7cI19/iCzJXHmezOJow9OK2wSs3eISaZGrM
4sXs75xZXHsyVXdury5apAEBPzLcCcgFBMH/m2Eb3BweoHM/cS2y0gI9wCCQCVVTcjQY9d8wNX8R
5EJoL5rpgCCUm4hftjD3seCiJH1e3oeyQlHGAqM2CU7DUVbuLf+PH0Jlrmg6AtcYj9Id8ZYr2G1t
LScU8oA3CadNwFSWh7ocuSNtku/TviB5FPafsyHzrBiPUL63guwGLmU6jevsAmvjYxrZgOZjr67Z
zA5ZO0e7n66ph4h8REF0JFnoMtmvRb3xzi0RcpuQyFdWzKbccP0hu5PquqVebJD+FCbJbVP44VD5
enn6OBkkLzfkT9j+kzV7/ynF+JWQttKOYNHYaGYwtCSeMhieFOUDSaIBSjP+MQF02Ek9HZpw+hWG
2+x9Je6ESbLR1PPhjS2buMIoSf3nYIU7K6CL7FVFVkQ7C54abLvkXU0b3EWH0UKaTj5j78dPkRdP
RV2+6JKzgGAelQRD8BK68yP5PW9yiqyDtU7n0Mcs2bAJI1YQphMqdC37Ewr/G2loN1ttYHbvrmiM
156wznrNv23+np3Agwbr28qUcVCNOCmQBkk/8m54eX4DZervvF+VA0QNfPXbU0vEYbC+MPDcF31w
KGgRO3/6S+PLOS3rV9ZI1sGX4k83EacUzgCLZfA2cSLKAUVg6sMq9um654h5wChSeSrtjJTN4uoh
YsCnkJ2ikPc+Z/10JsqL8xKgYZytIxL2lM18FgGH9QRpG1AVo83B0Hi+PhR2StKWXR6cTjt7e2Gj
1CmPW8+5hc0YHMBAmvt+BiLd6Mch7e67rgEilvveHukK54xiwEa4pTBCrAqeaaOddJ8siYWKdDuY
EUR7ai4eIyPQaqlWHqvKenBtKDR1kYLda9N9NU00FeBmsn6EWr/oL7uK/qQfjjORDtJmeVIL4GAj
FU7vT09Whzg26IAAq0UzuaOZqKbVjLH0qXidzSvppDrWmwIaxRYO8oonoir0ExYzhNHZc15yZziM
JrirSS+Ou+KTB/7OzNN315lPYT4+9Is+lfrqgLnLZHnX1USV8Hpkz7YAjlrTklcA6fohmSHC8rnH
nH/PzvIQwYZxWErQYvTz3hydvV9Gp272TndnVyLkqXzzsKzi3FvGY2vo/Trqp8lKRO+/2ATstVl4
l3rjfz6s5Dx9LmUBptAl6M238vM6ZdBIL6HJQAcaFBgtqRPf7++6NHqF53KIYHb3DveqqrNPc67/
CBvoby3NHXFeDcAo4u0KAiBDI/rTjqFztMS5sOeHqaId3gKWUNHbQKlSOLzrcI1mG3Kk6kFxL0+j
M1/LNLjWhf9fRG3rwggl7fM6h+qJ7ffFYACrJ32WXIcONeGKFwRecbyI5yYwPtvReQBx848q8N4L
qmtKDJsvmD1Btnn31/Qun+4iRyMfE3S42dEwjae2uTrcgyh0bpxxy65pANSk5vrgBVO3G1rx1422
fI6N5NZdZZHiFcCZsLE7IHu4LGi1Us+t2cL8avWOOvhH1cGH5WZP9WK9dtS/azGdGswBGztzgX5i
oNKkR1bLLluna8OOC+1NL7trZh1BQ5BuVYdH5YwdOZmUR7aBlHS7/zrbd3aZgW+ERbixI/PzULsQ
c0SuAKtBkq96idCAf6OkLq4WsohTPctndceR3yULCT/u9OyspLYFNOBBPUDxCd6K1HK4eWoaA64t
0O65wFzBY9QpA0Cu8TvZ3Kd+w9xg4Mhb/d+xd26EFd8yIF54vnTSjeqGwCdpTSwloZ1+Na59AZr4
PfPh1xWQmsYeuYWXQ4ZH326Hf4EO0eBVVz24h4K/tc3EHx2p/1aTAQ4QKqBl/MjkeyoYRjvvubJA
S4e2eKFUuzbDEPKxWO++vJqLk+1nK7wjv4vPigoqEb44gpDbkzf8VMrgL0ine6syzjRuB+FjEtG1
+wVv7eyN0RksqvLV2ww9UJGOvAsMB3DUcFyy9dEKrRN7X5upANTM/iOFm7bLTOBiYUPvowkuBKkn
jX9r+RlmzxLmlLaDjyAKp31e6cRYa8CCrDhjneccQWb4YjdMJpF4ZJEn7lqb5LNwfCdoHsHFo9IN
zDVKfpLC5aX0jjP5r1D31PsqCKZ06qrjS09oolWiRBiTqVjHDl2WuTTH0Gl3rP2fbGm86z7x9LEF
FR+qVLBjc+zTwEAJ/vN/EVqFXdd6H10JnU61THTrsaJHYRDUEVGbhPPnSDdshZimunJmvdfB8kgX
fCpZtFmiqwZBBKyzdKX+pE88yGJxUSml770VSdLMeX5b/wib4tnH/KPJOo39evXO62ydbYqDHQ7R
mCxBrgJn83BZfMD0c2TAfvgtFFZKgqTup+dGjexUGBf15Nt9S/GD+DGNYac8ERVOOHoLjYmwyH1f
Uo0x1iHGLg6YR0ZOvbdLG7OZ/pHzJv6IZMsBGudOOZJPrxkPdGSmUNSgppjtt15F99VI8ym8/xih
XE2FnGPoh78dCp4uhfeOVZnZUO2PJKcrAkk7HSRjN86JMLwhqRfijMWMjhXhxx9M7YzV85ohEV+/
HRGS3NW4Vqqq+bVk910wuj1xc+xR4XKCccQ/lgbh+3lV/BRO/0gCaxJJ57VpPbpQkxm3ipbu3BbB
R1ot053JTdd6dEN56j2wP62u9HqQ4ejlvVhm+b2Pt4oLPY/12Ex3XliDjpb8KKmy1Snr+nT7Ou7V
LO89VDhAuhsmy5lAs0om8TSAbSUoWybasgj+br3o1Jvzb85MLl1B2nc9N3HnDX8cGIG4EwGYW33z
t+xH55gLB5BeS1h20z825EHtxtL8Jsr6T43qBeECQ2C7iH5V6x1aK0FKSsJkx5mBPQYTDHOiqRTd
vQH/m1IZBZFNXdsX/e9iWq99z8klfP9Sg0lOTF+D9iBIdWfh7hpyXpCVOJqkLLhDvJ541tLnQ/U6
uPRs8CR7Q9bWNSxMWFkRiYDC2sOdE35xR4X2X6G3Flri3UgrBnlCTGtSKLJ684bIdgcZMQnQId8R
ba1kQHHc7Jy7BvylYeZd0tQMTSbJ9H82oY5lNprAaF79mJxUYLz6rUbv+GTwgDcg+vCh3RsBQkv+
2+ddIE0jZrAaVz6DIYOpzHFyuCNa0sCNAQZUO6CFD5XaZYPlH8rU/0nBw+tILIeyaX6QDEP05O9a
F0cj5nL/jX5T0k2nK4c5SuW53rRaNgq+Jn+t16o81SOSkUGD0LFtc18vjBqAhyVOzxM5ou9zZfq3
LWDwOf5wiFoa2V4E5FMWDs36/MeXkt+ZwsuqRnOMc5f4JS3RP5NwsvNJVti3bvoQqvxoNoV94PXi
4VyYkXldH8bSWBbAk7AwLH/5jao0oHrzzyXwPxpxukIZyDOj5fuMBQADjw4TnoSIXBUoMdIiqbLx
1/L9O2IfH6aWQnMaq7PP7Xtbx+bSN5PkQ4RtXqKYDeoVraGreaMY8e1HP7y1TnaD6v4gIQDv+k7e
K89sCQHARIH1d+p5qRn9kG7N1Gh1d/ZJ1cgJfRpCRJJ8ALORisPQlsTxTvd1o2OiyFlQcMLTyZJz
qjPzxlQl6ebmI2/Hi52BOAQXsdXaEYm2T+LBzDcebbDJD/kCWUc1rwDanKRsPLYlq3urPfk3HcPw
NEXHKgdt7EdPedvrnWPmX4akeslH1JMqjwOUpmit64uXrxcxoNHKtT8mQ2npS+ub8gShL32wVv/Z
LqAsj5TaO4ZJFnZThODoP2MeGGRpxD2E2XcuqvualK1bbV1lWIX36RYvG/HqI89gattghLUWsFGR
ZgJk10RhecMOsl65t7dSNQyLJCebcxu7OvBNqCEsksbHkQ15kNMek9Jqxd7I5oiIbTGULxY4FwZV
C3ZL2BBMVQGC3lmDamOyd/Z1bsm7kNtLmtK/Lrx7LdTVXd4y9Q4Y/scrZbRndChH3PIRscmtd8uJ
33YIodBYQh7NCv8VW7uMTq+dj/jRs7jVvKdjZjx5Du8qfA5ypn3joMnnjT3NMhWW+M/YR/qiVj3y
H/STOkzhmRbNJ2USpm1jIRPmwpZv5kdy1GdkwJBwFjfR64dJ/Ba5JZ19bOzg5BoOiwIe4h3a3AfV
EKyD9AOus/2z0sltrcE/OSCvMA3cnTn7CtPv6HjAJpQuSqdyqsd4bZmQzqv8hZD31uTbSU4RKIM1
igvu37nzmhgh8akrKMW9ofniRDEYGaTR3s8josOR4gR9s2m2WismzvYwuMF4p0cCAzyWJGWOav0y
NDPETom8qXMIx1stDN4Bphu1mLu56B4QQaRIj7Jf6eTGcaAD61TxryVU9bIZh1tp8JIHNHkuyw9s
LVFspcZ9gfE3ZrmKcSDM3tIAbLSnnfAwNuYeFsDz4g9k13Yqog23D8Q005wVQcjSMPyWVk9zJ3iU
6iUzdyKQt8wUzYGVJDPf7m402gHRuqIjpWNHV5pd8xUrAqMEfBjDrsDaSS4d6+9UQzwmaTZeCZgF
EMX/0XxaxOnSDm5GZJrIcYBrW3QD8FqmJoohJ4Ob/i0HfJH0UHZ3qzt3OLZnmBgUWmyM2VNqv1VX
3Og71Zf7pYLMClbD2zkZrQDPLLZlnMdpQ3eTMpj3uicc+Uw62q9oKof3zhhfgb/Q0gt1yEeKp2yj
ozrVtq3m7T2JUVx46gZGkpXP7QrCXnAajA0rCbMkXRBARBwpA0CPb1gHdtLsDkx6VUkIyMHW2Utn
GBef2Jc7s3H/NTmYAyTLwa5c0kuRVy9h2vun1g6/dclkNvR0tSf2Zu+3HY6ABYjNkgZfPQXsFNav
uhQPnkVXNOG3LlhSustb5I4PSyWfgyyirDsoGwQIH8He1KQ/+KTIMVLF4VdG672AXdP4z2mAbNdD
BY6adocA9VlScKqW8QmrFM6L6TGK9nlHpZcZytuToo8JBX0bKfR/6z44G3n9JsPw3agYlLMBfmsG
fR1XebXK4Vmr+k7VxSGKshOB3HcAE/Zprv42vv6v7rvfxWq/GE/vBn99Ad8gdqnBTMv11zaBWHHT
qVUirGI0CEYkGZpaxAWm/z1yfBo3ugxqggETK6e5xQotIzEnNrrcPDpl8V6I6kma6fu8NqcslNep
WyCs9xMxA9Zz0baSQTDmhHKJ/gV8r/ZCD+qw0nBxHSyqNY+6vWes+jLai3mCUcGkaIbrVC8OrpEW
2qoefGIh2EzHrWpoHH15ygN4LmEbnuNIVjUzmakGrOoH58xBUGCXDlwoU8+7Ps/y1761j5q1y8VR
Oto7ActzxWTqgaRveKNGE8b5vAzXPgthTWbDPayQlYliF55cIFRkQMt8j6ros5CFfwtK99WspTop
rj70cY1xGJY8uk9N7OkhvQ96mXsfAa0ahulSsZU8DuPyWq6ud88BcXT8ojqPKQ43b2NU5hutUoVw
K9VGsCyIcXMqYAOcrpgINs5lsREvvYzs5nQy/bvAfNO7cCNj+hsic2NlIuZ1E+a5z2yJ1oO5ejtP
rO7JZ5dBUdpDjKW4WLPuOI/6WuZNi6HQfJYboXMC1Rng9kmqjd5pgPFcN54n/gb/MI7Hnvj0I+N7
9lQIvfZLpInlZFYw0jvMPE756Bi7BmRoEcAOhR/+ZVMcBSMAexwjIYObmH7ST8LGJz1jY5DqmQrV
URVSBN7MpKT+jeeNWmqDL4X9ren9Ge/lG9tUdFBO03D8jDbu6babsjYSKpwjJkjVywgite2RSlsb
NRVpXnWNNpKq2piqvBSswblJ4mD0oiNS44TdqQbE6m9E1jQdPqKN0VpstFYR6qd647dOgFxZyjCG
YYEQooFUxOfjhYD66oN/nTYObLgRYe2NDQsghZxTaLF1+o9szPUywgUZN56stZFl+aOREWAsoYVe
GcHCnyU/347bybXpZzc6LX8e5nTEjCHo2pmwu44b+xym9iEQI3kDYG6zEN4t6Aq0iRA5RETJ2o3O
c1M2h7IPcMK6LuS0jZybI+BinI6qyA8CsSfanXnwvEEewGa1/bLeO2M976JW2CQxcpuCH1bn1LeO
TjEzIZhTQlqm32Jin2as5jGrj6O0g00ihA+DKPtD3TGcrdU0X+e6eTV7plEe47dLKYo48lMUVEvJ
5Ax6lTFlBiKZrDiU61k6jnFuqndPwPYT0ZszuhRPHOpW6kTPaWNxeduCPCx/YKI1jLHnuwaicwDe
BfysNCiyJN0Q2dLP7xlj6+OcEdNmkdofFym7JHh7zcFbRdyWW1SEXVxtSN130NG8Ewgl81YANLsR
fN4zVDENNo9yveia2z9351uTQqn04Y5AnGJjHlQk4piTCvdEwn+qkfljUQw4KvXjvJWzVt93e8dZ
3qaOBYRohxfb+ed3EjvKmNVxhPMCO98IEQJqZOka79IAGzB2zBVnsXxJVYKPEtZ4KKb03U+pko01
N6Ed05Mprn3mtaeIp+1kfRhB+N6nfnFi2mvw+jOhHu38rFM8A/1sMcJg6rOwezaK0D50vP4U/v6x
yTxunlYjM5q8Ry+tDjnZBMcyxe/DIFgIbSeLPY6xrx44IAp+GT+4IbwgNlvG061HAatFRfbLAMB+
sK5Bi4kKyta96Ytdq4dgv5r+eRi54VhRU1mECwNlA7GeCWqjNW9iqn5mC1vpQh4lW4bFNU4LPudT
Hd4cKkLEV/3P2mx6g8z5AXKz/bzG3mrJH7EpuLfKsDCKjwD6dBQwpfJucyrni0NIfapbdShSKtBo
k53YXm8mXpD9sTMayGoLN1XjG5xro2EO7tTpY2jM0GqgWiirfzK7EJgBUodmQkZD+E2UH10rwy44
2WCEPV1cUi7nDAwU+8CuOlAhvPUFWb+rnUPuQn3fgUoCDaHxTQDoZjt10uN8LoPPgpOhzVOuET5C
nhpg1maWZEWmzhEdFHkA7K5zkiEKXNY7P1zYIGefEdTtne2ylfCGOUwkqWkJq8ZjtkxHgcQtzkgp
ggiz7KeOOReK7FTmU0KC1BdVf0P0j/OfWVbhMQ3kQzYz4KmWNT0XRrvsPeYujOIqqziQFk3E3WAf
UewsB1HxhJokVmWgaxknARSZTYPxl8cIb8VmNhYL61MQ5ZdU3qZl8V6Aq9930HRovShiigeEN9hG
avMBfucSoyFG6a6YUw9yD/D7kTURxWLjeSylMLtKVuletCTLbPwpWWAg/eEHGJfb4gqTui0kGsiq
/hsc7xm8CUIuFyEcwomkX9JbVgIQGTFH22ZbnZ0S9YrL8ZD5H5ZX9u8ZsKZQ1rwU5uxSTtgXv/OO
gVtQiOKvSbLwvu/K/K5k05toc72bNTte1Q/i1OZ7IxIxTIez4xKYmo2Rz/caGMfODT6igKfAc6w7
vyqMnZdl3kkO2UXmLIz9KkSS0jTqyPHzaKZ1CGic1iFEgFJSTijfhuMOgiapGaNSnvaYMccuP4y5
gQyG1Uioq6tq6gu/C3BJdrMcSWe+GE8A/VCPwL8ENPyutrp1LFw6SYKlooiqaZTs5lDxEUSbfYQD
i3yzw2lLnmSOHEK3KNgOVm89GFBEzhPKQfhRBsJ1BNSpau7HuaDpiMUsy8ssi5+wLJArFDS6Tu0I
dmzFu4pkfgqGmceMIwCWqXnIELOLCK2DpRi32C7RVoafvlIXN7FyABY2A0KAdljx/2XX1s5+zSbI
0RDWx9x+LwNxBzqe1K82JMq1a58XbT6UnKgHdtMXh7EU2R9Gvw/MixhJChlMTOWrGVJVsXZLeLR+
AcqVezr8n1rIzy4H60qxOLJYoFTK+8BKXIdCz4hsjLFIyCK2sFGHoWHdOFUR2vBjKbAET/TV6DXu
GyaFCBqY5Tb4BsF9IGYz0ydfBcWx6uw+yYf8zYLe8pGH1bNpsym2s3jU0wyR3amPERg/Box87XTi
ew8kB4dZJa6rz9azd7KZ6mb6kh0mj6w0vZgvn6inzJuShYow1jVvWS1xqmWR3quIiCZVrzdhc644
qODoKa+UKsNOaaJcIgyrWPf0FSiJapCkNctyN7hSHyI2FjBOTapyBtxW6h/nKdr3i4nchjWBHIcE
HyZzMYs1dS2gyLq1z8JGCl7jlZtiarx7FYwlpCribk2nZJUxg4jD7J+UWFXSsvi0NqFxj2TK98bT
qsWdgVZ7xwr2IVLNHC8+RWMjUNXJYvbwHtc/lSGWuDiyXbCseq+6kFUTx9/kG89uoMl/9JwXuaIY
c2dchmRB+CdD1Vcr69j+cdKKxr/6efa1iLZJZjF9l2tO3JREZDpD1+2mPOYweHLTezNltVHN0ZP2
KW3LyUatZiLd7pwU5VtUHIx0ODbivcpUewtyJiSOLh+Ijzfj3GK5xsQkl+5jM4R/aunesX1HGGB7
YeJ3aHAXiRyqUMaR1bw8LitxW1VrM39w9rNdv3bM2FExVYxIeZZ25WgieVjS1xGS4n4h7h4pzMgW
yeqOdWQ9urgOEQcv+dVVY/Gc+s1T46AeTrHjwjQadnowGrLKBpvtAmMJsgu/Mc0sSR7hz8aqsV+w
tFrpHQSc89Isn3AAfnqG/bsZjBAjtJ++BWlWd/kr/3tWdTt/YeiMWmQMZRl8OXW4EjcW8qhG/USJ
O76uqB4tJA+utI+DOTdU7PZxrXz0yXzwqDPJJt0Yfy2jYOmYCQMvnj6+IcCGCKEt71j52SGc1zjL
qlO3boKmzvjPdiT7Ngoeu7yLWnDU3tpx+4Xfiwc1UtRJYM2/g9/ztE50ok74H+XrlwhLBHTMuzEv
8rni7zTDS9ZHp8UxSD7hSpIOBt0Wu1KlJ3ZRXct2pmSNpMRLtVntC8NO0F/8AkU7uCkTLrPgzdra
eqtxz51q985MNgO0rXbHTGWjhEWnGqOvWSOUrl3HuCx59Zm5md4ZSHy8bHwzyhW5mkXyF6OWLClV
5z+VbCKNedtzBMPDGuxxdBav7OAjRNUpffBKch16er55LCtqgd3TL1QZagAhl2Z8Nn1o6+Nk+8ic
Sc4T0n/M/8fdmS3HjWTZ9lfS6h1pGByT2a37wJg5xKQQRfEFRooU5nnG1/dyStWXDKrIrse+VWaZ
lpkiAwE43I8f33vtlqa0T3bh0mvTG5E1LlJbBT9YuWwthYlw7OYTniaEw2wjepiJuYs5zhqYCblF
WoVMxtCLGnsEkkEHa+/aN8trcHU/HRXcKhaPO0VRlw7I3/mQ109K2ixjux9ntWbfT9hiC/PJVqnD
0owzHSzYa6P36fzCoEit7p5Mwl1DGM3M7vJjLeTzdZ1lJBUiIxKBKsmiBe3NJk/Euk2/Np3KMh5c
uI2PXoE7C1UYZS1pmj/8ypSAz25aleI5GWLuMtpt/sVFIOXNYqL555Y9FaZJPZ+yDYpzMj6Znsy2
+Bla3paQ7XGtTwP1AZ4/EebGxmltpAd+cSs7PnWfzLGIz+JyWvcBulevi7/Uk1Jw9mbce/zG3jW+
9g7sFXKu0FZnNRHTGqtkDF2hdAmLE/bALbPI0mAfwVelyHEG5+SRFKZOwY3Prr7PUeRrRUg9adjr
hB2QKsA6xgXSODKkCqt6AKEHmXFoNoaGXp/jxm6dav690uOGQAPAQZfx6MXDfYdGIMoLdWbC8YvK
6olk3fqi5dZx/KNdRYn2FbGBvXKK5GugDDnh9MMlGoBwWRucfiuexdFlMl4Kc/rWaLEPqF5dV5Vq
bp1h3FiJwubOD4+O2d666LJgW7r0CrqwWMV1u6p6lIoVQau4+jlFjZXQmrXuuGs4mzMUy0DFSIs6
HhR0ELztZWAd9CRXVzbJzOtKL21iwnT09QLlYhGQfZjzQucEWjNnRerah/7PEKjnah19JyFpW9Cr
gblsPYpGY+tRhM8Cv15nhOaqTim+nL5kDzGdQs0JSLXF80vlf4N7u9eUU5pzVO2pR6WvgoXRRks/
ooApfEw1NdvWgSYbR4RXVV2UHPLSE+rUla8XmwYV6NghOR8LpNvNuPbS7ZBnp6FxfhS65V5aDBYC
6ddm6ptrjhvldlu9amqayrpx3+Nnmret+01Rp2iJH4jFjHMnM1S2PAEk6Qa5xiIvOSQZH2zR7dNh
uHdpFaHhQQ9qmuQcmta1ryCnJsH4QR876Pi2fqkOIDNKxR3WYa8+FiKnihxdgCIjSCTFja4b7x6/
9LT03OlbOIa06mK4LJo/bnC7zSflZqITRjo4kFkjYLfXT5dBEanLTLEJuuMYaElM6T437eN/7p1b
L46L//Mmpuut1+7fmuteG/L+782X5en8t7z5pVj2flv65g/Nw5t/WGRN2KCRea7G43OND/DlAjD/
yT/5P/2Pfz2//JbTWDz/8x8/OPlv5G/zoSq+8dI5ONb+vftuHzY/HsIq+2tTJw/ZU/3uR58f6uaf
/1BAB/ytu3DhVJ0YBSigII1++fAUzVD/tk0ITLpp/UoJ+28jnqIbf7soaEnTQClK2IONj/a3Ew/p
/t848DR+HzFMOOh0/T+x4mlvwWec6Gq2ZZo6/7NI9rNfoMevHLle3LZNB0lhe+NYFOgnoiMvck4C
BRCcYJOLowP1tmfZkTQJtGBeu7Sz5at799uY+RfciT1Zrk39z3+8xFj98mtunvjH3xfBVxYWDBhh
nrkBPZH3Lm2IaVt3wQ2Lw8yBC6sm1rE2xT4uwnUfuat4JJeP17+PbvOpXMYOAAcSTB2nueknIKfh
fYw+14lx4tIo7hUUYQgA8jT8Emf11nDXbtQs81xbqll447jRSjXihWjDOQk1HL9B4SE5sU6fhT+D
VWlWV3XVbGqOiPNkWEv9nh87kFTqtXCjrZiGFbCiOdycBdIjvDO0xyGuGEq/U8x+9/ENeiGHfXSD
cGa+9k1z15TWqrhBqs/RY5nPHBx9sTCX/oB4gdpTWGj/6PtZP+i0hP5GNa5U97p2SqShMjn8Cwjc
i7p4YEsEc1mh1Vef6FNukP9fNCiMky91dXKUez/Y+zA7nMybZUTZfPw19Bcj8dvvwaDVXRezMeQp
9YXZ/Gq0oUWtRRMG+rZCZWvNxhzxG99jpWUz2XAbL+G5jPlqYtjBJyBOJ57p3gLHIFTYQNAZ2jb4
IBSIol9dduZm8z2tjq1YR90ioYJzOL5qb9vuq6tfK8ZNZD/RTSjEmh+1OcbGuw9ZF0Uee6n4gIrD
WKf0mwfcBClOfvqM15m28FDoXQxfo1sbmSMalA6v3iyAaxMfcvHN5CA6QVxxgWIeTo8WLBpWENoT
zOf1FbAiHfsg5/JZQ4PwSjN27r1dYJ1YRdNxqCGFXoacE5B/5VLPLEyXrSyijTk5Kn651GV02zLv
NrbDBm494XVknQ/WlYX6adtjSWWdiGn8X7Qxh69Y03BGzG1gVuG1lS0t9Sqpl3CXwuFbQLszWwXJ
ZdYeBxrTzpyOboZ7lKMY6MPmylTXdsp5ufnD6y81WAzu3KvWU37VeVs+g/5UNS7SO2EskIQ1w0yl
WqN2pttiLnN77X/xzVXaUKpe8des22D3gGO4y34AcvmR0oDw5oGQj7ch/JzUTXEMtCu3PWna1Wgg
wlxYyFPifSZIQuL4idDau8H4Zog9LVKuIoz566q2VzEorCNnb2hxrebOtHnd5nhKEKBh59f7+SDY
YaePXolAcG1Ye8eam+1hzC6jaJXbN7pY002KjjoaS3b7bPj81YAlNjoUziqyHlX9cjR3Ex2Y4RbB
38cD3hZvbM5MbIToWLydLk5n1oJzxlo+FlNso0TfcrK/QN4G+LC7Ilr0ZkjLbdm1GyWvQVMl7hGy
5l6dVqg8VkGj00jQna+9iZU4Gg2yr1Btq9wsa7hWa0xQDdUyLOID8NmFbkEUSN09lpZ9M/wskfVy
BLWkbKfgA5/RREebow6bODHdnlYV9b1peD9CY7qn+74cq5G9VHnS6nFnUKrwS+r6ilruCyiIH33Z
HeJaQ8++mDr22lbXP+id9mUovS0Ii6tcHRZlcnKy/qHKkvvAK8iXQhWlmfkxM/KTWtnHTGCShv5s
Qf/K4S20BezC+KbypntMWvuxnW7r3lu/3Pr/X93+unTA//t640vz122Y/aB0+Yty468meP5rVT1n
D09h9vym+Hj5Pb+LD0vD6m+qjitIO1KhNFLS/C4++E8C8grZTgbzscbC+9/Fh2b8jcnfgZjOwGX0
ulQMv2sPTQcQgP6bTDRHgwUATORfFdgb/ML/wzG8XvUBYr59OwBNCCKO4LhY5JoS9SjfnlerQUjs
hBLTmOGYOL0ONdpXkD5kboo6YsIEkIgfa4MKDNMNYDn+zom0w67fVcSK1vymoA4Oe/qKxLmk0LRi
sF7yR216wkZtwI+yVnoPSgyjd5U7HBkf5Y9JJGAYsqeuzIP8kWnSF5lXA8WLH2PLPHTEvqPvCdd6
tTf7nGQ83POxveFs+4BucCvpFwgNZybn6eyVcm+knPeXkZHiSF6ldkqGhbmKau+kB91cXmRPzx1l
ot3k12WdXsvrc6boUXWhQrXi1iQWW3U2rlpxcuQQ+wR0jq7Ypkfn39XVerRZodCZu2Tc09PxTjYh
yROMMpdd4Yw7e5AfSPjLQRHZtZ7Hj0GtH4RrruJ+18fFMWrFSkILBxeCI79D/sKhZ7+EEUleVMYh
W+NC1KLAk/mS8mrkDe1C9yR/NhPV3WCLrbx4CfkTlslMFV8XprEqeHYJW7ohyfADOicOc645k2N7
BZHQOEgiXGibGwlSwWN1QNwxVvbO0uNrK5KPqAZpBrDYSZYjBEelNbYMyo3Epqh5ci25J14NqRFH
uATMSQxdJrjDmrWR/z1jZfWdNarHq9AKZoWjrCRfLnVMCDDGoSrgrlXawULlJODOMl0awtrkNRfU
misNnIJkzLFt28q/U7dsw+irZqUQuXbynMqJurXu4Yu3ttPIH2p5RFpwp3EYkBfUBHx5G2lfCQil
dIaVry3N0EObmxDa3O0Gse0tbxGNHhvCZ/kDmYJhKMANkc4Nns+oiS1HyCiQf32VDMCKRKYIilv5
1eVPY6Cal8iACkZAkv9KPtUCe9MWySMZ3HTTiEavtQVe0I2P5Z4QrK0kzCTy1nT50mU0v3y5GPkH
t3Dkwct7In+HHG20M1fKRNXM5ZEYP2/5TBVOWS9uegB+BrdOvnvy/ezafi5HvmToZUJZyCdSqe5J
wkzlvSxGBderAewG1StPWCQGSA5M1yDtFO6vPcXX8u2zcpsV0cNw4Gzly9n46XXamRv5leUl5ApH
d7wkWJMOFgeLTehsFF766Xsnxi++egzVo/w8+Tvl3BAwwHq+lu8qD6PGS8/v0RSgGD1mwpWaD3QV
BOoiPPkoiV9NxH/YvOhvUSamnMUE8X0cezElqgh+3s5iLUblRPNJlVLs7Bq5xnoycChyNSGwQHnl
gUbrr6qcjVNbG/lmlliROPS3DGYJjC/1ZIPNbBdFXd2ZjE4x6isOv1cAReJrlxAEB1yxfEofX/jZ
zu/ddcvZ+dXsWxRdp08x160n5Z18PX0SCCEiPHz8MY5kOr2q+X99jgBBJwj5ZDd7dn/6CMV/yT5p
7hr6YYgeQrtcyNk4Lv3lGG4acKUDPlc51OXzl3cs5Q2XfKGcWQAo1alozC2W123biEMcGdtdWaTX
Va1wbghPb8pWksqqEOPiBMveSK5R937tiEz11e5LnVZ3Pec0HGpfT0l7l6TeSf5xOcFK3JQcp43p
PTi5+fJ6IXi708EQ6Zb/WPbmNnY3YRNfNVF1p/fm2p/EknjlU1Qz5/3rNZLX7YDotBKyUxmTjTtt
onwp3zovvoYuwpHzFzkXQd26k/OFBFCqvf+sVubc4inL6U7j9FxOOXrNlKgO8WPFUfeAqBqEy74U
KI3FVuWCw0zjOCP4ZDTILfZHT+lsNOQA6X6NYnlr5f0ZOH6Qs2zJO53r5jYQ5ubjkfGnF4feh2kL
FdYFhcrbAUgfcEIPDkJHrudyufEDHjWzXFkoi48/Svzxs8j+tjRgSHQYzgZhRf63UVs6B/XMsHIh
/1eN4McsNix3cqjJpU0u33KqiXsP0Qj+5KO8OrlIygVThwEXMRG2vTjIZWig78gAkfdHXniNZlDe
r4iXNVD5UixDJcNU3seXNWGyN4h9D24B+gYMS2oc5ILW869fptPcPeke0y1DOGQ59VjNP74PZ3ns
vyYrUnh4FR3KPmBOb++5pip+ljkaSmaijkHAqnjfUpKj5UoedirHxs8Wezx5sYpvbXyKBnkO9fFV
/GFGgCmkGkJojk3j4exhKExypTvg9Bz5dBfRm96f5KJvk/yeZJ/MP+fNJeYfxphFjilRo4w0cdY7
4ShZBLbHV85Ze93UPviFeVkHxdbNd43P+0bRmdnKgl7TIaTYqSV/tWCSoKZrQ22e5nNq2E0Tg6dL
0RfoyU7BQiUpqPI5F4l5SJBiTaQAC05jogzKbwLrhcMo3nItcrZyUk9U9IUN6hdWcDnpy7pIIlth
mFx7Wgah01+aLIuuamzlcCE6Besn2hDDWDpskuNG2yimgsQKGgkHoduPH4n+vhaXb6Kjmwb9bxms
93Zg5L2V6WbDXXqpX0eOV6P0grCPuAfQxzLv0rDXZcXAWA1hthFT/lh01Z2CZiGLlWubtQ0z5O8C
TQGx62OLQEIrn2tT3H18uX96nR3CCwhBh2YGQfPt1WpGWxocGUXzhjdOzlaydpQFjUFl+vFHnTFc
f70ywNQc7g/DVT8PEOYkNApAokFuUAFAsm+gxb5q1oJc3hzexkv9SM0s1wCZwPbxp9tvSaG/Pt01
HZv9lrB5PuejV+siQOlMXNPIspBCYJYLTJK6G/n3yiAQrM6+JA7M716BkZPibKju5HwlNx5RmRF5
yoxGaSILLVmByE1VK4z10NCAY8bzW2trs/iZeo78BgkQgFxZghhQ1OUCN7EuySBNOaHJMkF+xoTW
UbL6AgvBhRwGQwBhOctXw83LomdSUkbKSdbVslYEengqdCZ2ymQJ/Aud/K7S6F5ii+Qqg2WglCdJ
QpKfJTccRu7hM2IW5E1RIloEW6UTqA8VkDTozHjYH99mTQ6Ys+WPFHKN7agNGc9wztaiWMmUhrmB
SYKKXod7NEUkVE/xIgbizfiSlykrhcpngmgoflmvKUDlfPHxlfzhRaRXaziaA+PJMrVzFqMovVC1
NSZH9PmS67JKml3l5pcugUJRvfZ0aytrSDlpywuSFxd77ELYzsilp2KLZkZiK0tuWVYbXKUsh6O8
vK4y/5P79r5q4HRCZQVnZVU5sZA15qsasqt47xx/jKhf2ZD41V1YuQsgOqcyMjcvOwHFX77coP+o
sfPpUdS3EIva81P4cH7U9L/yLEpuKf59b2j/kD2kLIq/zrXkgYomf+B3E8i2/9Zs3WVQu5qFoMVi
4v/dBHKMv1X6QgYzqCkrc5NZ9jcK0v3bErZJTDObG8thc8MS/rsJxO+jjkePBg/SNVU59/4HTaAX
0OPrF49CACGB/Ivl6gz4s1ogM223Fu4gFgIlLIZV+DeAkbCyiOKylOSN3rd+CoXj3mmyynltYnQq
Q1QqNHhmLDg713YVROvWc9ca0VXVoeaNTB9/hNcvakNcKmbx3TLoeWs2Jq5Y8bDrWUG7ikaCqkbE
AheWn3/DqH/TBgW8iLYmMLcJywWQDbzW+kY8OkM5LEIFK0OWgknsRE4euKNv2GG7UOdRteBS7zkY
D3QQAYRnaEIoaDOtk5ITwPnq4f5hv8m8fzZXccscGWspdNugujmHimuJQr/Zc2nMG3heU7c4jiGA
g6wxv7d02p3KXLpGs1XCaOFw8r7URy6NMyN/8upVrSDLd5sex7+OPTBIepAuvkCNkG0i7D2zAcjQ
SpsQzZaeWFQkdSAeh8aPxSeArlnmzJG+8ezjV82ddECvo91quf6sO9j/yZtB3pIrXX7VQveKHNIf
K8TYaWpw+O/0xUU8+mAuBprzpdX8KC37ixbhzMMDMyJNwp3CRrC9F5x3zXK/aJY6eMXSUe4wCVF+
Bdkqitw1njAxKzpHnSeVBVJ3eqxDJQJd5s5Vwjbi8l5n9QMN0F4ZDpaSJkTONEb6N/QX+PdQ3sDy
i741SNMXcFM8FFcqPu+LUTEuQ+XRvM1mrVpk9MZqAtFdcRPX+LlU5aSW1kXmK6iru/KodiC4vASd
XVmeTLSvyxpt1gyHCTU0IYbBFkmCj20qSE0LLmLwEGsVKXHal49HxPmpGhxVHU0JwFZhcx7snA8I
s1LTHEQlAyLHqYuio5v3fnDAeOXPiqwUszGJv1nB9EWxiyvXPQxZT8INdjyaJEAHip7zqsqKZqLh
bGXIEbXkjn7hDTjVenzHQA9iTPF+s+iivaBhew1Y5uKT7yDf87fzAEU0B4KmSd/Zds83g1mSpbz7
tLEchbMNah1UVZZYV0754ObG0XPQTCDWwPc5jXME9YeiH5dDUv6kMeLPh/FgFg2PcoyUWYLRl4CF
y27I6kWePXt9963P6l/r0Bua8Ov29Rlcn+t0mbgc0rMMwV3XjPMdc1A0MX7vBpNfDHVBvVei6Wdt
FxKozmupZo+WMkBz1rD4qBx0wka9cIGVfXLnzts4XIbDpkalBWWyFJ8f4HdF4LVNaTeciGFM0i3n
Li2rI92Jzz7oLP/45QuDB9bpH5qmBgLxrBTNig4T7WTBvc1xXyuZg+0RqMasrO4DM7zpE8hxE03x
laOX2zAnq1bHxjOr9WAzGtgRcs+jQxNx+tOTAahUeL4/HkTvSnULJYHLssRRm+lyoHBWjrSDqOvM
dquFo2NA6MtV15a3fpbvJK7TC/Id/Dyrv+zqZEeO8+mTT38/L9voNWgAGiYPg/Ptt8WQx/D1i6Jt
gOMwEOvvQW4MSHjLYhGHVTojUWXm1L6N26Riuph+Bk12rLXpNjPGZyW8+uRqzjcOclzIocFJO0/t
3biA5QkHqauaBSFPi7YsNqqXP+C5vJsajn1JP1mzHDaOy5F0/smW+7wq5KM579Qd7KXsWd41dkKl
hyLYhg0q0sm9CJscswxW85nh69NF5zZQwOUO0jJuPvnO59vCl+dvkQuvWrCtmRPfPgHb6vu4rM1q
oUX5ru3bU9Fjh699/GzO3hHiKQino+dmt5qi09y+Ti1vHwXFbRlpN3YBgTYvPxkUL/uzt/Oao+sc
tTgUVByrnUtbajGxpzS4JGxrR6cBTFejaSN1Rh2qe1tt7oEMr4OGTUc47CylvVHG6KalRTRNxBBf
0IaatRFQrq44GeFNPuobIGX8QPs4AhDJRLJLlOFxyqtlw5jPJhOcSvnJVPd+inn7Hc4GdgPeD4Ib
38E23UugUntXNI+8a+tPHt95X4jHp4Me1zmxYD59pw6xgN4PkT5VC9evbp18RHs0XZI+LBrUgLjK
SihohvYkOmwA4ElUY7yAZyOaGIlc95hM7mXsq5+NqT9eFOsRNZeFrcA+a4yEUdNECIbJfXN77WJo
VxPKkjFHbscAb/ThGMXtmn7u3Rjbe9FZszpoTxC/YYBWq5LW75DtFbzYH9+rP4x0HcGxhaxASsHk
0e7rjZeaRxDf1E66ONVjMxFrZBBu0OW7aqgXH3/Un2ZVikyXfguzv2mfL3TImlwVZnlFSgKye62q
T4WJdLZIMIVNNp6ennQ3XF3AYUpExJhCgnnoUHV+ch3vZzSH/qrBvGJyVqypsoR4tdnEYaNZQyQ9
ea6310baxWt/OLnWjeKMRyuoHhthX3aB8fTx5770RM9fYdpUaOM44dHFS4vm1eeWijXp3lgR4zGi
mi6y+1Qph5kdqDdw9e6UPN2NQ7HrcX/TpUHBL0QE+dLWwPaBVLQ4ALtQA2LrhiH6WYcmvsLqVh/M
7rP7I1/Dd9eJNNAEpy/Ud5mebe8patmU1cLz3b0mukdfK+6KfBNPIJLSukKHrOpPrWbtfdVHJ90T
qEM/eG4p/mJq6h/joOMMiVcERey1uH0MO7yIH9/LPxRNDof+ckFCRsASeVY0xa6f463BFDx6+deM
QFdDPY6afjNqzanQiltdMG5aJb+v0nHuhfYcEfIn04zxp+lMoK1kW2zJFvjZKsHskbZ+7fNGq/mP
qvcKjDEjMiOQ5lZZH/qOMD0HFPIsz+qrxsyW3pTufN2/TFx4JGLqDngPwQCrnUmcigbnx0LeVCez
QdF+0qslViw6UAjRXuMuXIjC20F9IX0T4KZarPRZayNLBn1vzCu4mFXET+pTvuhM4EIf3+/3kxcR
D1KowcYaAer52Rv0ITuYCGVaFL34ik4JJi6qPoycnBJzdDZ1ymcRwe9OGJCksgORe3pb8M6Is7tb
97rVNojYF01uJbOg0BfAOh9ADiyVzOipBkb/Qp96FBTIpPW0dpeOThJUUSoXNo3Vj7+/+f5ZM29x
QSriVp1u2tk8GUWeFpNdqdKP7q5taAdeHG7jmg1f+A1mx3bManZqgFI7KAY8WuxFwxZiDh4GXYcP
FkoWue8e0sHZmd1zUMTghyNO7IcEw6pPNV8BKCA3DnOBvwLS+gj+HbdKBlDIguvb499Lgx9pN22c
sLkL2mHfuc5VFhdzza4XyMGOjc/cQFQ4RkDX/Rr4uwIj5EVc9fHF0DuQxcr4NuhJAi2aca7E1c3k
4zJGudHFZBql0W1S+vuPb9u7h2irrMGU0dSNcl95vuhNka4beUCoOrnW4EezAj68euu38DJM4S9T
BbB7WaAutWL/KcUEu4bucijaGAo8nrRPrkYusa8ntl9XI1NhaTUSoyYL71cTcJA2UacW1bTwy6me
0el6KAoMN2HewAgKo8teAzozFThNOKSHSta34Eed5vnjyzivauVVCI2+rCpF2WyD3l5FIqDnh2o6
LXRvSuZTETzaIl35Q4lsJL/NxcysyumT91f7w4dyTIaEj2IWqZYtX/BXX30o+sAxNfSOgOK/2hUg
CqtqLoyBLkfq3HpNvwJpuR4t+4eSjkeeGS/RD61xTnifkpmWmARvFsrJRnkTa074yYZLl3f+7ZPR
ZE+R/zPPyFL/7eXRIKzybIj6hUwkHEZV27ZW58wbod4OMLcu+xaEie/FS0vzHpieepxYVbjKa8hZ
jJpoXdi8I1mbX1WGJCzwPVO44sSpFwcMI7NIi/wr0yp2XuF9SwuSwT5+pprx/gazpnMozMiAW2RI
pf3rG9wmpdH5LQjRegGpV1t6NQaWzs2ypbCLcIW57WcCkoeY5SpaOeOozsOJbLKq1E5e4i07nUiA
CcDprIajtiaShcjHuL/KAwRHejRiXuv6tekGBwhti7oqpllXIedQtV3GJLPpjOIpw8q9KZvkmxWP
9mrCBYVnU9EWgd8zb0O2DQdtNYhkQE8DwH+IMelVVYj+abDnIdjcC7VEJPpyG6NEsvBKdT+qaGYB
wrcLN8ymme276io0MPMBEKg5Wc7dVRu0eGp7Qs8yzpdEHDSwukOobt6aXtdlMmn1BSqco2pOEEpw
aF+Q/fFdbbSbRNVnuRL8NJX8Fs8tavkkezLNfU6g8kzT06VN4KOGvlcdkmUhplPg5Qfb7u5SaGJG
ZGjXDao1sKGowTzoBG3f46NlTDShuy8GrGS1mSt0bPV5MmpEIyS9Mx+CPl34hbt1PVAofSOmOTQf
Ur1AvaRDCam+FyQ+qyQ2GwNMd099NNThOIiUn02YIUwxXLWurmwsI7hMdWeLAgbvJ7EzFzrJCDsT
C2zBvA74jaaXp2rDAgY9lxdbHek3DfrsOtj4pY/0L9LhXaUmzkNVlQkEOaxofXxoJ26/Nwro63L0
4P7twEn4BGRgJlm2QQ2yEA23W5v90vaz9u7j4fzu8Ig5SjYfOMZi1nCpA9+OZjNymqhxsEGk6bgj
bmgRuuBvhy925a0K2MozgIQRrT8yD6rcmMfkXKRjs5RqI2CrM7XtdtH4wpQA8pg+KGrzrckjTOAa
+t1I1NdVYWw+vubzqpVLpqNEGfZyOI/m9O0lD/QVSYhGa14DcmNwJ3P4JGLjTOMdkZbfnHAX18M8
GwP3k13tu7qeT3ZQwMrGmauJd69+PCptkyjhgKzUT2bVlPmzXk/viieUnIcxpT4anLhaW5P20Ljg
NcthmTbhY5r1dwJR3EtKbW3KeFl0fmHubAMNzEw0fjZHnRdxL9epk01J4cy++GWNeLUGtKXASk7n
eiEFVG7d7fRJhSkSHvyWllJuXCmhejn59dwo64INIScgg3FTF+08UdA6khxzwWpVXmTUvZ/V8++X
ZmZOw6HZQw/SfjfglLEcI7N1+4WfGSfTF1+Hyn7M7eLeRO8wWOIJevURMflcYk1G5cfHY+fddsJW
qTEFh/N8tNQtnHUmQJo4xBFV3UJJwAenA7yCbDTLte2jY9inERC5KjDzq6Qj4GNsCm1ZaAKeYGh/
4tB56eO8XQm5Egd9EQf18jDtbB1JwylzAiuBDeaSE52OC/ypGw+J3eyl0q59FajgBMmiI9jWSvp7
dVyQFmhstJE/jxy0iZWN6VXxseNPJXI+a/uq3uVNuITSlm/DChtu6UIQKQdoVk6uMVu5ijW3TeRS
oQEa1VOV59qSR0Evv9gZmq3efg/EoINLYY3tU6JfJngFMpUKrMGwaOOkvcY1O8uqyVoafbDPOqPd
Wu0KC2mJGqhb4VQcVmEFGSp3EmuhWC2YWxXtMWFBWu9clXnpLgq3INnGZsEQdRt+UsS/azzLp0zN
hQ9L9hUhDLydIihiRrfq4a6REoQetmrmmW1ucytnvkXRG+nOTzcK4rVByEXU6yhisYkIicKM8UvO
MQoljhg2Sg9nLuvb/pNWq0HDnys4e/q0WanEuEqC7c6riEDzGk69aQiVSmmsECwD+vQSXVZhGXrQ
flYpFhFkfbA1qjXsef2yca1+1Y1j/9UM42WIWXyne8aws5m8RTUkN8OEsibSIKG0ZQ2yZQLDB1aC
DTRTEjWgRn7sqW+QvrtGVa8iH/PTQM9pnZvN0nLbYqkye+HDR+oxpjHB9VO3ovkYooQkg0v+XUvH
jQ5X66KOR8JDumhRNJpLanvDIoZ3eMae5nGcLtnljG7QbuuCjk8P1BK/KUdo0VSt0xbp+EvN17UR
4o6odZE7O7AsJla5dh/E6qrI8/JGH1hGyGcYlzSPvCVcJgZNrMxttei3FtCwAKDb3prgdeoKsOQL
R8BkCLMerhTPUCMFWtVzcESuAuE+Zz7u3WRl9qG3LWOx9m3UJZ7rXOsGMUyklfDKR8AoSGfNwSvc
5DniNpI99EYtZiSb2YTPO7eBxewfj3jQvTrVZ0XRNVdmqD9N+JetRLvOUudp9AZj2U0wNsqM76tH
NE1+lJWbnkw9IWC+48QvJrxnjLQtQVM3QxGKHeZ1SHJp/rWQRR5QlYVdkTjSBoRiu9RUm9qsklni
J8D7dOBFdZb0HCL76WYE2rSMe4KD5MdFFfvNzFWfArNSMAap2mr0w+9T8B0m/3jALPojq+txbg9j
Pm+bUZvlPOZZVoYOOYVqveZwjD23X7sLITdJeRlNW+zT37SwfKRRl31NOmsJaHEfqGNDgki879YD
1ecmTRJomgFJHhjcye4KwYaAfYcTPY3XwfhEvFf91EsSmOYtHJ+XivjDH3YXiSVB1leTI/p9quN4
EzgidYjRHPBnknEY5ptQ+NmhYTfi2M6MTlFyq12ZEIXg4hBAX1fuNGc+fRjl8lb3hvmQ6DYmVDtC
5BQX9kU1BTpyWRR2USNTRnz3mjztOrSiy4m8EJ8zUoIReZZsmhiBQXA1me5tz6HsZAplE6jwKRKl
BLkWemB3Luqxt64t7KZRLnQSWfJF5FbZhl9okC9s9QsIfwPGjrmGmubCjM3wROpse1VlKthD+5Cb
Y/M9A3usJe7WsUI+J3f6I81sCloIAa1lnJTYR7ucJzcBZAC4L6l3reiZceXphT/zSm84VQVytjLG
Ox7Y1g1giOGKwASXm2sWDB+L1J+UFB5gRAMwDjW9ikuFAl36YpXvk+PtuzDmQVl1wTGAZlNVj9+1
yXAuqlaZ1gFqj51VKpeinaxLFTo+dXhwXeb6sXdD8Z13XJdhHqUXpxhlAFZRLgabzOq+pwoEBhPI
09VQ16uJGtgzJMG7nJZphpXSj81DOQIikpUiTyk4QI8nvSxQtsRRrPD4fAl11ABABUEf59MdB/f6
se2BlAtxKgf8jr2X7rqpBtHU60jkmeLYzqJGI1cgUDWg/hqOf76GhGO5sl6rNqaS/vonrU6/1dGo
XRo1nRfiiRTPR/dv015xe07gGo/1kRdkFgOt2/cakXHMxkckARuH3CJbc/qriK3rhccx/UbVmaHS
dhME2Dbtgkk1lFuqonbh/AfDXsntfZaWOVDGpFo34JD+i6XzWI4baZfoEyECBY9tNxrtaUW7QZBD
CgVvqmCf/p7WfzcTGoVGwzao+kxmHvIplrsSN2unU4XeoDn8q/0XCu0pp/cInC7YEaGJ5sAZxcGq
94R60P5K2R9SW372hmTEok/+nCTXVN1kl8ktW2ad+0h2srsnHPKFjBDSeHgh5lo2By2nLs7MJCWl
4CtcFuuizWXgKs4inxrw4t7+4WTJZQzn+iA74Z5tP4zXpZnT3RhUB1Gn3pWC17taueVefyg0XNNa
rylJUCRu8I+UlcApKcyr0uSmprUQx44D49krhE0Gy/oKXF4+OCECitEsyfYj+DwtpyH+96+DSbAc
gcptPPuYTusibT/6Zt5mhjpOKhzuqCfx2MzKjB3utzhFeUlC+FlPV51SoOWUlfu1vXG4J8dkVjpz
rRSQWgz+kilBLjS0AH2sAZNHnnQhtDLCGxmuFvX8UK1g8ZpREZ8Sto8QvV8DN832ZZ87uEiMiZR3
1DpUPi2WotyP5Yp2xDG1ikarN++s1vjiHtvPjDRWr4HQQrA++orkOudn36P5DrKw2xgT3hr6AJJs
UIE6+XDpLNqodib/rMtxMwfu3rT6MTbyZD3XRJESbMpz3H24uvUjpMKnRrwQwN5vES2VYFToKxc3
fOaGcoi/Xp9y0hp3zO4JgLfr+ThnGtzo0P0EhFv/64itcXwszVsP3YfjfSXKF2Sc//rhMu9ehqUW
pAnRS7WaqWQ17rV3Y91kkqQRk1ybbsFVTLWWQbWD9ZQyd0H5Hi2EI25SAdmlICUXR7BDQDTeoUIl
5xlEbOQwU8W0QkEzqAsDN0wqY3axwu5J+0rEk5uA9RU/HdAf0RNNOrvGgQg88Zy5Dik866D3ZDfZ
tPAzK6M88NDgZJNGaT8Wh2Wkne/bxLmd0Fs38cU+zAYClN1CkjxuDzj8pwv+pL/4JKBx4jR2Ovfc
Jh7+dhwT+KxDsnHUUTfroc28H2iMXMxtVRDg0xvx1BGkYWaMCla1JnHnL8WWNJnEKttrW9WvOiXS
oySecZkbf+v4xMgVtb+DCRFuZkck+9wNiV2t6a7aZIQbFTiYu0SjOZPXS9kjDTKqkMfUzOCbdfit
SR8fR5DnvdO/lUkKAwUZWoU8h8gfaDv0jwK4FTOndQvH8WLkDf0Ajrq4baw47Fu5I954X/TURD2o
y9x5c4NK3f8bXgRxVtwyGqseVZuzriT+/AyEgFJFh8fE736tlQAy5ZGhTf3BAmv4kmMqMQJTSpqz
4NDULcMWtZx9F5yO1A4BuBQ7Cl9QWaN2QmgGQiuzus2w2Pkxz9fLSBqnS9rLkwyst56sFES8PrHL
HeCyyihC8oTSd+LvxUPrEjUlEo/EGTGfJ1V4kNEhvk/JR1N0zsFiDLQf7Bevtuvzc818+U9XLMDw
CspRPDF8c9f+3rHxDlXa2DnWt3Jup0x6oPzg+lZAxg04JI/Qi3VM/ud18I3meQnEH2l4bkTKF6+n
qJZDszi/ysqqo1WQLmysRbZ1CbrdQv7k8L11W35Iho0gvIAw9XDmVxj/g1uxXXXFuiVu8CJz0HNO
/VjWPFbm6+SSMQQ5sNm1lIOEZiTGPmwcwUKaTPqsu/x7Ei2o0xsUeoVqzstIHsx0mxTbYEKNKc95
gTdxhlTPRAvkN8eN0cjTv+GXr/kzRLDqqJ+GpzldnxuJL78W5T0S4ZqT34otC1pe2K4XP+3mzRD0
xnGGvHwOeuh8yD8w/5d7PS4tkx2WsjfSUWzr8N1LErCKg8ovA5E/WFOcAAuiJy+s39hwDtM9sa/0
S5W3Ia7Qe7CWgZu7lstmIiByz6whvI5eFl4gbt67QWafhW/8tr2+5d2gN+szdAIAgYjvBTtAzoQ6
2GyMe+IsD8RcDklxn5owLrl/gyjMl/5Qux+tX7JUL9w+nqQJqnoKP4ypIF67dypc/Z+dM/igH0t7
v4bpaSgGsnlDXOWzXDj0mtfZdNLLaiz+xk1XdIgB+Vv+uJwWHsid9KcE2Aa6xLIzEiBf/UedoV3n
aaPraNudwuV33xjloavqHe+dd0EfGlxDlX0AF7sBLxJvn/vuk2TDdTRGNh20klwDBoOpnqEc6U3e
Eq9rJhjBe1xcxfD07xvQOfUhWfSrZ+hvkY6fdUbynX0bD5aO92xnT8PIEdHoglAyH7QscN9lw4LR
utjeA70ftEWnlGQ7fwOk9h4XJ7A3Nn2LaBNIlHPxamd5Q7zkQRKw8kw4GQkf03DvodmIV2UdxZy8
dHnTEBw9Opt/P1LYpkbEIvanWHkH60x0R1L6Dq9tptyrtGF9ZgtTk0nzcBh5myKz5O4M6lIc7bVK
oqHbr72RHheQpSRB9imp9MOH0dhrPNaMM8y6eksN1mce9BrgKWjUfXnjsRKHSrawvyenfaMo59Bt
uIi08mdD8F7KFG5YY9Yn4GXT2YAMd0gjLe3+1A7VQOYz81+TjCPWHZyThrR2szbjZJna95Jk/qS/
TGxoIneemi0Sttey8s8yD8JHmLDQZaTYuVmdYXqQey5t/wqQK3us+/q6GrQNU9dxUquMMt2z7EdV
I/MoF9in9s2K08gDT5X5mJqpewqM5J1oqSIapP2KmJUqcs0B2DSM2kZ8VY57Mtr0v8SgP7J6u6Lu
AavVwKHvxrA7o5r6SqqiADEwfTkmrOy5V0XsBz6v3mUCTsrvnlWDDQXubnR1flFZzwMt6j+GtZ7/
BHnQx0RZShDCIxCr9OqgddJl2MRr3X6OfW9OJFyqvRXcSuYwe2bw852PBMHfsKKVsj49+950mvIo
KkG4G3Rwpk3Ffx7q4NPc8tUD9vZSwjvdeOnkP6pJHvkOzrFKbKbuADefCEixhXWq4brC5hMbWXt/
2SXqE6tKFY8aFHWRzrHBQYsfb736bjVFhibc1f5SOZ9Sbi8PYCedLX4H4kb1U7/2VJw5YIyg/e1Y
+m2d9H0oRI73SJEH0xHJ6aV+3JX6YfWgLbT5eBLNOm8ID0Vnofv3tHXUTis7xLbxWlstbndSptnr
PnI2nLgayJ9NLfKwzUbu8nLc5lgp4E4823VIPL+PQnNpzCnqlpEsXUE0uEb1FBCpvbet4SASpMya
5T9B5sBTQQNGsId/2kp/OXKRsNtRawmhn+lcCegTgJNKN+WyNT+JGPcZvLh3YQCcqZQhqtpx/CwF
VRQz8ZMwC4TWFaqCvjEOweA8jqHrnbKQQmhom7vZnCeCwb+rXD2rsRBx/pEtjbtBlETN7/ndNin1
45hxy4hFE+HUQVrLjQMf0nepA96VqjrkzA8onPMPT5LsO/sVVBsBMwVN/KbteDVcowGRtg8M5Ka4
dhhEhrg0UXmGr0tnLiQkBMO2vyVH2zdwRq+amBn9RK6qMRyD0d02FrifzidT/ma1rZd8phC3myg3
yxcrgMKlkdEM3oce5veAbK6HPLZbqClhSga9P/RfqhPAJ2mo8VXBLivG9KWawVoaVUE0TrYC7xKn
tTWzswTDVRExsmNrrqLV9D9TBp6bxuqYs7i9iHLdf/iJgexQm7BCkqI8Z/18LHL1oRsanFRlB/tG
BJl6AnXGGbK4xdAO/A2R9ZAgtlk/bOw+aHcG0CWYA5e+Sc3t6FCP9/iummkHr6fcjeQLeUsNU9Br
Yq+1Ii7EJ3sUem+De4Ah7Z8SeeMC/KIVB0ljFdGMqJ3nk3j7lIo1SbioA4RBaG4B51GlR1OpPBBN
RLAmJRjkEhJgrfWVOOJ2n9REzBr+8rQO/T6TzhPt8GftrReX9q/X8q6bzYN50wqQst6Yzb4Vxb3b
B1f6/PvSCi6lnb1YYzpTFzJgaxH32zBCm5llmBUSzt6N02vtkFlqsSZCxMpT1GkGzln6wKLmA7Q6
2KGs/fSALxzgdosGYLBflDC5XU6FhCWvo38MR58lQTSnjppwQ5/z2pN3yNtYQW2QrAGzifEt841k
KYq4z7qHSepw10yIDZSRz6xGvd/EWdpzD+2qVY9N5bzD+CRjP5lPSbD6DwmFuRcW6AUBPhKR7iXx
DCyuzohMzVnRbnRq9nAYXcBcWX9pJIxYi8DxhxEmd02sgo3q5E3PXrf3pj9Lt4pD31E1GF2idxlX
PJEfaIEaZ5kfsAFCW+7Xi2ES718xZj90woLtVqS7FkyNtRgU2kNbRMpL4dfMJ18kcNZ8kutZbom9
8jp5rKwh2TYlybfGCj6QYNrCgaMzhlk04QgmBBAE81izLhHGj5MmvyRlk8gAM3CrS/+nrWd7k/vF
8zIu0Zy+mEH6XpZ0aqViDQ0s768jxadKHuY1CscuvBAUDuJq1hCcG++T0cxKcG3xohPn4ISaWTEp
qbPqbH6xlFFgN8veWoqD03MrSD1Wf6zU/s9X4Vm4ynrUHj0I6clnuCnm9zGf+f1muC86JrJS5QeS
Zmw8FNN+nahu/KJ9LW3OUF7ndRgE3VyBVqERYRjbRR5jRdqBAZ1g/0lI42H3xowrvIdw+jt7EPVC
zWWkBVm7TRL0O27GYA+Ry0cPStBralbFvQPSjzaxJa0tlC9jsUy7vpt+XVbCZ983gTE6NRNKj/lx
xhKEFc0b3A2si+3AGN7I/gLV2Q/tcvXJ5TgVfvOXMFkerH050mlp58Y3KAleZfo5bXTinhnWybvc
FUSGpu0bbepjGeCFqA1Cy8J63YMFHO9c/Dh1theL+T3YJI7iNU4jH+PveZx+mMw355Qwe4fQfsUN
PFogEEc9800ejAOMHKDRrJvdtgAHTapj3/vE7s85uIuGuEyn1ScwXh//JBQQnXkdcl0J7TWifxV5
y9R9z9wKO1KRAKKuMfCMJESa3vRpO4TThvItudFqJVG129JX7TblAdzI3iVOhuzaGg9hzQcipqaK
5mrYu+X4PYOlqGpOvrHDAdoyiPAkPXKDWHdjB+wg5FPoxx7qB7K2b+DWqYoyuMobjqruhh9Z0UEj
H+j47QmOHJOoHSI4PtrPoE17cpmtk9+ziWiJSb95h18EUDRiZ6AzLVxTPV8YpkDFdi3nuB+e814b
EaJ6yWJdPMjG+UmZWVvIuW1XAlPy4arM/ta3PRbuoG835Gi222BhPJK4X3gUKhrz6cMKDzyDPQyR
heV3Demjmcp9XqT3pOBGpUSmbZgkempNbqf02heHrdDJNtFuVkPxh9vioc8JOeaHZelgGztO7HmH
Eo9OUqes84iWG3vzAq/7rElGDlL9t1Yd72BfMUrPmnPhjizrJ1Y9yLDioSgajMR2haLDO1By+MwG
gg0SN8XVCorHYUCMgYhdZrrcBruMksvMoqPSn0avzUiaBODazWBwcfnfwlY+McN/iqSuYohmxEB7
7tlp1A1/QMEDR4mbvAcvWrbMVTJ98cw94RwVwmo47yqulYujrSwPasWXJweLGEhSyysK8dHlB7BS
OIZMbPajnN+9DFZvXpVPlQ9Tc01yaOMcIwI521H58sVDPLc3LKc8Dw1m3665IqPy9dfiWsalyYqz
M43jyXIeSjce82Paa/XSE6Kth0yeusSNIIr0j2Nfo8McaTRKAu3GW94q/W17JHSFZ0wz/aspVgPO
tcEy4tt+mDgFcZ5L41NkpntA6vmVr2nFpgAthy2f/Sw3j7Y7bLWdLsd+6M3d1PBfE6SuW/sSZKz6
0yn4wfC+0Fkmch/glv7CSF8cphV4jd+8d8UE22dhsGNkJUVTk1jsRmGxCDUiLEhfk6q9L+rEi2cK
XpG2Z9MA0xXOec9WOrSP3vpg+Gjb0qYsI7Bz6cGV68tss9nAXSDIotfHbBqsQ9qEeQQkx464wX/K
qacy5Yib6EyZnfewofWdbKpmdxsaLMihLqt4Hxiox0XpcYSIwb9YiSaTWpP099ecuDbQQD5XDc9S
2AI5hzZgXV2Fbqtz0h+Hnzvvm7NnGgeLG2xfAF3Y6KyykV/z9zjNmu5EA8szHFidEGNIASD33eDI
uPeTMs7UZxEWANJv8f6A62bslUMKFk9DTlLzLKDFDUeIDOcAERAxx+XW0EyzWi9/scg0dAjKy6gv
t2v1M2RzQDGKDuOSmmF7WHVzV8rusBj+j1M1f2cTC5im463aNRrIvd7COqI9aY4B53C0dFMd27J5
asqcTj29Tc+Tb93zOI2wEqNULcyk2SAdw8cqv21psmYEsJVZ1BAmqyiBth5GzsClUDMWVkm1L2ZK
byYQihq4Rv3Gvo/JYTaRmD/Ux9mjD8AjwEUr+GBrrHWANMOQuE64Ya3vT8TEaPwf7VQDRfhy1il5
lCRVD60ZHrXhU65Ked+YBtyQTNvMkhlNhUEDyw94O4M74ZzAg7SbuskoH5s7QQrYgS+YedMvDVtZ
WOkDvqyNr+zg7BlEe42ZcUYbdXXBg47G8lZ2/AA9GOPIzfF21T3xPDJAzdwNBgxOUgI466CyNfPD
jM6xDaVxmlEHbAjVIPM/LxBBG97BXC3zj2WNr3T4KiUhbeDbnlSCL2DDOD7ppmKHhZ3czDLRh/DG
qjSr3CHa3+7j3KVE5PwSW/4qaHWOFQL0gmqkZW1SLDiwbNKMqyiDWp8D42E41pxbquVgmuVdOVK2
O8KJGzE0L8vEMK5X9RbPK2dNVj6zj88vwZKBgmSl4pjyuXPTj3+nRWmBuvYTgIbGkB1MH79rWn0o
5ffPaeVeDAE/uW/nh0yiuwHu2qB4lVDMSU0E7u7GEzwmdpcpy3FWQYyysl2VIoVQfhObovrKnFzR
veBV5CV/hW1QnjI1HFyQUfcDodbAxDHWhtg19ytcpeifTqMcCH5c+erUXQmFwCZqG+bq42h+jU7c
LkS1yCll4erPB8utQ/hN8k3n66sEYHikdPty4PxQ8gti1BI02DiGAWxk13qs5dHvc7ERgmxbZo9x
KTL/YVmqFz5R78ZMp+MGMDWZxUebZ7fPvcOISyBCZOGh3nkrsW5qMUxYpQC4k/+N0GCY16N07lFA
ksvuahco7lweDe+z5Qq8t9OUJtvt3DsjJT4D/e6GHmf5KZfqbwF6EUihea/nNoDkK3isbuhVUiOi
f/2AhG7pz1qezdr5CsjmNfKBpNaawkcpdApTOoqoVrCVU+oojxH/9r6wpu7geOu7mrnzfYv4fiXu
cIdl+1r7j3rhyyFkbcD+W/bJwoszO9nAaHQuRdtwfufBS81UjpBByq5EMf6zE7ul3KGSGTzoJ4ae
CB29laFzTSBcvgy7kiT2zB6QtS7gJgaupbRZI703vVrHog/2bCfqe1BFfHtr0CzJCIYt8SLbKH7r
DmFgMGVvSdY/+XJ8XuAzbNicf5Qqeyjq8bYTNJCF9gyPkyF/69riTTvueakDK5qtLM7GGQu3t2y9
pSBOI+0EYEz2s9OygXnxB19SF+G8/Tu3AJ/ByZ7sPn9Jne6zI/d2hUtNKLLgAsW3XqUsXD1erkrn
Z9EQ+rqkN29L6nyNrfPudP517uxvXZbntUWfng+TpClj3ZELertWHs3Zc2NOcntTl/Zz669uLCv1
H/c0spBC8u2ABQiHjt1pSWlo+uck9J+qyv3bQ+3YSFjXhSsviJ/vhpHFbIlYRNOT7CCm3zc+lSGz
bAE4i3s3jKSrjgUxilubidnGsI5TJZ7atHiuJ25UErN+NGvvekTXa/lVuAWpvLM1Ios1mTe2R/fU
Ii7fpDaLSseCqtgPpNaQsEjZ9CcVzk7P/t/Ok29mz58d7Vnyx9rhVAYzTyjfb5PPaoJvYSfpHK2q
upeVN20ct/wOWnUJLcwGUp1NSw8nNXEpMYBi61VecYU9ZYPgUSdMYO/17/ZQelcw5ge6eBHNBUJM
LwTobbahGSGLIrNRHm12cWTaE1CALR6AdDneG0hyCAvqQZBkYG3KZZ+W2dZurZkmLr9XVvgks8ZD
UiM2lc1nWZEViwr0xsGG/JCBEhYOypS2ze8d/E/RP/e8aUC2aMnZgU7XsrNg3c/o6352X6R24d05
KBJc2zxnBvuiG1i+I3O6dqlvHHSn65Idwnq5CBEFXX4cyhoViJi5qKob393b2j1qHkkYgRiJvxyx
+gO+52NgxC1Y528rg2IEOtsMP4Tt6HW6pRBU0w33wiluK/Y/LSOpMgXewOMAVG0o34aeOjW0mDHx
/6MBjkIAo7th4Ek1E9RQQN7fJyov5fk3yhMWi3QEIynqxIzSgFe5koI+mCx+AbpsqGJENCT81Gwa
3E0OqGQGGGr/YZbkM8pi/5M7EyCCKSS+1Pgx4OgQ7UKi+LwO2zllDC3XXjMNLZkyjQZjm0kfhVU/
9cJB3FWTrAyvwYz8DPoqhiOilia9kIElkKO8urbgpEuRNHh/s9546rBqoCFemB93Oq778pe8Sm9j
P8269llplO8GtugN/QVSg1TfpR61VqpTO14ucMRUbPTNRy1mwqztZygjUDz2RTrsVLZasRlii27P
gq16W5q/mYXBAtE/kUNdg8+7Gp+y1fv1wdDNaX0YhQ8hKFD/eYCSpv7Y0okzpeJInV1OjhVRkVPC
m5NeThqEt3VA69Bao3aZXjBmPbuyu6sxn21S+NlbIFjX3vMow4htXuvGutHMgKQAQgP6x5T4NqlZ
1wefthzsVRQI53PR+RbNNuS3u35o73IMWJFX0SIltGFiBZ9uy4Os2mud0LCMfFTB0vjR2shr4K7D
cWYYmXeC1tplleMDZlmD92ZAmQWaeu+Ajd9YjDwAP4Ha8jBW5tJTm6WWHSf9dMqX8pqv9gwx2v4q
1JgehxyFtY0AuMUg77EEE3ltcrhZxbZ1F5aB6mAAPCZng696WY8/qn0JKvZbJJlA4MpMSD0usFvA
QvXWWuVylAX+bCRyoUGyUwFf9oZmjDIqvWWkZ+b6wXfRqh25CnfoI4uDQUgGD7FLazxkzxZV3k7B
Ud6WHU4sJ6vjwqJIxz/oM2JdyDGlVu15DX3O6ckGFSRU/1kqoOkcOFzUU/9edePXv/qhZV0Ljeu+
g5u6DUtMPiBpoMixDN7b2rMObkvnUwh/PVqaHVzmL9NPwN29jMUjejRKCbv7heFrv/uKlAxXy/EP
5r41Kv1lfWixBNqK8qSfw3yr/A5TVdN91J0PPRzhbtwX+s6V7gMU8GsN82WXoJIiOZ0NqOFS9lsT
2VCl81/g6U/sHt+09f0WyN/WWSSZIgvdsD/wkLHk1En+XTbpGnvkFORmt/PhQoI6RcjPXvjAWfJk
TvMh8NQfXeQUq4K3FdxNsOpdqvh4fbbQ09Te68L5rLv8oOeVZPPuYAXzKU1AyBih++A7zaHFiHDr
4CGzDibVZ8toLPvKrOA/aXPBhEipTAWgWvktye9Ts09SU5+XfiKMWCFqJGW2djpGK4lHt7CQ8TDo
N4v0mxYGWlKoU8qTixiHRXH+ORbh49TVrx1kJ898V8L709+2/6mjnsiaxdbgc4CZVsWtgEGBFIVk
q5rl4rFaHsjeYpqPbqPyHifVX/vB5a5IWSW3ybeTFjvfz6IRVKYaKMjahVOEey1ypv4lN+kV1868
M6zCO8wsQPGGoMdh9XsyVIl6xxpeKqd+6IzlXY1DDFYm533cBEb70zgmbZ73ZTAsnJYwdscARA+9
4cZorWtSJcOGxRR4bi4s2c5HFvVSJ19zpQ8ZzPulfRadietDf0olXrI0fCWD9lqvbG0X+7LmqjgE
YXqoFF4UGhc6enXXaWe48G5t88C+wbLMS2uKfW0rdIKz9bcrJ0WYmg1i26lEggkPmGHNFFATaXMY
tcWyyQdNf/IgDv7/Lyn16///d8Z+DVkc4EmtpcrjGWXJxmoEaToC8Vl1WryWgktUf8yUHIbCa37t
FX8NwFVNJLD1Rma0HTl14kfSvlWm0w+S7O4DFhp6icygOZOHEOnGE53xhuqdPl1U4y1ZnVxezwhO
AbsWN0O74iIYH4O+OhkjkSojhf22l151tkNolK3W2zUlSzAVQ7jtzebbJqsj1Jxr4TIYN8BiHHTr
Y5hw+/Z9R93koFT06WQC4VZcZ2rcuzfXQSbzjF24CypNlo+Vk7KAt9HBCIloBEAc1crt9/gPbdfi
2Gr1eMnXXU2K1Qar0ML0c+bj0q3eo/KFF1vU90npdRsfEQW1pwGWFfJUk/ngFmzN3T9W/OuMFNPC
CN404Z02GqBklnsGD4+cRld7Vsb9YD/M6d9lVgw7tSV2NYS3a7m/8alWPSbEAxX/+RXKUZcXsAbj
BRBTs1XBmkXWIN/QMxfbQWZzlOY0MC5INtpiGMLeDceOoHyb0/iYRFTZdUMNgX6EjKH5TydmvnRZ
ticUguxhNW0nFS47uxQPdvtroTLFtbSGrcId552zAcRQGS4x+q/u5MToZv5ItG0XXQ0IayAaxRZC
6FWHTEr6FSly/y3hQbiQgM+1AnLuqI8ipVppEaNhhzSj1sB9VeM0wyx/tBuHksfFVW1Z86/tioQ0
OXh5dotDNym6P+ysXwbwVjs0KcBk5+SJgQVt1tD8J4v+bz4v3/5I8pUGOWHydG4rEjsjFcC6a9FU
jwpzudJSP2I8YpFnOb8kFjKKdc9Fw9PnuG2c1ktwV6/vnkrWXRBm77LANzDDDyxc9nPZ6pI0aXWY
s7K/9OKA5RdFoGJhWzyB4cl1Jpa3mE0npLC4BMv3Lpv4UgbteDBqM7g2LbcaAobTNFkP3RiCRJHT
EmEbgVbMzibqi2aKR0f88A0Mov+ZKxid7x02E0y2Tta6IPEMJULHhNWUkTZcKCPhDT7sLVC5ygX0
wnTKXLFr429DAJGeFrY9BHnH9IMsq+YcMMtQAs8dxXaxSnEyxdEN5nEn2UvsbZM9dajnao9yl/kE
zOLG8yKjd+8yV1gHmQW/i1XfkH0yg2eWvjj88LkQ/1EKTLzxEdA8994Nr1mjkruxtZhR12fQXFXk
yoZvHqXVWdlsLGzioKiCykfmMy7Nmyit45I7f1oWdO0ETjvHYPU4a/7QRK1KVe7Fucr/WmAPj+6Q
VRtHJsupk7yv+hVF4BK1Odr+yi3/lkxH3cWEJ0b0FaT3hi+u07S7tl/+S/z221JgPGswj7IWAfos
VL81qaabQKGKLENIxESp8QlgZmpH90shGMkyd4nQNAfoOnF8ruZy9bIBLDEqXXjp2ZcNGZE81idL
YJMMCWqkMevz5z7kdJy19SV8CvqlcxDLOUu5zX35i2bb2lWrfBQmIVcDZe+g1GFcQ822UWsW+Syy
srSXsWP0sYupB33KeKH/iHySlOo5PbD8vnbaBo0sOLzXG5RVd98LEaFbo3BjgY5sd5Pa295TO/U/
TTKVjJMpZiF5PvSsPwB9pNSh2xw6d9SwXJ7c4LUYK73rezNApz1cBhvVdZ0xcCTL9JjN3LB520W2
qeu9OX+xCmcq3VBYLoJhUO79N/EuC5sPe3LFnhWIZoeADb0YBlRuK7kyqbzp1/+gnC12jQ9gOzTm
J+nG2G/pdNaoJRIsyhfZ732LT8Qtm5zRO7aZSXncM8AGMz2se5T0OIrQx7YOf3SRcjotKyB6ObL/
ZxyCxXQi2n32TYZSaGHXWz+UudYaz90bSgjUezbQF3Ex1/rOTdv/fLNDhuGctTflu0HAThRlfy3W
mocGA8k0+wbH3HQtGW3DUi5rBtS8gjB9Yc+3yXOZbxo+kDntjk19G5hV/m+g+J7dtJaaC52JaqFR
nXZ3Y2PBqu5gMhdp/5UM8oRrs9w5Jf8fhr/Um0Q07EwV7meKpjbd9fB0jGxXauMeSku5SZt011Ul
oh1XPfA6sci656qgBjRJp6McB/6NFJQpBAvQXTGnPyb4F37gMfLM7K8n2qPL2+pTOmOsWYHHqYml
jBN+aeZrzMgxJzCv6mDaIedlE2d6xe8QeG1UV2G9LacVCWH3sBQu2+oqLXfTNN+rZPmvbcj/7cJG
cJcjRMld04n7fFTbUQYbH/GSz46UfNUFjGXZXSHrZTHj3vLcwxO33XQ6Te78kDcYTJy0B13xI9Pm
xrZ2U+58RX0D0gFkNCqCaqXjSISJtZ4WEDqTc9vAJ6lPbEE98c1nWnoMK869hbacUe+6dzv+3kpm
iuKn/+uO/lnPozihRN4tfWo+G/aATaVgB2UGCTOecH7qvazY6MoMHweFNTxd7fRUL42KFZGA/4Rq
WZJMz11TjycEEBWnRtbW6XXiBF1dNs9Lj181IZjOydQI+9z5yPHgx3aCbnopf0Zk5duCCS0SD4lp
d9CPlouOpEfdo3sGHpaJtF+M1t2YBo+r4WKscJAAJ/VPNj6zqiG4kGgdzeAOQikqr2EOxSagmFRL
+W0rUOCsQYyLcuYPy39Gh/bGVA8cQQXR3blNzT2FEuz/mDuT5caNdts+EU4ACSSaKdiTohpKlERN
EOoKfQ8kmqe/C44bJ+K3bxzHmd2BPbBd5RIJZH7N3mtbkm8G28KikfxLt21NCr3leDJcYHFMFpdI
JpZ4iF1gNOJdmISVkgy0uIdqkgO4clsMUktcxlAscuGsvVM9Qxf6l1UbarpfkmeRKt77JP3TavVe
NqydowAlRTSG3yTUrpw6v5FGeZypWIPhh3zZB1Kf7PxMJjP+5Vo9jR7hJDGFzhJbECfjBcvXCbfk
q+1qbyl2HNBKoQ7k2VKnNJdk7Rovjdb8rqsaY9FQzz8lt+WqPYFYbLZaXjP9G9uvkVbJSv+E7tz6
bJDCL81gOEY08pChlGu1l967xVH95Rjd9xQ23/qoHy1jyYkdeTaIjMwrPMqq5LxWYicFNq2/WBkL
Wn2emf2omC/SLrVrCj8UtLmPpmynSHNU0UTwRZB+W2S+Bn3/C+dikyb4KQRLrzA7hsROCqt7B4LK
Sof9UWlVW1dY5M8sfnPqCFq6KZrWUj668idmGOTk1VUXRH9hS3gyQocPRv8CJ8LZUAFBjuXFYvTQ
ze68jrgL15GBB6hlHHjvMVSn3YntHKR3Mvh9Xic7h8eeORGJunJUlzmDErd8+priYgn5pnGlJKui
TEjeJcO5Bu0DCYOYnIZxMY63eFvYXEfULHtqibChPg9RJe7iYnqFGXFfJ3FDJBbiPhvVP70vyvIh
Sx5mvbdOshkuKdDY+7Etjkqgf4gd7aAa8ZM3KtrKoWKXZpYU6sMo/FqyxJJolfJwXpsjT6vr2hcu
HvxJhftcT0W+jwgQoNJuHwR4blYtFWrlud39Zd6ABs2DUMrntnDtAwYuZn9NMfqpIvxCy4HidWP3
bIXmap9YbsyAqauYYF+MgCHmXwKcUfN+jVpTOxbTAbYspBd45TbjUITcVwxZllVHovgRXRaQpdEa
+yL1QB0U8BRiXY92VyOO3H23KPmLMeY/npxsLZD5bUnWtjaaF38J5nWrNgkSDpOMMJ6ZEYpVov8e
AxYfrogvUxWpfVGSfd7o3kZT8Mc9ZlfrCrHpuobK8NdRM1TuvLf5Lv1e0ujHtE0n6kVBZReL7VEK
lhJJ0zpbp9dwrmhDy7PgbmvSauOUfmiqv1OVbd0k/ww0kCNdSCWhjzOUesbqK9fgyu6teDgYGfq2
oRlXVuNNvOUpc5k05IKMvGRTF5bYQGF+yVja+W4fl7SjIE8rbWRnhc0NMLS5W6j7Hh5DTuf2GpjM
8GK2oRtjtE5ziHTmf7ZsW/9EhiwIMeQttgMyGgjUf5p5B83EyKOLejPYCaHPhTiaQ/mccT37gxN+
BAqwi3Rg4rvPOSHM69yOf8fcwpba4GJkQnhNsvSescl2+SvQOE2y+a3SGvvckDpP9CtdWxxcGDkd
moi5OYL3jWr1ZU4Zf/VNhc2HMHbcJ7RxnR3aG+Yf9rIbsqxY8f4/oqGQPuikqzEk5bFlw+2ncRHt
eg5vfie5AvqR/guMwPyngxiKNr43JrYmVivjbx+LhUo7GMxFy6ZcbZ+VxMy6XkX/Qwgesoe80v/M
cgjXEjWANxNnS9sPrL/Lt8rJ3iq75MkoGfWXYHptYoLjMapW+XCIsvipccTHoBE2GyG6Y4YJ4wvp
BUA/8Frous3CKRnH23/Syvq2pI6iJ8noz37cBbRRYLMkpa44BRWAXNX8i7n7n3AD6UBQRYnwV+qA
8TcHv6kXdThjX9j0ln1vzCU7Xzf87DMXcxUKJp/4jOxfqDU48v9h12aTaIKwXvz6kP3/hslw5KwJ
d1mhhP0lb6pfpWOanOorp/qwyvEegPYglUpdmkAUDIbFKcsoWsYiF9sR+j3QiLUGhNi3hMvRmMdr
TcZsPvOj0klbIke0bMSvVtuEMxbJGYITzgarCegg1R3V4syM3XyIiazMAkdtO8ccL2U077qZI1iv
0RCG6VeYVjvpsSOmOiasY3rHM3UTOdvEicrO1x1R8CTQUetdR2B72dSgf/G6B42BgWg0xrXsgtcg
q+5G18vvwvoK1Mzxa9d8hieImcrbQrOafaminhV+dWHX5PlpepcWxHa5zqmHU7Zq3tDHtJvAQ9M0
jQw9KEEiHoifhB0ubhRs17itqEi7cB2NBIguNouKBWXJbMQOHurcPHkJjBrGKWqD+evBGbT7RWoF
LDUlOWWUyEls5+4+mB3v1W7OrBR6fDUt+RFlss9jgw6mLG6axJVd9Lp70qy3MWvprxleeu5or6KM
D96agAhN3ScC0vbaNP8Cuv8HY9mRQOuYXhDmS2LePzie3lQCgRzqkmsCGf1YWOewTN/coS3Z8EWd
7wrMYLGj1sKanpjlpAeqZQFzo76Cx09sE1FHMGLoRq2Tt/iLsra7Oan5reJ8Mw+jRXJ3Gq4ijTTx
aR43ehWV/8LRWp7q/4AUwDkRwhOApAT7pb9nHCj+TRUz5d7IpU3RUTLWVn0aKsojDNrPUquhd0Tl
4a8D/3/F6/9/hT7/B4n/X4H+u9/y/jP/bf/O81/+GN9lNTXkX3f/v0RHA6H7n3D9zWfYf07/Aex3
+SX/F9gvrf8SEnTPwkIFpQfT+7+B/bZYsPy6Q0wy2TwmOJj/BvYjRCFommxG13GEhHe3ALTbsu8i
UqiF81+2DiLFI2rH0ykuzP8Vst9x/vOyIkuHS2r5vSxp6+BfjL9R9ZohBnsQw9V1hVOi8Os0vx7l
Bk1c5kclG3utXxCtBZShATufrk5spx8H8lMSjNAsXq1TqU17CKaPzO/uDcvCOdmfI10/uRE5hHaW
vU2yehtL08Rd0n2wJT8k0YK8Gj46DG3+MOIAAQF95F57VRG3Xt+RFFzwFiLF9gfSDmnU2E+IS8g2
yIz7Z8tEV5lIetmg+g1r8cpU+WHQrF8IF2Hd3rRoeLMtwBum+Z5V06adq8fQND6o23+Fh31j6qxn
VCHbkYktaPGHMGRD7QY62T/Qy7GPM+8eS4lcGPhwaXzYCq9500Zb8qcR8xL77ivL3nia++FGKQp0
uCtQELhxSEPik+L8rlGdJTmFyXLktzGLFVin/UproYYmVbaC8YsRSI6ZnybuNgweA/wrDgEcvmkq
upKU1gS/IalOJFhKcfM0XE5T+t479b6zWEcA4qYRmfGiROEjwBXA7wpmTmgLbIg7C+eSL2T1Y2q/
QyAfA3KONMe+9RNzH/SxEgVrQTBCzTCqel/mK0MXUGVRzEX6W4jhV1RYfA0FVrIvWYgHoC3E+Ggl
yF0nL3yPY+yVZXImvxYpivg0e52WHWu+ik+Ta19DxzsjsDqaUnuWRbGumbo4uf1KbMOZChfPXnur
tRO9Ie38AHB/juivGdmyTXzGbJ2ivbSvc+bc3BI5bIDrzSunny4c4wWnk6/FrN5qB6VQOhKl6+JS
TwaHsQJgQX9u3IdIle3aSgqaQmvtJvONNVmzoxTwpVvJtcFzzM5aIk9EldzR7wqlGb6s+crctNjC
GToM5RSuxBjcTdJN97NGmIVUGsxQd4mb2Gc8lqSk2LwFGLhqaCG+p/VPo1XfCx3NKD5NRPEM1636
Vnr6o47V0fgIvOkNsSlEiOGbYWDiY7rbIDO9kfoR+n0NJmXklUu88FfS2eTt5ziGUNvoqNnDQVpw
zWNk+gCJIt/tiomJpnnhJdobY3TtOuvVmYd9Pah75FdPrG9Qj0+HOQ1eraK6xjG/g5ejQWZ4jw+4
XxlGyFuay5904KVyWrIjeoZ/uPsbxvoo7uN39qDnCeiUq/+MBpqAmDhXREJNgoMsCdWlc588dPh+
UxEwX8QhYDTzkukMdPLxpw4LWmF7W5vOH5Tpr1PJ9jmarlUysxksmb2FHgsGuL/CFn+SWSMJugXu
46EPyMyX2YzfDPk6BvPaaCmJ6DSf4Va8yqz/MOzfqp+fGOowlkEkrTDzr/PRvnhyWGWY7P3B6C5j
H0LDm1EnCfGu2cEr/CHagCj9SQyCJQz1axb8g8myr8NsU2HJt3KuLlLUN5wG15naEPMd+d892fXG
e8yYee5etNz+xvz323qQuJRU66YNjlrKjHowhz+69sza74fV/LALJcSLtIte4nLYWTjA4FiB/CyC
dGYN4oJVsdPJJ+1DrwTfREIgOYJOzFkZ/ajbnUQUYKVp+RPOLki/ZtyaVvCm79IuWzx9yZcSzNhb
vCO+l0l9rWqyunPIUM3Erq4s4n0qrUfmXXzff1Knu0xzdy0AnOEI+8lm+5mJS8tMVv7OvMpB++na
1lNbwlblPKQ7j66klKxlEJzmWNs5OFoUOXprT3eO88Sm02XXPLne48i8sJPqEaP9C/CDczWStmby
pihxte3puwlwpRvuI23pA8NzxqjoJCyGOGBGmU+8Z8z1in48W2N16Wx17Vq0fYh+r0mN1bm0NpLt
RD24uwKVb1gFv3EwfRpl8zkayDlsozm3lPuN02JKRrxoz+G1wonc33tdXvl0EDhndIsRKCAnmDJ2
7FuDvU5F9WlMPCoFc6RVh+MPC/XefmIt/YeJ73dSIa/IsK6syuC+KHAYOILM22J+Czv55IS8iQYu
OjTiPV74lpTB+rTIaTESmNE69PKtaTrvZTpOW6nTD7cu/63CpE1eykoyq8wt+ING5SFrqr/SxMKj
09wt3xjaHxvDIL/GY/KcRvnasWrsAlrI2d27QAL6tySrPvKGq1qLJXdv/hiP4zUc7Tsxxj8CT2ia
vIXGiHx9Gj6SvnmMYmKliO6t7AVciYemLN5cIgIZgCMTUbp1FuTq9uIz08KT3mnXcKreVAi8DEw6
wSSfgWtzQ6UsXkeEknCyYDz1zXqB63JQ+nOWPzuO/KPc8shK6WJE7rnVOobbabOaowwaQXWF//qU
VMXZ0aM7U5gLxbA9jhOIXntwVkZuIp8KUKFlPVwye/ie4av40dBUJFUw78MUFXqEAMVM3RVDsJVZ
149xGeLhzRBlu4tWLLSunfHGIfzYqIwJzxRrHMNyzwT5WwvSXY/LFwgPWbxRqD/IeuiwtC9jl7I8
yg4heBrmGBf77moPWLORnFhUEbBwkoQCpbQrF4vMdHEXWzAzpdlgdp+NiKBLMFa+0VP9lNV1LKp9
VpVgqrQa+3WbdMShDO+5gygiCwPX56tEA/ftKo9qCwqL7zk/muY8WDGhKZk1VDTz58lECVfXE3OQ
BNJmobm+geOQOg2g5fzRd5w3IaKtukSFEOut7veq/EZKvrH15Fbr3aNIeER0IbCtJDFcteJjiKsR
SNYI0oMG1qpBAtSTbwu1auvyESX43jQcLjrnsRO8M1rTvLZLedN8m+WNPf5TH1HeDBDjqwxAEe00
q+NIoIi2EOT0R4FQ0Bx5x1yZAV+UxUUEz5h8bnnVHpwyWs85akxU94JNMKLe3ziKTx2eZdKiOogd
BHnDq2ASGv0EtfnTGgVzDdGZPr0vGtBt3wX3gKg3/LJvTTqXDJGdEMXPHI7n0QnI6iHsTX1Db/uA
b3bDC34th08qUvo4xRvdoTZ16XGtEgknIUxXEnZeC6Troza86Ga9hwDw7ibm1ZvqR92pn0X8Z6zz
z9QjmxBhb9+ifZLNUjyd5Rgd5zFj9x+j9zDKQx0Od6Fg3RRE4WaI+2UEhUZNJOHG8Qru9MK96zK2
mN3wEOIgiNVvkkW3Jh1PqARYyJkHL213ATIhzAdQOGJ5BAXirWjnCwQrhDp1gF+S6TZ7OJizxHwU
1b1tTfsube41r9i6KG5KnXJwURB5sXEHNObNNehigQ4JQAv588AY2XM47fX8o+vbyG9q7ZmffgXJ
NYKAosiHzo2tl0Vf4dCe8ynXV1HyaXXmS2Mu43g1bCXLhiGNKYZ15ykqSMpunDtoV76U7r01dw+Z
WngPkNRU8JQQZBW0NkrfYg8Ww1gFCVzb2eyYeKbfRjPmDCTqD6HaYTO6GVHp7KM6vX7tnR6Zrf1s
BfZroNxHTO8vTUOpIXVetWG+GkSKc9GNlyAJP2zY/Ahm0xWKoCuBp180Ht+iDLam0rbUDnlzF0TV
2eOddl1MU1FnXYZEHqOsREDTPkV1z82gy8dQZYwNs4fYCigt4xi/5GC+hUpumij8CQbnZZQW0NiP
Wg/uQXXd5VMA3SRt3pjwHViY50Be1C3p1CWwFXGl7BuV9hyq7rEzxU8W416JazQ+uljX/fQmVfMC
IlpsMiA2UG4D34ojuc6nnp0y/l9WKig/TGK0kEZOwTBunNirHi0KmyB79dgGZ7q3rvTuHbkxZKyu
IvDKILXWAciVI8JJR3OT842shAwPlrbAJVmRIAiVZNsEVOEeZWYze9uJFYtv68hUyiA6S+bqftMx
KnKTg+6gcQ1zupl0iB7ZnI/7INSYJnIZCmQZ1G2hvrcQLPmyc/GkE0PfsATfsLXSfN0UnNFGtmaX
kmza+8Cy+Dw8a6sb1a8XJ1g/rMnZjF6+POblnyYJF9mQ069cljHEQ0skhF6OGD4wbF7V+j4smh0+
F/6WIWM18qXUhAw2j7eJTg3Zb1lwQqEWNZGfATVlNF7Xr7FhvRcWc76+xdhoRdrVmbSv1mb9ZMRF
7VcLPwckYtghZeN8PTh5cQUym63Toiw2Q9fMq6qusu2osmMfWdoJ3aWOx8CBWhb1GVN9l2GeqJjq
bucBrLxppSi2knqXSeaihWjK9Whz1Q6WkDvTrg9Sb65xI5Kd0JBfTYINSFhO3Ao6JmyMPKcsR2Is
+LZYOON+LFYod5ymXeFJgC+dB8dmEAihvaAhba1GQjXuMsSZnkd5nxgBmGSw574Yh4XrUBtbQrSf
K4rRrG6emGFcjGL80Qz2w5UtdsLI3+MQYTXUOYpXQ+eLaXrUz/Zj0hj3XcV+VbUWxnb10HqcM72M
b4lXLj5YlHDgOVJZJZuo3yfF8gaVvZ9YHf2umi7QcdFERpCAggyZk5aBlaQrxfKwqMK8HRTEz94o
fwKvhs3eROMmIx9QFrwyLYssb+Sq8eI4XssO77cbh2pNjJCzOLmeNHB5GyOyOeJ0snxHWuo5UF/V
TIU8edxw4CZN8HNIUVMSTjYqSG+i0dcMJR7takLzn03WJnpOUaCtu2DYdhOqoZgsVW4cdZ8lPEVO
3p1llqLSao1nVuzYSZ0dAr2b9OKPNKneEsnVAa636S2mJnXHbHcQUH4H1/9rg2c1yN9r9Weeinkz
Z/VuhCFn2XmHhg7MgOzFD9RDQCY/hjFyW0A0xx0I8dHpgH06zSXJgQZBgfgqTEYUiCAuRnuQDg/E
ZGxEiKnLbp+hdIltGZuHJD/XCCFWFXFzDDW4f4oAT7ZSDL5rY20k4XM2pjsnEJ+4m1a1lT2G3A06
S+/A3QR596IEIOUGb3ZliRcy8ThrjVe9DsJtlFov8+LeZMnMYssAYmO7D7rBhiPqbBafYbBHZmyT
82iMLDJoHmZ4FbpeqxP+akTjKbGMCUc0pBD7vrGIHMMFb99VJWqrBbpQ28aZaCRaudgqNgfV6xTI
Ff4JT1Or3rxHSIcNw2G52VrxU8VSaRXlOHcHi1ksj/yWqg/bCdmBByOKrr07H+Zunk8QFvbANzgD
K9h7c1ej1NZTfS+CakLvKgw/vBuwkZL8MtzlpTxYUCEx7TJUaXijgg4LJoGGma/utbZ1/WQ5nV1P
v2Hn+p4s573ximYVLOCQ2EBBGmYpLgdYW1RyzhsmxEsyghwtq9Ns54xYdNYR7lyiuEI+neEjDbUI
81EB5hd79k/Set82S54wSfSVgYjLd8bs4qJIL1uXIGGb3WpO2l/VWD8gcx8jtJ+MFH3DFdM6Lzxs
oiDpcKhRfOifpiodzmZK4Daob8EoytUENJtWDb98iXGoc3ounL4EIeLRlC4/1xRGv2CkfIVGymd5
m2BS/VZFad051oBqQ8xHVyYIOXNvOMHZO/VypDOmdJE51EtbK/d1HWER0yhZUqulgFHOVioJMtBy
1GqY+nc3Raqq0vorz71FOjjCIFDJpSNoZKUb1gUl5LzqErtfVak2rN3OuKUcEkSjzn4IXn8/Nj6+
EX0DPRoqERkEOhhPLdHvS93D/019zIeDYmtivpfP6gpJP2AfAtkkeTMH+cylRs3U5yjNohIfGiw0
NbJ4wZyak0mhWX3/xp6XPUUZntiYmIji9Z8OGRnCxKVKB2FFHTzcYMTcab17wzvab5SnzvGA7gGl
GHbq+zorP8lV6Y96O33K4Vv3iqsMxEequ09j0x3ZuU6bHXmJ705Z7RxZy41lxq0/1tQ5REhTuJno
XREEH9JUXNOu2Xo2dB7hZc9keiZDbvp4eL86KMknx/3WUuPWzZW1MfPxLLH1RObSswuE8BF1kSaR
1iA+dxj+kb7ygxbNVv1PoLcpHhjmnRrETSfhMGOEzBWoNfecWDjUJV0z2yGW/mlwSPX2NJnZ/QxW
00/N9NNNce5F4UcvTkrXXrIUKzCDzKcClmGbaCdySb7D7moEntoYHftjuaDF6hP9p8e20PAyxo9W
YmwazE0VMdhb+pTFJJ8ewKP5ZpemL5gBtlQsZDpgrpvVn8oKYm60Fj+6eQM3ZE8GDbvBnBhwmstr
s504x1dTpVFloBRdkRdR7NjRWwdwZOt2CF+G0LLPehK7KPNheSdFPNyhBY1SYD924OFfmccjcr5m
E1kOKWJyU2YUBk3brts+yw69QXMn8kHyRGojMPWZfjrFSGeg6UwfO927zajzeF44FdIm5+Ut8zcL
hi2XU7XTXM5Zp3HttZVzS3FUv1aJdXRJJETxI55JSX/sezTc1BDwSF6cAAV3zudbJ+hFBYPDyUBg
7zBQ8xsvv5hTg/y67xmka5RnVvjimAj2vZQyRNFwmDUQh6TlaOt1GvsR/f6UlHcNfMVOJ1ipW/gd
0fSd86yXI6AO2WbX2LFtqs7RW4/jN1DVUxPIbwMErhcV9dpC6AjFB5Zl2wSHA+dQyhfcbQQz7cNg
G86xnc549Opt4nboPR1MdxlXeZXU3wykbZ+THGm4oT2U9/O+UyZ6/ZLtphFRFGTtA/qcYF/ANPK1
6ZtAdYgtA5I50/4jRtQcQPRmv5GTc2ib6dUMVIazdHju+kCjXbO2g45CuE0RQovImU4eTjWz6uZ1
jDHCbHaNlf5MI7k8Quf96J2kv9d59ypj7vd24+3SNnsLTNNcJ5pxn4YzJsdbNQbtKU/QIRb9xqJu
W5mMk/yk12iR+CLQyDzPo43lq9TvBpcSzBjuRzPA7VjiOS44Z0OES/34MjqjvR6b+cFiL8zQttyX
oj1pefQqtD/hQh+RKqGITnJwZAZFexhNOrNh7+hOWnJwgLgGGpokqajZmmCsH6xBXvLerX46r0LH
Ha5dVsVvOWhOV4t+BImE+1CbuJd1SI3SyKNtWTPUGAicXNWl99b23TqQHZPL5SSvSGKe9Q8M3auI
ImwrIuS3c3RfBaLHo5GNO+KFl/7r6Ll8P2PeHgpIbfhjVLiR0rzCrWWmoXdHLbhhbxhQLhNGP9va
e9Rk+jGJUEnU6Q6MiWR29MgYzlup1hPHEfQeqR+DmTx1VfMceFm7Hio5r11XofN+9ZzZuh9KEjCi
HH3SSHxdqwC3llaDFvAv6+C0UITth0T/nCIbaT5RybnCzG/D67PM/pznebBRkM2wnj7YdhTc9/3B
68RD5s7jivXWEg+y1xOTmVwlmmMxzsU6NYv7vERUjIIRzyq9KqZ58BilaG4AqjZDnxIk46BCC+KJ
UQjs01qRJuPV1XdRke9N9eTlw2KgyHCt9M6HFQM4QXL74PVasoV0mK0cVjGW2V5gTxq7iLUiaS7t
neyKox7OHbsxzuyWIPVlphesZbGvaJc4rau1Z3Yum63gxekNiIJMSsl4OEUqk+uppTBTXvXawWMz
ZmYvCCyZCA8V3JTiokfGwam9j7ZpeJTtiZpaM87o/VeNCPd6hGzeLZsn/s9Iy9DHZiWwDwsEypxu
cs96kfyEJG3Ef1z34DUkSPQ+5v2Yd7l/aLryZlUDDZi2JzKHCVvvXOCPAb3yYNqkBwGEGZBfw05t
S45T7nM4/MogpYTuENvNKtqx2TzMcYUUrOPolA1LiYJ4HK+lqKsaB943bqGxMrd2E9zmtj3bVUMp
3ldMApv8PVHhNs0zEoi78SE25T7gD8dW717H4Yl0dWbQW4Z3hbN2JsYE+RgFK3MMPpXqbiTXzFXC
cA4xPoKubM+iq+B90qKNPuAiX/5vXPwsPJv+oFdaSPnnnvsMFnRbU1f3ddXv+2SsIPSNP6LVTm5e
YIHyqvcpBy1AUJllemsYPwXwyWHfp/LVqx/ZBrvr0vvq8FRulfZIgnrJz7Kk4EbXOKuQfOTBFp5V
f67a7qoP/U4Xw0vWXhjFwoaTrb2pa/0KPO/XarQnV9W3OfcQpfbNAYYuAB+4QDHQZYTM1c5Wdu57
skTBwS7TcO16001VjJ8krfa10l/dyGF76RFSQv4QNR2bHEw/Flp51NDmp3AsXLhRS4JitqnE0K2a
brELjlFJF+5+TGawGi36K0LLA9/h4/3LJj3or2PN0etOHrWGeo3Q+9lgCbUsfWYAcNbn5olMwHFt
1eWDp6wvhqtPfUYpPtftvEpw8M3mvkN9u7cN98ObXFKsnKc6XEzbVXIUAk7a7Mhvr4hWTuvsTdjV
rJllskHye9RkcpfgN8Harvwus1desZBrMmPnetrdMasFS5TowELX9N25eIptjSEqe1byhvy6q569
UL1kynkl9nUz1/ZnOHE4KK9lgzTfWtgzDMl5DhvGC3QtPQMM8J6CzbG502wPdpR3AiCGO2VswS+Z
jFQqNJhWWbCcLqmJNFF+OePSjaXJD7AR05bE3ExviQPZSuruK7yie4cxVJLSgbNXIEXlxyFuTEyM
7SqpPstJf02Uzpy4jB60dv4u8FMLrZCUdMCnmu4TZcxLmnjdNjW0c25Pz0Yaf9AUbWFLPKA4P8yV
+g5q613TzD1lRaeMT1twTXZG/aKPLDXdZa0I89DX7PZoE9qB/Av0Rz+gSVMamzHvc/H0l072QCyU
2rbCvhm1c4BJw/FhUAk1EskfbhZy6FyGhWESb/Abv7t2w8WGDb0pYDLAsFnLPnlIzBibvJXt5xzg
bMSAkzX6hzlw+IUbkinvppgLoeJbH9rl4o+PMp2/x+BZ6eTag7HxPkXlfNpG+NCSiLqpWtYeWfxo
jsO5MSy1s0r9jxMBdeSwSYZqrat8P2ouAGrSJTaloT07mvfk9vN4Sol1wHCAKce6h75/1GOAxzAU
yIbs+3MI5Bk9xs4lz1i2wVqp+SNXw1eCoWjSxJ0aZlgfDSEIpDBQEkoc+cPwqbGUGpPvrHXv6SM1
dcpjAr4qZtCrmVBmKwzJ/ogGk2I8W7U5o34aX7EP2MJBK6Xi678d6D0ro0bJYJIo3npsOfpe3LmG
eJtC1Pwy1M6p3oApCm4qt94mV+IkyCZCikwGQA1sGU6CHWnQD3Vr0rNmRIigk+DRVhUrzCQxdolZ
czfZ5lLrDhCaxAEE8xPLw7sxc9ZtYE0sefpz0+Jp51lZEUVGbxy7JwYuX02fHyOYdmmNBiPVOsYx
zWX0qhcb25zbtS9eWTxnXjfu7d49O24F+oKLsXPBzAK98LUQFWSTfgllnlz8SDp4hYjssiHzGoZh
BnNJPH2SQbZow5e+ZSbvTPkL/jgHrCXnk+wfzRq6K28xlPeaTM+c64/dX2MiZRmoelcF3hPbpPSI
37VWM3FHkUrfF99KqwASMSybOyNau8jgfCDTN+jMK7tkuTumAVYJe+63GFG3uok8QAOj26dxS36A
zowv5uKYGvtXjqwrsXgG6+yxdt16A7po3CnJ3LrjC7TGUfnoT8/T4ABbNzhPQoSHg81Pk1GWIpaM
YCt/sISgrA7bgMJF3QwZnGBWss1J73T2itKsnokF4ghjOoICiNO0ieytq3kflcdsQNdwiWaYIiFj
rJIkfFB2+F0Wv/08kQj3mzczY3Bokayq7Scx1aQpMN/3t6M3BMyM0l/UM1eaoH5XITkvM+9QeBNz
mGi815T7Qrbbc1ch0DYDbIg29YzhOHDTeV37nsUo5GC/Elm31oV34AfNtrIdj1MXAaYUCZR24bzo
RfRSi2nv0ggyBQHEZxgscPUvBCCr2YaSUjXc/oUd/gH2uqmlBsfHQi1Z19anDPsEP1hfbQZpgQeb
FDPwGW9e1SBfCIdXes2TwoTB9AUAnRlPK33AYUN04nMb60+BY0N+xrx+TFsU/lyeV7TStDHO+zzl
cl0HyRXlErPTSn82TOfBhWkb6cUbWTbpXZxYIauZ+Tzmwtr2OCfJAjGBitcDQFG+MvJoNoEAQ8Lu
zRTSXhZIXJ+QodGLb0igxRgSZg9FXZwRGxN61/4f5s6kOW5gza7/xWvjRSIxL9wLFmquIoszpQ2C
lMTEjMQ8/Po+0Ou2OzrscLRX3jBESZSKLAD5DfeeWxyB7XBACxQ5Bee2neH8RTzywhndbjO+as5z
uVUjCY86qVjOte/QKJjVjRDunZ80jLx97soXDMYA2bVlbzXuf2qchpGI7ZVbBFcPYow1ewn/PWH2
yFZZT2HBwKwpcDDHndlsiqyVjLTYD7kdmBIokGToFYeATWIyNCbe2sM4Mi+jl6k2WEtCrsQBh2+F
VwxTPzqd6lBoS5PCEwebmDG3CZykINg4zES2XYOqRz8vjn5n39TSvqqOOy0tzAQLSUvrn2H7jRK9
LRlYmfxJ5KHxYGISGf5zO0vjo9WJ2rKyDbzgxRrhNHu7ymAmycrKhiUd+jWXUWatOw2nPxu63Y1p
8EFTsJeD3mZ8VTRWD25OoOEMgQW6HrSdOc22KXOAoz0m7BHkewT57EDe0G8xyvusJPWy4pjIAue1
HaJXkgR+SA3ctkB3Zy/iTnX5vfCHZ01ozNHsu49ApoeWM+YTX7E9L9kxbq4GeUlwEDg9lm/F40HQ
b23s/JfdMIAzkhHVzzSGc1n+DkoDUXDZFDvJf7/ga+KUZzyczB+Ipa89DqiwA2ZOY4/QzPhtBtEX
TPZvuKw3sFVvuH8qrNS5CDszfcoT6DH1kG2xSfBWt8N0FmBiDRVzoOdxswmUN+5x1n60yBdg/UEa
wX8sA+cJlgCaDA+CNGUNC+rxZgfo0yiiXHzQw4tTFbcOwayVNOkdVJJgmyTzV5zhzaZ5fRwRnbTI
RZFrVz+MyT+DDQHQjSBLZ8Gt9FgEWyRM3c2e0bO5qX5VALn8VUiXWAYxM150Kiz/AYYcU4H5Ox3A
3LkKmGwZn1sPVUU8A5gOJgy9TowFhMQbRlMxeyvm2l3jOMxR3EcLUzLbtww6HCnWU0OfHAdNGBCM
ToivddN4NDc5aGRjBC3XRFRZBd0fkZ3iUNp6uOTsuqVVP1dYD84SjjWAGnw5Hdj/zijNbSLcn2Vv
sM23TXFG0V2FY6ZMHDroBT2wGJPj/KLSig7qp3LR7XsOgCrOz31RMa8MOvOY5XRdSWTw+KjFdnGd
L2mwYmWe86h4fjxlwbCLQTvvoKZ8et6VgB84Wy5z2WBVmXSQjUlYuG/mBSdF3VXMIqDsOxquazA/
w1Zlna5sMmtGe1dOKCjdVKP+NJEl5URXwXXiGZxPqA7SeKMrzkFlnambkEmTgGzY9evo3fOToQ4j
1qexuXt8b3j2o+EDlzQT/AS3f5pw2fEow1LFOrWZ6jfcj7h5lvnBNavvuo5YFbHr7NZFBpP0prRO
QW+CPvVgY+QdFVL2iTW4hJwGvI8ZCCw/swp3fmyYO6dsvyvKTzdIHwNIDrGZDtcG9x4msjuzxSEY
J6y1Fm0FKLTsV9WCQUcDibOdvi1w+7cGuXi7OPOpYWbFEYOCqkIDm8SURjLj0ZE4PEyz9V81Ppv8
hWmwuItEZGyUT/dLqsjZjKHyALDmPGMf3JeITKoUXA4+JTJPFGtFHmhE0PjbOsFtBAKWLnWuiYHq
2Q3Iud0OrnUCdHGYKQ0xfPonnrrBrs/TbNPZ8TF3YSRMOfVejDTUnZwN6Wj9thfZE3744GIBrt6D
Iy/Lat5JY77vaq3eKda349Jbz9FQ5s9Y0XDjNN1G2QOLiOUjJVznPqcuaAMboUCg5L2Ip+bd4Qyd
2+Ctb20mN4l1GQpxTTGxvbWRqO9h6e1d60a96NBiPane5oO3/BwSDHFOTcyfCxDqw4G9i0mXcVOt
iFupyZnB1TafC4u1gIjT5kg5zIZXRozl7XG+dPaDJfTV7xBNZFmEUaG3N77TyW25BM01glfKwxtU
GRRIBi08HYCoz8lJdmLjspA7McdkyNrH0DWq0rhP3Ph5tEX2SoioeqqxudYTeT2OV84g6vv8lVCg
8lOD23thZLK8DvU+xZ71sua73LhM7rPgTfRW/UJinXidFMvFaZqfuM74tuXDmDdH0UFvbqDzho4Z
TIc87mY2bIzwmUBBEdbwGM9LjYfWKfKFhFpY2RBJ9dkqbCMUiqsnFjYvetEZMQFBC3N+/Tue6+nz
31/1aI3IqvRu0jDaM9o07y7yvJ6nuO7Ofz8YFn7mu7+/VCnJ9orTa4NxDYXhMcmQrTG37M5/f+Pv
B227cEDmatxYgJRQfbqyP7sjYR1/P+Slwt9dKrgMkdGfs/VPU+m5x6hD3bOk5oNROeYDmaUy9HxO
H52AxeraWpKswZ8ivTYf8PmKB8qBJ89ehtOo6dFUzo+3zVLxQBKjeEBb7jSxca/Wv/n3d5Tl3gRO
oz2L5JPhZku6hVyUHTwBY6Ss7eXBNC6LTJ17LZPloWxBYbom05ts7JaH0bfmhzbx8ku+lAebb5kj
VKQ7Nt7qnoitO7ec+qs1RzwKjMzjiRfZCEZgXy1lap1qgxe0ldp9TnTQXaNad1dDL91VuesKDjEw
OmGzgiX9XHVmew2MiOl23Brt9e+HhvUay+L0C9HiBcjQcFz6hnXF+qFYv2BEzXDQ7sTVM5cwxGRo
w57hscNip26n+BpVjrUxhCG2MmVDmAaEKhsqhbcpUtbDltXuJA96cijYa+oKifLQReDxROFAQF0/
MAaiYTTjdCsN8hjzie7K6CSadlXmw9UqhuHqIpbeTjaPEDlXekdeIx1K6fVXvX6Io9jibDGysJD5
V0oa574HkIm4gFwB8cNNwe3D3npgU3bz7WHBiEWqhepJ9UoXoswYAYL7NGI0EblkrmhOu7RO7F0B
zPPJE516StJiV6Dnvv/7GWNd6wpsIhPFgagI99bj07zVXuretIjC+dJ2KTFKkRfsu5ndCBguajxV
s5cXdfrEjmPPztQJhc7lrmkG+5mWT1zAupNHiIRlCBoVChBBmyxgq+IwmA5Tsol+LdRoqSe+Atfs
wmzxqgsG+5hlHI9XFDUOSUNIYzz/rnDGLya59oF+Jt2axnDotXnl6DXfZitx7zpr6m9F4ZZnFbS7
Lu3Xt6p7SyilnxLzltyYMPscxmwtAJw8MGWgE1qFqv6AvK71y+pRab9Fj9+VXxTSryhMHacxnosJ
CU/bMqCLYhJ4RkIu4kWUHzIgQW0sDosvpveAtKgNkmD0MtT1p9gz9q6HvUKzrPqarB/JMDLNVkHw
zw/EiR0Ge1YH3+LFDrPxMmfFmyv5xPMI8rDhCvK2hvRQLZiI4cPWrHrdcgBgWdaoG5LU/CVmAr6m
+H1p2fpE/lOEimQj0PVTn2NOmyzKe6fArj+pE2l81kmjOjgN1lXNkB0nzqC7gZhwzBIkKM49axZJ
K502lP4HzUkR4sRzVmd8ElZ6JNEyyM1Hw3WfCpfJk22jG7Hq+wwhAV/uH6oB+Ylne1yBXcQFDNsA
O8Nx9H8xwOtWFW7/mDkk6yiaLMON8dZH9F2F7PShE8VHVJf53hARgXx0v7Gxp7BXMIWcbz3U0ynp
tbpfgnlvm9n4uHTqdYodoNV+92E7k72PHfvZ1PMDS/FPZo/qHBhICovhwKJtuNNF4x1JS2Caur6O
vJ2zfWQVyyajgFrgbG6XDvib4D4hNgVun2Edm7ReV+jEsMyJSMMxMDaQVMnCYmGwi+dKPpr9ZD4S
8oQ22fmsA2YqbVE1YVQqDx2ikqH04M+JSlwbDW+yJGVZAm6GXoVpb4LAfgezq9o0TrW39NegZRcW
7JOqNLtqAIiR8Kxd5kkuRDLrDkVHQai8GkxR1F8dMTSPU063h0sXkYT9gw3QtI+NaNgkHWnmc6Fw
XBAG0DdDdSz8+ortCMmmlR5I3INexCYEhrvFTF6JGJL0+r2NItpnVjwCIiaC3cvhEJdDjXEDNRmh
uZeCCfLdvU6W/DZTP20CEpagLMX6RqZYGYNeg/2DmGv6EyEA3wAi4mpE0jHOCBM8kwW+rYYfubkU
e2vOttZSZbva5WHaZ5QUEw5rrefd3KnvIo6fSn5CyC1MrLnKuWb5bGzdmIwnNkmp2zwmXgEMKFVP
dlXfHG3tPZd7J/0xpyoI8779PVfIQw0NEdCkGYM0h2AuIRbUigwYU9Uw7tM18FdED3E9HAYCLEjT
UGBsACCCPSc6Nws2I070fKxYnUeDQgB0lx6jrZdJAArop1gKJcseCdlG9idP01UHaYCEOH1lzoU5
wNVfrnwyneqrn3hKOYUkEMI+jLV+ykT/6Y3WufSWb8uDExPXdEDCb/ZsUHZNQUYGmuQEGQ+xh/2Y
nhNfffPWXtjuZeHC5hLe1MaWIjjAnC12uAyYtjPXQT/hHZT/U00TUzefhB62CMThsXCNts5f4Qe2
IapyZAIDvTgKhEMhkNazSg+LdWtOpsEHIQA/O7y/YcErwhd1WCwX02i6TcfcDJ1m/sjGZi/Sj66Y
1S6K+lfDWYXIqMQdgoZ7ab36g70vupLQi/oLR9ZHtWrc2w4yjKn8re9kFPqZ+wfJCUqUvRMRupzD
F9zkeoiP9Ob3kVfsqwpga1UYl8Fzk21tdl8dgg1Gsb7aWMOWwCkkgXr4nQJfO9sMTzSq1f20nRRm
l1J1gHrH+4JMxbuhmZ4SJU5RF1VQY5pfDpzuNi9fojqZ94i5BvwOffVeOH5YfGIMDYiu6L+Gxtui
71qV5Wb3nk0lcdWyxbWcow30Qb70jC41fQ/8BXubg4XWGoh0BXeZERR2VzldfDVg6OgtXnJivCQu
Uhfh7jFGIc8TuOwDK961ZlBuBeuEwfDZ2QH3wQAbJt7ETiuD3lwPkn6xulkO1q2WrKoCSVVpWdFj
1DxDdSXbsVK3cf7TdnVyq7qXwkq3ondexIxYfvDv23SYSDWY3mYfV5rNIcxphyITsz3Q84hrqerB
8YHh9yflM9AB4SsVmKhB/JQAf1NR/rLc5hwniwX3QANIBMZnpr11JoAIF1YXznlwbor0G5QbhOzK
mkO0gsesbgsIb9lHasfx1l7Kn+AMj+MAgtjOUV8roi8PPrECRjP0KzcbjfS4ULlb4osn9YlDHPRH
isDNyiVAbO8ypstrmpIflAzwj8ygdkgCGF9nm1hmEDYkuL06+XzulfzQll0x6yjf6sLduq34pZ69
Ihr29YwoH3wHE4Y6hy3hWxsU2BEjXkmGg2MYgLqiXf8szdwlxtFZ1RY0paz2eIgUqAMachp4TIbF
UsOhlK9BAxV0iQzSHQmHZwQCa0dlTB8HeAqEyANg8hBv0MomsYtWqZjqF99jZhvk4icX0rqjv5nS
AqRZ3QoGZWke0DIvTb5jAKnSehflWOdq1QShN7aHsWe86wd+eoXBds7i5Y1xzaPt6lXMRCY2csQw
o/lEYDf8DEw8nEGPtI3dwR2xw7HHFpfeEqUkBr9WnWtAFldtKrWhEG2M+c6eaKFwbtV3VY/eCdvX
vJkT4jx0cqbZjDrzc5pNzVWMtj1OaeGjwrVDd5Q/Z1ItdtEw4d2XwyMYC6oMUr5xo+sPMxluQs7e
3dT5x8Ylxtv0sSdlszRpRKxnE7MSSBIgVt17nEc/PWt+XhxrYggG+MC3dnaryBPkvz9CYbtEPQgj
dddRh7+gl3mXFSNNqSfqHnVqiIAI62L6sDyuViRjoJQX89UsnHLn9mRYGjG9sDIVU67GDRcfHDki
Jh3WrrzCeuJxDuaMdcG0WYC1BmL+KQQgHB+fRKNgF+OnZLtCOI/OYOYaT8J0PtY9Irf7XqZMJZxf
7jA8dgV+qbqZj4YiqgRFEVYWZLwaadQSF9zFSZk9xCA7y84/NcBZO806L80v1mhbmN5YeuTDB3w2
jMINkuK5FYcgql6GlOVO5PvExTR0dyUCHOUXM2PPazVUz7bHgs9v+vnQZvFPX6hQYnm4e4aUm56w
5NvhIcNHn5ILEA6Lds8RwGtcchPfA3nqiCw3pHQfyjSSpNrIbeIE82Gq0J10ZjaE83TpAe7cNzo/
2rhjK1IDkKHLhnoFVnkNbNdHDVNjzzWM6V354MyNaj55Ne9DbPvNoQ5+BMnMkyPn0Y6u2+JKRI0s
iDGuLOMDRTYVIJEajMetK9cTfka/afcdXBin6znUcKzgqESvLsGe96SwzEO57IBpHgworZVvXWtq
vbvBCF7cedZwzIn0MNbEAInAyp9ZhS1rBGeCU9VW/R3UHbgvTAAcPe0DlRDhrB7cOflVjAV5YNyP
xKm04Sz8+WANj4KwmvuS+r8rnpDKPOiE1pGUIN3GxBfPNtL3IjEOTiKvEvZ4VC6v+FSC7cJEDE8G
bsE1I3AwS/NuFOSJFzx16hQ6c9ctPTOOdtqZNPVs5v2c8j96yNMGXydELF4LJMHBqE+TQXEUZQcd
QfurpaXxLgXkAjKpoU3yD5iShuviU4k2FUULwd5Hr1tQxhWAsLQRnbpqk6HEY3c2RaHtNiPUzseu
mUmFUz4Q3q49wAUFYjUSRA/Hmikcxfs0uujzOnWGJ6vOf38lnAzNpmo3CUf7aagXyKeYzrbL5HzP
AfkkTCnkuaAL9dpH4uari56a5mF0kLUQRXRI+31gKIF4o3vzI1Bb+cqO8c3Ae4dBzl6Tl3FtReK9
k5Ext8574MUP/ayrY1ShWzQ4Vt97Ruk7f7SJUgeY996h42RbWlv3lQsRyoRMhBjgh4TO8T6X/XJB
3rl24Hw6DoPLpReLfVkb/MRse83qE98BNT25rZ73Kv0XxMZjnMVvInbEOYkJ8olIgG/j/t0BaH4e
XEHeBc+ZDXbBGLjq6GyjGpdynxfyaMW+8eYN7W/SUNDfrKLuPIHttA7/Tfvg1H8lufkp8pjHL2QH
qRiEZK2MbyumKLIqfNmMQ0NyBpkaD3MVJhaAQytPSGihtGDD9CXWhGXCThmwL4ywGocpCeIrJVMX
YfKQILNkdUSiCNMa/qVpyoBDwiFh7b1uaODe0LQR10aImjt3JxtJVqgkAVLUGSeFvpD0zsrCuMSD
wuxXZOXa45A7da5F7kP8J9ZADEJuGcF+VXP50QfaPyvjY4z8H6YgUxZrwONM4xmuW3+Ucfo4d+60
y1sW3wNKrKB74L4073Q8UzSyUlzqGSFydqLLuLiMcdHVspd1c46uDExK39UXR6/moSVFZjuaf2wQ
AQ/dIrYds0SeRe1rl505H9ywctIHC9wv03Z77+o+g8WmzspZydpawRGjbx5sfgijmbhhmlXnGPrw
3ZAHzBbj9C0V8n6aFh+r00wAgrmcOi/405soOJeZRUGiFRfNQtRA1xviQWEKHGtyYRPU0VtmfM9k
FN8LEtQdc7ilMGr2DNYvbXUIIA/CIh+uZZ7Qakr9o0wdzphyEYdsKs6kjlsHF3Tggcv0mEtrPqc1
JaODbK6b/d/VzDYW3jxzOtjDi/9mzMUuiUnkoDkLYfu9O+wDEa/0496BZ8e+IVz6cRuzo8JhzyhA
5d4L8eUkQ7c+ulHT+yizDPNCYPDQLSCEOu6y6jdhG0xMD+aEuK2YzMU8JfUv85LuIKYLnN0fs8Yw
hR+R8AFkh6m+5DGMsshOiGHS2Y8sh9fnj+2z3RXkQeV+dwoSHS5u+1vrXdrNQO9qe9+LS99nFzrV
WzyxgZg9Cu2WtHsjYqoIMYPxgtuRaY5pr6TxpTHACnlAgEMxHdTrqdBaF5nLm+PFB51w5fsVFvXJ
KN9pv6HTm3h0l+ykSa7JGxBbcTo+jEuh9nNRPvemHLZ4RLDWV8znAelhisIp1cTQ1xnCsS0IoFTb
oVXC/06tLzivT7Frn0rThba91Jciofrxc1DiFT6FXdQuZ2gkR+aIEnfvDNu+TdmDN+u/xT8I2fD3
oqOdXQD5jYDAmg7hjD2As1qj+Y9zYIpTMP9h8gSUIF2hjFUuwyB/Que7rkms50Ym5X5EQkwrXzo7
cOrvE8wuqjfjk8lAmmKRsdNrDGJqhzoiBDlZ78oECgYBtjkTxHSHsPXiVggR62m+TOvWMxqC78Sw
zlY5HGc8Vwd3axEnwGWde9teLb+N4FQV3PmuW53LwgXyP3JJAnwY8r4MJ2HEK4PQOY9d/eTk5sQK
FQnw3HpIbG3uds/jlCjds5UTgxhZr8m60GxLxzjhHG2BrrOHH8UZNuld7yMLMuCWb4e6PUSu/20R
o2romRkCQ3/GsFC76/nilIi4rEkZ2wRN+xKTEQWUAa4hiQEESqNE15V5qkC8mg42+bxHRedHP+J2
TnZjBaoTxWVNCswW2RRizvatEkx/3bJ/dSga8T+wSYvFasPijk5955t/PaYCNHfG5MIU8Zmr4NKS
d8wj9lMHHdUZE1ZUPDzHtTuZHAmmRx3cchwO1EiUU4577/Q2G/EIsWDN/MFW+ZfMUMIQ/7LtSQBC
XcCR45i7dbOx6dhiQQXnJk9HvgXTJ2AwSYz+yE/2rUHphlTe/+xri32alLQyeHKffEC//Vh+Brn9
m5LvNc71S18UMfYoawGFjHJ1LD1cccYxEURQdS2tBAT5LUIpDAI8CJ3c6C5xZTaorWpIJG60DyBR
cTV8mqmPdcwbXFTTDpLS9dMymn/MM0byCNwkyoFsk4goDZu7BfHKhXN9V/XsAvPEjEJ3Kp/cB5sk
HSl3bs2jCdPKgcIE5iu0LETkxJctv006QDbAy2esaHh3s/ZcnqFsKFChhABoF5Sl2BLNgW1tYzBp
cCDvY2qzawCvKQQ1lja06griwVy7UVh4TnlyU1Ffgpq6tSWe0V0p6mhKGbhyViAUwoDuou6L0BFs
YoEzMYjEIfbtBAw2t1xlxoytkkPBrBfMuRdvWdcjCuLJqhElM5wkDk0Zz32BRKgiGj2siETfOnF3
8HD2ujDsKLscsnBVh+sK+xEURY/x0J/RMX6Vtg8OGR3hfh0sTS7HX+TGx2CA5WdUUAFzVlSIziSC
MK6dHgEynpxs79/X696x9DQiWZ9BFcDmrWnDT7VS82dLBumDLMs9SrvPYPTsHUrLY7qU6O8gWGyT
tibfwPfYnM/Fn7gUz7NHuY4H5k2lhFpYzmTcWUVCtdvgaW1hH12zbCHMqscrZhvH4lJaCwaimhVY
jddr8bpyh6Xrk8CZNWENeTFBIw+5o08dYDgA5RzeEOEtzNZLguIOJaAhuDVmd/pZTclba2P8QWHd
Wg5vwMB0jqSaTUH2+zYIrGfZ19DZ0jfdoyEiDB0zg2tPe5X6NP1EcEfsvXsantLkhEzb5csMUNZY
0MilRfJLgBAJIXr+lJJT5nsaTXKGu7eO8DN7YtlIGaPGSqu7MQDr60kbXm1W/ck9ezwYwxdPSXmP
hJk7n7yCot6QJCKu8SdsVq/n8GjV2AItchCoGOxAhnQA5J/423JkFY9A4InD8L2R2Eoq3/yTTUF3
dNFhjNSPNOzNrm/U1cvY81OPXVKGxrBZuTHqrLlOppOw5q4Y1bj965TCCRVkCByg0/4ZzfkOrRaU
62M1MTzWFem0Ncu6YH38d9A0o7T+zUJvO1D5hCaDLnIp8/3ELMSOWIynyBUAKtH9KlgjwDF4gTwd
jMiA39AEP8VFHnRef0yxQdKM3SGgDVpaHO/LtYm+qI7j5FAaZd+WL+Dtc6UidxN7hbR0Z3euuVkF
XIDi6GcoQ6TlnAZMjiT/RCZNhDth267h/5PKM1lcwk7ZjevMmJct6lA4Cs8J26khgUzcTUyTFpU+
e0oiJjB44KYse6jG1kI6QUKlHYfE3jV/C1yG7HGMdtwbgc/UUgFfuiNs9w+TJ1KU/lBzH+bOKzZT
G9zUGN3YZxJaOQ4hsAYE4AYdN/vplpTxmymo9AOfJFiBpThCrMoRmP/2kvKS5kuyHWCXYS2QW9te
Z3sKlybnmXC99AzV89DaAJoLPZSH1NanzHKCHfy7dudHJ6fmoGmDlFCFcZ0WdPLNAby/y2pwvyvL
JowLptXr8WVP0H9TLP77occvm3TBeOIRcShMC9XeerNOA/xwA0+m1w8kki7FA6PQA0awV3NijmbE
7X2jCMb2hzSspHjyTZ4A2mhvfjT+8N7jZmhhUw8neAy/uBVXkULFNEJzkzOyRv8+fvDwLdoMI3X0
0TGSPycFdgDEdt/SC07T1BImkkw7KAb3wNJYUnnI0izNkmAWW88E707/8aohdZz6aY1KSthcT2g4
ltZ8ctpffh7lhCdxDOXkpHK5GNFOpQ+BJwyk3IDO0bPwfrOTfiwyaibfnC5VuSpsgcggXZZPrg2N
PquBnkR6pKcjXNITgw5l6Grvo8/xHscREhbKBDWcKuVzNNKZWzE1um+Wh7HJPic6dpwoDQUPI7u8
N1DgYwrbuNH8O63FDzPr0Vn48ttnmnhX9F68KcfypZc1I+b12rW1hD0VE3qcjFFN2WDwfJftrSXd
8khwJUN2Mg5yW/0oeAifVdTePKevuTPigI48nkkEztmSLeoP6RrZbpSOfzLUazngXBlS/Y3CxPqQ
Npm5BHLgsUARVeJGtVqxz+HRb0noeUkyhIeMUfCxgfAECrNctc2cMS25D9zoXivA8GLs+0tZuoSt
OwNl9XSrG1ucawLNUvPcyaR/tMC+PniYOEmYjq5z13O8GFxyg930Jz2lYaDLuxpA5SX2mVriUf6w
lo9lmKzPOgoBj1gEN0viC1nmIbMqGlbwT0G+Bjb4bhniyaT7aL1TVzKnG4FUHygT+G7IUCTnxUsk
dzQpRzt4YrRaDt+mWUBM4ucCKWcaCKt2JhqnoJnDzMVdZXmsKJU+oKXhvSHLGxAyUlW8DpbxuymR
1BCYPewCi1Rf1xbpJou1tYU2lN08wUYly61DysrsXutHR5T51cqnP/kwLzuGbKwPhsM48ZYwETwl
wS1WcjzIerqYYtJHL7kZ7gROPB6eeQDnW9LS0q09cxHM67ap9CfSWaz3sbW882jr33T8KrRlC96c
JAB8oN5tck3UKW1MXVnK/kqWSoYgdJ62XQXnlkcdQcU1Ug3tuKQR2S3eGL3jQn9hcyo+m14/c1fz
diTPcYXHD5QcsTcZvgRrYljVCEOeDBMkMjd4QB7cru26gsbOS06uZKekPfnbBX4Wu/6xy6V/soj2
vnO6Zbz6mhgvZY3y3FUXglitSz3Od9ByiU/Uxaad/R2kFfbGSU317K/gmj49DsmMdKTZ2XP3KxpR
KKdT/CkRsA00oZZnPYKmY/De+C9D9eKAOooAQ911Lb7QWS3bRPUPxjD8QPX+CywnX76Kd2wSojNr
7b0n6z1T1OGSS9seP4JEkOGc+b/Mttjx3zEvK5k4zI0e4V88dOm8L9aULSJGWQb0HL6ckefSuc/a
rsdPypM14nfCoo9f0Z8e7Hb80yvr1HKq4+Ou1gARfLXzaGCcZNbmx8RvjqyN6/FWmziCDdN5Sojr
olx4/0bt9JYg/NaICnu7RslsR9dSdtt2qCj57VucBa+FrvHC2cvLIMWhNr1D6rowsBhil0H8e+o8
2FHwfZKI7QxvBUAgTCdR/LMr63/Ch/9LbNL/Z/TofySP/sv/jnD6/yOb1IMm+n9mk95XzfifyKTr
F/yTTGqZ/xCub7kw4U3Ptqg1/x1Mav/Dk44dCBEA3jIhu8j/ySX1zH+w6mA6C9pa2uBf+KJ/w5I6
3j+QSzNkxPEcSMuX/n+FSmry1/8j3tYNHIG8SAiIH+sr8YL/BCX1essqIlS3iDqGn8Q4Nwxn9pKx
u6XJ7m0Ik8cn30C/Zw/oZR3YQk8VqDwTHuS1v4Y1Lw8CdeirO7NO8uu6P5uDC4Zu/ZTc+XZb6rk4
6XFuHlsaPySWE6wR28H+YU83hsH3tqSuQ8ROSh+PE2Sz1YfMkDkuzA76BKJSjBQHU0y33PxWJQwJ
arKv16/2BWRM7CPpm9UXHDUlQdwRREM7SUhUQKB/9Adt7yk/XlwfLMEsWZd0gw1hnm433wozbR/9
yDylCaAqBDvTLlmDjkXv4fDXLHTpm58TFikbB/VjSEYnNpR0KX41Rr+PBt2/59Yn5ori6tMUXCrB
ot1NvxIUo/dlavZMjtwai0FR3ffB8jQ1ZKcT7HVhRSCemfDgCFp2DGnV9e8Ho1cnYg54eQQElVTx
I46/jmHLQFmM39a1K+/aUcxeF9gCZ5xXczDpH3bcbmqsOdRtyBwY73E20g8CHZCvtjd5R0oWYJ/M
QgFhNvdBFPRnUS3f5WJ0G9OrohDmffOY9pI9eoOtWTfxs8Lw4DOV3mhyU66lWcGr6J8kl+YBQ+a4
bVqsFF2KS18yV7jVVSwYQdTy0k9Mt3pKpmNldOr/SiFfke7/i8e8XrAe16vAhkip7IHs5c9/fT4l
rBP+x38z/7tYSEYYZmhN7Myca08EMYUDSbFp4Vbv8FFOMeeX6dv6xz/f6NjNxS6SCziGxMcxn9nm
+e8H0JbybGZSUq/P8yGYm7e+8VIk5ElKlG9pv65MjO7PhFtovBtaYEVsUFomognSQB+FSxfntH+L
H3hncFOIqCa0YZ3O/OjMoIPs4rppH4ZfOm/Ny0BE99GLm0czXoIbCRY1uz3UU2Yz1Me/n1aEORxV
zMxCKVz9VYGjf1lGEDyJSoPT3wskEvPCnVJQ8RSLcaHjqg59wP5MRw0DWdKfkM79RQiS70yROTIC
JYarxxO9ZbXOUA2fm6/Z7Weai6rJMA/8fe+roCOMsm8aZFhVbN1JbaW7v1nfWJfDvrMFwj8+GAty
ME1QCPWwdZ+R4/M2NYaHiVx7+wpM4Fv1r4Sd2ZLbxrZtf+X8ACKQADIBvBb7rkhWo+4FIcna6Pse
X38HQB9vS75HfkGwSrZKRQKZK9eac0wlnn0o6UlTrwi2zON17jjHLjfPQpt8uvltxikFKfPax3is
uYhHSXdAw96ae5dezltmuFc/rnHcWSOqjOVpLZihn0Q1em+eBP+aRi88b2S/FowxPFE+E1blEsnL
cWYc5MGz9Ne/Lei3x+31P1mb3vAFNNxHhvELvNmVgmXcsGlfoPbQKRx+vu3gBmQaJQwbdIzxYn5c
lNNEazUF2dYvdLnvhdSe1NhGt0jEV2N+syFimE8mUT0dPRfMbMtiZuLH3fNTzvBjaW3P61scolRN
XeoUmenm++ReSWTR35Z1FC5tg5DH3WLBkPeuCZuXxiFkO7dH5GBzLgLQObu6M/uRm8iVHwneGi4m
wZq7MkpPWVKG+5AcIiBaefNCoom1TgcnOIPaB6k+RtMFnc1TQ27wrYa/AV60HLdtoA+3UZteao+T
kT66965GxYNwXDqgeHi2OFwpPnSO4uhUTMYqAUHpyYVx/7QqNas5T74nXrxJPc/TCz9wku+B1kNm
oMB6/NNzSV+gBwGVSGvC1jMvZEONHd8f/kNnyf0wDYD0Hx+/5veEtHRtdRx7CbtYC7YFYS5d5KS3
WnFWQGOHYahJP/y5eibkgFZ5553QJHonO2psJiSFsefIpW+iMLoKgbPMb7Obkcbmxyopnm0WSusw
ydA/LI8QHq7uZEbTCwljw4tZBXu7CYLLcinTHq3g/GjOf9fyV9BmyDYpkvd9XCEmBgKhHOluOCPa
2PBgveyiYRA73ZqKnd/Z+kXPxvaJzsdbHOPZdhwC9xypZR4miYzGsE7hGNvrtBdsx/NC3gaaommV
Hpt4YtOTyTAPFFBrGP2w5TwO6c0zAkTcTNZE+IHmunxl/TE3vYXK5SkYkdHMgSVnb5z0c+IQIwik
8LisZgkpl08GbclNU5WE+0HEwJ0xkuiZD30ICYn4ndhTf4ip/4YYk82maz8FBu4bqY/GrcDEvY1D
DxmsO7KsxNJ/w3wN6JN7qGPxJYXQDIz6aodnuALTcxXCquN0Pe6nOMtulgKRkbglTQ37mtAcuWRV
NBxCrb8/nqMex0gY9dUZT12w8QabZK6p8pje9eiOC5Pp27JMLDeRP0QhGmmPmkIv+z+SzHSIywTd
Utmd+dH0ifqZRkgybIlhUbQMiJASrjQiUfaWKKutkXGuMaMso+MdNsRKm/2F1s5IorQ9Q8GSXQMT
DtPwWH3sCpvp5/wEmKP40NokNhqyMd8lX8WiaPm3Sq+iPw+ZzCai7LRcdMsRJyBW+aMwp2T2f+T/
n1XKmhehn/ZGoTOz0R0FB981HZeK8u97o2W0Y4CHlh56ioi6NfN8CzQp2i4riZaRZLN8ubypNjG+
2Ir3ud+GZ20g7IyER5izNv2T5XsD7w7nv8YMzwEJv2coi+OxrWkeugUd0c5vyxN0Po7XGizYZv6S
EyG2OaCha199Q8UbXgQiVAhYGx3c+pcWXkAaV+Z1LAN6AlXz4gB+xNDcnDnh2euqxg5pwCbJtt6I
lE5D1kljnwFz6ATJTrernLyLVvxLwgNF9z/fN1farOsmDVtlqfnP/1ZTOAgeMul2WJPpem7oW9iX
sET2bw/YkAIly4tP69XB0PlEe/6zyoC24r6ERVnBtwnD7lzg5OapbxFHg01h3I6J9AmNAUl9Na1/
ElrloSOlUO9CMmpIYP1hd3BQIM7RUReWQyIujrRXn7zWXTGyFU56fsUK4N5SKz3HKjNufQBFrg/o
olT2l4Hy95CHTXEdA1x2mYCJBGEPh/bQ1lcLYeTRNwsSF+elQ4BA17XJuy0f/PyVVbvuzZgOAzGb
N4nz8qQK9RJ1rnlbLqKw/0AkkG8j+to+B1mgZPMCjSD4Rr3hXIa8Uzs8B+ZhYI1cL7/+8o4sl8Dp
rmlILeq0GFEiPZ6+tOpTJrviJFSJKX5+h8V80XLlH/vKATZTfoJHUN8Vidg7Boly7/p18zrFX+I8
uPFm6y/LJZ0n3V6Uyl2Xl2wx7AN6W4VX0mDv9PGM0+Dg8kUYhTueDULuYFLSts2sb21RRNsuapAU
5QybrFQfj3Q8KClk/koQfPFqWqCKKkCvp+V7ok7CI4s+lsb5T1sfanCYQUFm3PIha8vqGXmvq46k
sWvMJBNOKWHJGFoT2mcgAfMSx6lHj+mGl4jdAySQot22iMieGoQbID3L67IAqqk4cnM9L4eajgym
q0k+r+5O3Zud1aSYZ/WhbwEB+VOp3bAsDbdHWaFHHL+gjobr3pThre3MbO9O+RUaAErhbrpX8+0Q
9DFRxy5tuzBVeJLHnExsG0sJzZng5obBnxeyC49lOYVnOaZoQKJ4mCUH9b1klAzjgS1irmoCeNFr
LLz5frm5Jif4WmnapY9SF9XbjMuj71PpjvFet9LY+m7HKKk1MfiiJV2VRKgQUcPGrQE2nM9f+C8Y
JvRs4A3+vJPirT91f71avtfYAGWDUHx8/GFtHhlJZzjWPQXNqa+vY9S0B21kMBROwOsS2BNlkL3p
XpUw3oXlELjefnIJAEh5agv1jZCmAEVE6F9RYNbmukcSe5Q+Nt4Jcs6aqBEylmsXtw6Sjm0DJYPW
exivCy/O4VbhYhvNj8xSmVl8AMljX5aPLnL8V2I34RHMuyUejARgh/DkHzYukwMJM9/6LBgurGYO
OL60PaaSSv9Ru0P//VoUPmEbTHtvsEogGOt0lSaIgQZHujZss7c6IU6ZRuQdEtgtajEZ2x4DTMZN
xPUimnmusrh/9vzx6KreOiol+db8fctK5DZrm2gOE5UgWyDDIaKiU1ob2IKH9GD7WrUuJDBnCpL0
DV36eNArbIc5cq/Do66qkeJQetQVup3W33YinYmhUr4VLnBMjxqybdCkIqsD7mu4RFfa3b3zXMpT
m9xx+HOMXmM9OsZzQKZuavXL8ipzAuNoZDzKdRlQWDZqhtQ50Ui8BMLzXVVxKp0IA96wImJArZj2
vTu+di/y7wDS2Uzxpj4uRgEdESXQ0zTfW8u/leOcMMZ+XgOquxeU4VlHiBir+DpYRfrH/CLnyLsP
0p5KPcJ6ynmYydqQNwTSNm1z0mV+5zDl3TNrCHdkeZqrPne8O+BJDUQWQHL+nyrUjbNHTMjJSUpI
i1qXIxwaCsTE4ciqWRnnGFQpc2H97GsoZUNlRXsnki/aXJFNNnO+2KHNbenpdET7ilyaf5qXJsjy
6iq4/vcSSE5BSiuq7fK9LoZUleZnczDrvVLkeHKEGz8lPnACPoroWolSvRqK4NHSLp4ZpHrQtdrh
kn3uTWaa0Ffi4+jL8uhWpdgZsfBu0vkWhZ+pu8NVXk7th8cr2ECoNNM3S074SkqsHi4m9EOTzcr9
+eC5XCC+7wpmb0ZSZ4fl3KpME1DEUjGjiOcgzFn3JiEHcmzCYyih+o9mHry6iJx3kzkyKumy4tCg
VqTFwaeSQKy92aqDBAol4tnKk6M1hT4zj8S4xiy4nKaJGtVVcUcHYb2gGtYJWeXRIT8hrYpV4k0e
m5zrMZTiVT56Ogb/+eTR97OliTy/Z6bYe5f16YQJDGqLLcfnHG/vuhwsaPVdDPFRI3wQHRG8KOCh
6MAHwUqKLHUqMqDHo2u/l2brn1tKx5Xfq25Tt4W7zauqOFT1iHwB3zKu7pJKYL77UxNant1b8UXX
aB83mdg1U2XdB5O/zvEJRgwjRm1W3r+V1HwM6jmUPN5HiGXtJgpGscuKztrAnRO3QuTJzu2dACtL
cfetqcJDJS+2579Z8+27XFLu2dGvu7Mxf6vr6JwZpt9tKxepBejcl0fDSbYDf40R2RdSLu1LX9LL
mUI4+LYarnZptQCPGyqMVIjnrM2/WWUPiFHpBU4uORLOESfkSz66CZVtq7XHudXbpsTnHJv51Ivz
o9gmRd0zj10OM748a5q/YyV1TnJqjPeiLf8TfKUo1/bklAWElPrCY/O1kCUU4rWPrfyoSNtcLRYo
0y+PoQOul9I9v+RjJVe4dqq9nQF6Twu3ooL1opNgZOqSOPAECEhDLHlZLrZuviUVsX5FwKjVnht2
iPr4hC1dntv4S0hO/eew6W22xZQjA92CfeTG2R2cwicN5OKLSgN1ShnfzLkE+r/lP/5aobpEdAib
rpd0lNJN+UubFmvi4CZZqVZ933wHuuu9WtRwB08yKRmpVV/9xmxeCdMcel1Vq77DIZuFgMRpaJhH
RkvOjhxF8lDyur7blaB9EaTVZjDsQ5Wn6UsFWmOrZK6w7MBZ9Jyy2ntzX8EqmFQOmG8/44QnwZqq
phCy/ihqtVseWacMYI5QZ6xwYrNUaZlzlEWWgQLhFnHQIB6dyFeH+ahfdNGKXgRF3oDjnlRyGl4y
6ujouH3+lEbE8tmN+Udchebt9w2c+f35+8lofv9oTOiShqGh5K9dQ6PUAmJkUJtPwkyxTPHRjhmH
0DId5Sp1v//+p/2jq778OJcIXIt+Je39Xw4UnIOYtMK8XD3Of22Sfw/HguUotuTWMzFO9+M1GzX1
hq31PsVIlryoSnY0z7QtuurS48heh94pYo57jvP0B4bXaF9lTn+xa+dt6uvx8ZXhtwfpUKKOgTnc
pnmrobNTw/0A5f7738r6dVbAoVLn/gM/R9/VXgYWfz8mhVMw8ZSnzdqMJ+3iB8lwh1/5Loti/ORI
U9siuI8IZCwKEX/ULXffFmZ3V1lCZnVRxGsjPVkkgVWEpb8WmhGCHSgTREHV56WnvXS33Q6VsIs4
qZ3LhiS03vid270fZ7uO9JMzwR7h0SxxDOoVh9elC0aaGXGmTSJfDT8cLqXGSj3XyGySXd5EH5uW
WgoG0ke38rABBK9Lg5twWkSxhSkx4RXEL2gWDJDfv2Pq1wM575hwGQ8LCLsu43fx88HSBPifmsPU
/Vn/B0WLegyqJ/pRq3tZLtogNCwkrbFfvsTnO90y4wNosmUUISy8B0Uf8wt7zaXFdPaUwfRpiGZ9
Xi69WyGSDXRi20ytPOcDsDkntd3NQtd9XDjbPnUTBM2BpvL9sTwXnQf9bB492BJhYoUaYitqUl9r
w+pPUBZxyIZwpnLykJ8SfaxgJpeXPBxOgKiRiABBoNeIaXzCrzzd0jHjaIhOFbOqh9y37K0rtTNS
0HnlHWj2nAy0FWutMvhsw4HGHb1uooMqAIfz1hbi4Q1Ygc+AN+szvHk+v7bei+bPaMX/s0sijJ/D
dBkhCKFYCGxGCZaFzWm+z/923NeCnCNH1wabtK7GI6tp85IQ5H0AZn9r2+IHUuiU1meR7lOTdAUs
oRMTq7Q61UJHsmx31Un3Oag7hbqEgIBXgaw7OCl56DxP8+Wki9B+vLRAXW0epz8ZEa4VhB5CBUq0
cu5GBdmwN4r8s45r/7kZ/PLmeQzi89IYv6TGfRontJWRgOcdcRY0etPamSneUlCy2s6UNdOHuYGm
2tJYR9CwYG6STICOuNwu/d7ci80DJmgEbApkT2VaB6tyIELwOLleYRB8Q7fN04pkDzHeOsiokPdQ
YkdRQbEe4tJRR9iR1q4PHZDasrnRKgQW1J+cGg1j1CQvS51dG4gOYgJ9EBgKWCZl/xz1zM+WLRWF
vLd1pxrfYy6S98c2OwaXoIQnZFlmtlluw1CfENJzAnzMCWqfwMJl4zGd574TuJNIZt0u98pyIfiB
hFU9evEVSO0+sdtjpFfJfoigymKPcdE7FzSdRn773MfwraOCefXrfTa/uwH9C9njNEtdNecCIv5E
+ZZvg6m8VoU7fOqyzUDox2esMtkHLQOU4MXvFQUdzA+vtpPr0mGtC8B3v1805Lwo/H2vkgyDXZOp
rBTo4Bxh/nx7WlpiJyCewFyFIaaeuGJXjMucpPH1MteqOXacaKp8m3RnOI2MFOFMBKj0LffZoIll
RyVSgv+dKfbgA60udc5O4fo7Bwn9kyX64LpcggLjzFgy62F4ymo4lemJHmJ6ArSkIBPNL8nLi3fj
fAxr8RHzyJpEF3lG04GTNjAP09grAjJ+AsQxSM2Ev6lypHEaUsRVW50YKugbOQ8u63lw2Rppdw5g
wusKiLCL4Yo+CBKkKXSq0+/fyH/sV7yRnB7oYruudGzd/qVoaiy/lLqfJ5ux8V40cDuXUnfjizu/
Cuv2RyJ8piTzt5Y/lG5lMsIEu/PfVu3yqnZLzmLSo6JnXSJOjvTGGh9uC7ZYzGX8cpEpXRWdhHTS
djl6E6B+MSlkdrUwV5RM+UWT8Iq9mcgALwxmEpi+Y9xr8uC0lLVjI7QPrYeKtazByJmWOnAs1slr
h8ahGLTe4yKz8K+zNkGwmta93XQvfaC6NUBh8S83oTmnov58FxqWIYACUTix36MM+vkurMXID24C
h8ATsIlzQQyxuloDaIrWqJqGi2bhubYCRqOjM2ttuns5lyesliQIZJAfZQM2s6u95p7HaQjP7dNE
dskqby048FY+bTmojdwVz0tbqWM5uBVh9myoSO18N2KKy13/zOP3oywR5bJBccRquz/nussnoI8+
4NYyYcuDQ3Wgu0sKBZ6Ka1XJlxA5xvoxGDCjAaPgPIIwvImVVni7doSBbFhluvOkZx1BwWDvLvY8
z0C4h+J7U2PieIyfFGNGq2zoRpjB1JHxN8F2SveoAaqDaDrafjCbafb5xZUQifRuAST4c8dH1pvj
AgczOc5tJqvWmNoJP1X4qU1uSl/9p+7L9LtOY0UDumRXiJ/D3MTbJ5KtaRFslyYNeTxRV9/jEMxB
NhibOvVJT3Sds5453lkj3y2qovDVBhe2SaJ1MMsPRk6jG1S1BEX/NWjM9PRulyF2h5G5ca6dprmp
W2QUPin4hv+2KztigWb9krykFjTxLulH5j3aptV4WPxacbhtiuDiuzrygBQoa4kvKlcc+HJGO1sh
armx06a/JAw4caGO7j53uuw42IoW4DToaz01jNtyMX2JXtpxnv/7rcCIBEBDM943TWA+/jMnGrot
4ig4PJyS1knd/WDhHy5OaYltMKB2jvVuerZgANlOEGytuSptm4zwT9N7k3Kq94SPtfwVI9aRKXwV
4Qi8rk3ag2Vvlu52IMfpEAh86A16kremydkML0uvYqknDaq9P0+idB3jtab7z32prKdmrlUd1sV1
VY3mZkiYyLvQYoBFYiql5UlMZBW7R1AYWNtFvzO02N+qCJCdY/ZMDxAfogqPGQaGSPswweK7yzDf
9cwTvTz8AUdjuOgjrfhp8DYia8yjN8/yQgTk2xrl5qke7P9kPllg0Ca5CeYeh5erGrhMdA4x1Z4m
6wt45+zmjUZ6G5vxqwOrBQ9j0O6WSelygUAZ4xM1bjg37nrPEI70N/7JDFB3WZjQOk8HjSi2tM53
PE7+Ny0a3unXhN/oOjyhMBo/O3Z/0TKNKiCfCC2af9ryc5cLoP8zB0p/9+gx9F2mHej1HsyxtYCJ
FCgXY2U9E7+eP2ldX35WSVAD5SpRbneaf7QN37rmCtFx/F42qr4oUEy4CIwpO5mURFA0h09wUn7g
oAPEYbnmgbPyMdeSUbLgQlqN22yE5VsefWMozrXr+YdAm0sTpe1w5ybv82/UoUgGe+9/1f04/FZF
3QVPZ3/knf1GbJjaYu6Lz5pLZlQnXXeXijq76ZPRbsuER0n2YptbQwTk3pzOWRIYax7a4DiqnFlg
YyYg4dCeXswU7sKjsZrJBmv03AbEbYDItRV8cFbwkcEPhrwYwh6nx7eB7FiopTLYjjIJNkKneq0b
1Jt5iCrcq7r2kLpMbPaiLzZ2ZjMhrkHFrIN+VirTsFoJS/fg7/sF+29XjDgNv4U8MKg3AE/5eN+i
IU/fqtTpz+bkbbMi64EFYKrD1JZmI4rRvxpCyyu7cw+RZUVHJDufBPqujRWZGBMM9cJRY3ztshat
eVrVe4RU2b/s74+ux0+VkiENaSrmdsJQhjEr6P5eyOdNkOcDXejNnyIL2//SLYNfhoxPKBzKbWkW
HfGn/cwnjVzU9l1/LiWhC20MngSYf3tsVRZejRg7I3gRGnfgYH2V7DEqEKU9oHgj4qw9TgAdh7l5
v1wWkQUaTljHjfvkhC4DbmBK35sUfWzhqI9RD5sKse6OkQ+mCj1pXnhrzftjO/I1LfwopwlgPljD
PUVz/plDCNAJ/7M5uTH/zHlMSEXAfdr8WeTrXbPrSsc9x2X8junVY/JNO5NEFe/EVpdvOEwfTAgT
jeOfzD5mu1HRse0yeVKzXC+Ngvzk6QSYBjadOlO3oCjEk1ohAbSfl8tk0s/sixzrDq1qxpZTZOJb
czYTDumLrX9d7ts66PwLeJZ3rfWuWpLWp7xvAyDmNdHX05fHZzEhh3wnKnOTs6kmjbYKKKB+mI75
LhJCgpzCZnGYLYza1HTvyrTCnR1DZsywusQrdxj5GNrm+2PDpItCqoEY5OsYFdMZ0TgtWif9MtBZ
Wjml627B1YmzNYpuBVpMX9OAgo82z+WH6G2svP5Z9tYfphy1/VSBxXM1puKDDk2jrQftW04SCPb8
9FmOcljTGv9qcky6W/E0XRWmMsSQSuxb8LjwO+Z8FC3tmUd7pBzm9nvfm+pP4YlIjPGVoc4lsn3c
UEErDiA7gUdlZG81vSCkRrbwfWihLuKVcT69sYRsSge9cEes5n7pfFaG3jI0hv3gJ+FVWE2+sQwr
2TEQvwEHnagla29T9P14fDSxSxe+uVZN4szh5Q8jGtK3xM/zjc8NBjOnmZ75R35KSsg4SvbJafkB
XojZxE6dHHjlEJ+KBBljSZOwKerhDd/BuVFF8DVGjcwAvjZP8NY+lKlvPiem+3F5d5ev+BA+wTm2
Tu5kEOWgTaQGsYKuGHIURy1KmcxFYBUyy50HCuEXGyTd4oBXPcaN0RiCbSlb7QO6Tgv4a/mhTsdp
U+AIJnC7tk6Zh8jdwge8tI3DjG+js3F2nLe9Q0nHCgOz1D+zfHyqndC+x5xkamk0Z9H29cW6pRVz
PEKXxdZdBDaMzv94NI7advqcweD7ho28VSE8YYdqp7FKmuwKLOWjZV1UCg+sbZo3/I7UQAV9/OVL
B0DXqhtx/lVhemSorP6IwbDZgnmJaRdqM+rNsBoW/Y0z2Gecc/mzHoNU1eqs3j7KtFjBCUhWAeqA
E2jt8qS1//tq+Z4dFXPK9xyUBS6QDntYBBuIYfW2ZJr88vgTmdnpfqkIUlyu+0eHx5qJwk48231y
Yy3I3wxd+/Lfo1jdYEp6PK3gYMkFb1dLLWrQI2pCsSNpCD8JEny51L5ZUcXn1A7i8/KqKhlRaORo
rQBvyo3RYi+bTQAfySogr9Y0mcFzXWXL3mtn8eXxRjRSvhSD5EzLxv8kTB2uluJYacIWTbxTG1RH
Uxa2d0J2X66m+RmOQ43Os8z1nRHoxjv6OtKQevgMjqE1NwOkAnSw0CyfXHpBey8dHhWNVZQEGEgn
++5wS8oUt9PS2F+kshSX2e6x+WLYZ9Ekge7Ut9kLnRVaiGl7qYE4HV3DESQ8EIrGKZXgCGjWSLJ0
oA3YTB5STzlyQ5ZEBDw1oY/ScV7rSUP4stTWyimctW/NgWbzUDTvIarMrcl/OenOotdfNkLTQvrD
UiFpa1lzx+tvHa14GOFBEMhH4adyHbp7eZdYMJ7c0sX44LaHISKvcCgDhALzYDwc+XSMPjplE+E2
1gUc6Me+kzwAk/fJlhCGKDCaw/yVIwi+CHyAUZOecDopyecAj4AXiHBUNtk2Rxfbcigs2sKjfiBY
wMK89KTjmAwwPX2bxuTFDNiQiXT7BJG+Ofaz/z6plHf2Xb+iZ5Tff/9+2PKX9wPwhUm/X9DotxmY
/CqE8knqA8/ikKKc0DxDx7Tr6ql7F5qvvUjAImyv8dokuXu3SBCiauoPUMXoEeEPc/X0LXCYjZFg
j2tQYNwQCOAb4V68ylp3Im6OYHya4/JquViVh+WKqChoK7U4+N6UXpZLgafz8Qqma75GCSPe/GhH
BvEhSuyCXKHcOiCXBckwpOVNpMQgKTugJd2hz5wAX+/H0sE2DB/yIe1t9OCiNXMmFc/jFpZoDbAm
+LBozJfbG2z7rDX3O1Zft8NN+5TBfUxrJIv25O2EG36NiwHxmVNV5e5RkHQDMIIBWOxG0kHHuNvr
W1227SqpI3czGgDlWvx7cHRGosLa8U7t6h5DDyP77z+5fza/6JLblqRb41Cd44L4+U5GtVcbWel3
G4pyZritch+VlV+ITWuH5WdNBPrG0nWwACph/ozRZ0PHjzpgCHCb2yUhqBnAfnS2yZW9izoi7T1k
7ny5fE8UfrtZptClNuEDnktxp+BIWmYVE4n/xGyjT04dxJdABmQWDUDnadt2G19Ak1hGMF4jOYQv
ksM+7NpVMxnJunPdaFvlQ7J9LL8p+eur3mT8m9YcAEN4ghtGpHKTav6+JdFhBToSZPss98DSlT7O
oL9/O5cH/+eFQQno74aOZJkK+deFIUlk7ESeA41pkZtVTtAdmph3tm1dgiIc9Q0huTw57SgORB+b
nELVbOhkOE4/+RBkzLZ1ibfZHcMQkdb4QxZIye3QwUsAtF3RDd+4cRQQ/OU7LZMU9dqPVJGJipo3
1fermAmly29NLld3skPc2rNqTCS+xQE4g7QEhI+OoM3JcKaOo8Ekx7JoJ+bf0eDslD5Z6JNxpl7T
Md1lLNnnxJD2v9x3Qv5jKGAoSl7ctlJYkhvvl6GAkiJXmqUvE3tUAZHGj03br37ihNCTlAXqmItu
J/LKqOeTIH97H+qfg04QsS4Aiu11L3x1krw+THM47OCkzR3QGjmYOjlsWZB9jhxr3EpYXAcoRpu8
Ltp7IJpXmrvhtzgLrac2sfYPIZFnqW2YzZDmrMHnaPUrV3bTfnEUkN2ClIFgePqE5N2bdn03EtdB
outaa1+fxKWMRPBsaNO9V+A10pKgMjHXHhYAoFaN+kueMntBY3S0yEe7WUYh112KYGi51BBUj1pg
fPFkOR7SuhhWWqkDB0ELujPp6i6SWHciL2kY+2xdae73Xq/6Z6OviltFfNiTr/547K0hCeGJ2bUv
FcfSHHfQ1qc7cswpn8sI7kmbHAancs+19MV6KrSpfsamEa8Wx8FS9PmxPrekS+g2GXjyJuQmmKVs
Pc1Xb9IxsPzVgY1T3ujFPkN+r30eWj+/PO7NsO4/NjCL1q6u2m3k2PG7g03E8TjeeVroXoyM4aTS
s/jkuGTHuzZZQGy3SFAW900FdP/xFvoA+wkZUmcRFuZen6CZAkRDd8ks85WkLkDrlSr3ReDEeyLk
jTU7CamEoMZ2ngGerm+p1FKCcKH9UXGtQ/ggyDp3IN2Jt/+rTZ6RTBIXwnjmd4UR1xoTTEqaTHoK
ZK6NXlhrgJ6hoD66tOJ3GgkF26ynkU2V8ClAdufg4SZxxoJ1PpdQy5clVtLfry+LMvaX9cWUcjHl
uBbPzi8t9rEcx27sUI7Yeouenizbs7KzzwOmtu3iskmI8N10QdoRk4JQK7ALfTWYiQ9J2JmP5oVS
53rsaWfO1pbJ5tQk/FZ7zioT34BtRlcn9lsYmsQizsxL1tJixYaPzGLM9D0w9wAhiAroHgbUIUUA
4Tc8mKD0AJNOm6bzkt0UTu+ExSvAFCjb6ooeDXLXxENmT+7Y3DIym3LYa94m0/mLl9u7Y6a81hzS
YX3bqm8kXV6WkxnJRPiex/aEc7NCIJd+8ELSHHo3oUOFeQOjkUL2LpxzTGbVR3EMOw7CBrtw45Xj
CVaogjCuF59Bi+lPjVYEK6KAb41BvsnvPxuhz4Oinz8c1wWbY85ScN39x5LWjHmZsLEhdse5xxyH
kdAy74vHLLjodTht8KzoaKtIaiXn1ivXdN1nBuGc2btMPvwUuWPIjXtWHqewQNVZvK2guu3i0LLP
qsUsEUz+rspkRLUIpcZuOekxtU/SVD8trj/NldMOFRPM22oM1zG963Vie7iHQlJwlwkfQCbnZOhT
gfqz/hg7+RFb0HkZCyRj81r63jNHe2BFyJ9WQdlat+X81fYuSZgghWyM6Mu2QiAh5BF8/Vtrbvab
c4iWHw8VprjZhkKbCzkw+jM+8w4nD3ovL0iIbrHLOQnMKFdLBVVTPi2TNt0+843oWggnYS0t77aS
9ctyATFAGob3sYTRsONgL18rK8iPWn12UryE7RSod3aGnvATA8+gTx7yZNDftV0PuI8+kBPT2BoP
iw5uQwmoEKSCF7tWlS+ax9GTfIT4LcRL8GTgKviqkviQ6s1xiJu9bk/WW5gTNqtFhIH3tDDWy6vM
Mba/v4ecXwtpxuTUDcp0MRwhFdJ/OVjYrBtVCqlk82jE1GGJ52V22nniXowWvmVAFQdEquTfhVp1
bxyNk4VLC91ygn43mJV4GJ0IiyO1hZqCp5/vqZiOzvLey4Rly2FqRHMyr+hp4TcrqhJOW2S63wy9
cjAPiG7LWU5bI8tt96lGHuTYp+lZi7159i6QPrQsA01aXxVUkQzh3Zk+DVtJOxKQHf/9ok1IjZq2
sA8a9d8BBTV8wy74hBKXG2bZPbh/v6s0/VHN/r1mvmjo/Ok6x9cR7Zk+a+qjCvTuUgE6xmTu0rjt
XzFKPvlVc+LXD0+Csc1ujKqNA45p9lZ6dziQgD2nARCwXbcXTEunZXyPA4MQkSkV+6pqDg1ScbSe
ZnWrSQCbYhGuO4sAnSq3UVclU3PXs8zZNQ1x0f/yaf9aAy3KCFu3wHDAIgGE8XPxHWfKaixRQPVZ
TGvU19DAkNPMqQzdQ/1dWlB7AtnAw2Jid7Pq0XvK/H7TTEl2TAdGX4pzbjztWJhd67A83pQ8/T6H
8reBXsl8i4DBVVg6dF0nE365ZuMhQWobsFd8QGJI0m5s4SucX0UG21iQ1TGBBUPwamVyM+hUWH3o
3UiUQhFf6O7OwP3QzNgw2SE77WYWOhr3chu0Xrito2Ljjygr48bQryq9d1C6XiA17j0GoM89EWLk
6iAk9164mYtL7QTfat/laDQYEkETDaHeTd/GIpOrrMFmPO/D/4+w82qOG1mD7C9CBEzBvTbaO5Ji
U5T4ghAlEabgPfDr9wA9uzOXszF66Ut3NSQapiq/zJOmro1eYXWQFeeEGVat85QQ9HDy8rL4lHxf
ec/mRKcseTAtKxalT9tTH6S4O1lEyDjz94sXokL4IrFq5Q90jVCU8BaVgXPF8+Os//v9/XeI0ZiD
3iqpctNgezVn0f8pE7iB5U+NsPCsjryLoLikKEw4y5l47sakOgE+kZe7EURrXYrU4o9U8Y1zXJnd
LXOZb/kFcENMX9jnyviaTUjKKqAZe1Xr1HM0arbmlmFt7IissFH8SLWQtmFtvGg6KMQlGjWartjk
rf72h7/ts8OPNbsgaM+8f1Z59MWS9w8JxMaaG8rSNjdLbBSOiUkKGr1+JBtMKBuf/O8pAvySiw9T
pF8HTPRhXOzMxY4YG/3ZdEhVsDNBJP7CDgGtuQYYUsr+Ibbs4dhY0/uYOOqZtSDpZ4zSK5bn2R8e
2s5nxxgxH5d7LvNO18Q95nyKNwudLZdW6OFWF22+q101pzlGhBRHldOItQNzoKPKUzTSp7uy544R
jn0JRMstLGPranFyXCbj6HG0GCDU3lxD8fpSFl+0oXRvtLR9s2jyuCzfy8Lx6stxl6jawY2m5q1G
J/LGMk9Pg72AvHXpLTmD1laAyxsU5kwVG6N54tUPmB38ziarPneFx0pdY25z1M3dN5SXwnrG7nF2
gHweJZDbw12sDC0/vMoR5JJet8puseWPKvxeGcRPTqa2p/uN9a4Xiq4jpTgx+xdhrF9sW4qDq0Fn
Mwvz5MOQPmRx3O96X8WVbh37qfil9cI9GU5+ps4AeT26Gv5jE4TRXs/VE9Z1dWtivf9OCN6cR2RM
ol/S58VWTLK0exxNAjsxcuLi8NG0MNsVIieGowYf/33S2p+tPiwV8FGqtj1Hi7GnfrogpTkUTd5T
PX0PTlKzoD6g3dPPNbCArrsgx4Lwf1/g46z13P9RaD3Un07YN40hUFWt9XidarH9TWDIhsVq0Nqc
NSON9urL0BndUZ17inpqjjGs8/Z0McMMRXeprnayEb+FE+8zG9i/VYzjFeJWdARrxBYzdC/oVdRi
OMp1uU6W9Vyp1WtSa0C3Q1E6XqEP9tpPubyDSNoHvXC8UJF7gfHmoZNdT4CvnnZ9lmCp0KtpJiOS
Rota/VglkIT4hMor12M7JWZ74iWAA39ezPG9T5kcfhlrbdMWd25S+3xXq0Cjia2qUoFo6/pPmL0Z
WR3KLSvdFwSu61Re//t9+peTiAejodmOo+NaxYL9WU8EfTiyN48ajzhS5rH2IjsxWVyByy3GVWpz
x1DxJ8XGrTdikj2yDsLXoyfZLuvCDeDqAiKrox2RINojd8/KluQzQQnj3S2Rml1M6UmvvAzcoE5S
OvZ3nmfrPNYj0kLtSM5czDCh8Q1mULMZUNYPNac0284QB3uhsbiWln2Qhcg2+Qj/ddGp4PqRgNAc
k/e3Tx7bpPo1GII5E8TAuPRvvA3NWR/plV8+jZJY/0MkVfv/3NDYhLB65LnDAUSN+t9njmN0DZNj
q9jeL+eYnOg2VH8ahZrvXND7G621ntzEiL1qzucEA+M5W2N5TjygZo1ZOHQWVra6LQwN60wFr2E5
6E4J6ENOtCqpiLnbJUhfOvjX7v+dUulhA9itwwUPUIxyKDIBmKhwLbDMm19oawHhT+t37hZXtdbH
S9Eoe5TbFQLLSo24CsshKrcL9+BvPWL5qPDrfW3bLi8kf5IJUYH53MDC1WErVSRJvyKpbN1vjJCT
q2um/3BGP90qfTFgnKu7m2yngKAbw5KucqctSrU+I7OIniJeXPIpEqe0iBAIvtxXY6Dp5CVz7PYR
GwrkdxNJHRbtXC1BknawuQrUBP5IO8xL8MVrgGsz3y/bWb1cl0y8L+z8hks7Vftlf5NjoHm8x89M
2GUczoC0IMKCiCpPgvvDIKE6O1tVcQMhkbCv6dVoZeW4MZdh3HIwIjO9aISF0qq1n3yFewU74tdS
S3eWBgsMZYJu1dnkD8w0x3Pq97UCtWpEPurBAq6KWvt9X3hb30OGbRenTzlHeqH/NRqqYlnhdp2H
Qs1cTTP/DdVsJxoVllBzPpuzfThgz/hIxqqEpfKBzkk6eQSVhCsSi7NDi5ZpK8X3cKxr9oATFQN+
TJVhZtz3J4pS6JsJQB6xmzHyQpcTC58yOZXlZfFQLTuX3i66jTY5zONs8qZHKud3qhNRMWniCamr
a05UdJnram4Or753mcel8XoIYvu65NEKLaEcL4ucbXQoqWidj8FkEo0jMfZjdLMG4B1L3yru00Ow
pBtL5UdYDmQTZ7sWISggZQnSoJvmymYgPeMFzLQ2YyTBXEb5GYVT32lT3cIz/8MSclki/lNTAE2s
qdwITWGYOJqMT4KPk1ZgDQi5bu7O+bLFQD2vzDvxAu4Ff3eZWccayRkqS1u89EkeeuSM7NdMzR7c
EfGwKLVTPL+0caOR0/uS6pOyK6PYeDHYjdGke8/cx9hCT2zuMA/b1uh6Ab3WKEh0txJO7UIGUsR5
DPjQzNuAevD8qezoryUGdR81HkJCgQqkspJyZjTFQQW1xn6bFGcy6vtlNVoP1oORMU8sCgYptTNa
1zGacFzGfrnNG9U/4ajhQlu+46dMhwPoXp6Ipq9NR9jKyUib76vJwPSm1L/TeZiwIBWWj4y8IbAG
l5X5fvv+388kbdHWPr8VBtMoh3mfQ13p53BB1Du5CoVyI3tHB/zchVe/M8OrM7/YRvAAsU8/LF8P
Z1JdIuGb2gF5VmJREn9Wkh/GSZMnY24NWJhFOBM/QsThfRDQb0uJMizx5WobXR62lmRdlCUy4I4X
qBvY7E/+UKYrKx2dt0VXqcXbfd5LNJYAZapBFciZ6CIKm1s17T+6Rk1PDndyGiuZAboyYSYGWijs
KucrqMd6jhW04IzXgdnTByOV0yKIT2SmHXO0r1ZobmomOmupGM6BNbGyuwNJWNAwnvrWVUAdCTD6
RO2K/ChYYIZdsnebttP2mUW1h+HApf/Vmf14dmEmGW3SXZfnyF3qTZvv2VS463RRxQrT+r18k+1Y
v11sdctLPGTpfXPbpqM8d6Zab1yrmWVhiTt6BihlMsVYrgwEyXSSYSGOrTs8xEpp/478fDPSJ+1l
QrNmKLhc12z8oWXN0rDdo7uxwae4ofHrY6CJyQvrtCRaqvNUMSQtiuwjDlPKeLku6KycJBu2FNHo
UnfjBmSR+xDSnkWZMHOKPM77jZb327pWe2/RMbXYp1V7kTtcp9u7hRbvwnL0n7NuZo228EMrlgwM
V4Mjdx3iX9ydzoutXHEDKlR6uPeLr4OZqvbtvjCrJ5pmpgEKYeoE5cNo2/0xLmsdpgkucX3AILfk
4OvR/oINkrIQBcWABjiN2u9a+Znk9L9XSUA8hvlkWGrmKZRVv2WW/euer1cJxf8B/6Av7J7/uZAc
yxE2NzRdhctrfmagtV3iAypqxm3od+vFZpQaNDaTDwoPWQhCkz7Pg59McJES7P5KFHsZfRmPi0Dp
I9JoppMezDndhqViuHQGFxqjNuuH/kFBO4VEQnxMuXapYIW/TZyiq6mTJzoW4gO0F/M50Mhyhp0t
8Fek/jVODfQBTFq75VOlprontxjJOrPnk6qN/ng/Vxl5DvtxsU8UOV0msgIay+42BsWUJOsln9fy
qDrco800ZQ07+I/TNm9bfZXWuJb9INC+mAU9dJOWqSf608XJgA3alE146hbDvyMtWATGel5pMqw8
tHVUP2pGzemsdjurxi1QzHlj0ffvWiKbR9WtMB1M0CPm2aY6mAxFTPVmTWl3Q/mMPY3hEWNIq72V
LQ5n6qTaa5hHZLwlhA2IByh87W4BVikdxBdZsuBfpKROgnX4e+mhgmRc7g+KtLjLzFIdvsbgKPCg
PBYV5KSUFfE+HaAY6NPoPNpcdkUqchbE3KnR1sLL8hHMkmLbhPbIgwgn6/3CaBiA67PYVyVVvQId
hMN8QHW0NfkMGCFeOZP4cBkLkyRR8f2XlGZNPOrYAymY2iv9EavTJtYB3oVuZl386Ec9hcUtQxxp
7YHMmux/10BD3/yCxqgxgxS5bN67gB1oW1E/QfTI5DD2MD3mPXZEE6p3f++tDh0x6hNn280Fzcu3
VZeYy/13Ny2Cg63fPmoKmzoxexpEnD2CkzjHEeTcNivyv9YetTQcMlgZh64OWXY0xrmdYgZOBtCV
5ejAdhVraH+UramC9CvNqi93B5WIc4bcfpMd+snq8UA3YoX9Kf4Vsw5mP75J2m4FFMCXGx4SYILt
QOzjbrSP90VtMpBMQdSJfweieNcLILHWJUhdwr5pUOgUMpDJHbDx+E6qnRd+ka6Jat2VFCcsnzIZ
ogejjw7IiDswoJdFnuWRrlzaikFrbZ4WezbdKOJMCvESNx12spmJZEbVwWzUnRhDrtrY6B7x7zW7
eK4J5lb61wvCM+6MCbYmc3ESzJzFNV1EECxKStjRxmggWHxltRE+qSSpT/YYHVIwRCczpHGwpGH2
ftsTg/5As0ZylPP4Iw1zcf7vNcGSJ/znnYx9qsNey3AYGUAs+zzutwqYtyF2F89RG2KDqV95eh1m
D7yfyim2tXfMWMqWDIRkEOlslSmfTiIao/3Q2d8qo6HmeLTzE1pe49nGoO/LOnOvNrNGiBFMwSAT
ds5Indq8MIZSj53ZebBKJ30oSgNsS6IQrfdDYkuoTvtmUNKL1CUlmX0EvKmUj+HYN140mFhlEXz6
3FfeciP8Kaog2LMywwLnzAZ3O/mAnJ8fqRunbVCLrnLo9Zue+JBTHby5TV480SvzzOnTbgRA5MNk
Wv1FB/4GAF386PvsjSdU82CnBRPFNO3Rd2kF8oBuxaeuyC3PQSCGSJHRPMfN4kQvy/soDQFUTCob
xmoOaA8/uBZDHmLy5yMdo99GpzjFa4uOXErpP46iq45T53ZrTunNslY30vL5v99U83MShzcV4hz5
ZQxejGA+xxWN2rXhtOUcNx2w7R0tNIokWse92LAdUde6VYrXcWpM4s2i3ZRh3Z1MpTGfZT5CadOi
R9DV5jN69EQJYgdbo8lcL6bnc1vNzsuww6jXGHA6xdxMBOnou+OMw8PyzTo4wh6j8kZMgaeEk78P
FTY2MgSu6yoyJ3HgJaFKR9fvxVnXNuBl8rpVNxptoSvXtWYFkzKbMGtBlolw3DmxUpz63GhXsQ2f
QbiD/c1MtZOTU1MsDPuBwVyEf+uaG6lJGUBjvFE+usNM0P7O7elWTOQP/vso/4sBBfoUIQQCFDoF
+ebP2riGxJSDYUZnMHv7sIBm7i7sYRL0LhaVRpPRjKaJR3MdCx/s5LIiGJWzq43YNifhn3Ri5ie2
J2oKiGj5Sp1P6imQB5Wt1LMqwmCN4XTbCorv5zjcEnyWSsvPYMmKeTCX1ZVeDyrLl32Oo5bxgbHR
vh4c2iqMvpfXvJjLK2KmhWobU3ogwnLV4/957SujOoeW2V6WYegQVist1QLOctG++4SkMg2UwWBM
LKEhEf/pCH6eFTJhNhgszKFF5pXa5yPISCSjHgOeyFS16hoJ0j4uL8D6//po+VRg8c4orUn9rT+I
R7/z+5n5MDySiKK7hNzZFsQnpEc1ud3H9DkFWRNN2ocwVhIOVFQcaL95qLWiPy2n3PJSTZeo56Zy
f/7RVqx+6dKEdjVU9s39i7luFPuuhE451MLeVixhWS1xP/K53GtNvGQY5WZv82wzpfDJuE6l/Uqx
aPqHbfS/zrbZkmVaFgdJn81unwVFZQTcYCB2zAWxEKSg/5UXuwVS5E81a94fZpMxvpxfIkaHwE3Z
jeKV7KgMto9TVEXHkI3pKkmU4QGHJt5TzTQ2hsZWp59crOA11zYIKnXdmoLHaJMmV8WpJ1w0zAv8
4UL5F7NN3oVLaLiHWethFG+pL3RXhkDd4ep1UJo2kaNA2wJ5C9qCWknmdVc/H68MxMP3DFgPE7Hx
exPSOW/UpovpM2AQHITzw+G1Jujz2Dpx/Ad3p/7Z18DBY8tkayrENja+1nwi/mPUo3KijErLAFmW
IczNOdxQ1TSktpJzJ3fpYdf7wN6Ogz0eoloS5aH0eVWqrbYzR9Y0qcXcV+tgdg5ZzZ9onAY5+sdo
VCui8zJ9ailVLTu/e6DxHVRwbuh/EJS1f/E8+PUhLrPwx66LfeaT28xNY3zQEYjURdIx7Z6qzVbN
r11hA/9NMv9r05sJ+BE7fZjUod+UKpiNYKjHc5WqNrpvhOe5mes5VDoOHaVkCl+X2oXq2G7jGPv/
vjvq/7q2+X0dG+YueBY8fZ9/3yomoD4NSFNpxqosapBNsMP2g65cl0+GPrUeqrEBc5MBq2jKcaPW
DgOaSCIuuzkBk9TY5a4veVKH/nF5cVQjOYZkQJZFthmlREK60dooUWZtkzGKSTnT//GHP+XzzMXl
T3HZ6RFAYRgqPl96rm8UNrnL2kuk8WQzIl6V8+7F6PQf1BY+OFFx9P2OTEDhFyupqf1LoLHii4M4
/dk6B3Lm6ftEIm3dtkgpsXS1Q9y41nWRiBRLAx3o/2kyv5zS/7Owm6U2w7JN14aVZIpPY0HbbUqT
HaHjzQQpPJdHV/uVVSHtwmXX2V6p1sGGWGQNYho/7JAyBhjom7xvy1HA134XBY+GNfxeHH+dTt2O
cGp3g+TGwM9vn1Mty86qmeUPTT8eXILJXqcKcxcUinhOZfPQMx0+hPPoQ++KzV8Cc4v3oaKQ/Xzf
DhQjN5xm5trOL3ozt2aPIPoZm3xfTDJQpfMzZ9lrB8HPMwgRoH4PPAfnl7rKnd2YDb9AZ1ebUG9O
Wls25ICzJt7Q1iQ8qJ3TNZmG6RoZxs6a2T9TVH6pHPq875osVrn2sqyvzYAUutWCNP7vE4jzRP/s
t8dVRW+P45i67tr/Novq6Wj1ssWXdp/bdYxkYWgGLIz9fqXVFJLq+hS9htS6pGDMWSyGKObBwAWe
uC+x4Tkm6/NUlqhiToSVuQyiVdhbyn4xaMVuQnXaApIGD/1dc4I9W/H8mjbue0Gh3pMQGMDrqS5u
Q8t2xs+lPNRm/Fsd/GYvyQJsKYr6mdm6SdWo/GnQTHWFNs19IoyfzKq7TpEavtupoFyllUfSbzeb
E2e90EaadY19YAvJNXzS81bxhlAvXjGiBFjF2OmZ1cy+JpHMAl5JQy+tA/uUm8mptlL3UZQWRbhO
ixDe/ZC2ar4AYOwfO1u9tXbwpHV58VKIkmrmMGuOiW+jX9pUekSpecfNmw5rKxwX2YZA7cuisZBE
l55TQVkmF7rwOgCZiQcYs6CKeeutXBZnlvvOF5EEr3JMi2eoH49B2WLGjnIMXjO4MO+x8gI28hLc
+ht2O9ktNTXlVNL+t/IBH1Kq6aeIHozZFIFTyaUhZ2v5Vb3VytA5ZjpVKJnbOqtxBGu0bnP3QR0I
y4m0gaY782cGWwnxB8HhzOZYdMCBe3SqQNsUSljuHMlyxOhsfd26gXnD8mfS1ebmbzTYPU+6VX8Y
+QM5ZW2s7HeNv8xLMB3Pl265x9tVg1TC3O8uwc5Rdx7ZJTPuSrLHJeaRCVzWaB4EFnUmXnkRFkTK
IGDuS4lVGbF9UyqpAV+f2scBUZnwTbhaMCRFlA70yLDNHsTPcuLEX4UC8tYcrFd5F860Sib7qWmJ
c9VEgnroc4V91Ugd4e5V66O2YEbnTznIp0RJSMfNh3z5ib7x13ajREfXLsvnLKpvCxHUxlS/LuoM
PnNtl3QW2XPT9KjtNR1D0DLUqmKnp/HQ+e3Oi+tlPb28ED74ASLw1OtdvV+Y2TLhAsptgrqZJi92
1PBX2/PcL6/h0M2/ilUIbZMh8WA+RGP7+0Uq4Y2ld732HTCXd2sueGTn7KrIp3eQKz1zh7tmkMUO
kBDRjxuR1BaLb/CAGbrbpmj6+Is9uqdY9sVrpFj6BpC/8wAz6UEJCc3Fs/nUoYhu9LuewqI6Mu8b
N6WgRD2zjQeR4zl1eye4mE3V7YQoYiL2pvLOgJUd+OI2i/Xq68TA/GkZ4LkOfY25n/lnScOUxzUE
zTW3HhZc95Aaj27jnxjfo8WUbvgcKtixjTbXsZVFz37DnkEbeuhqFqqxYHNvqVXwsJjMcXmw8rHz
ca+VsYKXOiy3kWamjyKr4z0PaPzcPSiYmpK9B5bkoBsn8ayQ/v5qle3DUpJQptR9y3Gid27m/ZEX
otzQhvzVTCXktDigoK0t8q+pWkCLk+X3uGzDdV7SNZULyJMhEv5foPNEjuGO5Ft8joeJLAH6CZyy
XxRiG88+HApkl5CA0niYHLP9CYvqF0qH/Q0od+AVPO9PpL3TcwzAb5cMeFxpupBfZEHn6+g2t8XD
9fcGLoFjBiO2BYrTtfJJ+w7quVrdBatQcdm6ESS3NC7/ZgLWvnwkUTRNGzWhi6pxa+ucFmkXD/7W
lCWOwKDvrnpOPxgi2kYhev9WGbEGP4PxbxuUDCebXvnq882+piOLymZ8uVqpIYAZ6rn0y+d7ojQm
CHTAjH4aZ7zlmOCEjDqrQYVVolPjpN/zWLbHspXGqjea9oUN0U+jcuGBRX7wV+IQni+EygtIj/48
Oi079JDy5lmBDIp6mwVZf6Oe3fCgrlPtB4R0LSoZ/CJpU+6b1JkIqiSgb2e7WxsHmlcLExbrVIdb
ewbLcQrQSqcSK+9np5zk0hG9VmyMKn3rheLTAtrGl8pq2gd65f1VYadHe6rtm1pEH8PowAoa2mKz
YPkyK+63HY5CD/e08cpeMVvN9Oyzz+JYqua8bYu3TaC8aPcUIH7mnx0BopPMSm6uBWWK6aA7+DOD
a1xrwV7pIWNjE6s2UUV5gRMbv4WUxCozblxBrgK0mPN5AOqC/RLNiYKu4NGtvNDyRRwMN98lMZL4
qMC2p6cufkpxnhRM9E93RAiO+J8MzwAHzf9Oz1t0IgyLqcBtgqsaTBFtSs7BqnXrlzN0r0NMKeC8
UZoYvDxF+BXQcgDntSgJRyXpg2PQp6/3kBAUSWQBROllVpcw3QJfqAs67yOZ/pwo1lN9F3OpcJ/v
THIlP6dktLN66i/IKc210t0vnZGcl/98hCaslFQy3s9sEDHX5eYjjTEgrCm85RbTh9pHxnwK/xVy
w0qd33bmpxp9YcNXX23FLXY/TGWurp7xL0rEkLUBT+c5xRieg2jI8W6Sd51vrRlWGF889D14VJDz
W5q5vdAxpJfkt8xqnJPjBF46FWc114dtP9C2HhcA8fTpSptatvdJadk4EA+aTqd2TEuhYAq7Lpx5
DltRqScGD6UbREL90UqG7pNSfe+TciXdWDBCUTEwONRImXL6PdEAVU6C6K6JG6ZRdYZOEnZWzSRG
pcUgkSFtIUN2Ll08q7Vma5sxnXcEPTvr0YCCoaML4BbQ0FJLLVwP5OrXQZfTZYH9OTIvAD93RdvH
CJs6u9Q6hPbRB8Gu1KweBkx+inELUITXI0IoB5/yTkP4X6eu7FfARt0VPWSSiYAkHbgdom5FJO1H
QgV51qe/lZaAavUjsILHLGLY3w57F1i1UhBRmr6USvnDgj+kFv3vgk62OJCPmh2cXHuHnfvQUu/j
+v2JNtmbcEZz00/N+ySxE6UTCy29SW5pRvkwFZn4rItulZXgfrR0ndZkfri/HROX75RfLOLNrrWD
xntWAgQBH9MZJYgDs5JV1lIPkA82j4P+OmjUHtgVpPIqoXrZ+uUTtfIa1yfKPONtnWmGeOQJFoia
yFcybkebDW5GllXU5hEdO1jbAzhLRxhI0ILUTZqpz2Hqpa0INjpJ5x0IhF9DrR9g12BRnczuS5JM
TxrCSmGF52gYvytZCao22MXQ7YiUdeuQk2aSDdXgTfsYUumjDOrXocsfBmi6EKYpV3XXSVOwJc9L
KC3tmbq8m9HIQ6BqR0va30ejHHh2BWffN71qnLfxLNwQkd3ftBp43KsIarY8m2KDspcq459qkjeh
KvO7qTAoriW0IY6YP+nE2L0qROUrS7Hv+ux14M8cFfdsq+WvCbq2i/OdZl6hAtIMv849Ylsh5J76
7tozxjpggmTztkC2VpO29xq7gK8+PlmO/hobzbWMA4fqtPRHxQx/PTbwBFykqRWDZewl3ZNBuB1S
KLqwvq/B7ql5tu7nsIZFdqMypmCFA+Cn4SRUAFMSyhhNnotHQxTPtg8vt+VxMoXuTeRdtTog8Y8k
hK90uJaXtEEFMJKkIn0Mpxlaz67RRQgTtJi9BNoPh1aZRvTlOtSpXkRdCjz4aNxue/ejay1Isy1n
X689dZn+i+qi16Q9uuYXHWs9rmKW0QWEbU92mBGY1cLXoozRJp5ezzj/4tJ3qb7qjGqAmQJ+XlcL
udEiyIN10JxDRRl3uaK+dYsl0gUNCnmAuxngnOJaGpJLqfhKM9ZTm8U/6TTWvU6ri1U8nqQCaZ6b
QujlYT6sStYsQ9u9FHWQeKZuvcexCt1bPaE8lzCijCO5SlpF8Vn5VyOmTpjxRAofqHiwRcv7P7LB
p9zzEWbWl8DVv1OHI1dTbF58LaBSTqGLqsYE7LfXOoHhTLAh2qrS9jILv1DvDyff1sn0uYO6dUMK
9bR+UgC99C8Ud6hk6qLfUagwV7VWWuEf8HgcGtvKSHPLBhNH8dWKR7jHJhD8QFr42DSc3IRfi/Hc
DypFn2apI+vE5xBCwXwuVOSd7fCajpuMFExRARfRS/lul/FrV6RbzaE+QSOBtUny+FEmY7hvreJm
yAjm7/BMPR6mpXbGE0QKIGk6SBTV4A8O6fMylX1Vxh9m6H6DIoKKyyQLL8Daxem6TgRZfAsAVI4B
G67ER4N9zQvAX2D9KF0Kkotn/nfaSeqD5ynrbYIZn5jEvZlSelMIc4kI8Tk1kxKAw7YklrBOWLGw
isDi4qfTYdIbzye5ziY8Pzq5Rk7V8BmLO+6wDZJntcefoFfhseFnVTMZuaFT+Run47kL+YD2+YJr
sryaprMpjA7yswEOtgyLl3zKN3ma9XjPSOG75k9dSH1jRnRH4RNTjtrPsoLP05h2fPA10/ZatvHU
wkMZECXSn1GZN0V1WY6zgdrnfrLOlKNqUcmE/4lwJEma3O/pBM4i4zIZ0as14o9mBZrtOytqd22p
DWvE9fBY3aSZ3MAhZi+WMt7ikDsLnMjIG1gQGY3Z7XjwH0xN/qzdfrwkY//btbhIGzjyXqTxgx3h
CYGMzamSWZvetNYjTqEjTEimxE03eYjgtBTFhB/ZqnhxTDTKCdks2BZOEY56vnL0CF+yFuEJznye
OUbp6a4c+e8XmOb4Y1KGgzS3KkyGXUyioMY2Sgy/UJQfmh+l4NUTlKQWYzxv1Tz4tFe534kjjCSm
KHG+RwijvLvXPJe41LxrT3BGN7i9ugQCclsAH/TFHo8NFDQ4JrRxqTs8KckJpsPa1WS9Ty1wbz48
BaeWxYXRC9Bo9T1UUcWTnIpwS/0wzeDn5CreKNpbX6pnU0npHRrYyYUvI03TTjZ8SWv9xtyOm58I
d8BUoH7o6RdCdAnzJkyKvTAO7M5GL+4T/YfOKMnRY+Wlt7gJg9A76o6fHWsYt55lMVOlo/stGpt0
EzKe2+oyeKoHEbwShEALYQbsWgzxrbx8S/lltr5pvIMb31T8+nh06FdPqSyx9BFpMzzjMX4PG9pu
5PDc+ghnXTEU62zsuOCGb2wb83OZhRx58gT4266sKuz1mAKQLzTwbUKj25IaWMjABTvh7Fs/Zc6X
ruviY6WJGEkkHBjE6PFVn1/oUu3Xk8pVwd3RvbiFEx67MsRexGcTCnAXR/2hDWN7r3LaBmy/4fOw
GrEyGnH9voMayDF1bW5A7Hc2OGKygxJFyYkamzGFNOXY9SXzLdqPuNVT16Ku8d3SZlNo79Rtl+vW
TnZaTylQ00JNbUPrrTGTd8qST65aYEAM7S1Ea73Mf9IHHgAW6eVKuHOZiTKTPfCaDVLdj0G/79Ms
WpNU3gs3A7xvshfSUjPaIsnWlyqsbwsemXRNtMsyRd8aM5dumooNpR5e6BfmC1s/7SKakH2ZEVsv
bTOW2FuxlyzfrcwaPSDAkmxZuvkiqddjt2cYx8CxBvL3lfnD0v1j4HflVwXddI/FItoF1LN9qyrF
Q6k3fyDMc1sDwnh2JzV8omIXB/r8jcwMPrIkHb8ISSo7EpncLF+f2kf0wIE4COlIC6wiGvnw24Fz
fup9pUEjs4RnJtQHJhYyrUGLHg9E3x3WsUUFt6hZ5FVW8QI2qn60yvor1KDutYmK7CBdzHvhVHSv
wqkg2fJ0OeTzdyk5fq56xX7EeiRudQ2Xe/7yBPX/rNs8s5b/E4z+FuoFa/sRXwadD3341E1pdY1V
ZU2IKXyCdhA+LV+f4h+KPiGB/r+vAIl5cJpWnl3dlygDjsZtoEip+Qg1bRUawfS0vFhN8oH9ZQDj
Wf/1JV0vH2wI2Of7D8xfj6gcd6bEvv79JQVYetTkJ4XILavg9jvlCYZHo2C+16eEMnfVrvj1R4rW
YKuyu9ewJavZu27hJwbqFV06x8kexngGZXLzes/s4JyItP2qNjD4kq4RxBv96avGBH35AWVopdek
xUY3pHJJS1Ul18b8vOvU+jHsFErU9cB+y11zR29WuxvzlN71aiT/30/mZSKM/EqqDc5eime7xgtZ
CwZPbqK+2vXQ7hB5XDBS6gBUS8MoYvpgTqem2LKLadg/Evszs9QBwCmbm1tbxmOgJrvWV/sLZzil
d8Z4Cl1XfeNuaKD3VUw7XVu76a5+Wb6u5ygMUzwkp6zX0pvbKA/80zWbdIwjqV/TvV5E0/cprm51
HkSI0O42ZmhJ1+00/h+2zmvJUWXbol9EBN68Ssj78l0vRFUbvMvEf/0dsPeJPnHivtACUeruEiSZ
a805Jjd5mH6FY2cSp+02OBrKdIPPBEaV23eENHXIF5nl97P/11Co2ySMkZQx8uaCr1XZEurnXV0r
I+K+TXoEW6jQwNyIQ0rB9WwWJF0l+VT/kom9mnRD+aM3zrVW9fHcqKDjg55KS5MFgtoNsItMa7xn
S9itr9WoWSvT1HaOR6hYLBTKkmpbHWoa+Ye+tJxzFg3DttTc+GEpg75qbaHfhshrr6HR1itMk8XH
kDnupuxGa1c2VfnRavWzpctP0bb7ymm1l0kFHp7VY3o0SUJ+0ZuC0Crh5Nvl3Th3tyYtFMoTSHUj
r2t9t4u8Zx7xwzqk0fVmqei1JoJE9nKcvHWALW1nt1TN27rajshz3lnd1U7zLWTtzEOocYqZS94R
oKIfnN8Ai3UrS816Zb1m+UU43XUPSnWnde5rl4o772vfqdJ3K6WOxUNQpD5S0Bk2hbCaz0KD1jmf
QTHMWae4cC69YpvkUEzTNn0LwiZ/jKRUE7OAasqk0AV0kqUfaOlUD8NHSfTBXbGq8ZJPuNikptxl
2gQ0hcs3c7CNW7Mdk1xErCmTaj+Z4kXvc2+8tlaYbSu4fui6XGWXWwxVuHDPELYUpgquxv+E3UCN
SHnp5wg0hXbkrkinj+WNAtPzOBpkVJEXeFbmjdlYymnZNFx0clW47jy3zDtfGZtoXzB297Ptu3CK
fzfKbABHTDrD2bU0PRroyZdTFnv43/OWY22Tn6AU528CywxhHxOU4uBL4jRJWOZsPH00qXbHkIKK
kt6Qp9YHgAr6r8YonrpCrb/dqfyluJa4jvCh/TQYfWFWCjMJyhxctd2537HgA5o2v45Lu+M5Nr+s
kixEpxOOpJoV0LqWg4ZhUFcesn2XOLhre9UGllPBzVleCrRB58j8tGpYllGL97d06ruT9fXdbWYL
tC7+1POhybOQc1ap8TS6pNMvZyzngkFNd3hdojVILaXalA3LUshV1y5p3BUXku6XCBu3rWbqx4on
6nUoZeFXmog+O75pncnKb6OEw+iE/RtlFXofKMHOmQrWx+x0fLZkEX0o3nRbToWmci2qrPmYWq5z
O7bEhbQ/xzcMaA6dRbUwx+X0UfDRKQ+knwORdwhGPI/8IsgRaUMEqhyS8KUK6ZItpxACcs6c2Hgn
z9Ql4b1HYJB36m2shFzPH4QANXjrPPukSsd87fA4H1KAfNsmcYqv6kygQvOVWVG8DcBFH2RPNbeL
igtk++ZrKApjbUwuiZsKRnFLqgQXgaOlbcJvhVyrce2YzbBJwRRsRlnyC543LYXgNPOMG+4r4ymu
nWEffgVq3BEKyUVTSKV8oTZdvjQGwTme9bzsDBIrFMGCn26l1Ycxw7I3pUmMS7NEB7a8XDYoSuIT
xo6VNdj0ZkItuyybxg3+fbXskluyMwsvPWaVjRGNBA6eawZ9jAQBzKo3i+6VRYS3LsMahWKRFmu4
7AZzDAWkIFPoH9w25SocXeOmzGudRDEfdBWGFWU7AgopnhxVrWQJ2zfZ3ak3LFS5QRraqdBoM3kI
pdTuy6ZPAjDF2pD4RLno8I6zODoXNXWzDm6waXlfU26px2VD55SKz7wxrAGP2HKwcdxhazXh899T
llfLectPYCj6z8nL/v+8vewum5Y64qbSSc/p6qm8s3wmdLCJt6UMynvQD4nHOhaTXB2C28jng8s7
tYf7XLPa87K3HF9+HgvFuLL1OELuxMclZN/d7ZaiVRaL1+XQ3x/IEnhQdQNiezmmGMNzXqFp5CnI
L1wV96mk8JxHxkaFP3vArAbNLuxe85jifzd0v9rUqT/M1kQOWG07w/NeqwYiccXMB8H4eA1r1fDB
Jo7EQhq/RCdhf7gjWuh0xl1aNTAA87ufRMbIHuinLM2C56GXBkDqOQJ1TrvJzI5HugTuwVLGa2Lx
XNd6/czqo6VcNtDymHfjKXjycEBtKzF71YKie7aRQkYBTVDMypqfmthFRKucSZX81Yf6SQ/K5KdH
E3RVWAjTSY8r9xJUFVyQWOxNWSVPBCXTTGH9/IpJ9kdcUakcRPBhAh3eNUHQ7uJyyn+QEo0fK82+
GhTFG6DEIRwClXVbrkevQdlfVbrSX46OMwAULos9COV3pZhq/pnTV1BK7TmV+lMjRuarDaGrTfqp
JbX9GQdauU1tIJBVWTWkwirdizVE+VY1ENksuRBTbQVHgYNxtuepvsh4eHazLUrNpl8I4KvTspeq
xCRalN0XochyCEjctJVlfas7KgZUy8pHP9rFg1A8bev2wlhHs+uy8PIDUevRNjagMTVlNDcD55fU
2YBfmTUuS8/91Y5F+LN1qg9Bj/slY820HzXH2WEOzF6xKr4uJ7gz9TXuy/J55D45YP0Md2NFGqCb
e5dh0MOfibDlirKR+wh1oM+dGMlYjoiFxyywXz7DTmsub2vrSsoFIrPs+yh1YC4G8gelD8oH6Mxs
LbMkfXVq2GvYCU7LJtIN7BpN9qMYBnIhhnkxI6jxYd/KFAiZSHE3Tj17p3W4tTIeX3mupc9eJiGB
edVaK0bSvfSXRGn7+f4suP1H0uijedhPeSzJoVZex6jnakjC+FeLznbUJ6TRLtKCSNN3edXlr32J
YdSjRJaSA0E9inWj4f0kRIPHlAQXI037hA0tYMqQg72bmh+RTbBOZhCyHnuG/JFqynGCyv/SuFV2
Ke2Ja3c+zor02UONgK+ruuVF+O9mQPy8irPR2+KsIDGsUVpAos14WzbgJlC4wgDd8Iw9SASTTwnu
q6e6vEvmAUB5ss+utrxH7xgkPuTOn1RvvMeyoUHeb1GxJv7fY4SAHYH7vECToANU2rT57aE9BCT/
EhbIAk9HqeCkhbP16PQrOmEwUeNxRVXKC4WJnVBNQLmGWa9ZlY57S7QfYs67iTLyD4GkMQ8w8vTS
Naz6u+gnjwxJOXWU1+WVNr8ifDhcQXTQ/HBQnkKnGa5ekwzXgJbFddmNu1ZQriAzHq7AinSo/mbR
E7jJnPBSG3SzP3ZdxvfB7nJsEMofwn7yY0xJyyo0A6kYZBdnkNYFLflRWjXZOoawD3RWzTWXIUR9
xW0vJXl22FCFN7OAqkM4ETU54nnCV8UzX3H65Ky2LT0sELWUqiMiDCrWqYqeGMz0puRRFaXl92bz
00vD/CrG4XeWJPErxTHWQEWDvneqvzX48Wtc9ZVotWsVWM/MtF0+vZwCav2WuTbqkMzRCNa8j2Gk
WBPTY/rZ0CLnypQ9UJ/i0lb9f29EPX12ETVBTSObSjFrB8wrVkM5hmJYZYaFc315OU6BeyawsmpV
3oDj/gwm3jrxjz/JXOHb6qzhSU17wkVU9w+ugyKHCxgguOnEtCsis6SMR9JkQ4GvqUuaQhSBCPhj
oxgVuPSWiYJJs91f3liONSxE+S3Pby8nNqGKeWTZD4wMXRmlhwcinGFfhYV+0Ulzow9pDFz3g35Z
jtn41v99NR/rM+lBgzCNDa5Ck/FlPvj3nJK1nCo09fj3A/75lPk0eL7DUctpxvz90eXdZZOOhBZ7
HYiv//nZvx9A47ZfBUPcggTnX/X/naeTjiwCpOL//NR8moqWGwgBbBJ8D+M//xc0Wf0Kqtywtmrp
bU1Zm5cGie6O2c3NCpX+mNMumfKr0hsnJ0BsFbL03WtGYG+Koe1JrjCbg9Ap5tPGQpw52elxCCVR
JLKEBgY3bZpm3mbJWBMoDiCjVLyxqHKikvrm1BDcVz9y/BStp7x3ZoyUIckgrQ1VEmxF23VXh4wk
Uxvi4xRogYZ4vUho4+TxjpthZBFtjZs8+N0BBbmppGI8lo2JWbOp2/ps1xbNncgf9ZAMLaMuzmSN
vglXbZ88p+kvhtfgR+9/WkPyqeA83FeWrd1TQSqOiVdayw375LQmdCqoynggz4x18UfbVu5Rz83E
d8e03pjeFIO/bH2iKZBSDNZRylJsGO2MtabL7DbzIUWFG7VsOoe/r3sIUddrgLg6s/DWvuZF+xKQ
Vdy2mvmWTR3fk2i0dyd5TYhpQNiKOAmSbEWY2oGFPRCjkYwYjRKpqY5+M4XlFvXW2hmQT4EylitH
cv+apAzk2GByY+ye7BE0f51RJ0l1V3lxwBbtstaUvldXIbLV0jyiq7FZK/NuJUqIPXXxEc97IoXy
nHnhZnmvjV3keRj1qCMMZbaSxvRbNwwM+8uuvmxTRt7jsvmvfbAmDPbzO13c1se/u7aTOISCzu8E
5pD7BsTRdYc96QkUd/RUEelOsUXewY9GT9mUDWeWt/+8t5wVCX9yia8N0Lv9swkDvfWDljTHv8eW
V3Br+3Mh+v867rV4hZ1lowTk0Je6oAXxn0+KhzBnZmahpdXpFAZVWD/CDuVJ3BcaaHmV2LJ3A8T+
ZrnyurqOybwCJ5sPNzRKwVck3yfD7H7aKeXzyXAs3xpoboMALzfUQGhhgp5bhUb1FFMVPYxD8ttw
oH2SifkIYMA+kiHEaWJn24BJ1iqU4/igtTdSt2yjHfSAdJX34066VQHkjHsSbNyc8dy5BK3F7qWq
CDhpRX6qy+I24SU+O7FAWJsMyJoNQMNOWTaZvxxUR/Xft+0sAcysRJEFPCQA0sSP/N0sHwPZLQFF
+qLi4QG1T5wHT7zdqLfxzq2i6QeCA9ajDrUMG76fCCMXnQfHk4SmrxIAYDPMGAUimKVzgnlhCrXX
nHSTHY4UnmGYmBo9S1dhTfdX78dupVYZ/t6OxoRX1NPRoclHQtC91Qt9M2pUsstQG98HinGrqekN
mlDFiHh4N2e5v+kOwvIRXjIBX5wFqNLeOaaD/XjejbHqrzUQNISfB99aqsutFyjyTRkoPjb4Jpti
uMjvwVCHD0wx4cnq4cnljmZ/NLYRQsCt8PYYqvk6C6gx0zd7KibVDnGutw+8ZFiVCPAjelmu3Pel
g8Ik7Wbv6mgww9JoQMybvA43OCyJFBfKv4fcXoPTX5w9K6/UVT+BQ6qn/rlB9XFocT4j/fK8gt6/
kWCtYm2NQINz/m6yOhWbdOYSVFatHZ1AhQvqLVsV0z3j+3x4WXAuG0tjikm6N410gyR7izDfnZG2
+nuoYy2OY8whpp6Idzpcy2FSqJgzEAewkJRjW7G3MGfRU81gZSSa6W3BKVt0S2lDyPv/HC9yE4zC
f5+eojihXCqORZJNJ3S502l55Y0RUc1thtZpzE8B2N9/jveJMZxgBVWx8k05cjXxffwmoewbkCJq
mzx9sztorlHlGpskSQIeHMled9vkXWb9RyKBlLjV1FwYBxvyivjFL69UuxyoKw+UFBaP59CAjAtD
GnOGcmz0GIdUSyoGhiqg3T0Dv8n8iBofXtM6dunEhh7HojJCt8w3l0RqdtJyFebc8nJK7Cskv5zh
Yj8y9aC0WUJaItADRw0jeVd1J9VmEGOoP0hlRhrYdnbTRc9NxGqHMOOvINbaTebJl6GHMIf9he4+
ZfFjbudbJnTaIY7C4dyp1XBeXi2bYd7951jZEwIYwLW2xEBRiPhL78za/t+NkTXeOQOcQCs129Zd
fc7yrCCYYCXtwLlHSY1FGv/CoayHP8m8txwvcviYGt7OIOHROpKxkHvGRXUmb9O2KVjwugz2zHwJ
WcnpDKh49o8kIcD3GlaGXhBoWbV/Fjv/YPJLNsTkEWw8vtRj7p6SRPxgKmhqhsFa/wuDUnpILP0D
CEp2tqwGgIM+cjl53SFHXV+rinoQWbxLS/1Vo4R+LDXbPVZm8A76uLr1rqFtYunSe+7tEr9TSwPe
a4DN4BXSkLKv5hC7wqRZKUSBziMGfKOQPXCInF+JFj5HQh0OuUKlL9HHvaOvyiSWfhJp8dpq9e++
S577xIUrGgOFl8rBkFigzUo9c13sRalfc5dnW37FyTFLergUO1UgySHpbzvZWKo0Mp4mY7rVmjJz
poerkhOxKQJPX4+2riHZ+y6ZB+KefTQFec8wusoEkFbfwDHn+eDrKROEwj2MqZD+UL70FZEFky0h
3Vvh71SUzYEUerkiH1KumhBcCRb0VQuDdZW4xZcnan9EhT9yPyWhk6+iyH5Rw8HZtGG/a6EV+JlO
vFXee4eo56mtkGG0DpkQjym1554miju4b5lVyrWa53e4e+D+Y2mvjTiJfcnsCOAKMUvgmc9TgmPd
cxMeiYF3ghdMiU/DyUGN4laXRD56cXGRiWGt9PKN2Kd+qwNZyQuKr0lOmLNdAZdIK1rvAmJbbIdr
MkyeSnTKPhv+j5ZxHIZO2YVjaG+SzrPeivTVVecaOCruCy7y9jGELal/5iY1gLa6JJFdS+3DlU3x
XtF1ZKaWp7T22W1G46lBG3+JfoHe1w9ok4gEMg8YG54HADHAejZx7bXvicQKRdtzneeIInNHHegX
qxfLK8JDBcvSIFLRnigYDIXOVFmEzT6MHHuVSKauINLahGa6N0mMnKqr01hA4ZpRmhkLkPCeg40x
J0pVaIjjst4kYaFA6opF6ymL27OaUP3vRO43Nct6V+kfbSNfjbCs13U6gNhN6QXQ8ULLSivihP1z
PRLwlMcyO9aR+csJSTtiSo73poYghFZ5h/FfT9vflMAPA2ypcFAvRRn8UWnSrEra/7vGHjZSo6oD
nBYyNY3iGG4xcr5UWyOWHlSJ8B2CeY0zoKdm0aP6rkpk+Ko5vjSDIU6Ur1YmtiubySzJBhVB3XAI
mQT3byLyFH8Ikj0hxso1Mai8Was5GKV28LtJ3HitywM5ViQq1E5JkBeHD+F6ytZAPgiFnCdSa3T4
whvaYS65oMgayif+HbH3XI6eva7qbvS7mPWQ46IJS+ReDydxG20gugStDbQZDlrnZXssMc+Uyej9
mtsyQgrTAWQbFbqQoJqzVWI2ny3zO2NIrvZkWyfFY6RCtHcuCguuVI8upUIRGFhg88i/BYioBD4T
wReWv9fAGnHz9m17btV6PAaxt5ZlwQo8cesz1hV40Il3IKPzi9hP4CvDjItH5JjErPRJvCNkMGiL
baY63c4yte+C5srF6/kPTQQ/bVOzy16Y2cYqMi5vK2n0rKJaKidCLK4Tg/Etpg0YZCuvpZraKFn5
yBJR3OgCrrHObwoaEbesxJujCQKegVKsiqrxKKG0lu82zPBEo0+kYCZftAubi1UPcmsqBlLsaHxt
bKo6Rp5M/vBscFnMgs3xHOfldB6SCObJ3/3lVTelip9Sdv3njV5Bv9wYSQ0TvtF8EatE8U3yoBnx
Tgox+Wg/CAKQ2kpDeHsNGCrOLrlbNqWuo9LaWKQ8c6dRwjnkiAXQ3a7yIQU+odAO1UPtZUSnXLVu
vGKMzzOihtoO72+eOYcgVWnP86zfjDyMVppXY42isQqnfFvG3tygsRErYVyQztbteu9owrNbHAWF
cH/WEh+nHbvRKqjStY280c+qQGEMCALociMijH6uj6WE9JYCeExAnJMokgKamxB3T88MP5iTRRQI
VgQoZvcSkRNyCimvkzbdRCysVYixjywdxTzrLlEJSkiZV0QHGTMGqrYX/2B43xmTwMajcasb9Uen
cn/Qp0KY3tIpQ8e9M6Nmj1m9umQdHnvCezBqIcuSOXdyPcNTAkcTtyCRl5Gz9ums7cizGM6Q2/kV
4/5EHRxpuoSpjjdLk5nHEBky+KKMzEzyKDXk2nZrfUi0g2hr2nLrdch8WjoI/9RqCMPuNqJmjVCr
TX22MBWcdTX4iWkKnYQRslaLzJfIyoYdrSQUoDxN6evZDCaMISnybYV50IQIqMmPZGdfgSXquw49
eq4UPzUACltjsmErhehAqZMj9MUPiGH4WHqfFa3GLRUKfmWZjs6W5dKxVapfQZA7rEm8hu6W510n
q/jdav1lpLD/oFqPiBNxE6kq5InmwZB9No315NZjsrdal6/GEMYTg5pYF4GW7SPQsw+DdVvo2ffY
qh5mJICdBboCdAYZT6Vl1NtVUi5GSejhvGeLvr41Q+wgGeEuECG49k6R6MIjB/VSDXjBcUBrNSHL
oSza1fp4a8vMuCwbITrjooiqWreal2+wDv37hk2rjZ7AfOJoVtvAYZa7nPz3Z5dXRk0hNTGg0P9/
PxrBYEG4XpQYXi3jgp8Jdezfv9jp9Gttw2BZfvi//krufv0Yu7Yv6/B3XBT9hgnDJiRz6wuoS7rS
EWh8NB6QGwlibDbZuutB780nDI7xRovM/K53erNtJ5X6SggjDizALMuSr0jih5OqrqBh4+cZnfc+
dlzGu5yazqiugoJeHz6JK3ogJh9aJG4Rt0FjqtGxNnNs6lmW/8gLoFoWGsSTXicUsLDRygyUUzQ9
j2pGdabprWNdqSdccN6t6lX9hSatilBWKMdlt7I9z8cBGe2W3dpWiHYQuNrQDgx7dRZ8hphHz7bI
f9Of71+owutPVr4ro6cxdbOXft5UdvrHlUpH8Dl70lCbDa7jbOtY4aOGBJnbMqfE1/0By3RoiS9Z
Z3WYrarmF0xjWmrV7CuIC4L7ml71lba5y7p3jni51wbQ7YcC+iUDuLyBm5it7Frm9+QCULfwXS8e
dkSRuo8oBIdQF8qcRYZFKoJpA8/7O+yxIaRJ1e3KjslZJ3Zk3G7CWv/sNVGyTue26RvzmlXNNnOg
/KoVnZswr3YwLsgyOrjS/nKxC65sJ3xzAuaUJN8hZwxoT6OVrCvSd3PH+oExfB0Jd2/oUXvLwqZ/
nVOaWocmJvr+aJc5035qU5Jnyl736wrzgOiZ+gdMet/Jnr2bygyh1JGhl5fCzJ/oFN3yVuyGqWbd
3O2TtvYTHEplOh0bLXq3ZfCpacyAtFI5lCU2ZdlfAb+A0UXDTAT9SuANgcO1xdV7TwRAH0t9QDR+
rb3yLsKnieKphBm/njJSTJy4XHF139wwe+j6seV2hnH2BwDXga/vu2WCnAtDrEqPsUTarAyJIacC
lPUG5oY7tt2tWinHTJA/Oz1pxQSSvDo4gY9nGG7egPtspDmeBiilou6BcoT5AKX6hi9x0s/KE4pX
FHt4T9Kc1FXZZ2djZGmgXuIceFHpVvtEt79qwBukVDyXfQUBysF04XY2QSzFFqLQdZDdvaYi6WXT
Z9gANP+Z9xWrBeuHZTzZQ7G3Yx2Re2lzy2ksrLS1OaAjchqgprZY5Z33U50uyNUPdaa/IjV+b2Ng
EphbtmWOeK7NfoSWede64Uh7+81kwJwXJ4h8znE89+3qLWE3mxpfnavIO8lDtgS75T31zSpsi3Ol
OA/b8e6OrhyopcxxEtQnLbBV3qGrxpI68kAXzm5u+DzcoXoUBCd4/fAcm5Qo1BFvXsBUvgYtoNx7
hn5T3VGXxhvpTDgXsmMfV689c65ABJtTkZm/YRUfucmPHdEgZE3c1IQuVUQiEs4nGtVx/lEycUZc
9dxlNVOujpW+q/Go6dWDm1IKkIr1WZu0FkyCRtCKQZerebzQrpylzxHlMqdW35yClnEzFwPn3xdV
ILnKuK1WpWr+wvAMuOKryAmCrQtEbzajD43ljVKwQBgaFPlMc/sG/mUWy69R9Q65Fm8sZoAw8n0A
qGTXDTZqLWY2CWNiastjhdU2Z90eZqSWeUyHPf3eE3ViOeMB/jN0lhT3SRgc3c9+sA80ARR7epq8
/Fuaw9sQWgdUcOsUnO0wmhcMi5uKFnjY0voiG5sv0/esdod8dxuPxJgTDUljyCdeep+POJh7FRTv
8FAdqut9RMnEwMbdvvAQITgwAP/6SYd2WkuVVWusw7pNp73bJd9YADepWV4dybtOZSFYofCK5Ynh
fPLLyN6INrtxm//MWwaujHZaHNGqSy6ZGj8cLhfHJjmwdW8i9D66gdCFmOVrUd73rbqyDHEYjO7c
1uZB05R9qSdnx72wejpYfVOunRQt0Nh8FXZunDT9V6V8WigF95XG2Cg6zdd1BebRz0bXvms3Ze2E
t3LKtihEnyxLkqgyYrrsupNnZz/oViCyNEKE+9FlsNUX5tlbW4ODKpOEFTKK/1gZfkwt3i4drRFF
4w+ERyE3bPGNHP1Q2dy0tUB76dAbNxBEE6U5Cw0xga4c683RUWqEUcFVML20bvmNMkzDowL+j6++
+UE8+FFgCSu98mT9xEa0Dav+qvFgwvmVZxFOCu7LQWlQHp3LYqCloPhmU8IzTfuPsZ7QhJY7AzoY
Ppq7VYEuYqWH5CTZ6UN8Qs6ydfPpGIbbvJ+udmDGWMlSvojoWDTWWa1xIzghDwmwB3G7opHxQjo3
K0+6lb37M5qidyNMrpNH5XX4UzBTgqy3bsQ7sor2VIThbz0ItumQAgzUQkjSw9WCqwQFphhstBFc
bw2lja4GyI2UxmT56ioaRv58M12rDlW4jUoCeTABzdwqgLtxBTZYqEP3pHX9F0sWhCZaQ7BFUPpN
lNzNUjn2BlGKMJXnp42aBh+a0vhujjXGUd9GE8eRQ+XOzsA38mzZ2XRrQz3FBqeIj04CZHRekGs9
1EHzIGHe0s76NsjUtjpgCbAyVlWU4vsQP8oseCQ2UwhEHBtDgnvyEP1POjomM5efQHmuFYo4fP3Z
RscjrfC0q7xhReHgUBBpNxlfZmD9snuBnVI6TyUFF21AeQcV7kPPhnEteLzD7qFwZVr3wex/IAag
WkjpLNLl02hqH1ZxZhHsrrB0h7hP8r0xcTV1FEVimt1OmV5N27ojjNiURX9CuIZ9vQFnQ6VXLykM
wt35TnawFXaCmS3zqupTcdOPB4B1spkUjWUX8kOnU01fmjy4XDf7SvF3Uiu7Yk99E0XxZwriuwvJ
csUig5mAYb+aAptz0WqrWppi5cBzKOJrrNI17FgnitLbiGHQ9rCS/JEo7J2VuTuWKYHvNfpVL2AJ
BlZKrTH9XUTyVXWg+RkRlRomVDhprmpsxDgppp1tq19qFW6KTN+gNlzH2GUsJuMh3YogXdmK7ofM
P5sfFmw8C4Wi0VNISZFGQ1gYu3qjadm267s1hgQDVi5JieR7qxs5RDsZy22b0GzFGJU64SaJ0y3S
YTPbpnxswgdNyrQxRORHMtu0erpNRXIgPtnPTUri41pGqPk1muHkbkna7qnl0PEQOylzVOANUpZi
R7U6nUAimTxgZeWj/ttEveZj4d0ZJtmxWbNvHWMjCUWVKfkK+g6t61Yrg13kfBesnWI00Day6KHs
D3pB+K4xbaP4lb/7nAKboeGzVZVxMw7hg5HxOJb8v0tI1L29CzRjBxGHEVPfyn7cDi5i29jZVkm5
DVn7VmR56TzOpOsb5bhJy+EAJHmf4dztKGPkifZo+ds1w9xG6ANwsvnZ7F4Xyl5ayHfkS0Etd+Tx
EaBNpyh8CNOONj/FnYaAB57gpeFs+pQF7xDv6SVs1NJEMBpvwura0QUJ+uTQqFDAJu0QzIUGvAMh
7g2WeduMMALkBugtVDTgfIG0G0M+gcwrjWSxwu63sR4fKuBGvV0hEet2mtP4ZjJuldheF7BEogLY
NBf4SCFKUDVw6hv5YbuhhvLuqBvsTdsR7YXFWpmkMF9Kh6IwODISgwcx7MFnbIWOoAIaTkmgrRK4
G5JFK2uagy82JolpCSUWJ7nGudxMgFJK3UZl7OyVlljdROdPjMnAXQskUpSnMTRPG1NlAZZBCA9j
5urxppM9eg/12RX5dn6/dBT/SYnJKC3WWHMOmYLhORv9SskuaeAcWMDtStvBWz29hK0/W7k146Q2
xn424c6qqc6f/z1OlOxpKu5N5H5Ra+7SqjyYQE3SBmE+oSwhIYUs0I+dk5HaEIPfWheGvm+gyJZd
yYpBnkIzP6edeSqreD+TUIG0/yxZW2lcvJE67lrL2tnZ4DNnnCPeRgDh0t2kiurHYXSV1GqhOxA6
re5dsLW1csg7x1etn2k6+mlFtq1iHVPiL4bYPXD/+r26l4o4zjECKb8dd2Ba565S49cwa1qydlsw
6yx7208x6upW+S5LecbdHNafA+jlgu/NULVNPikbJOg4phRyOiy+U0/sZsMGNfLJIsJobPF5gwCm
+z9vcFHulTKj0dWhm51jyRLiHA4Vqy5CxKJwR4/rk76HCW+iUjeQYpyLbZbAkuihXhokeS5SJ/Bk
AWLixLkIa3zqZfeDphEOmxnUtLDx/wHka9Z2gXA0yhSdM5wipGRUH32/Fy1V/gy1/4IRbujUnCYL
nUdbZQ6kbfDgEY4q/AEFpVWtVljrjuJhYlFbxYHQjsIAyTQUJz3/QreHqawEk9yNQXq0sukbc+H4
SbFeubmRV/qaCgSBsEL8JtQADnmksNBp+u8SKEYSDitattdojj9I5s2o87/Ca4L1dQbfA16vGe89
9awCGDibXfhe95XxalHWRqjs+poekuputv/ipxZM8LJrImWcJ4o/G6kAo5oT/zJtfLHMSdC2ytRi
azcXWqGkpPwfV+e13DiybNEvQgRcwbzSeyfX3S+IlloD7z2+/i4U55y+cV4QJDWjpkigkJW599ry
U5AB13RfJ8jz7h+Zee0PVsw55IbonljWMDSkJzMM1ANobpfbRUtHJg22FJvDhjiQcSWxNOQxBTsW
qLUEHGYZfEGQDhTgeZgtWX0Ay2vQCyS814ZTQmt/jiNDsMQtBzbi/McqM/mWBv+ytpPVk+pTB2qM
VtWLt2zBr4XC/gY3QrvFjGiyVDDE92jZP39XosPuTd1yyRYf40EzeNQOHHAco8PuGMazVCeAbMxm
SayFQnrCfw5Z345YipMh/kh6NvF5k0pzdvzipzBkxnbX+G15NI0umW92NcNqwGsrxWudZaIEFCsz
s7hv7Pqaqdz1n29o7CjFg+bgaeN3kBbiEmG87BysTXPPJtg3hFpKzrhMbpCP5KEpGyw4Vj3AgwCu
t+g78gKJpN7rbtVenx/MUDnfwn5zWkKCRlOJqGQ4mHd29d1ZT/wdNBLvKA/DWHrHzA5/DyGI5Uab
6Ufh/FP9otLMuwgL8Yk8NCbLBLOXg3xWzgKmIrMuJp7TnQR+SnJMga5z69X+7ybRS2N1f5IvglH7
Wbp2zv0a1LQ2qQrDsNhk78S/VMl/9O9bej53WjUmj2XwN/In8j0BqLyD2AvpZzDmuXUjVYdf1A7x
ZM14wVD73Tl2tRt7Y56UqqjlwTGikHRVZW0hR7xIfFhZJo9qCLq9fGb55ldQlj2OvmbAMGiUq2pm
YnWm+Vbx4ezCcHRPnVX+SUk738pn8iA0MvFW8iGW8nKl5tWydUasAVFhfMDEJZNx0LeO8Lu7qd/7
atAvrmDUCoyoO6HSZ0OhFyVOSx/8OG18+Trvfa96WAUH2tbaGI3XoKuQoKJvl5+v/KQ5N9nF6ggR
cTdg47X0ajN6BJ3hdzdREM2H3vSZUTSRQOmFDAbXsNesglI3CFXCtSAPZY9VQUddukojslo0zWAN
8Ep64enURCsLwAvMq0pQztThI4/91zgLXpUm2IBA1XcdvfAt8lv8l8XM9JkXnypGfGV39OHIpuZC
hWy/m383Cp1u77kdgx932NFiCN+qlDXYRPv0xJvGYqqw7tAeavlwbkxFo40J+WtRzX986KGld6LP
cP6mJy0ksIs19oJhe1vkWvrIJkQDRecruBsIqTI8Yg6cFhr53MvVh8g8M70xzqY6/Jkd+PTN+teg
wYhqUarv2h6OQKXbNJYLeVa+kYuqbxgQ0cKHZzfWRr8tlNZrCOFhwcBHRXpv8O4FpoPwPXrA+D20
2jQeQsjH3GyzFP185B68Lr6GbNj3Yjb8GvOhL3222VGpTwtByMSKwBssp3Nl46oZrIIc1/cw8Y8Y
cYBNfUZMN/RsT31qMu1HTARg+6jLNNtsiSwnGLaaS74yCOQlkjr7+CRkWXpC8k/VsueoMvpqau+9
1q1Fwqk2DoiJQ9hvM3q3HTtr14Tph4tAWZ15eIbOGLYzo+TdCJwLHabKmsIzNunynHGSn2tsV8e4
QZpS52p+pudirEwaqovULU5lAC4PDri6nXV0p6LdxGGj01pBcmoHXKqmUTX0iPQhWOM3cLFXJClf
OfK/g1UqzrzHL7/qVWugf7AlA8iJEfw7lflPOYJPIbgmukaND3qqmuxr0g786Skf21bNzOxY1IX7
1jrFydIIfbPZIvkGeH7dNtRdgwBy1bvAolxB8FTVJQZaU8vZqprWLLMBrypUdPUT78aNjyui94Yy
WIlvIYTDORPINeu7r4r2gGSLPKvYRC83P824RZ91WmQ2FZBa3MZ+sPfzO46KdTBWAWI0+Ad6adKX
NKIXbjeo7epGyZk51fbWWeV6bu8JYnWeqUfGnH+UUpuhiHbwuieNf4ih8vSgLo6QRVcG26O5s8VZ
kji/HTv/Hmu33srvo02SfNfBy6K1GQV7EIvtLqr5CnTkLbWHMll+i4FWMYSZm1Nj9Kn1DXX8/Ov8
CBiiUQTdmbORtE2iig66itsDwUNyen5Z5J5nB1jg8Ie9fjP08cGPHW8vZEgNqXrdegQKsbCGeXY9
lcidMfke5aPabRgLMnDU9a5fqLVC8G4Vp+Uhb4yDpGXKQzGP6fw0/DDb+cx2Q8Itu+YlR2KGcz+j
AVo61j1MPWMh0rbZZQi/POYyMP6ycW+rTBFluWImLm5MRhoJxeBS8lW1TjMZqY5bO7EjtGUEJ2ul
FWOYBFJZ2NZ3hEsRSxs4LcEEca4RestzDmbvgwkbH16hfYxDFV3Vgmg6ZwTR7xuEUzf+SACc3+0k
8MrJbe2XSh/0Yhh6SRqMHWygyZ8GIl0PbaujrrIJI8HSi4LR0WH/BF74aEzqSmYU6Ldx103xjrwH
xK/pTR5kmtIsWZjPUVcPvxJNQ0tArPgW6+d4KRMiLuQi/FxQ1dgFsJSgF5Hr6QCsT9F7ZHV9NT7P
5164KcGDLp5vvf83WwE44bfS4JhSatU4u/MBAWJ2sjulu/XkpWzl0vDksBUWwjLUJsZtTEP+nBxu
SKnn5k2+lqajvo99hpZOeZPYA+DIxD3Lh0pBaKNGXHxdxRetEgYIUyxLoKqth2vaQApCkR2qaLAe
noc4gDXuFjBhI/ixTHZakuoXH+sUflrX+PDHlqhI/0fJxfHSAZJICbreJAlSf8G8Z91GwDliuqyr
CRnfVhvjn4OZt3uZoRUzl94Ny2x0P9GE+S9q1od3K8qRH8LkhjTmL9oULPzCJw3+DCjQOo49GpOZ
0mD3tCgRD4QbESnuWb7mAhk8D1Fi7PJAvMryLQC8zGacwhpQwS5iGSFGYrzIr60KE7ToFm1BtvV5
dUjj2rtYhmFfsOvNuNPA0X+kjkoK51zC+CB6VC8iaIUW1VWlrNyYUYU42+z6YC3IJ8ACzoCiIx33
Py9WdHj0bdjFAEDkyiXmVyqFvGiBseOuzdnxTcSQUgRIsxgJIl1Jcn/1rLxHBEyD52hH23qVS5A8
tKHlLoeSAVg4agDjICbsG0u3D5WiBST3VjTjbBopdlohHcGz+VqJLxw9zbqbZnXGnM0D0U89d3G8
lBHFEGPjhTGB8xezMWov/xn5EyC5KXLGQ6tjy1qU0PG40ZbeQQsZvQ0FOUCuor6oBBIc9TAyb3aj
fQchI4Rdb84RF2wxbmiIcegPZ8lno7QBx+h49VY0+gMmr7c1RwT1MtUITlO7Z6thOas+jVTmh7m5
py90l8VHKLBSdaKb1kEpDj6+uF9xrhCHYPfZPaXhsZlGkjPUOZEbeS5TiXn5avq+2vhog/D8lS2y
Jfg804iQx3F9cg3jpFylFEC0nsrkvR1wDpdFbt90gdZMH9yM+2RrATuBx+J4K5i0AcwW8RmOQX5p
GC3ssYleEQKHF7k8mEXwJb+8oKL12wSmv6EQdW9K/KOKcwafFsVwkzRHpvLvwGzYQfjlTeiKedP1
f8IJkMrMMh1pyYtEJo3NbzjTE+1YAgwBEUgfzuozulzdu6Ts2ZF2HPU+wcMVVsdM9V6N+dMG7rss
OG2t0Ndu1lR8+uw2T5bqJhsjQLnLyQExZ76vyUPeQOtv6ih85uIQTX4nKqbdmiVkfJg+Gz3XbnaE
k/b5/QwVAunUgq9YQHsSWgDrVWnB/4cA8fQG7Whmk3BDNu+Cqjx5z1scQ305TURSde+V5UWvoK35
z9VhqffYCLI4X+EmUe5+8BXMb5Ugt/RARO4RB4R6MadEWWmBRnDsRGlqEGpMOrR4GewcZ5Xmn/Ou
jhh3COfdj/s7CpbpEURilfpu+JtFo83VF7kJJorMocuTqgS4olFEbTT+slQtoTEXZkdiIwgIN+OV
bfbJu28SBJa/U91qPw0MVJhUmJQp1c61YkEv36lOg1W9qYabQ+ofxx2OsA+jTD+M0F21MzFSQYC5
iKIJErnPTL2e60l5o3VKjbunUd/DeW2TCxxuDPJM6CYsCTrQzj6Bx7uhH2h6K3qySimFQXqmG1ID
drXGVWDHZD+iIT9wyxM9RpHu14QOYadrWnQF74rSz8sxHvEsa6vgYGC9TWAQXJyooVUm7NvgNja3
OA8Lf+6pn2lg4v7o01NN3fvSvHbJQHhDWmY3u4iWcQOpRn8ZWj8H/Vfm5w6K9/N/rFMbruu8LKZW
ANBB56sog0m9eCWZ4YnTodGD/LDydeWnonZQS/wfgarxhWv4clJwPLsA+f/eKjxtHzhWxl8beHC9
OGgZU7lsTPwCtICNat+LX9JMiAfqGetR5ylYpwFsRDbfv1C0HjyH1DkYO195GYZvjhs7tyIyd4ii
w7dI6+eqjhKNmyCzvUC8g+ech+Xip3yWOYUBDdSpCTvhh0KzwmVZ0GtzzQz3C6Ijn2TP/7fSqhjh
MSqTsz2R2OhW02cL2isxvpOgfeQtqqOh+DJn/jV1BwwdhimnboJew9YVaxhm7l0xAjamT0cfn6o5
GLGRyQyhiXEQibr7klgJpIVttGJY3G58ESgPl6tV1juNX/1yR9d41IAx1i4ztrV8muhZDfeUKR9A
J3cbuulHojq3Mi3HM9eFeB0m9zMa4+rcxkWwHiFPb63K4cvDSXEcUQvvzIasWa/zjYPoxlckJSlT
a3ZGeF9njFDIANxPTnU41GvLz7DLTF2+rbq3akiKE/iCIzyZahvP7aBRfLEkcO9JcDylvpJcQvQV
3aB0l4qwdEH4yo67N0M/QfNdhMGrF4n0HifGD9EXHkpe29+rij1+OAFzJ4eps6eP1VLM7UjPbPQT
ImBwq0q3MyNDX0zeiBpOjPxP0a7SSazVduj0g23fdwmxWfU3b9i5Y6BMt2UQ5+tQIHmVC7hv6+on
E1q7M1BpsIHLad5GKujuRE/LPYszTcYxjU8TNqGtETWoletizqzQ841O/22X6kpOf7quUYugmgUI
HB5YDEtAEWl4oBQaaBlcI0HQZORiS21R7FhVaHygN8aNOheKnRMSZ1CjA2bs8p0X3S6pm+42xSlA
45Z5Ctsqe1kpSbnX+4jJTmJc2iA4GhM1tjwvNAsssQytAnK7riaSYzTa2Qidg4cffEdWpG9z1cu2
Oh8e/j3wNBCqw2Wqi3/qfMyPxZRVu8lTxVHPxnezMZJ7BiZmo0HnAb9jHgefIJ+MBrDp69wePHCS
rZeibjHMu1HYMXoo6HahYf6msKhO2VTVJ/lIsSIiAipVX9qEja+iBGOjO9vKEd3ih1av/L+Txq6P
OLxiGRTTdDGbk6l8QNlbO1Ohn2UhbNkdFjw6tPq8aTPm7agzxBEkYPpBqp1Nb7VOefZcOkzBh+pD
n2N24n84dBEWma8zS0vVb9mwtOpy1+LvpZ9cMm9syJXqqXCaHqGLZ/GV1ELZ9gNciKqfolURAgIa
IiXv6MfWzgELT5u45QfQVuMAn+tmNMDNJfi7nyHhqaZXqNoHh8AVXJ4OEqJLD0h93ampt8xEDZom
bwlJbIJ22bOvqTe9Pifuza0dI7fzzdSKCCVlHx2VNovYbjNZpDP6zBIeYlIXuEa+29H9kiR4owYy
lqoUkpNN/Jr3njsmXHzVjrYVNrQQ1PdaJccXyOAQHBGa/Hsg4yhkquJ/ZlkMqRLa2y3Dr4IXoYth
R1IfhCk97IyB0UqUqGxlbcwmhn5DAQofFv0u7nExukS0MwPpuMM1ySMkQV51QOzL++2QVn+Q6ndX
Y9DQSNemt219CO+iatFWV7ALImIUlinZhu2qV/KAhTV3lnpmVNcENAiDDNJEHfeEAJX7nF5EUb12
cpQLhKnUVDAs2FWddzu/HU6NIk6MECi7je7hl/ZrhWgcPp5z6vBfBiu2xwI5p7Uzy6/YtIFkujme
UFZNDTn8gHolZS+rWgIOQacPID3uQT8wp6u6O7Xfh+wZWPhud2bfvTiIgXq+3ZtROP0j1pXtRA7L
O0V8vWqSnj2rSyqsPGCUdSAPkt1sOcbWTCLtVdCdOphz+VZl+c4y3XxdTpg3ND18IfCr3JcNLlRs
Ss3zGuDsYW1XDWspf6MRE1DrjPr3s12gD/mPJOyoo4dsAOw7kQbOsgmu1urfszK4FQx2D3oew4Kk
zFt7kcokowjxFk75MbGT3509Ay7LdJ5ktt4+FDXQLL16RE0T3vwK89O8BS3Ir9w1dBgWSl/BpnWw
A5eKwhTVYiPuKX54oN+g3bVG5bWiOhOFpR5gzS1lodflTrO3oPxXQyVe8Pai2AyNxdBm40av6k83
Iz+gwn5Rd6SHRoArGKAW/bk2HNpDtil20DoZN6TVmtmI9wuI5WdA5aNpjEhcP/9gs/mdcKtdjNNk
HMZwMC5+ZNzMJqwPsRY569JkZwDjDXHuXO5OZXuiVWy8lZ5iXaLkjuK4XZDIp9ySiX5NpSDE1Qqs
PFlBZplO4vXFIpXWscRbozlTh/Uje9FSPV4Fdhf+iG022QADnYPT4PQdQYAGdpEvn82kIEULLhya
VXpFnrRHKudOTSJ/77rMs4OunV0cuDKmXvtiuJq+aoqSn1tfOFvSTPo98VbrJiaHO1CD7AYUB6lI
iGu60XBNm9xXPVR7jpb/0rM0fDz/TYR4azV34aDC9z0GsCau1N/x24xK1PPsLCtlLU7ARQ5ZvOqS
VTggXlBUrJxyd5NnVbNWDNVhekMv0w4V1Hhsy1byad2a17iN/1gpoE7HVqxzM9XNHSnlP+6+XCld
k1NhJ8273qSYxCAUYW8wPwBLg0KYH4CCJnBiOjWxoZy13HAn5BGMhZrAgjzHjtH/tOc9ubwc/LRM
4C/MjTkjz7BZxK79lqXqL+yw1h/0L1CihPNqj7XYIJscibSilS0PFRhsmJJ2v0gF7D7kCq3+MWUq
mdEgKx5pMuxbn+pMeP0PeXZqQcyUibTvrVyz46auKG3H4vkU7ih9ygI8NkGyMOwx7PDpvBqRtzZb
TOqx03/wOyNCaSv6/ayXhyCMfpNN0SwJu9A2wbw3V+coXQr/ZiFckW/hbU71xTRD9tSkI7hZcK7Y
k15LI6SDZg1/okIXR6ShwUvsFj3RRjBsFeURtkH1BTvsoXR99TXyoI+IVa9DACdZQXw3dF/Gnlaz
ca2JrsUwLQzRGG8MbtHLWSqvKc0AuKlfaS37MiRZsl0hGnZ+E777pdNP2lEz6U/IR3yEpLaE2WfJ
KkAHBEXI35lxH2cFFiwIQGophtUoUiz/FbkYgS/RfsFtFErOqAWkfBWjxMpiHLJzC05236IBVc6i
NqcB2wsxrgVsCJimtbVTwLwex0bNwNwLms8jnfOcyKAWjO66wo6KyFUpaXj1D3++QApRNgw6kmoX
jQUWS9IsPcJujaPpDeluxC4ASZ3ZrMX2XV6aRVFls1bFxUcnuhPMKHhk3IL7UwEZXLOsY23oWNdU
7fj37JKDEjLjrlXhhKAic4/FyUw4zWGNL/GBhauwKMgoDaPhu7dYeeTumVrRWbC3KrdtrGUbFYvP
KnBfAGoZX+ErgiXxx8EsFZJiIPTI2jqxMF8s+B5HvWjgRs87YijE+QYVuYvHDTM3dg2kqnIGB45p
r0XFN9bP6lVVtSWzJOcun3G7mYA2AMeTT8luDzYArNQ1IrgO+DbNH2BE9R3riNgJi7a0L6KO7B2T
9OjQbQ2AVASn/vfeJh8xY8cOIBfEgXxq2ZmSPSoqyubU9sXzJfl6jIhq2bQdeQyWYh//Hqy4QCFf
lx+U1QF/MM/kD1v1t5h+ysJFzXzw6K4S4RQyvYPcoeKPDo8VSlC5VQWJh0eWOn2lQ2E+ZR55dnEX
Zy9F3tGM50Qw98R8dks58vp7CON6lQSA/4VKvQaFd9GqevijKEEe1Cqm9LjRzetQ6wL/QviF108j
jF2AiiIeymsc4loVDIbsTObvGmhzANsj0NeBpV5jcI4fau/UewCKK+TaI7ppB9pVM1S3KBiaaxfe
/r4iX556rFL5wI2Rzn63MkLmaJXGloOJCKJmQ5g7q2/VjVm45s5Fm7WKRQMiwkYQYODjWcH5gfKY
RxDl2l5Lr9qdWWrNe6HcruZHlV2mV+slzkz7TIgtNr5cX2UYj1G8oDymSWaeAwW4TWRZ06/coj72
Re0dDIWkNHlrkAoJ8mZibglJWtK/sZtyp7Hz3rmhXd1xSGebIfWjFacaIpbIb7ZT4tAXaX3qhsAD
qzSf1lUemCsrsIwNXULxUpucM6Xpf7pv8lIxiSLRNqzkPjp1oueVLM3vjiiWuYCILu+YjcOEN7fB
yxEzgi+zj85K7zZ3TcnLd1b7EU7nYqjpBJjCEC+FoJsHpAfIl6UKBvH5UDA+7JyTHpMSzFbIOf19
GhbQY4kL0JawlwjVkZd4Q1bNXqoOSv7qAwypCyiz6lRHQ3FC5D/1RGNHICRz4mFonvR86UGQaPRT
2/oqN262O3S/7VyllG/cy2C0OMPnxaadF5/WQg3b1QXjM88CuVpaeFVFbjPCFNEDDxcE0SZHs84z
q/TAefpHuVTV8lfMh4QWIF42OJPyByOTE8yzavA9GCxP9BaaVZNnEb92viFmmCJZtbnSO8fD8C4y
7GNO8+7obcrsBNtWlRsPmMA0gqIJPfictEy45TazpvYUC5o+ic10bqJrRWnBwFLr2ObXdRtdcmaX
uDvxBsMGouwCNBFcdS9lyxfUULDRff5tgyfh9DNvfpYmn2A1B32oY/ELldJwTCLRnL3Wow0XIyWj
OUC2VqVSSIzNux/QSvK7SzTk6auqqwghQkjl7Pbg/gvtGoZq9ChRirjpeG+jMdkR/sT4O9RRtbHt
Oud2HR003yrXrl/rV1PvPoI+wvGSdsW5TeMXyzYmNICPaB7k0Ecsr9kVcbTLn0wPAIX38amZmsuk
HO71abJ/NjpiLtGQ+RTIVVQY5W8bx3sV6BbdWcI/hwh5vKHXOM2L/G1uJ+a2P7wyHuyWY619ohBB
LyIXqgGJ0IBondgmrt3gXLYv1FewGidzH3XeN9GS4XOH6RGmA8QOVb7PzUUqvvwI9TGEHfM8NR3g
t5hxgjI6mMjQP2UW8gWnicKtOZU+b8V8+bfgYm6W1jOiY/7PuN02m6xieg6Cczg/F/xMs+P7EE3F
Xie+cuElebI3Z4aB7FkXmKyJcozDpXxNn//kcWLs2WvC2cgOvpJiKAuUkRq61Gjos8RWjaVuo6p9
htHJjSe1foptqiAyWUUc16P3f2g+TQlwLBA7bNDupZ5+JrkCIb+l2eWhE+3mXKBp8qEZpmGzNudd
01QH+lE+SpJ2YlpFdGnJdOXU0bYIjWbXaBZXgSZCbdchjc6S4urN8xnZY+G/dJjCR4RSQQP1mJXr
8SXNixd53umA2Re+37eLZI7+YmO540ro2WHxzAtaoj0KIKhSBOJ7Tr6Nw+ldtav8oho17p68KBCT
xwk4spiBhsbYIgIDu/CknsXGjikfFQZ+Yc9wtySHWLhLC3PnZCpVYycueWlPDzQJIB7HM2TjcAkn
pfio8PdvPDNFLO+lgBPsbCSQD7mGPISWpkG3m4zV39cCnMi2Oa7klIJYYZslVp3gyWueSuB4woCp
nhQ6HF4VEcRGhqb8gXzqejRJqImkgs+FXMw6gIejEwccnbCH5oPDKOn5SD61jPQnCAV3+/d1L7Di
ZTQpyXZsMLHjWPa2VHcHanHvYAKUOsJ9ZhdAOsGZPNpiOYr4F2GgzUVeWfMzQWDe0Tba59RpnJVY
VuGy4isAbJUhiOHCT/4ZO5S/gwb52owiC1ZegGB5wp0SdujyLQZlJ8Y0RIbPQUs1ETNLDRQhXph5
Dez0/o1Lqtj5DFGRXvIvbnts9hspPCS5VodsbGvluszM6j5oh9oLyZecf5UXM3326xgBou1f7YGI
Eb7PcEzad0wBxdHJnJ3cfdjOixl1BfF7JG03nnEUduLfrKYNTkiezUVRmB00IS/Cv0ZgWWEgPKir
FkZNHP/pIhDKAG4EDFgYz/MYJPSxqADv6PctbfVjoeF/DWCbL0ZR9jtomRkdSA5Z7mqHjnZ66gwP
uYwAonlEaJ5DeJ1np/SY/PkG4Zvoef2NraoZYbFOSISQjpq1YPfS0FVrXsPYDckGpmj1RzAKkast
B68sfiouPpiC82JEkXoujG7rB4UDxvns65X7KnOhzFj9p50v5IaklL1XdYi1zazZRZYZb4UeOo/G
7s34PJmUssNQFGfdVAowF5r9ayj8D6jPV3kSK417RTIUL4b+7AXx+MPJMn0fTZhAe99Wf/Ku3tHv
/KlCB4e76yNQ5Nz4e0giq8d/YRKtFtBIbsPxxxgm3/KrtMqcvmpi1js19KyrItQE5l/pHEB/iyWN
g/HIDAY34goERX7P8mrmEGl4KfuWKDTqGiI7yk/dm7LfXf9Kd1D7xCTP5jm2YnpE0XQRaQCElu3Y
hWwVbyevLdXAOuDUJGHJp2Ku3CGL3UdPByJDIsrC1PrgOqQkcC46UmSOCbfsUqnsbQBLfAEhiztm
UvyZH9QgJm6sJuHCbuNyV5NZvCRbaI5yJnovD8N9rfrKt/PlmBF6l175nl8TKG8WlinCF7TMu5h7
xN0EpDnn986xBqQ0eBUXoPwqW4OYhsg0/6HCy8C1fPtgghbZzQvojS+TcKAkAW2wyq3ga7BT8dPL
Mu5xIAIgZ3TbZ3xYLdJraWm4lxs+aadomR858SYsY3gwBo4qLWDN7zkzwRljiFL6s+7NEiS/hyXI
pOaAji8E6jHQsEkDlPRKLg5Rb7eHwi1xLwGWcXXeZCkiQoPL8t3TG0QKeEmZhcTnmuvuKgrPYyxu
fLMutLswt7F4zWPARNdsLOEBl5MZ7dlJORfMdOpKKHH26HAxtrPeQN5cZV+jgGC01sAP8fUr1X4y
+7tC5k/73M1AdCqTSP3l6YZyrRXjqmixu9adipkcO7MkH7vfRTpmOv2QJvvdp2LO/FFF/mB90J9V
uA004qRZggw5749fRO8+zpRDYNAjpARr7sgQs/nin36TkZQtUpPRWxh6/wSYmF+8YZ5RWNySpYyH
fYUUSE/44M6qMmDBq8k+G1H70fI2PshPH9e9BatOpk1TL+MB4e5jinxJsoT16tH1vj23SzIe2GHO
7COBGs0FfFJrO/mMZp3AMNZkgrEI5R6CoxzGYqNhl/ULRkiKprvXdlqSZq6ibpj6Re9040fX+MUW
0ire+GbQl/I2RKJqxCz/Pwd5k7KRkalBfVZKWrRKG/QbTYEdttAd3z0+l3AYQ+FTGAxPGN/cCEY/
Lv3zOIRkxfkky8h2BQAxROMGVpK5eSGnZohBf7lxIbZPlbGV5ntXAQKsBWBZmADGWysMAzQL5p9u
bJtDSsLpwgWMVzCOIW/EDMWG1HO28eA8b3CHsJoyKLs8T2cQBuF2ilE2ZZEj3qserZ2tBuNObnpS
Vv1F3mLTzkjRyEmjfceBES+DkPTpWCEnBwkuCUHkYmlzxVE2wNws1N5z5i07UihOq6wkozly6nbP
tsFauI4KMTtzsXT69+c2gbdEvh4d/xv6Fv8W/JYra1TFxYGGCgJEFCa3fgq8VQJJi9ieyT4gX2Ph
U1AKWB1+tEoqusoUuPOU4ZxTXVr2tiXqBz5S5+qRuGGgmermmFDGoBPptgUzAgfACAylyHgjBeEW
sNuFH2GTbJL2dBafqdBxQMdJfh0Ync1tTkjJUwreld1aUfNmU021+ojmP5e5dlqhT2YOGtsnvVyV
Ds5T7BlH0ZTxiVjvPcBWbyc046uZghJL3oC3mw5Ad1ID9mgPJ4hvRahVhE0EmGJJyjGK3DlFY5uc
vbBR2YPHxa+QxIzEycgiDfpf8s+cjfxXEnQ2cVOOy+d3yzjELCZk1kFHK3huXzUje2+nIK3CC50f
bmOmPyI129kmeVGl16qr5yf0VH+bbgJ+zFEwKpotMj+FXtQgdTl6Vi3lMEmfJ0ry0f88dRveOYGl
vwBEgvpxRIStQjeytZzhJQH5SbZJt+qvQlqZQ3LJmtz7XV+eB7aN5PnpJfAOR+E04DtVwkBcdYtY
57ngt2LiyDp3xOqSecU6BbqxEnOqqT0fiqj9qMsSe7hBuDV+hezAkGZJGxGfAD6OZ4n2PzfkoQBU
sW4btdrYWtJuuywU++cn8rxLDDW1xPw5UivcW1ElR7zoZ0UZ4ld/DB/ArsePvi++UqbBbtC95PNI
ouy92Z1L2IyJBU/Kg8Cq2zdvwr8MqYa04FkyRN63j5E0+SkFHn/dH0yx421JHFsWtdWzWpxmh1Zv
WAiHjJuUFKvIT+D3YMLp3aRdFpMw0Ro/5AY4csudLWBnwJ64xmDur2Yj3GVGhAFjiPKue1F0In+P
WOSwyImjAdhQm1hUZNmnGSTWArwHGCW9MYqOIblwqk89LnMwqC2TOdOtV/kUTxRjrc3ppTgoK6p9
PyXpthM4uGwHDHGiIzOeB1C6hcDUMqheo9xQcL0B0QFNTDhYbj6gJDeXsaU3UFO7ZUTERXGKUViN
gezOPppnq77wnbVQO+o3QvtOo6jJjCh+K4WXPjxTFad+ZpP3zHP/7Z2FFUOgtphAoJQhEbisXUup
0TZTz96yLhn7YeBrm+xMvGDrcFdpYvSbpeIMZDgPIv2KyMauQJc2ea1eDBzlIOV8OmZKVTYr2ZeE
XbD2uCsxrEb0vZCNyW46O6gD4jNdRlRTpYtOv0/Yvs/KTwZxSzrl66zj/quVxSMvDf1cWslPYm2K
n8zRUPRYqP/qGv1onFC82k7zYPur/nKnM1r3WbYF+FbeR62orR8scnHSf+Uevl0/a4uPdKi5qrXM
3cWZ5h2fKxeCxR9hPN0shdKLdgdYKV05Ni1MaeAHKNOGdDtQaFoHoyc7hH2qtPF0HWacYdTTZRez
gm9qgwm7mas6kal4Bhjc/mMr7dkVzXgncZRQvzF4C/pRO6Bvj8+ZMvs+tArU5txiLzvLZH8x/DSz
Af+5m9OGS9EtLyaI5ujTBMhsK67XPZaopTVf1Io1jNuJ7gqmaZ7GdXoCjIwLHTzNacAwvzSZVTJY
Zhppgdq8qR4EASK7+Z3zzqOd76k/7GoiFtV2YNyUBGW2U/jFjBKAyH9fAtV07OFr/h9X57XkNtJ0
2ydCBLy5pbft2P4GIXVLBe/905+FgubrE//FMEhKM9NNAlVZmXuvjcqtSskH8Xv6VyWRqeRuHZfz
RwBJKOqYAicOlGU5U4gmNAhM2jKT1nrReQjiGADXEEgyMHsY/wqlci91EP71WOCfJ59MtQoccY7a
/TmPkxMlgzjJuz/qZ2pIR6SAVjnPNdri03KDIOpBac+xCwzgacoT51k2RGBSEMwW3vqAtVIj2YVI
u5ruuaXCwB/Cfj81ZvigOKp/v0ytBzOyDtIiMVHzATE0TYJ4VOaSmSp2tlJFS3vAnXsE/6dRwDHk
celXBobjHpEh3JtT7z/KB/6+sy8JgQIz3GNPk3O1jut+JS193DvhKgV8c/LSv3KQXHdszxX28LLj
eumz5gQEnunS0FdbUtQ5mobaLVDz+OBGUQZ3tB7Bk45HWW6YeBLg7KLE9CNicjKPdSDjmJ1QRYGX
66tlS5YtffnAlVaSH01RKMsNi5QzbkombUtne1D6h05A7cKSbPWzEUFFpY5Df9hK29264+jH+KX9
TTj0q0ri82TG3SUZ0pr80X4PWXG1SH/sjJ24w6M/FoRgQjF4ZUqH12meHeJVMwCS5Ux25nmimJxm
Vat4vnCBvWeB3V37EtmtkpM6bNYKZQpgbYADwzggGw+DrTp/Z/Khjqk16aVDxpmvd18xwgfgtAGd
MKZWAKIYO/lGtErmk6fWKcVF8Y8sUc4JI6hzks/kg6cN/15qngKTfP5T+V6RE+jrFLW3yaogwfIO
w/q09KqcDrSvqWakZM03FjIyzN0ZnmbiOe1TVATnqTDxe/TMO6MGwY4xOtq+1twIcjYKq2UGZKUJ
0npHg7ITqV94D5dDgpIk5V2WNBe5tiXOBjEcySk6yahZQ/nX+dAHwxjd8vK0iThUNLBmNl2gHKwW
kNDPA3QaDugq1hQj7Uq2Fwd/IieRwXA/4fGzHAgt/ERg0h7rJiHa17e0DVydId9nztHSnz29G3+z
OkYiYiegI8eRSyMlzlPjXe400dUhmWRD8Tr+NvqNXQ+/BFvrQSoqfsZak4M0JPSQ+/sN4GbV475G
q9W91URqTOjWnmrKzlsVpATMRt5hqT9tcoYwzXfiKjWxRl7fcsGeHs+evBQAw3LAIOgI18EsovWE
o2zLFu5Gr7ePld7jj1M50Xg5ilifZuFq6oxoXwCzlyPZzuQbaWNSu6Y8ojVLz3o76bo4hybmLfls
mF+OtFMPgWcc5Pt4/33iOtn8ySg3tD1KqZ4mCPSXItfriyzh85Qetp3Vm6W2jfKpJFQHYzz/hoMH
z/vPEjy3t7X0qKTdtnDTGCkn/TQp6s5MBg7RhL2Pb4faHTorGBI0zlFufy53R+JhJyUnQd5c8jaL
TIMM5yRkVMJHfqBIp7lNJ2edxb1xoUK+pqFdMSUd6MSR42dd7ehdQ8KBeRvtsIAH6wKI/jmD6aAg
E9/qjuFY/cHcMO6kyRarA2CHuXjojDxay/l7EVrefUieB8NsPV6rhXWDMB/iqEVrKmNLGmg7F3Lm
7+hxtQLgDdhtxKnKQeXYvI075EE6OeCY9jiD0C0iRw5ck+zZ2W7yG7tVcTSZg+yJd2KGKicttUNw
oeEPqyHpx3fW5DfPZaKZKBNZcAkpNmqX2pvJCfittVkdtewD6KdvstSU2w7eUIpuChLbIHlXThjl
vNEfrY5wjapnrA4L3a606rEI9VeM5PGxnkr92A8Y1oSos3vZkkEoVlK9j1cDnNynYaKyUjI3uHVM
EXdRZXUgEGZtRzpgdHXq7jn1AMN7JqfAri4fhEVUJd9NffXdgIScuIShFDv5FkVQvbaULifCHDAn
gbAI9LCcQNVr3WF8j8jnnL+ZFcszo8LWJTizDgj31LpjnXTjp9CDLy/y0ouRxUvb+KczbDUdTTXb
L4lixbPFgXuC/f2MMOxQDl1whWGF7J8J7roasuINiCfgSlw/+8GB1IsjClWXauIDgc/k1hNp6nHE
fp+7R6GUxUNsDvCxMzz5XtVMqH3wW/07/tII2Cmq1u0nCw0c1QeTQbdaZWnUPGepvtEirTjh80gf
8oTj+VLDjenEl8hoMzO8cm+PZrHx6/hXTuAtHEAlfTBtg28tbCgUXYV84Zpq3AEt8GTBk6AgoVUh
byQzysvNYGTEpGGAeG7SmoB0BjNgPGhhiLL/Lg1wELIXWKj2exlxCkIhMGU7dINrBXrBpdaQ8Qq9
7XaWjdJDvswbzUQMFa2akNJeDmWnJHce5zx6eQ5H54NZUtfu5D4/xXCcGZqiW+DkrhEUkcw62SZI
hw2rLsQxpCOER3S7pmwhOZQWidS1iC7mrOdLzbo9aBMjvY0mNlJU15dWi18gNy71OCAMmJvjoV4Q
BZR9Kp6SH8p51YEx6FylEDiYlyOlhYGIv/OXfN+7wBuqYNyiG7SxDMyuf84CyTpzrZORokySHyhJ
YjUe5epgIsf5V2GP4qYL0NhBgp+zDEblOoYNQqSGtNCr4wwOXKaakwO8/W1BstpFzs/lOL3Mx2bt
cNYAs8mosnaBTiNl7I56YWJAtBILTJcGkmv+0eV4UK6ksVO/qZnzbAdhfVHTNmC4kWM094Zml9v2
8JSPakGumCg+Bsv492x5bzCDXaDrFqDdaTxnFFVO5OEwQzDCROmTm15sgF46535APCNU8b4UdkOe
1XP227AJ2CouZCF02zBg/lDPYwmXjJZ9xGK3HiB/0m2btW25lxpr2bFwOzFR1AQCFZ7/Rk5U8tKh
yXfM1H3HtQKAxQKD3Fe1cbVI/VtpZSpusxwamlzxC55PcM+YRH0V+IbRQupIHIfy2Y0jPOoFUBga
jOfGY0wHKHvl54R7eTOQoAsq/8T3t1do0l8VmhCAMRoQLQWixf89FKH776VAn7ND8qBvVPrKhKgR
idQ5MPDkhqK1/rClYZitPexn2zKGlIXffHIOjkArKQ0zLiBOFgEH3G5lP+GXrVL1JucWkcB0j3pk
02qQYefMxGudt466occ9h5GbGL2MNrhNuvBWiym+1tFQDiPNtcgAUJu6N4S/PV3XkIIq9bA19pXT
XqGWD05k7JWE1LUk6+ZRAAy/fYlHaD3OQrO+9LyF25FX1Q3DPWFrRckhe2YOcPaIn9IBsRESB2/q
wXLS2pIP9WweHnUbu8DsxqVfW+LGbcR2aQ1Rw57AmlMID5GFY8VAZitfulY9Hl6NEKWmlKsjSVuV
JqiO5SzhBH21dzm28i31+blss0+vtK9yC+467zficevYcCzC2hnv+FzRFQ5Bj9qAmCNZGMl6SD5z
Uvb1fnC7lVE3q0b/cOnsf3q0sraj0lrHVk3JcwlBC5K4Uu24aej1eEDYJnyOCHYhnoz9m9xw5YXs
BE66JUMmXMWESDLT1M1fhcuhNJoee0M/c9pIn4txci6Wk37ZVRNcmYkH29K1YEYaTQcAOlkzOhKE
RHYsSvmMsvEJo61QSFkMkuf7PCvq34ri0rKaX1VuiSI+idpdC8oTO7/PwWV2j7OWbfPCOkrlA/OS
8NWgWbUWCtzu2kVXyQniPJEQs3SGEl5ht9Vh+R0WWAgdQJvsDtJ83IoklrntGtuue9e0f2SPUD7k
lrhGJK6hKSzSY66GxTnqpgpERvdLFo2ebdTnore+fG7C9VKCsv4ypMaZsiaQ2b6j/b8lGXH2kYoc
bAU3mHz286BjFycZCWuTko3GQwM9bE0moLsLZ2FwrTGwx4E70Oz6r6y0pkZ/MSZOwcPf3s/GRwVu
zCF0VVKX6uxN7TrYoZyPL4YFAGZKtfzchM5LX3X6KUmJbvd1TjdIfz8wHXHKVLXvIKAjHtaMKQyC
yI4O0fFPgmg3xYbOiX2bFI4ypAUHhGEl4okvZJ62CJUWrHTt2A6INaYF6lM35vmD65lr+Sql03Tx
Nb04yHXHzmiDmyVAJXzJd3zg+6ks9KNsQg1G9Y8WIF+2p+Xa0NC4SbtoScDCphnpQA0jt/K289pk
I1wL42gYlGQwK8UH4Q7mxmNnPHYpkcTCw7yz7DOo4V9/zvpE/OTlKjTL7w6p2b4yMKSluvhTzs5W
+RBEg3qSA0is9kiTIGhGlfIyJF2wa3VgsI01bHutdh9VRMF0RYrkn3A5V5WV4tneR2GGtHrCwv/o
HfWo5TU4vDq8VNDiX9rh1zK9UxEh5JPd/K2Bj6sebWulKJQrkTzIlbXRvq/DV1nIQRoPDg6ZTKuy
tz0c+/GhMhGslrSuYFjAckvTtezcsXrSoJpDtTmjez1rc6uSJJilApRCxC6WtslW7dFQzgQTaz5l
SJLKNMANnEywB02M1lCYMZIEebeV7tbUvI8w7gs4vb22HYZq2Pdoz67CT70rUdNMKsE9OaVeYrip
xDlBCMKhHD2K0NP+KN0aLJpknBg0HgxKEK9P36u+MF6csjgqQrffQse5CN+wvrEzX7K6JZdJdzad
iKrNkL5Bnd6Y+Miu6vwzBQ6IFSt2GTrNL2O1mzVPGzmU9JoGKR/2yourTA3ciWQ80n+3Sjt/qQwm
fHXfPugkkuEbs92lKdPEqI5Cja4aslUoOv/Np2V3XA6p6Alvg0A9EstVgBLXwAgoXrFfzhC2zpUW
kq5+KHXdQP0227I58qykyZV4C53kFT7ZNEAY/28wQdsC/1ycPXSmV20Di6zN5ZLP82mPchSOzyxC
Cy0ju7Mr5tKjR8zi3P5lD+bXzTEt9dU9BEFQOsTB3SVq0RycWVGcnoXhwFeehcV2rLCDhhhl/Fkd
YpEtT2rJSEc76V19C4yUkrPS0d92JfObyYDAGnhA7khYKjuOw9ANBgDFpl7ZF61qThrtp4OUK/+o
l+NSpS/jmiGbpBEJPmvf3SwfjdL3iKydiEz5oG/PXtFou6UMskcwKUylkkNuzQFJw5jhovMa5UYp
U6//v1kuydmk8dFkQVcszvqgmffyobRGFN8azHb5ssPbldp2cRkliYQqjzyNyHnzpwK7c4N49JCZ
D4Wqm/ufhoR8VmCRW2kjmjLZ6ZUzA5UTUDnw/5NyzIGzzXap+BRbjdY/fy+JYV34TnqU10oQ86PX
GhEwFRid2kf2bRpx/Fwq9qYJqTFrNnlodzTHVTpxb/JZ3HQVnkICjPrZED6qGkpHxzAe5IPRgWpN
Mt+33kMtERslsROmh8UbPnVQN6YWBZcubIJLH5t/E5BY2qZN1Oqs4mtYe9Rbj2RYGs9y7OGW6HNY
Ss6lm+S73Mr0c9TMEQ3042iV6G9WEDQvcRxyZBlC/Tmuh+d21iDShuq2seg5xhBCH6xdBRhfXovy
7JaB567T2IVA7iK81QrxNPvB7xj/pc9R9pTVoNcz3e/eewOl6Ah5a3km36NT2636+b3lmRpveg18
MWzXiPTYyzJFRdRK1CYdMg7Rkc8xRO8Ivg/9a9VZ5orcMjLMFdFe6sF9riH9HBs90CCN/+e0lc8s
glopKwHK6qQviaDtbjXhqA9WWC6vbCMr15yUxhGZC3sd4o8YPKnsHFY1tvFRR4Ijj0Blw33DCMXf
yOvUHHPKzvnvXHJtyJQEmbpy50UlOMwGhRDC8T9q42SvNapqzkjtyDR0/KNlJdyt2ULe+jA5monK
vuwwPsLziGgFTcWmiKe3yUPPjkCueFID5BFBREypQ7eDqStKaabCYlcNqNscQzA/m5cIpzY+G3l5
sOuDi5sgFa/CRtQ4EajaKlIIjJqBoJQARgLBktzHa8PMThnofsi8U54eMN5hpWULNgHkHA0ztZ0F
i4LlCzaKob83vVUwO5/p3JAo+Ysj5QxL0kF3B+O0fCyiZVJABTzu0hI2odaU+m4SZumuIsu07qri
Cz9QyCSmDh+K+VntESxhpytLaPpOjnBGIDGrWQd3MTTf2DQRgou/ZdUhf7RK4lPngy16R8JopFRK
m2BdR063T1LyY+sQJP8PVa5SBge/BU5D8jaZeohjN+cMV2MUnzNkqzSOW36qevrN3JWOUhUM7zHR
CMEQHZcVYCEz6DjIKWqhnmnYvHdhCwCTKd8LW9i4yYtGuesGzdrHjrtlm5x5Wyhl5UMa4Rep4bgf
zeq9zjnxmXOzyxU2+cHyiEidw8kkKAjhzsfPmcNXEUm4TkY33ej/mzQEcZCvpzhw9kWpY4wtLRNy
dzkwuWlfAkP7UCJneLB7+5s1bMUfDzeOhQznAkJhaqJbhCKGmyom80Q4xVNB3+LcOd2jHMaWc56U
fBaXe2YDOKOwm3euisgvUM5yVh2OVrCOSCtauhnksB7yqLfgoQBj6rOagqOf4KnHJdQwZsazOks3
2uYqX3lkC6KNnlVMmD6Nde9lGWwwh/J1PvFljUt4hRh3zGUf+tEpPkJT2GQnEZxkmayTUvMstA4m
EjFzcRqTXiKHLa7jeRfdcC/AYPJPWzXJ5hGgp0tTB7dOf/MoZjimrVZvuo2NeqEsRsqn7NzV9PTB
WilrWWjroxU95C39hr69y9qg/i70+k5lwPauuQh03WgtJ5WFGheHkqke+yz94CHSho0/q/UjJzRX
WmZcS0PQmjHNqABEq9f3RuoeBtfiyCei70V5AoYL5kBUnxa5vVd+taRv3g3VMVSU4PLDWgOL01+4
hby9Nw036tyaaD5C1XMrZ7hUa/jsdCEoTiHVjJpD3jhv/bwf65cx9ModzaJha+lE3Cq0zTcuEsrv
olHjIxPe/qBFyVsuJvspJGloq7cJ0i/qB5/bjdK21n33g54r3N0udD/w8SL/qihPx+hWx/201xrg
ujrDbSAz7jGfUBxokXpmmA9qvh2aJ9kJjuCAMX9ah8x3rpMLSiB0KH4Vmy+hSKgNHW2GxzvDaxZA
vpmRKK1WdMxz4YBicBC4z5rp1vElPwSavSW0YboFPm8VswhITJjPAQNVbLdVeBGs54f/86wfSBHo
i5k01gQq40Y8VS1m9HMUEFac2DTaarVzLnOJXpd2+5dp755WIilwWA135uDgqQTl96bqSG9KPBBf
vefujChUPp0sGiHicDV7I/3kNudQNbaAWWzNNk89VqYVSqfyvrVUa132Oenrcqw8qSZGxFmp02h0
gAI/tg6yZRAMznOBem/d6VV7nCy7vzqA5PrG/W1k9PW470zh+ZsYZvY5qODQFgoOvNJHYa+mryQt
vNe9c+d2w5c8P7Q5+dZpNs5yQopeRBYzg7tiuMrtd5eM8Mj/t2y1NhcXaRXl2tVIxmgiv7jVVVev
IwX9uoJcXQ7+8Eekx975bWGrJbJEN0+ipAvs6JkF/NM2wM2AopDDy5RdnoHLGQP5k0vBtUhSoGRZ
aLabbq8EMKcKr1A3ou/LD5OahaHEi+om1VkumWiUImLV3G4b/PIcdNyyiR+DUNkWAWJYfEbMSkzl
Shi8H69HmgO7LmrKjYGA/0kzjQbdeq69ZGOLVBzpMfy4Quikh0eDeW9WNK2zzopXcZ9gOqD/jEGD
JlaV3LgkrCPe4Pph3JAw4wFvAGed4PZnXurtgYUv3EYh4Cpwp75XY2xg0g6xJrGtIrPrXntjMh7c
1oCmkcfYd/h3lqqXlDlSCvnV5MvWLbsTkrOzYoY+Rnj7Qy6fsm1hzClJZbmfgHxjwIPW6ZecEwxT
L3YNkYMr07SP8VgQRKF59ADn9p8saC2H02FLM0nOy1JN+x683Nq1vnsnFcRhPr5j9HAegxBv7gxX
6MaG80cwLvN5e6gR2aTNSxuLub8dzohT2Cxdpf0rQsMOvrFIh7f8Iq8LQOr3hetkGwdb9rOuVE+B
6P7EkTVDJKnFKIYaMA/pF63gdvic0h4k8N+093eN3Tqs5fldFZAQRIdn5dUxOIZWKyHBz4tq69m3
Xs8fLVmHQVggRimYV33YL2Hm3zGdDfEUGBhlQifeJ6ZycG+TEyuA2Yf6eyh7LC2Nxsw2j40YZJTy
YnXtc5jo/tFtWmBgVgQzW9YZZsyZmrOGf+ZEhn8v0q7yQWtrny5wQnhoLKbvgv/e1Uyc/hi04nts
R4sEO47fhhjTL9DnVpUSdxAyQdFwZAAjFQiQ3TQ7VIb+BzFTe/fzvnyJufclU2JgIrN0Sj6Y8fQ6
5qayvOXbjbEuGvKpRJ8lJFpnyc4UDV3yXrHCPTAAVP90PAMnB+JOwSFHbMEvYu9PaejSy5KVH1W9
dTFji0YpZEaRvxskgO3nfltvWw0oc3PmyvGsBwdxpPjEbI35jEAMNDJV0+FqDSFTZO1vPY25bHJN
HPRxfF/OvXLTzk0j3wgxvuW6U/4m41EWPVphEh8xjTDQ50N9HQDXsGuAXmSH6Dsuv2Yx6f8c3qLI
8Xd1nV3LaSjOduacMagfuxYIpKbQJIIXwBStU4he7FnmsdzR46jKJN94RfCEur+6qnPj3USzpcU0
TjpXGCwzOvkAmf3dxMMHewd2GQ+2rrzpVCucrhq5LlCY0cBJPyy0rBhNHl/9rH33ADfF3t+a8ds8
1WmePMgnKNKDg+FGyhwyEz0rZfigBtWAra1GOqAq46UjtXMlK46uQ3sLKo4OVUvViz8sPTJuy9d0
u7VdpmvqxvZoP4HLidbqqFj7yEnHC1KsjQ034Q4FySsnTcSyYg7K5PCLcApbxwFSW7lWbcritrY+
zLLv52WeSAlHpX0uHYxqrzd3uYqJvdFID2dhuyEQZyxWpHQpZ6yCi/V5xfH+HbUoRvzufiT7iTgy
MLLg8NwtATrDLe+8ZbCGUeEYEdB5xHsebqDa2bOiJYcuglJ2MhUM1yMTEcsTdx2tw6NRVuytvaMd
8JWLwyL3pWl1aEdy9eQWFU6cAjWgrIcEli7M1Dh5arPp0Wh1jH4Jpr4o0+91uuNnRsX4UiwSxWLN
/l2HeoiDjp1LDuJ6X9XPjZmc+8rcLoqmvqCD04XWcJdplb3xbdSxBfEcssALK3dd2kPz6ifJSQ8K
Z+/1xbiRBTrnz3VvYEHn+vp2teGaZcb0Tds3/10L42/D4O0spxhIOoxTMdj5SiEabFWH/ZfXzowb
vXgsaddfpeDQB9uMnKIZHiKNJHc5ABgywEQagsmNacBWDZr84HMFSvOLi/HjBJsAeodh9+C5I2Mn
5meZyj0sJeMJGtt16zneYbCS8DGz6WTNhyaU3c+SlVQxvsisLDmDl7NWahyaBDtZyTGszOKQFA6x
PxVRqkuDhjJjnWsmATi5mu7kuj9GKLbx8JgQAoTKghTZG7XGe+qGCAdECiyT8OoH9p4Af7banaQf
C5UjOrMQirzpOns4xsHvLlInVO99vR/9jsXf0ds/rAn3TpEjFguybJsqkDh/FgGkp8hepsnf5Jh5
ti7JGIfQgBSPJWH8HOm9mRaeI7QZ+jbmar1mXlWsrI6WN9dpdFQ7o1n5iNsOOvYiZkozBrdHXF5S
PFObB5wqAAxJ+Vxui/q8CGFHNPNtQ/gYzSPzqeYIwgmx+ZxG1oS16iM9ryD877laOdMoAY0PlDuX
ZA4ADMiNu9hlwgRjIKtrfmX4sKpsh3R7zEQPuVEHv8emc1dYyZqTl0/XxZku0k9AF/hpyTT6J82u
Yv0+rcgiHJzxpMeEwBlSMKX0Q3lTIkNHjVe1DwtaV/YuNETlFV7mvdGlLU19Lblh537MM43spUq/
tWZDMTRbJ3ogy9HMs+G8onLn5vwu8uX8IJ+1YKq2oYLGLsi0+FHJDHfFbxB9p81vvS6DM5sHgoqi
opOT+PHFqdoK+8as6CIe59VCL7wNDVUsH6+RifXy6ZaeP9wJ/67sGE9EedEDDkeoonUDasU8eskC
FVwGxBtNdGhK5nGEJE6iOaT4FGQRzYb9KmD8HBaDs2ghmQXnpy5r3uV3qWnlHAaN8HHlcP8fBLsz
ngfOVJM72f0mQvDN5YYTmn1xvbxnokeskKLc20A0JCA+OdJm9XddUQTPfWKkq9GP/pCRFz53rUr3
WUW4vy1F8Lkc/4jw9bf8tw5mHmv4j5gRd6LH0SNPV4p9wdoCYrMnlsfpuNPXkVrui4a0vdrS/TNt
mOwZ6CrR6j4WxCyMLkFLhpmOdZdhSjmeiWG4R081MYUCh/3PVd0S0ToVnnGiXYHH2KS97zbxPx1x
rMX7ep5tCpxqG4v4r7Vsly09M+hcAEAYI+t4CFtFpKumihqCBnlQotS/IOI72LPWTL41RdM3UAQN
aVZ8L7czpq3Rg3yVQJJdxm6ofPplrlkIweB5jsCQRo8yZxqaJWPObYB10Grppka1rz7JcZJqiz9G
oISHys/tuyQVOoYvftHU7m6eg9hc717d2PDupDaWJcG7T7r+rShw22Ly9VaLno3ukXWplYvvF9Mi
qP7Xkvem9pyjlqBHOSVfTaHtGX0lV2Xw20vXWU8D6Sp/TCg5ftM9c4cjkyi7D8hF2X7qIXQFcbZX
qoFNgW93pfd6/DgW9kiWln2Q26t86MMIRU2B6zPOf42NVq1kGYHgCNWl1FNHXGVSlKom2OHJ23X7
ddWgvZNyB75D5qeUfqsg1KCIzU1O+SC/RE2jB1ioWkleHH7qLtQAzkiOQtKiiZNAXfmgDx529Cj/
6M0Y5uosrXEQURBqMVIQYL5Q1BSrUxTC/VfCcDdkdIekYRdKHTkn8ijuqFG5oUcXxuNpmbTRIiYu
Bpl1DhFoEYIETYJ3GNA8p6oZvT1jyeWDQ7wVFHPagV3R/BUz6ScKIoWEtnHceTPpJ5+ar8DYWLlV
4+xAvG8BNN467IUg19xg65Z0hNIGnAfMRH7QynMuoUX2XFNkHOVFHP6e6uml3Iu4Tn7lbf3FEKL4
NfnFXev9kdqSvgmTs5mGM2jQ0y6RIzjPKB4m4kXgU4zZxsCjchZKal2VFylRkA9S0kLgKeJWh+i7
HLzuJhqF+0izHqsxOd9YwtjbUUXfiKqc2ClGbvfcO+dDEpJyrV7IVjFfy0R89ba4N0K3uai0sY/h
NHxLubk8rwXEpa10tAxHKRqpjdzGVNN2mwpWvdQvIVjw9xFQpVXoiOi3IGgWSe8MsYEzViZII6x2
E9skWRrKdOmj2HgQnTphxEm/UCpa51ykV+nqmNIn2UCOGeup/huL67iv53Od5rArFkaaLX1MzSep
Jrboicv+gIdmBvnA7FIdMlBUrL01pJ+NrPaNuFD3+Z52/njTdQccWug8tWl3aAtPPGml5p/6Nkih
IeXh1vDGiouLCJC05xQnxv4XYn8wM0r5a4jFOepL0ArzxD4fLY04SCp8WTRldGtXqOgbxFPERS26
Mr1wn+RcxjQx3kAIYjhrFSsNtfdFtFOCF3xW5NQ4K7LYNC8FnZK9G5U4VeQgRajNWW86erxgMsiI
SsJD1pf2mpaRRlzZYJ2GiTwyzA7ABlKWrXJEeI+Cbg4CGqPHiSEbTu/aOdZz0EbpYW5fyadiDppJ
O5NOTko80UpNo99sLPR6iC2qfFKFWBqUV9NsObr39Bbly9DlE3aIUrTnWpyKAe34Rf6CCJ2+E3+M
th1qr8V6Z850uaUjSnZ1t+ktYq4cdbz3fXP+jYLIJwwZ6JisLRINOPVYou2DQuaSWCKUGgSkHhg7
NLzxVtajDVGpPuiilUd7/SAvx3yg2bL8Xyan0rYueblzhzpSYv9Rm5BA27b9lZIh8RgoUz1bN7wN
SXvetqvjic/dQO9XFvdjkmOVMadDiPjrUHtqDtaPwCuhozjzOlyE8sFFF7s8+3nPmf807jFlFJCk
Nj9/AL7qQE7juRnGHK+A/dRL7UCYUAfML+V6DBTTIIjWZnHEOn8HtC938ZOz1Feu8aszMuVJgxu1
yjSVYaOVPkCWAgGaUqsotkWtOuA/zufMnyxSEWKE5cs0n18RK6kzfhSh/vxS47BQuVFFN7cc6SgT
ugM9dC1a0hT0qfiiHO93Iq3jV5RyMVDEGOhArisMtkCKj7v+YI9V+R3PGhcNHc0K/eYOUpz1nunw
E2VTx2nTajcliFSK0URRS2VxCJpmeklw0351TUMrxfewtmJ0igKtfpq6kKEyaPSTjjJ+HeiM1T0y
EDBk2SgiKa6u5XCSnULg1PolT+1X2c706/o79x1nTqNielZ0/kPuspV1FScLc6icYzqmhBjRvwtc
AeRhsoYHyJDlqQ7jZKUYUOhpxTzGKR8v+Juj1ugrhmrdh6WCzPbHqkM5C+BOriAUjMbFRyv02MJT
XFVt43KQZgwql6YmZ1SVxMHTz4yn6NlyeiUedsKOh6sVoPjp9HgRNM0JKvcqFFKzGVpky96wn1rn
pXSVdr/Y/vC4XzsEvPe9WZyTovJv8gG8zhPS4+BOvlJgCYCbBITUeJFyK8Gt/FN12lHUrrTGcR4L
rO9K4hUfKR6bf/diDja0Jq6rZJsSPdpHLh2FvKR536kYQEYuKC4NYN4mwdv3OZQgGxtCrdPW2Uk9
+A9uoWoQYi7iMbAKnxF4r2edIODaVMd/q1JKyuuPnkE+oxNQ5t7FsohZUSPI9aINq1utwdirRkQ5
VamXt8jDilx4yrPqmu5TCkty1sOVJRmOJiaapS2M4LPedVSnGwLIZqJso+2nMDpMte59CgUsIsft
bFXoVQ/wc3Z0VmE47aoSTQJxhdir1dLByK1qhzTLWk5MfsZAOwv2XusNdy4NStTfIXXW7BWbsjlq
ixysxOybaRVyL66Mqk72WYDgNqU2RiA0241o3fVoLYJxBRq6uEfKQk0J3FgCjweHKXBb4/hCaZpn
6/HLLKrxKfGHJ4JrbouQrSUNuCj7JwAORKT1jKhJZH6yaXQ9Kg29q6U3H5sNKdO+1ZxVkb3qiktn
xXKyddqjd3NSYW4DzouPsJEFJDKFEFa3ScnQ4v93CZzqlzVW2V6+Uj2VDk6a0IGVrzuCEzcttMw1
PbrxIv/YxFZuzbL48eJMjrUPmW1GaXooQvPQTUciIsFLa57u7ia/ijeybG5rZRNk1g60N1wtfRSb
ALzsMfaIehqNe6dj7MGJNynPLZ43eTqW0+6fB/leDx0BNHf1JN/P50lBXUzKSa85dyUtI5bS7eJt
bTIJWAWtja3fg3a6vE6j/muo479+RlrbUhHxUz7bTqufgtyuTllZBheSPTjPtIWJQ9wIN7XRvrLc
6TfLjj8r/GerFNvcRQryDQNlffQfcdAK6GLZEwDb2RKrW+53rk8kdDPE2AS+AWGXIvF5KU67gqt0
8u29aqcAv3FlnwzfqO8SzCEboEQB8UxqS8aisDYTstZz2CYE78ZkoS6ND6FUHNj12F6xlX+1Xvcx
lkm8tQzfA1jb3AmivG7OFLr7XiVjgBDgk9A0+40gj2Nkpsa1B8fyY2RRFbjSQ/rUz1keEyM9/inu
GDniQ5E1hR9hZXUxTFmz0dNT/h9jZ7IcOZJl2V9JiXUjC4BiLKnMhc2zGWd330BIHzDPM76+D9Q8
KyM8pCN7ERQaSWfQzBSKp+/dey4oUl1DjiF1RT5hdEMolkZSENLl2G/cMpU7U/Df+hzEx9wm2ilF
xjBfNXZL2orhw3e17PIbNDjKH0OZ9KUEFt1/pgFpiJmsWPclSGwGCuJN2AE+C9/eNI4Q16Q8QX1Y
wHCPKI5JVmsWnSja0/1TFSblQtv7DieuuwJAt1KP93We9Kq4weW81esU+0A7BkQsDURbKO7Gdejk
yJAUF5rero5D6/7QmjNTYNni+Maqu7bT6HPSoI3cCkg8OwmNRNBKT13muJileHKUUTkN0Boe4T98
VNL4MKeaY2fY20O3vItQyUmYiPdFhMeYAfUTgW7FJlI5DzFapUpphmApTWa68PEMyU+jQlm1hHtd
xg70OHhzIKZSXOx9uTesqoooEZg/V2/oAOgYfv6ItC2/0DPcy0fT/KXIZ7X5Xn7Mze57wD24MWj5
zSe7wi6SRakNOn+OxbSyIAsl7QITyhZ+DUJN5AfPwTpOjJW5/vfX6EnHpFPgDekcM1+1CMR2NT2C
9f0cVvpMFXsTqWapgZ7K4y/S0deXibWsbfDdGUKhc5ZOOBqQFL9kiD8iK7gN2vV+F0Unso31eLhM
Q8vUvUyTSxwBnOdlOmhj42yyaUoPJmq/vSDxWfpokUWQzwhgHtrJvDePkRJuCchmUmq4ztUVCDAD
12dhzn7WLIE/4pqecTAmk21arWkCzHrXwFemlRkTAMfK+GZ4ZJHIVYT055i0tbXOvYEc2tkzrOVz
BreVtLidY2S/me4edI0DmlG5NZmtsbqe8ai0xjR0SfNn+WScorTQ1kkBNYPetH5D/AuWEFjjYmQ2
+znM0ltqD1t5XeXhqKNEntV1qsdJAZkHt0u4MJHSPwsrVR9Cn94TS3nS4i8EUtqrYLTA0ItvUlCN
iGvTlpjwCuEL+GjjbG80+ltkYzmRQG7XxagbKaekxvl8v0Z5M9qFrPQ9YqiP1kgWdjmkJGfTi+3M
MPyIhgYVaLwhl+LqdxExQVKeXyWYyrL+MjiVe2aQn18A1V4Af+Y3hYb3+t+fKX2DgN6AYHWXtbg6
c1q3LQkBL4S6HSyyRaWoq9TR8d43qCSZM+itwDw5rQ3n0hXWYeTUdDPRpTGRMR8jN29utISbmwco
ZJ+w1y1sij2p6LCBd+3Q29jrLG+Ge7FHQxOM8OSGxLyoRPSa5jfwcdxx+ta7tSJ/VqLS5ECfjrtc
nT4BNig3JUItEnQzf+14bCmKBoRCmsK8OkUY50JOKdJs4yc44snsu7hT9Ob3ofKAsTndBoU6XoQG
bRgLwYeN7XWBwJnFilMDvyTbWYeFeQxuahl/40aFUMEczWeQ6/2S5m8CQ1sxn/uFeLfy7EUO5U3V
abbsld62KWt2Svjiu5Qp0ube4UGGzuwmcXfwNofPWmg81VZRxOSqok8pQxqD6N/jbCJPSRuUNZTD
4Qi0Gq7PVF9T/wvNmGorJwqu/oRfDDqazrlDtndtEmMao2OqVnXiXFGvkOPK5XnUkQOUP482vu3/
yJw0veYY/axeI+AQgxeeaaMP7yYRh0vUrfxN2rrmuQGN8FAY0CZhAL/et5PQJ+FktlHIRd2XiAYY
WpW70iGgEMWq4J8H/ZHYknQZzxkGPccrspTHx0IozErmCaTGZPzQ8BoSJsNpnCFEsnWtOsYP4zbH
sC+RN3Q2rfQJRhMLINr20B7RgRKrHMyB9hysAoU86La6+aHy2ZkVNxmDsY09+cUujlJO1v3UHeUR
rPwowJAt3XknZt8xn5QY2YpWGS65JyVZzpPOvNJqq6WeYJip86nF7JvgOXaavj4zaq6hFGW0DsRe
PpBf5jSobcoOyJ899z3kyF7TFOS32ITll0JRPgwTBqeB9Ih940GJsMxjlsGetAqUs/2sAPz3Bx1Q
2YLRW7o1jFnOA7ViL1t2KViwTV32YukTKrFAGkZ+mVd4V8qy9hQ06YaxuEY2qW6uTI/EUHVugMVz
/kQDThXhKiiBbiLklESszV1tbGiIoEbni2qF/e5+tya3B3OudzUDFdIh5+SV/L8Tk4PWQF5VskWk
mKjeJMYg0wn2KZtRgwWaP+dt2fu8viQ2S1/oT2NEFflLzZoMyn0fiKtLxChnDBxanVCtf2FpDDAQ
OGB0zOzmc5azzcrFRWtrJgsjbCQ2aVyySycPxuA80q1QnufakpJ0UcwMG+JEC/qpPHelG4qr/Kyc
EB4Z/baJteru7ZEGnwZyB2zt8tMd+0pRHlH0F+MnPUZTRstjA2JQu/kQLhb8y/FrgBHz3qfnTSmH
4KmYWmVDEuYCa/ikCK5fZjpPvt9RTg8nzA/DQ+NrHtbqiTWfz6HZxCHJl8x1yLyTMA5m0mQ6wkWB
89n522H2gtp4WvbsCpRLo5cuZt7EQaV475JaudyrjYH24oDPomsI+pRiPPlBg0+/gYeFG6ZWrUOr
aKAARiv4XFYFYoDS/SkyT+uguqaJOq5Ay9lrWsV7NMMw+lrgB8ABEo4uCoEn85dsN2yZN8zDOGUQ
3S1PuThQ4IZ7kEPQR2izFwHJyfSxzrLzHpjAD+7LK1SscQYVZ6tpUC1SWKEY0KoCs+DS2j6T6jwH
eFHkVwfL6n7ce2GaYrib5AStRl2APIXz6rXRdzOr9EXTOMYFF6RxEV5BbNtALKI0OdpG8hFrTYTu
s/c4+vcfGmTgx4yIFH+BFWdEIkv/OCvJYtDCCcZNjuBea/EjydukULqfhmBGaPCvhPuTP+V13F6A
QC1l95ZgVKoxpLVbyYQbLculPZfl9GLZscEHhwjNumwrZ+XUW0At5RWjUDfdf0M8xz11JUMbB48y
ZxfduWkK+EWp3pH8WxiPL8HcvVfJQbmzU9IKaeDgELJWdeNzKeyZkBg7pMLJc8Ks0R0ngSpKTvVH
2vaXaKJ86yEA57lzlfMTq0JyGloRQoh5phLa3WPG4euoNY6+LV1DX/DlcBVRrsebiIzfZepqz6I0
vXMj2vSZcEXA427/2MFLw23CDF/KuCaOWaQGTbc6aigu63TYeeoYXfzYeJTboe7gqqBLAu5mrnFa
RSWzlLzdlccB/UxqYMs190DtZ2+CwtKOCQ6dI10CzCry1cOjtNPnGCWXQwMbhAYFtdCPjlIWCySD
1Rxtx6Q/79+HmkB4LpebbBHXgIFxZQKgKZV1PJg5VoOqPIRaR11NPAMBSR2oQKcWj4Of9Ei/urMd
4PT1DB1TdZ9iYLmrTN18uBIVoPiafdM9hBMtoe6HMMqhhXfJRbXh91S6mJhBD/lKUX4oCL+IgTM/
7jtGAyVpftfjTdMW/onz5m70DX/fmwzCZIoGgeLdXcEVzyoVXmHjHr/sKV9bZvsvVWWfkT23D74z
qS+l++rRR9rf33+ivr3tva3b9clO7rsaoM4j0cjBqrJtayX3Xhnw3RX9UTaCLHyri67/nOtJsHFD
qz5Mqg+HBFzfUqHp/wj5CBRKmtkr+dAdSGdnZF7yWkYArOf3Uh4b4ZKM25Si6JwsC/yzn9ELh/sC
Dc7a9ET6pE4TGB1XJ8DDdFZy0IAReI+CGrtxkcFtggy/tGZndjUZw14yzrRJBeQTV8/tYEHVGBji
hU71NpWaOI9UQUhBLyY6kC0k5WEhH8oPigF8L0IMoSfjuLfBXW2D0hk3YHhBaJRjusgLLfpmcRz0
x6b/rJJ+xBTjmo3ESA9zodrNH2wrGg560b2FcwE7ZYF36vBvmP9rmJL+KcMOmVUiagyLLHlgePEu
233a1MzgdvdEk9DaZWpv70LGhJssJ/e7GnGWhOBkbVFwnwFLIh1GVmFfQ40z7uRyDJa9ddUYiO6U
970mpsdpjXA/m5K7BJSPhf+ZPqtrLaxADef8FVh/KCvf0gFcWQk5e6OHCPIJBfUNy7jk9DM2NR3r
WclcLMNKOeX0x7+1bf40BC6QsSKE/m8QcZPqcKhCPAehlxWXJvBpaQnHOrm67j1CwHwkOSr9qk35
W7i6z/IJjcGRmX92kc4/oNwTFz20xkUx575NqtktweR8ifyxXMkpvaNgn2+E/9jULLxEm94xFRar
IXAIah0SfXW/Jeta6K3lZDLuSKhoQ3Rd85zSHcVwhR67qEjiWZazo4588HTfyIf+8CYCusTjvD8l
AJCxwLbK1jcimNdutZfW3xif76JM3emiTMWaDOTPaY5LlLSgLxPK57AJH9W2uwKs0ZH5UXhYjG3n
ECr/nNZMG0ncrjcyWKETMankfgpsyiWYhlmJdgzaqNjZRn7sLF/fGyU+2Jn6VSZAnkhl0Q/mOC0s
yxA/4qh6kBpZOCFwLTPb3We2Bcor0dUrxmxy5rCRxuy1Oxn1klUAz5sgUzfIi7WFIBB1oUntAMnt
xTa3fTIRi5Lb/Titq7qzNn0oVrJOLg0a1CDLTdRLdMrA4b640DYWlpKWTHdaKhMfCRbAKrhivjmS
lRfT+jf5ukkX06q06qGvIenUZgRBB3z2iqyrZi+o1KM4RhuS0gzOTVrtrpI+uEIhtUs4jH7VgJRG
m6w7fdZWD11H7Pv8cPS8mAAwih1aD1W1r6I8X5mhhUDeea7ChC6ihiZvTm5VWgfdROEFDEzs4MMi
0KPwgAG3DR1z6RY2iRJa5nj/ZyeoMLz8kRxQtPM+gEuNELa3hGJ6p3r0jxCC+W9WQCU5Mzr9Gu5o
NpKZNVhgSuHGRrvYMPHzQIxUll3eatynODMXYbOfV38exUx9RqFdEqUirM7HGB/5vbuBpNxsRqX4
1mvGxetIPoKngRXIg3y50GyyYTIbU0LaDZReLZS26qmqG2d1nzXegYs4rBLk3EN2AGEzbgy7eFR6
I+QvmiJ6z0GzjEfyPiz+4JWBMWTdlcPEVYhqxCVUdnW/3dhaVrw4lXfKTOZFVjJBpZiBrZjNg4Ux
xcrnIM030WTYz8CFhr03IIJrDdaA5ujE7EZzGzJ6qlpb7PFvbetZ3+sYHijLXASrUuV8QAOHfChE
PecA7+7B99NPEjc0ZPxEZWdkoc6ykHI06QYMbGRsQye1giDSUXTcaciJ3cSbzHVJyLRU5Hv9i2ca
86ytLa9YTtIvMfgLOaINjGjcSJKhykAMmBmyfMstaMXrIe4SrWiXrsXvn7k4WN0WE1kobgadTM6n
67LqDmlizAeYoTrkXRFtsnKit5+nSHjRSVvIvWBQ58mJU9a7JC6hGzUWVlhRi2aiJ06y/wiidDtN
kXOuAMUcu5wlNKp9+2iUMI+gAXq7OiSvskt8byGvMjPwxbIxw2Kh5tYbvkDrG6XcXlGmdyb1qC0I
KN9XpXDW2QyQVuJ4ZVbTuTBVwoKcQd8HiJSXpZ1+74xOf0F8gl2lYiLa+cTIWVVC8TgL1NOMLR5D
/pe7krFrOUiRHXGtm+F8H3qiEW3X3uCu6tQLDlk4tkvEFBu5e6aJ/mFPwSXva/MZplq2bQA2r+TD
qO3B2oIfWjQO8xc3cng9ZiyJHHni3/SBmxsc5sww2uoDA8S88g1gMEFzpKFIOhCJrg++SI9ZryAl
mR+FRZPzhEmpBF0ndHWOF5wxLo7XX6zcRvjlmk+j8NUHaUuLFU67YTSlXxWk3x1AD5LfzzKSFtzu
dGZ2jq2cS8NJ2vpFflYPxnQLJvYuwx7bhZI1yjK0vkZi8reWNRakZM0z+zEj4V0WsszUZXRVA8Jn
B7yN8DfU9ms9rklTNnQaKbXdr/24sXeuFk1PCGQfRdAPl15P8KikxsFmOH4uVEejMJpneQOO+909
ppn5RpgvWK0o3kjNW+kDRHmPpbIN6OP0UUCY1LxwkU8WtNgIgFVMjAjznCWrCYbzuzY+oiXA6a2b
J1t1rz7GlpsfTSUTNgGz24QuIldpRNbFmrP8S0mewCFJ0AiTQ1yfbVU8c00yNmn6DxL+tMciQOuP
XNYiLhkMAHzHkPdgqFT1BcRBu5baBfgl/kY0Wb8K88I5e9TPEJC66GiTrxXVDMLlfaFQvIM5AX31
e0zUNoFjyywRNwEP/VNrH9WghzsBTOXgheVHOlMSe9SWZndgLtdB4bs4ds85V+g6q3tSVjZt2s1d
slhVNTfGLtrHNWTs+RNfzRmbjP2NOs6ggjZIUGztSzzA225K95LjKlwpwUCxXTDiO+K0Y8DAgWBR
S2qR4pS0LKdhlSdk9kgXEvSxBvCNcwJIOsce41WSGsGyYsYg+3+KlqYHw1KDha2o04tWJ4RCKme1
vTpWlx9KuhyXfER6DyRjGelZ/yI/Q3GGRGYASBRrWnjqq+HhrpNRIjU9ZWmAwUZ1oquiZFu/ER37
axZf5zmPOs0kn9G2yk2CCWjZKSmqymJVmVn/1ckDgj+8mYVeD1xwzvAQTZiXPOFbS9p08TYsR+8J
OMD6Pqr0UJx33TkutfYzW6myZYyTwP51LuyyqLr7rNhB3mBs6ft7WcLWKo0ij3v9NhzdI9hfnYkh
YyqR0RikcFQoayscAj1h79KHOgA3pX7R78wwqNhPnd7M+mftpscU8HMenAoxE52K2zUc2wH8FS1J
pq0dPtE4jNdGjqmqbYonYrzFD4XeF/9lRKglDJiV2LgppIwvdMcoPheBnawd2MV72eTn5gPJxISA
YzeUooZZPlhEDK9SOZlhCxg48vo3z/Jfh5kOBiW5WlbgYXuwMvvaIoNIKXVtUSChkgizcY4QE4ZV
ox3QV/VYeauiy5C3t/bjvWLJAcsp5ITESJHPjvO5jfiVXTWGcCrpSk4tYAZuqOEiTDld2TgHn0bq
SEq66Z3OkImniESPuel68lw7XNRKOh7K2fI/1wQHtR7fzcLCPUe6hWwN9I1dX5OaA09XG1Dn50rY
ifLsAqN4BRGMXrQZ6kfFngoEmaixIxIYuRanp8YyqmvGSGxFEO60Ljs6aHnx2TTRLqW6ZqzCpklu
Zv2MUROsR1mPuMEYSrh69aIwdttWJOHETocEvMtO9qh6h4AUtIVuOBUrA8i4NGxkTlLfH0bTY0Sm
ye2Orsh8d916EcKiWlu3M/x+3haCLqeIHZ3P4ejUiGq1fqV0qY/euzrSmVDOSdY2j7mNks7q/BP+
E3XbTeM3WipqgmVgngrdTRNzwRc3WXoYYuFd+6o6OGLJrCmNFwg867bR38uwfG1nAlbZ9cfa1Oyn
0itQK1u7fiwYxs9j+kRLth6OwmUtuvIUO1VxZGLqbIg3UNcNNB7kCUN98tq+WXazHVWDCw2ua6WN
WfSmWdqry/jpazu4SDjAB2aJeQrnLo4/f3BGEhuVTF/lARrawqmNaxXwf51i/wtUImt73+0w2zfb
sodcQBsimSmM0SMFQNrW6i5Fn4CnnOaunYbixSDoYYFi/NTN9D27oNEoV54t3iY7e/CcpIR8Pvcx
MFvSUU8LCAazQ8yvVPMQ2sol1l5oY9g3CZroVSwqdUo9NChVvaWbiJxOjsnVFOp1ly3JaIm38axJ
ib7bOMU3Q4cl+P6/sEIitYYpo4U6Jwp3mdHuYq/6JAFjHQ1haKzZsC56USLS7ICSWQXSt5lRV4aB
CldJ7NAHVg8KbNq1UtQjGiCgu3deVZ4gUy+TI9b6dudXAElco3pDjo6kDuM9yM2WTkPZc9MyjHhX
m+6r36bfpe1M0wXJDE5u0oByafH7iEgD/bH0iFa2FRTqTKpaoKLo4ByTNA2viLNzojlvumJ9SHVl
lTqbEvVfiRhuXzIJodVsule5T6CWbVYo1FImKxntYzQj7KXZszBIoo5KhtPz4XFCnHHnKiaWX9Bv
gxfVKLgv0I9IK2zfz5FzKYKiqmneYfWR/Efa/R13hOqEkQMW1lQMTCHnI+j8QVOCpcW1+OoZ9iI5
+7Vmv9sKd9A2rpAB4mlf6DhSxSLx2bhUHR5sGYjxU9VobxN/XaZgRNM2uGim870VbZuO/8gSSX8y
zpmXOzMmx/hQkZtymJkNqXptL30iDs96VTLJFe1JDbVtidOnQZqoh4y5ancZUC0O4yfNHMTit7/9
1z//5+vw3/73HHrf6OfZ37IWkF+YNfU/fjOc3/5W3L+8//aP35Bp44c0bdU0DQp6VbMMvv/1/THM
fH5a+z+RgxPeckCosdpc61BjwpOylF/UK9nIj0RKOy504FHyL2ZqNpzlB4FJe2GzBNbSldBDUl+5
SnZ15xCoCYcSSQEBSUGxv/HCmMp6Ju3d930xNY+yqsOuu0prwz67WnjVCJ85NpSsi8zFpBlM3GHn
5OG4s+JX1cMW6hQ9lkUnftCGsPzcBAiDTZRhRJrhSMoN3XhoLcxXFscN+Wi0SJf765dOqH9+6Yjp
UFVVd0xHuMb8/d+9dH4nJmQ3lbGcIvatwGzNHb21dGkBYQN67d065mEdSu0t2JgaALXNCXTeMlyD
pOfGbR4qHX2MjPmOW88nhcXMz2qZZCfNy2FVprpxiev0IsL0ECaROFmoJJaicy3i5TZyN3Tc5uQM
rbMvBwyJf/0ETe3PT1BniGJolqNptBDEH59gXDIt9gx0lwP5Xmv5VjcmB9paBT4XFFencDLIfKK4
9kjKVlFUvfTRPOWKZklk3rtfiwQBqJi18Y5ESWS6ObuP0TWFfneQN7TCrIZVLAw4bZ2DotbArqbS
wf8U2urOzJRpHaVxta0TEyUu7v/TNH/QCoaeFPLdShNFeUybcSl3l2lIErSlxPUV7vApx4I6lp27
NOe72v2Kk5Kt0Uq6pU/UJicaBAxJ/6TFAT+mdvMO2jv/4SoT5q+vpOPopmubho0/TjO0X17JRClH
LeB8u3IpTebJCT5mTFS6Me5kxawm0zcSrY09uUwHM/NISwyVadviPEHaOHQL2/CyS2hGH/fze1hD
CnAIlVmVeRPAJPUITGdHJvdFbisDLM8+xT5G5L1YSUVyauNN7ZxX10dDOwbTbEf9FxSHoqG6eaCv
xtVfL6E/XyM8cdtyqe10U3MdTf9lCWmhEHZHiyWyqu/yqZqR/pTmznQqE0x0lYmtxy68/mhWz4ZN
lzdONpYgJjW32FW7WJ2O3fy1qqjSjR4MyUPqkxAS9f4GByc5hGGwg/3aXtk3rIPNUJtjSmy/duHw
YHg0zgp/qzNSClYCfeX2r5+ePf/5f9w9LdKsVQN1itDosv2ye05gnKc6Fd4SlphxkIomEkTGo/zM
QQmxskwomNKZ5CQr3XXcW9Ih8XaGoFoBivIuVEFwWoOiQdjJw1wj2ypNgIPK4d8vhHqXCNFFWZQK
W+1AefBvlP5g6D+Q79RHJckqrA2ZsQRyi4FK0VyY09zhkEUTkyqU/X1CIvKtNheovSKOZAlPUEOs
FxM1zdyvwqiuuMnC8FF9yt65/BD777nU17juG7jvZAlXNNre87T6MqQhM5Q73/pg1hCr2zJLQsL4
vgYxo4fKVMoNAzwNKMys93GA0i61mPhQqd9vfZRHdOrLo3woPxvr21+/W5rm/vntYhG6quvaumtr
pvXH1ViSQ6rGJPFCdx574nFxGQFppoZtkmUaFa+d4uFTNsTBxoy1urtpo14F0zNb4qQRA8sVYXUl
CXqp6B8qqTOJXHQVs73MDL8I6Zl3MPKdMNotrNZ7LLoh2aWw3pqFVUecAjnayTc3S4xhyfw+3jhZ
V+8G/JALR/J1Ro0cxMny1J0+Bgolujluo84VN/mhL8hx8Hx9KTMb5SRVVGBE06R0tomYnq3BTq9S
wVn3wzMe/XTjiOqnNZkwhAHTKOGqsnxTfUyD2cTVZceEQdlWG6/qdsBN4/b51hWhB77Fe753eJS4
e64YvLFWfZL85jOU0SUMNORgMetp0lLSCkoxeJ1th3lfghcZvJin+9KprOYbAC0sWRTsd/B2Mj+M
NXG1OULsg8SqX7gxoj62h0+15jd7s0kW930v50xtZaqiL8zOGQ9FnNwg0Kh7ah+g8nM6T4dUYiWZ
C5rdTvuAY8/SzrXiVmjwLoLOPNPHepXFsQxflHeGu/2KREWx74z84EpHR+1l6lbzgo/QTt7aaUR8
OhvUI/H218vS+dNt1iEtUsCIFI4LqcSaS7Tf1xEwZdGOzRSWyTSPVJbdzus0fdcQjV234/PQBy6s
fTpa6SstJ6a1NLweJlvfOYWl3oIYhn0CYVFQf78a6uTvDcVhPurm9VatrH7dYpVfNjaaGte2yZ0O
+v6xJAss9DrnJh9xckz3nUo6iAheGfkLGAC5cZafMQqgAohbjHiBU556OoQNIYA0bvWNRO/UGkaV
OKA+G3qEhtYiQjmwkvPMLqzSo4ttPS6C/DGjWs+LQb+xvt5NJ+zXvRD6WUAW3Ptavuoq7KL0nUrE
Qv1ezoOGBkda0WlHqeSzR8daTm7z7k56/Wg3XzoUHauBPKSLDyiGaUxGbNWA0A5iy7R3YjBOGBWu
baG+yl9niqRZjFTaPmn2ezTz5U0lQ/j1r99R8aei2kCNKwzDtNFdWcL+5bbQpsZQAJGmQomEcVJN
ojvG4IeKBGVTFBCswjjyjzkbCFIsglVdkvWuYmCWiv+e2VpXEQk+F/yQlzFyubmzkw9nM0JApbY2
m947CoJCAiPcyF085dq5VEm1wB7yszpGEps/TwSqbnjWpymDK2dzLwYuO244bTS3ILLCdWHVzSOK
bdxlXVDe657/+sPxopbHja95McLXCJpfHv5z+z2/vKff6/+Z/9X//tQf/80/z0+b57/8gd36cf3r
D/zhF/K//flnrd6b9z88WMOXJiCm/Y7x4HvdJs2/zkfzT/7/fvNv3+VveR6L7//47SuGomb+bX6Y
Z7/9/NZ8ntIc+3dLZf79P785vwT/+O32vWr/9OPf3+vmH78plvN3y7YplixNEzqVEjVk/11+y9H+
LjTHMFUXXBcbhc23yF5sAv6Z+neVKDmqZ1XVNBPgpypYbWBJ5Xc15+/CmG92pmB2zVTZ/u1fT/7n
4fD+dv0/Dos8md+XOwLopCtMTgKmqRmmrv9y4nEC3VO6FrIPhBeNEw/TMLiQb0pjRdzuyzcUw+h0
FWaNGgaeheBWWcZFtQabJBalo5LIYQybuD1lhQMJsP6qoL5YZ1X7qCrcdKfm1tpf9Sr9GNBNxX77
lOntjy4IwcFFa6/gss31TxMggAUBZA0JuhYUaxNZceTZGFf7ZZ65r11pswXZ1rHRXwlbrtZd662b
WNlo7idkRkTv0RZc/IdCV//1pbEcoSJqdV1O0qpG5fzHTTxzyXRRlHBYu0MyLd1ho0A3D03GWqLe
R9yksIgVxtFUGRgOMOALRNZh891nPg3seCLoFFdGo6FfibkBG715IjAMqpRqH/ry4NeF2DSgxUDh
YfCMyMnT9WrLIVv5D09EVuS/K2mF5bBOONDS3+XJ0IP/4xMxdTfMA7tQ136mJbhrrFtW6OmqCscH
x8Kl16X6sBBsYIf6WR1t4qGizl8zqNn97sr4ufh+35lwdfeX6pp1LjTD4krQLdYbKTp//FNCgWY0
CYnwiN30kGIYMnt0xmJtxcEzG5HNEN9A4J43ZMvCH9lOUScWsSeI/LawrZvYEVCRb2ZH6GnoM1jS
8MzaVRggnvQr9w0Tprl1tOfWSMRjB9UG6w3VDelTxrpWBvNsZ9UH9NZ0V5fCwPrjVq8RqrmSCPVs
VK8MjFz4XsApxtiJl3RqVkZZtHuPd9lM4VAZxOrtzTxQN3SNHiZIzaGI3309Xw8ife0m9QCywPt0
zvQmfLd1DdLFHF1GSOTz0E7RKjOBc7YQtdyk+loyjFwrDvObvK40iueEDpTX7hxOriff5qKoOpto
0v1U+qDCWKXL0DaqfetU+ia2mN/AtH/xtWmWJZY+MFPTu3TYtxIrcpcOrB/SHOiSeU30PpQGyCPz
qdHU/jm7Bp6SHBmyvw+FjazFGWssmvMJY/pcIR8kNNJao9nIj62LgwZd26cybJdb39LCh5oA19ZC
OuFUAyaOqIaXa7vrLC2QRWlwiHs1fjaJf1w5npiIXKrzI4vzk6uXS26u2TE12veKHK9ljvCHnA7z
m9WUj77onW02h9mPVlqfFAA6667Hw9YUA047FHKBCcObwOllWQzVBoAwjBYCFpF3OKsxEeO6HJ2j
M/p7lHHae9XbzlKYvXeySWBiMmGMS1UPj6IER68A5N8ichnIAomJNdu2auQ/wxMgfkBFRV0DVa67
gkgmkpi502ZLf54G+1XzTemVZm23T2xwdGgpUZdAK+JlU9DBB22iwN48+qyb3sQokDr5MimMa2CA
wkP3iXBJLatljc76RmxLBx3jUrQ1YR+qiiGhI8FsYhDSW88O8q2yrOs3yFOPiuMAEfOIGgVIR+M0
6FAu6dp5FKq77782o/cRZEhPEB7VOJwiRCid9VgDMN/kQMg2dG9/DDmTgdHxYKyII60lVa9IHkP1
r2cDtN1U+8HV8yWg1FsT6FUFqFkXYRXWq6SG51TqQ7+1x2gzQONa5JHvLtVsbDbzBVN5EFY1q3JW
mQe2MU1ufsv5izqMrNq8Tq7WqK8UHO0cERgc91r4qbF7f+c6E2zUwVkLgAN43RrOW7pxBoymnYpQ
vDuWP17ICGbAsBItMnZhKt9w+hDg6cZrBJnXIdM/FehrAtLQFnURE3xVg+fJMmbXWS0+OVryXNOb
XPR6VCzGwv1wleg41OKQQ/JlXWv92rQ0D4xIHy+mNnoWWURyRZ1u1CTgMMhXXYMnlKrGKlFD57vr
uSgA0mAZ082/1aV57MgLq8xqfI7p3bKwcImSIPCgq6w3tFTbOuqXRjfoV60ZT+MYpwQ8cgZHFLeJ
XftH1H+Ky7E9AXpOF31jsrtlTLTHUCPZy34RA+kMMPVQY/FbgdCn+iI3HQ3u65HpB7PUUNE3wzBV
L349X6ojGtZUf27UFJ+5oPno6fSVIHfraHkiSlA6mtPCIxIFsEy2QpO5AGCCLbFO3+vaXpMAX6/b
qX0DEPoVq7T/0gYk4TSx94YM42ontGMq7d2LB07Nbh0svep7Qqts3n0+VHXkZYTZpcTtE9h/7eCM
AIVp4Y1brSXVQzEmEvjsYhsIf3qIWN8sxfSTE/XpgYNpg11UO4VF/3+JOo/lyHlmiT4RI0jQgVuS
beXV8huELL33fPp7ON8fcTcTYzQy3SBQqMo86aE6BWC5xZ6E1rIccX4djblngqpPr27qdmHtbEwH
62fYAj4cBVa/RPHuxAAEZnIVDyk0FKpv0z0PKeNi3NlwhqLWzzWp+T0ZRXSAMWD3V+PE3D3XHXGs
M3CHqbut/lT347oyPqWnnVoNiCZBikc1O2Kn1xzraXcpUpm9aWm9K+XDUozeNwHGWYCnDNTPitpg
SjvIpaiymLExK8O4suA7iqUMkqauaRzdlfO3XetfMovCutK9hzxxdlLzbokqv1rtB0LX72IhYbNp
3npQefuy5h4/Urd8VCOW+jXnQYgGgqM18rZFN8XnAYG8sQlEuFqencp5ybGE7etZM0hlELTNavNi
tlDk9IlECdHNr6tpzDvyXZ2DdyshxiBQKz61Rq/ZrHJUmxpDXzEQd1tJ+Q2be/u5YjMQnXhfrOx2
lOV0ZS5WDsGm10+ZhvnAhfJQpJjWMqH8ieKTz7ksPAJLiIlnupOxnj3SBF9RhtUwJrXs0dx+GfJb
pBoKYT0m57Kt/vfXU7/olIR1fvr3H/VRa0O34hvU2AhbV0Kg3D52LRmCym5+WQizRMr3ggAxv/UW
L3lunXaXZvr0RqHdnpCfo9zpObHdWZnH0rAFI23ildbFrvxokedWJXPoeXHn/+tyZvGDPSXPbqdE
MHXdRGPefVGOcddEzA6XmIFkna5vs548q1Y5+5lISkJEyjXs+1cl2A9QA783g4I4NKZYCdoP4WZP
sJagTyDg9ctiemTCEMbZAMfdah/FAOGht35whL7KxlWBB5xjNqNL2vV4IQzyacv2vE7rDGdC11lv
gpMyQ3Qtq/xqhuyiETu2YxJ030NR2RGG7J7zqr+s5ngXD3S6Bjv9BeTmhYBCXH/5HdwMFgNxyj46
sy/OUijm8m90WwxJ4wurKd2R45ORaOM25PXoUcAeyvWXkDAimHc2vEK86mmOQQwKs+HSM0zYzVpo
blH7MQ5Vwj1g/vLGrrjH2f0XMX0OVNGhroXcDYchWJYD0UjV0WslmvJ2Gh7EJB+yLCL6G5/btaXp
d22ZJL7pJfWhXPkhRdGx7vL6Gu/A8AgL7zlqDXwubfdnwxvbu18tvJIA4CPgi0q7oCrAgeN+j6PL
AZhr1k2TZV+JEzuBt+S/q7NlkM3c3ms6aIGRVoTc2pkDqxiCPsifezNxisDsClS6Izos7XGK6y9C
fGFhzTlJ4yL/AYFAeu1Uv7oZkX+zlWHoc5I9GqKfVM9rBj8cVGPEf3GTgtJANqeIqYUvTGrcLFlJ
6HXvHEYdhxzXJJMNsZNT/9CLub8a2nrdFijz3xbCPtFh59EMl0phNqzvGI62h1yHL+YQT0P8akc5
oBhGtc4WY57IMN3SqyZz6Q6tk3915MYALr4fkdkGMEC3Ox2I1n6KHX+FNbST9ggNetA/48rEoZdM
/OiGr5CYnKfV3nUCQqzo9V8NJTUbrhYajKxvUb2d25ZAJhREqPTr8nUVMWDfASU70dO15alLt0bk
WjoH2wIqrGoMQrYghqqi4xMoHYWOKaYJa21RgyIEDG679UNawjqoC4t2dG6rACoSVl4ruU6btDlY
TkVcw+KcXDu+5nXOH9s6DcgNQ8IzF+fBaYq7DEeQ72aQhzuG3XsnUm85cJFz5ghxXufsejPXkVsQ
X68IbkOpFUGa01huVPa4JA4YusS3vKK5d5v0qIyEBDnKQsRxZnn2UuPb8FCCETV0R9l5J10E0m0T
t7coP27jDmZT3WunyszGva6Vv7G79LdzFhehieoio2v3hab6im/9pS6naCfAOARGXj5mOkNuayqP
KdrPapaIOsnyQWpA6jFNV9g+w0liBEOAr15oN6Q+oFszgBV8VQOsCKtC00JSHSVqKIQXdlMaB52a
nTK1149NJJNAWg1yXQ/yvCWvPJEj+erd9WCaJFg+w9sCDV2L7sGlsJ9Ns4SqNVx7nG7swuWHXEhZ
Gir4XQi0TKLOqCM2mbVFhVMjQ+lmoIilTN7ADbuPyiE0Hh8AJrsgSuihZT2vatxN3yklAQU6lz3z
1HJPDW3H6QNV5miE4nO09tmuFOa91vUfebSrZ4M1sg1fB5OdL0UeJyjcRRqYubXHAmf6rgA4avYh
e1hD7+BO7+aTM8ZpkM7mbzdqH11aXIk1v+3GePaXgmJNVBIDzqT+lPnAogQyWpj1WeMB2zezTj1b
hGvfJaeUz4X+P3oh1c9PqWNuOt3+VCq/y2oOlJGRepFVv0Z3ydXTbGecoJA1yTTdrY590psCjaFr
fHrcuNmowYCBNWeePhVb9XAYzPolKaGr1yjj+dYSvWDTW6FV0SN4odcZ3eHHuSmrk7TFKy2mnY3M
GXoLO76VaIGIjGBajCvDTCjDoEkOmsAFFcWBKxegcON7InDRr2z0+6ZJyUxnNDTZF69zPpGu3RmN
eyGR48YR+ZNtl3fKBrVHwF6KlmzIxSP0MHh6xnueRaSHMrhuZfa6SHHqZvPS22rwB73G651Q6KTL
aS0jLqeklNHOfKKnlYaaVxy0wnrSDI3oIIOfLnHEDZd2cmvpYKfDXWXlT6qLHoSp7wFP6r6XcNPH
z7Cg9cfQyVwl+VR2cwGsiJ+sa5Ds8AFgFh4QVzghdMjA3B6wHlI77I5YYqC082+R0P7oxp2u/eqZ
7WFxTx9mhAlBZmKdmGszVCtkhrl+LNZ7y2j8Pjc46IZ7TcLBTAWoi6S/1uPllDqaw720L7F1zgXE
9eN6SNmPTXrku94dPgfLPkXesq/LSh60jJ8B9COnqj0ALJjdYDa8ULnXZD2hjSfTbeK+HsXnosGR
X0Uk45hRUu4wRIQ21VmI2770W6P6UA7w9xo/v5yco9FD5jSkngRCjgX9+3dsBncpYupsmnboQd2A
ACl+ivTBZtHpBObp6jvrmVEhqaNqtda93RsLycCu56d4YwmKSXbSsJOgps8PUdfhHgPcZemAH1Ul
Xm8eRBidcOxrktuS72JQ1xO8Zb9L6tvtnQWHo/b14OzzrOFarx2cktBjNBU+rCD0uelBL0bCb2wr
qEzjHJtEDlheTWZnvIBgi7qdsDsC47k6tll0aIf5e1qbN7wAJ7dvmp1H58JHUMSgWZ2QSH9O1YRp
PVag0axATONCYev9IPc7EYmjfDm0a4i/EtmPXA4x/VBeDyKYkWkFWeW8xXE9BoUrnru+OQLV+tPH
5nXMUC1Fhfuiu8bfmoLoFogLuJMxbtK+ZRo/xDM871z/6sjzDeeI7HV8qkHUVCM+L/laFfZDg3mb
vF/9o6zdz6YuUZY7RK43zrQHnjwGC+1oYdcaGAvSd5fs1jXmj9HJfxUOpk3xghNExzao3zOUIwXL
+s6LqicztV8C/PLLziydfWtVF6f5mbhcBN6EwhJG3HEynWyvZ8tN1KwXJPEEWdjvShnyjsTgrDTL
R6RggUpGhI3Ve9prHMAIgQiazM9RTIQZSOp9WxTwa/uuDPNTutjvi9uZh3IMlCnSkNyTlqu9M/u2
ylNfj0AwO1pgCchcVaYMv9KQtK4sKPQX4SKNv6RtwFAnSahyO700UeY+KyISm9ixLynrDMXwqzOs
fYj7qz/YskKoztfm1FweCc9pn3XLPWdua9wzWd/qOUIEc9N7h+bg3aReFj/z5jk+n8E+//sjqsM6
HJhJHf/9sXOXAilxdUpml3jGQq7PDeqOvdkNIoxdQlmEOX1WZhQIBD+9EMPOpN8YWK3tPXJjuzYr
j+dsACa0Gm7xDuDPl5WXvaraIPhuER5vWV+8zzPADFSH/rIIgHgoDQPleO4zqW1XbSzoKYBtRPvR
3fYpHW48OO+ZbqhDs2jFfpzM8r3OnPuiiJ3HuXIPqdH2V1O5kJu8fVW3ntPQTCrtnKEmefWMr2it
y/ey45TW+loEcpgIXrPl9C7T5EJ8uv64all5azWN6Vso+Z4swlvTwgMmNY79dTJiJZpWE/FkVGOR
T9rAFXp3XEXyuFkONDlQdizWm0qis0G8yQXTMbHPyXKcBo52pD63eJi7S9NxLbExR+2M2qYDI4bo
WqCG8fEMhWZZZdt9sTz2LTe8gYL9fdK75xFI8AObO0WwkF/M0ABWbR+qui1qa5S3nkjWc4xW/bnP
SgAhVQfEKzMC0oDuYc/u2nVY0CwiQAUxmZ4aQA+F54gXAyHXFXgoNDOLSt5lbZEXVzBkjpmZHjGI
oFZ0o83cGdrceq/++dNaIzeu1pUII7ezmzCuv6eGBb+YihQZr3oZ8ITwbLiflhOn3LzEkzPk8bZC
bvBTEqQ7Z2e37lLYqSv5hE5AV5kmDTikIFsxFizmMO8AzJ6TMbrIcfDY4Zo/Qy27ynPHkOkryFK3
uAipzwdc7IxRgFCspJJCkdjbkVvfJSgH5vKBPF4SIAT1Q2dFLqGepXkNN4YDS42EGEim9EtV14BG
Y2tHK+aJ7i8mYH0cLkbkHagjSS7tutsFyw5ecnfXvVWVS2hSvzr0ax3G0AOIaormKGofLaaVmoUf
zfDGjzEtgNenkHvmYcC545Z7YwEm1+foaKHRn7xYg+8beAmq0awg8gjWN8EACcYsFDVY34h8YuDj
L5Zr7shL7lCweOXRbeTrHDPHtdI0zHJMFqhuTuNSPFnmZtFdnQyLGNlshWsMSApomZoblcPM3Meu
dV6Y691q5rTRYLGWFmDNiF+ft8anOuRL8kEd/J526/Q0FuOdKPSPuJ0k0Yo2lXGLG9JjAzWoyIK0
iM+46Dve8ku+VU1RbR1IWkr2dI6mfZPr06kyZp8aVN1FG8+5nBklRBFUIjHlWpjWpFh27kj2p/CO
MpeClMXK6Um0354XktDsNlvRhI2Ck4/ueU2pifAcpkJuG8h7ii0x0cujU4dpy6ZRzmXFfoMysIQ9
ohA/jbIbs1TpoWLp5nzKvjrrqZfuoVw8ae7fYCHJcbzjvy9TZf16zulPExKAmpFSPPcL+C/n3rbj
nFmEFR8mo78Tk8lLr7JjlWNWx0mIWGiL6SyMJKevQ9yB0aizvqJ9pwPMvMjDIKBFzYlKSJyZv5ln
bfsFnfk+MQfBJICRlrl9b52VVedq+5r//VFjfkBGmxWOucMcnAWh9U18cKblzu3H634ipy5qU7DV
cVkxFuFxOUqq9XmJ961e1SB4uVD21kNR4viYPgvWwHFqRLYb2u62So1Dpyf9Udcxo6Q/WckVQ+Zl
c6sU3GCsE+zN0fA15qsdjr39oorpMq416hyjZ5RkAuTTbfoI8FdInh269/IyYrjfu8x6g2WaQuHa
9b7YPCI0t89pX7tBAbvNt83lxGyHSX+3vEYpuFWYbK5fzANh7z/CcJ4JM2I6QMOGrc1CorWjDn72
svK3kJCxtXX57D2z36VG8zBIYpFE2Z3p8HB5mPFvTLjGuXQi82gRsPg82/lODRhcHahsW0bctbd6
V236vqyAzAqVvvaqKAEAGH+jKG5G2sO+E+W/VkYOI+ohP4sqm4wr7sVqHI/2iDetHpvZ55blkRQv
n/Kyw860yJtsECPEVnFiMmMGuIHSoxfD2KxmA4V0syw+K6PcTXHHo7cUB0K3n1bdSq9XvNzaIiFD
RZuWWzIDaMz5F3cgcSwGWyDbUWMnxUPtEky+pE8CuKO1CnFl8/qlAxxMSIRoO9ZDD1Wxm3u84bHy
/NEmUb2KajvIswIEK05S2l+E0+ujtTMGuF8SmIw/LI3j31bJqh5m5oyr4XkgQQh5bbfq2OpwNuL2
NEnsaV26nVaQqIkV7iH0Yup4kqk8ZhIXJTGxiBX7xXx0OOeYBHBXH6x9Ky0kM4XzW46PyaQVhwSu
3r7bEhvMZu807XPM7rJH+e655lmQ8FZYI5RomflgF84TJVat5c3TmsQPepfPfhcz/sxodveuxZkK
xKSpVttfG0Swbh77Zr6N6UWsMbC9ZHrzbqfOo5dFDuYwmC+M6u0PS92MMWyItqL/sSxOoMhMemXt
e0XxZjTIeWnX5cGWzHBrylu7DspKI/4OxJufp9ZwsNvpDwGJFzgxlr51wFSc1fa5oa2U5ZAiihE0
yJS1gfRw5vVdXRzjQftQLZt5X9IbssEmEund5E9t2Yephu/onVwMdMQZAxWLmXOervuyrI4u6ZBt
AmSC/asLHbSSodkgDtuADoqbL9YFZi2q55dWjJSbxfS3et21k9Rsepk6iLLVD5DT2Mv+/V0/RtU5
69b51Iq7evUoSP/9Vbv9/b/fJURT7flh7zNJ6+bf34NzK8///0cONSaq9GB8ZRTluS6gifz3238f
2BhaQwfdmkKHyeD//uW/35b5SKpGQtpalfMeQxAuztVkFBhE+R3b9afVpXd2FQF8FutNjK3tuKwS
vnjZFzfEsdCU7tl/aPTsHQvfar1hUYrG2GtTN9GmzK4MC2ubo6boULbal4PiMTCthaFQnz+MTjEG
umM/Dlq1z2t1X0jADm1EcUJj8rfe4gyGPuNRiscw6qXt2yXkMtQBAZrI5SIJoLAJCdPMgSPJaXxW
mMnYhLYS6s7CR4o33DlNnpyGxnjDdjddC6X/1hSAftSjPdI841eo1dwVLR5jV+tONTUlC/DenNzu
eoKuMFha78/NOO9Hg59obbRTkbokeJokA/O4HmQ2P3fj6DuThPMHJpdGnkiYvyb+oMxfpxxUIFbX
C0WRe2Gi1cmzyPQTLnIirqwjVz0VrjSYPJlPV5zo92KIgWjRj3dX3d1VZGN5MTYbr1HX3KIlpQeC
XpYtvRN7QN+fUNNQtTHVo3YEsKS6IO76PlR2/OPpervHEVVRNl0t/fyNfmgrAcsvr2TZooh5TFp3
Zr8YrbCtCYc2zn1t8llHNZAqUHiAHYonryN7FMwOBgjFTaqdvRxDU5Al/1T2O8AG5NFOJOD+W7G1
mP+3dvm/zqkr99a2/P9b6tsi/v8VDslgIvqclsW2pAXgNcK5tg/594tmjrB/aKRRqq0eIghjeSik
TpKdXu86eP30OUqGyMShbbY3RiBJmBRtj8GPZ2+BZ+wLbWpuItMktWldr1GK3uq9+uw03OkuKEN/
VILGCprFfa3So+GyecGd4amgsXMrs54GFg2KnRWv0sdx92MUpIjM0mI4NDZ/XfNTlN4aENjho5cg
nSriVr84e9NkU81MjXttgrZU1uaLvZJLV8HWwn5ufDddiezfbb7n2PIbOM0gOXSFfY21OCXLzcCg
KWiL7rEfyGXp84FqDRniXmunl0Ksnj/nvNwLyQRhZuj0TGscML1W1UHerPeaC1IHxyds6aR/tEfw
g180+0CIaIPFaOtoTYbFIGMcbqx2OOVsxqEya+lHH7G3MYtrD5TTkF8PmHsDo5vq0L0FwBETrJrP
59k6ukTKAxo3LpOcsQEzENvjhchCEGAvLq5sUEUoc6x23JQxjGtRKz5rZQ48OFZMvSfJ0xGlFQQe
SJJa4YSRYRRAVc7/BB8Mvtqd3WTDvomn63ox1EsRnYqDcFpCeLzZ9TU8PqCZnASz8KgbyCzoR+q8
IjGXZHqCXNG88jfn9AD7kL6wN8tzB2DNd2fOxDEPXX2GGUC7l9xJCNVjOd4xlMUSUSGTWNdZC/S4
+kpF4zK9SQRDm4E6TDAdqyQnNsdlEbvOaT4JyRhOLjMvaw3y0B5PcDsZ3o7p7DfKpqUNbIox8Yjh
LGJ9WnC0zUwc3URVoMDKa3bVH+SUTHaj9C0hmHi/Oh/c+1rehlBOtsfsQr3Q2mj2cUcvqLOrNKhY
CHsATs9pmG9Ngsne5f0Wohm35bG2MpPL7bA3Cuhn0ZNlRxNeyOlaG2rn7FUldZmyeDOrEmqEzg5e
mclxLNd4l/VVSo9uCJZk+VH5YPy68bs5GJNP0nl7Ssv4j+QWkEspW5PKXrYEuKuFu6cymh7AjMrC
0fIwI81FfGhbZtertb4zy8jvS2ggRS1Bn8VmHdp1f1X38XTK6WMUo/q1Jel2o/Fo1eJpjhemV3Rq
emfLTjZWBoO8v9Km78jzBv6XXmyOn7qjOihU/igk4iHUb3lYLBwQXXNg53O5SzJdzSEbHorByejP
GyhcK/KLE2o23MjqAbE6iFCHnne9XjgUuSilc7QbcwCgaX43aeLaoq9yAuZMO2VJmBF53otEEWFO
PJOtuz50LVEQVRlOZRuHYPqKkJW9j0BhhCLCRdjnYucimvEpmDIuujD1i0tqGfm+SxQrZqHhD0kq
HIX5S2FwpXGv8rFT3wKKVz6AbSQFfewxyb9eOdREkyJUVrmxJ1f3TTpiOtoLir0IWIOfz5V91Pha
MxLpx3UL/epmVByWRUbrBrVawQrVnegC6uW/Sn8DSxo9UAPvZmHWkBGozAyP5yFHmxto/UBKukbJ
Cu2ctZcioeIRQboPSNGCxSyykYyKRMtoPungue2RYCySXgKZzO+elbssATyG7jxkJC3OKwjVzmFU
MOHQrNurNGeMhaDUr7MaJQrSpF40XxayxUb/xJG0W7L62YtI112lSkMidoK4aGhrxxJkSLxcIHGf
6pbmJJSZlowaEirTuOJsQPvUZ0kTzA5Z5zl7ibS7MHEx7y/L2AYMn+XJM2UcLHEC9XU1jhCwXNJj
SnSTitmeU8MvUP0b4XcrEiuAd/1a+wzzSceR9k9mYFmNbqSrvlPYKLtcRyoqvd+uanS8mUizVHtl
d5BTaHV1u95urjKbRnOMBG9pMa6OY6Yzn2JGV3MZ6kHVBAkpWmtOczOW01XDaII3kfu8BchxzbJH
hK+0ZAyHzgrtirV9t1DkiMH7IobWV2Q7Al3UDCRv+eTH211CJeQNkw69aONldlBB8Q4CokaCFLnp
pl2N6Rmo+tD1eshzkgcNcnKeKLGhNRyoHJwMzQStM56czzabxZXgOdFsSYeC3ZHA6T0ttevCzLvT
6MWEqRJVvqaFpG3eLPT0vZ0DIhogFC9ou87s4xzxPcM8g+syWWMeJyQdIo2aUZHLFvTMuzuEeAw9
0vEEGfBPbPXIbO8IZORsNW5lAarNYJwMkI+PZx2eFyA2yDENUBXjh2GBRRDwJpzkuedp8+XYdWFW
pbDXoPj7qY56wmA0GxiNBdxhGQAJZNDrMA1fakG/jAW4N/P1Ye1Rd7VmSYAcKMADT+tTMcMdxXTE
TNuagqwkjzX5M3GO+Qx7CRpjPwpEo6CLAtQIJ2SsDP7SHQfK02bXOcRVFDAXoBpoOKicOX5ckNln
IAh3KxTDJan0Y0K85b6RBSI823iJhfE6tzzzZIfK69kxrvtlon8GmmfApXuNIO1uMCK15xOZQZ6r
53YqkagUYZ2s0TWt93ynDQmyCUSUg8OkeuqIvnJrroS0gzafKL9rC4KZkte5BiK9Soz6uo4zqTwM
SZqFerT84xEXoU5wjt61RHv1MFTSvvCw47e7GLPWQz8WJHehDVlJoRm8f7Kf62bBopzaHCDgXVOz
eJ7rJnSN/Mu26AppTUVfK3odBAQhyx1SKm0wCLWT/1DMpI9j1kPLT+eSlA1FoJ7UXjpjdAOQFMau
cCfiF5bXzNWu2qwLlOKgq5OnNiXfvcJJYsTp0zRQ0pZsEs+jJfOdjWKNtSObAzF6N4qv5XCEdqXF
scoDl8314LuUSrFnPRdGFFKAKQiCxT4f7P6WNBU6KQZsEg7Ni+n2b5XzRFoL9JNhOLamFkYNSlJ6
Qj3tKngKoWhov8QGYWHBauUvc6uPVyb5o4vbIHSYBPdNMBY85rs4XxnZEhnrW3Z3FGY/nUpgMrvE
jj0mS8t+qBjN0XP50S1SJKZmvqsmIfYekao0KHHIOVX/k9mdYJ+sSfwTToDL6RYWPAhTmuELk6Mg
bcR9MU56kEi0RNgLbrKdxHqLeiKTXEfqg2jtdI/IlEdtlITHsRmi9Mqv4Z1MITsit2jNvXCD3TM+
eKgLGZGIySRSZyylF7+qnNUZ5eB2EqKM6DJYNZnmCQaBkUYPtnGD2OvPbUMWgplwES1JdavAvxPe
yS/anUbbmX44sH7Dao9GvD4oUBixqT2Mg4vKEfjlSNIqCSBhKeuD0YIIzxMrAxOGVDcuUEYb4E3n
Tf1qnqHSRL4xQfvK13gvPeTJBkFrGXu4v/aA8XJYbmClLvOcPOc6w/++fBjT4QKR7IXPaIWqofUw
04FpnJJrSVQUpxl2qw8a5KkttEsityHDHm5LecDnzxB0a8ZMdLIRP+76thNBV/fETPZwapv8QZtk
EGnWG+Gd5zn1/rwIZHtcwk5AVOHMH66X3dk1BxVN4KeelNksw4VpIpqBzv/WxF6xqwadBkh+3WjF
dW2i4l/YSWXPBBJJzL7N0luKQ1xmCW0Zxz15Ob7+tDnOC7ghXBO6w82G8vRYj4WBxvBPb7c3KbfH
I2ZJljsaln3c1BSLglWrToy7aoRPqMpNpDte89d64DKMqfky4vnLwS2V6ctwdnXCvJHn8aQTpqSh
N2jpk/oakpIdn+7ouPlT6SzGLeI4WHH6eDBidtVEMdDpdnVPnRN5Zkeg2LZ/t6GmpkuMm39FoWip
z35GCMlFTeycLn4ak0G78qoIXr6HCs0a0htNdJ80ogNmTn/OAsK+k/R5npjq7Tncv+FQhbIdnrjJ
zZySVVCasCC5be4x7n6gdeUHTBK6r5vFlz1/p/T4h5nW7ZQJQu9HOqH1MTLV57Cx6JcxjgKnazi+
FpJ0M8nL1r5y3yfGoubUXilDA8s554tEt94wsUiPLcA/U3h7vlTlO1irYWX058Y26sB2atpwzTGr
kw9WC1bCuiGQSUPUoRa0TZm4bAtFS5b7WOa472P6aoIeHqxcdxmfJ3JJqpL5PpGZLw75IZlSvg5A
qZkalLFZ/qTXzDbahvrFq/Sc/giaZXqqHR1YLJq5P9dYYqRgSFkw4gCQzXQk/YgZAQddP6VUuoc5
oQjrXb4fBGe/EK/Nfn6vgDr4mN+JhtDxBJBA4d1MW+FBTclx/EcKNcgTydgHhd41GvejLrkarGZ+
RvB26i1QjRk9BVjGpJT1x6WLT9s/JqPct9pzMlc0RBW40dj9MxftIQMaEtLEhvGnA4HOwFvDswcV
1oG0mTkYLTJALQ5Hb6xOJE4OvsJVVmqwv8T4qwNy8LO4uV+ainu2dZ9G8dcw5C5vO/B2Ugr3kUjB
YljGTV8y3XSbiLCxNzuiZarmS5Gr77IhpSGJ6UBPS/QMOGvvzdlbWcMDTOLsUMwEEIqWYPJ1/F3r
9a3oZ1iRXSQPVHkoHWldRg1zZ5xVOwmJkhHsQYzFh5y7sxubFsDe+lTggkLg1FDprCgcavdFmhth
pXJ+k1mRMqV9bVsW6Y5n1IQHbMNcZeL1YmKIaUC6Q7Dl2xi037Sf0VHrDz0jrSDXxFERYRtFpbcZ
eW4n15H0srNnZ5oo4qsf2elw1yYaSUQTcTMdv2Gg7sQw3/HA3YqReC2WuGqBdDmF9R3J+r41JESq
qLgdQHFbBpVXEa9IJ2L929wKYSmoUVo2xuU7nS1zB9r50ns4UpI29r2UAxmfs08EGKN7PLh7yCjs
n6/GCoRKDPJpHLCuZx4X2q201Mb7khjRmIt7GnNpZaJARrtmNWzl6SP25r2hNgz3fa+su3aBdFnk
M1qBCKFcqT5iUX3Qx0EvWW/Si3raCwcDxNIOL8pgoxgghdlGfHatn1IT8Lg6Tvt6zK072i+hm7bf
ZPW8ZXHGGnHUZVsn1sDknNsNxtQEHGaqexTvyMCxEk+MG+Oq46kZknHvlpRM5hSFMpuKHT846TpO
qR1c02ESboEtMbncpQ0ZO8bDAmIK9DrU+CFhPamfdVTczQZMAhNfjkmwb8nthn3L3eA6ia2DSYIC
mgJ7i2O5qFYW+KmJNUEjlsj9AHQxzhf2TKdk2qqsMOvnfKOMITljT6ZDO1GBlcfENS/p4F1pRGKm
WvxUojQEoXhClECHm+9bwlCJdTDfxlCS11Q9G6CEfJhOxIYhm1vQivLs0xcsqp9Y9KcCxF3NmZ44
7sWdmxtvce/YVYAIE+rkwMxyDdDjWt4DR+chG5lOk8d9b5oxMtiW6z95388212dzzB63iKBq7c6x
baAqn9uTWZYno7ZITyqu0B7eJgCS/c6AiJkQc+Nl1FNp2R22zdMQxeu/F7HVibatqvV6ra1dCvSh
nqh6CavAez5jQVJH8hpus2Z9KV3zQaXTZSoRFxE8JrWYT1wYXENjvgwxRqVXffDiH3vhMDAFiQRN
D5VwpL5Fnp2l1YarzM8ODqm9axvEsUoIl4STxe6xs2xwN8sHOvptnnZfuP01wr5gqhAhVbskkre4
y74196bIzVsknSpwC3Kb8/b/SDqv5cSVLQw/UVcptqRbRA4GjMGYG9XYnlHOWU9/Pu1zt1PNtkHq
XuuP+2LikAlHBVDaVwDMi8P8jWhGiqis4VqdSZewz1cF6rGF0zZrP0+Wsu4fzpj98trtLBGsMHk9
nHT8G3k8sWopSfczT9kkv/SSwOixSx4+nWdAiR7dMMjZB/E1Sn0WlSjn3HbO0YizJo71I7lk70Uy
PHSTr7o0jV1MiwmOCo/iIjqUSMnFMZaR2m0SKNI6jzb/N0bwpqyD4CLcKSwuvCcDkja48Ezpjtp8
WVFNglcJtNDRihuU8HeWEPNq8ZtgJz6bpUOaoXrHtRcsGWnfCf6IXYkOfy7R2/ZgBG6vc0hPk/VH
bxkLNe2lxqR5IO56WjY9ONBarxCpilPKI6vgp5qpz6j8awghV45ACRxBVS+r8s3Ii63ujhhZoon5
MXbOY4NfuplsNyBjFhEFtg2DjsOVYlmUJ4XWJVSRh1jWDns5v4SGDLX5zKfxrzKUm1lzzTsK2str
QUMl2IJnXlscNMQQ+5um126SiS7sxwM2tB0F68vS0T8yZ1gqxAwrdEBoCtMtXM1U/ENDcpdGZ7qa
YZMLNQxQuI0gWlRcy6z5RVkbc+7LpVHkf0wNIcfIjaYGL3rZjFXp2nX6GtWyRAJ1asbinGEf2o2K
xaNV2CdFrgvB3FXX4yEyVVwSubeU5Fwts8l5VBkf6xCCLljhNrST2g2fg08vt58Euxh/qaNqF2r6
flPL343IcB3d8dD5RuexB9ehpb7HYLMk4oA1WyrMKcG3EZm7YsB/SHoHCjI7O7Q9mJM3imVjE07k
lC8Y4n1NXETcKc8mgoA0xvgB2oFwNuZY0Do8Yg1lDKtevmla95ZFAGtez0A/x+AqBCiU5MCjxtqO
Xb2wrPJelV21myNXYSF2bZ+9DBUxdx/DDZiW9iC01SdbBQa3JfGRsVbeO8gqx1d4SkfUiqrSHitG
hESCDAAFEUSMoVER0brPojOxbHfbAX7MywYU758V8Sqr2QS0Y566wrikcgYjfH6qLLEhKpIPNEmX
TAaMgB4q15CQGSIe/aOBK/aN4F+C/yqiYK1D4fjfXSw/Gl19TDFpeRk/cdOqG1nxVzbyKoZU/S3C
k+WQI9iMtulSlbVqQwAenIP5mpaGRV6C9yYqSQiDRRQtzqk4PiiltdLbtyBEtEv1XFeCcVQjcKed
WXRRsl8RJdis2BTffYvPB0zzpTQERU9m+2Tb2QYyDNywZRGZSixzyMHZsAeZ7RrIiVh9pTA5K9Np
bqrZrEaq5qaOXbizNKyB8oE6Y6c1VbkKpv6Vj3l+iBs3L+qnzz7MpbTyO43Uxuxq4QhFQmdAhY93
gi+/2ty46S2ZLkH4YB7IIQ3bR8rDsgiCW5GE50Ym+zykvxIxNg1KK8XQj5lRP80uiqG14GfL30Rq
z3mCIekGzRyheGvD7D5nL4c3f8akbSLi9Y0vNTMJ5w5eBd0SMRnYhTmJlT+kuzZqjkXXf4Zjypdt
q/zJhbmNTf+PbZ4gljhUsPiQ6fydF+HTJtJ8XYIEhQUwFfvfhozbM2gfa7hTwvyqN98mlVCwfprE
n/bqN+pq3HvEximvNBjPGBdR93ckfHWNskEUwwsbLB0UPq5eJDc9789qR3xnAsJpmT2oqE+gXG/t
9KE/9FX6Sgm318Spgh+0IkjX5FW1PrJV9d2Mu35TkbzoTcmWK0Cuwrb5VfLpIVt5sWVzSZPqZXfN
xSLgyJJESyDSQtCrjVsvxpfvMOYhw/DLe5b42FlUceLrZX5ToqUCTriBKMY2DdyQ2LQXNCpeekQ4
UBDlN9jjXjeVB/BrurBRu+CRbLF84MVyX05P+rwRj1+5JeTay6MzTlAAHsf4BMvIMBkBNyvIzQsr
pfAFfCADKCmTW8zcEnpIepMYDIb/lYhAZIiR5r7IugszK9el+vR6ylSkRXep19EIUxL2byJOw3S2
UM2TPuV3c0IAJ6vwLho2i7Ii4jAE20x5PEwxrYWWOKixsR7lQGW2iC/QAr818A5KK0wKgXMbNOzf
2JZZUpL2TbkOY1HgOaww1ZI/X8b+PbS9d1kL7aAATC4EVYF8Sm9Edx2KskFARYDkyCxGqoOz77ip
i/jRmtbLwLJC5xya8ThLj11AFWiWlyAd/LcAesnCS5gTiPTfVZP6MYTZNQkIAQ0xzvplS6xShsMz
L+kUgqKbb5zIqJeBzB66PmlbQ2EcDe058sQpFsbDaXBge73+kSKJxJlbvUo22Ghsyp3TdJuk1z4t
pTlL3Xyj+twCh8YxGHU6PTAx1c4586mhxfDq9JERdqq2zSsuSM0xJS8lNUjcvzb9KlYz/LHhWP2Y
mD2jKYkwSv9x9W68XqVhS/NOejFcQGHf4o6zCJvhq5rQT+u12DnD6HYTuJpCcwwVjUstJP1qHJ5w
x/jmpvHRqxtVITRSL2sk6GV3meyJ8YBdEVQAudZCa5eejWlK2Y9Fuc108cUbzbGMMr6otGMIlBpl
HYU8I3b0fNhLEa7ryrxNo3pPYzoe42m2rNjoH2ocnVRWA/yE4TqVzh2FzUnJqvc+RtxquPMS3dni
s2sgKs35PkLeDkKpUeMifahmQz/0cbbGBnBmTuXu+nRafdiGIt1lQFC8CMvEiM91oD8421nE2pgw
pO5gteGuFgF4bU11eAiRG/tw69aj1AQsxzgehwk9DU/vKNqV08K1oD8rF4XenxsSejPqx3daOSzt
BKN8Rq2fRemsXmDRq4r+d8y63wCbjAkbTY6UFPtcTlDzKJvtTrMWGUedG0Ttvsd/nyNZrgipIWER
qVUSjDxTo/bFW/p3isoGZ2Gyt8gjdMUU/nVS/Pu+Xom5pBLiLvupar7FCbtt0YruIBrYQ6HpmF77
8i7L/tHOAeJk7MCxttAsNRYDBvTqrjooyUIVZiX0ygr515+k9C86IQFLSYORHaftNlWCpalgek2I
Dy7+1LI8Crs6o+o6xzkNHTF1fSzSWJ59BXYHxPHhWcVBqsmdKPAzWsfOzftwUyED8Ud1Fajx3TKm
UxUyNaSdCGk8R3uSYjvklh6npFkpKJzghM45ZxdKdfbhqL8XcXsQYryQ+8kO0nw3RbYVhaWtkkT/
pGriCK62KK3pPoHpsdBB5FhI8GRp98TV22+e7J4E+G1NxXwbi+jXMTXftRBEu3QybrteJNtySndF
c7XsfIvGYKNYBSJTA8Zh8D7zrMJOJjbw77ShJzlfafOZzIbHBl4GrcN0RoIfLAiC2MU2oL8Iwn9E
B71qQwHfwu3lGEO/KBXBbK0jSPBKYkoTeWs1f1k7wckP2YOUqV+nlvVGMv5ZTbq19PAD2xrvbVLs
C8wAoyowBFHdoMY4XWYXsWC2pN4LPS+8tKfopymz0oWSIzPr2X07uwPlCresQEfZ8GaVHfYuv1vy
yDmuzlm2liyGtp/s9BZD94CxGqOP6VmXNna+Ika5BdUPJD4F1zGZtrlAUjMotDp6dAEYdbHMRnlR
4vxLm6j0hY8FqpF5vbVyCtCxRMxohvqdENG8zK0ZJ2RdXdtK8G4kCg3BtBKsO8DpBMfHFnXSmuKx
ffLLi/aeKjwhFdpZl2LUO/iLstOiXxttE9CnyXecjgm/BsUfU+fvgsI/4OVgrI2TJ2ITZ2HZVcf2
EKlbVVHXBI75C4isftFSPszb8m+gVIK4+hL2PPoKAmHRKLGLuqHb9mGSLTFOG7qCCLhcVQH3WEQI
vIu7AgzbAjswp6RYe+ZwECFPWKib6Ly66ZCMOVZOMrs22VnBMlH1KdgKJThukqvhykPN4aqj9jRI
3F7a7LeDNt9uTbCeItUBK9c5bySHK7O9GqHtL/J70dOYMe6tvCB/EjdPotTjVkgyK/uIe7uwSPAO
BeCRsDGcS8Trhh9iDMs4wX6CRlMvKAk/EHkFy3i26tIAbWFA2zp9f6p4YjKhfwlduUSyIQeISI/Q
h8NLKoeMOlnDmSbf0sj7VVJa1hKruJnP9RMtqE3sbFAVfyUadpu+XHaUIXGiB6AqnnXSehWDIhui
1gVYPOdo9T5YdnbfLTKEiWsP9mY9uEMb4rvSwt/AJ9qdxIVF6cvBLXR7rSsgVNqAnF6x49dgI3vA
i7j087Q8JlG2S4rqI0CU0jkfTkoSV29kNZ+jK3GXuipidsVMYJzmmZohH21N+YLvOiYqmJ5tci9X
E+RAib/T7dTh3dMhINJG/x58GewH54MgvnDtqR7xDGOB5qs/jCjbwMxY2ZSKZsWJ6WvGrDtScwhY
qlaUfd2VIKTOruTvMN6T25BFwWWsikvZKspNcfqWgIxKcYsWYNnQJ6Q70PcnXM6rQtfz8ywzXYhU
EV/NhKlcj5LsVFmh/W6XwQdDAqdtagTnakJPYxhagWKyoxdEOce6trSDEIdFGHfHVMs31ejA3MwV
CFHwnfXEnpeOSvw/EcT7/mGaTvtV9aLYxalfuUELhqrn6UvP2pPljOUHVg+inXvkqE4vEwo8gm+K
PYhCJoB8NyZ99Ra03ECUONpf7EW+W7WGduqg4zZILnApSfOpiKB/9TRruDhfsjkuloJXrSNL284+
Eqo8X6hJuqXdqGI/mXlx9xxl10zlOmq1/NFgT8B2wY84JgFZDXyKKVIiG4nOy7LsaAOHgoV//iRj
5WWQSPpUiVvZpQrtJSTH7ktZeF9UgByIrus/UBuLQ6qA8VhDXzx8s1yZYUPAHRmOb6OsoXiHUl/q
+vBGR7K6Qh+BuFJ8VYqMlpQRXscCjM9J2Z/HYWePV/IUHNzgGZW5kQJAL6C7WqRtmqZeDerm0v4s
E/h4M26xtbaoR4zw2dYy2g6TT8s3cjfT6RfTIE/ZrOpurOC9HodyD8AHoFgaYNEUQ4VQIxVCN5dE
r6dTsRE6qCKq6NX56Qj9PLyYpXYVkoKI1yPCXomZlkWPlgMj0O+jo3fcsuo1itOFyVC197LpDWhe
jGYFWOB8EcqzLvGIMtvABxrbCu8Qvyd8AO2++JcIiE1U1KRKcE1abkDbV4EV+vziaBHxMAX+HoHs
05F/ukjeGM4oEZ//Aa74BFOFOXvNuh1RYBZ7HDoaNBWIYLJqpQ8/Q6jafAxd6ObTdJlqRtARxgWl
AC55bwtU+azNrtzbtnehTQ41naKebaOnkAnp6ajqxMUk5SUrEZolgkQD3oHFTJI2IUlPymfkcVYX
XGkByL+GQ4SUQKYIKE7AyETFMhfLqyNlunZ0ov2rPe+kw6q6GSKxCgXfilahrzN1Hrww/mcCCdXI
gtyy7H9D/PE5zQQLRJbp0tcBbmVhrshep2+hiFeYUSTXMKEtg9YDMDgpnYWNuahqH2F4G0dUIDrl
Uo7gk9XIgAKKtaAJoFug8JYY4CFTiARfxfSkIxUCpAyZQNUsomHkW2ZDR01fOyw8cBu4UfYcoziV
YniD94Mt1/+20sPemj1UwdaY0MC2lq2+pebiSfsFpuhBWWmFgkDPVlDkDwZ66SuCMYOqJZPaRJZN
ZJWY45C6JNQ9GESoIQjGPm41a4VOrqz3eEPMct344S+YKxHqHYIpM692MaXCa5mgjBzq6AFY8vTK
8YLXAqL7v9LZD90ErNOHm2hmrUS2TW3jMaBiXPpDtpLqwxL532nqhKs37ZrfLaegyqWWi3T2Ab9p
fEBoGMHK5cSdO2slb74rPEfbQrWu6MT1nXrMavWjiznUUQM9kN8lfnnNyHu4xF2548JCLwHCX/r/
Wk/7sUM+Sa2rMdn2lwSbrs8cvSIJgYWZlK4YIE1DPRSQJgHkMRsvFP+dn6pE1jmY04feIAKz+kyy
Nnm7tK63mcP6SIk6E3eID4MNNI+xK3Gdb3n7/2YA3TrwLGzQW+aUHwncL1xVUS9z3UA4HzXviBf5
BprKQ51Z30TtkJ+DCqD5LxWJ4Nia0MgFjZ1vXlCay6kVw4KpMa2je9zZOHXISNtVxU6jHvINbM2I
vdTlsLmKnAnODuqvRKhbo6p/ac+5mci9Z9EuoEMRfZO8c+ymraf/9pYyt1YpDmI68+r5cyR/mXO1
J18dFm2X2g66bDkqCjLTZqWlFKTp6HFnYYL/1yfAcU2lrCmOQ/ODgtsYGZ/ikLWoq5yfFvOHPyTq
MrStX90x3bz2moUCeW20KO2iq839sNB5p+3EoonPi1nBEgEdFvmbSPNe071TzT+1Xh4KRBCLIEFV
JIpVOASoBrNd0Pke4X69P/O3DnlqqGbL0nSR1GRuphUPQxqPtNUw7/t/gbseUhluIKk44Cb1SJvm
kfN+4mgv20WtY0QH50wA0xd1pUBG/hs1AqlCD2sLtFZBoh00WfbbgK+YZkTjSzms6jBTaXO7Ee/A
3KgDoUTacJZY40z9hJ40Qns2s7W5DQmBhMQUSG+RErlx9RWmdrWxI+/Dc5z90HvP0davvaZ+mFO/
D+th4FXlAYzqT7UycftG5S+cLOtjnRWLYtWPNM3AR4TbSmNfEj48XPHT5Txe3bgi9ZfySVyYdjPf
VVRj4jT7i8yPE8GYbtGIsjfWlINOYgx6IEpWUKx95SkGuyp9BoMPyWJOP0bXSvTvhBRKahpebcQZ
2ubmCZ39jx28pRJ+ku+nX/A8UElMCfiyGDmclHKbCgeLpAPMQLHvQVCibfoQrxYdeH0f0xDVrGCx
MB6VaO+mFkcuFBbQs7dU+tNQzo5am2yqIcaAoM/qSZpnqGrvkW5UU/aq51og5Z8whi9fkOuc7/lX
+8ApNxpVZASiKJob9cM1DNFOj/7LkeyO0YqQPv4fZEgRjxHfDLWwtuoYPLnDTgw72yjKyIrt/qtF
xbGu/+l9go2UCHeXXaAcccjadiOStAodkWDkIbsEdl5UwVjtyGM7wi0ecXCviPZY4ksMiOVAJFCG
yRMxhLrkB7a4OHc2qirBz6V4+nsOTOkiVNoC1v4FnLdNfeSdiynP02+CYEbg7ggva9qcjFjAHuHi
rycE9GPu0Lv0GVPxkoqsXxuBddVpJHHJ0AB+qJLtAI+36c3mlv1nVIrxINTmXE6LfTamVjQZIB9N
x7mTlvJZFxUVNF3LzYk03O9Yzsloxqbdy1Uf5fc4GN4pM/uAXXH1Pt2wZVOHXj2zkeGq0bhMba9C
P67/JVENL1xONoRKStokAkIDRI8gATd6tQtt4h+6dGMrcMJ10C8VT+LiICGA3Btlh0x7xzCCkuUS
T6wodAWdS97HmBQlGMO3Vg6dO/wZLYXo+Rq3Aol+b9VYH8zOms4Yxh7elP1RrOo71jjgPbUQO65+
sezXVeWcvXQ8NtyJ2LmGNz7drWzaW6gGB7THWO/YmXVDe9Rk4yvJj1OtTTxlRN0izVX5VCJLAGgX
5zzI5DJJM2/ZUzS+GCqLdbbmg6lrYPt6N3jJy0Ks7PX11o8hmmS9C8chQfQS3KdQXhlpZg8pmUJP
Jyo8kjaHeqUSuDR4qr5s1XAfdYSpTvWuAn4xbHyrU8GCi9KjQZSxSYk3C82efaHel6rtL6WPBrOE
2mztR2MW3+xilyLAdDdbXlZK2C8L0NgoT7oXUUoAyi1DipzWVpJFG1Mdt1kfrqoO5XZq45bFQpot
GGcetKUw11X4y9GZRFB63LSxqxrZr5rbN1pDyBHAnDEyQ7moqhpGBhcX8MFH11k0xgOp392a8Rj6
GH9UZLJaEv7WjACN3Vx0KsQQZG9ymTIkI/CEWj7iH7rlWBBbO9iZun+VOhIrReOqD/PxRBLf25Sg
aIojbeON1kaqjKDOSGwg1tGVZR/EFNGnqD1tej2zzrgg7bMWedLvOg1TMTrTJba191Hrv0ujueUA
FH0NnuEkvPlUfvz4g/dBahnzCk9HjdBpZJajPHVF+yGz+mRCZGn1PvTkDwk+5zhBp26PCDjIfCiM
jrueLtypRGeSX2mqoP5BY9aax5ROB571fGYRy4zO5P4eiRTDKqLavPDmXXGqS9rQLzw6dz8TOZ7t
4hBX1Tfj8SIummcVpUyV2NIG9PRBt860ibtJJ28a1uzS9aMNZIf/LUhD/P2e2E49XmaNcFaDj9RT
T0ilyLKf5NGPxLUPMwQdXuIGvvWm+/R0jGkechKteyQfugavYEnxnJKrNSaPMkRjVOYDWKPMcCYx
CvbGxVT2mvLPwdYHh8oLhnvPYiJWeouZPHkvRb2ua7RQMvZdUl/fob8JPAnYJ7MuSLCj0c937iyS
jtAUkArgN8VCm0gCGpnEvNo+ke6WuymKj1wllq3Lfx01eTmq+lddtEhuuDyic4IKusc6trCBsF1d
WD26/HyrIsXORPztgyaiaSCWFgcESp1exM2ucZCIoFYgaYAswo3sjH+W79REy1bP0gk+B7U5Uut2
qw0e3SrXqZf6JydwyypZNrBZuErFkmDE0c0xGdRR+Evw+puFTGtyyvegQm+QR9lWJkz/MM2Uy1nH
AtAZmgY8RaAM4I8MOitFwFG9Ut03V9IjKTSgFkLGaOKoaEGD7tR7xI6/YQf7LnzUUUIXbzYebM0S
X4bWnDTSe3JMqJ46vhAcfqTMaXgBjHWOo93tnbM+KuG6D8Q1jJIXftJ7avGckzVDHoH20AKr58/U
/+oR5smpLJkd7B88RhPdhEwZdRBiUa98ZKEiOUY0gq5zB5I9fwZ6+J41NuWdJXDf4G8G0bpqjoua
GNlDXvMDN/H0KVBZb9qRsVpJviTzjT8n6ZR3W2Q0wQcmm9mgXSdNtTa93T5teQ9E86loxJp1qCqW
tDhvNb6MjZlwIA1/tMC80/X13+9caeKPJ4Ozle9tn7NQoAh0W7W4D9F46hKJojPSV1qgXKqQFQsq
Ey9gjj2iZ9MxVpoGe0hhwrdRTUjoSAaCp7vhjznSTP2UU3NsLYKxSnwLMTotjxhcPGPdpjL5AaDN
aErpfjCrzK9tmHKbpgYRX7Fe/3T2QiXYp+BNdx1OIb8cD2VkPiNRbYySqyKZonFVQ/71P6bHLRiD
04NUiH1HJsvSMfUrXXMLcywhg/Kz6s8cPiEkcNetssLeCChtjdWSzrJz3/Ha9WjnJbGkC2lLY+Un
GkN4ioBHuVXSrFY9Ia0Lo1S7pSP/tcwFDJnb1oJgwMLk2nbJhx2CCI6d3FdacUgGcIAOICyampPw
4p9AHUrcZvUH7lmyBdmIV2szV49RxZUUhNnOH/pxEZtL32qf9DeFwHWg+2FKcx8sqTeitrXhOtiD
oXbaelkZ6JJyPflnjs4LCTB2b2hlNhEG24DWma5zI5VD2WquTosOrEtzhzK+bk0Zy1fuiw/MK5xZ
4Be9Ki5oMPalNutesIO73iQf80hVVzgSkZuLlRwNjD8xzIvQ3nN17Gf3FAeNvshERFabz8ej6elv
ZJj7JOh+8CLd/kufqLWYzMuZHeltvkYr51CiKPcNxw9CsRNdW6j60ubmDMAKKXgjRDCqpR5M2qyR
1nvEWNRk56618kRpFpWQHH9lhvu/Huv1/HtIpdrNXHjTaDuHul68+MZPFaT3sWOdpMD6gL77ZAT5
3jTNvx5PRolVbCFlfyBACHWVaI6Q6jM3l8/yGPivNDl7vfmJsWmTFNbkqtRGRdWEBLm8htKjgtf8
saNpZwiDQvbw6ZQhIn8BwUz7bwS/FPNkjJ5fY3siAMRu9D0W8UDOK17U7e0KCZghqOLRmQpdm7pn
OlKNkzOD7Z7/irF+Hns8IFYtT1XhQVgw/Yah5nHNwxfRqr3s1O/WGv9Q7qDRPlLOUTLdqqr+nyAM
TmuJT88ytIWiPtpidk6Se78sKLucmAu1bhdNbX8c+3Q9UaC8aBXo3rwyriwB99HqUleDuUe8FN7b
Bix7JEUW+iVcjT7PQYsHfhEn2j/H2XDLgnHUJDHbpoGq+W2gAcsNNFIQoM4vBNJc9CrbOJTQL4TQ
Ll5aXCyjefoFikyFhVxVTjFiowT5hRjCMz8OwP1wUAr52YhoN8MB5ElmRE8gepXIjkOleo5Zij3O
DtZ+U9fMbKzrEpFTVyIT6+g/txGTcKC4AIsd8ehz2avuXQHC+BLMH9I4D31KeptN3qUyrVQhk9VU
Zk8L5fRQNapLYlAeJBHBJsrPYLA9ZYR2z1T4S/FwJpHMS4iG05FyKd5If6UaEJvKbBdQVfHuRdlP
tPS3dUUZVh3PXEvIY+9gD6h6+0WIF/NgPN6wrByxtYwDxRkZN9IiLLOvJEuQAGTDow9I9lEMHtCc
KUfG4W8PC7NMLDqyzPSbEkGMfAp6i0Fz8zgCuie6P7IXVEtSDB+iAOlI6J5s9eqjWSRsgF2ipu/b
UMiot8JoyYH0sKki3hhUcYSN4yYSVjDPwXDNCpUZfMiohtGKgtyLVjQ3Kew/MTS70zP96hO5Z7N6
34zyBg6EPsxiLL5GT3xZSBrHihd0rCltT4GQF6PJB1a36lea1XfbyK6yb25Ey846GagD/PXP3l7l
A2eXnstLiv5mOYXqj6MBDEs9fpohGIYP2YazFK6L2m9hPUKBqisgrNTQGXxCtmQjwT9hT9FWL60I
BMfnCNVW7Z3wqW+ybWe+LDrbpbX0avrG7NIk+Nj/CpT5rDbNjFCMhwTBh28tV2nNraLbpO/r7cUZ
SBAJCQZdZI0+LlNcCyngDZ3No5HdJI0+q7pPNObct0nLyi1HKRoMIcjUIMPTm7UUk4F/7mol5VeC
grIQeoF1sB3XWZ0um2YBugW/VVIPUBW/ABcEdk5k1EwgWCVa0EWV4KaoHe+g1cB6MN4YFmd+ihFF
wU7MHg2mqWtIwayNLeM7OM93KNl5jeyc+/XDiYLXGKMVUwouBSEVkhyDA642ylRyyN2a/M0o3Y4N
9CjcPAmGJw8aAA1TtBEhegQMcfGup7KTa7IlObavmHzFvspneSLbU+NUv77hXLVcX3SB+tN62S+U
RUky5z5Ovb++RC0WjEhMmouhB0emmr9pDL1geUWKpTzDq9V0l2J0rkZ/S/g3y6j197FjHAvsqIqB
drqBwAr98ZdZbi1NhFkSEzT67GzcWAN2Vc8WuzH/ow11/N0Zp9ZHBO34EJCG3fJrIZELpM8DjWkZ
wK5yPVVeygZobCCodjCgAIq9XVufFG9lb6SRbqTTv4+9X4I51lhr5lTM0Fg3aZ0jIuX+s7o5Hyy6
BSrx/T63rBT0CM82Dq9D+RHR7pt0zYmtOVp4UqegmVM91km78QgyxuID5dd2EakQ9dG0Or6+7mGh
Zi+ymBypvnhGAUMZBb++T7KlNzY4m51jPeumes34cbyAu4iTlQKYP1HGTRtXnzRlOKsicv4EdnDv
QC6qNvjWEqgGW64pvRzcSpxTJWPQ04vPCLiqwjaxIGOd5y7Z1TEPUoc4zOj+OcL4o1I+YcZp7E6k
2GF6Vtm9ioZ8dQlEGQfYTGyD/VrqI7VF83zMEDRR4qAQiGECjXo1f95o6KQvGtnfGk0i8wk0TDNe
hI8ozyyVcysse2GwDGUpSl44Nz42p6YtCigBE3RVk/znWGSGBAC+Ws21HsbVOp8N+VH7HZTlpenw
K+CDF6mzZFS7E33zheTjkcI97lJDIWOTadqeig2aPs6iqf0NKKYjx+MlWLHc0M83Utf/8C4dTX+8
dkQhzkzyjV4+7kFVvdFa8NOb+cYrumHDE3mtUmPVWuVtxNZLBKRTL3B/u6Zd/OAc2PZdOe70wFfc
ljhcqS0KskyXRBgafTFbNfg6HZIdZ4OlRPEY0oyYaAHXl23KZd06H2hsVlYNg6IwKXk5t6WdR5u2
0Qmlriuq1ssUHsa/5Pd2/ibaWdxjda9mbH8sp/srsK9HpKVTtdZV+UavkP1GNWkmzL42LwpvU1AS
m0nkAJbJICE1DNxZ8jqpKfRSucPRv3YaTBFUFZgYfsxDGiMT1ERyE2QYMrimb4Lk1EgTzkfpwzYT
kt2WUBsOYdu2aiNRNw5E/rFm6t1bEjX+2k454W3yFjR+ji7Q1+iAl9xHeUGcXp1Bovr4Pf3Mv4N9
7coaIaEZ3U1Dp6aWtBTDGfa1Im62nvt4+buMYMxzrnn3IAQEZ+QLt3ms/4yWesqIahoC7zh0+alo
qnUjY5K2eMmi0yCKCM2qwRqenHBTbGJTOYfMJR9jVd4gCjuV6C+tojU4RIwcGaD8IL4ZhxApwZTT
qyuZEwsZ2zi0LxwMqZv1/bkIWvYhfEYp+anETAP5xDC3CqCeSZBGUg+4lrGPab0iqROycPAM4qOB
EEQUQqELekGQWSck0w04zDf1mxd3t9gguzXxzXxVx5CStXMgUw4nbiqouckwpTeMjXCkeGvJLx7o
GyAStRO3CSmYG4aJTRaAtjbi6keFd+e5AxTQSEAnMMI7oqLeONrwCBW+wSKBnNWwppi4C0TSFoj0
sfbmqKrmBzaadPe/Zwyr6J9EjqS8vRFv/scW9ZkNNVwZRv3dleHHOAllXZR6dMhB+HF7K7fUH75w
aKGKd8Z0NZDcsrfiq2bZcKL+qFEbwJQjqypZ277RrMJgeBhqpb2ZVIfOazqY3cgN48cBswKCof+x
dB7LjSPtEn0iRBQ8sBW9J0X5DUJmGt4WUDBPfw/4341C6u7RSCSA+kzmySKI5OzI5hzsCpSHKDOr
KvY2XKcmu70dnv+WJUJLhgCkl57armKBJ1L/1Sdtme2nylfS8nnKrnTs50oVxVIac6805F/6GDNj
9s9NFD8L5mH4bjWdU7NcU2tjkIupTyB2LBjQOm4Jlc9HVBEoYzOCUmqYCeNwX2TBjP9uPluMwQOY
WIPTqFb63mTi8gQ64JrUbA11y9/l3fhRmDyU67zYeEwFQn4YparfqgJVClgEZXvL92I2467nQz1i
pEYEKndJ8GkPjN6KuVzX7Mnbljp9J6ugUQWfGeU4xMCfwuYFCRObJNw2PeuaG21Uguclyjdmme4t
m2qCDOTXqe0Uq0Txa6BZLSoTExVJb08gfAyloh0FLB2uoU6JRGZjznaqosyYQaBGnx+olFAg1aPg
LKpgMwS8rs53oKg5o4q6ZkwAcKVN/zPzNaxJaAvZ1/cucf6pfHruKAy7tthkzgvWmWM6Fu3GYpur
B+m0iiS1uTmvmFtovPs0CV4dObJ46YIXpyyo+yzxjKE+W3R+QcYLgnmr2EkB0c7wYJtILxnPAhFv
gD3naUqsjAVgHe9JDHvvzVigTFV/hH7b/KrRXM51zynaViwIhF+a2a4K9lU3eGSAtCf8MWcn4YZW
o3XKZcgUwiGuQozOB2DnRT3S4kzyTSvi/GiJX7ewV1VgwSvu9HsXphcbiNasdjKXQ6e2LU1kBXRp
6ZX6p2JIxETmi9wUArT7ttsPGWioqXyJS0ZlVvoH7NPNA7HyWHOIyr/pzFEC0SzCIjIBRlm/AxLw
bpb9KCwC2O4+B+YRcx0wMYADwyWuFtvBtQGcFejZsBoggZrpRg1I5Rnzr6AtX7R6AIKAUsbEzTo4
4IHtnD2EsWhNOBBzsP1qdMIjEIVjm3r/El6g0GUt4TB84WTvF3N3CWLmSH14tawM+I9ur9OsJ1F+
fEVeEzFun3zijFjpCABsT3bpv0sDVPLcsrj5tKqF+187lDzsO22OX/qvaaAzlLp7coFpR2m/7a2F
FrKqrRwN3QlyejsNOeVYSDRxfSwm6nB9BBPE0dcUwUfpGz/Cm59WFcVDJN+mKvoaGu2QDECfrBTh
cBSxd7bSta3lGCVZoUfOLHuLl2q48YCCGuBhSQSUwNiPDj/wZvp+D8NfUJ6XIdVTFs/Kolmph4Hd
MN1fZiX0YkZKjAMLhFZeK59CQvV1vrdDNkHtYai4KYfBPyEUR/PhJ1+dct71uNgPArH7kPyzU2Mp
a+6fVnDIyKbaaDXXSSv8E2BRTj/jJGxSMjqvuHS2D5JnBvHcMpKAlnZpurtA4oouq2CrJdrHaJs8
BDXs7DrbpqJ5c3XL3buxgO8IA4qlLct0tyKwgqUqLC11yUixp7j+QGZkMXOyaBGk+Rxhikr87j7Z
JBq31T1laVlUJOSO2Zbq+F6hegzG/NZ0Htb+ihGouzDd/gy2/cLRCyHPbz6CWfTljygyeJRSYFP5
hulbIsIvOwMPI9j+YmldjZY+sjDsJ7Ikfwa7P01xVfyKgSQ096Cc9ma5GmcscVkzrCM5epjRVlk1
kCmUT1/GYKCQ070cfNuIKx2dBxl/xnAe82w52GC7uN3PNUfhwTCRaqUDi2qrCRG/pJ57bZNuwvrB
QdrI3F8bTgFM6S+vXCrTvJdXxCkMdccg3zntKoqy+Or31ni1B9TpWeK1K6djS21gODdiypo68pJr
zZYbCiFWel933GOfZLs5+/UKLXq66pSlewBoH4j6v2zUaG20f/yfWAKSCgOWg/vL3WIMJqbgNYtm
IkPS3DFIWE9jk63aLHsJ44Rdqj/uJz/xV7zeT1iCCTRU/S4U1qm3dS5NUO6qhECjQCJNcAtZheoI
6/P/4iSx3+xmTmwdD56WfFRJ6V+91Mix0Q3NkWZPnoq0w/Le/IqsD79ablnzX5KwIfPQvxwyFVK8
h7diHIc7Fm1nDRCzAPuF/ziV9IbUDyNIoSr5baMTyGrj2SEkCnO45z6lKeLyPA28VQoF3OgdfdeT
UbWJbbt6SbHAMC7y1B/CwhU75ACe1r7uPXNZpTumA/0yyOnDGHNrqJZEdYokO3ljMvKvoDVW1XzZ
E0pAHLXn9wt7/kETHAQL1nvoSztvL0q32KDqPnWGAe9jyLsrrXUG9QCxnR4PV+RbdB5IkiwrHshG
iGamPvCaXDNwbMZDvp1v0GUyln+YKBCsxbazMxwXGnjIOguYDqdlVv/4KeulGiNq3qXO+dh1JWIg
vf8ThNivUAzjAvMtoHphc7OyXPwha7kaMhrffbpJXpcI/1XakgFXdvHBEoSPNGBEWtKjrlpTcoTX
B72Omz/f6b5NELSvQzbn6rn+Sy66eI0USV2SKlxPIoJ326E9TVvHv9mMIXECW7WfENlTlme/SEg2
I0zoOa2MZEu5MW0nrKWn0q7PeoWDruTf98qbfoJmFzoQiZAJTstGBc2ayzNDKNZ72OeFWE2h/e0O
DPc0XZ1o1eeREOwVbeuKTr/5EtmTzQOtkCzrJTiYwJmQhFXU0A1G6qc6SfSbqUjpLLhfN48vgQoy
U/d1cjrM2ZPjQBBFkAlFtsjrHaKCGU4YCtZ0ULmILTo9vopKm+WvD/o6Cd4ZQ5crw0nGJcNFaeU3
T5/YuxGSR/Q0Yw4ab0ZgXj9ib/f88UbAMH20aUOH8ol0yZvqwvNgwe5suuYIRi4FtOge27kRt8nZ
b2HH4FV787o5R73XgkvLO1LgoUulPS1zvwcrSzwTZnjNRMcKXgipS9MY6gYstL/hU5BnfsE1tkrm
RYM+stFMcOY2khAPYOInfwj3xgWtF+M2rBcTOs0bWBmJYl7bPb7SOaAhDsZHe3QBPEv7PAFD7gga
XNJUByv8Y/Gt8C377BIYUSHxPtr9sJhmTp1bq1trk0M8tbA2AKsR+h0ujUKJbeiXvIGBT3tVGUc7
HpMbqDOlTYwQCoboPlu+OM+fB2gXhAV00wKp8gvRZPIs/JC0NZxQyCWIeauzazNETFR01iVlzpy2
kgez59FlSan+xmw9vx9mNYpz2jMgQyHz2pEKRQOVpEeYqYSSaurY8Sb3GGsNywg+VYmbfaxPRqWa
0xjhuAIAtHB5elbWPGCetPFEIihQmIFyn5lZNiG1sXRHLCXRensb85/zN3kpT5apxI9iDFfsk6sA
IkrM7G9pgex+IiP715jucQpybNj4qHAOucPGScbYTQWQp9zkxwTnDs/GRVrslz7ATWYddYF4Uo/t
Z70CmhQ47kYPUZTFY+wdMbuiqzM4G13WLT7kYfRAzQCg2dsmYfycNt1XEBRfQZefG8hJTzkX/zJ3
WTZrUwrwDnsWCrApAcA9zKYEw94UBq5ogun0k+aiY4KsCJpFeOMykd2uV+D13RqcLkf3eVAJg1QX
3Ucu4mARYksrOvSuYxds0sAG6oTPECc/pnifLlwDf44+rdlaDLy96KChxnrqne6K1BHcK49YYd3x
/rDItbFUaGOIlkcjwh68JLgQ7Tts4h8bXdwTT1rApPwXWKb7VRKO36mZnZhRoQcsQ3Nr5DEuq3ZY
dvzMkuCOBWyMRe2BL+ibLFzL8mhBxlqOBt+5LoxVlPBgqwoaY8bCwFkIg2oc9vV+x0M+7XciZ5mS
MCIsoSQSmzItZJ3z96EtT48PNVF/bhTNEvJmBTwVnza98VigjbJlC5i2ma545Vm6eaxmIL+esFLs
daOf0dSmvugieCjeZB8Jz0BZTVHKsJMckKr/QY4aL6ywH5dq/K5J1j2RhIonz213Q2m+hQZkKIDR
LH/R52BosloVzxjyn9LOdByU/1xg4RJJjuNp4ckgkEGr8105O5l4ipCXgyzqacg5U2W0kiJnXygh
4I8TQC5Ko1sIvHE9tNgl4taxIfexk3CIKUQGSIGowdpYFUjMcZGkHmIf/x7nSJCrUPe3FrM9ugTF
j7cZo+4L1DkJNVNJ199X5muQvkY+baFp2tO2ixkqzTlWtct/Qge2Y4dKw99S24HkX+SJcHcJJW88
eDuWOrxFukcr0RunGF/ZfGQtHJJej6ZzV7To2yZKwfd3fyUZsQuWVu9B4n9VvK52xXStAl3nMl54
GoVFjDIdK8msawKg+I1aCqrEwcE+f6h63qOm12Cfs9RZdF0PNXi+DCp3je53tgqTMcT661JzxnP3
4F/woPK15IKKYqIvjpwNZixM9om2FGVDkYvNeCMyBDJEbOg0kizrstJC4RD+acJZOqqEYOwJVkLI
qhcgycHgZxQtmSQmzPXg4vRN8Y27EZzk5EHMG9FDlgZFCJM1FxRjdgWqz7LA4v2NqpzAlFkxBIKh
Y2CIMV7rl6kw5aYSwYfrcvKkESGNhXoNaCFCf0KbA0xn0Vb2fxBCipULkcIpVHGb0Y2gE9d+yQ62
nK5hxO0XvpoyLveuLDdW2/zEgulK3kHWHfAqjT69ng792Ym/fVldPZCNaK+ksY7MqD9rRrLJcXjk
o+rJP8KJaTfiqCNa4VjIL6XOA2cce+OpNQOEKpAUamfC9I5NxCtVuO5Mdi+9xrOgpOhd+lIMC2d2
dIQDLo1k0B0YSyYkJp5DSNcorDeNQh8W2JT0cPQXfsUx7KkejZox/WnZtKd3K5clvzZzOaTGQ46+
bmBJpKd7vKwVD5QIjQeOAnDdKxujTp5OR6MfCCvLmdR2LITLF4YgVxgTZOY5cFeky5DVTriS9YBl
ImKIOWdhZzQOF23l4PUh7nORjmR9G231gYlxritRLpj8hlP/OqnWWuexeBPEw0ACRwLqkmgH+Dra
Zqa7chyiAif/RZYJCCO9u+rg0LzI9Xfp5KNz7sVvLmwwVTnr+DZHY6xw+IEZwHqOTGmD34uujuTj
HsGx8LWrSAzOQTu6+Po38X/ZGtTum0n5lBiIEAoPtyRsJ+na04pxOfURu1w8yTUxUgHG9d67EHwZ
L3FqbrLIfuKRuZ7h/jxUf/WumydMJVV7Is9mE9/8xqpP2vxBdsaJAF5EsFl5hhYzLTV2TwsM993e
YNYT+7pNJh5BBF34Dk/J2LMlMxZhGaLy0oku5LTzVrlzVaAfFoNpQ2XLyEPwXfKjLNF8jVqNWjc4
kVCzyhrzBj8M30LMkPAl6aeUsOH2wqnO3GbSPprK+mwVyCGmu/UuzcCl9N4SFjTSgyLfwRVgm1Yk
1pxBu4U+q5vqpy1xuJU+Ur4EXYhKwpk5YexsspRss1kSfz0nRUvMUgh3CC+CLuKIP4zT8MynSM0K
yldbY2ke+MkrL5mkz4A991XK9CvX7KWIDDJEKoovIofx0IORMDHHdXS1YdsvmbP+I/Tmpzfau0xI
6qW/Z7/AAURuy84C0tAFnJ1OBnzB0mH/ZNoVBBCvFeKJKMSEoI1DuYRiylPKOSa60tmxhmwBzZS2
xfgzRP+HnWPUe1RkOpP2yGVVZhNuUVUbk8sO2/hQs0uN0q2psW1PBzTSduvgHXHqTT/lTCip3tKp
/I/1M3BoHWtGQxj7wg+06WnUms8Sfk8V99P7RPJFbOuk6E3zNsXrWTwuoZJZK7/F90YVhTsUtj7B
iizOAzo4dme+ujragGnQwAXRx2oB+Rtbepjsy0B7J7FZG9DzUQ7qPeGumIGxWXT/2WG07EELHUlp
xGQCeolGGJl1y8/NVlDisWPtRtRf81/bflfmzvlrRZ08+RKzh28TRS26GugrdVgUR68U4j+t6u9O
LgxqYx73VNFPU5xslS13BF833xrvLsq5g8ChNi8Mb0B3MbhnNPyQindta74ItF6YQBOKygoC0Qiu
zK5rKjg8nFwu40dehs8da8/pJhqmEtGwNLMEfdBNhzlSBMYbm+4EhCZuiPiV+uUr0ItDyeLsETtg
7+ZVT2QFW07hqyGGfWfxDJ3cJNg2UwbcN+e6KV/MPNhh3FolGN3xZbsvceYaT7GG7D4hjS/lUEp5
YDxNBsQTMrpWc7UD6OrNK/G76mTIOpoiJwBVfM4cj3ecFQjJCtiKD1M8QaOId2En3qpS9avJwREy
qxOkxsTMi/M/M+OdVRN+a3vK0XtP/4RIxHps27s2UFeibkNiwrC87NAGHMO8+E0ZCC8rME5Vm+77
nHuODLql2bj/1Xa+9dz8TZThqYvSW4u+BjfmuqmJPjblFQ0epBzKm+NErByxQxnSyn0vqUWnPnq1
3AT/n/bL8ANFcXbXNUqTvhXiycAIAnptm+cJ3twwlgenA9ak6xJlIf5VJ7yFw/RTsot1R06hzC3+
tcKznlgNmW6kPfu02tATtAPq+Depw4Fnqb3yRXmxWqdb5MBSp23GSYWKEzqiw1Zn9NQmnYBXu2pT
1AOJnN2waQfidwi8XlS4yQbw/3TtT6XCMasWOGE/QvRL5Hr/1J4Dem7AjGQ++W71Npq83mnJlj8K
krffkc74IimzPXwUMIkyg/QKpuQ66gDeIsFGXHyOGEZbO4+POusms96kLPWCJHwmQJJBQT0em2C+
iwdA7FlC2Yu1ZobOD1YM1NoMV2kCBJ4Tg8McDalWDu9OgmW9L7BYhLiiEPWzEuMRLTC/gLEDCrRi
lpTsYv6vSNr8o5fpH8rkDGih1zks4gn1rJ7EPINmmsUKbCJxUvP+myg4IIoco0ih/bf51QoWE5WA
wsc2awBiH1MHwIeJl1p2ITMeoJgr/0GF3/iXxtV/HAjeC6OJ9IWFmp7T0MP/swksLFZ5AiE0d/Xy
CKHnzx6jS43nTOvc97DJe6blIU63MkBQ1dKBD+1SG5o9iJsZgsh4QCXq1ueGuQqfKw2ZWN7T3Bte
Q8q8iUd0gEzKDs95UjI6eIa6FzmmXPRY8CDrMmdk3h6dMYLMmJvbKZn+Ie9iga2Ar3e6f9FGGhkY
7HF0GplJybL66QrQNwXxHr7qv+MaI3VoU8p4cRWxvDCYLBQ8C8IiPhsjy1nfB4Um0n3W1dgSZnU1
WtvQ5xP22fygebOwpU7rh05lEmTMNJNFgU36Uc5Svxbe0pb+SxDYKKKj59ZlNjfM3DVVU0IEXAZw
LcMzpM6PRkueTQOkU2p8gYfL2YQ7Bfcv1V8TvIkIsb7RtLckQK8ZhIrBUcUdHc4bm+mIwNjcWfkv
7T46c46GKJ82TlnCIkusN8gJLK+TEgxHW7oMSZKzVl1goEG1tSd3WRX05wllhFf3YmFnF9fr2iXx
9l/MgG5zRciDHqAosIjIBfA31Lrcaq2FuNAQTKYGhVhn2PbJwMJOrEoB05M8o1VQF3+ylaRVA71D
LGFx7XRE+jnBD63Wa1Cb2lM8adecTd84myJ0xrRDlQMX4oQNBUYjWhkYlqSk8E3iIl4S4ofAKBNv
zEvCU1vzvBkNy91gbs1XNo/yE/LXXcHq/5blY7gn8onFf9RQgYpu3IfIkvY9Cs9BCw0G3Wn0HBe9
uEKCfHwROflxYul9Z9CVmt0XfMZuA6CT64PHTcjU8BA2zRuRPc4pkPvSGKsV/CEcMmYZ3SPQfGxM
K3+FyuC9wOJxNmpXI7CY/WZYNN7NNlhl0v0slWn1J6W79iEzK65+vU+OOT80LieLig1cAKlVGOEC
7YtszmCvIwt9rn0AOB5a+hwHyJqLy3itvA8WF9g96bnfMziwYI+hmD++VLJCsGVoHuv8atekDK8V
YKCFMTIiHVPY+G2N4pJqZKFMoz8z89rg2EyeHXPosIvpyVp0mzAqmcfySR9rGJJE19z8GP+4xniw
8wLrEADxyMmEXTnQyo7EHYwwp5lEyTTuDl2IJrXQm/qgFSMuuTGkum+yMyWBjjSgRPGsMSdQUYec
l/m21lfjcmqC6tRMcH16wIcLx7Chomow8WXTyYWbLi1bo2GqLCTKkt1BnuaKDUxkMufvfgOCErCI
F/bdSYO9j4GFsXSjKgaGSYA8eIy+Sl+0xzFJL06gtJOWlrhUpbyFqMRZOw/VZwtTASXWALcURZND
QbyI6n4DJHXYihaNtxe7DULJ6qeUZXQhbTA51V4LPHrSxWsSBUtNYxcVjhNrcN1KdqD9SJD2ZX0a
LXmnRUesTxLgtxLkO6dFXLKiGWdaD2VwN0m5k6YQO19aPN8aM9wo2QcI1AJ36bGAWioRcA1xjl8k
sKMn0eIIT0AJrel0oMUn7S6ik2MeCbQOoiHeCcP98wiG/69xPzxUlRu981gppa3UicaddLX1osJg
9SpXGjFTh6QSHmk1Po0zwAMuxsa7anh0V4WDbbbwCEDzDMBXHRfON5j39UAp+18aGldieBgOCBQM
E13QiUwoVHvoYt5gIns8o0dGR41ahQzNL/QU8oCqgd6giscvHHFXjfHbS00+wqKdUix+pMguJohO
H5M+IrssWrmz1ER+WTVHsaNnOoKa0w8URo8vGqPWV1J6LnJ8fClPXdWd2tBrr4+7xaHNenxl5KjC
wyhoFgVN5U6roJ/3ra695aIVqLjLL2Ls/jVFf1BSs1+EPdovA6ZwbSpemNRp+xATydPgW3iurIgk
gl7uRGPcw95Kft3eukc9C44wdNVp/mNPH066bwuA1dq4Ux3SbQsQBJVt7K77ZKSNH7v+LYvltO8I
dTk7lbFtcju4PT4Y2mfcoSbt8856mXO7ETY61Q1VNomYOElHFGSffau8BTU/4gbDzg/ZZLC8mQs1
k3Sx+ednR3UVqFKZraO+T2sG86b6BFMW/pdmkgt/svK1COEDYocgf6JKAZhNA5hJFmgtJE9IZfH4
4eSIp9XYWBc2gtaOwR4u9ejPbNk/zX9PXIS/6cKIpJzEWbmq5JGe2Dai8PgjlV59f/yRrpX/jAZJ
dUOqy6phhfcSDK5cI9eDs1Ho4ctUp9apco9Rbd5TV3c+WgTSa6tW5qaJyO1l57IXQ+rctcoezoER
873mP2e3SviCVEscjKT0xWX66tmDQSjDjBGULhCYGn5VU+O+f/xtY4DGkSw3YAw0SLgCx/sQHf10
1hbesaH7ezXKafn4c0JE3hkKAWbjAN80VmFAPstuehvpP1GOjqNLcnVzkDQ9NfYwLUeGiDBwk+or
S4hfrXr9J3EKZzFMkXMyppoSAjgKUqM2wDLv5LuAtEJEs7zzrM6qlbJ6qPW1BXPAi8xNVg/RXZfi
K4MStWp0tMdmbNefOFcx2Q0Km2FRX8aaF78Xfn3/B+UxWSjW1Z95iEiogQxz1EugJLEMt48/x2xF
qT9lDNP68auX+l1vm+4eCPJTtZzpcYKUtXEhKSGSNo5Q/XSOwAJv1/iIu6BCTjE1B1phvcZoiUTV
qw98mPU228MbkhdfSXWwXXfPrTvazFkb5BbFlK7j0WyObkq6TIELJuDefFKo/zY+z+NzBwpkgX1Y
39b8DXFAGegTx3IPfg7Nvou6YQ0u19lojPBHc0Y+8NK86qxHYtWod0sl5pGwq4XXIg3MWHy81aFm
btiWyJXf6PqJgyXlLK3kxgqT4RQO2qUP/OYF0d5LqHnEjNFF1PrcCxOB/JRrTX6aWh3LN/ziNTUi
HDwOfizyfElqNzE2Mr12dmm9VhGlFLlqzXeJbclza+uTJvnomBH6QlO9uzMWwc88+GhRO7xPwl3b
XmN/F+TKLboseuVErraNbehn20LF9ri6nCBY4sSPPyOWLagM0pPeK/dgtjVjtkqPfqRTnVDva69W
XsFWV0RZSoaifQnwLrUYEgTtJH6MxF6O1ST/MWtHT0rSQ9goc49Lpt2Ew4jxqJn691zv1gkofmPw
gktdEyKdaP4zw2PjVM5feS7pfUGU2+guKiRHmePsIpr9x6kbIB4cNTEdJsCJS9yz9SseAZcGNqw+
zbT4zcNp/O0mfSbv0GfSriP7Uc9M08vvVKKyr6SXvjsTb58RdvLeD6RZtbchLPrjNH94fCZaXx0r
R8Uz4TFbyUJGby0W9apkZt0L6CVguNGSgzD/kDgCLNvlJQa/R+6M1hxbKzJo+61F1AZfj2ufRyz7
1i7wzzob4ktbgUdsvSZ4scL64OUolxrAysexa2gMA+FdREcMkVlbV12N+9guRkCcysCDNVCs4pJf
ayx02SDGNqaGwPhqM3nN/Ji+AKwz+Gj1zlqfdWaj33DZxBs9riEc0V8kine9YC4EnhG1klUTWqAr
x0CX13iMSyKN3j5KIe74JoEMJQw3t8Iu7Lovj2POaquCXTeZMpB7vZViWsJ8y/NQD+h7G1T1bUCC
iCLHtjelhV1liHIMh4pwsNqMd3RG49qdcDqDDaY7mIbxox2Et57SUFuJsdzK3DBeLQt/O3BicUgx
5FmZypun3HarfSS84epbECuAp2gbkuOoa3i4jH1zMflG0KrratUWscEIkjQo1ltvsCTqDazV5zgC
jEvpP37ASIVQprvWniHO+DH1p9qH+jlklg5EjxC7o14F7bqLyz4hCz4kHKeEazHYY8MqICeJPjPM
A6lM3VwunR/7EZvb5agUjV2StDzYsrHRVyGJN9tAzlM4NLXPJDb9yNxk5SNzD/v0K8xeKIx80jML
eHyiAbj4jEz5il72WfnOcG5zpV4sxUDEELEg6a275ZNibeGWPxFm5qfY98cP5RMCk6d3w5OEET9+
Aj/wdnHM5sbUzY8eARKOmWxZmaq4sgaND6HQ/xs7a4f40rp7XvccDk261vq42sWJlh0en2kKM2TM
WhoZQXgabWhnkJ+jbVS04hTn/j9tCqNtV7N/zLgIW5Kvw6eou3BziH3nVGKje8a7NLGD2lPZXTLI
0GBGGk6WOATjp5HPyX0EoaZLku00cYr4zDQ0XGMI7J6wNc2kMIxHLM7qfScJh4EzXW0eT0hV/OjZ
EICwlb9s7LkMx9SRh8Yx3gv8Q6Xp/CmMD0PRgswCGoB8tTw9PuSaB2/BB0mnIzS6VZW2mXxVnIO+
d8kuMJKrh/lRb5HbEyW07sjiahAmBcH2f1cj4Id+64kKWXvjDCu7Zd/ckVBdk9991/1inhUN8dqG
bI19cXKvzvhcJi8ZC887AkN1VxPLMStM5TYeutdocrtn4Wc3YrzHF6ucgl1WcA6nlZ+cBxqUJ9WK
deAVxQs8D+fiyRTruhm+iarBUmgrUM5cyDA4yPAQYbxru0AurZkVx9nk4Kcxm/3jQgIYqJgptLzP
DvwKr9U3RTCGS62kJNZKTUC0VS55L73Zb5H17YnUtO9NqiPzHlI80+brZON7odVE59ka2frxpQuA
unRAL5Jm/3jvet9iIBOG2rZINVJ8APAVqTz3VgvLuG+QUnSNxTkaWcfHZ6j86+UQ9vH71CTJxdZs
ADdDCvKfCL7OaP2tizCCCcZTq0Nec1xmaHM31nTNf6WGDRuiHkwMFEHnhu0cxFNIVWyI1dD2G92o
QAax0zuXGkOjAW8onktp37NyUQl93JbBVC+DgZipQqY35sjhgjdoXcTVN65cElkxQzphFT0bLgkJ
7ViEv3bnnHWFz2OK3UuKOPUKhOGzw/X7gXR2Wgk2zyYyVZ6qygsPgFX5GQN7w/bfvWcWu8Sg6b/t
qdGvlaW/UvLgP/dR/z+ubCsznTXVtrOa15TvzlhBuTJhc3hJxsTNduJ9ZOCZL9Oh20aprr8I3P1r
In5ZljJbBUYENcCdfH/dKzuGtmZ0e8SZeI1s6/Cog8ioLs/Mn7GAayyYNPCmdh0jjcgq/2/Iieya
HzyPD+T1HnpMc5vKH6DOjhk4U9nVzwHTnEWJN+MKEe1Oc8JufvDDq7SK8hC1abfC3gMsPTkHZP+c
YzPxF5bCboUTJzhM3lV4XnoYshoFoknvaSBap0f103vndp9hwfMa9jrYrNpfGIptSwjfG0DYugmj
al/PG4Qyt9GUhaLceNLjleHcP3TB9KJwRa6jvjd3WlcyaRa6vQ+dU4vT/bngl3ucM1U+vpMFYmy0
WQWsDZX4CqNopRdO8xdhxGQZ0FTPfvQXDHC72rKrXgtnBk42IbH1GTl/+iwEjwjkvncx1RqNt7nn
zk0P7eAki5hDtK/cEpdXWyO1505ddTrb7wFQ2GFk+now8OweHl8CkUb7NsqXKZrMYynuPX62U9Lh
pagrAU7l8XX9V9Q9YkeYNIsuxlrwlNeO2MWieCe7otyGBSqBx6ilE4jQ7A7NtUkB9eqQOb4YNMva
jokR7cU8xRji/rN3DW+njZM4Ri16YhkAr6gNxtrRuHWtXDDkqJK1dJEgm7naxbMouOGJdEwdyLeD
mwuUuLqzjEgdHowFYw9g60r3cRrbf5hBFHs278NDZMKgGk2LfJNxCJc+RrSV8+R59vz6aKO5fEfH
vytKCZaMW3k54fKRVJZWTATHfKCWVq6v27It52FZutZVMS6Hoe82pcnD2w3ityIqKHmkONYydY6l
QaHWh674HBCAAc94aWOV3qec32LQ0A6FDF5ZF9qHZq62Yx17hFOE3loZFqtiOdwCo6UeQIj+EnLd
r2O6pU/P/kpao/lmkNWvOhbQa02LLpo2jEethJtXWMHwv8+wTozHHt91UcPHevyL0RyTLd3S///b
mF/Qq3r7EKE4hIhHS/P4gFJAXkTmoXUOQIhC99q3TDTfTTgtK0jo9sIv4aWZpA18NtFWju3/kXdm
S5Fj6ZZ+lbS8buXRtLWlY6fqAp8ncNwZAm5kQBCa51lP35/IqkqCiAq6rG/arPMCS8IBySX5Hv5/
rW9lC9cT6q7rOCnNje3lZKC8nVLzijpaOH0lV15uqHdKgtmgU8lBf/vWJosqDd3LZsyqS83xjNui
6h/fvsPDhhpUU/s9We153A6PWd3oy4bmzhosR/xg2zTjLTJ+mEd2GBXJyogTkJgc66HwxTzOMZFQ
Jz7rwrVhDwcQYcoqRiARIVSN2nYlojbae4XpsKyjGJSmzZ1EAnLBKEAta/p21KzLkK3d8e07G2Nk
wKyMEch4VD1yLStfBdflGgun8IxTpxf7EqTKF7VL/Q0mXwkOyr3NMeXemuIQKK79bOfQmBoRjkhR
CvdYByxMA9u57yL/ih5hcUUagLcxBL3MUNqbt/k7ZYVz6eseRoUkWv25SCykISm5QDdNXZlsybVJ
tqkab2RqZPOiL8U5dUGouJF/K/OsnpfTFRx9ddNj8HFUIz+ohlKdjMDPaF+m6jwVlKSrfuyuc7tf
15VlIn/DAfd2VxoEMeuhkBudIQNK6VBeK3n95KtucFmCkrdQTD9jcYMBqo/yEgMxDUOPTF90rcPs
7XmNdfOK1B6JwUOYm6YwTnracypllX5xegubCP8RplJ4d5J0YmX6d4F9BG3pKFc1DPp46K+aUXrH
ty/k3BvLzjaTWR0ZZy6fun+7WFwXVkJj7G1Z7/tnF67+BEd/AK5O/jQuBC1ov1C/Nh8bGmRFRgUw
6TMLck+rrINaDxf01liSm95lZ7saVslebr1So4DYhM215nQPkgop7Vff3mlEgu2A7T9IhBAYYKjo
jrV9NQKhmnchmrxhyLQbLSDVuwpZaikhE2VVhWQUxK9vi1BdJYTMy8orjz07VigUuT5kFDfSIBTh
R7mM2y47oBulezoRGK61RCyHdCPq2H9QRtXaSJkZYGsN7yHs2FbFyvhoaiabiUpmd4Hz0Ie5cd+I
hj1FGgFbDLrXgfifO5h0eqZNhBFHvUJGqdzqpP2MZOocVOwvIShPm0Ku0q6xa2Ssx7IkWVsW9GdC
WKiI4uUTSgpbUgnCLZ/TZxce0rErIiI5hWOtSo/uSAUCd+cxlN4Xmb9J4lE5RV6lXRIkwcim16Oo
lmz2vYOn+ukxuUeCtzXsCsqHrVEL2VFC9tY5IQAna4zZj3CZzbp4taw82MIk0W9ZO55ZJJdXuqiN
W7VwdmIM5y7I6U2MWeby7Qv2SrmEOAUZWDYA5az20vOb9pzQO126VZzTJHAp6TTVi9Ju8kKUX1MN
P39Q+RSv8dpvkqj/UkYoYf1Eu0hc3b8dAkw3Mu2NK9xyI02a6LZoARhjyvQPoTF43DQ2LFk/XPdq
MIDNJY7rr1PKwHjjGsn3f/27KFJnVXYgmvRWI5QrqFv80P/8LbMr7gNJ21cQK/321mXGbFL05p8f
0Tit0H1lw9e4Daylwhy37s2qfujF5dsOtSoY4Z1ALsxxIEBy2gA5WY8CMtpL/CuXaHwLHoOXzCk9
QMA5guwQckUdeGANh0I7ljUwC6uriucKCElY2WQjaWIAcUuZhlAV7TKZynQ+dSgyerZ9IWs0/zwS
iI71Q/u2lU3pGdGqtK4TK7Jemjp4tCq8zyrChxWVPGBNrnGs7CrexeCq5ylR0F9Um8KnUAIIU2gq
Wxr2vaI9OJDjncAj2HB6OHRi2LFj9ftIiGOuRvoeOq57XfldtB56Gx6TsEcIqI9vj5kZJ9muFZNy
U0+OsValx7d/t1IkYcjqyNkRBQBvWbU3HZucjVDZK6HD6tfwh51VAKPFFrH1ovhoSkq9sq49kN4b
fMzFshq+vs35tYdjzhOsxYNhQyIEqENcJV2Uw3pOvMeRXf5lbNisAlhQrwbKclSW+KJOX9AtH00A
+FP3euMW/kPXRDr0vyA6oVvtcScJ+KqG4a3fnmP4yOW+KtXnIGZDyeCj7FFdjZswzoDPEu3L8gcT
DOqyBEnDVWpQEglHtitR61AYrdPuYm4C97oclRDs2hRl4kwQbCdunOca+lqY0woiiuExaki+0gpt
WPnYty+HzhgucXKxgEP93tn4loXon2MzOwmdCUflQ0l+KS703qR9l0ODf2sNOaztNN217gzReai/
HkDjW6cxHraqZdvX2NahP9boQqFKzt+2NLBLhlksHIJ0nWALfdLbE5ddLIK6do5v/5eioNmrwvrS
JfByzaTuYC5PdtHWk/shjcqbuDa3WqK0D34MQs3riWNTXJP2cRo5N/DXyPVSZb94+7brwf0m2VRm
pR91URVqQB4l01GkaOrBabXoGDpc0LaM0yc3Y5KJPYyrY6IHK7/1YSMNevSoFsqeEvzl77/919//
579e+v/2XrNjFg9ellZ//x++f8kQdgeeX3/49u/rxWnx9hv/+onvf/7vq9fs8il5rX75Q4fz8ubj
D0yn8a8/ymH/cVrzp/rpu28WaR3Uw3XzWg6nV+B99dsJ8Aamn/w/ffE3GrH8lZshf/3b7y9Zk4Ip
OL16JHb9/o+XNl//9rtuqG9X6M8LNP39f7w4vcO//X6TRa/xU/PDb7w+VfXfflc0qf2h2apDz1g1
NF38/lv3+o8X9D+I4BDCELZt48Fxfv8tJfjA55fsP7CamJYjTWwPPHSG9ftvVda8veb8YU7/UeYz
pWlYDLi///O9f3fz/rqZv6VNcswC2gB/+10zfv8NWt50j6f3RntAt0xV1S3dcoStGZrJ6y9PNOe9
6af/l1RkAtSQLD4W4m62w+LVHtX24Nl7S79MKQqutXxp9Xd5eHx3lf5xJu+PzNv78cCGqmm8DdvW
xfT6uwP3rqkZCd7ds/AWNYmtr446QzCqFVQ5wJUu/6+OZnFL3x+tViMyq8maOddEN6bLCYLmLXLS
FWxKsUtyyX59OE376bszhMDoq1vW9Ai9P17OfVe0Jh/PMXo2+yJlkrqV1nwL/42t5AB+6c+P5Xef
yveX82c30pGaoWtiuqDOxyMmTijRBOB2z8uDomy1cVea66aZK7d+utp79cbwrgg7UI31r9+qKX98
qzAQNe6kZkvVkR9uZFbDrqU7q557eWu02MQbe5ayL27ak4zBOYT6S1w1tAnoT2MWrXCQZnkLJhmf
FDiGDDW7ZLZEtYkXLccF4dvUztJwoSVgf8FrNxCvsX+B4Zo5j4Gz6lxCMUwcj7BQmylVFHr9QBBw
S1AfAhkjtu98+pyJVm5p4l7qKLX1ap2Q3e5QvegTtuDtxa8vgtB/fRHsD/fbdXtXICsiQUDOyhg0
67pLV22CC2qd4+uPl7w3FmgXWDIvnBxLRfSUq2dZb6S7su1dmB5SYFL9bsRK6s2DcZcFi9y4bqLb
yju6SA7FjZnciupWeuuB0PBJco+i4kINmc9XFUhfcgIC5AGzHNXZocnnIRIyHFblHKNFSRZ3Pf/1
W56Gro8fYO67tG0K6CbjyDSyvP8Al8xoxHWrZwquhX0ZwonAtKjtKiQP1t5G65U9sXmNeCL6uyJc
ZZwKlrV4HwdbI9pZ6Pj6bWBsUn6FOlXw2Qfi57fkr/P7MLKBqBQZPf/xnEBFacG7LKp2wZM0sLi9
oLPaRDOopzjYf31dNPuT6zJdt3fXpbZyo0dYTQULdHM5k0vk+K6y8AFdtYvha/MFtblBQ96lL7gE
yMnDAFdl98lZTO/uw7j+3d1hBnl/FpmJ6QbPoXrW43lFruKw8NI5SBe65VDH3H6pp0uAqCoavheY
i58c/edjwl/Xfnr93TUYkryDycGzEYA5NyYkSQMNmEw3j7SnGaHvKknhPQ04FFdzIOUjHGUfjdIn
H0v52b2YXn93Hn0vndiSXAXyOP2BTJMLOhXJq+lth+xURJep+WQISjFXLgvmcTUGy6h9aFijWSsA
Wtp98kozQBIBS2Zwv8WuodLlZUFPMLIP5H8ZKSCtr1Vva48IRp+yaBfa1Oa+Fd26inZI/1A138Xq
PoYm438LuyU1Sj6yg7IdtGM37jDDVspupBVWPQbj3oS9VpP/67IK11F7JpozY3Woiys5bF1kMs48
IN9HIK6ZB+W2R3fXHktxr4+n0NugyBHN4td38iez9HeP0YfBvSlGpYtzOtPqsCYUQXPnSJ65bWj0
6U9DIvr14bRpnPzFY/txFnOtbPQMMlfPmJ1GY2EiFEUfAZqLREiqZ/Wi0z97Vn8yVb9/i8b0+rtn
BPivkutRPVJ1xyxzoSP2+RqfazJoMAzYTGMgpz4bOz8Zm4zp9XfH7JJM6krWMTZF58C/1tQT8exj
C2Z1NVrIEb8M+iP2yj7/UspHmZ+V8nK0Zwp1vXHPJugwAv2up5ap9cnV+PGDizFLMyzUMaw6cYl8
f2J1krNz6Dmxhm6RgTp6ncg1wzaOj1/faTENQN/f6e+P9OGyZ0VAI8JhEvSr7TBc6fFulIc0QftH
XhOq1jRDmXavxTd9tSRXO/LX1Fn6/EpNVoSfSfeJbbQDBnk8Cf69vSkxlhSPOvAYSbs8I+f7KuhP
HeOdW10Nwc4S+6G91tEwdTdZN6EmmIy0r2NLKZngBnL5QNMqz0VgAFKhgQ1vOOu+td43fXwJh5tK
ogt5sMvPxmnjk8vw4UlQXZl2wq4Zp78FPZi3Q8KBdd6Oc9Z08KTbvLlC31vsaPT++g7In95rg32E
QfywJazp1N49hJHfdlbhiPGs+afJegHlN4Cw97Vos5lE+mqR6xlToSU48IJKAfmHVlvfjJF7P0bW
c65D2enwC4jgNNJ0T7yHAscCuvRVTHarVbmXBsSnnOvpU4wBGzP3CSjN4YaM/NG0uqes4dHHHBKw
2dd426E8I16QsxyoA4Z7ZTI6kOhM+Qrp60rH0GbH/ESM3ovyoTNOB0rOMmL/gKEF4mnVaefQNxay
efEH0Agm2XJ1jSyX5EAtJJeCsooAuD5aS23Q4IcjtgVyqUWvKZaJoUKErjxZzi0cnYgA2PD51xf8
JysDHvl3F/zDikQROnW7hgtelMugPQXlt/zGsE7NtDrpT3l8okFyoTqv/hTywa6h4owM+ziG3oXs
ALeFF5+c0E8fPoNcH0eoqvnDnkGK3h9NUhXOFHvM5JgqS9+9skfMAgfLOQX5IVcPXUnrD/TuJ5//
H2dmroVpCqGZpg1q5MO1KIJM4tRh1B3zg+Ev+nQzAGSn3xTBHvtsVvlxiOdgHImlPrtcU/2wJDNj
nn+lYffHMogAl7xY97Si1ZlD4nW6yIq1TajSZ5+vt7nqhxHu3VE/LMGCzLVsF/DAGWKWkLduvWef
QwrfUN3a7b7TvpQsBrrF0K99j2L+oTBo8JGcsVXNUw/rMlyyjE+8fULQoQnbiy5gKM9bX54Rqknz
kxvyky3M9xdpGi7eDQdqahlkELFepptKXvbJyo64ruARVuUdeDxpzLr82IvX1HrtqhfTu2max4aP
UymvRX1XRCoRHcAwYdYhp5tZiFkJiLtolGtHXxbDJtFu3OxOcbYjWdrFpZ5dWgaNMVjeKEC3irvV
7eukWbTXtvLoDFdNSftpG5ALnCHMhH2N72BEFoTcf/PrT8GPS5zv3/eHNaIZFrAjDLbqXOMW6Anu
Xfr03sIyZ3G3SD8rDeg/fRjx35toa1W8Qx8eRivvCkMd+vGckxnghRtwQ2G10vvDEJwrPuo5iTIt
m19K1aAbUDwBwlvIcQUWkLjojgTHtl9wIX59FbSfFBC4Du/O68Pjqo8wc9uAeB03gDPR2PMoUfdm
kR8VC8grWRbkMaUXmvM4GHgFmAgIMsGyv/c1a8lyd6yXOa7gLFS2Sc1SO8JtKpwvdYviss7Xoy0u
G1g+HazIKvGv0WpuyKjbGgo7eDrdcUV7D2uVtDaK0PaCoJYoPVelWIS0i9rc2XoJe+eQcn/IbN8k
w1da6D0yGyhJCOJqvhSBd9Pb+VKtqj0CSFyzCLWrmR9Xh1F31omqPlR5s026hnxGTCaJsiAgANGr
AufQY8it6ilNCnCokT3S44SGhuIhh+aghQdCJq9cX3+GvnAfpO2+B7HnMdG1UbLOLPDTZM4rChEV
wbCyS/vSU2Zh5j5Sl1sgK6DDAVLfQhRj6XzK8Q1jkLKIkAgEIOMEvyBlEaOPDp1t3wExP6TNlNiW
Bc8xS746zK7d5jLqE3yzcoViVZQumanR3NGS5UAucAJfo6ND/MlDMT2LPwxhjqU6GgUrSpQfVicC
UQmUSvZxWk2XZZXTtg7YpaytaIHCqo9J34HvP4N4D5aMtJg+/Gzo/ukU9e4MPixSRGVCc8hiqgzp
papvA22TypVuL8Jgqdx1ynJUFiamDmujmp+sj7SfrlDfHfrDFNX2g+/IhI18QE3SWvaEMViA4DZB
gelvgSu1hBZXXI32vLkB0u5qs1j57Ab8uB+SprA0g6/CtjT7w2CRFyBRkMmx/0Kuqq0YUH1ULvSj
kxXN51yAOlp8cs+ne/rxnr8/5IdxoJAYcWXBFqxsdxAvahOK3XIYVlZAp32Bb3UkfUBBrbb99YF1
9bMjf5iBXBBLfWN3RB6YZBrBDGFxuuyV5CBCdxeGzdyuvUUL3MiMtcVot3Mtx2p7Ti0YM1jPqTos
o5p0FJq7tPK4VeU8xziPl46OEoao9Gsqn73gIMRtYVOWCv1F3cC1ba/MGD8hqDetDGHiCyLDTcQB
ZDohhZM+vR8kHWbD06/WDBcCL/Iw9xWxdY1430c3SpqvBExoNSQ+WgGPCeCh6Sls4JHm/xPq2hWI
P2EHGBcQP/Nxz/Rda9+kxb0szkNzGMcNRJXKOiUVMtCNNFl2w58ys3BupQ/NcK/pK197bIjpbe7o
Vg3pNy9/wa5eFXdlehsqT/3Xojsp9soYJh8ilu9ZLblY1zK6o3kNWpVCRvwSNIxzxHCkxNg7/nXA
qGkbt313nXaboj5K9AXtVRVyBbpvg1h15iZmFR3jnR/EVoQLdxqpmvuRcgQkTWNj5E8ZirYxCGZ2
DuVBQ3pRQCDsv5q1Bwj0LjbvPevWtrZ+9YWpwXXv1XLfYRDu2xPD24VfBvBNHq3xawvRdAip0g39
su9vrBaVXbbxaHn39hc/OmuCgE8uHsbjiIuJdgL741Eljq6pinnQpzMAXDPZmvMiVXeNeeq05Nrt
y4UHp0NUpLJbEGYhQ6G7gvt+H5YvMnZ5N0AL+JcR24oEhN7iJA2NBwPf2K3Vbat+nRgrspeEsw3y
YxW/RPGday0cZV9VXyam7nhRlFfD8OoidgqWfRR/NgZMj/2vPpAfFiio3NqmzBIVY/rSgdSobSYt
RHRpddcivI4Aq4mFXhONsEtjIAvLLt+2jE/+8defzx+3LxR66TexSLAdB3Xwh/Mwggw3jdUwFIdn
aa3HahuyeVGodJ8EkWnxjj161B2Q0BmIo5VDq5xj+1jEV3p0/XYq/1EP8t+1GP9f7CCqTB30WP9N
B/HUPaVfn75rIE6/8GcD0VD/gOKlOg4tRCEtTTJo/tlB1O0/ULpSY7XYvwvDURmo/9lA1P5Qcbxq
3CaDl21jeu2fDUT9D9ukS8RrlglqRmryP2ogqtb3iwRbm04OA7WUDkWj6VS+3ziIGiQ0XT540WQ7
IjzDnu1OQUrPdSm0WQe8f1GNIzXfiEWs6Lp55jhAo92z3Rj7UNTZpioHFlnZveuQ/lSqZrIoLX/Z
t3isHN9Ml7hFjn5jYCn3knINtpiKLJIiG5U1fz98gLO4aEsYDH3E4OCAWuoKMjdit8Yo7HYLx492
UmlfBOXMJY/w18hKixVpUqxF4QTs8aIuwTzvzBxkqEZYMACfLn4wXYJE3G2uwmTXmW58A2hfXa9S
j6xazey9Raorcu73ci7Ugk1aly+7yr+h6uwzviFVhjh5K5z6jOflrJXGLi8oPjUW2nK7ekVAhJPO
YLUJJUmrXropCQWeHm5yqlbhpHgZ4KDN1BL1DMkuu0wlYM4sT2jV1r7BZ3x0lOdKtkDiQUTDCAX8
PNQb8jOvoRLgGYlVjBiZRyFG4t8IumYeIomk0hHE13lv+jB8MlKVswoqbn0dDcSdkPxotz4cRdND
UK72C1RT/tbTQEolAUpl/HvnNuiLXUphjeCjmZZgvyppol84CK/djL2MielkkUoQAd7E3M4JNacv
l/YYmGPiInznIQ+ZrwsN/6OrVjs/ix6pFYxLWCDKwhmxC9VFiualT+a9D2Y76ot6FWkeVL+hOZIG
8NSVoBoqg7J6NuxkAuWrAe/Bipqs7Q78e15Ym6wPN2md+Ex0CpTIEnSVB66OVOVyo6QUHbxnwG3q
ztNJENJ4DIfRr5bUnpZuYg2HGOygpahy1aPgmqtmucIkhDa7gcswrGEax0fofXcxZtc9avdBCxnu
CiKGyQkYzVsBd2AWNnlO5AxboZL1YtNP2n0AHlWDBtiRRrYSgK4VRRBhBuRg3vQ8+XJ6RPyVpYXZ
qsri+9RxL3weL1vVDyop12WjDNSmWXmQ086UE0MGsBuQdpqIdlQ/rFWbOssqMEggdYx10HoVLhQC
fsNsPGiVMbeiVzkllsTNF5d8gpWaa1SeC3AgYSzbC9wV36SBxDv0g2XsjzDqCjai6BVH07qgzPJN
w4V6MbbxV5PcIZ/Wh8nE41n6uMDUe0d7mimdfEqJlSvPZpU0Ymz58VXVm8rcVW/tEdtZH3k3OhW4
OSkJS7Vz1+D3yRpwoCDYUb7q+2FBLgyyb7W7jkIf2hVLXq1poQebqH4KiRZesuxv/Qji6pNjLWq/
vWxUapbeSG/CjFbI9CBYO2m6rUpjGXsoh7HTI4bzYQvkQzordMODfRSx1gLtLfrssXQTYy4aEKKV
o2DTBGEZt/2V5pDlE6v2a0Fq4JgE+k5CxtZlPVnY82TTF8m5aF+z0PjW6ArmNQ5Bc9v80oN7blvg
JLXlPSdletakH8zrsv5mYB2el4q51xm7QkHEjI/Uv1VJTCwrsWkIQz5rhO/qY3bbK8TreDnEbhWh
sJ6jInXmSL3Pbv2QGyH8vy45JHpDFnMvYxjTFttHuPHxHahn7OIN45xZBfnMd4gZzpJspXpArMsM
WHFd0c+pzKOhZF/IG0WPS59ZtmJFcvfKNoZmVpoU/6T8WmSdgqwcD6CnSAJ8tYZib0/gNKLctJTw
qmCoB459H5B2chH4g7bR4eqjSTh2TrfH2UkVwW3vg4hI6ziysjVaApBlmb1X40UUwG/qy/vOH+ur
3HzqgqrZQ1tqZlTHyZsvo36VBoMKXjBItkkk9Ts/5Inx4rswKAlusKFGRoBLGBzxA0Mcz+riADl4
U5bZPEmbk2Fp98SYhoWAjaM4gMY8EJ9CK3RgNeQIv5ACCabGB47X2+pt6l/CqOLx1SHjPWp9jWBt
MC48ySK2UFYtYhp4KMR+jv1zaIgXQNnEDnUZSTDpanKjBERdTawG+km65S5GQ6MMTUyiGLV6UeQA
J3S1Ikmh2OS6Es0C1ZwGwnOtxNrS9brrOszFwfKHF5Nmm2v2OTXj8Tx0bDVxfTgLXTakoqYrXapH
ErlOMPjcZZfcFVb1dUBKdpQeSvKShKOZX3XeojDcdId4ZB0Gjn4/uKWJC4qHN6YKuzY1/mydTXCd
ERcKnnpsX0W2MHOGw9ygmNeP3loFY4CbV2wSn7CB1LHrXRyJe7fTqWE2lHFKqwZaFFxCtJtof0Dq
yG8uFvxgNLNiYlRCo6yIQU7zZWh32yzDXg3J7JJq8ENTEnhTi86aN4k4+a790NsMsaNoV4rBIh1L
6mYw8QAANNlJ1U9QQff3iU5oGdQdhipAcpSq1tro7FKzimDDlfeEc4ITcNkQjGISD8qtSCb2aQfP
XElfsR0BKdVIOIuFvO6i4GxmQi7N/jpvEDPmmNJWuX8Vo0y88B0CuqpeYdysU5BD6FfGtB3nsinX
5hBvMhvvCVrQmzEeT2MLnxiARGhIFSiR2Cklr4plTG/zQg5BMsvSUFuqsJUuOtw8peb4yyTdjwFa
bOMcVs6Mvf8lpdgciwtblvjssY6CNAgKQ6hfhmB4DfJ4Rcz3VWCnR7clpRLL9+R/Q1ugg4z1omcZ
tTdQb51ZXdhzXYXn2NXVV1ZroMvK0kIcmZbzpCuJDSdSKmqsew+Lw6wv+yNGo5cgVh5cL67mQnGa
uQqMYxa3gDojZiMndUDvtcxg/agu+oBxNQwYRAUPva7K4LJhCXVB/vS+aBLzQq3s14BVVuZmXyJx
2/UK3m6HDbetF6DFSDiMSW0ZfZ5y0tvFAohcCB1GQej7BVby0a2QSmZueCB/nGwzWTyb2TLrTblE
P3Qq0ppEJaBSrZ+cohGhZwH1TbDSuOhK5egXwynPB5w7mcTAmTQvhQULVRklDDZtxHU8hM99lj13
7UYa+deOVR02hfHg2Ky84nhM0HApt0aRvbDCBbwxQSBaALb6t5Kag+OZRETUT2j4MXfqmcmE1LF8
icIb4UbXg8jmnm+soyF54iyAz00bdpDkmriJC4bKMLLQqSJjHRqqaCoKLVb1z85gXSWVsXPwDkoz
XZd5eg4Ua4fGU9wVZXrfgtgmqRPCEBDceZXZ2VLio1u0Xfiq2BQNi7TcWAGwkkaySQYaA9C484gV
wl6eZcUCLEdwJM8Ncn1Qn8zxpi8bFCGkaxE4+hCppr1NFXWrRmG+QIJKTaEJTp1dE6WRqg+tPmxb
X09uyd5O5haswF1v1FsaCMvWGF87oz90w1lRFo2s4ksC2ZDwtmBde6+0Zri4vrSNd0us0MnS25Ne
EUaoEPZYJShGtBbzBqJuZ0EVNwX6sHUy9F9hjF0boE5JPkn05JdSzssxYmWf1+Oyk/2cMBpnXrP9
xTCVLlsZQ61yUHNnDki/kRnPLexZ0hYQEnw5C9xqmgPmeCbw11F/W0xD/dKuMVU5ecO6qEGaZitX
ouQa+TrHpSIvsUCsHDNkTWH56zEPoFRXgPndPgiuLLiCszSbkIymXs7ADbVbA/n6hWpGNZUholoy
oL6MpQhK+q4W85RyjVe5OM/yDYZdZeNK9S4A6n/dp/mGUceFFnifFgFDp0tSigypA+odiKW8kzOg
KgmtzTyfY3jPyQpRdm6X1HOj4WEvlLrat332UHZiCzwPAkfafA3HB6WfpUP8WCbayfXTne3nyOLH
Ka45uxi0FjeOTXCoh0MHTJEpke6QBsfgRuagf9B0xDx4nYPVAGd0ScPAmnG04dBHfneZ6/DszWBk
9YNb4IDf11uKptRmg5GScaBF68ooQ9aOxgS7CNx5pmOpdtpc3/k4FpGDZouy6A6DanzTVDs82akS
r4MBXUzpmq+Vk+qQPILmCBvjBQQcoheTJ9onEASjaUhoBrMZMEeFpArDpKMgiC51q3Zb09oCJCGS
e0KyDOjnSb1qgW0rfePcZw38X4JzK6dK5wmxuPQ1nGQDxZzU6iT3F4bqngylf3AD0c8ZW+N5PGKx
DlgcaA6RfNVklvYb4iezvQMwa5UcW6KUQFbJFzAWATbImnVpA4eJ8G9CnXwuiacUDAyitwAmzi2X
oNVMP1ulRlZaTjBsmPhrb+jvHQYyqV5Lr2bGpXw1M2z9rnBbjM+OtWWPoKVpfyN51THClWy5H649
1rDhE1Jlmf1q4jkWFs4xJqs9u9Zhn7ugEXv1JewvdKNHWBkyl5kDHiD6TUMIgBnZODnH3RSljm0D
A3VLoQ6+rZVeJZHAoC595JpRuba7vjy1TefNBLZSo35kptF3zbSQcD2j3xvxzggxv9H270DM9juD
P1Xm6pGAMxojftatLS+5NlwQjgTAYPjts3tOVsfZoGAfjcgitxVuWHztDgZZzzaWCmK1eBxRjTYJ
9LWSJJn0ACtgOIE6aPCxLIRmOVdn0/QgifbhnV93uPnKWdDr9bwFOjUz6xijNHxfkRsdcHl2UCm8
eR6exShMpjNsXFmdX7qCYOaw9/WLLjtpOduQ0q23VaF7S6dhzeMQK5fwEGB1Y68rZngtzTnRdgfi
9a7KsFi5E+NnGKPbroWDl+kl8rvkmxshY/KtEwghaMwYC40wnEettHl0MXxroM0QxyQXZtLuelVz
+ZhdqAVZCSGUMMhu9g38KZ6lTpcXmuWWczP2dqICjBUncsFWlm2NxlbbgKiRtrp+bFW5G3th7Fxt
fOr09rW3fIuhrqYO21RfHaycK700yfC10uPI6gQcKmvdrL0R+qVkhAGIWTyBlT8bow0Z2R9WXcqk
UuvFVRUBmGMMoRaK5G0sWH67mIeIPYGDxMQStxFs5sJ7bKJix8x6RXZzssmNrDkkwhxnY+8tM+PJ
CrwrW3OZeDWjXiladNlOeUQsy2RVjPOa4UHDi14CpSfBRdgrtZtcUe5cc8yX/7y8+P+VxUHSxTNU
6nb/vkh5Q8htqezxLry+r1T+6zf/rFZquvzDMFGCS/tPV8O/qpWabv6h4slHgkGxcNLE/1WttP9A
ts5mT+jsVVDM27TM/1mtxO7gqKoFG9gxTEOnAPofVSv1qWn3VzHdxlOB1oTZ3OJv2ezRph7UO5VD
D5weiksR77w66bZO2ohVaCmzVAbKKRUwgeKhvZd2jjOxUAdGUQSjWY/iur0IR7NAjPMkqnaWD2Fw
RSa7M++6/HX0qo41jcVkavig7hvsfGLP1LKEa5LsFNvxZr5L+HAsCRPtKNTX/hkXIgGrAZDLiNbH
Tu3YNOTW1eCGz53/hfgU4hVzlsMCSmkjW+Im2ra7aBxPX0Cj2lrNpuwCf5NTLFoEeN1mrRNCsFQ1
ulipcduO66INg5Whe5uBTfYsHq350FnZtvLK/83eeS25jW1b9lfqAxoV8OaxCYDeJNOnXhBMSgnv
Pb7+DlB1jkxVS1GPN6IfKktMMkkQbu+91pxjEhomMuqAaQLiOkyHWpAeGrjKoZgk9wT9wHcLbunk
pI3MNssyoNXatyKFuTassOQBL/DqitDi0iOiNXxu4cRJeDZXjaXtBtWCfuoPGQxEGmUxe2ahlRQj
xe4F7txFYE9uIJ1tmuQuZmK4bFWGIl0dGxcix8WEp+1mqya+zkRiZtneWRvVk++J+UGUM+wazcid
tmsdqQv2ZY3x2KROhWoO8qccxjtsM+saNw6kTe6Et9SvgAraKsfRvSlMYxfj7GJaE5cHeCZPwCdL
MHvAZ0Xtpay91G1M7xHp++BG3dt3F83d1xPte5uG8U8nIBcbfhtRQngnqT8pLPM5Va4zi2IneMzl
KDWV66JjDRJOZETkoAu3I2tcQSSYk+7iQEWvfBaaTl0pofU0BWO/lqsQqzJYNgrD5DKqTCOlyffv
jc6/Sk3/mLW9gsWkguoHryLoJgyDpnju2uwjBCC5wBIO8VGy9EWRYmD2aY1OeRW8CFTodGeKOulx
lJpxI6fBKmmg7fuZa0mC+DAmzXpM0g2nu3gWBf0p6UXoEUNeOEHEJNTCgLaKIsq8Shu5bcLaLcgM
mZ4Uq2Q9AAYrI5IwJsC6xJRgZZxIf8/xbKyzwUtXnJtECxL3TFBDAeBH+ITKgSkWgR7gSGkFtAmQ
XLmNzxPjGsyRbJ000UEQ5WmT6Xxn3VNeiHLVIB9iPGkKZm6VyULSQGZuaaoDTmud4E+0TT8X1xZL
aWSAwp2CrKYVWhkGZ0C7lTooxD7YBJJIruo8rWuiHkSMKiZLfVREWxzC65Dl8VrUmQ/5g08nsFLB
3cudk4FRcVRGr50QgGsPxftJHOTzROYHeLh0nVL6gGqot0syqVGeDgyGkyqJjz4JbnYmES9jBOm4
iTGeb/L8Y6o9gIV0Fk5Cl5BxptOokMrxTkm6ioaDtgzq4ctQBdYhqctdEiXTjuYES3TCEJZQOeFa
zD/KXPqSyzBd6r47FC36GKMbxftWDx+orHUcIQlKb2bgic8DhWB0RN+2NcizWHIMN1WiffKU8CBV
7bAzddQIFWdPXGTydqqENXFWhq2raQ5Zgo2kYamuuwR+qE+tm4/33mPQF0PbJ69y39rWxHq1DyTh
XAVgpYlNq1IfFK4+n7FZLtuw/tK9tKywj46j/NxQKXe7EqlcQsIafw3KhHNPH5p9ZCmDnXf8zSSQ
9OWP0aNSIIsR9dx0qKB6ESrqPlYpZw5A1FtwuUDNBc9pROOk+xUML+g4wHus0VWsFpUrEyNXjWKa
6AP8DAqUa7U2PUir5l4QOuXUT6ULlEV2k8x7Ghv0T72vxo5WUuTwZalbmgBMmLE3KQKBdNrEHr7l
CtI/mtlhT0A1kDIgREypy+wh7fTAjkizp3s6kJeRiIMD80PeSkaaPkMwX5ZaaVKjbYtNLwc+vXER
a5dpfjIUiohZDTh2JMrS1QdCR+q4JG8cAkMDVnAlx4q6twqgAEmr7X3fF53C58I3x9BaBJ6+hAUf
rjWpmVjJWea+19RtVaqk0E1ys5e4Um2R5aY7QZtbthUCYdb4QPWJIqQ4V1BQh3a0gGEurnwaMwDt
tIfWM4GxzTGUTLXdFJAMlXXKhaqe4uItIWjOP6xgWua9rGM0JvwmrsxTCWqFhpLylBkoqzQmqcCS
0Z2mQb4Lib3biSWlPfBEWl2dtRjOhkFtg919LWMy4GGqGusuBnAbzCqsBPASS6UaMl4LGonIznxD
7Um1uza0Oy/2kXtyG+00jarIBJm2AI+wCtJmbUrxXs2icdUEA5X88ahOA9NxX11WeSM5VdGwvJ+a
/kTV2LXSeUSLDSKwPUhIiUn6Vyv73TKSim0SW4MtNBwaKuKmyx7mMrbaS2F1h3gqJpcwgGlpikJ/
lLV7I4N2UKovGnyjgwdJZKm2/nsd6vCm6wx0QgeMoFcuo542R+UeLXW894RySZuGCxmobdF1vitp
SrzJInikL+Dm6MXRCD0bk0DC84gspp5E9rYRo9kSCdcDkKrnOvETdfqpoAEKRKc8N1av7MzZLs7g
XE31S6Kqd3DLJ6TYdeJ2OHTKIBifiJnhzqOOB2BowaIRmIe0ZvVoUdvf4mPP4EdRWw9VKoZ1FZHk
rnzyVOUEkpRIDbN/FVnCxho9rgnkapCSlSqDlZfljuAXC6F4LNBJjmg9gfNkfSYPnBnovqHe6AQW
aPVKCQhR8Ike6iA+oY7FEq8KwF+mahd0GDfEqlt18LkcnPbeglnsQyz7KHEA4iwBRrncsb1tJL41
KQB2QYuxRIVpukPF2thhTuWjVHQ3aBTT1dEBLXprbHCn6p5T4cpGmiN9bqEJ2OS8AnaheLIsYl93
vZyqdF/R+6rgSNhy/Qr9ZA/+ntKeAechJ7GAE5PWWEXX148PQm/cw8RArhKw3BsjVtVW5J1a/IIR
J3ahoYYHxgFRAUy0CtG44RgDKkNkWybkf/shPRc/a3U7NwiqKzK0i3kFt76a3pjABIue6Szb0UND
k18YEEmwTemPygZTSSGlMalIsswt7s1MWn3b6MpjIGuCW0F16SrSm6isv9L+RBJDdGs2jSO38Wjl
BTpVlp4ICAIUbIgs/WEoBifkRoeMSXgaYzpoMysKTGh+ovGYHAoo3bBrAtUVkJd2WUwhwztmdb9W
MpkIjiBeymW+r02hxBOJL1QO5Wlrdb7qoI6jSBoVLeDLUnAqiXle7DWEiSa1vhY8q17VwNKcAYA0
uh/I+xbIGAYL39v6aCeYy7YUxrCSrsQBOrwmkcZAzMgcmUVtpgSZi1YK2GOal91ekSRxPbTyLu5b
CiEVXWyJHHUnK4b+Hg5VLuOUHirlSE1HWiijpx5qg9mLNt+SCFmC6hda97kUjWsW3lYp059syAlA
4vdQaFXtlMQqMNt0crr4GWt7PQhOZToecN48eTTgxDazRRjiVnxOWgm5j475qjxoNZ7aejQwQWnI
ylTyYgIBcozJMddFapZFBW+yQoVYt82uhOZClGfmaBmV06Ij+JcBaA/AerLjVN9NXnsYutY8aUgV
ShBmYiZ8Fib1oEfcsxRdR6bdtiwKvcTuZQR1lWGpm7ij4BYw05t8GcSPBs9Kp27LILKWSaegF+19
zjKtX6WwqSdiQfby3Pos0fQHZyG8KGreu11gfJZ6ed0Ec17RhLVVLG0o4a9Nn89EEPLawTpqUUbA
g992blCSaID5gyTEztF0Gc1Amj02cYbD1OyGrTxa23igWJTBTiPCLLT2qrbp/ZzWXwkoqpvqvZWl
PgLO4j5AuUbaLUFfLfEQMrPmYALmgUxs3KtIyMKOep7S1auMMMG2S33HpEa6VzKBlnD0ZMgji54U
8GjpE6JkdEdVKlcMIZZBqMc4B3qTsWz7OpSdhJSYxN9voqzcDo31wKLzSZJHMr7ISjMWRA7CW5+k
eUgdtzlucaqy3EMMqSFXmUl3hBJdj9TKLXNVJjwGtoNaWFuF1EH2ibKSmR34ITs9rwVWVuwFasse
k9VmQaH8c9rjcxdEiVtZKlxhS5NSsQ5LupYSbfOskp89GQufKjpd5YWwFtOLECqUzugsUmeEfV1m
EJaNT/GMnZNh5OlElPRDsEny+GP0tNpB3/9FjGhR4O72A5ggAWr5TKJHr04OMdM7yzQs7sA0cX+9
ipLnVfoPq3jydSkUKJKBskiUxJ8WUZNITEqllejFo+ghMtcGISAhjSjqecm+IqAw7pR6MZbcymr/
IWBW6KsigqIE/Os8CagRwUhm7KRjai4qW+ntIaRlnw8sj/yC4eT/F5R+ycwAB/DdEf0bM+PhAo3i
j8UF2sWX5Es6fl9Ruv3pX/AMXf4TfZsFHEMB9mgqMyTiL3wGT5nAnhTDZCEtUtLhFPlL/SYZf4LN
MJhXGaji0CwiqPyrnMRTMArwO5lwN1RdN/9NMWnWO347CWc9tobCTNFohCFv+psesp0aI5kCVXag
BB69TbbO9+gHDt/tmH8oGEhzGe7vH0OlShRBhcjWXDj7vmKlZ9yPGm7Bjj4SnHkJEDpjY7boYy5Z
5GDYaok9lRY+/htWy3O9ZqFLq052BrKnCeI542hmjkut26l38jvJV8MblFpKNBDyvEM7BygtzA+U
c0xoUFSotDjRAnwml+AphIBJYuHCJFFgBdmYlFsPePJDQyPuRAqAiGVuP138dKl8pOTyOLJbvBUv
eFYwpxL0SToT/wgu5Vm84w7Cv/3GNYhD3tLpVB/CM6GT5BaI+ZJxHpmQVRDJCBIHEdK6+WBag3v6
k0abU8JU5GTE/2CfEp3EcqlAhy+/2dX/eEBN1UDlyuFU1Ll2+F1tkBVGFk/VxJ5btivhqLrxVops
M3LGJcjdlcj/ZSfaGsQ7vyjF4jef/mNl8q/T6btP/0nqn2AHBtipyA5LMADRdjksyFZyRoc8tQVF
wmWCN/R3H/q7r/zTyaUNQtYWQSPTMlxkn0WIo1CF3ql5NrWtApVZaOcpXaT7cTMc6D8w2Snz3+j+
9R9v5vMX5xKWyHiXuFpVtKk/7nby7YHB1KLseJ/wmaGfVj8M1c4e9NXwKBzbT/5OPOur9Fxt6i/N
53gVPZPLpW60Le1Y8XOJB4Riz8iWGri3l9XKepMOkJyX2QGGiGu43lv2jsDpLKyMrfLkO/Ru7rTP
5iflLn2wTtoGMdtwgm3uLwlOpyf3m+P6u683P//dWaUqTZgP89cLn+eO+aKjdvBSvyZr64u6rt+n
37o6xble/tMt48c9Ot9SvvtIE8y3VcHcdbKrekmP2mP3mTlzoNqq5YajI5p2VTlI/SgUqQf/QT5w
BwBci4gFXHxxNx7ii/ZGjc27p746sYhYNf3SQGGINzr9aLwtJLhBWkBUYXJWxSTUOZnqCJ2bW4R4
2lm4xtRk5Hjnl+O5uYL5E1nfmiT6OuNjGS17Wr2kPj4VvN9EWt5yeEzfjdeg2YTEPuHvgIgSHKFV
EH6Onl9XN9hCibqzyJQNVz3it+vo25b5WWoeLWWfZg7CDcEhEiLR7gGlrhrjqVsW+l4A9dOtU3Wd
l05XLPFe+Mq8Leb9HJBDggNZfafGWBMk44FO0VgFLhD62Rk+bHE/VivMm5cUfLYNXH5o8Tptjbv6
A01Ffx5hDtr0/Gu73HU5oGwn24/v45a+W01DzFsgkeoLG1BnVa/le+8TLYQmX/jjojwqDVKMRXZq
rI2uLcwE4ovd9huI6lK9Olkobsjhle8bb8PtPr3470QdmwRTiIvmBUGp4Zi6DV1mVM4NDVHxkMTC
OreOVrhX5M8G4hMpWQpo4HrzARe/DD6tSVguLXRAHOWVIL1Rd5JXtXMiItNGbNjguW3JX1dssCLv
aoIaPwhn0F8wGRmX9l1hr5Ur6U56zd/zbskYYgYHP1kLKk6kpZQhvXMbgBQ9KarhQ5sQILcChzvb
K0oY1sR1ruB5S77D+8tAF437oMYfcFD8Y6xQSXioynXm32GEhhNSzaxg5uerSPoMsrmQXRR7XDha
taIQob+BS4dH2VKm9VbJhQYEJTulJvFDv1pkXiwyaUVmN5G1xKqBukaeyCyEFsJCj+1Kc0ikaejj
TutcwCmDwWObjYR371tiAqlVa5+9VUcpoz6YzTJKULC+Kt2RCLj2LTyHBHshR96rJAROd0q8ZYAT
epdqmBktx5QqwAYR24SUySTVgLOA1EvLMeZe8CkeHq1ii7pGftIwLFYHkuahwY+frHerdGuDy8bJ
Unt6I6h74ER9sVp4GwtdI59yBU2fGrQKtSa1tSdCaKH+tCxvAWaRCWPryI0KYittCU1C4ICWl6QV
AZGNYef+zo+X0I/JHyUCgi2Css1oS1I5pZUAVTP9enxkdGxYHxd2Hm1StIn6knCksXtiixTBLlS7
J7p1clXwKc0J1RseUEZt1Kpqshax+UsL8WM8gmXGuiXj2kXHjcDdRZUD0YuAECiwtJAqUHUREACW
rJFDtB85akFoM7GIYzhGi4F15mdsRElt4yrsCTNCxUu8X7MZ8dzlq0ZDGrqmzlYk25jCvOlfmJdo
HoJbR09R/HBNzfeeHXHYk/GKb5a0+IIKBdUOo7qC0EiSLamvUXuVJYiMzzVsmmozTeugtKMPf+9h
Jlt0I+xBt6p20uhoOamkIM/tVlkkuzZiAbo1u8NGNVnpLXpiNZYzcAlDER2JfM35CVpCK9+raGNZ
Dx7qVXEz3XOt42E17V553gMf8MalWr+OBoUOzIvrJEcg6Rr5pSVm91Rs6318l5I4JTtF6kT6rmov
Eec1yzoCYzbJRt76a1LRiSFCWxBdIiwTJC0R/+bt6uxeN/ZJ/0UkHG2AfLBKs/emv8vEZdW8ihXn
AcmBaws8FFzZdEOiWRjfQXqrst2wLWBtSw6xtVZJ+fgYYRkL6pdMeIxydD82vQfABPlz/AJcQf6U
dLOanyyLPkegvy4IZxjgkyyGl55Oz7Ci7pCktOjonCwF8yED106cGlVl6pwMCKeJe0XB2E3baCdr
jpzcRcIKrK7OeGxwggEwp5XJ1JSsNcPhGKHTjuK11T55++g01PccJyCKsXKXrNO76YMpAD0TFaJE
r1xjwjOUoxWcehKwPzXvt0ymhfLicwPPN5W1FLuDWizMB4uKTkffc5k9kcr35l86yDtE2doTky0y
aYMXDh5TscjpyKQaEocoGUZOjYlutkzIHBdoaDmduUQbLGK4g3GkrijjZafoJO31rXKC6f9AnTtB
eE8b9ArZl0DaA6Xx+h7SLT6N/gslq+SKg4IeAh+FkpmLuTzEa19nyEM4i5ZzwUG8WEzNN9Y7SC2Z
oKDCjnHfpi5nQVWAQ58n6vySngtYIpo4xAia0Z5zqLgnpo+vJN5Vrgo5AI3hoj+REYg+1wCrfDbI
VflSfEGQ6p2RlGBFZrlgIlEjlYcvmrhpMU8lMPNMDnXtxqQQGR7U9lWcjiGQMX1vWa4RH2KTCCm7
wr9Pa9E1RBuQqUfEimczJA2BTfh4bNLCXqYv5kv20XFXwNg/D5HMeIVd/1ItmYdGeC97m2t5PhGY
rlH6qW2iKNBygTLGIcg4Tb0cKRZu+Sp28hpl0WYwjg1uFBWeH4pY9O5gg5bZVYK2xJgjo6nc5NZj
xp1ua76q1oIK84QlMqKy5eLtEbHVA0W2aZMYz7gYA3nplSt0aczPIBRcDcAnjCNE0L4ZuHEYNPLl
lNnVsX8sXwaBc86NShzoS71wo0/4E5MvAiWgBZpbZzduA4wapU1dK3lVmMGQKvJM4Kh8LF5zaasQ
qwr82Njz3dZxtKTTplpLpLAR3gcT58KD1q6JiRH89ZTfmxI9W4ZHW3LZySYm/MCdRlvDdXmKJG40
Fsf7NdXQE6IBtAuY50a38UnSjl2yVxyhGZ3kQperuxuuEejDfg7Kgwp2nlalsDVx6jyU9zJaG652
SrzBZfQR490RR0aNmoJtkRxyfyuBNuNkxwY57MhuH6l+1w8i081iI0XY/LdKBGttiydII4wy3+Th
khgeo8fP70K6RQjFmSZ+KNf6TOH5rYocadhW+TL1nJK4nsKexLX4mp+EM7nn3Hwmp6T55oR7a9s9
adD97HHDlO+lWZkQtRda7Pqniks1paNEXO3an/ZWR4zbxfC3hbCewl1xGF/yjN6U7V1JBDT2wdna
Rqnjn5JXXFHxRdxx9ydUdEd75KhuG+LDF9KztSHU5p6o+icWfsVRuZS7JrXlA4M8Xy6K78T2OBGx
pe4K8qaY5ZQULxfpKSUl+cAd0njLL/LRf83Y6gLZwWNAZWpdCAvv4j11wkJ7Y+K3q3cSTU6km6Q7
L9BP/noRIv99nffjiuCnpa0UoYpHtSs7k5NfvAPCzYd4p99JL+QZnTBYk/U0nwflJtv6d7mDrWHl
Hc0lFfov2l2/Dt9/vT1zOejvKxRZFlXFBB8EmeXHFUqctF5Wq8y3umW36V78L+pmcHFkwYb8DWHp
puj5sUzDV5c1laKPLFvaz0gxM4zomiUsca2XMr6GsIitsz86uvbCyc0tU+bizRwltdsnUjdqhyKF
QmGb2yXGECQCBQrWk4DvO9/SRqjOZu0qzzFqh+6RHimVlF/vGvmfd8237f1pOdw1Cv0nvhFKVBsp
BZN9lfy1BbpJWcb/uyguw732Kbs3XyRXKmxWLNV5FHaI9369ITf066923E/HKBfGapAHjhEbEjxm
yHbX0ipeEW+984g7WphLn2iM3xyun6kLX6sB3x2un9auSVwOad+xdqW4xaqIhGHvGY8zusYJ6/md
+i5wjY4EF7nKJX0D7fTrb/3b0+WnK2UM/cnDGMa3vgQI5tElXYo75Z0QKtfco7HXMIW+aweWEN1H
TB4PdKqLucatzq0lfVd3EHEYNrVXRop3ZtYv0ubXG6j+46Ws4ey1ZkoDNZMfLx1TbIllA+nrZHf9
fXUyGcPfo4fpMdtrr+UxwP69EN1mqTzSgV95q/rgP6mnyrVc7yS51Xp0jE2yQp959u96SgAfBHSz
NiKGwhXWie29CFj+HYv75E7clb85utbfi1xcjAZlHoOiKfCQn/auamBQJDSSveu5AMQE31U0dw7O
WTHwW4EDIUh8jkeYTPbgnZrH9oML1jzg8fFzN7wgmUF+zlK71B4jVKrWij8nESAIXexqk+6CVo0s
KP2sTxYI2EA6+NZqqBaaWx6SK6W8Bi8DGdeqS3YTPsqKFHNgDVQhrXkZiewLgAH4CCYwOC4W8SF/
pVI5PE0VScB0hxYtYe4L74pvCRy3Mq0Lw/EeuSWIHboMQvlOxCIGx2IX3McUK5DRC6hgFgFKr5dx
y6xqkKhInAE3/PqsUP7xrMAXQt0S/aTxc5U4QXcrxfNl026JNUk++5wWGQVi9ChEQ9oYH4LHEjtt
cejJAWcegp2zWBMkLsYrBZoH3XT05e90hHXWRIf0iSko3efQX+GiNasNWDeRRrq4ZvkMhaJ4+vX2
z7Trvw8IFOxlgyI3Rfv5+e9KVsTmyS3QDtkxD/q2PwRvOC77o/o4nryTuJd34SlaowjZjk74QGHj
N5/+j6flt0//WZRXx14fxB3X1HCVhl2DOn2BnJ3xofrIJhqg0AhdplNis/hrJPxXKIPfao3xRIbF
l8/h5X8DLl1iwPp/64i/tn7WtH2yy//54//W1y9ZDXD9DxAIfzxWYd1csj8+X/6w2yy4fN8Wkue3
/astpP5J/gYJnSatF+gG+jcmgiCpf2oG8EpLooY/MxEYPv4DRTD+1FUR5gFCY/DqXyXI/5EZq+Kf
cz9HRbcs0UPW/lVf6EcgAh5zKAhg8+Bhz5AFWkM/nsvY1gfU1AHZ0KqwyMX0IdWLljq+7MkHc/6B
vCBFkigiW5kf3p5AKUz9+va4ksPHug/1tQSQpFoVWgcEjtvQ7UmkPbwuYwD4+l563M7YG4wekyVe
Mbj1yBt7UC5mSeBvl6WIFpithI0ePmq51lPFScLnyYuo8SVZ/NqJTEoFRSs+VeX0HpT9+E6i611f
6fTy5XHtlRpznDwu7MJHbzbXa+REhkWY5R8JrV00JnC0ZNkXvogiAaW5OVy7tn0xyia76IDBF0ne
BG+kZoqLtlawjWT6ZYhD46zJGTf+ok3WFVKsyMaic28YQ7GP1cY4h/OPqaHmVdTn2+trzYgOKLew
GvHXtxcpia+vNV2XKQ7iFLg9kdZS6zYGIYRf31aUCBLq54+5/UmijfZ3J/Dd1xnR95peXEM/3Lx0
bT4PZ5aGKSLyYpL500xJVkoEAoTSMeSBtQNzp+ax/+x7Zo/MM8aPlsTRHdo2ll8p2YXeOW5U8xpp
iIrgj6qnoorGbUz8EBQKpX42ygjlBS9EjvSQjWn33KOvXSboaLdKlcgngTQq288t7Tpixjfiz5pC
lp+V4pcNBSHFc1aNFCcK62lItefbKxIvPBNdQhA3ucNL0+u9bY3x9IRkf2Jl2GdXc1qTVRZ91jNK
nESBIjI1Y2tDlK2+tEy/fcpT5e22WQ2xLoXedy+pNjH8el2x80PNOA79qOHPVqT3qvzPF0AMaICy
OIujNxImooVY+2PvMYmN99uneZ2y74pBeFGjanRLQt12jS93xyIpBGowSfweWQQpz19yMqiVEwEP
qaJilWmlLNBLc2Jm1ghfbq/oJGWbNUr3qoZ55epiNC/B2+jYd+jYay6LJ1EB1dTopqOiGt77dTTt
K79BhDL/+Pbw9q/bS1Lri67E7e72qm+/vv0rGuKmRUHBOynycJcUUrn+63eaMj9z+3n7y5okeOgG
MpKt+TN/+vSffhcPXeBkEkXXb098/76335q9RZMrR4P59WO+vuCn7zGOgrZuMxQx//B1v32l27+M
ovb3rbf+9usgUN+CWSxlqjmVrLjfI5Tzjsb8A5G+dbw9lIL0RDQx1s8i0bA3zU9UAoDvxtIy56cX
Y8vAhJ6R2XR78defkxff+0YGRfu/b3r7swLVKqzs2HduH3R79vaESjTdDonz+qc/uD0s6uGpG2sg
Wj9uJ2HYObMdmja3J769ZRMp0R4DHWaNH77Y7d0yKXwjlirb9MOk/mbSxq3hxxuHTlgDg808HKmy
JjNm/ThSyLo8xqZ1K+3iOIvlMikduY1Id/ZogZJTkGI7iRVtjwSCeuvtn3nT8NirXE8VgBhyxeRH
ABLacgiotcWGr+9reUKg+e3VXgiMKzEFc/n1I25vkUaevhhEjkXq96dGacbT0IvJkyniixN6wdwj
vU2eyB4XFoGS9HR3eDahKsws0gdTNj8UhHBy2YJ+eXsoo21dmX5jObeHFenim1RPMHnNLx4Vs9/5
/jQsbu9MrGR4zEfx7faIS8m4E+b03flTdbG2HmrzCZ8lde4SUmYHoOvh9pwc53tpStO72yOz77lP
pt3h9qgbwDWKfufPuuHkSW09w2YA0de3h70fs4rIeigsUR8cp1jIySqikTln8BiTYj52iIhN4obu
b7+yPPWTZWTy4fYcxnQwDVjttreHCuHbbgQoC5Q+fx51pbyCftM7t4dDrFtbou3lhTg/KwQi/MvW
uL/9aZWpxUMn0AvOJhE1qCS6pWxh8pw3QU/F69BN1eH2PpKoouAOBXnzdRuMrnBDyZDJkZ43d0q8
FRdbSfWwtx6tljq+VbCuUYGtuL8e5njnn85WJjVsBXk0pBdLFgu1H89WH8WzZXQs1CSjwD7f0Suf
RbqPnUkvEm7F++2R6SvxI5qU24N8fj5XlJexKdAO3F6N1NLu/A69zPwwqE0M1f99r9pP08OQVu/a
lHaPlljGKFIXSoaF3f7v+3hR9iBLNQ1Y0iyTjPwuFU79Y54WH1PfZZ+nQdqoWA1fxdKM3IwsrX0r
T/3BQErjRE3VfUKy7t5eqpPjtEgtwsyyMgnXYgnKYhgwteomSITbS7SsZDyc6gtjaMIsrk+OXeHr
u1qfOrfvtXpLxF+0LS363ETuWVfJGHck/Qavja9JrqBW5S4dsYcDxRHtrur6K4VFC8LzNe+Cxk5y
fYJgrhpbgrUFV4u0Ct11fezn96rT6sq8R3o0VaVeBWMcbSTfwxGVTyza5/eI8G+M2GI+Kb0vO7KU
pUguhbvQ51uLGuF5Rt0UT0XmVUcmlSAseBSMNIVCrdjJsV48mf2kEXEHaWp+JFkgZ87taIpfV1n/
aqnzv4naNqvNfrWQSfMfVyjz6/9aoaBl+VMVNQqOxo3MxoLiP8I1rs0/TRGVi6oaX5/8tkKRFMKd
sEeKFEioVFLe+a9ybV7ZiIZOsg/8PdYpwPn/zRpF+7mMxEKHqxgKMcMOXD+WLD9ezECZok4UJ+mx
D2Y0JVwoslgPsgUlYtK7N4lZ16SAbxRORUQTw0uTs5rT/GuZ503NYdIIAFeuZUdUQEzNKy2p5AsU
44tPsTigTs+hYJHNWdCp10mxKfizuPrCHttjibbV2F8menk0apcAxs2I1RxxET8UMXXAzQHgN0g2
L0q2ILXDvnBF0vTyhGbzjIwZm4WUZFBx1G1YKXuJk7xvj6EuUEGGRikKp0BWD6PR7Siz1zi/FO2I
ne2uNMGCxRb9M1rSJk31thMfGALxwasobnVH6JFD+6UrSbZnUGzl6kYfN4LhLWLSB9DzS0DGtMMU
K9vGkJn3xmea2s5QCu7Uyg/x2LIWoqnDlgjch/sEQYsXX7OaIWzE6FCX8dnXeEYwuNUL40PkVfc5
VaF5ryh+ufFwC1AiaUHTT1tTLdbaOMe05M9FIl+lJHkvHpoU7H4gPQD/oKGVrsHkv+hhydxLJyQi
lO8a7y1tpV3f8TmpLnxkI8LgwRJeTaYaUq4eBByeo5gdhFK8iglC81g9wNbaNpl4lWP13uJ2pkTn
wJC2UYT/0JQPjeqtdYt05OxeJNMo2Ym5uIUGwq4T1pjuD96doqnHbpCXwZg+F72MacpbW2W6NmoO
VRW+SUTQMPWO83YZqOU958AmbdB7NSk+z16DUipYBKoUZrUYMwE6DaiRSMcjr+f1PpOouOqJUwFy
GAPpAAbKKTSM7mWwy1LvNE7yddA4IjpiBFudovOY9o9+tQ5S6ySWQ0CJ76Lr44eSYZ83pxeM8dt+
UEGDRPG7VlxLdA5dO9FOyxyAMl9EL7azRKXRivs+qWgRgi8bGtOxCBUuGBMES3qVU09c5Eq+nf8r
iooDU5ofgjw1iNYhd0e04YbwzHFoiurVMuaTF3vwBDIGjA5pm4Yq7So1OM+ngoiqysS7hNMDwKFI
i6zpup3KvNPLafkZoWjgEYke2zJ8GXOQuKVCg1YHexGgQ2Cl+VrExgeC9beyE9wmNJ7CelgpmAvs
aBqvCQtTv6ruq4qDrTUPOlXI0FI/xEZcyi0yhOKKVntRTtlzQKqrWnVHPTqmUXz26ItVqfqGx2FB
Jg1juySsoVu7QyDhupuuRRNv2s5AlYn8jhCaZNRcj+GwDd59UdkGcGV00ob6or/6o7Lj5vJFNwEd
ZgbhT8PcYWdGI1XQaAvMebk5PiCyP5dqfS9iGGuRoS848RaiUG0rRT3+D3fnsRw5sm3ZL8I1aLhP
Q0sGNZmcwMhkEnCH1uLre6FaWN16be9aT9vKqgaVyWAEAnA/fs7ea6elPoz+3hewBquc7PN4Rzmw
Hwz1MGChWrmZeR+04JvSQzi/J4W3S5iHegiWksa+GMn8GxW4tXKr8Zxh3IH5OnwEozgrx7k11vgx
2u7JJmh3TTb8xaTvWRnlrzQt9pmdraVy3jLlnCw3fGYfxTGZ4BDCXbQxG6ylRfySjyR4Ow7BmUDD
V05/SHkGzUn86Eh9udh85zJ9r+EjrgJgIGMe/Mpi3IaFDvaBz+KZ5zwUlmYlDqfwZsw8Bn0vbop0
FFD1vwZlvnX2cLBSe20G8V6M44eixTJzqfQi/KjoQdtpzViXOjgYbBDFBjNNQmeOnjI/Omh7Yq7+
1N2itQy6HeNuCRVzpQL7BMZJlgzj++i+BtcCbuzYu/ohouoPWY1hBv3gB9niAbhO2qVzVDiYC6rH
WatfeVbvEj87D5I3ZXQvZu0dZdnuu8I59515IfyuR5QwzDyLNCFMz9oFfUACCJ7rFXLtO5VZF93E
e0JA137Bp8Bm+1q04a1nkuvSjtUx4WqOywXJVImYBCllSUhyBH7WcE5jz+UV4S2jMi7a7Dk2vsuG
18/s9CF4bnweLW2Fz8nY7iOvuUvKdhNn4hiDXrJJDy0Tc9MJ67z8aA5fJdtmfXO3PC1VOL50yDYs
MX1MGlzFrH/h/LuzCY0w0ZCZqr8p+6UU3ccMwXBV4hLxk/ltGPwrAve7vNeHYJ7IT8Lht3EfZit7
lXb9OFQskJN7knggA9O9is7axUwgmgIrQ5/bT85oHJrA5KJkC/dka0bWzijlNWvPSiI+CYGoskQY
mMEpcJ8qA0EZeVcrLYqT2bXXMr0zW/HsTvYpTPSvIPPv3oFT7prEPVhq/phi5zJ3xm1s6y0ukAed
GjezRxJe2Q/DD+oMktZ/gtH4KQLjOWrJRBWIxIjiTrN6b5ByRxZdl4PZZykv4Ew2JogRp3rsrebC
7/bY7Ruz3jcN3+UwMfB3DB6g5RPb+WsR79omvfkpF7JzLtVE9GzjXvCVbeZJ3CSxS1qp/3SKWRTN
f5tq/s+6hwatREm/dIiXQcrfBg0z2T+6zVPruTH1yayDl6gK0B5Ga3wEKw+WPByxC9fmdFmyYnI3
u/hESXulD12WBW/W/6l7uBRa/3xDFm57Tzr4YcBm/PsbMrPC5wrH1nPfNzdReqe2M3BaZpu+878N
6ZAMiMBvMnc8GY8i+Kw4HU47T6f3WUsRYrJKxcYlIR0JjNd6sMRLUfRbB6WVlT9GWLEBXN7/rdL9
v3Q8ffGPITVXUTBT9/DeOFKSDvCPFndYDUANY398jkR6q8r0zUbIVKcXIx1+AYLMVmNTXLyYeX7g
2zgxkb5Zj900/wEkdunt/Bbyc0nh7qGxrtoo3VZ5d2wK0gATWgmhtXfCZO/Z41YRqO2XpBPl0bZu
qDud+KGLJrQk+XPUnBa7UtW+saYK8HgBSyZ74n6evVUMrL6Erpec4PxuczJNLBDd9t4iCVFKhBAD
R0F7OlYh32pyS4ky6gPvoHjLOqZmQcqHgRAgBQvH3QzFscS0nzIXVVFKjwajk4b6FPEThj6VVXxq
Y1yY7bhPyg4jaHCxSN5cOuedtzKM6EGa3W45SVqefYuT41wR9WNTxqTxY51jFqef72nj0uc45ALn
xPjjWcSAu3BFQGQ6WGNzNOf0Mhd0Q9mFcNvfRxKzcTnfV9WfmBIiki38nfs+/+MPaKWCsEBdyoTP
yKlfIvPSRPn9VNbHylYP2aAfGkKGB0Q9vXyq+/FsmrzbwYQLhzPXgVZCz2KtbZbVdvhKfOzUY958
euoTS/fFR2s64wIx2FNtjgcCxL2d9KQw2G+Vf+81X5Zov7VCmTMM/R1mVaJOtpXC2JCilEK+aDkN
4/W+JhSnONsVoRlN+mBE1S1U88bosl8VTCVaWFePOPvehzSQu2vI+aclXcoyekgn7W0RlnbPVn5K
pXgOyPGoWybJmCRz6dycYPneeaAl4HdWvFOSR+/uYviW5rMS/lMfR29Apk+DFI9V6oEfbI7cwLsg
G+9a5V5VFT2Pb3aIxbkug2crMS5MX5+DafrtBOkhx+HbQlCJiho9Y49eMUTQXz4mtgtUjYbzstcU
UCIL52Jm4Uun+/ukfVdYltMp32EH/5LzVxcMLy3yuarmMqogfJUqOwxU9sJDYQTJ0J6eUr9dB8L8
PdW3oBLIf4/QJ7kw1smmqrJS6t3joLxdW413CXZF4JnPFpSyvs/ubcvYBTq7j+vsXiO4lEARAfxz
tnqZCXOvPKJNCKgkyg+T+mW2jAvLESZVY4uPfinobkWUPAwz9mVT3NmmfJSKeK+oPQ6clQw3RxLq
GcSTOCcfLW3gfoDMRRGdYvAc7uo+2whJlaqXgXzCi5rOtcx2Lfr7afbQm+4aPz0F43Bu5LT3ZjRo
k3OYMK03yCii2Nhy7kG+PuxbW7wWiiBv1Wz9Z3YyI/dPNVQ6/ox4M44MoMLEvLFLAdC7/GySBuVw
fBdiYdUlQkOc7QPy/CK7qKQ7OH8qYGq+9WRKZJLimODoKTCSShyhORVTelj+tfApWwAZMYLqDCoe
HvrDVIw0P41TgCTHTI0Hm5TdCrjohJZuNmp6PeWNkPa84KMnH0OPrAkuxPJRrH6402TRxao9hISX
R7XxsCwAXUo8ZRS8uIXcNJ1158Ph6MHboQMVF+jqz23sXJWFmiC8eWVztczs0lru9/KaffljdtEe
qcWz1EgDCUs0veyzmtrzFOBuzBs41qmbItCtENBSnHd+R5RluvMIL0kp3nnWr55ffk6BuGhIJFZx
i80bkM9zYOdktmZIVUsN/yEYvoZ53Bdhcqkb/ZWvEiwOBZFpdntewu7HaOBF00MwFJ+9c8aa/AWP
57GXSOGTPxkhWx3nS4gNd82sHhnzXIOCMyezL3uat07pnvDi3tgpYbhDbma1S8zoB1AQRdaTJXsA
jelBUH9Boz5ZCIR1gfSRvB0CLx4mUtWXM6EosZG5CfAjbrYo23TleJfxVVhCP6yz+WcoBkilCNwb
5p+c0JKbF8Ywd6Y9BIxD30x7ooifa8CVPfLliOdYmfEpD/odZ3lE/DpfOWiX5euYGhfDHXeNLD5H
373mdnLRVncOU/caB6OJ9EM+6Tl6dIrmyDAWfk19zGyE0a6182trbZI/0nTipRLyyfN49vJu19Nc
r9N3X/unKTNQfBrPSOgQmmXbKbnGkYH4AR+wId88pyM2OHrHCEdP9jCM411aRY8gxPeOOx5ClWOE
da81dCixeIu5DTsL0Q1qGWdwr5baZ2o4h3648Pj0vUDsOYrC31jYYrKYdRt/8rsv7WtZRoCgofb2
iH1ZHQ1t/Ybt85Jb3gGo8W8XbJjrczpPY0WULRpMEdQbQ7c3mj3knNb42L5SWA2w+rKLK9lb+/AY
xP5JElCfTPNmGgruzumqBqfeR5Dhy9h48JzxLu7kM7/+MRLNOSSKfNkQTc2tTG8ii6OdsnlbCYcN
XkhP2QFo4qF6a8MQ8TdgGb6zNBz3A/fd9J0hZelVfwYSdM1hRfjzBNTOPSgE0i585kRF1xpV0gCE
omieJAiYcu5gSbkHDyKyWE5+rbstDfUiI1vR1eqveSjP/cI1nM+ZZ35IFZ4HW5xn21g3WXgRc/La
6IPvD1uMNehmE1ag8m4IyV7R+iEsGZ6718QSP7Fr/Fiu+BzG/N0t21Mrf1yhDi1asg78ViLStzR1
9lPpbA1mKHoMPrFqiMR9sgv8/8ATFZBO4KjOR9Rkt1pFW8moNdLVN5xtsB6gDJyWNNGInhYbQFqm
hIVEgI6ym5Pn9OhKvGBtGvOZ/XMfOZziq29JJrVL7Fg3Um+yVwRwvuzkrbUn9N8gQV3/UDe8sEgp
fhwIKuzq9shXj05YlIpzjG88m9MtDgwUCsEqSIKtbZXLhOInMbzP2HnzEvEVWBqoZrQL2qWUFLRD
gvNQ8HF00XxHC0vsP1Sv/6XgXmpXcquD5R83+IfnEcqIFwXWMD47bXTtan0iGf5qTv2tbpPDf/+r
rH9mt6ApYaQZQPzi5M60DxHL308bZTM1bZMF1MksW2KkjZG3D/1Qgzol/hjrVWJrTET6PAzVOTJB
flbQ+mmQRSi+JxdHWH2DGPf437+tf8qBMU3zthxkt6CTKOD/eQjqIMrkue2Nz3b6NLLPKETiofc2
wHdjuo4YLJYfAD/sfV2/N9UHf9pAL4+69tgWpDlcqgGcA+UYxXnU4HmpF9dMyEEcNuOeu3Cdx7//
esv/3w4PFsXzfzM8+JP/iT7Tfxc48RP/e3xg/cvBFwvy0CYh0MH3/bfxwb+QMJt0DUTAgZHZ/v8Z
H1j+vxbdEzu9icYJTjSHsv+lb7Lsfzkmuii4mJjfyYWx/1+GB/8lCcjxXd8julDYXmCaQBX//a5u
rIo6sWeNtoryzrLUy1gZJFcMtJwGAB1bkmXxHrDutm4ZHqDudXQMU3IKNNF+tlhF0sPMrIFVue45
NOmv6iaw/sN03ZEO1+LfjtY83R7pNzbRNGbASGX587+d9Y0hrBJgpRcwY1f2CvriPHVJpX/NxmTg
fNdfMsVELCkwy8iAvWPjjBJFNJAF3ZRbS4kQW5rzbHW1f4jb9BtITrSrUvulJiVBtZzhbIHJg1aR
AYB7bdP79ev0vk+FR4rkJE5ujABm9PS7nuJNqpPm2U3bX1mtDlPS4OlToIPtjMcfp5tyMRgYtEcd
k4pect7ZhqmecSbJHgKPb1OKL0VyMTscZsdg1w45LRcMqH4I9VCX2cGx/Oik3CXGerbwzqZmfxhC
8VSE99HgtGdTFMfES3k3LhGEAAc2+bV3IE8OBcbByFVHHXfkz3SDufW78tsEHHXJapyMIsrI3i18
e5OK+SF28gcn0fkBrO/3XyQ2YnrTrfIqWof4tFROTrnZ+dnVYg7dGSHOz4HRuorrj1AOD/TCImQ4
ilKFdq0oZE0egOWfLfOnTj8jXURAilFB2OwYfTlV69DA+9rbOBlDe7xRbGb7oDGJZF/+48czGn5D
agzcnBtmWe7DtsM8H0pMQbF8TwLvlAjDY45MoigslC2c/pXKOnLDjP48zLB/swEvQBH57yqgL85N
8rsyOqZOuN4BvO2KSN35jGFwIYFbWfigmYtZJuMWcIlIZ68iOBmtfuTZNGqcXe2wuft5z3brlj8T
vTYkWgesjarpwTW0jJa6lGZrE3/5Ze5s3ZmA5EEQspreW6FlADWrD2C/f6m2+7G8/k/kgiWfw3dj
DkeGY8GdURtyTSvrdjTHhiKj8rednr5UKy9DbrjrUrtrMXgfBWHKLRmnazEBdPIA2Y02G0wzyHvG
FHvS0DhakSZfj9WLTK9M4sXBDA1u7QLLNrF7q9mD8uhjH7byAD8LCKzV0OCBmeu4vmuLbh90Aygf
m/ihiM2EKJ/XuJtXJnGccUZubGjrLx8DaJhPL26Wt8S7dQfY8f0qkPUb0sFtXfTGuYQ0rQHbjxZ9
UkhSeemtXRsMaitcTZ5ZVK+KtN03pI6skDvAm7Hqo61O7YLPdGbMrUUpP/MMeXJtDE+sB4DeqbHz
hPrX696qQSLkJR5gH5Bl4UaYZhMrfk+obMhvMFYzLooo03eukd/VwfCnmMZHOxoV86TGOvntI7Yn
dWcxpZnAUIA9xkM9VV8B6L1sqvAGdWG9dhuUZwgCf+J03CEumLaQ1laLYmNlTuXOUgVZE924E5EN
fRa9pNX7mMWhpIBoS7rUvzrBl9lWh8iyPkZpfhGmSozElOJzk7gd+pbOizEV9rZJ+pOdfvlqwl5J
EFbR9SsK9zvBQNF7USgSt4CYf3zswdoq32xrfPMqgB4JOVgdPvA42BLnVsAEMB9VPeGLrKutKftz
7kUw18wRJGBD4i6Z1F2jf1URiPE5VG+pbe0mE7ATVLoe7j3UK8XLJGjzRYPfuiuxqvWthgufV9us
9S/e0E+bOqP6UeC6WB4Ysw272pVPVeX+6T0F4DqxJM7lAodhbx8jpDGVTpFTVAOGFxsprRckVwiY
33H6IIck3Q6mfs3LINrXQG5XSdTWm4qDG9GAi/E+/+WWDBr67gdgbLkv0ubim6ijAu3264qRhOwk
+m6/yzbQB+TkJLewaS9FJY/RkAME77HJquIA9y2FrU+TIqBIFqHrrIxwXS6kdaxG0FeKY5pCrAoS
UcB7rB7HASN3Qx2VoYRaD2EIC8kN3nI3OXVMfmVAZ7IoMHUOMKo6doJ4w1gH1FxBSzTT42kMZ446
zEW5ocIgmLdZZr670VGKnLCKBgCfb3xAienuI1yOaSkDOpgCCRPoQaT7ZQOI0PrTDRoaEzbjJPAB
68psZwaNtyKDByO3l/62PbPcTaN3qaJ71XC2F0X+6bneUgtH3wzjseMTwVGo4YbH0J3nZRKEGQlZ
swOTD+7b9AnKpFp7shFrweuu6G1zyjRJm4Hm+SfLocTlOU5zpGOAMVNCbrYd9/R1xt4++Ka7Sepu
Yf2fwXt66N1cTvwNeUwonZJaPobDmu2SRK0C6qpiBmyMzX4eySyrp5HHB5erEpFcx30+rvsBsarr
XhgALcGHYQdhor4CoHf2vfSsU2C/SKOLaTOSoDYnUBy7nuadL/N9CqiuxTtV+YTNzVGt90kOqmPL
GHHJMOuCo5wnAJge+2CcxxvfYhqAU8HAvAwxikCcbOVFEsiNBFFrzmF8cNg0GMWDfYgEskEnuS8Z
nm+a2HPXRNY89aW/nvSk94z++10SQWcIm6a5wYYstjA2v0OH/RKbx7ZOZPji5CMx4RurMNx9pXtY
lAET2GjEJtihtvNm0He6AfJL1oV98zMILnP2Iav+Pgjit1APS4h1/tYNctyWDCbrNqf3ILwS40zk
7JI8Q5jteHpTzB6acNfAmV7IlbI5xaEmP0/0R+hzecV61oALmACt3MHkghn6dS6q10S79+5A0y4B
7rptqvExFQNn9cKL1yRVWBt/UR8mgWrOPik1d3mXoQ8mVpZ7k7gTV78m7QwQJM3/GJM1X6bGPvec
LHZOGO+VkXuXjPxkAt92nRliC3PoJAam8zixsz8CoI4IKquGdZM7R2Vr95AIAQIA36+FCL5BPP7X
f3ThMdKT1aZS460fSD1AVV+SWlZ9C0QMfdrdV+LiyeGrdQOmEj04ueUNdQeA4XIfAlr765nsZINP
u8YB37fucUavEPT4TY1iL9rxqyZsgqcM3sP4M+Xy4AWnTpOCYPYIHJJXGx7ZlNCzlqI41/I8aeNH
euF4MvCyW938rEIobEDA/bHfD3nVw1GItsgBsnU/2e+1KSgnxuKUmdV0ELWgQQi77zoJ58m194HX
mdSs4RMc44RlIF81TIQdkwCDipHE1Hf0E737TqfqXiKYH9NtUQzs1+3iVDJhJcZ3EULhTZUJEv9i
Qmn5YT/wvA2U03udjtWulMOwMouZg7yd3dJ42DgFWbleNn4aYyZXbpfee7XzMPqZAZJhOGS0bFdx
17wnINCF+AmCKIO/8KfI6JybHnfALFOXChpuuk9zHbxCMd48v3ojtPC1HZvTwHN3DGfgHorgh5Gk
yNZp5ArIxsVGtEv6LweOofmpDfrdPSCf/oAg0V9Zsx/hkPa/UZ2e5sK4FiJpV4gNxvVgUv5OWXQ/
RGwyIwzL2ZvqB6drnpTSi1cc3mCVyAOQdOMmRt/aZeRWRlYOAmbQEGkGh+ShVoKlas4EM0wXuxZf
LYk7O21gls8kM4MhdMunkig69pNVFLXtI5O8L0GfudROdykX2qRf6pPiZdf4Dot1v0SbVNfK9OON
N3kG9EZ/mzaEQalIfioT/IB0P6YURaowg4Gamij4Xs7x2qvqFR3PhUMBPVZWPihFFTq7oiAnnEY5
+zQxUFFWRTRMeUexa4anLCRMOlZQ7zu5oA8dWNkDSciKb6Wgo+ko/WR0Ub5GvfSLGeC+DucC1YW3
L0pM9XmKXsOMBWkoNvbaRaK578ONY5e/i3GEuaPEtBO0gUplwCrIIVFUyGPT8hRP/KTT+OSa2eS8
W9F8dEIABcBujfWYDp+k+iEEYhXg3v3Nou+uSDlkJ4Zyi93gfVwkLX/9byiB37FREIWd3LKeNZXz
RkAqifjSebPzip5Rfjj+RE2H49w61qz7UCpPWCcWeBkaglkviEJdGKg3ZLv13EfSPRO6xkuEZaMf
jDSkTDSW2LH0eSrcmDNbXu2sRUlFXeNuwriZtwDC6ad2cpFfJUDYQbfgHXMFAFSmG2Xlibcs4sLS
tHOKud32NqAWAq6gYZAxzmMZLphKfy+SoxurFAKjitdl3Z1Vg0YjKtSfWjYHtC3IwmRIXEyq94xj
YEf2LSRncjldn+8B1f1j7038pZU/e2fLr06c/ta6bj4C31BnARE9lcjg0xlNvbY+0pK/xSHhhN4Y
ckQe6KMOgxcrMxFch0G4D8aLO83DS029ZzXhsWFCt5FD16y1Nndtad5G3UzXjGMfYr1NWdIVmhC1
qBhmK1/5wQ6D1zwWrGbuph/Na6TDOxrfPg23PHuJ85FzQtxax6bxgJoq/zUjSWGuw1UX2Jrbuvgl
qyq7q0fOvLS+VxVx9DsrSikIklY/TfFPA5nMj5EUuM3NNFBjeYShjpbNltN/iMEcGAiKS9mrN7Zp
VB45qNAJvG2cP5c8cOuxIGu0r7IWxVI+XtkAk5OfhhDHpny+j0K6YUPr/LasEkwD9a+t8Noan0lF
NZ4V1U+pAKCMdKx9YDERc85tHAhNLxntTxVTpGXKcjepS4a20AX5RnUr137105ZVfvICROozRe7Y
iYGCNbmCrc+hQJGp5dAxzsGTWORJhSHDqrCqR0A0QDDk2BO/HTHaVtN75CWPzOFugeE3W3jw6R45
xpoLKhBLQf8JQDFTBfGptf2CmmYngdPSdkFoFeEAbgvkSyZzwLXfc+xnkZu20Qur6vhQG0sFF/Rk
ATVPru4/am1sCAmw942lf2ycpBIHyirqAQ2KX4TmbKbSG24cWS4YG7qV12JBdeNf3cjtkxKGu/Zb
qyXh1z76JQSvqvFOwFSDi2DJLzxzW8y+glPmHcK034RevSsSn5KreBsza9jHZX4rbAheygunKw4/
mK8kp7Y5stHI+EiMfJvT5ic6SEx7aWgOGiGHfj3l9Tpx6oNoRb+daLC6dPf5ljD1y8mudnOjGHMF
cH669jfBqmduiT8GSkVnZmllKMFJviH73ORXh+wfu9rDCYrPGWQz2AfCuYFOadU+6OW+lEj7zIkc
c7951dQ6Rue9JhXw3kig6lGehEdlo2iomRH6yEcjgo3WLE77Ac2izgZrp4BhUJ/NW1ErohJCdPas
idQXBNx2tAYGbZBcPw44RAa09HkK9MKn5OGEH3zTDLnHZP0dpEGLs3rujiWKg6RzkUcBw6GEuysS
NsI2zhDxhuyDYf5K3wvXL8iVLqToKALYSkXQIzszaHQEWfLRMpHI8syj/UF6m++8FnX/QjjXLaGQ
pRTKbrOREN1b/m5KYD5ZGsKhjKq19IdDo0yUna76KJz8leSxaY16iA4WQAoyB0kXwKrIyYyovZzg
t60SyblY2v8IEjExk7Z6wXnxFQbl2s0BaKPcYynwpz+tCUdq9Ed/pwOGj7b/jf1i3MsEqKSXQmvY
VnKTTOW5qUfIcDo8S/plqNkOhgrXOfQuF9ZD7rMdWqm/nVueg7jtf7ceh7m5o4RwEOsjxiIp0+2j
fUB6b8g6vFJ9CDXW8Jhoo321WTvvm8SoEYiiZgJWfrDldMc5qs5wRmp2YjEkRwtQIWqAn8ktYZtQ
texxq9F7HJyfsgrhwlnuWTsBfEs22VU/eHQQEwknjFz7eWk5qcpd5TYsZa/qb3n11bbttyvw1thU
lJFZ1Bz/hhVQTvyW3i0s1UXbSBjj+ondqX9u82McLZCgRDzHvf1lpJWHULKQe88ZnoQbn2mXAsSo
22FdCwuCdbZBqk5pKORXoVBJ0o8mTyuOQNGRNR82ARGn9l1Vo35oB1pf7O7s02U0rfPcFSToln+l
iqUb06frVlvj/f3klfKCt3dRx3If6M52Nggd9yYkHQKQ6V+gZOtHeTcEkHniCmQNqQvP2RxXBzew
L3pUz258IPuPXaJg3J2Gwa8hbwtySVD4dG0Npp1Sfx3VxG5NiK+z1MLXGNR7Il5V5L+WbllsEwti
lxFEp7FzK0IDwLmQXwOVuyC42H3zixESVZW/Wa2FuJqY1d47uz5HADOpz2EGjaAdWihtPbSjmbwz
W3dH2GChMe6CcJboXGnkkSH9Y3jnTumHdjRnlKGZD6ggi7e0k3d1hcqLcWq6QhZCWLh/jCcgakMI
3CD14X3UHd1gabO1l7arNyMCX8RyXmNDg69QA7fIRabAumEZu9QtYAPLe4vtrfSpjT2uP9zS8bON
jIbToB1xTOT8ZvvOzSRnO0/T59DG25QV4FBi720BUvtD9BUlOA9DO/6MXFSPJtCDdpRoSQf2ZxfX
sQXaf/aP0hFIMnz54vvJoxY8LhFcJa/hdFK5e5LkdrMbX4k/2LGTp++KDBmzDdcRz923jwdGsO10
7NsldmCWcUTqNt90NkFcnZ17U5kUagIsg3bVHpn2BtVgijjUgLXPUit89Smc4a2y6Py0Xj5uI/ih
a21MJyholQAOaeQPpmFPa6d1ftzOudlV88lGbiEyrH65jXz0pLvhFDcyp4XHOfw1nvcNvqSeDlbW
olD9YwcjoPwE9kNm8PdUeRsqmomZrild6YVFzNhWWRNjDS29WwwtSxofgVWiywoCdE4sAWn9UscU
/7bBkduhVcqsO7HOmSMngmYfGRUgGq6xSo4zS1k/gExzDfdIaX/O53QJPkijgwqKdx9Z6crx6Com
GJd0435WQAkcU7/gnwX8l2MlSoOPbELjthDUAy8n/HXrzM89iBhzfpMkDQDhAqQYzgs9ygFoUYR+
jwuAaNg6+kVXpEU6M51EbUTrnnG+qTuAFvOi/vBgZod1/epRY4Y5sPsoJdCldqT90GY/Qsu7KUBW
ZY80N0evQxQSycOi4iMaE+Qnhwo26I7j5zJJt5qRRdq+1X5qnHLX4+31L+HoGY80YkeUq6vCBB/o
jvGtY6RBu52mGEmE6Ojf2kz6xPRU4PSNdM8TeVKeQ4MqgAmW9KuoJQBQLTDkbIwBtsmzOzJ7yk3p
H7M6eseOdzdWTrcJbNonyqaplAQbSznXenJ/Z5PNsbL1SWaf+5PfYUIxnOKap91jPwyQHCsFkd02
v0ZBsTTo/Eiq+X4qpjum3mtqS55UFGeChKp2np5tF6IWWPwDHktWyFI8N41WaA44ixRNAnPV2VNr
sRc48kB4AGKyoDnPst9jguf5tv29O2ZfZClG+9Rpb0mwd8r4gWb3vO77tFq3FIfKhXaISEVdM1m9
WqlxJzsaNL1kAfcxVPRZdofuP7ija7sdPX/goIkwbOyqT50yJ6nVc53PCwqyyda1DUHMDMpt4E/u
epzFTqbYKW3M+VsBQaSbnXOt4nive6TB8dT84NzW6LjoqdrFrjHIoOi6Jag3IP20GD1CDgZ0eG3q
3IVdBGrNMO/7LlZ4ruffEznx29xNP+0hq4hO5YmS4UGb/Q+rrci8fi1KuqV+5qpD0VT1rqsGWoPh
XkUID8dznxj4FeaYbj7NE4x3G7Y3cnJqaL+1SaS14e2rGWFVieGgJzVYl+FbV10ijUsZ4dElmoW3
ynKSF2yz3aSeQXLbWMGJkvPTPLe/dWFtoxEobWrZL20nUcnVB6tbspta5yb0JDkLp0+kMNDQMYLD
DLuvS5rfMU7DtCe1ipJGrds2OiriF1BJwJhsF9l585Ywe7AYJ1EopltBG4+omhGkgVOuRxP6lGy+
GWPhD8XWuEeWkADIo7OfidWc6noTeyA2VWGjAHII1DJZktDV0nR29M4oom4zC45KoPPT1WSn4S4o
y3o1Tt03C8SCOB5oY3DyI/35MuX5o2uF0GA01OfG7frbiNGhMBe+/8hjbATj70qMDAV9bzo4o/vb
bw3rZA721uwcAj6UepL4N9HCYmIqvs2UCimjEiFRlR6f776GB5Wn0J1pYHKP4wC5p+tknY28wABh
sLfJrGfvDtNy6wvM+v7wXJGR0teoeVujr5nNmnptpM7r/6DsvHojV9Iz/FeMveeCxWI07L1Q5yS1
QivMDaHRzJDFzGLmr/dDeWHgGLBh3/TRHEktqZusqu+NjZce+wbpncymE733vYyfYmpa1yDUT1IX
4SoUv8oCeQoVa7iDyLjI0gH6Tz5aDadctejs3M7b9rSk9w/ea2p0DA8zDXZnVbtYt1C9MXmOEXoe
cOWgIamP+Ah5ajxicZVp9EctqLuPXOIzCyKjV7W0goccJPohwt3UB7m+uGNY7nvr4irAhiaYx5cy
MYNragZb1t7pJbBVdKXl5zyA1zRGN9xmhPsPZWL/wN8wv0WsmquZ1+MOxAfxZt6UH2NGBWnlTJ91
TuVlHpuYnopIPKGy/ZrWg+EJeL6S9FavMC+uHZPR26pxFQ7oI8FF9M8CselUP8S93T+WYzPR35d9
0ePivcuitzexayJQAvqmx8usz6O5t8Pc+3B6F1EmiRa7QdbxDWHPcZFQozL4afgAMl5VEB4n8voe
moIAZS8v95h03J2pntLCa/5YTvgxUK7yFlL1sbZkaNORUj0HmRnuRU0tlj2o4BLwPmzstCKiKPYc
2EpiSmx3olhtID+kIYPslb6PrRfZb0Cn9sNQViYnXS9d1/BqvRcM26RDkt0iVtynvXbuFOXogEtD
s/Z7o3iTmpK8KQ0Aua3slzVE9c0ykmmN2pdVtWzrmzlSApskAwZGIgFxNAZPIkmrJ5nvyOoI+Guo
V2FxNDaeHSYEYnroeRynfM7ZGHc0tBWrTmdfRRTrvZ0bZDiDlcOmnQHqHgZ/8ejG6oirtj9GETNz
Gl68dqaHV1COOPdiZ85SHgSJnByER+Zen75U/gtjfRg45j82LRALW2vRZsW+eXb8P4LeohVNku62
R/9YSp/qoua7PrEAEjLVjkreehUH7Mw+b+pdX0Mh5e6bpLQASCslvgWc3y0X4pS5e9Pqiggt8iR9
pAO17z+LgflB4PboTGVQdz6gRo4EGZkFRL5S1wacOLcMEm5bFp+0pb7XsIV/rDxMNQS7PHdL03yF
vMvk2HNIi3DeGGhTI5e5q7XL7Kmo0nsz/tCti3q1CNxth9gxjRib4ijxHhp8X9oMiVMb24g01/LG
VVvu0p60x4yL/I5y+pY2x7Zfp515GbU9bOiCvlhMTud0jqd1F87HpJXV64QVKmpbrIOaXuiKOd1v
nOI6yuZX3USnpmL/GFJyuuraADoqCOfFQ3juqIXBfoZpfOh3Dotq5lO22XaX1OKPoUDupv3maUhU
fTHs/qySeEBsPN4s9Bdbj5wulnn73Ump+WGi2+X2fCPlatqJeboRUdOvqIkOdpggi42VBbRxZUxT
S+XUB3N2qfP7JvGNr8n/YZvASVNXJYd0qm+yK/K9H6bxqvemYk8axjCG5CErjgRkuQTPJKyDp2hS
aRtyg7KGcigPUx2Qtq7ceBfraNgJROaVHs2dtkLM46K5ZzmAtspcGrjqICVHGDbDqAP8fBF6Xrcm
ujkxj0wcH008dAe7toodeTJXa6jPSmHFgPNQK5m7Z8/LYF8w/wbxwCjY0Z7WeFRb+hLt6+DTKMPf
uBkARRkRKOmZqP8FLpLymKPmdyjXW6eqjPcWnuKV7AsJgGPAy3DSYXy6y2fS6eHnfWZLM9jMGEQ3
C0kv4mjYWLxumw4DyhEyjQNbsildlH6Fhb2/gv03mvEBN+kay5v5lORke0wcfFQRp3s8HVB82UIy
9igoOGFB8T45aQ4kOHYf2VjJdYa5kCWZbOvUf5DQLMcOwNFBybuvhY97i5Pjhe47XojKR5OJ/Lxp
FF+1PMRe66d3tU+crcDdCIfIWxixYFUtLZpNH5VHRie6VoPmXC//SnxZ/OeDgP1NOUJx9xnWcDOj
+YKHEmKpFYM+lqFH15rB2BPQBCsKtfLimIzYuq0PelHkROZvKXIFigG1mIYHO1DVcR51dYywUCPj
1sux0HeOCvcM+nBQilZyNXe1o48O5BGE/xS/WqkbU/3XkH+ol5/7/cMpW9JH0+93Pvw2t0mf74QM
T7ZTekd48s+gLqtt5fxsXcnRvxgO9hzsG0vn+3FKkD8YCdeCkdcrlQ+U2Q64QimyPuUhmbuaPeYY
zG2F85sAea8KGV/67L6movAQwrlGFFhcUm8mKMusL11bdbvMGNSjJQe6S6aNkbFUNxPx7rozX83A
rI6irSgJp1OwYQyqgRUp/dmIHKN1NpBJpT3clZ2fm7cchwKHF9A9bA6okZHittMLv+rWroV9UE5C
C7wBgRtM+J5JBKMcgaUQtNp+DILwrcqt5xKV/4ME0MTyh35D3Rxh5PvGDT51TqQgxZ/I3MuVxtsa
k4hxMZ0+WwitJ2JBaG+PBFh5vhxno9tcsIwXnktVfe69etQY0pA53JTDGBHiawei6VCWoCnTc0bI
iQt/o7F2gzRPO5NOuLInMdsUGH+gR1o4PMqqSHSpNsT9OhvLPkQKDGcQvdp1tpOuW3S0B5X4T4qX
7ATCB4X30ynTbS9rdd+GxS70Ufy6Bda+vtb9xavMPwh2OcP5Z2n4+yZIITGZAvj97qc8aTepnXDK
N/AkzEV4DDymMNpY6I+vh5dOEhpspylulji+2tpiSwdXzzxM9K1t3gVpyK5rIuGap3hn1WBkM6DO
zplyuek8epssTPNFTy0iwTTwWyhR0fvg09KNPvWwHtusDAnNpvZ1m0SNvUkqv0d2E9EG6c0HN1/C
TUIEO0LSZjH4hb8vbHdcuUqER1cyo3UcuMnx0LtQBLspDFj8nuyw5NIvnd+V4TqrxqPMHVaItIHI
xgZikfxNqyEwc+dMpMYyB9WtyLeqU/bGdk9uXP2eZO7set2yo3EEKaA8Ho1yOkdZVt/3XFt3MjH2
QWwCc7q4NEfjKtLB2UZWIh4y/1wnyX4SIsLzCWCdNCUFjkl6U2jIjuSy1IusyudMBAbQRMgOcQ2Z
4G5kR5ehDfrUEF6JbS5PtfukwBmpbIgPPq/41mrd8jLUTr7KwSUmdtSq7+R1QuTk1MTiOzgdrnll
nGcms4PofTQG1VIFP3JReQvdaFJDFChykfFybb0RSVlNjM7YV7feodKij8L9EDnhgVQFoB3fDY+C
WRwU675GVAMqi8beto0Vf99Kp371anXDi59RKdioW1g99sLNN8I378NrEdKVRtDD6DbrYAG8fK3v
pww/v20SFe5FHAJ9bMW7FkMIRyTvFW+MTTymaCAJLPxTkV/dTW1SrOws+TFGrLdtLnByRJDVVfzQ
xhGzq3AUVkG2tdiYibDuyXM2bJfiB91Ce/hqa47Bmi41fzV6cN+L+FEWNb1yk7GLhXWyTboK4uYe
tYI+FvG8V2E476Fr7ZNb4gcyf9q53Z7VGO1QbqO1i0cT7bi7QRZMW7mcnjKDyS5PKCRORFNcisUW
4GZvJS/92gx/2XjY94EEEIGBLy9l27HAldQ2MAVvh8Vg7Sg1bcTUEexmEULecUhoAgIbAutP5lZ6
pYrQ2Ke1v7OqhGO9aR6sNKOTZyB60M2rbp9DSwZeM2NaL+HhjX0Yz9VBavBEZOuKBgH6SM0BHU0T
qzVxxmvqHDsAcLdCSh6QMmBFOdLO9p6oWGSQCEN2kfS8Gwg3AJBX3Jq+N/aDZS7zvhtsKA9elx1B
8B4W93MjnKcyZzQUOVOJJA3ecMrHviaWsHMTCHAIOj9cdMW8DIda0JYQFJd0HOPXp8AhYiRpyEuf
TLAj1eP886g3Jan+K+2bfEM3Iu80ME+DDMyeKMYQY/QQeuPP3rr5gRHeOb7psOsbzYY5g+nTir9i
K0h+RjayUja75qxr+2WAQmCZMKuTF+sXpVlg/SFgc2joqC1r+wCxCbU4hWtuQsqf8QDfzVHuXji2
QyXRwaSc7lUW7XmOup3raDZjO/nhYQBfBQP6qQiMtlZ/qnHyNhxiV0QQwuxzNDmGVXHLg/BPOdct
miM2QgWXB8rDjOCb88GEJscNY78p6oKBhhzSHOh191P/vWlt8Tx2AJyac2pi9aACoY27TTPWJUH5
GHTOQwnFsDODwn+YCHZiqUjenbZNtqZeMCe2fzsoJHUnLWLb5qmzYxbqpcA1miiysumxMGPeWMeI
1laOzM5VbK9D90hLrzj0jfFpz2Wz9lytaCqpqMssO85QjHYRd4uDOFIncGUzeRbkz1SXxI/vixy6
yh09Z2UYZb9WlJpXCXg0m4bZOOS09Hz37N1jV3j3PKs8qlQ+Z3RqEhaMrCoRj9o3y307qV+jcTbj
ebw3XFaWdvklWILnkygSWBhBEFeWIylbHmaUMOP++0NXkh5cu+RjMB4Cd2bGquM0s88ifpbLr3os
lFbcNHVNyjHpDCthvPcF0wTihimLvkK/Dld4qWpOe26IwpI0tJgY/KR66zVKUvenGvVH2Egy9c3u
nw+oTogFD9uB9d7XOQRIstX+kOzDlNYGz6I1JxYBB4vloazz5hgOAWisG1pA27TCbQrthVtfxg+g
9i/BnMS7usZZlJEbGBqmPn4/fH87KMBCfQ1UVC+fMOqGJoX/+pLvf5blDGCroq2coxIGJXhCdQaP
BdaEY02EaDPLiIZw/grenjH/0RkIrTwkCtU0n52m//SSEP4xzG9BPjWwD0Q1LzWjMqmhli2OFOpL
gn9mLiogopWtUR2b2n71O0YKvz1J2jePOZpHK87vDCt+n6RqaYTAuOL3V0kf8TbLBs1hpKqRd2Tg
MwWudUkqhQHQtTelf5EdxF5EXhaHuvkn3InYTz6aCuCKdusN7Jc4lctNKDUEVlO/GAGR1E42etxo
5N8YQ3/q0nrYyq6c1mXpobORI+Im1vO1luY2GIpuV3QfoRw48VNW7rU9eI8nKQgZDE4+oXOBJb02
db918z+VHOGKm3I7onTdRYNgL+iTQ5x3+ncPAxFgupiZGXYUbz6SMnfXcUUdS5u2qtItdih7gp2w
woyxRqb3lSf+BF4e7UNfnytJ6tPkBMZRV9c+YFAJLSfZsbpxgptZKoRlCSaDycZHx2ToR869oxle
Bw7UYxeskzyiqCVBB9gEyMFhDTbhasI+6H/UlVveElFbKBLYAYSTnkkmrG9hSdKSS/kzMAO1Ga2o
wqd2RCtAIUqBgb2Jp2BjpNV7oTjwmcUwHnxV7SZV2RenenTGJN8h1LkVCvAyxUuS9QHtOpEpQT69
Gw7/96m/+gWZJk6VdI82fcrbMEfjxOT/KXLRPKUZ+EdXHUmCiHY6HZ5i2ZJPky+nPmu4ywzjg2g/
mo4tFkcLcf4hz3MMa+kfyLtlE6SxsOBuYOJMiWFNCroBhvnaCY+zFyE9oAd9fS4oFBbK7lbmoqNJ
PEKmVNAayKyqq+b3ua8Nc+0E+4pgiKWbmwWOKpRWNPk20qjop3S4Nyz2U6eSQC6GuY+4/5ANv0eV
4PW3se67w/RKWoQ8qi44x4mdHias18WpakE+A6Ee6oRdxrNtVC9lvekTAOS2SfAy+xS6INFbOWUz
b6OR4S6NJ38NGbZSCuRxSiPcEooddqBAyqbZxmjChQLxaIrqgbZ7xOxoEnmvqorpsTN22eTPu0pP
13ygF4ORm6da/uDCBRAu7Nq8c7hVSAp4sjXTe9KjRzW91r2OUf4xo6Vo0ukNrwJxOjgzadZowaSQ
oibHnkjatUIOcmf1xgXIO94FcvwFr5ndOeEvggsIVw5UvfbxVZeVdczE6GzB83ke66EjufOI1+oR
KfFPt57TB5l6OAkoqSxi42pV/geiQhrnu/yzDKr0mNflaoEW0rKw9mWfIVlzOyJ//JQhNfqZdV7J
eiXwhNgwzZWbPpKZSM+w3xcXL54DGsF+kOVBZFnHvofq3TWCctOwU8SgHGu0wxlfskywPhIqmZ8r
X9kHMRvPOfIHo0/QwYw15FPgXaUJgJtmTX0qJ6+6U5255qxJIikROFqNS9YVKe0iyd/lAEYXiId8
LOm19etz7GC5mAx6brhfEqrCurO7eP26edpPXjiihs2IAyCN07XG9lHVxiUAgmK+JONqyAKKiOwB
F7vOSMgh+DxAIdYqg6YkCy80TGAffIY2oQxFhwhFDQzPmjRKcik/Aw/rUhqiP+opOey4o3tzPAlO
LmBRg33vczbDrJH9GdVMIHAUyHVkoP9wcgZP5YCJlEn3sIxCcUHMv93Y5VonW+UncstSxj4XuuM2
TEVxT5LH93dZMX9RRmS/51tqlQlGKY+K+w7tF0EMhHskybxYXX8YM26m0uI8zonFhuEDKG673ABo
IKMbVGGNdD/Ydi03AGprARQ7AjCF6HDdd0xQ9TF1GkGlThmtmznuVtixDm6ddxtcFvIuzfM3uqHD
VWbkP4Td9isEMsbKMKl4NuzzbpRsWOj1RcEYa7YGzA6z6Z0GeKLCFaV1Go7RmQBSp9e8NLzyq9Fq
q23RyWdCmZ6KQf12Icu2aBf7EQgIreieRKd8U3aAGl4H61uVdDZaSJPHhC0on61DCPNG47GtMNl2
qH7lY4ngfZ0uJei+XZyQQlH60jEUDJJlcHqPjRRjASwv3XtonUOFkibi0wmhpBvbKtn5quBuqI8Y
5SVJEJQ0tFP0VEXPE9HUImJ/D+cuewLjqpIhPXnnXtT6XHbhQQvrTcqCKRwVLlDS7zIz4u044a3C
rRrfNaZJxzQkbj+kwa5pJRCN7n4jrQ53EGpfvja59VpGmS6K0TEZyWNFvCxcc5zeyRrxpg9WHsfy
WZEoJE2L5qK1dNPxXHUateEwvatmJqTJGcpTIPxHlEv60C0Gdbi6J6vGjuCDEq28Mo1JgkOJqaJI
HGI1IX1MupMz96TUJskvOyoL5tJw+41ExnHbMtbJRzNfZuoMejesBGc8VWz8qfiS2r0SxaxOQZps
uqkr10XnPA9WDF+q8x1g/nhprOZi5fabjTh5X5rWyqisCf+DeFjMXq4rSKDDQ0g0HRWQU3qL4k4w
nrHV1AbS2cjyz+XAHC0SHBN5alabXK1rG2o6m0ib52mvERKcrRHEPdcV2tTacF6k7am1FQYmfb3M
b64zX4l9jonRIZWJ8OsVv2N0rOOlF8S5z0yuyVaaejPEwIzHxqh5HSu1D3Uhr7Zpct6xPqNsdBH1
olEbg+BShj3weai2FqaLNddsCQStH6j3fvatiRyBft5yC3nrJuXamoz4prFyHAFxwQRyNsfoMPKS
dlzEFToUFkx5QnM+3hkuS2aagNh4DOJcQFArntswhJiTOAS29weB4kyXWcHlRJnLWMp+F/d/hC/K
c9tR5O7H6hlVyUdYld1eUPfX59OalRmIz/WSHRKPVY0DAAGD3pDPuEQKzFiMMixgYtl4ppp2yDBi
gVQVYGSSRmfsW3hCOW3BfIMrVuzLSWWwFkkceROtMtKnnQzxl+fQmueYQ8BoT1qeHyxJyRXw3Yig
ldm29jcmKTII7kXMncCd5RDcviL/bJHhtBYZOP4PoYf+UrkEYAxqaysWPnsU5IsYMlplw/zRGmQc
hiK7Wgn1IIMq7Y28dxwvPwf6zFyRHAokTkVLfFcVjLcJu+U6iKQ6Jjp9dSeY28b1JBWFunppzUuV
7isRlxcTaQXgtky3dZMS+zjMILzgbZxuy1OJhGEzL/lwbklxAdnX46NhQMmOJPzVhs/oZ9+VrZov
ZTEv4U5Fsh2NfmcM7g/Tr/NVm9cfGknKqcCvEqJv4xRxcAbhrqL6h9eM7Wb2nN9Z0Lp3ZZ51a6ye
9h4CCXNCUZ7RGIHIY6NG7UkeaF1T/+omlbtGSNcuglYybUhj8S39QjgDqY+wcfqUZuNwV449OkY8
poEmarc2LbJA3WMmcY9UVUv32MT5NZXTO7Y+/dgbzsOceiF1bPOiYUxO7XLaQJQEpxdxV3Yz+hJ2
1RXYOZVokUOTIXAM5D2H6tiW6L/JvCgl8h8lO5ZfvVMBXmrhFD05piRhjpNjbx1btrzGpMfP1GSG
Vk8UMCQzitLnHFJo18j8kENPH0wZzcehKPcANyRGJoSkFgRczVH7bnR4HN2WuAg353Vq4wKrCQ2V
yt6ljLFnm4ikjVcIErrjd1zpdHXPAXrJlmbdngMOWzypn2Los9P3R9JGpM3Os5Ij11VNq46hpnuX
tZ+ibpDKShHKjWSZLsHpXjkqfrLj4Jq0x1qoYRc2Z0xP7I5ue0Ju5d5wRtJRUwEESx3shzlI9tRT
mOuo+J1mmBJmF1lkEHlvUeg1B0bevW3O6dYRxcvwp4G63o3UlU7soWttQe26XfBVKtJoeotQuUpd
3d756eRAgyXEMiBI/Ng44gpqHZ5mI4wfnVabB9eQHxXxF3Mthq0be+AK1XAyCzqBHaSRqzjvxTHz
AHNb3zjEMgrPZpq91rJ6HAYsjDMZoQO4yBox3M/CcbdNBbXgkjtO1mOTXSYU1OgNwJ2w+wBWxarF
f0baf2gGFynOXQqvinv3lROsRPPgvyswFeSGqHuTyLgmo9TbwJQPbmjPD2jwAcpCcg0B12h4DTTh
RZRKTG34rtPlRmiI1IUMvaUWtc9NTMSz13BmtNW90epXtjEuv8PsmS9ONLG8ufb9MCwYKFrInZHG
/MFCuYhLWHNrVW7j0Q4INZ3fzCwTFxBdNNLYiDwRc6xJ6VbqIV1XA2/6FKbmzppz8wmO9jQAnhz9
KCTixVsZ7AofRSu8da3Z3K2agZ4KcuN5tCwFIs4Sjo5/y7esp9576dFFbazc3RWDyI/4B/Jjm1JA
MQN9iDHeo0J5M8k7mzEfnD1upNbhG7Lc+WjkiNfYd17zwmMoaElB7HNwEUZG4m1mOR4yCLrUtaxj
7ubPbiXvG5duOP2npDgZr0nLXd8XsbWfRyMgsyXycQqzdaxmXb33XeOwPH9+U4DKSctjr8KStqAB
u8M4zxCbGQDp92e+H0IL21TSjm/pggmNTVsyd/tgQt8fJilxQ3aM8cIaWhCkLMN4MDYsson36dT5
bUBaeuySJQUtKqLV9zd9P9P3g1qeszCwwE8+7L6iUbGI8Rjl4XG0pscRqAslewKYaWi9r2ZrHyT2
Uz2MAZgG7yHpuB6WA1cGWL7rZ+maA1b7ooPkXl5xP9AnVJX5DjFJtZ+az8mRYPOZg9PXvhVokc0N
5lCu0d7dFwvQ9P0weB1P/f1hSodun5WnnEsS8p3U2NP3w0ywO3EsTIyZDRLm6vfYRdjUiLY7TRoH
DSsRawwKppMpKxxvSXsoY7XjtiMftUcuWCOqsokcwuG7qQfKiFvR2SvZETxko0le2d7cgGjrde5V
x7rybl0/7e1ijLf13BMQS2ZBWZM/S/zKLg1mtUGHdq5SXO5GUuDpLAsMNbgGuYreUQhcRyZewn+b
p3Bysbw0xGmaattknD/6wd+n7Kl3YlkwXd+kqrqlOMzDWAjo9FvY7Dim3R+RVNJPhi/Sx/0DB7Zu
VbGfFGI9hzBpC+B06iw2EYExkMMoM1fMEfAOqwjWUl2pjVVDRKUV1oS+rjAqDN6JWOuxflJBiOwa
vrvpjUMyZtmq4i5cKdH1u7GLbjqDu0nwvzHP3WbPR0OXvuQq+0groD1VkFuhkjWpZdhDhuTE7/bC
4oMDLXsvW1ytU8yRMlumxiDj6wTDbIDW1UPfG4vQhL6e/U3VMxHIudp0DuETozOTWyffbYETpVU9
NSKY42vTMSkQN19jo6dcOW6LTQ3EXMX4y+CJHp3MQ21rv4++/tSedteDx5FpzszrPIe3Ee4xzSUV
ZgWrTTb0mN8ThF9IHd6hwHvYtmiXDDAnypuRCSDas+k/C2c4CXuga67MX5M+At7yq1sQqy9MHL9s
hzq/Jf1b4yMQDuX2LfEFDZKEjW5AMSK0E1vLLw/OWLw4g0spmB+5R+ErgqajZgvDj0SmylrkqKsp
hT8rqzI65EgzBB4JxC/g290Isw+pZMzNWUAFbxdZz05H0TF0Z2Dpnvq2mOhFxs85weXpNrc2aKK9
YdV4qwNcC5IWn5mdcsr42j6Sv4zYCPZ2n+JTCduz2Wl9GMNmV1ua4wnhynNc0CLsPhaRHx7MvL66
Hp5CrPbZ3tGINVBd0+6E5ly56yhK7kdr4NUdYKW/Q27+XyE++83T5r/XmH2N//pVEoqrGNj+8T9V
BPzliy7P25f//izLr/FfT9P84/vT0e9y/dl+/uUfm6JV7fTIyDg9/W66rP3Hv/Gd//zK/+sn/+X3
97O8TNXvf//bV9kV7fJsEVVmfwn18Qh8+t9igPRP9dcSgeUb/jMFyJJ/59QvWS2kZ/pLn9jf/tkh
IPy/82+Or9Jf4vttn6KOf5ac2e7faYQ0BVQgXVTEBPFNTdm18b//zbb+bkkhnMASpsW95fn/nwyg
wP1rG4jBz/XoVKW05q+hOolH0gZcBm3GaTsWrLNO9Cn6tN9XZZD/sYok2jhDkD+mUS3e0cOIY9t1
06UhIfMQOmW5nWakP+RFukcjm4ZzVvfulxXH9JrkQxOtx0Sgw+6iwb/aVVc9urUJOedTloUpeTLv
ZZqXD+4E+X/HLDz/CuFwj4NKC/Z8I0KvIcp93bmMTqY7Hv3Jnanus9/C3LdurmDFls5gLAZJ7bxN
2Ha2ftt4B0kG4+LyJjC2mvLNkOHn6OtA70eAwsfZzfsTf26wl77L1CQMZzNigN96+RycRK7bTQBe
A0ip042ysvJgjQHjZp+45YdKY+fNz3yLbh/HoFrQr+XwngdOQuR5Zj7gjkNUN1NUu58SPCDtNBDI
UPjtT8/v+mdNQNwu6uv5z5j7pLgkbog8t9ww1dx3VO1U0AZp/jJNlbsp+1nvFZ0hN6GRLRjOBCZC
YqJ5zDAGn6UfeYexLRTy9aldsiVsPNAmqEJlyOKkpt74U+NSOM+x076SIN7/DKwKODEjoDTG6/CS
4eUxgYk977GbWQyBf5xXYOhMET+QL/lPYQseX6fgTCuFx4QksxHkaJVmajhaMtC/Q1yIOXjUxRnj
+tVPRXoWkVl8mhjpX8JKo0VWMvXXbWwX17LM40tERMwMD7EgG40KsICIMWl3BvRDxrxZooo0YkjV
KrPVH44c7YWzaHloo6i6ZYa7xHRKMz0Xk+8/ehgG3qa68D67IEnfsogQ4UT2DWgoLFVlMmtO6F+A
rgP5QXmYOMsynF9brdJns02SHvFIwk4b9m77Kbs8eVAdZRIk2XYOJ62+pfci8rEKxTLs3gNtjfid
muw1amWqOaP2ALi0mq3NekS0ra32OUHWhASGlNUV+a1YTvIk+1IZZaicAMkmLXt368W0SXOfz0+4
69Jzu8B5dVy0f3C1JevcJq68tYmODuOKYTBDc3hHsZt/V9mQVJg9/FOTQxLPCIXRopDxizeetoN4
MldlEGfbEVB0he8KxU9IFLjolsHQMB1j72ojPGn8eB+jU7TXOcctv0ZUJC0887lL4FGBvr1r+k3k
5Q+I/HcJWfHka5Zm9QOG3DhZthresG8Gh97Fx0UPhak4G0knfAeMx1c2OW2AhjHGILoZh0Zc3KHU
xYYIkQTrkJPfW0VJskuF4AHWdOqUT5DE0Lxn3z869YYvWP7IXXtS99/9a7/UkLl4Xoc4OHtcYF/2
MFavPYIIiBsR5aQ4VkJeGW9BKlQ8PEzasY8RbY4kB806epntrqYEtstHvcK4b96TJ6B/ksK1WHoV
LwTtoClSaMMkfR5CN7wlswh+aO4ALJqRnDhF+FmfrTonDj4lPnb4LSuqjLu8aioTaR4iEvL0I0Jl
4HgJc7Us/dwkgXHFhDmdi7rDW2x6oFo0RZDJAlFp1Ha3hk8bOfmOZDwkcjgMHbIhlZv6mYxhtapZ
scnBpApQEGq+RdzXfJZTBjXq1A3MYJsGYt5Z2jNueVNwCLKjPt5SbghcVcs4LO7KxGj2LclfBKES
y4qYcCSliJyQu8hr+kuDXIsRiAuD9CkrvYSO6qYVggP8UoAV4wOi7eyxA5385MwT7qXGwbpKh6rc
SWSTtMA4A6B5ML8h+BZQ0HOgniohvGeboCgOd56Onn0+3AT838dSi+mD8JeUlZhDdBnXLMwSLC4x
HfnZTyjq78Kx+UqHKHpuYts4CN/m2BPnCZNEheSLXYOcSlkl/YqGl+BJDii15iZfxJ+qfJ0s39pX
cYHWoqOEaTvWYbLymhRc0THiN8OeLH1HTdrSRj+rfCsqXEe8I4NEUdVC9qO3deVGOjq+DsqzP3w7
tJaqwIDg59F+6LPMZFDF1AkY3kIouxXK5hAXf8m+fiN9gjBaDD32H8+uY6jUAu/BqvXC8GC0tvso
6REl/rE00w2fIUxJGP/B3JnsRq6kWfpVCrVuFkgz47Sojc/ucndJrlCEpA0REVJwHsw48+n785vV
QGZ2oxK9afQiA7gXeUMuibTh/Od8x9oEivckD11NzCkdyDl5AN6bXVm2yKMt9g2uwv3AZA6Mz0Pt
aZwlkz/JVQg8exMPAxG+0dTBcZLDzFQTk0/ox/VjzPXuNhhdHbux7o6NZhyybUvmX5Sp+NDd4T9h
ke67dAPKpZnXomHO7hFGPXHJkozco545ToLm8mO2w5QQSgb4YQVY3f2mXNNpYolZ8W4623ni3FK/
+a7V7coODmBQ2cuLhcDD7jvkqtxULm4Ucst8R7ZgxMO1yyd+4XIlGrwpGbdFjjejcCwM31Irpm+o
ZME3fVffjrDNud9XpPBXeN/kYeJXN209S0A4INNYrudYDC7zCc/+1lYC3A/bIqjVNuvHq4u6TU1B
b8fHuA4VNG4uhHnY6a2Sxv3m2zFeGC9rh2cMKeGWMh3KajoHHaE0OHww9ZbffTtPmY0jy2ZC2i9l
izbIpcow/Ek9QDCWHz8LCsEO2LOQ7ISNw5cIyHnQ0XiOO3+89VYRXuJ81D/QQPnaDecZd83/kcF/
I6MztZfjYSqb4DSxJHyX6SKfrHuvxlKZQOA8iZZdDheDfFDQgNUQihqRyPkxVM3wO+tT/y3EXf1n
qSYB7LbQH02FHTZKKXdWfoaNvyvirwlcIsud/YvFI7rBaxHbCmF347upf+hR4mosuJ8t7op1K1z1
ZWW2d7Y8bNFYoMvxfS6INON+JYCjLb338zG/6SgmOo/zsHwJzIJdKy4bj56bOOq3kgMVMqijS4Nl
pKRmozcUarpweSo8kK99SYYf+ZqfZmOKxt4nSvVE/1UzH2XYZ+nBGJweW5nRRIOWG//xuiJbc4+T
1k6Sl882sq1IDQS+EvT0tP2jGOzuxN7anadwHnHjm2W5uwomGnU6xpdlK140ZcSrdsj6n+6ii33v
YTrgst/8jICjE3OzfSSZeI4bDoipvU0qLT5r0RLt0AmlMN5Y+fHGKQPvwtpvtkGSWc/WgktbhFH6
VExKv5ThFO1GnB6XyZvnN6dOsbrHTvgYllX0I8NW98wpufkY0r75cjyn2bpck1mJcCIUFp0DoT9/
d4T2SFqQMFoFI1OUMkvESkWBB9dWUoHbz/ziV2ieasdERa3tkPzApl7SJFv3rahuLh6eL9MZLOhc
xmH/t8S8yXuT3s/ZJcMV1STmxiMj3peio6cg0dZ8TNxC70Hr9DgTM1gjOa6ssHW8vdWgD1TugBKs
RbEtmyQkp+UNvLbte0kp4vquHx1mD69pKOkgalk815JB16UAB/Sk+rI/zIlMmF6KEgd7Yk0ntoRg
X5e0vrsR5/z67mhIy2XaOQkJStz/zrPN+75BAlwumcb+XVt0oWgmN68eP/lzmoDG4WHXiDbQ9wtH
01zF4RhxaOoPvO0zpSc1mmfpiQRgiuscydbbl5GOcEL6yGKHWjfqVfPLPjNlljgaQkXhcDHgGixB
T3ejPxybcal3VWvLq6UHcdHLTGxsanW3bxzcO7Gtgu8ee8zesarhyvyvvrhWY1FbMcfJlTCfvAiP
togRyeHU1Eq/95TI7IFfR4/VQg4fIMF84pVkTslbIEmOodBVXjbsrKJYPlLWxz19EuNHlOr0GSUv
tOE43oPXbao1YklZtLfO4llOsdlvPbcJMJg000EyngS8HSfHJrSBOach5QMKhsiO5Vb/hHo5Xyo7
4ReCtkEpxJL11p9hkf6pqoP2dx0xazc8LSe3LtmKonrqfnV2V38mrJ0bbwHVlQW4yr14WZ5E2gMw
mknuMSrp7j6VUUU7yO+YpCV+M2wiYQ8SiF4byqImvzuNne5I9vrTbfYtZ8e+2jzj9owbiql6sCdV
6jJpS6XtrfyJ9sXcN81B1vjaOFckD4qgFoy1oHlyEk0CsktwcpkAgw6uGviGeKdLXposemFJ+ioT
YON+3H7oBvgCru+YCfRcnDkG1Jclc34hLZbnRJnwYnua/Xmw03cay/IjjQ7+pjfJV9vObN7jvAvd
5n1x+o6brbjU2r6ZATUMQB8PmX60nfoqDd915aF+cXMQGd4uGMvIaHYjDq7Tppewdro3HmpI0S1s
yiQnj1qPzvjmae5qnAsdzkZYssR7mcXee0a865nozXyAgILnkstt7uFlngHX4FQnUVhW0j5V9jBS
Da3VBslRX9J8GbeKwAdraMHLiT2PzZJhBYeO0QRvfMfxTafqENY23Bq8ijQlNF7/Fs1Enqy07Y/M
IshpTnHzA5VfXFwd1w8WyQ4o5VXt/ajtWe6yogmucqAqouutbFyPgKaeeuzmpFdMQAg7bxmMqYIJ
MwOxgYWgn66T6vufNYPqZ4EzXqAlNoKMcuI8LAwcLyBj54c8t+dX3hNBYcGMb7TRjnybQFXSVVp9
ZciP7+QC2Ap026Gu+dmbLLEDrtopSC5qiYFWNK2jv7xgULjX6+ku5S1N7a9gIRNrzUVn4ephJThR
ZNdf4m6JgcT0zbAJSqd4dd05vDL4d24hF9D9PDTJOgEGu6GamTvpOPnPSUXTaBpV1udoNdjZQOO+
IlUSzs+UHHcUmjKCJeCfUYRl+cfIyQCpVMO4yQpX7MHRuO1WxAEGvNqSADmNql9mp7U2cranp7ao
kpOsbPu1oONxWaXcPD9szp90jvpB+tjYk/cYWgE32SiVe85y1T4zkvqbOBL1Q4sZf++qvnpGSu9+
+s6InhwKfsFTDNVj0aJh6AbqZOUqldHbTGWDr4LxuBCeGA/CSLqwsqwmBmRwJvmmOg0cGn9wwEme
wr4P35uhI2fnmLu5re2YA1ixnx6sObLOUaYI7plSvfbEBvcFYJSXgTv0Qy3jYRc0obi6ZUVT0OSa
axbTNENtKQhWRePRXHQ22R2U6xcvmrCODRlaCrBauXZZ8qBNB+z9PS/M90Zkwy02tE3D9DTjicxD
/K2AevNas1zMOAnFIHF42vVTLaxgC3e/ea8LbnEUv4p9US3dS+Cn4VHXufOpg4aINYmdPekuwnpl
WO4nXP8gx3wCBcgSGn3HdC1KkQi837DNHGwDluQyE6JTNlj+uKul3xqp6m3W407jkXL8Vdew00f4
Mfajw5CrJqF9DEoFJYIfJph4wD97Sc/R3rAz//DcWL0pabOI/D9Ubf9/FGUdOOD/jSibfhnz89/O
X3X19Q9a7v0/+1+Advs/RKCQq3wvCAMnlIij41fb/ee/W3S4SlvdxVc7VMxyFHD0/xJn70z4/xJj
vf8IhaBEGUgsyq4NMOX/Roz9S3P9+w4xFfL1JGVXvkeqP/yr7PX3zxulWO1//rvzP3TkJkY4wVHg
w30Zauy0kgmFF7H3LJG3iTIcZGzzEp+Edcx7cneIiyD1NkPr4JzybyYg2v2vyg/uePV/+lRU2dou
OrHwHPXPfdGug0HWlOPRn9ryKAm/iTQBd2B1j8XEpYH/dFylwYQTLJrTlYBwytUMHEkezW8+mJ2/
TR/+pt0//e0L/xv00KeaMQvft0D7/ofP4/JRwNbbAri+4n//pFw7gTVEC43kPRRdAOTmKbah18Zu
9eJN8U6VmFVRyI6C13i14LvZWeLMACjcqjibLvWgbqof8/Xs6nuwsgWopqo/TAwfh9ieKEp3/tUH
/ueWNdf2lIS46Tq+6wh+u/8otZMdSWSwgDS9W65Kz72kRa+3UadxKBVI3X4C0KsA80OIe80ZGUNG
RyENLtFdZzAxApQ4hcNyScuQbPhdJUib/Hda4YYefOvp796S/8OP9w79//vf9v3DgpEj9M6D7/BT
/scP29VWTZYAeGbOSDDD35Pn8BCHeHWSDriKOI2jzTS9/fdf1Ln/rf/bV/WYQkjqNRio3tv1/u7J
d5aR19N1DkHvk/IgHK51RJVmiRUzse9MEd39RNWd6EMBV5+NwSOTXpJT4eZffBD5z087ExV+SSEN
WC6sY7Ld//hJllkKyyzVQRc+gIl0GY9ViA90GPIjB/1wL1r3qao86/zXHwPRQLsF/VRlnA3a2B72
bdJc+Yu3xJQcXLDhtE9s0Mx+GByxysO9IcZEvSj+Ng/AggMZr7WobCuIy69rVaUQaD1Kw6f6Wt4T
oGF1hKdL/Zt08fqORuwXy7rlgIw5kwbfQwuehuN8r4my7YFOLleD+hj23rqsQWeGZbAN8FsIWn3O
dpB8gqw055Sodnv3f5fDGK6Dxcv3+EU+IpebOems66hMf2Jwfae0Bx+B9Ie9E97tr0G3wxW3c/ha
/mD/ZlxUwzWJj4U9JUQ0LbBn9kMoFvuMy7TGOQ0CYxTA52pb7Gc/q7auVNSdksNcQwwkXBrYwEe8
YbqDD5KTJbrP3P/dhsV480rG8Y7wnvjSfzKjH6XT3KjIFCssfsORMpMwdYAtxuMNGDmtySou1zBl
8o0lxVsHG/AgnTF5xGQIxYskJ1Ne2770Vs3hOo8eC6TNx6JzsBFPivASPdeoFj45Pt2rJ5zzjBAE
4jtODPPk3DFuUX0bxaR2VLmmzLfKiARE0tKcmy/PfU5PIWYFXDmDdxKG4kfCuAmF2o1zbhwYKMUI
sZjBLr4/LnGaF/v0L55dPu4/v0ZMDHmHfDYPX3qh90+vkYo8pVRX7J2ZsIEVVQ/umPcPIiopnhPh
HaPWPdFyP+3BQ5KQvY9BxCcNBADn3AYrnwv/OZHhQ2aGW2SlzS5KuDGZoHkhvnO5t1u4CyNDXWWf
baGWfeDdWfvhuh5+Ri30F5Fp3L0lzsoMyBdzl9OUwL/0iYwVDyzrp2hpx51dDy8UHv7xkw1uqzsp
ruZGKSgl15BGe37mbDjRNm3Gt5HLXGHa61Bz3xttIooVjvWmfauqsAfsMl2riqapBMpU168av8nX
jY3d0EKOVFXOgTsMvi6ZF8bbgP5EZ3TJv8iyXNsuN8Gw/S1smj3CaiGFga7P5OlK3gkYX1+QcbF+
l579wrW8S/VHar5N7MvAFFNmfePBgm4vHco4Gv6GsVB7T99t4v1EcP0bHwQYANmOoMpf3ZYq3rFk
rr/Y3ktpiQuv77KaxnlZlZP1JWESlX74WauCFg23y9eSQLGoM9h5Kf2b8whaL1Zrb1ww5NovgQ1G
LyCTYnmXdrzjciyGaQQWuXThdJlQVAS8nMQeXrVGWXC9PN1j3KaGgTaLZW62xqqxe9XjrXQZ+3Re
dg6obVqnQXjEyCIqGzZSbR/c3pwcczHGAhw2O29Lbo80bh3dLGy3Qc62NaXJIVsEnc0Zo8WloMCz
Ub/cBT65SIhEJe9pV95BHNFFondswBtcO8sG+5dsmfP450SM3lFwE7La7JvWxcfgs3aF9fyWO1G1
lX71B+0Lb7XLtJOFxadvG/tPXwPlDkBCMA4R+QsOyRxmdvyJ9gsiURzTPKNMYgItk2pCUzAYJDzk
2dv3w89kZAmYcyTQWZEOUDaP4BKTr4iD77JbV/ndTTk7KalcMueNBjkVWNQQCH7P9czyMHMfnK0v
0j4vMlnoTrZZs+9XJWl/dyV9mExz52uh+r1pIZGQg2giT79yhDtZiXlve8DMXswXICcNAfQcBCj+
sSh3XLDqU0E0f+55pHwjdsKn0MtUgq8MRIjxzQBUD5sBGSf7hDCy6VyHX9tAbkQusJSnnqQPzw1V
28iJ9l0XKkjiFgCTi8dW4W4LjeR71QvpYAUeJQJBstEeNa1GWTtHOZ/tMGDG0smTy+XyPltmpW7n
fVNV7lubkXFAqP9OJFufg3jalClUq743ZDRnNSPkaB6MIn6wYxOcUb8TWf+RdmQTfj0kUfuY4S7Y
l4z49yKfv9deRObRYeUo6TpgO9p1IvuRQBVfudCm4SdMPx2bQ8/o1DtVcMjte/vF8fV7lM7TC7Ou
Zt3IMwBGsScDcEhBjmyNk34s8+f9hH3wWk4wMLPvueU7nTgHhsjWyAwQyunL5HnLysvmR6mK9IEK
6Iz26PE970YBQLkf6AlmziAZaNC6auFx8NM/mVLxfnH9I/lEf59bI/CQJL1Mks+fB9H3wh1484Jw
2/nTEbGcVS5lSDiD7/EHa+WGxMjiCt9Y7pNXryp58Yy9JUgLxW1C0TO1M2yUw4B5WrxL1sMddMcA
aEMr172Jgq2z9D/s2FqgyUlqIpzkqjL57FC1BoXfIpOo74zAHh+A072MPv/GKjvOx5Xo8bXG/i6P
gIcADn/PuAkDyEo/POJJaxETtvQo/PFizsVz/ivsCF77f4EfJqa0rr237PQSpyAX2boJJ1jNbrFl
Qk6rWBcakxI5X3yRxCpb4BtZsy7Le2kkdCYQl3x/I2CTqBYvfYYVsCXRyBINGqiTl6LiB4aX66bQ
LinMYHXM8QnHpfDPVI3Q1rGET7Krz2EJlXpgg175QnwGPdMFSlg3oFEwyDI73MM4e2x0w8oc0mQc
T3JN9TCbAu+Amd/uIGSRZg9pEfzx2AbIZJzcCoi3Sv5InqViuq+LQhIAQg4gY11cfTi4RsdUlBOU
Db3il7DrPZQeSKT9WTkzCfeIwWbzWKJN99p5clHu1o3707N7LGCThGwHe2LFCbdbh2L47jndLybV
b+gFh6E2r6WjxlOshgZ17sNey7sipr3i5tdG7tR26lP4o+Ip9nS1wv2CIJI3GwyF94NEwOYJKDii
iXeberC12cZXsr2Db8LXQoHkxKAZ7kvKpm0B5NQd5SacKG21aCGFx3EoTfNLRvorM94a0+9Wltj6
LCLkdlycYbEyTmvcXWD0ewXULkUHWStnJGtQMb1hlyXOS2RUITlSK6fwDrY/xCBsnj9dbFzhX4bG
rTcuOTZOIyuYKFdY5d3GmfS09WdwdAGj8ANgoHjflgQvLBt6Z04Lq+LFyzPwlHGc4ofrK4BJy5tZ
gAGEKen0ZhIvUewCPzF4jYR8q5ox3TN2yVdEMxhx4X9gONFsdY+7yTV0hHZDTD6mnL/Vw1wwHfAb
PKf1awhEgRB9fcO+sqKeyMd+2VdbakPl3kI5xrpPpxFWgF4x4SluFoP1bYNa1iS/5pSlK2/gCxGQ
3uPfOBFEcG4pgjf+pzUr9YZKM58cnNj0KGPIleFC80fzbBdls+0MHggxq8vsw/D0ZmT/EmsB/bD8
4TkzgqQq3/IqKB7wr98fR2vd5fhMKnxSiHLDe2V33t5ggmim8RrnOXVCrNBYliJcThSfiDcQgHot
MqICw1i8p7Gcdp3fn7DKTCZytrThPuux/6a4re8kPQWeHUNLmdD3IX4UzVAfogaUIUyC9sxO/5y2
w580g8tXBovemYiQSctaNCryFpRzrHrPo8XeRBdr3IWypG/Yy4L9TPvO2irF22DGeGuVAKCHqaP3
eza45+NTTG+oP0J0wMdvr+52ymqZ1jz7l6yL/1DFYW06crVYJa1VXxEGQR3ZtKP/BKab7efR0Txe
cZL/0Y41boagp2SzPILj/FQ9ZwQM2pzy4vGnNyoqhOOvcHDrQ2qyPyAmT6g70dp1CBd1oeR6sZSf
jA2C7T2pe5/8suqOJ9194vA/BAOPOkEqtWP4uSshbq8nvl716HXqrWPbxm5aXuIGIIEb62sM/UOE
eCRq6h2O0tHf71W8QnBwUPDv8wVBsSc+4xNVtMx3XSbJdr4QuHbOkw6pb4kQeN3ld1VOFzN5D71P
zsazRbvqBuqJ5MLpvCyCdWGI5ZANuyTowzM6Kt9tr/esAJxg8J0c8pa03Wz8XWVBk4XGtppb2dz4
5AzKNMuI1XzCORlelE+ZURuC4AyX5cGdMa6Y2U9PnoWDjCMjA4jYar4tY3f9tgTMVRZf3dLF0hdT
5b+LNj9ZrYM61WmqrmrrQQFjxFJccwPJ+gMHnvTocxADnpDS2+xa9VZaNQFtjjQ0d22zqFV7gSOF
CazzAkABS9hp0C7cg9FwibabI708M9yCNDwE6CEZk8BipRoDZdyoRp88d2yObvvVNXI42XM/nHgC
fxcEQQAHxZveruxTe/8D/sGPoJ4pmLPNt3KMnvoQZJcPeWrDt80iLBx5ylv8IZyrwk3nOePJ3P/Q
RRtuwtxwg7jPlE2vT47tRusJk0bJDHTV4SA+2a5LPUEIPE30Itn+9Y8g3rOjSvuHukrTTUxofy0i
CGDKkDdPoDHthb/suyLCmT7V2yHlvlHYy8+Ihw1mHXM9AP8OewGQmTYcHtv7P5VwjznmBgr9Aa64
5bjTIR0rXjf9RwUao0eonsKh23eiVk8sIstOFCMQUWtrWdQK1Vkww1cs4TNU/CbakPz/lFGI1Dr9
+OCCtqG6vvxmtQyi+XvZdWFwkWhe50N8bXvmwaHbBte//ojn8FviVpuGqInVMdKerLq8/vXHItKX
oUjMhuMuRqTs1cuUfyG9vJLeppSlfCgtaz4MBaMbS/Jst5GDCHbzFUtWXpjP3nGgRabTiexaHlnW
M1f33CkvyRS8D6M5dpZ8oqflJmkyYk2/QDHraPKeP4Ew87eAKWWGyvl+8TYDPJPd4tMqPs1UNQd9
s7GmY5Thn0az35osuUI4fPS46JBhx2a05Gu3aPmojjykM2hmGU8I9m5DpmpL5fvZQaAoqH2WPC7U
3XwAV3iA44Ntbx52TV7Mu8ULD+xY68gHFhtG5IaDyjDaB5nj2ZRil3oHj/SoOIbYofMjTjm7RMOd
n3IH4971j4pFzONY7SfOE8fEnTU4z7kWT9NUvixB8KgMO5gn9a9mTj4SGypE1/224aisewiaTWkt
EPKDaxyi04STf+gsz6YRmSaHwNAWXQvMZjPHeRdzIt0a8cXngtk1zZmREAU9weNU6W+hBrqQIIuY
8VcxVS70857McX3Wjv3qaxu8cEfzeUDUsu55O/p6R8PDm+wWnhOW1g3Wj/axm73XUOArro59OlLN
ATPa9y4m9CgfXrjexmy8M27W1djoYw8klF/e9IL56w0U4ZudOd+dgBIbDbxkIcfeQKwKqQRybWYr
MEBWvoO7s0R8AIiCHTK0X9A9oULYzo4rec8FkacnI7RJY3vzbmTyTXlZuO5LkMhp5nxGtv6F4eSL
ZMObE1Y0DnYKsF2ImNP4HOvaZ6V5e81MdtgBcXHvnlzuMSG6ABfcDK62z05AaiaesoQDMyjNxcEi
VTuXYWhuIHroAovMR+O91VbobmTn36YZ6PzQj7Tg+Ps5wJzlhgy8UI0vgbXrBmdLLXx2JOXucb2O
bm3kP9fBtLNVcyCLT2v1bHgNU4aFOUd7RonTVpDTiNCAIDDUzymWNalyGGQCtsOSiPIcmXrc92Xw
U1Bi1kxxt1FZbmikcPCeAsOhBfo4UoBJ/wjSQgnUa8OpCgAeVzMMKn1wKTuK3juEmlqbX4hAwQpR
dCZPrz6Ge91nEGWG82B6KsvlY2pTItgDpKsYq5YVqWea5YjCdTET9YQsvkvnEG+5+liqnHVgqdVr
rV8dXdgnfxSGKT9vkKK+TilCM9rEv8PaV69tTwAqxw3jJR5UIkttMGC9xKO4di3eRsm9uK/es4LE
qyOsVyyUgGVMm6+z5d7IEm/9JnU4tnj2Ri/VDXynuymwQ+GBOMrRNDgZ3a2uBnA6kuBVnnDTp9Vl
0zZWuC2Z3LJCNfouOa3vKzQAX469S8h7YpsZfqGnb/g1s6dmyMD/8fBIi6cCVXYrOzGeywe435Be
M8NheaQSACPGfVhctYe2d7+M3VbHNncfEno09mEMUiCDjX4IWxhdYlTUmUZzfJAgFhMjiWcb3gBV
EYuqK/PcRnixZdc/6tSEWwzKn20LkPS1xhuL72/reDV96XU/bXztNZAZ9C3Kmj3fvtx7/KT2SUaM
P6lZ0svkPoqXdrllRGVWBInyI3rS9LTUTAscbBBbxfG0u2NYWdTuwpz7249juR0sgW3R0qACuDpI
NbGrpsvvMIco57QFaMih3pDYNe2WGbqzz7HH7jAWwGnpH7OONrpiKYHnNGfC21wGiIYKk6WXtPW2
fdfVVLI/9ZxWrxbXhWm09Lmk46v397j/SoKX+CLyIhq3ATCiVcblcqejaDo4C30ko+cfso5On4Wy
1cNg+nol8zi7hFn9hdcWYygIDoHBnpN7D21J55gCuCuMwGTJOtUbf+YFhsYwYuXaYm74UfkUE8ZR
yAbmRZt4GtyN2xX0k0XDt9gJym3YireyGFxYHd2l1O3vpuN7jaM7IoILOdIMenqVQ3CFWM5Fj0xd
pSeXSqzoYDXObW7t4qWLyl+gzvLtNOM0aOw5P1E18DJbwXQi+vQjGVLQarMsDobqCNqCjvmUP8yK
acRSOvVD7wUfojDfxQhCMKjUtM2NP29ThVXAa+155w/TD2yk89YOsuEkuD+tejt4SmzIhF1UvMfA
Xfe+pam9YnPeWW3Dx9eqXlt1sIfHL0842J5j4QLI5sVmtk/dq9XnPy0pB37GuX+QlhiO2BGTFY7u
7Rz4/dVVML4p/3xOIgvV0JyDcXEP7njC4j5cAR/swLb9BZllu5l3PWdnIYvwgck5d+ggwXjmJO3D
XIVXky/vQ0MoOtsUKVbD0XPrRwjj8CPozFkNciLiIRioSXZ5eHUcrmUmk7XK9CnwOnMobGBXphff
tTIBh6R0BoqZbOaJ761yRXwJ/wz6OqUB/+hrIMX51u3vT4uVkeliersbLBy+tNWQa3YOZaP0E6qz
BbtmOzFBDWJUgdYbgt1gA2ZBDvluccbegzvisFEJcfAUL6buzLAH67iz4yk8NZPpblip7RWklnaX
eDMtRHfcQRGyTyGwYxkEMBosX3HbR3t8KN0qGrmCZlw49neXD7IAriVG2/iYgRix9+IODFP8HFOA
YTmhgYDxQfNsssFsFpqOdDU9OuQcFVh7TBKBPuqM7IDnJ5+5EvHHQkQd7w39jzbEfDsC8+K33ESy
XpzQFHug1Q9fkW6Djd/H3kM+WIhRPY1YpnSelAa9oqJwZ5PP2gRMavDoEpCUtGZPw4BSCZ1wX+bv
cwKlpJpZOuTg3w1FAILZWWCGrMfQs/ipjd4uAVA3jb1gKGE0U/IagEhlP7iGQLJegutAdcLqr+FP
2l2rjPxMPuKzdQLuKTB8AUaRzj4eSrWfPNPspju7pU2ZG5DC5GIHouVerr1r4mWNeHYiTcAfqbza
4VQefIB7vKjdq7KecPCrNfpZcrNNne4ozl2j0kEet2RLGXJjDqGyLuA3uW/9HKpanns9PMiZJEPb
3iDx3LA6fQQ45zem42xfsy1jqJxkDxtCscm3OXPSwDvGpZ42YnC8wxSP738DliW23FNf1a1Ca5tD
bT9QigaFzhkY2FfK2ZA2n176SizrJiEXrO3g1jbFV8zqgJWZ/lVdy27ntem0Ca3EO/QJhr3ctrlI
4OTLmj/ZuHQ3jvP0dFmtvfaakDEgKMU+mGgfCfxD004Qh6aaNI4/XbsizPcsdnjP6YrwBlobE5wu
3+J22tiGWACxelbie5MOQXLA/ZVNseTCL6CYzqGbLEdfzr9Hj5EJhTQ22UtrM7PMHyevQWmCaPQA
ThnfXFJb12SYkRXb8GcpU/tleOWbpt+Q7oMSoM0S+s6+x14dlu2TatL2nQYqiIB0aEVzdY9hNT0S
UIw52gq7l7yMH1wr2k+B3z6qdjr7JK+2g6vDrZcugLhQqXgZX7kcEUr4aWsEv1gRiLMHDVMfMIgH
jLofvM9IBA64GtrKa9pcj4BiGKvC1rCZdqCidPLcii2epWyTe34B2wJ0dxEeqru3vxgYSlR49q7l
8NWKsn2NXYOYlRVnikToVMUTXNbWZ6CW9FLDrrDHnNfAoyaMBjw2obNj431zCqOf+1B9TqakIcEZ
9Rb4KcrNNEIQXtgYTGZn30B0M0i6ce6xVq1ctqOINZuBfDF0B3a0Q6+HAtg0JqXuMJQU8skHng/Y
HPTujhVAhCmarRXFkta2whXf9UGzRSCzjoiVLJ794J906dEkzuXPw3S8ituWHTzi9tpXNDRkh2rx
+U4FCXwzz5uqJEjGixlpSkejvKMro9vGto0xvh7SHaX3WAZ7cLdBd85ntwA/FxRPGt/Wac6mh6KI
gr3iALK/exvxGXd7EVc/JNe7VdNVOSNze6tI/bPm5f5aavujpZDn1aAdcozSf9K8ZGgdkGARyHAL
jvoVFnymX4OJOHG1v8EtD7s+UpyoFmuvoEAckyBvdr3niL01VUw71GhtfHXXScXgQfhHyEzTpXwC
4EEGq+rFhU5GdnmerLPbjb8yOjDo1KMvKpc9TnWO3KZjF2kgIUJEOlp985iDtdu0tUtbZ8LQR1N7
cR6ZXnJxso4poSJKELybru3vNN3nj3l06stjlLgW7sP6ViwC0u3AAWyOYEyYUT/O8AI3rSOWTVTE
QAnxN+9zN3ef6tySV9GOa/zfy8ZpTbULoAHdpkyPtxloGI2y5rExkpbigcm/m1j/k73zWrJbubbs
r/QPQIEEEu51e2/KknxB0MLbhP/6O1DndjRZlMjQe+uhQtQ54t4Fk5lrrTnHDA69dObmUiIeqvmH
lmBf0bKIvWP+I0Myco5jCMTeRDKuH4zTWoUsryGnnXM41RcckP2j2k2togfnJuJRzLMgLyIV5u1/
aw2Ys+MIL5r5P9/WNoenJInym96Pe0nKIoaVWEN4iWXEW6WB2b2alt1dujkSKsDE94rN1gbywLd+
+6fZLKlx64JDUkSCQudHxi7wvEdfIydRUcepSn+VfYYKZG6OVkV2zwA7jGQk1ABmzTGVd7QTVA4y
ZmUrUCxr0SN0SVZafTq+jfv/vwv7P7mwTdQOf9D7FSnRKPn/2av0c/5N/Sz5m/+P/yj+hO39y7W4
yZTkwrRpAvxfwZ+wrH9ZDE0dG7Ic+KpZVfa/ej/N+heDUsNBVitMyb9ooAn6XwGgJox/mWi6dA8I
laFLy/tvBICzcu3/qaDoe6GwFfPf40kUh9g7f9UekZU12uBGg1vc0ZrnGMIgJx9JIOBXX9WFdf3p
At3++Yt/VtL9av3+5+NM0O/oSKQ5G9F//bhBMyLNBVJwg61/LcYqXbdkx/4jO/2Pcr1/9zuZpi1c
BzmK5Pf69UPSjIazhNV5c01sBk3nOeRmMhKZCveepzSW/vw7iVni8v4aOgzlLNuWBkKYWT34k5Is
ZIl1iQyMbiT8oPshXnYDrpjANIeS386o2wwMAGwpIkUzDzFqHI2LAbj2wgELx8kQP+qD9A6olW5/
/mq/KuveLjcLJu1KaSEWBb/66zdDwmaLzBDRLSJ0bBPI9il2tIszIre2E9qQjiW/ao7V3qvX//aD
kdR5wsHSBFXAMd7dAmXHGSAqN7wpHS0Ccb7YmWTfHTyVbvyhRbYjRjSbjf4CvVy7/PnDZ3XsuxvC
r+pAmuL1cT1TvBPUtRkRKzJNohsqpHQtbQiIQG+PBs6NtSVoj08QUUqLzoPTghtpQcv+5Zn4/cJb
vNMSTZ9tOw66xl8vPF1Or8n9OL7B2EKgBXB81YDK86FPLq0yHReTW3xL9TLdgnoa/qL+/HcfzoqB
IpzzhOl67/SUU5QaPhmy8S3s7Ohx8uGQ1j6zoCZBt4vHkYZfNLdyrRANXvn1zxf/TVr669tgA3dw
2RhZ1jDEvXsbhKmgM0LQvZEXnW6CwFArS2pLwqKGDR6ctfXAG0l+AY6WXVHX7h6oMXb1PccVsj6d
psZIoN0n2ZH3bXScq6YeuExsbZWWI6wQhnqC3nbXkmTrY7beTiHD6T7IkK9QwNrm45hl7dEcYmMr
e2TwpO2FUUxqSmnnrx2M9KrXdnrixEfOb527Rmy9N8umeQjK0Flj3AtO5MCiTWmZNyfFuYvi4Jgq
HI3AHMtji8d1hYG+WAvHx6uEgGhVNvpSl+zL08RXbIl4YqbjMZzRnqO8LY/B/AO0Xr82RFfe83Dc
aTlYIw7UoF/qjlhvs1t68LqWOf3AB+WOXxTyypUzwPmGJwddyimv8TiPBIbuJnKWaWP7qONweGwE
c8w6pzsyrFBKhFeFdY7yv0v3oCsD8trSnd2gZ4q1Uj/mRXiyiawnNMhgfgEbXxGETjX05c+PwdvS
8u4xQEgpbQN5CWCr98LyfjBjSig/vvWjdcwQQ3NOjeDHWHq9bem1bKI0wo5QJOm5JsBrC/yHuFl8
WzSr6kPZ6vUKabqzGYSZnN7AmWUXINMLtYeiMMSpQE7ywAz2HtpT+hiF9QzHGc+yTz6UMopfrIGF
NrFmmPXcGMHIXO8z9R0YWUvnM4Ty53dyzmDEyaHzwFhM8lZZnJD4h5Pdi4fb4CIyUWZjPY29t/LJ
EbsVPFqHzrVOqAOSfUS6px4AX6846bZ6vEnYIw5j7VONtH546oPwBDkiPtahu9ZmGpuvZ8OzjfzN
xUWMJ3KJ8Eu7dBOhaZZ109OKlrRbYNCocBBVNnmbAQCoU9NdQUFQF9QKshvtPdcNEDGZLk0u4Kfk
7tD78gz8cdA0/znz/cfN1Ph9N7VdRxecNFxIMpZ8t4fYo1ZXMXiGG8UPe1pLYyzu2gteTPC+aUI8
jAwIqSI1exVa7Qvdzf5MMA5xnfRGcWrWxVKvYkZotUk7W9b3qA9QmXuQl9kEDgn2d/oDTrOytbDb
ybQ1KSt59ca4ORWFr63//GCK348g/D6sjTiPXNuV7jvBqk2v1fNBRNyiYMa/ouuAP72c9J7Mkmrc
DzWEfU/Wez/FZ7TI6eARW+pMTNULF5ulcNy/KdF/X6+RvnPOM+R8YhHvJbRhPnpG0uj1jRwhVjKG
0QQQXhJMuYtIy9q9A8a8SMzp0osZHxbtEGWsI3LLnoVhXlzNe7QluUm2GJADzIFz2Ug2OyGcf7ly
+u+PgosvxcZe4RrSZG/7dVfr0fvoWgrMQwT1HRKvuzBN8bUFgHN0nJJoA9DCJA5dNIpQyJe+tSmK
8jZZ8qxZXkwSCOCZtx90lrAGz9K+zmvCB4U6Y1vPKVgONldyt4jTqvSDhuTswe1xMBvRc9vDtVSB
j/TIAoumkGS+bRbSb8ZVnJd0eXLdWAUz7owFFk84lDfs9tERozTOvGwkBCMlEW6q7C9VrSH3b5It
WtxqX+g1dpKywis4h0c7leHcE6ASLU3HFaS2l1yDfWhU4quBjPss4tcmsdsnryz9rQIxiZI4656m
jG6ZZNDIkYQVb9KBwpQKSGMRiKWRGTbp6bI6F3RBax6/u+mC/IiQMjASMZeso9neHQnuyRp0LJmL
BzhtTgq5lZVF8amj/0C7hCiVOIjlqhq0HpaJnq4bTIULBGIpG13wUiC7XAXeaz1ja9DCQVKPE/sk
0v6e2JWFggzcvSWscj1paC4DV3sALxAvtMBTV9KDvjJDI+rCaxC3V15wQyJbrP78GMl/8xQ5lDZ8
iuRo9tvpzOgo/nvdam5Zm2XnKsZUak4q32Jnoc2SZgymiTCmaV+U17qkTFeFe/SrON2UNVklqdHD
Tq/rco/M13jWG4TylP6bKg7MG47mfFFhunkhzYX6RYD5h/7wUBvs727nn0Bd4LYLG/e1k3Nfzlm7
TVCuAvD/G6v1v8Ik0A5WYGoHO9YH8lpqsYqJdFo4IL/lNBRXQq4Jskjd9uIg9LCiXJ5zDVtyFbHa
a6Xxl8PcO5/KfIZ3HcuW8xJs64IX8NeXTohQr3FEtzfiiiTqdeuD3dfcZCj0cH7zm7rUTTdugxou
j6h+mIB8z2Jqur8cqg33t0O1C30d8bpuG7rp/Xak1TUBzcdvb26CDrcRd6cY7fPge8XCkO0Ppw66
L3GK1y0w917T2A9JOVxDlXztp8T/BGMY7p+rY+T3cjaEVDthnti007Cme/csmCc9icDwLoXi9CLt
HKyHOz7WnlmdYOUsYmTpf/mN7LkM+PWI4jGBJ5nQcyhVvPeurgKonVbaWn9zG8QScBfNXaayZuN2
FYNGNONHWQbptiaFBsh1B6/mrQuvfCiyofbsDAE7F4bdYxcj80vhLZkLPJf9KRc9c5dNnKvqW6UP
RJUrA3lHFd1wBdtLGBDjJ0xrD7FKrX3pT8EZ5D3jqMYYNm4UtltwhzkyDQ20pIheB0brTNV7cSXu
iQx2B+2IERdzHpbbv5gV4RsOkPXKOmjkoyxpw5Jon5Zjz9tEDGYmhmNTIH3Cv2Gd9JHIJsOc/Atq
LBNLmtxpXW/dNHwUT/jmw0U6eg+ejPWNBs9+h++rWihseldivdNddaxMwCXs/vmNXbb7S+nu/eq0
42l3bUe3PNMjysnlKZufwp9qaaInEXaL2LhFOaz8MoyyA3ApiwWPtllZ8Y2jkjSsqrQRbW7LyNGW
jk7Tt9QSZHoRhxOE3uesZEUnVpAxQ/wDcXlPSovjwdrAUp1zF7fsnkC03DsJsdV6jFHXADdkfyn6
x8zUtHNqz5ND2tCVUhs0lQDg0l77549ZRhKl73kbcyjd1Tx8+JAFzPeq0VFb5mHpKnJw5RB3DuqV
J8oqP3v+5Jzorj+2rvfS5MGrScd/60u33AX0dxdmn3SHyOmHY6RZ4LsgKSza0iiIP5XxHHozHXAB
tWvWzRA/k4cKK/X2rYitl86tfowbjhZkDPTqAxkY1ccG6WnaOHBz7Mr9VDX5B7MzvYegc9EhmQRm
YGZUW70vHZLl45eilTqj1qFZkvLa5/X8LMxRkJW82AqxnoSXzsALLU+b9MeyDyK+jVuf/7wvvDNZ
uhSLHMxsbES0vaSkofLrrW+L1mWeXKobuOkHjRUGD4Etd1jBynPAqXjpOC3goqB8dBw7BTcencaI
ksmnlZTrPSUNE1riXbx5Foq9KrQYC5QEZ69kSjqlgZTS8JT7l/Pk++bP27cGpGrMi4hpvq9z/K6y
+17r1E3UqEMaB6mOAVZvLSfrLxvnv/skl/XKoPmHM1a+66kEfjcQmWqqG/6QD9WA+GzgodNQbfz5
Rrw/IM+/EU0DGoxwDiURaL/eh7RV8F1Y5G4Wci6DyngRR0H9lw95v5vMB3AOvS7tbpJbaT3++iFZ
E6KPFkFzyzO0OkOfie0IRXCFLXPnGmJlOAcwWd5fipnZeP3Lkk9DggMsPh0LL6+NtPbXj+WIRNur
scHRVR1kL/rCh8TXd31lv1i8SfeMXX7SSPELRXsKdNTmujb8SPWoQvIxOX+5CL/t7fPXsQw6wLqt
W6wi7/b21B46WSWqvTU91JR58mkyot+aWqMYzId3yTlp2TdS26WiXNRsLqfckASnROr+55s+N5Tf
XxlTUIKwAEvD4pj/65XxPBI9UpLibrMHwJmVTjQHvpb4OO6Zm3ye+Don4IcLOxz961TYX2oo6nsr
Uv0hLP1HKxxItZxAc88j0bIT5KCHr7ab9Demjv6uHvAj+mkkL6S7fyCkU55lrOonA+EaZ6y/rCXm
+5KKC0t9ws5uCFqfjFR+/W3qZCaWBKq/MdsDHMd8fZ0UPYBpCaeTLyWPle2R9ldpNcCmDBJv4t8r
rLPXpBrP5DRbZ/DdmLkTQo4yw7rW4H+uQzFD59SnflIGw3fX2ufx+LWwiB0SQ5/eLbv1zy1jNlo6
MLBDeUWyhGIvBF5YBSnT98F0rpObfcN032zTkhwFa5o+BbEZ7WmjnCvP8Hd/vrH0+97dWRNnNcwA
SwJuBFf59hD+vKWOtK3Jq+1uzAD6Qy+sdK3GJaFP7SmxxugUIJwqp/bEmSY4aeKocN4fG99CZdZH
D56WZgSYkn9eDOOt5cSx7dE8HLQmqk8ctK++59C2UmX4ue2R6ntiBck9Bio8+4oxvKPnS+SpdsPp
1OMKjoV5c4cB3wYsU1TB/nDP8G9suaYla7Rz1ZNZokqfBltoYqEfgLgUe6Ihcl05UMvEeJURCVCZ
Mh8jktPBFpXkgNTOwmu94WK0TIE9QWyCbu04fto7s528Zanw5KUyaQ9jMVEwu9ot1ZgV9kn93dWT
dqM5pSJctN2niN5wOGobAHicqD0RL+lauMepMqPnOKHQjlCMqsFghkE6NlJmRn2YBDYWGgw6CNFW
aESFTBbRj2U3YbOWhbq0DEjpgZKrUpVFtG2Ufk6R7n30GIuvMAPHqF89bYMDHOWgkNcyE8sAetym
7rG2RpG90+v5rkVDddKYGHDLaF34ppyO/lgda72AcJ9YJPQQw5Bk9UPnAYESJPt6EBEJlU9BdNN+
2cUzrcgl0XRd6vGRSDzw4qNdnt9+aMRoOfXZlrG3CBIe8kFZAcaSbrjoKR25EUgnWT8fpjIYtwbi
XacQYjul5rCauG8wMuNp6foGMQkewfWOvsxAz56MqjLXwC9RxZmle2YGcjCNioMdE2Q/Q5buS83Z
abaAFEPEq5My8B0c07zVvSrWkd6167DbmPP2TqHrPOUM9BX6QUV7kAXq4IKJpQssrsHwhDK5uwfm
xXGgqptdRhRobT+VMq6fpER5r3XNSNE8rPVmqG8qi597BKQbx0BJXRfGjD6okZrN8Ydt9mD0wqAS
TCPgozi/u9r0t5qQ6bEZvzZl3rAS4ufklPYjISn3SDiOC90YrI/jwsaCFptc7QQpo9GAGY+ivKIN
bC5yh/z2THjf4y6GqVZZZ6nIQcvFR3bDU22X7b6LzXJPnILUk+9eTihLlj7Ghkwe+lBCJHTra0B7
a6XyNCaEcQ4KQvt8ShRAWZFE2TlPWLza3nmI/Tl8ghRJEkSsW5U29XNqFE/JlBs4d8Chtex3mxF0
0AqETnpIMifHPNo158gA461ptb3r8TjjgMHWxwjpzPsMTHj02KfwfC58Vxkr8EuLPOu6L5aOjyi2
WupqJkSAoFCsQkH3HrEldgbrYGG17odg9O+ym15cNyzuSZuGW62IYPVIVp4gDa4a6NxFSlbzE2SE
bmMP4yInnuiWGajCA/z9vfaSM3K7wtVdmO7sDGu84CHkfVgHg0MYddQdCR2kSY9xRylLLc3A8fec
08M9YgpE/iEc+dhRa1lVWJgz71i3fvkUtEiC4hrBwNsfu0SRbTO1R7Q605PW72r41E9xC7xVD/sf
g0jUhld5brxGYKzxf7k1RGF5x7AaPpZm5u45GlbLHPxybofla90YR23uZwQEwKx6neyb8VgNKcl+
8xsc5oQNdHbinB3JLpLcOuJPkAYSwZuj/DpHJXxgFeCaMxoIv03AQd+wQ/1QdyHueibKS6+zjZvT
xersS+tqjl2HTovgMry0qJ8zgKVBKwjx0Eqa6XnzbQzy/mRMOMkqwTjEWNs6oogkdV+6wlmHjp2f
kWS1NI08mp+A+jD4+7MXSH3PyxCqoh/dU0i9R7SIahXFBhrK2lgV34ZS69j7zWRdoPldeSyItwCg
aRgHgL46xz7oTQr0fqYGNzQ1w6wsl76vtUcvLhGl6QxbEAvyMrS7tu7tlWlS4Y46cdNmWNw4YOYP
RisvqHOOaZeT4TcNe2CsWz1CF8iVD1sn/IJlHC+v6XyOYi+9hrG3V22f/aWTIN5XrWyxjPlcwVSb
Mb79nlcTpqKGQBuONwiU3congmVb5xYGsqYEfzzQoSPb9IdhfE4zRPjMJyq8Ol7wlzPcW8Pi54bG
29fAdCwl029dvMF+ftrpRdaObuLVww35fbghWH6VSAY/pZ+STxMdImH6tNrq7lZ7BC/Liii+mrsO
S8w+NhZJbYUFrrvoR/2OyWA1OqQzd9ErKcgkZ8yGjajCMm7UTocaqwrZ1IKLLRvvEivQbxCLBdV3
5l3SYIrR+6SfgrYPj0rN4F3PGz/Uo78ONNN9kt3ewBSEiA7lmj69tKXnHKbqOQry8SHNBYq7XCHS
jMa7DW1jKQSBmgA1krWLdfs8NOY3N0fF5xt0+WLIWYOInu1ZQE+58d8e0rmqDh1vqhRHYH5/r1mI
bG8iyrIfb03W9zu/tYj1zrzyY5k+RcivKn+8hZLLGBvgOeCGWuSVifToxmP4l1rzfWVmGtxTqgRq
MlNiPHtXmeXYL80BDfO9hxMA72s2eoEPW/35xPg2Hv/lMaJboIPtp09toVdx5iLqp8fI0wDRKOkk
98hFxUAqjbMNEEbTJ29XQ4hQs1Me8vo0+eTVLZOtQSKR8i25CKRWHlrYx5umGLJ9HMXVXrH2VHYr
/3LCfyuNfv2SXAnT5XoI16WQfHctWllBOuM/9yHTXd42JqCA1xOMTPp4qlUKtrS4jL5KmXEnrGop
XkJP+dVlNIv6Qteotr5WRB0+VqZNayGQZA+Afitb5Nky0r/9+ZrCz3h/Cjd4iChGQOxQwf+GtBro
thDzGNm3UYWfktjZZXbXfiwbG0b7yB4kdKSIluWbr3g3t56bfu36bKSkinYyMrTDkEUNHAYDnzL9
SLrjmf/YFiTvxrWfnMZxSHfYKJ7DIYrPmu1f3vaTJApeIbBOizEg0cCBg711KoT7jqllOzFMOn/Z
Z0awTJuI+d7IfEw2jTUyVHdVtKxzdCIyLGyKpROb5boaws/Uf9YKo8zsfXXUzcu6dhFKdR91veOQ
mH2HR8/scjDU3qFH6AXE7rpBScArZcGinupkNdHiO5ftMwlZctFRu9xqRx61vsHdzvXYocsl7rqw
QSZ68N21/BZNHLftFOQIHC4WBpKFSfsKTtShzXPTvzQiolSLoyP8zmA9hK5aq4B5fJSC77QqqPG1
O20YSGMSqoNwh6+xXVSyCS5mpuO4FbRI8Q482kUX36MkWPtjyInfHpsd5AALPXvGNpbn+d4ojXPg
cd4EINvsezO0Hq1XIijKS53GJqZ609nwhrRdg+KgK1kaicJ8aGL8DZzl4gPXy3muEfkNUeLjNlFi
hcdIv6R98kVLCJC0Uqzo2I28fS/dmHvgksPU9PGybB25IoQb6mxTGqvS8q9Ji1rUwCnx8PYDS8CS
yespDNvu0ce4cxAzyRftD9Yot37oaftsSJ1Njm67VVXb3EHVFZe3JTscuulhqvsfph1eOpusZidD
fo1iMjl7mY9b0zLQmUdOuvMC45qENrFNVZrsOp2cmKEU00qZfXPEbvfJZmJ1bLsU7W5Gp6URYBka
Wz815hPwCYt4VX86i7EHO9unN4rWDzoSuSW53eYmz1S3y/EXY7x1xXlMKpTzCV9HqgCoTrzFVOmt
0EM7SzLAuksu5COzsGiVIHNejHj+COmCr0gv8UPLkQSCJsmghQMZWqjsteWM+hThK3QtIrloE/uP
BLcay8YqCwyZtv8lJV9cqukijHGbaXqxiluZnQKzqjdSJ3Qxknr4yA64JtRdPwdtdPFDDDUl6ubN
ZVKxfvR9/cht689ahPWmhXQ1YNvYcVRlfJ512YZIIkSkkVcdDIosqr9wN9YgugZpjkuIrPExd9SX
ISqe7Tbtt7DL6PyGxrC2lC02wEDCU6fjBumenUqTd9U3HLk7+4fttMPOKkR8gB96yIMmOkgelspf
gTHp9jGNkjWbWYw1vjgmdVTuShry6zDkvSJiIFkCCcyOlTJr0J9acQNxBzRsHAl0Ekaibd3Uwj2j
I0WO6xq1fWi/8JJxSITxsO70odrQFv5Y4ok6ZnhN306i3Uxr7mN5SserEvUOdrLLY2/qx7F3sFIP
EH0CbYyXMpHkq2EqwfZe5stKOc3RKyZ77zqlt6cAwbUAF1/ln6vEDTe0dGGoa6YDEde20FvrhE6N
9b3Sk46v7FJ8ZbLCq5CgykFBUqGVOXB8Cw4JmoWFbPv42E/6je0pOYD1v3d9ZOAJxa5tFxGOM4Sf
i2Ro+1OXmoRttWVx9It+YfSqJ2oLn3DWouHvpayOJULscbrRs4cEqI5Jq91qkLkPzuDlB5DOgAAx
vJpVx/GvuAUDYna91sdt051hmfAL4+N79Yjh60kn/shRp4TfxnCasUx+KrDtsWxG3iGmRNqM9COX
NrjrgXvHg03qW13G6oewigdaQPBAKWuZlgG2TvTxmswFEVLiOXEaJXQ6gLjKjeuoOo+oPmLLDM2y
r5MqLgLDm2rojqkSGDsfMx5dMEot5oJHAJAE1PpwhXXUUvNBLFrqTmpdYyHk0nCx9nuN2OZ6VZ7h
yn5M/Hg64ETeEFKYrPw80TYev9HCtJhrhyJg5O1Y9Re/q69kkYRrRScFJ2IidgQuYOobmBNmtp3P
L2j2mOZa+ihn8bqfnrsQT5MMHecvJLO3Pv2v5wmH5hh7M4dn6iRj7r7/dOgZHVBjsY2fe8I+DP+L
5IVYxcvGTJ/RLKl9YztyW9YTurmg33Hf7QcdKhADP/+QdKOEwW8ky6zS7X2q4mMI223bW7pYUFR/
tQMfL4FbWFuCvSXz5cheS4X9nclOS9hhlC2mJrzl5Q2DrnicqJpptFSPEpIZlo/Xxg3X7JrV2fOS
I45rDlYmKdf8cPKg3hhKTasp/RKkwvlMp9VdkR+/KiGTrJ0mHhhU6+FfSh7n/TTCnJWuYGlo4JuW
Yb5XeOpV19gqzJ1bpwNMwH/FHNRtML5OrRUfZQU7lMwFfWiyazbOaSVRYcNvgZptZJb2gaVMrfMs
pwBnLHyQXSUWfd5kM0vIQzPhX1p6aYugKHk7Lf+uxwCS9Jap3dsnNTldrK7z2s9hNXwohR4BPwJ9
4gMfeBYomU3TX7sD8oIRIo5WhycRlR2tSHpvGo4oTjAyPKdpu8FWlz+4SuQwGYBWeIQFXUsDewNV
0KnIgm3P8rZKpkBdW6Pj+zkZT6jbBw+z4I8kNyYIZiCOcMoSeszRQbli2PpAapZe4Jp7064/a1bf
7nV3tpbwOgbjsjFUtq5UnEO+cV9TS6g1JrbXPBLpi+sHm7obxUMyis9/PoX+JozlpqHHcyUSlFmZ
6c517E8PeQ1GgGO76dx0Gyybl1SMUFPxpR5NQThLoD8lY3bxprn+ohTbTAJ31V++wvsJDF/BMimi
+HCmfb/JQ5sG+UfsBsE9m5LnlK8KUk9/xgv5CRFFtiOKs2Bb1NwFHm4yzSPQzwpADgqyR+rq05+/
DS2n347lzDuo7Rh42Ujk3v75T1ck9JhyNF2e3BsXNJyp90/gHmDfwZZa0bqkwOLZgr7ZJayzZbsJ
YZwsBl0amFTYm90WbARms/whMuUxHL2dp4lq7yrz+M9c35HjyhTZsKy7vlwKEC9+PR6wjA97zkzO
k09Lsi+bz7ap2kNYOGdjFO7GE4l5cuvWJHk8/EE8ZswbYkfYi1V9pS/W7XMj/iS0tjqVI6cPdy6x
mwm/YkX3eBlLQco1buoXl7Nf11mPdWk3H7WBhq+ht891m75ornWj0m4/ugkiGNvUoO8IrEZh74hd
ieXuzl+n4YvXr1E1m/CmMFxFzO0hWaeAdbAEVV160jRNJ23Ggy7DtBqi6Jnp3VPV19848n5uGxns
TDhOcMEr+pE859WAd2zEEXlTDTwEpb3YCSfR3nCPQxNluygMqh34wFmhxO47DjqlwGxvx6k0JJyK
kytpI+6jbXevkcZU2G4MYCyEuX/AHN1QTEG3ePtjaFpf4oKCKa91B04T9rqst5ud4bjBNU6LlUzm
pqzMSBnvnGbTWrBGfegfeBPWiFbICSOG4Tz69OWBQzy9KRIk6hay2SSa4sTZoFPJjg6u8yUh13th
5uDffPezZlAr4aqCWk/8ovL7/Fw76UbHKXfKwlydu7EdbqkBgTQYn0UxkEZU1TvH7D4n6KFITcfp
JWcAT+F/a1M3OYXN8AFIGp2Q2BrXJTkqe9JHHRKSY+s8ePUPZUBCd0f329SbIwyg2jz68fCcIACJ
TL/8Mvn6N0V9cWlMoSDddcZJetmwGou6nf/24ipLQyxApZle2l5YzeR+Ut2rq6b6PP8XlDCz8br3
juq5Sml/oOFVexXhEA11kINubhxR9JgHwFNn7BfmsrZa7YUaXkPFGMD0LTix5km6EgW8kaADBOLV
Okd8k+jMvk6tFW5CsXRpod0w8lvLFmwJrifom3HX5QT0zuyutDXWo8+F0FtABOnAv1zShM7J1gSc
UMT7kV6pMdRUGx5pfKn5WbkaCLl5YpckNFO7NN4BaXNP0ZAzZp4SepXjSJq7iYiqJyC6DL/bBpMZ
TOPn2hQvqjWiH8jJl/w91VdVRMjtJlijVlNGW3THE9kPQoIA6aK7IauvsUzuFbA/srumfY6z/BKj
KVtNWq89w0MBsAnkSPohYAlaL1SKbfigt/rWLI30DIEtgGobkkkdqvRYR4xfoIDpD4PPZChJSfRu
tfG76xfegcgofekOTnNpCK+ht4uRjNLrsdKh4SBubogQkPeM5vYxHtrihgT1GbFC9qqrHu4t6pMl
feLstRSiXU86EKSqNB+7vtBvY1A3i6wy27PbONmTi54S2WH2lZHda0Wy3nMltXibOEG2t/Mc712W
NUeaVtmKI0+E0Q3lL1IJcUQOQSM/gnMbcN2Ik8vPTmlUrxNhu3luBM9jYunkM7lYCYEmvB3h337o
xBetyrL8ga2l34RVXFxk3pfbKPDicyUZMHrKqTeIhGF29SSsTk7vPVmwaa5uqp+5gd4To3LOvJ10
VtEEQlgLkvRY0PpcIv2GPRNYp55HvuoydZah+yUxFN5UcMpccPOVDgEAtdA8TA6FdIxgZTO5M04j
UvYKO/MLq1p39G07JVHb8RaOnIgjRIJLoxgDvKXdGBZlj4FdgrVyo+8oq7STCH/Y9HoK13RvcTxY
iAbJX8fWSN/KqYtLlBvDinVr3GUzC8cK00tgd1948o2jGsT3RKS7cSzEU5Omzj7m3H7QHbz7QqO3
wsr6VWPutjLTCYCNJm5mScgM1Jl2AYAaWWksYBHxgqw4w9oPb/8tqOUT7QhxSYjB2XBNzBVvCUEp
A7APon+jbZXXEdfuuxaH5kMglQ105kM5DfHnpn8ifIw8yU6mZMdm7lJLrH4vkCr4k7ES0BP3Y619
z4ucmHAjhRmnf41pXpzL8FvZiABgtenvBgPztZxanV4QhFkfBMnR8tQXS8uHZY/3GcQEQXTxVN90
/MPbUlMPozfatGJr7zJalXH0CK5EHh97y2YyUjY5E3AOJRxwQAg8Da2OM87ahnigM7eIroqjOydb
dp9EbhArH7mnsQiyRQatc5NpUbPW7FYsNAbDz177UWjB8FKEhlqGjaJmLYNoPw6VufO6crymY3kt
fEutA7MAfNUV9WM2NoAbS+8DRLJb1Mb9t1y2j8EQEUV56TlpwCqzjV1dMQww/4ex8+ptHFm36C8i
wFRF8lU52bKc2y9Ex2IOxcxff5f8NG0ftO8BxjiY6RnJEln8wt5rJxxPjSvamx6i2Upl+ApYoFy8
xIRLkhPhOOQeoB4TibJ3PZLcmJ74SqN2FpVdqD9TX7wSluG/YCj4MVe42Xly2PtAN8VrrFzSiyEm
D2qMbgNvgLBl1sBm2u7RAYENXDYRG5wxIHwj1Z+GRh4L34Ow7TGAUn50ia/rXpfl/NZvQVchpjB7
c9gWPgzFIVAsrCP7QmaiXEQFg8LBMxb1dfaRTZzK1gCF0mCqciROpF51AMvvBqZiOxWN+wbJyH1f
tyRYm0a682dzi4RSgBcKg7MQSGE4qWV5D6Cu+oZIFiSJCvepcDmLKJRXyVichYP3o8JEt8kmZPtj
4lJRc+1O4WuW4HGOzeiHqv0nWBM3zVUtbCSG3h4qkO73rqx+mKELNLp3TY7KAOJvpOCj8vfuaRTW
nBzwbtUDmvr4FHch6XUBoL/YM+/laOnNoPpzNeK/NfL75sccVfFr4/XB0UpBDGnv9+TQjv+7Xv28
AABjgGwah9WVWP/R2IZVk3z2yM8v4QyrPjGkPvw/JG32VQX1dy/sI8cjYgIdpu1iGP+7TZiCED58
GOaXRmKEQCLarBDKKEArzbAtYxTqnTEbXMxNtjYmg1RMvzCWWZK0MCzgJHrEjNlmtBJSz6suKOnw
IVQtcha1q6AQI0ZluayBzpLCm37RmDof5eWOTS3PhgS5OCsS9yPXXyCxxRSdslc2nTWi3lOdZ9ZJ
yBiyPU7pHU6EcTWSY7guWdPsJ8YU3VxdN/oQYeYWZDYk6377ruSb2m+WXY2grIxV3gT1ziolyghZ
iiUKlXKLVO6tTVswY431QnzwDy/oQe0TqHBwA/UcUAEt655x7vCzY2l/zu3k3mhq/QCH7QudD1rD
z99awLfG8IJVZIBe/O9vDRqQicMqTy6JmZ5doWOcDK61yUowrFCdMCQQyoUQYo3oIDyAfTQO3pTu
Cydp933d6J10R+qM2Dh1DLhO9Wid7XmiXpuIRXatp1Rr4EIot7+57SkPcA2INCS7SCK19NhW+1AV
3MIe2AKgGZRuXa5IU+D4RY1MDnz2mDWGWuWKc8s1GWUc08jaTRakmNmSTKgD9VBZbb6Ar4kPoMnk
0XHJt4yNYodrOF0Pg3tAmg12Ngeja4Y4E3SEaBfkEIICjmvE5A/oV6x9bxrbvilBEtXhq4up5l3B
C/uPDDPXCTfkRD2GpkXQl6BXdzZO0/rPs/ssNSg6X8539fWA6FrIs23cwKG8iqKrfhsnMxvI/pjk
prvT/ngfjO6vbJoRvKdtc6dTRpskbcL6jUzSumYQQA48NjPrIEYMKBuTXI/LroG2hTcj3znjgj3r
wL6QpQgm2TtTzevYK+5DTDgnNz3RhNtbK6trwlnHeVlfpce2RjEUWFxWbOdgBAM/IEEz0BupqALN
ug0Q2sf9Kh8FVS1V82rwoB5NZMwuytzqDkoi3RAZqz1/6iYwoba3bbAcrkFr9WtG2zeAaSb8J9cj
JhPJ2rFzaDdpWtzCnn3N+nr771PtkyrTsQNkkCjXyLxxiaP54NeNxJQwwerTS9dmV36+/Vpc2yEL
WVFYmR0SE1gUcPinFYoBRCUkA6wTx8L+B6rUgaz91Rv6PBUIHEZbJotFNvuoCP++lUy/FXysdXHJ
In9ADM82MRzzYSHGGqanwW6MzSS0L+QoQ8/jMvDHP3GUAmcz+2+zLLIjnJEehmVjb4yRZVWDXvzJ
SLuvdtP/Y6ITuBx4ns08JbAQ8P/9TlG2uHgBi/piVQ3kYsecVmVY/nDqIlgK4kLp6OjSBvnmpKXx
6gf9A/X3hjLvprTq8ei2oX5p/GqD2ci6KC8xjjkyIyxn/bSCSfm79mB6OE5ytFmvHaoivLRBna+s
vq+2Y9c8EH5YnYhhs4/or94kLRI5Z+TlmhlEb1Jbn9DlPE1B9hBMTbNIGbbsoiEN7yJPZIsU+sUm
iMdgz0QBZWF27kqHXM7Gma6PjeBtMpvfBD74G5wn7bGbAvcCWQr8oJcxUEsLaE8SWV8XZ5vJZkjb
V0wmJnN47qLo6E4cNe7QtavBaoHiTO0Lv/OiUkN60kQylhazwVQmbKBwU+omGOlBAv/sjWGyHvi6
t31PJCgWtV5tgzAobqzRXIoBlHLk0McBngfqP0UmqdZwiVNlMAwNLMC3MQJ9EOHtmPbkQuBPkzSh
2EyF3OEye0uy7NXAArP259xEmQhzvxM/8SRB+UU/NmZRu9Mzfb1GTFnX0j67o4hv6LN8y4t2hBU6
7LM7Z1Was/zi8fk+5/7r2c/zk8GczdkqTa6nD8t/ZhlXEF3XXFRYzFtOKUR0gEaKoQGMaaB9ED4c
Y9V3x9H75uSlvzI6x15pXf6KI56xFtKxXWKX37R8QaNzTsd56wRI/3RRwFqMdLSnIFxI9Go7lc3e
XibWV56pT7cvA0YP3S9jOKaN/kc5jmH4ZI9GRU+gdFGsO8DUmI/ZjTH4XVRBucGiBCm7MMX+3wfZ
p/KMMwNfm8vJwRYB3MffN6PCJBT7c6Mvkz8MeEwqqLZ99vrvF/kfv5zjC7wxkiOTce6Hs8lBTh01
+dRdmD/OmxkjyYLAZbUlnUG1t0kwzeduooP796t+lIdzHLr8ZtAMhC2F+OjqrxHqBU1t95fW+jU3
UHEbvIVtEhMtWHnmIp/1j3+/oAg+Uhx4SeYVfHtXCYrnXOPQ/jus9itYsEHmYjRjQnwcTG2f+m66
m4KRRm7ONvxbcqdZh9GM7FwJobK1OniJOt1MrMQWecVqJBv9PUJJcofq0V3DpGgQxRYOsEEJiQiv
TlUCvq58gEdmHLv7eO68pWjSZGf4gMKjynvzhpowGbh398CcyVCpswLlHrBiI1LTiaH1dKdiPNll
5HxrYHPhZA22JL9WR3Bpj/WomFBIB+prIA41dOyDhY+lvNKVpEo3heMolLDMwNxR38SkPd+L8EgO
PbuT4DIO/q73nJKTU1UnZ+Lk1FmwmGPBe4t8ltqxxcxYGOxCjwAvCZzZy2j+nWJmoKzxbjoUJfiJ
PLExRd3tSiCRMwDkHXwF5AdmX1x3rrdDOLlUEvNDbJi/xiuOO+r7eM9abp2QPs1Mk0dYtWdVEq5n
y/zWJIENj8HJTp4w14y/yYKF54Ffd0Xj5y7aKYMpjbg0GuXEApvBvsDuCz7N/Dm10UlY9vNgzuNZ
Ws2vwSOlsvN8SPbqTzBr9exjQ9wAvIssUtObcNIvc0ylYkB+14j39DiMd3FFotQwBiHC9MHZM6E0
eVOsRVkMeaZ0di0ZELJ1AD3Tq6KNHosVrT11/KDNDVuQjVfHPV2tY27JAn7DbussvbnywMLVAn0r
HAq5FDUcsbYZh4PnFyxz7HkfO+V47HICxzUjTEOJNzvvf4AGTneODUneBB3GOtTAruoJ8jzKbptH
HZeMhJlKj78EGAuzXcVPxcQLQcllS+cS5M1CFVonQ4Z8fhlE9pMWpVx1JdNt0prZKvNbToJ1wdy3
PfpPYiU8CsM+RaApSUxoywVijebViDc1PMKr/nyBACVe4IQmUSSNos0wEUrhWFl/PaABQsxhy14O
irnnzSs10ADnXbwqO0QOknE90d5LoXoMHq37iCvUOZstRNdJbcjAQ4IaDWSA1MEKs3i/EEnOX7hB
itxJD/Zs1zu/8cj4MJpvQTyRT1v051Kk8aIyhofOM8unKaoOs2uwunPN8VQIxvW+DZdfZ49o+SDr
2hMTotG/6LZ4IxYX1X0JDJjg9PX7BSYRjKC0yHnKIzPiyzPMa0mhN6P3Y2axvunyQG4ceaiautr3
SoXr2rTiLdtjktxmB3wWUMDjPHgU/wYSLB0GjICLJ2eSZ53I5mgA/5T5DQ9bahce/tgVNjjBuhcP
GwQpokAkA0J185nPtybWPKmO3lzSW8XZqRb52iKjZSUt/ydLWUoxdJMgmU/SKikQcveHiU/+3Dp/
AmjlCwJx+kPjmc1ScMxBoJBiSezEhQDaeBu25fQ02dleG3bzhnQ3ZUUKKsOM7t8fv3QCPzIUMiX3
4oqhfMWeP2OdR2w5md0xuRo2XVriTczpVPUwqeGuzzpi7en1N3Mij5MdBXcJ7wHDBaMLqar74bce
KgRDJvEJnd9vVOrNTyWmRgsVNQtr58Uy2HTi9T1VyMkXTCdy/BIJhoFmSA9D496ZwxBzD+n6oBrc
1F2RDKeIRJRtkt7ITZXY2DkH9OxFUT21bNIqe7AW3lj6GzbJzZGtMNVXNZwcQmm2LPDWKhDTjSw5
rcvKqBeGW6WnFizGasIgEPkWpvC5CYBu2i+WYsNFJ48EHqwhisl6lY0Bm6imai6JxtUqImNh14Vi
LevxK/YMRpss/2FU1e+knH8MJfvgiEtnWWaPljQvGD/6qyqr2OXoP9wg9G6j3LkFjadPdgUj1EQF
79ge5vNKIbCBlp+kJB1nM/MEheR3iuJj2KC0J9/wmQxZfWOPVLPxAP3FmyNu/czvl/Sr4XwF39a2
tRnV9BJ1/CNG2OxoyYQ+A3qwYZoyX/GFvhtbkmuCkdliVtC9tlU9nEox/Ig500xeYokecmW0mnC2
lhkiVxosk9hCXZIWmHRaeL/UbUt6KmgpCDm6xHe3QXpFQjqCJGdYt9y6ZByZpb2ZQFjRKgAf7wPz
Tz9P5Q3yWCS86A+Kof3NveEfe9c9a3blC2Eb4ZHExPmStW/SR0gR5upVyuGAxk1tK2wd2HoXvc9J
DUSP9Csn5wuMzVvPIQE6d0Om9wMIRVE+zJpcHlPZ0EXJRtzFOFIscfHC6OhNyt+NTvUnbf3htqsZ
GsZcHzVp5s8+Qb65XT6ABpAQIZjGTDUpL74iujcMNUkpWBlmP2hWCAcJjS73hmEz8726wuapfmAu
ERtDc0gM0rqdLsFJgTdnQqX/Gq4TlzFQiklwN6j6V+bPBkkPSi6SqwQY34Q+dYVYJCEfUjfcRkKS
hpxXch3g6N+WDJCZNxunSGbhWw5XHD1aMQ/BKcqfIW3XR+iQ+RrlNv/5rIVYjY3DuSbX48K+rYXP
7TjKledl/nX3ttBQ41+MAl18nAKk5NI0rpfe1IoHqAXqLCvai5DcuI1lD+8jWty1QbQzXBwOhKv8
FDFbPGVx8qShOk11jguYZ8zISGkdwsnEdOtOC450cwnFHOKSNLyNYeP2oOVp6I8yh3ELY/Xc4rlZ
zYQ+pah6GpMOAdKNi34FE54S5m0C7u6ZRAdWcWX5WoLNxfBjksZWTEs8BAATedJp2z8bgJ3sUXY/
laDCSJCYz2yBDy6juYNdYkce00IuPUKqrmU+BUi/sNpp3qE0ffJTzEFuAksAM1FGRiQeMSNm1mQ6
8S2BNxWXqbII2nGjRe8ieBAMvEM/fvVdRCgVO+ttZDDdNMuXzmlMZvXoh42Ztu/fZe4nWbAjHKK5
MOeh/7A/5e/mlPIKYmR/yZzpxJWIT8SiGy0hmRTXaDs5vA55gf5QfmUntoNPA0Ne28H0x/8sWoqP
wnam/uTXsWW+6MpZFl3Ng4sd29IY/Z3CjzswiedtjepktQULCOIfcreCQ5qp8hz3CRNwp+axm9nq
DN8wx88O08cp3vuR9Jmi2z145lSSOS2WWsHHFehsOPpRTcWhHW+6gWgSloA/M3d4DL1BPIcFuxFE
1M7OokdbAxtqvrNFbBOh30o5mhsn1CbS2WR+Vr3DAoh/DlMdG0Nsl6ewaZ4Yulv7DHfxKqnxrzhj
G91QTa6mRtygyYlvuy7BJTdW7XYwQma9oU0h4/jYYhAQH6ymYKXWmg5WN7mvCvyA1kDYDQq+uyCW
F/DjwV1JX7ZMmgdtJAW3GbomkjuAelZue1MixDAy/H/Xp0OQeepoYIyjXTKggnbDdDs74zqJ4Zjk
ONz3ra25aLk4F+lUTC+h8UuUKr5haoiQk+fbMHgXixw73FrJ2uCof6z5GFZcsZd0rif+I2b60qVB
shKdBA0+Gv2+cbwH1+1NJnvnjjv3Hie/vu9zomJsQjp3hI85pAEM3W1PLstMXCZ5p0G/MNOEFW2L
+iJxskuS5DG8+QhuISG4BxKio1G/MLD3bqegBsvNwXa2ad8WzFvUKk3z9AfyygV3DQle+F62nlVV
x4r90KpNkCmyupcHMcpsPYjbUtMnkeUT71LTEy+F96ZIWYtRBr/Yc4at1idKbUbNRmrJyS86pEBq
HfR+ch71YCxJry6Xlqrck8tCngYwaxjKFjB58W5bldefUuPqX42NZzfQxdKDmEGORcPeJDY2Y6qy
ldNn7SbPJqCXVqUYdNbBudU/u1Abu9yb9ErWQX3z/iOxuqXSKHIg/Hi3peHd5z44I7O6GlXdMd3V
Rlxe5LXeDtp87RGfQ9in/V3UvySShCO0+pVVWPU2p3lm7lwuR7OqUb/RnLBRnsKcAEclzlPUGATF
9upUDiauqyLH+1jmyHn8mVk+Ul8v9zjSB/VYEyayiLpYoWYbiVNLxUkoOqQgytcmF+mPmMBuVd6T
e+ocYGCVOx2RQNL7za2qe6hbNLheDNncwLOn655Ym9DdgfboV1pa37Kxik4Qpx5B6tFoC++lBnEK
Ks6mmQnm30hwETEW5kMsKNiMyPB3QSBTMlOfrA7mG2ZMmqmRbGyJX3QLkIrQxOtMPYmtY4c56RT5
8fZ90W8htV9YMZpFTppv79wi2QxcjZOIkJCQ5ENsGgkIZoYajNUOUWJZfdNff8B1qW7wG4JoSXk2
vUNjgmrRSDDYYxGNyGxYPw61d6OyultPrLl5qA0dLj2OWdwQJxB021pwQY2ko3yf0RqleU8CK5mb
LIbXbUYTkfghaW64EhdNWfiEcYzDOXHnZi3cOF77VYTBEVPpVvAUe6xooDkugbJFaWA+/vtZ8QkX
4Dhs5OCjoFL1fQtx/t8TEYKF/N4vtbjYAdApLB27utLZunTHx0o17ES6gDCcQO9UV1BeKbUsCePd
0Ev++428D+T/HhJK77pjQ73j8tdHh1BXywllXiouBrRhFjADwuggCI7YlsiYiqMI1YSgKOntAr+m
RYcXEWnn9fF3H9HjGaF7tSmdDElTSJiZT6UkjAB9dXCH9oXVCTJSG4L9McqZhzKOIgbDoH/FE7ii
slSbfnbFXWxSO2apOvrMcVky1aco8ae91u5diDZ9Mdt2s6njsLsNc/fp35/A58c2Mo4rwMIEk4ET
4Tqk+49scK4tZJrOLC8umU1j4jn4Kth+KlWzIoMws4hl92y4Pr17Xj//+7U/kZgch4mJdK8v7Dlw
dD+sS3jZAiFyJS/s/wvQL465LOED7kUGBwiQAaEpA/qdYvyTyqZeYt8s9mGYjYfJMOdFVuZ3I47p
bWVlQPSvi9nMIMgALjYS9vQN2thA3Lo1QGhc1A32sqzp7ikvs1Po/rFyzQrsavv69y/1Pz7QqybV
gwnsXE1uH/YYYBhVjwHLu1SjSV5q0OHa7DL3Rgsl1xVoDOib+IS6BDm/byVfTDet653z4YIG4SIA
E3uuw/X8YXKbJLPKNZ/0pRv6cSt4EJTDAJozeQbnPx90UVM45DNbtCpZGaK8mfx6XFTltMkwRT2Y
IBK/GMTj7fv0njzBKpd1ruMgTP046J0KG2VC4Ef3o8ZF4Bk4uOWfMtYefabhrCw1W4v3YnHoqnbh
V/GhxpZ1SAmPdsraWPVErq2zZm4Pljc8zGX5q+jytbYzIpxVTjROKrql55bqLryEwEkeQOn9aDzp
rk3Nlptdn77onlTIqxbMIE8zkfM586P4HoaP+1hVrH3rYj1Ynd6aaIkxX3mMC5lWcCAVeyY4MxqK
6Ehxb617UiaXbdg7T9iDV0MML+k9qI7zEvxKQckZKdJqyugh8ZhwGDbDV1DRxp39NOZ5cRBoGEUV
39U6mF/Yvpj7QWVHo2X6bZNqcCoAF21sq/lO+yg3cu7Z1lrDAFkgnJYjn/BdUl1zH0e9DjrIFQNp
zYfRD1744yyipHEqfa/Zjc0YrweJhi3Xwj5yJxdLHLXVLhyEWE+kW0XNfMxq4zuT4ejco11auTWS
o2EoUbpUGJhKV+0hjKhl1H/v5j5kfPijnl9Lpr5rpLbZsiW5eYe7jSRd5aYbWG3eOcB4EwS0aKbs
vSNYno4cTguPRo4BrvEKuIoVe8ZsBo+Ql5ODqLfDjtXX7o7bn6dNV794iQdnw/s2K6NjSuUeoroZ
Nx4fnikqm/yvBgS9HbMdt+PXyfdYPrN/ORC1vmkClaKmVcxe5u4pSdh8Wj7lnZfiielUsa8FcrK8
Q7CLIaDesJNfR1hhzqaJxwDNtlpPLfkq7ZVp23qn9x95QyIMMQpL1djNYUivRjvDtzdjk/BFh3mw
d8mbs20nP04YB4+GZisYgtwgQf6xIpHp5LXNLytZN2PTLhTrvj2Jq2KT961i9CEVo+iRhi4lXqnK
udh0oF1QgFBuaVlJEDkpt3pmKR+fBx9K3egO1oFYVm8XSQGRIy1PWQP+NWGjAA3WuMacoSRqM9CP
qo3cg9lRHcYdnI3RJc6YqZPPTpUni19m41FYst17PpF9ehz3JkPzdb/moZutxswvNnXl4fROon4V
a5d4RxKTN+xlzpy17sky2hVTFx9uQiVWZmOeZ0EN6jHfG9kutIbb7txkRmul6+NQYspWYeIvCoPD
N466Vx1GzYHkRAJgGZMmzveu+CW8ySXQNKO8qQklVYwL5XRrzgI6Q+YT/uE/uWl7N2Rh8Epm74HE
U5sIBktfII3dUb0+jwm+G12MEzrvYtq4xqh5mJMPhuQTc1iW3vcIA45GXFz3EZqrriZNQwPFXHtN
yz2buijRKbnaip1Da92bJhmJue+3e5KEQWho3EhDlxPFzgoTWTfYeUOiDmmj/qZCy0gkc74f0Meu
QR3dpuiuwKjMSKGTqj2+//CTm1bl07GzSQaCrzuyEkJ2IryAoVpTWWAGTPeAb/l+VLJ5MFuEYloY
7m1TyHJfp480Rgsyndj7WM6bVshooX28F6J2Lr8HZtce0dDtR8SreyeBdIjunfimrN2G2GVhL6SM
lzW3skpASUgbDwjKjuACbsOySPgcBhLFYS9/j63WvVHXH+//L8hyAk+nL/wLn63aV8S5bUp8VoDO
Qaj9XYeAGQcwPbXxvUOc95tfsGHKeIMmKUBBxRmcF4RUTGIfpdzlU6TINc5pPeeI9W3XSjwGD33n
oSIztXWrlfjiqf5ZnuDwRKdSZciAfV58dFW1lt/k6NZj4lq/RcDGNkjqrUNdnAnOZeeucKFYY8FM
wcXB62S6+uLB/qmsYAnMOyB+4WoTd9+fsf+p00QtHRuT93hfGrxU1zWUhTmRhEYaruma39KeM7X5
6aXd/MVg51NFwSuzjueH5NXZTvz9zQij45wnwO4+7Jr9OFX7yYSt+O+i6bNwhrkRUlVYiTaQK+fj
i8wp2VARJGwMxvrOx6S6McAvQfdbW7VX7LI4v6RI3Y2ouiNduFnrDv4dOqiHWPGY/veb+VyvCBdD
zzWgxaGQQ4T3928sBxFjehvte2/Mn1pko0YOE7tvXSA5/plNxPhC9fjTp3VXdFqKFvAYyVixPCbb
nXHCzy4gzJDn7nOrUBaWkA4QeAjjVM0J2W2N+MLzh5bnY4kluI/R9+DK91gffFwx5/6UAOhPXS4P
XtBeh4kXLXGQBocoYSaLDcPamsn0/A6Flh4tsCD+qfM1846sXutpRlkQ5BZ1Tu6skLEipzLm4ETi
GFOJriHu1sHlhwwb+pIEX9G1RspOLw53Ik6ZZmXkkl63DnP/SKwt4WxZdse0n9hNPKzL3ANaRcGz
MbUz/yLy8ZVjj6lMI6dN7JP7yS7uid2/z3I2mM6M6Ahw5CGFjHt8FNK+kRWm7ZAgpwPApqXQ45uB
RAE7cH+DcQd8VPNLDXS2GLx9JCUlhe6st6Rn1EuaEL0vcoi5BXI8y59PJAY3i9AyuMgm92W29/Ho
TIc4MrPjSPYR+7SI8AurWFHEyPmIEh2LniS1phIdmT5mt8MpWv/IJ7TquVIMDfVrKkhVjHrkxVg5
jOXskjeHZY89OYuBxpzG3WyoC9RMzrLYsHZl8DQSAbUyJpHuKmUcomywyFXkceg0fb0DLE2xmtkF
qVYVW42aOGdq/lVJcXRMFdWiKOp2CWWZ1MV8znaWmdxGY3xqAQ2d/OuOJT3rYYpvJpO5RVc2X11z
n1QNQjow29GlciYiEfnQaYhq6pNRRuKezL0a/XWWMBSfvuPy1cv3iviKsxRFMeJJmO81Zejy3/fp
5yORN0D+ig2pHMvrRyXHWBq2DUFAoOXvX6feJ/YXuWY1JuUyi5ie2H69NMQtFHvxxQnx+W6TDi/M
y0sMgNx6fx8QlWqTIMdrc+9U1NweCrIQb76e83Or9jp2v+dIKf79y34SAwvPlzRP8JMdZpEf7X2I
qYEKa41iu3HTXZAFBxZalNC+s4jwin7x0Yrrof5XGyn8K6L5qs6mdeMJ8PdvmCdF2MQePgnLy4Fs
zNWNa0z5yumUt1KVB8XbKPeVb7+NXf3kTWbL9St26PXhLxFc4HqMD3KBvBMWSFgFPjMrlANVSY4Y
M8A/UbhsUFAuROYZR9k4DzBmAQ7GTxn+yfXgm9H3ltJy6dakaw6xNa+lFvCM47Y6hIl5D/oix1JL
mPbYuPnFr9rp7Dd/lEvipSgAjKdNzWvWNiI0/vw6lC1rtrH4bQIr2+D/RvITUmPPylyPQzie3rWX
Vo5Arc+aw+im30HpIY0NvC8Kif/1wcJXFYQisS9hafH3BxtwuDDSmZx7ctz3bmVWS/ZcwM0bfezN
6LX0v3y22tcb8eN3SRfhW5YneLaaHx5n7WgyPkZacl8H/QGsj/rW1eSiAoMIVKmZkGh50DkPAEbm
6aKhKFxMAfRxLFtEgJMg6rwJJ1b7QkJkSXNj7ce+PEWDna7ETEutSp8VWNoQeoLkYf/v6/7zreaz
VeKt80x75z7+/Xkhcwq9JJPOfZ7QOxUhjhMfuqpy/yiNAckcpotHQuO/X/RTEBK3GHo7BLyIxUxu
9A83OElqZW8Pg7yXuSD3FrXQNi7xWIZsYkpdRRdhVSc5djNM03xY47cnWbkHDZNWE1NMgXVpTPpN
2GIa++Kt/Y8PRHgUS/I6LfTJJPn7A0lAemLk49itZ0Jmcc49lD4x5JFZPfSp093DTj6FSSyuwVdq
E7vTHyBWVCWRCTOjaFama00PAb1fDCAkY8vQ6bB5/eJNfrzKXQF5ySYwiWgsxqUfj49USTfLBs+8
jI4rD7xdzKP+TDJghbur7Dx8Ttbvmb7oLKap2tRIEDfdCGgQqeDRxFf/OM9MVwD++CtGpxTaOWjS
r97kx8rWFdckKaLtriJEZMcfnmBOb/lJ4/n+xZFxcNPVEebOttojucx2PmlTK9VhO3JRFJBEzrqu
HrV4mL11SAzgAonMxZIVvXI0xFttFsAM+nFevaNYBjPeF9qRZ+K/bwiC7S4uV44hHfm9gzcKeMIn
RR0EYRZCiNRW1D8Cx42WzKTsNTwV5EpUc3c2AkUIc88MS76FRdXtLGt2l/Brqjvbq95OTTv+DobK
vbmyUq57P0UswBBTa0buPtNDu9UasUrlOW9DheK/mkjSYyENKHtKbkkve4ow8W8bm1RbFJoIAiYW
gs2o8jc/Nve2gYIvnA/lBEcc5uMRewHKV9dAtF7MLedAjBKuSb4HwWD9qJLu0pq23GQBBk6AOMbh
/QdF8ZMMqvhWs+NmAUYjze5s0YRWuDdGZrAIBxe9dvXPlJR0PRuH1qg78n2QkxVWnh5axPHLuqIS
Qr20HW32r1ZXpphFU6o7eTcmRnnvlHOxg/of7ahJhoNv2tWhJQi36Et5i3w3O6P9oOqL/O5gpsgi
UGtXJ27y+znDfVx3/fOES5v9LGGo03Rj1/KXqGznFZAHud0sEJKTd7XWUX1D+o8nlHemvx49K15F
VoMiIo1PluiC3eD/es/M0IP4JcVIcNqVSZvU/TaBh7Y0rEMUEgg8kR7elao5CN97tTsfmULYstcs
qpOupbV0htjZWF4yIF9TiBEY3BxUPP6IrxSkJCyGPciB30E8FGuvh6vjGoHaRWP5va78Bl3827tr
E1FTsyorFgw4lB8zP+7WUPUJkvYn5HTpXofiyXTLCqUNmKyBFWdlTJtALn6pK3spi9P8i9LinUz9
38eRS0dFBcPDD+4b2uYPZytDANdKET3ds7uy+zB59LE3W9Jh/OSn32DJnoQwhhvI0PFBFNNdT3r6
Lhzb73anbzqOnR2zRIJsFLerZmP7jfQR3yTZsy86a+OU/p2JoGWRx5XaN/xBxL73Uxyrg+RQWkZF
dV/ls7WXZNctHAwHqHuy+qt0wE8HIL8kAMVrL4semNP6wyktsG6VkTbuc4lGFpDmeKrybxOQhZUw
dbjLDLM55NZQMETtn/iG419VnYKkDzb8zWmfdfgzwtTG6ZJEzalE+r0JbEzfdvhD4PzeepS3x85z
9wkUzX1bge5JRAzqYbTyTZkn446Qo2mR4jVEB1rilhj1RsACRfflwM3lxFi3hDAchqB4JnGpUIv5
xZhCdFUpMiAW4S3mNJIN00NZyvWctN63QHZ/uoEV7L8P4s+fFcYcEaA2Z3p9PZH//qxCd56EoIcG
iyGdQxvcjCBhWifZ5F1BLEz5VUnxaUfiejyRGKfAyfC4Gt3rc+E/sxQ9wfL17DZ9MGcFSEL388ob
Ovc0Ft4WQJt1kPGk96Uyt7YOglOTnf6PsjNbblvJouyvdNQ7KoDEHNHVDwTnSaRIWZJfEB5kzPOM
r+8F6HbZ1q0ud78wxAkCSSCRec7ea/ujp+8bvYmWvgZ91UWE+ofruvFxgj/tlKII8js0Zoa6+WGW
1jW+0dUkpN0qOvuLmKkJkU1htW8xzKCks0/y3PaXESGTd0b4kLLOfCDFvqWPcBYQ3YRjJjuMd9mT
SQrC4NmHmk4j9Ia14oK/shEZKLnqLpFWTIxRtdx5Kjj8igYy5ACEtkMTbmgVEgltgyVqUV7vjdgj
MChTbwThcpqpce/klpcdTAlZayjFA2VLX8GsXK5LEgRQyJA7VJmJdrbcejU0cnDT43BPz17C8RqX
C0Gch0OTrLyEg7mfcN8O4lYsMRiybJPPa1g5npm6XFqfe7fXHXlKI8htlaAuW91hAjPvepFr5+YP
P8Df0KfzDwBKH5MUbgvKkL8fFW2RU+dv1OhW1JTRo0H7LpsYx7DZlnp/ZDTz1lqXb6UCgW2L31LO
xZ8Ogv94ZBKvyppaoMOk8P77PnRBgM8b1+Mtt6UFsbhk/FXy2XuTg046KKmxDo0Cbq5NTO5kQKKF
QXNU54+RVN6AdJn/fmZ+XGHjjkBOhRHEolFLi/bDMYkkPw5UQxI3Uy6/9o24ZGa2tSzi+ZLhPAzl
g4ShMAuMP4UbTD3SXy8R/F+DhiBzQwaGqer4+9cQ2BMcjGrgjXVnAYfrQsvpgkrl1grKOzkhzEtJ
o1alUWqoe/2q5wSD2+2IWsVmTh4KTAccuX+5cf6/UoM3b9n5S/JW/c/pXd+yfCgDz6//1+93q/f7
3lu2/FJ/+e3OKq2Derg2b+Xw+FY1MW99T7CbXvn/+uT/eJu3ch/yt3/94xvZDvW0NS/I0l+je5mJ
/PJzT9v/633TB/jXP17fkre/v/4961fX/qmr1Daow7P+p9rMkUHgUf2vf2jinwoXbkrghjWJOEx+
u7+yfhX7nxRjVN5CCdKiNMa4WmVN7f/rHyT9MrRRKZqWvvy01Gr+z+e+vP/wfGX/1yS/D8V4rhKy
bFOCnwQbnC0Icn4/PmggDGpqdGQ4DFK0kCC/LMzRQEIkKRBSILn4oe8MPZZdmqZkbOmt+MMyfj4T
fx6i77tgCAi2YP6UaSX/+y64VffXLsAX3baFZNDG9pEBt2b0qCrlJiB8hwo9PesgTpv1GORn7CjB
UkUAv0HtIK1C1gC2DOgH48sfrqjTUPXfdu7DBa5Is6Jvw5YggTRuF2PlxXt7chNlNFlo5bW1I5lk
5Y5294d5z4c6/vS1cNShxiTahavZ37K1MI71nmaHU9Md84ggbPTBCNpoYwTgC7W6u2iRZy9QP51n
QVpgfR8kPUAi7UaLrhrdP0w2P5gA3/cHpBuaHWb8DOofyi1uUVmsHzus7lFRHNI8fBw8rnl6mvhw
wlBGdVMjEDvUISrgAxWJKPfIOpdDIf+gC1A8xwXXM9p/jgz7kpk+RHxAN5tRaD64SFyEJaqHXWJS
DVczdMEd+3TRYu1P/bHfNRTvHwRfJRMkTj/V+FiRUMzcakFD2JB15XtnpeEqj4J2h18TjvXQelvE
y2D9K6PZITm0ln3qeImh/eGC8EG49dduYKekICMYAz6OzBJfQGv5NmEMbn2o5Uy94BRyIMia21id
mEy6Y/ZhvHNpVq8RcrklXTqEU9Hyl6HqryHh1/jt/7QjjDI6w5BBjYZf9/fzLzbwTxkU8xZ1btyq
Ce5KRCtG5dyv1pJNYmobKtj/h+cxJIdTq0KYSCFQDNLK7Nt/3xcx/a/fTzdCTYmInpKpNTq0H4Yj
VvRy1SlgNyLBOV+MExdHJ7Gp74uHlDg5x+5akHjE0aQVioYO0cc6LYHgqAj2qrHpsH8pgFRLL9l0
hpKuCmwVC0yD6lesS0s3/MNZof9+fZ1+RW3iQzKHFAyl73rqXybADQHCYVdb1qIOTbzWDHMHTdUf
upFIR63o+mNRtC+5WucHCj0IzC92Pfb3sZB2up1LV6/3AIUGfQJDCNOELuj8DBNmtNXaRx28DAJQ
n/OZ4mIQ1wAgQ99chB0rZXOMrUvhVWdaB/km0iIQYLaVn/pRxU5FPt0qswsTfloNuLMejshhx4Xb
0ZfKYdutIfS+NVJpHqtEOfYSsvdQa+KNL6wlxu12X+jiopVZsC1042AV3dvYu+iIbNS2hGhLtJNi
cmebznB8zI9/+FZnM+5vh4EyXQyoMdCfRTj0t8MgVqbCaEOfOuQnn8B3Wo5FPY2aYKF0WuuUCQ41
iHEwpEQrHYekO8qTG4TUPYs4JP8ptcWe+GUdtbyJOKOSJapfVHaw4/bXYTgXjS1N7AZz5+cIlxtS
kEGN/ajVu6u0MuUqu1r7g/SJdcRrQy4DA0U4ldOeE4mUiNzz1niaSWDTk2o3YvsPvuullT3pPTRQ
T/LGpeXH3l7rgPGF1af/fpZ8mNty0ClT/9zA5M/UYWr2/37GSn4tusQvDJzs+oPf1tW5qvkqmhSq
MoJo9T6U4ze7EurEreVLrOkEKKqGXqIwr1muEUcWGeofysvq3y6VCpcHgyu4YghKgcaHC0QuEA20
ndA5dkv/AerNsvAIKWwABBzhFIgVuPJoPeavEfXSL8QhpSu6hWswHd7JKLNXyxzSfatwQOvRmaqK
5UREIzsFfzqB2bUrWRKYK+XSOpoazV8h4wCu+gOrHPNBdO0rPbNmEbuWerbdoJ9WYwK0SA+NPvD5
XsrxCoPwKVEmo6WxtPXyT5Ptv11Z+AZoHCt0ujVaPh+73XKVQpTqoVnbYfI9DOxs7xYJhbXAKjdU
m41tEtjaQ2AA8MB2WW3qro62qKHGP0xa/sMBwpjEycNVmms15cbfD5CA7yfALspP4R9kWjAH2x1e
At1ujjT3dOrVVrwL0j52miIXrJCjreGrP0Z90O+6Wso70/+T/V6ACvg4tnOhw6ROBUcW7NVHB76r
xy2ayMSgJWKkV1KYWWZVw04NxLjv0TE4gzH2S7RYLNLz2NsUZgnbral1CqNqQh58Z60Ts32BFwCp
woywcXaH2DyaJQm4udSYj8wBqSVK2UMtjeZVg/h4DLp8aTT5CXU0y94x3yZhm69zX7oaftsvSru5
mgE8kyGL8scAzQE99uZQNVlP5lvmP42htB0KOz2mqiGWaTz1vTVpHbj5dxUiu2OZfr+gJ6yTvx22
x9Brq7OlM1Dr2H4pnxovY6c9DloT/gipCPpfBuAc35Df4oFUS2g7ujSVy9P7IFCPNyngYCk6Uceh
351zLtFj8leJnJUn20rAd5j6TrIl8f55GwiFmrqDelRs/QhrHI7rwYmp0zpFqVYAJl/wknhrryBw
IXLjcxeW7a6w83FpDHZyQZboLSgwOpWk+A9FQZZDXgtjqavQijv1ocjjt8ZPCgJakTIQL/Ip64qF
7/WPNdSQF78hel4LIEvS5c+MKN5V+fAp7yiWNYQ5I61Sbq5drWyx1ERSnnyN0hglg3JZolFBua/l
+3DUF9S907thZBA2lLviauHFNLNymxrof7xGMY4mkkuSktAOqqDKnb6d4oEr/btVWdVyOhdRlVtf
c7fX0Ivj4sBTWw+JfwknVm2cxP3OwMdZs++u0fHdKXG0zHqM7+m3zOqrTWmkKy3uyNfEILTOhjS4
xvYQXK0QQDVyvY2a4ISw1Dz7JNtJglCx1/cyNRQP1ueFIS9CsSR3u6zFdTqOWDQDilDrQMaygaH/
DSWOtLXrnkNfeO0j9dTmMawae6GAid9AkVsEPrZi1unlOZzS/AB7TDfmqCcLhA7fMzuUHHuwMzTb
lbEK6vhSKpr3VqQuqUCa4cRZlT5Iuth2KGVfE838RHIR4qnA/RTh7cFAONaOrEiLGlrIaywlT6yA
w3si1Sgu5Z2tdtqGCWKz72QXrGZQI15X9fQQJdarlajTe03/a6N4y64+SrbeorRrAydqtW+i96ci
loZUYqhWI8LPYyEy/KWYEZd1iWKuprQqR/1CBui6Go3Jf9pzflpEqbuuZTuFUemOPYn03FG603Hp
aFmUpmPIpbwcyxTLmBivEsuGg1/2e6q+xrqqdeXuEX54kD3JOuLgXHltXhyCEa1dV/vBQsvgGrXM
/HZh2t1rr8/OWDxZP2mEgDFKVKuksydZ+RgQiwOfkH6xxOcHKQvJ+ZirPbZMHdbLvGdqFDMhjcoO
UWsh9qXRPVZm4WPzkO2l8KzwrOHPCkpr2NtiIP4rj40lqiAdsNx3UXOWYubDsSMr0TkYp3/kg/Rt
qSyKpunWdoawvh6tzx0Jv1vmd3iKiMkGo6AJFuR8NVpPXVF4yLd7ir90a3USvyeqHkpkB0B2cEUX
IB794joGxnNYoyvkCAlu5nTUKCVmRWxZhl7m+HfU+hAG6YlOwJMMlPybqRevBgkWTxFdWCqcFwzN
+LWQyDHPQsQYJf3GSz31ZOcFN6xDZH+MFrLlwdhJLelEzBF9LYAgyM3jiybX1qZprMqpCbpYl5E/
OMyqxHm+kVUqqFKYhBz9kCfaKo8xKwMqXjTjaG5tlQJ/nzfnHNDkogwYI4MpXoHw9bNahsyRTcQG
mW8dkzbc0/gLzrr6loMZALne4e+qxuQ1mLjbtWp9FZJGsnQV5cfQLLc1lNgtvY/iwHku7yI86btO
XGEo+sfCxfvVgud/HCLaIVmjsihNgTh0zdaybxaGqB+htdViiVolEu5NAdoUushUZy39SxzWJAj6
jXHQRwvve/m1hFt09RQyTjg1+jS3V6wtawa7/BTbsXwcxRs5Ke4uU6mRgvYcHtui/Cr8NDx2Mhe9
xpO/BImifapcIBdCdVWouqDNai7ex1FXkhUshnHCuNqY3YZLXkfB2dTKaOchGIa11qSHQNBzp/1F
t66KM9K/hmorPON7jGHr0IsYKIXf2uthsM1lY8jxo7Dx5XRYVJRYk05ZjrZ2QE7StVF/UqRorYN6
W6QccuR2SvVawsPL/F0/WGMrFgmn4y5EQxvLfnaTKwpKbWARUSF6SI0uqVNjishUl4x1aofWGm3u
BYnviPWS04+cGXPSx30bLO/zGJObXXaHyrxnSS0tM+uW55Gy7KdxpGuVNZXzm9UTAp0W0tZqyLwZ
gy9UdMedSMG/hKl1tdRwWA3pKN8i8Deypm/7PAvXBlnlq4Z+2rpGFI1SNw7vvlpuLR8VnqybO50j
Hfemkax7nyy3BBwA17OmOHhdCFimTUeHiwtjY69QwlfHZl2JoHq0Qm2bx+vSUNPvENI+JyGgCw6C
xwqT+FIW1nNYBZAgNeUbQ9abV2jBpnehrVvF+Ezpz12baWCtXRAGdMdDFlexeydw/E6oT6mH5q2h
tQ7BOIsXAYaEzKjyjRqglDAKyGyW3tB60OQl3Wmx46LmLTkRaqfvUNblSD8cJlcpg7Ke/EDyam9a
JTvCV8m2ei3ZDkccGm0lF/fSQCeva8fGS+5ByRKs9dHFZhozVa4xRCTCMF9ABiseIpsAzlxyTSdr
JEIv2xC/gW9/Jsa0RMFl5mdd9iwa9BMSpYXXDrify/gA3EEniAbyb+Q6o12bDmmLcIr4gTS1DVay
WmwYcXLoJYq2SAAv9I2+qYLB32omDmNBgucyjqRVQavmpSxZ4fR+WmALqtaxIcrHRIZTiprkqiWd
uYmUiRFj9Et6PN49jDLLCUdRbaJIUhZjnYRbDyEoMXTLoDW9u9dCexli1MnRlqh3OK4tVKM0ApiY
IIh3cko6r+Si24sOW2zN3G07j08gAchEd7upXgTZirBk+XG+MeHpdCiCnZopq6NgCxb0EjEymlLZ
r5TUnAjPIDIVSftEp//NExXshRHW2a5UvxstuUdhbPc3Qgj6m+X7Gx8cDqRgfRONgcWkqrJOJtHm
BfQKrF6ID05dlOywepqbclrc4p2w9pJITv6oqXu5L5kGCVLKi7h674SRD3fFcl8uEW6XEGSaEYgh
bNM6zsslrt3wpKsNcI8Ma3BCKWJvIQ1dYgCHhSLwOkQFCQx9ULzGqu+EclctBZMHvAKo0MpBImko
V2gQ917siFpY12FPPVnduaZnH7UeS7Rrffa8vL01/kByjMj8TTvqr5LNr4A96LEZPfVF8cdrYEB/
0ccUZArazFsBGxY3zCB2g5E94aFw92GwiHTGoUWu0OuqNRM3RGacYDX0u1joMri2VtsYjfZ9zolR
p7CYjsruJpfNF/yvrurJB0mHPWzHYt+PTHAWCtOTVaXjck9RdsVtaeG2ygvpQa7wH0oBeR5ViHcj
99uH6N83SU1AkmKTIORiIffL8OGXm9htNmGWtAsiaIgOqGUkqU1ZndJaqU6+6gwqvmRDMp5ipbEO
Sl1Fh8EtPg9VLLAGF59J2iQQI4+aha2m/l0iVn5nS37itCPdroYeFBebnLSW3meENEmJDzhalwWe
2GNN18uX1asxkFwEHgTlRaHbV0oDn4Dfw1MIo9TJ+i7h48LvJamYeohrGpiIY7ziXPu4VEeB8blw
SZRXZwlJ+NLWgyAPTOg7QCKbxAroZgHoXmbBdzt0/U/ucoDDn5CfUwwN+TkGJa7SCp48KMHMubDe
qMAnWzChj0R8UP0IHvnyrYWCpm3DQZRftBooRONH5/leL+ve0oQEwk9mKFPkJEGyho9DWyxI4GUM
abeWt5Ut9Us4QeJ91Qs3klsUq14gz2uqBN5yrNMiFow2VlAsJ6DVIcEBvJA9vh5EojfDJUat7tMf
lq73+6AahitI65XZ6DRN6xyGidSEDo6inpqPvUrt0chgFtqtY9SeugRc8FATf/AgVXrsVMAMd75h
blC86A9lL9OWVGXjAgOeKlya7GvTTh/Qmy0aQ29Okh5igLEHcWjLhoCiDBQKfvjtaFktshblBAAb
oWxbKqc+X5bkJku9Kq+9hquoWZMCb9uN51CPCg8o6N2NXuufMDEvIGvVU95IxSomhOXBfGNpRxRU
28ojzLULvuSNnJ1LDctfWhcXJnl7vRz1BybK2bXTXFof9jemevITC6olcj10ED2xwVYMsB1rrAlA
g5x7Y9RYUpS6vdSkLN32VNydRMn9JdNH6BGtLhZloWGjDJj+JSYzt3pskyODBHEYY4hRmIvTWhVl
cUtHHZxCo2dfJSb3QmlMtCmZekAyD4yjV78JDouF5rne85C9ZaQ2LcFje0e3IbCKqZq6COzQ31P3
IkhVS+O1Ig/xaoiM8RYLRXrwtXwzJD/k1movhdoZV5HVA8wZnwitKDausRvj09Hkh96qxdYqqBsU
WhZd5YSXjdZYLkYscrgaSmv62N0til2kzGy56HV4T5pxnhc8PvXDvUTEFui3zwpxyzuAVGiKWtZ+
WkHCul3rcLN1ckKU8MWCM7JNsrjmWlCyyC9LJnV1Op4sN+EUMUiLsYu85jLSyEvi7JLHssjci9ST
ttcY92G6QQ3geYp9m+94wnuU6ZCdFcU37pVOXVTkxrCf75q1AIghE+Y8322UYbq+uIgcp+3QYG8O
YVYRozXdzU2DtDQ7PlLJN+7zG0p+MHo773dETVRPn1G8nvfEpLo8RpV3eN+NJlPgySfNZr47/6V7
obKcN/b+uukdXtFl+zGGLq6J0jgyIOGtgvfXpQgdBhs1ld1quTNQfXdKjQog2qHPWADCJfUhddHQ
FHesHPRMLN3VfJDudQCQ0y+66/xQ70pf8qgdT/M96ii+o+RxipKI1xP3oTNX0srNfBebjL8pBdmd
812sZAajhwoCYNpuQ7AAoRzhj/lJ2UqkSzBE2/m5+SGbVAuhjff5Tk+wPDXv4vL+6hwD5mAOw/t+
mj61bdw9CPum3Uhau1zhxVDW88YKm4t+5WdwfKdn89DlEpV3xmJ+toJ5cjaS4Xn+sEojRY+xDrRf
qRmPNDKRXQPI9PxON5UvIQWAh/mewfqHmYs7HubtuPVU3lfTfjs/G9F2WgdBLa3mZ7tM5QmhuZzM
7IOoevngZTIeiumrYBGUPqhF8/7h9KStbj4oh/m599cP3bIrCCecHwok8SzXdnSen/NliY+C1Gg/
P1nFdrskiEF7/w1MVHdrSS3L9/1Az1SRANdOmdnsR0xy9FHJQmx/03547lhe4Ia9/5pJ4cp3k6WX
EMU5hBS2yiIhTj9viEBWT9Bnpllrffzw+Hy3V8N8O8buiz8tg+fXf3hZJY2CmHOdNUphmGA3pm3+
fI0rpUeUkcZufnzeys8n+z5Q9m4lNj8fsqaV9s+71eAR583S3Gnnrf/cwLy9UlDIy8tieN/CL6+J
1bCEeeHMm/q5T1HXIFukPuFvRs1CGvfvL+Tna0BCFzt5pD4pV9m2M/ozFObkKKWdznqyqZOjNd/E
UPG42vCU70U8HxjomeglOj9fM/8138wvmV/88+78V1n7ZywwFDKnjcwPffx3xvyfAA9rJHHrkIB+
34Wfm/5lF1H5qMsgiT3n/cH/9K9/7vu8SW3wv4gAJswvH+/ntueX/PzXLdiZw2hf5kd+vuqXPfjl
U3RFzOpq8kD/sulfnlesHhNpFGqOUmXfmax1Jxda/VOVM8cMAupxvlsnT0lPQpaUyfSGp2czZktL
343KzXy3lrpyTTCPtppfHI2sUIppUg70Jn0yItXdpZmfOfOLSWsPgeF7iHinZ0WttOeslj/Nbw27
IbySfLGdnxuy2L217dP8vvmmB/DXRggi53tdFO/9rlUu71sa21dIchippj0mMhSkURVqh/dNqVy3
8InIf32ASh+WIqEEiRQmeYLFIK3KuAnX83a5BMubpDHw8U67WChDu5NcxrT5WXI9ER1M5fpkIrzg
oL+7GYqECjDK1e9VOPFjZW3TypAval/CzIMc97VnbS5Rt3zTB+ktzs3qqesU5vKiHA4pltOTXLTQ
W8fWeHZz9Tq/VKvKfdip46tB7WGJslQ5c1ICUhhje926iX5rkbYvrLDP3oJmnzV68t2QMnPRRXX0
aDOR3xj0FXbYIKKLjZHLQWo1fAE4vZy3r7TuFwKVvE+m1wJeFbl39KrQOhqqT3W6KZPnQLLv8+Yp
Rm7T0c4+Ixb3lj79tIe4HZHlRnW6KSU3uWVMCBfzZt1v4TRXG/P6quapuo0SPXIqOYkypxqqB2Yp
2qnKR+8WxDYkG8v1HUoaGL/GVL9kkUbdJ5e8WxsowQ6GnLuYX0xHwb8BwXlMUV+fktbtHkv5ZEr8
zAZu9ZeUCDBKFPSPkWAkL4XUXAeNqVSpyOrVzOzr/LBBgOtWsTuxmu92ME0XBdLps2cJ6akF/jg/
LtTG3OeDRyCAgZs5ijvVvWvV5xEd5s4cKvdqc5Uj1EZLv9USuE0j7p4xKzVrPILWDleGdpV8Ji+p
nKfftIISrWeL594yinWK93kfe/0IxstDqzhtQ5CmIpTUfobBla65yET7ONDrayBDFIqnbcR0NypP
LjbAI61VVOlWvmz6xF1HbvXDVKCf3TAqjsyvYoXujQ68MpEQ/GVmetEn4/rPGy4s9UG0GRWw+UGJ
5cxff1I5zHbEry/FmMT7fKyR/Yju6LZ20BCvW0y3cJHI9vV6Yo/rfovY8zy/Zr5hsd2RnszN/DKR
KCJdmrL6KRnDcTO/a37ifVM/789vCVMtWxNJl+AV/fn/fm6yhlm5VZP2uy+PdGbN4SanUETzdFxH
LE2eW4TkJzfNWnI9Q/9ZlxuO2dj2V3WRe8/QzvolHm1rWwlMmMoAqJWCweiAL8+vrk9NT627UzHd
67sw2sngQFnPEwo8WTIgqAn7kriN+0Cj/4euFFGwsTPzHKg0CTxSNxfBVCGYb1JQyYbU5o913U5p
YXawLrW82A9mXYAq8LvEiSxonEkNp601qTYOFIsXMAd0xzdomIVFo+ODrOxD2eK2AJR6lDoNmc6I
UVmJDfk1LKFLdn2KaiZmJhwPxT0fDHMfiA7MFyeVIxBOaYm0Rab/HEdFt7TD1v2EiuII88342hng
P5L07Adu9ZUyxxaWZrtH89g5eVugPOtZoy7JgXsGBrIevEbe5TJX9Tjr0KQTF1r29xwgbdq30iqX
QxOhMqhUL1gbg0aYhu6KhWjjhlZlACjESKigABajNhoaKG1UnJDMyX0An/6ntI4zAC1jReWD+nQL
NcExCQroWtaLdqJ6O0Yw1FOsz6dC1qJH406OX6nvzNTyHNFQEWrkfUQaLVkTOAibtJAXg5IlC6ul
3y1pxb3TI3mbRnK20RE3tUpykkDdLoIGexNi3W+kULx4mlteVRZNKwa+t5qJ5CrR/eRijj1pmaUh
bUQoN5uicQJPYrySs2np/xq7gnjFwe+XEZn1hHPXb6XPYjyf8pGyPZSwaJP00OrGgt6wnuaZg3yz
dIKyLlfo8Nb0Hm1UafX3buLHtmX44tnuwm+Vzw3gj5va529D1l4qoXmP+JtWY6INFyByT7Yuvak4
dtbJYJ8TPue2pEGI/UQUyyc56MGYWCwzqP09qXqyjhHDLQwreWrcZKP2sHsr6tk+36g11HtbTu2d
qS4pXgQvqg6RUDvZvuSu/BpjUdrJa71jOCqyCKAsY1M43DR+9oiarKRldyoEslP2arakWoWGRGWo
ALGrwS/FD7UgyWAiwLCiVPvISRMrWYIV3VKpOXfAECnAhHvhA3bVguakhARs5IKVhUeRUHaNcqNY
BB6HJN6MpENS71yKCp+EYhOuHWUcZn5JOAdzd5JZ65WuZ5xOtsUsMXepW0k6skHDBRA4hjCyzB+a
QrOyxEqRozMdOeW2mvQ51rTrADmECz7NayzhSd1Wx9ysX0W5HSKuEgOa+4XJ51Rxy25ITHsWXvFK
RGq2CgccHqRuvo45GQV1a7xBk6B6/u8b+odPfg54MPSkNeJdE4ld+FI1yZcRX+dmyHVKfSIuV6ne
QNuj70Qn3pjQSQPp3yipAkacKM8oplXuTVNtYIQ+U2oqvQQZkFRCQV8sJC3OFrEabRBJBbRkDIkl
o7yEIenty45ylYegCjwOIBCv+6Q89JK2c2NdYjrtrwZL2WgsY9lc4OQSJB6UHorjmwrR9b1GH0bR
Q6eQQ7CKlWw6Kvl5WpCvlOSsBqSOxp61EhFTvqA8tynN1kSWv+uF99hb1leyblUMYHxVOQ5UosnX
RdDdIfpc3U6kzi4MDJmugHZnAn2rfRpX+phb5Efru0wEm8rW5HOGtIYE0HBboUFbNA3LgKYAwq9m
5lZWrK3emtR+hykb3LgWXG2B2xb5ytXEClTMmdQMQvGAR0FzA7RaDflLIWtvdvLS6tCjEuMcawML
KbVAy+O7rxyX1YFl315PxkOtMj/i3FgHo5EsCtdD3Ef9CZHTBpMT5r2yewXbfRClaLa5qb1g+mv3
iVz/APRy6ilgLHxFXvpxEpJ3bXwrVQ7K1qK6Z4nvYK6qLY6y70bAy0zJPuladu4TjNCaK4lFITjs
hTrkzMs2ZY9PI8qbbDuWlrWszE5a56n8BjPniTOx20kmoeDwsc1d3VGnjwLO3aBwsS+5o77h5ICx
64ap06bdj1bszSZWz0Lwp+ydoEDsQi8bt81ovpCqvFTlHkj2UJ37NvqC8vhb4onXIA4HwA3pW5IO
4YlEOB84d/8mrG1QBF88SQK1ku5jOtJMTqNVRa73PbEDJ6gTewPLaKMTA7tjQL9XpV+jOfGLZYqh
fGEmo3psVPEdZ0F3IE+zeioB9iyM0PiK4dtaSEV+iFIiZUTaCUZOeo7uV1U9VJ0sTiFh03Q2ic2W
/aJZ1Kof3iU6HW6UBOTGJWclEwZ166lP2OgDF4UfZrVWYyg/QXAQWe5Io+ox/+zwZrTIcI1EnK3I
pzGpVy5XDOGe1IBuTqBRw87HU57o1GTGEBsxU1tST48e04gzxKoYq6dxyusioyft9iur6cnVq0yM
g7468aKsF1Aa1i2ztR+Wm28KEpFX4DTEwSKM3tfq7GGwubyioD0VXlbtVC+2WYOp+mFK12RC+kws
DAtTmYQrYwIoRXb/2c/QOIOEVLdSKKM9NAfkCpV0yxV3KaWg/QuNkuEozOfO7uj41vU5i+Ia/A40
JWEMD60m6os0Qv+24N5Viq7TsZJjJ6M4csy0ob90NEnONCg1P4s/pUFjrww7ei015NS+UHQnbEm3
LhLATrQ0GTFD9Vh18RvgU3XNaAx/DZdHxR8k2QXmBsHS58aroa1msrwSck0iLuHMF73sSeMMLNK2
woxQgbrZuIW1k21WWbWX4TyqCcrQYJbT+w0IuVAWecQyjkzTdKmZSbmQuIDsK5Cyzah0F8Mq+0va
+W/h2JMR7BXMbVP5oQlQm5a+sZb0yHtSffFDdCExkRM4XOtw1Gn5gxlZ2cNYV5Qvgr68YaZq13Qm
VmXWugcZJf2qKOC6q3zlhFU0w8qqa5DxZrjRZKnYSEn6TX5WmQKdiUGClx/VCmoIoFUe9e6dH9Cr
FgQanEpLC5Ha5quELJENrXt43JPeAp1pfCq1ZexhGhcTYkVtXBrnlbux4uSH2VoP1Hbz5yhheTFi
mwQmnqJQGswIIVMesrxiENX6kbY1Y4n9v5k7ryW5kWzLfhFqADjkK0TIjNSSL7BkkgWttX/9LLD6
zhSTfYvW8zB2ra3Z1lbFRCQCcD9+zt5rj4g2pV1eNfSP8Rzqij8gCzinqfrW5N+hzCzhlH/0Kkme
gAbOrj7tlKnS3pwhP5HdfTU7rfY4u+18ySd0r+JstG7y0HUKzGFAmLUxiaAXMbu8WbjYm/R7Umnz
e9Q7iU6zIcLgSmoiRpOV8fycnIFDqtUY2AOzdOE81gSILUopSWWwv8lphjudNViXxVZS9NlHMU7O
9VzLW0MzwgwnOzEEqP5nYOw8zxHwOYYO/bQSUzyK+CWHkuo1yD341yTFiSThNY3I2xjNZTxgXQZt
trg0Jj+6rszP2jQb3GV4AVqklnutXdfAdl31KCsM06YSt8yXCSFe55lRy6oe01W5mg0FpK19Mfq+
ua8xSOddU7LLmvGONgKi/tq6TTBwb9jc9pjH2gQeRoNLruWxP7upy3XyYafZpjithFU3q3MtsqV8
zLfjh1HCjkP9GhZDulCS5x2uYYJ4u3qYdzTjszNTfYRrZDD4I6qXXTdn0y326PokWkRHZv/QUbl8
YUBpgaybjKB3pkc5Jclx6Oo7dwNC42xhUULDd0i0zC+jzAIrCAlIG/uHtc39vJ2ai9CUZ6UkQVku
y8JYC/FiKvXuCuj+TQ0xtYpd91TrbuY5cZVeRdoMw0x3l9CG1nQy2LfTnLllluuMgRwgiMrA9L1s
eGWQ0320i5pumU5bYx5fMPK4NCSl6TQ78hRNlnnohfkhgfIcBlft75ERYpqYSt+YmSP11lF2ufIw
qLEbYou7IHLSQrmiSJAW0YuDKj9iym4mowxfSjspwXX340PZ8OzGQEe2cNQff5BjQsjxriFEgujT
tj8VAwsvTrorrOLXU23oh0bsI8RbHoZ9gYI9uR36DBqdld+gPNJpKSMGHg2jvf3xh9VLTpIzKbiC
f0LaxXawFqNunQgpCTae4a5YuylcG63yZ5BB4Thq3C8h4F8zFPJWhWSyxa9LG3w8+wlj+F2aL/tp
UbrzsP2x5iUhFrkTh11pRnetdbPoOUntRq4g/NXGp8gEkimonUITzWLWivjJUI2FBKBafSJnFXZX
CedFas8TO2HbZX2YWjLZ/8gr/fF/odSxIIO59C3FiN+ohPyya584dJiXQSjWLTlrvqpwMoMnFZ+r
fKofFaUod5NJPM64PFdzF39Lgzwr511bZ9G57vtXBPX+NLj9YVLr8+ImHCM77XaozeRmi/AwGaWD
weCMsIKzhSBa75VMPE/K8NFL0A0DQ6OUHufJTL8OM4jkeUGKM5OUV660SQf0ADaqGQ6Xln1ZFmsM
6IopgdAnEVakHxz6BSh30jPywSGxVxU2/t5O9b1E1OLFsYtWYFzt66W/iTDabdtnveMB+ZoViTgs
xqLsiTuISItcQZQXkXZ0JR4WaURn16RCoqHyYGWOvZEy9SMkhfKq6hA7uXGqH/oiJwiHwzZQd6Xe
tRrxpfZCBTM0HVqlRTkueYpIpMgNbxRjs++Kwj3Hsv6N+WGzFv7dA4OdX2fKoUK+w7hqQIv7Wbyd
8fCSoCM4Iwl9vFL1Yi9yIztkZEVQVsHPHNRvkzK650IhCWkQ6WGe5xcQQ2dQFeRvkJGZzQpwXJ5b
L8tEfDBaY7mtiXO5RLkGr8wWl6El3qS2EgPkN9wMTQz6DhIL4SXRTVS5yNMSLfjx91aj+qKVhnPK
evWLVaW3JHxpZ4Yr30tdkggAkuQIIg1znNo/Q21QA9pMLkAcmQe9K6NTN6geZIr+PE0Mu7KYI+Jo
EBzXIqmSWUyYrzGdCgwFZIBS0bTFyDiqbcZzSXxKm1UqUC+JZNMk1qKclNd/NlN89rVtt9vdEEI4
4rnjnFt+vt0pRb+haDVSqW4TUNT6e4nVxo9SKpRpzEq/GA0VpiZCB0NxCAoZUob5PcawTjONc+q6
1x1pw3uNaLYjRTtWyhn6xtBw4jJs8uCVuTK8ruztfbtEd1kp42DN7/o6nn9netZ/gLr+Zpzhl7Fs
Dqu6rWKcMbD+/vzLVHErqgEpjf9DH5tXw3MJpnxXGG580UvDQHS95fNub4SzFudVyPqM0ku71o3X
dhsElcsQ7QjGa85EGiHfbevLjz/SMmxtmV40BtVXa7p4UalHN4PT8YZuUtwual2SmTNrL+FvU63V
9kUraSgRwkMQ2egO9xOOoV6yVzfr8nVCxE3JBx6fqJw9Ke6WV1emeofQbTc35vtMvvYrB2Ag7GgX
k+wGK0jF10M8RUDLf76Nu5SoFvHFlXp0dEeOFWmqqTusyqMP4Q6Q7eJKj8VhOv4QzhXbVmBkPakW
ZpkHEe8NglvpIs7QvMKIxKVvu/6m/FNqfjwbr3VsIf0VkOpNkb/QqbL/+obnoSBOYAtmH9vlsVuN
7DhNRrrTC3rFdjEst3FDuRrn6pe6noz3GrmG5jSkGi1Zr782REY7hvTUAdyT7hjNW98oUFCN9J7e
E/EZ62L5yAbtk9ISu9WXKVYCPA5oA48jrStvVCkmRzMjPScAc7pyTiUuTUjHl2V5bi0qmmEAhgF/
JrBclZQY15IhPAQd+evwtTHL7FT1xBTTTL0iSe+ck3tYz3p20HFieM5CrT7KwiS7kiUo4cVFtPJl
KikDtge8EIgNWFkhzep6kKFm8GycTx52FEFLXN5WhvuVX7AJjLVNEGtMZtg6nU7pXsLqEOKZ88F3
+pHdCVL5umt70m+aVv2YUmoAo8/VXV3MaLBQGHMuKF5Z/5f7tBb7SS0fV9ucX3u4N+xuUHraJNoW
fF+P+UwKH7QJ9apYzy596G6gS1FP13aZtw/x5IKxQwLa3xYjQ6Au7/Y/PnGJ5ePKyYDl8Cxt3azo
TjWn7CpVzAeXGI9rMKIkxk9tubeS5duPI1dbEJA0KMh6pqeFn0YQKa9/wolLuCNhoKZc+EnaW60u
I05WjCS1UoAlQ0Yct1fM3jgokQZRd8lLV0zrlynjeYmWFc6vZZzGjcSst3APRxdIZzfe9mmkXRJd
CZmfPaLESx5IUUBvCYuX+gTD4NwVO86XzV2xL4AQkLpuiye28g/1TEAOF5gpDcW2FOVd37ytDGjP
1UruyYKDI63EvaMIQkscM6EJWChhSjDzeaE3kRMpftYL5T1yydH5se7+RwSAQ3gf/mz3/2Fd/78s
gP8OEfATMODysHv8/FN+Qgr8D2EIbM7///Vf3vxfGAIP47f3nxkC27//F0NAOH/AcYAgwAEfd5lp
Y737iyGga384BmA1fFUAcgwW/v/DEND1P3QV1gSSK0vn3LthUP7FEHD+AEeoYfzHSmjBSOHn/dfn
+pdh+J8YAtue8rc9R+h0n7mEYeHXdDHyf/LsirRqS4Hyj7FH5D5bjHaeGyd6/9vN+NdF/+5S/mwe
+8EngJj7A14HSO7TRVbk5o7MMI+NsLhCN5+s0M6HBXuIhcgQcPC3//B63E7YDCZkSguizufrOWDd
HLvNMU/asTxIu2pDSJLZR1lt2cF1n/+mDPkFxMD949ui3sNi75iG8cnTqSooXTs9pecWN3TfpHaZ
NA1AtzGFLcVDkKsMtVi8zdDlHAEjS4//eiP/WxbEZyvz9gkYBPCEUXpa0J9+rh2UdtXwpuU2SXn5
LmoVN6gLBPKmbsvflLg/Y4qAnxj8eM0WjkHlBZvlU5Wi9/NSDyX+VcdCZiobTPB9o4dNRwe84uhW
JfFvEKu/PD6GxT11qac1MBe/PKNOpFVFt7gmqsJ8L4zxjUYFyWIWfWs9I7Xhnx+eX96I7WqQLHhO
Ga3wXv58J/MSB1Bbo3hHQeAEjmJbz4J+X/+by/ybLwxEwQ+bPGFh/GI/X0asRq9G7J+eu6jMhyta
tG2qzW9Q4/LfQDr+zf3D3gc/zdQ0iwT07aP8zeZem/bsYiSzvA71OLkPJ/ZfzS/0/NFR6t/xg/7N
4/HTxT6965WYldWCVOl1jUq+Zt/fWTnm76S8p62B2BKz02/uJOvnz0sYJn6IUSCsOHaBQ/l0BhCN
aCahMP41nS2T053qoJmUJzIGriMrIplATcKYYdB//JjAl2ZAxXsPDl18uupEsooeZ5jFwGdWlzrr
rcdYIB/8zS/3b57Gny4jfv7ukFpHUYbk04sQPJ8z2zLejV6nnf7Pv82vT+NGkEBRTyeEgZn76bch
+XyZQGjgi2gWZm6qmDgi5RjFKW/1kTP9P19uc5P/tOtwpe0/OoRZVsvPu85a0xXnYMVkYM1xUla6
C2PVWCXpumVpZHAIl/hYKr2OX3Xs/2zRt/7mF/7FZa1/+gifDO+G5caJy9boobgs/XkdX8hKzfYC
a97RGQtlJ4v4XZ+Xy+JmOMWWx9HC6gks960eF7qgsvwdiPMXfgZFK8urRsoV9HeNEKKfv2vmZzqe
DNLncPrKgBR19dWspPREmQ77Kuq6nUXvYteMaX+21KwOUa3kl76ckoB5Dng9ifjMqbUBG3Ii9zlS
Wj/v0sbXGOjth3xiAsfApv3NI/rrG799bGgGUJA0xxSfVrI0HZvBHBaM81Z+Zc6LtxDwvDmP9gmh
cEBu0vt/fnp+fVi5Q1gJXV57SwUo8vN9qpgpDpMLjXQdFvVY5DjE2fFKMnHxQf2/XIrfjDRHl19R
//lSK+hyLXfIXADFL3zA8hF+tLIPHXVM3/75Ur++6XjtIF+y8UCTIlf150vVekYjj/Aahu34y3UM
R8csZ5ryz1f5d18WOVeOtXFe4cZ8ugpS96WHAWsiyVfuolx8NJtKSCT9Ua1bvL2O/RuuAulUfPC/
v+zUmNiYWZm28ARaG5/uYWW6pcr44LGNHByI3uCWpN74tQJV6xvGI2QnnohqS/s2il7PjnYcEUXG
Op5OUHTcdRAFbMoUzuy77Iwk1k5GOxTDtZxbytaeHj7aBovkJlAxo9kitM9YstG65TpBIXdsVnLo
wBNUmuhDi81pEQfyJCPzuloGG4RIQl8ixuhDdqB9ShhcDHieYm0lhAt6xTJ5HZAUOp0Isguxz1YN
uhbvv0O8FFnmtkrSsBIttnFfwXMtCVxxRjeq9rooNInwqyjM5V7StzbTQOYz4zIEu13GG5kye6JP
MY6Ng/+yk0wsA/ZOZyJdxrKTlcZlypj+IKehtd5ITmvwPVZG0rBMIeZzvjdG3BGkZTWN237MYD3t
BN8KLYNql8/tlBHTW7aj4dX2aidJMEy1uW7Z4hbT44jRSc2IjJBIkn4VI3+aB61XnmFStMgTUpnr
9snB3WR+W/lSxd4gmVKxQw75iW3z+9PKBytb5on4pvPmYdWFk9dCu2rn2Fa/JxKL4HXd8AFfSlFX
3YuJBJhUc+nE6HdKZ8r6Y1FGtfxWj03OiHMpRau+LkU9JkWgLm2L7tdBsEevKcrmzrS9oZsd86Is
Ct5435om+LyJaSgDVAWtMj46QNRMpBYbxx35mymRDps0I5YDc610puxHIGgKCEOR2qYfOUwA910h
obnCwJcurv2ymLFdHdeVGvZRz+wcfmqVaXU10x1PVnMA8qfkaNnshl+p9TSZdA72ygm9ojcRMuDG
DMo1vYVRSPZWRT41q33t1SJlI8l10FmIhrJ11s9AlNTsPlrUrS0kchur0IDpVw05feXVC0h/Wz9n
WKpowHGGzMUemWyBbhqOk8JQKFNecfglXoZJDVCtNiJQTHT0Mie17wZ5jpPW7G4WhtE9lsmU6EjN
79Y5jh+HSe2ZGxYJ6CoagRZPCt9GO7ffXEnmOwNDx4jz705SOWPHY8nE7d1NCKV4iy1C8N6dVDg0
jnKa+EsU9Lkim12C/kolSrkw+q9SRQtxXNS1jbZQLts+m7E62O+xQcCZggCwcuH7ZsywicnARelN
shovGesB8hhF1NAuqiSa6a+CSrXEm5kwZUoZfCksOgbyKrqCk8c5LK2/pAxTO+ySiJWo5Nl4xAot
Zsu/5t7bs1RKfJ8DzZHiVWm6vJxbH4xAn6gPOALbGatpxD7FNzmZHN8J0US4r9BerNa4pelTIjLj
Doik+94SAau+uOSvm7dlY5r2+6ACCcIabSwdHdWlRUh6bWeMzHqiImWp+mo5026LepDeyFy1c2X3
or0lSX4qP+gRYR7vqjQ9OOi5jVueMdsZ8TAY8VQF9ViPyB1zu6gl/ltr3ZIsS7fu2pgcjL6hzSfj
zl0w3dkAlL8sSTbWN6zCLvM2Ta3KqsAEz/hxV4wFyg/egkK1H6MhQz4sUkZ3fKF6R6LzDCLQy1pF
l9/KyNzgUKgLOufGLEhi+6IAvhxgeS+Dkz3KGHkvpt+yKdcimMoKySG6Ry3BoQfY1FpecwY8+osd
O2p3nwHxYC1u2CgXDFIE27/yfOvGnvOj893VLU7Mnlbp6npFgoUZZX/tO/9/WlT/EztQWxTUf9+B
enzPEK31w6c21PaX/mpD2SbASiRmHJY4JnHAZXL1VxvKsv8g30cTqg17QqURwt/5F8rS0P6g6ISQ
pvE+6dTpnOb+1YYSFn0oZAGQUsCHUEj8RyhL83Nd4lCU6D9or9R2v6LYOjtrHMQh7p4WR3Igk0/i
aMf8J/KnNl3Gq3rassOrb0h1iY+dDoO9jF7OVBETJFXvmmF2B67A0CbaTRQGV6SZvmCERc8JMX+N
4Z91064RaBFw3CPAVpZL2rgxHu5EYVo/5NgAxFficoiv6d3Rs+o8Ltkp0ChZcULe9SYJVhx79EWF
po24P8IEtTXA7IyOHssb/vP0bnbj92Ug4oUY8vEqHpDarkqMGw2NHNpPFAE1tlnN/IoBDWrCzPus
C8h4kSCTulmEDCv1d90pml+f766rwSp1KWMN28ZJ53w67Gh5sUyQarS9WTKSYR7wMq7K5C+8s3pt
fDNgpEMest6UKDaPhF4EKlP9i8BUpVYcozu03Z2G63Z18sLPyapNLMRuro0xZcm/tK28jI2VhADW
0RfrTdjKDawk26PDBrbnq2juc70C/SHK7yVowkOsr/vGrXpvwP3uF4+AHFo/kuLajosR9BgiLfIG
vL4Uz0DfwCLZ8UPRFSJwqPgTwHJUHq4RuOPyvqrqdxdXTmJ3ynWvyfeZSCWmjqT8dRlO/2JpEcoW
zUkMBNJJEJZ2UZanOM+DRk5oiiSOkMQwLgxMM3SNOkHUBcDtZejBWFX5sy175VqdEFJbCeoSBUWo
dJh7aevIsxIl5T4pSUaK1fVRqlb13GBL9Ww9W4IlU58gVkVwANXkJLjt5RRnN+XqJWa67IoBKLnu
ljtsrfVpjhg5ZiD5jKQ9lTm69yUmv42n3hECbTMSUssZM+7YhArQLgK07ME0KeVhWFCygoN6zKtR
HlNDWgcEp7Y3rswvkAw8prHswhi1WrVuoyaB6jaLN32UUJDUF40/qvGdKgWlc8/jqffXqo6ZPJYM
3IoI2ItR6l6DpvCiO69RsoKiaM0x1Ir+hfPMG3W985yjRp3gDO7VrhWhnjndKZXm7Bu9IZ+h/ny1
ElugJcpJhADPh0gTcNyA1VMv6kBW9RXg5WjX2IeaohDTEh7SSuigD4ZwihjwbWrDWuLeLXXibhCC
D0FlQP50F2089Fm5z8sie7CjU9ynIYf7+pJKJo227O5l1VdHsp4RQyvO9bBOuJSGaUdId360IjoP
g1WOuyF1w1S22VO9atCt0UjkFEDXi1k+j/qwL3uEKDHJOogkzJNrlM9FByoDn8GEEAiOUKpSl0vN
+FLZ+AYclUXCjgDATLl5nZjus8ReI2ycSbrBt6SXruab0anM3OW4kjTcr3PnR0lbBMTY+a3RENPb
EkqdWFf8jxasJGv4LW1XU1ubAMTA9UBYHPmF031XG3eWQMxSaZ2vrPh2JsWpfIIe1mMzavre4HHy
SELcr0JA8hL3I8XhCXkj0gJ5srpB+IrhcEOTBZ89eiBjJWiDcvowpgSa2hbVh0lmvJ3AF0OX8pIa
S7JvzUScdXwvdL1XPqAtr/QoE95cIUiP435Xp9l4alsbdbWmdWFSGG24cmDzBlUooWs5mHrsq3wZ
REjhiBR9Vk92n2ibszlnPGkqu25oUI3o+U7F0Og1bfXgSPBAEFKind5pLwoxEHulycOYYx3ZNOa1
ZSIiHGzlOQcxmo4AajBAflnM9Cbr0kNUCH1flTFi8lYjzaIBNdXWj03StDS9bAQCyNo913wjWXgO
MuqzU13JYKGv16+qdoe3mBQDxPCgU6wgzS2kjwXIg5I+47xu1KgM5URiABo2p2jj0ziQ26v6bDiV
l1jtTOqx8kXNgMo48DmI+hEoc9YWsA32M9fss1CsluO7nU32iSvvSyWdw6wW3+lkwu2J9Gc1b55Q
iMiQJSYJHPLnPAhWeKW9UiCi1JFJUsUbDAKcx5604XB2OZJWWHmsleOMWShB2RcXl4G+EZnfFz3F
sdj2pY/nyS858kAo+66ZkqpaD9yEZ3FBjp7F9iMd461evtbbdeO3GB+Z2kKMAGvE/Pe7oRJRTL76
cNfBGoasjNfF0pipLpGFpj8yAWjV9oddzLhVRDLs1bEzWCe5V30s/kzaXEF8mx0HPR5DRbD4gkQ/
tXNxIZ8UVk/HibkuOO6qbrRziHRNkf8elKl/5ZCaXmctzV8SO32j0ufrdFvVmiwchgJIcYyZpbXz
0EVEccltHfEk0pCoVN7nNLlHdPYnwtdnaVTCY+5x3y2YhNTJrAPCdctqMn0N20fgNu8kH/esfQ2I
HBKDYhUtQG1TXyTw3ydNFCdpwZayxXypa23Es4yKYTHGFfmT4ecSWWdUAbgQ0bjTram+0hNW6Mw5
LqMW+YhwX8uy7cKxx0hQoigr/LgywbMws+e5kU9JOmQh7jzjqgKp7ilxM+4KLIOe0tdDWKRepJoY
teIJe6JWNT5yc5BbhnGjS4SgjI+ml2XmLWqHA6gTWGlGN9w5xLjdrTLf9swYq8wln3EPMIJ3QwJg
vzDSvolLHUqdYqMPwEicZfUemap9mg2TR9iRSqBWC9q+wgJ00DIgd20+3JRzl8rkSm2QMDDUAHey
rF8aw33a/ov62vCLhgN2vej4rfRvOrtXKMr5Y56dl3EcnpGSVmHpBjTy6xNh4fXJMlP0R10Sh4iN
mktdDW+yzcm8jg0Owhqxx8P7Oo/jlS0KFIWzqEMz507DaEMsGYdRD15bEjsRpmSueypKDd/hMe0G
DJU09Dmc1y3HEVoyNrl5UvlwYyhG02oeNIRtKC0m3DG69a3ucK0jfPXyyVm8YSSweDTd1pfkWbAM
A3yms+RROmH1TeU9J7vh0Ywq0KLVURvaDaeN06SaxgsKCeHlg4OeJTbh32QajN+lPVGVp/Su1u/L
OB/MuRrR94rnmuPhvur705wlgJVTsiN7+vq+mWUEGyvyloTbHuEq/9AobaIPuxxd58x7Fjva21hX
QTmpWJQs6KKKibEPCBlfi7ztE2vG1ELQWc9ctqlSCQpxKM6VGoF+0l+juHk06mU6yWQ+GnVyrfW2
BtesjPH9sJiVfed3eq7AMUFVmU7uHT7nr7mLWckCapZOeo5yFWevvhS39agWGInWW7qu04MclhOk
kCfH6C7rpo9XJLcmquAztaGadMNhnKNTnyPLZRaCr80mzDKt3lluu5NRKyKUjFi9lR3Cj2hV+U39
usi+5OiJlRg8zoJst9Auc6bdLn3/os6hpja6z6l9h0VxPmUOxjqnCYcGvw/a3IQuv3JNHZ2ybvKl
wdCcrpaeDqEaX9v9o7CWdg/r4UVovdwTWxdqNFL9Yk0MTwLY8RpH7FnWyA/vWP6pT+gbNaU3R/pL
YsF7MViPwmJBlJ9zhmbOuPzY/FAsuvGftU0DgZAwZW/JYbdW4Io0QNFl8cEZO39ea/0CXA/NjAPG
YVqn5BILi8ImppvmVl1gVZKYP+K86yneoIfb4jOxWhbboBZN0R6w53AEy/ytX8WyS8yFpUtqCZOX
L101w1XnOE9JjCnQSR5nKObcVcy1sqFx1sl+z+Cy2ccW/T4jagGdtH2w0nfYVH/YCTuHTJVcPFbJ
u0mHFgfjfF1FSnrSdsjRTl0LKyfRphtYumejrvITYwUmdFq5Nwsq4l49GKgVlcVIQ2w59+xWAg7Q
+pYSuBqRYu23fQ3TkEe7Ef1ebW6MufumY7MOcuN7JS1guCK+bjVu6dRA6THtobwd3MoTIF490Iyg
xUfEzkqUPBbMCv0MnJTSKf3FaUzhd2aRkznm1r49UIvDSPRFliAjMzKFSsHK7xwlP7N46eykS37l
lNopH1oz0KmGAuuxE7bLpdIRBdZ0SmvdPnJgeBBu2pzIGjpEZZWHulIpXqMBBinn7zlf/6YN/zPN
nltnOZuiMrD0vG708l2s6jOoNR0dY0/72EbeR0qidm0Budkzv/om5/hPuzYLyjObemTp79FZcGQA
/OqTOgMgFmdJbMTYCSlLr7JSi8J1BXpjkNhWM5amyYaHo5khbIDPokxeTnNt0fczbSWoYAnpY/yQ
cOK6zt1yDohKmFF8caxFlm4GZFU350yHNzlzFFxtghXxT5/wqXlal0/4dvQYO5+fLQWfp5NWuIh1
V3OlGz2ya5aEprkrjepcNtNVokdX2SQf6K55A96pK4w0AZAoEnPpFnpXtTM2Bxx/V6A742sy1XjF
qaggwBGOlY7yhMZxr9giOVG14Itx5jXgPAtVcsDIXOfVG0aLoM7i5l7MzhPcOxXDy8Cyt9oQ2Smv
CRgBA1927KWyRavbTI+lPdTsnMyx1MJyT60y0zyQijhNhmCxwBwGRuo+St2bUenvukI5pGqO7yZC
ijFlIy+vTVcTrWyOuSdPQzMl8iK1VXRa3XAqlmEMInd8oOG5c2bDva3M6KbD0n4guIinF6CrNxba
GlrNfJldt/dtgkV8O0UdvMwo85Dv3MWT9YSzS7+eikejJZCoh2IoEgiceYTvRun7BAZejnAeNzbx
w+Bvq3ciHG3Mxo0dUnLsN0z+QcQT7Qort/a8AW0gR+M+LWbjGh7cEqh5j0ZuxurWfZiDo54bQ39V
3UbdOR1exaajuCyi9nnR7H2Uzn8ytJg8NVVp4Zgc7R3tyzC6Fmc5yC8uksumRZjb13XmsQMNoGBw
d+C2gWAIMDnxmz4t9soCcnD7wfgk54Az9LVu2Ta9n0p6Se1gvGqL3ZDnyImUeGdhhwG3MO+z2EiO
5fKodcquGnXuWWUUHNL6SxqPeOaM/J6XnRHTqpUHQ1ZvhDB/yeMXUEA6xAnE+CLvjxZ3Opjj7y3b
arLI9CHv0++aBHOjlIl+M6zyTcTRLWFdZcBspw9j5rKeW1LkNWTthrFm3bZ10tBPcYEAVrDxyPVY
2g2Dnle9b8F7bJw9cuMkRBmJO7GsPyLmv2EvlO/UB+tZVw8Ih3Beb3hlhIrKqR9HEEM1HPhcu2E2
ftHRt7OfVXnAhCzbibI42mmk+JaGZpJTdHe3bP7ctQCpRj1yhpnBu7kMF0o5nzGq5Yt+AZKdfKh1
9GRZPQvpWD6DEeq9UqkPDbxlPzXXu9Uc0dauXL9bQ2Xm9MRLppK5Xngis5sr4on8ONITDDTNk6Qr
Ha6FyhefK39iy2h2NYzpnTQXpO1VfeKgo5xJei58+m80aqYyoq+mLGh+64zRTtNgTp0CdE4DeGV+
dLkkoRRRdCcd+1FEDFpQaipHq5x8IRhxTG39zbbS9DihXeeczExc6V3srEP+dZAzclu9kVC+vAbX
keEsLMXu1t9Dz+vRdwupy/0qraZ9LbsagagK85m4Cq86Gx0re2ZFrMFnOzVYwqoOI9xo5lfj0tCq
TOurRX7NR2a10dDTqyJ8yavLBnqsMnsVgQY3i8nZXWnik6u1r6nGx7BpL4Vl/VTpbXY1tVGAtaIN
G91Z/LUFJ6wClvNid7Fp+5tBybGDKWt0XCbyQsvorsxoQNUoy9yudVms1/lgDQAkreIL/n1W56X8
4CyGH6NynhVGG6Oq8Eq48b6o7GckQjtMQxGcrbzZwzzdOINbMwHHHyqax95IXEB2C6YP2Z2BfKUP
+sqyQRrCawETf9xMBBAC6HchAi+qpGLnvjIsBrUj85Vw6BnXxJ16KDeYg9UOr7PCsbPTNcGJxiGA
s1zv9Tkn9HJRWCNtA5sOgpPCbb7C/7ijO33Tguk+NCP1tIy0O2ojGCm+ZTMn7LviI2ZxKYHhoScS
Txhzjz1RyF4LYU6kw12lCqzumW16un4lMm3yc2GdoxW3pBxVLeij9utMhX6ItM0R1l94V0/NeqMz
b9sNHTcm6zygd/IEeCSIVxcqG0jbvB5ctspuPlQC25GJsQEVN4mLdAbmUJX69JACkQq0zk2CJB0B
tjnarUKbz+sQROVwj4NVAewHPJ3zaDrthqI1sJjXezGWNNXqj6lrs9ByEj7KYHqjvXwlubKEltTc
DX30aJs1XzInFQ93DTh2UgQ8MUTDvrBd+nUWgyy4jqRLCH+mX7EbAQARxMAwVOp1kDq1Q2AN1gZX
TH+WVX1TKuZh7iuOEtOfwmyWsFcXquG2HUNHjFCF24lTLjnDtEWY6I4kVAidNhgcXX/QPqw6hpqv
YPGaaz2AvnhUhcQrTOy3Z8+Nxn6Rv9fs6X6SrE+rMf1vks6rOU5ljaK/iCpyeB1gsjQaZeuFsmS7
yTSxgV9/F+e+uHyOXbKtge4v7L32G/98qsgebINVyOqorPyzwhcYDn07YMcz93yd3u/Kx6VWRqSx
uE/6EnhQPgZnps2YLWGoBgTX72zSOqPMrn78UsjjYLl/qSW6S12DYdRSCEELvFfOK96sjphtarTb
hlAlR3EswqDkXjXgEzRLN3+P6V+W1Ugz04B2n1I2VRrpq23wOPntLw748cTSBM4NoVZxNb21hAnu
BqcxD91gfrvstkj8Fsb24mbnKTWu7G5j+FYTA0uaM/LYGFhhMhyynqbQIlXDpzKox5Zc8Jol2KqT
ZMqDGbY1/lU5wbNk1mYwOa+ERwKF4tulkRPSWYO3c1zAr11LFbs0cSnr2yz5L3OSX5WDwaVJ9H7f
e/MR4Y+2We1aPATdtla29AfJmTItpFTzDVojwhCh6VVoHlbzz1iYYOAKV+wJ2QUuZOTn1OvLyBv1
78LR/GNXVf+6IRhehgvAapdnWBGp0Km9mAbjWqpe8BqAN25Mx3nuGd2h+TX2wzD8wN8/OsJoj2bq
HukRCXTB7FBN9V/Mjn88nU4i+O98NADcCCs/lIUiu84xOUlHFrawlo/php1wp2AhhGqRuyaBqmIs
Gm1Agvhp4FImybeFuZJJoLfkevXuHurvEZnUnkoKr+rs8i+W4oddI3TlshV4NHIfV7ph7wES0sHi
likvNlXzpTZy49Slm0dN4ginewxBNx3Nbcww0zRlOqkEeIHOidmybRYqMiDybaqAIJpgz+LtE/qu
cab2JEBljuWYhiRAcWRNTGXGfDaxyXDImzxf8Csm4BnWOMb6KTdNsPtMjVgZu6/YocMBH/jZW8kb
nimGvHXrMYWOidJaSrz+CxUFSom90ngopMPMl9jTigh4yEQNx0ZRR2o1P/SuKPZdWfyaSVKta8D7
CSD20qzc02CrSJbAbcpu5CKeq/RYZjfirZ5Rp99Epn/mbNpjLieToOFQmBSx5ugkfDgGMRj2US/a
4ET+LIQutLh5YF60dkwvyQr+xrP74WSmw8cA4snR2/T35hZO+U0fhjQQ865UpZNe5xuy4o8CHxgS
IeLGxnNLy3QebOdiges++d34z8yc8kzTf2jhn/EGMN6yETVU9urHSnYPuC+9mJCC39bCGNJg2je6
Ec8DBmbXffLmrHyUq0sULO8dHKMwSNP+sFIDbnQbIwY0zatiteCGXE5F1qJxmifTLk/WKZpFfk0X
lR1xF45xIbzLaDjzP3cLEC2ZIa96xd5sYrfmVUxDVif7sw5Yg1K4UfC2ebyYSB1tc7w4Ck8wop7m
pmX2vlUMmcnIDbOt91rXlo4Ah2Mx33H9z5QNCedN/bYo7da7/Y7Lgb+QdF1s8d0TkgfoKBWJviWe
qEmlCb1ICaRkaX8nSguOlQ5qtDN+yvI2OJnadmcOE5gm56JlYKmvyUJUBdhBj5WrVFVz8uaox++2
+P3yoAQBuB3THD0Fad1JPEZaZpwyo/xXeWMdegoT+UL5Zzcg19t1horsJnuwRzTbg//Rd01/2LRV
jEFhTPiu6HjWx8vC4RJasw2LcKoezaB+YuS+1SkEbLnAEMTQGHujYKxdQULWk5Kxd9oMZ53x0eTI
304HhsaauYWlq3/CdBocnXthdp4Ydmc7hQ5M0lxGi9M/C029Kz3XDoX4awf9uBuZEN8nY31dDGs6
LsnR0pi7D0k/xRmzlHCCTO8kBoNIAQ5BYw0WqZyPz+os/mZY5wgYmXcC4Qono70ek1TH7uw1+3Vp
P1ZZ5HsI2N4me/7OLUtcSke3iaTbxg+JRwk/PLm1BuUFWlrUeDNMHe/RWg15njYGcCN/Wr3JL7wP
w1DoB30rnxoEjmHT2EFIdsDvbqn3zAScggXZLFkS1rWfRk0HPir1Ir5zjqHNh2RlcDhbwVGMSoNh
txwDrWZCw27DaoiUGYhO8Mb8ARnuH6qiejcHC4nLgfVrcbxIV2P92CWIdVBDvROx8UzirxU7lX5z
lKNdc73KLhp4bPgHbPBS5yG3hyPclZT3TQQ7FqHSXejOUayQG0vf0JF0HZaiZnEFSkNo+b8Oa7aV
5dne6AE8WD77fpY+IrJH6ydzm9+rY62vLnuS3Vg8snov7u0DOMv1aaBpiVS1jpGgdE/6GbJWHS92
hapPH63jduVi0RRXdCcR20Z2cqfE9cojvOLvamSamNXOrcOMv+tnxZEAa8+s6+yMrdU55AFKLjZI
+76vhqdJk1qoDzpJVKakzM4+peH4T4PEGJDiAQ0rVRXsrbCC56uWPehcxfgCk1tOcf0g3RcSQpNz
u/hZuKzVIQhmE968ce83GcGYEBpkqIsU+pGom/I91UpmzQbFeIIhe2c78HE98HpgqDxCDMXZZ4p/
Z0pAVQvG3xRSB16gbvgAAS+12cQhbd4DVrOP7dD83WD2ToABRc1dKKvs7pSvaT0ZVyd/nsn2QH2Q
x5PL5twt+uKqUTBE9pwoXOVqnyNGpqZXHxWX2AOl9y+Wnd6xKl0aDbf7HINlvUAK3qFCIkbEah4D
Zjoj2rVDzn5yx8e8vkqJgMN0GNGglT/NBjvCXvubNr1+UN2qLkWRftZGOjzaByvoXr2sEyfY2yei
RGbchEsQ6ZjrieFgi2K7n/rsvS8d/zet8oRillEW6ZrgtBUsZslZLhYmK0P/lDrtBRpwxznGSko3
UvQVoohaUzrXMcSnBPlatzYi22vX+T9C8AAB/ZUx433G5TYbPJhUa1zlhsXkdvD3Bg9QeEfwuG/y
wYxQgLBbnLKvYil/2wNRi6yZTkaDtcEi/eg2fhvz5O4D/No7RwlwAgSuVGI19nqSfo3rBJWik2cF
4TbvHrQhrBukdCRWk9CDLJArvRZh7lCX2yOLsjEfGa5xuU5aMx0ThOCkr4ztjpoDBIJetXHiOQu4
cBFAei3fzBmqNxPA86ys3/Okz/D0pBPnfZNeeyQe1xqFVhRK1X+Lxns2EneMObVkVBuqi03STA48
v7FjpMdhHVF8afV3brsSurSISklgQFrOSQhmjPNz0ugtvYogR0BXyipOGp3NHdGDs8v14bCtY7lW
qDqcgn4LHX/eO3UkdO+LRbbPK2P8Szr5HCxssJJpanZ+0ayHvq0hBiWjF8meUB8z9XnPyKmhUfhE
xvgHt1V14xHJPlAUZwGqlCEf5clHEGCttGBoRryYoVZEu++Eo8ix/aesk5CtzBetbAgz0ECpl6Pa
ypO735qUO6DLKgIdGuYvzBKdPIIqRq+w5fyg6kM3o2rEJ764Le70wnoAVH5lMp8DRn50ZfrqVcLf
kVAPb6OlNW2Wig5WK3jsg/onYT2XW3Ok+pH8xgDSFcf46C3+838/GEH1C+p/soPU4tBboUIViX0O
5n0ih7emUQfFNQHSfJVxTgtJj7qyoCQkSD83lnyejA/2D4SvVQPxWEwxhf9Bkh+1hk1GRzOun6IB
zKXmgoW/Ae1YmC75nAoVVT24+X4pwNISN/ZvbmluGksrHzUPgTD8UPpAHQCP1VKWaH7DxDMlxgor
+bnjSc7yZjyT6kZnCQAw9ow52EtNe03WNFRm0l89VkuYtd1y32gTZ5Q/fTlDdUlZFi3+fBidTkbQ
ZUlehH6hl3mFqxwBM3d4xUrLe2nt+lsVDQxdBlzoqakY24ORQgupvOzW+JCupCHyqGmZjg69TxZs
TmBFz6as1H4l/LKfp/7RdDEKMzH9R8gC1hZzRg02oZZ15adJAOk1AMJ6R1KAoXkGW25ZNweLx7XV
kCokNu9QW5C44G4B7/3wJ9ONcJy0/uo4DjmGzSuMUUYO+ANCp3sxRHGrXE6hYcLmmwTpt+G9npSA
9EK5ve5ZR4/MX+JET6fQD8hWWsa4cfKe0Lnyo2P24pXtabV02tySPoj5Dtkt1vwGwsi59HjRFreT
B28Z0gjeTtK6OMUNyCsEiXKUWckU1WDv89WixMzWDzelc7bB6O+a3ObwaLR+X1dMsusCdlOdvHXZ
gnwOMXuYNigZrKk+MTBKD1IAERElfnyTeIVUM5j4l7TkQKJHA+HKSjxE5GDrQug2fuKVV5N6sBOD
Jn7bm5b1ARE1c8bZE+fRM25blkjkMircodnrVv21c4eHNi0XGOmkLBSZriNpSjqoNSTaaN07eE0z
7DvSPnnI43RJdj4ZCKHjToKIyOBnYg+166Gu7V3uuxqt/z7w9Pcq43ciMqE788UPpnvqXoHepdL+
osb49ltOZxM2RqRBfNCKxD/zgLF22n6W6v4esZd28UXwGQxs3sTnlIF2r7vxYmiK8fBkUxYkWbkv
WvnIMucIBOlQT/qKlgMSU1KsPU+P9aK5V2P29ZjIIGM3BAR3ygvQhhtSwYrjGuCHxuymG2nSBWSK
Y14/8ES8+C1Pnw2owkW2ERe81X5vTU9BbjwO7XLPswqdTKV9r6sKLm3deXvbmdv74PYunXQX1oHR
vQBySEMOKQsF+7IQKzXGxKgdKtoYYPKJ99AxrgHzuZzGSRwAlvqhgQLrGVE86CMgEjgFmS5NNiiR
pkCHZCFvGsfiJoChBzgjrpL+yujJa9CmdNsi/2YqDPyl77M9njGK4JoruMnYv9rNL5nl7Y6VRhnD
Bwx2BMPtvdRJDjgtgA7Z/wydWEC7p5xnZ+GfWlQ9pv7iS5chsGqcqL2yJlminvwuYSTmfhxRD6We
caydfDOfal+CfU88i+ZntNgYTF0ZQtZ94s0p+feW2UV1y1Vv86eFxE7SJorztUhr+YZUWmMgyDwE
B4kRuXPQRykpW5OlA9ObuyJEa3DWVcqzNHL1efKJ6Aj/OCfT0a3YMHvwktR8793uWQz9sHeI/Ybe
vQCJ1BlMC/hpERohQQrNc7kU2q9CHKaRwsQ08mPdFO/ANMD1eO0Ve6t1NBINp0xiH8yyDeLVOGgE
TN5AVj02LnPdFapXMgH2ngwIMEQ6s9HABUsaqC36V9IbDeQjnxW3/C9v41tOH04lP9CmfQVaN0XB
4gI4HDnYfffNSqgltUR/chTMlNElXEkDPxvrbrc8zINtMGJB4OTkNeq/Qc6PrTseXNEH8SScS5AT
5+RxOlANrBEubOw5EKk6nCDkrfsQzAL/dUoINsphnYTEZw3kBI7PbB0JLRmtZ7hWTjh1FWO+BClC
1r71+qdwCudS9TZILptwk3SqokEvvP1UsN8aFuoz7XFl65NW5LgXZc6Gwfgg2abe50YikMQ46rHQ
R4XkfH4VTn7Xg4Iyd3X2KWulC+TukwP2iuoZpp5m2hfcFJ9JsrSM6az0JtHaMOKVe71QBjPn7GUh
VidCt0pYiX+eE9M5ZkI3YuA4KAN0ZzyU2fLDXNRjY98KlxwmPuNDRX5OFJjtGrUG83vFXVB3Qbvr
mgXNa70cEw+zpdzqQk83zzXQ6cPaGv96Sy+utkXLtHmQ96SSYpXhFmCx8DgTZKfwdNv5iJjLpBjQ
jWcHGQGjjEUjolojHlQlrHCb4rIy0JHmGJnMxkin0iPdU9vgtjL2Qq1HJEB0UUUZ8+3pI8bEqOzA
o1WCW2zD1ITDnP+Z3USLZPvb5Y+PK787+IjBo0ZjGCWn4jFw+y3yPBmvRkewa08sb8IcNLZ6uj6F
4G8pZyvaOMPrZNyM0vmsbQxKQ2qV0NMpDzA+dRsGJcr9+lfQ5U4UZM1dtIgzkKtrh4RpJNjONMw0
dNpMIi+dWLklisSOieT7U+kAP/CCn3RZfRCQtkbZQmShVib30h8IVvQCecDsSgsdjJRSqY8pi53R
bLXE3CsYXe6RkexNjhoZUZw0ftAa58C9V34iTn6OST9Dv9oA5CS/aydWaR4W1JwFpJ5D1zFonkpA
ItX4y9AA+8mNS93RfOydonirJ1aZWkEA2DJU1iUFk3UZadopD7NrEKx/leQlLxyF3wQ/BZVnlYcT
vId9QIYWQtyeJdGC81CCslpn8Y49C800beejbf80SjQ3l/DXQEpA6+aY0v507Y3Pprv99zOVevcy
HUlPgeS4jOkMd/ObHYV3cNbpwnp1z0DNfvzvh8r+qSQLpRJpUQyBGQ+Jtq29YRkiJPMuQ+IOr11d
VoTwdVqIBY2FedAmYed2dTyX9NILLJUHPgIORRQwrjvf7FRjaYEOQRDOdG3Ken1sgyI7o55jCzof
bH007gtRY7VmrZfVretHwsvZ6KTMbNHkIdZA1TGSchtJ+NlXhPGHxU3b42qnDuCBZXpWHaMzF8/s
DgoUkVN0Zqs/PWbpeJwgbj1IvXHDzPaABXg5zSvKYH3hd+HePEgHxdO6oNRomLBQGDF79NqZp9I0
P5ekMWCs0+ySgsAIQqGdJhmFAstg65HqnGlJfcyGGnk5RegKOphuQUcdC+coByFHNzdX0SSU9p6x
rGm1zywH/eNgMOKPWhjDwLAFe0qkkwvaaJF+R3jnt1Guj57VJqdkZAw4Tiq0FuOSbMnpVkAofWZO
M3gJl77baN8sjypoRY4XdVaiXweX7V1ljUALPbLToRcU4C19LjbmyIbfqLs3Cx7glvYLWtPeI5TS
HoBnM8lbY/OzJ2jF3No1X/GpsZyVO0ms1sGGsS4o1SNdN2XU26gRUrcg3lRRYfQ4vGJVe7+CdIWW
rQ/mZ1VaJ1tLeUKS7AnfWQdvGUBnTU4EsUjGDigrvPUmpxV3kvbIjKRAnbJF3HlPvMnB61xa7Ahk
hsBcYx/SLbtgddwY3vqpEugpdJt6ZN7aocnRDqKk1CSS0Dla8f+//tw+BM1wHfJ1DQfCiuOgra9w
2386V6gTwtUsAqcPh7lB6mdjigk1k4qWpLgt89Y/bymHh3zFgT4CQGwcjcJxovZTFhsPVf7r2KvD
GoQcK5OjWSUf3Vr/ydbG2zuNfMSW9w3W6XWVIFmZ0OMmnzgcAuZ/6kfTkeAFNbBNlnhYLqxTwf4t
JOLud5+BQW4sxSAeUp2u2f1lmR3tXKY+X0eTn2k7kSRbNVa4kgIdsqTV46Sg+NZaQYDVSj3uNEZ1
Ivxsm8MtTxAzNFJWhFbJuBc0+RrwU3jjRTis0AGXtv8YmRnbRCwqV8yx0qw7mDxkqeZ4qO3ceGg/
lS3Hq6ub6xVisrj0qxuutpY/WwsemHJojtiSfvK2PpOVTu0GLvvcgU4skEGEfocAQOXGeZXJdJL1
fE2cTFxZMUzRmML4LpspOzJSuqfLKo5rUv4zYUECHfSM2E3mw9yvdbQuOqvBgHnx4Pixz/BoQm57
4S9L65Kb7kGO+H4UBCjPDdZ4os6kDanPKd1ZkJUE56HFDzGY/hB8yIpF+a/LwjhnwUpMt27+KbUs
vwj5VSeGc9JgBhqDbtyJCwavNef/5tymckXWNk+at9en5LUXW8tKDjudcBNV/mQ/B3zW2ZveWfmL
nlBdJPiAfTch7bnKX0mtdM9JM58dYwAIbNaHxRgYM6aqPE8mY9TGQJ4tO1sPs5RmwbMuzpyfrZyu
oS7F3iMkJkK1xYAGaDm3mRXEuUf4s2X5WO8cwKSyN99Fquaz4bYHJgiEo491F7s9YvJdhgiM3aJu
xwtGHtMEY1C1qMVIWw4zk0qNydHrMg6XRX8KBio+1+KF1Vriz0s2uQUyhhDpQMqEakLExIwIIVHH
xOU4iOBlnlcUlpUKQnO18GAGwj2MwiQFMrhWnlxf+injGp7RPBtFMX12RHD4KfpczcwEwdqW8dpX
7lNglieu0+pRkwZY6hkeOrYa0g79L3+sn+SsvsSsyOAs+L6DxfyDaKIIfYWHKG8ZBTYtDxR0xeSW
9enVBt0dmKkd44V6IO2lvxrOQqOevw4jFSsRd+UKY3MtuBcKpvNun3z7Gk7VxX2pTaiSa54xqF60
Kpolsz1qN6QjlpwPwYwRuQXVEkO/mVgFHZeMAyyXGiOIhhuZ2vi5WfnmrHr62++YxjOYqXZmv+Vl
EOiwK79SUk3eiEQhM6G4Yy+eYmjJNdPkUjtbAbLDksF57S3va45LtFZJvE7LbXTNF7sPukgkjIbL
DiqdXf8nItJjlZV2JBzKTwdPOVbTcIDGECZOsBzAI360rqORtOD9zczmbgv3a4iWgblMD4k/MNAt
rTX6Wgvp52T9qTTx6gtva/7yT8tclxD+mBknFG2X2UDksYLiY0rbyHMB5Y08zfXi++ymy941NzTk
Hj9zNA7Lsi8GbyDpAdW+Z+nLAe77hIQAnvjkrPSi/QOvWfNQNPkvAN5EDIOhjF2xYmXNTpZXrMeA
lJ12YnksUkmySrKCQd9yqe2u+O27XNdTI6ibRuUcAur/tXdfa97K9/RtYYoeYbBzPqHE4dbn0zZr
tM2e+cPN9Tw2Q7vPUWZ/kcKAxsQ5oXFYz5VytcgQH77WZ1f656oPLZcFZ19Ub7qBttYUhG6qfeKZ
Ty66SmbfVnbBwX+arVeOX5TC0tov00hRj8qGhS6dHEQae5PxcNrQWaQRguJ+TwxFeiFj4BbUsvqN
BQlNW9EUj1prvQIv6SNVqdfBn98NLShwPrDAkT15SYhKTx2tXWtM9dHDPr7XCCA/ZEPWhYarxeZS
44tZ2gNB5ZtZhfzGxUz5JOY/aVB65NH4p8kap6MWdBgivTevNaeDTJLfHSLCOC1+5mV5WOq6+RmE
+LKJj6hZLb/PqSfREjKxUoF0HoeKiTdClVYxjVzZKiLk5y4aIYGaCcSfcWwcmMlwbmcUsa5JYa26
XwVaANctPBpbPMyVWvWDqzPPCmoiCKln7zwXTPFT949m56TcNsKB0IeStqyMZxCwzxrx3vj7OnSw
m4bd7C9dg/SCGcqwExLxO9JlBgOLY+x79BVWpYxnINoc92aG/qtontgXj6FSurpn4xQPIw8Gr3H+
Im20kb7v7Fr2WB0sU62FB2NKXz821Lw5h1UmepTvRHd5xvjNAOjfUG55kV4SMXopCccsuz2tonzW
l238FSAiq9kbGsmSXPqnwVQs0cnOIWwiaI7e4H7BE84ii4zNp0SMlzF3VQTwv7iMSVC+Zrp2M4IM
bbi3in1XUQtB3nL5hFKSAWlp4umrH7P0MoEHkpj/Tw4JNDvf6J4XBv5X2VH/FIuipO96kgUs1h81
8wp0BMqeyotV4+pbGEG9dLj/upT3Vw3+lXVkc6kce0X3nTWfqUU5oduTOmPrbz69sQstmaV0EUZ+
aM1axm7VA4eUuMwnoc/h8E8VCHhqewmg96jPYJb5j2Y5N1fa4m/NLpShHdpYI3jX0sW6zrZ/ka1x
NwGQfLFUQ9GUK2jJdluhhUGGWIqk2+Vebb1582/l0QEjr3TPLS3486pW8VgV5XVEuaPPjHM7/Qz7
owry6VKn/odD2tg+zXWb8m06N04xY1mv3QuFxYIK5wJsQxzMZvyafat5sC2TpWcL8QeJR/ncJN+O
QA+UsU+lqAdXRKObp2ynPHy2O6VQqRu5DkATPyBwYb5SwZK5q46lAXNR81XPGq89U4VDx/Fbwjas
8jeydP9o9ywFy2Rhj0zlogUUMz3u5HOw/azQk+3LoYtZzEeMbxlas2aMg+lGaaI9yn5+g6NVnhB+
GzgpFf32SuQOJ9FJDkxPHZstLGnww5YL89EX4kZ+c8+khPuhzv8VRuc8mn259+SEdbp4dcuA0Bw5
PrL6aY8qqyH9roSCCL776G06nFic+rqXBbvEXp1Ygy3CsoBsqwAvSuM1b57ZsZHEVnLgqUS4R7B4
+dRq4u7VfbC3rJyzltYJJdN6IMceerGKLhLGkWEdvMr7WBJph5k/+QRmcO8WZXdsh05gQmlPrUSR
nJTBRzMMzvW/HwaHQ6etzX/zrAH4mv1fUzpOjAztOXbvyVLooAUaVh5+nA/pzyorcWsv0F/5iMc/
shqcg5Ry2KbwBSIpz0Ku6PS0AdDFiW4kjKWlQ2GcNEH0xv4TrRMsjBadzK4fdLFfVK6xgqGP8ZDa
Na4ArcAOqmNkGic03Yo5y7FMoHznnLR7rZMvRl7/nhabcWKDpqKH6BCaS45fMQPMRt7Ql6tYBA6a
WC6N8hh8J5if2uTHaAmatvxu73QFSR19viNkiPxzUuxm1YYEv7IslhHz65tqpoeM05ACEIyHyxVk
px3BHpn9Ny9oiyWhXyOInZ1pM51Bh8nQVs17DLVpXAJGZoqP9Q4a+dFx2V9t9KGo99ECkk7qsLU3
w8aRWARwYdF/4nfclS0SFDY4RBmliJKGhLoFpPlfAo+X2FKV3Fdpc0+CfjlkM5bwQjMYuOGMhSGI
pzn3j+w7O9RhHglXhMrqXKQPCcUjFjLyjPP1LygDPyTnSZJK+cti63GsNvJTm5NuK4R7zS05YtU2
eTr1dq9p/r+qMgaEogEyT5c1unRBBBcrQVOIH3KReTHB9BVKmaradb7+0CxyjOZFvSNgw6IFTnez
QPrNtiZhKUv0Nq5lb7nV1nRdcmoGeALEKFfLnSgFdnyKZXKPWaCf/xNG7iBEW/E8IaM0G6u8VqN3
0gd3D4Ove9UdViqO7JE8mdugO2sfvHJ+Njs+eGqSU01WyUFzDRQbmINU9qvcdtEgAyziIPiKmZmS
d1NARiFIR/cr/b/VR2jZ9cGt0joc1TCHWVb+Bf/8A0ftViXDQp2KSGEV+XRg6r6TQgJeWfU/eYd9
ErU0XlZlRW3LmzAPmb/P8NfSV480hkRUK/dDtJBmjc48MJhC01wmIpw8ZYVmxiwzGGR+YUnGlI8I
tWigBYHWQgRiMV8gwBQHfVpeS7Jkw1Wlyy6ve+7Eof4ImnmJp9aYEWd86qTKXWc0GDZGlMgqmK8o
lKjgOzEDVxaaOZTZrAfm+l6YzDx8PylDKEOnQGUsMTlncdNeLdNB+Ee8OToJZrsIOQix+spTNjOY
KMkXx7FJVtFuCxUqjZxdY3mk4whF6h7KJXskewqCOp0sLB9ToNd1KQSweJwcZ7P/JiXlcjo+e5j6
SH7gFe6PffFkOtkZHt89n6fb7GE7043hNW8+UWm/wL4DFSbgy7glGpGseJfkrzjt8ij9yo0L62JU
1b0y089Vr9gQNSP0omZG6zey+vNIzxAmgj32yIQVKZR9liBBbOAQGisVKpsbSnFWU4XclmKIoETh
4U6gHbmqcnelYyHwLe6S5Td+SH1veniJDfeY5AvTma6+Vz08g6Yn4I4QqF1nMQMA9k3gSBXXU8uh
wFsWG9b8ezQkemqJkKDGjiNzvNjV6j1zKtZhWixW3M3pkbPT7TxW02LuIgkJ28lccTZZbmWzwUDb
1NmatZ7GyCwoYjenfRuSjNppTB8JgpEXNJe89pHbcoivD4MEPECSKie7eqAP/cy3x3/QSG9actY9
RUYCQQnkdcgPtGzqgOqV6FG2tMvMXkO3Uu8wk9UNa1x7xPOxT1KEMCUiq8hbrK9apnvq4nyPuoL8
x3PVlH60lhsmadrG0rh2D11xmB1/iSCThmxymTJoJS7SGr3yzM1pjPicAvGOlGyKp97/4/nsoTFD
3Gpja9t/+XChCU9i6sgHGnLQX4fJvvVe2oU83le7rl8Cp9wza/2SuXkaeuMdKBP1IUhtTbOSTTTq
7RLH+YN1AESCw9Y6WqtZj+DzZ1fGOZhuHdKGNBUr1fygKhIlsmuJ/UR6NenYHR4a4xFiuGVSdw5k
E8DZBvfW+Iymxl3O4JpZO7DyaQu2nSbrCe7rsaL7ciihMAS0cesiySWM8KRv34GpD/jN1C41bxHx
myXSKMD0YqjuFK0P2FX+VB3CQKvIXyuHI39U4kt1tX92EAFmZEcp338xR3IP5pRidJiPzoAfwtaW
hypAx5CXL8aCJ7Gv1IORtQe929QM/ANNwZgVPVcGJ0SxCcOGT64fsZwtiW61YXOwWwnLwgWhT+/u
euTcvDkaFnPS+prUOM5L/UlnQbrNr9ppCZPczKKL7rHQLe1HX30DYgeMVNnvFmrwqQfO3efzsmPw
JU9didpHreuREHIU/oaHHY1BgOWxTydAPn1Ku/bNFg7bXyw1DGERhr5jSXfPypq1I2izY4tvnlF2
nYWTRR5Hr1/63n8f8rS6enpD/6MlHOpdCDBaZ3xjx6uVP9WTdjS86m/G+iNs3XJhN1uRzor42ktU
c2r1/oQKjRTjlV9fzG2OxMy7cBGzNhWEPw4cSCj6ErDwxfGdu0c1oOyDmEK/XzG5t3CRcK6wDHxN
x2afjM5T3VvbJNnG21EACZMW+UNm/tmp6t0u5pHNu21H7lTqu6w8am7zaTTo1JOEiSx5VyOIneCt
yk/G5L54dAFOmSMFFvjUFaYIoFYZZSTF/YANHFnM8xiop3yzCY+p92ZRq1EjoU/DGYoE3ETEYxF7
sJY9zgdtPZpsQpm4xIwSIFPV7jP6LfA08/BPqO98uHud8eoMNQWkbt8T+T/qzmNJciTLsv/Se6SA
KciiN2Yw6syckw3EWUBBFJx//RxkdldFuaRHSNViZGaRJVkRaW5uBkD16Xv3nqscnnBcKnmMnxdM
2HJKyRhrAIlbj1nElCk3TmXRrD3TOmdzDhnGibXVWfqdr7pAuc7BE4pdYiB7s2wNxTS7HDlFh1tN
sVXGtGJTzio4KhlpGRnb1hjLfC/DbWU63g7Ge7Ua85ciQpLQaGA6JX1bW2bmIfEbpDbLnzOa5B5G
mDuN5SOpLPOxHyuGIAgv2uJ56CrULxKalozUIyYDgG4dSWCM3wzcKwwE2zpI/ZmjVP3oWtrFAO+N
YZZ6EQVbaWZxBCyIMaUxBhCsd+Oto8brWmw6pmvbmlZi0KXDC8fkiybzNigKsIXqXst/Rv08Os/s
a9Qcyfja9BgxBdFZxE1qbpmi6hL+gTzExjBeq1gLKi1B3q2xUkpuQy1lgSzabW5oJSJLn2M6B4c4
LFGQKUa3Du7z2rCAG4zQDkK3w8PXPycRbZ0sDz0GIPbavKlGnLttPY9bsrz20APPEQZzEsnS+2II
95pixewhHi5fJKEmI+rvBatDBcft8qJm5i5m1izq6e52NioJSU/7RKtwSBWZJKAbcUI4clWWyT3v
vCoLtAtIfblYC4glT8midCkPDXLj6MK7IesK1BQKfitAtTtuKo26A/IbQw0C25HR6CejcA6mVc3U
qR43BXKVFZNdvrmJYlan8xGjFYmH/PbPX7rNPXpzTIb6dHhr2FddByZmPmsPTje+hDpNCpB/y19W
k3VwKzgr6DYpat9rgCf+yFGdB4u2VWfRpam3YD2OOk3zwiX5EU/cDWaiyyzuuQM6IBmIRzku4XDm
rzee06KXNnJ+dPdK/sKdy6FCW/Z1isGFMqcd7d4YobXEx1oweLa99jwjewvNovc2dRpUpByAFQ9A
XhBd4gHsXCkZEWHrUuB55N7gWQhUOJ4iurtMIlvUYpyv2XhQSH0u3Ja1qqLnEC56j3mCQ0jxWJig
CgxLbkGFZtjbEKfU7vyULnJbWoOLsWU9sxH09SnXWs4xifcwZtkT4lGVNj1md7KBoUCRA82UZX7x
ZvdjciyLCtpn3JrMS5n0migUi5l6babpqbV5xml6kh1j8hCh9y/s4ioe6CX40Ol2KFlafEw2LTzg
LMlqwsW3ghBINTSH/hoAyrH1CZSkbUhcnNvwkc1FN+Pv6wGSX+cxt9YA3ZACK1ZOq3La+AjQnMCv
hh9aK6/ZYT+EMyJpTme0f2xbWns1TuElUeFZwI31Ltrw3fGMx3YuP+ORsNWWPsMoeRv2CrJfuyS9
gOvD4NSOn2tLrKyquY8dNPF+2VFTdP2abaBmP6veYfRdgP5r1ubY3RWj2Aw2MYA9GlPbTJ8dAIo7
U8i138F+1GmtuRX2d27NYI7jTYHOd9Gdv1UNI0TILo+9Z4+BhjpoS7lEd9yqVw1jiQUMcFGg4d3Q
/xCjp9HixrnZUQHT32lvzDKlOCTXkF7M/Oll7XkaLn/lt1ubxMAjaapMHqqIZbXfDuQdbRw97hfx
20LeIIAEiy69vvxtsiGxGOVUHlKiqZMCq6eTqGujrUkH85njE5kL3BZxQqZwuZhVwZyZBOCZ3o0w
2SbQza3AP/BXXn6T2AIVbH1Njxe2SIY1Po3ts8rp0yAa4GHo/jUisR2r8oQrnOhbh+WwKnIEecwE
GvxyhxRzXzJnyNFzeGaO2a4jagss13i2NJ4Vh34MlnSQARPdHZLojTXokeu2c35kQwb4syt2AN3O
JvtD+M0GEf2HwQBhHY28ZsKmCbPKiPbWfdHTmalinP690YAu8CHd9OKgfPcqKVW28rqOEYYRb2Vp
P9LCMnauV15lefth5RMRMZr24uFRI9w73+JyvpU9qaziB2MV+t7cjcsNF5reZdyhu2ymc77iaeoR
PUygu3AyrZBc7DqHJjccBwtz2wFKBuZm9TQyX4HK96OrdTJeC/XhTulDH810pqaSKyI0IEFTdHCT
7DW1fcYTWUJTDu7OTiT95+yK67bS3ypneuk46UI93/YYvvEUzo9quasXUmhkzPY6CgolHgmOfWY6
oTYOJee2BaO5Wox1YD4dxneLQK+eL7GyAupI0GbBxkqTTJ0hZztkdt6e0eeiIWljyFIlh5pessuN
18TUQ0yIOxvjZIb9lrg4ETp7j45OVxgL0/XT9GhG5QU9CJcyPVu+9aoT3coy6qesrXetwMLNFCUN
QPyuyil/5iZFI6r8LdYNS4bvfevTwCDUaJ2P4jia2WUkmH9hOH8RrhsQxL5fXiLkrUtzpUfxsOll
jrn9Qo/kw5//7WjTEBEWS0XLEQiHwHyoEAYiDLgBLFZvifZ6d+p44cQBvnNiOBih3RwSt1q1drPY
o5nYV7L5oQq0iXnlEPBd1UHoMjGc8aDhFspNOC7aOTaNG1/Dp5kvfri+HboNDNRum2Txe57Zpxo+
EzaO7pqpJhSdphPbBdeLc7VExxS5bHXjzmvoX8nx2A6UoUZ0TJJsWHcpFBZtHJDxEBfe1cUe1Gy4
JhcXElMk0fGRUuTl1RpWFje9PZlr8KJoMagdIoU6bXiqYAKj5mOm6hKBEU5sboSfov8YaNH0mohR
z7bclmjY/qRt/t/Bjf7/mIhj6AY6sCUd43so6dlrF9dxCoI0b+N2Onz893/982X/gyX1/nDxzlIC
ASelR2f9A0vqen/YyC4MGnwgQR19eSuM36387/+ySMexl4gXQjyXJJKFcvq/WFLjD9/2PQMtiqfj
F3TNfycdB0Lqv8DLNZNzo+1Zjs07/JyZETN1lZVajgcKh1FuE+LHjAVPAWh7mkjGmXKIRp6UuUHE
8JH5+mUtvXNov7u00u4AEWcXBrrztZteDVqOYmaQa89mkurdsLF+oI/h2B53/Flznyb5e6WsQ+Sj
jARnWpwj57kEIIStG+ed0t5zS1XBVEfRqlJQe7PihLaCyooAg4Bk8yTQZ07ajp+uslk7IwvXxh/d
Pdk2mueijM/ctH5k6b0SGnxF+eGwCjbMajdead3GM9gr4xE7Y9cAxxHiaZBozjFMPtrslZYIo83o
Na+CxhKV8B0xHh+FzqDHssxrBNebCcNf42vx3TD2wyVNWzAFYrqaoprUqygr2HfRqHlT+8JsGjMW
Da6tpXc3YJQvLW9smXlIY62T7LaqS99khoJxUKO7SuuJIw5w53bD/02pMTuAXpBVN71CWdlFULqS
yCqDUUvbwzg2+jUQC5f8aK4MoBo6QtLcOnX0plqtQw8wdQ98muJg53Amy6ZiNQZyNtMulDr/k+BP
oG2OpldZprvg+tTK78MnWZSfiIxok4n0o45LY2Pq5rj1W9Pa1Q1WHRXK+E0ficlwibtbgSP7rOXY
EmrLIYeYEHyPcXhGqJk48ASAXSBbl46LZLCyoHL0Tuv2//5ydBFT/zfFj/Zrvta/LDd/F+P1/yL+
2IJZ+/1Kc/eaz695TC7VP5cac3nJX6uMrf9hE1tk+6brk+nDavO/8GPT/8Nyga37houKSVg+68//
rDKa/ofv+xxgwSgIA/gxC8o/1hnNMP7gFcjhWGzoiZmu++8sNP8a/vDXMuPy232Jd6kqExPVwm9K
nKLez02SH5O2jH8TdrJk7vwzgeGfP/1L8kLS6zqzWByXJTplLS+nVRyB0NKrkM5B2d799I2f/vp5
P6d8ffcZ+AZ/XirrSbc5UdMYiOcy+eyjqr3rPMO8/89++pdkGug0jofqEQ671agfbeVlSEXM4vbX
P30BIP/NN+R8ASMXmt2KBZa6IjfwJqc93to+rE4Nxzm6nXoklTU9TWoOfv12xr9GmPzjijhfthVX
i6dscPg0dHI/bY6l9Fc8/AGkTSJrkNW5REeDGqdsh6AozfmV/NF4m3ZomzNTRvCl8XoO/eieSr22
/6phvs0Q++Y2cZY98Kd8KNI4wlpOrPXcJgU8pekU5bjWRqOA5DSdfv3Rv3uT5c9/epPGR5TvaTQH
82YpLhtXnBDrq5PrAVwOB6c4/Pp9vrkbneWb/+l9ugxqRQoimb5mm7MJYZ4uQ3Irfv3T/64s4Hn9
GtFqFZx/UdyzL/jijrUc+345nhu6uJ4ccaswMP3mTvnujb4sDIIjj+4MmLgGoSM+oZEa+i7zcqTf
/tCu+7H7zRPw3Rt9WSMqo6jExOGEdmvdbjvIjaDXbtM4fmxaR6dCKP7DT/RlmdAtS0e4zISrB0R/
Ae/k2QiTHYeXs4zk82Dintv9+iIZy+/+d0/1lzUjFlY4dypilt/HZw4FQjrRQMPrVm2Q4T6j4HkZ
B472AzKJqNJolnGK7M3h+dfv/81XKr4sKnPPfVPSz0ae1F1rim5zxXQepuOVstxDgtn8N1/psmr8
zecUX1YT2fnxYDc6u8fSuBxU/Bb5EgZTxZHZwl+dFBiqB/Wbr/WbJ1gsH/enJ6tv+n6aK+pgwwdw
HgGxRTUR2xd5W6gbjGTGb57g7z7Vl5ViTkdmqorxPDKyxRCd3pQcL4uwAHFlMBZNaAFVffWbkMFv
VmTxZb1QyFQ1gxCRZTSCFaNSn1LBBE1E9ZslY6k+/vYqLSvVT99bUhqAP+oaaWXhSz9g9pQf6FtM
G13XS8hCUN5q24sWOnjts4bMNHOSzGrBvuSgkTBoyVM6mDT2ILNZb/Du5nQP0UW13Nf8wqg44vqN
fgK8Jz9kXOIgif9kkBhtgPYv3dC4ooWXDZ1zX0SpBpZkwCwGVpiORhM34IsX3j6GVIB8thFjXAqT
UMHV6M3LucsGghIUrVOvEfd1mAI3712w6b+pUaxlRfu7m/jLSkdXFIuFy7owmLARL6ZwnBEH483D
BiEnaD8BW2RIu4BgNlRTyCSrLmG9iudQK/eZifEbZryevBay992HVG+wk0AxpC9RQb3LMSUtkjoL
nCrPSGmWzMg1fc62lTBL7VAWQGx3+mLEAX2W4l0a1FjYlx0t12zjecSX0S9wjemC6JeNOWq3SY/4
AnFlDmSgNMXFrxeNb54u+8s63Ll5hxk7riC/Dd0p9uUTM0HzEUckJKrfvck3K5P9ZQ1OvTHNkEiz
0xsUhL6r1kmtgQIneaav6yfSbV5+/Wm+JKP+o9CxvyzBQuPsOC6dbzHTRNUgIRVCN5GxuLuGyR34
xhFRv3OEKpgCklW/WTu+edb+fAZ/etZ8q+5jWGTUVyHicS2pP4q+OavgxMIQP9Zwfb0xgvKdRr95
ur9brL5ctixD/jBLPpCR2jfLe1F8cH/lz4kJ6BQ5Wmcbv3mrZUX6uwfly8UbcrMsyRHJVxnOlmeR
9otC3c16bkZNXv76un1zF4ovly2OJLSsHAiSCcuHuINiPw29vqL18FFb2dWv3+SvWMm/+Sj2cvl+
ukzMR1Xh4qBY2e1sfWpOL07YscLzXMNrkXRjGuiM5LMxcpEVCZCXTnOtl9pbZfXA8PA+pQwYQ0Kd
Il9f6aV4q/xJIWbuZbzGPDu665B2LhSwfgqo5k+1z79Qcox7maT52tSRr8VmlmznJp7W5SQn3OgR
3ZmQOqFDxq6jKBhgvo4RBNIEP4CM2holqqavwq5AAdEyQYiTETtFnOFVBSy8yQfEcARPRJvZV2i8
aAFshoiZl88ob11qcxyQ6aagHli0QwTyuaaOa6hKWUSXx8yffKP0zmBVXBV130NLsxBizYn+5OD+
wWAGUJi8pstEn6Bmds5wq7fqMZyMH1U9V+vaA6qcRxd9X6H719AYIkSDHW+GMChjcWbrCUgsMdYb
S/TdvW81zNXL7NPqTaIEbJCVetORk+xFO6HSW29CQshhqF5IbNwOiB1XbWUb6IXsl7j03pISvY9b
5HCdC2BrtjUmiL6auzQS5ZXhqQdDDYw3wE3ojOnQUeVXhoAH45qLgdqfb8FT2yiqrenZC9VHLatn
nxZh4NVue5skrXOhgFcDS9NRZbHXbZHCWQhOuZBkuyBP8Np2F1utsfMkciSUGv26aHNYgcV4Qqna
btLCBLwMjS2drStvHN9ljYs/MoeYaW3kgOzRmd+UU79tYLNdZpFbH2ygpYFh66Buq5z3jb2dNcKV
VWGlv2SQZIBQw+JQfdu9xT2j0qRHCDymlRH0BnotY/Hg+T7YIrNM+vdi6tSeQeSbvVBsra6eXgcT
VDcXSAfq1HavcwMrn+RmhnSh7qMiSJtrbZSMIblVqJIlA/qS1pNvMCKwSufO7huJDY5oHpxM5BBm
Oil+lXqbfOtCL7zygkUeDIdrijX3hYHuv0GvWhsuRqWwCizBoE9oiTh0Zmefz4pA+47E47Wfslg3
A+bAyjPSS8Jtevj8RCjotf6j8CsU4ibysNorcMSVxgPjiuIawivOvgx2VIMCes2wAJZRjks+1jvk
hon6ZCb9TiJVsiUsDnoeNN4gVlOyyrr4hYjKeNsrUH5S8poyCRmhtxXEvcmq155GvqBXVs+tznTe
rjuTYIGcyEG89XQ+Q3+XWwgJtBkWpTYW4apA88fUaUZCqWcMMzIfpVzFCo3QFg9LJWMV2A634ORE
DKLHBNVliJbU49dAKhj3+6JNvK2Z9c+TVAgowE9dzA6IP/Q6pHprKj06hekdAN+8uRazdaIqsAUP
5Gb0yBUOTWOZm0RoJKaANlunhkuIVa2OoKywfGFLDoAzT1snZmaRl01xUXuUNFHdH1loC3yyvr3X
yKXDWDe0vL2QJw8t+oWwZfgo0/nJi8Xd5HOxnARLCadNFdRufxspJKOh7rzYS7bF1FA6ewLkYNsA
DfOzceaxQcqQedwvKd0OZAvR73JFlyL271byL0cQQ9SIu1AQo1EelizWcNi4mFz/s+Lc/nLkqIYE
kX5FZwJFUXRZw/E/VAUTeHeOrd/seN9s4PbX04ZA2OPZXQnUzYI71LUnasebPNGBpehaijYBvesS
H/Xrvc/4pty1l939p62vKyROng59eSMbUKt6f0rLuD9NAiRxXYYZN38uwWSizVUdV9PFDFsDcDPb
UV97fXz369/ju0rwy6HECtPRUhlbXFdgwZi9CzV6GJDI8HFm0Aix9ruK7Juqxf5S3k/NqFSOI4gZ
rOVeZu3guvuKzRVXxThRgP764zAd+q70+3InZhWEaWmgYvREqBhzsL03W89L3RkF/KS1Two5EBkS
qocwYc1xcxAMH6ZgrokqRYKvDSoMSp20oHPLTlzx6DTpaMDKUnZ3BxdbDc+mQlm6d+wkaU5Aydyx
xLnhKlDYDpJLxDK5797GxhLPrXUDlJuxRWOERbMvc3Vt531aHZKGxFio+1n/YBCeaBxLKxHuRZf5
Q7RBi4oCJlKN4e/KOkEypMF/pDfBpN17TGor7QjLSFrXagPB/hWf2kT06pbNnAxKxhrOD1e0DqY9
Biwr2wChYhbm/Oj23taHFElFzFPagHpbO36CoAZ95LHAQ7MmwsSQu14ZOjYIpSEqGPARE1GHVRQt
CvnYrN4Z0TMBKOEqPbLow6ka3HTRPpUuoErcJTDVYVPk1q3wgMOs9bZgm5q7YvGg2hRFm3rIoVEB
FhudTdbT0drbUYbjofUxzCKi8dS47kreZtNrBjG4SScGjiZgtljzcjtudpQzuNr0HmCqYo4CQJXn
FLppuyeRPXeDxp1xB1pN1484GHCaLOD+OFkolYmA7DIRg71J8ILBFeTCRbW3c6U1rse8vcOm9WED
Xg8Gl6wvpnzvJTv52u3AOYcUrOsavTLi2XzfYsTbNCT3QdL3Y3zaOVazsfcuXF9G59U4iPtGRXLL
HfSqyLxzMvczivKPGXwXp2/oUEq7k0P0aqvpk0qK0tJguKcXFA6pY34St4KfztXfMnoSOUf/Qz1p
2CScY4/ha19m85VHz9HOu30L0S/rR/yz3pUmerQQY3KejXxJnT0BRU0KKKN5FpAI/iFtIjqgnjA8
ly249hk8lJj2VmagvYqHj4G8qhUjDy7C4Nnk01AVaqAnGSba2160RMuU9Y76WoIXFrBjWvcpjN16
F7sJSn+hnTxNXMsR/lbS5080VGyeckpq5YlbyrG7yJwQRqpnhBkCv5/oV4MBdVNQ/I5V05zJGDZf
A5sEWGT14PfOriLdjyw2chuKtL8SaQGVszfek3HI91bNnrqtB33CuZdj5AjIK+33BD/kD8LuS/ZW
XFNs+wcg+3dePsFfsZyrSFTYjrMMpnwHEAfE45JmEsjF2GOl9oU3OJvKtC/K2bg3Nf+uasRFzS5E
tUuKC3ltx9LuP/QBMETTTtD+SUpbkUFGSJlFgAr3ZkGnpuW+bWbqVFKM5wWQFHbmC7aaZG0OKGgC
x9J8JHowRTiKhMrwDlEsUKAPkXY98jz/cKswgbUmLFxXdlcDIOmVPghyJgdKrTnP/UvZGHq1h68c
vjD3EnYQEj+LvZTi4q5FDr/U9LQhBUaWBTHscU2JwdOCRPrNVWvHOrzLoUCMgdWuTQYg63UEcsLy
VoZlnSP+13DJix8jYFWy0BwJirr1L1pY7Wt3EngirIosLWUiqzPuUfBiGM7FUcQpWqtMw1k0IIYb
c304FKn3IJYwG1Gh7OU5H5jmhtduymBj0ojc0QfnwpUQr+1iN0CwWZs202PiiclU4sg7TUtYR8RX
rrkka0gvzjaGGSGCniNnzRXaWY7zw3CX71kY76JQcUBXI0ELCVQTLsmRdAjKSb27rvqZgYMhb8q6
RyyV6fNa97vwEDM5FkU60hvBmlLn3BdtAvytLpeRrkEtCTstOXA6Zkis57c9vJdV5vknfCRPEHtS
QBk5Ru35vmjktE2oxTGhkTDjKOwO/qwdy9K6wLX9PqT5Z+iVxjbMWQ78WjAiH8pPiT+gbjl2SbTs
rcTzC4J9qMoL5bgPGgA0NobFG8BNKFFKlSNi0oTJczB74lInxkrMAM/ACQ+YraqW81/NIdCSNwp6
QuC34hRnOEUJlFOrooGVNS+9wSx7IwE15451z+YRMFEpHloe57WXN86+t4o3DlMQotyNLdwrYXHc
mVFK55r4wfB5Y/XWu++bKccuosziQp0h3rpOcBQVIwC03sX5bz/lnneC/aatVFtdSrwtFYhodPN+
BEcN4f7QXOctmUM5YsBgXMxFJblNRFqETxNMIERTy3NfubRZwurOGJ2nysfw7dbnddyf9RyroM+i
bWpZ2jyqxI2lA0qJ5iJ9nPgChtS58ImUYvZkBcNEzFu46CSrzgFt0+4JMcGK3J+ZA1ttkw/nlZLW
1ZzKqzaVJ23sHsESblyw7HHYXBr4GD3DqIO4tZHDphg94uG5A0zNg3hm+zhvzDl76UGAdMqYV+QV
HmazXI8YoFhCVGDIGUxQdzv4JIdEHX0qbOgBvjGOkBWxjbWfXbYGM8KGyrOOUQszNumgiRbd1uO7
J96pk88dROlLS3PFsXOy6C4XeQfHwLCzaOU2DoSTenhk7SHb1pGBNrCUaFN502rwqPvsZXB8AKbJ
uYfPqczb60xJmK/xRx2S75bJGikzsPDEg4hARFpc2juvr84717lqyuGGdjB6fkzcZmYfoVE+y1Zc
NWlzjFVx58gXCE1bSSxcpw1XJm65vkQ/D3MHxOZF3dXXiaODBzP9bdiL61m7w8txFZbWIbOMAsYF
u1Jhk34R0eTNm1MRjVfWvK2xPbrJ+KzY+JsFb4jpBFPgjiIDeewlsXg4i2cQ4dpwyJwpYAiz9dpk
G6bGDtdsoDtYybP6IGW2yyW2ODfFxxnBazvruTPH5NZxB1IfUqAb6r4ttEVLeiBrHqEsgeXFiSqH
VARAa2V66yfmGejmQsdMTQUYjOa885v80tL1fJ1KeeFjoLPcH6EiSEZBBkN/jiSvm020yv7BmJJD
aVT87tMRsDeH74jDdhLQtlk8xtxRVcBeR9q7Dy+LdEtuf27gYJL9lT0WeGH8kxNbxZaYkQfExMAz
oUmAddHOfBvhI9bfs9E4Gql1gXt1jYpvAxjqktKFQF+khj44NOIFsrDel7BCdMciBy+/Typn02jU
TQUhkNoVfj/KYgPxLzGH2KCnJbat3WspsvjS3ZVOck0nbmugxJbd2+hgY6O3MuAr6utuVeL5682S
fF2LB5k9keRzbvX40YDsM05XlTqfzPPO0nCN0ZCu3IAQ+kscXbcCQb/R9OQpwLFE3T36ZzVRrbF7
2bFiNwZdAleurP46Y4pBwvDegVWROA8p1IUg8TWz3OemBVE6TUcNH4nrjDOcJQWFFi0WuRqFhTuP
xUDMd+G4HLizNtTng4/KS380mrGaDqHmHWwruy01j5LFJJs3TcS8yXR92lZa3lz4yh5OHcy1jZTh
LvL9m1T2wEucN2m6rw6PaVnp0OnjbYQN6yBd/b5x8L7VQ7H1u1xuZAHWLq4RZWhNMmyc0cWmk6Hs
xc/ikVeBmmiEgr52mxLiB/0vIvGIs1XnmcXo2fPjNYzyBh2HHh66IQfjRFQXVA/6SY7TLmkM9Xk5
4vwg/U+O5LaVzZntzi9SWyzhI3Awai1kdBgoxCEHTblRtlO9ZpXB2jV0+Fxz+QyV5RNTfPngDjq+
JWOMcAP1pHWGthHYuPlImsk3fgnX19C1t8Qro70eh9ypk3sGyYrGDZ7wegTDo89kEYaJQgEwdbA2
G9yvkBTjaeHvcwNjJVnn5YBOLXkYPEwepnbXldUJ3/59ayMGL7rA9uN303M+U71/zB1fEK5HVwmx
wmKsgvSaGMi8I4t+jpeP2WUTpS5pKAPl5CJvwCNZ70m1wAIqyzcYn5ssKuJD5lr5qepTfdvwaO91
I7G2ZaS5QbekSJaaUx0wUXB7ZgPeYXIss272sQu5J0tKKtHozMnHfV4lt0DUYf+0LHC1fWsXyIIF
Z46akGqSTM7kTBgAKWoX1Bwoa6NhU089FguZv/WJB6lXq8g/s69oA93WaXa0wcXisvvA/XF0cuN8
zuVDqcS5LRbfCGnLfHuoYtKX0LevvKWg9Y3wLVrCMCtbEFAFqAdRNM/uiH/szywPd1fLWq11xztR
tr3zk6hqp0Xa6IV3cU8aZ+qUFR6w6L4l9RyYI9paX2dn1rHuHXUNKa2tLz88L9urzkTSa9SVtq70
zDjqXVO8zTKDZCbJ1KqMWyJ815wfcGP35DbJ6yHmOvnECignkB6uSxDts1SXNsx+MoRxP+EdY/Of
CnTRmNpHLHjWYF91ehVkGip16DkiNzeVQQXTWavlG2qn5HFkP1oSYSlf2dDTCz+yt5KwsUnXoCqm
hzHz9kpTQFahj8D70DjS1oV6I06BMimNUsApmOQGM39DCWOs5j69DZMUSFAhfoSSpjx7zrIul7Zl
nWXUj3QC9tKKjJUVWxdt3977MqQ/23fbOcnpvnZbjuEDmEPWbfB0xMgTtEHdqoFK6nh50X4sVIu8
sS/rFOO8i9y/7nbwsI7E3e+j7MMJPwgDvYgrM4iJ1va18Uju/GNrXU35S4tmxolu24iFJjyyu9G5
MS89A219j+Er46M79UbP6ScTnl6LK2Z+lEMPLuy9yqX8RcUKU/p82Zp6U//g6MoBq20QgcTk0LmH
GWmlNQ54BuWq9ziOY0LItfos8YutwPdnu/lNN9HvJom9pqKHILdOtPCyqn2st1CADHEtIFm45YdR
cRqEAskslnxr8MQpUEP4sA+tfllo5NnOP8Jy4ACDK2J4Qlya9WzWYwqsharBaPZth2MGYxWN88sx
eslIEQzNF4szHXBJDl2UsxkmMytFh+rm07QrI3UvIks8gJT08GnrW1/ml01GtjV7kRV1gaSZPgpY
mI2hpRs2AggbxXTS7Piuqsab1nHx79gWFzCZXqNpUeEyTt/7gynOkWCJPRcA+ldYVEHpDfvaIY23
pgyEcBvf0gA+T5PyDiFSQDPtrK+YCibedRqXbxgkME1KB6eBs3Ns64jzZO87kL2a6Q2RyjnkrEtT
kLmDP7DIdTgkYodo7LUU87ZyohMmpMV/CzMBMevYYfrMnGZfeAZuchyHjn0oiu6j1stTWdELGwly
CVxvqfhbeo7WLJ60rAMwgtspZfi25aKPl9IzJaqYgSdclgxB+nC+pDlFAIPnyTNh5/VZKRIKTy/P
A0/Z7ZWemmpbY8Hbk1XYBSLPsntviPXrwvL7gKVnP2UGOrZoSjazygW1fvoACDto0zrIhHGUcX10
vfF8GVvM5C0MbrmngbQeeYFZOBt/QXdK/4iG8ax1COBMjHgT9UR54RLGzY8E2jKsLTPlSwLanoir
ZKoDmXHVTzkZJTp5wjmX9KWmnRrDPENADByY4M4fTVOjoSNelwlMN+rmdMVTbhPAriekBBq01jE7
EJmIFLue6fZ7kx0BkuoZcCAhKgSdDLOeyG6sPDO5LztpxJyu0JFoJmAyvZXaFjsoHYuylH60d4xw
VBsr5zvh7QZoFhhUNUoiSyrjrtaSjh0wTpzZOo623jYwmdq+GMttqOK5MbbZXJPT8gJMqGWiHLpj
0+cbU+YNGni6DgPu6wYqHw6Tyoa8mTnkFuFdRO4azxy35aC7F4QtWFX9EANzd05cMNu4d1zZuduo
bsw3mPcNO2YExL27TcY832r2aO3nlmSk1CVQkIZ0WhxQI9pLf6IhQFdLx7vGMHH4DfNglmeOHAw/
EAWfbN0QATeeexiTn5OY4wjHh6SNr0QyGfJO9/XROajOCUu+M59pKDc8JPQZKpW5oZ0x6euWUE4j
GOhjTctEKkmGva7VugE8xyowMxIQ4HJq5uHjxW4lb9hGl2xHLfbde3/KOvN5Vi7BkipNYiRtTlY3
QRGO+OlrPRpogmq5E68URFpzFRV1vCjzHTM98I9T4QPV/QyU36zVaPtdzgBDTbzC50wmFp0OX8De
0shwmO4zdJMkS4OKa4NROfm0MlH5u3aIe5vUOSIx/MJmjOnZ6uAIq2fs1fL0gOYk4qzAwOm6sIUp
s8zkBAxsSsGoFp41vg9wv1kO4ddiLGM59JOzpgwnXC15C5KyWqkJScvSnOWirEy8/epGb2Zi7VZ6
hC36To9KlW7S4f8wdybNjStn1v4vvTYcCSSGxKJ7wQEcJVKzVBuEpKrCDCTm4dd/D68dbvsu/EVv
OnpTUdeDLkUSwJvnPec5qQ/7AQxNRtKvjCc+zI3b0ftDwiflTAowzJLIHSvIlyHi7VTWNortNJtW
9tYWXagStCIt453HqppRQEQ8gqErzRDBLqnkXT5ylEtA/6XLTVIdOLdywLIsoLC6sNeiYLey0q0u
YawAhenXYswTzozacUjeSTLFAMe7cXiK+ziW1yozlMsAHA7JXckB3Nnat93bXuQ6c576AhX2GbGK
Cq7IKby7Am6nf6qsMPR+08zU8q8yF1WioEMsvtou4tUmp+8sowOPs9G3JmRAvwmZ6vKMqBjP3/4i
JO151JXAM2ygRa7d2tNsXBbYTsFCibsFqi5X55aI9sEiy3iZ2xRw0JCGgfayjoU5WXN45nl7GDAd
7GCKtwGKQk3FIxIpt2ocSEUr75uIcnpuGs6bHkz7CHdj3MZ2mylOqK649j3VA1nWUiona/1riWdC
GsMkGwrlK6bpVUah0RaulJ9c2tRIyTj7kdG/9aWYLwwfMVqmF5rc3JPGTXcNFY4LTRF9uwMinRKB
y1TECdsrqg/bbOf3eEaPWbv55Ip91MC81QmUYGIafO2tBgAnB8oQhmvbAiSlYY04hMmytxbOeMJc
RWo3pNT1mntlTdOH73OmqwsuHyil6VtIns9by8Eq4AaFXgzEo+7vjL4Th4G6yUcQGjD5QjX9kL6D
vhMNiEsrw6bddUW0g7e2M6z7FPhvx/xuusau9zP/JdVeJTee5TO21lOBcty5BlSSzko8sv+4KcYf
4Oc9j9OV7uhwrF2vUg8WwZFyW/eaFXKm7PgJauhAnVI8DBPcD7OYgsUQOE8WW+COI7cWTXtsvgoO
gG0nzTYW7Ba23EF4eJfWRBZWerWLLxcdAk9CWGNYCclXh6uaNHZ8GjHB5/uycG7qAPe3Yv0XO6cQ
ObtdwipJNv7A5AAe90i74wnFKF7/pWINTcUrZHZuf2z8nHfXsL65RaKBmE+0pX15Qxf8hQKFCcmY
H1wu8WHkSUbougHWHII5r5iS/pKzaXc6MVVwxvNtZqY/DZLJVPs4+gjoPdt5NYjUUSy/uybd/bF+
+99Jwf2fTJ3g5/o3qZMqqv41ccL//G+JE/OvSriuokyIdImjPPar46+2+8//IFVCpoxme47WhNds
S938wX+PnBAqIUzie8RRTCVswiX/CJy4fzXxnZi+8oTnsNxx3f9J3sT0/zAU/vfGnovEkw7wc8d2
CQXjaPnTIprFgKll8RuAdpnEjwO4lEfOYuuRmgD0qMqAZrZUhKw4GjSRXx78pTLQ3D256c26eYyZ
FlYDOdk93ctZ4OfJCDXctS9lV6NfMvDLcZAX2bnQulRW7lrUqEu1yLeYzeEuqeNmQ3y+ol4VxJIp
QFwPprfLwrw+wlFEx8ucoy2pvrRSjqS+eVMAdbJqGqAcsF6P0J03xZB3q4ltBmd1Dii8nMBiw0ca
1zkMc0xPBZ7NoU4fDdjs6ylJnxOuU/Ja1x4zwa4ficr6efrDVYhm6qZxTQ1kBq+pVuhC/n4I6R7U
3u/iNVW47pO7qZ+HVdNJ2BlVRrVGneyk7bxS2wibust3TDFr7gZAIQA9p3YBciyjxokCRV1gMCkG
OACDAfh4z/GaXo90drZLND7Wy0Ui92N7ZZZAvv1pqPr0g5PEVyor4hLk+oENe+/ydkrKkVyAhXDf
U/WxHb3XBChleIrNGOpq6X+KVN3BBAAtApujWK4jUL8+/k3tIsFfyjl88cTD5nVQ8zuYzz3JvJMi
SHwD3RznkhaaKqY1NYYNvUjWNsbIxqbIHkra15vyZTGKlwRSMN+wTc2zj2YHtjkzHTprlJ9v7nCz
v7y783KJJ3/fQ1PbsJxut5JfOsYfQ5WNaXW0NmGtXeF43clsfEyzhlnM0pfQX66WSQsxzq1Vb0Fz
0p5+nfACFz0QgQwlbKMsRG7LKl/6xHsAwLdlwvydTzywC1kdKM/6XM7xRM91U4HTydgUVE7VE4X/
vjFkwXW+4U978UkqHpSSPzEZ3w10ZgZtdYtKWf5H4cFs6ZL4EJO97EAgh4TmGdLrC89I6FM3wjNq
lSryq52ZV7+S7hqm4M8ZKiDFLLcVL505YfmbGzL086WRa9qxfjedERSV+5KOzmtvQ8Vg22riIprd
T0GJ56ZmGe3MyWM23SxNRUsL6iJOluSxaxnzkz8YlEANj4IeF4rveoTGq52zYaO2eSAJ30MDxLpS
eW6xfrO8mDdxro5+E+kN5FH05zg5KeIAG6HcV+plmDab/hmTZbyKKE2mpAZVxCWhY0xsGRWWrWa+
JtQbe4tCdXTKDsTCwrw6X1uwXdQ44D+1wL832mTn3acPLmdwem4AUIL/2rZgLridpJuSlRnLL3UO
G/NJJu5r6mbk1It259RcZJmpkEuWttlGZSWPXmtYRzrC5fG//5HpvdlRRnKih7k8sgwqj6YJqu2P
vzkO5ePmggwyzFxWJhnLDX5Fl50/tNqjdftDV5FNPcey7+vFOSbK6jYexTorGMbN+Y8/6ogiO0Wl
1DrU93V1j7XtQ9f0s8ZqecEqcE35RG7z963HeuvBdPNR/mxWHOsbHhHGbr6jw4RiQHuq1209Al2L
vfFGZ0xO1QSsOdN0iFkjpCdwEs6JLzfdEJNp73oixiuodOkxNPfNdJv2pyI7/fG3cRLp3/9GZU7v
YB2ty0psFrN9H7MIdFM3wMNhIkfhzu8F56F1ldIjxpKr7yfoT4kZxug28GlbRWWhZRKpTXJrH1ON
yjGcP6bJ/RoJ8m8TKsKOUQfJwC9UCueNz20yF3hyXpNzEog2US7k3sgBqBgV5G2L1dAx8QAp4BNw
q6Pt4a6fTEy5wAeSbWlD44itbIXkc259dz7KilpBi4RtnVOILBoOY+rWUaiZ4rDVrYRhRVu/ypxV
GyX3fNXYxFPdl8P5DFiBFztvLN+SXn3ooTthZaOpW6ABQioNdP7MEag5KzF/GWFMf13fvLFqnY5x
F1K1l28sa/APABvTo/WSJK3DWQgpb57Nne867b4QAK/MCOQZTMr+2Bk3aGelg8YVY5Ao/wHzbHqy
c/eSYjvZ8S7jXIBQT9FRcUJnceDsSr50pjke+1SeZTV3O0dgtID78YZmib5veu3RbpHAN9Q2tVsk
Icw9i4n1AyB8k9AXTCKUpWJNl5Bfb5uaa7np3C8+MCPIOPG73tyy9R1zogh+s20s72E2ouOUT082
YvFz6l5gfd8p7XhBkaIzOE0OAREKjh4/Y8qLUTVq/aoK/EE0fWxrDgrrepnaM41KKzdSc2CNlBBU
DKvr1iFjyOmjCGynw4s2RDwSch5Tg6ZAfareFtH6GGVuNAZcdOyWWJGERRhMzsKvJNRXN7PmyY0+
24y00G+oRMBIqfP5nqX+JZ+6u9mI/S1I9ucRkyZn56ah7OQqbZThMq9zgCdRAGB+3KOxt5zcjWUb
GU58p8wKbyNy+MZt6x+L5v7sSkHLnxGdMOFCEGyHnWA8rgw8o9bykiZxFyAyM+WXGal3gy2A38Fm
iccSi61nPNoi2059bQZYDPjKKmAkM0VfqDzZZun7ATS73la5CY/JQzAkUDLdwaZgQFcVmpetmK99
j0dJlYM2zyG/QZBcDzGeHBndqj1LTC+6EEdYqTDnkTavUIbT3dg5OJkt/86Lxp+dj6hCpzygrip9
18rQJ4ucyqkvE6qA8aYRHT8MVj2d8FLdCG6xtWLF2tz38c8Uhjq9FFTkWK7DvXmxaxBzNgwtw3gi
5a4fTJXPKAXZ3eBO6bugaGFvyiGiTScP71o0/lUXxy8dKM7VpObiOLaqf0tSb2WmiL31wP7EUma+
bavbM2lgm5m5Hu4tFKAB3Dx7I72ldHCf+eUdrlAOrWAUAyflFDMlUIjLmeIW6e9cg697RkhkM2SN
hIGr2RUiQgDVjgPQxlh4nb4NhtDDwofet+kNmWFayuwrjJ191kePcVf8tqEBsQrBEDHyKT5q1FX6
Oud+Y2jqOzu8s/dlVqIJyvGIIyfQM90BGbrnFqsw/KSkpmbVY0EBYumsx6Q7J/DQiwIlnsUXRUyz
fql06N7UbKpZUqpbFBqfJ2ARSDbQ2h47/hHuTttjBHLENGxtgo48Wxw677vK3rSP4PpInmACbIzu
5GomzoIEZzCL5AP2y7KfcvyAse7LnYxxxLMC/gF+BRB4yo+MHa03VYlXvWneQAV+hG7aPlYlT33H
yw51nS5b0eXUzZf1JxYOkw4ese5LzTJroKg5i/h69JlxSmmqDGDFscrOO+xe9DRWq74sukNiy28z
DBzL6B4AuR6mZBpXsSyxQ/ACXMOzt5oA2RqmHk08EAbXnYA3NrCfsuh9lv209mrf55bXbmj+o8Nw
sWfA08Oyv1nUBmML7LRbK0oP1pPRt0dpJWwvEHbWmQdjkvcAJ0HMJ2PlaCUOMBmuHDrdChYwdGA+
A0YKIrBvl4HyztubLI4pjYJbOMouV3+6brV1LmdQ8k7vvCO5effK6U6p23b36aQfVWoFOTOs9uV4
RwtpsRUFwk2iPKa9LrL2RRG9zrUDoOxmSkk+4gHk/Tyn6z5mICyfU43QYcvsdclfBprJGD8p665k
eR/NcXUv63k5+untvtOBhCuxCJTNyMoxVBsxUCukZDnsARV/adgZ93/8YbjpmQovSh4x2xlYxacU
y0DEEymszjiCvj0xZPsur+P7xgJdg35rb60MnyJBArGKBLAf4Ph7rykerbmJt501faRGf8labneU
8nADLN17gvPjStnjQKqbtaeZ58ZWjKZJo3JdYnsYA8SJrwaTIM6+6buyfZoeS4DxJkjiv4Vms6rb
6UlkaPmMhYCl5Uo040yfxsLu18s3zjgWxzkrgjTRP2OAHqA53fcpcqe1mLgxFL1c+yp9KGhNq7P2
tw2Ax3RvzZQ9DtmszR+Ju0Cz5fpaU6C9Hup+PKooe2W9nOKvxaKbu9G+7UcvUO2ESIzS2KjkiH4E
/QtILy7qOWeVTYGXaZcrg1XsWnish+oCe9XY2Efgy/aRtjWuDGZEutDPJRUZDdYkxE7vtVDFFZ+p
YaonsVTYNhfxSqYLf18KJDsrYwzRs86DhktjTY3YtE7HEqHKZwBIEm55rjpJLwzy7hsNsLwPw/Kx
LayB+tyV8KsLFYMyyCP9aA0Ok82oTG5JMFZi+7ks8j3kpDKoGD8NtrmbyL/h5ftfWT2+2Vq+J9DZ
16gJL+VkvpvpCLpqXCP4MWlE4QiKeLQ46MQtoBGTXFE5PTU9R/aOzjenKZ+iBRM0hWtd9SKcpQGW
3vTrIvPsQ5kDKYQxuqIgnbp0o3wPZ5jnRWr9Wohn0Bo3fTHH9HgwFMG9Ot+yz0Afd8LnPJ4OZkOv
esiehtY4sq0lMMVIYpKNuCt4S+rcINjzRnJWghH0Q01p/dhA3Vs7g74gwSrW/qx4mwWltMNyCRIc
+EEoAlm1L72jvySRjAPhB7bt9IzfjtSZ0W0pjgbMMPI2JqX3LmL/1WiiaVN1d0vpUEVwuzBHhf8D
05k/79kO0/YBMLDqzZsN6lnSCydM7BElJ979nNZfixc+5SO/Rag+XKO4OKwE8fjgJAMaCRg6vZ9a
eWmMloKReNsYvwG3sMnsbjU0hfHZxPJn13hQ4EfrhXQqZhseD3H8mTrNvsDntmY/NowedLCcJldv
TjYs2s9MmAzodraZqqI4s415I7lypkAY2dQQkNILSlBiTm0YOt8acn8MaYxZy6L3dmGy/WRdBjB+
lSpnpzKDCYNitLl5L2hsHYcbZq5tfiyFfZVL85BEN03X4kWzEO4FrT+xcS7e8KqPrOY0Zj2gixNq
hGK2dBiR5qS5xDZuQ9A8/MoYkgr61U2q0wNN/jesxKNDBd26mDlEevol5AtDQJdBq4q+/QjRPK/I
5+T5QyTzeQP/3jp2THZxbG5nzeg1g1ZNmUVx9CXGUqwnNw8Rc3uuYlix0e3hFOLnwrB/lrnytjgF
sRUs7VuIhfHQ3Fs2j9poWSisBbeW9hflWpeOBDCnacI9zpSwqkJR2RizF4RtW0EcojLIbTjxcJMP
pyrf2t6kArDpj2NU7+LFxl01PhaNPJFG+mpY1riC4F/quFYw2jBEJ3TiwRVPqk/elCz2Dj7Rldj7
hQM8tzJW3mCyXol5f2wnM2hkx3tj44Rz3EgfKxaCBivEbQmIc8UgcmcQfhK1BmqGcValFfOr9Dfz
MPKNFPT7MHUAHKYt7cuju+Tco/AM1VIe2CTiy/Siqygf4NWhkpvUFRe4XzgAYFcl2r11xpc0dOUK
a9ZWOw1+LRKK68XF3zYsZ+CzB265QbSET0YpnoR2r904/8wMrFR0Gx4w/h5Q5fQG4vYbu653y6yh
Spcc/XBDoA88M1qZWxHD5K06CHQ9V2ap5qcqlIFMfspC/Khi7iVuNfKBq+aC619ONLwWVfvLxqW+
krn7PmcfdiERDMuPzgpfjLxIt0VSf0eW8yQS7uTJOFwT7X17JBB1oU/pCHmXbRyGOOtMI4R3NxXi
y17sZuvH3Dk132/CCVFQZnnQiji+lj3XX2m9kH0TO9kvR5ZKx9ul0SQeNOkufHYLvWfh9KqW5ipr
2kkydhng8HjYRWH4lVO2auGG3yXMGd7i7EfLvEZJtRmMHqYvAJDFkVfCcz+yPPvhSRzKgz8f3eSF
xSgtHZiF6Wu5ThMIyLyxn0YGCFQWDvykzosFGJSfuWTOu+i6WIa57iL7K3bE+xA535SlrZp6EUEK
aBxjXpVA+SZ6gZm+Lme6oADkmcg4XSW/oExcc1/d9d0ScvkuP6WNopp2fpDGZvrCYgFx0cNR2UeR
vw6z8HaSfM5842VxbnjAAg+2Cf2FKskje3y8LEZ3FLxtQdqofY5sipFFFOuh435NexxWC964scEo
HKLsbrHxb6jgaGmF2KtCvXVOxYgC4j31uNV0mjGBHLHL5LrCbZbhaWOVZlfWtDGglyOlpSe2ul2D
JIaveVdYjYHjJrtjLfa0uDaPpuSFqCaO9jBNcFCEP8NRc5GRgGiLhBCfRxWkk+tzyulqV0G/jcPs
PanNdT5RYe+zxdwxXewqz8mCae4v6At02pn2ppwJe0DrylihSCRdvE8uD8xSWhYnT/2bLuQNiWsU
4bTJOS6JcWPyfQzn6ZNF08jtgE7h+ebOju7rKcQ2UBxvYzudLV6/mg233Xo92HFtRx6gBxHY6Bw0
nDfnhMkO6OrUkyf175uWS5h337Cygvbt6Mkly9GIk5hCzTpVvi4YGcBl2/eDBcSpMUGgZb39qOtX
PXDIMnHlGzC0y2TZhS1Gc3s+yzj6tKoBcjLtnoXjh+vZhPOYgMTkDZ3OZU9YOBvtW8Een0yE6xHa
ZPPZ+XN0rVz9kY3xcZjlz9swjVOnPYviLopnjt/NsENTTQWpsbkmSX3DY89+/or7EoNc9BLCW0+e
uD6fOD//SEr81gMlyNLot047UWvco9tm+ZPE448dfXx0jTzZpWN6MAz3HNUmB5ver05RfPuYmM4W
5YGCsMQ5aWHTlM4rxiKgreIhWdwrB8pTvVA/3GeC4wjWqtSev3h/sXYt04TvHNl+9M48HGpEdlil
qeLN5Jw/Goq+KfNZxpDcTW9ssZgDRNW+uPiQMKoWC0p7QiikH4OlxZdfFu9pUb8T2eUuVvtiI5se
o5DCjJ/zVaH12joQWN4CqbT2Ca6qNS8O+DsRqXbpM5iBxedUeR/U2hw822i4OhbzddDLanDBLguG
pQIL/Nq4MTq0AWN21MjlNEh8qqrz1+6S/Rz4SsNMupRVhMcwey0jzN9l6ZxVAvc3fHBD/yFS+qOr
WcePDgTraHmiI4HHyWOTMck1eXVPK3x9zGyb/PNIy/bN1juRkYij9NNQXn/pgWz0JTZUozJA6Zvh
ITIaHv4+Z+D8xo4OicQzYL06ZNN3XTvcaS6zM4cjvhecjWdKh52p2062gY9daqz8yj53/ghzdQKK
Hb4i9B9mJ3nWNfttmXR0njF/g+4EYkMS4/32vCa0f81yYMv9iP66dM66K3BNTrb9gKEYayaAbShV
xW5xibvLh24g9MuXHGYupFBqvgAtY4SifeJWLZ/ghfUlITZkooWDy6qcyF35bpEFehjoF7addQy2
MaKPHREX9r7z4BU4RMKWK9tEOVplZnmwgRXsbBV768pP3hpxa/yhHcQY3hYn4kkXWw8EotStCrtz
S6pnWvNqypS22LEd9toafxdJvhuGfEZn4UQ5RtLc1Xa012brrGd3+Fk21Yvt10zpRf3YWeo4EuY7
pxgnaUeIdlgC2ZTTjztFZn7HxZq2vn83tqa6j+Rt+EgSHkQhWiG5RnNLxpBIV/PpWaF1l0Vi1Rn9
u1GYxp6Vd7pVNcbLsaJT1MASMCbYLmT9ZdDJujYEdulkeFYhtTOelN+QjTOWOLRrSYWYw756gTO0
Eor7g8DwQMW52rhq4WSVVi+T2T0voPukx2fWLwTkEJehoC3IZwgVTkjgLTGyYzb51TEbI2c3UFm1
cuvOPfK8C3yb05AV9nqt9bxzZ1YP4+SCOrL9TdPQI9WSXJrDTw/VtheI4FbVNrsiFS7JoAFHS1bw
vMdw6JGWv19CbvWUIr84hvrW0ULHYn37T6mAoEWL2uKUG7JrabAvJO00dzIeIj/SaKFylWqilfkr
yvYL1teVEVUPI27TtKP/yUisV4T0Tx3LgQhC9lg7fFXdCFsmgy9lIV51bkgz2v0AOnLmGiJVWN4E
kAWrG7es6nuYC6qITh6T/jaf5m7j1y21q+wci4qD9tL46ZYTMOGxrP9duF0VcMP4HLGL7KXHNszQ
5D+Vm82bItZEQuTAw592shIPzbHSts2FXhPhm7lIW5v+hSzpDksk/KCJ6HxWKN+eMywHvGD+emyy
YpOXU8jtJzzW1cIutzKmM5mR0EbBm6Q3bmvsa7hOh3jnD3zsiGdPTZeFZ3OcHgegA/yA/ktq456K
zCAPW3xvaclXLeXSnMJSbEvQH0APXOZSL/MD3WefUQa3ndTOD3krjPRMsYMNvqwnj9wCHfGrli60
XWFSH+cO0d7qeG6VJs6mueYs1VoMZSipysPlu3jj2WrlL+qTf6CRcYJ0eDzy4jkhTzjw85oTlcwj
Dv3O9O6VnAuE/jH7oPuLEgZriz80KfEWKXHOCbsN4d7W+ZcW7t1UU01VFPVOW9nLUnFuifW4qxb7
kTPbI5W1TyHefKtuH5eQO2D1noXFzvSNbUVdPadne9yIuH2XTfaYMw4Hi007QDmL53jqT3bRoil0
imDRTadis4Jxh5tndDV6Go75yh9tHiLbRE7thtpRE37G2kmjeVtY7ps/VS8p0Yd1cWsdaDrgBGVT
rpMmfCq46L3Spf5txJ4m+cPD57ROnD2rsYeR7qbVyE2AcasK9MIDkFJcDKq5Q5ow/l0YGypbs+3y
O34RHvf0jiAttezI5xgctknJXY9ag83gdsTggGWu8J5b0uPdtlkokjnhu3SzJ3YDyqUf6mJn18Qa
M8HbMkMvWEYmSi24mLz0xHP5oJfqxOR2aGrPvtqle0zivthFBomC3sg/q4TEjBqyLw99fz3yka+7
fvLXhm7IMSw3mbl2kJO6X7SfTbwkNIIJ5/u0IEtlbIY2oytZjhYGl+fsHXXXl4RXSYtsoPuVXyhb
d1k7/prSUBD47stTEXG3iR0cTl6LoBtWlFLo1p1P0urcB1S3zdB0C0ZPx6aMBEatC0Fkay3zgZTy
82RvNGW8pGxkFuBa/s7q5LkR7StzeRMgR/J1qpnqdMtE6iOYrIa2i7elxxl8aBm5C7/g8Lawd5U0
ZaPKzlTXz4faT356Y8qjzbmVcfg0f1HPTcPeQ17Kg5xd/VSEOjv9L9p8wFF+I8I3sIS6/7p7Cp7/
jKf9P+kDwr/zb3xADNXtn+Gz/D/+bgUy/4rDBiciJlJHoV9j6vmbF8j7q2PZeHCUaztYe4BZ/8MJ
JPnvbECInslk4vvgr//hBJLirxYhC0v5QLBdnqn/I/KseSM9/LMPiCivwo9EZZHDmtMTf8JKNTwL
46SmkGJK23I32mo+CdN9j5OIhPhMYKGkujOl40Wp5rGaM9RDgsrn2LBeSfpCZCecufmnd+/6t3/5
P5Nk/0QN8yxT8gtjc/csNBbbNf9E1bLahPLkXtLRVHYvuKW9O4Oqri3af76ralHvlO6JwqoJQP9E
XWDvGuH/hyTxrzwQXoINYRx/u2sKWwogv//K6VjirMLMzV0pipOMjlZ4eajLpyxG2BoatuzkHb1t
a3s///3vblnOv6JBPAuWsLKEo1w+F0gNzp+QJJXTEoSx3W8yHQ+QKzJMWGLZuKPiF/WLEPU8Oxem
nB9t27yE0exe7F0X9rTALKPJizP9ozYsmi9kR3tMGLiTCO9E1+NviEvq3XjfOLs5l3S6hVlUcRjI
uqw4pG76oV8Oo8JgL7zxwfZJFrCU4k4ujFOyZA8wc0iWmh0ggwFEWG589AmIoZ4tlBvN4mgXxE36
mFz2OFTGruHQLiLbpGbPyzYtCRASL/sozfcamPgbgHnK2hYqD0gPzJ4ln5TDTNDbH0lihRdszVQQ
JTf+YDgd6PAkGgz89GT25RshjpO3CHOV6nR8uIkGmO4oMSbTabFnamB9P3WsUVeTYS6fZOvWMe0j
ThbFH16UAwV3qG8a+Il11T87JWV8dvU6yOShkKF1mj0jW0VuiXk49w94sedbA8l08T33qRKN2maY
hHdOlw6HbpltGhqL8dFoplPhk/vLCZ7G5cg+qwQXUVpld8RqzsFv5LAmLDtHOuFVcgaO1YhvSHyO
bGBWPtMMPr0GLxzdD+Bfh4s1ub9tqk0AVEG/7pn6TJ3uezoTG/MxdV3jCPEQr+hkIJgQl6Jmjfll
beTIPpHg2JdN7QfS4l1kdgYF1T5mA6frDnpW29kn/eM4F9+pxRW7dH1XDObRyTjckKfbW+xBGM/b
5AG7wpZz8Y7KqFH3lNAVLJJS65oz6ZF3TbJ9W9I9njZilfNan3GcZfd6XF7asl2eu4HWFLT/Lysc
6NCw62M9snBtfCcKqqxa6zmKdmGdPYzxAJ6BFfgegBXF5uzGtAb06RDpj9y8PMw5mo5yT4628MF0
8XUc8LFyLCNkl+4Tqy/vyHXeg84v1y0slWaAgWYmMPE1Fo8tTac7DDgsQJyxpClNfQzQC1Ytxsdz
PZj7OqRp2baQB2NbnDiece5uly9NxdxLOzVsTsec8r0oh7zBbkA4QWSnDCNTapwqk4RBQs+fk9PJ
XbpZ+UZ+nf6RsMyDUjFXlXl20gajH3VhYO79Y2Pn2aXzF/OyOGtQkw8NZvNdCpSWwttJ5PeQ32DT
oM+TDLfFFfTIByFGvHkCIYKuQnbr9DPJpHlFqVWc436ZkDou+KHpVk77Q81Biph7RrdOWdeBEsxX
5vA62AZHwY4BLCqdhwRT072RtBj85HMhOPCQMhiDag4304QfxEgy3rU8pcZa427w3J+V/ZEjeNA5
RgNApbExmXW44gUH1iC7Q9xZB9qfzhSNR0Gk2UdaNeEprpK13xH1XTD0WYA+D3H4a/B1d1SzunJP
JYIADXhrp8Y9jjI2Kx0og8xEGY0lbiTbZT/flr+RhsITPJd8S//JcmwbIZBB51e5RN8ytZgU3fGc
mM64dmbjzQUNUdblg88ukMmvdx4oSfvslVK7ATFz1ZBnPzej+RaHxl3UGhAXAO3ssVBSDVf494YV
GlhZ0vSayuHVbZon/KZ4tvwo3/YOBTgmTsed2blP2lvq8+Kg13j1/Sj5dSqf7bPivmEiTkub3z82
jjEFYitd58WRYPR4f5NIx1D5W0ocX8vZx2HDp/PoowteiOBwPRsbQ2CzstNSBF0ysaWMi+K6RN5A
xIAJHIqCcd+xgKJh6D52BgZGNzm4oftiDONbO+CvcJL5CFp02CrfxVahu99IPt69WVyquXVPUmVM
7U2zm1LiesP0VvScQNthOkGrw6ElDXOHlX4K3MVvj1DrbuyMgqE5N+sTolbx3jm/4CwkL2P7XUaV
4HzJ16mrS5AuvvNhNWl4Vpm9SVOdk8vPX+iAUAGUzN0MzGXb8d0/TfFt5RZy4654QhGjpNO3ds1b
RlHu7JgQQTOU7SmNlLkHgcSJT2xcnf/wGhGuM/CbFCib730Zmtht0nHlah2eHc5ADfXrWylv5Acg
RfvSxrdjp9YrnCbid6K4pUntu+GQMinfWRTztizLj/RE4bLFdvLQi3ReYe2QFFETKxlCLjrc+dic
6bhQjXWwUlmzcmiqa1mVA1g6qdAMkYddYoqBP3QT1WdxMCiel03suiu7DjmAUIp6AlHBT8wM4raW
+sixAm2FyIqV1Dz+DP8dDFeQeJV5b/RHeLw64NRvrnpe5GLghvPtPKbepwzY12PuOrmzI9ATFQj7
FRZCfU1i1V9meW9jegp4Tc3GSEX5qk354nBLuiiMEgGuFh2IFOxKmv8IuSHuJttVgU1xnpqb+m4w
W8UlgCm5r/8fdWfS4ziSJtH/Mnc2nKTTnTzMJbTvCsWeFyJX7vvOXz9PWYNBZXZ3FeYywFyErOrq
DIVE0t0/M3tWixPjmKfJKvXJKsSPKo+Nl6iW1tHFERKE5i0xuvKa3V/CnlBpQd2QMznWkvKTkvNN
/9x5xsfUae9E3AJ2SxV+D1pZUWbfZE+D2XyZ62HGCtpjCr6nM4MEAk3dW7vUbXDEEmzbtdma5HS5
1lXaY4Hzl3RERRsm92+B7W58IynO2ewU54ImZH+evXNSElhyY1N9mQacMeSovgeDep1xIhREObeM
lafDz5dpbtbG0Df7MqTsTnXVCQjivJcDYbGmcXdpCuggY+ra9Ga3UpF8SasxxCMIELnn7JalIWCR
aYC3ObjFS+JUO7vEsZLMQXOpq7q5ONjET2K2NvGZNu96jSVIrKrWvRtJzi4q07qPUkYy7FcI73rW
Ulq1OpY8TkCBMf3zyy8h38486eBAW+ixquS8uROweqvv15Wfn9FqMeRbKAyyDPIDOgu+yjbx2KUL
XLAS4ApLki8tDKvzJ3OqgL5EvlyMEv5BG7jfBryhj1luYNOBAc/yS7TdhamP0yR99SSbns9uxSaO
Mt/yOA9q6RtN+hpXzSnJrHAxNmwga8PLQDW0u9w22AUYalm7CdMXRUHgg5Vg4HLt7n5AHU6UDN1d
rQFzUN7aDA5rlftOz6+aMg2Luo22y+qcK82YrK1D+JqZ2hNcwvsXD/07DL2WEaxW1PHEHUgxHaws
hRNNwyF7sfxYoOyU5VEnjCS0Xb3d05bvnQZnlURDsIlD2fMjsmFDU/FkFv53w2HOmTeh+WL65bjC
GbNy6Be9uLUDExSL4Dce2A+hKcbPRU6oOo/8mDsU49lAY922KseLNN38RYYqu9U47n0vsRZ90vmr
BHvFKQ3LAlHLAnZkTFtLS0ALZf0j6dvpIM3yaqeNsTEV2kLfthgiVf01ghu3HcKgocGYD7wPGSDR
tL60dVfwO3afHRxBHqiXpwnfHY6r+l4VBAgV+/NFyengQ156i8Nij/OrOcGy2I1FS9ZXRYrtt7QZ
VFfvXuq0+4zhH2HlsaJBLHWQuSnwjSlIfZEW2jHaH270bj4UXNFLac73qi0RP4Yd1aweR8IyJmIN
yXwRe2ZE3hlLfx05j5Q5N8X4aMzAuXojaThPkPLzhfzSqknvkPT9tY+Z+SXP6q9BkJXfxmlcp3qL
Ozp/4iYfl91cmsuM2+xIyfd6HJRLsNbNDpUsDuO7CjzjJCMvfpItPYsyvVF0ZO38ylUPtd/ofS4M
nsF2tHUMhLB2xNBjCxqxydniUqvsmo2dxEHjd/LMgWHJzanZ9KpmmZlFeeIEf7VBfB5c4AFzmmFg
NNFT0WCtdrSP5IxNstERu8LUdDZxHNmrPiMUg8cZDrDCfYuXwtyF85sCJHvo3S2WmW5DYN7CbBoI
nnFhhiKWfvGhguxFJI72ALcloIsSDV5xAwVtvjA7o1nzXhomelV3C6f0qcmxzofVgIEuIQmqHXuP
0FRBghlSZsieQQo5646c+1cgfqFScxexEA3BMh4auUBrtC4lODmK5LMLYDpk62apMYGe/L4JlvhF
kdW7MQAQEnwdRBLuZpO+Eo8nN3lWdSu13hQNO8B4UtnaTRIkjKi39+UU3xKMHvuKcs01SeQzAkH5
XKBEiepsuTo8ZWnymvXMyKhPlsfSxqcBUWEtDIXTwzG21dDnT6Ftn1BI3tzesI/EB8uDj9jI1F8m
26wT7qo3o7ODvSsgm/1iDIVx6C0dL9uRTO2IvaYu/CfXaF8diCXLiifNyo4SbzN65Qe6KMD7QShM
EZi03bmP1/cU7tVNOS868YDNtVWIIyq6VrQ7LaijIrYQZ6fELl28daBMwgYasBvHWHgicoyjteAD
KMJxz6i9WSdZzQ1ldiVBTO3sAkS4LGz2IcCOvdFOWzzTwaWareAIwue9npz0bJnZV1NU+bbSmnyT
nOuly7z9MqV5spp8cdcnwq9Wk2dfiADn1EiHPFgzSTUfiIGgbo+Dltmx9uwXdn2YrRv2M2zGDyWH
HaYe5rEhPbWiRgfGflLvfy5OWSjYnjAO3wPD3OvASq91L6fHAj+Jk6hvqQ7x791FupJwxkNtdNMK
MQfJKkwXNs9WiqKZwrQt/x6sG/qGbzko/o6zyWsEQA6kX2JWO9OGztX1zxhA0ZAiBOjRaWG7yegx
bQFNBfH3ai6bVecBZWbZig9ee+49y9opJlAbKyqZc3OiWFJ1aV9NDPi7wLU/Iixf+9zNuKs5AWKZ
MMuTl3TlpW78aaUKtoXCGPhg8vAsprB9GuRMItWIjimecXBrHeZLXbz7Bki6xnfWlrSzTSv7ANs1
sIcSEAXQb/NodJSFBHb3kZIQRSPUDlORU+lU8c4vzU9tMNyk0yQoq+5HPmf1seh5bHa0GS5NGXOx
Qpc+qab7Pssx2uBrxYA2Uxc+OGwh4Mgf2zk/dCSId8P9rWTNCGCpXxsB27h66AwWT1pEhRDmwvOb
fl9EIn8bONdgMI3QqhiO2EmRH2rZesxyhIMuRqShsXYm685zRjR20xpJtNG+LN+7BFnsnbVLfKX8
0Vw4Wa/PMnedAyhBtXC7apvG0r9n+UjTDTR8sxv+KJDhXxuESHCgg3kgDTBhUDb8tX2Fd+BuzcCY
nxVDqDsCMDznOtyQyuDR2HTxIezJaMepo46y7dWxiH+oUsEAtcJzycRvEUuFAIkM93OAtR5Mym8i
ti4r0bRUgPuegSLdLkviOxPT+luZWjPy+hRhGPXHNQ5l/1Q0PUH8cLhkSRIdQn7LNdcN8a1s9g6G
Kr1DxQl9HTrJyUI0OSvZiqUkdr9C59xwtqITZmbiY7WZdQ6L9sMXdneZyXIMYBhPTcuNZHt2hoIT
lrhREZd9OSIoeOF8bTSwITfPcMKpyQB2lvfrvqHllmSAu5uROh9AVTBxs/RRDRgcPdoQ8L4GmER1
VVx67Py9ge5KgQ1oFijooFSNUzzCC8PRcAQBQjpPzVf6k/H1V2a6Sath3pfOWjTEfY1B+EvLkK+u
6rl4Rr+4zuOnoI5vPZn7A2HVl4kD9onOb30SYXLwRCW2LhaQQ5tp0oL3W99V07HP3eEhm4fqqQ8S
epDJKs1odW8qZ6w0FZO7bEKIQ6nHdAgP/zWLYewkpTM91yRiPI9u5DT+zulyfpAiu9TQYbG7SvcN
HXVh2D5xwAjHEGOmJe0eJ1w5IUiypHqqhYWdzTXxz2uYTUk66Lcu4sdrP6LesDYFwfHe3XW4sOn8
Rv5SnvnSmPA2hZmkh5TMxENSJ/Y6DD3O6WaDNdO6v9VutNa1U2arZMw+oX2rWxG+Z8r2j6WRvma+
ZG1Qt1YU3jGIfcQ33KtYq98CXbzYc+Fg+k0mnPhNvSf+TgAs8dUiwTeyE/4tRrskhxRWt66h9M/w
MWcrYOeEbYK3wasfMXWXO4+bG1qstxIo83TsRmDUhx99OZ1BFaRLfSoNO7rW95cxQhW2fbJJhhEe
zWw3Z4l/Ah3jsYNLOvBuIRoa92g24p+qrPLd7kgtgrxxtkQyhOOc6OpRUEy/VyT3MMvPe4fbfMVo
dHqgVPgai8o70Mees2s4wYRYFfXMMKCY4m1toYS5jWdtacrILxVGbZ3SUDk3mbnPrOat6hHgk5H3
3CdF8aoN9Ku8wRDDKPnAk2y8FY66FlNFiCswP5m+TYRF1jcrtYObZmxdcFC41Hp8kR3IbYCJQIZx
h4OgKJ6c2fkqR7yXvYq8o54JwwxmEa7S7sgSPO27WtzIOmBLc5IfbNi9m9YjSJrZfMYlQxWCLJLH
n34DHW9sA0ojzbLzIcRqb6Xu0kSiv7RGT2/XLJtzxhx5Ed0n4NJV4TZuIFzCJqsWkV1VT7bFvrz0
Ikyi6T6x4+hs9E4IseqKoYA+kyLUm4y4/XWQ+a7pFTXUk2XgphmmlROJiI1NAWfmPrnLAULskeaK
Q1uW3QL3c8nmWtYn4bXxysNyfXA7oR8bYhmMw1TL8MaWR2rgnpI8Ui+6ImAs2IXSbjWyoGS4xyfQ
+yYUEZy48RJ/jwmwkfNgYOpDfQcpiq4iRAE9muOTvFunXMz9zkTvC/yNeRDpi9lW/S7Kwtd0CtFb
5AiaiyMdmLeZFIfXbTj6nnIn3snB9bm7aMw2ciJTSYtXwzRgP3TJmbR6j5ERSZrH/KnAUs1TzNl5
lAURKIBUMldImhTYERTDoOUJeKuywRIh6o4tn34JQhAFZlSTGUj8j4ETzyqoO49xywM50fzoz3LV
4z9b2HV5077VLU0z+OS6hHyHlAdy5A+7sMrOvSGOmByrmqh5joXXIiu70mI/pF6wYuxC+KYMNvMs
8PvIEZ8PY4RDFIXf+9X91QowZYwun0V6TKYmJRVRfAVidPSaTRCkmB4TDE6ud3GQ0iWVymkSmicj
IyaS2AyInEEC3JyLfe6HN/iIH+QHIyg1N1jX7MfZDC2hbW6rOedI4rE9yL75UOU6L6aWNXL3KiX/
gJ9jQ2SEQWiUHmrnYPXpjG8PVrqaIzam1Z1u5xBGQU5JLWi4EabGhTNw/gjc5g47vlNZBvmpVHaA
fNVs70J8oodsE9GQuQA5dOlAbh3C4grxGWh/OW6pWBiqYHqZ63JaEgyp1xipcS/gPYxCPmDDumjE
h83I5QWz9URnRPzgFy3DTZrrWdTMnTca9HwAuNtGAzs9hJELIw1sB0WDIztoHnkI5MsGulfgfjjd
DKkkdPnvYtIkVL5DR6PAdu0N+zTiay/7yFhTuvpmVNaRx/k3w8SinlVYzqRRLeM0BjZmgoVj685z
5JxVg3+Y4DQOgkjQOOXDzqymZSKOdf25g6+L85VSEKkNmEqK+4/lhE+HJd9MunXEOXbt9k25Da3m
NTejYue4zNcpaRBx4Sy5KocDrvbSCDcJD1piSDD8Oos0TJSmzNIZnhYNo3Wn9EhzMWy3ahyMadui
xWkqWpAhwtIyT23wBoD+CU+wuS5rzFDD3J1LIZBxGgb2pqJ3gOoQxJGc73ryLxk5gy6MilvYTJeh
nylIMU4jruXnIFrLFipOON/Sijxe3+dfGW8JEDbqoy0psCiceAOTcJWCSbWxERVOhSroWq/Sixnm
Zvqlt1kesxy9CFmBv3tq7XWTAqoZp+HT1MFbMGtPb4zMXU6a2EJYf1eAVfZxxS1oeKBX476vFw4H
2KMnPmVNaR+STFygyiyjOcouVTh8OHlNV4cl7qTQD1KDcu83wbnoSLvR27Ei/CC2tsvq0dlusO6x
32VxRexNhMsZJu+DCy51PVJ/kEIvCOvIPQQVJeUkUmpc0bFPAN9lIep7voICMcCGiZWaFiIAo/hl
GzzFXpit0rI/qbHDMqSyYmn6YPA4FfgrcCrMwDoYFFwQhyqIlw7bkm1hwMjp7gM3c6QW0Y8A9MW0
Sna1u/AY2pZ1fWjzrNsg+YDZSkdCB4KNXaY8HlnGvIs6+QMA/bCllD146Rn9CnxIpkncOMLmCe37
4IhuZn5bfRgZcfcp8d0H3Jp6WYZVup/L4Eq4RmQl5GX4TgQ5zmZlW48JvkbHLrd+kreXvvWOhqzF
zhU8dEuW83C0rIUdu/fm5PDUVWG+HvBl9VZHV7QPNpviH9KNy6Zgb69ytLuGNRxzr9mvldkUPDyf
p1Z7j/dtPzZD82C4yUsHdNRJkftZztRDa1vJSlT1lfqcbucOgwYNNT/CO8+PUU28uwhw0zXT2Sst
/zQ1OnqK/A2m527dxDfCg9Fagf9oSNDzlS9LO6B1Z+SmHD273NVjgTsvOEo1pjzzguBWVY8eYWBT
5+4TlQrvmWyfZh0LTEUBcqdIF9GUkifMho8p7kBlpOyvAmmM3LH9KXUeclNtm3JwF6ksZsRcoNm2
vGfawmah7mfaeBWN0Q/uPnuVGM655r7ghp089NnsGk9Y7FpWnDUSql6aWnCgb6Kbig2mAoM6FzX4
ip6pO8a6Ol5m5PxWVUfRmAN2bxU5LWkofJVsWMJ3otTdalbOuInNhHN+VV0nEymiDFuyeekKWkKy
B+JHkD61kECiWrNFpmAgoO/xwTNY+wclnj2ljm1KhchMgOBBSOORhCWfMpVZoqa2iTNIzek/31uY
9NDUs2VhkrTngT6sw6r9mmRkTIE0xaBdzekKfPTbkCIhxARDiOTfdwc9Dzh8jJ6/0xPwj6GkKsvn
U5PN7PBwyShrEsYufPN9+YqDdd6Trv6YtWs9ZSCRfauKP99p1cSgF6IXekHvCTbuLD2xgN/rcdpP
fO8jd1PQnprAWdwTNkfOZD9pizBNOOPi242BiZG3xwE1no0Qm77wknmnc3wRA2seJV9zdUJ7RYf8
4gaj2BbUB5RB6VzyJJMcNK2dTtK3vBf2VXUthRtD9MVOGXb2fvugeOzBsp6/BIlYAR3pVtR6v7pm
23JlEjz1Rfpl8HGXJ36yj1L/rs5axhGgg3EUuCUWhRpKHJ5IsAZ6Ds094PzHsVqbIJ8XMRZl2mEl
/e/YVJbRWD4BOWHkkVkztIyFb81rvJoz8rXEIKCl2IUujALf1NwgHuNZ4KTHsBMAXszHKvH1wdGO
tR+T9htrdLqqeo5anlAvFiUOQHBA9xv3Zw7p9ZhuKngTVhw/jpNgY9/g0qaibF3E87BKdfwtgDb8
4FoMeZJ0vuY2API6wxtqgcmxwbMaxFq76ikzYrIYfuocu6n8mhXsczKjhh1esQEcX++QVz8AOWBG
YgVTZmQNhBraFAgsdUpvBJ0oupDDUXvq2UI6zCzrDtQX7drjOfNg9AFMNuA3CwBlezC8cMNn6T8H
BWHzKPtc6ax61KUYL1T/IKzBa37Nw2hlNTpnY+3k185r4r2ZFJDjIv+q6kK81Lp7B5ydftPpCN+R
XU7WhngsCCjtS5wI+59/+vkyxLncT3GI8FgOGWiPEStF1AHmUr1Zb6GOJKcUWtymaj2D4GyhVzaT
AM6THiNxBiToEdhlKZ/ZlUXm7/s7MsWH6rfrcPa/8F9w9iumy89/GqLwZWrlLmAcehigMLzw497w
n1rnoJDBOivICVE1o1O24orwcQGfFKpetkU3mIhbBv1rGocnKIrjl8LHCdskU3XVnoGVZ8wWZeW7
C1Sp/ktxf4lwxCzlPAIrt2R/tSqyogIw+q6g4gXdMb8EzaBfxpIsJCYIc6P6JHwi2nIomyjfDz1Z
K9QQ/hiaLn9sq2zVa45WM9appVGRaJxzg8bRJCZO9dNdbjmFfdLQEgx8JPvRjo7Sk8M1J92yK726
XE6ULbx1nKIWLamWfdhQbmUg+OJOwHQdILOgozmXSjhfizQN3qlHwe9FRdu6tafgnccLMntnMjFq
vWxBrYu/n5xPbqfD93YY5QFIacXwin+MtG0uAeoQEhC1uiWROkifI1hdx0+2iuXVUOOb3Rrxu/QK
sWGiYqyGOxjBuP+MyGDx5/y0hVVgvGgGV6KPs3c/Nv194QZygUE5fVduHCxTO032lITbIi/4N9Zi
0NnwMuq8Pbe15syDl4h307qrJmgoGbrXvGhASMt2cB89YdG8mfjX2DXDW25P6aPZxgBiTWsf52zq
R66JAylrswSZEOHRKHr9nk/wOYTFioGxF4Bcfe5Hba2KkccZQrhzla5brqyqnZezMTnX0KAHxpms
Q9W5DgJKQRCi9chPB/jqk3E8ew4wIyIWG9xiJ7MhhhBEwEdkIW30woIStIjcJCWMZ92J+urdX7JE
9mzmZ1KNVHtoMIOnaKhGFAVzvHBh3iF17t1GY21y0YSQhe2EKIp3Gc1RHEKAKJ0njOME24EHqrj0
Vo25n4vBIJycvBlWLS61Uvrehx5uQlKQU2Sw++slWKiQOXNkJfn1j5dGuxdYHHVda0xB0LcwcjGI
tfdV7JLDST1Ei8y7hDhmD8SU6XhiRdG3zlDiAOaLmg6R5Ws5MBuwZU2hoJg/XIU4ycGCfqec8XsB
xdysWZODuiESS2bj8vMF1pJ1ARP+ZEq724FBJFTUkyDj7Lepg2k4Vx76YB03eGnQGxPPLo6A5PuL
y4HJ9LLsPBTK2YY5cd/qbsfqN7WP8SAvsH6J0bYu6TxxGDc5407FVejo1sbSvvx8mTv1ggE4Yzsf
b/Lgjc8hPTuxX4AEn4tLWtJU0WpjIlDDZZl85SndXobnQPs/Ztjl7Bvjdq/m+Qauxn2QtiPWNSkT
i1znuSwRR4wiMDc5T9zdXxsdWaGwUP7iPJXKsxx8lo7mr/XM39rdlBZ5WbhwvtzEfi7Kotn5cY25
i2kR+X0IE6qtfhDAzE4FjVd71GQSgpXl8cUJk96EoHgxQBYs/AKvvKxwcMC+xXqOz7+7BGQYciBu
p9FqxkuXQIP3w3idQxmdJ2qVZ+0R8m842koAcFpb1b6R35KmldvUHcN1Zaj8geI9UBluaW+VmzWX
JDCgswlxZZOXrQYWiY1ZGAOMgbbaqp7SwrjmOaV703ml7syn91vPO/OVVOM9rdOVe7ZAI4OgtliG
pfjk59EGxsR45ZnIcl33h1Lp8RrJYpuZMyH20Nj6wSeTK9Drym94OeONE0KdmlV8i13b3U45M63p
lXO93keevBHlJ8+PCrJzL30Fv4ODzbxuQ7yfSB3Bw9zMXxtmok85chVGUneZIxGcQGQFJxjJPYE+
79rmYXinlyBi0jolhz4lsQUTA6cFn+0ch4+VXdCuyxx2LYKpfCYw0u1nrn7y4lnwNy2x3q/NcZgV
UPddh98GqyPqpoUT+s+NeakMwmJyQhyZkbqUnSjO2nDJedIVAsRi5LB9bHvcpEb9Zrv+9BhlPEHr
+4E8wlahQ0i7KPtw6nqb/yGnYmPKjE+GCX4zbSYENTtsDn3DNi4pw4bDSAaIogdbKAKbSg5Q00dy
/ekybbp1TmTkGESd2oi4UWiOAGcy8BRcJLhmYqbayn4c8+RrSpvKRpCbouZsG08YQS04vAddWOHO
pN2N7oYf42zgn4tCvUfr+uKKSR8pjmw3kBkhBTcKFinA420+Omska7zHAWP86XGwZ8ZF4ObJFWKS
ALywzfvmBKKMRuzqo+Yr5PhepFvjPnShUmWXSkbSrVkMj6JIPgqzfIyYtW46Dtlz05NkE/FeBGz9
ktR2V1TKAhqOHf9Q5uIxJ/m15qRpMxknnpjK0v2Iku4RfhZeqo6xnWsjS6tDNeXM8YHNeez/a9n8
4Qn/v0GL/r/MHDg8L/995uA1+t7mn7Nf8KP3/8d/Zw6E9w+pFLkDxxRARs3/yRyAPgdAir8cZ7tL
VErgLv9v+qhl/4MOMNcWpis9WzkWxvSGg2b4n//h/oP/0HL+N8jRXyultasc0+Jv1eQMeOzzx19v
466HdtSpytuhEkW0xGRPlRPffCd9ySygkX/6LP5FgoC39sva8sdP48EhiTfY+md84s8PDVu0Riiq
wdtpM3iyumyVoelQ7ax2dj0dIZ894609onm/FNJ8HesbOib9V/jB7sCUeps7d50e/LXMOabkl07C
0oX3MrZr+vjmRVn33jpM5Oe/ft/3Z9mflsQ/3rbW+OgASFocgn79kOCFMEXPeNt22X8dmvJqNc0r
nKWdIg0U5NZ11M1ygtH6N5/X74mL+w8mtyu4LhT5V2H9lriwDaNjeBbrHYLUugr0s9HD7hvG6fPg
d3tIJuGDCmlZBI6Q/k3S4n4t/vZLK2UCypWuMG2u2t9+aRbJUM6V7PZuajBrcFJzUSoydZgivlVU
NRzdscBR4Ze0Iifhp3ocg6ey7P29qtJvfkVIXFgAqqM6cPeiV9ZLSe6QKobPEzyd419/QT9Xm1+/
IaW4oDBxcYNA6v1t02JMU96qeer3eU/Oohdpe0vT9ocnv+JNixmtZM7emwUGj5De9N7QWKBJQqhu
YMsa6yfZd3chXzGnoS89e66z4qty5nQdMxeIZBsceNjuVD+UN8zrm4SycYPj8KFoZqxqVkb+vnWe
azMXt7/5zX6LnfD7KBonCCrxYLDwX/72NdAJTYJ+0i2FoCWgUisIHpEVn70A3/5UyZuR9HfPvvXg
uIy8SVX2z7Euk40dG9GyRfB3/ZHUpelfBQH2He1sgB786jlnfIL9OphOtTN016QKm4fOn+y/a9T9
51ueB56ruIYEMSZL3oNOf2rW9YvU0hVG6L2dlYuussOnZEggtfGNsImx4ZKhVAVjTskgLaunshuQ
zeIaZ3oE4s03au/486WHpvrXH+3PvNJvFw1RHpOr3GbK8cdO+E9vre5ToqeF1e/dqCs3tGt5DPSQ
pcdDhey3AA+fLcvA7TDSm4dxBudtoQee/byd/uatOL/lmviWXcsVtkvHFycnvudfP6VQVgkZtaDh
ZmPDzRRv5xp+sAxTgJoZ9uE13tBpQ9ywv9pdA1WRlhoc4z9qu/gUUwzGaY3OgSGsjHXVdhZTEbP6
dD9XBcknAJ0we3q+39zvaOtqA5BfhfO5pFt4G+AxGPRk30QN/yUq82uR5QwWZNgfjSDaeGCr7lJW
ubZjphYRaOdjO4I8K1NoQBNA862Xe/XzSOk8I1UHY4rjm/g4RINoaNgUzOR0K5XhSOqSNt6WHEfz
UPfxTQaJ2gQimg4F7lT2g/KNUolhrUTB1N8L2qVjY8D7m0/a+ucFj6WUVjmUDQJSLHm/ftKujmy8
n12zB0OWPfMecNKagb/Oh+x7mPf1ieEaw1TPmr+hBMueALo1BQnc0nTa+yMaAyiJZMUVvSidIgfh
XKUvY2W7izwaTiQH86f2hyPD8pUR7Vua5emxzpE2CreqXv/6ArZ+O6rdrxrbFIq1m+mQ7bi/lSsb
sS5UokSzDzqQT2wa0s0gguS5M6p6H9UMy5kY8I8DrooofM/tMX8UFOJtejDhGFuJxdgB6A8wfW8D
EZ0zGNYIr1Dww8MTdBoBaAJX1X/g6NnNBd+Lf7EL+Lly/HrfubZS9+tdWI5Hpu/Xr6CcxNDYyFT7
bqTubr7v7Me29tasgXdd1cffiZkblGLGo05QRs+obD1qOKKDDOuDnHxIGf30iWjNfawCRM6ueVRn
DUkuuIdhOrhPiQqq5wpQVVZ+amubcRD305theMbWm8Bq0j20cuLxXZiNeq5sduKxF03HQYQUTNhp
evT5nBgR1dmb5w53Bkn33enhhdUNuQPPVM6xRlcjshI9YXBynq2iJ9iNw3npN2V2hLlMBfIUHyZn
Hp79AHZ5XHvG60wPIpoFfSp1Eq2xzZaL2bcZhFqj5OADFvRvrpF/XsZdW3qmIC/JDgJE/a8ftuwc
UnVlW++xdtUrlzzPtnMFm4jIb4/dzCTI6nKY1r2dXeKhHg4eDxDwVEbwQZaNzrKife2I0zdqtJfg
MfPXnNuUFJEGadL3+Pm7oQMZPTvvfeXzrAZFHwYKRodZql3SFuMmzS314Ix2eTWDIv/jBPJvrybv
vgD+fjWR07VNMpuO490juX9eYIh69U7vwVxHvGk2fuSMa2MsFCU54xfd2m9sF8K9R2nZZzGDT2zq
8II1ECwuc8wdzVoPcmDJGZV2th59L2d1wn3oZtDper9yYB20FAIi72+6hC7eztX+BhtXuAHLts6F
3Wyyhgw68xsEpzKC8d7c2lZ/ruKEkdtsHE2/ydZF7yFK1BhXdVfmIFT7fmnyYa6YcTUneo+ZOgay
v0TUTXKqc79UTkMPzNxTJyOS5DANmbmQdtxcB5+9CDfWoUjiZzVmZEMcZI506J4NmEsPM1apbQzD
alekJb2lRUDjsmD4HYXCfc+htUIwIzqLsPY8OYCfiyJkaBw8FRCs6HarEkI8zgkaaXOoBkLENsS2
cyWSYIXU9pzS47ExRjteZwYKfEC05kha5yANRO/Jp6zeLu+hSkb+aNff4XdBs6FrBEysn9z++tqW
/+Kr5ysnvk1AXyHC/3ZtY4GuXPzI7V7HFTueqk7PVYYHcupAy1Y+JW3whqGmT/TL5PiGVpQSOFtI
hMPOtejl6jEatS2k9bD1N2YNF2ZiHV5ihwqPmIyBdQBsuQxx/5io5KIHLGcNTqEHOylfMISofaDp
ZGWk9FD1Qu2MqEVhGhB6VDXV1KAt0u9D4t1RZcTleHu7SYDJGngrq8wt/D/y///2TjD/eavoMYnh
scpui46L3xPKCWUP3ANZubeDgo7rQBORvq+gudDOZxtbAAAaxClKehc2FVWLJoPESWl6ccYKvqMS
sPube/Pn5vSXe5OHssl6a5k2Nyfr1K/3pjdHrRMUnrPL8LbDX4F3mNMcOudHi0op6qcRfMnyoA9Y
AQWcExAw9tvhZOwx8GEI2mDQ3OMOJWDZuSvLTzeRCtZ/fRX9/oBkU8qeS0mtbQ+55OeZ9U+7QJyD
EbSRwdk10i6PjVsuLOw2S0MSEirbxFkUMv0adNG5uRuo/vpn/xym/vkDuv9wTnYYWW2H0OHvUzS3
QZxyIev9F2XnsVy5kW3RL0IEbAKYXu8dXbEmCLIMPJDwSHz9W6Am3aUOKd6E0SW1ivfCZJ48Z++1
9yrEusSMWEYnyyvcHU6kpxzIx2qI1JM9EGWT+iLcVq5pX6fwF7FM+8J2h3c64BnCV5LYSUN89C2D
4H/+iP/j8riezh10Z+/9X7b4/7g8edhOTakFfEKtvzRWvMl0HzK79pN8Y1IKgw2YkSX55f9yojP+
rG14cniESa4Wc4MRDsJ/Pzo6q/IYMwvZRybOTFxzJ9NkLqmKbOsmfnbU9AjJFo6NpSs2A1KXm6St
8v/98iAPfL64gfWFj2D8UWDZmTeIoIynvQ2+rVQ2pKEkW5aD652cGOS4GV5gDWCIgEf4z5d9/nr/
9WDwMKBY4MBnurR4/uQ/2FNj6UjJxn0Sgsaz2+YUOhbRVA6DlMoJg5UhEJT88+8058Lrv3+p4BYb
OnAL5pjWVzjNf9zrwBxQXUZNs8cQvK0J5d35QA55Fgm3G4Xlrz0nejhhrG05kvyu8lGdMjd7rhjX
r4mzOiFV+B4hkT5bTJKWvC/GfdRb9QQS+DNtMXvJVEWvbD9qWbNYHRr8S//yHf56MP7zS3gGQTyW
AAToozGm8vnvB6ccKm8a/KDeZbl2V9J9tewWvSMiI5iXZD2gfYq1hYFY2WuS4krvI2fbBdRUhQUJ
73bxIfNB35hxewkSa29YzJezlrlxFAbHQPeqS2jwQ0afndABhnpJdTS1/jy6sbhVGfg9HMTPCcTm
kx/5PVkDDnThXuZHL/NvTef4jHl0RB4/GqaGup5FZ/yA4mA4uAaknx5gUZ3DIDTOsJOgRwhvfPUQ
ecZa9qTbAZcOIsguCHJrXZdIdavwqXPD+KnBsRRWJIA1qaEDMcoQC/Y45MeOIKtA12w80ZWz6QAj
Vqi5N0TmFStq2PBU1p3GTR5PFLTpyu5bc51iYslwbHkSiYrmM4g2Y0Gwd+ggbe/Iyeg9gK5Dp/aU
wryCMcikMaI8nqSaz0QKtY+uAyBrDP2acL4C1Yx/CiFICG7cbbCvD93SjLxTh//1kmfBm+qwFzky
rs8xgXarMXUCklbuiTUG8MGr4CLj2DibDpL3lthBBsR4xeFF51UHj9SK3iaz/lCiiXZ+RpiEQQZC
HsU2p5jkagxDfSHgkvRBM3YoWLR/WSj+PFV6hsuIG0k2cxGSRv88iYlO+IUq63Ln6TMYYQaaFeIK
kzigZ/CvZ9g/39P5t/k2szl+OOxb87//j/fUMZi0i1oWu4Q6g2/6bQQH9l4SLRTjryNGcUZQckNc
3LrAtVa6YZ9JcofsHqq3opg5T65Zw0KPiGdqQQEERru0UOmucpkhf65gAmQxgzO7cW+RXTr/crX+
7HYQeWsRdGXMIBX6Hn+ewem1qbLJwn6HmA3xXtXFBychCRgTPhBiiAXAr5FuGaZr/cvZ8+9Xjt/s
6xZQH9/9H01N8P0mpJMeIWF+GEv6KlH1L/WE8fdnATAQXgja6nNY2J/PgpE7Zi8QQ+9E4m1ad8x2
2C0Bk9sA0KG2TRtLmzn13h5paQEpXM93eWH7N0clEBQL2d3rYBpYRTAJJcO3f17j/8elp0sqsOhA
8TFt94/VsYcxEfmgtnZyAroyj6qgixJe02+K3uouTq76VTNCJP/nX/u32pTLwWXnsfVcGrV/KyNI
gIxEbRj9TkzizFDW2PEd3RXo8bXvDOmiHtXRMfPyAqomVNAVJmvwdzkqAUIxw39rSv7tMTANJjCA
eEzbtAXFzR8v0Mg023UJUQwTqBRN2xAxkgU39nLMsVFRbK9ZndrrnHydLLWhfuLCA0RvOLSzMJdz
BcW/vBJ/K5U9PhL7Lo2D+TzjzDiq/3yna1sQQ+hlHdjjOIKZ0xFRH3WPzG53hH7nK3pAxbb2Nszs
TzRKN04T9nemAGrVWAFyyUvcGsXanjSDHhsKNOQhXreMkYP+y638syDkdaV1A/1qfsR1y/7j2iVl
lOMjzVHgZO7VEL+lZJODO9EsW3BFTbXGhBIihvz45yfIdfy/3zVmL67NG+VwnvD+bJKabqtwCgvI
0JlDQ813ofl2dXp05x82sYm15pFh3OXhJXNFeKHPFF5kk615T9H2tom/VlFI87kx7q2Pj34atGlX
K03eggkjoZc7x1xZ2qwX0HaJ1zkXrNZUmTo7KP4/5vrEmiHbdnetysAScEyJdZjXVdKSbENyr6P5
zkZrvV+xkRtH3FX6wrFQJ0ZE51xMIsUTiIvE69m/YYpsh8TWNgldgJMHsnzqkp/tAMmjmqxTUZZg
pb665bpZ4vh7DEB7lwaDl7e418YVCZ3vxRjTJidfjgS2FqymKRqkkxCvb2qEpmP5cfizczYUAdt4
VMn31vbVIhz7+qlJsF7Z81lM5YL1SZfNt4aWd1NZzt7hL4TQ4kR3B0PvcqyDbvv1x9BI43sVxQ4m
dhz4bYVXGdejtaOPbh2GAbdi7WpnZNvTtbRr8xjXHv0LVAI7wPzlite+v2p+dxcq718QD4lb0uuH
LrLbY0tHkkCgXH/AMcHDAO/iEI5ad1fFDXCBcy4oGw5tHm+HAYuCWUzn/MuaN5v0wN3uYnrHSyqc
8EANK+8COK/ntZ9lZKlvYQrfMAhxoTOgapYgGdx7CnP5yKf6nefmbwPZO6Y7bXyStU5ZlalznKBc
zzE3ruRetm7wXbGicMv1fle0dr1pTOiKfhYMNwvcjGY59iUdhFpUXlkvc9tW35xwpg9zzj9IPJ5r
t0GnUc5ZqiM2i20Y0YkZ0p6PmsQYd4upgNRLiS+kRvaS4dzGhECTIk6cIx70NdV6uW3ikSMz9qYX
KRjmtFww/FH97utWW7NIcULeG1gZtBVRrT29DR/w0sJHLedAFhUcTKM5wrBzjlMH2mTIANrjczDp
92SAUgxvg9LJOrW7foJln9BbRfilb1PhC0IPrLNl+rRyHD86t2V/T6pQ30XDuLFC13qh6QPVwtbf
iB7TZ7oNAeQF5AH3W+Bl8ikgkhl7h9Wv9aZWaxqvPjWzl+4n/CH7JMpbFg1Vb5TIDA478SYhU+Ue
qcG/mhER4EBXPoeOPL752CGJqVhIESQbWHjZtasT41C0iEi8qOSk1ttzqkmRbNHZFFvZh8a7rr6n
7aeZT9N3UUMLr8gfOCdZg0tiqLZcfnFtHPDTml1at6wcP7/gD1jrwAqMoMwIXuh+0otHsTVLPlXl
bUTdOcvOtvWdCrOE5AROw1YZkAccDdOq0F5oPHVXvcmig5NLi8Baqa8aGWmrAOnXcYwl9jcrxaoK
6yBbeY25rOl9oI0Ct2I4FYY/7zvdVuPO4kYL2qu6Ta8r8USqEAqfcV/4It1G26A3xROicP/QTAkQ
I+My5nX7VEyJDtxEV0QqCXmYiqL+xmQAF4BYTRx4QAeSzJUOw1olHslVTRecU4Kkz2lblYSsdC0J
351xs+S982WxzWu6L1H5HMViP2RDeYpS7a75yt4W4/DytU+WCSJwmzxD/GON5SomOr5YwFGvgKXJ
dteZfQrdxt/7k9k8aBUvQyfpNmM9GgcdW00VtjP9EyWsS+NFn6VSvZ3CQ2ozjQap0Rx6I+1XIrQn
rrlxn6a+ItB7ZuprRDbj5lZbkiTEIqNxs/eKVxHFDRlSYM7bsW8egxmu6i41f5KU8KtwyQMiD3u4
4hoCRJHoryaE4FLHepdZbUTokf+sjY2zHVRLplFeozGcCCocPPC9Zrk28Oucjd4Or/ak0+CPehBD
qZmAzsmLGohfTuCfHK1LEeS4YPDYrkwLIzoTAb54OsNCiEjcxjIKD0NNq/cLNJX1BCIGgYRREIid
H7nFa6/4pImO206ZZnjUiVqS4U8t8+MT24e312vYWNLJX6QuoxeDCKoxZrQKOrI5slVCJ3FmL3/q
nhU0oYMsjB96D/x95uLwCIjJ3dZ4z54ZCRMNAEFvEbdptnQKF5gwxQcwAFlu9JRy3MM6ew5xNi3I
cmSeEGskT5VJf6kTzqjRTO8oh/IpccprVEr8RPOfsPe7myo6V6oaNxGpGLeJJDSw2BVOfeN3S23z
8GxIc9bI9ZCiNc5REwDoHuCs6dSmeWXrmHMGcx0DNDuGSEa9Ns+usgjBTiGQ3TeatNduWh3Mfjh0
eu+sjHRke4s4CrqN81wCzuDQr0Yin3JsLY0Jbg6UF+u4aC5+IQle6itawv3Rtsr22fUcogA0BR2s
u1mYqrdcm27RVOGsVmte6kqrzoWSrEJNABjQHK03p+/0tT3EQLRoie80E112HMhHMJX6A1JBv+qH
6r3Nwvwa9G53Vma1Ju+cgN56/E5ff9XCAT7Jwj81gmcF//qeyHT8fq6eb4aCuD6CwgNyjLpP8ESv
kcGRnQP2hzNEHohjdu2plYsqlv3N0FMe6/6RpQR29z19zRkJY0isnlkS50uweMYmoEmAolYNW8iO
DzUlxhXF9avP832I9Tq9eFkjGTR3Br5NQ3uMA4ypBgUHiMf+Ype3zibxN0WcsB17dtlK3nqPCHoN
wssuhU/Nact+MJoZAW/FTFHSadgir/vhsUPtfAf1So7E5ewPBmZ6feYIOeopHNN07xiwgChVzgU7
M0u+HfOuHM3gUkSldfJk9OyRlkRJrtRRdbVg/lKHBOg4GISbIqbRnhmEN0nQSM74qxSVfWvLMkDF
ap6zAmBBy/h56YAGB69WDe8cV5kz8rsAbvvde2UyF3NNtPApz0MDJjhIyo1m+ck2dPA5luFv9m/3
RDRFuy2XdtZnL0FLPToAE1hqLS1R6bX7r2hKD5rZIsr7Ew09YCHxpDYMZcEBt1G1BfYDMRWfLG6X
kGesbu276duvEdsYzvnf0EZCIx5f01xtCAJ2l5lLQAb9m3Rteuo5kHF21fO23QH/aVeJrF/pv1W/
kINuMUSzr6mh+MQJiyEnt8IlfwE47PzY60DLkpyQzsoMnHOv9Nkp4rwaPhGYGEcCrTsWvrUqSPQ6
+r9RRAfnyjP4lHr5QWQoMekVsBBG/fGhbZNzJ0G4SAP43FDlNGnL3yJVdHoC3K0YyBQHXNAcnmQW
USbdrjI7Yw+eJSMC87sdW8D1FSVOG/oETmrdKWjE71YP7pNBAVGdwynWH6pV/WnqRxb/kofc9Pqn
uEn7p04+8gDGdDiRU+M42nAOAhwtDYwer/QY4QreuyjPcTDSz2ScjtcuHxSttDg5tsILUOg6IKCh
1q4CZN0L+vT5yk/8/GQnK9aK55GN+TB2OTGMeqUfjOkt65wTBB0mGRyawd5laxk0Gz9InE2DJHib
p9AdKHnXOBJwVLYCJb3uIkAaHQB4OSaSRTTp7YV4wPYy6QOBtVO1EdnsRyn636JJmUHD6mccTOxQ
wbSOw4fe9bQnhUYQaipuTpARFhPwlyW+zLa4UqZlylzwewjvKnO1gOWHO2QaBZ747Di5Y702uFUX
nOa+KJ8LmParqIg/ybvTrwNJxxBJtL0uf5d+kTzXvFkHzkq0IfRpOHeaH22B5aPVs7vn0gjMtc+L
TIvQSw6Fho3X41TCZN1ON/C0Pvy88a5VDQLQA8y0h148PrV9SwMTP8syJf/7EIOWOUUV2C7YWjme
tcHfNHrQH/HwPSMO8u5Sps6GFUvuabj+IlSp/ej6YQVuie3Kmw1zcSs2+EPchVBkVJuYDitTvQGZ
unkNko4Y+fhGNqbLfxOoo+CYHBTJT5rcJAhl3dmW1OuObMN7waxyltRrW+aelLOpIu6TUMbErqq7
zToFPglzg0zSQ0daAKAj1Msanmkc3b/wFnPq9IyX0qBl49GR3tPvUTdvIFUUrhdeawnOdDQ0JqfT
WJ1rAcimtFV5qdNMbQQ0qxWm4+aOvmwZimirEit+qI6Wg9uZewzn8aaMk13O0e557PONgrv4SeSo
TdT5JIk6cbU7LAbw9MTyufCFgrq3N2pq6e0OIj1WpJNqpHBFiREjbQ7iI/PZ+FgQbRH7BMsPASaD
3oVdg45fLDuzNt+mgTS5ZKqvE4SBRaYJmv4+nxHG6XfdSft3twXnGjSK9B6eVzfIjceoaslkNbyN
jFlJ6FFEDOgHTXO/0ZZAHK4ww5maOI6yweKW6Re/N+y1NunjXkwg7vMWpA7lX8JJhJWlo4C0Qa/4
KnC2jUvUpM2BVx/GCJtsE5HP9ta5acBBNi1vpojUxk7T7pwru+dadSQQtCw/pgd3JU62HjbPD9IZ
KSliAnHjsvougSW/DClroSMLbWknU7AGQEDGthmTD6ToRkpPaVdKTfeArPWh8lgxgUcSBhQh2RdO
MG2SvjKph7GKI8C4Fo1drAc/B6AVzUZbTlWeQ0pPkg7yTW9zqo7cYstxwp3dxA5DCq9bNbl7jkNu
fuFg8OtT8ekNHup1ms1LXETFZ0QGQDyoDWcfUhTmVdGyOC/rsXmd4DmuolGpJRJNjola8702yBgi
+DKvilte9tWSPEBICUNzqaEw3Y2RhLo0KaxzNyIlw0VK2i1jky2bcYa+Jf5FzVOsQg2wwNzVXsu4
ZOV0YNfFfbPIAMat9VGCF6F7mNMDUO3wyf0jUD74bWvNQy/YrlsQPAd4qjcLPRpxTkj9EdYekqYN
t5nb5jvp5pBwTbXt4NlyCiMPSfkW+3xS4CkWRX/N89ijO1zdQjhPz0rz66MI4yOE480EhWlReoMB
1VFnTNVMA4nNsyG9rT5ljkbCHK4mKdU0FkZj7XhwGvJqDAD5qkvtaNlFuSTI92oy4XjTIgowMXJ0
ow4py/1fu4RlPdA4MDpCxkYYj+auNVeyOcIGXzh5aK7puRxV2RtMYhtyrxm588Zjf026R8WcoxFx
sR3BtbzlTM6a6UKnJ99ZcjzO67piIryMC8NDSVcdQzywmErQIDYka29xQRtLGlGuNQJG0tPnjPPj
txSHM3osHllO4SfcJazZhHHvHZvYGfo12SZyG+OYk4LwSPzhPHgjVVkRiS2+7SfZEuNRuwgQEnbq
BS6xYRlAfKZBY+IdEWQmedW0CAZAbyU2lDIKduynH3Hvh6Dmne6InRpsBwepb8lkI1DUxQ+saykg
s0ti1q+BNskTrzZtkzF+jxOU3dTueyfPUBLC2apQPWkmXnO2oX6pF5+6W9VPyHNshLPTqyUykEuN
t2UyhCWmNk8GAKylKDVtb1UkkamWZQaXo9u72qFU2IDrdLq5+vCsqF2od+Ie0lLobVLHyBd93j9k
YwcvzM3Gi94H380q017KrpmOhc5GVsQ4iUbHfa11ByGQPZJj5eTeK3DnCehO22y//m3gg8cTPJ7H
DOG575HtZw5aBMh17yMW2RIU6C5AwnjccM9aCpywl0BLcAn6/fMXT+uLrEWEj+Zo/SHj1T+MjtSh
OJPX7jH52wRkB25J2T2WQ38ENake1SR+i5DE8mTgIJC0Wb2IKvSWeG669+lTL6wfcnaSDkXwq+vp
7QxuY2H5iO0VpvdtAvmkbnLeqj4KQFOQVoyfd0aQq24XkUOJSMkw9xXAsRnRDgla6/ap48RHjJPt
rvZJX9JFyNOdatoxhzK4EFYXPTVOCcxNeMuykuYjjPxu9df/ctynfAjOEDzstVP79sKwxRvcnnUd
x9MmtbJ+Mwp/2sEJXSknBJQVUeCTfAhns7Mp/OOiPHvhrjQheA9R4j21jGWZGbbGTz4cHnWVbbpa
9jt8XvSOPL068OJrD0+LfrpOrX30M80MtZmHcKfkSYX/mUYs7FaBt0aCsVzlI6gzf2j0Nz94F5EY
OWRAJ4hHf7qDxcGd2mvFFgBPjSjuxKNgr63SrHYhjSxD1h5pIf54bar2V1kivo6g/z7CqlhRqOq/
fOU8tZwE5/1iPIu8EuuQvMxNEyfWCxQqsa4Nd162bBg58ykHQdlvgg59lFcI6czBV3tl+8WaYrFA
PuU/QQVl/tbW1JUKxeZoONoq0hnMMH71d1XWtOckRjUGprDrWBj9qXnhyx0HCKkHhyPsFXboKqyz
b5ir4iNfCtQKVnOl3Nesr7G9p31BmNFS64YtgUfvuUVDIObg8aigwa6ZbIFNTGvCh6DbtyFa2LL8
CI0yfukNLyY/tWW2PIdTanHEhCSAEUcYy3NAzG3uWDZUmzu5cNMmo9JkDU1fCZD5rJKeAXIcqR13
k9jQ1N63tKrJBZ7oW+S8lTOIyPWirXABlY4DmfEyNO8jTatFSOzBOsMIdccLmV0yO253o8Nz0tSg
jqHROyeKqvLRDMmHX2ByR3xmbaDAjDu0P0tI/SFA5IbwxMZxT037TQ+g16s0ctd8vugIC8USik/D
hX3V2RBFgP9dWbW25sXpjmRQNcQok50epfV4tEVWnQBgRBs8tfGz7DjnJk3i/khgcTDLm/ZiDMXW
7LxP328h7094tpo0KNiZrZC8wKZfmaZMbrAg3j3Jhu+kk/uc5i47bv+JTCt5uFOWPkLKovUkMW+Z
/mvuFsOHHjvfXXJnnnQXe3ZL5PH6658b7rRIBt167g0kRJ4PhlTZ1l7FQ/HIfcE9HLLoB27cq2zG
5jUE1701Nc3buYPZwUv3fn/9H7DvvyKX34S+dJ9irtsqtDvvWqD+hsMu/f0QptMZTkG/Tlk4n0Ot
HRedW4Q/IEet86Ga2edYPh19rY06uKMhAkxiONYP2+EmN+ZQIYTl+/DJw5uamZVWKY2fmzQJyy1B
0FBGimhYJ2gU9uXUfNLNj94HihEICTXt1pIRx5TVdBDhEyS6+RH5kQ5VKAaL0jbmnaI+W4AddN/i
It2EHQtY1trkLZXkhGia1u/MyQqfCmo/GiCG82OIfca1wvwWei6wCbtXxzyCU527o7HEX25JqV6V
JMVOZF33YbfWk+5H2k8Hwb0WFxYmbBYXt/cgYyXOApZNc+71wCZZC2grsWHPIgpR2udTuOJZyL7r
Hlxt2vSD7JK7ZFp8SEoBOxuA1wcnBHhYnx4283U65Bbdvsk8B3kD09d4ihM7eytj2RxcnOPQOfnj
4Gk8Ib3ebE15iofEv5WTrt9192YZlf7XHwj6MjaGN4DayUbj2U5bY00uHhnRbbFNUqN+AfDwpEiq
4rDqdUfN+inx3dIq6vwDFwrov068bKYbxbFp/OYKa2ceMLrmD6ffcLgGqitFfCp9lm+nrW5xX9cX
TWTZpu810OghaJKga87EWlCGQU8uJGwlkpQrjq9kI1NdfRZuGW7dmWxeTyLfJo3Zbsw2YbBRieAm
ZVHtMFzHaLxhvCRl6B/yaIwOAK7dfRmxwMtcRUhT8VD2gNMsZ9jCnHZfkO2sukFSrTPJ2kqntd5H
oFURs619AzICxhMJditclelGjxx1zDwrO3fekKwNU54b+IV0w1owGa7oX+hi50tAVPorTZ/Zi11Y
r5zQnQj+GH1Je1vNy344ki9qxJq19afQuPVQPNZdRB9pnMzuHZGxSOTw4XocKHW3zA4RHJMnIMgf
eleOwBoIDKSjrG+6FuGkZWrqOQEkc4T9jgl9zvTgiEb/zsbdPgTUqYbpaZsWB86VQ5lzlS5sfa+X
c2lrbNPJbsk6W6U2Rze/9vQdVTCx84rCxCJ7cI3H9cWKK3tXJnPVHQT+s6uhfBq1D1X7A3fb0l+H
ZBs33rQayXzd25lsrsztYJmHlEZx6h2Jj0zOGh/r4BrjITecaZfpM3jIVMOjTj7GLBR7ymzev0FL
aRtdwrSV57yOYijNEHItozdWDVXAThkVis8WYq2iYbk2YgITfWWusbzblAoNEJq6oy4fq2mXZ/KT
hkV2dDqb0ECY+6u60K6Vav1j4PrW4cuGQYYCm0Hub5ROgO6c/oS/xuu3WBUe2WSi4vKq65cuOguc
JyawM6IryK70N0uMKpiQSbLdRfY4bXVICnLozRUanUcY5GBUhsjhgO0TlBObA24hqx4WVZ4nZ5R2
Wy+cVxGVwPqGPrhuem+T/LSZ2t1rzH8virGHrHjXahjHAIkJbQ0m4GM2avptMlZEkDhu8jZKbdc6
1RFtYHHAj/az9NW5M7wVUDR32Yxdcy0kfcbS725C0EBMRwuIm1WJpTvAKE/N/L1JU44Xm4oq7Fjl
bbfpsuF721ryWzO1P4qxv+plIjjOU2OLWg0ca4g/MVrTujTJdAW/4dxHw8/2pC4/I9m663BGd75l
nIW0BFhSrVtKvXrvCMNZt9hdDzYHxgVBKUy9tKrCiUY+nwqS3w4xO3EmuleEgdeJ7WZuz1fPdlmA
8e9dAZQ9IyeVB2JnNElw0dDSLkUfryFGZDdMOmLrTj6Ov5QRPCbIYi2dH7kVpS8iIV8FPl+7qYnC
ZlgQ0ewMm/QIgpJt0BAvPhNBGjjaKs+t/AQPmtzKxIE28d2wpuoTQpu3yLMiv1kmDFm+OEp77AsC
j/fRzaF6eEx6ykw0GwDw/kmbXWpfP3qGpdPYBOSj8/oiMELFRAtrn5WVc5bI4MmBbtVraaUu3hZ6
mATOLKIo7LY18DSgB7xSTVD1TPp9aw11xLskOrw3b2ubefKcytYDic0wpJ2ccV1HBBhVkrlq01jq
OYv05YCP401WqjtXXf0Uq+jWVqK50QKWCNJ7hlQiNF88uPeZzx43tDywKWPUzDLkumRoNPntk+Wb
7XPr4HH0YrFWNIaeNdGbCy9M38xmyF4qLFvEUA7DHubAmRTKF51QjxfHbOwjTILTwKOuh7p1l0VK
zV61zT7ne6FWTK0qXNnR6EDwk9ExEKW3rlm+Fl8vXu5U42VsMKEJP77mRGI9avVK5oez1jPBEufD
iCCHK3imefzkQfLeT8HEZME23xv8QZlyjCfdCRFcCjgmAHrjoxPBYUw9UpbgjxmHPst5vGCn5T3v
hU2vAEYzvNoRTzGi3ro8lehHt57sXhy7AdQnA4Rapn9KwVuvET8Q29Gs06ms5qpWPbQ+Tb5rQUtz
HcfVkWCwc0u3Eep476fHcMizI2Gx4T4UQLLyR9m4znOuXTxEVgcnho2+KOU4LOu0MjauqI5+7saE
nsyxKBzqFrbA06HrE1Y5jYGyKI2XcKDJVxs1c6jxKQCHQPr22avC7l1NNbWHpxzYBlZ9igZCWSpS
VVYsJkR6B113ZicmklSe8ACkow2bhCnextBQGgi8D9ja8gPzn5KIzad+oKHQHRNzVIcQgtoiBpEw
x0MV6zKaQzPpr1xVTw5GGprVKw0FKgQ33juK9zYJPxUkkc9Ai9SqtqZvuMnlXrc94+iPMJ8Y3ASz
ubC+emdrMD61rxgmRDCHFD3CBZ3BxtSthZo0c4tMh8F+h07RGsx2nVrOHbolKGFhf2/6/Pi1uoPU
sJZ2Xi573ccEWcganBN2srQqL10I0xyS58MF98vJuIsZkAXFyq7ZWfM69+/4eHIwRHq/DUrIvE5w
o9yKl3Q1d1GM+clB7C6lPUPqAn/TBgGXrxyJNEu9bwmpKPcxRKWb1/F9CqJVJbp1zOUwesG7Noer
j4VgSc4+rORH0GXGAwgeMbieOz1ZpvuK5HbLWUXdulwbbybE2yULqTp0mcnhogB+KGKSy6Rd5Usq
nUtFkfbpJtGvFgftUpBDtBZG6V+/flSjvzd9n+i39PkvIjKhI1tjDPqrUeTuPBeq72V4boJJu/sw
CQ75WP8akaSRqxGQoqH0bjW5ktYj2UBd2H6ElFIri+vK5CS49Qlx1w2hHusMOi+QyupAqWTn/c7g
kKxBI1z4np4umindC232OoXrTnEcUBGelNZ4SZP8udCYZo5kCACQlueqlf4iSanZw0BdEFqDbMOr
HTjjzyS4163Hf6jJ734TwKevAPdQfLb+GyAUzqECPG0n8ve2vU0zbZUM2W0t6QemfYxSrgAgxomt
x6m6DIv6ZxgYjIX7xgCYR4dfGBwzi6CXzDPLq5jkGtVBzaZVHxQDu0VIMPGayzkwwqOz5I5PCR0T
2p6ZfaWdaXTtz6TjhKN3br8Mde2dlnCyNUJW2swZngKrebPF+DOggQZzj4l0niXPOE7WeV8OdJGn
fu3kpFSH3fPQiIKQp3mVsXlnaoZXidvtafzUSx4CrPTxxPrSvlBgiYXf5aiLcCrCZoWpWdCrtvMx
WRp5TxOYyUsMqMzl2dN4ADcOmgMkL2e77VBBCOsALYWZTcmUkzDiPSzIn0U6rc2hvFbVc67agplK
6RzEeNRH42TyBPlpvW4nf5nGlVwXZaYjP7EvE8kLy7EPcPaDgskn3JNeayz6fT9OD2rGfuWrH01B
pyhui8/OKwDuGjE1QhLL7YxIZtTtrycPr3ekVR85iEMLiw+We9igXMDB5/5QgSFTgEg5kY0Sl+Cc
xw7t3QRCpYtOY9k5q2F60yMSCcwuW00GsFJvZY05zUm3we73fxydV3OkSBpFfxERmMS9Ysqp5NVq
qV8ItdSDh0wgcb9+T+3LRMxs74xUBZmfufdci9hBypEOXenUkHnsB/6l6NuC9gwlZwdGLXKrCfi3
JTQJxh0SE+Ofyf4rCq1qZE6gSCoMdTS5VnHyzebd0qgahqKPBrsn4cYG6L/03Xho+jaZhLZSD+WK
x3+q35GuNQCRG+fGucRHltAyAfmpOqiz3fMiIPvqVf5b2xnkIROOyOqYTGAnDgHXSgZfsUPeX76Y
z7t0i7NhEzA8ru0BOFBEaRO8hkF+rcLPJbfNmJ0bEymveB7z7YgGdue2zL/nGiHNsM0iDY/2whEI
mPYi7M6J2sy6x4jz52aAzfP8wlAIbqztBTCwrRcNjiZv5H+azvoywrLrnDbVasIkD6I2ytbisenG
lWpR/22xVUS1FxQnROfA2a3j5IlnyHcvkOQx8gfEtuSuZx7JAVbExh+hgWG884SV7AvconKtET1B
IrPW7sNc7Qfy3khGY9BsZMUfuOP/iY6oGIiHx65B9s9IeUh6ekczrDBme+tFDgeDlBlcHjcJ86YS
TP8IfAG0VR0oNZ+EEtmAKCxmeKyibP4rgsyPy0n/+DdimttQ8LezCT7QJ6Pshr7cGpgiUCBeRT3g
YCA8N9k1e4nyv2UmUrmYKe+wNTJMz6fvneAdf9TQTwfN/9+CzeaRRGA6n5TBjDAXkhTs3PyPyFmI
+UrT+7tPgFrnNJz3x8bbVdTNwYfIQ3yDlvpxbcZqVb+wtFTkAto4vBcs/0m7EEvpzd5/xTabh7BT
D2P7zZvmguImmU+ZRlz60z+22GzbgxyIdDd+emWbH1QoP1aeDeSy98XMUrpYBRGbBqEjE6vQlDfx
9j0AYih+CmtdwHIV51nebqNM/kwOyeYUe3W2M58I7vPC/6UySTBcvz0rtY1s5w+DNgskEiuaM8MC
3jo9QsV/71rqkIrPp4ErQ4rsP1eyHzKB9ZkYKIPhgaToT8MNrib40aQs+Xozz7mOeQnnEOlhihHV
YcdGbtAemrFkWT2Fg0rtNGi2HNkoBT6N9n9KSHXxedo4QjYYCV113QR3RFFB9dTh+m4txU8ry5fG
BUCuRbYkQel8thQZad7o353YvcTcSgoD+z/bLwnvzMmu8jP4nigLPzy3/8RfoA5Nuf4NVXWa+wbR
7AxcuDH2KhlDuqRRcvFDZaypj/iK1y5ly8vP0R9Jd7/0e5gq5Ld4e/GdghasjQ6pLguGqxj/YroW
TIROuRuSouWiOp6ZDnsWahRHfvaqWo7EgXAMVcZhWwlxsE1WCiY7kXDiF6pInC0X4s1XpLiriVsm
tCLZKzilGHnDleOWkjJ0iB8bpgWQ9WhDzAqepyr4tY1Qwy1RvuQLD73t+simjB8p+xMzW1ax1QaO
n920OTMsHfa7vbW+5orNiqjbg3OzbdZdD86vlSfv0uOOZoMKoAu1qAr+YaK6Z8B5FDcjhHDyMHVK
6+jr6jJk9i86XCduDPVnZ1zbZjCS+dROywB7FkrmYbVRpRgbmGeOOxm1mvVlwIdN0BDjHEzL07iz
EAYdaLxoOp/kJt+O9nUhbnyqyTmi6UfQ1pwlKJS4YV96r4gU6HuOOsfMwGt6cwLet0qC1Yqa0NmP
TUGftmye4vynj+Y1Dy2SVFG31kTdwIPeqiqio3QjdOCPDo8xMIG4X2+nNzx2FPg5ImBMLAQrPVte
AO+6Y+fFCexHoc/aes/+M8FpLHgfD2XbgUE317tsWPAsBaR2yiCmZr4fgD5EWnUORa3NAR1uD4U1
nnVpmqcQaFiUcQRHeuLCLZT4CauqSbaec5iMqbvR99DQlsaNivSasU7bclK5wgHFyDx/2zu7brfO
3hGniVgpJBwbKLEov0WvTdi3yn1vyJMsSRNTX1vYqutmt9++b3MOt6/rYJv3WQ+TqSaKuq2vs7Wb
yaTd5WQMHnrgPrhfV+eeBdWvkNjotOqrn24tPpZu96+eDcXP2JE0qB42gvvG0Gq9aQn+C001XmpK
/bQfyVcvmVmy46ysQ2uyQMZQSFhgOXToiPHCjlZz5DODxB68FH32OJU9fGPjRCbmqQlZulp29nf7
/z+FdprsNlZ9dB69fqPWCRI5lS+2xQystVAe5s6lr+XjsqDmXqm/rHlycdwbcWtMpHm2SN07lozC
evJzaq0iIOKpMEl16PrgTSxowTnPyiFo4rFsh9RXFm9ERuHcapIWqZ13CWB3Xue31dTlUYkHazDk
wRi5AFZZnwWcAZId4LGScLOz9penaqi8eOrW68w8Ly5FQ6YNxoLIoJ/GCAuSLrCGQwZg1AtGFALr
WLNGvCOtcU3cUv0rN/NkwfBj3vS8B1vGwZmZTw1uyEnIp3r1MTVysTeduoQl/uqs9JnbW0j0W51q
8EfQr4kAXSsic3ZIqwKDmJ4F23+0UxFwELQtfM1Tc2kyWqOGxxXVbwEzUU0zFRmeGXMMkZVPd0uh
jY+lYg0lHgKydxNzV8gV7byAL5AB6OZhAbqw3emBTn5cz3zwIhNFarrY1tyuZPHmrxCdyw9jGW6M
TXlSt/1e89q0bp+2UkloRozz5VYcHSJ8o97HVmQF/U+9SQ8lGymO9Xuds8PN2yUFDvrUIYW7aIMc
JkImOVS9j13YOl1MNr7kxXyZsjERebM1shvxRZoJn7+95KxAgqdxet/3nS6fZ6Fnp8VI8YQlD8g8
MFppPKHKekOr9WxNgEdX6l6EaHUAM5utP/7M92qyX1AygWKZcc6oBlLWlEP9B1aLVDnjeJr0HDnj
914ysJP2RmMbQBIOAZ2SPPXYkutdFTbsLfAQ6RQwjs3tc1mF7JT7uovdQDy31virDcVjYQ9lTDyl
Prb/6rX4IiwIcHe7iiMH+Xltxzr+BPNonLkI8ejK2j9tHhmJaj7muxMeCwgiMcoswxmfrIGVYVei
Epr7uo1ab9sfOgEJCEeSR6KWoXR332knbe3uLfe+HUZCl2Flb9IR3mJNNKaOVI9AMJDBdY8iLP4p
MSCUoSdYXDw5sn/F+nMRhD6MMyDHDj9FWuzLnxx3xuavCJS38TXUZDHaqw/5RvmIxOrjRvggZLk3
C01uIlr3bfCRY7aspLQBdSPYb+G1jGw8G3nWOsXa4fQe1PIHCd8B9W4BKqPI0+VpZ/dP3enct8d5
g76tm/J360/cFQVxsSsIAXaQUDI2J3OOmbSfC79+M7kH4p2hSVsX7V1FSAvYeZQxNs+2sFZKmY77
roYXj/kh3aTNddyVTtSF3UOdi3ebmPHF7fuEFeMeOXZVIK5E3LiHQUrupUh81iqvDFZ599BJBuWz
aSx3bNF93h+yuNunLm/Mp4BHVPq3RB1T3dcw2M5j98hM+X2X6loZ/fckfJHCN3+ZRPvKhM9JPDJY
jpXYsbb3tLsIXtPMz15vPG0IGgCR1w9Kg7esR7yJPRiD0XAJWtlfSuj/1rBxn6GLGrr70KLeGRuG
tMomxrl392e8TyeIBn3i44Ys/F4/0Fdqgpjjs+RN7iBNJVtrEmXsyTtn4E3RA7iYIvtaqNZoBz5H
Vg/06MpHwgmJSaqgAhPUcMFW15BF04mdHPNmaUW5KsOkpzq6qqvXmJFQTfYKxF291EpGBugAszOX
TyT5ssa2wWo6fN9D664iCmBaVYgWiYZcUiTWED5aS1MzOCGoKg5pNyO0R68crdXeHUoQwTl+Z8gM
F5u3RjUN8TKBj6Y/J7YBLNzBtwwiKZ0yzh0KXNQLSNlHVkmb+T2WjEKGidE30vuMtFCiIdZTt4T2
w7YO+ly5+U/WyXe4MJLFdoXtZqLXgDh/t+x74oYeT6dJ5s6ELHEXg3M0S/kahO1vBZY8xSpA4M08
MBUgVbBeASGZ9b0iwZYm5SboMNNFbvcNYzPO9jDyluypZYfsNOaWuAbN0rKaMyCwwEjCrCWSSJpX
GEZtPIOkp5n/U5reK8zFFsiJqVHz8633gxU+Tl1Yx8yTWMFB7+U7uxObCR94Gj6Kgdx24rPQ/K8u
xOakVgRpjyXhEYXQ632XH27vxpV476ewnomIKWVq6fCEIqOHMhQhvSk4+8oq6W2RwuuhKDBl3I8T
nVyGISwnlicKqbycaRWx5HaOu4ABCLFnFasSwGOLkRMQxSnbm8TVEQ+tQYC7iy3jjixc8m4o2ZEg
9cm2Nmcj5y3tCTCmRAQCVL3tbvA+5x4jryyl0jywx/2GbHZRxfSCv81+mpDK1hVxZ43urpWo4eP0
02/ZhrBpivK4V6WZZFtTs3cyUguGf695ocw6YLpckKjg50HsZf5TWeoGaRdKInQs+PbBUYk+d1Ci
dmVqGqd1orFfWH6Q8EQqRu/3wImoH+sVmaRsfk8NdYk9TGhpvfHoNPuLpjjharXztFtukRQrTWNW
f9Z4LSm6raPOOp14GYMZ358OusZ952S3mdqiiNzqg48V9d9glo8bM7OZ8jIhGjQg/Z0VY2nV9FU8
C+UTcI5nVnbyG6FuHo1qzO+3xb1OmuxH2BGvuXkjuBQOKt+KQqcxjz07RoZwZH6zWKV7QYEROtXF
MV6ZZrXMmvx35BFGvJHWIEyOgLEwt1hnGSa7pepPugeBW1Bil8Ob56j9PDfzHKNGPrYmfpS2/VoE
Gz10calLxujB38IsbjwXaQ372h7d4ftMuu5OYvbj5pWfrcsXJrw9UTTAgB8l9bp5tXM5R7hSx8TU
yDA06oyg/2V6eLGYuYuzrAnSEk5xEt5CLBE5hbW/D/d6vq800pRqZAWTBxu0TOfJEGZBHMH0zPW1
x7OgVLI177aDWnZ2P4mQMdKpXeKgQOggwr+riTvZgdzKPJaGY71dJjwNKc6IiZCptWQYIIvUnXbU
A7/VFpYx8IiLypFCa2RCoCD+1Dk+0pqg74k1EWE26jjJEq3a0D1AdOd845TKwGXHTtXbcSusaOCm
6ZrgMkpJNkrIO+Ox1kRQ87TWC9tx1DR7KR8t3fhAaeS9L+UzXkUKkIDKHsDGOM1P+TZ+bLcbv6R/
ro0LgIKn7iVQgXgEoGAgo+EwIKcEmfuKKgVAhGkuWCNZ4vN73iyq6OEMLX9ry/rr+Pt8yXJGDUEp
D51UPe8DZ5PlQXzr3fHLUl9AYTIi/5bvfuseYCdMkd6e/GYEide079Xe99EcOghkNSkYIdc9qnxi
MKhJVdg9BwNZJSje5GVe3xkeM8OoyM2YK2DPK42WGd6GQ0St1FZHvCDTjthx+teh2+14JYE8srS6
ZNvWJMtWXnNZuudmNw4OzhASrg3Syv4vg7D4gkYcKJKqcR5J5hgwJ4wlwRzZznQUbZnVL3d9Q4Q1
59sP0WZzHxL3sc0RxJfSVvdWTxK2xDnHG68SYwhCVoWMy2tDJMySBCxx58WtpcfJftFZG6QLqYLJ
LE4uwU6dA7nRLzveIH9ApDThnMN4RYXo6KStvCvKNSYdAxosOaOzawOOlf+z6yoCIhFXHVCLPOSs
Ba+zSYsurd+lw94tHMOzruw3gthS3yDn3C/a8mpZxheFB2MKJabrrts39iaMIahaG5MBuZIhkDXu
OhAZ77UevxRjr31ciigscjgn9fD7dlp5GtkNlF2ZDlr9si0b0/PEjwPH62hTGB/6MUR8nBf3cJ7U
sVR9lehSP6CncAkwryDsA5wleC5PlSgZRW4uI2WP4f++5+w8CcXp1E+5Lnd7QXKPcGK3ZNeoif6K
S7t6YMbVXjaMzUHlfIyESVwbyz1Y4LiZhdUp9z1sK9TmQ7vQWPm/m+2NPZQ6OetYpOoVaSGdP3MX
czeSbVIVt0773XXdSWWUrSPWwC4baiYExDnujfVYratgi4e1trbZ5zHBfpq7nwEMJGQO3k8Ux99r
GXcTWz+ClB5JtJa7i/W/KhJfUFWswo/NLfzVwvY62IUa0OIbRKEbN7poQGOUFTGw4hJZdNgwpjDv
2A/Ga2d6j22BNHjcBj9W9fKNlJCwNS+41qF6oXXT6AjOw7wsRH1t7HYZu6159te0q4mhwsZzSVu9
ctEmZfAf41Tsb1OnsNkHPRuMGzuy6+OpXv9jxWgdvC3/VyFHMlxWiJaaA5aRMzo+YcU7XlFhThyu
29+2rFi37pj+su2FzgNfN2tIxnV/2Iex8iMYwxYZdg0m4Ko/T6ixUrOzj0WXn9dFMeLD0AjhBBfL
CSZCyd/zHTQwAw8WfRWPmfkHVaI4Ipffok1eakt+IouJAi8r0vmWx+sh2uAc3k+QorDrbSvxxCxh
NUSLe2uaT8L27z00YdGia7yTFqty1bE8nW34p2v339BSN/cMy0IkShEY4iL2Ay7tZbXG00qKG4mx
XyX7dsnKgOqOC9sGZ0ywzLIfgLeuaGAZa0e4F9rY9THxobfGndLXp9uQMWxr89TU1pYS6gGXOH/C
ZP9BegQHom3+Ml0yUG3FEBvflo/bPLktx49GZn36zd9dkKRjeaOf5MuPT8GVNL/oAGH1ImmJRGnT
MLtkMsLUIYuNPpbS51+wsadpecpvwT9cK2I5LZPfnfJeX/dqlIlqEPHbRsO9AeslXZ3JJgF+yqPB
7f7lYgousrHu7BYx1ugyVCudk3iBd7Zdy8b4tteZ1BaDieNqvSKe/QYWNZ12OOAEojP8LlLqq1F3
zNo1m9hGFna6mV8LS4w1YHZWhbpGSyyOmEjHBH8mmQ9tw2C5/tOSLRDVDWm0QW/8RZPDVPH2j+RO
g+jM+e/GYFCnpIEKPuyJiSi30yox9WGtzDFq8EcHQ3uPy3ypR4TOvt0vJDmaMgo9vCkWLVNLZXcq
a2Dd5a2jku6Y5t5zhnL20m0s/m8rsuaHEeCIc8Zk4cGgFONnytMMQGPv0JV7jC4HWhWVzZcNHQxX
D1lqWFcZIRjokmd0tfNa/ha9xWwQ3D+pA+AKqu7ZyNirFWNBTPAsOSRm7SBDCl8N5iIUWzfQu7oO
Ym1JJXHZUltumvviyZsISKywbVOIOsdco2TeAv+KaPyKlLFA/2l8VwxSTu60ProG86/MG89mMyJI
ooopACQw/1k+eNf2Y5vRKprLI4g2lCnNdssgr36p3z5HFPLxfeJDIc9Du25KqJx/DBeuEIstPtcs
DgLQqQnlPvp3eQDLB6rleXEVlTMm2/Qd+BSt+gaEBZ4lbRUXnni+mYyDpfk7awib3k3UyGPRO66O
KkF3jPmXYR2xiHOOV6M+hRg08IGQAne3Ce8Gf7FA2aE7mpUg0XTzuWnyndUQJGCCnFlXFYBwUXTa
U/+SbfnAsvOKOPK0F0aYQE6+RamxmxcNhLCmeXVCuaML3170XrSHbH+wJvlvNCvk6mN+HlCfGeJW
QtuAQ0Nyyqr6q9EOq2uzuZjQIVJrmXnR5Z6CpyYuVln3pIN9sH6LiYIPk9XlLzs81k5gO8+8moSa
uXBoDifw/d4ZE+K/xiebd8T9xTvyFvbeh1ndNuFcLZVf5Im7aI7DfDyFgyDaXY4Ea9TD87KMmGed
lWjRSTCMKQJOHQOALYbcaG/4twXAb9Jtz++GgsKYKLsfHhbq0tr6W9nIa3r1RRzfpSimhApJxxNu
4htdp43wdlD0SsQ5/EGSnzeRhM64H/LKgN1lMk4c6iVpzJUULxUD801I4xvCAte9M35gIPvqSuMi
cs2iXaM9x/OhyTKLWPX4A9F+ts8mJSRYUm0tgVaqeScNaUsKhkiCQj+2MoNgnR6CP0tCEsEVDhtc
kaBBtrpzAP0YQczEmI5XN8cdhgWaSLDBi/zIlHX2vZ4QjY2gwXrUR9PdSH9pvEcxmQyzeF9z5EMm
6UbRwNgVo/f0BWc4Z28gYK74t8ocopoKCGUirsy/ZFpyIgYEjKiBAFujnRMx1ky8bahspYP4qbVS
VNfUOg0FZXnT2wykopaYwSyPq3siq0negMQbKuJpKc2ju+9T0u94EAmJJQGR9XlkAy2hxEfQGuwY
cwKO81NlaYJQ9++KpiVv+OMS91Hkta5xsqXMTmNepRpbIHdQ+QQmoz0tgbyrMiidHQUyfS1nP6tb
23sLRZldc3YloW+2sRrBhZDqvkXLdANYuRQ99roE59DwLHwGiLdviACjvPhe8T36VLWW7H6IhmW1
Kcwv3YZg0/ogFnTzZwt9Q70FT1YQfNfUKFAS38BaoFgYShHDSroKpccDp/uNGFpVOAYiNDl8ys5M
vhtDi+aucubncWoTsUz9A7PdORZ5tqeOUzwW+XGbvYRd2FejkKi2xMxwMbA04piyItYAFjvLWaPO
Wz7RRzhHYpFuh7T/sq/sa/ZB3g0m01g1iibpTZbWAXGihGkw/cljBjJ4wHH2XwfND5Yb1SOeAVQV
9RYmzS2aDn0zsJE1PwwKoeKwBsyc8X6gASuOYQM7r6Q/L0nSDPtmOg91wbjCdL7qUJMguVS/Mn6E
uFmMLqbM+zVpxp1buT0Hs8CyP2RkT7dPjZ63Z5G7uHa4sWPTYTRaksIweAunntM+O0FISkyO/szh
h+6n5YGlOagRYaGIbqSfotH55d0c7JvBVNwkr6wV1RdIrr/dLYdclL+N3AQ1tzgXywr+KMhQ4E/k
icb8OPYyuFi+IRkrblY8Yb/nYz332nsva4uxgEUg2LCw4VSyeSbiw02EAk1NyI3PfZsqICmS2KfD
2lhlNKM7xqD42bM/SXB8EKK0Maxv7V/8zy4YXvAcZu99zYzn4xG8re0BRve87UiX+EuUoCcWw7pD
TcV+lsFAPFkY4nLtiRgC0WsfTr8zS7z6Tl6B6mYp0IMJGNeZCx+XHFguxOrT0v/JZP5fO2ESLUnn
gkpzGgoq8KXJ0nCcm2SqbcQnoIbQ0X4zi0aS2RR4amtjjmCeb7GztWPiPzoZwpZgIzvDxnnJd7Nn
a9I7Zn5acnHyR/bBu37vUVwx4EAik2m3Ttwd9L+uyxgl+JDgJfCLQJxU7T/4FRcpkq+C9ZNEjK0b
qpg6X5iAZTNbYe9tbhR5z6fAQujGjjchwLuMhaI0LFl0UXukKIWwWgY0gJllRzb7TXZm7H32sisO
QEJYNco2mUv6mRnT5n3ZMuxwwSQgSXEvczj+MDavAW8wWerrN3cjIpBiWlxr93FwiAU0PYezzs0U
edvDnVHab9W0hnjK1wk5CGYG8vDe8oX1Q7CAWutwQGHa+xqtMqFAIX0gM+BVD783LwfqHtDp9MUP
MQaPc8i0pra956AV5n2xd9+urQfSGZkQNei94G8UinFWOc5+jAnjOEzItfRuW7HP+B3YDTZjZe4x
cyQ0PbJbT4L2NgMjIjrga2Wj/rWBfHBy888ecFd2bn2X5VBSXZsBfVb838r5MFlC8ZNuzBnRuW+G
uM+H/D7IqjaxNPkNmmlm78707ptHP8+lRWQzQOhwIKbUmi+FnaEbEOUTkbkvch+Ws605i6sOZdLq
82j1zsuIRIadCBaM4KUt+pC5iQe0zrZu5R87T4k5eV2wycphfcANfK3HjdhZqc9kTwD9EtfK8ZAD
ssxmjBXOP2Ricn7OqDhd3R8gNj/NwQzvwFkPtYFcSRUyDhZj4w0ofjQ0q751z1ldZSkhWcFhodtn
YUlnEZRrGlK3d3MKpvixNeRP6JVbNOa+wRoN931jBNBz2GCzY2L2gccnzuCrYYxgUAaWMp22DwgO
NBSqxSDZWr9FRUSoT467G540xRAugfWPQOLgleC3AAywcF8Pgaz+4ul66L2NP3/7C9TpawUFltGV
R/KvF95x/fYaoEA33cQX5UpvmX+UIDbjpjLVsYEKGfvyF7yuNbZokVObKfnAoQve+zGEDAi3iA+z
QdMFTzuS0BISpIJFKuoiwUbcHcjveBI8gxACEfAEvzsCB9xVslteUHbhJJsVy3iXvJHFNwRHFOuo
kiKrw87PlBmiTgBpqytAo9gBFTD7b6s17Vs2/bOHVrPQ5muwhzyRG4P97jcKcI8sch231qWfqn+r
tQ8sm/L3xijfDYu6yc/UfmexLiaMVvqHsNfhwejHn30Wj0O5vvlqNQDbFZ/dth5DNZAOLeaeQmTn
MTQREwVw1qKyC/9KScWlgPlGqqK65yyyzvMggYOQFIJN0MQwRhztjfKh1frRrmOfuhawHc6gw9Ig
dtrLd9jz1FMmZqyygq9g7uFxB4eH9ShuYKUxRcIZXy7/+ZVzYL/XkRKKZqtDhsOklGuyK19XHX4E
gfGhWvXkmaVO3Gps40XM/6SY3gZcCkFtvxYok5PVE0/Ea6N560vai26syDzg75ygShdmNayXxtMA
Qy9uHdzhTU5s6jDkb5yxfTTVt5pEenaS8/KZA0DdlSfIKOoOxBfF7LzxO5UzCsCi6X/E61AiUgFy
mUXfLpRclk1jIkKIVl5BTRuSAdoVj4hjnucbBs0APxiRYctUIWiclwaF/84xnJANuR/lbNCUDhhk
uwB5lbmQ2q7Xu5wkzCibqo99K1limQQUOQxyJrEd2BIGCRfJK2mTj211U3nVHXLP/KMvCC/dCl5Y
u2vO6Cifa4XiFD9ezGPaMBOa7GQrW76bdO7njhgU8ytXyF1HZAEM1YxHfpBvQ+7fHjyDyg+e1mD9
RHLIKordlLXYLu0sMzY5IKBB2s2mmdxNuSZaouKYrIomgcGEp6+We5taZaPGiDC5kXSznERe8zO7
DWu7rH8wSto+jdDypCeidsO8yyNF6qhCASbcZTwb9Iy4g3J+FiSjI/qguePtNnE6Y4O1b7y9BoN1
3G/eSkfEbjuwW/49KxYt/dMxlo0Rfb4rKwKDR7WQcdXvQ4X7T9+7bf+3sG2OJWP+CsybkbKfJhxC
98LU8g62/UE5lK5m2HwOJatKt/PuJwRYx9IOrkVJl9LumhXSAJwRXxqGk509124c9/D2qEhCbYYb
bq7CFSin+WP0zDcCGMCcMVBgZhegJCM3citqnGF4QOK2z7fD9pS5BQqXAgfRxpAWLo2BxyzYMYu2
90yvszZnca6fXEnS6J7T5AmiyQ3TBVENyCPpEZoag4t+go27OneWgE5WUV1y0Z/cjjcd1OT9RnMs
DXEDa+AXY2ZtvM200hJJK0sQXOUckjHDH6dX20XAHN55PyY8sqDfA4JA5B9ny4O0XhH2FEXxG7cG
352LM6hkx7sMfXFw2zlPx+paUbIcvNJ59Ytqj/iahf1WquFXA+CUASe35Epsraux5wE7qCLhkpAJ
sXmKR4BXyLunDyiAvWvsOKOZfvsKIt3sHO1gJKRol5/2sn3ZRQs/ifDITC10J3L5V2pWthhsfxra
dbgtPCHmtJ6GoH52VvXmTKp4JtkH+LQ9MiInYxK73pANVUyUjImQr/5xfC7rIeTVQhmfFgAG064q
47DkM2vDO4ry6Q2faNLI+q3bULpmPKJZNb9RUPCtoCLzb7svUXY0pZk4TOxtWC/Tf+U2e8MiZFo9
3B6O4Qyxg6mKB8y1wCftAajQE/Vifpv7+NZLkA80mgHT0kqySXJ24HG3pZGyzU8iYjFt8+u53duk
PaJlIIghKovczSLCDQ2Tt7/VAJ9IHTvns//Dn6GwR2Pv8Zwu0P4jcm0Z3CEAj1tXHx3yaKUy/knP
cY9cJZO33ITif3oObZotP83bkaHc6HqAbuSzsIfHqinTiu1M7KLRvx3uF0JEeFqvzc0pElrbnb0R
5Zk1Gm3NajzziX3V3mnMFsETrhcSmREaMvzO/PnTVOXZR9CosvaFJFPW1LlOoZkJSmhWGHOF2RpF
o171d41aRTsgB/YuRMLlFycdOFDInfY8hxVaYQuBxHJnYD48tIyu2cHxgRtoKSKASxWC2HlNgd9j
R4LweBxW5mjszh9zG5kgZDNdy/eJ2+JMMANjyz3aJclrwUg/VwTVfu8t9bfXGd8FCBsCtyDBOHZx
qpX6NeSzYLQtnzPJLNkdH/fNrYGfi2g2py4uXA4rxoXIRo4B8jisIzfZUWfsqDFMNHgcccyEwMkC
ijSmW6uLV/oQ7sFn7qD/LDWD9H4Er4AcOsNLUT8J6wan1G5k2Nu/BehCREP0pKvzyv6B5b3958Zb
TgmtfQbvhCa8sh6Ussv7Gd5ymDWIK/MBY5hbdSk3JNnLCs6a/aec9ad0UCu4C/qH3Xxw9va7HDPM
E81756D8aXoCnZA2xAFFPcufKTXeeo/TfvAHgxQcAhtrnJncRCIZ+v6uzJd/UDeq49Y27z2NYxXw
yjfOaiWQdafI1/Udnv6F8ZzDWMM414LfkR2t1bEZIiqBWeAykooDN9L9oh4rI21smh0hySz85l89
QdlWHmJ83K2XSfnbWXjGl+e5TpKbJfAE2fXwJPSdrnBHodcBtOhQ5rQ8NmgpUtWjTmJ6/OgZjofl
ZXxv6HEjan8zRTj6gMstv4Zz/WQ77qvTGkfYxAODViQKiyJ6awTHTJZEamTACWZkgOQuEfZRkYgw
GLS2NbhjhpRPGSvFnll2K7Kai2a8W/0Zli89CxHzyILm5bc9EBFfQx5I3MK6c+zXAXJdZFd+dhCz
jUBsch5HsyfbBWliVUyRG4IWs6fhQKiekdBKIcsImTDW4sWwPLoAybe92weI6SVbkQ1DMjK8+jbG
VUS/KQP2iOkhjgj9rY4zVtoIxr6LmjsbC2h37Bbxa3L/2huLmWow4Wg2aCYkpk3qkTZn3kiqgCbr
N16mOo9Z7B0IiWwxHAaPomrep4wOOv8fY+e1ZDeSJulXKeP1ogeIABDA2FRfHK3zpBY3sGQKaK3x
9Puhumat2DPTs91mZSSTTHEOEIjw3/3zWVLtvZtas290WR6dDMXTbV69MA9JnE83kxbVmyrSkJYc
Z7jJEtSDgYvEk5O7odwJW3BhsGAO3goTsbkomMUucrO8DEp7LHRNP3mhLYkb5CiTYmUwVmw6XLST
4zZLv3Me1BBizQUA4rSQbkWl7jzcm5RC27C5ujtndKotlZjXGFZ96mfPKmpfQ7VWoZVCBCpeFEIX
oZZyYc8osZheJKoWDSjcAcXy03qyauiXHRaTcJavFccRWppxgZWGNXIRWtnaB7NsCBuXJu2rm2m6
tS3M0pM5tw7H6ICdi5l6imA/NeF8FO+VvwKxcsJWExJG05Agy/69DwciBPFJ4FZZREDZN3ozQRSx
+90oHaKLDayO3Gw3BmBRZClyO0h+nGDJC+l7FU8ZxvVMrIsKrasGneID7bICWDmEwx7HKmrYO0Vr
p+FJFCNuLiYmIMe8AfGIn64Vg7kRVvsRqnd/EOaNzDR80uGd6WKISgRP6Lwz96VpybU36M+t04Vb
MsUZHi4dx/fWzhpMIDTP+3msVm572xbhy4RwRgBCIaeToRzr2YEq3pIyHykSHDYtFn+iEW2MeNiS
dwmnVaoIchUcF/0aoYdSceT4ZaFgDzdtBRrU/2JAm6F6MBkca7IdbTu9aqN7mqq3sKWrCTutY4Zv
pREc4I2RA0DYWFSJ8MhOluDQONcs9RguYI9Jh3VgLzgKUI8xMiwU7GIlcl41dIhoqQcEtkt3Ksao
3FtVfIiRobEtFguqXYkTGB+pd48BldwSIbPqLs/8cjMmxXacXalOqfrlEKdfdTg+af194WPv7ny+
KksIAcEI369RQknMebAVzTHomFXx3LKXbqdYQ9ncAC9vI2iBZYWfgBTxhtTwnRZyy7WKV05kuIxd
gx05cTy1ErOZvpq1bhvWUuPwE6WWdayzLF85Wk9PBPheSsU4JmZMtfryMIqhWMtafNOQzYh65iIy
6qa5JOCaLDhcLBBnFSvKQvXY1asGHFrn+28k3PA1RTik0ylbUaWYADxf0jpPn6/HoSYpLh2nsrNv
TBaGvxF6ngy0fVRPz46DJDASepdV7i1lMS04TYbgkai3ygFpG0yZluwjNz1yPhDTVR0H9UZ6s6XW
0Zul5iF6YKruNnbW3qa1yZ3u4OiMLmQN1XEo7VM7I2yySKzivuv2k9K+C4fgmxyRBJQgoJ3PJjIZ
3Vgsh38Ib/agcYyD2DSbRBIMZmmxocGtYmtkr9Fwy0sS2Vvo8bhlfZ+GcxYZp2AEA60xX5Fog5HS
WM/FdBh08TwQprBnMlnLTniZBKR0S9IcoRbAx4QLTsR4U9V8dqHFcH6c8qHtwqvpT9ELhpT7QWXB
d1ys6OakDi28izzWThB4/dFziNfZ7INaB3pcYZUnxewaHFVcLltrK3JySlZGjXrl5P0NbiV9CY9z
+NnxWLVal5ld2l2EqxVLW6AvlpF4UYZISHhhYMgj9vRymu08pWT2UqUtMjuD5LwIwmPgpO3S693X
OCSchDZE1WsZ7I2Epb+KrpMxiQXwssepjd2VE4YdayeT0ASXDz6O56zG1mWEFYFgg5/bau8idAc2
FRfLJlkJ26lZp+W6oPNsnXNU6OvaOE6s64VKWmw+cbTsfH0vJOpYyqCLFBuGYKD+SxWtx17dhZXF
Qc+GCQSVl62qtxi0jBHnOBw8nmqmrIkDYK5ac1nuDS/5AJV5ZRnFgEp1XqyxHa+x3JrvOar5mBpy
W2jxkyB3va909xRy9wOjQeBmhojTt7zg/FtOEBaWTCE3OXAxJm6CbZtm/WzT7gPqAi9Tw+xHiegR
ZWNXzCB3Jm/mYTKMp3Tg4WwHFNw7DiO3g5V6Xw7OXhQnrVo1ybjLlX+yPQuefxeYO5rjmYbThUmN
3KYL3Grd4X2iUtFfDSizINM80OHNoqhVvAw8BCgrN/v9UNzptMAsnAbfiukxdVUcbrBILiYrJj1v
9q+l1Jn32RqvgnruNWXwZEyO5TCgVLnPesmIX4t404yu3Aaazd9nvfMbVl6iJhpCCZh5rdhrMp4Y
06vdlGRHJRRllH67qAyPg9L8H7NKZj+oidpBlnOdApotCJEDboU2nLDEHJzhj1bGHAd7pTOiVxsF
M27jgxWBzElT4OQ1mOWa5mB7pU2xQrWSLVGGQOpylXoPdtrAwcOAQfsW5PgUYoDqcWqmWvoQ1wBW
QkzapNi/RAhWtKwIe7vQ1nK92FdmwNmTc5vORH2RNu73AMyCCUO/c9ZK1zl+k+OMvc++QpXIy+nO
w9UJLLe6EVsAVehoqfnglpQHVX19xc9RsXLOnaZpcKP8FJPq6NFa2q8QCW9wUO7Inha7BlajqaFf
Q5j+bCA04IKyiXq8xqm5cSQmpli5IDxyJOHSeour9kkF+lW1bb5KaneXBQfP7PZRLHIEUOc26xHC
dMRbTweSZaxFqoEBYK9lyY4nics+fnIxkUQ5wEbOUdXMd05ggXdULZIzuxWA/DqsXAj4EVqqy7Yh
BYDp52uH3KFJ2M3kgZNWT7kTSPKKr+bMA3RyYNRGF1jHMeoPthtby8HIX7xp14dOu1MWdayczjZl
7F7LAAWAJyuk/Y763tatl3lhanyucGcn/aG6sVP/YPjyjXCmWtSB9iKx/hlo57yRDYe92eZYNF8a
wuWDybRJwYtfu5VrA97FNhzneGwczbbxugE5l9ZTL3wk4Z75i5JOvzO79pDNUfcuBXm50buJsQcc
zsZo9j5584VhoyTVzYM0GdZyAJ65fg2YcLCMoWPIU6EMa2W1+iakX2PVeujQcCdQbIfnpsov1JGi
9zRmv0LV/Sqx8CO9+KQzbfdeBGLnatazSpilBWQP7TzGuGQVz4ZB0gZ5zk/Gft0bRPi9QNylA8KL
FkXvPaWg7KrPWsDbl3mHKfI/xrIwF1IPMC9EmNMTxsX63Bgg9S3sj3rtJu65jxUpIQgJS978M/OL
/OL6lBllzM8we/LctecRbH7kYcoAGsp1BlyhAmhB8InJ8gT9KXLRbCNM6B6PlzolwN7gKe8bEtka
nqiu7b5C2GNbyqMjZu6wr6vyM+6ZKOjJjZB9BL0mICpcpP5NjJepi+wdW8/9ZJKZK0xPrgwTzmTT
4LnsNn2pyhURfZqEU4PIgpUeWaHtVmavuNwuEm/0ElrqrOHRCYNAvDL77MaanI9a4hQYbADmZe2Q
+MtOHe0G5Jhqpq6ef9MMOCL76tmPykdTi06ez4PQ9eyDq1ugS/OEcEj1ZWKh5Kmg7cypqTdN6Ano
INM3zj12BMSTWQYl0fHxCWfVFQEEY9OQ1yQow9vKL+4o7oRlZOMcaNnSJVw0sHPTdZAK8lEpOnsd
VbuREcLgkBMKhkNTF4992rKtY7+FWDajRsB6Lmi8tHHc4JmKyfpu7Zn/7NofcTSh2lrt/KfdKix8
hSJfb4EncRZ0q30AtDrjQEnOZdOPwxfkxq4ipuTAYjcm6ERWNlBT69JpXNKZ2U31RTUtzbUdAb9Z
pCuQhpOaOYiQs7NQFM+E8Ym1+HS+dZTwJtzWMVgxTAnYyODD4mCrADDCVE2aalU48M0dnMx6pBhL
EmFYWMy3moJdSRwZ794Y+WyyfJRsZu0Q1zC/elZlkKL8iAqxgtiXbqTek8EnMF2B15+jrt4GTy1q
W4uJxSQ8k+9S9r9kyP0NSa/XNGn1laA2j4N59EouoDTlc0ZEZO1r+jWsp7PUWpBhFGzvOSQuUp26
76n9DiMj3kZalSxttz9kaRjvMfDdRGZ3GtyWN8mb5/R1dHAU9l9jXhjnbquFG3/6BQykYGBobLp3
KG/JymT6jwvBhGsF1jdU1RwuvWmwGzmzmTVvdwBciJ7qd4HDN+MyTiezdqtc9gglwII5rLcrCvcO
gvuDNzDJbuWuiYZ33HJsotXeB9aaSPHsTOINf0dDWzXH+1w7GgZAG9PETDIETLRwXL9GhvZkpBnR
jwmeBKqdvnFidRMUdKR6OblGLNRPjHOw1g84SLTKvypTvot0GLarwrI3rc7lJ1vFDzglpybDANvx
o2QV85ZewCDKsUcXTv04NvVXUDP2TppPRXqPjL7/wEeZvWNwB9DAFD4nOy6IpMCGDj4ycFLtrMnX
GspU7BGIy/DhT3M3OAsto+L50YrxndgkN2hoiRszxZ1SZ1zCbivvZSj3dgaNE6Ec/uZAklfYI5MJ
HMo9WFm3Q7nA2K0twCMOCwJfNz4wCdKn7RsumEvPUUUEtQ1yN10GldEtpdW7a0ZoLZ4sruCWabZR
jOT79HvpT8e0ii6aycRY2mG9rGZ+xey+FUlwtLvifupm85/KaaZMedWzXGxsQqcI5puyeY6SXULC
d+FO7G/rXt4wmMHx6nL7x2+uJZ8Z2z6luTNPmPc6WIBE9NhSm4HSad/+NiQyIG8doTVuPNcf/Yvl
Y2vzKmfXGg13pi/kRnfv4mZslm6G6B0SB19W5mtUdd9sVaB4VnTjzAwmKpP8CjY4njLAEM2+mbo3
p8lRG4bxXMa0OyTsDDsN/W8cwmQFQxn6FpJqa3tfmeN8mrHL/Yz+NTprwApfcuCDmtHpx6pZGT0F
igMzWGiBuCak/VWp9gAB6DtuI49OFfWsg37G7LEziAX3dfYc9NjFgITCTvaSV4bNGafmxIaLA1zc
Bsc6RXuTByHMjbLBi4DhpcE7MPkvmNVIe4jWZY7lP2fh+CG4PzZu0Ps8/eRB547xtD33yotOIaYZ
9sMyjQIqfTJzBfjhXGDG5/mwJzt2LeY9UiMxuvoM6jSvz2jRvLNc7StBdeEyr0hGNWrZNNB1jWp6
jzk9gjXiIqfExiopB4MmxCKne+vswIyZyKhFSUWiXiQxbpyM/qGY6O1SuUy3/eicJnTHha41cNbY
tIN9bHcGeeLTDDTFkoE65odsR6ZJAzxiJHu7wMY4MJOo+UkwCQRvSVhVh0bJVwWZYmXKpF1pcnYm
qrpejS6Uuajfm12QLGmVCrL3XJcozySzUUOvDfOEWxmwVuGsmJXmna4+bRVdhG4Z8A2I+CgvmY/E
ZKb0/GZsBYQoAfOWHP6Z9jbCuqETH7xa7LEnTZjmhit3+ogMGZ9HqEc+gocPnmy+bfO1j41sgb2J
yQf5nQhywLrKGq7X3kIvCXngDmXHI2BiSDRxjfQ8Eta0JrjL0Zc4VlsejaXSD2Jgq23R9RZb/UNH
jx6aADZx5k+PpER3qROT1wr6bFMJgwFzNecO6/DVQG7oaLM8kFddRb73ZkN5hpWR35clQCt30hGp
wuwxySV5jLZCNuaU6BW0jgy9fu8OHBOs6RAH7H26HFyG4WMd8h+cCeRsK/Jh5ZZtsmhHztmFQJXI
tDe/mnS60IpqPYysNxrSZCvhx5dhzU1b2ady+lai4rozA7qhRr0B+MrXuR+cyFlFXAzkbu3lMAwf
IEW2DDBPPF8R9oW3qsLiM2CRNAOcwb3mrJOQyg5VQbLHQLAXIfY7s6EgIZVbOuzHJXj3a6oxrDei
YRHiE14k6fTcVlwdQTfCW01bspmkvOqIQaxQFXEi1e+akCOMIe1hSa/cuWrwVjrY+6khPknRqbtu
cBhQyQCrEGlbAdyA57d3GdPhvgk5CiSpkZGTDbzbOH/J9e4hpaDwxm4dkl+img48Gsqe7x5IFXUD
8R06Bf4koovYmNNzWhr1TpBSilC6N0Q1A8YJ0LO7odgRYeN+Y41hjgsHV4XBSUyzX5peMQxbw5bK
HyiJNTZhjcYUtFz17qoU3mQ0HEpCvCzFnOrStGfii36kpwnhOKsNriOCI7BUe9VzrOXY4x38MjjG
rSTMUzarJgoKWjlmi9GAvcCatyVjNBRYomjtJRrLoZRZeW6wlUYPiTehGGpA6pQUay01MROgMcQL
JAoFiLTqeMsIvjYrQpQ+zNDGuE8mCU9V0SOmgjvRX/U6bxh1U0JCPDsKCPFhB4547jV7nEc141QI
lvFs9Ll3wct4VvmoRf3Jkv6WKqh96I0mu6eIRFLC3Cbs6fIrKMKGBbaY9Drk+Zhrh7QdLkYOJHUk
95DbNId1nbNSjbXRJy4kyhMVbm5MPjYBWyJpmu0XB6fCG2tN+T45THExXc3ozmo6FDsHKJOTDM/S
DK5DT/lBanf72KH/F4luWqCHlgu/Cp9SjzGv0uwzdtNm7cU2E3VnKoEj+mta4gACs8UZq/G+qIwt
j75Pwm4/YwfnUDlB2TcNznRZcqGFPVpKE2Eljw5E5MAlwowmkZKcQKNtLd+tDrjhzsqySmgWzTag
e5onoodBJsERBuj3M2zW4JY+hRFkHLhQRp2m3BjjQ62yF2k4N2FOlQbYw0toZM+RU90TMD/FfUDf
V8QGcF7yIhP/XazKo+ea342pVZs2Heji0ZcmAa4l5jnazjE6rEFLpEsWbbK56wrNsaskG5FUdzdl
qA7zZnJPuuBYUoqA7Rcje1k5+wiEjkbeH3dRsrLjcDgnUX1EIt6XyP+r3OSQTcRBLOrU2tL93a8d
h5BOW3HIrILj9D5gQduh7/N050ifoUkMAstH2krcLmQmSgfRCCc+pH64RX28iwBC7OZyk6VEBeyb
gCyUXVNJUXekSc3+rAdGfceuP+eomTzYNf2MDdEqvajGE7QtGsa77h6vIm4rE08Blz8B4lR/dHTi
TgUPVhy9zAAKzhlZJTiwGsCr2tp67fnyjBfbG7wTmIbtY2fxedWkkeS0xTUR+TlF11wMpfimp4Oy
A5ctdhFD6vVYEVr3VKezZdR/LVDrmMQpzOVzhjIhOcZTqV8VIwJAIDGQA9iClRbi0nQHXnsAxU6h
Hwia/wzr8T4FWzuU4892UCfsx8cxoWGQ/y0sO0IU8tXVC6qLV3OUSSv92CLDcxScHTBiJOHaXYFF
0L4yl8jVTNgUeSu8K2C8RkigixoEoWO3jzzNDt3IZauJz5AdnFDFfY3qg/Wkumv9cptXnIkzP18Z
2MvdKKiPzSAxNMg421skYRhLyW2KOtJWUt/77Mly59ggLXLIN+Bss73pBjY8LcnG1eRYt324dafw
I2avzYQBe58sHiv3mEdPZtoHK7tHVrcHCC4ij/SF3/GMybQStWOqfvqiv0mLG0aBn6rVLjKsvnML
uGfVQynzaSKmhJ0NKtd+AANoXWj9OkxoWxuC5mDB5l3UUE7Y/JSvasg/NF191xMZgDTR2KOLniS6
+xxNPnQdHOXoSmIpBZpEoX/qekh5wCjxcFO3ubdy59WJ668s/Cyc/IGz8GvSWG+2zG8yljBHzgAa
TnBDq06aWQbLTo7PnZ5+T81Rc6NFmxovLgE2elhvfXJts47yNAGfXWRstVY+RUyhlx4Ej5llIad4
mU50jmlJ08Lhnlat7j14zPQDXxyQQ18SPGVYXmJCReF4l0DsqalKTgfeZ40+KSt+i4xZoynuBiyu
GC3Vvebqn7Xo2CFO2kOpGrY6IxaesA7f8ySgaUBuvIyskSuSrZOX+tU3fe30RzmTq95SZ6yfYgMD
b2EAgpBkFtiGMHP0ObykpXfURH1JCuZt6DYD8is2wWvcN9/k61gxMEKQWcvPQ5Lc1vScrjEZMFow
6MSLBD5MabyFQzOejPxbK+F6mRObXoqdyMPl0W5qrRZXOrZAc/KwBqvyj2QGQCKnfRxANp5LU2Hm
LOZjR8tIDXdg7OxppeBWgXszDMWH11BUnvuOTa2Hiz2GNXZLrv/NqYwPzzOA3w8xyq7lUV9D87nl
VxAmUo/2oIIU65i99f1knmTa0rNqViFxUzvaDR1VODTi+afeaM9FhOsTAhsu84qUom9/xqWL9WnI
xbEBU55XNicekRNYdEptBUSCORo1f2fLsqu9Q9U2k5Pg2eK0MQ7B9BgkBgdoKU7WevDz6iB6te0d
qpy9nnz2WLhvFA2UBacNyUYcug/Pemoqmo0hYT0mGfsDI8fPnko2GGl1cSztFhmZZ0Xmn3EmUhnS
Yh2KXe0DghMzZ2Z6gniHbuGeaUkPvyTjh0dpkiXHfoPh+l4L0/3QTezRemAjQyQflKnvWfSMzchz
Z9sZ8NmzdYM57ei0xrlk816HzovrIko2YX2urQrvE7p2xCx7acURfVxGyPHUfJr9+uBemR5l3cFx
bmHfydunZHDKXSOTk05WCsZOvIe9GG91vHBT1FAj0tpfemO0mwaHOcovhFC0fW85+P774EWvquAW
a4rxE7iEv/CxZsDeqAhdoL6XMHDwX4ZOhYNtTK41jz4Rmm+mwzUXBpe0dN4JLt5P3D1mmzyFokGv
9x6GdFiImm6agKIvVMstbjt9ZqHRt8ScphoOdHD45Uvv4tYtHf85pf6AGCihUp88AAcRKII4/yP4
J1oS+esoai6uMAlcxPOOUMeuV0nmV9ZYcH5OmWFyxXqVOvd+49AVWjCK6gSnOKdhqdZIrlV3JKN4
QRtgMSrPL/BPnQWGmzShj6meEvTEoFlnM471HjJ1sulDK98YbO73kKW7fDkAJL2CK2AxnYpbo0MC
14CTtbTuraNEq7bIa5wFvgChXnCKPqEj3xnVbeyX6c7t3EWJZ4KBA+yPdLBeaNqMc/WW6DphXU7q
vFqfQxaPy5oAwnI0PMIIAYGNqQFvK3DnJEBklpNeJetousXkw7g5Q9ozuqORXNKW5qFQz3cMdt+i
HqdDhrNxSW6ZGaspCKGFzDWiBtd/QH5xFTx1XguzNapOkWOR40NCVuTpvQlnyWRUBhzs+llmAy/Y
/IxIKBCuS2yuhpj6zx6Q0BQPr/ipi0vgGBoCjp6uPQ4SKu/ONXOybWMVvJWA3UHcvGieVz27Sbac
GX28lla7KWGJHqhI2tF3EO2SXuJuc0FT+tHTaOgci0zjVfqM+fKxtBivUC+g6nznH0rb6t5SLQbV
GtJKZg/5c61PL1AztYWI7VMT+bBagvzL6ooPop/Bpnf0J2wVhNXqnc76thBmvywDbQewLuDAqcMR
5rUpy02WNT+ndtjDRNQwPMI6bAaLG4IoxpD4Z4U3kRq47hJbV6/jUwYxg1erwx5RlupZThiSihxt
3mOkvjBkeW7SiYoG30Dcm5M1cF7wCTFptJPm5AbGJafhkyMyUJ6qpzpLC6wbnzqyJMFRl5hGtesM
cAeyZJWugNEvsdExEPTNM8oQ/JkKQa1LPxmTHBXbrV4xW6TZyMUjLrtN4HRvZjUI+KkZmDuTkruI
Ewaxz/wmHZq3AQX4gG0by49leIsKL8kWPExw1QvEK+jk5JhG503DHpdTZHzsybRRuYd6DeBp4xmy
hgNM1iCQjDAS5iNm4TarhEMfubniIa3f5karfWmFSC2jdsQtCsup3fZ99mgwJV/ogEmXoVa9inY8
i0leNdGfwrJeRcG4F5H55vCybjMtfsf7Gp7NLD7KRlI4l2KfK2CPVilMFCJEOwIBF03fe1F7Mdmr
C4nw2kpSGmks31PtnS6gneSIYADyktJ47HVuyCmaXf5c4b5773NyROrhCeCWPa4jBpUmTqxLhHfR
Np8xiaNvG/6lxTcOv5QBtSwKXJUWCk6fEAnpZw6PWb1rMv/CW+RRPFw/F0AeFmrABRTwWjHGvmkx
ThhmPJ6zjpbRTgp80SjFwIaare+Je2rSb3WTrpj6qvtQ9VyyTAqFlFWrXGdAtS3500p0tihUSOJC
xzlBJHiL7vJWuc7VSgi/psP03U/2vS8xumqgJjkeIPzTlIuFETwARskBWgX56MKezjDgNShNxAMI
6SFUDOXGbfOjH9kSswdPniCw4PHlGsk1QwtWJL45gVL9spxmqihTXILTAdgF82eso2Bztn5JKpuo
j168GogL+DemdD3YtKDr5u0YtvXedLSbadLvlVV+D4Z9Dg1Gpo6tq03udLR7R/5TN47RbTiVxxYU
ZJOoaA4/dJs26vyjDWp52ddIjw7W0JtwxCgWeoppWURlsBnVMwVk2FRSiGcl5xbpfjRAaHPSqHss
H0QKsEvQSWoMxcVwsNhCtOC2DLW4XkP5d9D7gDXTHiUqoJfRI/vfYKWwc65Ct35OB0OR2GazlJHg
XDeFvSF2B2xp8pi5Zo8srcGpiNg5pn4rDhx32EtCUPJMek6VOhmTcZNp3UtaT3s/pdBrlh2SEF+X
gqLGzhbAzn4U+QvyALvVzl2NQAx2nWzF2ac5iDF+dS8tedEiUFN0kH7ZaDPwNqGLkhTjhsiu3NXR
urIouVfkcOC0nJOe0gyfwcngvRYx/SrmWP+M4/6hiNjcj477XaruRvY8NqTmfIyZkZ0vrmrd54K2
EyEoopc1o//Q2dKClG/7aQQ17gHxGEVxNqhx5yHvp/uw8ttrX+hnaYzeirkQK2mAIDTUxQVJ1j4F
SBzLpjW7I1OFJ4g4GoKIh1fVbl9El+8AcMc3MqnCSxuhb6ea9pIkRrZji7KLwGYeEWqxqQX09cVT
Ed1iartGjuiuzPq6W9tuzVU4KcA8ZbahRkecKH4n6NZ/F4XTbc3SIdvP45JI6HskbP2sJX7P1srA
mi/GK6FONC+XADfK1yJyzDe2Hy4zNqPiyCnYZ+aRuu0rchojxM6uttSmmktqcv2jbBjJuhXbBDyZ
/Tag9ZFo0ZXKEWSeCBWlceR44+lOcihICMZTkJ9IMd26GFtObIrQa5VuvbaT/pOHfQojtDuVolnZ
jqPuLD91iAynJYU+spqnyAH8rvBqx4X5GDUYmce+xpHAnZ5q0GhK1b60uYgfO8kWKBXhK9UxSJ9x
nJ1pRozAVwJkFUEJAR3GwlUnJlOWGqaEIQY7FgTlNZjwjLipiM60BHSHiSuzi4JrIZV16cIpuRbC
m5Bdhp0X5Mm1mf+oC0W4gXTsL+3J4CFnEopnP0cSY/6tSrTmpAV1c7IYL7I2zr+XbP0yWyT7aTDj
I57hmJNvRPFDZAsCRA1ngNHbBxSvHPM0s4+OyMEI/PHLP/4jCgdmOJ17fdGbJ8MbvcNcdDT0CYNU
iRYnTWnA/kk0zq7zL22cJqST0UNpcLdhgrkBzi/SKRrTFDNhPtUmcCnCp951xH4M2mwbNBPgY5Zy
FAqvvdEpeSfSmjBUoHfkpspu/Gawb2JdWTeqG99A7Ml9Ht8HRBQdLfms7WL4Qi5fCDfInqSHB5nZ
KOxsEd70HKEPlMxMxGPJIRSEhW9tLb3lZPvTK2CHWpMQmzpMuFi84QYo+jvAUfel4pXQWnK4BIbQ
F9VrMD0AiWkuQSteyf3InV5XO3iY+eGPtnOek97FtUruTBAVDLqXP377t7//x8fw7/7XTJSBapv9
lrXpNQ8xZv/+w/nxW/GPP91//v5DOY5AweAI4boWTExdN/n4x/tdSHP87z+M/2OyMoyB1nY7OKRq
maug2k22QMdtQiARvrzzrLDgLo+i07/+wpb+X76yafD1IbAK0zBcff7O/vKVHX9kPmOwDZAFViKF
vYkn33RQVrdC1/HwgqLZurH0jvXIYjiJaOdEuEA9jIKx7GBYzOjYuL/Vprx/tzPc8jaOppS5CQOP
s50EL4ZJtxc94I8JbLcFh438MUlD/8JWCXQXtKgI9ifQtmLby+IGcCjUDNov1v18bKy56rYepb90
htv5M0/LbR6E+T25Svuuce2dVW243zhpA75EOaajp/F0+5AxzNh4dcwhI8JJ78AuO//rl84Q//zS
SV1gEzJ16TpUs5vury+dETVBH+l5sQvJWy0TpyXiDA5uNv+u86lqdjWnXOYQNBpaVq+f/IqqY64r
g/qFOv9friBj/mq/XEJScRqxWc84k8B6tn/9bkKd40ze0gcMbYZprmCKx0oldn6sPUU8othv0Tap
TfEEVj4BOxXxErNJwZAA+RBPzSWre07nOaWNZavOcHg5uhV6/Wg0rfeP7/bffrng6z9ugI+8GGHS
B80//fbv26/88o5l+D/mf/X//tav/+bv5/vNw7/8C7v13fqf/8Ivn5Av++e3tXpv3n/5zTrDWzDe
tl/VePdVt0nzn3fs/Df/fz/429cfn+VhLL5+//GBJaWZP5sf5tmPPz803+JCGn+5uubP/+cH55fg
9x8P+Knf/8vf/3qvm99/aIaSf1PSsAR2LS431Kofv/Vff37I+pvtmBI3Hd1BfET++C0DDRvM/8z6
m2VjGATl7dr8wuGKqPP2j48J42+MlXSHNdgxYaIaxo///Nn/XK3+8W7996uX4Bv4y7VnKbRgaRnS
EoKFDGnb+vXa05M8wzIyWo8Fu/tdJrryWffB0ThzvL489fzJ1ma9XdR1eGKsWDxHOaNxeiauRiOc
23laWoxrYZnaPR0N97rZTifHpJqyZ0m/NgOg7b+8vH/+CP/zgst3bEtDl7PxZ75zhVK/fseyJ2XH
wto+Njgw9w1RSB6DmC/Lukdh7Lh5DTVCRXVz//ivv7Lx61r/jy9tSMO1AA04tmv+04qbtRZzzCjo
Hml+jXcp9Q7nrBnrTTSSXXMIlPAsFq8E7e5iUlmoN16ykl4UX6uaY+hYmh6DPkxKcEHVQpTpd1xG
9qlP/rfljUvn1zfVwWXMO2uYhsSiZc5v+l+eDOnUm/NjL38CuT6d88oJLionJ1MGk4JaRPeHkevb
IUZK8eudU3CwbHIzPvTJ0DBL8/v1v37hxK/rLS+c49qKq1zxf8HbNn/8L98QLxrJoFiOT/jt7XvL
F4IAS7GPOExv0U3YaCe8LP+XuTPbjdzosvUT8QfJYHC4zUzmnKl5vCGkUhXnmQwOT98f5UYfl31g
o4FzcQBbLlW5pBSTjIi991rfijKEj3qFepHJ+GMxWyRatAoPi0kONyPiXVs7P6ywmV6VB/6vNaR7
ZU7CqCxGOIWSbIc6J/7fX0zP0y2eEdc2pNSX5/TPr13rVMO1McZnq6a1h7HYWBRExDwWluvnc4CU
WEWPs8hPTT+3L1MiSE00J4K49I3H6H3zz9dS/u1aeroueGod0/Y823L/cuCIFELmBB7Dc1mjgFMl
qOJl5j6iPPuhKvC2dRB8KOUAShVdce5JIluPjTCgwZn5uQ8mX8ZuB90kqZ7zHBBkJEUJasZ9BS8a
nt2FUl3SnFyVWoumz8zDey1AlYwtTxFDHwO8HUznNrSR7DBT9HaO0xsHNHbMaWqPdAfTjQ8wSl7q
Gta0nSaPSESj29YQJw9D7muuZs7M43xoyGepkeKvO9nOt2Hp3IVG0rxPC8XJaPMQovN86XsDPKHX
nHVmGv9yW4rfT1DcllxKlj972X+Fqdt/eZ7dQJlma8/q2Y3mDnyqPxtxvnNFNGxxhJrbHOt6DI1/
B9DA8wuTJKrW0wMcR/R22moeb6LAAjSSOhguQ1ROlY1liSgW4mHri6JXu5KhmN8Mt/9gXpnelRye
aQpJ3+Ek/VCJMtoMDtjHCBvXCXrxvxwR/7ZeeWTPCts0uE8cA1nw77cuQA24TxT1z0pDHpN6MrnG
ldVTisDLnbKgvWo0kcMeSsY/36SGuazC/+dMs1xaU5qSw6nQDXa+v+4rw2A1eqnN3nMibSoPyPlp
4l0tWMjoKRkby+I0a/mpB4a4sQEHrKlxAbJagbfSwBidKtKkN2kDzZWIsq3B5OsWlo6z0VOkhCF0
UMIZmmFtAEuA2x8vzkTofTUkwVU1TNSx8Sh3gzkBjelGdUtC6LA4stB4gQPZZCP8H5wb8aXPFuZd
9TGZE9rn2Xhjc76KIUdUZWgl3879lIhobu4tlId+YwdwQxWdcXtGZ2CnZOIEgFuhH0QVsLIIQHsb
dygvUf7QYfG2U7/IjFg3+pD5/6htGqItVt4I+VeAr60QQ+4U5l3DwJEdRVSjaeEeMyQBG6uC60pH
ARftuM1I21t5kXrUKvhNHG9vqtqaETCIbJcGpPHVmsoOxNuQ4OX299i4KEB16ABxCrI0yvsOeGVT
bALYiTSna3VJm7KlM/kmMme41Vxw+uEYPzm1tg86QowqxiyHmA7pGqdQywhxUae5MUy/5YOG4BZl
z/xgG8wjRqBNGq/7gFkWtSKSb/af4Y0827c4Sp1dONgV4VvIsun5HzNMZ5z/nQ0ax+qquWeGZYz/
W/rUyu4+jJEnrDbz9sl0HRqsi3Bravf/fIOKvz8aJg+HzqnbsmxT/HWL9LBazlPTkoftjQWXIX3l
gPSEBq5kOlh+4Ciy1toY3qAEcI9CDQAnU/fe6+QiSkv6M0PJ/gwpsGEe1rgbsM7bCMcx9iN4yJjd
+n1foeZRRLNutL5GJ+otvtvSeOrEHQda/I6RHu/otkC3ZzJCIYapTQveutqUqGf1HQlR2gPa0ZPB
oXHVSO6Yf74GxrJT/P6MsikbFEIInthIxF9OUh1WP0QXKn12RazuZ3QJZ4hwd9ZoBD7SBjBDQYXL
pnXLDxjlOlBesM0YVtvNIAILn5IukXuPq39+WUu187dXxT4rCdZ1l5ro90VLFcUQQ/NInztlYYib
BMup5cTOQ2S1R5AQzc0/fz9rOeL+5Ru61O7ClJwpXf378PKnw8nY6cuPOCTcCkEB7ii789ropkPs
Dv/V7Y9Bga7QnZPPWYrmvltAT2jG4kXSawkod8hPwfHlB3uYrFNKdv2qLRFfFjrKsXbJIEnMlukB
i8upnkj2cIzeT0C3EKruB8peKIl0TmccItsmnUA30NZtnfJFBNDkxxld/MQGvDdiUe2LuZ12jSAN
xhsxYsxResoNU/2cxnIfO9DNglAcZ6hv/7KTUFX8/SJRiViQS7hUf6uY6Uly6J6t5HnuzJ+yd7Sj
CTBaS1/DZLDu6xadvVXamAWKYXooPPuNpE3xx53x/6T0/P+ycORO+59W0t8LR2LSfk6/V478hT8q
R8v6jyssz8U6qQuqPUnP4I/C0aRs5PCnexQggjO+zfPz33WjZf7H0CU9L8uwOKk6Lm/if5eNQv7H
NaRlerbryP9NwSh/fzwd0xKOp1P60OmSJkeKv5wpqqZTvSPsfg06vN/huF05U+eQ4GNzEnViyp64
SquPVirYK5lHa+qP51iBvyMgNdzOiU5ssQirG7rrh8x9KuMrGp3mTO9+PLqyImqiMUbzqKeofgw9
/cQUTmJC3vdHrxtOtRZ9EZOUYwZshwIgDxMxBdr+QSd1iGxzoNIzeylWgPG2ccLpEvUx5MHciLZC
eSM9TXn3/YcBU2IUqMz4y/rX4HnlHcMIbVV3+R7ZU0LWhan2kyddn0mFD8Zcv0CjMbdaEohtqOuf
xZD+S7Fh6tbvZ9Ll+rqsxexNtmF5dA3+ciYFY05+ZC3VOi+ocWzG72gd2+DamGZwFbjHfaMBva31
wycIs+xqKNt8itTwiXVszRQnezA7wwCLGNOydgkIos50T1GCjbwtjBh4fZrl59k8f//Fop+txzq8
mEiin0bzmVqwO8UjNkHSMsQLQcu3xdzUd9UUdxATEFhxsWAbLt/0+9PcK1qEgtvWcse7eS7wtpbj
8ivKgTnQ5SlL46NtePVjWj0Pdr5kdvfJ3rDC+MGq0vwQtt5awOC/kdseomU7FtXLwq+4RGGAbyrI
C4hNRnnwZsU0t8O9aI7F+IyPOmZ8k4mtNfX2U8moLU2jcwT6oBfCudqyda+RbOlEF5adgdpKbWx2
5hr0TfJK6KhAs7p8WUhar2giEFi5m0ja8YKmi8ZlHUt3Zd2U+XawgmlT5y2wlkG9IHnR1oMw4+P3
pyW96aYfxkXITuC64DBB50271BKpH8kW8ztcw610FxJw3kbEv3vpAZgNifDF7vuHndPcvCZ2eijc
7hT2TsT7umSwtG10LBSuE0xSaNBrWpND2EdvidXUezpiti/TMHrT9B4LJn1daGdamm1NpYvLYEE+
ntpTjIU8xynIIIZEvHaWw5XM4uCW3LF11VvWJe89YCwjoe9GLnyM8ubO7IBNbHVODtDrUQoVDpr3
77cS1DcaYZ3ooTLUfg5T+pTo9cHBpcve0zn4m4RzGY2RACbH3C224dP3h1lX1ZoW8ELUGa+w2NJD
19TlBUq/PA/9VtaVdc05MZ47LEyiGsEVouj0y6DVLoHOZImC1CKwo0W6o03nIoI8FMWeQ1J2JBEY
Y0afyN++pw5BK+/UN9+faUi6IXhZxO1FVLJW0NUbfUgUtgiZ4kEdqzfZo3x1wLdemkzg1fTeZrds
ruy87Q2CPfS1WnZVuoNCM+aEsB5/iMhsb8qMTmwlqktbj2ACm/rSU7DuvRxGZdTM9iqkxY0CpbfO
YSS/lN6IU2lnL/OQM4boiYgNkupcWwhTwco8kABC9kjzZSIk2MVGY4PCnuXNFNb3rpt+1Jg5OaDz
IkZ7Uu+h4z5IWsRKlvWFKIvunvrPPcwMvIvppzO3r3hBogecg9jJ2WDOSnlPtAOa56R14q3kgHqC
JRXt8sR7GGoRPZhN9WRUwz12Hkhcqry4y4dwFtOJoLa1A+bnStQCyk0IJIfWpdBg0LdwLgGa2OPs
3I7S1gCqh96qtca9ib76aFulczGRNvgM5ekZLGOYKmmMK0yZavkkrhebka7QVgTOLYXgglWpCv/7
C2JlSTFJaEwZWUCoApBG6IURPlaSC00AmU1alt6T3Tu+Iyz1blXWO6u5GMHfN4Z7y0bj3XaluWRl
jTDt/+f3wkx5+9aMSZ9d/hdRkAM2DrZ1UoweN6YoBDjxonjUVF0fArCM6zR18kdiHJ1bK02JReIP
s4mQuLIFMA/YBzfdkGbvc4Rb7vtXf/zeiFhinoV+lXqx7WXc/upEfKFV4LxpZWesGxpW+z9WZK9l
pqA10MnHwewxEpbw7pikejg8UWMzZYXVZhwS5rsb8rFRQYxNdZ+mslw3pGIgOgpNFIxGuilZLteh
7b5ENvBvzSEDQhLVBAnNgkRhB552+/2hH4o3N+jkcYRq4/dkpIMmuO9CF7R05g+e9QRhsNiYbv2k
2hO9PTSl1fwKq+0useJLHnhrRGurGkM8cuZTK2jeWdMuqp9ro7g3lLbzrASbP7/V2ih9oMAxdc3Q
49BMW2Ha4abSdrWWHuvsvVPzZdSzl5IsWowa7jZKIKTZpE7QggHit3aF7ZMZetSYi+beh5k0JKgb
2+VLwZLZFEva4uD4Sg99CX8rgd/jVraf6sZaN4FrYvY2NYNQJgi30tyaGUNKXEwYjXdlOR0HtgEd
YVoT53dQ6f3lSJ7HAdpUIhY6zbtrsGQG0oP+DsBX3rCcbkXj7HqdZ6MPDrq0Lpxz7jMEBVkwEI1b
7itrOw8hkrd6W8UO++V0MUzEawmMNuAW4HZ8MqZVa9EfhhYfRbuuDPfMf/zUbeHz4/3CutVHw1ll
3mm5iMuFgCJyK9Jy3ff5vg/CU+/YfjyXQPdW5K2Z3Vvv8eONr5C813b8rAvtgGRlxckBv1XuO3WJ
6+Bb4b22omDds3BlpJJj7oKOuZ0DBDfGcAYGALMNnwVxsDFV/zCrTZbxZ2I8IZQAvFj7joDpNoHZ
1MYNEYGXebRuAgAM7dgSgI6+IcRrnZWXFu11qo/nLoLnggYlDABxgu0y6uEc9Dr7xnjSpuy5Kd2r
ooGjzYuDycY+qLZhXfgJcayeKLeww1bOrYl1OBwjH8jWbKqVLaKTO5aHPvjKyoDEcDp2RXz2QLpk
S4ANWFwLRnUsgLSzWg3mhtwCeIRAfjTIc8O8KxkxY1zFNTzv0NHfUQmSjocTbMLe4Xjue8R307m3
cNOxb1jZ1hkgs8DrJ3EDxQ52PveAthJXNPdksQCm+eKcAUIHyj6WZJRrJ1r+N6ZLNHsV+u5i2VPu
fY1J2hy2GT/YByB0IDPuxXbzresBbPeqzzzkYB3lxDHzPT3ML71w9imZ1GPQMu+1UKyB+wl/dVn7
HpMBNrVob0qgzAvpeRMST6s72o96EBtUaysXjqOS2KEZ1GpSI1eZfpXpbhGZ3MahfIY1CVUgOMSP
zZzQk+j9RcQZcuLhzsmcZdUL7+iEoHiX16EZ9ySPE8MF1lEDt5hqsILUhonlFjf7g6q+sL7vI6gZ
Nba4IMdB3cZLAB3vKgqwrntudXEKYvQiZnLklZP2gWKNlIsuP8Yw+Rq20WBod6q0d8vvewhcU7c8
g4oBTEj0YgmjGTtN0udbyQPdo+u3gNwJe7oBk0ZF3h2X/7a6S5/G4s1bCpVLToMKM9CFcLIjUEy/
YOCrrHrd8FYu7zEAYB0BHOIZP3Ono9Gelzc5iLODyis2wHZtDuCysm6f2uKmjuX3ixuog+FKYK0E
fljlz8tamBO0yxjZb18jAzc5J1XXxXnn5HdpTmPI1N+mgW75FjMF78N0HWBgky8/Tf12Mn4s61l2
Yne7swYbR7B3AMx2lkQWm9xdvK8riD2PHNpgtw48IemtkaqNbs/bUZB4YYpbCVSsTL1XgV9QjMlp
rjhqvjYeAUZzelnehU6TdwZ2IdOWu7km9taYLp4Xb7KmeFVYpJZ/5cBfK61bLYKAPVYYc/VwNxTj
WxsG1wLmVpvZT6ia/NzQ9645oOPub1gk1nlu7hpMLtrMgxO2x9Glgzs1WxOllWTBDIsPQSx2Udr3
o0T7XIgAkk2zQXt0gaD3WKbkYoIRi8+FGHYlu56uBYcMl0gzhcdKcqVQTibjcF857iYkxyIoTb9C
BM4+Nz9LHZ+XscDtBvrwYh8W8k0q+5KTG4WsyGyJ9CHODpQV/VVR6C8JRC2ExvH7jIhqmkFdEjrh
D9P05ImnNk3vIJqekOlS6nIxB6fbOSMOB2G5exuQIf1Q9NU918p+xVVawLChPxiOb5iad7ZevRbT
foqtal1V2tFp3Ye2jxmsOqsifBftXRB6L10kN64b3RByemlq+5QZcOZsMF5ecQqwNLIUhG+5Vjzp
mraJW1xWOmEOUgMHGUILMsJXS1mXFMUhGDVwqxYKMst61MyIFVHtsTXuQ2cPMRJC82Tqq9l1nipg
V8Vk7VDz5qsmdBxovTifHPNOofqskTavOCH95Kx/DrLhC5zXuyTkTE2wQiXHutbkKdTm9zjZMsre
hwJ3LSKmu59Mgc61bn/aBWR0EVQ/qIzOGtm+6Gt3bT7fWTHiRq2YT0VtHVyYQng/zLQFeyeqbj04
9ucwBg/teB2t6i6MtUerb2+DxriHhBO39mPoRk9wo/0UPHvRMCVUunq1G5Jvx7q6J7rAyFEsJc58
DqfiJzS693J+nWbkyFUHL7Np3unGY2DRP+KS6bY1PAvHJRMpKC8asTud7W5ngNGMuvaU2bumnX1D
6vupFB+lE34I3r5iLHcCLnAYt7u50I7J7MM9xLCqiZNy6ledm3Cx4fE4XqO6eRhj7822cTvWWnGM
v+oyOjUVMPFqpA7beGj5ilI8o0/0G1AO5oDXv7y2pnsvpuzSeWQrRskX6Odj35D8jZfc09hcywTp
a8z5tTrGrIclx7PWk2cIqBxSDDBgj1Jv7xJj+izG/KYOvXvJ+jc488Ek0pSnM571J864iMCMDXSj
LxFTSuXGs0dw1kojFXgtrm1lvrTeSnYcHrIVIUq816V8K7N16BTolceXGGJ07ap77pnnrkT+qnEe
x61Xl9nXjNYUmj2w/K7d2zz4BTu8KqimrXS8oYzYM1DUteRkBu8Ard97zz42c/k1tIBtFdE3YIwY
brig+up4Pw/RFUIwQ6wbdyaUc6y1r47zw8r6wgpiYrpFlT8RPdpk+o+ywQ4ddBk5WbDQLN6pTMyP
mtODLIzOXcBiZoSXPiQBNfRH45hOiMZnRG2kIF+sHsJb7Gn7eNph+NQ3YSo+Yyc7xtg9LbvhZlXO
NuzagdNYCmNFw93JkL/sy5sqt5aouLnbVeRgCW/YdJ2FxA1GJNA0EsNnoKQaRwL8ZykV0x62GY+/
9zIn3l5niYlzua+6Ah2XPn7mur0Fsknw6Ox3qfs2CYJ6wC3UdUnUGI5irb0tLZwjHTFyHLcaxz2A
XfJ0tZ1VfypZ9RXRXkbV7ZIEk7jqnkLLOKuxfrFDdQeycsJPaOQde++7E3rkbGScpXE+q2Jvk960
Qk9JQG1ziUf3UoeuCTmjZojksZVpntphojqpgqVzJnydgVU2+nUOAcuJi/XI0HzlMJZbiYTeBGsn
aSH1Azt7sa7bXKyHEZzMAi4LcIOuSJf2B9PcaRpxKTiYg7zSKe1xWYZMtMDe2QAyQ7WbU3ExEQw2
xa6cAL814904hhzb0/59LB4shfvUNW6IF9+LfLEXD9gR5/4HEqpTGRHyNss78saInRya3cJgxqj0
pIz20815EIJirSWQtyBHnFI3Zpe5N8l1C0PtOkvaMRdVlSCuebNQdPiGlvxqJSybIC3gRbGlUO1b
9UCaE40f1oqODPREc+5IK9tzJ55kEd73hAAbAKuatjlh3YPqFm9rLeZEoB8Qra7L/lnBKp+D9OwN
zq7KnZc6LHyK8G0khlVpPpWVd+zSYCMBTxnZp8YmpE/VJc7MFKtvcPGoeDCagCnlrjY1fVsN8cES
T02YYzuPDnP1mZHiIdLY9xL2otTx80jtJg70cMbXOFsfMuBKo8nyQ/f0tY8nsPOUVXp7Mtqg2DmV
Oe5TMhHWcV4ciCPzOy/yK9Z2H6brjaIZs1IMVCliH1xodOfO4y2sCxoCWridJudeobo1ZLtJ4SAx
T0W9jq5/bHcD0Lc+wqsin9wR5ZFqeNjyqzdDCdQrdHHins4a2yzMMi28MaDB1kiPQq28obm7TWLM
1bl3cYhVHzEGiOCXxb6fT19uR4VRw1DA7L6ui+KK+hcP4LD1imEPVxlxuH1nORg/ICYkHADnQPtV
VOjs0vLCuVNvPkrNfSZ3ZtvmwbEu25+YjnxdCdg9GUyykH0MAWOD44wu8TZOGixJS/WlaziOyh0O
tcNo2ZvSTB4dVAZ9JteeeSFGai0ioF5V/EOzy0OoGX5OJlSGNZqoPW8Vx+GNx9lUF92x6qPdEn9L
2Pk2DrLn6q6NPxFbbcafTkMGSMJSITFZe6DdHKxtLDRvFjKfQTd9ItM2ZL9dJis4DK5NZUhOcs5E
nua8ajyk7NCGF827bWJLl7T6oMR+2nmUrzoy2clL/gVH737KmSkLEipUyufVQQaxj8rsVktHFu2y
2pGxQ5WUN3i15Q7s3Q7r3X7UPUIiXKiSF3vZjYK161S7oNWf02Tce5V70gOelMFc9UFEMFaFSvW+
6u2dGU8/CZoDFK1OzOLpB5dbK9I3iSFvE1sjMs3EttndSid9KqfyTEfy1sUBNw88cDqjNZ2V0ax2
lEKvnfoR9/EhGoMt7oa1XoVr1Sc0czCHJumnas1NY+U+ud+g3R3COcMjaauX1mh828FFWrBqG1Xs
kyXyosFLtlIO0F51jjJX7Y25/FRLOQm2YLSaLTyZbZAMG8SC0zmy0agnBGZtMvohmeyIIdONYpMG
89rKg7cAGzoD6VMSEy449NWNgPid8chk4r03sx+jy9ppQwY0jWeJ42kI9R2up8Mkv9rmG4x802O3
nYERltbI2m//4l3kIud0L+fsUDTF5yA/HAxsOvQOx/pyte7UdpC7FTE/MtjmFsqqIXlo4Zs4NXNM
E5DUNNOyD8nwlbTMwA/gS1vBTHopW28T9pTJo0fD4pv3Pq41Uu/K2d6mIn/ULOdYQy8bG4Mmlgg2
3GS+ofad0T94UdysKiEvFcRdDxcNPDqwBOJ24Ks6NJd5UrGD0fUmpbfENytxrpi3vUc5kD0G9kdh
HvkHn9QGJcU+nAmfGqR6xoa+KwmeKQfvKIY9ySgrAhsOk27tZ6gsU4KrlcysjWW0x0SCSIY6SSDe
PiZQO+6CU5cNl5kkJvqF77XCadOK4hf5EhNWJXWyZg/i8fw8j2S9RLQa2aKP2Ui+TQgyiKDdXi1H
6TFZy4zCFnsYRxGyaDBlmCS/YIjnjBsAIYhoniKJOLA+PHRdu46JtXF5hsrSYAmKji0pTrE3r4yA
VAjH2DkqOOoyu7NKA2FGgR+BeAFB+6mYCJItAr9KBLqFFtiMW2zN0rvGETlmzRbesu91xI1wtMF0
LTaO0V4N8tWbAdIH7pnJ/Bxrx0+90LwW42O+HNscb/qooYyCG7mf3ehEG/txACJIqWwlpKTifJoC
MFm9Q5HfHvKa7m6WGGsGcXvTAhiA8KZelGPnqRl3uu09hl284yz/UQzBWUbaleHITk2fSAgoJNaZ
TaC6Nt83BN97VXXVpwSd2c8eq3KI4spJqMc1vNoVhS7dHku5TxJmM+zufQ5REnHGlryoBF7RXOk/
AUacY2VCbABLHGDfIi4R7wiZXQqKptI+wJwDKkMKY0f5uVHeO4Bhl8x2ozMw4WCog74glrhsZdFl
17360jY37Yy4peFb1ARkCPeBPCHSpFKuLoTVFhitKps18eK7Qg8PycQPJN11nJQ72z1hhI6A8aPE
2EZ0BLA3u1WzRUaISwe0TnyisFgjQViLoQKAI/dzVSIQg8oDvmSbdd6tBvxmgebQaVrjHid8uD9S
7e4tkIr9gKTA5JAKZ62V1cV0wHCCAWM3JJhg3rjVAw6ZjW11m9HsN05/rzd+Gp/bpP3hBeihAJpF
MUy9qD073Xs2HZMhX3eM3cr5khPv6fxIyy+7p/TQcXffUcCvZxD16OAQDR5c95C74V4vEE496smT
nn4ofnTnKzC929mLiHTROccTgBFrsDVIHjNQ2B3sZjqyFM96R6txSYxmJgVdWneATDoPCaEQNilh
TLppxYE7jogtQ+0EUDV8SCLDH0YQ4tGTHZ/a4DlPcOYVzkVx3jIBqZFmzIx2n5/ZF0mWoJXUH93h
qEU1PjaQ1DlWryL1I+eVceXJhKcnutC3IxqlnXkbFu+d9mLVBy84JZZ1bVDOOd3PIQd5JQvExZNz
1Z2DZxjM34D3gcG22leH7BIUfG4AYUUcLN2mofUuFTT5SrvSzTUd+2h23WuWjz4eiHUDsowOEl71
xgTsh7ijPdisItlcEmL20lgCLjvIQ9wW60HXPmEAIEE503rrm5eCgNE20Na6kFfSgBi467uMiSL+
y1U8GwSOwHiB2ODq6U2aEfyUJQcXkp6T0/1bckExopndfZJT5KW8/ZMxLb7C/WRwdkGBm0XAmloI
EBXRLITD7uxwOgs9nOhn01wquyNSFRXQqRuU9PZTOxOBWesVJACNezsVt6XwU0iFZ/K1jLMAEssg
mrzh3gxIoeJDQ98b/vKdnZAqmM+VtykWjWfDmYGDaRNm3IqTcwMQqLsnQOAIxX3f5zPkSmKgVyVj
lvNIouHJdGHu2BhePWOwLwi3ugMc9W5Tj4180FHp+iUx55RY2tWDgXN2mJQwFpk4BoriUI9D8BMa
HiSt9sXTwgnURmpddSsydprT/mJsOZ000APU6uF0+v60ETqcTSIJOPXxp98fak9CfZcvNg7Fu2SQ
+a2jPYeq/mSKJ0/FaG5qpB433x/iIYI6nrrRhnQ6eeotwIj4E19Imas2kgqfjJAzzzdgqTg2MJKZ
1s4NUub2U0haU9IG+r2BQ9JPqrT2XZBd91Vj3xfTVO9jeOProjan93ZGRDHP3BuywjNfBXN4ycCT
b6CVWFursvEPV0129bpAPvQYjMMhCN8c9TSiVzxoDsmskCdw4Ngdy5TBYH0MOmr5tr3RDFIptDFu
PgFQov8d6CeOYNNn1/ZdB2zu968K2rog93NOUw6zgNWwzLi16uwmZv5YYf4hmtNqCXdVg1/rKO+q
6tSbvXx0w54eVkO8X0wyQ4Fl91ULx3/RUJv/N5GFh4/A1aXAOPWtsf6T5AuQSOSAPOgBufckjomY
PVd62bMDK2BrWUSfde34C2yI/klT6NtqJio7PM87pyl3ZYARXjezW6TMHIrSIPeTroV0YUTmo0Eh
v/2TLuj2Dynanx0PfzFpoAnBFKQL/CMYNVyJMu53SZwRaTCKl96YbI3B7w1Nbfqi7GnDqflcVHuG
Ov0jGVohZ/xjaWvmIYx0oCWwjtiwhupQWEeEotfQTseLZLDX9BSw0qv1Z1nXVKHJ4Nz/y2v+XQDM
axae8GzJfmUazNjFoiP60yVOtbkToU58ZS3CHJnzzKur5qvW6ZxpMB4Tz13cyiEOrmm/jONt4nFS
wTgfIlZwsudFpjpVKXvTdkrS+Q4ORwgy3qq/mlLxP7hkJSOo2AyWQ9A1c3I/KhLv5vsDAJCfufH0
zz+R8Xflk2fpJlkluuOhzDL/IkwMC4TtAHF0ECKxe4ZvWd80LS+zLLXraDABEaVGzeLA9nLsKj5q
0iHJxB6e0jynf+LY8p6bcV1a03grusrb/cvr+9318X3FLVgiOCw8z7KN79f/pyuuQk8qiHY6YR44
sjNvVH6xZPuIZEBHmc70bGKDXr9joblFSTzrRBR9eyS/P4Qq8P/5FdmG/rts0DFxNyGt57WZaOzR
gv9FzYQZsOXYz0BuiGT+QoN6HUHpP2vhkttVM6I2CIrl/lhLOSKY2JvCnQ8tYZNomzCF6JAdR7Ht
gKagiSzhxxoB45C2AYNHhzyAqdRp+a2sU2NT6BnYrIaANElqeN6QJo+2JKnZ3NqQ8WMq5+tsGT/K
yFMb14CfUQTdWuVQ9ujktArZLlEIq6wKquNsF3flLMjVQOiGFq3c2CSDr+yEFJax71fdkuwNYz7c
9HHCJC+zNsPk5StNqjeFe1iADuWkv0RpTvUXgOT3LJw7P7UbplUtRNqZIzGzPfZXz6K7JPANA35J
bFAaRgDLrBnEa5MD8LGKvt+ipN91ooYj2Ycnp3HlweT8lE+03r1Ei6HBTmfV1Se7kz/b3NqnxLeu
RT9rvkzYWju1hD8haqoK6yek8IdYK4wj/ed7R1TvSIxxLuMaZxV6sDRp7h13QPhBfpPCvWs07arR
IK5rBmU2BnL682dAkeCn9ZupAJhDW+YHtOi3AepeFklMR4CgRgz1tUV2puZCnkxn9QrwkUbWHDxn
2j0ZG/aLApE2ahAp3BaRW6OTsTSkHnUYjYkAS8CRGnRTl7QmSgUozS4oW2t+8JWmoEDQK3gagcG3
hCOEKSQQyOimad1Z2dEr+ksuB2dtG9MbQnNtFVB/KJwaAujTdmENp2ycNJYKoGVa9aCa7KdRqWxN
2U3k0sBpJsRmWcBuD/JAUOIGCHuS6Cmk3uoU49+ukGfGGMa5HOpHgo7gXeWq9ZtEB+BNYnw0D6dU
oWegR7HEpzBJpeYjqpIeTiAhWNnmuyUXun9oEKJNWRhQrw5D+M72jWvXA19lA5rOWbZXRt/q6PFG
BCXtg1s4VBWkRS7ZElCwgIPUGbloYezXVYMQTxABhAmJZmrp7XJ6JVS33gHSY7SfiKhBk7lvqiCD
w2M+c5j5VbkkiTNjIvVZxDrMTPJQk/yxGTHyVyStlGn4phBNGMRqcVOYYeEcrR5g+yKTQM0IpZlp
gu20TxMlFlKbiUaveSrL4Gfd/xdR59UcKXNG4V9EFU1o4HYGJgeNsnRDaaUVOTQZfr2fWbvKN6pv
bX9rSQPdbzjnOfLFnMEilxOmGfWgBMmTfSPzVwny0i76ryj1YA90fmQjN3O18Mup341m2ptFdorM
HPhN/JJFElMDVIAVE72gcSV2uijdtzoryNRJi0vDlDkYkVsDHH5AWCpuk1u4j3YjMxZz2bK7QfRx
6W/5MoLNwIai/YRtQp4KGGhrcZy1gcdoXY+Vc3RhZa5Ud9daD7H7VNuw7pWyTlTrLkGh2hdLXi2o
RVz7XZPtSHR+HMTEejzucqJqtT+IHJ9jYd+wVJx6K28uA13vOHn6JXa0FuJOhWNo0h+WEjZBGXdb
Pe23UtjfFga0HRKrt0an5EX3tAnDCks5ukItsh+LCEBjEvK+uRHsWTSJTtn+bWtnDFh8/xJ5gpJc
LsYa29VXbcqP1mR460Vw7gU1ld0rjNjlctZaZT9YVnXTrNzYEpASHtjEuClVICLOfnPPYOaA8xpw
0/mhzagvPBizO4bJW31y1CFJiNICsH2OW8j2IvbMzQBN6aR33NaYAlaZJxdG1Zuut/VTUWR+BwWc
zYgYLw2yTV9ntdKTfrQyW6M9m2YcP5hx81DrpPuIaUZPlMVQpiamjwZaQQfR61rTijqIkvg59AYd
2hHnL6DmcjPjfYEeSlRB9upEdkrBnzKTmpwMAs8KiRtuobypNtVs1Dz/7aly7OwQ0fDZupifVHnU
YRYgFvVONq/Og9ki5iNw7zgZ3YAyxiKnKdc+ccE5x3yQGDIy46o9jSxMiaJix68cA5LboKfbVIfe
DegA4jYocxYhqIayevA7qpTJKS6a2erbHvosR/zwwhApiKYXki25zGz4iHQ17gOoonWtgVAg9uHJ
y932OJajOs9lvenIhiFycoErKW6RCSpNj53fGs4jYqrJ3jMcY75RtVuQ4BOx3eB1lEtGFRgt34YP
dqST3pC9ne1CXb+0uYpBRq5MYnYYQCTGtkz6y+QCIIxMJj2EMKN7zP2SFNgNLuX2nGa07F4XP+ue
yZhfq06VSo+17i4Pku47lii0bI3Bo5qyx6HDeBVTdkDTI1JRFZe4cf90pkWM28iJbfBGoQnCjlbf
6ZU6U1hjeq6QPG6YrMY7KC0SakWkLp6GUWiKpn2uWRqDoPC5LbLyUUcQlNYdMErmBgRYgoq0tcY+
m2mEyqjsLlPTx3u7xAXZeMM9xGmmeET5MTHY7cr+QNKoxc0SOZcFvdoGUZM44BkLIQySVDBgXzik
je17jLq2oRoBkVbx6d+X2EMXjuTiUgiOHME+JmjLbLzEWpjsGXl8LF1kX7l++21INiq8YFSTzpK9
h3P9JxwyRvcdcoRwSJHVLtThAG18EZplILBRrPM5DnFFSag/3CLgNlzv+L8vV4g/c1oP+9xAZsGa
hm02bhyEB/SDRHaunWS41LXoyI2QReA5sWR1QCwZ3JVkFw36e3NXkYfswtdxi1SfSGo/K0zjQPgr
EOkqYUQCq+rYL9zxlrSPdRaGZ5NZwtincOOyjvx2onUYdLOedaNoPJbGQuRoY7OYI89vB6vyCaDn
R1u0HUFzL0uNFEiW+UsK5IYgEwtNl+iIHc4MsTEr/bVuZXoc6FIPMmODp7wJcgWm5sMwLc1LV1uP
DigARqe2HRSaJY6J4X2nvd2fGDr7NKDczKZ5ILiGbtWU8YbMr+qKZv3MPL8H1BRSSDq1G+hFy5jb
I3LcGDFmRnE9wQVBNOMSXyF61R5r1KpMZZrsbIj60ShZELbhfLCNPH+4hz9hTQ9fUXfiAApzex+b
LNYaA8BTzH7EKgCixvQjLEuxWvZEq5jL1p76ej/iO2SxBbDVrJvED2c2P6NFN24lCLPKRGNQstgF
8xb2dRE5t+x1HpwJ2YfgnCZcPjX3rtY2t4JOZwTOSfKbKPeZkR8NJ7evY8ZwpzfVHOTpabAY6gvV
PPIuXoQeuQcW/V+9d3Gyqjx0ICgYbEq4jnpIYlS7SxCqBlG+IJsiG2pl6VkDcuwIWZhCqgO0XeIV
wKhwFfcQvzHVzm6EgQkG7KGMEfnbGaBZpqRiPWS9v2hGuM+y/Lm1deuYaNQyvaPDGZ29mOhwBRBH
VtYOZHG+AlkE8B8mnryx8MpPbc3g0aGO8k3BmAZXOuZPFUcXqj/tvEj71PXFuENGHhNBe6iNvmcQ
2KDL6y5l4zaPs0HFROH4PpPSxNjsu59RgWG4B0ovdYoSzkyqg51GlMLScFd4PaJqBxo22CAbbGyy
N3O3PIwFnTPrr6xCPUVKImZHY5UQEHCY2u5/X/79sWLPQYhw85Y7cXb69wWbQrcaqXk3cwscN00k
I313fpN6L24Okkd/6RxiLMzCXzIO64X0HwKLNsPkECkyR7fEaohZjFr9IIvJ16ylPbSzbpKTHBLc
5GnZxdFFRrKdyi9Lcg/OFTZ5O3rJuqZtsguUkuzy758Y22SXYnahgJpkfPU6Ux3Qu82+kpb31GsI
h0B150uHbFMSyeGx/yFnx1oXo2fcTBO47FgwZuVaigg6Wpkeb78VFceu6Oqd6RU+pp9yW8wjEq4i
TUjtM+1NlDFhStQ6oie7LpH2NkyxorQjJkhXYgC+W54XZUScc8j2ZtP7NpzlqciyClnFLUz6U0vg
aKrSazIhD9CyK2rtcSXRQ2zjxHqTRX/U4ukla6PfqJIMrMtHW3WAPWvt11YFMvSl2iYOXkyWrzVJ
cTeRT4/Aod8zDd21jl03h35fcL0R9TH6iQVPsQntPYGp7coeWAegJs7X4ArKjWYnf6DeHNMUoJIx
kUA8sMUj8c3S7jIF18ahlMqtQtrjVyN7QUKvyvWAoT0wiVlbeWyKoqXUOdda4PhLRDx8Dxkqe1ML
oFSKa9ik4W87KLiGkuTDIcqfksr6NmJt3Hb1QnMJ0RTFGJ6P6GwyQ8SsqhN1jwvFGUEV9jNDBprv
NWmFWnzJBlv53awuSfak5qVbuZKkUGakqIwEKu37m9Paya5hzoHMIgwITPIw9pJV1yfogKeMEO+U
LCLmu4xx1bQj3ThcR3BeLbxlK9ktiFG/UsLh9uNYI7zOc6ClxR+FhCowse5SHmhHe6HiGxkO8y59
9oWa1pTN3aaKbuAUUCqYyKcG1lR1iuzAYLgreiRhbo9PclKR75iBkbL600M27TMc67zijscP1HVs
dAg441pq/ChaeDnd/MMEYilbFGGmxgyAqvlhAPvj641+F5rDpWKks6vCbhO11lMyzkeV7mRlsOJS
yA9zHUlR3w5/Sji3e9VmW3I6ftMqexj7qNrq4zed3uOYMeB0cCVHrbz+O5YyeFQrnARcY2yurEQh
QiE3OXe8LOCRvXjcmAT0lUGrRLXReQy23AT8ZfqpilO10vpa2+dE16XCPWH5+VmaRjtWGjk9k5Of
3aQ9Tnfutgd3WxnVeKIOPkw9mcRm0jXIieMmqPXmEtUGyhAXrJ03X3vqlQ0kdW7FVl66jGG4OZLw
1rX9O5JRjmO9bGjZnXZXe5C+uNYKLkbfMmD8xrwojV03x2JIwIYkn7U16kFOXqrjgoFX/If4tpAF
qufQdbKdLlGf5T3hSPyouVEuOIaiLwMxeFDassOw076XTNJ3RR12YGQQY4AzEsfI6259WpD7mtj2
GkAOay1s8h7bdx6aftrpApKdNY9PWh1WqPhIXOLyCm0OilVchsW2tjFr5FT6LsH2+9SIPmyPMOpy
6RE5hD2HP/R/ruppNxniLOYeWbaTOptsFPvOrt/nBIEryY3Lmsy5rGWNNMa7ovgJG1k+l0TBGW4H
0qzABSCJocrV9JdgppdSxSpgMV5E4c2Kqgi9NiDogaBBAiaAPSzkYsnsfazdkVXFVs8S8RIuHuF0
7ks2zclxaMIRP0P9d3QRBXLP8Hw2p7inzWCs+4LB4qg3qg0qJ4fgXC24k3rGBZWoXq3yIZ2Gl6wB
z7xoHbF+DYOkQjVird0DJi0dcrAdgm70Bsw97eust6bvMa+sEgKslhY+dFMR3Q1V8LnIlm9m/wQ0
FpZ1w/DGFmedxt6Pw73ObEQLxjj9k5djtMMW4EegOHbu0t3KYSbYJVUeeXEyRks1r1Xn1H6IBw6z
IhK0spE02bxWKCNo22JMMneoYhDL/tyQaIwvuna3nqQldUpZPShEcf/+Abw3XoKYSJQlRoe3RKQM
yOSllwNIN0N+uZzFp5AIyYpzzE4m8NJwbNdzTVsUw/HH6D/65B0euawwLeTqySHGDKZpdRpn+1JN
6MvQvRRbS7cyIB+vRdM8GDwM6yztfzXFr6+ogIPGRrMq7vrk3CSLx4j7mydpMUDjZFtt5AllqfOo
npVlik1khsDhFTNsFWmoHoi7iLg6vKS1LkpoP26W7dH8HIpCflUFau/GSr74Ob1DY6HKoDUJDCjn
bo7yYsQE1GjZSWZ599qws3QsVmaIccC2XOSM50ppxRnpzaYlRVF7SUVZ812pD3Gvp1MWfFQL980k
M8QsMvrLjGLTbvMOrM9yFpX166ELA3J+H+UxAqgrM2VeWhW+DQMFiVzzRJsXrtWY7peZX6oLzjoo
woASiORPZPwGhmR2uGqdtcVnbQBTTJLl2+wnWk6iPYSSh6SeV/bcL9diqMWKVqbYFAMIn9i1TxUE
wTArqnOdRz4uZpj39cySFzCG4SGOMgrn0Uqdc81jss3TYUfecnSWdvc48XZRHU8UZQJuBKMbtmay
b9YGQSaboW1P5K6RQ0aYKEDBJ71Bo964N4Tt7s5i4ucW8x8UZTRx0gu3C4Nbxhbxhijth4h0lJp5
g4+km1mQnf7taoSlaTKA5++clmhQO5AGsxWrp/APY/cZQyL/95xZNjGnq1DExb7HLlQ75lkLC/t5
TLcqJZmkuD/7CffrKxmW0Dy6fjUaTvMyRtEzbqumdi+O0gbO4QWza29uJ9yEhe3udR2UDN3Da59m
KX5MjL3jhKBB4d6wNFQNCRYWJ1k+mFdn51lmx1Jq477+15hMO/wMLyGYSd+YM3idblIi6zc85HnO
l26y+V/M71LLvVPGr0UgWkOH1TB2sFtypRlvcNkXa7Kjzy5agwAbdUbLQlLUcD+pxDzsqmpq6dEo
4dWd4Q0F41xNstlY0BMavdgWhIlvDGKo2er6TZOhioUlMjv9c2dqN70+OiV2iG70aNxzN9tXDII0
6efDuPdiZziTd5H5o400gAlSUCUedTC6lDxK+5XK0lezJxhEawkqYDbyR4bTBE45+4zl9OBZVRh4
Np/NzEtmKDi8kbVsAbYiIW2BMYW1hbrHeE1yAbn1N/awkEw2GQFWdVy49kgFa+jdBXalaHkyySvs
HXg/U8bMdUnWRvLeeNotWrBLiPyWA/UJWrZoVsE8anA+O3NUfswAh3jhmSplRk7i0vQ06FUmY0J1
a95gaEdBhB26bie8BwggnRb5zChJpK2loLiZ4K0lk0DUEQ7zA0cYqbvq1TLoirlW//Q1uROmfpg8
1R46DcAqd/pDYT7hh2eC1hFItQjQM5U0Nnl80RZ0CE1KFmOSmGeTI5aFt31pOvlTSEVAdFtfwpTY
DP7aet1VufCJ5LGIBZ33lqUsEuXia1KIYs+SBhJJmhqPaewQccsQAp/NBBkb/VKHdNhRwq9z+Pl2
1zwIOQ4BPTW+VAZwpVVdJ82FEl2XB6zjH6K+FWBmo+U02SmxZm32mdcISRkkJyKxr67HD1Pm46O9
oJJbYs4oB+vf2tT7u2OcijM+t4l4n+5T0ZNTNo94NI9kODurmtHgBaE1XSMEHYXMFe9EFaiB/EfN
IxjRzeuXgZJjncyp2GKVftaHdM+ly+OqhdcUi6BPiLS5JSDqJ00a8agnGJJm9B8tDkEGb8h8u1JQ
T5BfIEI+4swlzXQsvWhrJgp+7CjBgCCshTVJLKQlJEob54lcsJVU+1G8LhpJzxp7KxAAqS8nr/ah
nNgbRHkVW5/ww2u4GXGb+mh+R5htZV5zlVrGG4mG3z1kPLLfNApywt383hpf69yKD003fXY8/ixM
XcSkUTX0wKXKCWLfE5Q0Qni9ZAiUKneVp/+6pvsRDaBogRStlceJTX2U7pvQ6x+M1IDIHplUV3OG
CCCavI0B4Z0oOE7uNkvOSTzpV6PbwOorjtHE0se77wUijqoyg61ZDQ6qtsk6FTn0dNZXL0kkGMO8
ViG6+3bo39y2fnFw1EMSizVk8GPkHfT+GrdJ7LPbq7bwhjs77j8aikV0mvnTWJpnbMFI8GOcyUqI
exoMuscyPQnU+szt8NGjojjWYYi4xkI0ZWCV2Fg2rE/YrAgrsWd7KJ83ejrRgLUZQkNFU+GNWByp
+Jj3al54SD0HbOnQrLN6MyTNm5kgUEbFk5BaZLN9d+eNzeXOIIZZKYApg7RaMRGhMZeBVXyjntwl
fcRLSYRCHWdbZTJVIyma+X+nI07nwSA2TbZ5tGlxb+MIho0LwWDVFPrGIwXCX5BNTyGhy563xhXL
PFbFvj47H5KH+XhPY2HrLcsTThP0jMs/+TFALBmDr6kLkt0m4lVoh+Iam7RN2s80z/M2XxjAM9iL
pG5v2wMjd4twiWYMSAbkGTYOHsjXB+WAQh+WVVpyvmuqCQQ5eUWolWuswPWOWGxyp0vdDQTZsDT/
M6JW/VFf+nKNNbA6pCoeAnIt9gapJOeaTIhDy02DXVlgPsoVUzTVbftMz1ZlHzOZRiw7m8mOLqRY
a4NW+LUevxmRGTjWeOyhjE+G/azq+nWxoewqQeZEmzHfqa86u0wyFMRdhkQyk5VdKpCzjPdMwFEC
iS8U9W0fur0v0apFadiTCNVNqMLWcY6an0Ss0o8VMliTkIaZfVQUGFLQuuuA2a0pe811BgmVzHDE
R29V433PJF52dUr0o8ATRlYOde4MHazM7pkNDbN8Np1eMZwb3d3iaa/Z+XU4UGb3VcbPtakxNBjt
S1zIeaPbPMc9wSlTwi8w9YjZmIgB4zf5K1uj2La9QWZ1ynSkKdsTG4r6wbnrqRvetLpGEoxih+Ex
WQqibMJN696YEV1ExNiiYc7kUepOQ3qWoUw3ukZIIAurLiDfGM1Kxs2uQGKgelAbCmArcGZzWevW
JLeU6x6e7/nDRilCJtp4HsbmubJTtsEGpK6E+EtRah+VbqeHMVJm0J3GoX9WfY6lhMyrdsuw7DzP
FYVJxrzRnuYDLO/nXjkxqgghuLmYbEyzYz5H9G3MYuSbQdIelJbGwFeEZ8TKImDZpFRtUpaGDFzL
N/YnVzlhtzKW68wQ44A3c1wVTnYrhaG9xAVeipQJ6ahb7b7Nx63TDfbFwyhDCq0xI0O0c4patn2V
IfcCJvLYaSSMxA2NoKd2dS6fzZSFbSnSdceb5E8ae9ShINW7dzEeyzx0VlDb0kCQjGrbrK/VSB7Z
bJTbsnLUQ072AIv69pV1H3kIJIPBuq6dNZZe9TFFuz51tmYeincEcPNW2Xs709TOA9HPQm/+O3VN
cujPwl7ohAYgAkVl3RbUc5HdfLRVY2xBTdioXpP32mn3QOXHwfzwPHJ/LdS+PJcaeknez5D2Pm5h
lVg5Q7Fk1v3aZazihvraDtMrdHukB24wId9c38U3aVjstZFGfsI7iXrz5HX8N26GcVNLyXWBMRka
Fm3oMxWV71rkZJQTo8cq5ZLts+g9JtH9mgKXpiQw1s6k0i2cnpsbErJQ42vmQNNs6qqlu87C7g8D
AUeztO/884/WSF9B5QciHkhupqEhRs56B/Luq64S+IvjhRMmZ/ONmdIZgB6gnEMNx5u5tAz1ZDc8
U+kGjsHGlGyNW5QS3dJRd3fst4MxK7+dGa58Nv1boPLL59vyIxry6mC5KTv2MU35sPTfsBf50SuN
aW0P7Don8g5EjqZ7JTLHOhqJvm9dU31oCXHIYumRFN5M5OMrOYbYiHiCvHHZJR1VMg6m/LULOfNZ
bKS+apwryFBvnXQjgN3Ke7RFajPhpFqwHbBitWEnPuyFfToxomHrsanQzLJXuwGZ/Git7qkiYWLb
d3yUzvi3gSm8sggJWxtG/zBj1M+ZQfnxrF+qlKWo15W4I22xojIjTvDepUwsZ2u02WuzCDGXhRAj
PI2Yl06gwJysuPcVe5616GA5dHlPgrI1bikRQfnQXk0mknR5xbczLKVvO9gncaVTe5BGZVynNnMO
hXpvp3pA+UEuOMa0I2ddzPQ9gYbo/boZn2vcpeWhmsMnY4q/6BFeDDiSlOXiMLpk0yAAsdw4YNOi
b+bB+xtrcjtX5czorWZUZ9UbPa+vJXuzDaGbfr7gjczjcgMPaNtlw8+iAFjkMdMfw51+pgjzH8I4
I8ElZUwMqGp+vMYsV61H7vtSRdfF4N2sEnYt6By3LVIGd3ExYJdUMRAmEPCGv8WSfRmcJSBNnM0y
NTH9YUTnZSwXvYO70o/zK8O5QHj5jum85yt+pznmVqnH7GyrPGUaLOmEOa+9QfuD+FtDYthIsSqT
OBD6uJesPVieBIJUak6E+MMLZ9ylR6G7m85ptho0yrsEitgVbBjdR90wOEYGs/T62xhBcS0uJbdl
NB3M7r021B7DzeKMZ5PKFGXYqrGHcdcKCTBBrFHXfTqZ+TuPzYdX6W9Ehb17xafTiS+WWLUF610K
IgCr0HscLPI/Snle4FriXyoKX2jUTKA/kjcvQXysGZuRLCgPziqh8bQv5YeF2igoWFWjc8LzKjFm
5y65B2VDRvNiUiOOTG5RtTAG6Dd170Kv5LQNtZMx2kdjCOkYR1pINAuEY1ZnyQghCFNKrWo7W8un
k5uzb/JylzLEPaF9I8YkxkjXyFCNkk0jygdc/Je5Wt/PGRvOkRI9hh8xIq3pFLchVU9sYSgkrWXH
Bd2RLUuBTk4IVjCLNY9205rut8xVEVRdr6+oNp86MzxY8mB61ypieiMS4xTGGiDgluLTFvhwZbMC
8ECsYG7fQ4HZ1mZLzkhT53moBUuRUM7bxaH39SK8BuKI2mpDcsaWVcMj2ueTyuleSizcvqxxE9vW
T496BlMbNas1EaOWxX8LN/1rjNpn17AUip3KL2fEEPqEX2qclj9EeXH7GZ96BVlSz5cDMruffEFe
Z4XWD+p7OKDis61IaKvRkbXV8U5MSJe/BFs+xctrPNpvtTl3gRQFK/NfnHQVPnSUlUv7l+6B1stk
QZcZW9fhcyoSkb9WZvK3b4vigtVF1Ja5bhypYzzqnnXWJOtF9USoxPesjihl+wBgyeMRMmYRDKkF
/4OVw1xbSPc6h5zSRgADHrDbQQZTGQ2MHIvPynDQcRvop+hmro1JXNRkA2RJ8lHjRcgOeUUrMplx
vY2GxsYuoR5C4gTNqKPFipLoiOfWbvhG0mb4iXWEuyUW2BWQsccqjt6VjeOobu0/eknyDLQllC09
VAULQG6eDz9dqTebcOrf44nDz83bbzusH8YFI7DTQWQ1wON0fXeI+ZSsmSsraqq/dxO9T33PkgMo
TMSPX930UV4UfbaseH5bFI4rvCTvpjbiUeDXhxgW922T8nbAvp3RLB3nYrwVDZ1HM3bnvlYcTCVR
DpI1UBtS9xd0mDgzZhxV6XUZw+s9M2vTpMxn0tl7qwqCQgyjJO6olLvsnvGGzod3G0kuyC30CPPK
gbbLkFs7KJSlnBX9uIkj9OWGl4E6gcN3tWSRB4lAQ2TLUGxtt/wwCWjWl2zPvVysC/2TqNt5I1RP
yKrNkzEZdbFP0z4LxqaJPqgJcAYBkQP3vWZcVCOQSWHSpavYGcno0nUSBDFTRE3hntz+OYJaugaJ
j84STaHCQcbWiGiQqCZqE6mSst97PR/xwHJr8Vjvl9I9l/h0V47u7gzeowbhDGD+c2+ZO9PLv1L1
Zs4hx6Z2v8ywk7iKXV+ESKUYWPynOdCA0gAj5VBiCusTq7PcNCA1lFv0hKujLc3jhj6qGZnfyAoB
Z6I/qJDIBi8ctqRx5k+uX4622LmpOCKaCsmYQVHgtSrINP1aLHhnYNPPATi9u1aUgL9hQ+FYEZ16
h/nm2jszD9VCs9ezYeCNTYMsnN6K2PnEndB5Optm/ofs7VVQAdKijGSLzcW2yuL5Dxbq77AKP9NZ
tidZIINN6gUYWzA3Iz1IkvAGeTrJbICrxZz8GBnCCpQPzNEirJkGtSQStHblYvq5n47p2H3YwvsT
TvIhrXaZylgfTRaQL5e3oh7rn95e0/SsiTkZwJ/mb8bMh6xarnn4TKhib0ylewDT44PX9mxsKifl
JeAoWgind4mDqbrO9vlJCFZzogcH+VmfzdcxZVTYMei1+ZbJeLfXXUdfHg2J39hYuQAeXGSrT4ci
s0iacbAI4cF8NDEfRQx4ubUqQV1kSdY+NoRJcra4eCOKAiq8tRF+e1G81+0uAfyj/dBa/owuHCwr
wmYf5fxtfajhCrojz0oCQltPW7Uc0StP874mr3se0FUAbQCQa1F2wRCTgQfCKRXmflxa6D8Nu4a6
ckn6y7+7yWGi2r3jDXw32vAtooh+UYX3lwS0BrOJcxWt9544Jd6ZxWJGnA0b5hqbuXbPTtjMW+b4
6VqO9S6twh+2E5+lys8ou302C0QZoVqQDIN0VZdMtBGxJuV7gREsscyKLibm35XTgRbrlvSHanK2
Y23vGkY6Om2bn91/3ILsutpKrGOXia0CvwSFZcZW5DwhmTqEhIfKhv1woU/g4w6R1cDtFMzgm4hz
JPfQUvoZKr1D/BuWhhEslup5N1CvlvajEdrUyOlVOMkJ3lDE3GMfgvtaJV1FreDS2bgkTmJKQvyh
RX6YuN+9x1r83pyxayru/CKv/dXuQh63vMPc4C1RN9Qbt1KMiV1E7D0mjZ0+6zj99SjbLhAxLXVi
e/qVxtp5sKKvltvYZ57OtE6qd7OxyZrO0k9vLv3aHH7V3SUfnfSS86PO/xKGSJqUWjUCk5NhMvFJ
i3xjCXLDI7ncpgi440hQeWOSSmQYzTWpSwSu6WdGQUHZNlbrUJ/tPdBuXgXmZQ9Wcjf6Vn7X/1Ah
77ys+RpHruL0NUHIsrdKtFzSahl8RCwcFnf0yYNzcRrVcdCrZJtHM2ku+f2KIv0gwtDMqN5HsOYn
LOGYMrrgkwjr7cJuR9pR7rd2UNvEey8huq1SmMFkT9Gq7QiJ1tuY4lo71LP4TTA1S9GBPU0lmcnG
staABzsJ0+CZmXtfVUTglNZH5fZQ1TSxFui9iAxwyZ6J33SbIMlqYK6o2UDRCGWHaGDm68XK3/l0
NnEVzhtitgKljy9punzkanl0x/GXvOBtMSKQjfFb3Qe9FmoJPxL5B2tcqDZhrpjeQfcxlsUfySZE
4viSFhqMUMWxZzEvR09usx3iCPd4gbjhQhbEvbfpLeO7nA04W4U7wRe4R61yVE50Xb6u44udkLB4
ZZJfMn2xn+5/sjwwoTyB06EtreYGFuTJRcs2wAJCvkco27luy6dRC+VPHMOyQb2zxkQ9biOPJKp/
X2LtVKWjeY0YfFROL57Hscmvvd49DYk9id0Yxe31n13LFcCFcg83pYc+Atjc9GG32WsfudVvYv80
Cr9vwSN1DyK+lZy0yOigh2gIsOdOeOdUK9wBhAnyaxRq2vn/XyQMoDrjKDe84oJ7HO2hZed/Bo+U
oJiS80/rapR/VwxXFTNGjPxFTM7yaKv0a2jdg5ri+Q2dw1m06NKkavvA0XVMhVUtWKYkyQv5DleT
/LYjOhT3ysBpCniXK9KnQKzWAiVt1GWAzPNKBfFkMkDOwpVRJwUCmvHSlRkDcdOIbpEuWSzfDXTt
3VlHBfgwAc+8O0GaQ+Q1+U0WBSu/BZohqb9/DDAPbe2FLzVWd59xosS0TstgViMRrtIrziJmfnz/
BhZNiudZViEu15fU8+b3uiXXqfc525bHJOMKtl2A3gl5qzrWL0nmI6a/pDOW/X89Rjasc5rjoTxR
U9IrGy8tIZKPeeL8JWo32XVy4NobgLKl3aD/yaUMH7U47YEG4be1qMAgKPHZaWn+ADyC5N/K+Tvj
Z1ylVmGew6yz+TcnY7sU3OXoyr2rnTxXbYl1esr0gmnPpL0IXBGbQhowXwqmNXkYwmFkNm5BSq6n
ud2Wnsc4uxPa68IBdY/1LE+OWZ1NI3HB+iG/1Fs1oxKIpkCrh5EFU2UQrV1UfFSEBWzdO3ZVwb3i
ugufsZWzl1mKZxo+Kvomm/xosbx1HGsFndQzb5RzTu+YV2B54yofi0MDcdH/5y3898XR70MMxH8b
gUvuQh1H8AjH5j8bHbRJPA4yOnh1Ip4TXXFN4MLdyDndlK3bHubRIuTDfDRI43pqQDiWk24BIlqD
RmmezDAYaREe//2hc0PSLFrnJzN6crPn6DVHtwzP9HXMx/ldAmptXQI13HjgI5ZGiCuCC/7QOsbf
fx8P+z0SSIE/Zbs5de+Dsao4/Yeo81py29ii6BehCkAj9StzJocTpReUwjVyBhrh6+8CxlV+YUm2
LM8Mie4T9l47HX8C9jPxlrcfohHbTA9RSUmxF11YPbHOVhXVZojQC3CBD37GkQCUApLoZpppbvOR
suv81Ghg/ZOOAslT/iDxOdI+FTERmQ0/bp2Vp+bEd7PuYzJvsYp9f+bE0BRbo8/OmSUvYuogk1rd
05HFP+lILh0gHKR6Fdr4T4IXHox3xpc8ctEtatJ7n6OK1YBTc3C02/KuRgaMVirbN6V19aXrlIes
nyFVUyX9pR79atWSB2q5v8oxn96nln1rQjpogDLhq5C/KV/Ve5cP595GJRlC12avhp68BhlmESL4
Ng72tFk+KKFBCTkarGdC0knRV1FiobipQ3OL90TufTrPB3oRd6Nc1CFhqX63/RzyGNqfgSQaoxri
Q9Ba5r4oG6qbvrmPuL029tA2kJTd6aD0TKLZIIvtwt1YXwYr/ZRDMwJPBR5AK+PsSE0tnnHfoPpo
3zzTKl8rc5rTHD24WgtCWa8Yw+EV8VZGKieOHmFsBPvirI00BFhhexWGZW5crUsPZgq+RfTCPdex
8atILfNSD/iJkWkCTKiHYFdZyFN94MTLC3vA8NDY2qfhms3ZEy1jr/lXvjnemgQ5ug+nGWLm0DNz
JhtjGjyW+bxuKo9Ov6/D6pJSPRFHkx/63CsPSmWUsKO7SaVNLTIObwESNziIgGdiTTdotjlCAkt/
USl7cSh51+WltTFWK8HIDSewvDss+a9VT1hAgExF9GH5ziK7RMBU7yE59ti4jNMYw6twnXx6HZKI
UB62JAwsXKwRYYNyRuT/6yGOcRI+GWOlZw8b8ioRLno7Uf8aE/AdmW1j7gjFDZdIc4nT+q3ySpwF
TqP9SGXA2MsdHmqsf8WjIHjbaYtd7AYBIgubAVhoT7AkiwhtKhEq1wRMMxFUbn7QTEVn5SYugMba
hs6qVdvJR3pR1WX84BbUX/j6P8xuNJjWddG+nHNf6C5mxz8YX8iCYG1NDQ6hbY2HVGIDSNvUfvWi
CEBgCgrOIepIOjE6VSNuYDNStTPWqg5eLcnMjFnldRmBCjSn6opTzT/XVU8HZ7BL6WWLcaFEwatR
xq/UVBFmg9zlPOpTdk6YMRJhSAjlmlxuZvh4VG/LS9Lh9RMdC7OsTuAszM9CWhpk2FCe2jAHlj+l
WU14zRhjVKYPfNtAT2AIrXkuL9FEZwyJm8ceGW6om+9xNQ9Y2cQcyK0ZtK74sGuKt8ANiyNByNnG
iZLqlOpUbqY16jsr6Axc5fBWMSrKlxEJQt6H0V5zphJWOV+cgsN0YpT1GpfeSFprftLzqn9JajxG
M3LazwGOGCH5iEkruc47/wM5I2LhqEGjFYXHQKTGb6RG4IiiD+G4h8CW5EL6SXdwVDwcA6d7VK2X
3zpZ/zJmoITTASko/aMYptMYRP/TPDM4lnrZn1C9Do9QgjGJJr7PzPW+RoU+0gAMQErz94s35C+C
cNd7pkfWnpbwR08I8tpBb/ij6QEaGNr4exodpkBoDmtXiU+RTdTGRdlfsho8ttIujWZdlA6G1AYO
eXPnl6DP3sPIC/fsv+TJraQ8Lb/SW12eSqNMD6PfHdqgq846U63vl3yogWYlafgPOUnTzWPs2bsH
Mjx/iqGbtk0N/TxF+H826ZfhSzuX5aUee+fC5Or+bdnN0mk6/HeoUAK7GyfF1MaMiuxNTetvLiyq
0/dlAiA1Q+V8yPyppWXy6/jsBklI3ztq8Qldj0kQiRKA9ixxZoUpzstvgzSO9qz0mI3k5cWeXzDS
pi3KVqSXBAf1DOXdK8gz9sZzw4cgyruYCVMaG5LthTg8UJ6TDhfYGbxmF+basO+taqN37i4tpoFT
phwujusNl3yUabdywUxXCAYxuZjjVnFcb7URza9jN08KWgJogL7Mv2G+05JkpJpDFRDyUFrDsZRu
Czid4rPSJ4y7gu0Fj3PDk53l26UULhQ/3LJ9RlgGXyXjJ9dv4k9E4SkAu0zR0jjxZ+GlAMaok/dG
yopINDdG9e2tDJqWuGZ+q/k+ROEmu5ctX2QiWIss7xo9ZXH97+X7n+Wo8LHfsg3T9xWr3XMHEuEw
TdE9tfqWNfpcNk30B1cON6rXamt1ymI1YdlinQkk+fpceaCEQ62QkSo/hyrYXMvvxdD/XUARhdY9
gApX+zYrnQ83g8Wczgm4geuwUuiwz6aSbxlV9pQl9Y6xaXTyuoAquCAFfBtH+c5r/Ogv/zloVY/l
3SyK3qRztEQ2O46ShrpQSys2ggJIU1U398QbuZms8EaIM2J3O9BPBRIgFoNPwpNY1Ptm/Si8WUZZ
pdad7KrlNz4nAUWR9rPKCY6a9I7PIDurH4WbXKaq3MWtn92MOXACiwVnDimSbBOzUxzCCFe2AY+m
9TJ6fXfAsTvJQ6l5/a4xc3+ni3R41R32xi7J0scwQPtgE0Bz7wEyuUF7B8PGHealWDpEzBImcbq3
yOn2Wu6ZyLlZ6hiqLvffJ4+h+NQNG68Nw2sS6AjqqzY64Ai3NvgV8p1d1eQP9IZ21dwexjIBe21D
lyKpI966sZJby/DSi2mzAskjm3NIp94goOxkRf2fwj+5yRi/LBVnIdJ0z2QH7rtJ+zzwzi03tisE
LDCFni5nTwnSmm9phtg8mQRtvQr3MVOBfp3ZYNY3JnPA7VT5Mj3qTRAcDNs+Ryi82XikxWEA+h2n
rnHJZ+N6nFrBLu9x6pTzb7n3UKxN4t2v63PfdfIgU9MD5EoixwqhmNyEIPbOOKvtAuWDObOFs2xr
qgGOfOw7CEuIwJvN6i2rBokcPxDDb6eZleWjQhM7V/yinfSjb6V/zVwEd9T33K7zGx/r7Z9ct++m
1WhnPQqpsZ2Ni5qfQXnIIqUFSZ4gHrWcgh/BMHowSJdv2G4RASxHK6b6f49W0xdfSvct8OCU+Gwe
7PMUNCRNeB4M6xB/mBHciKWZLks94GIJQV9Hw7DwVDxcJ1uCdeTKwbI5rqK67ndaFD30sjsYwgH3
2cw0eHoRRFL/sAAMDsjWMbcZibUPgizj3QuN4pI3JOgVnbMnHuWf/2pBNGPatW27j5gwiEPOZPDi
AxjqUrPCrNaa3a5A4LaqZ4SFP1n+2QRcvZXAa4EPKeT5YUn6Exlxm44Oa9/wcT4NludtbCvfuAm8
jBVAcM9uWXzHbBRCS7Gw7Bt/pbBZ7SP4MfSY3cNISzg5GW9DOIXB1cU8Z0cwSsMx/NnXPTvjLIJV
g4dIDkV3jbiAN93gfbmZC+OsGW6WwcM35Gn7U2jVRpHdTo1tvCkmmi9x2W0ZBbdzXjyLNSxsQT0d
42ncEtzi/NBGI9jWrQ3IKHaOHTOXF7SMYM4rbqWqxpfTgoJN8et7CXsyQwYC/EuNyk1Gcl/MvFeb
cewKSeKfhtmYHSFtWRUoWCBNmjwRC0FDo+COM5sHPaIiWQkDMzAjT+fILvDsLWMLNqlMqo0rIZes
jzOtPVpe36GED82zlWAl7FocYVlZ4bRm1DPf/vQMYfs+wR+08Tr++18xlfiaw1IfTcW/w/OLyHjd
VU5+qMJCXy9ftuGxVg8628JmDmuCoJ1rz+hy/d3ewW2IDssDP4khmAX2x6jhBLWtyNl8f+xxa2/E
qOxTYsmAxgJiT5I2NJ9xdlzulJYfzLYgkiCw0NjhpCsxmTzqCImXGamvOGtsLixfnkhAml6U+dKk
HnpXJoO04gOCgjkQCT+SWjtz4w8gxt60bJJovGJ/GwCVOkLpBMJhoZcJm/DhCg8um5/e0OgUNwMP
unWwGlmexjwcrg6OTOCNc4lbT8lnFNTv349z0Ef9kagRBHuldfB9031XJYQXrFzfd3xnFPZ6iHW1
10zN3ubQR7bKd62dwcyMXIy6OTE2IVzPKw5NR6G7tOVYH6a0h6uoXrjR6peIbgRjByvZpmxexsz6
ocUyvORWzzNSNzYRk9UGyE/HyNbiGQ+i+uj2E3sZAw9fQLzIknnkmeoV6BNrAsVHiQTzU8/ztk5c
X9xoCZHuho15CqLJ+rRzhsZyPJZ5ml3NAtem0cEGQHd4trlHCVRiuDW2/MfMFBg6M0ZRxNicl+ZC
y/zL973k+JT0hN1sh4oM9pGY7nnHnn401vA5qpiBhdN7L71MkcBwLy8vUjkYoEYSJGTqfvxXfpij
xf5nAjHRQBi+BD6nh49qcPt9upPrXm5UHrJCdjmJQsf4CsNOvTpp8vh+68wevxZV63/162Rh10QS
XdQXu2RsanX6pZv/8uWlJphk5ZZ5vHVgCV3qrqOqAxfBkq7EgzX/M99qxCGM0kfCuXxn8gFKta3L
9TKKEJ1HcgtDB25wny9O6vg3LUQ5uHnJlcpc6g+tdPW9FUX9DkzRvc5x8JlFkDwDhLENvbKXqvxD
dygvw6xtcUUpimmncY8MiM5QvT9zIH0nF6yVt9KE1x7dkYUN8FpQVfklG0FLWEMQnL+L7BjpWjDy
ka1t7U0DXnnSiyr94NCHTDb7zrXKZFdSw0XxA3aszWT98JWep5C2fL1e91lydJKOxWvVXuOKBUM6
1uKSla6xlayOZhDaE3n/b3Js2ntvEqjZsFr/2QBcAxjW8C4n01tBkFJsS+3aWPJnPvPNvI5eaBkw
UiSS1uRXxAcWzWXp7DsNrOFc5LBV6beR5QR7AwXQYWK2s+ZjynmZJRoDm4DK27HVjQSpfG8XWo3/
lt/qc0iAisdbYHcKYQoJG3XUiNvg2CRy5Y3cD0XBZk0I+9xq8V2LmJxUQSGvuWeYT0evXksTj1Nt
U7wz/kF8auv9rVEGebnNeAn6/BlFevwMNXmtJ9C2ha6AwvgNHvV5U9BUJnx1jBYhtC13FZFxtOoE
RX49tUyANkXVQ1oBMUJlEDensCRRbv4QUrmSL9DbOscGdBaIxew0eHBC9b+g1Cz8YgE5rwQcg58m
2HPdsQIk9InrfHI6QGjxjISbUXMRVTWebd/ZLp9L05bYY5zkhMLOP9SwwNYFqZx303fODpSQvSZr
RDoeRHHXgq5t0gBftDHzNlYl2fpZBLYVFmVRTnz2cXmerbEuwOn5lFZpmh7tuN5PwAlOcd/rF0zc
NdQd6qDCrpNj12HzscoQB/A8lSbAvN4VRgPTIB1YxVvhz7gU6YcZgLHGKWiymIdbtlwSvkcgyRgo
RCeefpFhjCgsTuWJZcW06wT7dUo+h/gNs1szgx6+bOrHdW662x5MwVaMnXXTguKPWY0VVwE/GgPF
4pTb1R7VTb036MfPt8TCrckwhvMoeAjdHp+WHbJFr6GQKVbUuEdiyt7lEM37KdlqPVx/RtTDw27+
hJrID+1IJi6BAZCDlGafCqALWluNd2I58DcsWZ+GToAXgqLkGqvsJ8189vQ0/UeSDNrOzlwCdGva
Bzf0r05rHxGdZm8gqnFGd69sVZ+5ENWaJ1VuRO81T9ILoIiEmrqGtepvbIOfCiLQvl3+X5mvtxs2
6t4exoHAQD0Mhz4FAJX1PoXhFGfg5Wc10TQPdLp5vrP8yjNjShPTeQRDguEujSoM9dBxEHyYEJIH
nDSTR4wDbThLB+bT3Lscca7IDnD75YZoA7Vp5vaqjYdfy5jEHJFxUhBqc0E4tXxLqXkZehPv6TyX
YlbRr5Y/aKdu+kgJHhlz7aerap6ZntEQEZzVvxdYXfJA9BVTDqsI5zgip9AZ+WflOuqq91bYzCwt
bP5FaRIDU4V3hqik1GTR+MA7JrCyEpLmMmfelBYAec2ziDeXOl2+qW+VqGz0W3QdZkFsA/wkC/FE
XkBUGBH1hLo0L9GIvbc23qw5J822hb83g1RtKu0aUsr8k3rFb7+lsKDg9PYDOUa5wNLcQr44+NhX
jlJ3kpXNl4dvv2DjyHB021uy3uN95KDWg5Ohh9W5hHlwlAKGSW/x1MQcPejLtNQFfzun0E34inCY
ywTMkLBffVOs2LjhPnX/eogBqa+wBuc8xHvdDdsTGzFE20EFqE66LPDmAiP2x+wi8n9/sHrr6/8D
c4eVLTfOinOFTkYg1gI6cNRU86H12fRbi7P6WRUCtcXcECHV0k+N3BXKntfIdvwiZtmIZuVyPRLE
tadk+VWNPSCKajgqxge7bEBc7jGe2VCJF8TXdfZHmlDM15I+0LVKUCFM8beOj/iPDYvaeyUDB7f2
Z/RBXD3HyH9VQ0YvMLCv8HxEcqmClRLitpJVdiBYbHik0ilvHcH1r70t9g4e2YMx33ror7tj49qn
mBDQCwM08Sj7jkWQSdWP7WpjR2TJGNG7qiu5z3t3VdTWTGJPx1UGPuQouO1Yz5oXyzOLdZFH0d0l
9rksiJaz55lO7eLp4IL0j17wi6MXwNT8VzXInU5uhLMbUXc8R0GB1St+mhPoMj3hf5xzY58iU3iP
JioVuCL3i0lv+l6zWdHsGL1U2NMtENRD6ToBXsbGvaxCBhclS1iE3UHDG6rpNei+ecmL63irBZp9
rlKzuI1O9tfInfEgVIZnfv6R4t+v2Ig7/+CwxSPEIcRbAlw9qjt9F9p5c5UtjgO2QwrTRlyeZdH8
MDQm316lD6SZOpyngt64nKJjXjrMy2zzKPJs4BFMTyhDxdHI0fJia5veuxFBP9z8s29bzt1wJEhP
wNJa3ABmdioQufPXVOStg2aCDoDOQ1xdHNCbab7dRM32ZShcsUGwDHI1y8+YSKazJ4NyS9DCpUKX
jakLwy/V7mdbNH/6oLdPqSB+QgNtCSilHq4jZtiZE0hqa5fB54Sd1mJrMWEeJ1lwiC2kVWGPL2nZ
mQatSPZtQKNoNrPwnRi3eTq2zMRc3+4Pev+aOOo5dgQcrxWj0/P8W6N5xlMh0PsOA2qtrkMaXpfA
clSTHp2Sa8Xuu4+KcfYsIJFIY1PuZcMApZ3ZCMP5TJ+qppCQ83X/WGnMWebWpgfRe1UToalaReQD
j7SJX7tl56+AsNrkaQWJqR0tM4TBZ7LGAy7Av0gDDhMedyH0W6lF9XrZUpQU+7AViuYEYv2Feixb
o0Lwr6TYeriDbetaTGCn8RdenEJYuKm46YaCGQWbpbMSgXm2QaJtgzJLD0lLtmHRTZDegqK7N1QX
H6bLwdbaSbN2upBQE6S+hB8CaNW98BVWOOfMDpJP/LessFEX9hDvqX2wD3lNusdqy93VePlqEhyj
Rj0xIAiHbk1uakb8gHZSsZc91CxTyTXrD0gvWkp9+vRMLQXo4kNLTH2IFd6QHAYveSL5R37o8YeM
2SgZt9mD9NtDn5TpV9XZe/ScAYFV2jvK77Xmee45RMZ/4dxgkh7+bmh5IWQNF8oH5Hx+d5riAsk2
SKU40NvzqIX9JrBqazW24ukWvrfPs2mPCDO9whcjwUy7+0zIGJjFr7nhhb9db51bOliCZNKuJksS
JOV/Z3nKHlB9csGQ+QrVXz8BMHzKDHeMXryDESgeBG82B9dUyWbIZ89XAI0R3OsKH+PAANUE6Ioe
AwC0XzEHoybWYDslIXLSuCxYGc9PWVUM4cGZVxltNpzyTOqUGfq4DSubPsXG4ifDQsPpfjCUUOfc
oudumcDVA8+P/2zmnU5TGNyhunkBCuZtxvltimP9n/8YpZXZHiyFjiGpqx84BrFE966xngyLWZY5
WLz7pthXeUe/TonmYVA9Dh0L5nEwfqYeanDGxeOXPYbdtvVcGGTzx6osc/2GWoJpKN/qWLlvC9IY
qdVpspEEeVnlsxfKyrOYl6O2G/cnimLWdu5NwVQg3LlnDqdOSnnhRVflD2cKsxPqMxe4B4PRtq2c
bdyVzXUp7lRqto8OEJ/lBf5rkZBtOlB57KKxsvCcc6VYCfyRwPXRTZTmL35E2wqZQFcNxquBtf/Y
08NiY9DkGlBEtW0miBSwuOJL7Qzgs/1kYlKK6tzTkYvTkKTrOlUjqbptjHiU7qPR3ENXALRsdeeR
MJu4ih552fIDwJ7nvoLA6dZeMOx85m9fcCXmtGHXLYzD0ulZSIwuMq1bNqfUN2b/YfnQ/5wsgnM9
eIx9qas1ffQ2GbKBdau1zclvms/YJqbTlM3PwGaXySFDpFIqvGuQ9d3exgRua/DV6qXSG0Ocsoyh
MEQz+WUu7nxvz9OoTk/cgnPR/b+eL6zmicZ3t/xQ+r7naK2LsT91ZviiT+G+1039Nrm+usZRcf4e
UkzxBsONti9nrizs6uZHL4MPffxT1/EPY4BnsfQOHOX+KUu76cBwCrnINNp7of3twVHehnijTx7F
T87sn+YYv4FoYzYuafnSp3DfPAQHbFfwT7azgiAepuAcTgMT3FkYqEVN8mbl02eokUyNfqImyKKn
7e9N+pvlcO1Il5uQBNukjfqV+JTARuZPqF7TNbLuPePr19F+HrTUz34h4kMUqhimO8UvED5bJrPu
SlbVvZ7joWd1iOGSOrm8fzUGf1eYZE4Tlr23piccH05HLmjaQ46QjuwbDyDUo8EE9mQCyF+LCW5f
2HhNUIVN555p6T6ZemDJBF9t8ZrZqyaN4JlPiGehQVPwz+2XblC/M3pmqJn6FbPQ4TVoYUzI+dDQ
rESSBIKaQLiAmzDKCSYBk5gdp/LhBhmroUITK9WaJ5ZhxXZ0/fKYgvlBE1izgpvr6sSD7h+PJB5o
ws9PzvQn0AQe/mUaWFUb7L/aWwgbcG0q/OuVq54ZkIN7GDmnghieZBX/rnOvv2IHi1ZTjWaMgQ9V
GrrodVCO2Q5OKHaYzoNVVlKTYWscHhVSMqUb4ZtpUtEhGrqGNpAuBFwA6VNdrqqK88WzMgCbqDaB
+8nh0gTqd9mgwLDY4J9jFWtnoR87Qvd2LLP07XKSzlNAbWjTR0hcSRABU7G6TTTLAFRHO16EfbqP
Zs1HT9bJ1MXDb8/BVjh6byMwR+Tt9j3y2T3pulYfyl7xvjJH2KghD3eY7fArz8874owD4saUkNZk
pgKhO7A7b+9MMAS7Xh93vpcZqEHfzC5lfJyYwKywFkYMATwHfjNN92rBwzP+wYu1NLGBRy6bYxTy
nrvYz3vB3Crg0x1kkpXFrFwPcV6e+5pRGFNbpqBG4KqdHdQfxD5MB61XgPbZ5wMA9s9R2O1jqzgp
pEPWYZYwNiafcTVN8q4PoH26hDCgCOC7HYD2CQwU8RKLzaHQkjl2GNzC/LRYpXr0Rj+cYcSqnY7H
cVWTK+iE8bBrGEVn688gwwxit+nwEjhpi1QOcHxa6SfYpr+NPkjvkc1bprEqmj/RXVVE5FGx463L
/KtAxXFwi/mn1vRyblwRyAyEhwPDOAJi698weQSbulE/XU6ATZ4MH3k0afvRxLGbtrA6tdwBXTp/
lJeLLICrulN0EMtlkTAFxHLLcKqtOjDA3o9p6nlDBCqxj5RV8Fy06Aq1LfsE8a1hKbx4ughzPBvl
JD9K/9NFOrarR73bzJvMZUDGdPFzGTZOkhzFjJQGYlIJ9WIbVG4ZCHHiKmJvse/qRKXDS00SEL5l
yEG7LIXyBHGTN5BaOcQyJssCf3kcMrLGsV/snMU+B75XX2V4eYJi/ClnBp+sd0vroo1znkJF3bmM
fehY3Lvlus/WhbQB/Xgd6/XNRf9yxDdZX/CLbYZ50VH1QFlzXbzTLyLkW7qglg+l7LvhvLzdjTDT
TcWn+1X7G6c2kt08ZijtMGuwonDn6o1/MB0NZ2TsFZ+UvvRnsomPrUkCXhpJe+/aLal6GsCDIXU2
vtnJsy5+CvDWTNwBFoH9y08SpI9vmSN1dwOobMG1u2OQIBmb5xE6YSUyRhk/EiPJAK7aV6nr76os
AqnFlkKTkubajeQ1EISjjAwCWWmo/EwaQ73qQFDmYy6/21Tbc80H4wxMiQHF9zAAzuKK1hAkHlj8
atdaIllmfjzo9R5FefIooxo2C0z1I8/lSLJZ8Mr1V81FRHRu7elXL4rwdQJH+TIOsAIFaUHH77FH
3tUOsOi+IgClyHckNJUfYo4Vx6K0YucbXSyc0d8LmsQii0PLe94sbwAsDlegnDymxraoAO5V1WtT
G/OKtUSvRb9qwIO4IyGCpUMG4EX54z9Fn3dbcBLVE1Lzu51N+udEKnqiEKODuub8Tf1fNoWdGhx1
LUHmXqNEgHYxUMBotnFLydHt1VuHuvNrUhAMB8Raq0X8wjvxJgdkOn1tM0caBJWHYbx7HSMHVm4Y
viTqvjiygfPNWzkmEDcswYgPdSZt8w3Mhm8v07i/9w22rmYc/DeGByjYe4zpdBvZMvmzjeDUR538
LibYK8orREEERa89z8Mm98uvb97+Umy45lwKi7p9wr5ekeAp1zEZ7auu0eyLYcp4E03CXium7bvE
Aq6Xjm57Ksq0Ju2LKxOFIUhzgALHWtfhgBWMK05OHYlPOqmOyyI58k0jYYiCcjr07VDebE9+RFr/
hZB5iyogfYES6p395U9VRWVxyVHgTEn1Gnr9exDUxEnxKMO+SNfp3NkOXeoAMWiG44B7XSjFvpwC
BHEJ1dOAKu6QNwb6p87GCYE/PyLY8lhMhMEzy9GPHtbzNSG+e1Tcyb1s4vCaElgDMmhbD8P4HI3q
Aok0ONsd6q2y7Um+navgHFNciTR0x1/Vn6biF8kopKgQkadHGbi4zlMnapiUBvaooZke5091C3pJ
WTuCHttnE5s3snSdY2Ux+XKwQLPo4VZrUwfETHCLWNHeGT8hmJ5vijoI2bP0YjtvNO453rwNcmSM
bdo/qWNoMMKm5q54UqvW8U8qRa8jdOt3UdkEhbUopkWsB19l1jGiILtAs+VHZYXTyQcuQ3QBaKdF
OOlSY25oKv+mHoLPhmnwWy60f3qWvNALnL/SvRTpS2NOxWfRkfYeNs17LeFLJ5MpPrvSQ7c/tDj1
iLIh8JcbaSkblvNRkyyUpyLMtnboaR9JI5jkmyH5EPNMUxTVfoFQ4ymBp+3P3PV5s1MJij8ZYM/n
vk0OnoXEb2l1GqPEnJV5BnJ6vr/U9Gswmbi0Iuxm5Eht885NNqOvc+LPrZ9hZr9qvodjjkIo5/E0
kmTckEdS/ZDoZVdXBjbFE1E5oiS76LffZUORapKFQQ8hx2iPdU16ZtArwMm+3E0eLJScymy3fNjq
2n2RgUInBtD7rTeqbIWt+d4CsEZUwz1k4pLdTfN2vIicv8tPx6kZL6dIZp5WDx6xtSkCF30sox2o
cPMkyJnhbMge3c1yXjdxZdLVzYPaQkYsLuxWvKNiB0ROQCEjF+PWBJp7RI6nGDDim8KTN/csqOzI
MygiZlBeL3c6cYkrx0wJ3hlychqaML8jBx63OtLLc1I+ai20n0nIFt1tvZthtjAJ3T/1nH4IJyZc
ZzX23d4hiSqSc7QHTlgza18i1g6HZROLYO1YVy9SGx7N3OHVUfVhDPmFiqv8YZakH2IaQbZdZXRq
AHdrO/Hf8Ryy3h/8E/NDnFi9252aEWZONBaw+3HuHOCZkDBkZ18+njGdZKFWosKplItNAi8l7uNy
/OkKksAQUBPhOaxi/IH7flJgnmLGl8VM7rFBvgvfY+upwt2UBdq6M2rr0dcKv15ZsYqiigpeyjdp
+qBTaqhJyoGio6rZEVO+Cphaf8Qcl4ewhWFQn1GFuVl8Wj4KUxeVZ0ewmjemIb0PjAtWQxFdqqax
/v2891OonZhIQv3xAQQ7NPv/XtUoPbP1xNtagd3B0LeUDtzfGXIYgQaoZKUM1ZCnwnLZPMiR6Xgf
Dyc96JBVRyVwTxuE1PIRYfhYHENw1G2oSjjhzpczpcmzlHb87OTwMs/QiZ0oLmld+cfWC/k55Mar
0oX6DPRVO2bhw49ftCCL7t2Eoy9NJvcSWe1hKksB+BA5DVRq9YpDpGEBhUMtBaKwWj7l38cbC2AU
zEhmuETeJpKDyR8fjn1ixeRc1lth9OF9eYlQVLYu9HIoehZo6CHctehxd8PUkvfllsWxJ5x0I3Ef
IZocL0ufUVT+IS+06sq2jJ5Lhz9nZ4F1tGr2hqpR4bsB1Ik4Hb4IUj+Wis02NQnBrGVyMebFJrL8
dI/fUZh1+xVXBHmFo4WAQGlqrzS050RUw6JzIbrm/Ww8ycIk+wzz4iG7MPn08mYXGajmyygW70mZ
gJ0gTXzdGOiLsKp+4iLINpXFBieT3kskWfAsEyVLSna2AYojlFk0BtCnReDrx5Gbmb+R0OpcYfmk
SAS/is2yAJafE2truVNzyCMkMWvEpNn4XqvAhHtnP/CE6It0HxESgkew1UYjngOSiwOr1/gwG94J
EjLIttenLU1AC99f855B2l5bcPNIvDBVwvYDVTBaTHA6EZIKnznyo3GCbTc6+qFxy3dHesbVLoSY
8Suue+qT4cXo0uhWd/XvViO70fbC4jmYjPmkBERes01mQvN7jAYsNO70XE42nFEhYdtkh49WC2S/
Z1IURhL0fCTK679tm+uap7HxPqTsg0/y8Abs8R7XagO/dJwDsYy2odXEUXXMOLxpJxAQ15L1G3Da
uDo0iL3ORmJcCwEtvSIbO/CVOsAr+IcRnH6OcCNsa5w7m3reIsR0U4mLl8s2PQaeUyAY7Ks3Tkxt
Rq3a6qLLsl4jo2HCLscIeO9w5KGjshzCtNtYmTlevp+9RUZ0aFM2ArIrQ9hyCDJz+sE14/npkkDR
YAyh688h9sNT3uWfpDmER7+Kf/PdhK9IidqVig3zXDlu+eEyb94O2oCuXVEL6F2bbnUzJo/aG+1X
p3mkc8VXDrI7aV64s/s6enrZBHPE+WsrncCLomn+z9iZNbmNZFn6r5TpHTVY3YG2znogCRLcIhi7
pBdYSAph3xcH8OvnQ1TOdFa1Wc+8hKUyKIoL4H793nO+8yDjovW1Ivnl4lh9ZOdnOmjp+QEyCftq
WRGZmUAoKHXFnMaZQWCMBXl5cyd3adcsZ+SFsDaWGDjMUvy0vepHlBB5BtgTJfesj9Nm6or2PDSZ
fUl7/WwokmUx9bU/XEa9RZz/trJGvoEe5qyUig8566/rxGE/ScCBRVI/EC4Eiu6KEGnkXMUHVaI0
3xktOwFOawAZ4De2xjoTxFqTXeEfI5sAMURTtkeZqueW9xw2hRnAZpdowzJxRrgFP6PN3TdwYgiW
7Sj+rg9acfIM6EDjYBR+Ng6rXskGPVMl1ZU+erordAb43Afp4+S1z+4KVhnbwvDtyRwvLSaRvbDD
R9mKgv4hVIuh0KKLyj/0MeFIHCvaDP+8iF0J/RaNCN6gaHyxmJ6frRofxBKXeID75pqM4XifdwlE
slJb/iw9Wg2J6OfIDt8TXdIhLg/4WSGX0mk65rzMYDDRgw66mXw1lUsrKi+yK6HMyxu8AtqcVM4c
z3fj6v5Q0XARfe0wNscakmVMyxDtPOkSe0iFkPTZ9fQSiin9rn6MbAQslbwrIxwp65/GoigvZYYb
gaOp81qhIt0JmykjOKgkkAuaILDTP2xXElH02W8RsX35zPUzE8ScoFX1POPAUiZPejK4T3aE0TXm
TFS22VfNyaZrvML9TTwdVsykObLo81vDUAVF7C5+W4YakBluiM/jU9qVESaYijiYgiTlSTen68jk
CxBSgTLkswkR5u/Zp5ywd2BqKC8/20NhBVXaDmfLPejzQMzD2n1kfbaYFYNoWgt74ktVWwNF6SbK
23EIEmvQ7x3be10YocKAIkvJwHuAhxlshTYMzxlqIxLpm+UtyjwQDDwW/A1nxynSUHx2iG+8qESy
2Vl7pvnGtyyhHTsU+mWO+m/LqkNUFnyyyNGs0yS78RkHy3uPPNMHGowZ3xm010nJU8TA/XEc6i0y
e+xVbW8+sNPD0K5yputFlwDqGk8hLiyu84HkgbYy/ZAnHcUwodopjtlnqW14idxVbZU9mtJL772i
xfOS5l+7X/TbpmuOIOOffRiIoNhaisq50hyAythX2tFgILeDkkjsJXrjvbe6/2LpVPBARnakrDX9
KI6iRzaGH5RjGPk70puJkgjyLL8O9DLPztqFS83sN3xXm5VHGbspnx8/B5VLn3h3eV59Y/SiLpqS
DMsXH/bBcqSGtGGBj+JIjvl0xIc+bcoloEnAUKJmet6OxXj4bCFD4vfHQWcSmANc7ftpPMhcTtuq
yuJtMpXVT5XU6Gji4jUcuq81A9uNM5rZLXW15Ir5TWxXFpb9IyJSpGR7q5g1ElvSWA0gr7x7Tdvu
Fusdutz1T7kOwdea8pM9m43PopizSRPYqFX6UzhVxgtyIMIzmOfBtSv2zNXlsTXiaEvjsnyR+SnL
ia4nKRl9nPWwphmgrWQGGbXvUAHvZw1HxrDofEzYWWp0KbwHDI+e41QIpOgftDSyUgPq1dDkUENG
59Gmd+PTHFnBtzAY1qTbvnD7A1Y48Mzo49MYdUz44Ggq3zFea3FoDESXtJW4WwpzJD13eDJI28H6
ARlXa+Vb40EBaEtijBYO0fh12ask+EYXYgtAgeycTP3u/Jk4979+Tv8RfVR/RiV2//hP/vyzquc2
ieL+3/74j8B/9P9z/Rv/9xH/+vh/HD6qu/fio/sfH3R92j//+wP+5Un5Z/98Wbv3/v1f/uCXJJLM
D8NHOz9+dEPef74A3sD6yP/fX/7t4/NZnuf6448vP6uh7Ndni5Kq/PLnr46//viC4OEvmXzr8//5
y/Ud/vHlmW+qgIfS9e///a99IJn744sQfxcu6FjUF/wUrnS+/E19rL9xzL/bNq5Hz7Bcw2WuSeBh
yTIR//HFNv8uuVxsSUKd5RiOIIuwq6Cx/PHFcv5u2Ibu6eQ/6kLYuvjyf97+v3x///V9/q0ciluF
i7X744vhfflb/c9EzPXtSdrhhiuY5Tg8FTmS1r/FSDYKWgBUcw+GiYD5ODdMyEwWF7o6zIzTcm+E
09UsDS2YXY1xxVRHFwO5F92ecCCUT9t3Vj3vZYtUj7kEuacmcRT5EP9qTFML/vLh/vnq//pqzTXO
8N9frWfyeQrpuHiDTX7/lwjG2l3KIUtxXAqHGbcG7m3ndeZh1XnuisY0OPISpuYwaWKixzwsScuL
oZdnwUq6bamE9qZLjA8t1CxoZ/z2HBZ9rSkATHFE3M+KYZ5Xi5fURpDAEWGZdk0zF8FYeZiCgWbo
YxFd/+c3Zf+3NyVcyzBMXbfYqDzcjf/6pjKX2edAv87HN+IAyuuxKVQq/04Zlh/+6emcQdPGlmVs
0aTbp1GfQnrbUfLGspPuEwvVxGadFR0n/B2tCrszQoX31FomAGGFeRcT67TFgM75IBvKAIUWkTLu
7N1Eor0JBDenFMujmqbp7PQQKsil2QNcQYZSjQYAdmWbge5M+3mqxjOoBlzvqIZ3HKa9QC/EyUtx
gSWG89wu80iyRTPtplrWZ5f4Jng8d8ievsncrv4fMbOONNcv/K8XhOD8YHGjOIbpCN2w1szOv14Q
hT4amEk7qHEAPqwOcYtG9wBKPPI5PZMBccXRXaGQlFqyjp/ClkbxLAv3Kx6ab7mq5g9csmjh8vYQ
a85wcQXnXUdeDEa5O461G2VU0HBpL/g6LqmIxvRWmtpT1C3GNvRHppI7D0LNYRm6AFWsPdgozXsW
8TGFU+5FENE0qnhYQHtnnicCoaOTDnzgZCnCBobJtwpv3vH2qPsYVXGF1d8SaKq5CCoXvf6QSzJ2
YlX4qM/lsVj/n4MVtOx7dUK6K/JoMw2lummyYhZUOjlSLZQbHtYPAZoQaioiyb5RrzN5oAncbh+k
UrmvrA6dARImJAaMcjjTYIn5LbU0Q01GCwUjmomJJ+oCDXzqhkM/LT/nQ8QZQYYNE3knlu1On68O
o6yoSc5h86gTlge3bWlwMFcfNaQELBsStYK36EDexyviaGyHsfreWAS3zS6fIdMIeUoLRhlaUu17
d4Tc5Db5Hgn4tqJULePhN0N3dkayIrwKlpJrH0w9ufdK7mF3Eeip5ePSAwqzWYJ9K4aXURm4RcwM
8bTtLE1QQcyBKWzqULInvE+huqjY2FrAtE5h25241vcLltwtEJybo6OsK0f3U2eGCKqSkICS6gDw
+IkTWHMkXHXc9Nmzl0YzfdptV+vpNuqBXpHMGbCnbtn72brJxyPdz/J7WpoRURpjnIW+JTDXKb2z
d3Za2WDxOJ1nrZweZKI5dDq9E2Fsp7CRyYOZaQbQj1kFLoevuyxeWKQXGkTTAE4ZDII/6s6T42ok
vOba60xbawuRt946cnmjS6cCVmU4HPY5VeEUGLaA4ZeMj3iuzpKp/5YVpL1o5bHrMd5nCssRB2p1
YIInNo7uaKcuTk+WczCnFkG3O1kkEJmPXSfhR7puue8L8tgmI9lFUBwKqx+ZayI2YUgvTnkcMweX
lIhxMdLhmDSiDYbhe+joXJsR8UtKxmmQ9w3Rmbg3Sz36RlD5FGARJD2K1MRzm6dADdroAICehs+c
NXc9kwpmyXjqdw3xY9spxCjkRgRiNhbVEkSTLJMc2hZrb4/VQSbpwJbg5vuC5z8MSbwm2UkfjZPY
MTw+Vm5E9lDB0YJGERegPVyamgiTVm+DPqWb2KzOv6isMal/Cn3gOzW+iexHWuFb3VrunUJMu1lG
Wewzhn2r5B1vX2IlJMZweRhakxxN5N8Lco67rhbjcVDuE7rxIUCn++Ypazmb5WsjBxDP4Ps3eSPE
tiJ4fWMCktq47Bo7a9SiAH7zsu/q5AbIEO1c0REYVMTBSDQU1v7ooJviWhjdra2s74Tpvmg0d/w2
jvMgaXiJqYM0oBgZ29aW+zWnAr5kTXjVEHt1mJQGYt0OBMHIXWcQ9kr4/I4BJh4Bbda2BYMVrXZg
Qlaw4QvP892+XcMiYNbq9RxtF29R3OqMbEvhoX4OEePLDG5tpJ1LZi/QTI1vs4nrGX1uUEdYWaEg
477tERKixR05su69pfnJqReivAYXpQA/w5h3/qaVyTvcZLi5bjwHboGJteL16HaKMsoI7ZPerslv
slZnmc8X6q12j20cCoDW/TZ1rz/EdYeJvDSCMmwVmkue3ajgV9olKUHVUiSgKpB14W4mpIsQtgH9
1vsEprCJeQAHZuNVGw2O5QMVUmvM13rqf2MeY6WKy4mtwlGI3Kt6qzd0Y7K+R31qMjREslzD00Tx
koQvAmvfkQzyrVbMzkYDxYd8BvhSpzFTSse5JDKaHx1eDp25ZWAsSl1AtOgnYRKF6kY/BdSyq0XM
FbIuMjkX1WJxRBCWSsIdEmmSgNMuD1U+GTcrR+K3iGjXF6iLoiaWmDAja5+WWvI1cRrfclH34D65
TZZV3ZsGScqdRwiH2y7Vw9gqpNwOXseJRfsu6pt4a5MBDL7LwUqwRVmt3exuAP5E5EI3R+518Gzw
jNEUOIqnrMr7//oxow5My0Zgs+CbDgmk3nqD/Xv2NPvZQMngg6ZK93HLCHZBvHxc2pGFOFPi2E8r
tZQezZ1KnQfhtPVzbnRki5jkrDRg7hCioR9XNeSm8pwUUQ/iFbtnTh4IoAsn9h2N67Jz5XSYoPxs
pjXUzXWbGQkecgHKw2vbuSS8Gz8jCIZrbvorLIYSnCnHvRSeykgEExi2d66z8pwedY07KfNILJK6
QIOILAPc7/ehOdCU5ug1Oz9JMxX7bMgb+gNmc/r8r88fdKHiPcvgi+O49UlCnNR9MwbRqetpQPt9
ywAwCabU9YK6d1jhgT1Q26FFtzxGtm7UPyhtTt4Kw3zxqgoViBef8rrGv5Inr54dfnNUMQYuBYrj
9uL0+YMOH8qlGKBSsswS0lmz4AlD15D2MZKGpvsgDyG6L9Oxe4FBJRts+3lMklE9AjAg+mKqKYpo
h/XIpmp/GpyY4Qr5bFFM5hCmDXeP3JcZxgZ+RXrF1AwEZ5gZqjp4Jtqpji/j6KfV4Lw0hX6Vk8rO
KrTMXQPwm2kp5J06zck/9Jdxds/T+qNYjUV1A17fyJmydN1MaEUcnseF2I54vS87/ne/lN3N0rQ3
qlZavMWyhoe+6zaEjVbVHrehOC8MSTeFgStrUbiiyJX/FidRsk2TeN635FURBEFOVT/Nyz4c+Fbj
NiX212luhBFhyWYg5jtjviNE+2KGOVxNy3KDhOA/MrIllZGzLWxEXDWm6Z3Qcep2GWEoCYuZAQVl
QzCD8qsU0mza8elJJn14ScmIVrRHK0TBW21B3G3pk0/Z92wbw7EdIjwEhgupCKUIGiHgZWT+1J36
QSKftSN7HuN6uYhtEoe/lmz+HSmZ0lYfSV8a519g7muf4TYw8UxEoOcjRnc4kBEtV5uQqga5ALlm
CG/O4Zx0d5JA4MOcoJCp8tw9S0XL1u4iwIaQNWlHgbXS2VEFPIx+1voDrdM9Fr/mJkJiH3JnhIs8
Fej3o7K8THkN4xyQ8YklTDugsse+jYN3LtMICFGFxHka/NYsb3yELUjFnppj0Z846ahTsXL9XeUc
nVogpAwJJkw/2hStbW93imSO0zg5JjG5bnJNyQSOJtxIYM9eqjjnXEc4xNZ1kTB4abgdXfmOuQiw
e9J+syEA5JP78j1a8ihotOpVmo59Z0qafHNv1+epjH7S1tT8FSG/IV4Ftw/3EwSrcRNSSCFRhSXr
uiFbk1t1v3qij4gNj8GLX2s5cQILX9sBKH270IZqAAfo2Y+ByMW9kg73aoM5WK5Ld0K2UOtckWLG
QSbM4VxOggVgUiNGSkymRjX3e4X7wOtgjLm1/TuLFOwYb7jvOyadscNuViaEgpbiwXBdRv/2XVHz
3UwjSj9TqBdWxlHals9plXD3QttItK47Y2Qahx6atm/nMO2z+jbQI4T383iwZckJP4ZonrYECiis
cgTWESNb6TTIQvNeuG3vN+lIzLtn/tKXXvosq5Qm2Tj57ri4fhwONMRrqpEQxSHjI5w9sDMvJKrw
oZJ0rSaQTxBSmKHPq06MQazr2qwP6loxSISNmG3j2o+dDoAEnGUPrGNNb/KkYo43aWw/M0zJD2UU
31y4jIgfhLdFrY0F0zbPaa+GvbEmNqRTa92TxYwT0GE6NeQvc2jdYM9RlQ7cniJB4qtxZAAZ2VFj
scyV9tZLOZF5xRF5LSrxoYAFW3/1+Cac5sdcuYzWmnBnKgZndXdDO5hvTT7e3T8ZLYIjT9uH5Zo4
a1/n9QcStR2HJo13XDEjgqmym8wl8WVBK0IvqreIcRXif23m/lbN7fNHiIKgZSdC9bQRxWRcUqs+
L5zEH6J1ntotw3nNaxT9M/bo6Do78wcH1cdumXoYBJHxQlr0i9IZDOcuppi46pG76vZ9b2s98D+Y
RUsCWDoB/2W7z4NKcGq3zDiFXe2jQjN+TLq3tedx+darGIBirb9VglvcJVvvDpdvRM++9L43LdDC
2pC/0r74LfuUga5GdmU0Wyym+XqIHRvjpmeGs8F4kf60E8DwI0r8Zjr07BPbjITTK7KWs3SZ+9W9
h4XC9JDFjot9SEEB+H20sldx4BOA3Z4bRqqn0R3fQxMyqPRqx4976NZLsby6zZiQQV0D8LDH8H60
83eSmBKhbcO+HS7pcMNxhsAimbwjuJPkbOCz20BhcnejY0aHnmn9s0Xf+BCCpsqpZpCMlmGA9XXa
dQtQ9N4yLSJAbPGcLeCf0ij/6F3ja0TL6K0g4cZPFCs+iWwd8beE+Wkl2vTUcd/UOHp7RZjwfk7m
A5zO/sk2yE/rBMnfiI2mEzt3vOkIQL6fZIJuSjbHoTenAMYgkE2Po4AdxikqrTn8akGd5luZMPIS
GJNPks/LEV7QqerrvNziqurRr9GqbywOkMUQ7VNnepE1gWNgoQMs3Acx5e12TsBcaEo9qXGZzkUM
RjbOulfBADapvEPsAhessJ0Fg2DcsTjfGX2It3xER+AaxMaWq6LMsJSH/dL70Lv22rdQH9Gsabfa
GF7nlEjMRgP/Q7vDJpM4kADMueNd/SgiDto9Wg1w6uM+TBTTNNYILWONtFqSP+pSanvba1BCVrb+
FgtycYizOwMogtcuLw3tjH24NCZmWwcxhHCqYzSKu6SxzJutAeGHUP+exbH1OKv6Xgyq2KV5NuzB
+r+TsoqbW4e90SWvhN6cXI1qQiyh+d0JNXqeWf2zcE08fHW90FsY1mSkmdTXou73KW2/Z3uEkJ7l
Tbb1oszeqXrOYAsZ6a5PmxIihaa2S9iar2kG8Y+UrPshTV9DJTMcc/oPNhQNuQNBh0BeoxcCR6Bm
srMf44wUnhl9IhX6YG3LfnSPRSaWF/DL8yRx/kdC3RnhXD0WEQLw9ADO0XsRtqs9aezRxTDyJ6U5
j2BrfRu+7lDE5Uvf9MNVEj26MZjKvw2hRS59gmyLlhQ0iZyluJFzw/yI31q6/iteXO3u85ezvIhY
S18xnt4hmOgvNnJDXYum1xGK+1XNOnY1uahX4OjZqZZkuQHuVa9TgyNPZ/ji928c8ea3MDRI1DJN
l1p0XChc9aAxtPzJ0qv40TDU9fNRVlgnp4bNY6cGRqVZTjpE1ykc3etf6qzqOdekw5JSqGe3gOe3
PsobGvecrXqMUdjBEC7WK3a3HwSOBihr6ldbda8K+p2rS2+r0tH0y3khZRF0JQFRlg9xbmc69XzK
8Txu6rp5mWQfHvCIA4UfqWohigRYDhISV++pMmn6xRqJVWMK4ErXp50uQtOXJXmbVkipQHJatqFF
BsXIjYO4okubyntifkkbMm+LHpaUTzChHZNUPS3vw00YCaSq7qYnngtfWaPt3dy5IXdnsMepa6NC
c987DvRmLwtJMKqWrTvYp6rTqTJlp/MoMkAGwWjZMRCy1VzTJhm6RCmsUzdmoF0ijfNnSESbZXe1
i2daildke9FhHIHEh3WrESJ16fsU8IP00LFpknhJfLe3uTXxuTsudT5k5d4qJap6Chqzza6DSSnA
+ae+5XP3ffHw2KHafolLysOMr5Thq0co9/oVVou1XLuIHGVYZ3rafYvtqNmbnf59kFzabqlZu75t
gepNYY3wkcyh2UKMD7t9b9FmHttBI1R4OObpghnhZCit28rWDM8i/tAI2EM5PDKKZ3Ad2db70oYP
2SAwMy2A+cIITsfQgiCNdOxYOPc0IoyrEeVNvRTNLh2IpcBBi3O5Cx9Irp93e88l8JKmz4M5HTuF
RKDuBaG6yTV2BRY7Qr2hrWf4XOEfpzNuRn0hPRGcL8WD8Q6UAir6kJ97Cpod3iVr66QElLmxh//N
YrcN43xb1w713rI8p0AdffixzO/7ByduqwBJ4QfaWRj4dORcrnT2To1gAdg6m6Ja8czIWclkyAAG
GHQkllbsZoN1aQ1gzaLvfR1/63K1rYkG0agwaZau6lSr3lIxL5uSXMjLkhV32MsPVa+Mx4Z+UElc
0WVoot6fRdI/gzG6uf03g0SAM5m6KNcqHPhxap2XhTNbSexFVhB51IfiqzmxjpRhSgdIjN4hM1u4
1qBF/dIl6klz3ml0rmwYY4fjvD5UBXEtU7uGbfVwMiORfER5rREZ0V9j2j/+PB8YWiBDX9inVs+Z
lVEyTBZ9YlYcIKLxAt5sbs95Z6IgB1a8bedC32hm1x+xcSOwbNtyD3mgbQRYbmFcNDdN97XO6Z4p
2CmHq7Yz8YEmK1Qs6k3w0cgltdS6tlnP1+VkisOiHvoVnSbEM9kOJt/CjAj5Y17gnc+MgvDI2niu
XElyF92TPlarqFGytAh0GPpsne1++qBbdaeVJH8ZnnsAtPqWiPYR1VO7redOnMfaBVmLNk+X+Q9P
ypfIMMjW8JbvPYUZHS2nQEBqGC+pCf50KlW/zbwSDRkNuR0MINgIIfJmjR1sU8lLBBNho/f0aKtQ
88CcSlwFFZM407fwqNM8ZUNL1+japL6oisiK3OL42lk0D8n5QfjY7JukveYJz+eacXIi+xAUw9HQ
zFNq9ztX466f1yzQOoy+eiOwJPxLDDzkROFiTIG1uPvFtKeA9Buuam3NE9Pu6tCsOO5O5FeinbSt
Xcuqet5k+kTedk5JzfYx7nJjDHq7LYJ6FkwD8MWzk4FrLhG7Xoaya4gP5LOjH2HKsT5B2ILhrzJI
4ll/YkZ773geseJ2H51DOFknOpSNlZdnqS3l0WHFzLtS7OdhfNGaTD84QnvNaSRe8J9xO82pzmnH
fbVgnvj6HAeade/QcThWxgqTo+ny3NLadbrw3guH4s5TxSPTe+cmCbYhUdf6XrM8+EpO1XEkdlpf
5pc6Gm5agVCxMqJ2X5BDYxLH55NJhw0kXVEJbEVs5h7WzcfPGsjAYd6HoXoa+KC4OsYH0mmZVjBd
OFWUGUgk8sepF/MWfgwYTE9wdOMY5NTGuyFRJJVGX+CC6k+GUREBZPX7OGQeFqGn3OjC+mHQqt22
8YrqAd99bIhbFe3CgdkUSKPJJoQu0N5QY5C4zdBmQrl7FHjXdqEFgTXpO/iulMcbz3M/CioXNWbK
bz0qQvXihiD50e6b12HmBChC+kDN6rOrbfkdr52808ZVtVkid6inV4qn9l5g/N25kmpCZQ4MQBW/
ofq62Mobd5aBZHNKa6A4EYaHcm6D1i4+Js24i6zqW58l+j4p6StXwBSakJj0trXe3XIXStXgdQ63
8wT2zlLNz7htEE2kWPprus0uy/C2UTjZO3J2vLK9LmIBBo23S/RID4vUIumvbF7k4K1J5z8dByaM
lEO31TvGEEM/WKfZsa6Ojs6sK9WhbHJq1zwP8WPTPNGmx8RBppL2yyHKlqdGXzfDqhbnuWBPnYR6
SozYPdOmVv6Im8IZ7GPSAuhs2XjPtj1SBOAwdB0mOZzVFt8mDKlmJmXEjbyY3gTALi+esAFLfyy+
jqahE4CXn/PSwMwUlodisAuf4cOhQ/W0M4zOALSE4jdCoX9Ii7zB9avVe8NisydMEtntsAJlsnF8
Wmy6domtNlPcX2qJvFel9GAX944AaKyGpmPQuWQnWUhSMFIFR3qY6J0hrPEAgLdhkQZDhEuEdFEw
J8t9V4yUaXpGHTIJv2iZXFWVc6IHRYOu80tG7rq2K8zSPa5yu6mexiAzxB0J9jFBebi2ozAvIQzp
t7wgRAZaKMssh0QnqdZgCwTSuEHIzljsj6Ipf43CfdZGmr6mUf3sYerUpqKCEAhfZ8aVnurJKcSO
k1n9fChs7bm14tcoUvW+m+hzaTZ6pAK7dZoLa+cYGb2MSttVJKwchH0nWlh9rkAH4Dl0isQzQv78
QgVkoCSjP4MXCts4bbiz6TZUTZgpkmL+5jXdnsj2XT5bK0invQsrdGRKlh9oh9OTMDjyUDHACFm6
o6bRrOUOhshiuM/IRmffO1meLZ5ATGxmUTOfc7RNukzVVmbd96T3BC9sPEzMyrYo79BZL9ojr/9V
d5NXLUu/AdMQG1eMDxwI64Mz6MOJhEbUbIwrPQdPcBw/joKEomZC6qk7DoZ0rL6ibbRAWT8Hm+Td
cZkDRQW/nVMNRSIy9nbug3mum4DBUklCdgWGHKUadr0HphUHuwN7XXuF3xOQvbE91e2dZXzPKtjW
agSz5yXA/2vO84E9g2RNFmipSm0by3YPUVUuuzB1/KLK9u2Yk7SHx5xeLRpBjCWU7l0SaFr6lEqo
xSKvs2Bw8co2Q/oyj5P33IBZXLl/h1aRl6SkYW0HZoMHD1b41stYAlJKubYn8j63XozKsDbDWL2j
FYkeqGG/KhTzj7EVEdbEreKSO3zVJppZ5HIYzhXKUuLbEviYWRgnTcONAPkH70HaXR1LxBzfZ2cX
u+6tJ2GSNa5sdpqn7x0zI3YrIiG3QtGBFAA0dAHEyBSDrw8FPSkmIxuIku02ht5PUdHm5zARLx2p
5CPg/q2ZD5L2L6EhnRWmiA7om8bJlrY80ztt+V7RecGER61MkGI11MKnWCwhJwzWTpsqKupaRn6G
vpv+MqTLUXL6dtT0fbKn6TrE1egTq5WAzFwHxKJ2szt60XIza1Z+0DsYIbh+OyLe4/mYVrK+GTbl
fzkNHQB2/FuYI+7JaWl/g3rFcGzGAWUmTvrue9NQM2KMAZqlQntnTCBXAF52DCcPQ1Q+uzJ5RGhF
qoOFkpte3QCzhpTigd7+T1AFJmUgRtDMK7DkubsWZSYJhcSCV+T9dAw+iYUh52xiolIBFIC5gCo/
X+BvwiucKhqLVCrvDcPe46zcr1VmxL6bjvrOagHDOCQ/kFN3LKLq1rJjB6N3i6J8InO1N4OZlcwG
kR84ln7JVQcke+Qw1FvW1QslAsicpLOahkPgmOopqhKmxa2Hq5mURTjUAZbV9EqL3vF1Qa5g3kbz
MfPk0RkJZnJtp9igHBtuXtgc0Los92nEDkjXuBgS9bDAkPGtkeHWXIa/E4MGvNkX9DJRvzYmBWGr
YyRqh1/JoLyDgtu7bUMTR4dTbOluLn6UC19WuCeSkdTgGY0WNUv5CI5yipur3S1nEjfFSXGZFPZ5
EBIVkH1j0UBKmPQHL9MqvzOwShbU6uco9vYwtineCv2EOZL2O2bYBrsddT2QCRSNeIkr+McuKBTy
Ir6bzsHtJ/NcLSQFLxw4LC3G6lHFgWXWt9pSvZ8WUmJvQ6BULIA9B2Fzz2qKfA4SjJNKVMQjIpBq
k5FQHZZwt56oQ4pQXoeOTb3IJrpNbAgTpIFgRHcpftKn/WFF2CMnY72igKN6cWvcpQn7PxJimO36
HgOYc2nkWpIXeP4blSIfMiZ/qU10HFh6AAI/VokX73MRkwvZJU/kXLwOIlJMUGh2AvEhCa5uA0hz
LPYWPIkkbb56BhnnkRK+maQOo2Gq/SwVW5CBMBhmuddB+kGtobjsSnhGlQSm1CdLe6dbVXtXiOo3
4Z3jAY8IL8pKx11PYZVgbbzkXag/CsMM7Ez9ZDPk2krDdxex92bW6ZTE4Pu4dS9MGjoDqtHnvyRG
ZOgaPpcpmg5drmnHofS4nDr3B3gq+owd3Nyu41CqvBvRjDASh8OkdZeyLOiAtam7HWZOcctbK6Pv
kZo+7BHZfmHFe2NqGKeZFUg4DiZnYq2e8fBWm17lYAPmcVP167/EarZNUnEZLGvYrjvtNlzslwkK
3RYzZjwMyX3fdMclcsaAbQx6cZLQ053yPXDAHnyf+eBg5phJRbT7AYzzuGVA3Pr4P0F2iuwWC7c7
xKATFyeJD7XbI173xK+irfUtTuyv2pJr5xBLH4wBCmhjbf+kmLE1gaB7wLeFfOcp86IESRWfVoPq
P82sC0Hp55m+6i6vQ5LO2Wv3eTmTmTwlH+GM6puGNc7U0gumju6sJBCA0fXGthN7m7OY4zPNmaZo
Ose8SizHOgU2mzbVrskEjKBKyv24EFCNU24Gt1Q/JyEJgHXDWTLKoTWNJJ79b6LOa7lxJEqiX4QI
oAr2FfSeokjKvCBkWvDe4+v3YGJj94XTremQoYBCVd7Mk5En9A32kW1cqwxduBk2XZO190C/+DwW
QjB3+x4Vb89xY10iAB4s8imHSPXZlGjc1FSt09tbfga8NfTYGTezRn/Sk+hsWaFJvpGiJdULr+zk
qBwym40nmMKnvn81yu6QW0mHWd6vLnUdrLDemJseQDySVdI9a5BIwRLiyFkPKIEvsBki3H8IJi8E
zHrtMP73oegYExd6gCvj1hXmq0aIdZMz/vAJeNt5Ia8WK6LPAQfO+0hwTfultyxz7bqlGY7NK0/3
ajWM0a5vBJRZdBVPataymhjYAP1+840ifmVD/GJ6nJ0GLd9ReIzLYsbs0lWg8FimyMOMOsmB1N7U
XebtlRHHhJ33YMh/utHx3bi2TwO6NySZEGJxXtPJQx4nplV2wREmP1OCTLQZcykmrmE1ZNElpraF
xi68O/BUJa6K6Ncv6Ae1ogg7HaC7vOyOJRYt/KiLvDnpAAEoTFdo8JpwN3EWR91IZLFC4dZa59cM
xnrfCPNZTL5+7I1g46BkW76F64ClKkKFXZg1hcudQvpcV7hWKNXYDGb9kJZNncak3hQHFErK6Apk
4zMuPA8xJuNMT7KKCrPEOFECSs4FDBwlKSFWkMn+QX5F6osvcZBh3mcrSlHjISY5fY+a8lV4cDn6
XG7H6aSGvrYLp+5d8Sr9YDCb0XDUwy0BiyAbsCIZSwzKSTb0SN1qtB71oV5LkPc+8a6LYQtrz7D+
26KBLylsLDE1RN+2z96abEa8ERuYv9twghnsTyEZ7iTchLTzsECFG2lwJprGuWE87RZjJynErJJH
PKfUkoEEfMmW18ITv9Ay7KtWGuvkUuqEhASM17Qfh0M5lLBHpVfi19dwHswvhUPGuQEGuVKcCKZz
wa9FjePgAA3YP0D+P9LdMmyoSfYPfV8024FsJ6CmjJORR+F0KYiSpswWYV+t9Lb45Fu151tfdK29
9cpkaceg5xSL56ufi7eGJ9c6MqV6gIj5ZxWSwKmGpIHP7K/AOXMgDlfAxOSF5qT1ODtEijC3dh1o
/f+7wydKoSVyiYJ0kXmht44KGLYC+EKttfGOsDLuxin9HUuVKWQVnkbtN1JzpuODc+0wgBz+/2Uc
ohfbbn3yMaG5c2AklmxR+S3mzzimYYEBRXhgyBAeOjMQS+CKFJMnOi6FMPor5Ai80hsRNaS0Vole
gye1Jkxi84NTL/dzsyTRuYSYi6UPMLiGxE26YhlE8GTyinXFYvjYOMJYtVR9rjwfAzfmop1W+/uS
a2vVlQFI3szqjyxi16wdCDUT/VmU1UCZgMYOypcZeuXofTRG/ttrCB+BFkZrT1U1l8Ji5FB/HbbN
qxq1CA6A+gZ6XTkw28kiwpGzkDUm4sKKYZvPWHE2jblZ/9Wd/1O2UllNlrgBMKQNWC32ZQBDXS3w
wrTlJ99/usjhBe66aHoYI8DlhrH9Io+0W6Wb5a4QKRa6kKp7ZQzCk9WI4twzFESPmAsAO56IUZZf
hglJeZ3JrvgucxWKhvIFLd74F9kY2f1QXRJqs3Y5huYdzS10c3TGa1W1wy2G71XLV01jVzbCvVlk
QQ2HuDDTn5ZBFb2XozoM/0SSn7vwgyjmBa0VeVnKfqszy1hXjhdRLpi+MRaoTmWl3RQFDF/m5eYb
IJRTmYyYgjtVOY6EzHnj2m7VMixfalYNJSDJSBIm0X4qp5ui+rQPy+wyMZK+ljQ+WMVeHRHpCXFT
aBmkUP2cOMHT1FAJqCbGEvl/ckPf6PF1auEJphWJQMhEizCXG/LtwTZhQiK8YFkbmnnSmnlylvly
MWKYOoQOuxworaze+MtzzfkyGpM21MDczflLYcfBlhH2xtdkvLRT0veq5DwKPQeEglb36yywkxW8
d+Ro3wdeYlfpySdjXfV6CqElzfdKzUyg9WjTjHpgKX4O0kPVRLJNQMxjQFBChgocqBCGvwbRi4MS
ltfCoRVCD7g4cXcibctz2SgBDTwR5vlupekIfRNy+5bS2gxlIDzbYRTdjNEZb4GBpwEr/aWMnXdi
PvgaROWzXGq9q/ZDvB4YGq608AJ1oz+rRvxJvNd8BL0SnLtM/aFY1ZVDKp9ekoslb/xCgNHaxFnr
HD0TOoSpDSl7a/gPqPZYZQ3ZrJAoqQELdGvZ6/xfEivkq22GlkWU8TAXjCFak39S+YayJPplbBvH
Z9Ki6YDo60jFhg3RrtJ7csB9km5GuGnTTC9zcowmVvxum6/4WAfO9o9KHS81hI9th5hb9XV4sC1L
2etLdAx/SVA0WBi1fyy9CZQkDbCJRiEniDgKCX1QQtaAgcwxMteDbrTXe+DAtjOOsEkGuUfFnxbs
tbgBFcRhzvEMukp5Avc3uYFfKkujid+kp5UbbhHzWAWxBajmtdIR5bNtHGHIrjuqqcH/0b4DSXuZ
tPYANR72ejqwrxZTvacHpIDpx8s4WpugMhhETFJzLYm6yhVypDT4MXHz7HLZw0q083EJS4FWgaA0
N7bB950SHqvjvCXVqHD01p4dDYG7VK/ePBGJNeGFZtERu7+WFctxi2d8n7ENxWzT8zhG2uWEpS+g
amRrhYKqRT5WzdpoypFcDBBoXPkhDV/noLGXYCbD21RAEBfYMEIBKM9mF7WaEm2laIECy0aZ9kEs
bvFQLpxODpf/XihxGi69tRtMJ1vVrM/ck2xU8Qc6VIrhB/YBqGysxnqmFbweY9Sr09iBY8bLJMoq
+AT93C2CrkwZaLEvHlgrXaG0/uekOTtcph4WP9tbh50pj6WoVp2dcfPTqPLttN5Sel26wuewZ7Y/
LzF5sgbBGq1Vz79YTV89h2jXkWdOGPF8SBzrWPP6bjVpnFraSpoH/EpXMiHhltYCdqahne9rRmSr
0HkAHQzucWGf8rzjAinMD6tPMiTTEA29D/zlwEj7oAfeItQw5msJCpIQnMBqaK6ogsAwqCOI2nZ8
y/g+Z0S1PJN2Ha9F4sxT/MNoIOhzKAqXzC7jK9scx61S6FSsH0QobevhZRV8ZeRfTBYdFYxRSGdC
bmJFJIaZNNVDDXAEBH0NcQyv9pkozwa7d3HCSLJumPq101tSRe05tO30gUZaMV+sw2M0FdnD19uc
IxT4r0qnhz6pB+RZ7yGUGmmAJBHDfxbboErXiVNDYihM/QBNoXdZOruVISt9rZekWYE6TveGj0Tm
jPOL8qXFYWupqxgtPdCOs333qdn9s6XN4bWy0p+px7NVtllyCTTnPeXMZjEMvtUVFnt0buOMXu6b
ZvPBwgoWZ2oaXDRRsdHb4EneBym2cFQ3rlp50xS9XdDLoawcOhvizBeLlNq/dU056dmvqItkN1/6
M+FiYKxk8yja8CiK8Rl6/ckkUBnFTMMCjWdrRZdenCPHNj4+iXY8tEzJl1IlH1GrDdEqsrsfFgJv
PVnZQetqcUyagiA1BqOVVpfdssf0edQbr1iGoS+2C7hx+i1XIuPm43dcZyMIXMgwbgCb6hTisQM3
olc71jbMMPA+dyQ38Cn4/ga0Himezh9XeSV4N6QxcbBkXKITdfVUbMVVaBjrrrahjBhHUANuBFDv
iwkFJNiy1y5QEMJ9SsPaOiOgXuR4TkTM1GlqfzIfs1QyDXeDYOumwC/q9IFcAioq7jxPDy1v2rYI
NJuMc0T1LwfAZRHyk3I4aaAM86LpkKyDCRMBgAOCs1FrrryqlAdfFvxqBgU9OWIHrjZ6+A4FRFv0
2EHI+uzgCz3aKKlPgHE2nQaq1tfYideEnLnkCh/eYP2Zho2yn7BCwFEUe3bvyS2dX3BggSAS8WfB
JhQ8WMTd1n0jjXn73kowHnF6qkHbnLNGexLpZP9M23XYMcyHp6atwhjVnhJW7o6hEJe8mLJl12/r
ISzOOQLzIncKfTeRt15Vo83OZQgevY5NoAsHgs1DuqsHO92G+DNflBiKkaiIliSDc3B0XzzL+OI7
tUq7Jb4XLfTOE53sF4/Y3kufjj0nGLAjwYBjsCkpKZ3b5bPYHN6Mvn7lk2GVCl8DVX0D0Eg+Gyfd
VSGY6ea+wfKVZTsNYYBjmnIOiFW/tO3UvRT5e87BZGtKsmU4IiAdmf4f+9BwlVBUuaGjgpsqsMYl
KTj6ewbPPqYJxXcRkzba5cJT5o2cfBXbf+m0gWZgG45NPDWAypyQaN9kY7wpJ6s7NfIFhggbadzL
pLY52OFe2yP+1KtYse5FHhjcFa7HuWXfSurBe1ESUmEAd/3vJdY5xkAtKVwTouqYGPk9oxD8RcnB
thWwTewSNi4voDl7336hgrpbel5x1A00LUcdaPJm631WO1V/tl6/ioo+2lsWMWqtUVPss93GN+Lx
isEMnZEQ5CFjZBQGlQoWTjW3ABBSkJbMAi0veymEpNnbYzuCaCsOJfjlpWbww1TYAdcwLnhu0C95
KJDJmKhqxjLTLXHK8nVc2Wdz3nmDTt40nCK+jDA5APec2F9qKB8TI0asnQvKTcsn0M4QXP/DnPdF
7FLpxMjEsOLOFbuE9jjMnM6HGvv6pZONicWVaawSK92WOYXqkhYDkW/6w8Eqp6dMWuUUjXCc7XYX
YnQ4T70cz6Owv+pRk3uBUL6LR0xkPZgzHCFEVEMl7S9Mo7tLNuk2uoKibYDnpafAow2R9OKMlDVZ
XWR/iqq1VRbgH+LRvpIK2OTQA1ZhDnczwZqB818Vu5iT7KHTmNTVYThtzTpsN60FPi+Ks89StU5C
nYBs96W1iwhluu1YGuvSBFOf2r5zob99cIOmOFQFR+n/UAdhPvx6eeOtBqFkhGTIpiIBvtE9AuAO
DSg0KKMblQPBT+hCHmdcmXG0msvKpjYPNnrivxFe5SdUtJPMDOaB6TRd6yCeFp4u1c9w9GANm91X
mhgGDqxyRedUx40OFD71IDTES9iwDANHAg0So3c01nywNd7MPNo69HEOdX/vOmc8C/g117G1H+2Y
oYmX6bDKiszYm7Hez2itEpQRzdleNZgnXHd8JbPHUFAb+prRbLANE1Ul0MXBgLaB+jbkfLNIwT+Y
EF4l20B3oN6bo0Zur3KUMF227Nz6pqbxsSp3YchS6o3tWs+BcPKsvxbFOWrjvx6G2B7G5EkX7bKc
yUZ90oWrqv2qfeRlkZVnMq72ufOinOSaV2/02durkbayeP4wUOyKFThFf4WSp7mqYJ9kO0RmE44X
nzYVRuQkgvoilVa9CFunPsjucdllzjfUDB7npgJkC+j/Lmj72ceRPSXjYQiz03Cx6a6YG43YT05Y
YkRjXmbrSdbb8WvTx39tJ4Jj0bRgkP/7Y2MrwXEIc8ZZ7EuwFyTrzGqafUiQ5eTPL7VsXwwD20er
V/XSt7tTbk/qORgl/YvjbFeAK6Um003EBohJLl4XNBTGmsp+qSQKr97G3WKgfc81KcU8+nnzAIun
LEfAQdfYAb6DNBHkH5HamMBDq5HblFIXr1AICpfqKzQ1sajN2Hn578XvSMxVC5jV+Ttginzd08S2
Y9VQXjTKBnG8Rcp3A/ZDm2E90CT/9YXYcRyxX1LHo+SKuJWZmeJDSzudG67Vt1TD36mOKo5B4N1K
e7rHQvdehZqni0EZBpw50lhZdduAYMRVbfOcBdV4pUWLwm8735G0wYuBoadmTqer/Ix9GmK8iOIH
Ora2Mo2I+mqPtw+6lH5qOFC6TeNd44yUCVJZu4wdY9jgklvHZlXDmqr0F715DEFU5W6qeJ9m4HAX
+2H0aEMebCLSaPqz9cytpBofMSJqy8gQ7wkYtv+oPElXUSKlJJ9ZbOgbJLmLTPNVZL4xk6xJ1JgZ
nbhjfufeVJe8i9q6FH7GAboTj5bFcctCYtxNjiPzMrr2ZcWMAULUI69fulBlK0oxTW5ApjUlIuRI
Uck7G7odVuL2NcA6v7aSpD7L1viqLE85pVk3XMyBSZHmdOYeAAQSmJWzsqiV96k4F8Ifr2ZWbA2V
dK4h6u48RaXyxFGK4w8tGjmoYCeZFUujnliSeVqEnkHkPZjCZ8QZCLo0UmSSljtRF+k5HFD/0qJ0
FVXSFYa2nWciPaj0PE8k56+6A1sLZoxtr2tCMB8OVqxSav+cybKP/BBHVI+EigCFWS4vrqSc+Kw6
lnE2SwN/qF7iQOcQRj9y/lqg0DRlr25FNfl7QhHFsVNMucMO0axxCMDEnl/ULhW4oKG1uDqZxGOt
okm0ahCQI8EYN6KynbCGTksNBwpH2/Rc1M62G2V6Msj3rvsqNrdqOD5HvDmb2kj8VcmplI0q63kR
CoYzZUkpZ7ttC0s/BbPAPOkMy0LBeUyDCbXRarSdmN8UDJgm3I/WdPyPxWVwL+4ThToeVsN15MFl
4UxF2YtI74VtbayiGxFuGRQDV7ZgIUmsoHIWNrP67MQgYkLqWRyyAZtKjNOi9GoLFMHf1GnGTmo4
UPpCJVVhCqEtLZiVbt2b5SqXHBvV0mLuxG554/k0UUwl3IJxMIfv0lkHJdMqWU8Cyp00t6ne417x
zT3Om2ahVSkBqJxpomFTMN9fRBzUO6ZA+U234g1rKG0ooSwuoyNGSkdLUjMCe2Phi+De+XOJtWYt
GB0Fa1L24igT+Ik51xYnWQKNht68jjmsXCel+Yl5p32uYq285ab5CgExuEbq+GwG1bxktNuhlTNI
yWbp0lOZkFcGjU51lP6MOIF5hujRtmo7VGg8J3hFqrNSlu/k3uS2AHh1RjW42NDFUS1Iu6hm39yb
Rg9WQUjDeSCU8pBSU0dLOwoAg5yNEifK3g5bZW/OL8Dc2cnNEXEs4fR/JdrRQ5xsQkHHGy2SeWfN
iPZYORtN5535f6mr6gs7HCagi7YEtB+XWwevaS2G5vDfi8a58DDFOFTUgps7zsM1OaWEBw42o4LJ
xGlgZnTqKfwhmYLyWdqNyXZ7yrdGjgODovLm1kQ1Aek+zTf1BLiU4SW4EjOezgYDSSKmzV3UIVe8
Ios5M9XcUzzR+I9Ghvias/I73WNIDUhyyWiwBClrS8RxQ+4GMV6TAeFkCHhiaLk1HioTV7tRWjMi
OTlGWv/0Pa3aJAGXVqYZD5Wx7NEKq/99EfNfwVRtp7JVtjlozYrsFqFHJUBftLPsUjP+B5ewSOvR
/nTsdpMX186WRBn4WeiVKt5UQ9t6FDh1FUM/VB+6jpSGySYYYdfx/d8EyKTbMle10k66Xoo2hGKC
iAxovrGo2ggwgIT8rCN4Nbh9m0mD7BJWncESUfiIF+FbI2gnadvFEHt/E5950dQZ9ZJkC//7J6hU
mDPL9F/8LCfvHWZgyQynaHmA3GJptyelZAJI0KZfBIEBZHkOtA7FPerT58hwk9OUvSARUbh5iztj
RmXbGTbZUZi0ANprSmd+Zj8aaPZjlnofdu5fzDmmowwpdXzkL6nUfQu1aUV4kvzSSHFgOkwfbVse
RyzhuxDFCLkWaG3A7TYw9Hc7LpozWDw3AyGHN2VRN8E7IcCLFOUHO2k2Oj47SVpjGmMrQvOTQp0H
iGtIXXJf06UYod+yF9yMQGJx7Wp/gd28Eqz6ACvLscmccQ/K3bOK26BSZtgVCidWr90kGqbsXjNW
HdMk7KQPiyWCtZXAvHzqnnYKxv6OXouESHtW6VHebojCLdKesz58br6W1a70zORPHfxHS/9suxer
N79oPyLHSnm3K5j8424jxBaO5hIOrha3yDnGLdWSXRPPgzcUEGoFFD/47ujqxhxNwrDK8m2PCOAa
pcCl8l5XNT2KSbfqDeLXmrfjDvVdzwx/BIggfSjexsIZNoaus7EKrIcWsPMabP8ifeXS99S9C6/A
6CC+Iqv/CNCuORKxCvAU2Y+2/hZ2DN7xYvAFZrWtQjNa5974kw223FmMcKDYUbKQDTV7/aG79ojU
a5bui5m0WM/jQt138aiDE4jem4iUuhqF7A+rnj7fiBGSwcyVtJ92i+Pin2NGTAUy56qZVsBAm11N
zFElUsOccpsAQMxqJGP7woGRARVz1w8NKMFSDi0YvEl9MhP1t0xw4xXw+2WYtMmszHFJhXD3+Ewt
TAT7mAzE1buqzhld+ytqDz+LZm/p7KB9v+DNQf1m7qMhw1OObXQBE/CwfVN8YMs8HdyC46AGQ3HZ
Wvo1zfy1oyW/aD2Eis3xTwb1F6FBHgd8lPM1Y6xspi10lyhg8zd/gEo/rJ061iiPGyv57xjd4XaB
R/APSty7AROB1MmBq3ARqw5GWRHdkgoHVD4+KBZ7HZEGSoYxbWkG1JZcRei/iRFxqEqIDEuXWMcu
LvNXgBqvwBUWPubUXsXwhCvyjYc68wsEifFPbeURfsRDp0Yeq9bGwF7636cICs7aYZbcIuzzI/8t
FSYwhK7/AqPaj2Cn4OjecXrfR9n9JcLaMC3lBJ4zoWmJZ6bUMzgj5aRFQNy/Vq0VzZac66ivEwYP
wenXq8sbM5ZkYZh0OmbvWjl+hhPGYSGtD6Eph0RX1kHW74bS+yhKAegkA4bgpFdBttiF7vEPGMKb
aKJNamsE98dvk30mW1Ox07t0E5sMmFJtEIupkUu8cN9RIr6Utv8tQv3GbpgTa3m3OcwjpnWsoIq9
lUZLjdBwkFVMA4sHVtpQPnpaVB3p2wthGORr/PBOIoljVgFJJ0vWta998fla5x/nvX/AbW4SuR29
fuWU8xId+aHbBM4DMsCVp/LK7tVz6Vssm/Y6sblTwTEg3L9Cf4L8odMBHh8SxXhAJP/1iuyzpYkN
ZBSyH70l4MLpi2EIYnxneXaXMDg9/YCB9OEV+q8XdG96oKyTtCHzWZ99JHZE0B0H1l0lKcoaBPX2
tTV8ADH8C4AVcOCttpCPt8jb6jIIxogpW3MwBuepN3PCmYNmXgHDAKLIud7OFgFbsjBxLtzWv6HP
SHbU+03X2xf7PEkCDhnJPjfgDl7YFEIzsSGFSE+0Ox9PdSu5GkO1bafiaLNjdP/7tEEkdqos8Wqb
lCDhk/ydipcuzS3AMOVfPow/dOg5iUZvgkPg2bPqUwvgBaaYvxh9i+Nzttft16Yy3EBtytm2+kfU
+MJW50ZrJT0KQv1oqmUU5+shzc6ghN6hbuBJaFeRPSL4BMz1q02rWesBqiPuZpyz7L+zXVQ0hzSn
ywNLXVT7h8lQcYbIq2Lss5LaXNqD/FkQC96r6kOhTx0n70rlTBaZ5qUivEYR6a6K7aNO3WPE3LAQ
zPrHh2hYQRyZv9dUJLYguJmzRCZZHis5MOAKFnbVIdMxJilyscttnkr0MzWuYScfjRe+TCnTgXL6
JVGHYGBEwQrqz489iQcq5XeVe9RXzmfrBHw3pkZ0gpo0ACARzE3ONcCr7sZpMOAvBoesBa4sQEhE
zUZhNmuPCWwq2uQs2CsFAU27JjdvFnNpT7rX9PSLFtBlBjl3EurdqPQTwkCuwfJ1SpAS+PBvITYm
3qVMVbYAiJ7kjUY3cuyvqdtqVdQspJ4FkCbJFWGg+4pWPLxiWK/y9TdW+701gDmJxg9flWdYMzQP
Mn8eeqaEukr2ayAxR1lng0mx0FjK/4M4LHKDkH2ibhODcvaseoRV9G2OWBYkTq1ahK9KxOXv1H+e
5XypE877ylqqSfNgbnB10uJSRfmbFZ5HyYWSx/w3eZd4kp8Yvy6VRfwXlGujNq8FyZGm8lgGo88A
FCkgyEMSgnLT4hsISmxvnF70pn61ycwsjeJhBP3VxM1JpvA+SIsseXcROsFWv5E3tj3fArhK2pTc
2ONrES0rGWB6Gz4JUMIEnotFss8pTatFiAdvYWXVLgIZUCadzR3mvLJnoixF4fkiHR4/FmdeT31t
9JE8mXavMdp4yvRjBPE1pl0ONs2nE2kPoUEEQwGiIZphL6wkV6rdyzhxTDKGj0qABbUT771/iRz9
XjrGr8TM5YadnJttN0Mpf0zjIoNoJ/3sR/WxZ/Z1Ba/XH/eY9wnJ5GjkIwRfAuo6FKbGX7QoHYoQ
/2xjAH6Gvka90PAFBL9Quw9kEgyCtv6bl8/Jr15Yp+5Gqp0oM1lGVnZvB+s5ed0TqYbuFvpDtXFb
oHK7uolmSStzV4d/hqSqXQT0X9gpG5b5Dqrkh1+7YYjKyI7EldPwFQhj63SAZXLhvwQ+aBOV7zBW
LlrbfFILQ2mwUn56yrGTuNE8Ad7PCovL3LdoNso7+ekOaATvWBLG7mSZGWcBrmRL6AcNCHSRhj8E
BNgTKj+Mwl+ajbDrzyFwSCc5N4o9DgoPmEn1iURUeI5x57RW8qYhSPZ0o8EBw1zqd/7FGeqrWVH+
PBQ7S7U/BF2/DIi7eyDNpYCQbcKAYmwlnjUNCJD/x3+FCZOdNZQ133J7wDloPdySPqBy9GGGFgT6
QYxExEgEw+76gQDypRjNV1US3pfq94SJbCqLv1Zhq01jcb1g9LHBUMlqVcVAIiC+hkP6ljn6T5QZ
v5pinlQWk2Hsz9R9stQnyrWMjIUMKRh14uJEAHJRdcWBbMheb8tHXw7fvlGu24h8nT1ha6B20w0b
NvwGs9lUR23BKXBLsu6EYHwLwar3pg9BdoLkgbSjT7RtpDpOUz/9q0qbiKDEVMnhouZJ7qfZu4q3
FHM4mUtKUo9Jl2yqRmPr2w8szcqwQEYFHkjdQYbun1Y2G1JZfBtGtiknlVazPuE3Hlc7cMd40zBj
M8qgqKYvfmKYTT1gJXdE9wVDwpGmsbofzdq0NSDySnH+Euw1rpdzY6gWfKH2n1Ok3JeRcolA9AaZ
zS0MYsFV299AxSTShZS5ecD+cgfOOsGuDHztUhM+zm2T0mCq0BaKxm/ebH+12YeOjqOAEolvY8aP
QZCbWmbW4dHu/gLBv+tIB0GosDdD38D2jYLC7SfemT4xD0Hy7Zd4aKZ5mZi/MqBzYrUKRTbERb3J
+G28P7tjbZoweJAXJ+ZVtQYzQCKKvt7vMUjch5i0ZTqQuS5S+avUCSrkQO8MkQ1Z5e9OPua4zBhf
RZPqRnqt84mDF68tbxjq6Smv+FI93iTU9rhRx/m3/U234Hny7C/HejJT+Ghyh3sAvhcSeO/KmeGt
hypZdHpmlPBsTLMLXb0kZIqWwreY3mzVGcSv0wO6NJQWHZ+/4Pzw0mQR5IyjbZjEKzxDttAOYaN+
a5l/88YKxxwnhTJId1gIIjcL1G7mSb3kLAmB2d8orn0KmwfkMFhYOt6k4mA2WpmR/+qVA97h1IGv
LPckf/YiH58g6tY9u/osAvMAkFI32kc58aW1sXs2OD9Ug5qnWGsotFPTjwGTetOBeeiy90LJowVn
GemOVJyR4OZOFcUB/8Z3YJDiTFsPHhq7qa5JPpPAOpnWvyIajq2T/pWDvBETf2/b7h7H5dWnuweP
42ZSth1VechemFM7/VqF6X3s8eJkBdG+kYtiNJ4ZmpzXPKMiOFNp2/h0KZQk+Myria+WiI+OaJLq
/7IJF2vc3bGV/FNNiIF0xJxtiNGZQf6QOAsFOJ3LZJNEqyJw+WaRqynRIZrCF2HhDSzeKULg0jAi
0psNmCQncAXGLZdkech2ZdAWEBixvXI8qqdn7CVP8sqjf1f47hvh3MBiUX4rmY769rLAK4qvetmO
LAej3TBbbxnW/YbAW6yIHjjBDZmOWIfz/JIZAYSHdq+PO1iAOMGB55HRZA9tPWvb/hhE/ErmCPeg
0e4sYV5tusNI6XLn9r3zHbLsdEaD5x6eANi+7MvSm8+OAvIsoDrFGugOcc6tNW41tQeAJl94Mw8x
7BmUtOY9Dsq7mTRXP97V8o7ce2GL8COcPHBJ5PIc8fRjnPyZE6eRoP40bC93C64Mp6Q4jEFtAjEG
7MPFaPOvPMEYiW3R9WS10XRuExoARlyTZM0TaZxqg9Z2y0SDF/UOoCHtjc3gYRYkidvRwB35Vrit
qIWNgrcqj7I5wXTQBb+FuoE9lEbKejSA4xhNVSw7GW4w1NxEZp6cggBC2W8SunbGmCQMFplWbd8g
UD49zbhEFQx12z8wqKAMh1ZG24v/YR1VqddxKGM0bOp0wJyGeIvGoLgSiaUjFGcoUca6i45qq76W
9rihgiIAjaUO8jjBS/M0OilZoeOZm8KXDG0O9c10pKOEmJ64CrG24/wxENdkh7K1hmw3kBqHaHtE
3f+ISx54dctaZd/Cgj926cFmN2PJTMcZFwNBrSkY8whaSjkpsAPNvTmERIUw3HpE8fvUeB2q4Rtz
y8EQhBAaWkTATI2uXYRnhxVqNCuJuiWxiATLJMaC2syXsN/AsOvJYqrY3RfTvFLBDGbVs+6JFTaL
UbIWDrR75b39p2LCYs3m0aRGuLhHFWZMbRiLUqlyQBFrUwJNqiRiP2ouQ7MuAPHwweRcWfz30bzn
KWt6VOyQqwGs8C5Hh8xawzSxIHWqzNFaTIIkXs34Xaj1zsGTM5rJV+XwIK3L9G8atef/kHdey41j
W5p+lY6+RzW8ieiZCwKgJ0Ujyt0gZOG9x9PPh1RNnso83XWmr6ciS0FKFEWCwN5r/es3wEPYALz1
sXmM+2yrGdUZb4RVn9wTabSWy3mQjGuI5G3JQb1xCImdHtX71mARTwJlQ2DxsRmfyJl9VFICUYph
r0r+A7ZPy8jPj1HWvBKHDBrStS+Sh/rQKz3b1EEPNkEx7iUP175WiT6DSjirSf8SisSPdPNArFJK
xwthCHdQTULgkFChIghC851sAz1r4EvUFwndmG4tZ+ryJLSw0ptHZeZb9YL0FJPwmsueW6Xhs5ir
92YqvGmy+hll4knPy3NTzK5VzE9raeXro+kyp1sKsrGkxF1N5tAsGjrdIJDStRnWSM3rbfgDGirs
IFbfFT5Vc+rfVMm8BJl08nTiY/XgVMUfee3fYf00geNxiU6q+gSVsPehL0Bi6nE16DGB9/3lgIkb
0bKrMbUcoKplQaiaLZUA4chTGKZX90R8sVbgLYVdMcofMbpr+/ZWoTmisatPWde6GaX72Nz1EfLY
odymfkIkIJLACdAVnRBGAUXzqMOcnkOR4J1AHMNbUgGG2EtDjOFdKqyYTgVgIcKpEesPCCH2SC9Q
Z8nWysylbvjXSB3vXSrd+7jN96EvLlPFf8UvdNGZ5sYzn6u2fogDZpyFj32BYHgPET5NRSJ+FbMP
hpIyGdXa8mpJO8Qrz5nOfp9mb+pksTnkwbbHfAKKEv7POkwan0Z7OOUn3FcOwSSdsRx5rGrxaDXq
qY2fPSHd+XWzG/Ic3JBpcygN5M9UJ11ny2wYdo8TPHI64psFgJ9kw3vMGGXh8azQThTQmPSSRhMi
XDH+Gnoijo1yHXuUtqL3aDXRoau9Xcp4XYiARgDQZEV9twLhNCJZkpPkwKVLGa3cQtQIkSbspyj6
MvoePPWNocWn2OD0m86HAwSbJVI7ZQJLSBuXD6HsjglbGtZZSNSr4Stfs68/4jvzGOKQOrbSqqs7
oGJCQDWwCP0CYWabyJ91EGw0AmIsKTorTFgHXB1VjwTfAV0YXZMGrmqrBUZIec7SV+fD1zxRUcz0
vcSvBMsriqokqJZaVTdYhaDPxU9yr0TvrWDcoih/bVXlEPTd/Bm8lohCc8yuehgOkj5Hm2DNCbus
BANN8l3ddaQJYgnoi9WXZgiPE+KVpBiWA7ZDGF1cARou2CY/Y1Qtlum+IV8o9EEtBUF5soIjvsOP
faXfyU17w6iJ7CtdxCeS/Hq51VetPvuwmZz5Ftkzpyz8KGp0w5hDjftQiiL0xITexomHZ0aJpl1U
vki1RxQ2DiurMqobdLjP1oO7LiDo2hdds8zLPH+JyH9yik/2A6Z8pQrBXNfh4E9dvxOYDi0p1kmk
yooQ4JB0zCDTovupQwCe9PigScGF6UGxFNK3oPWFddR1TLUNgz4IC6E8Tu8H0yvXg+LbRQ7vUqyk
6iiBlNs+1pi0/V0VVKsqxOYoSVvyRZR1pHLaWBK0AE7Y7Y8vaZrI37ekxkrc3IM4VUl9tWU3KLe9
T83Z8FJs0aomu0+52qkYBwOpElTyoXRUIRB28vwFboO3q9kLbWWMdXLex3ZXDXG3+3ELfBObOnlC
1TQkbDF5Y2zVFxWzml1dzAifL0fjEmHKqySzDImWsLQI8EVzYZQ7vyvKnZckCOn/cb/EnYgsE9yB
amk46aN2CkKMwJNub7bxXS95jyJWO9C5Fx3jNojHNc7O+WQslHiV12gfpqgXFvLEQqVDyxIjCFYS
WT/4D3305ANF4fCsqGmL8a8R2yQawd+emjsNF3N0MrCELLhaQFZNcOfh9KOR4bEDYETcrENaTAbF
zpPYW4pWuY8H8dH3g1e0siCxlfjQytaD0WAWZWlXOFgJ1CGkurKYPaZYOjJ0RihJiidc70A6RPWb
h8GEY1UESBut/lmoW7iS4hombgwkgGUqfmZmrL9pwhydAi1xEZVf6GlEt0+Vc2ZOVxGX1FDC56nF
ByWTbLVRN7EU1c4YkeDWYH5sCMTcTk2J3IOLVp2EDyh1b5w4NaVLvoQz0pJNVmDe0UlARt1cthd4
txnMHjOFLBK2Eiq7NzjwV1zmn3oF10XcrV70FEeZsb1Hdw1BuxctBkxshIkFQQryrTrQqkUS9HlG
j8BH4YYR4HtdtiezYYSk9ENru41u7kSoCAG2qziFnEs1Z/6CnDdC8ouz+XNRc93O3jUEojOMEYF9
ZKCkTLxAa05REm1kxX/DgTtxdAEIdIL/g77cI8DUcnRE2ssfn6sktmhuzWQvFdk1jydghS2eGWSo
FHiUNMFHYImzNaiwLuHpT0q19AQ6UTxEYbwSTQkha6GO457Ay5rZTDWUj6DoR7U8CJ5moJCX9iWb
J7oiahvknvAr5wGhYbqa598P9dAtJMPbitrwgPFiuYhqQMLQeshq/b7o+2cp8W4YtiSuLOSroOHw
TS01oDJg8g2aC1DFeDoAERG89qXyP80JV0PJih7LOjMcfYBq21MZLsJWx5sK6yNGToT00B+Q5fSc
KCoVDG7VsZrZHt4PjlBVT4nImysQDbfPBNJjAxrtgrwAK6ibr1zoI0fqxGUjlxSR6VQgpfMPRY58
RF4Y+Nm5PXlwFKqCA7bZOEbxGeEDSKeN4KRIOZag9qFHVBfAOc0a22JZhmsCQdksUVcgRPQRH5Ho
Bnx98ILppGe3KMB+bhrI0IRwFicFQnaOgsMGnzoi/jjw97pl0/RwShM8hgqvei/82O1Lf4cZkr6N
S5fG9THqCUEDu3cgAcUbaHz3EkQmuw+XQ8RsNUayjffPOkoQeqnoPHKdYYropUtVjiLHmAjVwz4b
SBVW8CYPgr2pRjtUz9c6xSMdJwX8oUX6NyNhMhcaDF/hDJkYWmZW/gx9c9buew4F2nthNe9m0QIw
lhmOT8OOkSDZrzP0YxrqOpJJVESXhU0nc3hw8YaJ9jwFYOFGCwOVAQ2V8o7UfmDUh+lVIJAC1w/W
tOwacQlgQoyDZqHAqLMKLOAgjBkeMJAqn6Ff2LoihTelfUbSXa+nuYKHBrWKBnwegwS3LTAgF3Ph
eCtb07uRR+IyGrLJVlNaJRVWRreoR+IuzfqEcQ7T6ShR7ZxSwxFgy1A0p1jBQJuwiE6xITqREwmR
dxFnpInDTvCPYHtQsgyf2AQrh9zt42yotNNKDqdoYwjBrZ5ylbArEe2nqOwgqLF+pvqKuKvRHUqC
H9TZA2QAZHPH9gd4YWLKKMaO5I9vQhB3z2O+ruoMZzbGskqusweQv7AW4nGYdSsPEs5nBCir4w73
e2mXZ9nLyIh3p7faexSVMGIFerrOgHXtrycjJ0RKllGSmt6cwtyW+B+wqbLrKU4hqgxnwjah6pay
OR8nOxSRnIKIphBB57t6H0mO3ujnf/+3//iZbnT6zjb5LXLpt7v/vyUwkYfDESJw6s+Ep98SmLrX
pP01solf+M5ekgzrDwykwKRUWTQtUyVh6Tt7STL0P0TNgiqjSWhkJZNQnj+zlwTtDx6uGaIomYZu
KpJIYhMW2XP4kmD9AXZtWaIsWZKkY61k/U/Sl7Rf42uwOMbXQ1LJ9JMJqyPPiL/01/iaVkk1c/Ly
6lazJbWx7mhmiOOrCTQpONNAoldBEGaTbejIJAXAsCNuxBPXcZ49jyAyZjXSVTTEH2uL3nwIPFIP
JCbi+mNlPfTeVdC8RSmufIK5S/j1o8nMJTdtaRAROTF7CIPDgDZJ1pRZrd5dKBgPIkPE+JVA5YUm
v4jlchTuA1o8uMCLUl1JJWl9eylbyjrBEtPDXz67P0/uf/tLHNV82EmTGf08m+Oovg+IYej8JyL0
4Kj8ekCmiTGLqWvVraE/IrwO/v9FS5cEHjiqV7s6nu4mlu4kfrAbb+KGRGniGyJd3SBxWbbhF2DV
Xnv0IwZDYTqLGiRcNNOV36C/YyjbkJzdF1QFiLCTdS+jLRy3hv9gQDjBbMMjHScp9iEclsyAGEo1
O433Mmw2VL9ysCpLiUgAmCPjPhqx/4DO1rDlYDtDkTIwzwIQjCkKKERRaky3EWVVg+V17B+1/qDB
nU2wbRqYWzIamHlpiyzZlMWdWDxb7HICCn4wJOso5mtPRmq0Uw2QfIeI6dhc+9FlmBCz3jB0hOj7
6lVzqiRG6NqqEVZ//0Go2nzq/fZJWDKmXYZocOEolvTrJ0HtJcLAMfxbVpyZ16XJRiCjHRdpec/d
n/84QfhO6cMlmr9JGh23RUSX3/ct4/bzZxIznb/85nzbOlXN5uc3J/Qo//SY3rTRtUXmmyw/t961
Bj0o7i0qBAzKxBOvid/iGeCBsJt//7nv1/TzaX/e+H6hP9/A9wv7+Re5C0OuznY/H/99AzZ0j81t
BGf8sy8/mGyY8rbuXkf5eYg1PN7W3vjaV7tUesarZJFnHwZULoIUcIlkZID7vNYKjpKG+NT1DskU
BLbYyJJXRD7aIUWLeErhvyKXcOpAWpKwPMUvincIR4JOMNcbw96O7g3sQgLGHOVREm41IR4hG/Ve
L5Ya1/Uw7f1pBXd/IRJ9GCenOCE05zyot6Q/0VDSwZcuRiNEUxKMYCp2bcHXZNlQOmfClR8gaCyW
E2r5GWSEqiHZcdYspHKrW4DShxKekQHGTwmo9Eekb/F0juuT4J8aj8oTOcc9TojJnF5wDccDWhR5
4Gy/abPp9VNbvhbRcho+4ZLNIa53heq5IU4k9XFMUSTxBwNeY2NNuEni/WYMn7OQCrtpJN22VU/7
jBJdYJQ0W1wW8SZROiahKlrnYltYtdMyuNK7Ez9Ngk1LMPnEVCyA5I/BI3Y440os1vww25KqmDPg
May99Tysqpt+hyNKtA2OyVYDGEJM5MCIvFKSkwWeQObdll2Fsc5HBnHaWyouujeqVUvAYmqhDU6h
PCUQjvJgh80qASuLgG7EuPPlyzzKTR4kb34N3OC98NJM4zDKLo+BcMcQCBObAul+/NyEa2ysRcnW
za1AFcjf1KaDXm4x5lRkN6rWWoDV0pPQOhXkQM82tE22LLMdocCNTt0N0zhO7tT4LkxAJ6Acp+aB
2LdCxe3iKyZWqrDlLLVR4UvFjiHNRDiz9SUnvM8KuTZopWi84waWCFcleUzVfRMePFyg6FqQ3Rs0
3wB2LdMTe9Yl3zRcOiYGPHMf1XAsGgZUIS8Z4cnsbPaYacS5vLOMFf4Z4Re23BseNk8AiYrAeGaZ
ahdSunXt3ZpN40FG9YVM9Yy3L5POSNp6wxFr6tR/TaINNkSJdTVZhACkNHg7w1XWLlNyHci8ls9d
+aBEGxT1tEt45FrQtfelaktYJoNuJkv+8Qyh+conwndKMKxsiXuatwosNN3rnw/hhq7tM7xI8oNh
nfglFLrcFcuzGEGbrOjBt03CfPOiR/umvfBsfJQg3XR6Ru4qzM/m40Rbv+R5R5bvhGAUTulkybvn
Pn/4+zZPzNNzO+hucJBu2DB7BCLTnYYbniBHsAqVkRb5x2/O38RJWbX/foU3xN8XeGVOnmSnNTTL
kClqfl3glSSyqqxX1CtOQfO6O1/c/kM17VtOZJ8oObzevDU3WhLmzWAHCqoNyHZYcfZ8i6/fN9L8
z7sS47OgOdYRYqD5W510qz2kVTMKGi85ODWECGW81wH558vxxz+YgNnnF7w1Zqw/vzkjTgNDm1vD
3HNgBZq/ft8IbtMAveofP+G2yB+e///x7cBN8r3m/4vCRDP+q6NFRKamKSa1mjr//C9Bg404qpZB
BMx9S7vmVXtCpxjxgRXC3sBvg+Vpctl9vrcMthIO6PfGxHe4+73p5CpQFHM2CLsUUMVFZvmR1BvH
fApR9cyHPBU+ezrIWP7AoAWKNxmCPUeuISVhNx/gioHcaH31DVQD4sHkASJH9KI0uHA1CUkpmAZG
nyb1i+J/jSFm0MYq6dQtBiKIBcjYi97+/jSSFGroXwsFRRVFOjr0HKJsmsZvhYKupKICBBBADlJo
r3KuIZlyM5S3ChG6+bSuppM6wNg7dKK+MAjOMEnlzZr7TLkpU7monjkEPvqlYqnMsqgvf6qZaKh2
hGl6RxaLjnykgpYC8uji/+A0cD4q813TvoRQswO8BkwDmjEUaZgmlWfMojS4AZor5DD4dQBDdSMU
BSkEvQ0kYkdEKBD/tVDVT8aN8OomR3ELQ3ZCXCYARZjtqnsz1935f1F9LfUvscN5q3EZ6QPtyuZV
SC+MAAQMK7C2VFjq2Xgxpdxa3oeXvmha6CSTjaHmgLOF7HhEjKROQZ4YMCORmDHMbxssH5L3INj1
tMV4EGd+uP6S7fvpMuhv0nhHAboox6UOvU8O8D0GcwpeRwvM+MHvUD+dghTDzBurPS5fcK44/Xgd
Vcc4rsOLhLe8kYuvHLYho39woP4+nEMHd4Lq9sNi9C9lh0B7V1orAQJVLcf/Ip0Tl5B/OjMM2ieL
TFNEShLhi79eM4GuCq06DfJ9ONxNBizUbaLsjWojDGhcYHDdN4Gblg/qg5YvynjdhFgLOEXjxgUQ
630IaZ0hPzz5nvEDegIAn0v1HH3MGafvcbXsvEOLESThaOQooQvEej2/UHtMwlur7ELdUSle8NbV
TxFxUQ06lmU3PkzThkCyllPP4YPg6DWeA1pkeI56zxdDclP6qg57zz0gAYAVrP6FuTcu8uxq4e3l
PTCzAc7uRCfxhOOi8VXi1g91essaXV8RktzNJ+vXtDLV0wT3Bc4mAvLKzn23GLGVW3elTXQRJHJo
uoj8cK2tN1K8D+6YC3VP9QuEBjiUvuwotF2oTsEnH7zU5qTexHfVQ7FiMgxhx1Ns/YkorjZw0VCR
EyMz4MMM9UpiX7DS3cp0YU7hVm6hgdbsn6srJcn3bUqSOHEmjdiXNR5VApL1dplGy5hZFlw5H/+0
baQsx3Pygq3vI16iqKfeyNDw9+OSdlA9atpRWE0veKPnJwnRgCsHzgixCFLUKf1g/0J+TZIGFy1I
K72M2K5Ahrsv6Nhzio6057SV74QJPrZdo7wulka6AJzLbRKS2uSE8pR5izg8y9hLVqsueq5y9Bh7
Jb7v0yOfElZgYsvA567RDkZ3zKsPKYdz+CAo11pZ08Ll4YHZpm1pa6V4rgS7kVcsGooFlf+AzGAx
VOBkFrbMOp7kNqlt8uiCIsbSzsccAmqxHSZkR+wn8b3J0Ep8gSR37ADtIR3sxDwn/VeEW7zai5Am
5nhDmMi8/aw/JvlTjKkVeZrZmooorh2ZvG8MxsM98mLY5AvZx1fAichdiDjp7GA41MGqN9dieSBf
HQtBM7WbV1pOZMZ6iEBqKQ1Q4RCdjI7mr4ThYUpuScDmcSvFO90/cK2IvRN2yzhdhe+qeQEzjCqm
dXu1fGvCm4kwiAwV7dLL1xCHbkV/Nhi9B/P0wO4mAWj24EV0GfGyaJhUFOsieYiqlwIPJuaEFrpa
JlMtSyLC8xYNqvfc6+CZ2Zs4flh/2dKL6lZWq2k40/UqwWfQ3VUW1LXgS8sv5EUNdPNvgfQkst6P
JJT4V6V+yaW3ebgLwJxfKgKUljBRxSW44AZjMclud9EZaQjF8wETNRs7hA6T0L0X2f09PbV0V0yr
eCM+9veQJJBPcDXU5sqoLwpoyilkd24XoAVkvNnZfqKNT065t9VEHEnt5IK1ULAvU5dMjrJa4jfV
8RoWXeLCI+KElpurvMY4oYICqcRHJXZHdR32nOlH6IIwjhXLHQgc8Jf6I1wcSoQB3rHdr3l5EyIn
REsV18LZag8ePxSK29/vwqY677K/tOuKKcuKDpkVyZIkGb8hSYpkjFXRV+p9I+0z7y71jkLzhK4M
wlnDNK8yL1pyC2pHh55SIutgu+ICn+C91+eRToT5s40CI6rEheGfJKbrk/f2I/aP+apS3afFLk2v
gYkH4LqK90ZOu7G2yBAqT4G10VR77nOxLG02IoU4kbAwK13xVX8NnkSbjGSBhmlNe6ktsS1hPLqE
Tl7RVb4Pb/IrnBn1YbhWxUK8tS/BOw/wgFst2zChZrj1oZBPI26yPs4YqyhYmYAAwgF2mj6t0dxi
i2OIp7qF1nXwrKNHOR0cFPEEMD11kDvPvfGUtU9i7kPN2ffGDgSNWqVGhpEh5XPk18m7Rd0qnWwm
d1WJcciuW7JycLyS6ZpBVzd2WnUQxZfkI9nD+WWWdZKW1Sm4x7NFqEgIg+bPTM0eTRB7p3oecdCU
juWIyky4Dt4tsTaxss1QRWZu4S2Y/sL7kVq+YsBEIIxdpfhI0lku22SLXXg78PmsAxz3p6XKyE4+
69KqMNakviYnPXVz9v5uMT4I75gljg8mlPsPBK+EW7CnRiDz9CEbzMqYz6CMld34VQM2A6w3NzOD
V1yr2SrCRPVitKTzuWQidvfYE+POKguYWju8HN5TmKy1J/ySxIf4tWoxckIW6/af0ri0mHuiOrDj
wZkPIL4S/oprjFVJH91wZ71zzo3ixtzGnBbYvwg4Vh0acyOw+sONu2Az1sxGyMANNk+DWLDHCOaC
jI9D0z7A48VlsESmQWV1iy8o6/nMIw+a3q7AI51guud53DFSTrMTuR4E/HyXBC7Sad6ZKAGyLIkp
5hzlqTiweE8b0zHlrbcXrNwDkorZzleSsanFTWxALcS6xJaErUSIsCnOiFchO9TjSDxx/TQI5akX
aOlFcvG8FUhKL608mtez94nLBfX73r8a+xabq4V10jAUh2u1oHrhwPLRbQv859FQBuzJK5wRkPto
M19sWbR28U5VzDHhNYlfTb1Jijtp3GGwOXnnyTqP/oYhWuVB9jvoLdsoRMtVlZ5HsAmuXc3pSMLI
N964JR+bnVHjq7Ws1LWIYzjEAOwh2yPFbzzw8m39I/tRWHSGo76zu1jwO9ZzLO3Cfy8+22twU7XV
uBdZ3XFXK10miSWo0QqMSDcxE8bq0iWbNmDlje+SAV9xtzJQNuGn76IchW6sdCjZV1m6rj8ASwwS
Gun4d1j2yvuWYGTMjjn7PzAWkveV6UCNTJgpsalJBwZ5Da67tHLwh4k/WvjP0O8oubGwksFZKYM5
c7xFMsl2ciwy3Aefpq/0g2BnNP0Vy0O9FAxQXofv8FDsieYWm9gPLpSnYutd+026kUlPOnXbiOoX
U7tFf+e9yxDemMbPAnLWegc3R4vtWrUJiJMVW6AAsxbUWE1px7PTn80YsZDRt7Bj2gaMX5cxWYGa
01uwZWuGw9NQ4aX1mr81GgQ0u+XJ2DLGZmYZnloIh5hVL5sVDgPsIMY0V0W8Ul7QHGutuT6LLNY1
A1qsBbN3XoDAlgQ5PbmKS56Go9SDatDM9bAM3Qm06Au1L29TrBxVXkCkLZlMgvfIiyleY3CJliED
p8F1G6OyryS0s4dkTQMbTfAPFulHXznsXnzSwc74kp/i5+Frfh0ffDAt9ZG29KpzTAZk4HKgkgfU
4UrvVCA4pGQzuKfWfW2xsarIMwQpvkVHpuXyXn+vjiUVzJbqVDvISK+J48S/C0b4wtwlaAJlB6tQ
TMnwRLCSGbkJo1eVD+iOGa6Q7wycTOmuMURLbcYR/DJzXoDT7iI/YZG17Q7BEXvUdBneT6v0JH1q
aI5hrjmhcZncUrhrzn625LMYMkbwsCzcmLGuj+/T41ivR+IgeMEG6qw1DRboP4NqNIxUOXW6hB4e
JdtGvOvaPa6udkc3Alko5Olv7bvS31C08xoYCGoTGxAgmiu3K0QIQXCIMod3wWfA8l+yyFBbMeS3
bOUZE3XOMOUTD9xXwlxlljVrgydCx/wVozykFzdjy5Xm31dn4vrKk7CZz+Rrd+GSRHKm2/4zI0k8
abbw5E/mEy/ZeBgZtC/ad32dHc23dqHcmpV+p67Nd79Zoz/W/dUAwAmLo7jDZFvnLbaXgvMBBwSW
b7BD+gNMIYBuyd7dTMo5TJeQgQA4K3bqepkRiB4epMypzF3uoY0Cg4wWNYQP2H+giaQ6164knKZm
X0/HQT635qYMnCneKq9K6mraU8aZapIFe0fCEG6S4xOTD4hYhbgYZ2dsyjvmJQYAk48fuItfGBbH
YumSBR5CcZbcjIxIaEPQH8g93HhwjGid1UVxgVDI2YWv91TazYRU0tHQP7CxIT6BVIWXm4M8tz5R
vurdkpfck4VEYFwBz34fIcrvzmK6+ftijILr92JM1TUL0xXJgOEtE+33a+OLyXGAmLwsYbsuc1gS
sdtod4kAqLUgk7fq7ImFAmIAObkwVbqbPh0EYVeuav2YpHf1q2CsacwoJzL4QEfy1fPcZlWfMQIG
BJ0743KWDZIEZpIGG4BFTe5IF1zUw5lmau5hAb39bZGtpW7p40inbjoqYAwuo6tFHQ2s+YHpuSK5
gejQT4sCvON5OPXYhk9GtJfCSxk7agaOu4Kx6jUOMC4Nj18uDHExrbqP4nF2JZRcOgwa2fqTbJb2
xTrieQIdy2hXyjvbfvYxslZhwPkxUXW/ofvkpZoBPtksri5kju6VJYsPkI+u3AtbZRvsgvIYKWd1
z/Kkshu2JN7gjW9jqiiJd1G61VhOg1VRYefocrlRewvb2ORsckxEjZ8DnQOe4njelttiOCCskEXo
o/N0jtGf9slZxeYcEKvBfAM2Eh9K6Q6fJLbOAzq21hf5x+aH3v+7SdZvfbpCPoN2ZyCFuFmA2Teo
VtjU8+VEAI7ktJPN3ipefd8OZCJLIE6CybBY7YdLg08FQbCWg2MR/o4lFUi2Mq5UEx3wMEM9jOiZ
VCAh/YwUNz0H7TqsjhZrGnjmw8R8gIGLcA+ZYcR+THG9xrUQqZxK8CyBNt0GkIof9Df50rxzHePo
xM5l6XbxVKOa462bzjxkgGD5TIxYqq24Ikhm6bUd9VNWnkO6xoqr2o6mGTAIUeU+GKlL8yN8cPCy
4JDWDuubegkGOh5o3Xjz2yg0g8EOXoTs4uGfLBMDdYRbnIy3MKPavhMM5IDs+vXiX1xa88T+1z4H
romkyrppKrpmoMf69dKKK/jfwdhqVzkhlZbMC+uQxyEuLBGo7A2Tr4XvdctONw5qFl4pnUxsNJMH
/NwIBGBetucrkxp7lqzwI1Mqr1ob4N8zTwcKbca7+cfjkAUsMOkCmuMHlngR+cSEeagAygM8z4CB
MfL3mIHxGQmDYQNcKSBIZUsY9hYE/YpdABBc12zz1Y/eYPoK6bzT9xZHtxVRI5Hb96IQTxFlr+KA
GzW/JHYfimk5GEwtYViuS+HefOMvyZlnx7CDGurzCtQK/lIjsUkuQXNGbHrMA007KykQYKreRM/W
vDWz5Kl6FeXTnB3Nz/76Dwhpyt/xsUFZwtfvf0aENvGYD/7l+z4eA789YjK2gXar9ROaQ6u65o0z
tEeTcqknSQjTwcX3r/BbbYqEafP9PBwWtVsL/lKttxwQiaZaeAv6l8646usYwg473094it59Hvkh
iuNPCBjR/GjnFW8m+i3KbPP9QMZ7PHCeHjDE0ufZ3/c/Ug248f19HL3+8bQWB2p+6qTZzc/zfzGw
7wfzbNzgx3+9y+3vuzz4+wH84vdjvn/08wE/7/786fcL+Pl9bvz8zvef/hrf5LyF5zaPrfmgWIv4
agYgDv6GhI2oGH68UxOhSAlCsrHmSgaccfkvrqgfc55fkAMVlgvcZ2b98FF0+bfJRkxOpCH7KIYU
8avPRgackQ2tbjEFOJm9ShXV54acvqxZ09Gq6rmr7035MBV3Exk0xI3CykTIttZQQYJr5o54tYYF
mwbrPg4NensnFU6eriNkoaZbiUsswmnHCEJfRB8A0bMgyZWxcqCVp2SlK3NmxPuu/QSHnZF6dQs0
PC3H9FiRhwiXlbTzD3gtmFN0b+lTS1MQORYRBIAuVPrDotk1xVpBhvRkKk6iblCaExO7gaRLcHlH
bJldbvorMEx/F53lp35nrKxPQsYYerKG+YntIWk/oWGgJCNrvb3HXtTETWfTHVWATzO2pwO1kyGv
pGkbTVuz3s1RMdmMFVESsqUI/K1q15k77yR9QeZnSebP6S70dGvhEQJHjQKGiLYZ29lNjt7qjMHE
sJKelX3upk6tuYl/psAOlO1wALSbGCCuCeulkH7trwMG18/U0xSfsGRoXGpxDw13eNBFVjEMeW3l
ITkjDKSi96XlYLr+CbxdLLchIVrXUVngZTSRVNk6OOHg3NAbSFoW+RMJqh4yBowlbeEgvUwPxRsW
JsFj+6FfW96itAMfiSMHvCYkAjZdUBVMuzCnvlhkxzyxy0/a2P6GI4KCTIUGrAcVxZ8UcfMie62o
uvj9kLxdNwIX7xfhs/pcPzdHc8+S1nYbWKesuSzAxPion0FDMbEiRBcquSVfRJpJb4HJtok7w5zv
Mg8jR/a4LGB4hDJ/WaRnjPfT8j7vd5zKLps+zJsiX1nTGhcvq7014AefdIax9UIt2YhunB0y/Rgl
K5+IYJQWxbalAh/2FYUMr5WpQcNkn8SBfEGI+9WfLhKGpDA3F1l40ip/1eLS8/eXpP5P1BuuSIu6
UbfI/TQ1/bcrUvAjQao10bsaw9LSLhaAB40WAco6wJ3+YQhARwykBoORBG4PYHFldzG8CaA8umLy
oHEixumJNMEifIbLUSNdMjg/OWIE3ISmyyxpoCIkJl34NMz7wDx3xr03nRoQssSItjJl3EAmYIjV
QLunL+PrhBjvx23a24z89OG1jl5zfLLNp444ZPkU6wgjPyUaNUmqdlFP/GQIB5nwBj/PHSmnUYBX
L/xZEvzHN9/v9L1S/caA/O3u/1595sfX9LP+z/m33nNsHkM/aL5ZlT/v8kt/Pqnz2rz+codpY9iM
5/azGi+fdZvwq/+gG/6//vBPWuL9WHz+r39/x324mZ/ND/PsF3aiyhz+v6cz3tA3fbz+0y980xkV
7Q9R0UXVNE1L0kVJg+j4TWeUrT80Q5FVy5R0E89ghY7kTzqj+ocsqfAMTSbX1E6GxdlU/8lmlP5Q
TZXZLc8m65i8af8TMqOsyL/1PbAheSIC7kz4kaYF5vxrcWZMvIQk8i56iwE9op+KVUbaV3n6KeR0
37Ua4hmesICkrfVuzNanulw8ymanPeiTuVOaAm8NaHcTEUK+tsPp+c5QzDf4wOuhBV+RgC8Vw5rX
L7hOqWXcK902nHCtKEbJTsb0tW9UqBeFkwjpWS6T+6RhsqQarer6MoYDlfka6AhgsqpcQkD8iie5
o45pdx1Cd6F8T9Lwociwsg2kTre1BlRqjGgulOKj6zZY7LwpSfpmWvgrGf+HuTPrilvZsvUv0hlS
SKFQvJJ9ByRgjP2igcFW34b6X19fUrvOObvurRrjvt0XbcDbaSCliBVrzfnNFA+Wbwu6/mr8KKEK
r3Ql8PR29hMxEVffjjU2/oV+FQcTBR9Q0NDGU9bj3ZieysnDEkhmUt/9qkyarSORX7Qh0bfQ0TUl
nO/NpWfDRIfMc0bZEJUw8gFc7a2WAzK6t1Ax5p4mED3y24iCHxLe1s6t3w1/F2Kig2uVXZwUtvRe
u6Q0uYt9zO1hppiV5N16EJraW0GUmIPsIlYMEKsr39JsCmRPrQkp/Sn65cNplsdxYG5i+8F3vPqI
6cfu2mddu47bFuGOZsQwdOZTeLfyr9FrZ4LYc/N3IzbwJqMojml1pmTE9BO5xnFQPioPODwWRTT1
v2WJigptN/9btcnD/BlZEqCnGl1Zi8QrXFml+zwnD3l5bhy8zENcH43Gej0Ov0cHPHIvIH9rmMyl
Ok/8IHOEPr3Kl8vUefXKgW6/T6f6ZxPpHzwXgmSe4eKlCeFdQv/sYoLVZcROWc73vhMQl1zR+PCg
PMYK5V1eggFqc5GsNYiUHYf9w2WYu/qYpNay5qbcEFPZbAPXewycYlz5zvyigpRfN0IHa7FfMBHF
x653PirB7CysQpqGqr80qhvPeR89C3i2R++fFxzbREEBOrxrly7Z2FXAyRKfp9uK74UhNCEDOJ1a
NYnmXWCfKu3O+5A2d1gN5RGXdnzXSIie0ItWQWPaYyrSf798fS28/UEy1fbGdTHKqoxgMtPijsZg
XVZYXqYQuHWkyU4qydwF0p8sSO2cudoqnzNJtWi2HaJxqqOb1GQq3D4Ss9wKD0pkblAWEgvUH78+
+rqUDUSCZZ6++A/xaSblnRG3grBgOKc3yBPJ1MFkYVVUUpFonLvwxg7SS0xnB9t4HCQL7cqvK1Ha
AmuufeVmv43xlrMHr0s0szlNDwo19dEu+W6zSBDdMpDzJMaMmXXn0JdYrjJPeBfwuQGyJL5kkj3E
luqS1EMCviK6tGa2Fu516herGLp1Wjv1dnLM96/v9OuC7R/D4tc3/fU5M9GENsDImIiAvbUuljNL
8vuQFRw/ckYdwKyjNCyOwe090k5RHr8+zTwwlc0trCotPLHTlXogHHtZe10ssZ0D7uxr1jccocOR
xIu0v+YBSD6DJqgIUrWbTFcdUX9Xx6+Pvi6RY0+bqmZuTlj7B+meTOZjTlDiBnRXEdHYfZchCokN
/bWoO7YRtLqvjxafKJ5wBnfZzi8mq4d13UjF8DAaj0SlbWHUij0pbr/DvF82Vdt1x69LGgsSp/Gt
Mz8+xA525q/LfHv1f32a2a5ZVxWac99uDK7q2BxtG3vbqm+AwGHipWWHSUinOHXSwC2P8e3y9dHX
rT25Ojm6n0vGjMGW13gQ9PIKmkR+Fl7DhQOFi10bPG577Lr5Pc1CbzcH9s9QCopEqzdHK6nmg+MD
T1PhtvfGt6oLOlQj1J4hHYykxy/fLeoxsmjYqsYlK3RmQikLQterPOdAJEGlhvYEiiBIQRfMZL1M
g85OkEfXRidm/3UPf90TrkXOqPGK5zomk8ZT0j1+fRQRUUEz0MGeDlpyJUQbrEr77C+y37U+8AbX
YIwpvq5zmY1EvoR8wSmnbUtRiDfPYHuXwxgcI3jja52wC/F7pENQlDzV8XgHTA9DvKzLUzbF8pgR
HtAz7QwBZa1Vzkk2FaQD3UQCwhYHzLcXRFaIyQBIdnaESTty8st4u6iy7zdWTG0NaPC+65g9CDVQ
+doePMNH2ZXevfLFTgKyPMzg387cZfaBNLCT19WPeZgFh7qz03U9sX7GJH2sagDVK3BzG0dCA4dx
qwAr8uYFBoVpIhY4FotMDz4fPhTAOoKKtMqvz7IsCRi8qouPkf+6OO6fqLyFTnXPeXoTsgYMvmxm
f0qFdPFssGWVivqtrB1vI5F5CbfW74M7EiAHxjkY+R110ylGDjSQCoTHC/G9VfHGGI+qOQQ7sM4B
9hywo9NONNNlZOtSo1iPS702deDcWzdy78TO2BmGoEMKmeUWfueoV3fJiHnxfA52gCqgZ1EJZdH0
SC67dZrzgOAYx7pWrOCIPa2fUVsAFhYzPUj/YUmS6QCt9rMN82/uxGSzbdAcew5UjGWhC9XmDFmy
ihHaYqM1Jn/3LrMCce4GiVAkOXa0jiunQ+iqpob435iIkBg1hEA964aMp53Npeka+MC56GFGyYT4
cLUfFzRJfiU/bSvf4cLYzN3Im7Yoa++4VvCdCqkF+zeASn7pc4DZE3kfp3odQic4GbYgDrbsiq54
HQqc5KZHD5Jp+L3R8DTG7KuEyQAiyvYe5uF9xSDZ9hoYEEXGKFuANi3MtCc28UEZVZGODh0LIPJY
aWZuBpCaDctWTsDT7YEIGngAd/2U3A7mjsV+uYm8weCNiC+tzAWaJgdiKbFKHf2oktSEm8DVJjpj
NUVDtmptzLNlqNyTwhULkvt2mmovSdcUL4K8mNTtDsUAU5+lF8+vZ9Dk5D3CsxE1vlsdpk7u7DSf
HgB0u1uc4Cz0IEnX/sgs22J+aNncIyXulKEdqkPcybNOw2PQN+qbPSaAHiemFz335h022D8JUWwo
G6vkZDUB7ANmoEYFgGLCnrIrvE3bq/7steO8ykDwAxoiYrqzsBG4ZSi3fq8fwgYdji9SBKRROa4G
e2SXmxkSTFjQD3PNLKFdSO2MY46TAac0NwOnKYeVFaClCyvO7cunKqW7nUKrO1kaSb2TmWhHpCU+
5ELtWQHpU7r4LZrOh3j8g9S4dlV62BbQUTGoMfODbeDT2jONLG5Kb0lZ7avqklrutxq30maKlP0D
3w7m/AjxKy3DCG9rWfeEBfe5Xgt/YQToxzWHT6/eT2GBUAwjjzJoLO0wv3jt/DAl5WsVt+OBb/+c
ZVgqgpBUN8Fj6IlDYrW4w8vynMXMvgb31SdEk0Nz9pG26lSroNgulPWQwIdgN3he89j1gYOMtkig
6gGZawaFLgugkuzys6Xj38rQ9baiadiQQXiWnXsarBgjgecQvkX7eAMgLrT65DnT2daE9A+Ei2kq
k589CVNN8savQD5MHdjnnpSktu5ANzX5d88k1SryPG89lhxCSEc0l69LlAx/ffT1aZhq+iIKoPw/
v+6qkqJQtM46T9LxzuksOGgEKA+F+TNHOTqYMRmPi9y1HeI7IhaulG7JgQ3jLR3alwTL/SVsMDQ5
MEQJwXucJv8XpI9w30j5JLLb3Y9F8pLdLqKuJrQRRQ8fzgTqWGjDgr5EzN8jvPq7dlQk1EeRoiFm
fQTBAs9GwprLuo/eH93vQ2Z+D8RtPLTCfTNB9WJnk3vJA+o56ZcPgRd85FPZ7t0UMmLYLmRHVhA7
EkAKroPGnAdwzARCDC9SPFgRyQMkJaxjvzhRx24c5l9QwoG6sUjfGV/9qt30lwPrx8nzJ3sKv08+
Oa2g+JdaX1UNPYPwpTuea/GzAV5FwzAZHvtIZ/e9NXLaylLxMyz69M5NGYbYM9pue/Gm49fFUsN0
rG39h12asBu4sGdoDnnlo903qbvWZemvjYHO6GGZc5vhc2xIukk7+8jrcLd/i2wcRtrvrkGjHuJs
/jF2LWhLsSBqrVt/UxgQY5aAOVvfTmIBHcYgDQ+TFb0SDZXMAUQi7AmxysJLGqEM79HAcmS9EBY9
XArIOGeHJxms0M4vis1cLO8LoKX7TOXm0Ef5Ux1hW66sEKhPYb/pJQt2C/v3pjGy4pcUsk/YOzsf
rwOBmfhyvmkjsy2U8XFdlvnv0XV+WCJIj4DEGDXMk31XZX27WhCQ3bWbIjUPCgIqDVmJvzAbEajY
QJdIYTtaDeOssXGnY2VcHLc3eU5FKIzOCeOFJbceqbUQhRrvPk2tlNI2e1ZRuzwIJUHhV5rbIwd2
YHyQOQEUyxZ5ytLGyX1WJkS6IHppWmRqef8hYHPtCNegzMoZDgZT9c0ZaZfmNZivHlGn7xXuMYh6
venJn3OEQnWQRXvfWn550vM3Db/HxoRnPbLAwhzrt35A4LtN/5DpiwvwkR6YLMbNmLhy3/DjnUhZ
3WW5pEvbBO05cQNSwnKkMBqRUw9raVzy81JHPqWKmfcWnKlT40WnmMDhLE5AFIwbEcTWajJ2eMhC
VkGqz75cbjxMgBWRBsc+WwEJMEvAyA2VgPZBGFVHfouIQhpg0jJ0yd5DDW7PXQ/iglSXBPPZPU2V
x7ZA7Cr3tUyTi4/o6Ra/N/HoeQfArOagevJbEIFzb/QQ9SoS7lYWnWPbrmdMB/ioykUfGhX9Hm1r
H7XetXcVpjXuLBE9j0hbSNQrkXZTH1blLSvPTfbGbe9FxApOGMapshg0p2WpttRDN2ynuLpC/Vxk
HOw8mHw4MTFFxPyQFIBzrSaOKuo+yuanqKgP5FbR+GVlX2UFmihrkPspkNFaeLYiWna+5K3Fmt3Z
+xlGhAfPwp+wbFeVQBUNoH2FY2IfGUbQYZzXOzfvfoQcbvn5kWGA0jzrZL/AS0SKAS+hzFJE3nb0
oT0mqvZC+jmxu/AEEJnbGIY3POs5orZKNfKkAeWuLOJ+VpGbHJyFCboY53f+AmVb+TT1BVb2OGfV
T36XKOXPDa0xXjS8z9VHfcgaP2S23siz9ATItSGjTlOQHy31iq8XA1FKvrRkxjq0Yr/UiwJ4bq8t
qX46Ccr1JrQOc4Vn7dbODwvcEFMQc8+SjdAWeutZBpgE3yo2hoRgyAdCXonoiljhsgaLSZK5LsAq
69UZsk+Q1v5rnhPVTW/kgIP/RodjmN66ffFN1BMF+HgOLJ2glTXBuh1xgd3CXRvRjCeROdU6ZpyF
2WL+k0TlVVYiewcGgu3HAzTrz9uxqpl1SV9eif22NlNn9CX3zYBC2p+OiynGo4T7owJSWgCPIEK1
V2ObhDsnzK5qKVHLR1SEhYteSfSMHtOxR0uXrialZxoJozlkwTAxe6HIdFvdn6DmLTPu2RJoFZC8
CYTOPE/7Hmic9BMPoly3d8Y5RqeF3jCPIub5hrqLBRz9RUdVNQh9dFRp7fiRbIyWirjf0Q3uxDy9
lxO6isQb+900nkmalqevS9Q4f30kG6Q1zWBL+oDVuGrH4KZ1qc9lXvwpl7hf4+mp7Bbzdd59dLco
1ARlRGaXR4LXN8G4OKeviypZzeuY5YPJMsndnE1WfppdtK8IiUZx1ETM4RrXJr4ODXpBAvu3JdPH
OKU5Uiaa1SIYrYeZVe5MiKCLuKOaf004TNqYkZykn8S0NPbG52Uu9z7Y0ZOqlbk2mXyVzSLfwsQy
W5PA7WumXL75uj9T3DLbGmpnZ1qStYIqyxiwRdDEnDUY8umhqZMZMS0XWYZvAZF5GzGXh3i6RdAM
Pzw3lAc1JN2mrXjDZzrqTB2pn+HTvk8MNI5hz9yqZvnbOF1NqsNSbbux4c4dtbNpBXaRsO0Q4mVs
PmNGmumsxHAaRDecjO/dbpbpj1b5cHzs/IRObzAV6x6sL81FhBFuVZpnLOcoPdLoW10m1n3eS+b2
PK1vzoCiOaeVsqsbjJecDcQh9vp3pi/lI+mM43MkygOY9PzN9nvK4pGJY6NTkjGjfTt/2cJYSMcY
MQggzQ9lbrV9g28r7T5V69eXtvhIYt86J2xW1Jzu1SfTAQR3cBb+Uxl0Zxh197VdtZeFamcH3/69
69G5kJ/6p6jCeyG+V1nQE4twA7ls3TKzj6LEcdRW4M+KkONcWtFVUFc5uSR54EguI9yjHQEWB9DG
XQF3qk8xoeAAPYxwTTY6TH7Uvc9TzNm1z/BLjLp856BfH8fhuy9o4C1i3IahtW91ANYq/4SGmsI8
QXEwh3Z6cdI2vTQmQTwS+ocA2UVqmJ86jJk00bybUmXkTKcIT7oKfFDmY0Ruzs04rolXuhmBiQ31
muoR5jL8dyXf58q7BtFvoQJ9cdx9EVlAczqy5SEjLi1JqstYP5W1OVkjmdgofbICxTXi7cA4PLzp
g+WUH54OscCYjVcjjuy1NZ+Hmxi8RWg+JfJx1kP3mPXYaV2EsTPUfEe+eVGPftpncda3rdFDWdRp
bF4qnCI8+gzFZY8Ou5+JL/hwdIQtFlb5clNiyqC6xllHo6qqUY8St3sLJp+z9CUpCcx1NFVES4et
qnMGbSY9dKOOdzoeb0dm5FDQhDH/ujpA5OQvZLbe9WAKXycp3C3hWS09CFAGcKq+LzEj3Q6iygq0
J3tSRLvAD+jejtWwFx6K79rDcSVnI79blkW7JgiuibAkehbvaFT8XEshL1PqmzslfX8jBw9T9a0h
+/XR10UH4ka43Xsmo+1bgFW2wunB5Oyj02jZ6wCEfEVn67EaJbs/L1UJ+Jwx46rdYpf7lGjDtiFv
kRHFISXH2CGXMx2YDgz+d1txNMOcbOhbHLvBwbFDbFkSfnPTvRQIBwpiGCH8+vfErVY7larXpPhR
478EvU3ylYy7q3JJm69VdZkbBsz0xQoa9QVvt4W8NVr0egrJX2huw//A++XTpd7QtnxIveAxoK3S
D5g46E7Vu1ZcwqQYn+hwPRduvUnmotsBT3ax6IzYgoHFi6FJT+OYBk+jy810i9jbGM45gabGrIP9
lEXmYBqb26KP4QE6Feag8dmAjNYVqeaYE2+JN8lhcg0MGbmUKxkA9kHM3p9TYwUveIhinA/EbpYF
iXULGtgZJt/zEMnPCAkGPzaIs0GtAMvRNgH0RIBY9mhv4UXTfS1Uvstm5inWvFqiDKRcmEnEkf4+
KqFgNVOEi3ydsfCviSpS5KxZALPBQ61sqt1N5sfTJtZQvBfKq1Ym6uRBHNK6aC9uNc4PdRZ4m2lM
nJXtxTzefvfNKSbrQFfKl3xHYsotHMuPXeQgw0+sV9lRiF3tjl0alF3Lpv8jB7Ll1nTR3TjirMBq
uJ369WA8lPSZRqQcUfIk8fBqhzUT7Na5crpBC5kk9XrWPNtIE9vIFwRyy+9+wRDDqlryyG51eJK/
O12G/2GKuAN6mgsc2HGGjTbHgxfpFs19pxV5xrg7BA6CoHbmYzk4u2l22c6abHwAdLzhOeD3Y5pr
4ZQnW2foVBeU0Lyyevy6tDNFzGJTn/i+ve6mGkkq00J80vT93aNKnbfasOXnCdrteOY+60bb3bSp
l588kw4bDLuozjzx7CyifoxNtBVzc1tLGY6EuUFyn/ekB037DgNvSg6HpQ5uat75PpGdiN+9LR8L
AkVquNikLHsPuh52ZWtyUtj1T7gy3oZAhuJcUWquxtQMN9apddbL2G+6pae5VwoiG+CZL1qwPxW0
29SgGXnKm+8hfKn95IrJ+Ng4xHQ1I363uNnV8+geC9olrht3dJOznen6l1ASO7oQEwFXB7dxqE9T
p5ITkaE/YsIKCKy2Xi2/HTc8qQUnVPBhft48moEGhXFCelUy2hYQA7ubMGZCOzqECUC2htq0JZMu
aM3eZyxSNO2wdYcW0Z+F1NvDXkerE/RUckvkVadZ35c+EXGN9a5DDkwpDiFQq1fLTveV1Zpj4zMx
phtFINitQp7yaWXd8oXnNCr2PPv7rk2bDcHWpwJC9yo3kdpbXZa+KZqwYdoOP/slNlsAyP2+ttr6
PsdDm5KJTnWHzqgClGkV/qav0/4hFeqmyPRm3Ee52GjplvvE9bp7mcFBaFX6CzG71nO8tnWMjQMi
Ef7EhkBQ6RNPo+LoUVgUVhl83efGYDeIrNB+Nd1Nh9nIa9OU03ciq/P606+XYqXsqX9sLVceuh6H
ZRT38iVw1Wdapfgi4wGhMIMwaUjSJgC8tEO1GfEDeTJ5LjMUNY2duJ8R33NiMwId2oI62lluTUPE
4EgxzyxU3dl1mUAzPKu+B6Z+7kwTfjYOflsvmS6cOvq7cBDvLdhrlobUOsGzhkrZIbWXwEzgDVcr
t66Lz5tngm+8Vn2ximmVPybNrAD/Sr2d4rp7CfqVd1vgsnToX6TRms6v355zOyOqiKzSjdHEfxG+
WH53WnldAm/+bPPp0Y5ws3Wt65xlTGDLxJ1H7IhJDrMbpTuZGLBBthU8JIEeV8hspoe+DNmz0QmM
Rap+z2n8IySU/jVRWFs8aR975LlpsB1971vN6giJcHlAkkDv1rGKvTNPRPyF/nfLc8h4JiTYimoe
W80odsHXk4Zt8eSioTECQRGt/AB6E2/WXCN97z3yQpuE5CKapOxcpjm0ExKmPvhDF3E9NfRtfd/L
d66gGdCAJ7qTVfzm6ZjauiRn1wOv1qcWu85wiHKSCBmWIdtvPkfazHQG8e9UA/nWEgtE3g2/WSA6
fzkXvIOEZm2puMEX8a5y2uy39e0lsxppMXzZX2mq3yuvuC8dXdwxxT1HrXhUPuoybxE05xibO5HE
piY+hsJCCGTs37Stn2yn3zuanyaJM9hy7fxqqp/Gx8tsKYpri/ET4xFO4FCSqm4+R26/Hd69OCnZ
R/mFxePym1P5fi7GVz8orj4HFHBeaCgSzqUz5RFRM6vQDNnWI+XTjxP8YJO/LlMXG3ntfnaOOi9F
/hQU7u9JuRdXDj/ZmDYEc4fXTDNSrlvnJ9/LtpKMg6bKPHsDAmArZntvQIqu1JUh4HMXwH0X2bwh
Ohk/S738GSga3PSttYIffSTrVR5BMae/Uqr8zSTkb0pSjvTV7rvTKM22gv7qGjahKPtJ/41ig1mS
3R9rH09lo4LomM8os9uueVv8jMFkzuKfEJxQzjx9dKlaYV6jUjzmLt+EnX4wjDnODofTxJ4MQCzq
0sjTJy9DRpoFTr6t288QgfRjNGB9VEMK0FP/YjU+t04XnuyeDMW+Mg8Tcaaqz0+tkcGWcW8Aug67
AfgjN3SfrRZs7ICjyZsBVWSaxKNI02RM3Us/ZMvTGKZvxZAEvwfO+hlb+QPvDI077Ju6QILZk7ry
ZOWFt2/d2oPnoh/qBixQmbvunsiNbzZRNIFf2/fcO+ewCfqj9qOZhEpq/ok8403idu1KORWJekH6
swUSqSF5DjUhqE2XVg9LDSPdT+KTYP+5i7OQktH5MvNQ6kcRySclnMmxAR9MdlwSC0wXfUo8elzm
u0JygA9wGgqb2LV69AhB7ka2Fsee8dL/0l7R8AKhTUDuuE/rTt3J+hS3wfe+vZkAe+MyR0WO33in
In5cQn5kYdFwCufh1xjmEoyTybbOPNLfTLPNouf3COHMeiErtuT2XcKuhwvtP2t6A0zymD56TIgJ
M6tDciDbZR1KGvxMbtJ7Lx3/ugQ1s/xgGuTuP//A5AACRkn9IWtjcb/81//99cdTGc34OInPSaZs
2qux/jb7Nere2hPUKU7rU0zRQu3hbSzMCqG+p9umZ8IbzHptAmRCdowtLOqLH1atS6bLwBGEiA9p
P+8sYe+UTt6DgD5Yh/CDWiAjJwD4cMSygtGEUi9aL4JJuyqT4gwRkWU/Ns+Cxsm6yBLkNCBzaXQc
aEhkq9yjeoqXDVhc7BnZ0Ytp1EUSa5LnfKSLidaKBQRavtxIHFOSdgzBNlg4wq75FbQeE1d9rW0c
/I7Rj5B8C2i5SUw+WbcuRUzsild+1jdhVC9KIM/gk82irlWCGyxD+0JQRgAWr+EAFvaMtyaXsW4A
TKkkKG7T6c5eMXLHwm33j0HSn7zZWvcxXDKyq1DuB+WxxEVIbtGTTMrnEfHGDh0JoPuuOcZ5BYM9
xbFSRa4+FBbeqWRkkZ3SAB9BMebnRAKzm0j/imzUOpK0Pc6mTbUtGk14CCPCdV44b4TXcSZ3fmin
/FwmjdsfPULsghgq+fQuU8zAJAqyjUngX81tcx/mD2UsXp00+XAlvNjZZoksk+TZzXqsSA1sbyKh
nsYOPlc7m0so0y2cUZTPxiV3r6GSlAxi4+LdDeZLXdcvkijZu6Qyzh6Vz93ip+8MUv7YC0Mthhni
gUDkJ6Gjz9LjPXNJHbkr7HZboHxbGgZmWQUYNYx1fiKo6E89leW2jtEixaFee5LobPKFtsPSEVtH
Xu+6JR9j0fTmaWDdIjpwChS+zo4NLpyi0xt7UAVmWJYhMsTvHEM2gS+np0h1T6lIyBWY3xzOmNBX
8mxD0vNNc+3mxAuxczxX43JJR/HbLpftiBWLTAxxYt5DhygWmBgr+wii8McQdLxfffLUNjamt1oT
c94xlUGmeZzs5Mfi9eux7UHTLC92mZB/qtw7gsHRDFeYZQuJVzLCno2+5K5T3LJf8tD/J/nrfvO0
+e/S178JYf8nfezf/qfL8/blv7/K3/S0/78IaFGd/i8C2qx9T8rff1fQ8jf+U0Hr2f8QtucLZLSO
S9qOQHr9l4JW/MNxgdSgrfUQ4rk349FfClop/uEi0AEIKqi7PeiU/1TQet4/3EDCqeQVXV87YBn+
Szr8N+Uy5NK/Pv93+iWv82/eJmVLXoWkdqHxDmr3/5DPwpoLdWHmknNnRdSt+Giq9pH+7aZ1xce/
/VL+L/+U4yLH/fs/xxwvwKAopeMAIfVhOPHn/4a08hynyXOZDECMEkMKKsb/TgRXFSf6GsSR2Zc6
JTHPnskqNflCLKe0XvWN/14qAP7QsDsQDl57bd1PmY+UdkqX+yA28WN4u+Ru6K99l9ZiTSJbvXQ0
EHLrQSSj/VDWTOLLehD7vnSKVzs9wppIt/ao4VlVAp/FPy8ERN+hXh4BuNgCdS5z1MBOD+WoYNRU
TnAMixlMdpayb8nwvUutHy3D0Een7f4oJrerhfTZne870X6O6Fq4o/3NUwXBt4CmV05v15f+9syO
MgN306fT1vPzk2wG5yVuXf8U6poj0Dwu+0YtHIssMpWmGVnPUDXOUwaO9Ul1u+Emzm0RoRxsgOtX
GtKXSFW0M4bKvmuzdNxD1Myutuc9chgWJ6I37TWHywL3+IhDy2f/0HJmGJVpBiEBWFLndomHaTx2
6yy36qtrHVwaAw8eWaEHMWJLT5ZpRMZb90fSKdBbndViA8MQ1rMvSu9Mgo7et7L8NvVDcmCmVbDT
VoeinYEbjhz+p8x+LloP4RAZGgKwZNU6z2zBHMNBSH0bgCBTc5BM74fhTMPTKMrydT/O/nZwJvlc
ohqEF7IQ92jbL04Lxs7eNL2OCAFRNmHztruSrqadlUU99QigQ/pfj7VoMah5KEACpJUv+HC72h8I
lwlPdY+BNx3JRPMbu381pvyRanc4ZX3QE4pnwcTS/n4cxvHJjFn9NELbAcTFeJ0edc8JCbW3LQ+2
st8qmXHqSmwSm3up7ptbJ8Ne6j057wxw02V4qQnpeXS8bCdgKeoG622k1UOXzoouFx0fyGPxdmTo
fIp81z7Rv7P2WesdTO6Nj1+X3jTHPoEP9K8vJYPrrOVAKhATCYKrRDl/q1NMuMTxJW/8C2vEhfBd
8+yDNvXZFbO5D6J2H3TILmQG7ScFDuHEwTMKkQ8vYzKi8wzTr1PpB7Qr6T4feh69LO3Wveuq+14S
RTwswU8iMy6S2dtb2Fi/CXfPoZrP+DWr3OJcAqdvyEq55hFLVi2hiuchzy6kiut9YCb/RBcnWrLk
PHZucvZ6l37ilH6LAyjCnHNeE85todcQhjbbdLaTitOKQAO55fmgDqqkcxgFKivMi/MVMdB8LSjo
KjU6dFk6cUFF3JTRUtwBcbePZTUwK4pQ8ceM647MJB998vyOYUnuQqPabbDQIiHZ6CCn/LmMaT7J
3Id5jNM9jLwdFmsESgsC7Zhm1TRnw972sj8IXvZejv2lQKD+GDEq28aF/VTQj10jzY2BHd+ZTgZ3
tEedpAKmnIYhbgRxamPzq7Foa1XZ+GyTDXmnRWTthmDZVtn8DV7c9MNBGL8aBqRnTGuXR2IgXgqF
2IdZN3ORAqzZ0lj7xDfpWxYQgqhhON9ksImDKvZfl6+vpa1s1phYqD8tgqpKu5uZtRfV06TxcLsd
pS948TNVd3omI/03P+81H+zsNAzQ5dJm3PpNBhmY2f920Drd1uPcXus8OrUlU+gpc55T2P4vXVzs
WHnMzs3MAIvRdR9bz2bCVO5MDTqWIj9DkFl1Z5U55jyKEDLlUqGVIqxx5L/0oLGN3y4uTASzmAnP
d5luxOCLbwWL3tR7sPvjdD9p+RYhjT0xgQGcNwTqvQwAKjc5QjGGmLjjaHQf6rF5CrwpvVc9pseq
C5GZtPn8JAlHoK01bOJw0KdIjc0zOvgHA1X+fiHAdJO3/RkUnF6lZnr3yK3dlQNpDFWj7Y1qCGKY
R48GUdG99kE1QhJJQVijwTnRiZSAAFX3Hzyd15LcOJREv4gRJOhfy5uuqvbuhdHSSCRB0DuAX7+n
tBv70iFpZiRNswhzM/MkEBcEikyK7K2ehiMXkvirSFEDxOKR6wupm+irj8hngjF7bonmVXUUGDBP
GsL5gcnKcrHs4ilxguwYD9VySXP/FfEMh7Qfisc4hBBHpKTf1/c1PSNX+biYudhL19+VuQAY4v9W
tj+9++MMaZ7j49qhFe29HDRdOsb2NkplXJ9QMo+Zbf0oIdRrnnbDgUGnvXdTe3wTfv2qJpODb8Et
i85Tv9Q+g9Wlik9jkuiHVnAyTjxZvnaGLJ+Xe95vjUjqJ1r/zTUtsPfAcYH5o5v1N/ua/6qWYCGY
vDgHht35i51iJ64nJGMGYe8YAElyNrBhjSETxoTYusrFYzetQu/U9L1zrnqKnrxSfCFGFDhFtVxp
3rnrpB1KKTSQF59aJK/yx3MSZbhEBiV3gzL1D+p9wTTvexpcGhqS9iET/KPar8e3UlfWLp/vzLn7
T22w6PuZkeIa8vZ2tFTx9O/L7NaMsOwwQDJR66DApbAqxvFegsKXxSsItcykWJl9Q1AaIOeIi/Dp
R2tcgM9eV2/qLm4uActb6YzFtyNUzbKQkv9zzO/Ql+HFwe8ojHdBA/FhzvKjfNLqIvKjzQJT0O9w
Fmb0rq0L2qmoRXNEEkCRK3vnVLZ89pYYdE/r9NZjDC7Axmf54sKs6PXdN+/Z2QsjeRpgZPXYUw2s
2zh/Dhh0QlzrPsIyK/5r7lq4Q8KuBLVX9NbnrC2mqr2qSbJU0MTzAneLztGMGDEZv3eP2qNWOSmm
HFI6+LmoYvCNoE/5NytnrsvpVGObw6flqn3oN91G0XZzq/3ytMSQ5rEywCTguy203mXkvHOroBGu
JCyUC2pLfQlJBB/qwdPZQnJE3We7vfNCwAisUe/gJ+ja4UHMXrglBdXtqa+G6HTvUcGD4P+pj25D
zqJLyxsXaf347wvlT++TK3hPnXsZ0ZLGl2kU0WXQXX8p9DlP2B47p+lOQTC1HwqWDGEt90uV83cd
Vp95ha3VYxPd8YGszxY1R49I2vIxH6tu63lzxZZVBExMyRs4Yaue3KEeT1kQ/P73s9Irnhapkwe9
wM7B5R5+i1w/UpIFJGv238eKSufaoCDJGG+F32J4mXDdK7x6L96Ip9ebKvFLQYlKysb5S8rgIaGp
HCza6AN+AmdWpmX7iiSdbus4q25ZVMT7NgqjUxzR8M7sAQPWnKqnVgi94lvk/uqbGT+cjDi2IQ2g
sdDCk1Y/bjcte3ua5nV7L84gSuFecDrU29B1rva8AKmf3ex9iHNzAs1ZrTtTzM9ORAeKYyM9M9C/
eUTMOLmVw2kpAhsYY1RDS27MNcgIVvfBBU/d9FyV/IfS9NW21taw6RqXAoE2fg16NzwtTcJqEmT1
S9/9yqtU3VQraoAzfMpcvsO3+zf2ptuqWUduQ0HqOOoHKwPmu3Tmm7e42eP2ASW4hA8K8usmrzDC
zfd9apb2JfQMk5EKNOK/L4YOHE4FwbLNAIaW83Cysni+0R28PHUMDgdzD3J5fvHuGT6kE3aitHbG
XbzcO9yclCXNAHJr2K+2SXXvBY6z7BzTH7N1wvTbYbi0FlmHYbT1r1EMZ9HUsXfzoXRGFdAYHmZ+
LEd4WPcDfYRfk7BZd/Sc4dcUuZiT0wrUoB+/iOGZENJ46nqPoE5XnDF7m7/8K7s46/JfzsRHl9r6
8FlNGZDDCfQObmza7h1wG3ZAM7fb9NMpztEmCYDUgFBisyWTBczGh5KTqbb8aETv7tIy6XaS4CKg
xeGvBwv2xoUIMz7bU1Sk1a0J2upW3b+UiB1CR/Rq//8vMYrpWHP1JqV9HT5d7p2WriuPFbFhNIeA
4ylfGmGnW8tNrE3ekaMubZYcIjHpZ4WTcK3kf0hN5XNWOo8FJYCf7v08NGQ8nRFKZSbcC9QOzRWt
2HREjHd9JZqdqRtg4RPng6HL/Gc6x6DcpWpTeZ7z0kDOWzWmnf985v3yq8sG9VS1SXYqXeqUoiLv
PiljpTGRWfNDqax+HzQl3CbP5tfsvnhOeWS7vLmjuBJQvJ5u+3fCVcC9XchxZpnpCh7EAd8xxWzm
Ft3dSuw1lLSWsTzMNckEbWDqz/cXINM9OMjmlQMtqnoXsyD2oX0tcKyA+2jm/dg3C7G11yAfKUu2
5+DSzBnDJrtLFhTlVm6DaXQ5/3IUsHVBwzKdVz2eBoBFjXOsPLBak0E0bYrx1xSa1+l+dU5YyBhq
nQJH2H9KBUiKKstfXq1sAkDUIRV8Onb00eY44AeLtkhFKqcVyxOt083Wyr3xlhKDsg9jZOfQckV+
C0UNHtlMNLtH1XLArDNepUF/tTiGbLveyfYqgS4VmSfeKe9WUoXoySZ8cBO5HGji/mwwY69yw5vs
Tw5MUoIsaF3ZiXoQeSaJee5C86IQcvYMBdNVMDdI4ZiufQZmj/bc18+MBby9VeAikbQYiyXN9tbS
UqA0ma3qh+qaj2PxVHc+W0QI+yBnYP845j520Cg6y0BknE2TL59E3Q8FXxsWt//YrPg9ERKW1NNH
MWIkTReHc1UFNbjOm30WMaCunNbd2ikezdzlqNPk4z6lCvDapfFEOC5o37woOHC7lU/z2NHy0yiz
He8qYjxk5q2d8VE4qlqOTliqrTcQKA68dj7UWmyC5WcOKM+rbP+9D72XqgtAOM4sO5kCXbo4MWQX
wl5JDUsvqRUNdKn1OfnDUSlm+KGJBBc/lxSDRfSi/qvd7iPCGYpvi5tkDZhRjoAzqjrFpDk+cYXx
irRjMaivlv9Q9n108i5DAbU175FYZ2DQ66mkKm9GC18JSRKqc4g5ktPxdONsG+F9OJ5/chkB7b2M
i00XiHFDZKg6MEp5axIdnpV3EwEMjkC9iyHg/N44AkreQoM3PwgGmM65S5KGCfreHpynJJrR9hOD
HaGkQbCY90hgt4S1alU7r4sTsGzgmHeYamOA4JyWma/x6ibza92qSxmC8oziW1yYP/jYkl1MTIQV
0WIsPkRHM6YzyiYpgM77oUoaeDMGlDUh32AllX1CgyCMKwrqUhsIZXXBVB/500ACaRhCQ36BlEDD
ZNYBDyt5VJK45kbOARzcQbLRUyOYW8vBdL+AL/AdhFmROabdmKCUXGLsz4bWgXwpAcsy0MXHzmyE
QAF+/+ugVHwWo7gFutabZRkf3BTQW5c1d/okFWJeFYNWmCGaK05365KdBgpGgA34/iwQsZq+obQL
Fg5WloYu339fvDhvaPXtUDxInCzAzkTR0CbdiHLbh82D7uM3YyuW4Cn8mZvgmWT6F/ZAImdTtivh
XxdLim3D7k5lgyA0+MljrsW7mGKA01ZxLO+lXwmSZML9ltaxdto1VktbJXXYpiFNVG9Hb/iPLuAf
APjTanG6N5nPt0iH2PnGl9nx7ZUXty/asmkT3nDt+QmY4wcVkCjO9yz4i38kpI6YKMlMlq17lIgc
B3fAqDVraLIGuLvf039eRHgs7rKP+ju0UcXZ2mcC8aLmdseI7Njo+Xlu2+8lj6jqkU+ZaV5iDncP
3eA9zKlkebDOxYBpB+dk3ULJaxILttNETjb88Zv5P7GIdw+1ZOqyP3pI/1R8Ysh+zVfhmG4di+ww
JilqeIa50Ac+g1SAHJRDenEWb9t1Nc4sVqws8gnV4HU823Wvd3bjvmVTsJziOewos+UBBioCVYhb
jgkH0o0CGgWZ45y64qYa4scRq4JtKMq2aEPhZ4Ax56F+KcyvsHJgAKqxh+/EVk/svt1rj29t6S4v
sz9vA9kk604nGD57hEJV9WC4218ywn/Zd+Hf2soucatOuCVfmVFQEmChO2S2HNdzA5+RvcjbYDmT
xv2JHQXAUGW//zdrXKV/Zx0QairhrnDUpzgz3fRt66DsMKHp1JfK6GNhY/uIbPVEMzpsHLvwsOsM
ziaNn6Ys/imSmELhPgQAYxHANQXaUKHu4Ru5knn0SSr5ZcnHS0ZF/aYy3vc8Ar7MJtyfFuuBdH6w
4dbXufJeLdsTD5SQQvukvMCitnyT9T5JT0kK0WCQV24AcMjrHgtG93w0cxfB1XsJBQGXOYcNJ/IW
mEw29OsuJksvlPc1eeLTq8pqs0j8EUGY72RlwcsMkO4JMxxUI8YLKwIRd3pJuiDH3xzi2sjp+wUm
PlKvE3YuE/pufE6c/tJW5DAnigbWfvDmz5At68D/U7jNn859VAUvoNbxwU3PvhF4XVCehwEUcmj8
w2jKB7ckiybGdnyye4BkvglswPOGRaNDedfAeeVEa0HhMYzLcXpakQNAHQh1pSyMiTgId5YOj1UJ
1q4PS3MIoB0rTbxCZSMeS6hGTJHhw5CONTpJjsJuxbmcCE6JNo7XKfSc+yB0xNlwWpAnyG5Ia1/I
PSddbkDiVMfTpe7D5SWvRoGDDVS61TbfMTn1wEngP1q4HHkSOXEJ3Do1hWdMdrEVBXfyd1jtLQt7
WjMk2HkCDq617r5HF6YR16bAJ2Vft3ZAOHnYRyU1V/FE5tyap2wzM2jb1DpilpfYNLXTEs3kHb18
Qs7VhkBxUb5PaQvJvYuerIx06zQab7dkc78zjgLxjPOaqo3fNsTYh8i0PrbtDxcd58hLdIAYgU7n
xssZpw5hjjoBBpAE6B1dcqq9mQiwzRWd/2sKtuggRiCP1gPXAnf0cVNnPUxzG0DA5GM7x9sf7i2a
GHHEVFuFWX87pMXVNhHQjpAiQbu+TeigIEXzHmyIR3hsIlDsuN3fQUyvxWBd05CdhVP+n0zNf6Ji
oFWmEQFx7PxlzMpT0/Xp2g472pF7hgAchneOGvAf+TNUBt7qTpfF3uuBAy34r5KB7qH52cT2H/qt
/4L+emq0+QsEBfdugNugdYeHLmywSVkV86LFJBupKTGJ8A8ARhXnoCvhcfTjU2/lx9ZXmARo4L6W
DL7WkU2KePC9H62yahdyWJ0F9kG9VMs+g8hVVQyUdWA5O9Qe3I+Wpg+saQBcSmz3UV8C/J/FmrbE
/eg0D8zZCfcgfKwdgoTbdElwTeOCDPJ47y1kSacCjiiVQ2R1ibjxKZPQUEjSe9L7SSSG6KzOfhLO
wytFDN8jfHwa4hKGM8PhTGKYGVqGuYMUlCVNRNtIlBIrEdikF/8QDIyyiZLEzVoWgtUcYZ7INLAl
7LGvfBQDh0dfpyWQ6cViySl8sao6rILJmBycbLhVSTHwUo+1fHRnypYyj/rM//3FtEzFVczULTMh
WWKOH6KCAFiJHjYpBrtldPs9UeX41npYqfHhnbnKo+ckEDLTsH8YSLokUXeHmNGWlMwum4CYP6Z0
dh5bd/qyIxBZGEk+mhKHixGMLVNn7D5wocrbsiSHLOhHXv7ZgTIymEtMQh+YDiVHJcNikeE1kH13
U5Gg1VX0v1BqMHpUsGR8uKVRkv2SKnkKtDQraefvg6nOBiREpO3uay7d37Uqw2N8f+iMv1ZLL2L8
FS8Zrsaj6elnL/sGGE4ise85775s6fLhVLT157+O/VGIfNsxmN0EKTdsmIxwpYKfsjB7HAW0Rg0J
ZdUZwaaOno6xFdf8TtQZ8+k59+lTWRz69XSPT9mfmHAyhSK6eP+zehODnM/AKST/h6nwCNP4dIJw
cWMEpkS0VQWbbxCWR3phWBO7EvSoD0WyxhZZj5CGK5qnubcCVBbEnKIc71eZXjIh8j+0Oa84UJnD
4Kji4DLjXSV+bp9VOLHZuFqtZ5o/Xnv4NOsZ3E05zJdcxuXZr/SBmvd5b1W22g9cvWBPh/OWI/Fl
SDKM2GFGPYFkqGJ5HUcyT7/LjEubSpr67BG64n4bYYFNjX+/GXFhLZLqFNEc0kK/X5xWI7PhrBnr
+57oVtsgDOnbIkta+VN465ly37ySy2WheSR9R7TUeRubZWIGPrOOJgHp8cxF1nHClx754yd0GFNL
M7on23CJFiqDxxz/iMmz9nNIlVk2tM6+w2fq9cuwmzwepV/59o1U5T8b/gvRrP7FNUiFJtfO8d9P
aweHoJTzV8ipCY8V8BGgz8WgoyfucLvQWD85YuZTb3ufBcMgnTCyDSt1yRQWxUBcowBpKHH27uRe
IjUGJ4egGdZE3CJc/3x7NKcUwyHeT+ViaGIXxbWkjn45YJ6HW1sIup+FWS5ziDzG6BiBoruWVBQM
dTsfg47GljZraHOsXfHwe8nC8Uqp0WaImLzavjtg69PZezV5ezFF1oPKy0saNeUp4DmuoC1ST8ag
NlOwftF/wRK6TfXkwphzsTId607aq8nHbWLJAeYLVb1F3IYvmYtTTLiOPEWezeI3oExSaxQWXCLK
CthqnudQGCfu11PrsQACmWfmGlGcbVMILhumdIjrez+eP0c/GJ+XjlyqPSMYpkVOZ0jgnxs6d29T
MTfXiFM4ot5T1VTqLEciTDlEkX1kg+vpKkgj5QxfhO08e9RaZ49O2n/GUw2wsYFsjxy2dVw9fRE0
fcy5GLMMA5x3LIHVc+p3dviYQX7m930fRhKiliVueam+p5BFx2+T8Oq3hXUsbRp9Z7YPOVwHC0Ha
5j0Ifss6xUc9Y0/M+g6jfIBD1wrkcpvDAvUbH3QNytp3oNuQDbujURhr6pOve0VOFkJ/f4t59heQ
QFzL3cba2V2FHbmNga9aXPYyNqum8V/iFAx2GYD0WurkYBcKoSb6FojitBqdejSUkj9qbdvMupoU
8tHkdMsu18lrS8bzPDpiPvIms6oahrEexVdTndyIiE3bzsHPoNPiOPhAQoiowz+r3woXvG6fo9Vo
9N5nO6bOj+whIS9ARPYdrqiBF+phuhH6pTBw8c2uDQp57bE57bzKGjiRVsd4qa+YC3eFE/6aUhAv
0Uywzlg7vSBbR/P4N22rEivHlMDbICMx6LgEmgtXtXO9fK84sW0MMYaNYs6AaW0482ndGLtDXOQG
jzM2Y0wLUW6V9fSzGHY2Jm/h2pa1udamWw0cfXzmlivLbogj3iW4XBZPrdWl10kOzIOWYOWDbdEJ
l8rpl0lgK5oJbDB2S0zYVy+M69voAaIK6HhigLUajDXvsghuLOa+uIpuTRNR40LcsimLn7jhI9ri
+tiOvbhWzICADXAZ6u7PmDBHscG1fC4rgjlOUmrOxNWwhW+J3HlNOxLki/L4bAWTe8qHe4EGMZtd
kQcf7Hx0L/VsSlFn6M7kZjgV1n+ERLp1McX+JsiLc2iCt5AuBTecxK1iEYfFl+4zAwemFfrQzvgU
wvskcYozfRsYdaNErfMlpadc+NzYvDvsvPhY1K1m8L2ZA4SFQlqn3q7sTUmPysR28zeNxa6c0RYn
OtAwpe7w3G1iLNGPnjS7stjaC78nplSQ9wVuCbvkoluDNw8T0NfEIzHO4ZCkB2DGhkrf94pzJAzW
In2cic5xX2vUq1FO/0TmCVZ+wuwEKQm+vomugU/iVjYdCDybMbKFVeS/mkHToliqDMLdA6aGehP5
JrrI0VUPzZyU26mSDpEq5PyFaoSSceSRRfF30qSfGdWDK82mtSlEgN/WMR6KGyJd0Po/DqVqzky7
Q15ojrHE1LZ1DqeodEIOY3daVtzy0LkfQmD7L5o9nDtJdsQc8cZUaSEmjxygfe/RCwPOfaK6309x
Xf/7UpfCWZmqm85UqIJaVjBHs3ESOxS+i1t5zi5ssz8Brw6DH0qawnjYarsEF1DoLzWas4gas66Z
j27vPJRHWc87n+tAMuvxMtM6Qsqb8viRj17U36dkOdWPfjL+CukB3lmBzmkZ6QKOnZiN0gwqfdtn
JcF3uc/pgn/yZ6BSaB4JmZMV/YwEFQLsVUCiLWB1OBLdBvtDUOlT/zvTIjynHO62WYl7xSUcc6jj
6qEySYcO6BYcBiYHUAtfqjSpdrUZ4VvAHqi54K4QxseTvI8dmGUcW/7DxVPg0rlzbE08hI9sIf+O
uwVtIzjauV5MlDOMaD6dBiSbKWveo6RYtyTkmh2NISS3C09vwG4z+uzEjfdYu9XfKWxevbL0P2XF
mu53TzSgcyeuE5uZILAULdS4tWXqrBhXFQ9crDiDBQs1GHwPXPhgaCn6qxmardvX1Q7M46NMIwAZ
OoVGam/8BQb2PPeU0aRF+eD7Otj9BlGf/sX0e257z5yBIMArGbLXeCiASFdee+74VL4437lvmUNd
228mGc27Wzl7dqX5WSzDt92F6iFuM70aw2BX1Bld24ugx9RNQb0tzbecs/USBO6jc/+CaNMRf4Aa
bwThH4sj17YzCxnFnllYqeq9NU7APJZ91bSUjow2Lnak5qqkyBGsCwvs/Tpwd6ljzQqp7EXa9e5P
kYDMKatL+0nZ7rBx0+Ut5QmsdBU4D0FNU2gRAurnAJauZQv/jlNC9FCjJaxrxw456EwlxjbnxZ+Q
USfe9M2sw/mMMKrP/340op/uytj65YVNcBrBzdcwV5aEAuVoYmFNFJigftC7ZeSkDD5yLYz1y3e7
ncmG7D5l2wxEDOlPS/L3yCTNdoox30ZD6nJA8cHVDuVDUXbwPqLljxsGYjeHyb4oRfpgt6jGnpW/
jV2b7WxJ9KyPtlHAlDQRvvvbo/l8tPpnl+80RsL4lvFO7eXwEeuRekZpuKKk3Celw4SVWrcNVzeJ
gaDId609E/VlA8hLY12HO72dIPhcu5/Gz4/KQQgwsnH3CMvBKzFog5EnPgdcOXaYjvHnhjTpVdry
qJmosFtAsAknBm/M4Vn4iwenpkhBwTsefewQs2Pva3iZq1bp7jVNoKCMbXywQz4l9kCpA3ash1DQ
4eIBXS97abNtRZQHoIGjWo47Nepybffw2yN61AL82n5JInkYKxh1U/Zl6qCkZ6uxL3HqvE+kWXdN
KF8sa4Z9HN4/kzil1nZdFlcPMKQjxAsBoeIe+qbU/ad2C34Ao+Gg5/CPKhuXY1vAoCraFeFsHap6
fjfBoE7T3So+lzW5o1K56yHsj/Km5DI/+ZPd8Rxzpod5dczVGYAM+5jXYOBuEsiJHUe3jrduNQf1
7wCPD5/pO6vdzvyNDyiFT59rE++n9/N3zMUaMeqEZanaug2DmSHif3c0ZtzEDMKwiFXoNi4RB/Kf
kEkDgFi9bE4Bmp9PPGmqT1VE1fYSJJtGxKAQBgAoDl75UUOcBNTcUn6CXsZ6eMNrbVbEKOVBAJnL
TfVUjXOytj1qekFzErbPNKMGN64Z/04eIPxqvOZt8Zga2ohCO+e5xjw6AaHUb5a7wzG5F5o3O7Tp
H7arU1khgmcxHTwB/MjFTHKvSVL4DXuTz4E/6+3u6nrhn3Beipv9FrDMA8pgk60yxicD+jqcFuyQ
sj4YuU+nnMhnxLRIBz0ciYhhR67hUtwjiTntfV17qTya2eb0FLm8yH2zTouuO/ce6LkFf+Jia+uB
FZrbSFUMX8ZzbCq5AypXWNLSLF0eJl0+eBW2r8Apf+pgALfrZvMWofcsbNbozp5TRLX5r+6TiU6a
pbtKEOvL1OmLnfUU70weQ4EEtkPtc8JX6OrwFbyCCaRrHRT5Zhxv8Y4WBDmRnBjxTK+tQmLS9adN
NWb0babZc7PUPp0FEPsHj0p1dD9Rs+B0jtewYVBQ7dLKGTuUhLRJypZU0uYQoNuraXIfxuxtREyd
UkRHqdFnyCqrTaPCZ7Cp3Pvga6meORPiTP9MRJo4u4sQFcXRJRrUV77YHowdSh1AK36MA9/ZfpTb
WqWPtvgoMje688M48WOeK+P5uRxwGxLpTDegHjfcf8IjVGx3r6CU8tjuc+ihv0VO3W3VZNFY4xXT
h3b0T17T+pLgO95GPCCL92nVSf5AvHOdVi3akt4TRmFA67ORkUs7pNJ+TMhvnlxZgpCY3G49zP0L
oaX3wC5529xh2jdeCosgrTcyQYOZ4umdrotPQGXk2pFWGbAWGJ2LwlpXY7ybzNXBhcqpsMWlYi03
dDtGdOHfmcAuhVtzu6kCfW/aC+5VmsF7LYsPa57Dp7uI1rA9bJIm3vqeCzMdRaLMl4g+8fpDum8p
MN2DLFputURlNjLYE/dKr0UZ3mdyKeOcdjs3RNOEP3Nv9TocjjH+RGW5Oy7r+XZuve5oSHkVqWV2
nLFqhM+UGnemWAxS8Vn9+8KL6gPlj/64eih3yp+7UxceiUr1XXEdiEjXofSvHIkcfD7ee9jXw7ZS
/lWMRbpP0vaGYYwEcQjRjHAZhBwAP7Uc3pJAymszdKdRNteGVsPIngQJkeyiJLYY7oRN5bOo9V9x
FWybnsaZReDzic2wDYpm2Md35AJnWFYONqGcIjGrPuWW/zdvy+jYuzq+irr/b4y6R7+lm0dUqLip
LFjuJNawXtgkoBTRVw9kpM1qa7ShsgZgSOhxRFBtQUhPUv6LxgxWZ1nFpDvXs2CWnNFVJ1RaXmQ5
fUykS1c6zximwZDCX0jFGMeOvn4KYotiO8AyuhTfS+xN29DMgB/p+0RGYy2J8ukSIm7lowPVMUYT
bTm0WawMuylNX4B6UrMsF6o7ynnfafAXnCkSyFvOyq8+HSW8W+TWz7WsrwnKcSrH/zSxYrjoWM4V
idqOMHRhJ78WsJdbXKnfhk2WfFnyx++7Q00888ZtY+fFRbmVcVvdbxx74mKPttv7F1tV6M/h3QYi
LZawkaOv6eFrdxUhQdUfQpps7AFao1U0SCQVn9WQPZ3wILAdJ4OLVwr3nL3A7vzQudwllWVtjgpC
0oG3Id8CQO5XsozMY2/C09jTiJKFQCNQlKpVYHLaR2Xbw7GrmTqHAyVVZf2i/VRwcEFmb+wn5sL5
vh8osuIOgV9m8cCoZYfKZfy/lPm8IQYhD00h9qbhPoYSpzngWaSIQgVapKJzgYgcZ3I/PU0uBfbT
wLggZV3pAiUfKsmmBb4sYT0EndmRAt/yzW/jlEhFYiO8AUo5ocA9L5H9JEZg1+mikeKGjOUcQ8F2
BNiZM6d8w7Ny8yU+/2osbTAA5ZfgQLmeHI9AI+0tAnq68rccI5qNXTLN9LOA1IVlSqYE/bmwJ3vL
BnLWaRofhSQIlSXWs4dT/MT1nE5IH0DY6Oa3zEOYibTVb7ssgSPaYIMBCDlhw5IfjjNQ7B4iBgz3
v91QHqOYf6Q8Gj11mWwGQSnzZKU/8TISpnBow5HJlODyqf8rUeIpMug5jEUzBRRcQPLCmtdJFdu0
9E6czh2KwtosjVlcuAd2YexfS88g88NIQEc6ljUTpEo7t14gY8UBpTi89ndxcHIg/RDYYOqShdZ3
jzEL3WxgHc2yzzApHoPIeZngUFAz/m0HQcF0dHI2c5u5rw3tf5yM5t1yv+OXeW5RzRf/tuzM2Q8z
+q/ompVwIZOnzWPOqRx/mnQu0GwvEreJHevulKrafYFuZR9cPoestCNh0ZRunZDGstIsnwEZMk6Y
qxCYzo7gNOdm5i50vPOXqGHWsEvvw2j5qDqPhLFaIH80j4L4PoZ55pSD3kohvoIW8JFndeXWqui3
8n3oFKhQP0NAxWUXV78tTsl2ko37KXfoQxb02/Yci0Pepg0Rlsc8w/sWF/2nNhxy0iHt3oKYb/3Q
6Yx9xsGDH8ptphvueE5Vv8gY/aUzw0a0NGABV04fw7zbLo5f7vveA5iLxaAMy2arGTNqJ2rWiZBP
eUJRKtnA7wIxjxog+j4wMcsDwKW3Lpz7yxIjFBAmOGGaxxAJxdlqQEvZ8jmgLKkXDoV4KKLquzMG
Y3Uwc3DkVzGhZBG3dradIdRHOYfvfCTAOtTUyrYt3oMRO9XBig0+wboH05KLv4uoIYgkDFUE59sd
GDWKPYGorBxqSmxM4DtDBUalyBPnah+YhCEso3UJ1WxP7BaxHrJkXz06d6rDC5kDdwdeLCfbiXHL
8qtyIz3i35pHhMGcXo5XPdBPFRif1KxbEdBA4V+qo2glBm9tj4eWZMfKQqBeszvkhyBdHmXY4xW0
Ofh0uNV7xYEas/h+nMp3Jw3fOI6mhxiXz7owHtxkZuRKTPc0zGZxTbqXC9QNW9KDixC+W+IFVacp
9lOmLkZU/sVdGn9H/K3aJHkHlLi5l7U09CpGhXuAdv+i48Lf5IlN5r2CKVerRV6zrDu7tvvk+311
g635uCz1d90UzJgV45hSn+Yhpb5S1QJveoj3kQHqfjjDZHjJSC6dCPuIfVITUsCNSQMMGN07emBe
1T6xamfgRA214yGrmt0UEN5hTlSfmP89ORyTwf5jN4b+iE2AGq5gwMu5SNzDnL1OPcPJB8xKx9Ed
I8ofZ+tMLFCufR9KOQYm/8yIJDgrMX96nuVv4v/h6LyWHMeOIPpFiIC5cK8EYejZ3rwg2kzDe4+v
34N9lLSSZrpJoCor86Seuem66ke90r9XKMF7s7ReVrwrzzXtblG0RszkwwnUk0yeS7yFMyi5VejX
1VyZMUnAD/q/cmD5WXQ30SM0SnPZAZXVbtZuko2nNDEFul47+U2rPCvIqN7Ys1qVnDytVnuYJQsC
ox1Vjp0ASJu0En6yUj6IflbOdQlTbpzSfdcuGHaMpLrrsVfKJsJ+DOkNf4tDAFn2lerI2MeAQ/lP
oQnbSwaZPE2Rq9e2L1xTRWtqcl07N++6glEgyU2qcW3tB4I+zP2B+DtO6tgTkvTdKvyPtBUaQaZS
PdMbBflsdI+SI6ykkvuX9Qm71/KqWNS5t0gkjqW0sFSq4aEmPsQ6FHt6RNdTH/LyAOjI+xvuHD8h
QkKtZZw7NnlHjoErJ2VC0weEklxEL0sboaRZ0W/RH7r0R5W5gADA+4KxQpsk3GN1YeoRofWexfqH
ouhEpaxYduPhdZY2GOjCipKJHKRRTAVQUdkO0frEmSpOEX3n9zFfvwLbx7lvIze1mmgfNzwuh8ac
8WZzGTHiu62iecRK+q0K/sGwGBmCY+kaDtP3vNDBBpbPlfvox0h001cwvO7W3oYJbsCVXK/mbNID
rEuXImI+xGdd1ZAWRjvUj/lmkSDob8gJv4+mcqXUvnNbgvgydNR0az20GZ0RrG2OeWn3gWWqX3Y6
u6ZGeofZqJC052kBWDEigu2KYmVQmp81mSbsviRmrTDFD6J8xEX41sgw4TQD7EwYUz/3tcy0PCey
/YzZH5932zklG457By46nzj07rABYMCptcavBizYzVlvCugicT95eXsfuXxuZsA77smbPJM2VIf+
T55zFzaUVdBJ3RUsJNgOpr9wfFVVFZrreqqa4VOKt3C7SI7TTE5IJ2DKgcj8U9IwGOvqzUCz0Ple
7lZ8xeQDZeiHC5EU7uXGvwzcHUUlEvZOR0uXIwcvUJ3TepwyLedIxZmXK6Jf0jPGoHOu+cxTo5u9
msvizTmIfaouF364uFu0oB1nMg8TXpuuso8RDZnzCjwun2t3xbjgpgk/VVo/RmMbm8tvkgn3Wk9f
DBA7XVzDbKEMG3K6O2PYrENfzInPvU0N2q46LIJzQv2QmeOvOhiDS74f8N8n1thbsyw4uMDOYlrv
Gxy42G+KVn+NeQpodso9R+nezBGFI+foYlgJroAU09dETJGsDVB9VaMyGUsIXyyLAm/GEXedzSe9
ozyUoduEto9naFpZFgflKBXfvdb2fNukb7ZbhPK+wGqDGx7jASLXdkHRQJCY9iP4IZgWYX83Lelp
+42sUOFPqzY+9X9D0fYeizryBYQ73agd1mr1lKeMj3qXQMTVs9PMYc2RE4aucuL3FJYPpryiK06E
iDLwf1wk8PBnFt8D/ZGT5Ox+GOuItb2pTpTX27t6/EFgR3NY9Cqg2jSKqYIjc3CdrJoq9h567oKq
omdAUsn+8Coj1GGPIx5fmArKAmdsZX/hGvWnGR10JBBsSNZnBG2cKCanE26HFxsq3dDol3GCtbwy
8AMHNufprdBXy8sjAfMb8lM44mdQuBk0M9dwTVwtLjmR3vt9B/as44WspRDUwDWhwGXxH4sfigge
GooZehra2/RLLgvq1BTxwj2l3oUHTZL0Z3KT94zLhJfbMNLSNbnGWl9/ABTbMfjzC53VFcdctq/6
xLxZDdaymKOxprcACm39VzNbZrMZNijqneDfgj9kYubeK+TgnVJJnioKRkiBU25D7YTHivldayhS
4BC1XaM+ERj1ipb08MCjWtQWjO0Y+FOaCoUParwErYEFWBvoaBPVOPjpSNMxcYMAE7NXGHN/TkyC
T9ETtF0rMDjMerFUo8zwAV5GHAcNJrEBpKwDNfqX9Q/+e4oGm5XTYTUYuRqNxSMvKp5h2vSqSZRv
J61C7x1MFOwXPJmGSLtVRfJBJwPN73KcH/icKCyHJXCNokLFLS5aH0Je3mhdkdyz1y3KvgFEeJO1
+YnijTLAdftJDvZgVgwAozW4HMXCiyqDjkwiHsNqgdiX0s22n4eQwwQK/w7nUEOwM/G5nr6gsn5o
wMGOFTu9XGCGizBNqB0gvh6C07nn89YgOBNKjMXe1NTXLqT1YpRg/XCa/Bt1Izm20IU4AAg9YBay
klMlS3SzltNv0oQq9gX7EBc95h65p61N8FFtnxceyqPQB8zAOOuzzKbsuNCZbUxasbJGOJotomO4
PMyc5M5lEn1Y6wjcbaqTO5FK9qvqANOcK6AtgZnraFSXjWhy4XzbQ0Zl8xh/IsY5di5QHzLtpOWq
vGu6jB+RhBuqieQDMTL+3hIwDqSJp1bmDVCS78ON/YjIg7Mto6oxMqQX5lCqsLdynZmKXlWWPmjC
sBmzwlM6J5c4bNKzWhnPqoGLwUCi5dvRnQw5IpxXaJv9x1lxn1zydf3Vir1uKlvyqDQuef6mtvOX
tOTaZxxZJrKFySkYjt2enhNAzANmAUKBRGe7y6Qgaxlm58ts/1uupvOgjHlTRo48RIVwW27GuznN
XhYLAJYWmVebE9l1pDx50bC/S7V4qjr5NbZ71ZemojnKA49ec8tpsRkRUJ0/rPyz4Sfx3oQ6y48J
ll+i8bBpakHz7C2LDMp8c7Z+hstkp5ASu4nWhQADmBo0kz8VRry3kqTZ5f0AplKqKRk3FUq5SpOG
ZqYXmHhQi5RzueJwkOBYorTLkyvNjbS3BqRCAY3NT1KGKqaloxryG5uj/kAjCDiSHCOZZCV8mgfL
TXVUBkOnPbHHmqRFhPtGFIHGmFovmxfqiNkJFJuAodp9a7W4ytmKPgCqDTxPG/GaMpxyMnIvtdJX
HBzbD2/pA11WI7+Rejpq42w640J9LAiGnfpUCcSKR1OL7Yd+i/Ix3Jg7dj/5UAjlW9Rj5SHnp468
xYlFolwqTn4SZvOdzStIT6CWV6nf15l+STL1eRoQ35JsuneF0lwHxIE1M/2EWeMn5Fawa22zdvkR
CsIPGIrVOdJprsCcRyM3ZIvml9cQcdTc5CwbJ42TwAlxJt02OIJgX7fqEpg+x4NZLIFm8QNViUe0
9sKorGimayr8+3Yo8bHGbT/n63Rq9ffFMhCaMr72oQwAWM1Uyw9D9LrtnkZg4U3RjH/CMiLGDUhS
DSnzwUw1t8MDi2LJqLFeo1pX2Ye57KhlFygrFKZ6UCKvX5s/LWo/QZCREVLWr0SmISncPj22iZSu
jtEHIot0NCSDniKBZxXOckXXKvJya/Hsksz6Grbofzq1O0NtisvwWdiiO6I3k4GO4MYr3CB9ImWx
0wn24aQN6TghPOUanMTLyGQJ57/gI3A85CUFnfosjmZlv9lEPxMw2cUUN6elMEeOXBOXouVmc1hB
/Zeyiw08DCWNRbiwPqCGhWdBE7ycLd4m5EArZDN9BNYa7iOOn5vrsHQjrIfXhBREmvF/bc1I21lG
IoG4975O4yDObW6pkWF7xWw6gITHXdTI43E2dVK4tjLswBu4vbrq+yHtOkhO+AI0vXclsInoKNUV
duAxBKOBV4wyvFpfjkzWfCaGguFilk6txnJugxTNcN3vNcQE7CTcwWeNkueJuw+YQXFfIzUIm89s
zsUDXOjHHAv0Hg86GLNsH2f6Ux7GnzJ8Srsz6oOIJia0WjlasvhpaGmwheJAbrJ2+jfOAOjQkbb6
Vp85EabJAxS4p0VY2/P9sCwF149GO+UF3rQZBW0Ci0hnt50Hq4ZBp7KpcFj1mrEG5ZAk1F6dM+5t
9FkNdWOgV1cWXVJ//zs/xayWFxT1Xz4BJi0Vec//HF0BVosnkZqBL9OoTsBx0D1wL1Osm3AlEBUB
Oj51gh2XmD7bchpeVsACFBwgW+Bwu2iZ7GN/fRFVb7jqhj015PlXsidOUBLtC1Euv8wt36VR4RtU
0QMZRVyFM/BvXBIkfA3Mc+2hUFdqSXLpPdeFoKaN6ZM4LlEGTU+cWqVSYlEbKPK59BtadCSGqjbg
uTbxlNlrglF7pBoXI5PIFARPA7Ywokk2ykGbj5g1xfAL94Zm08R8XbG46GM8O42kPWLMRVPlYrfP
cSI3UFZeVIqjuogGwIqjkNuNqPYtUf892RRgqTmzPdzCfw1iE6vfM/k+mSddasAwk6Y3w4xv9v/W
35hzus6qRdgo9bQse+1AQWPMw55TpYDGuKc7RUrkZM7lCMqqAr4lsk5hZf0wTWOoXWsWPOr/CEyT
Vmit/J6C3T5ZyXeJxLcvcWXuG0iBFxz8XGjTQ6g2Pym+mRvix4DgydJuYhkYlGymp6WornyImbWS
Af/KiPyW0ECvcLjFFJyAUwnbt7ZaPT2Z6ANTlBCfCR45tYlg5Ymu8mRsG+ZAl2kkZGcVtDKwwyP+
gNLcxREut9mSv7himftm8xMVg7wEdSQubUXAo+7dOscBGFv56Jszk7NVkEouX9AfBE2+s7yfpHyg
6KG+EUWPPQ6nLwTWNd+QmsilHfSZxwsoNxbQfWl+WConVTq8qkARN/xS4RVrz1pBG61VJi6b7KpY
LQCF9gxyg4+So1H750HEodNYZ2Zi8cOeq5WY89v8UFvV7OYl7Y4hh3Yk4MnPRBxi3tFOCrFCihkp
fJwqcRqoDOMgGgYdoJBhsV2GPlpt9Ap848LxI9TCV6oo6mAySycZsXYnsrnyXaCqfcjqM9C9p4Eg
fkoM2if3juzBpR4BCSpAlleuIUmEhUIGLpuoJc6XY9SSOIgSShmnlJDuYgeLSMrLqueficBMb8f1
dFQ5IC1yPZ9zJfwZ+hXj470OF/MimyZmTNUKRAgnvNeJfCWrdB+VeD3MVf3ByWhB3v2bY9zIhZ5j
ASE3PrOdOCPo7SVJ2oOCFQyKBizJB6WBgmOTLKA/M4HXmIblvqKcM6SoCKMzjsE1o27JQAOuIpTt
pjl04YroriS9Eyd0sjLG04sgZtBAg56eWBKQxGs2dGqbVuWE07WQ1RgBjbM2NyaqAErc/00WWce2
0sZbM6k+H+3hQC9K6eSMQveBZqgFgPBpARey08rXzFKMEwPFPs5LIyj6RQWs1C30/WHCTONoPpeA
UbjYVbzixweoEdKx7DTpCNeGA3MVVnuKajM8RHCBOXPwkm8X+hTb9LBWPCdgqUOsHWHixEiiJ5TQ
Ozh52kkWqkxWde0CyuKQLGJ7DroFBW1bz9yR05HTD3KBLU/DUF0Nf4zg64k4qnwiZfKdKWnmtWBM
mVYI8TnwdJu93LbSiXsTF2wb1AREnE+jr80Txs6fBIQyixlU0qVfLV8zKmXP5grosF8Ba6VkDBWI
obcuMY9fhNmzw0ious/ZujWlbvyRui8eseCG62Iw8AiL+UYIk/xsHEY/jUl3Bc+93sqf56LQHhPR
BjD2oreljNRzVpGZ+v9fhq1iwTSuKy4O/Kc6qyYTVZYfeh472Kzp2ozrUd+RWBlPiWYcY5xxxyG2
LpIU43io2AsoN4iOVajtR0LFl5UWeinW/uBfJF6vHzQlBGMaVu8zxjFKY7qvRBLJHmGQl+9oLMtt
UaJrj4ByVFvWFnUdek+p/YZymBeTS6dTrNox7HiQYpQj1+9Qj1ud8kjv9r2CI2tZKH6vGaAIvinU
0piJ7RYCA9pAgyQOQmM/jpH8UI6E62U6ArRZkU4zZcO0GSlBL0hADSbP6o1oLjLpQsjLZEM6rWPe
v1omx3xObQYnkGrCeFTYYXFp7FHd1qUUS0yrHjt27GUubZZPGqnqLW+ml9FVlVuMAp9903Y3mQon
nIXGS9a8JdbHEoPPtp4jdIkVbcQsmRAqAngsisJ4iNriPJrWpWuTQCiJV1cfM2R9eSNKy8WJecSP
sOQ21vMUwlJN6e3mCOI0JKk65kGT32aSgZO5cznzi5mK9QK6FeaIqbNpmkhfakwAK9UqRownRD32
PHtlxX5WOPF1A9SAuTnMLYktjSjP3JL+5kYwvyndshs6imqt6DXsT/qIZYpqH7oN5DY5KvlV6Sf6
UVR8msQiCy4WM/Vr3dhRC0XKSRvPJRm2ao32BX8jNTWovH2zUcAaABwYzY8NJu553qMuaSl+p/o6
Jd9WL9xGlYKGVoGQ86cE0kpZPiQLmQnk5Mj0PesLcb7KQz8OJnlFKGw/Yp1v4hLXND48F4bKgZi7
xMAKhXlOhqMywLuAvX6ubfvE6kEs40tqjEd+93u9p5pNvMnzepSb3smngfzUcudgD8QOeL6E61lE
/J1v0muUqk8DVRJ66cPFcqHehtJ3DXUvIHpQJm/q8h6B9zGjCX2UNUJiX2i49bNTac15bjgTVjW4
7b+CqCYuZzAIzoaeXzOQ/1mNO7jCrPltWk/Q17OSYE6470b4Xbb0Yiq4t7ILoIM8JYqfflrcNkRW
7yIqZjF/OKz3EZ4qvMd2M0Dcr70VOSS3WC8G+oQbpx9rVu75lLYUNiaZwwXiDXDgbsS+Lcmt32s4
Cco71xwS21fstV5GNp4JaJY/yLkBHGZUZtKz7aea+ERdnBSkNPgS3JOQ3mN8H9OuNCa30c6EvgYd
07egG6ngINu7SXUrRHGZ189h8nAh0smEyX2mp4Af42p4EjVSqakfZ7Qwkw4knWAqAtgFg6W/AmRY
saBTsuKk3U+I1EJJDr7mp1zw68EWWOD2E6FvZu0nDg6XVJkXz+FLrY7+CMqLqm1KMXaqMDygZavy
JTg91+ih2fovqYyTSrNopF+46EuLjkmi2KuwrrM25nvPn2WZngYuQFZUML9tkh1Nj3RkhdRRl+E5
hoWWalA/0JAzQ8BMPdbJiZRZYNBBu87vuM6DiOkfeAazjnaosGyMxnfUPGXKV6+vfl88yoi8mf2s
9v86PfnV+MyW6Y9OkEmuj8DedFY0o/+q5ZM05fiJ2mDgR2U8sfzuQWE4+WXGUVIBmIHYtVMIjnBh
5LZwaPnAyeG1pPjMPCd8ljLD5Hif+hPBtih1JTKmqv0wdMNHXrIZIRJwzg6WaTloyWuf/+D43pHw
lTkIJ/VNLi51P/LkIxAB0BYdNNuACCNfdP2zK58LPCuS3kPquuXtK/iwANfHVdaPMhbVsLxbVe0r
+cKp5dJIR74gTpadiUA4ozo7xbOoua0vrTsmlRPmitNRUgMlNwrKTRidMxz779sZnJ5BiQsl7k1Z
v3ShzyUZy+sxm7OjiROeCiVEXWQw/mwxYemGiCUFQ0v6hQ01SfrLhAWhmLyRk/a4giWWqJPL/Q3/
rA6YZ9H6mjc1lxx41NgcSnKVCr+PwML2mfJYlAgaDyqx9S5IW9ttlp/tHNiPH00/vPYkkOxp2Svo
ouawJ/cYSHiEMW/uCXR6HDf3fbwGevpGFrkR/U5DM5+Hxp/U0Z0HNqkSrEf7L+EaYSPKRvZ1sHDm
VEAIp4zWmpNEvLqGqTdnPRG0y9SaO43NueNmgfKAZEwY1HDziTAnxufsCrzkaA63NuRLl8cXszlI
2bknTasuN7g8ZBUGGlh9fJJuCw2Jxuc+R0xUqTroVYeOV2+gswocw4BCNwDRJFXJA97rRsp7MYqW
mVv+YwJyDK4BcizveL1z4uH3TUeTbJ6YcSBvbQ4bqFshRAmAI1gWm6l/LOPqIQH7x5vamRKcBJS1
ddltmHmShN2RMdexScREGr1lKJkxh9Uljw8P85I+kGb2KRPn14oBEUTjAk0HYytmkr2OXymiiYyK
4H1ofCw0LBF+pWyGQjQy+VX8ULTss7D3BTbTFGu2ynxFYIJ7Q++0yT9lft7QEym+bI5rXEC8Ephe
1zL9mS6ftJkjU42lNFd+5JD/n/KtUVKvpNJQdKRGegK/DTdQcutpSEFn9gDUZ2dA5Vd4bpXxAwwD
lpL9GoVe3oUOJpA9/Xx4YNAvFjR7KqLwlnVCgZsigcX63bIJBMMvldYdLNzOfaYcLOwjk/Imk5JZ
1dMYPUlm6khtTRLfuNjWU5H0pLU7/3ELhxvLvS15N2jSCyQJrlK8RKwdlrCJVy0taRolmAXVeSK+
tNtVa7NZDVMw4/XBsjcB3asotmC6DICQ7JDo/RZgV5aJYsfBhF7TIzsyzYeXgtgBKzG/4pt216uL
vJ3u6URTPC4ZrOD6w8hjHAR6sHRHjrZD0ZGJyveSSoF9ODK3sqCp+M3SZLtCv8nSO2Ytkyj0UPrN
cshL7mOAY7n/o4A9R/11aH7C7keb3pIW/e7FnOUnzGpeHHF7YW3v43A/VITh4+VbLDb/OmjtP33E
TM7XtBpbolTTc0vJqozFsUL7kB9z/o6CbypF6JV0UtfqSdHv5XScOhRnvTh12g3P3Eajcovw3tbp
g1UmuyqkuzpxIX7tqbc8Z6HpM9ofS8rrdfk9MX4TQzi9E1oPVnc1MCSVpo17bYb1OTmW2hxThW8N
J5ZsafjjMuwPTaD1CNSZA8juWFcvan/CVRnQ54SpHskMxqb1I8qLUg4HE/qKkeeeMpQwlWLmAEDj
etCKa1cTQU1SiLC9G/F1y8zwrvK4jwvzCjHsI1ahc2Q28ZXvIUeH3qimC6abS4HgTBRdorMwy5aH
TqhHCQFHn4/tfAhRhmsNb1V47USGUftPog+T29Ipb9/V7p8A7ROhb46xhHnjPQfuPmvTw70gTwUU
1lS30uEt70tCuLrqFCuvhEQXXuPdo0l9pjJSqaNHrmkhiGAB4KluTbG/UO+sZqw/781WlYT9AIGt
v3UCXWPGMDe/RRnPKfxg23USesiFZdNVLB7CRVe4TUoYsfWqvlV4j1WHKhUun6cfu91Kc7UD+48n
L3+s4qdyqB5ofGEHsXuvnLZQic03RJwyvpx6+GfJLwnKU5Nqx3Z9n4znXPxOISZFCdgO3DtwbxUM
VXN9KEvrgbK23WxJbhRKvyJqTsXKbVV6waP+PCGFcFj5lSSMXTqFHgUm4AlBDXDCi0Gw0SYOLLhG
EMFiz+EduVwKyewROoVnJAqllXRtCHLilKab4nNlG2Nigk/Ec92QzxRtkjScdlBhmIcZ8Zm7CP1l
cXujz/o0L9k7biqmU4idgplfmM/iccGyuCzMO6D9sI9I6Svfir1qNecKP5RmtA9rHCF+5ti6URJC
agVN9u+mewpXOmmb6gkULrZQDXcBZj1agqUpPltiPTZG65PI1HUI9vGBlvYDsZ9eIwKx0pWgnllU
fEozAwliYXpr49zLgwa66lLrZzimblQwEIZW9J2k8s1EKeBEdQA+6rfivbevdtztIJntTLb9ihHD
riXegZxwRkv38r7yB/5JPQvsHhOf3QQ9B8qms/dxtF2n6f2apJ91M0qlaMZ0QEJbrsN9rsW+vgQr
RXW1iiq8DRZSx729ogilctIKDUjxQnwYfFi0IshHDRLnt0QKuhbqc16WT6BOXZnlrxAkLPm4y1CN
jBF0mXqcxUGubPye/FnSLAnMJbB0mEjS4NogrjTzOR3H5xAo0LZvytBfO6eSDeRyKCcC0xpq8gYC
HQ5CjanPwSCgTJRX30ZT83Sx7nqM1X3+nm5/1P4Ozoyzcrz1GgB7qyNHH140CvJo1WHLped+eNwc
Icr4ZZjaSd9ui9HnQslDOlBaZz7oK1nthawaPuf3skh5li9UmzZ7GvGcnnWpu9REbcPUOGoJA+l6
WPtrDuYxM+7jAqmW074tvVGZSUog9Xj8rNXJlipftdq3jkOUIMnXAWsialDWxQHJ3Q1lPaAUe5fy
HF6kyyqNT9NcPiYZrciMUdZaegJcbtx0QWVO3hCRmULFTsLPlhiJWQw7VcU9b/K7Br7x20IBhpCz
n8B6d01ynDvQUZO/Jq2nEP+xkg+AlecIfa9bDzSv4v2+d91j2z5s+BcIw5K4m9p1ZUHCtZBDYZ8Z
k2PDTWfIcRFJIA79jSzdjArGuuWWIRswQKZsA7aqHKJwYcvp+mpTAbgbsGTlYI1lXLqyqEASYaBL
TSvgCe3OTBOMcSWTdE0z9LKR4rjl0eyYqMqhWJRdzHeg5tmAGOSparSf0tdK0f2IyjQ1fgl1hnIF
wsgDm7rT+qnxRqGaFZUXswfKSmrfOmeMKnb9QIR1Gr54j6ZbtoDEI9lOGo+gKnMqG3Y9bp1o+NfW
OoMSZ8HYIOD5K0szwS4QoOzqCkL0MLtR5pXtT4HfeRxiuuprt6sfsN8eLG27oeJqm0Ai7IAW73Ko
CRizpvTIxujaCLJDdUv6GlgbDvhlr88FprzSidr2rtASZ3tQ6Y/EWk4Nb7IuKTxGHKB0DleYdwZ+
/MpUS4LAh1B6MMJzsuVe5emKxQBohHVk8kr0EDoFkey62Hfiw0AclqWrQmJhjigEtO07l11OwkqF
NeukSfJpNFWGPObU9TFSjhrEKZlLToKwgkzo9TF1EpbYtZ3bgTVWY2lv8jfDvcahmS68MJigAVO9
mi39I2uC2hiAvQ6LauwSam3aOntWozuQiKzl2nKtwESExifZDWyCkC7y+m2YcYA8DlV0MrhAcepx
yubUWUQPSdXnmdckZCHeQq1nWd96sTqv2AYZAcg38lrsr0VffIGI/ZzFyWCjy8swUEn+mI0Ipgiy
N9JnXZlfK6veWJaBzR3WrKCIobNUx4rkVI2WBnunN+42VDU+b7EdE6zZynpK3t1XU/6rpSiQCkCh
BzwwZaF4nc2YxDPXMh6j7ikrSGLXiMumxw0yLf4ZEjCUnyz+rOzD1FY3YCr7EMG/XRGoJlSe4UZ9
G83OtfUVKfIBuBANIywAHVmLfRXtM2lwlHY7t1kO4hTIpUPWnvs+MJOzwjg5ghWsqhnHKzA47plQ
VmIjiDkScJry9LHdr50CYn70af4C42p/5cnyvKq9N5C5q7NwuGTleBYSM5iht+cKiKczCTpL9EF+
0tpffaTFCTLAMVThRmnT3Li2rIzeWEPesCe9u4Ja2HG1771sk1n0YwJUgsIE+yXTxQB+lnMxND3E
mTCLDno9BWPPL9hYaHiZrRisYkdeYtBSeV9vkazCjLMzPCvU/etod/gUYy3z50g80QyWHBoi0QkG
DHdJi3KXZJYIulh9mttuuuG7LF38XDT/IDhqqYh4ouLhxMgz4ePY2WUlu11R/MJVGHmWF19JU6EM
aUgsGhe0lOttiF3hFjXp1dLSazTOwlcGFLpitNAjNTw6076GARoMGFYPK+cmUdAoRIneW85f8IJs
99ptfoKipWZISo4ZhxiO+NsuSKK6sZsfKoV9LSF1LaIlvkDAei0nwou91QwnysmOvACmgzA6z1xZ
+8w8sV5SVEp/ECkooKrbGwY7g02XLbHy25wYcwBOhsz6OFLvxydH72i86+037g2PYwnUR1bkF+T8
VwonsELRBgFZa6CzHY3qWTFYx/l1V6tFmGHG+1aa/XfdTKhvYQ0n33xhS6BotrW9GgnUTZJRceou
nH0TG42QR1/tk+G2pRnqXCaFAVkdLoLxyIP8MZspckoq4MGDzDOxmMSfgin9CjReM0LY+Dz7Q2AR
vbkuVw75SrqCjp3mf/i/hyP+xdgpQ23w55mAlpIr2gMS93cYtw+9YdY/OQhnCFsHfVCKw0hbJU3s
MfckPXYX3uHVbwVQN5hsFttiSe8WMK9J0dRdF360OsAif2n4U7UTKne1nWuMMAoMkPG7br8k8T/F
lDhMrcRpqXCq6dJx7En6p4SkHkr+pqBysQOoxdFGfq0gJIpbqkNNXqWS7TWF4EPpFyKtWjpGEqX7
r1hjeJkE67k5Anil4WQ1qnuR4bldwVr8VFlnB8oo/cPqzX7KtWZnhuF7PaW8k+DOAFw33mV94QVJ
kItHw4OhRzx0tAQ5BjPZpMqTU69cN7qs+xfH9jb4jLxW5sWtZZXKqMzi/rMkXmZJ/A61kY+QBEpy
faL77bB9LprRFsEqANQVit34rRG+TBIsLj3Kj1ZsUA4ugapGllD05BVPuHkUZHqHhOPy2iQ/pvqu
zIz8TslLSGovymLMvrbmKnVlv9qInxMsNVDMNjuICgk63CZimkt9TTeehT0V10UxL3ndHVU74+lH
HreqFXRDKOS7McGVAwoRo26fDV5aKyt5fN6bc2woSA7ZuDNKgn84EaY+/gIHzgNrnqqz2r+PEMRD
bfrOtSawEt58jRrxZpdOeE93WtYeVkRFuzO9YdUuUtP4GjARTc+Py7DiEYawZmCB1W5aTEVy+1Bk
3Z7o3bFKXvrUOirq4GaYXqMx91pTg1/x3RoapEkFU1PqKti2YAeY9Cg36j8d4Gyr1kerJFbK6pZe
S/gyTlyBKOQFHRA7cpnXPYHgm0ZPSDekpBev5r3W5Av+e17b1QvBEQ8DOShcCmY4i0ty+agnj1Vi
f7MfF2BKDLkij/U9ix/aH1BRP8tNveCDZacTuRo/w6e91sQXvkzrprRYV+0jDQ8cJYpdVA5vRpz5
kKTI9TR7c3yL1iVQO5DJ4Q9q2nMWVkFD4WmrUBziUvblECTyko5ysYbLFkzQLCN/ZVDMGcu+TSHd
SEmAYd+NvvdV9aVZ/zL1a8bvOYGlqlkiQ/TjEMFaaRaHwPNV+ShqpoerZFuuprzS+9jP4N63H1OJ
zlJbr53MUDZcWl8nBKn58vCVobtAY0QG596aUcuQjQ5skPuKyKDFbBYgB9PWjXn4rYT/Ze0PNAR2
dN5OM1Yu9ouExS9p8R1n1ESL5ywGhIOdauLHTeyOhJ/9H0fnseS4kUXRL0IEvNkSJAh6Vyy3QZTp
gvdIuK/XgRaj0Ux0S9UkkPnMvefee8Y2acp2EJG4ILES2uZeI5jZ/iQNrEh2prHJHDcOblrzOtpH
k4cqWrDbv4U97ypIYmTZ0Kwkx4xpFZnYfZxvQqqGAnqjHY/XTDnO4gKSxQ2rwq2G2p00IPXipurG
ddCetrOO7Zf/p76WDyuDWQwr5oZic9FT2IK8seDe41MxUg1FB2LSaTylBIPGhK9b5sMuzyoRg7mY
93oH9SYtTuT0orOA/8ITNWoP4ReMGNOoBg6F8E5DOF2ouxpxB61ZFgzY0NjB8RoQuE6jTcsDGJ73
kiEKGjLyhqKYIYflVpG0mx3UN8jAdM3iaUd+Lu2AeVymcvaxx7B5ytepTmtCiZ//JPob0SL0gmDO
Ovgnnjk4SCQ2vEzCaN0+/UzQKWXaG275rUaL0SJSXjWSzOpHg7IOZJT5Yt9tS7YX84Sv02DMShmQ
09wox1GUK4psQiuPYmKiYSv3ObU9ZxD/ltDjAjFThjNgL2D29syToHC6I7vmFIHkeGjzDxgL84Ai
yd4jucBUtyj0kMG7zKYwibhliaAO+qcjGH57eoajs/oCVrOMjsRdEZcStefQASch3mVA4ZVUa5vF
XZ6dUD3ZBv6CiHckXOulPwfXKCbtIeFBJl+uHdgVbclcgeLLkOdcEqNukhGBC4tIgRWfVhxuqaGt
8aRITF3mx5n9wL2s36zqriKzBELpStpHA96r0bA/ITCzA0TUOylpj4Dv2fy+JmzqAFVtWFVDDP5N
OEDHFoJ0zBuF2FX+kqjwMtFxUX5K6J26jIsT+ebY48xnmeGgZC+Vs6l81dlnzisiB1tkRq6qlkSf
KG4N5IMEFmngZz+J7KNWDM+hfhlLkCIMhRIVVVcNdCaj4rJ/5BCvCzMJOY02rG8JpW6gEfM6GRhh
oEU0yRJioTxSW+bLKelCmkMdtZd50mkHnFOXWOeOfmmWw6OeP+D+edwzzJ1BGMX45SoZfeuzV/tf
pa6vwILJzdzH1vjSZMo2ge1Ed7FquuC9TwhJT8ezWUW/vRq9WcmSNsN8hw9xcCipIg090WSJvxEc
cZyTWASWJDhYIyDewKq5xYjrNclMJTvoFmCwledr32obUeifkM1v3ULFpKKLzlZoe5ayYXF+twUO
usBxi1ZFpILbLlmZzOf7ejxOTkKtMxT/r4r6RsKPxDVoV9Sm+Aiy7ikQNwJ6eUsR5ijqV6+U3z1c
5KzLzkVOh8idmodiYcyzX4r3kfapKm9mFV7NL6W7NZjPgvY3kw6BFn3rrbxv1RjLsf0xSKOnEuc9
z+lHMhL2wyfDAf7RCoZN1LQWT/Ni82Ud0gOVD4j4lEV6LXBxs79l6N/Q0PSRjU2o3IfEcIoQwY7D
ML2qHB5hcxc6+lYA+3Tkalc3bGT0ZVHyISsZCuPpbcjSF9GWd2mwfJm3rtC+WmgUhiroWOzDPH4p
AlSPBjWqHHbxEpEJnsC0ZyqWlbwqf4dja8LpdbMNaa8iyBHeVivFstktx7s5AmVd3RvseWqDgl9E
l9yJ+B3dropARdUHafHO4b1Vk/EFTd7eqYRbH18Gnd6RJkfupaupzPjlNLeSN3wEkkVs2CVnYchO
C8PFoayMl2BiRzR9Uxgq9MfrDuSQzVAdvhwrcH2mNGfDajfnRuqJSoopWLsVzxDcuWghM1Yoh/iP
znluoodXuO1l3C2h/g8VQYGVHgUeIdGR42rBJqxPWrKX24/MsW9yvHWmOxJw6tlYOcyNCU9X8RNg
/OUxQksQcczO5c+V982boie5Q2uUxAdhWlsp/+sKxV9eij5+i6qHgWOnAGoV5hrH/QWhKnwLg6hg
ZUsgdnjK80tTeyxAkLFZim+lkJ9JdN2ZNV4nOJGCu5MkvU7GarOGzYuVyOIi0TyORpCorLNws5Jb
oAGguSWvHN441iUg61hhyG6mmEe2CJtQ3lK5FqiFySp4sBg2jzwCDVnIr+qvU3vADTYEQcjCVanz
0oeDCHQVHxGcsJFWd8ghmr9EU5+ZagDaYuivwh1xMMLbYEmEwl65uiZm4ZvcdlYDKK/JWVK21q3L
dfcnYxMY2fJOVfhmMN1u8K3L9c6OKpf0gF1GCGchBoag3PUi2+UpckpIr4YSrhVGJQ6LH24UBgVD
5RPvl3XxOsaP7vN5KCdaBTSh4zNFPb9GTZo1Llnh+VX7K74m9PiXEjUmgBFpT774rn0ZnxhO53Rt
UwpX6/qDqYCDnLl3P8L38oXXbVEcX51dfQW9u8LSMmFSvCMnxpOtZy8huoWBm5zv8ZLBGehzJET9
ROpbxuwEzxLbRGrJicXZqHzHQcno3Or/pH6tfQ4sb+v17Dp7hALiRT8q3EIqlmeCzlznHw2HA6Ed
iSmTD5YjQEh+8yuSOsxzNH6F9Ab7nNWuMm30+mQ+Soww9pavrUv3Y8XNumo2FRZRnOWoA+bTiBx4
Atq+Kv6md6gE6JTxXVCGztjhi42jfeSLc8Vn7ot2OFzhxi1sG/Ebzy5F0IpageeeH62fCebhB+RH
wXNOQnXNijDbk1HXZfxMqA4x3nlBtZbKB54a5AF4OIeQIPiNo/i0pJuh3+vhQbJJYz5w+1XTjqI4
7Jgb+1J1QCWEDkbAN9qX0Or4AiHDc22+l153wiRBlHlr/WLytf6RB4ditoQyNvhsThijsN+DhFfP
Z4V1eniqre/GZnI6HkwBj2hdw8PZoXZVjPOkPdkqh9mL3D60yjPqZ8PdRTMaPqrPUvcN+yiMS1ru
wvTS1vwIpEaHMHPEJWi5PU5PI+RNeJMTLzf8DlUAYAyqtoA/qPkQ/F2p3qXxlEOrN5EBKz9B5kl/
VeepMjC+TRuuojsnEQJpxmwY+CgGYxfFOio2ti3pj4JSEQiQvXmiLGj1J81Ax2TaOlH4oThpDQ6s
rQFVecv2wM5POnp8PMjQmmYX/43OGAypprINUgIR6VC9NPNwb9fq0WDLGT+VYJOkPppOvdvWmae2
O6g2Q/3CQcHjHWCI4DkjKYjFBROz8BtMdhCh4OGxJ03FK7QXW7hdsrOU7fQYcneaD8Obykg+Qply
NqTNoJPY1CPEXjufKWctXgM8aNoLj0hRHfh2247ffAr6bVPCsWTZxUnrm9Vp5nUJg5OBgnqbNzse
YlRojMNv2VuEOiHZNeQ6N75GAuLbTNSd7Rrb2uBUjb4M+WSOB6s8tK0vS3ubSNRsz6mu2G6ypvaZ
Fm3jMpcoSGOZHvyB5Ig27jyTm5UD2de3dfgzWy6R1nzIt9la2xXurLU5YXrZqsQDpbui/Mu0vabu
wewEUEznS91tdJAlf3wUfIfck/XGTt2RIGHzDLeFr6fbjWe0vxWKpGirO1Rm4GCjLTPEQr0M6nU8
uzJYg2ZN+8UaVyq2yrwhG55JtgVBrts1IWDITQIKg1MoYRWw6TF6o5Q7UXKykCXIG8myxvfF5qB9
I/AjoQwFgYJYr2Qb6Vb9o6WccX4pB/WWtRsr7TWwXKdeyVRDKc6oVX3BeBheMvjY/Qn7FgtvnoDg
p/+cyf9IoWC5JGaJYlWh0lMhpbG4QKCLK85dGEc6LE/mKvseoTphaooH6q2hHULMYBREeGHDvqQP
fFVqe+D3BYgtKehXjck8ZY36xnyT/mJulHkHKoICftP1AFm2GTdi+eCt4Y9OLk2/Za5fwA3N+AZf
K81LPheM37sGSc4haJqKwhWdi94u52+gXyYr4mD5mgEP8umSc9PghWVjhVLhpRvMXccIj8OOlC+j
Rt30GEf6Qpm2m6kQAH31tghKeuluEQiBfggfC2yBrdX7anOqER1hPpJRMD8LdcvKLRZ7mzOYFySD
U0DsJsmV60Y5TYzSYvncccjo00NnmWlsRkbyOqYbPym3TcvxsQZ8kF6H9YdGV7hKw0PIh/Wejx4H
sRrs8nCdITEcr2DO2KbUMjiA28xWhq1Vs2ee6NQu8wHiSx11a5rwtaEcRLzdR4JmeQ8nZLjj2po3
dY5DjMHEajgunq15owDcJc6plKGzcmJ7eOey6BbRQgDEQWKzVlFM9dv4Y3TcyTkNMRWej5QzIKVT
X6NU6WRXq3B/rkPLB8lTgR8hwCL1VLEKX5iv1T8K0XVP3jEKOD5ZEIq1zUm61pqjFl1aHhwG2/nd
+SomV1RIZHDLXciUSpfzwDUbRvyk2/mo1aTEj5DFO+cO5DKGwMoFKVaHX0Q5mgSdqftK9vmjldEm
1TclLAJ2+f8GZc3PN8GAY1XzGSKTfEjNWb8a2MfAobCoJGbS4G5fN19pzGpiRwuFmBUXj/5O9Az1
EncmuKBOfy/KH7le982dqJmeX9Jsht+WzBvqkw2vE68FX1u74+EhiiT7is4z8jM2EWT9tctpC9dE
Hg4pX/V8hRYx6QyhSCFciaOUPkz+mMJlscI6rmx2abBnkWHSQ/DoB/ZFd/ZA5Znbdpvc8jmoDYIL
pDcG9mOO8tZL2OBXqw6/7Ipd3XjmNBgZughs3XfggixBsXYdVSQD3d6ALCUFb5PlI8TTJ6/V/s2k
FcRYui/9H7486AE/ZbO2u+3kfNnWrgXNrkN4aPy2JhhpeGjFIeqOjLESmcklCCWkZX6KoKCxHkze
tCfHxXDhZs7xfcR+edFeS+Mnt76nxh9wBLcVI27+oQL0F/IPIC4QUe1diaLLQnvvNbBxGt8M9rW9
7VlwU6uj1JhP2DFZeg5cC3nm6sjHsW+sVMYZG94hrljsZS00BuxM6MLnFb1AybuCAsZYqkR1PuDH
4khDn1oDX+GIxPpKfay66TsltbhUZ+u2YCB35ru274hVSgY3mxFGwmi4SxYP/AYSGB0UdYkFwOsa
2tQf6P/WmXyhQBU98x8s4StmxUX1j6Iktn6wVnDr8OZL+Zqss9TZpdVlbkHf0jB4lknmFFiVzcAO
MfjCeusKMjkuRF2wPef6Shm0kzHucW9T0SNu7JxHmjxhQEWu+g4JzhyYCh7AezTcd8oJu0LIwKRf
N9naKPYN4oViOOpkaSDkIE5t6E5VdFHGu5Sg+60414kRwTVqUSOpxwRNysuMDH6G2RtaHo8ZdVVJ
CwmEuRwPWHuIseW94LjjpavOPH7WQGfpgw4DUINODO7VNmxOkUxG5cKT4KGznjxZ+3IsWAVAk1rK
Vx6rqNhS0FIBxFeT6f+77qz6fXokOZKDg78ybqGU4SVXNVZpz2HYk6XBQmZnYhbEuW1ttGV9yHzZ
1fDwhFCYyNvl9DnCFAXqo6SbkoVA/OOINXgBUpHC3/HM7VBf5/wxDTBn5atUEZeArAYOLc0tK2ZZ
WsVkMjXBuIsceRdW8V7Mwg+h044Voco0p2gDkdiiG6k3JmtVs5PvS5rHZPzj0h6SAakCoTDinZRw
qjKLuPCX2EaDNVykARlettMZuzAl0RTfXSbaYDppJeMTtJUFlMZgS2IkSgYe4zDkhCO5uzxzpVyv
Zl1CVv3SVsRjGDiCnWItW4R2S2i06RBEf4Xxua6vU32ZRkGfcSrKbwJpON7R2UW3hpO9LD61Zt4U
01eGfRutZ/HZcvJO5E8lpDxIio36BYGM8mm0HTjryrNLPude2cjIC4adwVCsApWQioSvPqPOgL2G
/Si1OFZ4WerzzOmv9++d1UEm0nct8VFGzS5rUE5jNmFnQbhh3EJiAZOZSZOG67ExrnYGNYgHwRqZ
OWfWahAEGM7HjIkPK96mZ5ItAUQPPaGjgFvr9SUW7LJ++ZC7lLN8fsbqT9GQOhESbl1/6RBc2ip1
835g9gWNjzqO765l9hleW/lNU7FifT+L7KobwApYMP60+omJfdB/9pWx6hxGe9cR2FRWv8vaJ9lY
6N3vc/SK6MMjEPGeoTqGOGn6Y/+W6TXjztAABrLEhOu0OxEVqugIH5vIUjDK2diJmgQpwyZCQR/u
QhnNLQu3RsHxY+sO9T5e+j4SXqjTGKgJp7NiF37osHGRxjZn9zUU5JuN1IE2Z2InkLKMuNllZy2l
I8cMtj5EVyTVs2vZ1DWbu4YBLbvHv7ZgN9T1qm/lnErmDOaK2gOVWyqxnYLzodWQAmpWlLUbKg1l
XGAzFkP9TiD3LCVcV4FEMz6xHCVA202NbWRm6V6CiMrqvzqOJo9eeIxt8RpDdQkdI0AFYtyCCb+C
ETxIuAgRAkts5004azXqbtOx0Vep1lv7P4PnPiFJkv4FunYqzdQPbL6DUB4wOdJCxO1biZSiFDkr
WVuBpaVc9aLDaKhtgpHxVmf2mzyunganEvFJ+Jh3otQ/cL31dEO9Z2jOLpuacyX0n0YKbyTBbhwz
2CodA4N4pvtZDFbzpEUbQChYPV7LDjd6UHYH2Q5fciVNXP1Ooa3XUHBniRze1mIwNsnOVTj5n9la
3z2Zpkmhef2UHTBj75S6+9cFBmZy2oiK1VdRWO4wRdgTVFpNdd9myUclhxqrlyVUsDwGvYbKprIJ
8h2PqgJJoPkdOTONqpxRCqVQJ1Xnt86l76RicF+S4oV+A3+P05XgukLULrZJ2F/Z7QOya9kvLDFt
99GajgaO3XV2Ksb0LgdDwgI8OYDZwPPZUjR0JAyoFQM/kOm611uSJyTgYYqhm8xbGdgQBI02fqmF
Rk7nTBMNECn84XW0aLy3TdocUshpBbUrXnvWkPh110gcZfTnE3FmOilXfT8CCeJzVNQXWY9uWWm9
pSMUQYGPAOTDQeT5XZPFYVEHUyTXtkKCehJicW8Ojsw6olb8MYx+0aTDKgcQyIgQwlpD5A3OmiMb
wDPZJJitOVzAipKObGv9LhpOBkO2mhgqI+DTLy2Tpz8/SIV5Vh3xz2x4/y3pfQzu9bTUud1VTcCK
h4z64ZzPRrInpX6f2Ui3R8GfL9sYjEGLxPwbG+PQwfmVrOHWQnFe2SOnStEfFBI3UuTEKV+eYHVb
MNqd50vFcihRtG3bWN8ABbGwEFgDqQuFU5lip2GsnwbZt7CCt5RTdxUh4OJH9KC4vgDOPymzxHtj
FjuIAOwPy73Whp6hxLvKIaUlAknLYDC8GwIZq/hj5HkK9PEkJvuBj1TruhvgdLIuJBBvAb2lSo/P
Y+RvNBo6Sg/fZrspA7/VGDNr2Zr2Y3Yu0GwftsL4utG3TccVu0zHYvINKuaM3V1U+7pkq2nlpyYy
tml/aKbeT/P2omk4KQ3nGSvBqU7etQUFuaz9NdTGmL/yLvZj7aXRsGF3TChy2rWeQVlyTJFN2tDi
Jooxk0DyJeQ2QX8mSHwkK6qknLn1ec7MMUMh9D4m3+nwOSc9vPFjof3A3YQTNa9aVr5QnvyhIyhp
Zq7FhhCfForUgnV6PhqbigIkbhGNUon32KXUaiScyMZfErgJhrR6kSVwpej1V4V2rOVzUWJpXY0R
niW2OxlrRkBoxGSi00qYj8+t6Qo5cQOpcOVpr5DmFv9a4UfTYnuiU+Yw8ySkZlAH2cq0gEyQVyul
Kzhmw7TcjMN7Y39q9ifoM6LGN3b0qNIPQg8Y9Qz0WSgy+/zYtjFCQ33divDYxBwwXbbLwGuH3UVd
Yi114ERBu01ywytAkJWCWaVMklljQoyFDECyg9I7rIJJaSO4lVA0T4VirQPt4QXoKjgo0w9MrpXx
bEV3LrXQi43PokCN3DqMfv/AYJK5E23hGm6IOkHDqW3UoOJVQ8gOGmsEENROx2p8l23npGQslzMX
5/AxmYN9qs17deyJRRGkvRV0dezk1L0+BF8KcGlWEMeym9mdFsSFTeg2ZBBz0sieEpB5FBCnrBxZ
p2wTYmRDvISDYBE/DIyRwBoKzXjXqcUwEpDIoo/NQ+YEZje8HsIJBwXYgcLa0EQyaAGB4oZO66rU
uyX+QDfJmK4a8rrmdxP5VeXTuQ90MDnWVWXR3nVYswfGIENLryGQoQdix6l5RYTkh2m0rYqCjQSd
LKipq85wM7b5pzNbnorxGtdnA8DcyonlbSiwfwTyuSFMmzP6qs7kUBrSoWb9YeT2vxpJkDTbdwqQ
AOO+rFpAvsCunXBEE9RX+giOsyr4k8zhjTCigzKrDzOa91hQjxZKS+JOoLqT0iIBgLeUawGDVC0h
C9ujH8rfbXQK6tAbAulcbJ2eW7j0IZbe1DE/O7m2TefmMpuMtNnZOIpzn+IG/im87948Rpj9xxFI
DyTPZ4FxJUSaEyNT1ki6Aay2s6BpFzS9o4PZvzxqcwr6pTiLoUGD/HBmqBLd8I3VjymGwmeLtQFH
YdpFO22wmSv/Cqa65uCxHz6rUbeTCn1tBOWf3CEbjsOXqcs8qtILPV5HJ9JJ6PSZ05mW/NRMBbyL
7vPvZCAl/8mtfZ7iye1qDYia7BsASgxQa0mrvjVD9S5EezaG+kAeJiHB72OKhllVj9AuCVQfuCLF
i2lYxFmBzIpQViP/aub+nUURpfnWtO5tpPnxKJE+kZ5mNtCQfcDQWY+c5WTdB/eGuayRo1qycB87
1XvVf3T9dJrT+lH087usxidBGhP+e1ib6Y8Yrx0Jp+H4KtHGJTVTJLz84JjzkzrzBCWPhA93DKnS
83htRdUdnhlrnLBnf9Qe4V4B0SVPvks3GRCyVrnxvnqooU4Ct0PGa2hE2o89BowcK3gx8bfctas6
br0wjG+d6pBLS9KjYQ6XDPE6a2SaoQHbG3nCT5UoBpSC51HKHt3svBZy+DAYgysM6qD97HLF+pMF
HlIrpaoqgAgzQoLOXWFRliEGOY9caC8qaCVYwlA0unNbsuhPyEJkL19mJpD8+NQjK84D8WPFPPJw
XNeseCz6Cf6ty1AI0IAx3sdFyDw/oC3fh8Z6dZr4rbFrrwq136ZFmZOU5XuEZIBwcm9smhOES/KJ
TedsOM11MlQ3ZgcvV2irrPlQL0sEizs8aD4QQciy5RuG8hF19oUmjBPdPjZlebT0RWfRhJjwuout
ex2W5DwznZUh8NcgJtlFrC8I80pxF3Rl+wpd9pXLa5th2NDHJwyot4pYulJkT+k4Ds3ZrtNnWyl+
Xg48pajJGuWnytwoGv201BGDdO2jCu5BIH4pkFA09ht9+bpJUcc8PaJtKx8om74n/YQo8TqU9d5Q
0neVDwlMK0LCbb10bNCp/GAODunEwzbJv+BjfSmM0fefB1JHasBOac8OLYkP6pISYaCUrXqFtiB6
1JlyLoXipoPYDs14jtru3ySKi55JXmHW/0spkY4xHw07Zs/ZqJGmtDYD2v/G+oLgctWW2YJDGLUx
fihWeymU4qRPiDfh+E0TyvXyg6i5iwrSwZtTvFN2fqSuCFXtzZwrYq9sZpZSv7XLpeoIDmUojvCR
4EBkbuccSVf0Siabg8QBBJEhzBS/QfnSsE+t4nSxEfHmLfam9DNP4AKpfyV2Pyg88LB+Re+10mGg
imirN3DzQCNf04xJDa64EClGi2CAV1bJvglfIKwbAsS24xZcWMs5GHIawNVQtV6DvUZmnJqjYmhj
NlT2a81kSsJON2k9VhsYJjBLzGwdLviWDkpj+0cwLKXClz0yg6UIm4IePBjMgw4lhAHasoKgid2R
uYQExCWdRvLFkJHJkT+AWIoI7xsxmOOt8SuYkaqCHqFEovsWp0gW+OHs8AOqIPmy0zZPKpKMQl/0
v1UzrQem5RUgsg59Vu8QO1+zDWTbpDm2O08ZBH2SIfVregkSqsahOYD12A1tSE8WwHarsZiwbrYK
9G36ZkYcU6OgUxA8WOTBpaW1k8qbwIqV9s+xvEhQeZoEoK30aTHVa9DHGq2BMgov6RISMmLZnrpt
wvUy4fztdMTgrJWRmAUaGGIYAtgm+1FGnkoo/JJbCuHKjvGa0SDKxaveWq7EcqxWuzVZFWwDR5Sc
9sYMw0uS9L5UM0Ibuj1l7yY4C7SeKcfK8gYEsJBbOKkyRkqukfVs5r9a+GROhTRvQ3U+Tuy/mesm
1c3qH1U17skH8brG54yjr+JD6JkyLhJFggUaLP4JubZVy3hY7TZmjagMbkTMXsOC5an8m3DnzoRc
cSTqxg25hOaY7EuMbcUOBwNZQ5nLfw3iVat3sWoeQ73fo+tWP3C2eXr5u/xrhmVciq2kQcCfX0aY
QCoYxIABLgHcq4g5VIEsB95h88OVuBraI/rGVY6tufmeEDzJIcNj40cUFHp9xgbkFuQ8IG+p80Ct
MVcn0AcQHsfdgnZV031v/rTStRNbfqWWPCH/O/2bXvhq/w+7SK18449N4w+BDS5NLuTlqi2grztw
Js5Er6zIqeOGy9v4RFjZKcJUgZ2z2Tkhq8hanFN7fAJwQsZSnRgeM10MLeVAXjKqHSQKd1lqfbDm
1LBfbfnbIk7K9xZzMUO82eIy2/P/ZXeWffGO6yJ/n5DQKvq9jnuA6w6SLwtXwsYSrjlfTF5JB52n
ifyACSTF9ICAoointYxkv5neWvZP1Aosi57lQvPO/kCnsxR6VkCiENaSKstsnF4VyTIEBUimFDcK
s1Cj9gGmMH5VEGVrZ/h3KZw0dVFECWctkJLh7kRU6fcZStnq1cFgFxvvEqp9bM+s3yHWcJU0aJLS
+RjhMJlx8gsIbi2W6zZSQGPw0OAJgOvCLzXWYWR7y4FCzOpGQ+dRy8PWRlzCfFVAGtDkSxQ4TEfZ
+nGgRQ2e8sHyacPJImroR48BIsV+CPY9aHbBBLvE4jdDUxDAfQwUoVI0UW6hNFePdD66bO7amgEC
4+4WEJ49jq7MpEmgwZtLtj4hVMsa9xUyz0n1M5gwJuocnX9fQYBWyb5jqNO9DQvNFgAvsMOGTEZB
ZbllhBkHU3IgvdbIQkeW1DcT5ms80UDiouV8ZAwGqC31ZpmlKKJcBQGFw10dMSZEbouc04siYAox
Y0FMEUR7lfAMJjBZPa4UM0GXmwKWq1gPhE89xf8bQEFvYyZtjh+3TA1Sv22JjBqIOIlREAzKx2Rn
J26MDU3jtsBYEuiFpx4YoLEmoxnxKpYxczivAb0TI1zBx9XPErm1MCs0fDfTBK0PUM0Qpbss1bYV
f4TUYDeGeIlL60YK6ImUrpotRBBBJ8uG9aIpjavkAK3JM5zl/1sInnC0Km07YJtyBv2wOHZJv953
CmbEkCiLMic3ZICCIpOdhTwWSTFMTGJq2bXBk8TUsplBTit+gcZVKP2anPO1jrYBfYRPeApe63rF
LzImedNFNYxRaU07uQUfeocM4kUd+iJu+miId7Cyl1VvYr224l+WsjPob9YiBeYM1c3Plhkzb36Z
vbRYupp8wT+7zP8Q9U9rPcf/Hv8JMJlDLTxJ/lendF/Wy8TYCDCgV/w0MHJ4yTrSDIzio69voAz/
dx6hjjEBXco6fTi1KDHkyPOxycB3xv8iFexi3xOGdeiku/ZToseK5pdQuskzYl9uYARLhwnDUJje
Cvs17a6G9BsGQEyRwBgW+WSvIufXAR+R2JV37PZm3KbqLW9f4/g2RO9q84/I8Kz5sLr3SnudGdhq
rF0biSil+A0UpC1/lPTkPZqqkZVKjvx7EFdDnJR4O1JPOfH3hEYbeKNu4eHYyuMlDK5gxzGQr2L0
0CZqQ3UF6H14IKzSsqssHrP6niX/TB1qeA47D0bpTdD5jS9RRLqsR1LxpDwVwmQH2CQW0tMK8oPC
xra3/9G06bkf5iVWuM51Ep4ghLFx/68L95xyvk4iHnFs3MLviZL/GlT7OQ7gjqWRDe/D6l/iHorM
VHvapCIAAICX5duAXI6JfcOEsCCfufKwhkWgYKwU84hWnZzrSK6LIQH0cSBK8yiFpYmIOKUEG9yn
HDQuFkJPdljZpmwSmXTQSQu+BocRo5re9Pl7UQgDDAfjwHulGqsmfu2n974FaAeTJaebs7BwFj2T
7uwlt2lkLzOzMOWJYc6WDk7pmfWmHv5i85OBct+yqF3qO4vpjY2wF9EMyGykmKjLER3OokJ3Kty8
pProDaSvxnoxWyfpeQZdNKgbAJH27KUy83aKk5wQIq6MgEjV4QRUkx/mWIQvY/XNlSuZbyS48ah/
ZiEQiLsS/87aQ0YRr/f/DA0yvP7g69Tml7y99eVfNUEUv9j2LrPXLeOX4Dn2oZcamIm5elufP0g2
3URzDJf41MgBMwOon1mF9F6yQmvllyR6LTdh8rC7rxxxDICiAfNmN6Qgoagu9pal80WdKtOvlFeD
xX1X3gpqkowS1BFvJfVApLmlNKFd+bZZYptIsQkwWpnGjddxaK9EfaKjAImTPFJgJLP8WpaU2iiY
cP+EA2pu51oOn4PCHjs/OM3FKG8zijY7hP/BLLzNKTlVtrg4FMCGhOUiZeQtuaYmq+oaoY35YSAO
L52eXFpkksY3kfQusIiOdzfLmEdGL3b7xQ+EMdwM3gtp6+RfNSq0Rnsbnd8YFEXJSiSKf5hIrbvk
qnfnZukey6MQV2HdQn3naOcoufLXNPLCcp/qF7T5o4QARwIUjqxQp0vHcM3DgybeWmxResVij6ox
QeqZjDuMQMz45k0rTztdBBdb0Ip2g5+gNbUGXJOldF5MfnO7G638ufxPSaSHOarZcaOepBOlV/eH
qOHUnU5AGICkkz0R3YeKl3TG8gppSUmmoxrbezVBm6Gb+zE9hiOxc9OnqSrbGiQEwVieGGi1FI2Y
UYXkROUI4hn4n0w4gQIGDEwLQHVDAaGY6ls7EGyK6XZKG3lmcoWafwYU/hOiAQ0iJt1Wd49j5cau
50vPmu24WLLww4rO9Lhhq0zsYmabMgMnWwB7c8pDfG4bHfJSfLEGUjiiFsXo+KE2yh2pPi6I8U0O
VTJLJg/+r9+nz1hTWVNCFCoTBpzFVhuSO1Gd+2mQ9toSLhqOh5SyqrD7TboA2pvyOGVLs8Zxs+TF
jPZHyaVmxpjuxHS0RE2uEnaNIXlv9fCFdNNbT371gM2sNdGJqcGWjE8/Z3yVqT8SQraBNF64CMt8
TZkN3woG3FbmvgCYFST5dk6NXUCJY8KcBJCBHt3aA76XInuXNN1OY2ppqZEfBqS4gB2MKPlUokZK
htogcrQOh6Wks3oaZj+xg4dh4sTT8qeqjtJKNXoL6/Mu7FiQFsPwnGs2kyFbf1LEbr32H0fntdU4
EkXRL9JaUilU6RVnY8AYA25etIjKuRS/frbmoSf09DS0bVXdcM4+fElRiFdv4cFGFYO7gE8AwiP2
nexwFzEXh+O4GVbT0CEVaZDZEtlEXWb9VCRxumLpUepbO0DJEs+lrfv7Jdc1D5iqZGH9YhvOyev0
zoprtnAGZBT7kW/ykKCUKVkZrnoTBvtcPjh59dma/X4Gm744LvNlYbTwtQaXdnjyvzqIehNRUndh
S1Sx7Z1Tal1JxgOXwPzU2BQWAbxGWnCg+muQ6Sfsjc+DNcCm+uvT/jG1WTOOkfnXQ6mj5K3AZppG
/jEXfEgd9WlQuhk/HjiPmfyoGtDHKEgiXqxEGByH8UvV9+lbroyrizgvQL3WNNUTXqbPHNtImZPe
Tf4Vq0DWAjgl3Nb6Hn1IXV7PN13HLBaYRQTjY2NZjw7fO1yfx0EO59YzzxF7wj6BLlK9iG7+qrvo
jOHjs7rJeKIWZd1fLCoJkJ5eoK9Q908j55idQxels2bfc++o6dJC2Zfu66DifaB/U2hhlTLeW1Od
nTq7uPSBKAU2npfduz4WS2/nzszpy/559uwnuJInz05OE8u/Fg5s25EVah5rpvxFPJ+CZt6VfX6B
yuMRhpsTcG4aIcMaa3yJk+gWKNamXYfJXjAzLsC157RyshAb3Cibamw2NrEXvtzZMKYzRDRZoh40
Wt7YCHcjabpEDgMZD4iegEg9lKxFcRlwsIPYOJuaKFBy6TsuHjK1gIXru8r8s9Ktz3wTh/ZsfxcB
4KeCyVTHwqC09D4JKYTltQM30qRfcT8dZlQ6iQOWM/Y2dqm3S28YAX1R86vHlNVlm8sXcifrZEbV
2S6sd5XOqzl59XrjmLBdV5CtphAxvn23Ts1nW34mQMLAgJMbEONyYh8KphMExd7L/SdETPKl8h2c
zQzACfzGeLR2Y6giDtMFAENe/jDYyz7uroP5oFo+4MNH4E1HYLvoIK1NpLv93KIidCymh5/O/DSi
HyWUCHl2BOO09YdnN4if4YQ+glXZE3FpIkbq5wANKwJoHRMHGWHJyLutMiijKCTG/pZkPtIQMv+S
DAMNUE+bSisBzY7gucgZMsFD8SAtNntubbEvIINGPPSVEueEH7bnnQNXnTONeh/0lkgNBOwskG+e
DJ9DSlzYk0egdR8JOXe6ig85G4auc/bCqE4TNAGxoF+N4pDZtGdymg9BLE9l/aOR8raVi10jO7a+
jxcBK7npPajRPrm36OyF1aPgB0i2Z9ISoLfbzyrCKVGJzxpVcwnub8zct3my3mPT+AjH7By28waE
nLyVU/rotuku61BAksrlegzoMJbnVngs3OadRtKJYBYdYuReNP09RDB5FeWGboif5R8AqQAoI2sG
lxCCpeI8y8OsPgMOpCLcOfpCAnApHvCefJUkDNandthbzTGOAabxcTw5w3UuOLT3IEzjdKmKAo4U
0ATBJazfk+Q7AqTm8kPnyzQ+Rj6GwmU6RceSFsF3ziI/NEhdaV/zTdleQEXNxPo53x32x+pq2X9T
Fd/FzTlJPpvxhdHreLOKpzn/xwpkpLh3Llrumb3R81X9Tfq73Dp01sFQR0MfSlA9tb+SwYM5fQz4
N1mvyuJfy7hB6TdbvHcNmEMKPHwi2vgB08Rx9oPhCtnrT0rkwbB8uxORO85vVn/rCvHZPwHoqRQ/
yrlYfGxRoC/Wsi2y9Rq5Rv48J8Csrk33jyrbia+kdeMuo7jCXSjNXyQIrEv7NtvMy8gC5WCKF3HI
KCurN/7wfXyCRMdthibp6Bj3srh4Ev/lgyYxrzinNdZaTDcN3VLpB9ic/vBKbObmAEP+kUC5lQ0l
PG15cvmBGpuyFwqevrnQIo3iSRgnGBvt/NW1903/Tw7HkMKv5Yhg8Gewwh7us+A4To+gM2qEXGwi
0weNFRZPqvgbO16q+UVk76CmZ6SE8Unqh1I/Wn6INTa+s9VvrNQxw81E/RuA4Akcl83qwnJdkWHI
ep70HmTpNUzUMbpAelneXj7epThEIXpS0JEpWqwqh35/or4zMa46365i3/1uNQe+s8G/75r7CvC0
BE3yFhY/Wn3OkIn74d1klqcLIsdujnFqOnYDZyTRyS+9BSxNPT7IYZ/7W4McejKzu0NkX0L1SEGf
YeF2JbCHb1l+WLR94Cyc9iuFMGydg/rRmTfYNquIZBNO8GtZMfLWv676s7trlV/IdIrKVwb2VvCT
iRdNFc16kWdAMXmVwSUzWCqJz9x9CGmbmwCc3/RVOg+jfmI2nLkwW1YwSBsXU+YrD82c4N64Wt1D
K6DcY+pd2HeXYULifgzmj8g95eoe4VWhmaqSm/PkMbZV73QvofWZYGlueOJGBuxFhkDnyQd9xZyL
Mc+T031O7ObzMd0oTAUaJBFrkztrTFdO/rv028s5wTcPZJMhxXT2y4eJsx6qe9yDx//K268YUsxy
uT0aHH/Bm4+KmOQg1DLxps8fsnEbeT/j+O6L30T8efKl4+M1MnIXivwa7NkVmZsxLfJXPwDuqtZe
g8irehfByYA2461jdNg43o1FEY2VMTorB3TLXgdPvT50zWM238v2WVuPynv0mtc8O8v2PUGQ5bv2
ncR6YvnXNj0DfDfcpyDd8Q8ZB6OFM6P4C0KwA+qmoI7E0IctRukwnAD/PETeb50dyWg3kZCa59Q4
T+IK5JkWgW31iDPulbfexHAC/8DiLRHVWy2uTvjQYLO2si2mralFF/TgDQiP3qLwz7dfGKB4GAc7
coyKL8G0ycFQ6TBzM9lRMlWCm/vbtucxxH5QvuUMSrkElP8y+Y9V8tHODzbcGus9qz+WBwyPqbl4
3yzgqdYfE8UBg8XkXVOG3WFx12UvoX10xENdb+f+kU3biMlcvMSYBlRw8ctjnp79CWHPuuneiQIB
D44w7t5i0emIe0nRbh2s4InFR8C8tsNlMD72C7gAE6XuEH+PcwUOBVpPFpTeOjVCjxhn941E+1uo
UCkjZDhPM7a6KbhFNAShiNFcEm205C7TphI63cpLbnivRRF9GWn9PWXppqPYsab2V1Jprv3+luL+
u6sEMwzFcrEl93cmQI4lvXkePcrjsWvf+nxAdx+aEEdCMONKqjUhIuRo54Re+R5Z2lUiNzkhnbXO
HyxRgaKyALVbISJYgNq8I7WRskCokjXkewe17oJeM4bftK4QEcHrlnbkbkqnRZAeYKNgy/IH5YNt
WJQtqANy43EgeWjzR3tvSUY+nVMyxnXwYCROQiuXuMaahy/febo8UOgH9xkTZPTqO6Orz57drZPB
Xv+/8CRuAxVgU7P6jLZzjgBX6ihiwuHxQZvh4+FmhSw+d9umN48ZMSqMdr2zqSrWURXQmXmit6rG
nXbV9AjH1TEh9rsJA2M9oc7PDPTraMd5Mdx10EViS0TzeixjvdUdB6KIaaCq2f/NLS22KVSzUrDE
TYyDmqwYHEu77uIcCoTpYZl0ooln+DL29n1uRgQ0Zi3zasM4ORRRLEtzqkG6dPIyuRjYZEj6MPLV
6qcg8neqUOSUtCRZKoa6fV0vZJ/wX4fFW0/TZ2ngZ2kWNq5bFCPVRnmvUrSSZcgRsrzfUPoPinBu
hEvcF0NN0rj/IxmWmwUAORe0XA0Al9c9PgwJ0CWj5bsd2F+vJC3bqCEvy3HifoBeQaKJcTdZmGDY
2t/HtTPtdeP8NUoVRD79OHm2UDoqY9X1ZnSYiT7fZkOF6rthxE5iG+DauBFbJp2F+eZYYDtndAid
K+4jq7zUQ1NdLD7grJXBxeLuGtzq24VtQ5RPe8+WpD32JVe8Q9PZlylsAwN0L0rWVaRxRdRedi1Q
BbXNbcYQFNmutSMbkVPTstcR+tLV1Jb1jlijzVRIQr2GZMsyUiE4WaZ+y71ORjRzeFmY29az/irB
hKGTNX5ExgJ8ZdXiC54wKoveeHEN/wkMS4Fhkdy1wi8eVV7XJGT2u6B61zOiSqlAjsa5Uxw68rim
XhkPMUyBwBTDMYkpfSIcwJD9T62NVyyTCULyiKs26+6tZnpIF+2D2QfoTatm5xh08H5FynvOyBvv
C7sZiPREQdWR2ARtAg9nxJQ9xjyxDtOdskYzYTdA7viNqQ8i7zTlKnnquvmfarNiO6t4ZxqOvdYA
CvHF29nBL3xvF3UEU+UqJN0FLefdVPJLvHakJpptUMvA4JyJml3k+XkfEx25qQITX7QMb2OODwqY
kURVk5jPfTsjpZ8vI1O7XVaxTHY745+TBk8UXsH9WA5AWDTukTw2WGNoiwkfmLNBPk0SAMFcgtYS
vpTUVfIoycSiBgnPcNgQ5rflPZ9qc2XEKXT+dPFWe84z+TJ4A9Lsoc89dhkJNoKov1hFss4cVkyu
l4ht3GBCT5GSCwfTShU4GGZNYl1K2icd3FXjoNeDBQ8DPe668Rl3Dc7crezRQ2wsys/GHrK7oiRU
wjEa3DOo/CHnhysSWxAb9WRxFIzCFBG5yE0Z8JrsnPPM2Cc1bZLb+1Bc2BqlCYp6r2vAqtXBVjCu
QyrN2+BkBesENspd5bEji/px1RLGQQxivGl6FxeF/zR2SORbNYHJR1oFSLs/9FOBjjaZb3FERpcB
Jn3LZOUlyb1XPmk7SrY/Js8AV2eH8Wg/vAHft7EglE8Ar25u0rI+Vh2VgPUTQJhxS3wZZPAc0FY9
pwHvcZJMLQ9QdMiEMTAlCv9qgYGrndhKjkgQQE91K4fO1+z0c5ZjIU7yAXqc/+znMN2MAAsWcwsO
dwSKGZnSm66Wb4mOToFt3DN3MySntF9Wt35wriCFLh0mujYN1oOwBOD8mlxRXlyvA5/Xmv53Btt3
53TJsbRZfBnMJlALhU9tzi1iiXMs+uPE6hOwxWvCmb3yMAGFnr0pNRsBNYUnMUQMkya0LYTI85I1
2BtZpWU6vULxJ43Em7+VbX6SUvGZW98DY6Rk8oiuh+xAynCzEc34tzynQz/V/EsNhVk9tF5sH2Ib
okBHiEtFFt1KSfcsQ251mfWER2fw4T3gtg0kSBwfrCM4Tu5sB3Fwm9jmrpmLtwU6D2EZrbdpjpvU
IJoj7MXaj5f1FHqzOWIy7s5sSpFovLjQpv3Rpdx1xU8M9xmBD5T0hZ2X5M4tm5vsrJFijs7jMGdH
P52+o7ITxLUw3+uDZZua+eQu5KG7hZrK0YtZKJ0kSURHqncqOT6KnFUBl/SrTdRZ5SyZVDzx28av
8dfRK1b1b94zpw2jytsO7T0bXFTcrWIjj/TRq4PnSch8j5BdckOSbZlvplZqDkPW3n1Ww+8rzl5t
soUkudSPYUolXvsUo+qFzfWgHRfwvKmvgYaNFEH7Qm7bnXxWMNrGCrJwOEE/BwPbx/bWYz1h0c6s
8wEB05Om45Jyps/l+bK5ZAbKQr/ZBz2dO0l09rrIwZvOyF2n5I+GjLvzPpjZfgY2r6Yh7JdYmtHJ
GjYaX7uQuJKkJlOscvCmsZSEJNnil6vPzsjrKLS279wxeDNma9XbHKZdRBBg5yGyLks8f+7EPTXh
oZY8x4Ht/FPm/FwajqA31qdJlLea/I9k7NGMRLhxjWfld+EW2DwvGVvdiT246uR3aPnbEvzsoUrM
DD3otQ+yo6uxMg1Rrnh4uBNQ7fLuBA3cMPQuRu5RlmLeChP8qRBvWPsrjANE06Gf4ukqjJe8AF7g
tM1P3S6Qnb4555M3rC3KxsTwkBlBNSvJ+kpzd5epZmB4A312xLCfyVssBagj7DDIZa/+nODWZcwQ
MGddt35yjXNFzlZc3Vp04+v2f7RIg5vYWptl/j1h4wqHBHR6xBZmUNZvZ/hX0093oqTmFJLiwPF2
CecuQJfos+2Si2PysfR99N2du9aiSzBPvQTGoFa1fPUT4KDkvPxOsg4PkwYjx3p84TMH+KJSRqMu
WxBeJCN58lJ/ScEDND9KwgHYgySuiwejzwhm9YVPDot9Kvr2s9fdY5a8Mtv9jcJ+Hxv9gfS3vYuq
RpkvVo1hZtQDy2O3xnfc/brJn5/aDL46VkolHu10mRr4pIJ2MrvlnveKhIJPBu9FYuN0zMqSRzXB
L54CnxU5+Vk9sK0eDw9YBvPYGSxrU9OG7T1tMSUAaGZV1EfTMaT8bTsa8lrwbtiqeRhd1CpJqF9d
4uCJIGB0g7FurynyIMoMFr4T1gHsIA/9kkKcQVOZKiiF0rCZJvvfcvnfioEmYE5p7QdnXU6ei4sG
S6xCYbbOs/TJDZhcJrlp8x+1scpd8TA7PZodk5A/J0VlVHGRJwlNPuteUm/I1XWmX7BTWCRCOybc
ho4TGUng1A0pLqG1o9oHr2TbJM/77EZtCFt1i5PDJEdROFjq1fTmOPUlq3Zc+xuzGX5lBlc7fNQz
IJbeQ4ep+24vCvfenUkKr1O9/v9XlMtvM5fJOUimNzmUdE265vK28c7nSA7GANw+iHG2NuZtmP3P
UHDP1kzF75jTzn7BVVFjzJ2G9oD8hQ+s2z9kgIst0mtUhc4hCbBRG4Z4aQtsNPZUUH+dOwPtXdh2
7coyq9eoorSLK0FiaVZd6xZMkIU7p+oIH/SMhHQegQPKSKFnSGI/8xxTWamTq0fbig7nK59ot6M/
35XDtrEBHkZ0ky3ZTosBC1ZN4R09WY9Qogq1JQf80BrdeHSqCOt6j6q78Zhl+sgw4uEEoRuLQTVc
zZmPwqw9cLDzgDTdAULi4d4rpx7orjlvaT5nmorhO2A8H0aolmqOgshA7gdzuMD51YWXwOsVE9Rk
26o8QcuespmOe0SwADWk96pT880fcdwUZDS1Mn8almCbIOveW84o/thoXjrBG+lM74imqXDYiwIA
OA+m+e2Ei4K99U6pGb0mEbPBMawRTpeY+SH9sOMdjK1N93k39YhxgvDFSY13I8AhHocOgjiLLXHt
yG83pJpChIEUSQPWHAPYJwwpVm0WJjuFAdPQ7n0I/ZEBBOrKRvn+3ZQujhxR7M12hp1WXUlZXpn2
/Fm2NKNk1jDT8Y6q6HZqHIAWpp217qBEo1BHaapQ3qBvLCABpAa2OOjfV6skhpNdhOYuulkLIo14
MQTKguSEQD6bRsJbmfrY48Nom0ACRu0l/U1fTvdV2xXHvKo5hDkrxvYEohK+gojxY09Rfo8PhQDY
5uDwIZ4SJhBNCp6VdKoOE4Ub7fs5+xltKuLQw34wFcc4G34LYitXfi1Ik06f0ip7sURjr1P7Da3V
Px1XV/2aP1GVLLQa2PtThKxJkjjFsHI7SKTVtk+AIB3eBTHWXzpGIf7+5lXXDG4zZy1aCWw6SRcG
NLcAM2X4dl+FW9yJRm6nxH2t0G/NifEjG+TTblfuCoHSYja58SsiB/KYE7oa/lkl01bC38FGNMaw
b7VHTEmHIMucqCwckteVQeZFTjXdw6dl1G2wXrP9ehOKR6+ABjtYzslpR706Jk10pV0HfxrG0X1o
O1tZJQJuMDaC0GYrEm8xCkLMIj2MSUZZn3vHwkkzuGoDf23i5SEdxs7f/I5puYIsYdQEWXYqROzS
ryGw3kyv7LbBEpTY4DCcM2oOu3vt7OjEJW+GSBV6ybLRaRyNkBY0UTYtQjWX0UxXKGId4AqPZruP
e2RuPuT6Jg/E3soiOFaaxKcAzPAijsNLirFHH1oPgasBxUTTtQxljFPH1ZfZaJ8qZH2GTegBlRvD
rfwnUT0z3/rUd+HvoM2vnKwlS3tYAuCfJNl8tZR1BR5Ly1BEWIosNF9u81j3oM68GGN8hqOqHWEL
Gu5MdKyYn7uMqpqIUpZRkb+3+ZxQKhsHg6Bsc4QlnFLPFXX81YXRO90cf4ZY02Fwj2qzPNQO6hjD
IiA5Srn7hoXmUm5Di5STKeRrDSjaWEDwoWfkZ6jxJdP1Y2LM50WI14Yj3wPNQNKl0SE2nuqKzLyi
cI9J2F0bn+e9Vl1+Iil7VSqbLbaUCGbG0bwrKmS3WRpTafhAIt0CUUNtjfwxyZiqU7nnZnz3ybrT
hvM8L/GuSkQvOAyxDnCt13bjcSQUeNgEqQhS6JbKngeLspZksgzBx4vIoxhNf3SOF60BVqN0soaV
XL6Sj7ct6UnzC5Rx+CWtDCZSrvvN4F9qzRmha4cQB/NdhlxBrv1JKhGu5/reCZP7fOy+OGJwrKWY
Mpgd7HFD7hHUfQdBfypDGa5k2595L6LOePcJAncxDrMkhcSIfRLQTb4MDinhw2SkSwozlBntU1iJ
7bTEauTV69QXz7rFYBKbNtZV6xZEJq2X4pvRabWt6/EqCTNirs3pMvFhqcr2A8NnvSYD8xvl5bXR
sHunAotDLIg2mwVVTqKYbGeD3Bh9Fa71b1WWZ9tQB1caiHdKYl+g9T0rtDaLO6BdmYGDeo5MjCGT
dJtD8+7EYj5qgU24GEAygHWFCmHGjKGHZy2zvVvVGAtrKvIuXzyxI5ZsQh1cFNdrww6+fIcBkT+G
F8PeT7G4oqT4I/hCbaYBXr1syQl00GFHZJvcuQxOjJAWN/BH6EzVa4dn/zqP31KF7OxMRsPpEhwy
spntdXRLnBhjU5XPDJgZdWtrJL+ZODGgJylTmT48c1eBvcgldA4T+VZdiWlVdP6/aNJUYjHM28xU
23BjkxSMeJBSoiJGxZ6AoQ6gsJgIk7qRQBdwku/e9pw7oa2voU8a5GSLUZDRe+25b1YYPjPVeiA0
+D6PHe5rzhiGzGsNRmm0uZbcrv5rerFi+vzRujkBEZzwFhvvrIHVtfSQqLVRenzShDDsdo5DQVgf
Bpz4zlP9YaqQCbUt6xHL4wymQl1miCsAD5AmFdjJAMXPyjQCyIMkQRHchreAbibLkqfIcIZjky3s
m341u9OXkRQ3lzmRctyDUsgFZ7yvPWp0hqbWm4i7r9SUb14creAHjmieeABVDdQnRlNNvkO/vMQC
cAb86E+T2Fy8xeMJudGamepnhsyhRfCksTgKJyV2tvYppalc5i4s1oHiGDYr72Uw5ieXEAEaaJDU
3nLX2TsKuR6mSexsCzQ5rUscQkPsACj8Y6CTD0Hjj5TVImBqYDvle0JtFGFhfY7ENQ/SnJSz+HcU
6atsvT8V8AzStbcFhv6ifO06hdWc6lv0gGc6DReiznyyNJa/kGYCv6JYdqJ4/9juQxq1PAwcrthZ
VZZv/Mq+4ofFk4AurJhhHuDdSgRBTvFgHxPe6e3ogZOMsCiqZGEVkqw4xZjftAtPc9HIkOb2N844
zRA/+DNsdjNA1lb5Zrkl13QZPCuxEebfmHdvXpBfCpLlRS+eQREnj/ZA7Ikh4buWE0jUtJkvdhQw
7wmX6Tv82eg4T1xRgGX9dZ0H786YvwcJQtIpYAS4gPbyMIWSGTW3mkCnTAL/wO3M8Wv4Lb4KKswk
QfIxj8knwHc76D7mOWvQ+bOPIRl2oZCBqrEJe37qeSjJGHlPlvfNVwGZLpAR7WPeFvrVZj/jllDB
e10iYq1I/qmZI22cJp3WfsX+pHCoeSoXpnvTlc3yDX5Nk/feEuqB6ytk84PTgpjrZpdKkNr2PLMh
Tv+5NUNBqeS5Lys0FkYo1pG17zvInblfho91q9o7qnCxL230WmmCm75Alox+EuE1uWTxvidgjLeS
z2dg1/ahLRhRTiisYW+yn/QmBejSwUKP/BUOEonEE6WqUdyZKYyqbJxspK3HHsEvQ0u0ywlWRQan
vLTNulegwste+HdBpRs2Zik3erytS7bLfu9DsBPshO2c/912oFSQRjKaMD1qInLRxpvWFoPkGGUd
9Kjpp0LwWZTTl1iyuQYDtN/svfCs/PSTZ6LkzcQ6Y02aEx64T6rpWgrcl92IQs3PYM4VjmQCUjGB
3NeK38Epi2iDRmhufgdlHl2Aq1bI8sSSQL0ToDVGoaajhKQkRaq3Qa5vgZdnm8xhgVAYBMjPfECb
qPwHo+BWlj2Yqo45Aa9KZUQUsF24eOnOiogCJmxYo/IGlEsjcD/P7BtWOaG+oav2fm8DpFQACzv3
YreZt3Uky1ED6HvGHbqyMvx15uPQ2Na2UkTweFSYXtO8IeIniEZfjRQnQz3vGSH/y6QHLgy/mRwr
eHAWK1Gr+AmC4Wi7hUFRyUa8n7vHlhZhSGkdtTGS6ydBQGUwVSBlYAaJ14TM1avE6DBQarFslnuS
uZ+dznuvQ2ZglgHYLpg8MoCt+tj046HzQAHDdy3W418exnKFqD+goLMwbbFiNF6NatYPLZnYWEXH
XWsbewZzZ2PS7aphhojtnnxAIstWjgG028Z0zpNobYQcLtK3oXQF6IHlZG3teNZHO0c6WbLa2qpF
tFF0uEVmh7mFmzTs9BRJ5iCHJcKvBYBpZy28JkxQbU/SaOOX5Ft6tcmEezTWDevje0sz2ilRJdT1
sZ1IzMzGfmlveTpzdB9xMlA/uDlh1QMkDJ+oqbwumUJAzbItliijfMxMG5O8QwZ4GJnXvOAxrSgi
M6l6LLLpc1MGzrOnxzs3JH/US1FKMwslLEei+CW4i0RSuhn2ewW8JE96mypPi7XdBOlmyPAsDIBc
DFv0ZxfH+RSfh8kVe1eQsugyZGSW5Jl7i5hial0f1aZ2jefEqvYKCtqAVf0YTcWbpfP+kHnlyQsA
z9iGS1KPZRNVMZobAjQIG5lYa4W18ckk76/NoRYqr/oyIh+MVB28KqAzTAR4sdOGLFzNRyEeJ5il
QkJqj386B7xLZHrfvTQJv0bXWQ0YaZAYTDIAWN/F08ZN5v1AI0xYkxhWBQaE2DdRUMMbtRejTwbm
FtE3lg+O6jWSZoOAvMwRNzryjyqZRzCd6NPnmi1PPhAt+9mO3BPi5iCCI26LGRsNohrnW+oCrYvc
zzE5jRPXpB0NT3B8WQ+ET13rwHD1TRxkfQjYqmevOd/cqZbEQtVvBDB7K1R5l9LJngeDLBkzsj5a
r3omt4opBS8YVzbzWHa0ARMHyEPAgv10WXIHy8szV1+xO12iFum6dorLNDov7jT3jL9g0Qye9dq5
2YECnr11j6OyRlnMl02CBzpzCPvoRghIwdU1P9ed/9L07waZlp43n0gmEXeM7mBaADjrFNNdLed+
n7NsjVwiPBsP+0kFMVJY05FJU8iWntxgpot0o2TxdB5JIiFTscVQNwogFPOIZLja9TM8PXGn2bbZ
Qc+NSeQ2WbndOO1KAGkJ8m1yn3lDAMI0GCSy4dDyUM4gGa38X8TyKMh+Q785FF3yWHMUt3+pz/0t
O2YdPbupxjiKvtMM3jK4Uk25TlmW76jaWsokFBulsTFT9zmO848gD9/ZAsL96Nnt+midgm1IQ9+r
mX0ZUzLkYSFfwnsIiNAr/bNvCM5PLHW22HjoNBvq1LE4zeXrWOGFNGFON+VrO3gOKmU4qj7RJDbR
0YEitoQ1ubbLjwzvTkkN5OoBveL4kMDcz5ErWSiPQuYwKYDWQvB3BY44qe/c/LOJz1nXM6DDzIoB
pqNmJ6d1HWP5IVOPue23pe09kfURDzgyoLmDCB1H1kosB1OtmF2iAOL3n8tpzbDlzgTFv8wCbcjn
LU3dQGva0FmHsbPCxGpvYkbFue+DGmAhXMX7glhbmLyMyr2OtpKxFTsodt8wUVESOgOkSOpC54uE
mFXPKtCkgcbstK5La+WgdcnTlVuzJarm6Fu7jIELfzfOc3c3ZYzyyGnoV9Q05yHB9pWSWE4FCGsy
IkQWsUJm1C75TS4AMmPx3O8a3+fS9va1caswyba9xOIRbytCyTLAdmlHg16lj0siu49QdjRpnlR2
7PDJcbadaFg073H4ECI/6ItPU15dpqPZkpmqcoKJYu45dNImjhHrNyxMeMeqfle6sylfSn/r2SV2
UXieQW/RXweoZPww3Sy5qku4n4fr1wTcMhmIdOEBJwwwgQbkdPZZP+GaKU7MnnFW1yflfiBAy13l
kQqLNjLkaEsIIrFb/PB+SjQ1bt7lyMbnAPQBmeTU3qxK/xMBx2Lqyieh7VuZ+FDzLToj4CaVEOYq
shmtZlXMrtvIXjvH3npGsdaFftEmPYw9gQV0gkU5v3MFqElshDX5uP66Skr3VRCGJpo2+ueUmES9
DiQCy1zj0ubIdsasn0+zi1K497wO1ZKjjzkZouBe4PGQ9k0L6XMN97bxGSZdf7V7QDPtQI8zvnPZ
mN306s1J+Pz/X1CGT/c9lVwgjdcsG6NHUw7YaJD2P4UKnGWfjye2JPX9bEFjkkVQnMqBXdek+vTM
9ti/a2Vo7pTRuMQOQOGYJe5llbw5VTNcDK3sdW9P8hD2PUmeo/sYu5VCjVRVBDzwLjCMyY5VhfaH
B+WI+2f68KVQvLX2cJRhV74uP09YxWAjxvWCxS8cpT/BNJsntv39QRLzaSeqvDltdDFa23kudY7F
jV/9/0/PqeeRdFKrTdx3bL90VdN4JtE+dxGUt4wPXhdUSlvk5EPanTyGJk+I7c3pzXNK8pZq+eg0
xrRl312+R3NxsS2pzmy76tcBnuf/P83Ehjl/heunaGW9skWk/v0/10/GoNgPJQbdUVKgtyMCeUzh
PnzVpR6bCndDXw3PqjfEtkLd9FKW8MVbW2o++ZtojJwfMVYMa5VWl9hHZFKMTNh0G4dPUgNUHzq7
uTP9oTnpGblPQ1jcazyk7krhxHiRGsWB11ofQ+skj4zbCClwJu9XMKPT5/+oO4/tyJEty/5Krhg3
sgwGZehV+QZ0rekUQUZMsBgU0Frj63uDmVUvM151VtewJ77IoAinO2Bm995z9hGuJa4qrtxLVFe3
lgSRxv/8VIXAroWnmmODX6tKego1vxqfw2J6LaygvKX7192V6Xhx2XFNh/H05G9quCCQu0bjOGkK
1pje3iXkXy2VZj0XJYLfNMMaNxVVvFEGeh0D9QKFkFYfoMvchCAotiOi8nuNrEQHHlmgF/muls3A
tQP3KI+bYhPZ/v084Ng6ZuCexqD95hhNfSixtsJjGvZA2gLL5yuN1M4tK3lMc/E0xklDvOWwH+tE
oooKcQil2vdk6vnMZs+ADYZ6xk8ulQtfrmqJYmmBJ1ziFFB5zfmXZAWA358PqYNEaIpTtaH2PdmC
S154sj/YUTet/UmBxucKuh1M+eoDa3sZkPwBCTTPRkRwIV1UhnSOZ5xDPFYDdyv9qLpb2V6RcJ1I
85gXBTIQW6yVIKgwqcpvg0dmgBygok8wQEf2qiAHzFuFA2EAQsIv6ac1IAx4xnr/w9Y3Zsbp8GYK
nfXEiHslTLvZ9B1v5+C44NOiTTD2mKHC5sUMW25/FY+HwIaBDB8lWkxQ3cSNXVT1zoDz5szD9oAW
1uTnZ1dHp85RGxiOBiWgYla+1s05sVtyVKVntC3cAJFQ24UOSjZ0rr3QEchMslpxLr9r+sw/DTZY
bJVwBE6rcc+uYe+dGABb4DTjN1R++OWKEPJ3LV0QY9OLaGT1kBWYkOoG4K+tElqOQi56etXHcWQf
z/umPBhwI1XqTRwLBaWK1BCI5WAr2M925SApuEb94MBZwxt1cfm4UxKBnR3DWyK5qckdtQcikT3R
HOMUEDffWjD0CHTpRwP11KrgbmxhP9Wtk68C5paMhEWziIQOuRyZbzGk+r00EA76XA+vQmaXxIqW
2ohc2rS0/hRBW2EMi1i7HrWBdlaJiIYiZ82vjfaluTYK2z5S3mPC1aSzKnk7dokZ7hrV18/SgL0h
MFlYrBAwhKzkpGZAjT1b22EXZA71tN81nE+ssNzSVEFmYohoY4+R2paDybS2E1VxHgPwSTqQM3Af
FZPdzwfcFBChpgzl3XfmNQj7mU1fsECxpSYjhLEmQbI1P9QNE3VtQlmO8kXtjRGgNSF+pzxB0hm2
3YGZGXVkEVUEO3biZIrw2ha9uY2cNj7B+mxugrLK15+fmlocn24mEyKUwU1yMwGcnHWaNCwauoOZ
I4kt1OoHLITlrbKw/ekqwT/G1XrrmPotUd34l5ymOjTzgygTSFBCbsMytfZK6d4OCUr0BikAK1eV
jHcSzcGmr423RlivcZWWB9e1G4wkriBlJ4s5k9S7gJPsEhhR80DIe7+RRdMw5IPSbea2f7JRKtzU
tqZfXGnAm0oIQ2ndaDyngwRzodb1YKn3zEM0GstRW1UuFFS/8UiumoxpLb+iZgppgr9Kysheq+2D
LdP83LfUs+5gcNbucXEB3LCODWzMsKLYaXV0cvGQ0Z9ya0KIbfHo9rM00IYinVNo7ys7bFdhkGPe
0ZAjZhpiQA04X1u5h9zyza8FeU5dxhWYeSN0mAifxuTR3Qok8Kq2xxmbV8ia/FpcW2/WjBB2K7R1
bqd0mKxIRxtHOlSgx4cGJ9QhLt11m3n9vKzdZMKxmVib8cHXuvgguoTfm1L2SOQ+XweLmJ0p1fMt
l9OPBhbMeZB0V+06BbEfs/EpMyd83m13ca7ae7fQi1vPVhSCAef42N9TBAQHO2HQlG/8ohbngrLs
Pi0yfpTwKlSL443qHXlopDcclEaSXAPR6/OBEQKpKnRrFe34o08vtgCSsYfGCeCalC/9WQ6Nd21a
/WCZUXc/Q4/awGhReBnetokOLYvsqaBXwnywy+5VSZpJFva3LLiHCfPkSTdLiduOTg65XIlr24fJ
08BJzQ/8PehUgmxcEi9tsAlFlHIsMnIZGgzf8lIYx3R+aMLoccSXtGlF4LXwpfm3z69GfQqwK/Ku
VHnZ7HB9oOEGtB8awPnz4fPfPz9q5PR9bDl9//Tvn58aYg4hki0B227lMfgty4ikR472aTyqcw2B
FndrtM2lvhq6voM1zAqQZxQ0JO9KLCgSBYXH7aNUcTvZPpb+yQvOQ6YhR59iPVmpZE5QqEVw1uEO
nj8/4gVwD3pdg/9h8Yg4gh0qwxV75sIW/fQQVV/FPGrdmRoUu6A7a4KWmVXPd88n3Gl+YKw8rZWP
RyLssvaU0I8tfY49VVtBUM0i9zLFrXvJLBTTkeuwRsrywcTFtvW7p8rW+71Wxf2evrkA+ZRY3zqh
OAW2rgfTI3JOTuI92zqvc1+IBtxEcEU1xlF4fgc/P2rmTz8/qiStHKY1oAr5O4vZDpm3/k7IYgJV
zUMSx/iGJ/x6IfoL34pLfk8jLp8PIEPx2NbmYRRiZ/hescU4agH595s9pMEisYxjNT9EZVVthGS0
ZVnZhxuZw662ighkjvwwo6I5/POhwOW6VZFOinOlOjEzTpHaQR8g+IRljTKGMXJbu6+uqMmxYEPB
JvoxhL786tAgYxOY54suabUuZtegwL8R1KpFkuPiEdJL7TGcsF2GAaDjtK/uZ4VNSyE7aF576EZh
nT4fGK+EK3MqoapMfvoDXrFNWELLFFtCOMwI0mVfWqIqGTGTjXQ7kEnkk918JNRcVY0hyFZetnZQ
TexRwagjw9u9Sql/ZZVfiqo7R5gJuKdZTeMB39PYjzRprAsqY3hsGuoKMwm8+xEV50I2dAeMhPO4
0Kxkvn3UQ+xmjIJIQYTc8VLSX73zbVBEqVmDJGrZ0oBtaDkhIROu1jP9EkK9hAXxVDOep25UhypJ
XBTwVGo4LMGfeTapa45fPEXCKLhvOOdUEAxTJAhrxvb7RsG3H7CEaxRZSz2D9uuA8FoSEUSpaCh9
J87CzcnrNWPx0McoPDoaTd74vUQNs8DXEZ5tEBmHsBJ3/OBT1KlxJ0dI+h6DHBQpq8RJIT/VtKUq
SK0rD2bmKquPzEYJ7Q5oehQwK9PQBqToCBwXgX5Hp2SpF85b5JbUNJ1r3A4xuU1eXCeEbvgWYXwG
3ZbAcK9RTtRDOlSUVcI40fskA2i+KCD7ZExAfUykHW+Zp8tXM6Kh1DPDjbrB2xpDKU9Zou6j8D58
9yZTW7lZM6zBNIVfBU9jlU2CdG7y0lZFE7msHBY6Jm+fW2/CVXNq3mx6y4IHP5bPnZUx3U7kQ66g
TwVEo+6HOTbYlvm+aTEXpVJcnJCqzczIEeFUF2yimJIhnTDgjozUJBKWVVeXAD0UGZGRa1Yn5SLI
rkMlIGe1FMNp9yAkLnpRkZcIQDLDAkY7JDBt/eyliTyXElHe5HnraF6SJE07F0U4olaMQXiIYC/J
7HsSGAFOMVctO7sdTmhRcs6k6EmnYIs7QKz6QCt2AwggLTTmwIRmfE40sda0Ur/3vW6mQ+UUKjiS
zwgLryAx022ut5BhWj986DsHJUYZbntP0e7ukmbd6074aOjfhN3J+6zKo0cwwIcS6vBN0ZByjaBz
fAhGEym6339MBtR+VGtyzyQOiY0Lvp93nlNe67Ubtw3GpZHANnPdnN5FGBgPE9U0wCbGQkUv5EMa
oBLNSlrVVs58Xfvoi5MZyPrSJBreuWReTDidbcJQRHeqz2lcBiLBJgIlBoX7sA/Cdtggw4roBrj+
V+nBfgDy7K/r3rkMjDfuoF1883Ste5ViLmqp1625XTB58smtW9qhnANXjZZY6w4NDth4YlLdQstx
7Xeku3TDOwGi3e976+cWWmjY6foe722i7PxSZ3FNQoKnrT4/TcekuKRPOkjAlU80Hic/na6ldku2
RAbKwfKfM9KG1OThBW3tTW2m9a5Q2LjxXhFQwAmEAgOGofRVdBbzA5qQca1XlHpYGIHumtA5KqaP
d1GqWXe5c1XI3Oh9DzgyzJJJiSzl1k1JKIQQiQgFNSSCsjq/imr6mvRa/8C69S4GMCCdFfjbTBj+
vaPdTIRNc+eb2btbPDoGvq7ebIx9PGgc/OZD5zBzKN2bSYPfBVFau/VyH5XkgHvSCfSnNPeY6GbN
rVPCjsozoW21HGVKZQj0wCkaTr0p9E3njddobJ2jUs+Bj3RZjmT/OHVMxqk9EKFCQUxfkBwfY/xR
Rv0LOkTnfurStQvrda07prdO6iB+Ykk/kGVo/RgqwkQcCzDFyLQEHUuJ8Atp4FNuOykuagKK/T4b
73yt3iEdz5YhJeSmImfwIahQcvl9X69xNLM6TzVWq36gPgtvXpQA/mjCYD7T4mXWGjqEcAYhjiS9
E9vGtjDWhUS/QgVFh4A9T0E+1eoeezHIhoXTivEZTFE4GtUxi4IaxByCyzKK0LCEMG2B4koAJtJ9
FXVj7lQ11CsnUeVK88GRzMD6k5vi/0nD72SNbVwTGAI2IGp02OKhGZ0QzpJLPchhaeVfcyR7cEOI
cCjrGoKQMvqVo3Xu1repOqYRv9ZgxxX3ObQlkw9oxpnPb3Vfpq8IQAvaRCGtfje/FVwDO1fNtsLK
vhMFcgX0mfU20AJ5GlKo+7YfmBc0I3JpWSZClSZ6pPTVgMWZ5UnLudtlZRF4VOfBsXej1yxloD8U
4HDp/IIRqilIHZXc8wLnZ8esy9WXX/7tH//+b6/D//bf81uKRFwI9T/+nc9fee2r0A+anz79x3Z1
t/r8if/8jr9+/z827/n5JX2v//abTvfrh5+/YX4a//lL+W//eFrLl+blL5+sMroe47V9r8a797pN
ms8nwB8wf+f/6xd/ef/8LQ9j8f7bl1eiCZr5t/lhnn3540u7t9++uPbnC/T76zP/+j++Nv+Bv31Z
V+/Za6Bt2pe39yRvi/eff/T9pW5++6LZ+q9CCAUEHjeHY1u28eWX/v0/vsTlLjAxSVOX4BfML79k
ObEov33R7V8tXZfKtVwuecfWnS+/1Hn7+SXrV2VIg3GryXdYplJf/uM1+Mub+M839ZesTW9xATb1
b19M/qji9/d6/hstCzsMzwoakyXx0CKt4euvL3c00/hu/X/FU9/ZIqSPXA3uQ9eUJ1bMCSfiSN2Q
3QrBTQuEA0kPkXdx9UPjOXJgTLkVpXFhj9W2loGCyRtgBZsLKLckoOpBsmqqtFgYIxJ7KzeWIHs+
oiqFvdiuY9gUbjMrlEwk/zyPYsGAaqXJIqbX9DWYFEJ9aV26AoeIldbcHvi0izA79mVyMUtxsB3n
rUpI8iEzYcFizxC6IOIisM5/ekf/eLH+8uII919fHdfWXVvNlYfhOrx5f351JkPv0I6KZqm1HFy0
vCHcyNsDmz04fkcYVdtFuMfNK+PnHzHahcRAk5HPMNZMwmhxi/CJwHiki15zpzBLQX6/5pV1bZkO
LdIXG+MugyLrEgTwBGpwQDQPh03ahwjdGPT5qngig7xaYBi45Hq6s/rmGZn0LnVo4RTOptHgtqJM
4CiHLV9mx8ogD85wCOQL7Xt6gdeg4B3BkoQYCkie0SoqVAIHRrBVKHi6GIAZh2WETpzpojE/FnWH
X/fV78dTKIJLF1wsg8UqAmvqCnJQyZNemDU5n66HdlCzbSYvjbV3KnamiBABX8txZAA5cZ2cXjJQ
FNig9jDREzXCD5pcoHjI5rBg8gnzWz6HORdMN+h7f6uBQHWdewxc57ap3AetaFeB24O+y49xUD+7
dQk3wI0+amVercHaGG05G3Tv6Pkfo4CYEUyrNVb51qqPYFDQaQ68P3pOoYB2+il0ebI1anqrDLAD
OkZ9M42EV4/drcs5LYy6p1Qgs/MKN1wEDuQCDis5iSRZMX9cdxsdZTp+XGKbwkz7HkLySEYPO3rn
f6CWf0P8yjmM5zgi/0ht5ogMsB/TBhPOpKeP84WiMZ5pdCJYg3SNmxQ4gkB9p/dya0fxo0aHDcMW
T5we4zI1Bax7ho26A2ytjiDFMPRYtDQZRp6QNTL1ygSi8VAPMYXzf7aJ95YX3jFKxnhl9eYHnqxY
s8GDWoCJPI37qNG1+3H0fnjobyGgMZQnQQd1Ln67CQIKB7nn1i7TpdeEa7uxrk0PAdcRZP1xlQwl
c2w1cXZCU/LVbgE0pi0qQMaVN9ocQKANuU+wGMksTTx0W5sWZuF813WEJlZW4vgoXG3nsPfQg68I
8hP6ARfObVCCFuGPF0vHZmUZUu3su2pLJjUJZirTl5UBlVqOlbfOTEzryp22DsJUP0DBMxg1J7jq
HHvcKD53EwCijOwoUhxsCajp08YA53FJ3MK5tjG0NyinNTe6QCQjudaWB1GpS+bjFMG7eOmUuOZM
BwcN9heqp7jE5BgEH3ZcEsNK8EyqPQe9QwyHIx8dXiJ6gKaqyC5itrzDN7SoEtgVxgSg125ddP/g
VPgjzJvKGQ+Wz33BQGGRBWN38mt5taxzge1qWcVzMk1ySdJ0wCMnTp0zPIV5RfBJN7BQAvjXW2C7
ZDSpG0Q6ABqMF7MMLvbArDvpmIJNE84njRwv8zVpSOPzFEqzMg3eIyv6akQfRulmcObg60+6OugE
TjmR/6EpYIPCIgIqQ+RsKhQPVeIRwSBRyCHT2dUucuQAgE6GBbolGtu32ucQH8c88ltUabgtiFSc
uu4u0KytIXofYEDR4txOyGqeDkVQPo568EFAm8LOeiNGVNdjhnbaQ3uHYIlwtGLESFGnLyrGNDml
zvs0OMhSHxUm/oPl6Vd79mi2qdEvEAsj0gOPG5CQu5wKGtwFhuKZWpOG4Qc3wLzY1PvCDkvk4OmO
wxtbmm2US6CPaD9QFZ2DksAxll0X2UOHHtV6K7uGjqmvZl8bCjrFFaNjWlABGR5eURrrRPc3scna
rib7zZvCauFM/dqQPmGNtTeQ2QTxdXxzY3vHGfPbEAAXRD/8A0BsfYNorwV06g0sxzqC3UgfuFpH
VqSRkS2IMDYOKNsKHRGrXOazaRhTRy+iYumG7DoZ3jvnv2tV6ddhKJ8D9yiQAS6CMVnWWlbBJlBX
bZaaQQVmfdJr/DwTGWZhsdCamgWUSPVyTBhFQlZDdplpaFRCLvmWl9TpmofadjH1pJJVcfbMND6s
dVDnlggOf7+tfu6aP505XOzvtm4IaXIi4nDz513VHqLKT5Bpcs4mUw9giWrhzvbPkB7i6k2Bv2tq
hvEWzT+wXDHxdj0WR9eAHB9vG2jSZTxcjFSeU4N0cTv5llaouyYTnzIchuEgk+LUeST2RfBXdknX
bDuB0trgfSYbbuBMUhFggxaZUWuPhiTfGP5XJWsEcTPxI7mtQgJFImPfITvwgCawF6/1ICPzgzZS
uClh/owJQ1BQcGYBA6sXdyW+SkudYxY0cOTNoeadcNpxU2PStK8V3pxsSu4CR20Q3jOND1cMOVYZ
kjMFa94ctbcWct3fv9BS/BfHFzoEyKpd0xbMW/76Qkdmk4ypTlim1llzkAlCEmM3AHPraLWVqK00
aPSpdc6MfV4RMR/A/6LGyHw2tqE6p62JvMBmEMxhTSIoBaz298/QmZ/BXy8FQ9jCUrpwHB1L5XwA
+9PxM+k8t4YVW5N3Yycb5GnMx8d+C98W8AX+vQQLwDq1PTw8ZvcNy+YqBnKARjRmi9KD54YEFuyH
303sP6uShTV7dYoW4Uk65Su9nNbYxgiuNJ+GBt0KB9P8xrRm3idb1KRj5fC6q2H7KRPQhHvPiC7g
Nk6lx3Eq67jVWz34kes01ztkpoUPImtw4VHH3oMogVvkyMJ9gPY3raFzP2kgVuuvZqp/0yJgCKGV
ErbMuMh7Rvf13gu6H74xYvD1CpyHbJeedcLVAizADiuWs7xFTNQeUd/ijvBIH0iKRZJKmEayYvc3
i3PWVxEQ2AiloF78N/el/q+nXUOatmk7koJDcor+65sh8W/oVqoDCTHQZ6QsQYWRfcRgZExWLSmx
kg2J91QC/p1wcvGSPqL0Q9DsWVxa0/CW9OTfDME6IXMnGOURadfL318wpvyXC4Z6yRLSMqTiZG79
9BybYuhyy0yaZZy/STs/z676ziVNuhgvY2rQum63YUA0M05XehKXJs02E1khGkceDqxl2YFHyu7L
4rFAYVt7kCiTAX8qqyjOgQk8fw/uZrC/aZVJ21ln+s/CbJk7wnZEpj/kHjYC611E2Qk+/wMO1g9L
lMjjaHEiRngzSbYxlHz9+z9bV//Vn20bruvguqL+/+k+0Qe0WSFtEzomOJJz5oOgjCJI88JbOKm9
cADrRaQ64bNblgWdgBYyFEQfZmqg+1yUogHMHDiMWfb7IvM/6gucwteKY+9H83NZ/+eq/r/vHvx/
0hiQJhcdrZP/S2fgcfrxHoc1Mvg/twQ+f+j3noBj/IoDRTpC0YdSSioWxd9bApb1K9Ns3mZp0e5X
rvpnR8C0fmWd1JFNOI7gm+ZS9Y+OgOH8qkPxka6rqOSltO3/SUfAtsRfF2UHhKNj0BTQJQ0I/iv1
U0/ATnIznbwuBd4P8T7R+n2s1C3BMOSedjGSwG4kT20+yJaqNDaZjrpuNH3mkNrMKO6ybU64Hp4s
QPWQX1Djlvgehe9GYC9xHSSh8s+kJWhZx8Qz9NUVxYl20w3hU1IF2YpIyX1CTBPxR2OBAbB84gYc
NpPPnjp5I94cxd6dmSoGV0k8oQQA2TXGcowiztVtsvJ6glutFCWrAkOVZPNRVcNDkYXGlaEe3wNC
XJ+hz4ZDDiFnZSBYXgofyodPk4KgULF1rAZSWeNs26AmFBUc7Gguto3a2TC8D8iAYTifwfLF2O+9
u2nvk4vjjgda5SXy7NewGhLQjnG86Q17DjQMilNr9d9VwzmS2rEla2JJn9Q+mEM9bGXf7UNq4oOt
EZ+QM03K3Kg7oG4UcED2nqdAPcP+TY+Z4TLxzwtxp1lIc3z04JRTPzJDGCxqrH1AyjjmegQGV6ER
bOq545IqWX7XK+PaNN4hMh3GmKjIvjq0PaMMPSnRzO+T7mB9wlKmM/RwuHjJ1tGTM9xBFJoE2nUw
+sJUwCQamtnMpiIAskWw6TJ4hcrNn1WHpasRcK/arM+B17vwh3QvPxS5wbwwJTTBqK62VWn3k1ug
GGYlPxgUFNXcmpiso5fK6KQ6gnt14qA4TcviKMzmzp3FTElKzltk2DdxUwUHyN/4o1YJw+ll0032
CvgLwcikAqwBr9SLcAyYkJbpA8Lx5NA2Wr+UojtMdlnc9gNIjkxT33M9LrbphK/CGmW5qu+KUvHy
EANUuUrbxpy4b7RuLO4Ks6rWZauxTVjA5YtyvEdl9WEUww/J9ITExuCcR6G/BYBlMHvY+lUcbbph
uq2yYFkrBZfBjJZ9DM28bflzEX7SWRY93hFm8uTq3E4ynNZWx5HbpLF/11CEh9j3gb/k+GgLRiJ1
i2uwzglfmMr2gNYQHZcfVmufehpnx12UpPpdnXf7Kgfm4uNjWkYQBntrGle1TdMEP+yNI0iF89Ja
bLq5pTBOuO55ZbdeX32rhKYz+EfhwiRfFoO1Z7YLswuBv+8wzqefx6XS4ySWKri0absb8E2dwdAQ
R0rH5CanF/3VatSq9X3Yyln+Oo40kuLXrB8Iyx2CHx2K6U3je8Ab4fF2stu2kbejsAX2Fos3HALr
SmcFwdGKM2kqZ+ud/iRtbRU1VFy+x/lbwQJZ26gtsM3hUzKMnTvOSpWSgqvwk2RjpcDim/FBapx9
o5EQ5DiPz62dUpJnRfriW8llyrvgkJVdvRYcJVt8Kf3MEpJ1scS/Zm4csMS0WZjDdSYTEvy0SfyY
WlCR0EYS6gAnrHXMWxM8CdJVXSdpu4nTR9Mu3V0dkq28jhsZHqX/lCEBW5KuMu0JBNxV8P5xj7Xf
u7wp1yBM70pHviJGG5ZCcWHYoAhL33qevHpaho/41/Kvgt3e4xDet7216UkYWeDqhuNiBy9GW0/Y
toFB5nZCMAQDt61Xji+mE09bZYY7x58urCAz7k1Relv+N4Px8MnLy1PVjyzx8M9MzHoLZYhx46GJ
hnAqyIyHHrZWaliiglunNRZLbEsYQWYFhSB4opvyAsN9VO/0hrNximP8MBmRRKfdwWSugmeKDYXW
zbuP8jeTYYjA+o1egcGOkNrJdiUztAUTwe+jnl4BNr9XNj0AmTdPmuWOmxY1AZkDC7v17ENg2TD4
QkgCpRIrKzNRgwUOisPMg2MwhfVSauY95rWL2Utv1U3abkJQ7SZuvjDJOsr6RNszBs34/Vm3iuLr
5GNqCNvKe0y/N/Y4O98MMtUDEwcJ5cdGC0EIh2mETca6K3JF9DMp0MsplFiEZo4KxtWqDHVKegu7
CisBafFo58YCcH0wwrwRwLcQ9IATtSn0713tgC/N+wFSRsROxLIDNFag6eyIFO/H5MFqxMGJtPrY
8fKQ2mKuesKQyiBiqda8i9/AniTU21uhYAZHUaIndZP6TcRULhr7CJzB6XvdFLdNoL6HKbJIOOH4
iCgUkKKlZ08muyYF39wY+nxw9bcudjMCyLJXGccdczWvXTddOLOJiuke/gkhZ3Izur4NWQ7RDnEC
BL2PFnlgqXZPnsCgRDXj1KpVy3i1dzHVRQWEsDEhhNcr7efSSpAk2FAZbJJf2+ZgD/5DJLHOR8zz
ZxA2dxypaKOFfqUB5lJ6NbdAi9TzJqvAbJlz9zyI6o1pmsPeleZXDTDfqtKg+XSFdHd5iwvDKWp2
JsMs2I9tyXNgmovbnIMGKOkiZk9NV7qnQJPrs49XulSBQZ/sB31uf08y25h6c9ui/cFp4ezDOnkg
PM7hZ1KEcbR2psqI7oNHhWiWTrt5Fwf5UoS87pUPr2PqPAb/mgNaiLDPCMgabvqPMa5oBtDiJIma
JlfJva/l3xFck37syTcIGdA7RodAlV49uKMSu0hLX9k74DvNkL8ExBVUyox4BjrotjutOvrBhPix
mUfS3sDph1fIABHGq9iAxgJKQV5pZlsg7LCsEl05bMLe0ec/HbOFl3wAoGWHcsZrYMlwm8ZcUH0a
dCQahf4xh1hD5gE4uUinn8/TiFJS6ErlQ4MwmM2kJUazElwI63luiXxLqb7Iuiq+Q3FL3lXhHyjc
piMgtfZof6/sRj+1BOj1RO0debbX3EkHTKSJBiBzUcr2qeCNXnc5SF2nzU5C09pVj/ZmNcETZzBb
ZNV4qw8YNWoX+LUiwT3yoJnLWVEfQ2pckShC0a9q3KWxae5TrXhOA+VspsHS9rpm1oeUQI5lAZGi
CZlSG4N8qY0+WwyeucvQzoFgac2VA98w/wBVim2bycyaUIFdJ5mveG37EFjVjySqzkhnnTWv65uB
ibnqC2+btfdGOczRZWSE9kRNJF17yCzcf0nrw2rxw93IGG8DSH0/oiaEG6YB/zRYt8p8yNH4QkQq
AjMEX+n3uzguX1WZHeuCLC1L5/wTaO0xLutTrJv6jbOmtrXIokMp4mCPwP9I8Jksa3RbRIX6NDoD
B0bXbAmQCWchty7C1Txj0IvUfQidWxI60hPTyJiYP6/cDnlEyGpAu/fz9/ejh9GSpAEtA/dlu154
a2i89omxQ0YtnxVjlkWXOd842Tgruyf53rdjfVWZ+riahCyW2sB2YfRIajw1Igzl+SmZpDAJPPbE
xHhIX7opZPluWDYUo68gswTZi4hV1OBvpMr7a8ESMxpqWgpU7xcgQQQJGy0MVhvzUY0l4ShAiy5N
h+DIQC8foxFg2UhlgHJoVpnFULrNWTve9QutVWSwwaPZyWQ6D/qPqVDVgg2ClaFnxXB698YM8eC6
dU0czQxG9rBMQRlp/V772g4pZisYhFkaHSoh7WVH7wVOmxFfyrKCgFIUW+YzCBVJJZmMkUCtcFDL
qoYw11gBFue81zdtbBEGRHuQ2G6dtO0Eb84Ytusc9fhecBoSfilh/tDWClNM08jgF6UAa9RHdnGK
ghZZsurOAn8xGsw79AfyZqiGGSTR3Glxz4ZlJ3aBIQuEIoLEIxWkhv90DJZwYoCIQgDQIuR2HL3S
c2W2E8lm5jqPIv2qB/3G7oFs1yrY9wY8XDPQwYUSBpqLqbjabgeOc8QnXgFp6YP65NrsPZmfZqsu
TL1FbsK0HgvWiTpL0i1bdfNQ6s5BNWBspDbnQs5BeFY81qtUWMamzd4kuJ/z50MDhVXPEAT7pLLl
+WvYVfj9ROCvLcjwCGOumaGXF4fOxeXzo0rXg00QNiajX2vhpwgP/fwtx+B57hp93IyDj2iD3K8x
Iz2eFwhDHQi+aXStdethnudWSbaqkdoy12EZDlK+A2KLjimKOh3JMXHQnXGYUiQokRyIB6/TR9yr
5ZqQOij3GosDK9A3t0vSS1llF1Fm5YZS+KyNhYQTq+E8DFuklAsnAlufKM/HvHutjQmYPDZAVyT2
yi7AeIY2UNB+ZQ1GeWA+tlNDQCTfjHxwKLxSxy02sWrwfSXQE3HqrcVAYgW38pOupL7DdHeFNvCW
xLDTapLhKZZbAYXYX2WlYl5v++ss0bRNUBaS6zK/BioHDVSW3zzgXg3em2XeYhIgSDhZgNhH+jk5
z3Ql9YugiyekwewEEpIzUwTahgycej4eV91zjAbq6Nm1WJRdfC60xufoTsJ4pqoNSqJmVZYvI6F6
SyuDMtQi28l80DNei8m600IY+HHNjZWsqpJw2YDkmiBL9XVMy/z/0HReu3Ej7RZ9IgJVTEXeds4K
rXxDWJbFnHM9/b84B+dGkA2PMVaTVV/Ye+11hXaeeBG1mbBjoQ0ldKxMz80YHB3HGI4BhRU1BKya
VMhn8i9heE5k6020wD5i3tpub6CTUmLy2HQCGrEXb5DIgvRC0PwvKsFw7wrzlCV4OHKn9iESzGRc
SBY+Szxl2IE2Jntv48TESJoFL7w9pzgYQsrPQGljT/wqCeVQ0mF5xcyPXV7qbacC59AURBraxbbu
xcjsLb4LGzFzJutdh4pgo9hNPeSVVSP1zT+SKnTwmeUrqZid2qOghZmic+K6O6B3SO/s5Im75SUR
/XgLQme8EWUPmX22ih2Q8yRLsILlTbqb62wX3NoZBFafWuYNfIPahQMzTHsB37Y2EaV26nB+kbFQ
vwbYHMhyyIFBxjjQeuu5sPH/sNN9bmK/W8e2JEY+ABER+N4L/Gmyp3BOr+aGdY3tiz9hpjcumTMr
PADNLpEuG02S2eNk3Heunm7SqdGmGlR8foxlSChJ6HTkJrz9HWR0H+dWExAlYpGp5xVvnbBJmJjh
5WJQ5GEQ1Rc51O+e9z4QRsZDFn3m7kfZ2pLEoP4lryQnE7NnbK8s5+OBUc1AEqDlvRAbCB3VvzVw
4h4Mj8SDcYnhgFNZ5fGrQXV/6PqsuciEKnvK3/qQszYZDSY8HAOzgfzgXiogEGwMmk3RT1yg3WLk
y2t/i/a926V+9yxqb3oCrVLi5+xqoA2pBN4iHjuLMVfrZjUwdUFdObCnt/C1h6H7gy8DReaMK6cJ
lqdK1cbGs3X1+jEOaF7cUh68kqySWFxyt4/PvsC6mhkzSR5IAX1icKSs/7LlmZlLRX+wq5jbEJ8U
Gz/mWl0GfiFHpVMJPAy3MAKFmWqDhZhn3kHXZMHoHe1+Jh4LNg20YvUbQvZHi2jsGdLscPD4jH9S
IBM1QSO2+TkmpAsGIy7H2aSwcwjI2GmXbMIp/G6YqXP7wO+UHXVVVPkXW1QXs84fQgv5O8rNbc8d
Ak+HbrPzcTArC2cY2igyHrjTiX4N98lUzSgyo6PvBupKTvCILoOWq+63eTKT1WPGREZmVBi5L5u7
5+CPdZEX4CCrn6gKIcZp0i3c3PjGpi5ObT0/IbC/qdYaHhMI/I5HkweCZM0y1XrQ0XCPiyt8T6ju
wBi3vRF0e3uyj71CbdlY+UM/FWfsWWmjSEyjreEHfHG1dTdS3T6kziL7GIRejsW9ciF9DcUtnbx0
Z4JAXk8MDUghas8AggY2NyHH6E2F/kcfusY5hOQUQPc6JaX0Tv99F4AHkzO6C1UPvPDkHWTGv2b5
WHQhnXVXBN+A/eu1mRB3PE2wKgOMdfWEWr4rs51m2sCZ5/7Fl48HHgYum+QA06FVbWkV9x5ys3UY
tm9w6Vcjm9BNK3uxybCArN2GTGODi3xo5xdC7OdIwu1V8IVx5j3ISJOHk5BVoP1sT7QqqtzR3Exj
Nl7VKeqH/iNjU2VUgc+kRE7H3JREQixPu3aIzI4n9vARO2gH7a8wor2K8mMGLm4daWpUo8AB3Uyv
2s67FTMJAv5Mu92NDkZTO8JR4tpFRWcwvqd6ofEBpkaDwpajbgtCm4je7Ft0WBJxtsD5O8Ob34u5
WSlsuud0GF7xCmDDRAa9HpwJNY7pV0cmnLMZvxdwrlf+3G+Vb958wcSqo1zdlt6Ke5n0qZBMgwNO
d8RL3+2AIiFznfoswvTBxlKRAgBIY26xoS1fbIezO6q6S82mvUjGn9zVza5Kxca32Y1VhmVgtMhn
AKAPqHUXfK50kdAP+kmm1givsfooh+JEhTHsZuQcm3HSv+Yi3aKw9w4+c9LU+DRbO9xbPohM7O/H
kEU0gAgVb8qIjMHcCB9ENBLvui91SsY89dxpSKHHVnbxHRnqXpq0EX0Mu0hnCXh7y7niL9G7zqFl
5Z8OKcfY2V1+nrqZPBnJPJIF8M6amOaXZUliD5FQPmdnMZMOGjk62mZBj0TAGfsTnqIDSpFTBBJ2
qxL8EmBhp6deQNGr5nSBrTAqDMM6v/mJZviJRMq1ob5hEE53oy8A14YGhWcNLiasO30i5bvd1zhr
GK4wD4GdO3Sk2C6yD1RO2GWdlvFzim87SNGUsJU8JH3hXGM3xjgTuNQX5luVevFFE0HPn62u8R9i
DlalGqz3yMcMFmDNmJLwb6VpEijgox3ut+fOjIZj5Mpq1ycVtLUKNAO5ZIJwIBicRWSUO6NlcORY
sBsqLzyAvkl2sd//RKb+VzsdxyeWATKfGZ1iLi2E5yEEpP0AjPZAYN5vZZYAQiNGUWGlaK0krDyr
ZskNQtKaI7UWc7hpbeaQyx1M0sURrKxD80VGFUt7nL4P7ZAhkWgYI0e288t29C+RDiO9ZH+lZkCM
DCt0FZcRL0wyvFk2DkxDXxUJT5QrqKMm+huZ6KfAcqHpznqbObGzp5Tdj/MSDtjyghWuvfYig7HO
kF5L0xK3HBaUCtS377/ifoFJhEm36LDPhxoYsIo+gA63R6ts3mNE4pElchYRZ+EyPQ6zUR6dZhvG
yTfn/h/tL28aaJAq9JDet5a/H8BHrYk4DxKL59AHieyp/hI5T+y/UfTXzHxiikir+Ty7Pl6axfTp
8kBeUrM9ogU7KkGBnxEVvcxgs82cYkyfmTyNTYomXMCLQJcJh9RR7Ys142BMlP0a1HnOGe1cPISU
a2dkbz+Bs7EanPDaI6RrjF5J4IR3m+wbh6gvkBMHT4t1I3VOx2sSWpZ8QZf/oytaOdx/08YsUXfH
LU+lmp4icMHHbkGCWUGMGYHNaxZ28SYUCwRlOMgkOuMshdXgPjuiMG8hDX0s5vqAzdRkZjt+9QVD
DmNq1wPW3rV0cf5wEHHb+Dw+PpoNXut/SSUZkow/LYTlndCHYYjfcbsDGcagvwVuW2I6Y6LSGMO2
TkSxrwNKhQCzi2xyWJ4GEYjZ7BmkLHTfMUdFo+ernHYOzDdOeC7RRVdmRjZmVTZ8REWiAukIuiwW
HJvbUVmaZvUbF0JDUixeNGL+Yy5RY0ky4aFd5P7WXaCJaf2LHdMkIs9T0GOBrUV+A3SIDidokJT1
Y/OlhuZUD4TuJsx416nZ6I0BOjEJ0sVK9Oo4ub2LZX2Zxw5crXgHoXdv+dxIVttlvbjnGDiiNGBi
b1yCxeMvsA2iJpT3BfVAcd9wrU5c4zbXQht3CbMVi9zyND8SPgsIrVLtQXTjGtZ6RlypU5NtnhVr
hhPNxgaLtCEMg3BTLyOiq2u8Dm/qZ4lNaaMjxg6NCD6LPNyPsfHBK7bBmwXIG7Bnd6ijBts7zcsG
1y5B8VnySahQAG93Zy491JB6MOBMWi5P8Yr5X35WjFsFxA80GRkLVfLORkassiWegs0QDX2WkJzh
AI7hw6YJ/4G9j+M1IwghDnjzBpIvbIyJU2ncVTS+e7N16NP6S/dqMdKdaYbTy9TUp8TP/vQ4ZFcl
PqA1gH3w5yEg72SeHpx5g4ngHrGEMA0NA5Nl4IAym2XYDEkTbavHP3gVxtjNRiPEqRTZwMyMdgLJ
xkfYW6l/kcswM6v6FSrd7LEIUUWC19wJkAVHgDhvc2tOpJR4BPM6iH/84lC547NdG5QYcVvdshBP
vE/A4cYWCGBUU2ynJKe/afpX6XU1YmzyY3RHRg3u38Zv/wHjZ+QVPQvBvWIRAwzqwyr3E6rmao7N
S4zUZyD4QsJVIcJTUnS2iQuOB12nDEk56dFg+p681svG104IaY58ABINolzubnejBQJSPRRH080Q
rC364qiDJ21n1xpX5IEltkvgmPs6kE3ISdSbDBGTbzs9qZy0bd/7LTIEaKKzjVXBtVwWJmFdDdG5
4og502KZ6r641vzgipHEYBRYSaCGrQgsxJM24tbEZM405/ni8rP+jbHiBOVS3SPF/jvF/IMLq751
zDWiJmroTJ2bYYbcggR0u4wUEyc2dpr/j53M+cDipPnSLta6jHEROFimVHE2bMNweX4aoyJq1MS8
UmEk/RjMhiR5on5JrBy48OsoP/isBFlLvXYLc8HxeGqEZpNhEysi6CYmE6lcljuaL2xwC5W/cHA8
ceoe024iAx1mJ2sF8w9j32Sfkz0osqEEM2e8sbeCMVqxNi0altYKMTHxb/MSRJZHLWEmqXFevJgP
jlt9qgr8EIpwGxcUnN/AOA1ta61QVTEjjkIUYDjKi/7B9Alis4kHq33dsHSpmFXMCU98n2xDyRi6
Ln8AG5Ar1oxEF7kRriWyEtBprXnm9dreeK3Z76Tjvw+Fba0NCpqMuTJLgf7ZUwzfAdYWc/uQuYsy
Oa62RYaMtS92hTNxmozVzSftM3cbsQ8lbt/IrPixxKRSkki0anuvPJfFpxF6+kqgy65ySnk9gs0a
ttJ2cFzK9B31SHnSTMyOee6B0GZ1pTwyuF1igh2ht0r1zoWcke9J2um2sfyEFPZ1JqhWEQJFRZmA
eIvuHcD2laiFx7r7oG2U4uQGo8a2zEf2Cr7RyEOocWGqYdpatsemEqhVZn8Ujn+tavO1wTPWNZbe
2wCfUPzixU5W6dCebB09Z0Pz6i5r/rblFkyZIqcMv2yCN2XWNnxCutlUk/HBqKRkhHqkgc3wSTWP
xsQ6QgXRU9IuknAqdoHo11sXM+C0NFL0/PyEygTdaIDfqktqsfVNhk9d6j9Yqn7vKS+9ygE944GL
qzEY+5xGMunSi88Gzl8uSDgjxTN7jQPMAG9rlksgiPAPeZRDo1ZMGMNZV5sM8toQUiwA4kg3NaZT
Zt7dMVCWseIvP2RD/JLo8a/FhFvHl5oF+7UumjtYAjoPgs/WCGwKzLrzQbwJQlBWPT+zlZcOxaZe
FPCmTRh4tWv8PNrBY6EFamZq3YY3wXQRAVuVfzLJE4KgBgM3giM9Jttg5vXoSFDrBOP6XrifSeNU
KFObq2t4JNtbJtLSsOvpCzE2hzkJc1OIOL1Dvx9Z2BtibC7rDv3ywW2A+/bjgFWwr09q7OtzUqsv
vK323iLXzMiX3bBnBCxDYXIyP/jlgWQiMPxMKCuozVkA5aEWECSN5xEAwcqyw4umndyMcXxexC2I
Fl46GVCVNAQkwSSIRwSn9cooC7D6FcdSMki1o/8m5G+cMMYzAyero6PUliaTggYhqKGIPLVQlpjT
GwE+UGMeQDbu0tl5dXvY4yPsBHilGDV7wn02wlHncshLZss1u4vghnSARqtuP/NObTuvjDd5CyKL
fKfHsJJXP2AXkWs+ZTvgMoZNgMrBmq+KCyPhaj4tBmfY+UbGhpvEurkDDtlA1wJny6GHHcSoWLWM
jMTOQQvQ2g6Q1EQiQebd1g/8Ax8JuPJJDXyJqn/m0Hx35BfwtuNO6KtL3kr4fmEyA09A79lieyqy
vl4HM7DYCdeQzTqP5NPwIcpgVQmno2gAB5G6w9ucOvtUMl+ySts4DKr4iMGIFDOCEDda0fXwaJfC
JKnK6JE9tfSMudirdNi3Y/U6QWhdM071IaUFXwQwsEARSzxc/exaBCLW1mKd+UchCP+JeczKJDuC
FJud0QeoTbyTTL1PhDvlqTKGa23X6b7kt7d1PujNoDgLzJx+x2jFlrcAh8rKDrIaSNn8yUj0WsQT
LgP8eesKoqaVjfYR9/om8dMzg0CityrILQlxYNx8xck13AenEY++wjtmA4ramZzuIQK2UyUJICCA
KwLA8i6nfBfXzh4hFG3PsGH/Q36oryhwgXYSFL/JYmwQ0PaeJqd8jDNEniFpm5BSC37oEILx4Lgo
t8eIjkDEZ6toz1FI8hSOKcYb8Jjm1trwuPxL0Un9Ry5Jmjc/Mf54MVKd2KxhNnjIVyAd/NZtDZi0
1y/FQOxHjZAdSQDUUo+pGxa2cG2o4csNHZxO1Xfe0Wxql+mOs7DuhcD5GVjvAyOCC9EN7AkibvAc
7TBDm9GSSMtCRQpRt2zkF3xh3xxnqT8zzDOw8BFf5QnlATibjbsM3qerZH5t4ytDrAUXlRA55brA
YQuuuLY+d0RlpaRnfsypepRx+McgBCh0iCFLeggTemQy2rIzYDND9TIHeLtH77WoGRe5pO51A3zW
rrWZ5RCi2y1kTjdIfcTYw8ExXEp+1CNrsO0Ar7ZQkAGLMisyEYhhqOUnWaebDmXTsYV/utcdYmlv
WopTrP5+YX51vjw0IzaY4sE2gvGSE/R4mIfpLZrm/Jz04r2N1aeoyHw2PyOCx1C7yn88Xi+m3V8M
gVsXj7dJbGSOQbv9HIqYWt6ayGfpSATCVcJLCoEgnH7lmEK18l8diMorLVnqJTTGq7B01sGEU4O8
G/MKLXU1G+Zjmsxy244O6eGAWak889vs5T/N8Bt6+cxWNIt2aVbezBofCMEVU+TDp+/fYtC5uzDC
8Wu4fHgRq9xNmJv3cAjit6ZHWD3GeXyttOaia8kF6I0Vf1myo/XXW3cZHpU1LvLMjK+lbKI9ccwg
vorBpLhKH7u4f4yCjk2XaX9hcOSxbi+aPG9wsI659qHCsD424JA3Xr5rkcxNpKcACifEacr8vUuE
SydA8MVj2QF2k7gkKnydTn7sB5DCQ9DeiyLt9/ZWgii5W7bJnyhZGoibg4kD3hasXIZNZy6Gg6xD
b1eMM8vSCdxL0X/4tEuLXjCKXRJTcODzLhM9msCjeey8ryRgfJVXAT44GhLIj7a4tR12vcxtOFfz
sT43E4OvDFuQieLjET/fERDXrsgVuWDJdHPMQ1gVv/hdSA4O51e6p37rDR7HjYEJTAGgqgNaNEpQ
cNXsddEKPCAPOvd5Ve2mJmOVFKBR4hvc6fWxNv0Z2ZM7rhhaskemHTh7bBJy9kuruuzlipfWOrH2
fhyB/CNomeHIAB4LHDJaU/SONTqu0vQl/SHxeWFmP3WwKBgQRM7cHYJPtm/JIUaz4+HOcZYtSyT6
v16TsrAbs7e8IeJc2fQkLKWm7Swog+zg1zewTUAGP1dhB2QzaOXeTFyMHe4oGFDLH8ucMMQt+U4j
WQpmVZ5IKYJFFkqCzubfqQErrGELI28SQufnkbwf0/SZUE2SSKMYV3zfVNBeg46gtuCvJvAMtrbJ
W4AE6GoO4og5opnyvRoCKCMegYx0tTARw9G8sc9FBMpeIBokOnkx0Bq3IA8kOrxqvFHIomzAvXzI
xsbd0/H82P782s+aYx15FFzfT4LQ5N7wXnNvWE7OuPnuMSV03PDc7KC6VEQ0abOjLSmJ0ZH+KQrn
6p7NO6OLfDZvEVGRLYOOrtLIapjBEPTwpQzEGCqxWA2WwGMnN8di39Woa1w8hk04/Y0rwGOcoyuj
IdjTj8Nr06kfVyBYKn0vOTh3rbr+BdY6tg6gALEbPS/d1zDgMLNVwewljn1eovSB7KuWAUT21+zZ
tDjcRD08hH06EpA2Kpxpol8qzQLtGllDAtAtHQDk54X9gcimw0MN0jFcA5Uno3kIf7w+fKXYAY+3
iFUX2KkVhdUJpaaoUAhNFcGS6DUY+UcHoDl7SOA4SGBFxFkznwPL/9vUXrpt7VPsNuMlTJiZdKVf
bvphJpkwCR+0hxt1ygH21Pa0U2zy7eSK1yVjNgb3V4hF1Jz3Z+yyfPr8RuyzxB3IVDIVIUcdAqvV
ICaJ2WbCk6Geqrmq1r1XvfnFkB6XkB+WmQkGDbaEIOqbpDlJ0m11nJeMGqGYdEPSnvzABhEIYVV2
409Pm7oOkib7GjS5roSM7efYIK4nY7YwhyhCB8ep+S4IvydhnfkbtlDpnNs8lHsgTYtRIjU2bfFW
97nYWYl6b/1ZoYRcuUP6apGewZIpWg8Dd4QgXCGPEAMA6gsS1syxkb2EEYlZ2UiZCCqMz30Kt+lY
fhKP0a9aDeik9d8cLEFUOzOvaTKvkTeNyKM98+R6CTidwbZY9vZEWAux90FkXvICDGKAwG2fsj2k
d2AslHUUI07/Y0wpdmBe16PdoimSMfWgn9wJZ+2PXWx9IjS8akAmJ1tNm7Z8qAKUt84QfAwSdfQU
GdDLBuvoOpqOx76EPtgZG0PpGt5WzWemHxPdO89tyKnPWBxt4cLTTUChKojFU1sh1SPJgWndfLKz
4Dx6Rvsui3+Vdsg4EQykK7c656nXb0mOoGcOftXoPJovGSTsVDX/koB4waqnwoab+loFDhQxcK5d
J8V55h3Y9qi3iE0DWxdOGMOV2M8aezp4DgTgUv6tyf7dVmMcsKUsCCQi9i3v43jTxVcRdgYb0IJt
b+u8DVzG/JXlFzPX4h71tKuR175i7wXs1pV4e6LCf6rG5JTVLGq1RvOhOv3pFjnSaJIfVw6+3SyY
28NQGd8oa/4UWj/FOizOMGuSuLdgIbD0DpfNus6jA+ZYB+XZh+Fmr7PNeC9GBJqG1m0I03tUxmx8
e1Oc/LDyXmH17mtvwVKlkhzM2dkldfU8tDw3Cp3btiGwqa7me1jMW0PY9V7O0FhDBglrkdLG9sEf
L5PQGhcycjl5u6arf9MZ7g3qrBfcVxHoSs6Wfnw0AxYM5kR8WyC7azrI++ggCZl6n44xDfbCG12m
i9ZHOsHkn+zqxZ0QvBhe+ZpgOj2ZTX+ohqQ+1CggVkOiaasI93K9GSJ2C4KbFJ75NYOQLvN/ThW7
J2103zZuNUYq0x+2ji3ksNbd+0J+dRX6m7rLTpEk/bbS2SVjRsOKFf10Kvjrbe8x8LFRw3sCDOAO
27jUbCs0SmsvDraeRU01M10ynUhAtHNewOa2uy4lCAU3HKmkqCzmnAEqJpH3Hqd5OJNs6hikCiu1
pCQQqRM44NLTy0A5sw9GRaqSVjcAkrBIk6x5g2Fr713TirfoMpCmpVKt7cmA/F7D8wVq+C/18isK
A0S0Obs2wshgxRePJO+QcxA7G+Zu3yw3WxhWqPl9lqzY2U1yzuyAOsyGENUqj1gcPNmeM7z5nNEb
vD7zhSBui/97Um9gW/0xox4VOHUGQAvJ6cn9UyhuGzGx4iVFJ1gzHYc4IVBjUbQVhzaovyHW4pOk
QZ3c9gnwHV5jJ54O49SEV0me+dQjvPCgZSCyie69Ky/2gIOhRIniYQi5OojXUt4sWeSEMQx5fG6i
BX7UV4+JUUAd6gpxHApEWiwBUJpHW5wvb8jK4GQL8hSX4kJ7sf1pyfmFWPqWYjXLj6mBRDeknmni
/Nyl8Gu6AsEz1qLnvAcPjsoxw9vToT3hVzrqbg3Cl41cbrBGXqOZfTHNf7PJGYicKwKFWoEcyczU
z9hF2yQgEw4B077u11UYffWk8uyNjrNZ+98WTw7yGIG0xGuCUyid37aVb8L/5wH2MYEfbnPUHCvb
YOs0i/xPT4RsFBjiGJruo0k8zMGunJeyZgefLnPMOfKTvVYG70+UPfSxWLt2JLYm6XB7agbuXntG
KIHWM3FVsMtj5e7zAdWyW91h8m2UZVYnAwnPJjSSq6j4Rzom51umK3vdFPFL7DXFbhq4cRsWZiMm
7Lqu7rJlHc+fLrHfJ+mNI7CxYnvl93FKkpf6zfP0S4pYUnItbtKZ7qqNoEgSBQQ1YJE6E0m2JavX
OnkuQUxgihDPfqCbRIkkKfFVuamH+HVwu584oVexrfI36fz25BDmUuYz5ojqc6w8aPvNmBJH11jH
IaZj6myyEdqdYZvRa2rn09qNEGPnQXfPcvsQzERnGaxVPU/REoYmS81eF/z36FjCAilanW4Z99VP
LsGmFGiQen33HaXkKxipNXNXhFY1RRlOMLmi22RLY6KYZ4+G1KT7WuwOWVZNj3yqbHSaZ7R/f616
jg4sqCICxnOGnTGOKG889bU65Gr+7JV0V3Vh30lqKx6bzvkkh4l0CfbJXuhuHkOl5TlD74I6bSI8
YUmSECQWW75DsGo6vxgDMaEtTpD1BPA+6Lt33cQcVFi6R01wkwZIHBg+6ScTI3ICNHK8yu1zhigX
PYRPRsbcn/QEUr8Nx7c8Ms1z40KmmjvrwyzZjJIOFh/tqF+5WusdPfxjQZPHhiAbyOYluo5BqeWk
5gOZiO9N0PNGJAS3jGSDWOyL9pPrMEJP0U1Y5MYnrtdvrDjnTyfPMsUok7mIROyeiDuTLW0XG8Qh
dViOCSxwu64jOQBNbJIweZIO+x0LESjbuHcrCct9zrK5j1BOmKy5kXE/o2Nprlbb/mVtLQhuTLek
3Lat/6+YXQTcZoLViEXOp5N6wyZmvNhKW9ynurm2PVamNKtYH8boQydHY8u1HGBZlfsDSxj1Zjaa
pG9gFBl/OnT4j6VzgT+9ZmL+Lx2joyeCY8pI1CB2xVMYVpqIeMwebYldls41LbI7ioxNZVCQMljM
dhYEVXDaY7Z1cvCgdm4hKFpyU2pbw7xFZSlrfGXGtuugJc7WY+wx98pRNaQdNO/AP/UKO2LrEaGr
dXVOJ/WOI4yNNYmTi/qEh9yPXozSR9Iz4S7IYnl3Mkts5uC/aJgUrXMfpTAZp2iN+LeG7jc+NqPn
gTmM8FsfjSEbnkZSHl+mxbIFqQWrskugc1LcEWDkR2nRpxI/lN/tYqYDDExN8ez+idQcfM0sDTGD
MBthH9jQRG0yJ5uvoYC9G0xe9aequ7XRzNmPJtaOkUps0ngG333nNzcYmo/KsG0AweNtxmR3YDc3
8LMJqTSKJN7QN7Pi6JdJpHaoXYgHWWWq+J0kt65JLgEiT+8hsVnEW9FwcZvJXiDl+Ub7ajMMpX9k
kAH2WjntqzvkNB1Fs/XjkVUb4F2cf5VCTpiBULOBHqWyHg/SwuWRW1SNtR5BXDIOZ/Qhn48K8Xrs
/IsLplhpUDM8fRz9/iVuCHTp7fSjK01SmuKfuKUW/2KTQBVNoev4UfmAaLnNuxuooNOcR8W5iFwf
kfL87k0dqpUSgF0+UErm+1r22NsoiZoIs39388f5ApnvtRv8c3YmxDVmD8cnX5Y5IebZQ0UcBZIX
fz3ELULMnAxXJ/goTLysmd5nBsuLbGD8KUbmDdGvnOLnBmcQSKWcVSTT2irSuK1ovC8qmJ4Rlnky
VIxb3W8Q1b+lN7yx1oEzF/wBIIYxsAQl0MaMdSmu4QqiaMjLatPNtXHmx/TN7jzdDzYTK9A2mPUU
pf5U/MR90IBUiH5VlX3T9eZ7keSnynIw+5gQjsc/3oisz0oTcl2t9NmcAbwb43FA2uCVTKsrYgXi
UvhEkaa/nmom0HuteKqqWxCNGJM8d7gar4UzwBHL4/e2dRWQHmhRAWiFu56QxyRmLQ9+p884iUdk
TorSd4y9g8RSi7fSPDFUNU9REKMa5Ho0TzrSh5kKeq/bnFSOfJCUm9b/f7f83n+/hM2X74rCeys1
9OLAIe+r7pAFcVCAWrJSdFlZZV5KFryT0817LE6oLCfAsD27Kaoci3GLnux3oRu5yyfXPYOfU+dK
JersNIV7SOH1WQziR6jqTYffuK3R1zlBxCkmA5GcvaBJzoyMbEJyiGmq/OAsZW6gvW37YxmrrRn4
yfm/L1aQp//33X+/9LR8iQ16grCsQbybOStYSimojTymcdxxpPz37RB4KBcyPBLCtuejS9xOVBrV
rhv5MU4RCBQqOQbVvdmc0+biyPE8Wto6+CNpLjJnyWknxOT6PYaczob2peqYlB5D1TvCWdgVRMI+
+TPdQVDwbi1fipCNGvaAiraxPDqRgqfjR9UFd1aFki1+RCOcHQBd1Zc6UKcinBkW6nxT4V/E/t0l
M4cITG0ZBam7a1DWnTm1Bk/rrdWne5m7znGEGHoJQsg/ZmEdihj5sanQAa8sGESrNvCNDVo342wt
P83/fq7/fTcEWIcjOWKUWz6p/75Ek3XVNfYKBzkxi6CGRy+eyHsWkt/LEWsqMzzgf1pPI+BrK2y/
qgw7xNwfwdkG5yr3iNtCs9cahnGsi78ePgjsg5R8iOyZbCfiJLApnHyCDlK9S035RF63Oro9jF0k
ZUwF/trof/dePV7NjtRchxJyPerpyW8ZyNEyhPiQLOwjenywA+47v0+e/Lg3Tj2sn0CjesQbZhPf
OwLMzettOvBoJswQBXmTamSTOdbRHswK3PkO6FARtKhEO1JWTXkaA0p9P5vrHei3cQvI1H7y1dTz
IgBUhf2PFtNp2gMC8zoIYqySvbWbSfG10647iAIMt9mG9sYdRz7ysmUoEzSCBmJxT3jk867NkJYk
63ERtDLQy9v3qwzVbhFwv2URjSLAlJrMKyJ9Q1Y1Ttj7rH3rKyAlpr3eAGL2v++WL2b+GAmpj05l
1Cdr+ZIv/3FjRiMJlxUdlA66U1Xo9kQ1EIn0jGT2DfIG/EzCBrdKypS8XGcgQxm3NNlK/WbU7PXn
tkNckaY+CjhX8qOnkjJjjnMlevlEOssW9pJ/K/3mRSGJgOfn0DP41DwDu1OvugC0tl+ahWeG+lCd
MnWFIHr2MmLLRCtr1tyOYBoMM6kgWudYEkxyD9CM1fnEKLCad0yKd74bTjU2p+itmu0XiubuAH/f
uqvJQ4ZV1j/CZuRdoRTn2GMIFfWu9aiLZIco8V0TcHb1S2Jbsyntd76FkYMaTqE9tPGYqRTcHnba
ZIOigScFcukhMZTxMftv/xmMPbvGkuhO3h6iA4hjXvCbcYvo1z87LxwOGnUNI7BwIsRkTg4FjhER
F+NbmklzBwfgxkR/2iDc/R9ZZ7LkqrJt2V9Je33MqB0a2VFdhhTlLjrYrg7g4NQ4xdfnQPHsnm03
O7JQSCEpJIEvX2vOMesXL5tfioV8Gy0MXL2oz2PKkH1q2/H7RMpbF1lEoQE+PhmypZ/e0OTmlReM
iyKEIRD3kMUW8tZGLvESxNFqV1wZxDZ7pUoWJ9RSeDctFgSd4Spg9B6xYdYFEvDZkpxHvZuXdcY3
NMNEhJoBuSDP5NRB6M4WSJZtgUQE6kc6k9pyekL0SXcmGI3bUkrOAgp9gg7uJfPXfL+Cky/rbdVV
vyzbjViikRqYTeES5jnfC9G3e6ssfyZdMe99K6130ahNetmElXeJjI9Obohnr0FMHfMK1h3fGSeM
nlLnt8DjxpueX9pC6H2TkirGQQhSpp62Kka/awoJJgJYfkIBuwCg3TJ7TlsvOseyRWjcR+Qsk8ye
xOF+sktJPmWdTAenoHcfelIcZnMECZsGtLlxCqK63EXlBOVMbDCZTlvb/0nfzH4GzqkuU2y+lHOP
JDTQEpi/6VzhCu58oX/xqFuco8Sl9fYPDzW/sKrqTFITzeU+6WmqXI0wK08pw9PPi5pIv1OVjP8E
OM7XeOUuDpOiTe3004rEQIv8MfJybRCCONlWmtyJPAW4pdXgnj4vgsQ7AdQBV4jCdyfk14nZ+tFB
iwQtmLyF0PkeMaRYmwp/e2WT7OBaJ7ZRAeX00OUHvuqnwsLuzQjCYPiNkq3DNkmBmXgrOy5T5Pd2
cqblmZzbQPxi8edbElUmoz/Oy/aCQETjzmLNdgBol/b++Vy77YQGbaVHe91QNZz9pHHOj5/c//xE
JOZz4s/DPlTZNwaE7k76Dm6r5aIzfxCg65+ahD5GaU4Gbk5DMCRecO7OJWcrwtcaBEAOTYnBblOB
Mut2gbg5fm6dm74fL46VTJfHT2MbYfvn27g2Byb5qNeYu1pU1VCwiYaaTOTcWKzpnisr2ioLIHlr
M8yJ4vFHOVOQVUmGdWEJqnlcaHu0j3DhDmkxeahAQvASEjGQ1uQxW8kiEiBZUHVWe5WK1h4izmLX
TcP//jlUcAj8uo5Z+fNryZ7n7CEGiOjJsHOpgwMzWGZmSXD596KJdHmZ6mMxEe1EdjgaRSFB8vfP
XU0JUDmBWhRk0eXfiy73oos7AoWxmFf69tfJ7M4yncLL6LP7zL3pZ1jN6GELuCV9CM0PayHvalj0
p8zNYWTMqLLm6Rf+IsIHW4N31L7S5owAmUXBJVkeKsaqWxdjcNJaR+cUM0wbpwQWOC9VNMfXjNMj
6r3kmIxMvILlP2Ryml4fV6ND5tIwSZLxq5+7/Ro3aLlPac4j42HAFxKukY+1uuDabWk6jckH+zoy
upzaumNiJeqoQ7hsul1/Csu6PIAkdp4s0qW2Osv910hBmTJpJhoin77N3fwBmVp+p1d9dplp1QmG
M+yq7pEIGPmTbuW4Gks7fTdHGB91QzKFXxvT2k5Sc59FqUU6fINCSifwUqJwLxWlRkIy64aOe3Op
kJGtsFNzTkEGiAz9h5IlktNwDdaz/y3rbos8UvwqDA5pSI4w8+r2a9hY6LjqVD5bLW1nvvvvaVTu
WMvVVs4TH+nAmuYtcjPtuYfGHrNb0AW0zLzqgOJKnZ3gpRLiO4mrUNNWLBTGt6DPnmrD8P6ZK04h
Upu/jOVk3Xrj9KZG9MjxqNassnw0dRnQS8zMY9bGyDqbdtogDYDlQH34ZtSQDZFF9b8dKtVuWqwP
Sdle61h/B9QimLgQSyFNtuQtwP9bZfWoOvFpaE8hA56dBWiMdNkInY8SVdIHT5exSLGzEqkgfH4J
lNC8j1sBI+3DRGfI1L4IDo9bkWPQ0o68+Pr4WzMqT3oqk5ds6qx3Je+POwFZSe+OM7/Vy+NbUY5f
yHSX1FMe0FLxhOrL6baf9zXIQ/QaYR4eD+g7io1GbzmXx9/Orn0uUSA8p5Ivmj3uH7+dGMjfmU69
PB7BB02Bo0mC+Fxev6iFuy/jgo95ebp0Nl1OBgydH7cihKWHQ3eccDNem5iJDBiiBntw030wkXrc
SQ6uc4fkd//f18BWmOJGfN4Ya6j3TQfW8PO+UJY2MW1gMK083awD1DyI6S6PWwcBtJT8Agysy7M9
Xl9Yp8RZBE+Pa2U3qwuyeLZwyz3c0VQHOViMcpf7QsiU23qYjP3jKnWIAFkZBufHc3nCu9fCtj/f
dNAceTC0H0kQd89CKjRdPAKogyU+B53O4+roY7J+vCWPqwzHy204t+7n+2q7DOPTAAzp560N07Kq
bD8f3yhw69TxR6Wk82zxuTzuY4+Te5kczMCP16+UtA55gZS6L3sEEKJ1Lpade5sKwQ2btOx32iBS
ZB5dv5iSd2ke+4/HNccUlyow2IUHPXdI9M1rR7ErO9owBLTZ734d31PHC29mGDvvEF6OcfI761Jx
e9xMyuWzahr385ofm88pXc+bk5gQ7/vsxcnn6fO2ln9rmIP+85rQ7StUlvbznmoWrzZrzudt9TC+
YZRQn9fklL9bmuzdxwswQFB55hh/3uZX7Uc6TOGTr9BFEY1b7ZI42RO1Pd4wI8SbGq4qBk6uunTj
Qbx0e7Mc/xhZ195lFj6jxT/lDnxMzgCHuSMy0DJSpvSJNg+NF3c3pq5guZvFWkbO35rC0duOcVPf
ehz/Zz82jqa7cFQ4Da2bumlvs1kGcGCMo2190AqwbmkExZiBV7TxF3aH9J9EwaS8I8jykEAI9ECl
XUoVvhsxY/nAJFIBwzyScWLiq1MUzi9uqcttwOaY03RwxGw03pjHu0enEB/e1LtPeZF5h1nJn49r
jws5kCXm1aiFCW0Zz245UlmE7JVcRvVxVZonI/ZOuC7Mp7gVJhleOr2q4qYGRB4OJle2vtsQqBUb
ghDnzsA/n9rIUKpK0MX0vWVIkwZr62G1Tz33yUL+OViTfQnLHI967Bd7zfB1xsHLKIJVNwk7WoE0
cFZN76b7WGYuCTWTv3fwha4eVx+pNW5wY2o0XElJYvdbEmFcYFCiwMFOAYDNf7Iz139qMmsfos08
D6QUHYzE/+4sL4UMNO/p8dPjwuMtUnRDjx1VLP0zIsEjqJuXEtXP431qfB2BJfVO5vI/PH4Vd8x8
W7PpdiLl1WUNcqxWMSTMxzlG3E1CrxmEOQ5qLOyr0sVUUE44WkLbT3bpBDZJ92mHYdkc1rpph1tG
RM+uNSU69vilpdtzDZZX+fguPH7KAlprHk35zeMqaY6/mFvZh9FKxRPzcPJWzf4wU9SGboxMF5P5
zY5MfK39fJIe4SNDVzIHlbjSQsgfoYuZHREuhZsdPY1jMq6VmPddbgdrUVQe1QyAg7FqgstEpW89
G1nZHR0hvhm6htg0o6tK5gY56ONiMV9QWGQ7YghSqpl+z/wVEpquFJLU4I8fQqLoeza7MsGYlYfo
vYcmuaguszZpYhyITnuZOiPZ2lZpIO4dvSt7W7bSl4IKdt9BcocaBnuGqo/9TAADVeeQiuDYxI2x
YjP2mnf1D63cp2SS+S4kUQ4Dlup9aC99uI9i8yRVfKIrAoS8rM9ifsaykTJZdp9i+i1M5ManWTFM
QfIUcJKP1Mm0VHEyk2BiCfnPdZhdxenfq7HbjzOT5iLMVpUcx7/vai9///nLx0O1sAbRQy4PhTYM
A5zubCTAn/f4r8d9/MHjAVhzKav+6+a/n/bzZxf+PjrB/7y6v5/B5hvSnP9+tn8f/vGThTynOf/9
Xzye+nHb4+LzNf736/n7mc3H+/TvXzz+zc+nfPzyr3/+83n+v/fh89H++86fj2iCE4EMixjIAHkF
BeIIvizeQ2F47ulmn/+6GMN7apbLmPrP0KTXsTYx6M/qN63o/tRYfYa1CrNbVVtnqqGIzWvwAR1R
nCb75vuiOlfuVJ37as++BrOSQmQlSrXr5rg66+WiHJ3yTFzKP7Q29c6vli1mbvyTLhuxVkViZxT2
l0go9yyywT2H2AItTfyamJycQNY9s4bvQ8IqUbUqhY1hX9jXwgCvsUUOcY8ncZm5o58m9xAxx5yH
lyAX8XnOCDgMq4rpQygRwZqW3JahQZCyZ+WkVHNROFGNqaGGeY4K4iyBo68naqCNv2w3zYJ0AL/A
FVIF6Uc2thAnUOJfSbN6n9Cc7Oy2AaLXuvlWTkzmZ7mfpl5iA+RV0wg41RWj4mJq0CkaEWtlfY5E
9QWXMfLiMRuPRmDQ7LF+5p4hTgPn9dssxwP+2naXedluds1i3bJIpVIjk3e6tzaVR3skf9xXE1bk
FK1i3n1tXcc8TtUVCYAD+DndZl39isUyQ7h49lCBrmjx5R9Jdmtola7dOfgVzCk9ysaUTHhw5SZs
5q5hinpKLq82mDJA67b7UXhoFYre3Nu2/eKKoFg6cO+1KtTeMxj6GmG9Fm1QbTPTwNVek2YUgxSM
qDtGL9nXtKsuve1/YB5rT3YfkhC6gW5ULTOdjOF3LTdkXcDiN5xgXTpXchUaLzCQptX6wiw+kHRJ
hoIIetrTv700dba23cPxgp2GQSS/SQBT2ylAmU8XDD8bUw0mfv0aMQH6fN2/uXOZ7cIlxRzF57Xp
0ZyF3i9z0MNO4CwN2ACdOhbweibdbclAdMaqu54lkWP3ViOlEFZYkl2E97kOnwffyl5bgbx7wD4T
sTMCtj06uPqcY44JETL21ow989CSRrtq26HAVPtnalxQ5pIesaPnI1Wpc49nQXuZXFEnMvagJl/J
0BTrDG7bOy5ujKzGGvSOdUaXQwM77r65y68GVe2wlD+5akNxVKaz/gCoGaKNrf29SX/UGaDuYOXQ
VysazkXexHcbuyTp4/3epnIKguyOwGbcFyV/QVDsU92MvLmJ95Iv4CEcqN+LhrjmELn9ITXj3b9H
eKR8+qOzpBMsx5OBETd2b/Sy+zdRsrFmpoTVi7mPUy0kxsw7EhyXH3MCbUH78MFWtG0JV+DUbCsC
kWUasLQbxK4qBKL5WBxniDlHHBv4zEeOfEJYevyLDA2ZGDhSlRxpoNfbIjxkMWMRY5rsfTCmf1SB
BSeK5qW7j39vykrYyVZ6Nnz34icWcZh4o2UYp6c2b1+rHqeLzzuGqJ7U0AhUwSL5XuO8XwujZ/LT
ZF+LpsJcEDLbDroeGz7A1M51X1I/aPckFN6TWnirtotb8G10FNEZelNm7wlp0D2dPBl1R3IZ8l2A
Wn0QjY8V2ENP73ZHK/HSW7Z0rXEmR4H/btZUwh2mcBp0/oV5EG7ADkf50Eya46C44odHx5lbb01T
zueiItAehTFVqJPsHJ3zxSzNP7qR32VH+JhHLkIZrCXMkLUFjc7Eeb/vjOdoCO9Ni5Z38cJpjOor
Co6fXcEzNSCHjgMsj2DpHXi8WbM1Idu32CgmPn31jCSCHJasWb4hHkQGbMc/w5gM9tKfftWpC5Ws
tl5ABdSXsXWvaUz4FioibHU4w/a5X/6DBad5atO5eSpEm+2bouJU2tkuimKeqaM/ztd7EZdJH1SM
f6ZD7oFoGiAwWNEtkfXXzEEnLzyfk0rVHDrlgj0UHrgS2olbmP8fYZu+Zj5mepeoQlzX7kshkg7O
lU0XckSMKFvMGwglJwWaJC5C7wLIzO5x8HNacdZB0lhY++oVOQbOqnEFrKpq/mlXv2eCc2g8H7yp
7NZFNu50i/MOU7a4hhWNtXrqxLpN9cnEULCVHAzIzjCOjMIYdmNPcATz9ksGUBJ9goBQaJG42FjN
vaHfcGAssIU6uWa0KfZhN9pnx2NONEyEneUHuyqRlitSeFu+1nSW44SOrrGJveg9zMGoTP18SZJw
V+SVce5A466izGArnKfdPvWKq+/etS9GFlr3PMJFDhwECoyG9ZjU1+BIf7p4mf0ZR1eit0EJ+o++
FdM/d2bu5KGfiOzj6MsEN8kQsnkff5s9SuEwEgbv25d+bsidiFPK9JTWtLDBnWvJWRB54PDcyHZt
hLAKZ2neAPzu7UTpO6wFIizEnOyCNjxmTTwdZ59Vp3G0t+0zIVGDHLRPNR41iDMMCNB8qMNr6ffD
IaNltwoiAdDfca5C47DPhrZHBWUS7Uvt4XOac2vLPgwzTVpRgmQqm0Mel/d4rKqj8vobZBam+qa5
GXw/2foRObVNP4KlNH+E2YB2ZBzSVQl+jgSj9lAF5gXiyraMUX20owunPmGX6Fb02UbRckLGaRKq
n4gWSzKGpLPu1S88yaxffcstyOHijF1N2jLTS190XLwF2VjuA+28jQW01TjzNrUAJFzVudrJ9nvR
DeWZLn9CKdCtk1o2/8SCYssh31aNKBZNFzlOWorqPrHdO3pz2zJptxiUGk6OVFQhVauC7IlDly8W
nIDiT5cstE93HOkSjd97IZBt1XRhpduRxlyJGCZqCcRu7NFo53wARV/5W5maRzuDqGFm1geWhe8g
8uJ9nnAU9cOpcSK5F8SjARzv8WotScWN4a/D1H9H4Z2f45nueTwnzboJew72npZYZ/tonD3VIyJ8
RhWz2ERmTPQS+6DMyJ6OuxrUCfsc8ENwT10i4cnV3uVBd5XOoo81ancFhvHkCCBWsTGnBOFccbtG
I8HgxEuGuLpBkDuxv8z64hf0oV9Ns4ifO13+MEvsEZnzXmMSoKlqQLRC6BNEWUz4K4JBF3nBuh7w
2Tp+We0rJh0jEL63qpfvZA4y4cyrDGU8bk7Ms6+W16a0TcH1KC8ftop3oCbieZcvVYf0tkYBAK7C
i7vPqFiydEapMcl1CYL5gKCH7rjGLCpLR+zcWf+IB4eAQEh9uKhDtSWDd+3JdB9N1XNaw/wQbn3v
fKc4T8WI1JdeYKuZ8I+0DLWCij4b86FzK06C6vfUTMbBVv5+hsQAZjOIQXbjgZGZZDaoDrT76HAR
F+32Zn/yq7jaw4N5ZmTmk0KTf5uXmtd3PtAQvcz2iExcC8ixDWeILvSf/Kz9roVVopzFWOYzFZww
D8zwwl/HSzeN0za1gjfTKpt9RJQJRPT2iG3fOnjYimC4U0hgffwTlm2NJZsoqMnpX3VKBEJN9Yt3
9VsLB92CzmpPGvfDgMGzXMSWU5hZu6pp84v3Fng11kQ/s1cYl+sN/YYi7of96JbGxqVhnua+s0mN
rEAVh4x3Eaq6GqOQ0Rnv9hAieEdVMtDHjwbO4V5rA9hL1Tp0K4NAV/Fkx+pXpGd0dH7wltfF7252
/5CEE7EUJQbja1aEVJFH0THXzZQ9EByCsxZV12aw+nhjBKiEadc8DWRg0AlnK28XwXEcTGPDod61
LBcMPm2HEToMthFP1jboG9Lep+7smCPJJhVjwnypCYz04BFrHcnpddlD70w51Jupxa+nahjZtmdR
YVcknxU3FGALhrknlNiBzoJUhtAcfJLglqh/5mxrqHLamg6UyCniWIFhWW8ME70O+GEmu1a7zAaL
xVc3ERzqqm01RsU+I9VLF4DZbctEavV1cEmrTXL1aoUMVUyKoktpl2sH8Cm5abTdMVWs6yIYro6r
7/Ui6U8avL5u7x77aj5YIEW2iZUE58EfXke4VCv6jf65MplEg798TTumuTaqajPQL4aKdzURK1sU
2eOCyocK6KsTdftVdz1q2aTHu6brdu17pLvoCBdWH27toqjfOSsDcgVu4rroOkx/vkdFc4Un6mwQ
Ml1DSQHQVIuf3sUAnDYIyEXxq+5oImHAx+851DeWorZxfvixTFddN3ns7jDddGLeoSj71mXm4iD4
EyGXPFRxDPhbViteO2rUgSWw791LNCRfdOYZV+IimCqq0NxoUj3hTX3Mhc2ZTRMtFTmReCpd8b2a
ZLr1CMVhNMKRNcjZvgoibtf6vQ5HNE0awkDvD0cW7D9jzVZjigq9pruKfXehvYWZqo51ZiW7cFQX
qdCGe7N9rGbWb3/ZKdUYDJo2jlDODubaNDEWz77zc7BEvgrnCKAH+Tscwd0qdTu+oR3aM0FMjFtZ
PzChhgDHQjTTbXgeOpwzUKjzlwLwR16Z8pRmcsS8FOhn0kHRA0XDK0IVvoOsPGwSo5dO7snxZrLZ
Y51S/Oe0GkwYR/aOFlYD9IZflXF/R2CHtax51WIsj0wt/S0WIOe7z3rRqsC709Z+CaJePbltdKtx
YMbGlL4VyARWrkiiYwRMDpWxDVkTm0LwQb/L3Gqfvgg6i/lCpfRFmrAdUmd8z9rC37k49hwZFEcf
McS5ynYqEBPdDhsBbpTle7tQNxR93SkZ1bNu6GlYQlenwoHj6QUvtibepomy/jLQT1mlwnG2ELfE
CYuLOjCNPBiRq4FSFGzuCzFcNjW0x7ODNs0DfxRj2ikjzFqxYzx1jZHjDu63WsfTwSb3t7PGgyPG
+jg4sH1AsXnEKcivxB6PbF80Uw+3Y3tsnyzpwD2gIkvSU5ZGtCDS5pqLoN5B+WCglmGNRlqhywrU
TooOWLL5HTMEg3YUITyiGKyZ3Ypmx+h+6eSPyDlFgX1YQOvh8WYKH443gH0SlACFDrG2QzFwQrSt
5GBa766S0W4Efrdqz0YwfzdMqyIHQLxnuvw5LkqzJkKaGcCjHMC0rf2geynF/MUrcHh6vFDcRE+l
Mv9kkOIMSGwbI40xjE+gn8y5vtHIxN81OG/onECoLR3FOc8YUhKTTQZevnET1gwKvWgLKxEID9xW
NnXulYMj3JSTC/YB1EIks01lOeA10e6GnPFXCPaAUhW4LuqatbDbFKBkyECthnVkt92xnpBPo7Ki
49HaqD9QvZ3tZN5xSHRXC7by2s5oGhUFNcoMMdAm9n7NxD4mHnybNt3VAEu/Mbz0T91l1Rb0VYnR
AwNMUdnwlWLo1PDtdqXh/VBBfSg9ogSl3bg0X3S4VxFKT2uE3dxG/lepqBnR42ym2Zc4HaRzbjWi
BvqlW7PmjCu6b7iD76RndG9dvWBVvEhS+RB32g3WSxEU+ylTT6oI2gs2+HmlWgd6bODf5t4GuoxY
KiP6MBFoY7P4++gBZUaaWmBg26D2sFZUi0+duaTSlcvMXJF3YWmDGeaANY1I6ZXfjvQh8+gP2ozy
wEHxrNLoHeKus43m+Y0cWI2IEaa64yAcNBdVvSBGXZWlg1qeiEynz89oz1uCSq0fjd0c5zkcCdog
WyKywR90WXxmRXdBY1nDhl0/1B8OwcFSe3CHaSOfsZSkuzUio2kT9G30jFCdI7PvGJ6relNoLC9R
gr4kydQJ2px5ZhE+pFEcbcVcHmXvq83URM+G4/yoewAHM0JvfAhwQpM/bF2iswlFaS1PmZwtBMj9
sW96Y2cjlI4NT+8An5JiWs23YYzQzDfNwlMwnE0nBDTZ1vweo9vezbL9FpaXJkZuVMzOjFR/yI9I
sa0NJSzAAwQUex2X71RAqPGn9jsLYHXvbI56SB1Xj9yaXcsI62DE8Mkdjy5jw5rqsvDeW0S7hFmG
IL06Wa47/xJCgN72mkSC1C0p6oX/kWfV1ZG+fKr41E1/tM4mVhO42N0eaoTPZGZgIgB5sQOAuk58
4G6NwPhYMNvZiN49dTP4KxFmEbLgBXkR2bvERzmgE4MoOuXccVsbu2ScS3SJK0IK3F20QLJcGyJf
O7HTmMwIsteY2ndMJoxE0Qi5C07s0C6ZI74tESxFbrTRJEJihXftbYQMCE4Z6ndN0PlaBAJQfXOL
XPY+ZR9DxlOQcFyIVoPAVlZW9XuWMmayvGo6KROnA7rgbSiptdUEkk1qG12FQBdO4xRJ+0dMxfhB
jXXQwfgTCAslse8epF7muX0dnJlNzV+EInUgU8Mb6mjv3jgQJwM9f2FYRdJMjqLica+qUsnGjqr0
RCLM9MW0kJtCxXypLCN/zS3z8Pij0UbuFjLSXj/u1X6Zc7JAhtqvWX/n4aMUONFDznUne7mqERit
eqCG19mIxw/H8C6d63QXxWieKlV+jAykwzj7Es+B8WQTeGbSxvtSCfQ+Sc555HEjo0e57SInOzxu
9RV6vrbu+muHnvndmapVH7K+DQatwl6H71E6MPoMjFewLOE7i3kem0f4NuXLFPsDIzK+2jOZUJk/
E6erAzLie4cNKuk4MXbLbdPCk8WFAdoHihewX9wQLiJJJAjmz3AQnFSkhDbWiVuaze9T1Ngf0kI0
2cq6oPlFnUHxlK2DOIO3lbNuOZrzUmpq4oNU1e1awnbRnfXcpeLQywN4kJOdVb+Ie1t5rGDfafdZ
4EuHk8GE5MM0sQUYRPq15Y80R7zp9cTKjbSyJWmgL8o0frDCh6ukBrdk9D65tB7nBrq9FEu1va9Y
v3aeuPS6NYk3LM+xXzfbsXTNL07IlqcsBKeEBjjkowbSGbUHeHayWjK9C7q2eoXKfCLyyjz6Chuq
M4XJoQhAl7XE2X4Z5VNp9R9oMI17C9fwZW5Zz6Pwj0l9yZyZipCvRY2bGxOvx57jy+R9pywrSaEd
xCEOsnyn0zLc04hEb9Yi++3Zfc4jWyuK75R1yhuR8olK7+OUSXrhJEdEB+iVljZwZXBi7MKncHGu
+tHdDGvmDmnE6AAmYVID2tUJ7Vl7iG4FpqWvTpTAoghpNPoOtKmus/E39oLCBRxq0wIBK6shWTXS
Hk8N2Y5b0ChQbUvsaGM67fWQIMfVOty51AJfoqLfW/YQH9wJ7lYyZDg0TDluDUQcX9rA+prSZ5c4
XQ7D5PpvLRq8XQPybZsZzbjBx4YYzEMZGxZqZSPt32N7mt56D7Z45M8BuS8JxuJCpIR3jeGRw7Ra
w+Jgvt5f6tRH771BPP2DQMvoBu+WUQMnxiMJRh/wG4j6YD8P08qfn/tA/6gE05mibs4IPs0Lyidy
jGN2iY2e3b0CCIlzAckVEk99qLEfSDdW15bjma8wPCRLH5zU23os5r/mzPJWhUaR5uR0O40R0ZNp
TMPOpynynnbqH7+yxO+qoUQMi/C7HUB2FwFHfuHDpckqACtDEoDy0fO3AbWYkRvWTyQLu6Bhte2G
RXGUuMGbnd6m1NkM+Dw/Wtfo7tJ0Ofl2MHrJ9gIKoNJbUcv3mES392Yeu1uD+mT0pj8UIPGVRKru
LV83c382CqO+TmFHy8Kpzp4arQs8jbqorFsIxQ2jWH1/XOiM1AsMsjFCi/KLr8ziPNh0c4YKC5K0
S2J6Fv8SpOLN6DruFRM+tC6SIHfEYRJyl6kAMngIW8o3oUaPd9uhpLYCTUmWRtey634WcJPH6itm
nu9IimDee3lxHNuTBWR93bLcb+IcvmRSiqOX7qeeXl2ytKXHyLk3Xs+YT3pfdEwrdWycm9n0bIW6
od/1qIaGnkG617INyugwUMumd2aCOTFx7ptO8uWAD4aTDl18wtU29toATu22oqAhnLw81uNwpROK
QmgiyGlCSmFzKtZYHai5aIdUNLM6zhGjO6lLmLADrPlWHhC087/qOQDyD+UtmoclMxhEVhjavytJ
KeAF0FWyyL5h+ulBUw0AGIfePC2Fp5WEHr2XYrwaoyacr3zWQNCJofDGo2Pt2oOJlGPvD0B3K8Ve
IqQ1SWKWs3WRc/vD+6CHfJ+DQ6BBjvAkyJ/dwqecozjxwo6Div6MChEkLYmkWSb+8ZgyXF2Ld1S4
qD+wdHG6nxEWMfZkI48eOBAmsu/Gu9pMqdc4cZGY181as03sFAWNaWY/4zo+lM3c3mv8gknEAjhK
fMgSZJzD7iJ4LoOy/S0C4kag4ESbsJ2KY5zqFQtKxHxXLcMeLMERopltOIU/00YzsjZZ1Ayl3Sdk
Ux+DZBL3BNIseGd67czlNwyBzvNceT9GOu/BVFTQgDpGB8hjdo7fsb+ZweqG1Zp1KL2KXttXX5+S
CguITkWMNPIP7QpY1BVC46H0jsgm1q438KUoX83ah8jqiRCsmpPfrbHfGi0kaGhYMTFTJftxP9zP
KUEGEezT05BX6kjvuLioUVn7zNPqyYs4xEkL5ngS8Y6JI2Waz2fjRv7K6Q29bhQ7JDOs2BO15CqQ
Hnv23RmLTocmJSpc4oJB5wghanA8SN0FspmV6qLu6mbGUWV2vBb0+lah6qvtqKfftOihUmuSsFCu
/zMveU2w66JtXSyKcomfEZrqziddinRs4bL7k1+o4+Ev48xcqQwSDJtcFqqMaX41bRqLjjB7hysH
ur03IvAPrd0ewiXCpAZrukTD7GQApimcbZDbLDqzp7dM7z6sMlSAG2h0ycpLNlQv6SGl0lFzDlq5
NH5Dj60qDI2tyQgV4e2t7qyS2mPsaWIO0zYCa0OTrC5vjbsospFoA0eAShMQ4rDOZRhsE6lXJX3x
k6LHnfMVZxtGQOvQmvbNpZ/JaNtDB9USjgccKev8nTkBpwZofcMGxySJ1QPo95ZIkY5BSA9TRFT/
sGXGR+uRbCtMNg1ohu6dao5ZMfsoagg8cqCFkOmTQqXdwk3ZNl32EoTVQEbBzjFBKGbQ55g7EK1U
K0CJTgZphXjtZJlb4Da3D1hKvoEr1XzmQJhdhb0D7byx/ysj9f4Z+fx/il7dS1A+7f/9H3CV//N3
FLRwAqCjLhpky/Zcz7L9JQL3ryjoyrezUFkFZ3BYoFBBlncU0fQG3MaVD/ElCm3vXpkk2hOGxgSP
faCsOAQXGnEPVN7vjQ+49PIEoevDTE9uXXJeLqxbBwx3hViLjgLx9FEz/swjNuUMrcj8bZ9FJK9g
JHPOS7hMdURmWvj/qDuT7biRbMv+Sq2cIxYMgAGwQdaA3jd0Nu6kRE2wRIpC3/f4+tpgZNUTqXxi
5apRTZihiAwG3AGYXbv3nH20+ltF37VsfnI3vjc5WNVEpg9O29+kA+W8aLObzOUVSyPAbJ5+71X9
sI40Akq99gn1fAujTcv2mW5dEpnph8SvvpiNOcK2rA+WSctWlDf0kEtuD51eB6zAQqY+xFSUtNex
PGuCQ2BIq2tZ+fJJTx87vxZ4DShzzGy8VVlEL6+S5koYtGCMwrq3GZD1CeN81aeg1tLsa6m1e5Rl
JBpgo1jhC7kf82zlUF6U0Ug0ekWXIElu02mycMlNnPtnRHkN3cQhdQYKjDzFWUaPdQDaF+PRZB6i
b6GrLvI+fDQ9IrZD7GZIPHKbgqdeuVHLu1BQNkg73crZPuFrwTcPzR6hivULCKqbxHEGgD6Vvu7M
fuXJBNRLyX5mj+YdIvad5ddU/SmymUKqpZmqW2O0v3QoHteJ6e8CM5bMTUS8pog/Z7G1s/QGNq8X
f3OY1gAyBRY3u2Nxv9CxkiCsbbv8SQunwyJDqnwmTzIfmMFY/bEaEhJYCYSIUxnvhnkrAuF+xRzF
X/z58bbeR7HzdLtoJ4VlKyl0Q+cw8/7pRhToicwNWOxcfJbM27iKaryHv7UZvLrYtbF0diWrXoLb
b1MRcwllpV1XTrAo0uoJw+x9p6uDpmFv1ovu5Oj+sUWKxBBPNAun9yC+AJuhZEmvLIaoC0GLE+sh
SD7LRwXNNBg/HD2scUrCU3wZfCGWRSftZTtbrW3NwunpOmzToEmpgSIEOd5ziUNl/edvQpi/v+em
EAKluJC6Jcw54fuX97wO5tXRy2jrlUTsDQ4zksY6AmdKlnRQ3DVgpnHRdu7W6jHx00xbUzDNPXjg
HpXbHd8u5z+Lrz6vL/9vydWb1/z0PX2tP/6W+TJecvruoR809f98+8f+a7783nx/94dVRuN6vGtf
ueWvNb7iX9Ol/2//4f94ffstl7F4/ec/XuAaNvNv88P8XRC1cAiV/u/Tqx+/Z+33pv01uvrt3/g7
ulo4+l+GaQoeYylt29Ltf/wrulrY9l/SEoBMnPlRl+q/oqs1Yf6lO4YgocYhWdo0FQ9/nbdN8M9/
8Lj+ZVhKKFcJUzqs/uo/Ca8230dXU+K6QinLJcYeYAjX9CEnHXtWD6vbqc5lx9QU0WuKtzDEl2NT
M0QdLRxGzOMpSY2TsCts85XFDMKnMQeGcgamJqD/0/g2I5RgkQt1AfO9TiIdvTeAtg2Me+gZLIOr
1kxmlD889nqGhxeZvWRPHpENk5PBFO2lSkAzlhP+ct8zH3+5Jf9ms/w3H5PWCmoxXh9pAQzkNvz6
Dg2hjZdYifqcW+gy84htMv9Z0S1Y4KCb4JYTejJ5ujwYqgPOHGHcHiKuUJCZ2HSDt+Z2AD2LPLif
G4/dfNWUkI7cjCMtqLNNFjksGRpRb75y7gfANsR398GhyMYvABNJdajJeWjUtGbyS/VsPvz5A3LX
fy0G5vtoOKyW8L1IETG4mR8+IKTESOBpPtPnH5eZaPqlDwMpdn1EVZYZrYwKrI6pWf41ag5fSn3p
IqGbW28r7JQhukzvWthN89BIE8SHy/gM6JVP+s32k0udv+u/65ndj3/+41+XqixHSCEc5bjzyv/L
etYRDZq3ddGeU756wmvAUYWFboPS75OthjpdGcl2nGR66g1iDxAOpGsDPAbaSXyGMdAzzR+fCzKE
E2gJn1wcyfQfLs50CYd0DMeB8Emv7/3FUaCiRpf5dPZ8syMDbaLFDWvzGMo7iSN/5zRRzRHHZijA
gwZ7Y7JxHx571x5PrfkM1Cy8FeyrkgLykBEd9Mn1/f7lma6Ji0W3Zyej9bHowy05DnblizPbPm1i
Re4XOQB4RazmEBbyDucnrLi4so/0oVHhK6dY24DrAVXJo0muzTUQj40IzehYMgm5+vPlGe937fne
mq60LTAD0jIVC9j7r6/V7S7jEGCcnbg0dnRtzDWNnXgZYGlXFtbavhX5LsmzTWU2wOmcdke8xGgB
/0wiIqxKkJxXjEazVc5xfmW9MK2czegBPGyI/p/U0L+/NCytiq9yrqOVfKtBfnkSHVy5MjM689xE
LubUIkC9m6QHq7Wj+0l+g8g27AfigiFxJXL156/Keb+tv31VSinTEY5t6zq7+/uviqk4CcyWaZzV
YFZrS4cuCyOcSoYTLl4BiGN0BK/MKZEEbPZAJ1RCuSXyiLwbz6TCb8pd4WA24yiiN+HBDBTcOcmp
xrSx+iUmPhcEDovQk48JTb6Fm9oPg6QFqjoThl4kGUA6w3UadPm927wAYvkKMAisql8m+y4rH10n
eCF0yLmeCFbE9spQIe+D6iGPzZckmS0hzXiKZT7uVKF9I+wuvXSoufUk1+54Sn0m0CbgovQlrp2X
YGzt26axABDTbe9Gby/SQKFs0zFFe0a1tRtS7qqYtIuQ/kKOd9KTtBuTku6yZRgc79Dt4vcEupqb
YAS7vL8lq9IjokdMt0kdX6chg5w/36Xf11UlDOU6nLBcPoD5dhd/eUQ6oJ9B4bbO2U8STqAZ7RPR
uBwcDPr+9P8xnxNuVlTnMAElEfjWbhaMuBEqW6bYt1k7pDvDobNtxJcm6YKzPihCcSjSPrnQ3zZy
6gHdMS2Ogrx3uKzeP04CvaPJy++ckadCPo62MdihVeFsoq/kZyB2QMtLATDRGaNUbs1h+OTdF7+9
+4r6VAiTazDZDo35vPrLV2XrnY6vQvfOfRdAXqIfuHIzgUdFtSh/HFKDmxYcehdRV1t1ehV2tbf8
5Fv4bfmer8ElCp2ELyaWxseXiqXT0FpyXHyJbyJmLo5ecZbYN97Si+G2j0m6L2GrXRnlTODsAfeR
aWUQNmSQo4uIYync2lrZBQikjlCbHALGn69RUti932K4RmIThGHaQjfZat5/TzRrm3ysPXkuGX4D
NnWOXaat3LHH/NU0w64y8g4NMUhdokpvusp3VqaNRC4R2pHf10H8B3EacmI8RoSdo/ET2V0aEdCG
qF7b00nLTVu7iUvLWncKuWBHcPqOWc53yF02B6GJ1WFExmMzVCdVLsq+pVVxtjjL2jXiBXf+Eb8A
todx0kFh9t1SbrsAX1WooST/isYcMEXLoHTUXcaxzBi9mKjaLCFdtkHK5ifMyNxyNutzWp9j1qeb
smPoYX72zM3P1LtaQgmXUpm5ojAcnr4PT73OzAptm6fOod1+L7OoWY19Va+tPKjog+TrQkqANnQc
F3Da5pSJLuAtDdBZ+Jp+IExpE8LZPqnys/aM89veogxX52kzlanb0nLmjfyXt0FDl+8A+Ykv7UhN
jfqkuK/ovuR9ESx7grw2Xox0tdbLVRnjz39DtcgAkj+wjNcG+/o60aLugHwvxcAy5042QQDlkVmZ
n023gV0cwtp4Ipc1u2VyaCMMHYC6+dDk+yjMdlpckjQ8gBlaV2lSb+ldEUbkTU8SQwCKA9Xhswyo
xqWYtr4sz55LwH3SRvV2gNjE0bdTS6lVTHKkPMABsjMj+mGgIrgqEz24trSuW5ZSg25s2+atW3S4
GJRzxw61M83Z2a670b1N8rOeJscwkfYxRC9Y2J65xlFOxkuQ6Du3GPH3Fl1OWvgZtRSOSqO6mazS
2vuFd8aFLDZR3HSH3snPYHBR0zk97pmgldOpYE2tMo1xSzMHKNHJFBP0kD+/rqb4/X3lCMb5zLR4
0CxCRt7fSZP8bEVQvDrXSf4SZwFGcAGkga8FwKSa25KA8Wojt24TxJ4Q7rVHPAvkPVNerGKjP440
e7lHiJ4ARngE2swKjqhi+GDgPih9/2A2bbNWefQlVkbIKWzOEomEuIQJguN6vgF571Kc+IQ465br
IVQmXnQa625vmNGm9/L6TPrWuvardgmkwYYXbzobq6KasvR23EPR3NAwyI6z4EtTmgLP4kJNHfJn
a0r3Pk2+RSacOzsc451mYb1sm/0ozW855omNrmX0kYjo9KrivgAQ47ZixVkHEoZxZQzJruzteqEc
HNomOS7XpAvvChfcVpUOe7syn7sgHS99Hu3t+EdOJuORnSwg8bO7SuCEBQROwA+f0D0jF18GcZSC
dpsDvUNHv2f3ZRwYaI+DlRY3YUQ5gBeecZIPHNZmVr3NlXEUHPWRvBfdPpzM57c/MfIeN0B/26um
IMkm7yxQF4FSpzAfv0rk9tc0qHMCDH1Mo1MwRFeFGhghDUN/UkG5I6uvwi/QMZvyaRIBJStRYo1n
xr3EtOeE2pRkm00OUXdCuwncRC0cs99qFVDwsmbRLktrm/n8Sc+ATrRIa1q7wRwJrLSl1wZhC9/Q
8yjd9qAPA+WS10KQytwD8ATY+JhU8ARRrEeDvyhhD2FZmXZ2pxtrL4zRExKeUBA8ubRURwpdlVwN
qGUx3WnfktE8jX0RbgcHltwAGFINw4xh4omlkRhKefY4eF9liGg3pd3m9JCnbqHKVN1w2oH6ETd7
4hvDfaDVyxzN7Ua5BJob/Y8BWDBsZrwcudc9SoKcj1OJswpJErfDK390kZveWk7ckDsOIxJRvrp5
+yFKfnNSNae2AUUdpKD3MASQidstuogEC1hmVv46jc0JC4lfM2loQyJd4zI/0fsNKqNd6a3vbYt2
NRpDd9DnHzE3hk7hfZnDmXJVSOL1z5ZZ1DEJmuEQBjrB30kFLC9OYHmjdW8dxPRhKB5SSyliJoyF
MXr2JmslArQQOA9C0htpEmc/9N2K9SRaBWMprv34pQhd69DPQ8IBFijTq0Eew4ikstBynyMekjvf
IYOvd5+hsNr0I91nqr2Hemr8XQ0D96oUrrZtk/Qp9SuxE0B3AH4FN7WKjYPdT4RloJ0uNlYMMQhh
gHOXGAgcqtEctmUNAkeSabKQ0N1uHSYXoEmrcG9nc9K2KPCHCZseBAEmONCL+qZAU7uEPAYGlGAT
ms/BTWMP5g5l29kfjPDUWH50snwMaWWPsqeoiFGpxgDu7jBWlzrgxRHQ6/ieV7XttMd4LIHcZN8C
N3L2BsFHq6hnJKh76SslnrUnjMi602bPM6o+81BKu15lZsjq5pAwUtihWns6DCbLLK9RUnUktCKG
ynM9W7Y4RY/aZIZ3ustEn9k0DhjbCDdFqkfXlSXvVVe492IcHKQX9VPmN+amrOAhVtorqkZ8hV1Q
HMbeRR4WDvEazkaz/2Qj+H1HpxNn4rnjAE436ePRG9JgxbXbiG5mNkLUbb0MnU/hAThHF4vMzNp7
CQuFM2gv08x6Ui4lUsx77yeZtS3AjFplsupTqmNO78myjGAFO8G9qLXvnYrxAhhfGISKdZOT3lCD
GgKVgNErph6s9JDYkN56QSTt7yLRJuu06NYkEKV3eTkElNqoGvpZPD64pbU6dBid/m790nKlxXr7
+8jp99O94htwKFqpuTgLWfM39EtNE+mVYRSsvRc5BgChITHrnYcLpOLEQxZzkfG+1ipj6os5BRC0
kpDXoW/6Nn+UivlmFVY/yVCuker2Rv21444ufL26GZrJXfzn92tuRFg0z23boNPx/mqHANp41Dr+
Jas6cSJmxtmrhtajXUCuMmwxfHXR9YZ9KQ9k0VK0gqsrYequ5DiiDg7HNW8DgEOIg9dZMnyrkGlu
A/SgW/B6/lXyPE5xuyXfdecG5ConObCAqmrTfdaTfZTO/1H4t0yx/aoAHgY7zPYLsBhQI0ckN5SH
JV4IS7+PTO1psgfEG2CIR5W513/+JpzfT2YWjU+6zJYtTZqEHzputiDQ2A76EEC3ue4RALepNtxy
OLdDfzj6rbCBtX4phrh5qMspWo24G3igvGZbBeFjnHrpuS5+4PlOwNzzRE6mX96iVQIUN8lD6aib
XCbO1vWx0XqjjPa+7SRr0h2WFbCDh66cftJywB1REJxjeXiMJCkcuw7+U+A0znVJ55SNgll2FZjG
fo6ue9tFzLJ5LBljbxiNnOh9TsAGmQUzVq7s6Atyx3wPqW9PiYLqamqMh6GHyBUUivQ3oY1rBWgS
iSuBwjUq2j4bwruYub492q8eC+9Vv6wsf1nULeT0QNxkQm83QZ6opa7iV5ig9BZsDPNj2nzS/BH6
v7klNPENmBqsynShPvQZE4juBiSP4oIGyyJvEDeDwX5jaINOaIqxo2afrsIyJ7UGvBfCMvkja0R/
jEiGPaLvqNmH7plKcs5ydWC5dsOI36nsg0zKJxlYNlFHDmdJiFb41s0HaDeHIc3kLZF8NRYqXteU
F+HaKkMAHLd1GJi7KGyKQ++qe+IQojtfGV8sEb4K5JtPOI/+/k97yg6JEG+fK2XhgiG5FQH2fVyO
0abJqHCjFucP2xSn1MSMlxpJkEvWL/Kb7WLZu/F4KLvGW8wwrW1R6Li70/LwdgBg8QZW2ac7qXfV
XU2qQxSXYEMpsrB85LDG5+PFWJXBPp5PRiM6/t5ooqNuBFgK2+leFoLgi4HC0YiibmVJrb+W054x
4nDbG8/YYPwkHr+Okuzl2gXgHegmBKo0v3QhWdoc2cbDUMkVbi7/ULbNNdVwSlJA+cXNuXCAR8VK
Nah7o9DEEWzAKGx+km+cHSYFqPTPL61Qv3d0JDMg5j+KPef3Vi/QUdE2eoXvV1yiTpm3RY0b3tEJ
rnDgrNvUEI/pZFVEnj3U6FfRBvX4ELBoSjvLbp20rC4WkNMyFd+itjMZPYx7IgFyhtRo0/063yIQ
rR6wL+CgTpsvwsbxHJNtiysQ5VveW/4Kkiqk8hF/VJLAbkrwQmCPK6dlFKVYDsbpmtlvde/21jkF
xmq4Sh6qZHZ5exZ2u2BYWxAqbnxMjT7Q/b0fdA4giPbAOCa96MjQhS9OWuia5xKtH8r/RdEMHp4t
X24dQWLaYN1omrC/BgGpljWy4NQn7XSe6Tvp9BTIeLz1QC5Lvxer1BEtXOBZyzcd8rEnV+UN8+SD
1KEMV5X+1CHXz0v1PetM+ehqublBU9DjIOIYMRT7KMEE3MU8UcLvnkmhEQo+HmV+VF3yoBifMW1v
gbBt+9gYDnJ+xIyUHLIRSeLKqIMYEz1zEychQpZQWCgQMXntccdq45NckbfmuSAM56vMpnvkCBnq
IYDhNRKrLtIuVihqWMjY4eykUcfUIZJAHwHlhIyNjkVbITdo62yTDmd0T8nRYK64LLX8ZhBZC3MD
djmBgVekk7RH346H694Dd8HREWV+02vXsaCKrBMLY4VRGzdodqe1C+sZA3TzJexQ2Q+2M6ySTIxk
ADTtrhNy4rgb9/eAdTEsa4jb7P6HZdy5NPMBbvQvKngtHT2dCTX62m79dKHFY38FOROejJpPFfOY
rw0jcieq7xPzqx07pbyuG0rrVnLUpSEjD1km/VVVGP4aSCFxWBmJUVdEpLCkRP1dbveVjzdkjYSZ
kJbxmA0G6wASjpu8Cx9rNyNlIo3WE6KBS04A222RGk8FJL1rfR7r0WVG7oqg8KaBzb2LAvpZI6U1
HL/vZh+fAk2/YbHz9pWvi5s/v8lvnfz3TSqGIYLoBilMQko+NhB87sE4RENF4ncwHoTlh+doHOEq
dNIH4V5+a21DWyu/HQ7CfukdW3xBhgO3i3b5E8eF9oCySz8NerMsC7SIRD6YXwgBzDaIJ1d2R35d
lxhoP8qJCIXSYwWbOypN64JGmrgXJO2sOJFNJ3NovDvIv3Z9GSMrO5Lhkx854pN1wj77wMS2Ong4
yPYdqn9AMF6ydP1+mKeiD/CGohupE/YUW8rn7ExAQtqCDxlxMrVD3B1SmoA4Mn2SP0KGeiVMwg3W
JQ0tVifWNqwlqtM6THFch7xWvuF0dDi8c9sMR8zc3YWymxFDG79wYop3Oh33Y6ZX1rrENkFhoZl7
GRJJbjOv3hGVOh7bqbyvWB3uGGzO3k1xiofKuCsRGCMRMoEWzTuOpo/nP9/Stz7yx1tKIWUbbwcB
9+NZIEBCneq2UV8s3dzovIsHrx39TRyG56xXwQNjwe+yt9dYTqJlFWsuYRFKXByDvyDCY43ujJNK
zcG+q2DgtZVcE5DoInafldwJjRBux5+vWfzeK5XSZc6kmG9iodA/lBy+bwWOLJzmQk7ZXPLmr7lf
hJd034XVaz5Knh29lhvUw2pR2Xm/s71ZciuGb5B1xT6P+vRE5/3w58tS/+ay2N10anQuy5ZvldIv
h4o5IE30tBwvNe1wTtObpNb7le9G2abXgmiX1uMmGs3qWJPlmYlKAinqDtToh8yduo2hVTd6b1XH
lGAx3x53XYOCFb6Qu2Aph36aUXlbTtXfC1y9WHoPZWMaHFMGzDJ2Gxxojja0gyVe4UFhTbMw40OQ
U9WBaVRNdGd+3WOuPGu6tUEGd9WjvrrNumZlN7QZ/BgDUZDfDcoPjjJ1IJeQNrIKptzb9v6Oc+qe
8xRR5PjoALUGgIWaqFmjfKZhSRfRCxDS0fLBp69dTyoBaRMTIl6RCNG5sDMoZP057C77qllmepvx
nhBxb7y2EFoJQ/NOXmsaJ/5usKlb+6annLhFh87SpjO6Dij6Fx59y+syhWgSgKEha6Z91ZEoH+QE
x2aoifeCoUY6eojmLSgK907lE8YaJ1jjos130ACI+Ivt4QtfjmzbL8ngNicfcs2fHwTzY0nMzBgJ
g5DSMZTOafDD6bLl4KMH4zhcZC05IGfrkU91a0bywRxdLE4xGJBxQqdcxVlzCrtw64x2eEmicAd/
PV0hWCAkWnrWV0ksGaNbFZXiJOsX15naa9IumUK53UPviuYS9LTLvBqQrEebg5cN6nyP2zeHdn3D
xnn682cz5pnOr+vF/NlM9A4SJZDFfPzDNAAx3djq6TRchtjPVo0REzwj2tOY/Ww4pj6GdEN7Ynu7
XsOCFiRbmiXXpU2y8ziSS1jVAXLezjqHemSuQhBAa457Z0XihG73W9YYyhtXfdLweNM6fLho5ngO
0iXHtozfGt+2zyrmaKUO/KbE0cNTnFvul8xIT3TTEFumo4VfaTaz44seHJ/pxNxTTvU7f2AsnUCr
IfCDs1Vi1Eu7lJg85pyvumFSVWceJA0S6/vABMNr5keITFhQFLgYeYljWLu9J+tPzl3mx14+94EK
lKGRY0mQwx9PwgzBxlCQOngRreWQOKC9lpZg+qetIrx3hzjoz6hidHhTAMRnC+dCl6iD9S5c4q7l
zo34/o1+2w6kyYC5n65asEWbtqyeB3+45cbTPDVgQoY1tPKu5L55Y/A8aSk+jKZbNnX6jTTlkmoa
YuNgCWotmS/ioH0qx08mF2Je0D/cP8XYej7yu6gyzA8NkDQPCzchVOeS6AKNrswAKMdbE/zqVTci
ZbdeiYxFAs7gY807jf1Zho/NmH7DcvUFV+mRSNKzEoeAXO8tyMFPTji/tZO4GcrWBS89T5hjOR+u
jzwCVTgQ4S8guGoDhmZXd086Q1fVGD9cc1h0WMMXbdZ965jpuUmxpOavSnj3vfWjUHLOfv8BxwHK
RB5RMofglrUp3Xzy7n48h0kwwry6rmTMyHnd/jhTrkMFjDrWLyIcXvF6Hpw8+665OL3SOlvmAVo3
NC/GotEZahf6cnB4eJ2gzDjz5j+ArT8T234MOR6RJoImIxrIiiiQmj/FI0iOP1/tR1k4N9pgI1WU
mY6k3kRD+77t5UhSDbPCNC7jjAeywHAfiOQ4+WNYcigDTdmYLoK+GpsPvr7dNAfYDtBqV5Fekpzq
Ovm+zgiW64KWlN7Kso5aAZMgsoLhBWUJRzzyFR0OocgUdyFGoFXjS39rPtd6Qaw6SbrbPAAQ4Qc1
So0ysa4BMiA6aZyMwU2WbAfDSU6ErFPPZ0y2vLq7po+x1ryw/qq3+jowv0ceUKeizU45uCdYis16
sJLipSlKliDa+kKTG8YsjCLFIfaZkDZTDVijnCFN8O4rchX9+GtuWw9DS1qX8Nm3AeM3vLf6Ix8M
PqNR3Q4omdABwE51rTMRPlfFBFfIndrxmjGXJm/c2kQH19XZVRwEpM/YLwOVE4EknBgnBBRF6D0P
WeAvGdJD65qDG8FlLc2W8wszrU1ehtnSxumn0WkSJDE1oSTAXDuTbdMuc6GVu0H1d2Xs3BWDyVoY
JmTBtOSRgDPCW6BVu3xo03XSsKGVeoWjWb3YTuydUg1Zf6s6Y287kDNYrcgxysnftPx7lXNzKua9
xyz8VgtAKIHfHyEFxitXhoeADt7lbZ8PZWBcisYkJIHBE5TH8ZQiQ1oNrlFuMqe4iLHy7/2samn0
wb4I3fRecGqSiYvB0lPDCncSHYnYp9HHjPOuHJAhxVO8Jr4Ssspcww4mZKQi8yl+tGb8pGSgPvy4
xLmusk3KBRYRtlj1YV81Uik0kckYrIF89WrdvH4TR8Vi75fesEDNTcOpSoBpl4zbS1FuKOjLjW2m
UPw6y4BLVW/9wdzmYxr9nP8i8Mk99sfqNp48H0AkbA0/JocxClz6LmDFDhZckVU5oLJsCCkIjPsI
cEA9w5IJoTSWST/gcOxY41neohNBmmA/ArTjPkE0FJFfirgxrhkO/2An5Gly0GiVbv04yDbdqugp
7Q3nVmaVc+sb+S5z/J+BmC2olfsAmNY4jHwfV9n8y95+o99myJzljILp93E7d2dHeSNGNEpZrseL
zhj9EwP1lEgv/NaW7/jL1PXVTYo11ssFAZ2LujbH+f67q6izy30cDBuSp8JdPJSPufFcp4bxMFE/
yqIpD2HZfos7x2ZBNocd0HjeY7zr+PdhZPs1anjYkB7xYN2ixONwqvJ7S3OzM72CAsucsndhVPUv
AkHwGkDRYRTheKpTtGucWe561wwhHSpzDbLwrso9fS9tiWChH6JPlkr3t2KAZ8dhe0cyhJqSffL9
SjngPnZk25UPngYZMba9eGOmGvYgO6iXVZj/BOXjXeEYKtcEI/C+da136Ptu74V0uWT+5LRJcJxq
n1xR9CYpY5hzGeebOmnu32rPJqtJu5+c/cB6ZnBG/WJ3BUPSmaQ6TN9twnEOTB9vcwPKuSuj4b7s
1HVUq32b+/XJC0frPlJk01qGyemcUgUgRj7eoeeFJFob92nq9stOjdqxBLt9Fxq5eRdDlAn863SC
/DJqoXFNaJ5cxG2RrFutRNw4ZdBHzPHIsJbpPXkXm6AgaHPwLcH0YSieSlmVJ+7GJq/QBSIU0gnT
xB1cN49YqNe4iHoSn7w7IkEdFudJY7IaZKQqRfqiSa3mOBk4UcFE/uia8JWZmUY2CWSKxuOWaoVm
LdnYm5XfNe6qTINhqXmx9dmu/fFYSZ3HR7ZxMBoIZaX54eZ2JgQ/tpH8ARbBNlDRuAQiQKDqJgp0
4k/6BBNX0IJ9xs/NSltjADeBXLRAOoLpEbsqL8WhJzt+rw/VHm+Mz8nYR/MH4iFCXr0FEw28AbJB
KrCSsOx/tpF/XNoU8zGDjVzZiGoxA7x/Ou1q6jU43N1DlaVq0drtcD0kyS7t2wmDUbxQqpZcJM79
FBADvMCGeA9L23YYepy6JwrGkT//fE3mb1+qchysAgxtOKBZHPbfX5OXBxLqXzk86AnbRFWOt1YB
hT2pzK92oWNZL3t9qQ0Z6LjEOugZNZCOIX2PhIbI14GtPW5eo/DJD7Y5jsi7kCQuRvw9B/7RoA+v
K1zeQ3SYOHSeWPZBdMk6WA3grdhxkQuWYZktcUdn667VvBVLlg5BFBpLLWhaodSd+Si3b5/6P3K8
/H/kV6Hs+uWuzs6Zf/lcZsPNP//x+Jq9Tu1r8v1Xx8rbv/O3Y0WT6i+Eaw576ey70p25ndm/1g3e
E8f8i6kvb5OD7kA5tmS7xf4x+1KE/MuhRHaUoQxM9KbN+1b/bVnR/6JPhpgeA4aaj5M6hf7/tuv8
a+qM0+e/n0K/3/MlNhoT0wA9I5cMXo41H/Z83CNtb42MIHwAIEfLOeRGBUOnyU/p7Pht2ym5SaPi
PtOfGxb+a28O8wpi0Cb0EvpbWYKgiSP3WFHK4NMMv4LFxzbrJRfDw/npic7cYk/6oRR6Rnq0w73T
XhMgt/jla/830/T5dPNfpzNaccqmQEclz/8YjNU/vkul75Xo2yZwV6Qyd5o3ruLcZuyC3QkoMJqG
bqo/q5iM93semHzaz1I3UZ4jk5UMIN+/wfQ+asA1+riceis8DZ4991QCEHY29NWKpvlNPIar0MYC
xC7XrtiPv1ZF297V0UhDhUwYaA2vKCE8jHeR+wDeiJIZMMkSEO9dbo3uClnOcuIyFhH29/uBCcuf
vzgxP0vvvjo+hE0vxXJQ0do6PZX3H6LEclnBl2KoYZOXhhaRsOPT24+y7FGSyw4eW2gZe+Q04krZ
VUvIQnbMySMnpmtKr+kAREe/eLFZdCDqq0BcdaJ69SlPQNR26V7ggYJmQWz0xCK2lghLDm8/opIk
uaxVJQDFbjipyGeYmY+knw2vvcaWp2WAv/AUTGvVAxTMioo6fP7RpOax1y10z0FCAYdX+1GLAtrg
owGyoYl/TC49hWkkJa4bneIpc40ViAa3JLWotPp7hyoW8kgLNf+lI7J3AX0K3AdO2APPDkCu1vwu
huJ7otvWwqoM7RJ21s8yENONDrBqFeINYNDVe6cyZjOuoSQAmK6eOi9zvrqkXyxF0ePC7mISzGIv
Xk3h6J58QAMnD5rWFfADcv6wrm79jmapbhT+sm0zk6DTOqKJMI2HOFHDue3c+wzgbTNnVMqitNbN
qhZpdSTeKv7SB8VW1wUpecGh60jgJo21qQ9vP5J8aK7oU9KISIv68PYDThAAsyjm/xjE809Zmqe4
5KQNnBvAsAO8rSXnnRY6B/P5R9jNoYf/54+aZt6TVIjlXotSxkZ2cixqoLST715nadjvAKDuujny
MLcS4040uXNlNtDuLDubzqVVHJKwe23aY6jX8SVBIKalRs3DALa3/l+Unddy49iybb8IEfDmlZJo
5E3JUC8IUpDgvcfX35GoUx27+5zYHfehSlUUSQBr5UqfcybVhd7Z41udRTlNkWp3oPzWPrSzX97C
773PU8obaVaDnhqH7xaJaeb3x9tQa5N7Zv/C+2FvTq1zpBmP1q+peU9pP7gOYbCaaiBiS+U5M8Dp
SCwLJ5+hVTf9nv8l//6P0bhVI8jkH6UHSb3SPf/3wzSXaD5FpW+0q5QeOLmedtLCOLZwTxhmJgDt
2TFlyPWaFo+toWcAhE5zvmV45ioDvJ2WyNTf6xG9nAz7RRdE991uTH3vFm4yKDDKgtGd0Wfkmm5r
PM92vK5ngoS8H5cnJaL1InKhuPddE9COBDzGKNUO+QyXwH/XGv9b89GEQfuWSTOvy9Sk2K7/bF5q
VMcEyqcifVcMYFEusw0lJX/VPY0iPoNm+CbhIz5ttsFt7Z7zou+e8bMa96hOrvmEHi9hQ+oA3GG+
78Kgm+QVGg8FQFvf2LgtKepIN/aNA4HxnAHnGDN39y82Q/un0fAYmdPQfarmwqNuW/8wGq0SRuQU
gV2ZBgYTyJjS0mot+X6CA3MDPsi3ESXaZd9kH/RJQFRjTFfRoDi3Y9Eq12EL/Vg4wF+pJBVQEpnZ
0koy1f+SZP1fJoZ7lBFLko7EVP/LPtvNRIZCIxEa2swLkNaOKMOhNf/7fv49uYnYchVDMFpo/Tcx
Bf/YTpjcJ5MjBABNYn3UDnB3qsDYoZRMHhpA+d3ilThBf032/h8m2/zH8uMRcU6kZUcGdi2M0N9l
yC6JYQt9ri5Basmg7o3CB8ra4JCq9/70QG3Svu67JgVWIFKuRss46+ZsMFnOoBBQBRj7DKj0oX9u
BnPnGvn4piVKc+0xgbVpSjj22qaIdlND5Zu4ekenh/FsTmb80FXergAQZj/Wg0pqhilOLNRHEgLA
MMOgt3OjVhXKgOXWaOf+ekmzH87R9WgSgFtqRG+G1x/W/5HR37SAaz0omm/eD9AIrWHZsJS//vti
abIY/+HgsFgE16buMgfBHCIhw98XCwkGH7qp88vOYMAGOg/zblzii85OzE2RWM3lQts9jVfJuM1B
zzw0lob+hHfg//8+8LM4LS6TSRg/CWr+o8BYAOgQYzRz2o/UmsgasFkPogbTTWgE7jbDpFpPTP+8
d4sJsIhTPTDkNl7+y02IOP5tMZgCweViSSzNwcP6RzQ3ULOhu7nKL1UHgBN90ipQZSAo0L1iuY+W
or1tXVDsjKoxN+3YPIPVl16t1XbqLcVeWaJqy4T2L2uAV48hrOFfkiE4nv/XHVKkstzV7/9nacRz
mqmejDS/hM6L2BHjNGtpAo8rt71JSdIPRvSQNjFTBkO2gDrjjnfrX0aRT3fOYuubPnWr3ezH3d34
BhSYuRvzONqNJmM5Q5aCbkmm4lrARPdjbijXaag99lG3bBmLAHc1U+F1ssgztr3/afnSG2OV5ovN
47t2HX/o+bzre5XpyDHLts3Umbuihpe1G+tqCzPDvC+TDhomtSJT1lK0dBw3gpDDBo0Mdsotme36
WTHj9iIn/Xo9+4B05K1GM7VV3s/l0gGJ20COQfkTmNkCRpWJg04b9j4fYDGDczW7i1owajIarML5
nr5T/oo0g+6c+qIqoTrHs4DoWNNq6JQ9nRhX//Yr5gN0MBgvWsZkwIYsKnB43WYzN8ToU5Nej41S
PoO99hm7bvJd+Do15+V+rMkx9D6VJKOgg0ikFSqCYRuC/XcAtoTirnoEzMa5Wf+iWWGbg5tDQyR+
PQTi85UVw8WymPOvsI97mIeNZpem+qOrzhsqrSDDhcpjE7YtfAW0QLnNEG4XR8kv5qketqtSWHLd
2OmWIBopu7VzbJb2sRw4ykNYdfdGGfd3XhNre3UeX4ZC7++KorGu7bB/nuOyZ85v7r9mst92mu+m
2QIDF2xBug81YIjponbcYFKq9tGBQfk6NRttk2bxY12b1i6SuQFLTT9JNJuoiv59yqkA/fdjuc4k
/uNYkmSBHcOmMUI31xThf+iGru16k44uUE04U6dstn4Ns7cNGaCVCZrpUl2KkRm90T243hjuYF4Y
N7bLVJOVNOo+bZSfRHuNTOPgNMXyGqLWtnM3kqYHzCwZhvotbFMc4Lo4h1PXHpypCHKO/b+puL/n
ZSybsT8KyxxcXSIj9Z92ieEAsJoYsrkcrW0KqcwvD2T7q6TSwZie4WyptKW5WXLNDMKZWZ5kTnXm
Z5byhsDiErrHrSeVGDbsvy+vS2j+T61CAYqlI89KJzZZgH94l3mvRmpt6MOF2ZZny8/OvmFt7dk7
wCn0PcfWKRvBaqr7l2ryfiXji7xl1MqzV5e3OgMEVawHap+cmQSC0sdjwqI8K1H++483/5TgPub5
DxJzkTdLYA36yajzs71U3yD+/SgK8PFadp9VVBQX+GU1+04+brfjj2J2n4P9nNvWR+6XZ/ljKhZk
4fYBgqYQmg14RtLzEkVB5+qB3pRXRlscqto+9/VyciY9mGdjo3vR8zIvP52Zn+EaPLk6aNZLoPV6
IF/pVMtPFvm/Cu9gdPk+K5SD3GDKzcpzkr48QfsXKHlED8hVWAHs7Qyv8hYv0wP5Wcbqid6HRyVl
ZMBIzkl2C/PGh8avYnDZIbdQTy0d2uXyTgtcEBW8Djy1VlcQG9GlNbVhYFjZmUDvxl5CkJ35bTul
59L3ma9fnhMaQMG8Cjd0pZ3MWg28OXqR0bEW+urGAtU5hksvsX2mSxSYJ+NAAl4/S84ojkMVD1sl
mk7yNOArnk3dupoX41ZunSZIzM2xSoVKOrYCV1euAbO5cvPq7JlhINu0uGGwpS3pZ1Hb70WJ32cN
XhJwXpvvuEsv5/tYVe5tZaEinASjLfMC1aMsuGyMWy2/BgozGI8ACxTo5vjjFJ+UUChYLD/Mq52j
OXuxGFY1+ZW26IHsG2nOB4M5HtmcamadlBcTiRApWQXMNy/8un6QlRXhU9EBMbBWIZ9GwBInO9vG
chsDjxQXahCVUWBac+BAZMEMvxoYTRRAUnRNWw5kTMWZRt6foSzOvZ6eHf1CdYqjrOi6e/mQgOym
ByCfbCZ1eZJVEOlUl/3iNe9AkjLKlF1aafw6zg+FpwVe6b3CtWLGSdCP5VlOiJblZ4Dbg0Ezn2mx
gKlbVtesxs+yGH9qdosu3cCguXRo+n2FMDBudJIjOVEvpZ730CbxM4XB74ajqLh3NgC5ci1n9gDF
t59lZUQeR8W+NQm35f8gPZzV5quujKO/KN+y3yKT4wI7IlhccDCRmLEufLs8y9vlPmn7+0pm9zkt
fhhgOkfFdIos+yxrVIcOGXrzPrbTc+ZFgfyM9ekHf+4cUSM1jbto+bBqxHTqirP8Kdz+J4dZ0y/o
9x+nAIaTHz80afSOt6ZmQ5U+BYppn0ViQQO9YWrr6o/uAOruJP+mDthb7bULdY4cQ7lJeVkO0rqo
k4/jzUM48yX5iIgeS6Ta/p9Tp/f6a15yXOpjpBaHDAAGWm/PPidBddWtZkeH2ijPDI+cZDGBvuBQ
gyFWOE+ZOgatM+zVKN/JBcuEakmzHPx63FKp/paVVGpWDQ67pDlGHaKVIirdkp8Nsc+hdSf/NtX2
bsjGS6tFhDxK1mF3MaJ+5LMFKshZwiD0SIa6VMB5LfLyS6u2bmvkQjZQri1bMeXWwTCbvfmE6/Ah
qwNE2hkOs6AtI7w0myR/GEQ+m8UJ0Pox0Fm2vLvNGE6SM2IjjrTIfHqqIB5q9X1LhmTV5CI2PLlO
WtMK5xe54hSrF008PMnrVoLMyMq4Gaqu2dWA6WpfA4BaehPvvdTaUXUEMJ+bFXGPQ/1agfZ51Usp
p68a+x+jpjCTu0/Yx8DPlS8T1LdRmw9keGH5ZUL1ex6HrzKzz7Nn3WskXS0UyhhOgc850RXrOKG1
nTEoOUQWcgClCB1a/T6xva9uSBiavukXhHVegsldAhXV47UwfCTdfTM7R88vzgtwc+kSMb6vbo2I
6l6RnVtFDQqd3+X1lTqAtw8bz1CVjyK96wOIuVOM8KGTtmkWphjD4I5OokA0ZDiOPwYay8r9C7tT
7uVM/4+C1MRATUXBfMO09djjVV5YafkSz2ILiJk3ZGYu4sm4EjsEAtKXIlvRJAGYHefe8p9lS4AY
p0X4y0ud9eJyCGSp3cz8SpDo6aUeTnJXskVL7x/FcIELx0yb9/TntGhK9FY7l7TmjgZmroUNt1ve
Ne1xvbDYKLn1qGnemMoTXSCnSNSJxpyroNbETfVdesspX+a9Vcc7OSn0/j+li7KRJ5LfDXaDjplO
09K96O1ZDlrvTa96f5LzLbfWgOXMIMa1iIl8yl2WQK5W1OEdoLGXomprKCaK8SOtfxvK0UhPHZN6
3IsoXbMfP+GO3Rdg0kMS91NBcBjG43UmJ4kTJo/RG+5R83exNv7IJjFqQQFcbT49WcjlZxz5f5RA
UDozwl9YVLe0x66oj1gN3Oj4uXed9yx7mJrsTDfMue6cIyXAt1i9BoQZmqCGnfVr9VSo4yEr1H3u
6a9++JE65moyRQkY1cM8a580y5zChsvNmnoa8z2zWydwc8/FkJ2JJcjaFees0wK5Lajk4yl7V2OU
MS/5cXTt9tGuRnjFrpryFLpOpbnKnkLZMWfq74eZruo5+tArUCP0U2e5MG3DNpFiJsPqLDqkL9wj
IdVB6aed7I6P2IGe+5RFy4+O/Zk50Uq1HPJq3Lpafi26RoQedzxgOGVbdP0+hWUzK3VMMB6Y7xwn
S2Of+kNXRVvRm2IrxWYZhfIwmDh0uCXiMq4nqFN/wOd61H0Y0MSpGWbj0arpaShIMjJ59e2MmEx4
ZExIY8XYiOWTb7T8zxFC8AnWRfnyZCgJcSlTYrthGoFCRvO/6rTfzWp7EKeo9srv2eJcK+5ONY1d
xVOk+RKIk6DAlpV1DD3M834iwy2SJ4dMDo5GcJWSinONBzlcehdf0hV5S6s87cLnEI2yfgMSKGsm
cuts0oJxwuY1FkMjZ0HeMeB90O4F4r13Kfch7xypDDNZ+CASn8EYm0CIIwc157zICstztgnlgLJ+
aOk40fzsCGSHWDZR/q3dfztfbqaeVlckya3XOH8Xp0wOrmxnM8+fUbaVHZNFgg5mvW5RMBVuOleM
D5KpSgJZC/kp96TAEFLDfCfXBhkvcCf/q6TPoXU+mUb7vbaNr78AArVpnOWnLaJnsjPgpS2MuCEN
OqxyKBl5pobvnXuf43pRd+5lbAx38uj0Cgayb77W0Hg0M8SmBmmrBn0LVN+Wge9zWpXrzTKJ9DyD
KS3PIje36s3Sau9IWxFULj+1YgRME38mpUXTFSQRcnwheA60XPtl0tHVEUWIoRUVIFojU+Gmje66
+OQydahrd2Jt+6g6J2UVb0DHOiowDAwokD5EMDC5Zrz8chjmLUOMQQ4Ka+oAsap8ZbF/NIrNoNaP
rltv5PQuY3bOOaKWZV7QQnUr/5ZYY1KWtzi/6RM1SEwOsyiKub4pM+VDDrd4v6oPAwaA73IlUV1T
i6Mi5srUT4xP7hnCO4wL3pMfcsIWvFa1YEAyvM3N4jtO2q8R7w/Qv702tIdm9r8KWNvYXIWRbACw
wuRc281XESfngWm+bgqfan88wXnw41vjjdScpih+ThgYBawzCmbQBWiU+0URiGOY1Bd9CZSp5163
C8jo2hTwRTaAF4VDa1sMpPugBp0cX3w4ewhfynrcVPjJcgGL7aVRZ9NP7TMaMWjlO5d2AOOk3P95
k2fOrwlMWHKHcqfrm2znrTCrN3tE7kQfRDy30GW5cfpLXjTxELuMOjGElt4c1I117GMcgqh9oBWb
tjrrCEs8piohPIxICTDQ7I4nLTXP8vTh1JBKMZ/kHuos/47xZ615z0T8u3ykTPGe1PrL6C1atMK3
MreOXeXCLlhdMTCLIo5vwjq58gU0YCle/Zpuw9J7bnhe05yCppt+AH5xvfRDblyWJ2/B6TcLkIs0
xkZYM1+fAlmzGOziBRrGUFDLKd5l9fQjvy/6+UB5fCtfUE58WFPAyB/rb999Y2boXb5U3ucO/U9d
PMPlsGmU5LYMkZTF9r8GdG1VAwDsQiW1BGFMoEcoocRPfONtpQqVB31x9C/12vBs0njUqCEMDEtg
zNNhhgqOOsqPR+CDA0JLYP3SddqpfR396KvEMyrNGEBwcLZddWdjjAAFC7w6/Zzsq9UmmfYSiN2e
puatNI9K7jIoXAFzhwOBlEf4bFOWB7FxXRv+B1jsZyAOg2VUX2OAdsVeO2AbTs2nnF+JycWpGp38
YSmTiz6zApC6nqhkgM1BOO85b4v7pXgJoI71cy+2Vaxlqfmf6dXch58AaaRZIPqh77J9p+mHiIEl
azWxYkdp+tObAE7kwJ6TIEldMhK0zqLlOMVDqgW6CvlDeNvhGELStWuXereeSjDtbdt/ldfFwg76
hzgI4hzYqvrZGAKHEGgoLKUjoJkt6JaTO1lAPZ0Dw6CFN022/uh+GfASLTc6hbqNE+Nc4g3LT3lr
8qCkxqVX5ffzEJ9Tgqw/v7GL6U1TnzOn/cwcTvT0qx+057accRen57blwPvtZ9kupwofuk7cFzNl
2L3EIljFue2IfbmGCQB/2AxUPTeaVnyCQxNoCgDyPbIk15/2KvQeckfZ8DiH87vLOzLeIc9QAxRq
OPVzlsN63Q1BFG0KfmXzliWyz+Mr2dun8dsmeRYqhNJOfHZt76O+Tkq8BdZJXpU7mVPG1bS3BaJW
1x8gxSvOef37Br162UWQ9i35eGoXI8jL7oEh7QvmqIMmUb6YPwsSbdxPVbqbIuWrJbuqRy6Qx+qP
3KcsCKNs120PYDyPoc7F2XV7TuetPP8CBI1o8l5siNgNR8dkA2TnLheZ29xKckL8eclAwKh5AcDK
o4idRjQxocbR6H6RnVYPUDS/qTBuOU4Hfxw+RcX7U/aj3Yrw0RcW2JMV1Clpxji5F6EQH5NC1Je1
13vnKHatGsZTn+PgDT0gRcy/V9dUBwPxOqMcg94Oz8BKMPY0nuTtIqZ2ER488oGSSxFjpDvNJ9wB
kv+yhjnaiAUyrNfIX94GvmJBRtXKOQLYcWHilZLsIXJgx3gap1B3DslGOb3yxJKuMZX8OlaUndhM
eX3NYWGkaOW+Te+tQWHKgiwGvpC4JxKES5owb5JbG08Tmwg794be9tMaD//luIYqCFup96Iv6kku
Dbjs0QbVKMWJqfAgyuXUDtUttTOmiKJAJVLzidhiG4kBy6cZPml3Oi7dTQIxKfV95WuA4Ine871m
tgeRYc/CBBVYsbR9VJUpGK2IRO6MPfc2phvel6QiynK6oNP0IbTm02RyvkXuYZw4L+pmaLXTBAS9
VuS0osxBxsuTnDSMsZHTPDu3tyKlPtRgnVo8iHTKaZbT0EzfGM5fohpECLvEumTkcpU4e9Ze0+ok
77TSej1HoBnip2xmIsyUdF6uaBgMhsJSD8A339v6jn5IJdlXkf0T7V/aydOoQ3I5TD9uVYBq0f/I
69U8b0I7ehEroMxMz1VH+Ujs+78crAT9OWf5f9QTgvNTTcNLhuPvbcnQgKn4npa3bmesT1oqQImN
062cH5ptgrg2zqD2MPvS3dTafKIcAdn3LYC0H3IEYYb9KidU2wCxA4Nvmf7BHJrNtJqjdveiVuKl
OBvlEBQ0tc5WdBPF0buenJVODUY1IpkKAgtKQ6uVL8Adn6P5x7cxbJP9JNIJ+NSqr5S43tpABomK
oEM7kEMh5zhnHqZa/D1GTRbcmX/vE2Q5P7KvvqJ/5bsyvK7G9CiXgy0n0LhvWXPDfEAs30VG5L2q
sgdb5EO2HErGY5zS29N+Juy8rIUO5ovWvskXW1y3CMOX/tuKj1C4fU3djZl+FWX/OFjeUZ6EPrZv
mO5OYfxTRN4vsQ9DPK9fpEX9fmxhva3mRw2GJtGak9F+rjJTK7czBVh5Mn82AtH9WpeDJgBb4FAc
OxsaYdx3DNSqRrSOVU+Ze3K/oq4+r5eZ67e5JutMQpBvkW/FmX1kLI1Z4AjNwKKA7QeSwQtzjucF
9DfVBcOBtKf4HeLH+LXz3ic7+S+tIgFlgYCOoUM81Dt4Iu700L4UDZyz7VGL5mV1QsPdwUu6E1Uo
d4bUkQNroX9qjqY3/kiYqy3FrmwhgxCVOzsE9Wbx7jirBZa0Rl3hnKfNJ6NoEl1K/IKH9eXb2V2f
LLCBETWuwR0uF91ucaUEiR/RNxgFJU4ShU6u2L7QQo4tnn7CbAhctQGPBDCT2MFrQ3C57QwfWrLp
wEtcq/xe8jtrqlKymMtEP4j6Pjfaid4uxrOxRzwpMr+gOp1y2ykUMUw72lGmqq6ZCzParxRT3LCL
krtqbaEMty4gPg1KK70sU/fWQY6JtY+wFUNyRWaZG0NOeraIFONdzVTd4LjrlSQJBZzlPDENYlRH
3zj9lUV18PriMr40zeV2XQtwJr7TWbnpNesCkibAvPSTBH92FW8NaJNlARNVW+sJEEKji7EheMKG
220cUkBNNW2bQn2zmGwhQGM+cw3Ukqi59rEjXu2vkXyCU90aPYigxo1deeu+rEE4pebK058k6vfr
BLAFLaCmdmgNGK7dGgJELeCr5QpLXxwWgI6myv2WBPyEX66q9EG3Z9lQyQPbg7JzymkLuRETb4rz
5RHbJ+OFN6tXdB9dAZgd+KiMggyicynFDqPVcPa5x07fJaW/k0zDmmVIGCEvFHAdEG/Xt5mczr7V
wnmGyZbsC1pQNGpRGwH9XS8MlzD/M+H1TmtYqsTpYw8Nsq2+drH5AQfk14huILb6coe3fnbfDLx9
KJLWT4SgTYRj/cyc8XeK+DDReu1Do6k7uIawLprtdC+7T9dhMHjesxe+4OxJuQqvCBFgsvUMUSSd
ve8hJymbhntfI1WJ5ih174i/Fpntq4Msqe7vdyNfV/Y03gDnFzgYwwmAUXplsYSleZlnFhwdvnfM
ivyqScfbqWfoOAovCHrOklEV8RqS5VRUsZCRAiCi4TUS3cixHa9Gs/0wcn6No2/3NfmyD2NI3vIZ
ELzUfvTL7HsK/W+VE6awXoR1O9qKr8u5fy2RPYI0yeowSUcXZbZbt7YHihHZBIGSeXCNcjLpIQm1
HP1Xo+F5weuUZsudFKmaWj9JMkESjrnebIH3upYAoTCBw1nMK6CnEb7uS9KEy+wfFyauyLWIF0K7
+Q5cht1EuNMj9rBT84WSVZHMhJQuFKXcl9O8r0h7S31F0qFTVNwZwPEx37+xnOVBMiOM/53p3Yg3
1EdpBtLuRFUwLXaoDGZssDAL1sLvzR39pocWayNaQ94jKoiS/KUCMk5ZXc1GSoipImPjqy6AIsNy
EjlPDGibBwh7DPcq7UNIVLKzqy2nsfPOFiFqo/mPkomRezYi5zxRC1l680pOHCAM64nMLU5nqB+g
NfqSBZXviKOt5ZGTJkiWRLvVO1vPsIRe83VVFlJv0RtIek3YqBHOP0pvqvz7OBT6IncHXvOeToff
KsfGeHiYoHxcCIIOkq3PpZO0/dQwkKIR5adtDu9htZciUO2l5xRg80Qnz0EAYfY/GodsVNJvQFtn
Z9vl9l7OE6iIwe+MH+OBdgrAgnXOSnKe3Lc8iq7STWW8x8SlklMSNeYCCezACrgYETN/VAPwSSWU
lIhz6qxD2rlbCeTSyvqdHp3j4rr2ZzQ1GfAl3gNqdi0uqN0DS9JON/Jv8Y/XHJOt08HQ/C7x6W15
LCZy8vmUPU9uuhH1J3fWSSIDMEv6XafbhThZHkPsTJofvKk5Si1xLW+gVBppDOIk5LhpFlqI4WQ+
azBZQwuTnj2s5idiSknepPv9A9J5uS6JWadrNW3V+pFn7XKTEAFsQ6TOsecT7UABrdZB1cbnSGEQ
O0yA34SCNp8uxMCVGDj5fTaWp3kvFkZXwlP6ILu5KiJUyVrwmMKbYeyv4KKhGiQKIA6AOGQqxX7o
/epQO+NufZ2NlX0WeRG5KdwrZUh/KeY7qE2faNXvvyRJDodHJWbuj3pu33ghKM74dvIpoKVP8gRD
udUiA18+Pc8hs2g4dFeMgF+vT+vfd1716Zv1dzxSEpKr+3p370Z0DREYKR1601afh0z5Jb+bR+0k
405Zfa4XlteS1dEKePNifM82fZSL+oV2WVawdLEkFha66oD954MgYRJcFpeu8Sr36IWki3kWeiTX
p4xbe8sAxSr0bnUFAs6nYs6nDKdfKkTiEgwh46DOjWZAMSzngDuSMyFfLsq+cMgutOOTwdCrCxog
c6mXxHLMo3Kr+ugdixjsxmTe/fFWmDqjzlXcO3j1MYwrG3FrZG0XhXFSp38GNJ2hUyH5+70ZbDZw
Qnr1Jdtu1b/lUdXii6lvn0U2VzM3tNWHp71Lfly0h+hHWhaefXK4ogUlg79Ku+Rb57GH4PteKkoy
FVlEn6JaRdtKgCc/wa/YTjRFAONwrZL6ldzumn/3iumi09W9tnyIefyTep62TH19zYNzAZEZ3V3l
WXoiGMD+aUMrSMMZzLMYKCy+GVNPq9r9X2V26tuPUh+Vuig4fWs5hX4sFs8CgH+C9rUYX/HW5YBL
GKmXjBm1RBdSfJUX1raP/NX307c1T9ySsEp6j7R7sRU/2UjqY4b5601mahNv21m4fJdQ1f32rLPo
SpF3FzZaEMuMi6eaM7zyDTVoKuCIgSN7WWCmM40CjQHCmNHc0V1JGY9czJqbToZdB543bAmOTh9J
b+Cl2DtJUbScgzLLXzzrU/zngpBGUgAS7mwXzbuZ8SFTncPa4yFUONMl0XS9zK8AkL4Wzm8tJ2F5
ByJUkTswcFInUFBckkhe4/j2AJ3Ah9e034MZ3Q467FiE9rgB24aS12wWRwkSPDDgSIb8UsfhvoHF
sHDuxu+ynd7A1n32a1bcoM5KHwsAA4x8G1srV/YF1rOgxhyqZqD0pNHz9rIulzup4EMCcGw0+6w3
z4uTv4s1Ejet6dzbLoMQIXqeQutNPHypyMDWeQ880kXlk37BePmSQzYuGYxbzafYs2jCBZwQzHFa
uzWiKT6AfQ0Dnrt6iqsqkXaNFHVLcz70iE8gRq3uYoaiNn0mx+EAFmmWqoAskPgSbn4ZhfmXFAZn
s3/3zeMqSNHBLPW3eNRuqpyDq5jHqCZ44VqsVmgt7yI1ox6+5+PvgqJ8AfhNd5PVXEkxJ4zGT0iX
j2a+ExsmXQPSPSAWXP7M4KR1VffSOuOVFZXXYsHVjLwKNaPW6J7d8k1ccXmrnErZ3xCiMC221kSR
ocZv06yBwcysbm6d9Hkj6yjeukRLSx+SBXiVYo0bIZ9i9+nRxIw1TzPZgbV3SNSD5RUXC2RAZZ0w
10qMjA8TokriRIWvArpyUdyLqq6/WFz/TfO/5XNyvtWURDPMwX0C43bnMnswBeL9rSpnmshkQPuO
PyTfKV+jOHym8J80rlkm2ktfv0sUpld8Df68Gm3trPhYNYmRoealt2mBtxji2nsxsX+u6/hM9lgM
toQgaZH+E0deHkqDt12Hlk4c+fVFEZs5zu9Lr7p00I2yChIe2b618WLlQdZcJFAWeUk+NcN8lcK0
9ERIaSxMq9cWrCvnMoqds5+7x9/VPXJcUjSqXACDYUa9cL5sAEmBxVhlaq3Y00AjpdYybHZjU+9X
r0HEX5xg66GeN7Gmv0mFSxqUxAnNqu5j+JDgiQjgk7Bs3fQmI+WcXkxG86hbnEFZyUqWBhZCeqLB
g2f9JJpd18tM0q8ITEdrm8TefjUfEmbNpnrK84M8vHgwACcGpdFez7l2NVfJeaQPf+j6ezECYgza
8k1XO8Dj6IqRiMw2n3y1XPvJ5Ojoon3F4aYN7TqvtZ2F093gPou7KgspjSjw1X6O9KxSHZV8YT2G
JI6flAKljJd9lIT+quJBWfvlxM/a9o95+WNq5KdU+KcUEt8GCtr5dsbnrzvzLNfpi/QEGw4lL/mf
bGPbpq8k4MSvD7WYlBW5e5Y2LswNwL6XhnGvU2USCZVqMYjYN/3c7QG8w0ygHOK6ejfsvbSJZVJy
EZMrItfEGehq9pXEOqNnknmVBF3avRnN1Z/Tura5iEzgpwOusOmi7EWCTTkK4qgpWXIi8hUnT/xa
qYZKgdhA8QA5cC9FXikrV+4B/XNanPooT+60MML6EYNTuKvpcKJHTKq8Uh5ZDSAoy0Hst1c6nBJr
1UPS0VLp8BgRi1cdIYUaKy5+DdmDGC+d6E4Ul2FN1/pCb3otdRa0llRlFkW7heX8qqtAXe2jx7EF
z3j010Yny8gCicg8q36qs3YjfRzt5N7UEXQCE/XuWjoAsvbSdACZYPVFxGRTprDYQF34LGdMHr2Y
0k8SdXJoRSP/bgbo+suksu7WaEv0FVSBD5AuX2jtb2cGOBwcenPXKNqlyJfoVWm9Kgp72uh5+K5H
+s2aNGJR7aa908LxEg7Zz/JN0iD/GUVBLH8oQmcrSX6m8i/htbmRlLnUI6KEhOcSXS9TcV0Se0ga
UTKbkviUbJ/Wqe+lubHOCZAhZf3ami+SMaSF9jjbIyvvrA1ho7hUufLkVWCu5O3dKp+4XGBaQjZW
PDIp+jr24AxhmcS3K1TvOuzKNbCTJesSpC/n7CTGuPpv4rPJgnnqzUCaS/4pf1YtACoFg/76ExC8
5zQzfyWFsqoISyGTSYaIeY2ouqQhBzDD36stH4Ux98v9FD9Qbm5tElqMh7nZ9k23Ke0PM45+dVRH
2+517fSTVjlr2WdZvFtDTO4yZpMlaRya5WueYl/E4tc52Nj5QS6Ri7ISe9Th+H1I8C07FxFDMbb3
4kWfi/Y7jo0llmV8K470DVB212tiinNEHzShlr2hT+5Bd6cD4+N7aXCQdgxxGtduDb+9qNLlSS/p
mAXCYPC9N+mrkveJcTeyz3zq39c8Ai9lSHOaVTdSvmnBDahtICpaaNTEt0q9+sEI1UtvQUXp1u/y
BwQ4mzjzXqZu+ZH+4MXTT8DJvcQ9UKN4r72nHqowh8LBCqQBLOmLkwEyFdpNLvLXUa3L6iaZaIwx
4c7N1Au5OdujgkHgLttg2VdErGuEKydFTozbA5JPIkQMQqRaR8N78E3j3ahy9Hq9F1UjpRYxErLM
8QDd/FJdSduiNPy5lcucQrSVzQUw9zo3fBp+87NumDT0el/yM52Ng9+kV2W6BKKTSNItVMHBlXgc
DYBDODtinOQrpI9Q98r7Ohov/nSbjXDxjIpOh+fvbuiB+jKgVowJtd8QcZ5yzwzG5WGoi3d5XtFw
tnsx++rH/yPqzJrjRLot+ouIgIRkeKWoeZRkyZJfCNstMQ/JDL/+LtR943touqok21IVkCfP2Xvt
dVVY1WNm527SsseRgiwLQUsrxatAoLFWrdIYf2TT6793uv8+z+8VI+QbsxmhwkhSEkl/6we+KjbW
BWR9w+HA8h4Xm+9v/l5wmDRtBRCd9Ua6ngtlt9Ws8c/6Ca1a4m+9Gz+gpRIf5oSfZOqyCsXWInkd
rzGASjzrfR1VrjdRqxmfsuSLhn6nmh/rXG5trafC+I0p9S1Vp3WeuU5YLXpt1pz86StJfq1zzKeE
7nu3KarhFzfOr3WCQYrwbqyRstLBW+eDa3Fnjh2hEdl1HWKbYf2x/n2dlgROY5+jyflZhW/r4ANC
6W+COOimT9sxmc8Q1D4iNXxZU/6eAnkwPLaA7G/WnzsS3MKYqRhdQ9tE3+VjfETs8T0YBpbzGwHe
H8D064ALkzKSC6JesA08VpHBOida/1857mGO7UNUmt9Ch7Rgjx3B+mqc/m7a5g9yquKj3pb+VBXN
oaja/GFaeM8rRgzvc6k/tSoZv2K72cByRLzYqQU15OC+mPGc7qQ5lhfyi5ezVzrTDslF/GK5yvFL
Lxz+ADTYfv/xdpmJvmZyPPXasvGKLHx0CUE6Vtlpx1KY0Q3LbLTFcFm8ZXRnfcdb1Ndy6Pp5+Ep0
6zMV0fBWDrobhC6sKjFk9hokrQEKMcVjKQgCI4Rp+uC2fgNuvOoFRSBVJWlHsX8YjFy9OAM1r3Iz
eTbSGIKkoZW7gqb0iz4KtJGtXfy1OdW//zgT8Icqu+KjNTIH5KrWPoq0KA7YIOdjBELzZueaGRDW
qyTIA3uk+YJoQfpxkQZ5Xz5LAz+rEVfLJlHuFt8gCJSoD3JayF1tS8LvxtIvRwGkrzG1t2bxdirL
D47q5otA4kiseeobXafvG2TESFu+mn7KAqe1iZbMMS5hH9ssIhsDZ07oLpRHW3mUtM0Pg17GpBWv
cLYdv1r63m/rjSq9P2VDjpq1eH/jIoGxR6RAOgZVK8ygNHkDpNG+hkb+OmjjuUUFnHbxB3G3b2Gt
fVowlImx6YDVzo+prUy/KXoimeWul/zmGlgFfqASt6Mut14lax/sPk6HMtnbcS39RvfaIHV/R5kk
hbCeKSdTKKHsg8KFOll5fennpkJOtQ5h2+IxuSWpWsZ7N4hiG1tV4Ah8X3D39wUmaF9b9AFNRHZv
jfS1jDsm1ZwaGaEBo2BpJW3JNxRqAKftH4oLGk9D73/aRKlvwlCMG1VET51u6Ed7fOoFdH6vUv4C
2N+PRs89GjO90ql3W3+2nH41kuPLUHEXDO7yJiArL5ZDrHNT+tDb/1FrniCeuBPchjtbavY9o76a
ll+62L1Mqjk0rnVbDNrGCAQzrAe+NWjaoYiXJVjcXVkUjyguCQMczsxFx6NIrgzgxo0+qtzXuwJ/
HO0lki8YFZgTeQnsrsemJ2ZwmIj61t+gF0WY6Q6YlN9MWhN7r4KMEBK/Ytg5AsPCZA37UgZRZqDJ
XnsUw3lkf5gDdairmj1vPUGpkRHM4WxscnUAYRoxYI/Tfc2nWvTLn9hETY8g9jhp0Z+OkT7fM9AN
CFNqlQLyw1SttQ94DVE+zOm9sPbCogvTLWW2tUW8J8cGz9Q8lmhKKYXU+GIvyZlW7d8oGtuTIW5p
pNmHAdoVm3a5ZSXlJFfwDjCLi63lTQ+lFm87hcwdgIw2eR5vOk/ATsYPQI/p0JIBvAUqcBeD9ilK
DytdI7aLfFaljvo1sSNIU9qXFXd/XIJuohpr/feBnO9DCwx34d7UeE4bkDIk10TXZv37uMQKpXMJ
kXcV66QhzdkENS6Nfo1mdxJiPOldNm2abtECq5RIPtN5lxke76MWbeY4Njax9TfoM+4O47QQtdTG
1WaSJAcKErA7Dzxg5Oj0gnGLF9byo9adguVYzLTUhDr0w3itvHkVS8ynxOzfImk8DEv7CVj2WZfJ
xouW99ZdUI/HmT/jGNGSqvWzqio3iWha5HvK9m0Z5bAbY5PMJ0jnWrXUJCMVbjBUQKq0KtqIimBe
aXTp1hlyBi9lup0WGRG56sh7nQpAGioHik6x6ejD2yirmCSI1jooGycnrMh9DR49yMt7V7gH14Tz
1S/JsgVgc7bKpt02JCDtKlwtOEGjQEF7uXNaD0u59erW2zXojHZTVr/MY3xLhflrTRv3ZVbtSg3K
YIejxhF1eNTgT5aQZEulwRbsgZrLLNRJQyAswS02Rbn8wPVoX1otfkewswSJAcfYDUd/sslkdJRS
DPZc1KDtSAi7QBVqtRvLzX91tTEcJrcg569X9yH+XZJ5sK+r0gom4e2AGTDZ13cuCCVdosBJMRLc
FxuOsjH40VotqtZ7TIhvgF3gjq3Exa0JU8hHP6dNLZMqqB2aTRm58ks20rfzo06HehGnu27hNlkP
xjEubJLieDt9K0avVKbHQYVBzKXlm8NtitxfOBunzWyafLI2mWMOeRByXldsQqLd1GR7Uh4ST+Dv
I5AwBWKcSm40CTSyDQpev9LDt8Vyq8Cd7RuB94q2vHuXnLDZMNg7uNVkeiXvY/9jWAZuvKEwDoWh
f+B7HLE3QDkw3Bcwv5/0LuoDiHGDODLezqwYn7uikAd2moUTwydbQFHNBWAfb9houLIRalUKM0pn
b7IRGJVuuRt49FDzVyS0IyZnZ5S2RkQHlQWEkKtTegD762yXYwaGFVdbQTM8tBTG/hSu/2LsHsyq
+aFscFQtjmicUIQapJa39UI+a23KOYcLIgUSjSJbjtZeGpwr1Bos3WSkLSQE+ZPJ56IRoLcmdWgG
d3WTpC/Hm4kxYCFksShOXdt+xX22bCw12vvOZvPbaZ5DoIl1aWlGbNDjHOl65j6/QcnJuhDUWMo7
7JkxaAl3Xf+zCs1fGv1P27b6xmu6vZ0Oa2JUT1MLBaVtpG6QF/rVpHaTCEuzCV6hMcE7HU1913bJ
i75A0GzYz/NLjutCQ1WGzGpj9MPGrcNtao8/NAmvUo1c+HRd2Agly998TLdpbz5WoSRquK1hpFco
yb8gPoFrMlBXZLDN9CQHeC8p0r08+Soc71jKuvNTcm/DrECYHI7ZppjXSsdS20Ql+Y5KXtt0CGfb
lnXSwtSwDMhANcIN8jnbwDrJ/JV7IDJspWt2M03ovGh+0vOdDilgCb9+NAtp5Utherion/lZHioa
1MacqVFcVvlKdHfqZ2BBjouFsntWTDPzU4tAAFA5UW9g7Guv3Jnen25QTByMug5KEbTEVVWTRwDq
Un0MphOiXELr2mekjxOplHtOsaFPcKr79ywBMuLU7JVAKPjzorZStvXFUwdHq8VWK0uukUk+3MIq
jhUW+bQvbu3gfqm2+QrZBDCwSq8jgjUSXzl4YfKbDRJD43YMUkIkfCxytFS1tqGHCo3vIEt8c6h4
qbrjbNpNQn9za0lHN+7el4q7d1sriM7GZdZ0hs8uaX5Jcw8xr0AXHF5Er3+S8riFWJ36JLdhUCdH
uJ6M1q+lxVWAk9GsS8oaNyNZrK39KO1IGBWwR/Om/RnWIYkZ9VM7UEvJQg6B0br/zM9jqr8UTBzg
/wy7htwg8JzivOxk3zZ72XnRlrgav6qGEZvCxCfgiEPdcQnFAhCmY0/5BqczGobRWTDzcN+T8/iz
ns1TXngXr+eaL82KepNNgT/UtevXlnoUI5KZjECETWTg6G1c41Y5+rF1i+Ia9aQ+uuIEx7pnMnYv
LCuQBmOyOIK5Hg7Nph/bczHUj9qA491qEIv53kikx3ToIxooe2Iq2JhEC7vE0t33ttlt8n9wUgPM
6QiI16S2C5fK2qeiIteCMc2Umf0mipwDPxedd0O7Dry8Tapmuhpq2uXGSgIYgCinbkOD1TC5mgl+
DUovO2K75DbbJ6fUdOpDhesrr2m2EtQXKENvtlIwpBLiVMQsdpG6wY78nGMopxMJFHuCRzcGl8Kv
wUvNYOw1/WI3/biP19p4imUbxABFPpwJlEGnxZ9ZWBF1rPKfads0CN2b6VKsh++nreNmFAnVj7iQ
DHbTwjy5WsnWfdFp8szDXtdqoFupqe8tT9lPXmPrmxLcAcRMYT99v6aX1ifoAUa3NhlkRhmXKL1t
pz677cJDReDMGftgSIjBKWkTYZG55txLw4423YRAM9Rr+27qYZA26bHUxumFgNXpBUg7f41iTjZn
lwrDEvPm6L8DbKbsbCNtNkztZ479MmzEO1Em4iQjLQ6+n8YqSzacO5XfplXLQKw3X0n5Dvp6Dt9x
GiQ7LUnLTaiFajNmGL1RWQ5n4gSH8/cjR2lu7Yd9RMrQMC4BacTuMetLJPTeeGR/Q8rl3AlUlDzK
+kXbuZRvgYGYYqkiAiTk3B9paJ7a0FzevNmOD9qgd+RdheZP0La7wlVG4KLVZYMjp4fozXTX1MvO
0oswWFiZ3/oMFbYejtNngsRMc2Y0dWV1DxuGjmaxV+lkP0+eQjlv9MZBDsU96d10y3uVHgEmd9e0
trLdSEqjXzfyw2sYtjeG7h0XKGStUl2gRYsBjhaushpVcaBNt2lEklGQcaYlVWdenLRg5XJniV83
0bfx5FQ/22J6oixzoubgKhi3G+4oLsz54uy6E8i6QX+ZtOk2Vm741CTlYwTQ9lKncFM0V/9h9fXv
ZuUT60ba4kwr/btdtdLwoaR9pRNXCmSxsPAJME33fAhzwIaZYMp8cE9iAFZmNVN+nVvunlb1DIbC
2mVyMQ6w37zXzlWXaM39RESp70k3MWHsetZBs9vqJ74Xe670u6jZlXmT92i9e97l8qWp/nHb2D22
eqljEw+Xfw9hY10bGX0kFsyeFJAasUPVNVqfFUVOFkO8MDM0GG4ZQsotV4R+ZadX+N9hUPCZw41a
4kce5c1b2D+72Tj/TItfY0TnIBWqvlhmhORK9lcaE096Ho3XllEx+y1ic5IlMlYxYfdHsMeinbCO
hrRx1+bth23m3nnizb5X6TzdXZmf9NZocLvL+QQuNsF+0Rn7IhbtUwrpgtJKTw5MR4Zg6dvlahEG
t+XilOxlxXJVw2id24RtOT/Uc5zgUYij7Ldy6Tk7cWPekOumh7BR2nFWJYPmhEwlK120W8NpQ/gH
mZROYrs/7bQ+Ve62quziM0ztS5Wa3T+DsO/o2PS/WVW8NFPs4glx3xobDxNr7i9Q1s1vbjqf9ISX
X3blJr63mO7HNH7mTkdLgI7alk2eSjbWJKCxJOnvkM6YCJ36tW5Mxhi18QERFytijBX2Gs1p/0QM
GHdDqzV/QSbMNnHXxLc4k+NjUhm7mi4Uv1L4jv4I25KCEbqCZk3xpRs6IBfF2O3mKbS2wpTDqdYX
/UmvyaAiU1U8pV4KFGqRD61MszcLKewezSTBhIVGr/YoeyM+lFFKYAHRU+6FHct+HubkIZuzaZAu
UyJbG2U2vaRUl89uSTWRj/M7rI5ux4i82S/lPPJbuu1hsqgv2Q44N5P+1yl38naPrU1/DlMTO3Hd
Ri+T5b2kacYapKRxmr2lepVe5VA8Dx74YJ624xSys8TZYkJT2rYC4jRsGFLqzLTuznI9CE1rzyKL
SXnw9L1XWPrVrhLjmkcYfxoaye3SNVfpmP0ErFiNQK3rH0jj/GyRw0dFEzGIJ02s6E/A+z1Bm5K8
n40ryFxJvMG9R208sEl/mkViv4XNFD1clb7SlHmb40TdlGOFT1lebKcyjF8jD8hiOB6S3ruSGZn8
XYW3BkDIPgHs7qSNQwejbwOTv2Mf1TYumqSS1raMcd8v0+LuScXi09em9mnIY/vohGuslefIn3IZ
5SYye/3k0GL7WTZs6TPGFtx+KCqzAPvwRz5Ny1cGL01V0VcC0JIuUpe94Y7ZjrP7q5sQwoxhduH9
ym5G22Q3ErjPUikNAp++rbqyuOStWQYSMtKZziSZxpqhnc2yxjaYmD8gzb+Gacnmjqg5XyzsV3Rd
H67llO6mvhwfmXKHxzhFJ62dl0teS6rHRNa7zmm5PUXGc5XE9t3inn5nIi3vRA+rLajka8xcoKoQ
JDSl+WouDwPR+7Nsl4H6yLG3YiKsF2/7gv8MrqLuFcZZFbmz5VNxt7XWO88SX0LiLvFTBQopWYSA
dWUs2zCZlh95JKnsovoWud5yNVg7SKwKG4S0Y/6cMewgoLM4myOTt1klZP9WYaBVueWTFQWVwAK1
UZPO978DsUvlWaRNGABz4IRuVHX1wHZTIo/Zvq30irKq4wIxEAA77OMtX+Okc5aGLVSVv2aTBt9Y
Edm71n0SIylEjmY7tjl7ZzL3JLBEPyJPaycjb+eUFHsde+Jblek+dbp9n6NWfxrm9ISgqzrBzpYX
MPrD+g87SVUzuOSRnofVVSAgOraA1COri844kbSTgVzw30ffr1XRTLZiplFMr19Y1oMO1wBRZP0h
HLPcVbpCHNiX6TXRdNmfBPF5m2nkHtfXE7ut9SuLRmC86+mnynFa41jCn0LGtSRb5pLpJdRsAzV7
Q0+0WdKbR2PJTRowVooY86h515s0P2Su1Le6CbuWD2Y+eINJBzCqp0DMI+3oOpnvIX1J29ck6WGW
6M6Zpb3004TDySbxQNRotjWjoqtRdRfaz+2FuCEe9VSeQxTrwWA7JBKtB8e0UC6KLN8IqdwngLSU
zCrUyEbWnCd9fa3ThxebRkTOsnpUlufeGzsnIyHMh6NZOfJhaARH0Dq8e/rGQU958RrvbmaJsZtm
yjIinbKnIlbJxY7LR2NV2VOnkiBnl34f0mJfpi6h5gtZ6jIetxOxCZwkmCExzk4kH2hsAUqPGnkY
2LmbKfFOetVcCxEqFltuRYxuNfZ7hag3uad+k9UdfaiSprwTRfY5kabzxtjTz9n6ckriVl0q2zmF
0HZPwmo/i0pDpxSHivGA6YXXiRCnUiqCBgT7hYQ0iL7VYyxhfIalqI+jnsl/ZE1fIPWq7mGBqNIM
qCmtHQ/HNDPggpR45qGbJufEWZ56XMSYmsmEY3LdHyxazufIFREpWDFwIpqr22FsvNMs3WWf67Cz
ZOvOfm8yj5L66MEwck0YAUYIGkxu+1giBjKG+bBMdBgSszu0NNP3BrkS6Kvz7GJIe79UJCCFZl0f
sjahh2w4x6WBCNBb87NrMjOwW+hkaM/eNOncgfEjKrYGOLPZ+GzqxqX3cpuahrbmAKp0b3fmVy+m
I2TnfG9wXfsITfJ7Lp33kTOgPOBxnU4OtZ9vzrF5UCH7NYqgs/mNb+0eURhDPs3chUgg0wgWMexi
C7BX0ifze5Gz1BTT4B45J3xEgPLV1p1D6Io5aBepdo0e9oI9bKgF0UoME10Rnj2Sn+7KVuWdZXze
5Rm6obR99tyWzCek4nQ4yu7VS7MWrF09nf93oIpD1Oxq5COWdPWJHO8vRUUi6/cja8RYEdtgtDx+
QkDGydLcNHwrY0PauQl/16Gzf69Irr4nyXCIi6YFEMkkZDDB8ZGy1NxGK95E6Cl/Uue8hLGFGllj
5atUKHZGuOTcYhiKbUj1bQOjirXb94FL/uxaVggtmZcGGl6nKRHPfTIVD243lzCLvbPemkUQJka3
T+zpt+ck4wGuC4GDTOn2DuFvlzhM9prmNXs6Bzro6cx9g2v6c0iBD+p1Pm6J+kmfZcTcwevThp6c
gy/SxhKiCmaFvT5DGe3j+WXpu4uc6k9hjsbdjgN7nOutRTPm0Th5IPJckqhZhDeNLUOcRqyEmDDV
aMSc34nuf1+mnWHRAwQbsKuKDpRFmmoHbUo/e12v6ZO4jyhybcAMfxut9gjbrQf6cfE5pOF61yuN
UymZP5uof2tjp3+dPH7TiM/vrWRa5w82eYq6kd1yT8tuI3tk6tlhuCrnqBvRJ0RFoMLw1X2LC4Zl
Z3SbK/syEm3cuN+X8DLOXWgavhtjzshs8EJEii1s1zm0FZKEeCaVjlSHMYvtdxqNFU5iK9xLFN19
XY6H2KGjSsJGvqkEKoxahF+Oa54skykAhfLP9UGka9WO1MmZnSWxt7jNwTsWxB0GxrSmixeUmXF0
S+aYGX4uqn8fGasmoTLL0OdmAE47jeSwlZOxbNR64nGnpCfhNbfvZ9+HNmmdPSrgmZZSHj3+94Wa
ysY3hqQ7KLdLCBytsT5IQ7zEzRTYk+k9vp+ZVdcFet1l+++n3uTUl3rW/4HfGj7pibna5OFagRjM
wqR+z+1IcCVM4S5Zn9YxpiVtVA+jtasrzojbWKRvqWeMf5ux/5C9Gf5oKznttVSZBxop8QvLOnIc
VRMEEdG2YKxQWzNB4ES8P+JlFL8Gh/2N7Ymta9riMtRkcMZGxSmmZcXFW0prB/YxnR22ibV0yPCp
o02UtNEtnXTtSPo2yhMwYEFF/moArgQraUGx1disK/NAPTsYmGJsRpb0QsmwIFHhHJXxridE/KLR
c6fT2bIyyrl6y2xy1zHvR6CjyPw7zJo271Hnf+ZZtdAgJ0z3e38P7Tv7ESE/IpP3RBIL1SprW3FY
Rpw+4xI+JKMMmk8AIseFKLBx9rYwwmJue5ReE7FMZ2utv74ffb+2DPWJdO35Qg6VvYsVwyU7BW9t
RBX39OWcMMQRRMZED2+gBtLIGLrHrA2cMu60Z+qW5s08HvLF9G5hVpkvEjXRUsTNgzGYeBnhewdj
VDqg0gkxj1Qiok3awevMi2q5zPYEA9dxkm2xenPjwaFmXL9gmZa3GwzxEerOcPJwMp209fD99PtR
Xo0I6tn4bZpFmreJO8yFT5oAsvHoFAuk6M5FTL8i478fRTMtt7q3GAPzUhLR4Wacqu/kXNYXesfm
sWCXV41nw71lS9TeEXm09+9Hczzoh6G3mGgpgk1Jniut1LgWXob0VsJ/pZ+XE/FRhcNzVcMJTWl1
+ZCqh+cpJYUzdO27kiRWtQzQqjWkcbadbZ5Wy115c3celQ5FfIqvjE+HRRFizVZ4P6xZPd+ByK5B
K3Xp0+coQWKmuYAWTaNOHnFhpr5LhxymzzwFXkbaxtCMwifOA9Ae9FBWAEoWS0wbtye4q8sScXMt
jFg61glRqJd0PVA7QhpDz8B+LAO4rXuBoXDAT+aMd6EX9xSq2EUh1YOAwI3R7ppAuqL/1ZA3gPKv
AVCWTIz/0yG+YmXS9tAdRDBYyn3ls+32RpXnW+ikLuqAxkF8r5H1un41MwDElnR1A3tW+8gQzXtK
I4dUBy25OZ0xv4YD0GGtat5B0een0UG6h8Mwg4b9cBqjefKojyl9aPrk1IJ2n+ysXsc7bVXO1a2G
ki7V66y7UzA2S31Bm5/dM2NtIpeN9VFF1ZaOHg2lnNW27NRzlprxubaarybP/tJmbJ5pmE+baprq
e22YRELrPdZkVvx7WqCzoYuRAgvyvH09zuir+8Ef7RRD1Rx52x4vzRsLJPjxqE1RZSnnLW9eXCM/
mnNT/BUpzr26z2gezdlfTOqYv6ZGvniFGR37uaw2BZ/kZjDDZksQgtb5ik6sziRuyiC/LtnEPiCc
Tm0W/VeA5Gsp0qpqhvBESob2HIEAweA9d7dQH+ZfCEiYeM+XbLDokq9M4JzbfyCF42zgLs+3ZTTn
Wy3kI0+YiqN+uyamjPfDwjfoeW/vSWsefbuu53eDXR6C16QJbMuRJFeN+lsaGbumyL1nOUHvy0wi
ElLUGT9MtlaiU9O+EAOD66hQA07dyKO3UdkB/FUs/o0KD46R/olKC6oxmTIfS4ilHPL8vR4JLJKY
lH9oZfyT2PB5DelWa0b5vGOza97+fWQNFIahuPHzcca3UvvZ5MkULERvHcmV0H56NYYO2w2f5wg1
Cmqk8tQtiCcdC0qnreJnpWr74Rrv2Sji5+9XSvcXylnj0tRY9sKifhAJUOHPd6rH4HoMsxPN3H1/
Ie4sGElk6RztJY2ewlM8RBlIfZ0zpC0UzfvmnIcaDKLOmp7SRTa+RMZ7dBhWPuEF4MIalpBOmddv
OuROf2dxJsvWQ6gbJ8dO79n02xFRDc6CD8SF0ak31h2effM0NMkvmhql72i0vdXEhqRtJuuoR6V6
LbSjTPr5XNvJoS3xoNF8Dnv71rWeOjcoxLYZH9LbNL6iunpK3HL5HJn2ZUsFUaFFervErbiSjC6u
oWUJv+rtZJfaMDxCclk0LGqDWTPpayovWOx0frOS8Ec16s69FWJ6I0YXmZBR/QDugCpes46qT74q
GWe/jKJcTytm4EPBtFvQiStwsRwKW4+5p30w7r7arZJPCIAonCLxSb49sYBhPu9iHUKbjgqHAQ1F
FnpEx28NpVt+QZvcnN/rN9PepNDDWapq9zLm2bsXyuhJIMNse6N96chI3qlYc47CWX5MtmHewM50
vp5icSd+QAQo/C1gzjY98IblScYmMVQmT79f+z70kIp22uK0uG6HTS0WQolLOfT7yWnynTdR2CLd
Kc/fPeLccNEBpKnarXMchjrLE/OQ7NQvhyGV7/3MxK5H4oBix0sPE+nuvl4d9doKX1Ximk8pKAxC
13+EixifMyv6alyBS9IlkqKyt+t/yjKcKzSh+IWLJNm5Vq8F30+bSaRBX4zRjjrLuJeostKKAUYf
QjH9Prgvk9kQZ5HGhGNk0nphBNNtldQJ2VkkGpqZQGcWVuBy9H/qjJkJgETiBWld5BYlUUUn3TeT
0dcH3GHEIePWREJyGyPIP2aKPHLCZEquvUdoC5CzBQqJW5jnOdVeumUTWm159xoKtowNxW7hUoBr
wlQ1A8Ikwincoujn/XG06iVpe2fbepSaA9DYFzhDLk1rL3sZpFXdvL772Yo/Omm7xGB03kVnXnVk
D1X5dpGjjPZiedDg6G64sKwrUKszANCWrcr/FwsOtdQVQVtesvXW8s+haiO6e3F3HDITfR+btV8z
cW9Wt84DTYkstyFZp7dc+sE0RO9V1m57JGAPG/Y4kGKHgJaZ6bsW6xed2HRLlepZrAc3BQ+E0Tnf
s8is3tbOupR9Gh4wqmobbWLzOcaxg/EqNA+te+jTCQ2hl4xPVFouGxDDeZ5n8fCU551qWjggBqoi
pMPfT6By6m7z/ZXv18ax8RMJGL2YY1Ip10NiMQznhgGAiV5RL2//O4xpyk1iokRVTZDbRnWU44y9
bxFBEhbdKz5n48pdnb3z+nqqmFcVaW38+22KNG7bUvGbJar8WovU/e/buqgLDCmSU67J6RDprgrQ
HdBBMZ3x2KOmee4Hkhp6haF/fTaFnXjO4MoFqhbetv3+jvVQxZDiIkC8C06ordL16TS7X/+Wv/8e
ixQvHuLciM7MR1bnFr+z/YEiWr+S42tcZUofl+B6HwtqvOf+5L4V9sBuXecXy8sKUiQQRWQAcm9C
2fA7665C230vyyQ8mnW7BNX6dHAyqn32vjctVuKFUNuzY+FMNPR62Ls6/tDCCg8ROtx9rbnyQWy2
2MQ1U9hiru8IXeavxU0CXbn538k1XxdZ3rVu7M9QlszXaUFT2NZlz25yMF8LlzaIPkueFgLWpJL/
fdUwDMr1qfoM9VKQ8VeVl9rcfj+Z1CQu2lhaxN+FaAFlLuKdOerrhMsCAZgQIZBU4TEn13xLcc86
QqLVkTyr//VtyCX3s8RjOyfqatv03MnKvjfuy+K91axLp6iWxt2BNnn/frS0J71sw9v3KypkSAhQ
+yIgUl1r6ardzL3Sl91gXyfDyY/U+g9Sd7IrV3V2Vd8Hy/XOsYGfi5ebENxQNfYEJJZbtOHkGtm1
u8UM65JJKyQzTohlGAJxZw7Zcs8doz/Y+N+2rW2ROjvFm3FQ/b7m7v6i5YnivBDPTUks7P+RdGbL
cSrbFv0iIoAEEl6B6kulXrL0QtjaNj0kbQJff0ed+3JiRxyHJVdB5mrGnFMKkuwz39ilyaOagx6u
oQEklu2tR1m7S2jYQ1FNyKJGMzZFieoMOT4gG1GQ9//57N1f2FZTbQ/CiIpZdXsThdF1tZdjayL4
XV4JlxJRNeLDQMW8Pi7ppi/zUF8lmRyXNqd1smhLhdnEVUKD5Vj3lqreoFSZe2RWmT9vxTKde9Zl
qhimR02JtJY25y7xJYZrGXEwGe6uqpmvGlUfHLSkhQ/8zNpPw72xGj1qRmVf19mqH6FMrKs5ujg4
dwZOH0A4/qt3TyJwH0Q1Dk88s68ujcWJnTJ6jOpfgU+eoaubTVLPQ572t3VgeZJmWBuswR+TxIX9
PTFkD6meP21TFRkrK2bCuD8lbddp7BGEzcApM6vEj8Afqx05zNyERr/XPVZ9DvEx0Za0PexdN53b
WbovLD5PuQPuoCXbq7Z+kVLq96B+nRrrXg3mMMbWU6/8ChVyklEOTy8mRqo4Zzm4SaX6S1jUNro3
V+4WizzNGr94sw7aPS7ICU4C0n2GbadxpuEtqxRR5lKzxHHzfueTcxrbxX3ARbFT2fqJrfpnbW8E
hNLzq4WhB3hu2Kz5CPtsiggPl4KESSePtCLXYmkoYlf+VFrQATsOIcSYCI5xV9S4Fzo4Hau3bqt6
gr2tuAsMfQ4wOAoreve9KoI7ZIZH3wAMEUDjyMFBhVMYt26SY6SkSRua6jfXMQ59PT4PY3nxtXPF
+ELvV4y/zHEewFbTX43kAVkbmtVSwXltDSXOfG8disdmeZkZLgHeKAtiydsAQ9J3p9LvLObzEwbJ
3/RVqddW+3rgC+5TZtgk1+RopRodlTkIISFhmFhvOIz8LrpafzkgqcGcW6xP+Nb6FaYvE8ygTDKq
4t6ocTaDNHKmtowUac5SIP9PHOg6y1AvQy04j7x+V7nlbyY+7DjGV4VbQqSpJuM1S1Uc1J7CoM16
QIrtRwOWR6FMNELt/hU/JjtuTTAjaHhOggXFg1OJw2ankOjZfbTnk1nftwXADX7eDSdTVPGuA/H4
kZ8TxFniAiea7pM4I5chJ9Qudvd7FuQPI9keVCugaORM7Ls1IK21Kd4sl7cI8dHJKkXJpGVjitO7
F6V/M+/jZzn58ugS5FYAR3Di1wcb2iIipdCGPrN/a1jcnUx95o2dc/+Q3mx2FASBMBfWYgktn632
lrDFGifrm7gcHbGAOwnI2shQUu5ZDu7GZjzmxu8km68Ay8XZdc5Txnio2y/8TaEMtDoWU0awi/gr
t6QCImszds5hP1Gwj1KImMwQGc19XQCqKRr3mbILQuk2G+P7ujTebmDVEK5qbKPCyZFjJmisE6z2
WIB/KLsaTnbgvspKvcOKPpMTRBOYTfHkY3oUqKNz/xEeXW+7ggxXBG3wfRM3bpdfg+3pS8Eah6ad
P9TP9iFPQlmDKDIspHONcml9DpqXtkGKQyo6chhB92gl9juxTsPB8KVP5fZFuWMd1E3mnXMYPKqt
ItvDSQC/GGokSluOMRFnx6bWfWRtXIJNBddPth9rE87mNE+juqzvLtwBHzf2wpoBYcxJMYf/Umuy
90HVV6RWqIOr8z9d0p3Yep1XZRynfrgHbHc3NSB1kCbHHLJEIOfhCnW8F0tqH5a1eywQTIam42bX
qhjPog2ABPORhRoAMbTEvQZInwvbcQ4wP5Y3qINj5V441GNxkoLHfi4IKRc9Cyu02GDVo0rIy4bu
Ci3znoNs6n3iLMjJR/FQ5gLc1Tffnf7XWHdYl5Uua5C5uwGcsVFcWEQWWxqTlPso2JiT0CnODQ/G
LOYVmUTJTSZnySIMhLVHmtWAmuz7PjLvv27TBgFHEGS9TnKCGNRDKoL9suVWNHXlr3Ie0N45cHB5
N59SnsIJmploiwr3/61+6VfjWzneg1mu3oM/QP+1LJ9C7eo39A7jIZv/0IEMR3Km2zCrmvy5YteJ
JzhDUG6czsGkcUi6fWDNF/J4iFCGb1aSX5zgaBMugpOUvowVC4s+57++YXsczGiAV2Qjm+3x8dpl
d5yVuhnQqhGcOwnCpf/bctadtZUvNknEKemJ5873rv3QP7Dne3DYbJ2sxfryekE0A7X02LAcWOvm
OnDaF0mK2w571HkEx61GD9O+dHH3M8RyHBRkFJPvQtLe7z54SbvEj+kHCFmqPWO/BsZb4iqYw+BI
zhcx4CT9nKoc3/Fa49lKKZ3IjdmGmD5nDdspWQUrUTUXUn93bqXzqOOKMraSbfvYHiQuW9VKwrlp
HUa7Bdu4y9nXjl8BHCvULbYpnt8zQdhoa0AxzXFAHDAOfzvnbsben5tguYBWscPC10HR/ckteMtW
+dqV3oB9SXmakfMZ9faaTb5L9ml/mtIiVpy8mxfm/fYkF/RO24uxbTb6pOBh87x/hZ3ALNmIYkbD
7aMeTlgemE7AYBQry++scvBhMmfKpC49tmXQxlbDiAyE9uL+XTcml0p2jMUs9yhM74U8v79ayvYM
zPWEQKreTUR38/K5uXEhijt75YsvtwnTlHH6WhwBWIbpSho0oSuKd6tf2EZzEgL0E3YuWCoV7tu6
YPQXyDnGkodhAO9I4XM9L06WxyOpmb6+olg6QFdvMIHUhsEYvKX1/J9mDRP6438G+exng5iT1C7z
Y+th1VRsBCPhnl9VX3kwnO2CGZo9fdiQmOGyFu/DACE9KeejxFc7Sv/5drZb8Z2hrrlmzA/nZn4o
7fEogt6PJxvdSF0y8+joDPCz/GP0/X7U6nGqtnsm13EbzLhc/F+A2ku4UF2zSI8GfFIZODXOQ0VF
3GaBjc0I82QTwclRBZxzTdmNt9Y9Bn2SP5Ki3RlfMx1tZLVyCvON3BFFmLyRSVZgyri5WdWftEo+
uyWV0Tj31a6ye1pGkbIuWQzKnD6D8ZqOuRDi0vx/3O+4xUUxqtjJjAZVTCDCZDGum9m20bwN1Z5Q
X/I0i0AeRjMZQbbTq1nfGeF1idRiPpIt4XRcW+/rZP0TCRMHWb64bvCduzi+DVV9qwjI5Jgiu8CU
Z7bl7akezf4SFBgjEGx+cHIdHFZsv2487US6CQbFsPOzZixMohab1jUhQ2SDD239zPmYueiCUj8H
QYWIiwyQpj0vjUXibGs/9336a/YXwg96lceg2Gh8zcLb5RPGjqmlj2rp/0zO3cHYxqoCg4DQK5c/
Ww+X748kCRf0bxbavrXsX2lHxT7NJelqyFCMzlp3GVvpkaHkTk3Bk3kPUDNKmnGfeWo5uOG0IlTm
E3gIPJaBjc0TvbWMpcvlAd63CzFHng+Lo4M9Xx1KESPUNtZKiN9U6KTNoTdBtesCNUlj4P3A/+WA
yF57/h4AF1a2xa/Z814kiYadIHVTJYwccg9oZdwuhuz4LZR+AoL8nJ2z6fM4i237RUI6eLybnxsc
8Hq/fdF+eXYbB0cOweTOdaa9u5BflZTsqmFWuZ9958SD+kJKOl9wQf5oVh2IQPLOJgF8s7NZe5/O
hxO1uxgmbfpoduHiIhAazwA4XkyyVME4p7xxPkwcZY4RzXUO8o1TgG+6R1X1h5y1ICu30Ky3GiDF
+3FlwT4ls05mM39gr78PluRXR+HYBPihtZwjvvXuJTyKYpERxDGy98zcrW37a638BzjpXe362Eyk
dnZOHZqt1I8WaR61LB5J/nwb3XpBU+h+CjUf1866ZWL8zGlduFPN41qM+6o61Eb1YVnOCBe5WaGN
jFEBuepGbJGlUoeW0G/Dwld0CNBXDCb7PSlOf2e/Pq8ZQ1tjWXcrLph1/49495OXz+VO9MXjEoxf
Zm1WcMV/WIojY6Dg28HLoLk3UfRjGlH4d4a7qR4nG1PqIlSZ0R+LxNgh4mOclZJxVQXJuymy4ISZ
eRq11rITq0NGqD1SWw5BZPpC32n9extUfAVm8ptQnMdlCPxDs2RvqYdOu0XcN25V7Ng/Vd+xAFxx
FeHjaHaAeiGX0YI+t6rMeaeTVB+Lc7Os5qURzcRXOoMMUawEqHEH3/i1SuRq4IKHMXHynbXIOVqQ
QuLG0nw2tvM+pAne5wyFMh/1jmO9bRLXZNkTDdKX+K3Ur0aSUr7WzSlN0qtlbsy3FnaHjtrzzjbM
qjecu8jw5WTOdmgxunH6pAH69LW9xKlyTp60nhdLPI2l699VRIfAQJXRNm+ANz4aqvZizi2rjvWQ
Vh0T0pXmTzb+y7oFB0jbY56RNNTz2aX++ORXxtWQ2WOOw66XJp90EyjFxzunj3WjpziwSpTTud2x
CarUdRJZuwOz6qMWtaZe7zoDf4BwTG9WR+SeUL3a0QdHwWLBL3iMn0a1r5gkHcfkrhMSnENEIYe+
XWRveYqDyDY9ygr16pCM48likLkb8EuPIZ2Cs23WuDE19aPM/lquIXa5ZQ5H212WE/ncXowBxrlj
NviaBP4HfPTZXjv9gPmRcwekNLCcdSlmnHlSlTCqEGvkL+ap5tBnNoHi5z+pHT+ko/hpuvFkt+JK
jLXaqiyse3MERTkyGoVvLhm2WhqBLtHnUT405YVnncH0+8hPOS9b+mBa2Jn4VLP1+ksw4sOphovC
xleLHzZ/88Ld5WnBY2NUr1wvv2y1vtC/7AQGZNi6PKU8XGMjngOELpQcNQ0S+zXLsoE3hPlTJe4D
PoI3032o/GNOZha5LzU2+BlX0fDPGlYMVMpPrl7OobG85hAAw2Tss9nB+R17A2vsYv7GL5X+RmH/
pnL1RkLkm2HbeBn5BbjTRNwQxTV3um2xDTVpfJfgFOT4z4NsqWRBZOU3Y9i811kWHGzf5xgRpGQb
ZljSzMJyWBxb1psfCNYiIwaaqMMoBvsQ6QHog1ssdELfVX6XzbSY0cpOk2+ZUC6vBrIVUZAQktor
P7gc9/YgFFWDPhjmPKBE8gfYXbpaHi4K+kz99ZkHRkbrH2zYKc57kjEq2XGMDaxbGwRwlu05N7P9
SKviazT9HwVdCHy77uwNxB5W5qkptY+iYUw5SM2net0FXbyM7hQniV8gicH2zA22Ey74G+MQxN7r
+qPmO1s0br+mCiVU7p5TlgYXfBLUXMxAI7YOp+XbnuHQ1GTnu65nm0rCeDyKIosDGytTKlYE5+Ea
2N6V/VIddUzBwtpLRTyaZVSImTNtJDd1MeHB6n5BL1a9WH0vj3iDh/Cw2a4T5Sec9ht/cxPeJXbQ
Jhsz8nrco21+7abgM+tQsLmTOdMTIC8sTSfdl/pvLln7AI3QP1GAjtrZFS3Svv9xG0jFW1niO4Di
asaOM2YKvd57jbLKPtXWu1FROGlUincqLzsMMvnsZnUWBS6D/gEAl9Ci9QhnCrVkY64kqZD0KvZI
6614qZIPv6J1Q05Uy/QZmPEX6ZnM/yRzG8kxldmOF5bJNxq064o6PpxlvqKGNx9I/H6XbrHTmTze
E0jhop1zGvRzbLOB72WTR6UJ6rXdJ1cbBG3fMy4xhEevPr82OetNnJW68LjXQqFp091e5Gjgs42U
qpUldeW5JwNRzr7oEpQ5+djvst6f6aTUt6nteVfr+sVJxC5r7eU52OybQwEaJre0ZGWI+ItXyfhK
5CD3+WB/2EzfdhJkPTGoXumqiTEWskcR5cUD17szb2s8ZsYlMBc2rSyYh3wZD2njUiVCsoKj6ahq
cTpRbb7zEvvsjBbmLzDsKJ+Qb4t2e7WH+Y1ih7OGVHbmOoyAFi8ynIo+ue8HkoPRaRceUT9j8a/b
AEyCVR1Vor4te5RxVYLt2X73abbFpeQjicwpPalRXlhtPTYT+i2f4VWFf9n/Todp8ZizyhYyPHip
h+pj+WrHf7KqPODo5gNXlZ4PmWAvz6sVYBK/ZcLnkgKKsJ60lsjDzSLQTDWDu6530DMyiSdMC/DE
CLrvylUHKIirQy7SaJXB2ci423Xd0EYResKFtjeoAvdDg3gvzz8nNl/xvUHwWsQ2IDC31rhnlySf
aSt2OBLh7OsrTB428Wka1RpuHTiD8zKhUw8n+J2IhfeD32fMlty9X2uNaXZvgnwPIX4gp2RZmXNZ
gt8qrxlf6occzuqhdGhtewvVkn9PtLfd587pi53ZHi0l/qRB8aiI4r4N9nZJNwROY79BvAQIiUZO
l9JYWAZn+TOPGfkzmDVxWqwlZhyaKcRzVtdk+EGQPXA2NrCz2IvNdPv1dnPg9F43f/nxmQb+thIi
l738hnMizjFTZu91kNKF6eAIWPgwl3MTm6tZP3ca3XWQYifBrX5OBqHjfhiafRds28mesvyiFx4s
c3LeGoj0WPAIXrOcPm9DE4OQPkKXwRrUaN8guaggauMj60g5NOx1ijOsE67CNXY9/c8nljiH0nCT
3Vju7Nm3977v/hSt4z5m351AUDnk1EFydmIhuZOLpuAFzCCP/cDbb03yd3ID4yYIiqDmtoYX0yAg
CFe6q93k1ruDhD+mSfy2VCH2vVtQ0PXpR1/ZUZN4A3Huur6VDG5ili/VtVQ4pVXolGLDRJ+FA3Vo
3lt6ndr9dcv9p62pdCTaWp48s6BcZEqQwOrEwvLsj6xfzwBI+R9DWV1UlXA2o+xvbtXtNuT7AiQk
bK3GDS3g8abVb2mu3hFi1Cc2a+fW3OqTIWocwdbdIub3ylcWZTPMQNN+YdOAG7zMaXl186+F764y
5yVZy+cF+65ExImBrULBpzTSJ1HTYv6Fd+4+GLx/bs+MYinrHQgl1bHxsaDVvcF+XLY0OI66Wo58
vVFauK+JnbaRY95NTZxvu4fw5m3AoKSZIyCr9GiQUHRwpTokuntcu/p7yUeLyCWG8jKfEN/lv2Wu
8mMq8bFYmKjulnx7QoJa0yUX93N9wAfE4Duf8iaJXJthsB7xHMqzi6WxGMgRXHpDaYN2+iY52rxx
fKvAUk1GBCfGtWZC/Gta5cjfUzzap1cd8A/3R/UwFjBUy0veeg+ptva89nRKWr4WGZ6B450JqhJi
ocwi2QtjIgyEOeFWtQGV02k1VXGYNtyyRNMczGx5mssptqiotFo9NhaIwHuEvWp5C7DmugMcJBsW
3gc4GK8kU10gt+YgDUS0ybrmsfAWXn9lXqwfj9VGJHti2aCX6EVJttmZidibC9qV1OGzZpPxhLog
lhoS0LL4kyr5Z/SZOhHY+jTgiTMFdMlFawDq4hFq4rRpF0tsbOLb08EPyLrB3s57UUnzr+zcs65c
HTm94jVf0QA77frmu2LeixrNU4MrDXQ/S5Hk3Ms8eW+G5TAHK6KLkVwKZ3t0qUEuhWZ8xnUOh7fY
UTXnJ3u1hgjvLyu0ZMeNNeorQcv31UN/hq++NXlj74d2+sotvDRn3zF3iFvYczq9Gao7iKgWvEFQ
1Mdkyh0Bs3vpPHq82v/TVd6nPYSmP63wJaE3YT6iiJnYY3p21Za1XqkoalyWLp2mtDfGuDC8Z4zp
/xv8+Zs7NMeYOs2YZ3DyCIsqrMgYSretAdBNSTTIcT6hAX5ocedDicI6m0szMlOUZrhwY5VitIz3
Gix9ioBlDJVV6Ld8gsECQOQxW4MVjrIOkTLAJcbsplszBK+mx7L8rAFQH6bEOm8JkYMQbOmuKUwY
6G5X+63xbbvrZfF+CIi2sHpGi71hGburZ5bdQU/jp9W2C3TCjnE4Bnf+1GuM32aC/Ym0DDvCDD2I
Mv/R7jRhT2rRYW3Y/zKd/TC+mI6uWf8I2YEDVHgdweTeBx4dj9b41A04goyEOUYyAFJkHMo1hpC8
R/4YN7mgfNdIyhc2t7EE2F4a0oqClvcMfdFRJKI8Yjebxens/rB8GWEG5d4JrKMMJqY4djLv/R3V
HeLzlQ+aS3SLnaL+NIxljp22XfcrTBHOSKXB0eR6QZTXNSeiREY/uS+Wo9Mj2uj5UKuzM6RHbJew
npD1gTHiZ2BXKD6kRJWAYVS1qpunLY5H1927XvbN8gc3vOwBpItJ9yf8Hv/uhl6rmMdP1aTfrWv8
RvYisKKFKXJNvFRws8IwrH8yOnxrRqPXO5yHJoyl8rZLD51dl9E0luCMVh930njmPL4WqIrhxr7r
LcF2P5vwcp0OYz/xZhiJOou7G0Ehnup6DiKlneImD9NSvEj2Jrzx9nbQfAIeFqiDxVBg3PTVMHh8
W7xY7dV0HpyxeKsb5uBl138IxqmnrqletdecAP1Ynn8yerfOwGMYHky9HS9ImTgQctTzzgoNZuOk
Yzno78NlW7/ypEgfG1SlhSVq2qOcHRVC+NEbD6ThsOHEBCfEVIkhxn1WvgTPCdLRKO3cIdqNTmvu
lK/wQZ1PdY2PRd6W32t5d4La/JORBFmsK8KrawYUlmpW1nTDziPPaRpsE/2moj9d+D3v+gzkpTi+
u8cRmmTEmFRaJ8PpkBwZiNr7uYcUYCDjDNTixLs3+BrgGVQXj7VXljvD9z0MuN+2wTgLlGChwCkw
QoIw7EiFOTiM6o6S04dKKNgL1p09qMJT7wDXzbp6W5nLnvwZTqkfSxE2PVvHWpH0RLBvp/XyrJm2
DUNnn8asoH/LJUfPiJFtbZwDU74pC+SHu2g7gz19blh+5bVXRQl4DlIMrB69kTMvpz+nrxWcVigv
/SHg31b/tVT1OQSUoSW0WkwF9bk57kthtPa+thoOxiLIj1Y3PM/FEmBAt67YEVGnjslfjmxxgrOn
IOj5qwt6OsJkNSSgjM0EHwBLOYzFh+lKkVI9Qs2CkttdjGEBsm2Gp6vLQ9g73SGwLDQO+TlYmUiX
ZfOSrvhV4bH3Cc6a8FYmH1PSXwUPOsUG2e8I6LjeAD0ca4oRS9thMbuA3tNZlIOBVYy2IxCh4tBv
7d9gyl+lYNabVAFDlzm9tm0Wl9LoHxr2JZ7RfFsr4r2uSCJUa/YVEw6KB2iyVs3kgRcpjQyuWPsZ
K8XQ0u5ZbKYXzeg342oeAxwnileGpO6Raq6kC907eZXF25IrzsGZ2sp2Q8HRysSZUYqnxzODpO9g
bLtT3iNULVffp8E6oxTFad9Hie86VeQt05OnGBMOfv6gZgqlOmem1S6E1vjBU1FqcSo7ehiFDNqZ
JJ4m3t3qAmMeu+i+TOHfnGWd9ja8glWtx9kkoURmz7n+KLbpVysR5SYjz78aAA0GC+nOPc52fmgn
8MHWovTnkb247KDarHlJltyMt2E6McMOErrNcSSP3tLTo42jE4H1q3BwkVpnD6sbD8/5oRDRZq44
IPdIeB1a2oHGMw6AI6lbwsrg78CBELGWT7BTal1lOr8WiZ+cmIzbVMVDjzuYfs4MMqWW2Y8g98Jc
Jc9ppQ59gLBwaQnqEYuJ9wHne9/jJy7xX1jXqoyxZ2LsmPU3kp13lRB3kwTKzNL/rqVLnibpZitP
Z+71RJ7nGRSTZK/ZdJe5YqKRgba2lfuA9+B9bAEYnnUPHJdwXBild94RAvjZL5rkcfEI0lXT+NbS
Ypv2coXxc49DmhJSTfTBls8xdBiH+ga9M3hU4ZLNhOOIfyqVTGoN56d7DAIDUUSy70zMlEbBu2ew
iiPYaDoQTosjl6pZN+RYXGfzpR1GES7W8oeJjyYbh0NEDtl1Ke3tVKYcPggmqvsK8X0ykm+wrkNm
oXP2PSPZL+j0yQN5D7zsogvnIxCLd/SUd85so4+Hu2NT05i086zKbLIH9kOQVHvPk6hGwFTp4XZd
Mp63yfYgBLgvMZjCGixwseIrl5eoamhVaIJY1W+3wHeNByQ0BIA3rA/9e5WPLpvAodw85KU4Zyyk
T303PBEd9mTwacaFh99KL4rYCO6lIf+MZVQRR9tbv2givvMfk+ky7feAhGYqf2aDsPvA6fiOHHVs
RGqETjB8s3jW4L20LpUNm8WkS/sD3njIZAzJWHPZRPE4a6IWnMbdDd1s7vW4Y8sNcLiNE7W7DHHW
pSBzm7di4WKfVB7EHg90UTPQrwlzC9jWNNTIu3EuXr02oZOuqa7lx4bbzYQc5NSly99NjyNfPtfs
eylRoUn85NM2IGKatiTcEDhR1EHr0IE2x40ZiDx6bvNPED3H+rHGA8jTwGf1znCDHwqD57kzsALK
OP9gUf4y9mJglTb2s1tuzMV8T1xb7gAu8CQsa1D4mqCNnogTxwO1tikEQk/2L31OOBQ7t+3iJdV/
pMtdkCmAe+OM+knq/A8Sofk02p44CLWGfuN+1H7lRTgenCR2wTI3bkWjTqvNuLIkvX4Fv9P16P1h
2fTPScUTWT4tdgT1h+W1dWy2/vRUKT0cLKjt0LW51fHBqnmt2OWMrMB5TB8lCC6jPY/ID0+HhUFf
lWLgFvv8wpv0HkpNQyJNF+4fLivvLXUoSBNfAdyxNv3MDevsZeNXtkK8Mmmvdn7rGRRZCQNMjk07
3ZtaDLzcJcI1iNJ7bT3bNiRi87TilQOhkL+ULgGYhOBGg8Y+hFVpYxVMMxM6AzXqN4FEalhPlSj+
AeVFUhsX2+Zd9rOftSdYlsPVcpY/2SGZJ2ZhvvcX4Co/mq3xn0t6yU6MyFAR8Azp9OmV2TeR7jQo
6DVC0o6ILKrRQOjL1jQvQT38B/bMFAwtBkhmUzPutFmjmxsSfodYAJZ/PNJhIy28CDvvZPClFCj9
t8QHYGy+3cb8NpePuVFFlDV01fZs3h3AtmPadZfMoyee7pMzMjlKyKNaLywvzfmUkaMzmz4qHJat
GEJwPuK6mBaIq5eZipk2N9wII2//CVFeSwz/kMaWBRvqnUcorQxmXD4YV3j39GPLRJNBgUeGF0iQ
IPC0G3D1TlhY5Dhh1HlHv4rrZVbzw0rk4FuNWWujulfPbKkLtwQjBSPZIVp/pHCY91Zxw3/nHAxk
63QeNYVXrxQDA18WAgkc2iA/hro8pRodrCHMXb9aLxVcJp/VWu37gYFUwTI+bxiu04oSIZYVKCIw
KspdNJRzc593EIEDcHmpGxYlPioW6l8nnBpJ+7x0h3zNPXzjcETNyvQNTzh2oL0zxoFP8uc0GCym
S0z8MITSuUsmaQfC4VoUARM2dK6nKoARMA/G9nAim/OlbHmuE12QumZzuyokUIkHnYXG5K5AfYGn
RePCgN9pnA94Ph9/kSf4esjkrCUCoQxO7v149TyTOzNzsTZtx2fIzQCqqubsd1jk4ZumMygh0cMd
5wVjZ2b8t2TbDhxU+ER2lRuZmGiQWLztif6DtYCTxnL2h+rWiX1j6/Gx+c4n+2+Bv0dsDPZXQV2L
JBwmdksxOkraUFnrfE31nuYNdezGB53a8z3Rxfd2Raafpjz4ytvzJqqzGFZA2ruxI9NJJq7QEw3n
NW/DNdc1Tj4tc/qc0UU1T1jbdp57cIy44zH1rYHWshrPFrgxEH51kBWH/ITiMsxR3IU+wjSXip29
gIR7yKaPWngsxe4f3VSkKKlF84glXfpoLOK/qRovCo70IAtRHWv5vZjsTx3tipOr2pvEmfLET7rn
fH+t86ReAbiDcswOXS5w2sMTlVDa8QEfVgrCssx3gzA/i8mXULjDT9azT+CcgZlzh49ioXmoazfg
2uXFSprHzQiYN6v6OSXcMK/WSFNwnokQR67lrJL1KISplugd7O6PARkD6YDqOMf5Ic//1K3AcjZI
hng1EBLyJTd4T+ILRRgNcOW40w3pjGYtf5Vc1YCVGjJuPZiOUb4UqINWyOiD5eH6M5dtNHBG7xn1
f+Wj8ployFuJl2Dvam5iHF0ELcAo3eXUmYWFiTCURDLxXxYYwiYzxRdO3nCCo6vnvmy4H52mjNfK
rrP9ZkuG5Zl7q7mRDuvAnefQXlRlhVquehSq7S5FlT4PKwaNdkaqoaqpfqbmP7l2h4HCKptstq/J
4lxA0R+TRslo6dkBMypAROQOQWhI9q+qn/RTziLCpL60tMqeSY2dyfbElrQfjF2HXIJvk0Omm26m
lePJv6ADuyxD7e8DE6NJzGWgXrysPTWZOmPSLnetU6nIUZZxSoX1dzEN/ZbZmKuR2iTwhjgzolF7
Q3OmrZGV66dKLKRGNSlZBVAYSW+ERo0pWK8hOoz7L51pdGalWR8gjorY870CaQf+cB4DiE3ivM9J
ObNbZQF1n8vq7Dyz4d4txhISMDLHGNAFt6wwT64FN5u5zRPjm78Q+E60tpzWbOmnfSlA+qzEeEpS
RFjJul36RpTne//NRH1+s6gArqYQeFsYoFXl+n/Undl241ianV8lV14b2ZjOAdCrqy44ihRFiaIU
YsQNlqgB8zzj6f0dZXY7BzvL9vKNL6oyIkSRAAic4f/3/nZSrqXJgldLrhUJHR2JP4H3pNOEWcUk
m7quih4Q3buIkCurFL65fw0hOSxYK19gdRkScdv4SosKYH9xoe9DzE42T7ScMAi6vwZ02NTONSAV
keN8t0hJULkEM98el/1B6tNLSzILI/kj8JJF1pG8q0JZVGhI7JF+WBmcm7aSKBLU31Uq2Fc4mXqB
+p8uxwcvoPalDsuqIYAV7TEwSRZFdpI1j2kx7gMylRTav7KUGC+7ivLOTJJvjm6+qrwYFXgx9yHf
50DDzHwv7aVnjq8Kcq/+GhbDveH7Xyx9NuFXFeyCFGRh+u39V7bmSCJo0cX3bgQKklQYZyBHJRh/
AKdWyU25MX2OqfGCAssOmruMwFGjr75zn30dzDie7TTAX6VtOw/YMreY+pGKJEj0+KoCESw7ZCMj
NghbVrbnvc3C4UIAk8+aDzfTYegog/GvgWIS2HCa5HfqyLtAfx1K+6YZohuVg5KTBGOXww+GHEic
gwSMxSdR+90m5nSjsgPgh5218axeqA4kJV5AvQyo3EJ32sfQtO5TxJNa739XF1JlhzRR+dH38dFG
y2qShaDyD3oTZQ5VeSBwUKol3QDrpBGn9J8Bab3f3hkeiSdk0MiIy8x7qRyGdjK3hd18FRoD8+uf
OyIW1I/UlzX0/ooHhjZR+9Y0G3WUKj2nB1UF7w9SU7dSN5dK1nDT4upGp3DAtUBITQ0daJGjCkv7
+EZFIKowS5WjURve3unK9WyQAawCHXH0LlKsOLixVQ6SiiH1U1p+wbBQaRAqykHdLyocCkcQAh/r
rF5nEm+ibseiFWcrYPJWkR4toSRhVtyWKEzUC3yIwyxykzn9FhGDElYWaLbp1URYgyX+UQXhdXDb
zuoPEJK+3pAiINXMi/prR1qWuv9Vlmm49ltto8VwRQhcaQg/V/GlhdwNlCYnclh813i1I/s2nYx1
URL5pXIYuCiszxdaNJxBQa10sP0+QQ+4Zt/KirITzlLZOG+hxh7TdsV3l0SI2itfaG1XJpTsMLwH
h/aKdf4qreG9JkHE576abXL/KBga/LdyjatJvFmadO+AnK5WyQWdMzqRRnp0cv8t6yExTYjpSQEh
hPkk0YibrXntVbxbOuukOdiHipxfdWK6j0yBVGc8R1/hvtON3+PsdsXVJS6Cfe9Vxcj2UqOi7e2k
SNmyFA8qLFO9RkU8fY1hLQTJftRoznIwP//0b//8j397G/89+CgwHMG9zZt//gd/fyvKiZzAsP3T
X/95s35cf/3Gf73ij6//59158/TnF6hP+K/X846/feLqtX39w1/WeRu106n7qKfHDyJt2q/35tjU
K/93f/jTx9e7PE3lxz9+fiu6HIfQ40cQFfnPv/1o9/6Pn2GDfJ38r+eu3v+3Hx5fM37vgWNoi58e
o7fiL7/18dq0//hZk+IX0zQsQUPREvxHyJ9/Gj5+/ZHzi2fbVB8tx9Qd3TKsn38ibKIN//Gz4f7C
S4XtOrrUBckm7s8/0Yn5+pHzC1JFSNdU0nX2n9L5+T/P/w/fzf/4rn4ir+uhoK3e8MaG/fNP5a/f
oTpBgSvCJWpGMs8gI3Bxg/Hzt9dH+Efq5f8tj/qgT2OEzSoQA5YjWGw0V4W2z132zVWF8cTdiaI8
J12xBojAgnu65zRhXBGXC4UpN6udBWTbduSuibC+BHb8ITsf7PFjNk0Ya7vVgBWHNjJVlWbnuw6K
9W4/4cs39HEtsnwt0dgFNh28CktCra/SgQp1eQh1e5vSJKqc9ZQUD7blbEILh8KAnAYd/dySfAK8
qYyhzFT1HqTKDUq1TZCme1NkK0cWD9JMDhQQ1mgTbv2JrSGqu4GWGHJttBnu0SFmFyXRQ2h6D/bg
PyTRcA+TQJIkOHYZbfz4SQtSjPhylyf+Gr/hIiNYxYAyTr+gcuMjup1DHM63vmtvu27ceieJyRVC
KSoDZO/JMkGvnuQPNQ2dROu3RfrpzeXN0BdnhNmvuMo3Fm323ElxaiUrRNh7vvxDjpUJ4eMG49a9
/TiE47GrsnU+WLAd+7u46PddVG5/d/f+dnf8/m6w9D/dDK6Qrgnm2XM9kyAJm9vu9zcDU6MR+UaU
radoJ/gqzRGQHYy2RIVyWhjAy4DGTLsAa7r2UKKGLGIbmgh6A3wV1bCVbHQK2fCwNqkHgzosb7Tq
3XRPPvqDcaKBj1msYXQ3WYCVtFDzisry3Kz+/jzUYf7+nnaFiw3DkEBPDeREBs/c709jHkKtzSYs
lr0aNgNXOaiwFjr5jxHm/tATspWwyvv7D1Vv+ncf6vzxQ2n5ojgAY7Ou2vKxsy+jgijEpPG5mff0
9x9l/PV7ci1lNHGEGgtQFv3xs9rOiggUUW1LvWKfHUDUYnlpJqsuBQsjRrYVGnKgEqindv37zzYZ
lf58nsKzQFvpDD/SEX86TxmWOrkMmbZyfW0/Z4cw1fdJsWZq36DEUA/f7VzSDIYj4UcCMZ5F9q6H
4aR7rhtj3aGeqVHnFFr1lJnXouqQopwiDZ+iOz78/bEa4n92rMKzpeMajuXo6jr+bnCTRW94ZRxR
P0yKA3Et1EbFNo7N0yzcp3CcgQLWZwaleJGCEmwwVE/uG5XxtmbRT6Te/83huMwCaOVt03T+dOki
MVtU2Xx85holYduBK1ORsUxaSkH7pdQjdOXdxk+de1/F8KTZZ1Nqipd5EF38CSzk/C8OSHe8v14h
z5OozJkADN1x1c9/d4VwmGr2bPvROmr57qpvwLaOFEzo8QXipTWfbUmdr+ieCgoUtoTEPSOdS6TA
mkuVKKJqi0i1vBRUrAf7ZS7vCsWkpTgIVOxQEk1BlnUNQ3p2nxrXRvxEOarol2xWGYft9GOgR0Lh
Zs9i6BrG4skInBOd+wWk+SsSLyPOIP+Ik2dQyAmuriaPdfcj77VvemMfAZpSc5tP44o11BPptdai
CKursJrVaClygLERYX7spDxAfLvmWvgJPmDnGcTylqHKyUTuXtYaYQpnwzTehZodTFyZVVNfxFwc
Jt86zZbqSM7R2eNck0jSppBf51LU4tQVFDO6wT7ZTvDcydM4pgfqKPGimWDedg37TXEMU3mE6rNI
uvTY2cmnOvShpdOgzqwxgluYjq3H8G9lJKDJHW6UdwyJeIANEAxyZ+TMcyFfT1FdZ4r6snCOTiO2
GMOufUHOkahy/o8E0GE27zQPsQRhAT0wYrFD+3lyiT2pDIBR2URBsXednVtXL8CblxPIl2VErMKc
iCcZe6c2DK/a1F78EDg+V2IRk2eMNKVwV2RP4Y7oM1Sb2Yqq7CZW+STTwIbcjO07I2HvYTBjGsln
VKXL3GR3V7k4w1z3aZgdeGb2qcvErVlW98kUUaxgwkzaARc0GVp9+6OEruHPwQEw7lInlcbtJlxn
M7Zafeja9aQFP/SSdkFkB+masuc4UH/G7IeRJi7xur3ipjLXnpBA5VghzEJ+x/BKEEyi72g7owFX
x+qaiq9abdu2aBC3KH+BrsMB/B7YYq9lYbwUSW8tug6bRIVqKhgxEgXPpl/gYGFLKVPnSC/uWEyo
4ioINOlnVnIbTSbKENq4K8yvJ+T2gKq9e/rP4yJtuHGiukV32+3A5xAWinRN6RDK0SMDR2knA2VT
mg3K1FO5EFIiVdFYw0OcQaWDAFZ3jobgSx4IhvegWIzE3S5mx4KSkn09FcPwNtb1O++IhobnxWku
yNfRdFveE5g3VifTY1Sqb5C8CfhI4sdAjSdEiKSeKd+BXtoqm6uNi1s3eXNfiz47j85hTBmzTSes
y5yLZoXXbnyk2nbpS1tb28C50QTMvKW6EfXWXJYAghT4GnCYU5AD5u1ln7y2VvUdRD+a/0b7ACoJ
kBjIe8MQqMbaiZXcEFAdgTiTeQL9tNs9Go72oJ4x5BWfbuQcWUvv0oFigLA5DcynLfLPcXDe/YIH
rprIByz7dIeWHFpSflDHOOU8ZZihKUfnP+yc4rcxfYjYOjFdPPWhd0TQzljDWo6hQ694X40rUcXG
NteAVUCMruMHj7wL1n3cyexgobZ/L9ya+CX16raInu3AXwcFUbdMKU2YfpqWvNMc91EQTMIyEw70
16GpPbbVW/ez0d76gT+i0+3wj3fOAZzmRY0pPrk1eFbI70Eai89MYfFPVZV+6nV6UGteM3R2Xxe8
T7VoiRpm52QFDAxnp9HfyTvKfdpwKsb51cJo3QY5UVblRvrak0AG2AuoktQzIZ1fNRr3UzU96zNf
n1pS+6XckY2KQoeY70puEj/bJ6DZv4Z6PU4+YZTddTXdJKs32nXr0hqcwcU54PAweK1gzBBEwkNu
KLD88KZDyFnm4K94bHUV+podygCR7GS6T+qLKWDpjfER8jVfpenxxNJBAAZ6KosarwXubDxIRsMB
qRtYF1G8RGgX07FaoxXANmfwhXWyukR4VSGj57CEo09DNGevbu8KqIVQzL6pWdVitonT/Fhp9qkN
tPXoArEaNKqZTsYcRAbRPsa3hzP6voHOCYLXOMGOXjWxcd/79jHquQoK+rioyuxA2t4ViTCWn+Bz
Zk4rMbI68a3eVRe/5DVqZoz1FHpeTtJFjAneolJFLFxXP6GPesrt+pLGnHRA1hRjLIa9LPkUPc9B
OvPWmBtDRFP6q/oTzfCnsuvfyvwuNuArU7GBdm6hHMnequoI5vGkrh0Yfua++uL22lPWiZP6oiPf
5GboCGDobt3wUnbjbStQN+IHM3p1VdWw4Uqw7u2F1ALwIwlopTb3jsZknb6O0JTB1VNG1snhF/Qo
u2JYXEIPudC9PNhaeYFfYCIC5mkiQyr0lz3FMpUHRxRQa70Tz7b3ZVAsKNsy9nr2mtbvuW+6b0XT
tGz7eDSnGQ+/9O5rOGEQDhehFm0KNR+3MXKUILzmlnFCOQCa1pBLdaJ1VD14RCYsKB09ddSM55Gd
BT+wguJzjK0f+jMM6FXjGmfHdp6yobjM3aszEtHJ1K2WW8FAnkxQRjAM3Z2a6OPMPHHHHNXrq1Yc
hRucyr5b5kP5CLPrlp0Z6wp5Zkr/MGryi/LmAgHklJwqgJEL9etVwTFXghs0VRFw8TEjrqiGIrss
dfixc4OI29lN6tYDqsUoH7MmKioDel5A515jYAczGZCWV8wciIU7r9noWoVtEckigXgJhXE6mit8
LFunHNt1T/KWhlmgNH9QQ8U9bcuVPWhn0bAL6INhCy1+39jhVWje2sTqt9BCSbCLcRlSHjVYQle1
Oqdd+pHMzq3pcYvy6q+hn1S4CUUoxI7vRs6UqZb1Wc8NhSZvDSoUtEZjU8IeDqlQuieyOSMuwhja
VPuZJl1naTf0WSkI1E547S20NoN2gliH2yHmCrAKcSRXIFTLRzfk4KyM8MGkX+V3lkMdwmDV+TUf
waB46jX3aYy8Jzr2n547oIvLD1PEbFP12hp278kvN4URXFimIu0zuGnUrBuWfC0EenGjUAMkCK/a
ag3TPw8JYvxPR1pHknXSBQSexVATSoQUi29nUqdZJ29z7nw0lImxY7LOLTIONBvrGydExF8ZGdRc
0FjsecTCj5n0atmeerP+1Knhr01b7EpcfM5cLGF0LvWkhVcSgTHw/I9xNKjTut8CFmelsLZuGn+W
NYsBK2dMmkivNxyEUlA4Hhp3vPF184QRhixLXaZrLJG0/7ZFjS5OdgGxw9E1Te3tONJHbK1XLHLU
pU0eZV9MmOzK0xyExTbPVGhW40E089HYUfle9Cj2jcigT8TEVgY9qUlOuv66ZVH/MQyCgbdSsNEy
zKqNiE94nrIJd1dFg2wV4upuekg0Fjou1X15DOCjDTUQstzFcVfTpnTyHDmoEcHbiOJPUUKZh+Na
sz4ItmmtvRKPzD0eHWxwvEuLKNRlm4uLaXTbwGEFC8dwrVLRhBfe1Fl9Qf6L3udZNvXRHC0KOrrA
sUROUzub6SrARhNkCIhtnz6U5YuTqFMGGRz+9E29tYGudBeiunNsr94gba8Q4WBZL4OWS+sF21qi
ncBSusEheWuOpoUmt4TtzxMbGWTzSULDZTHb27kk7MqgPNIyquU9j3hEqHES13tj4FoU6pYDojou
9IZMm8LeW2J2VwaaE6i08a2dWadiEuOiUtMhVnQSWSVLrtFHHCcCpaXhXjFnG2sbPKza1y0sP83R
JXMNPkf+SJ4BD7ZJcJwt5FnU4tXzjGRlG2hIDD996gOH+kxfepvY9/epzAeVUNas8Rbz72NVbsYK
iZTZAoGoqzDcGhqYXaPeYCond0lCF7Q78V0fjWk3AORd5DZ7Ggpbd+ngXaeGPk8/+K9ew2xn0JFc
FiSh9rW8cTpWtlaKR4yfzCwZjAJnUZHY65T8h1//mXoozBDI3ua8xo15H+On4cbkmYv6FLSL8ZRI
42RV3MBpTmokg34UIdbp7ZP0gaECBeMRHpM90be01J2uwZJnv45CsISWVPKAHEcRVsYE0xmGQv80
wZaB28Oj43OBDj4Oz01gtBdTuh+iCJT9l/5kj4d7iImk5VQrFo8LWTIjV5jMSFNlnWexoW3rivW4
AnjVl6/dGzWoEzfykX9YYbDBrTn639mg3DU6g1Oa9Z8D+i01lE1oto3OuyDsPKiPyFxx9Nr4WsWA
ZmtWIm1wsOf20rDu7wkZ8o3m0ggOQ80G6o6prOgFWy/uuKta2uLo3KZpsYfXsmCQulebC1WumLLg
hg7rrTlzb0IlQm6bh59jk3ySVspOgxlwCNDN00NmJYtAT7SShWQeXwnr+mYRmJeOvVyFN+UpQyDa
VNW7DN2thWSyyN4ioiwJX9tMWHsbKDUtFdoeJbyLZCKcMHX05nM0+2966z7lQJgHwu4Db7YXDUW4
nDRzGm1daT4YWBtj4n4dP74p2upGj5xVXVs7tCW3yaRRnJuZdJoxZCtDMAAKSsoF6GTBXDHQRsy0
GZmUnsfqOuEadRHbnEat7mjxVkTuSbTrbTW8ZCFFR6lXj303rDo9Jf8bFoU5vUQlOWd6VxKxg51Q
45v2s3OWY1TO+1da6zcC43CQvTCx7sykP2NUeqGu8DSSAWBZh4HhF5IP+XfgxWj/6+9hT8WtrsTS
HFio2hPzc4EYoyzfSFzBTJKwyEq0J7dnKqHtxefxaCKve6j98Jr2PANJkD04tQPibkRRyvYLlQi9
i/AKCo0Zs44+YxmhefBH0pe7c9kp1Rgnr/t8Vm7Ul0nSqZ4QUALJ4IlijYEq6YRGe1d7H7hKvv2L
ytGf2wauwLnKQkTqkofWcVSV8Pd1o4zORD7i3ifqa613+rCSjvakCgCkJe0Qn7Egt7e4k5yovhki
UnnmCF99PLLH0fTsX9Re/1LwlbppmCZ+ZIdRj0S/Px5NQUSRbCKXrrjJrrlP8fLRkdk54Xf0cy9x
yayonoJ/cQ3EX8qLfKzD0M1HG1wF60/1PLOzIDrjy4TDxohe+BNypGwdHU0gDMuv+l5KZtsCz6zL
hmU5cQjtiBaYCglrSOQxZJrbx6mCx0qI2Lb33aPGXmTy8ZCoR1gM7UXtf7q4f6l4F0MV3752hND+
Fmp7CO34Ds3BZJGuDrBZFZTwCGD7ri997u4mxLdJ2Fw8hqqkZ6rLnOxAuWJXleyMvBA9CrF5g1Vd
utk+qY3x6KpRg31/ULJ0V7thSy0e1ZK/U2MIBPJLz8ZD1mzIRUPr1rtXFQQNbKtaUKtz1Gh6zKxh
VF2M4LWLnb83ykvfpDypGV7opu8vOeshxx8ZxwCvjdVlIvTAKcQ2D0D75sWFaudlZreYWe4pQ7eT
RFczqi6tpp963jMlDNGbnKeBXgiyf2mWl4ZSG3xxtERszNSvkxlF+bGutn7EUtlRfYvRzJdWGXx+
7XAY9GDXoJ9K1DQUZBk4hbCMV+26jpnXA6iPFIeQW7DqXtbCPkHEW3Wa/sRIQ8Mj9e49w8y2paXv
Ap2ZUsNAtvIalsQR5C4QmqzLJ6m9aLI99B68ZrAuZstXGMX1t3RiS9KTn0F98VrTOJl6ZspA+1Ab
UIszVZWioCgvTs/WQlIfKShh5SlcMVjsVLc4Uc/tw1WBLKR5CRn//8VDZXy1Ef7Q0pA6vUFd6Lqr
U/L/c3EYc2zTUZ9kLef093EBfBX7bLiP+nqjhWJN4J1+r83avedW+0Qlr5G33lHNy5jHgAMv570r
kUrA3SLWGoEJ/hoWDbA6ZFmtNSodNvtndDVb0eiPQ4MoVH1jWeO8JEPyqO5vfAgHV8T3LRmAkZ4t
pwp0LfRLomLiewORrEhcNPnBtiXgkeXbKvdnoqWZw36AvcA6vDBYZqit5gCeJPRzdLH6Gwb2YzXV
Z92LgUqJVQvawNEC/C4rXHTkGLFk8Jd1od92U4Byj+ezGlHdatQBy4zSJkgMD/C4mbLqKaiwyIOO
eN00ocEkOAq1Ye2p48EfbqXRtQsq1irRahjkSkg23yLcJ512C/SanSPluAL8E9Vw5zbOLonNvcj6
lFVkIY/92OydESMrT0JiiB2m2p2VU1ClQWck82aIqD9bkb8mJ/wgYvuI0oUROLr2hjhXQKzR1xHo
Q/TkYvYHksS9O1CO9zXznp55WIDsHBZdwaqKE9oHljgHYgvCVl8KYGSLCuy8N9kfnl7eVHa5K+vp
rtcgTlZHixxVA8AqhaGbghLyQo72YTKCQxJrmF+suw7f0NeA+/9WWbD9KFRzvvmzuuD34oL/b+QH
kmkX7cX/Qn7wg5rL63X4+IP2QP3Kr9oDy/pFR1ygMyfS3qe1Q2v/V+mBKX4x6YZZdPA805Ouw8T2
m/JAM8QvUndd0yMIy/QMXTVPf5MesKz8Bbq3Y3mudA1p69L6P9EeWJb7xwlUNZ0s03CYlDHXuTrv
+qd52ytsC5gPHmMf/DUOhm6Hqg4ESoLPqCHUKfcJFckTEjgdUmpBwlIwQ3B5o/nUyU0eEp9MirVb
t929bzrpJtGb6t4kAQOjh5Xd++hLgY41L7DDqhsXUB5xSOhaHXLuCAhqJAbX2M9wp8TpS9aO7HnR
7a9FPNUMFMTzioHcuJmYdT96dHuq+wAD0zvwSScdve6SXIl4F0RUCGNE4cus2RA0Jtdt2iF0d/mX
XrxPQxk/4xq3FyMa9YXX2NphyNl1mOhFif/IDrbI9lqLPKKU1rzrDPLwJrN8ATnXnMekfuss87lM
tHLXyc7cZjFdLRGjjPxSjfuZeSwdEvKwNixHfAzAcVNaT6OO9WE1ZqCIFhpEpDkax+9xEz07/qub
fRIN+lrB0P3BTkuWIyRRy6A6u2/rZNqWEAn2NsqKwKDm0YVddzO72bMP2WBFeLR9y8IZGVxQ/AAj
ow67b5bZ5Hu3xTC7wNmFuYTx2O3wLsOpRYI2ibMoASeXvRE/YgpO1m3HPqQjJWIzoizfmGNNjGcO
N6LW9W3HOvou8UAdSUKkQ76O/WxkH1TZ2b0yydyYiLrhFGnNDcAPY6vryTNbbXtbtU677Vx8FY5j
5JuhKT8Kc9B3dTETuza48c4nKhHwDxYSJ5iCM3zHdIX/WZytOQTU4mWLSHbWE0twxvG2dJ6dsQWH
Wl+rIq5epnSeFuzAp7Ve+cXW7ax1lmH0jEpIykkQ/gAa++Kwh16wySZgjZj2vk6eoAldwsbT1wlc
eKArzYsAw4GxQk0SeAmd6HtQaMZ5CtBVlAHS7tYm4NvsE0b7oSW7Pj0Fdn1r2qlO8wrCQYEkBtR+
S2J69KOo0ckAiNwDSHRAsNTHSB/z1aSDhMUv+UPOBqwyvwfm4jqofsd0J9Jp3JrpSBW/IwSmmIhP
RwF4IISuVGgAm3ifodxk5rYFaEVKG1/Z6NWCjZb4GE2KSJ0sim+x68Fu8e33fO5z/EYdT1vqbGA7
IQ3J3AdaLs6CRlaxqBkDVrMR5au2rdx7DODHIgtPOAGaI89P+OSj10cTDKGgKVbECGBum23m9Slb
1bKjMoabfZ05yVM8zzGua33PKWTHOr3PewCBvuGuK0K3VDINyRJF2+InoCpArqezGFm9MqdVN0WZ
36i6zkmG9SqMQqKKoV95er2v2lYcuqA589D5AIsYGGiFhUQfksjY+beB5G6ER0jiXdl+DjptnfYw
Ypw/xLMr7nqYPhKO0CK26kcPMtM2tt16O1TubWRCgdAhoU8ajuey6KuNk7WvY2AtSjv6xmaoY0uN
rE/gh19UWrPPhYf/a5Y5dz1datfLcN4U+W0+h/GLLbP7jMj4lRM51gZbIzpvTYUeDtnEzYTzN0hs
qIoY7xWQzsntJ9mmR58xZh6kv+pLF4JbO8NJro+p3V+xK1+hmBiLOWoe29h/0rOoO0JdvY+l8Waj
v1zWmV4h5+JC6u5hhkaxJMO22upTyYNm+XCPPSoPfWQAqe8sGxi2+VJCPpxlUrB+oGpdxxsnqR9J
V31qcTFCKiffzhniTaNP2DCw0WDy39FsvuU3wsnbZ3rwVLTAXtIJe7koE7ozUFyQbMUP+JGaG+SO
+KEcFu90aNGt4Yky3yqZcy3rDz9KzrHz0At9W+Y5VK4JY9pIuCSEuupz0utoaXKTkz/TTQugvdGy
0SodpQ5JKlpVbKKqfNaK/hQRkMo0gwBgyAQESi+FWhgD+kkC+8bAftXG9GMIIj0j8GOJK9gDhNnW
S5xTaIzbuDTX2pzvVBzFgvy9lWlCa8sCq7ghr8E/FjFZbk5BZw8+LCbYdOGUfXJrpN25V2RHGLly
z2Zs49h2cR8wRK2or2PTOroxNA0pjgGehdVoQ9Ct2uqhGKbVQH6wrxvjJtZVOzn6XmnI5rPO03bE
cpNGOtY0y0v7timT4+ziFWr7pLmpJwcqcAZX0qlAihW7rubpsf3k1WDMKRxrm3Pjjvi5nssqPkXe
tKEejhnLx3VTmTA2ahiNnOSA/Sx5zXJNrmVogHLPk1Xh3Q86+iBWsOxHJ2yJTkUOek78BNyfg1tK
c5UFBLkEPCBZZOw9Hv+pKm2CdYYPIxvxSsn6HGIB3lr0EmF39eH660+eBVOR5ARMB/23XqPs5PMs
UadyP/u8xqNnVoeyLW9Mhio24O196CYVPieV8xGO/sIapDJe+z1mDjyiWVq+97QSiWixVG2HYlOE
IzvKesrDA28OTH0ZYfHd+AZlNkAJqVasQYwxC+resTY1dwP/nRIVeJhNILAeJW58jY1xnxtny8tg
bWXFh+jCZdUTJ2jhHXFByoNiGD7ZQj3rg9xyzcrvtqY/uGQpSQNMsyLorbshO/Rtfut07c6peusS
EriN9RNQdmWtifDxF56Y57WNTb/raSxJr2TrplMB72zaTIHLRBXJ7Aa+f31fVgUV1DFMVxQ5Wlzh
OOxd36ro+Pa3s89oPRXT/QDPed0W5kM9UiJur4AwWqgwqrs1Oh8UYlg6ocbDBgIn0ynOcJGGHX6d
jaNhKWDAwfVfX2yC/VTsgVtZ3qolqEof+nhvd3jwotrdhcCysLlTtGuOeASNjT/soalvCQeTG4+4
AmybyY0fv1OOhtDRphckDgDJSLMh8jT/jouDGaEh9yV9x/D9XVOUWuCar35pICEib90O+2rBjjk9
6q3zPXdmgOZ6AAX6KIY8eQSaeufQ5l8UrTdum47B3bd4yBugfQIBIwXK3Kox0rrxsHLc9jZKWL/F
eF1u2F7RfBvmjJWoTQSZBPmRd+PGjenDVZ5yCG91KxtQoRTqAlDZjEQVExVtr4KIuam38g++nSIO
0XzAn1hr0XM2hMFdbq4w5zRLr6wwcqvZ2PA08M4kDoCaoV4RZdhgLcKHiEkBaJ41IGGlvyCUzt/p
jPozkqPAYQnhYJQ85OcUAxfNumH64eT9G1MxTfLynCUSilkUvtKgeWyJv1iBcj4MIokW0XiSkX3S
avk+N22+9auP/EHDULA0UyLCZrsHVjkf44CiaCHOTis8lCrgwweUD4Hrvcaz0y88LJvdXL67Qf/u
P0+xzbJbLImAo62k+adQvJVzkC47imZ32atyrldBuJNlgmMy6m4glj5kbA7yrklu85GGCWWoDc9/
uu4zrVybQS4XU7EuWWytHAxaK5/8IrPRu7XhO/eFEdf3d3lMZmZNEiNBiS3SFqNcUDfVXBS1PcBc
elLkocT4F6ldv2WwroQvrmVGklgmSQqq3AOxylCcA/B6dlHPe51f6mMiR3rEpXpQ9zQN6dwNYOu5
IaINjCmkhgQAUgDc0gbY4t0bFiM2JxgM3dKAwIKFOUJ3EVNcI4lbmh0VPLDz0ra+63zH/RyxAo0g
U7U9TIWpJ+BwnDJ4NPQkXQVkCQ1vHRrHaAay7+Kso30vwZt44bmKsmxja7juipJKtQvxUc8R6CWI
2NBhUgGb0W4nJG0K/XmMhX9j2xlhkUPXoVx4sMMEiUc90AT1DERQ0V01CLlmYMaz0Po3dN0eSlnd
tYb+TSu072YKHWTSAEy3DcD9iIU/0chSvLCXmDd+lt0HESouJNjONjBJq595eiYXHgI63scuJjNS
msMq9XTz4JvpD1E0703dgPZJaCj6qtReS8QuihhpFNrWEzqQFSKcM1drNwGO5m4aIJgUGzuPv403
dJdMhlbeMgxU4aNqNphPXtEcfkS9dswJuNCEdq5QG1D1g5/nMhlTVWsIU4ePC2mMDwpKgwCY+b0P
CHFtu/pBTNmHJWdOiPI66KzuqA0dux0AGyx00mdRV6D8RtKGgXJhdyu5ec0qfEeh4qywFQWrWc0m
UdVAIc9e87zUaRFo8F58QQJhM8DhDd2btCWY0wmLR2S2qBu563e9k30bOmSJXp1dx0Ts4r7reTfu
hs6MKXeJzzDz+k0uOg2lYrfvevIQBsYHywuMc1/nxyak+G6QqEn6bB6t7ODSadQUSYJrdlWiEZk6
+iu4anSxu+A1NZ5rXNq9LwhK7Mp5OWfeI/RIkDUOVqC25l6P275Zsd87e2LAzScc/daLGAbLPBQb
UzdYwTnFVirdIyuc6CYS6MiCgLay0aTaDir+qiR+72TJoX3qQABVFTmeBX5sUqko2/539s6sOW4j
vKK/CKkG0NheBzOYnTspUS8oiqKwr43G9utzRk4lsStL5T0PZtmmZXJmAPS33HsuFLYg09UhWbiE
GxtS4uT5UVz46uB67WEmOux7Ot7k+L7+LnyScDgfQwqtU90Z5dmc32Z3ANnjAF4nljVFyeh9DCiM
PCOYNiioWeS1u6xExT9WzHcJUXhvVFyClOlvUVHVtukx7tuW9zFp+VP68qc9+4fVnueInfREmTyB
m5AzRrsnox/LjYaOv5mDej23UDDV7J9vTpotvt9nMg0Pc2cvxzYGv1rCvdjGuW2h2l6y6zgvPgqy
gc7QJaTDt2tgtCTH9ujaeKLxjvmN+hTaPtU3kCF+toehvq1wF5zDiZrgZ0HvZdOO6JtsqXrqTiWy
8V3VsKUv0rEPh+bQAW5tzcHa0Hf4ofQsXknPdmYW1K+JeC4xqwVmLY9DQvsVSFSPgXWUcgBD6dZI
uV3rs5adecjJ1QiBNQ7hsCZTCGDpQLwOpg7s8gLcDwCc69IkI9Z/BoiEeMU6Ts+eqW6fwIrtWr1T
/ZkHxiDvrQ/KopTS2Ys+WV99ZbNPykoFmK2lGLT1dShBCrA7uVju/G0d1XMN8BJUibAijLz5Lfn7
7CeWoGzxnN+YxT+dmAI4s5+HRHuPeY1iacnpSBd9BgKBLMSf47vamSipAS5A/RIXMnD2hKfOp9Zs
P71mV5pTw5I5ACz3TtGuDrnP6qBGubR1WNcEneZxXNmHrBTATFwLAVnvhZXsSAkfl13vJ+5pcKvn
fKxEVAy+eQLgM4jgxAiMc87tZWjwDp/++iLsctd6zVc/xrd1C7yBIe52MKMI4J6e6tQPNv5QG8xn
5nU3qWIK09kcIhhyaZi3YJ19l8VjBii/8BfI0X5O8aLyZ2R3n8FUB0ha5Fc89edasXjkDqX2iGbf
aQ5Vz+puCd5GCaLP1NkNrE5Z2rKWLPWDl1S/qepEOELfCfXKw0znLylQOTyp8kG7I5GF5h9F6m1p
je1Yo08bCf/hgbtjHflkBo9TWgDHo2HcKBFcss4r4BLK7Wi5h3VsTxYXVTUn+XNAs0hKeCiruNlm
GELDySSUOs7o3YxMVegoHXVKu2rdtUP9IzNUgF6Fe85suvwiFutTEZ4dVdX8MlQonxeEOSHzq7L1
FgQ6ldw6UIuRejvLjp59vBYmvWo2FeiAndJFg+YG27SR1ca0xZ3j2c1JqwQbXia4dtCf1UNbb5sC
6VNVPmmjOFHNkGrKU4px18+mRTXLqWUg+qDKE2aUc+Aeg54jvB3GXx0LCcKgKuTOWJSy7jWQ+u02
G4Vl5s27qeU4XOk/86ZgIXZLUSA9MwdibrsQC1gYpMArfRNaXG6sQEymG2AbbjmKZoRhLZl0AZg2
YbbLsdJQMHonokA+23L97aegqgibH10QsitAAkcjvWDFglKN9pvkc0B2xBTi1MSRHrX2/CPX7i8X
qlThBAxZZvM70SJr1BN6Tiu+PMKmB8NWnv2m4u9r1h5qehmp686T7c3h5HQbKUD1Sa8yQQiy+VUC
ILwVUAs4U3JaJGQuqOLEpf1BoHfrZ1Li1TEbSQ9Rtg3NS3Ej170NSdZfACHjTVPLtk75iJASE3Dl
o42vWNuYEiy5sn/Bax7OJhMBue50v5yVGQv8j/ByQMtiYL99qdcJWcxMfFLBVsga2zc2nCoasrQ7
/fnSm01Tbv78rYVG/VTe/nzSEQHXFF+Du1BlOFALa0NzQ/fdxXCWco/2ZjhpWpKoWyiCVOWFTuv+
YuyMfn3qrgprxVsBga0TU3nGWw03AQTBpnaTYgfmcHBW6JQG0ZOLkT8QopoCKW3Nbeube3PkXhvp
bTYx8pqx9+bITJtnMvx4wZpgPp8ZeIx3J+LRwBIeP3xDdn1WMJUBMd9z0KIfN7Vh7LIJiIrToRaG
zbSXuG+zxTfR98BdjE0i0NzmZSUWA36HJbduiqkomWbCPmNLHKfqndTfZuckswzzW2ZcHhR+WDvr
pTfrhCzuETFS0DBWMFS15XA7Z3HwQ2djc2oJK8IHZ56WoXlyACtLMit6UgKdybto9+LUIFOCjpq8
dJu9MHTFgrghvwx3tbaPAxerchYNxawlzH2IjzPCwmJ07HNdVce11zClcHTEzH0hG4s3aWXWNYE2
sq9ZNyCF52Rv5M6pO39npCp96CjLI6Mf3E3X1pQgJBSFgBbExohdvY8fOqAZJ70QyT6hzRdwVtOV
ARMpC5pP1r60yv9GuBIuLz5M5oSShIG6ME9D3XwqJtvb2WDglcRWxXITw3dryg1Pqm3befPeSViY
NcDQoxpyWyrGtwnZrKPHM+F088Lp3HcrTUqInengAXQLbVhMgQDparvtiPoeqOYqoX3nlvG61voF
tg/DYgafSDIvG29IiW9gqXHXkOmyHXWMRs4aDOCevI7JN67VzLigIrmZzKNnltd65ywMa4GwZTsD
ZR5oQrff5579LW1M0v6sDrIaPM22IXYgXx8Lv+sORTDu0MdbZ66Wt2xG4SxSN/4hNGg/AJsOevf7
gaRXQBymDXcC5JJluDZZrRShGm2G3fioL8fmnWpKhoRjxYavdqNHtdSZxsFixr/plwCosase7Bn5
dJkACaiX4gu43Xta+KhTE7yGa0tpnQN71YN48/LpO5aVcHQZ8Y8jOh7XzqP4hrPqq5bWlyyQG7Tx
sceGdSGN7SEb1T3Ea6QbktzT1FwORlPXO0qzL5VNaBXK9C2PmVtJdcxvTYVOq49q8R7LjFi5nPNH
dvdthd0oESufYH7m0kCWagvUj+m6y/z5ayIB7Ej2o4njbd76syP4XzXO5nW9DWFZhA/I/fqTcrr+
ME7i0mCkAf+RxUj6hrt8wqbq2zosTQw3PVAWfFzrBt0nYWK/IPbapDSm74Fvcp67zOC10+7qhoFO
qt5cS3WgwJcPptMvmd1v+3qBwJA1mHG7aQHG53ss1tTnUNefCQ3BZp6weUF+2Gk8aBTN7oYgnSpq
ratq1g7lXqm3WUD+GJ8QAYIMjbNirLZs61kam9YOEY7Y3K02RqbWKbxDvcR0cv7RTYzprhXxU6Hq
ed/pHHRDcRlWYgHIqzXRUvB0juMuP8olfu/F1XXXApG17Z6DGbJsygDyvq/ZzvQutxCDu3pXJKza
C6vKHyvZm6e2htuatNzvbVX0V1sEhz/fhL2SP2ryix4sYpj//Ad//v0AUXeZS+vuzz/16ZI/GrJ5
ZOzhgv8D/wOuNEW78PjnS9C8UTCCgTTT77Eac6oi7Tw1YAaJ1WE4rhI3PjkxvqKimbPHgjhFDBll
fYztaSHRovwlZqUuJVEOxGutB/Tm7yzWSRdWxJiXwZ0f5wEPEXDL2ZDTLKRgzYyrFYjqpV6t9L4Q
8przrr+kLmsXIaY7eYv/RmRRBHF39KeA/ssFFVQlvNLROZheUJ0Lc9D4HAvmV9ZerIbeO2UAl6pR
X85vLsDppVL1A1R2op76qT+C7GfvgkztAhk533q5M3ygvDn6rf1FyEG9SRb/CHgass5MnZmYHPFT
C8HKb7zPsXPX+yYX+xRfwP0oWL2iGue+84z4CnM5vZ9uskCo+PoUOLa/w3cYpXN+rKZaX7o2PZAA
p0Av0xgVrFCZM0ouqS7ort7kIbloYrntLTti0ume1qIz4LQsHdpfD9ZRqt1Nvw7lfjYqix/8DC/V
2vayqkJU+gh51nU6CII5hXfAvaFeXcwObep5JIqXTwy7yQJgOK9uEGld2d/px7yrIYOfiaTnr7Vp
npwG0wD/27vB4jQYGfF9knRu9sH0w4KTxkRx3uH7nbG+uKVuQl6E/1DEJQa2hh+uiz49SCZRJttj
k6g2vxy9O7Ly7NAivZEFx5qeKwabJpRzMnCyqPdE92TXy6sl4wW5+i38TkCSMMiEbJ0+A2JkZgzU
jXvh8Gd7M/9ZEv0Tuca47ita9btBYLmdDRs4cjGBzStbopsUDMRsdHnF8Fm8pPtSkjKu7eJfC9oX
JJK+fnaNddj3kOUY3qNYY4vJ3pP7nU0NLvRkKE/a6i9M/AKyDom+0R3RRU0MElD5mJziO9L+HknM
mTHkoeR2Vgt2q8mCzLPXD5ot+0yoEPF6LUcYJ0VapvP2YSTf7Erw9jb2+i8fCCfFNbV7MjQ/yKxI
WD1NO3JaEey7MQJDaMIb1x6bnSiKq0OiFWRHbzi5pIGLaOjbI0v5nbHUXAFkJyTW8DtPkKG1ZdFu
U9Y0C6dXmwMNcYmSVHJ6ahYm6obBSiWzLsJprSMGBQIg8hqTqsWtYRf9LW3QeOg7U0QIWFFZGjCF
OUIdm7XQnAGLrLv6Mik6l1TGFT4+b0azT89cf/jLYB5WiE+hmuYiauIvfsOV9QPG2pyrhjSqbkeI
A3ub1gjrzMVLNCGid1Cv1U56XD0mhdLftavx0XjqCYeZsWel5O09xzmpEh6TMSTBH01x15JdLsZJ
bXLL+rHAni7cIhSj9WkJ64FO+zBCrCdJ2fhNo+ljnPW3ToOCFGHIAwmvv4I0nnfC7O4q/7X1baKO
6saNRmJTyOMQ6wZKzrkX7qXoPT8cErB3i36bV/LhAoDSA8nvqplfrCkdw8EifpPAJ5ogmG5WDpUE
hShzN0akiJ+LXbLWvz2u+C1jRWffJEeTSiFmrg80rvtKcEbwu1WPqpHzLs/kJzaN6n6ZUpKrYK+u
ccDIwItvpN3upCZz68V2cAf5cT+BUoAS9GPQSBwS+yIIOmfXwgg7Ye4Ujpl7uUU2+DLYk1t88SUI
8FJCTOswhW3LScEXWuhEKcGoTaCSqQkPFiB4y17udFLisbilRlflJ8EKGbHR2UWz/YknE27PzQhp
uss2X5EK9DDvarlekarCmXUQ46dKR576HVfJuoPOu+/RCG5IgHzqqnkB3wrRHop+LFt3QyLXNRnb
36LRJAL77RtDoOQIy+3LGr95SHW29HcWJlNWZ+A2NaisPzt905rQC09PNqtuPFXormMD7DMLrazd
xqaRQobjobaO7KVq2IScERA+Vx5r00kJ9l2Vc3PjGKSuWUZCCVNyKSY5YTV98gDlhyDS2ok3rMNH
vA4MUVVwSbKxhs+dbJsstw4NIorNaGZXz/d/i8HgWyLL99i/MSgu6YOKzav2i+/15D3xwzLKC4Jv
FRlqEyG+2xXIBBaNn+ZScOtrDMQFw1yYm5P8mgMaFj8nVlguhnNcF8xSU+jbfb+vBwBxtnNy6Ag3
vWldrcmrIrPz8F9jZ8mthZUVY8uCcRDhi6XaSBy7Vm5FUH24TLVjnXrrEUgoalnr2VXmhOLRf0Vs
RD3rY8iV2gKN9U1kJAEy+JXbhSEH2cXMQmZWb0FBmi/5VwdLJpAtOwUDdUm+eM6TsZUSt9ve+nAw
Vfq2SLuKAYKbb1J8zH5LVlzNNj4lTsBNmAzIJydwfvhFQqm7j626YasLSrIa0/k80zN4PrIHJJeM
MW6xAurXtGbMZeyJUeiq3zAdbQk/0MHn0IBwFgOPzsnK811esfyDusqoWvqRl3CT+RiLMELVKEUk
aSqjPVzavBHguYh0Dpbyiuj1ZzDcYubbmV/PD2O9eN9blz2Bt05bkmEkL/mVc8aKMpd0GDFkI8h4
hptVcBv5JtMF+2wR+Yiqn7QHVneOw8YmSpUhrE9nxjrZC6AY+tnLTLz7g0Zpm3aYdNJVbLvB5Ldy
BlJNTWhfMekTk5FIZkfjL57ih6wt1rfaKZzd3CQ/6hqZLgMMJ1z7tDxiB/D2tCSnGan4ZiaAMO5Z
ulkTLBXZ5pwYvXuuxpmlWR+y0s7e3RKpyeCjk4i9s1ISsmm33CiL8m2aUYgaWVmFZQ70sLNuuQRS
MMYiunrTF7PCHomqc+nAgK8BrUXnL+sO0Pm8Harbaj1R8+NaLYTvuDcEAu6r8jaQ6+XWah1jT2sO
F7UiNTYj3NUOBtb87MWWbhi3cdk5G9e5FwHrxLpL3T10fhlZlUtBTgj4sbLzBls8aGyr1Je6gNNp
g0cGPH6Yi7jZuUi+8Nwtv5y5uOPChu6dixcddx91Tm4GipY93jZGvwreeEJKAlaLdd4Pqf0N75UI
u55euUJpjxGMODoMDXb1cy1qf9sVw7PWjMVoVmouhRB9ixtp4ccb6ZJf6eW9juyeSZlPck0VWGd7
tAjvc8w3s+TRNciYkPGy2em8IEGu0PPBIdiKRlDzhELH1DJ7Cc2CKA9vQhvLLb/RhcftAG1xM2ln
ZE9VI2JgATEPMaoFJcLWb36bCfMyL9Y+00dks+5PaId6rx0TOZg7/8bOnx2gAVwT3/jA6Qt4Z2jo
JYIcISLvGBlPe+U90xuhuVqdBue4Ga2v3QOeONpPJvSoPfofykX0x1qXtVlWl3tp2VvmdM5hrhqU
YuMTUxWeBHh+Nm03PVr0YjvlES0Ek3bXl7LcrwPxDdas3NtY4C6Z8VImDpNDLYrPpsoP4LD0tm01
dYJbPRk2D1SPsO6dCsaFk56inI4N/f+6ntbOfDJ4ph3WAHa5dfazwmQhSEaebh45bDjp2uSlMhto
lLJmerPAgOyd9GqWTcMjwh2uGPgTkJanaZ3XqJy4Nfu5wBOT9uQXbtp4Nc6Lfk5jtBKkKiPdHkiV
EbY/sTvWext+6ZU+urgy3XQ2liAjgtnpzh8fgkVZ903XPWb9LfGn9x/d7lui6h/eQMUyDSAmuhyX
r+ws/MfNvHMZaGGp+Ibxtohqhqk4K4fbE8pmgNIrFs9zdm/OcXbqSYE/oD/5BcWGBVX2nWK1ey71
EKECUJHHDO04Gk9+bd8n8icbZXR2qcA9gO6LAgsBO6LF1hlJRiyjxWQSFffWm+ApapT9FbaOjJAD
1oijkDlXP+yGkCcW9Q9e0zwG3A6Et6L6s5by3vXTvT2o+OgSr7imyY66g5oDGuYdSrjj5ImLKN1H
QsbY7XuBsbXd3N2kAsyVsfRG6JL+GFLhz3s/BN1CrBELS43PJpoK45eZc1ysTtaBsxy2k+y+acS0
W5zS6JqG2T3x5MmY/Oxm7XQXt2Gx7qvyqxzYBFWDhkP1Z2QBNXlsvwcZkj4LW8FUMri0rZd6QW1f
xVi9Sj/9OeXuEqaaNUTHoR85ybB3reqc+SINnfKhMlUWGSOWPD6v+FTdgrgE24ZZa8aD4iuvMhQR
RMtuyN/pkdllD8yuPG9hkeXe+W7wrbThpsyNQYDAV2601EakYaSO+8SI6tFR/r4gn7UiAPsWKoAk
jgoU4jF7AnrY61Itb+189oK2R9UJVsxiToLDzA7TgsTdJfbu6v7YsebAhn7zH/k8TMriJ9ydLBWf
0sObLfrpUDdkvwERIjHkNlbHyskYCS9Wns5fiw3kt21xCFjLyjsElUwvMy/RWA8GvDEPx/S2rpnI
SoXWpLJFsR8HMmCaBPrwWhnhjFCZ7BPz4A7QbQxmfYW9MDbpITonv2uS5Ya2v2ox2FtVth9DcNvI
DcwHFUl1O9IfP1LyKxnsUrn50t5m4qlpA1y3zvpOXl1x8Axjm8U4MNlfb+dlYYUX48OlHkaOlROa
SI+KyYQusAbNJZvpFY0MckzCL5kawWY22N8QZXYOHJDwHgwFbgwAG/MED6k9jZqxuy25uAFM8614
OCe+jiYCCza+r8gnsiYZyal/XIzYOaDHBSDjwIof0vfcY6yfSMJhO3v8TG3EDHN2TTREtbawSJ+u
TpbjeHt/Nq95q8uwyJjzuhkzInJe7MRGE+WSK/O+cMgciR6lC12PCzI2xBOuPrVJ3IesCg+uBXlS
T7fgMbi51oqcFKuvMAgqzR2N8dgP7rRpYciSsB7csvre1YmzEbZxjp0EBy0DZaVHwPYcxrtfExFc
oFr79yYZrmJclvu6XG+xglTFeFXYqJTW0Z/Ls13i/3FXkZ6qpnhzaiJRtD1+9SJlRVk111apTzbr
T720QyGZvdVlTW+4sNEZ650hLXVfeR6BefMLh3t7lAHBVcAF4ibN9liCK+Qi6d3CgiVCgYt0WLWn
zNtnacFiIP5ZrxCrGTV9kr70iFb0CjKIOzdnXp7OTP/RWgNwJ5Ir9w6m7b1VJRNWdH1d0tdHW7V3
BoqUrWb2EWYM/gRtWW5B3Nb14+RQm1lWHdVtheTTmrm94EtPKcKXzi1+LQuJZ94EXyDxgAaXEB1W
t/lWkk2z5SL51rZ4AenzKnA1cTRmrBh1mX4kqt8F7ojeZe2Oyh75U7YNWYVapJSuF1pW/lI0qo9c
GxHPmnz2PBodlySyrMEx5k7ljN7FeBIz4aqqFcSQxcb3lLA4P6XiNoTsAfa1P01juZrETNCz4SnN
RkmtfbYD78zMa97ItoQkPDPJpzZ8HcUsdubSvNdBjygVcjn3OCnBNM1Hsv7eSfueQ7xO8cbLgz2w
++bQ5NNrgHeVG5ADbqRGj70pQECPzYdAiCXslu5kJtRUrkR+1+U2l94ys4e2Edw0i/uYDkDM84B+
aURLs53H5cpjfsf7xAWup7Cp+h1DIzIakJcAhXxmQKzC3qof9Rx7EY+Dw8I04VB12Us2PhCyYxH7
tmbYhhTiiUk/jRN1gD0ZB5OHGQsclquZCp4sVTwbNAp//moT+95crHxr5zrMi7uUnoAQNweso5We
LEBZpKyprTK7t8Kw44O61ZaJtZuqNCDv4RZe8VaslhstVExcHM1TTGBO7RA60pV4GI34QAt3DdLl
ACl/73R0q6VVP6vEfMGXTO2SKXGeU3Vkj/9imSCwxyn/TdH/fW31c+/zGFZD9zoRN+/0y2vhcNfX
Meq4DkwhS4FD5mNvtARhhmOM1kC7JcYw7k5KqBcvri5u3k63Jc9TLvCCJ8Fp0lSNhvYQ2RBtg4mW
SytDA2im1kvjdd1tafJ7lQziu05ycmQNpUi6thGU6AgKTnbGFccgrWDf3AE9mKF89aNHAox1zF2L
pVOe0BUi61pR3g8qQYQ6ZSWBOfm6pd5hTXfopZL05YxyJauaqTW+jISNew//hvKa8AWEDXPWdeiH
MG5iAX7r2WaHXuXjiDGbp4FQCnbuNSKgBX+M723kPIyvSVM9yLw/LG4qLmujfsrZ4jPDY9xKnR7N
4d0rbtEJSfqWdliXLTSAUeEMB7ys7O7j5T4nQhA54t3cBt2euLQQtzjaYTsFOi0n+2681ca3SbMg
9kAUkqHSsK9GQngJm8KRDa8ddlzPN+eEeGN2XgeH3cceU/uXZlbkQwAj1c5QO6fg3WTnt2cLGLWu
8YBujYkecF9Mt8exbB5qSoqSLeAxN8coDgMvHZ97m+mXnQxnz5nexnmcdwMkyI0Wqw6VDKbrYHTs
e+cBAyBIPUroAAJHKra0kshkO+QrBSkzYepAEk4ksqkx/10m0NFXuB5AxT7N1MDZR49qt1HqTXCW
B/1KZMeTsTrg3VO32k4ez43AIcs+CdAeyCPWm88uQAs816ySi2KKkPdNyIM9hr/FqTTSyCvjiG3k
Dg5cs5n5HCMQFdiWETG2deBd6+a1ttKztqtgF1DKE0p/My06faiTW126tt8wbCTM518Qpql9nOeP
kw3aoEIjE+OFyUrMlx0rp2JgKAHFmdUhH52tWzI7yvQ4Z8WJ1zgcZn7AlF/6VhQ7h4QzNIJkdZIN
vh7K0T1UwmHCJdyPpikMxIZJelgKlYZZ3e69GeK79IOai1DRUyfrnVcUVTgyIK6wm11cj7kF0LKd
X/prGDBYKxC1DJxhm5VnbFV2X52XIebwofmYQXwNnhUIrid6ZBhsIuragPF5NgDb6bCmcGluXZs4
gAB6Fo+ngD29zvq9YwHGKvE86Ew/2JKRa4w/a1ePgmW9mc6MGh5tVel9OXSg4jzkG3FqEC1h9HIz
LiIaiYxZSXJoJjQ9MXOiWQzPAbD8BRZCxR6Cv/ydbNAIek7APqNZs6OnTkFvzoReGTR37g9sUSj4
Pe91TvOFvA5wehXXe+7Mv2af5EGSd/AddEwOJ0NxFq71DhmiHS7lAfXVxJJ59LayYnyssm++z/1W
+tT0LhLNcjwHJblP4zBh8Ch+Qd4I+2kKOGq6UyoHUt+rYGFD/GCZPctbm0WOr8xmNzHe3/z5UlT0
HKvHL5WV62ueWMS+SCALc129IaBgvjnDT1nZT8M2awmpu3WI7FZOcU3krqQe3VZmn4Y2Wke8SsSp
4ty6BP28gsoyClabjBZNHFopksreoK6Nh+WcMzPfFoKqsihJR+fepllo7xLiFt12uli5BsI9rh+Z
33QY9FhL5uP7iCCWCpq1u8zE3WA0J9cH1dt0YDyA2vAcmqJBN9nZDc42uUynZsXarpD93p7dRjId
GovRTVEyw0kX847r9bkqudmU4YUii6yG/skkVQcZo8R4VusjEn4O5HG++AuZAqsp9s1oMuyMiSLJ
BoPkpRvJC9hKh85rk2svPrRcciSsOuYxXaa3GH0xrSrvNkU7YiW83uCe3isFxDAeGPwWFOQjHhpD
kdLFQn0JR7OsoipG3Rt3DgIsqc6L7JG/4u7AY7+Vsl7JsXUehc3Q2s/1PU7McodAtAubIA7YZMRX
+O17uR59e/J2QUWceeExiwIwNZ9mj/1iX86wJxcQhcW4U/6U7VJZHGWyvFlea2x8MfX0TjeKQIJU
iuH0nm6erh85OiqWrg9V2d+neL7Jv3maDLS6Ojd+2QHzd/TxYdWWd1SLrJUEjD/hl9cVItPWd/p+
0zgDAMT4HKN280vWEVNQRUYS3CEmIS3yA0lrccRTgB+lB1KmuEAqvPebuax5EyzgURh/aMMlCjUy
1UHkhbHTwuK8TXAXUpkG82cfF5rgholnX/GoUsYeSkKbWZvrmNjfJ62CI/qch7Tq20OSRu1k4wZM
sh+sW6JpIunG7Wo2WI4RBgwQwyXjbivaEv8TArtSLx+MSTfTeiM9JxMNaPJQlF52SuaW5XuMjMrM
9VO1PtUsdYlFRH8/VkCXdLNP0ALa1njPwnxvLY3YCxeqa1/5x6JxP6h3BmoBGlXdeT+cHvZ8WTI9
SVpsBIsqLXKY+BJn1tPSD0Y4IEzcwO3y8KaUAx4ehKc1cjLcVFV18H2P2Jr4gPa8BFWUENuaNlHX
1PpKX8mxG6DVtAUCqltclmxU5M82ho+i9Q4xWdh0bZS/OZOB1vPYabhc9X6z/eNJ/n/X9n8HjTcd
YCj/vWv7+rHgPvybafvPn/jLtC2df8GWTTkiPFNINLagTP4ybfMdYfowud3A9qXnOhiz/920bf2L
a1oovFzpwXALbjgW9Rcv3jCxgQthW0HgmTDmpfd/Asbb/7BsWzbYF9e0cY0HgCFMk9/iP4NfTM9o
uiaFtRkQ0ud03+h153DuYMo2xQEr2bhpg4Weo3zL5cxR64RD0XHT3I4h632qsmpDO8lRiLMNYb7N
UjVZ9ouN5H5c9oCcT2l1m3x3a7qpXwNTwvApqt83fQa474tU+e0keWy8R4y6n//pg3j4i2zxN/75
3zkyPi/OdzlYvYAvMND/yT8f4tL085htqGZgP4oHIZHhCBjXWQ69w46SFY7NNofaUbOknfofxDU/
U1G8VAUFUZ+/EmB9wAVLXcDwV5oXBIND/GDO1tYnqtAsyON0nhl6e+h7EQ1maR3ZqbW1xS0ASD0o
3aCUCwDeK1Tzv7PGDf/nV/h33PO/vUBcHQGdognZ4x+gnK43kmQNMGlj7N7R4j+QUnWkWrsucFrr
TO5bCm5c5On/whJx/04s/+sH4+aAGi65uP1/EstnqvZkLQaQTjxoHDUzd2H4JU4T1itnWS6zZxO5
PN+JGcFGlrIfcq6eKhCG/7JGE44m09N5OOX6e2knhwzppb5le4AWLIbuu5Nkj6tiEUyocSo4o1kz
5/ZR5EysW/sFxeUde2KqRxg67fBuaUyJi55PWEC+mWN+Vnm+t4hNTasy7JU8jZZ3ni2CRi4rExdx
17T2E3wUyjgOE5ei2Mqqbz3Gltzx99iMooFwSInGKbiFtGXv//OHZv2Xb54NgcXirTOF+4+Mhpi6
uiVuO9iYNrL4fm/iAuxVfGY0t7XHt1vFmUkV3vKbfd6GrBZnUSXXykj3jGnYcPUnqzQBKt9NjP+K
/w0jDhOGm/4/QDF/fbq+KU2eWjwUeCz8/aEg/Aqba0FdGqzdnTN4jx5FxZB6J6PQVzw750H+1AIr
2Zi9WkH9mafxD+RP35NpvDfxXjSsLET6SlCm46zEfiPKSc3LUFg/B/oOiyTvPsZnZSdR78ofhaLN
4SwrJQHUlKE3L55odxgRI1p5rKLLWTLWL4njA7/7IuDW2AZbuzysKJLbYEVENX7kRfrKzv+MAUT9
iSSb1MEygm2SE+Y5leuL2+RHxn3MyYx3X4ONa34GIBV607s26XilitgJw4lU3t7NVXli9fNMJhHl
r7F3LiIhx1K0l0DWj4K2q0rejQSaoUJwFrcPMT/jic3LL0oAEIfrdm7dUCGLM6W3HWLzDuT1sWvG
Y0CxFeAaEM49pdbep4108xEDt39iA/FzmEr+ucHkABgM84AlDIZP14lQWnjdh7TPIkhC/XhWFAZ4
DK+jiSjiX7k7kx3JkS3JfhEBkqqclm2zm7n5PETEhvCYOJOqHJRKfn0dy4cCXlUBBTTQq0ZuchHp
yHCjUa/KFTkyDtdhpSKvxP4Th7sxKFlAdvddsVxaJzli5tjLtTscaD7GEKo2Yc1tA8CddfG3Yo5o
igR9t2GjhFLgQ+SrYcdgeEpG747CT3UVJQwCWR5ndnK0XS2bUU9X4u9fvgYdCOqyvd6iOE7u31u/
+ZxEfGENBDGRmuuuOxPu2TqzR5FnfKlpqREpYnpL5UbWn5lbcJ8PEEC6x2LO3mGw7mCnWxpFIJMy
zejTnGW0qYvDn2bqnkoXSyMCfzCvH5Sr/m0nZp/6RargQDla/Ebw9Inr9WtpoSCv6jUKq30OETky
K9JK4D6nhBYqulMdp/wdmRCKJKmcpNqHXvI2hvKz994zJZ8bsubZyqLC0sk1BUd4BQeIKNw6m/tV
AyCLJHhZHTyUVDxG3DhARvx2IiBXmL9veJ/l9tZlYR2t0Z0ZWOaEWPymawC5evDV0403nuDs9SmJ
xCBTflN7z+MZoaXQR8RLgkt5S02XIyEXUgWHSPOBepQZ6u4VTlLer8elCR/KlBIEmCOeg6kHqxms
PtkXP2HJveoVF0BPY0O7fPyLyTiTdpzEKe1oX8W8OhDvYgv/MbLk70ChOxHSURLyRdSvXHP22ZT/
9KV+bnI8vFX6ZpPiZ5m6m1bQFgLu0C1hGvut3lTpV5YCTw6nq7iFLRfvuddKIxMPD1neHMjInEzM
OVGh8Kk6P1IdjQYooBemZ6AC74ZMFs8jhN5tCwnDJrfmi5xKGv3gAulek7+h1n8aH7d8O3+0zuqC
O0QEbzhXY4tX3nmjuf5lvoSV89OCd0IQ+IfdP9XzlazcQ9Dr16GRH/0fKjAcgiPsqGf2HQ8yGT/j
InmuSgrHczaUsOwMBFJ4lfpbV+SUozHdtGn1XgZsuqPGnNJIXWbg4Jko/lotbnH4ZpOl0cmV3VM9
zPu+8C6mqH90ec2ejoJA4jKk/Pq2e8WFic3Sdz+qJX1jW350qX7uIgWqik12JDFKqNsogXyI8oDS
Znz3L9ur6pAP7c+UWyLJZXo5NBoSyvA2v/VcxAmbcB3TBNjSxpmKHctHVpaRPLrlRKBlXSuEnT23
utd+6E8l+ILN4MtnBJ0HLK9/Azc8uCp8s7hdRnoanMHczRV+mBHdfoUWV1bO2a2ds295w8QxWg4N
b0P5ISiwhM5y6ug9JPCOg+9lDVlbR+sh52oIW44om3qt5ecQlfd27a9WOZe5q3duFJ5TSt9MMX6A
Oj0FmbnzveKTpr9HrC2Uc9HOiE0ba3D8CTXor8Q1MUb6uU+865Bm+/Jq0UtVBlXFRdxvvugNY1x1
UL27t0gkeyfsL44AqLl4Adm1ghLmar+uyR4P68ENylPBHXjUCzuX4tktzNbW39WQn+zId8x3QRYs
XLXKlyIwROv0juqtZ98kF0/yq/WmrR68+6DJr6qITyat7uDi0sZ+DG8IMrUenRSvXB0+pVNzHjkH
/vcJwruRCP/HAY0LJwRTQoL41if171N7o8q5bGsD7Kd0Eck+4jmmcfixFWxq+5XlOTBNnA5TSIW3
wY5Ca+b4LN2fs/MmEf1Uxn3m/3lJ2P9PKC++E//2kf2PJrH/045f/a+x+PX17zCvf/6jf90LvZih
8F8XQeeff//Pq1/o/lMVxntW+LQ3iYCR/z+vfon7f8PnojHpv172Qg8N15PcNxNyTCE9Q//tupAt
blt3Qz4R5yfIC8Fv9BR9km0xmPk1jqbIK0G7u0rjMPejpSh8tYHPs5bDUXqtZXDnSywIrda9WHCn
+lqmSK8yUVGgYNc2ebAgOYpezGj9Rls2rwXfEuQw404elcVdV0KwJgmIosWuOC7mS50ITHnbgpSP
PZV5tvDtWpzqH90bFIYsjgtroonIrrdqBX2K7YO7iaY4QAQp6NOaoNvhxeZtBWmaqfauHom6uVjJ
aN/YT0U1Dc98k7hBnfPey80t5BhgiURDxOUC+KcdTXw0DZXL37mo+xjQ5sSbfe4V9AQCx2EKBaDZ
qJuPsy7yrDplnQG8sg3XrkaXkbgisRsJvn5chwc314vYJ4kL0Ij8kC3j8pTNK04MNxZl8pe12Oyu
pLzgax8aqDn9vnNiuDvboWE9ilfcBjl28ZmUDpbknmioPxDPWBP7SDS/dMpLqjyTIrGJZhV4u+xQ
usuZVxSGWkosyM9enFyp7IOlYVU+lEOWYdjpJlyKb45wl/63cCzgi03Y9KOSB5p6PCWZCYvWo0vN
I4q5PBN3LIX5Qtsesw/Z6lpsE6c2xjx0LCjZcqYUgCyfdOE2+J0DRXDr1fd4Od+JANxWcBpKuVCl
DVV2CTZtn6n2a2JT7SMRdCFJ5V0qy8qT28p6cX51Mn/JMyyLIT4SwC8VAnqGdGCIJFRErO/RoOfx
LpRz7H22i26w8QY1fsSTzN0SiSHGVB+wfkMHZuXjMUi816Gd5H03jJOC8DL1HksLF8BCsxXRmlrg
OomXVdtRLCs/B1NM2eO4WVLVMOSNKJTdnptIBqYJv/qt9LlyVo7ovBjBU1WdnPyfcqjT+uREqsh+
lErFyRuxF/JTeHzxkj7iU3XNk5OICA8Zkz0W7TAmmfkisVWbR3rUOv8lDpSNvjLboqJscE3l6S8T
xHPaM+katWRqg3Q9swfC9jizLJkVkzqV5EvhLuRLV0bzDSbKpOHWW92szZs6SO0a3w1SNLG8JGxJ
Sn73y0KRsk26qtF3eAgSaNhOX9aSnTG1AndD3pfzrwz0RDb8Uk02cYr0LonzQ52TTlh3RBBWnGHN
zNpq00zzgM3YKvrH9a7znaK4Yl8Fm7MXXt8R0Wi8SLnhTk9rrC9TxaK/P9QtuL/n2bOzK3a1oAug
PUTRMGLUN2NYi4/EjhEnVIjpKB4RpDyWz5va00oeG5AN7DDw+9NfuGFBnPb1rkqcGPKzL1TWbuco
JS4RD5EDDb10psE6GBIYgHdxxdsIXj7HZhuQFEY0IYzeuRj/Kr8F7Jr6qW2fG8qPGTaHps6eZGNZ
GS6tDEpn6+GcY5GA32OeH3hacjZiIFomHuawcOXy7gypmXBxykzwkElAvp8jsURI4WYOSir32Oi2
73KJmwUPhKXrvZx4L0IGXgr2ptu5mZjdPeRiHrA2rljglSPvanXwcbDR4ev0LTyxvsgdemZGFZmg
1uBMlBV/s9Elr7ElvUxAdBz9zk7EIedgOi5qCjRQdT8H/HXkzeGmPmpIieWm4FGWv8fFKPU9DOiq
wIUCggk4TQkLdH3KR6GicLu0SxgZ9mGl159Jvhb4ARo2Fng7PT0I9yR8mpyek5ybwmPQs3zK90EN
xeW3skEG3CPCm847NFRTSfTCHZf+hW9j2hPCzpeQ5Es+j3HwuSQ5TUzQmxpyHsNaUupnIy/AyBfg
MH/2y8aJbhbFltaMrKXl/jkhJJ9sldsa8LCjiiHdxeuiq1+EYlz9XuI4pRM7CXIK0cOSgj3knluL
+FfpRWmOa9xdaAQKgT8SLOe0wf+H/zfiBkrZwiFwsyU50O7ZtTcvShLNkvOi74tkbwdOjRNHmCcf
qqiLivjISzWNf6yRkAz7SY/E8DX6okndYzh3Mbsz7KgCoFO1Ar3Ctj9xNOJI1b73a1jZJxJmMJiF
cCWseG2nGhzJukmXvhcn6xivrS4NL+jqWoFDEJ+6yXMv2hPybAU+Cil1FWwkiy7SPoI6EXvBwukt
F1GYYPkYFlXZX52LyMaCdmn01W8XQ5WJls76oZyck2QPMpYaqrWDMUX7AnwmEtskhXDTuhEM679w
bbPgWxHeDN/wazL5XJadTF555i3p4nBQhOehN3F8srZx85Q7iTXaMGQrMVX5xYHx1J56n39e+enZ
8j5ClxkMF+oJlByU9FHxNQxCCIclwGUeXx8LWtzj+G/mhXwmgfD2RsUZy4g7oWP89RY/JZ3Jnr5x
cPoNwzK8ZxmXFHAmMqgjoueDF2bvHIt+/xDmFe+dW5NGRmw9bddg9g4SEEZ41JhJgvPadR0dli6m
yWdqIW4Bj5rRiPTmDZrnp5iCuHvisxk46hs4ahxtS0vSbAwaByDOXK34r3dGLn0eHbrJF1VycYJA
VOeW/BsPK5FVsOm7foBm+bvw02n86Kd5LOo9TR/CXhxVVFQCQC9NufqLpgGC0JL4nYrjir+E76Yv
Om533ABxlb6sVS9uHVZFUFd/YUsPOWn8iWgqNRfD2LLzo0PS3TWUjvvfqboJeN4lV8DpMnq6D6aD
rTmJMVdztv+2xepIQHA5+RMSIEMU3HnaJDCYQ7o3xb7FB5xcpgFV+Q2/uqP/LFEAunUs/QbRoBkB
Lr1z45/0cbaJZqddV0t2P/GxtIeQ1/TwXatAZ09m5Rjl5jI3Gi4iTlVPX9Wsmv7KtiseaJEHRjr0
TvCUegpyMkWFAb+VdvCW+zUblvm0rr3PFXBkPoWWDjhn76ZL2V6KqOzUzSAqmg4E2rSQyGmU9D0F
OX9ob88DH7F6YEXbzpTUpcGAYw+0Ax5b5oamIv64iiEYX4RbcHSi2RvJ8tcDkPyNrgpvMPuYWHF9
ywYkeEK2Im9SD0XbNl64Z0lAKdMGJZxbNKs+7WZsVpugrGDnuYXoQPt5GLt/hdaHEKIq3kIhlT1V
WS2XYMJXpLZ+5RTYxRpp6sK7gq6ivvnYJmQFrnWeU859ipVbEtCvBqlXffS8Ibf+qfd64+hHRIQl
1LuShJ3Ciqiss6A09Kb9Sma/wnI8gQmIZjYdixOqPZUtJcr65Fl3Bj8783bGSZCK4MbXylbb9Rym
eKfEn2Q1spzOM5uAlYs8StHbKqFA4oUVpT+8uD6lH/OL5M0ACCKImzhB0stTiFLUcurp0jWMGvV+
0tUsvLt0qBJcDbgF/CLcz1GH3oz1zXUtKIT4FiXTQtl6fJ36zMvGk1wWkJrbjMu9uz6NemC/exeP
NUnXl0RLUvaH2cD36k+qEZ57nij4ouDGoWSFIHjjBB1J0aY10emmyuc7MwiCzlsWxsAxcH6mdskP
ien66iNf/V788Cw7P3HDUzbeqYpUCNth8h2cnvCrRiRjlPFC23fojQ1igcbD2RQHEhEjpKYO2Fmc
71qVGwSluVwCAa9XdUsS7nn2e2wIYeDx2WLR6DCkYeyNGwHCoIxnN3bu43mVTYAfuqW3aTe7/I+D
UUjaQQBpLKUDdmrFwz5mQB17kmG9R8GIe+bvz6dD9GMpsnVrRmhsO2zXEoNPnTKy+eh0QYNdklkN
5NU99XQJAEUQHUP/vWJPgccK7Suzmr+5qcitB5eFsOd8SmVXhz96BtrhoSzSCZCB9V28t5uqSbDq
foPwVgT5WzmEAZOh20+ReR6XSY3hrusiOdao18tMdI4y9Zpaj25Yqijcx1PO8mFnE5GGzdl4vE8O
WVIUYYaztU3m5zCqaZSOdcaYv8lZwME5h6rW3LRFXu8W52EkQRWo0FsjYE1prlr34GGiaOONyLFY
rRTITYoJIR0CHLinbpgajzyxx7iBeSQrHf+nHusw++X0dgm/qpaXk4uVImBtpFcSrgUOOWvyJ0pe
coIfyq+Td27EJcdDmQazfuBj6Ybvfdwl4qwTk+Ku6yQWGF7WWW6D7mJL4vLnLnCbDjZum1rxxwnC
lLEe7mBOjmHUTv2sx9v/7kPtaz7iizI+H8tLb6WHT1GHVHpD2hiM9ptrHqUEJEK2y5q2l1kXhIbT
pJdLd13VGDl/1QSFFRPYTPW2DFd/0JseXsrqHmewwd0z/v4EBK/ksdY0IJBfESG6LL0gw3YwuLAu
drZoXpLb0foo+sFMnzqIKn7t0zAEEKomBrHosyhrCmdJLhlsoofU8TFhdD6gtHtwLv10XcfOQmH2
Y5c/NfE4RO6pxRzt8V1SDeP06ghhAOlHhdK/Ozqy+mvCBAX4S86DC/ey5S2X/qnKmGzmJrELfJNq
5rDoHkQ1OcF3Hk8XRTVJYw6tcEnbajONxmr6gdDo4SNmDKqYK7MFPOb5tsg0497i8BjZwqQtSJS+
CdsORazh2HNPRTnLFY9FFnuK/toxHA7WGQfzgJ5A8GUjhpjBmysQk9E2dHtvsPc9SB9y+6kSWRM8
lrhYWv02+ygMELiHptfVI0d85tJAEaVd2GJl84LIxVneA585+GWS40ftJ4fZDLRHtwDvvbmH6LPc
LIEhzbi1YTMtcIPcyQrs0csa+Sic6zSlCOXUlrCQHwsn1QKdwc9owODvhAjDBqoLlt8wbcCqv7fK
dVREqDkrIZA/JovWaXktvEgg3XAHG8S9w0Pgp5siZ2sb72xgb9RbLNnIQUWddM5vGJQxr6/J72pQ
i2Uj1rcOdjuYStarIgN6zFqQJgHbd4Y4fkB0YOJqo+V8mUmxzt+d3lvx00uHFQSsPiIMbZ/601Eb
ZKtHf4ryBlDkECMBo0Uk7ndNqGr4HrgL1hrU46Ilke7Jqlq3MkjUPN/rjlTLC6neaLwbmHh6HFHO
qpKngTFx/B6j8Y40qWQ2gBLv1EyzYJFqx05gwB2qG07rFMIy2nRUzUjkJRV03Pc6NimahWyQuZbK
lRAZ/NzNMUVQZoj8EsQKdgX/1E5+Ku+s7tiokV8JUK3hIQNMPaIeRLrG6FrrTj+Fi2OiV5pNqumd
qDkcLRKcUaq/B1Nn5cIr3PMiuQ14SQIDrhrWXzu27x5FfRPZV/oaexvOSDijN2ZvFQZyIqpWql6z
xul5xWEVKikdY9KMZ8ccQD6gfCD9yxLaD0Vvt8Kefga9g/8ruQ2NWe+ODegE5U0Z5VKrX80/c67r
6Pem83Cz7ITnxCsXip7TpbwLkgyqwN7gBOlahn/lreO2dtt0Zk8o69hZ906PAf4ujaKR/Qmt8BFx
AEcT0ALC1+Xj+BlWpSBnNtsyV9/JI0a8hOge74Ofcxwx6WwSJ0X+sxQkJX5zPxIaoCR48gDwguVv
Kl2vX+RTvLX5mDzOnfVUpqLCr01jeHp7yTkrlZX0d9g5yY8h+1oP7nbO+6as6nbGJwh44ZHiMbf2
jjoLzPBRZI2gx76ra84T/LWqkWfE02l5oLDXD74cFl//EHnq8Nz7JmjoISHcd+yo3yBzUWZz7a+7
qZHCg2BS53Snck+Z7GsiKoh4mL/MjRWNMttfynauzbR3TLPKa9jFENcPfhxhWAAZEDEr5h37Ib3l
IY3Hb8I2EGU2Ysaf80IXUlr/GdJmGb7j+Uqqt7oERL5t+64c2IGFmNDfSrcYWG7OCVnNt7gZgxre
odKR/mQ+yVmmosE1/d2Y+LJqz8QTIjnsF+biG0LJi3lwMVbzY7FnNA6GkhYnpwa29aYVDbXdiXet
XwrYeirhVF4DL+zkmyZU1DKAk2mZvpZA8RI+lPOaJ5+cO22dEz8fRXXRrFzi4sDR5hV/o9J6lEcO
FqsRpA7i2kHCEu05qzNf0jNbECb+WqwLhjXRRVaC1JraAupWWFVkS3YDF2N+mAH5tBgYJrmS5iqo
W2p+SAo2qbLxuDmK+9bw5yFwRQiqR/RVT0UbHpeYoGiLHZVkIsGPGtpuumqY9kbqUhcHF5s53L/b
c0aRrUun39nrFKLKBoFqHr29D3a/eZ8Gw0VgN9k5BfYeZ8FoH8eQaMJbF4NmuaqO0bXZY/NS48M8
jbg4trVj4jQ58KtrQ0KmplLTcc4YTKK9gewGQaFfE0VMnxKdiXanhtVBfB5HoJ2Hkotd/xlk2Brv
0zoeJ1ppwxrhC3yDh83ylUehTX/OxoTtukUGpGsDABANZtmBy9XgAvLLXGhtREGJhm3rOpOE3upu
xDKb2aqlGgarFjvnvIV3xl2JXuv8ccG9Rjivk/iMtkulEYMwcHlGH9U8dfHdOvrt+q0bhiQhKsCj
sFyTsg25TzgVbNNHp2ZevWNnKBcybspOHkbMAHngO8dkVHkbtsV0Me2tjXFFb4pIRO1Zcpsb4baA
TF1+ezofcGRj0S+8FeDKBJTpEALDdOctCy461JgW2oBYMsrk3IOCXrlR4PlWzaSbYxzi9CHmwPbA
9qSr5741x8Amfqa3xnU7mW7DwbZrSVWJ0d76FPD7hlxFoi4Q3vdCm9SD72RDvFAKznuGDxZclRrH
rPqqRCBfyCCUAWnqMXQr2ujLNeybu6yWw+jQx0klRfVCBH7o5YXHjCH9rrbCt/jOrDcn5kKSSNH8
x7ZxXoRPpi/se2rTTWkBE8EUB1br0IrewLapMG8jBEKo7SwmDai0SxbW/nYxvk96R9sugdUtsfmp
8BuvA+Wg1o1Vx4UZlbwxdAKl8+rTkeBWRVWhW8WAGkgaBAARwYswed1S13MXILeijMAKvl9d0nH5
tZyTJOd1auwYaqy/M47ab32Lz5qckogVUBlFiYYod20Zj2AlQpYxTbx3cwTdvyQQGkgAeZrd0ElL
E2PunYo4ByLem6GD8hUap+RnVDToEvxNnc7HA93UUUAhBWmX9WJ6NTTZMTN9OFylP9cSDGJqLJkT
v7gJGeclGF3/GK2C0Qmi55xyAmYzlmXu+JG8BTchiZesDfgwgPERXSAlx35lhVjs73KkFVD6TL+U
Bt/hIKrJLUZNQ5/NPnP0wneZq2luzH2VeihoW4NizDcjm1nFlJs+6wdue2mextTOTEGTOG9pPwb+
i0jStFw4uvMMZj8dIXO08WWT6fi6li6740uqR9qgUeFB8FPGC0q4+eXYegg/M5MySR/KUHcw2FgP
8b4jUj2TOxiW0MPPrMMhnPUOYdHi3Km9xcHiNMPCa+/UUhNG5/CpdMCf4CXhDQ/E/VdcxuEohuoz
QKTs1LFZXXTvbZtnMoSN13lJ9aLyWogRTaw3wZ/VqeOOJsNltUzyeaoTzPwN6Nj1zU4MqAJfWllC
mTISz1qzTlBfwT3RU8VyXNCm2O2hxCzFK/H1foJ10/R1up0m0vzZXhqnDaMzsDvabH/RrMN58c2d
mnz2z0N+y0BcU1urPn3BJ+d667JpOaTc6gd8WtV3T7DoRjNf/Wxh9nkaE+X51WOYMQKhl9uxR9KL
c7i23R1aStpSNq6HAD4HNvN+LPcEIit3va95WPv0qZiTfpj+OJ5GMD+YEBE53QdWtt2OGxgL/ZXx
WWGvlFWQAQzzub/GSYyh9J3XoTfdc0tAKNtOtnU6xdtzDmT+6vYITfK960fiLcTe1dSxkVd+S2uM
1b4M+j3HsHVjQFeZTc+67PsRLlI9T3nWv8P4dTwsgix6EkJxpeBbf49uWELMEeHgAN8bc+yMu1LJ
abUXGJvxSgK+6Yv3jNUAG4UMmFdSn1rOHEKtOMaUL18c7iEquJi47wRRqSZIdWsutROgmMPgXIk6
3nISwXWKwqJ7XbW2RYMmPghxikszwnJa/SwsnsSkC3J7Hu9MX5xyv6oBuRNXGN5tFTaISWbCcza/
amfV/ne2D339c+mbGkgtynrRv88Y+gvWoEkpC0PDZiKrG3YFRJbxzQ5spE7lC8oXuZcfPIWLLf7A
OYQK8AEByDd4kWt2JrHmQKNJimg25pFwate7yAkI9u76Ap9s+oxkDD0Ga6fhbdivNHSXZGBO2L7G
aH7Lx9wdsOTHqOCsPBKvtpyenFZUPiV7umgzcgwDfJAqY9eqlGT9JRUfW//oKulyQ53a0LV3dRM3
RcZsIYqanTSyUjcfPETvInnyMo9WX3efB8FU1OTmiBVDhxHjFAK03tzMtgCyuWcsUUardpp6ArdO
nlPAi1VlHSWbm6SpBMBOH+ZU7R8aUnlF/afgSJsWtXMmOZb6PoFFYwGh819SwNItjq6gc/FelZiT
gxzg9T7n4fbCp5Btbdq9MHfg9zmxpffD9F111To/o5JKZZ7yKZrrm0xhRIeq16pYEk4sVmYT1MMg
KQBDnLM1ZNDb5o2mMRCQm0DLiekek9ML2Lckiq5cB1bcfCLUiW35LtehV148tMI5/tW7dRItb7kD
kEM85IzOEkteVvF2j0+RwctbHiCpu82yz5sygAYEZC53mh2VaDnFlvjl6a+Yl5hGrA3vzAjydBmx
K/MfKKVymCAjNvD2Ky2zFA1hnUFdXOdpnnGasdscirthNEA6YBOj5G50A53cfaBcYMFVAKK/WMUJ
bEfIlzHiqOvFjvaaioMlnYMOrmkT9rnmyXQEWMXAq2wNNDV0y5UGeAR77v556yn3i8m7yAqMzGqF
/pthVsg6XKpWqeqc40CV+oD+QMvsr8zjqWfVZkFLPHkgLumrCF03L2cW2WFb39RJgDzV/BpQYxCA
WEhjZ3lkxkHEdNlQmvqskgRq6yFlqo7Ftsu9iiZDbVrdzT/yeclF+90nkhtkuz5YYBUjsHJB4xVT
gME266cPkSGGPsvyT4XzNmi8wh3ZOcqlSfdM4LFnCPPT50XXWx+EnfNDGIwC9h2QBMUfjKxDOEWa
11icN8td4bK3SnfjrDhcdr3JWveDvxbrr91sWKwkj0s28N7Fs0Qqtra/NN7iKYpPsc/yE4IbejTK
7p5rTCiASVkCZg4XnkStfe//riO2RdW7FKLAKFFFjcoubTAmRNx87GT5plgwUgX4u2mGX3adMK6/
vGlvouH6zOuXjjy0+1sscF0YDGnASSI21Fe+Q64vXvqoJsZxggCMvWBaHHdKzgkcmCr64IVcVtk2
qkNEpW3jeskMzs4n85cd2TqxH7kbwrjy/S3MtsxwQSjHJdqJbPC7Q0t3nKoQfPBb308i8mv6K2zK
LZUjsWxFu3d57S7nkeOJva5c2Hjo7awbTuLUrFH8OY35Sq8R/ciJ95DCD781icAAG15dUVpVfJTW
LZPbThDpgR0d24crS3vMzjDxw4FLINNkYk+OP8XqBigawCSjLsQQqQ7cPUrzIgkIRxTYUlPHQBbw
/fRjUO+rTN07L6XEpIM5AQV22mCbjuwXlTpEBPYVl3+N2p/Qw4oxMR26k1jxLRDqHFKoQppcp6FZ
R+G+c2383KZsa5tNAF6mLS+a3UPdY/9NKt99ID4apAa0eM2piYOaVLhjnoXwFT545GivF/vKR9hW
J27UCBinIR14umD+cHhypwrxuj8aGrECF+t8PRBtA38Rem8NJXUAJUiXU/VzTmoyNzXFo+HqNaj3
DRfGB2foVEbHaNy7t6TnkuGCwvfJ3qz9gQMCF949G1fBAR7ScuAy4dGF4IAcCypTxfde40bmEYxX
JZYfLC9uNoZcAOPzKMD2Vjf7XtSC2qCtQYmqXgFCZjFnCzYiZwJ+B0YjAS8C5uy9xISk653PLcP6
x6FhuD+XJbyOL0Dspfg51b1efus+6uu70NL3VF+c0ekdCcHHE5k81JUjeSvlbpFUoD8cVxevLpMz
l2EF0bX6YMcbDvfs3Zzhjm9lNvzIWSNXH9GUWPjlACGCriInKCtxXbJWUprlUa8G2g9HpQT5x3Ex
7FVLud9DvvbkM8FliqT8RuihGLHmZpEq79kehZjDah1OtJVUo1ruUawobjO6RqHbFB5O5e907ITS
2UNEcm3CitzO0jlGcWPZnJRWT3bb+hyf/FCbJGLvjDSO/TGFhYFZNhZ/0rGSfrRQfTGmTY0plfsE
N6kZF9q7Ay6eWbJAtGa0lq3h1lwuynenXZZMklhSH4FdWFuTxyw4ZClfHRoHlv6YoYSCdabqUYgX
rtHFHO9za3rqZdJhyIL32oaVeKHbZvVOrHxl/JgE0oEu02VOor4kqU5m9QnaR1VtMIJLmhswcYeW
vB9Z7KfEFIQ3t2wF5nnH9sehBhCGVRIA+lPGzfasHRwRHxvntgJcvdYvvq0FUtIvJGXUyW3CkqmC
dESOWl4qtmDJtM/Kom/OFAb2yaGFZbjc53Hb43xGqGo8NqseZgdyJ6DK97mTw3y/U2w76Jt3ELZi
Yviryv/kTroWx459XGvJwLZKmFsTxxK8dtaUMwFcs1pc3KxH9Jn1QAUYosxMPnDRjzPndkVg63fM
Uz+Bv4lU39RmK6dCpdFOFUUjdrIaxgl1O8IDd8dMV7XXEjV5fYtNjVA8MPZQ4YhZcFhwsgBKbrfs
NNlebxPDJf0b72ydvdhuFf54bmSqjTnyUxAB0WOG8QGny1IAD7cBk+pt2AFLnS31eF/Bl4Hmsngj
HweKyQj3hxfsIn9lpKqCiOaPOKx+EiWZ1RPTi8NzNdd5Vz27KSAKCwSUIfbCLa2Yh70Dbh5z0KR4
X/3ponQ2P2qfoXrHbYwn+CBFMjgdp2DvN4jcNMvcwnUs2m5be0q1EXeyfHwfBSy8g8M7e6T8g7D9
DRhT9IWzgeFnEVilTcsaHgBDz0z2vHe0fCxM7zb9rrBcK4Fh46CqLlkv9XgakKbP3toVYNaiqgxC
fY987rhPiaNZajba9YEAsiN14KBUq/wPzs5kN25my9bvcsdFIBhkBMnBnaQyU72U6izLE8KWbPZ9
z6e/H//JtZmGEi6gDlBV55yfIpMR3LH3Wt/yXhrXz/3wjB+6oU/E9NaDPhCBXJoeBiAAE1KtyqIT
tzHlGHQeOHOTHmhL4QSjZqJwKC+L0PCimElywed80wIOSQcuBUyIrEdRLR8St45ckpmTeoguFb1u
a9wzuAHut2O/Zm2ie0LtzNyzZiy+z8HsL0rnyRrS+5AvGVRxhpLOj6HI+ZhvqL/q/kBLtBIf/syD
IscQIUMrzgqN0EDu2E8Gb18xcI/BOjIsTIhNatPmyg+QrH4bAFIHNzU5XM3OrCUpKBZO7whtnpG1
Wm09WXjInCx6QF2xCZ3MNu5sUg6tkNnE7OW3niFCKtAks+hx7bsKtNSrqen6OJuwxTLgn+XALpn2
Tw1dw7qdHfu7QZOgfZANoaEjpxk7ii/qeYi9l5GQifaySFwObcCL3G6+pB4aC+zlSZJO6qKwlGyf
pWTUhK8DNoK7qcYhdB5peaOu2ABQjLEpx6mS8+3IB9R/9jM/qV4CTOH1ZUpc3ggnpcaYf9EuH33U
tb0GnL+3hC2TbJu5ftP7O15I0hHadhAAl3I4QZRilbTyV+ExG30Kq5DsAk8aActoYrOO4duY9AKY
1VZNd4GcwKXaDksUQirQZv3khLGo+AqLlEbzJQnjpf06LjqFXd5ETnpJ1SqiS3J4AmJH3aRIRHDB
npnxGSrnJnNu66gwGLlUADPCc+QDQfXDtBaVyVlF07fZxbmS3T6fZCfCzQCSogzPUjZd3lMUqqW/
vIa6L8lBWgZl6aaUk5xukRsF3T5BgpTec9pP62s3tJrqtZGY2u7Y3/LpQg1gmu9IjMsTrIiNlq+E
0FTWd5+BznyIE9dprzFxlPEtpLrA+kFyySAueg064Lk3yiJczsfKfh26fNA/WMMFNzWRZgByJ0DI
CrkjrlwoF0I39Ak31TD2+hcHUc0nXC7Ogo74yOQbbw0byEZTywcWwwJ8ubtF/wvACR1L3DN21o73
zFYSwiWJ/GQi77xngkh8GN3V6BmOQeI9zHwZ4+fJseISZIrlxFiBcgkz6+c4YId/49OfdE9+hhSa
vBNOYKBCcEEAD1MwdVV/FofzIJYPhmFBncvjoriUKN6q9wiatE+/SQNuVygDkwQt1TBnEH/2VjEa
9QFRh+fmZ9oeB9LRDETR/SIAN+R4B1uHjLRtQZmFN0XZ1FFfJjdszXuM9FBbylS+6qmKihddRhwM
EWTJwsWja0jFGKm0iEVGgMlEINvmjNu+Jo4/Ac8uUnNOf9JCzud3HTqaGSXwsWqBaBhiH3FS1dsc
nMH4vez8AfItfD3Rlu0T4+FRfq2NaWzvu0EfSAFxxyvT6eosBxDjB7+WQ85ATBDaAcBZiyj3DIlw
RVQ8OCamUhPWJPc8MFVuAtdMalJqHa+CZakyhtgfVTG7YJL9FIkrxyIN+dfe6Hqe/EtP9EWuWIXZ
QrNtLdU8FSIwqNvpcM9YmOegcy8ZK7r6XiMxn99AVk4TPRpBhASUWUD10Co9aCH5oUl4X1MqWXTD
wSakXoEgSo8mew3MvP9Sdq4F6MjT4W0VSBdhTdADib5ryAMiz9eUptHQMsW9HT7X0RThw4xZ0z5O
aaf0x0NVZU4X7kXPsVpdI4H2yxJ2aexlj3Y+Dohne7ul7b31a4PWzHbIkXmCfBugur8XDePSM4ln
6IAEFq9olFP0uWn9wYIo221pxpqsvtCiO7PIrQKhL4Y6UPZ8DkPRzz7cCSTvi2NoAW4KkHRP2WoT
Te4xr01MdMJF11eXdOa74q2xRzRlW5r56NIwb9PGPTDtHbX+0lFCeuKxQX7bFTcIE8263JcCtV2z
T8gASModn6jC+gIbn9nMzrfI7/npDKRHY1uOImYrVDh0VBaxQRFjUxgigrGQMErIrhdt0HKmuTKl
S2L3g53OtOHOTJQe6a1p5kLcI3j3Zr6AucK63hdIaK5j6tdovuBlRw+FeyrR0CiIgCsqUnrbqmjS
e2SxWv4ybIv/yPKfiNDFkg3rYBZNJ4p2EF7I3fv43tde3ZI/0qZefvDqOG6XNCdvCO8Yl4H1bG1U
C+XOTQRmjw1GAgvy/VSNFg2zvmNCQSh1BpkxR0RmfDEZfXFkYzggvrvJSB/mjbg95U+XUrPOjMep
s5GmLVji8RZDZRw2Lz12B9f70hM4qFH+pwymCiyvQ43kv5YUsltQ0n73MM9+FneotgfGmdtoMlp/
vkTDVEUNzvupTX56QyLScV+ZUdnuiK6wfB4SWnCbvkjOuc46TJUaWoDGwgDw7anOBEcbJtZcfuGM
3Bqg6ds61FfuXCG/2trG5GUfJUNESEz1iFEWqFZSO18jJ8rnJ3AzZL+cqRYIf/U9KsiALPfKjY1s
xp8SGCXGbBmmd5YVWtG2stUScxMLkb02BLmoN8QKfnmTGqU3/mwGPuyXZuYUJLXxOYjCGzzuZf4e
uXzdCBRVOhgO1ZDWLAViCHx4dUEXBLmxres0yLiUK0PxwdfTtwhrIOs6J5l0KAT3gXuygFwKxKjL
mK7MfT3gixUVfkS57QvYTNkTVo0Yk2ac9lX4FahY7xWbgpFBHN5MJPIMLyAsbAhmwvUwCSREtOli
qzErJNVNSwMrbt9zDlFmsJm6OIDFMsJWs37JvNYYv724VFZ4w4bks60gymmnMzoqdazORN4yaXwX
MWB1GAmAST+sqGRmTNwR+yzyT1pVD3NRdSJnjx0RkIFjBgebb2h6J0Nz3qIpTt/SkvRQoI8Rypvy
ppK01iwUKNQR0Fw57lZ4dC2rWezLqYfYofGWiNMLJvTpZLyM5pi8uDGJBY81bm3r1RhazmKU7vHQ
g8i1Qzr51QOkP9ooWzQvjN+xVzMCxQFgVRkJJQ3TfbY0u9QYkr0y1NgOBs6XdnDDOCsl/RMEuLJu
7TQ1mu46NIdeWpfhqB30ypYY5wdaWD5xO9JLjR/Cq1T0w6Wh6N+4WW4ud9Fpvpq9zRN9M/o6kvBD
aeZhMgk5B2LkDqUkFsjUnTF+U6q0FJAne9Dsr9DFWPK1NqfyunWbuZg2duMV/TXZ3YgbtlTcfFCA
V7GLyouBmX73itnSFKjj5l4A47JboaHLgR5sxEUTwiflcx7Q+bpXeVk4t1M5p+azaQK2w0aL6MU8
Y/TAaZozEjMxssV5ibDIeMwy4OCFdmRZm8VylhFhNY7kzc6p2pVE+gCVHCujNd+yQdXtbVHz8u7C
sJfjC/tEgdpN4royXkgC4AkXHXqqxfYTjdEV0rUWcO9k0My5n0LZDeVuxI6gv422PZE41CuT3s+N
0SELhnA0lWaEyqemj1qQ6zuWXXUGX9KLfiY6x8i8CcvJhquhOXvDF3ZhNzVbCgWSiUG2GA0lo+Lv
JowtbCLUQ7wCbnvew+9Vu8oZOQ/bTHAUWWRmH4kQt2oTQiamnQH1TbaFy2KmreXNxFYgvLTb8zjF
txKfpf2ELoL5pabPOmyJPvNr3CnUbNyrxmQVPxtQ2ALMuKxbcV/ZFU3Dqy7IsiDRTBvsWIZQtNpp
zvdz1IYa+RihpiPDdZd0MQALk2HObvw1skEgeteTwCnYXCNmcFHgUDi54XARZcZyEOy6Ef/pNrAZ
bPi7wh5nxGgA82AA0yONk+R8oltk/hBJk5UZtCxa7l9EETJh3noesloKOSqj8WKm99o9uaxoYn7D
Imt+lhK1X7qZ1SiD5zokMIXElTlKEOLy3XFCcSbidB71RsAKnLd934wIvx2lDWz85lgSZcrntiYC
nnzQuCUxpw6cnUhti++AGwRuMOyZqxVUfrIe/eEZinfHwceuUvtZ+KgGCY7geWaXEQcvMyRAoiBF
PRgKRjhnsG8bVkCYjV5rb7I8c+JmNydRxAQ396eUr8skF5IA3f86u8e4VZU3qp75xy/Dq6hAfVbk
1TWtysKZLkCsWeaPpEE0u9cEikWvIC4VOu8KcerkPPmTb4YXbdXlxWuQMXr+lVlK2dMTAy/UsZfS
DiNm5GEQB7SASY2YFtGKodJpICAvBby4q2uLjDKSoKWD6SUyVJc++k4I1O5jNKshiS+tOnUF3/sS
/W+2aTO6bQiPclONw3nt6tRgHsZwPfgo6i4dr+hHO3P+GmWTBfoK1AttnkeeqD+LXUxmAE3msQRt
Nt62g+N1V0HQYdmgGK3gxT4YtF3kVWcLR3wnqCIQ1g2t4Ny68QbUDOSGSvwiZ0QQteLCBmVcnvtq
LuQLv//AjFuq2qi/kTAwWNHGQA+NZjf1GzvEczqQqfFfbowlYL11RSMuUQRDyN0Iw5ut3ejOmAa8
xCza86gjPBhh9eTKJT48yVxwyC3+jx2zM4/OUd/VDC4bhtzS3ZedhqNJQ4OyarxEbasxtU/s4/zQ
Y4aXEgeRyQQ1fYdYISHdgWimb3/WcqYx3mrDitO7cjbLlMNVYBrIRMwiyqonS0G+5aOK1TOncxXP
dcX/AT+TwayLqsTrrxomu6baT00iZu+C/oarpq32C8gwDAgKcABqxl4CgLLq0M/bFMasNzwLIeYn
nD+kQIuujae3Wnpt8TWCLeDBl5lYiQ7D/sBOi/sQpYlzw8HXgVA2oDgknS+p6Fn9jLVtdeOmB00d
MCztpxgNVabU2DaQjU30jeQOenEBodhITdZMLRrHP/fShuigcxVhpjyPRTwZHrIiDUZh5w/EKrc3
ilpOEVDtsPdSGCQtyztjsBB4125lmJTvukYncBETdkPYAkjydmzfCyQv+fgc1o6sm50YC2MirTeX
Oe4KdhA/hKlg2Vbsb8uix5Bz588UbQu8wPX9M2Ap5WQiXWdY0Z+pcMgCMpraIZtH4kKSXA6/CKyj
Zr6NGPa1vEptGRnGtEm6gVJ/rxcVDcW17TfMnPxJ2N12GvqA5OgDFblVE2GRGBxFrS9mQ/AGl08x
Z8bX2IByWHL4gxpy7Ihd8sPpesCNHUdnvHgEKBG24PM3ycyXbX1Z4lKOXJ4HglWo0HXdWZgma1XN
GSRqNL8ENkxuiVaULyFKtQNySFoEL8EsoE9BpQQMobtxkVb4IOA2CMhjt3wcOVZbS/xrInuOif8x
p3scuJYMnUDhK0hbSp5dqlFY/4oHJkmzO19wEjUsMJ2bZghD/d1Bwe60Z43qcvub1wsVONeEXnW0
/mciAGg5ODVnyOtIjhmoaVMNDBpjg+gSY9daQhr5HnWqW4PBiel4hjlYQxrx5VK7RYB+Sc6eu74k
Xw1BayyCDXJ2A8bdWaxZtz/MzvJ7896YTPYgItxi5og/ZZRU7c+6rsMojZ5+s+f/BRW2YjJpU9k2
k0FXCm0KAYdyYTa9f3+M8qD5v//H/J++I/GyYicDgVh3nDS+RI05Mq106TRGb5ktrHAZ+814T6Br
Olk63xUTkz7/0h9yrJn7pshnQOzlQATc/AjQ3DOjG2YdnoCzzEA0Ci8Q4bXZjyhSWPe3uY143bhD
cIp6bQEKRxiAvzTNjC519/nNLQy3/0+LgIDmSA4ktic1mlf+0gX39Nu9cfSNyyET9U9cWNp7YlwH
cpARDk/hRXuY3zdNSL3vnoCE/UmRWi5rMZG2JPMyqgbXXdEGxtwOlCjz5Occ4Um8xYlp4hrPndQm
EffzO1yDDbRD88cD9yYk9jfxH9DqtzscRgPxdhwQhyBzq35NBmS/m8QLu+429NrOP/FA/3Y56CiC
38m0pLJX0Dx+sQIzlqaFNNnD8OC3NRPVAr75ZZIHuX/i5v6EffAcPe4KpiA6Iq2wKKyeY9dMrj+E
df2htHLJeAozyjMopITT+yQ+V3UraYY3nNG+t0HNye4EZM78k1f23x/gMiM3PVtBCXTNFW1k5Jtv
xOTJftBOUs7XhvNIunMmp66MM4YtMUnwLRGx6VfJZIPGQOVHSXpLt9uWTOkJrOaY9fnvffxIpHT5
7yNlVPhF1j8AZV5WJY3TfzhhJ1AoOE2Advom602bALiQfARVbQrRZ4GxFznq+q+fX//o1fZ4HI5t
2SY/irTF+icJMUVnWd5+gLdNzKeZL/vwMTkM9swTD/8vd+rQ9fWk+99Pr1bPPokbKqkyTj8yz8pd
LKe+SwvzTCwN22HLqSv5ttgPaDPUNqadE6CZo52Dn1xYvOmMrsFE6tV9DpxxKIAn/R4our7nlAUB
9lKR2YFzz5c7Ie8pH+35/fOne3zPNlugQBWEw0izIf+5Xy36JlNFk/eeQwpDaZznmfYeF3+wS7cz
LDykyHYl0mrciBESxb8vOLwjbJM2xE5p6vV+OSL4IYy3Dj7KZvJGYztHXeRgCIhM/BMjoyBnYYMp
ouwjh0NYvf389o9fLltLcKEu+E/+UevbdxoXp5Q7Rh8xTiXwXijMwn3U41U78W4dbWMeaD/PBiTq
UODxdfjzOU+25TQEEel3g+VDaJEXgVGuo5GhYY4iqDr//L7+djlba9u00M8tH9s/LyfJVcYGO1vv
cZqNI4dqDhsJaQHN3INJEQlKoc8vePweKc2W5Si+6q6L/OLPC6qBXAAwUeU7SrlIv1IO2fEVHQBj
iQiEKYJiXYRRaV2lTiJEdPX51Y/XjnKXb4S08JXRrVytnUCTOJ21YnpPoDQm4IgH2/vZFdIUHsnw
+DquaWnVU3Pi7fnLU2ZHUty3rS1+3NVNi4xjlK3U8O5xkiiIakIO/xMn9n98flLKTrxDx3epTfYF
PvSMVKz/+La/1xYc/ElkyyrzfXK9qCD5y7RVcRlQYeuvSSaT4hxj1tyUJ37a47vUJh9EdNvsFLAZ
VneJnowOt9XM70401cGebCiJJFqFrWT24sIF/9ffks1PORayFpfLmsuS/a2+aAwTBcM4t++c2URF
MMec2MHWkFbEEQ5rSA/nhsxeJBonLnz8CmskTAKrF6UpdcBqifq0ccJ5rvGMz7HnNXsgchbxvBG0
B7XrmcNgTE4pi5OPUfD/O7Fij3cirfhHmA7L1TTt9dWDiXmAHzXJR4w3nAwKkWR0wv2YA+Xh8wf8
lxqDIAGuQbHoCJfv6p9PuB85qNtN5b8TQwDm5tyoorC+j2rTAy7k5YHdqNsAVTc23ywuQue1cmbR
cj6rlVBb+qCksp94tdfP3sEstOwbS91F7bx+xyRjuywxLPtHFRGqcOegi0fukJbp5Mdbfw7qqt0g
2W/ceJuVZIGqf1zJjrLYQVzN/0B6hu/75yNp4ma0Wjr0PyYvoZsBmzGuph+EwSTDoVH0Ke//8Tdw
2Je1UJiKQIWxrFYvG3paRdZiQVgV+RHvTMTr82yIyBRoHNf4Jpgb/kL2Co8nwYl/HaALUqS4eOGp
G19+69/OK9LhlefTL7HUIBBW3urGu6nP0rDX0yuhKf1dDT/2AWe8/EYmtHmDiEfeVkbkX5eclb9+
/ghW28pyZcQSiKxBbwso7Os9u6rGxkOc9ZrNC20CoutNolFUbF1oD8WJtb3aOrkYo1jXZk8RPHfL
XT1uqxYAjCe/fsvRvJa426QT4Bqv8d2W7oZmFOE0JpLY7MfnN7la1TxaU7GXUc+zpSiOZ3++V1g8
eZO9KXkbCjMiaq4iMOEXlB0xf3x+ofWi/q9Ap66gUnYwxVkLM+/3bbPOazLOJzt44yyImoZMUbxh
L4kubeeLJJVgokNY+078IAOgUpD0Xb6Re2Q1rXPTQRQzy8fP/6I/edk8QC05kTLZZT+jnl4vafAU
fMYaIowQ6jsTzfa6B+MWNUaYPtpeNhbmJXzwYiakmg66+5QQ5oN3anDnNnj4/E85etU0wyT0ZQAK
OFvhjvvz2dixcHs1FshKrAJJgoaP9moZWr2DUyrvPr/W+k1zOaMSdCccRMyKD/Bqcw1heDlVniav
o4nm5qxaVEPQsZr6zGWGgkS2N1Drfn5Ny1qtYi7KKuKMx8umWU6rtSQHwQYi7ewVDVHlX9eYiXu6
Ui78CwjzasxQPWeTK8R1wPGdxu5c55AMwFjYjCgDYzaXv7QvYuusNUY3fPOGJmTEgWKuMt5gEvqq
OOvI6Oqeo06i7tojuTWcjwEVzKi2fCPZ424d2H0NqbzQDBl2d8w8oXRRYHvtd2zUjA8R/aAOJeaa
sh+i1lRbone3A6r6IPyGEFvW2FeiTmFpqzGKVxUdfO0P6YnNQK5XJSWiRyFDwJDHklTrrQfzkI8s
vrK+TJYwTHHAPNC0NuCYoqutwxBlAj0j+pvKunK6tsA0XJHY1BGZJPP2jQaZy2OVVRX3i495RJ51
VSY0QcsbaUyk/DwRKCJCcoewxRnTucOpb7pCk5nV+Rk/4zzcCd0u4nvTkXp4FXYjG5iiVjV1HK87
eHHBiVs+2h7Y+5DlQvGCLAFKft3Y8BPh5Qg+1AtDpNFxz0uvle68obsWWTQTOyQkFyxlojo26Yi5
1XqIGzyJxnnVkXZZYQlFG+tffP7eHq0VSmahHYeuguM57rrm8VgRzVh5+qVGgZiIs7xNyuIK9X9P
4C4Ve1sg2WB092+nBcorHgCfXFPQTqLqWK0WkiLqTAJ0eBSF7JtLJKl8nzbQQAhU2Xb52IbXfe6Z
Vn/9+e2utiF2IGFKmimUeByS5Pp27dpRc2N1JXACPDd4SpCvoK5LiW1Hibf/X1yM++T+uLC1PhKl
oUkkvY7KJ2bc6KMYvqAgAwhtD1dW1vf29t8vh/RQayiqtE/WlwtjgvrSNsyfahn6L5Fly/e5bKzn
EAXmqZd59dpwO0v/mA8dRSx6x/Wxq2p83VXx7D9aYzckxOf66ZeWTR36ZB3ec4rBv/Ovd0fLGmkz
EyLqfGvdA+vYJ2Rk+t5jZkwhaiYbEArFC7FEWalBpn9+tb/dH4RUfjULv/TRCSgeaLsvGsLHdsZ6
QOaqMA+ysflyTYUc9iEJ8Ceqh79d0V3iWTGkKegfqyMeDK2c6t4wHi1gkl8JaAqKy8W1Gp539nJ0
1wCqTlTAx4uBNU+Wn6Qx8peGQQYmBQbpaD92eCGmTTcUNQENo3wwE8c+seBXp4vlhWG5UuNLpcnv
WFd/U86YRrXSeeTjk5Ia1zfPDv9rD11x0JcuE/Odpvl04mf821Ud2losddpbzroi69xGjqnZ6cc6
dJnohDkGR0bH7j181+wW6K7RMHQq7X9+sIqDmrIsjrDUvOvpikRTAKakmB8bnLxXDB2dFuSMSaOA
CVx44tx2/OJwMZQAkI6X/pZaVVZRVfp470PxmNmVTc5LATF/IQGHJpLECd/0ibPrX65HVUl7AFMR
he762JSW5US6uz89dkNNUB/H0p2Etvg9zBcpJ/Jtd//5Wjx+TZfynQqVxBeW5LqRJuJKe307W49h
O7hox6hOfgVdifEbGKU6NVv5y+05im3GoZx3PcYQfxaqYLxCxw4L6zHvCOmt0rp5RbXtXQC2M3dA
IOLLz+/u+BWlXnS1BJ2g+QWd1bovMr5TXR1ajwIm5NtQVdN2QuJwE7uDvkcFHoBgy4oTq3FVfbEa
FXsa3Y6lAaG89UUVWJB87h316MCLNfeuSXuNGDyVOydezuVp/Xa2/e9CHD5o79J05ay9ejlRBKbY
ZQb1SOjwdKiNsDsvxyK+M5QX3omgzKB7utGVj7v0xGv69yu7ypVs4kzkVs/VJIq0WOAoj1ZjZuCV
srL/GvhWeN1kwvhmJr28N5Eo7M3azk7sOkeXRmTOqRqj6zIxO1oh/YxrsAEI8UB4SNc+lySVdDuA
ZERjXjgOyVPFds48292LwKrJ6ibyD6LEiT/i6Cdmm1X8AWw/S1d4XemgW63FlM/TQ+s5sby0UpyH
M2P+xETX8fkr7K7OmZZJx0YtPzNnTc3QbvUrD5NiDOhl9QPIMtcWrz3y6uIi6RQusJ0YBnACiVcM
6hxvbl58L8uaGRD29xLw7QZH5ozwViR4lTeMbeFwnLtiwiR1E6T1FGFlgJ8BqbGZjax4hXUsNF2x
nDB082bSg3RdXEb4k+frIF2Mldt6IkzkEs4qqkkgGOR8A5Mzy9kCqFvrGRmNpNJEygvAGsx0lma9
T2oAo+ERjjJaS3vnlU0LQLMHMNIDjHaNRF11zmTFt7oF50tEc4R751vkAVy4IrmUGA9imsgdJiy2
dbLwjCT6KL9JWrXYAYaA8wVc5zqMxyv+GvTejRsFCQ54IAfRc5CSV8bKsGVqd+duWoCrP59MK4Nj
Ihth4Lz1jOlNexnGQReT4qFAAUIkF6j0Nvroxnrh7wk/9NQHyI5qvNMWXK76TBStz98PHsvqoEOU
XZO+dDkJ6JCB7Dxv0CdVOrowmtAMLnoHRai3iXyswSPxjsICAtXFcX4rp143nAF7zA+kSU69dMr3
qoX7TVwTP3VdWjCdIIV+QGavsjcj02FE7xCqfNxtc6SKQbPhpzSyq7osm/7da6QvGyzKfROqS9HE
WKae+I1TP9p+/m4efTwcjlwUxMvYh/P5utHqJTioZDOoQwlNA0tiC40AbEPzBWtVc/GP19L/HSxc
lpvJN3n96Ui9aqSB6ucPmIGwmvilY1yi+RqAH0lMKjf/fDWPqRKHZ7ZxarjVBkduAE5Zx04feJkN
e0+SM6iHLgDDfJllHNs+v9rRZ9GhKWvRSGJfknRXln//t5HAEFU6y5ygvx+LLjTf0oUsQ5pS0Ls/
PaCC2VOd1k77+q8XZR9FCkDZCEXkqI7KPBTEyq6MA3bn8dZIEO50KFNfcEFGGGT8JDu1dR+/LuTH
uJCO0I24NEZXOxlqs6BApxU8eDZH3+hutgwJkSLSfdcPd3GrmU1+fo/HV1wm6hzBGXtQBKwLY42e
k4GrArWCB+BJlrV4kUFg3JRuIH58fqmjUoPzPcoYylIa/HwUV29MUfuVADmhD1kfOYeU7/hWiwxE
H/47gLFl/uEBTD/RjDu+P4bq5HsouioMztbfoQHxCLlFvTr0ePzdD8bQgK3glM94LsYkKMvu31e8
os+7MM/4Z9HT+PNNleNgxYNKxCHpgvzZ1HXDFD2lS4wHFNNM+v6vD3WZ29NFUbS1mZ+vHmpvJI4I
igrLRV6Z30LUVPu8nrNdEen0MBXIQhWk6hMvzfEvubTQIRjRc1xO/KvVmIy0DUHdycMEEAyVt+N8
jMB1X2JnsPeJoEwG8DgmJ441R3UNHSKH9gLLn0MqipQ/n2xMSG+Te711CAJH/eiGHIcUaVpnbAPE
B5FyNRAHUnTz99KXxu3nj/kv1wZdJinmGNOjg1n9qp4dDlols3kocst7khBC8s3gq/iFbgiK4opo
YzMjgMRLuvzEC7Ws+T9qWAbaHHUQXbmC3W9dSfY6pp8PJfKAly16NkXgEQ0i8cudKKOOflTX0lIh
NCfrlNJ8fR3cUbiZtTEfgDqFP4bWC17RrtGwNxfnyibuS31dgix9+vzJHi3Q5bJMggRfLU6P6265
21CmwcAWBxud/ZcmrktKLd/uXqwukN8+v9bRr+gu/U/WJB8QjxP56g1yMlmmeJGmQ+rp6Jcb4BbA
UNyTl9EF/k0ICPMVra93B+NVXnx+6WVJ/PErAhBF90F7np1vOU/++fJy9uqVn5n9gYaI7eKAzPvL
EIHXy+guFt3YCevzz6/4lweLEmJRITrIj48mAgC0Ogsob3/AXochSuoq7TaYApuPcfmYfH6xvzxZ
2nB8myULhC1+tQ35dZ6hx9bdgeLXeZvHyP5Z1735A/lqRgE6WOMvmjrJpY82/V97qtwdjTl6Vry8
PODV0iQtAlhDTtkDJZd8dmuuvXY8nz2rG3DLpIRpnliQ6wfLHI83iEEikaz0kdfyxyb362hOGvug
Yj7hpM01Dmr4MenznY3qO/3H35Fuo6YK4UDH1wvry7I//Fb6ZL0ATjcrcegg/GDeCPXbaI0TrBgg
kp//iuuXlEuhumB0SBHCkWpdZenItwjAmaZDzhDtYcYQTF761OEKUOkQHED91d6JXcdc0k1/Xxh8
RPA6WdwZbR2aZas1KdqkmQndaQ6zP1W+t0PnFsrwzGmq2frpuyAkzQ2QmBRmTGlVYvbBKhQjhIN+
Coz2u6Pjzg7POgts7qku8+qHpm8OyXPpxDAjojWy/pQHOiYWpzOzK8NKFbQ4beJEosoYvDPOpNBW
P3/6642eJ8ExAS4OH3Omxd7qRY7R6CP2jrMDpoXIOoOPnFqcMCfl7j6/kLm+MXqDAvmqQmjCCORo
/BHkqNZjo15yq3y5tyF877yp1szaCuM5wncYgaC7dzKjefBVJZ5aYYAY5fBOdKEDc9DKk36PV1Q8
axFkJ0p9udpLOMFbAjmCpZZzPaXU+o3o2llbYVtde7Ps7n2agDBzEOwQDAM7O49bYk7IR2vPtVnH
294akf9HMJsYfYOzBeF85qZ98AKVeroUEejvKvWuyi4X2GX8AsPYzPk499wNCIEDAOeORt74LXX5
h5PQBd6GAuA1NZJ4h8Ov3H/+7P92dxKZGlpDptHHrf1h1kSfeQ6AYhh52cYbMHFijbONvXRqeP7A
QbFbu7EboulV3j40vW2qnRpHuRS7rm9xDUzKqO+LdrLOi9iR9/Ch/WjjOr27r4mi3zTNQkHGtrIB
JkoyzEiRVhoMmUplQtjjO7+PRrs+n8DD43EpT00v/iuqf1vTyy/IWYI5l6AxvNzrn1uWkSJOaHCZ
X6uoqYPdEEwItsD0bSmswm2zWOjQE5GIlmJH2GQ2dA3PWrjbQkU7XZDnBoPWOk+sgAReJlWo2iDr
nQm4vvBWIajlsHPPwWGFGNfJ4DZSnBIQMtod3KafLaENWN3UfGJ9rgokFFM0SD1BAWgxOT5qBCve
G/x/TUrDANX3bLbklwRF+hqC/gcR1v8IUWyfyv5eL1UoNzZXRaLDhmwd1Q2YkysbAlZw5SGAbrFL
jQiDmAhhZA+areiEl5w4URxfEQGWQLewaHJYgKvvjQWpJnRb7V/CM2QH2owGf9+ZF2caBHeFcdo+
fL4kji/ISYLZGjMg9r6j2kG34JW1bWdXBUjdB+U2+hGwgPiGnyU/0e1ebbH/7eh0JYWHHmeZrq3u
zZgdXXlzWV7NIUSgDdNC86c0q+RESWIuL/jvC4AvB40RZDjIbx3aB6utPAdtlfRxnF1FlFo+KGcm
oQYx9hVI1mdMPCGhFPPQu9a2yvnM/poCa+oPHCfHJgMpXtDmj/1+6BJgPS0Qz88f+OozvzwF+rKE
r1AZcnhcd8UVPcYJmX545bcFg7ei9Bd3W7M4gfG4TiKcdv9+QVSGoNz5fY+lB9M0tOUMh/4KVtLo
vTeqcrNtU6RxcqCx0WtwBbNzarn+5bdWS+/dNimoMTStfgOMCrBagz66gkyajFdSNm17AyFnOPFj
/+Vp8p2iyce/qAmPqgRVFaibO0hPfKkSWgt2cV00joL6b2V3jFFOba9H+xBSdRP3IMKyxamy/j5O
Tm5Ro8XEHcSmTyWSxN9w/rWv4JbdfRe1TyUcou3nv+DfrslEikpoeXGOapO0xz5IPE10ldQodIAj
iLOR5VxubEjZMI8IxnVqlT1/ftW//IRI9pDAcEZkNr3+CXsiCeySvMsrD95MyyekMsmKhtP2/zg7
s926jSZaPxEBzsMtuectS7IsjzeE7dic55lPf77WOcCxyA0R+gMkQZAgvdlsVletWrXWxjq3XqHo
gYkBBKjVS5DIKmkOUCokFxw3gmezqezoZKDPY+0HBaVNz2ma/svbj3Yj6BFlmTdQiLaE20XBlCQQ
H80qxJBe7c0KtZ2+/8sVXf5IU4dxo7cXW3J/qOkxkSDZsyCkidJXbMA/NUSNBnikzaRBhNquRhrf
6jPpa6Gb6Oa7dYZy6n4qzWI85KMdjWD8Th7ij4d2WFLuzKbXu40kb/X4DlQYyKaiEyhO8uLjbBrH
YA4/0tCMi/LnyZfxpiPgJY/AsfPWVM/qGMHnlnWFNqcD1Ln6QjGnH8hG5vlSqygReXk3tZcppP3n
vr3Nq4+EdcipQRltxElXYL8sdYpeIid3UfHd3Jt5P+xhsqtIEjWTN6DS8twheXt4e9EbO8l41AuJ
W+YtLw8SngQVdouxcbEQ41EOQYD3oBfbJsKwsY8b48Yz3thLMQcAtgkVhpHDRWqnNQWua3WkX9pE
UT9itIOSHgrjWbaxzq3HEpg7+Q8tO9oMr09s5KDiN8NnuzhmLpeeFqELy5xuN/ieMY7ORgC4tRqh
m8KXoRhwqMVqsty2MQxw/aK05H/uMMrlHx9RtEfGHcKNxsl6ByGBUdErsMD4CJYgFMyB2sHCxL4w
h9+klzpBHYLOVhK+N62CcAy1hgYsqOma8mJiBcoDK+YlNYLiQbOY73bRaikPbdTVGznjKoCyFm+L
LSSkrblfSWHhLpiq1kVrMjt2A0P5MZqV+VTA0/oG01TevX3ob+0hxAGmEUHL6Pku4pmPUXSfFb51
QXEpRYyrQI17T+QMzP9hIVI5sYMETugKr49h0MyKROJvou5c5sGeBTJpF6LQcnz3AwENUpKbBnf7
anjKD5Gf5hRql0SruRS0acokN1CVqDi9vdD6pHO9IQ0vaPB0fZZ0HfS/x7YwobWmvSH9KfIJ4Q17
CHXUk1r0j969GNwHIgWwvUmoX1xyKG2jjwCv46LEyDqm6pQwm59qoHMNqh7/y2LgLnR6SMdWFC+s
XlK8Dwz90phlSAUdIhR61HKfoX/EipJkYyNvHEHARvllZhJ6+3Ijw6SzK7OqCYTNGH8q7Nbp3An9
oHeDUER3XhgdQRoQa2IeHaoYR6xUuwyzNliuMuBktkM2GS2wOffRLHz7ld14LHJlGpDg0LRbl5UL
KryZsApLrnPvYGIU53Z4j1lAVG2sc+McCiIeOQAjg+TOiwRAz3J0bTCev6LEJKSEoFp/lPVZ/q2Z
8bS1hzfCE2dCAxoAMoFrvFgsQHkXd4whuZLSYReSDHr8YbBHBJAj2Ot4LfX43r5/HwH1RfJKVrnq
O9oJymeWVMTXfC5Q7Wis2eh/qHkZzxuTDbeejaFLA6SFCe1VZxw9hMkA6opQwJ9VxKpz0rXq3hYK
1xlUCXTC92noqO1GDXkjpQQDJnFjS6Fw28sQrA9hNGEKVFzDCfFAi9Z/AmPEBSGZUK2f+USPmJMN
0g7ORoy/aSrlP/OcuvwB5bRxo/2wPrVikgjoVSF7ByxfhGkIT+OIinR6LZVBeU5Le/7SIhb6973v
lFUILSr1M82jZadhjtApNJFauTZ5kv0u8YK3vKlqyl9vL7P+NCCMmALup4G8vnPKuuoLBu2SKy24
RPew6LFxRaBAQLZae2f3hMpAo98H1g/ZQGYP1dcXXJZNGaiv7l8KCylAD615+2fYTlHsdangOL/3
0dg3bmz99qxZMwxYRCa5fZHGyD5jGaX8bVoafW6L+4O5sdj6UBCVeS5WpEpep/0gzCOmLdMFKUW5
8vy5xtUToZ5+4wtcvy8BctIG52uglFmmxAiijXaeasMlr8riOY5V+QsBFF8lvdU+vXf/DEbXxAyH
Q9hcNUsl+EwIJxb9BeB0ZqS57yrUCZI5+RwOMS4ob692YwNNEgUCpxiXWRX9UpnRfJolVpuqGaqV
45Rfy1bupt3b69zaQJ0anyAiyoplQ82nsWJgATVcIitXfqWYNnyZqnL4TyX1+vP2UrceydCgSzDi
QWqy5BDk6KAzBggNTq+i/MHSoRK7chP4W6XgOiqTycGOYuhQYODLzMeRC4C7thsvlt6E56gukxNm
ddYDoj7aY43s/uF/eC4QDKAhcd8sEQx8PLUc8Z7xkk+Y0Hm1D9UVg8cg3ABQl8o9xAvKJBOxCD4p
0dJepHQJM3o47MzNBUFDCfs6Hx5e+q1uaydEd9JGfPqDDEO7REq/awllaF41gWhRGEH5YDEKIu8N
H2m7T7VRIy5u1lg1/a3nxGj/w5WU3MaNUWw0/7RK2abhpUuACb84eAXWyhERQUDL926cIMjT34MT
QDm03DgNvT8ch83iYuNCUiOo22UBBgLIo27s3I1Dbgs8GNhDo8pcdvdGSekmvDSbS9NwQ1/CPDf1
Zkf5bkUoyaOInW0ROm6cQTEGKiYR0ZtYFbWOj/hdSGf1YoYhkhbhfCwjHU0Nay4cr0FqZCu6rxck
pQNdR/GAPvUKiqjbKbBnPZwvSlFk0FwRib9kGv3EYzCWTC8bbSltFJ7rXaWBSRELskX7lDmL19eX
TEYlp34tXzS8sZBFdrIq39eNjt4sGvZpuhGp1uFDlDEA5wYTTgggLZajd2HBKIjlSzFT3Lhymymf
4R1q7UZ2fGMn6YegQiOYgMwsL9ZRZ9yj4nIqL7IdzPZOmnA62mMNk1WXkS7xTwONq61RvBtbKSoM
yE0CKCNwvd5K3Kb6AOOh/DL6/O1Ya2Pe7OoBL9Q7v6tHff/2h7deDnCHJIq5c7JXatHFciZnU+nk
+dLLOeTk0Z/Go+IgIO2iBaU+v3sx8nDuTkbT4Bgsk9UoqlvYm4N8qYcWf4JEjTDWwSoxw/1Mb5Cf
fd9yXC+kHaJ3RnUD7Wfx+jRF7pF27zWkEnOnO+jYHeCTG5T9ZYxILTdWWx4WcZn9X4ycKf41VIZS
K0lp6ehn+ExVcUybHlVk16nDoHpSyxwlI3dUpLDayLnXy6pQ7oErIOUyZLhs8uqAWIL+rZ4DP2jb
vWXW3XwibQ24x2Pk7j7HiJ02G82W5QdIeAGg49NDpEtogi1ODV5PuOdN/XTGxrPGeZvxcpwvZglK
wNuv8MZC3HHsJoRD0QhdfA0w8QwqKK0/I0cZBScA8yZvd9T76BNsfAk3NlKMvjri5bHa8pk6VPwt
JLS7M0Mq+vzDN9qRwYFRKof6K/4mgX4sUZsqvr79gCsSCJpLzDE6jEwQOGkkiR34pyeA1Y6E1DL+
Fj4GkVp1CkorCv7ADOqDCqL6WMvaDieDvP0F72Wsf2IghcezW4WlNn9FHqltTihRVtGP0QizMvsA
pUipmQJjpBVDSC2QD2//4GXAEL9XkOlB1m2VTtvio+IIkndgRHQusOu5Yt2IZ/zcp08ZSPHTu5dC
kwLMhXWQtlwmOXxuBPZi8M/S1GRnrBJk84gPmIO7SDo5xkYKsn7/NKOpU0B5qGFXTemuwxG1HWDd
NMwjNLuobfWved1hV4WjWJ4dijZW840LZtmqEDQG0je+Xpi0nIHFy8eUBnM7o7fOGZ4brTs7KlbW
fZKdTDvvLvUclntQ42gD5XQ4Uv+2xcWqYD6kIy8Rckk2TwNLwWQzs86FaeL/64LeZsmRUW85jXBo
wqwAQkwjSeUDGvX2/HmKccv51AbME2xkYyuKyktDjFhLhxjhl1UfI05IK/JhHM5YAIzWY8i8Sspg
bVoOOCBlPQmjhwlklX0KEBNvzB1TW1l/xkk5j02cpSpl/Ao0F2oHteWK+63FfTS7OC8A+hwkacaI
sUuoX34iVSxLzyPUqdrE+WGc5Ic8QGnma4/zjP5Qxj5CqMhqO3p2Vzm9+r0O8NN4UmhCFhsc5tXu
c8qoT2GKcweuhwuSemzkkfoRizhkMFvPR/q0+4/OWT3vGi5rrNc7Q6mYmMqa4kBPNNXu8ybug2Dj
8K1jK4pZ7DtAgINayfJLhr2oBLaWBRdDxW3iZd5+OmIYM6sbIePGQkJkR0z+AQuvCHxZx8ivWcrB
BWUU3MNLozSkq9Vyae3eGzAY1kR0HF1MYZOzbMKFs5TreGw6ZxxX6ag6baN+HI0yS1xdquSNyL0O
hJxXYBvwTOqIFZo5NMk4k5XJ55ppkSfsUYrwYlGKyoeJWQ5/Yw/XqyGdwipiSptragV6KapvZBBv
z3GLDOJTGvmt9M20kAd8HH2pnbYGYG+sJ3InqjJUMAURdXEtSSMlC74dZ8bnYhM9aqj36R+97SYD
Sfa69akp3355yjoYkvFSk6HFxOD7qskz40qStIpTnqNGxtzD5fN0hkNbwEP8GGAGHequjzg7A3xJ
l7Zd486q3MY/0IkWCuSGPWFYglt1RxMUayQbkwhl1MPm7IPYJuaRPBcoFjPKNP2pVvyf3p2IkQ8B
ANPeh727uq3yvJ+yPqnSc9NKLMSA5Vzv0SxW0lNJYVi5XF+5tnHixWt4HcoFXshMPYIIUCeWmE3b
6FZvYKN77gr8TbKdpk+z8wmjXQMWpeoP04daMyfrq2xMefaMdXQSDRs/YX1SOJKUEPwEUovV111m
7SgjS9OdU39GdtxO0DBzo1DGbTqY9NHauLxuPDGdTSjBAvW2eXWvDyZ9TUWqGms849ucHPpSxghK
HZwTHgDGvdJGJzlN7iyi2Dv7xQ5tEqbrIfwQvykJF4hLWLatoUd+dy6CGj90Nc1SZT/RvBg2vgPx
AK9eKVceuCKSE+KLRynp9QN2sV1Po4QRpYOA0WM+6RUy1lQW0/+wDggSy3BuQAwWXzjUJqwe8TY4
S3gu9h6zszENAkwuTm9/16u8SmyXYPRAwWPblhOKA4Mladx34xmLCfOoNY39e2oC80uFF8nHumia
jbi83j82kA4BoJgIJMuEWpNn+LWtUp8Z81K/Kak1d16vbIMDq3PPORAj7WIlmB/LnnSfyo6Po2d9
jptaK12GVZTHuEqsZtePDGK89ysTp85gQhAskw748m0N3NTJUIX1GUtL7FRGw0itC7ou3bxjkHoz
SVnFYpGkMEaCnhWIOi/v9SFEssb3GzjRZ+TwA0YeUEhxbRqdhqs2efExS3xhcdrBbn7/c9LREYNP
pEaIaS9OJfqoNoREPzvb41B1eOZ1dniA1aB+BrROt9qsirb62GjyC4IteTjsguVL1NMplGCJpudM
bkK5cktm8NPqMJGT9sY5x93beQ5hNOQ/rAGlrtYrssBKUjp6TWH2u6QxCwuDQmZfSmbYG9Ovz5Hj
D8FG0Ft/Q0hu0+AjhxVth2VjDSkR/IRkLTujAJaDGuLHHJ6omGr1LzNScPJqVffLjUT1xqKsZXLe
hCIUYhivz4AakpcnNuk2WzQEno6k+ifaLmOE+1WB84SZZ32zEZRurEmtL1QQX8Tblsje0Jf4CRg2
Xqe4i8rmzuoTi2kHCV8fRPhTU+dONWq9m7cGYG58zVzffM3MUDvo+Cwelk5BMiEjW50lrQp/2LTD
7+K0zT5iamm99yZB9goCHHqTwM/Aiurrfe059K0+ZvV5YBYYzxd7SBVsyyhNsuK9OI2iAg2Roxp0
W9aXFrM4KMCZBbPgeDX8asvYwZhenjYmQtcvjTPCaRMMAoECLx4IvxhrYBjBOeM0nzxpVec8CLLh
QS1M7Zr02mb/ch3iWYxBRUGQ4AJbnsw69Du/KlX7LKtz+tPssKj3xhkqw0aFtD4UGr+TCMEqRN1l
V0IvhrrXJ905a1kZ/sgsbboz8D8Lj06E187+7XvyxkMJnXkxy0YDeK2MqZWR4eCHeC6lKr5alR7+
gNyYbtyO60eCAM5UD6cPBsbqNu7DuIpBEc0zliCJIZQn/J6WIkQuPCrqtn93OKfC5FkEggPIvMya
AlUvR2VurHOO5LV+ZzE1G+Y7yfDb/pQX0WjkGwFkVV2LN4YDMhpI/JUy+/XHhZVLSLUZmyc4F5GH
tqD51A9t92PAvN0VCqjHuhGhxDGKb60SjBsf3Gp7xfL8SToFIW6ldIMyX8iE6WyektT2D1WjpJkr
O429cwot+/T2gbm1liCb4P5A2bRSeqtNLI2SsrVOCu60yNf2VGbMvRf7WSqijecS4e9VUso7JBeA
FwJmBJ9xsa1zGPStygjQKVBx56myypAPoJKlfAqGssPuM5D60JUM7qeDkXTKvHEX3Vgf0SfuP0Eb
orYXH88/KGk6mTUzr7V6KsNx+gIexWz5mX2WKX0mhYxoH9hGX33WAPrrFvuXdE438MHVdhOzyRJg
EyFhqq/wYSvBFYfqdTyppZL4h9rA8f4yJQb6Ya5e9v7w+e3Xu4qqL9wTtprGk4CKxL//55EtXmhn
GkF/jM1gfvT1JDh1gZ7vwHQ7UEGr38DiVikfNESueWhnoOrwtBc3YJK3OPsMUXc0+tA/dmQF5Hpl
uQ8Y3vCYHFYw9CvH/dsPqdx4Sl4qB4uUFq2U5cGKbLyYYt9sj6mh/LRmZdDw6G6eEsiQF5xrlEPU
2taHSDG/yEpbPKHE0Z+VlhsmyZtc3/WmXB3p5P7RYqX+ZiXBdHj7B64OHnoVkKRQihQk1xXZCGJC
lUxq1BxHP7eQqAsJK4kbxHlXqp7UZb1W74ZBkbuvRiqZ886a5EHfOnq3fgQj8zqS/tBAVv3OQKr4
jblUH+cRv+9x0u86FTaXqo3+Xms129PHyvpSZLq28XpWZ56nZ84EjR9mdwRf4/UZdHAqy50sbY6Z
hAXGGOv9IVKH38E8FxsZ7o3T9/JsRDKw91UfEh8XuLdGUx8LOCeYy6vzEY9b61nBMlo7lfZoW3va
JJV1evv9rs6f2FaYnQzmo0m8qraDSIUDhaXMeU4DRU+RVwVHesSVdbIH2i8ooZduMPBmtoTWV1vL
wg76gAzAQYJZsW16G/NBp4zjMx5gqDIpDVKkxBFTO1WhLG+knC9F76v4zfg0bQ2eU3SWV/wKu7XT
SgowA3aUNPDaMGMYDtWX46CE/1UMcLuR08h7jI5LN5/ju9Rwfjt1/h1X0ezaK73kTgzLblzVy/E8
hNHEnAaAinAZQJ5scbr0YegrHDDiR9yhzPEnUoVNCwdtgOUVuDDT8A3GTR03sjOQSMNNGnUhQjWT
JcfNFVcHVNo9bAB941M4mPXntw/G+teR9vHlo3kHHY8qf3HlYNzRIWkVyg+mP0mMdfSKh6EVfwln
47vvFHHvNYOd4V+rD/B/60IpL40+ZQ8A0OW3rkHoYQNhXP0kUlFOGlImJCo3Eu22YviYu9G+G3yl
cupdX+EEYe9CYTcU7Zxu1EuGC7p6Ck9l1fupf48vRpCYruLXZfPgq2qf2mBzWjTIB3kE15U3AsYy
notRCqE6y84BHPBWF7VAiNQ0SsJa8sH3VeyJv5SKAjvuJLWS5OwsDISifi/JNYoCbtb2kRN7U9Lm
f1R9dLQvmKJNw30YhFP710fvVDukkLTwNi8wHNIjDwTSau5pWaAJsHEYF9k3v5tpGsFXB0slFCyp
Ho1SlfoMtHGHzFyoHA2lrowjCknpxrFafPas44iBemEuIWY+l0RPEpcWlzSpuSszO03dpss7ryyl
4Kdlhe3Gy1hcGy9rWUQ3gw6jULBdnOBsIHojc98iDWQM5V052Rl212aHCsQHm3bFeG8Zox+H3qRV
qfxt7m2sbzfi+o3nNaHe8biwP1EmXXzjmVJGKGRk1R3eQeG9Yxe4ceI1WYvSw+q2hCZXq/HuHKhx
DjOepP/L04cmAeZETdjfmUHn+7FX41jonE1d6goTDcCs8jfy0vWCyIKQLcE3FWpaywrRyu2uyXEj
u6uHXv2tzrjk7kNNyb7XVu2r791LmAIWAQ8/O0bc8FF4fRsbsxNapelUd+CRfeB2wDC/mKmLfiYM
iG+xyNZPRl1BQivT5QfdX179saH6c1lryhWQWnsq4ln+jDFr+4TOh/rl7VB7YynBl2QMEUbfGj9Q
yzoKG73Trn0f+c9OaduQJv0gvTfnQdkoml4+sH9uQkbpEUUQg6yiU7ieWYKlX0xx085Xf1Iwr3Ox
lol1xa0dI+q+N3koq5+pa4z2Q2SbVfW1L3E5GdwEkkaCKVectfYVZ0eMd72CUDJ+HqxMSWuEZ9qh
Ml2cQ3L9a8GG1tqpN7umzA8MZdGd9pKgGApjl1t4I2Nw1c29co5tScveSeniCSEDvUjH0Llbmyz4
bRNa+iDrV53UIvKMpIVdGyg1zrcNLJp2I3Ku3x6VvRjtFnrV7O7iC2doK5nNsZ+vdmJ0JTKdTv8N
oBjvlqQKgq2BjlurUe6KjhMjuyvNFHtU0LCU++mqZK3CxRBU3W+UeVDjoMKvt+DIBZogDgujTC+5
Ce0f2E6vvzjTCnNHZL3XbpaTn4mBHZw2Rz+rpi3dOCi6D9mgRlctMfFDl5MtLGORm76sjka+8EEC
TVglbXrsVB1m9yNHtdZ9l8YvI8OVbH3ScIeW3QBy1EaEWd2CkMzJhyHLCcCQT//18449cnE9I6XX
Klanb+NsoBrFfNUWfezGS0TF7UUtShzW5ZHBoxLRkGBqr4XZmp+5pervWqwBINQx1PCN8/lyxSy+
eLaSkoJ8hC7eEi2kbeDYZZS2V1lNZaa7i74Y92iu+M1ZhjOFhbyu5cZRsXyd9oraZu0hqzOrzbxc
ijCX3L032pHpclk4KHQhn7/MAMzeMH3KevmaO1XSe7WDFx2W0HnuhnGZbpQ3653WcSjjWyHkYVm2
fKFFYtn4Ws/TFRUR4Z6h2PBl2yHNngqE9LqNrV6vBokN/V/G6fljJX06GCGIM16u175UUkQzUnPC
3L3tuoPqxyBDb2/komR8iXMW/Fx6cMTxVe/bGgx1qsKIOGegnJThx615YWE7ezNAgtwn6H6c60L9
7+1Vbzwj7pCCMEPvVDTeX38iA/dv0kSych2dRPsD3z8oXLMrrSe/GykZ378YlECEAC2KxBUnjTFA
n8gbyEzMSfIX/NuNzKNb11yYS022LE9vPJlo4GOEhTwBVIxFehGUaHVkJQr5cx/rnEatYoDNcBqk
i2ppS29wHWn4/GkrkXXTCVnl2zPuG5WajOadAuhseKMZys19P5mBuQFr/d9o8ur7fxlqoZkJkiGy
Q/FT/gHSimDGAcAplDuGlEvtlxB0MZ5kPbONmcIoDahuoYhlFn6yYV9qf+xIt6U9T55PP/J5sPXQ
7exxVkI3to2620Myo8XsauEEi9gbEd61ftCkiIYvtMwa/Su1tm27fhikGrLSiEK1Z7NEAz1yxzkc
BxZNuin5FceaZWKn3gN4fstqDCYujlHHzXcAHhNb+zSr6dwccY6eu9S1g76vba9V9GAq3LK0rAkv
+n6AG+fWDRO9kgvGZnVnI7E5lG4b9aSmbmWHU53sqzipzGlPliW3/inR0jRCUUhp8Pjb2Z3PgIo3
jQx+4EY+y3rZuaU6pBJF+FTF4yf6bZmcupI/NdVwUps6qkMXJ/IxvE+h6oRol3NAdHk3ZS/1TOUH
WvwxKoNW/y/G+GgMXaSTGCv5MKTgtrj4cqoN1Y1BHrAAkxCADqPdADWnY9qaLNFPPWfADC3bFaER
Tz8BLkCcEGpUs3HyQsOiO3uuJbsaniMzU6vMY0C2L+xdNXd4Pp2bxp58/8yhopeyg3aeGfl+6HJ0
pg+wVqPwox4gNJ5fslEN4iezGmXnLlPsrrfu0wpzV83TYDgPqqcaWK1j2F7hqPystU2B43epFPjy
+bSLu8+j5tTT90huoKB7Vtzi3wSUUsl4hSOHjLQl7iQcMeWQkClk8ucc2TEdFewxQm9nH9vJPH/J
bAqk0TPD1FKG/ayPQR4dJlOS0r9t7k+DvLProSnvZnm2CtXzjUntDlaCfecfP4/lHLlgtuSxcpwR
sfIyMelOnXSrLfxnPKgyfYc62WT8FMBQ8ojPaU7fx3Ek5Km9QrNCW+ZcdAgG7NRWQbrCb0PsTtzc
Cc2i4MwHEmbH+8AKNL12HQssMjiEEU6U1o7WThoNns0kr6l9e2foE+QXkh9TqAep6PG9/mpzSY6n
KK3ru9buHaCfKjIeAcmQualLYwv7XrKwweIE9Uz03cD4HSaFX69mhZZMWRDF950cjWFyV+YTakyp
HLflHpNlxDH2zEt21uBGEWnTOWgoxKYrKtEDZiITssn9QzUgJaHua7MdJdWdY60MO880xsTMvKhI
omKrZ73MD0EQABDQwqU9AD9gidhDA88smHjV1WeE2z+VRRQlpzmXtfSayolypCYvio1LdxW3mW1G
OZqvGTYnCMMiQxzUoEzpotV3Jl5hkRckdQAA1UT1VvK7XghKG/AzeSiZ0gqYHWYrA5ibo3vcR/XB
K40pUI9GFzAN//ZBW+6igGHpFgp0AkWQFbNS7SQfxTNH+tCrSYUjsNSW/mB5lujkpV5g1FP9Qw0T
YaH29sLLIb6X+VF65oI+RzdlVTkpgic4yU7/gdElJf1Gv0dLP5Z9ppE75VWmDT+I701ruF1YWUaK
Mo+d2equ6mPE2S78x3yNbhU7k1F6eaHn1qHSosRv3S5LJe2Ac3Q0dJ6SouaLeGfWmvEvKN6NPe+l
aYxk7auTmk1UvXM/gUzFLBFaPwJKWzGV0jqPaJqU4TUrFfmPpTbOt7CWh4cyymLZVTPcgDfa9Kuv
lyWFGjSoo3ARW9UThg/d09Z8/2IAq6vPY9iEP41U5wKz/RAVwjCx29lNfUVGuDBl2vSCcrz90GAv
K5/CSRm/G7lZG8fUrLUJ2RnAW3fI9Pjv2y98hccxhiRUHQR10VQhgL8OMlyLSLkWc/0htcMw/cuN
X6v1rlWLMrorQbNVHwstjCKJ8XOkxh/SxqmkjXToJZK9yoZo6ADIkXlB8KPQW+SvzJjDHEsa4x7t
xjxLfk/WjPfGtTea0nlA1tDRpH1XVW2fXqirs+HcJzLeDp6K+mXR74phTIPALYMqMx4KpFLi+g4y
RiQnpxQRhzn+G+Ml2Le7OYlo0blZ0Unz01C0ddkTT4u6to7M7CnWYzvU/tg/loETjNPR6aQg7bw6
4Z+/joMJmPLNMtBv2xrzWVYN0AKgdMC8J3rceH6j16NGq8r6mEdYltWz0d7XUiTfCwP2c4Iz5L4D
U9+oq03xav/ddbEqBQOjzmTz68m3fkrCssnK6jjrNRhJPZaXMptmvlTF3JvJnD7MYUjSMPt5c5nt
MH4EdpiuVMa1Ow3oKVe0QD+pbfCn5R676BmErFDLm2fVCfNjoEfWl4pce49yWvU1RSXnrPZy9F/Q
6PHRaqPMc9Kw+6XCjijcYgzGp3ioivMcyO1ngwTl0ED2OnbYpjwqSpr/TWkkkKW04/ARvrfzAX1Q
5y6NaAUefDmpv4wzZoVmYQTfMVjkdht8W/cACox9Qd/acjPcgs9yp/WPaeVLez+1Wg87I2MvM7mV
exHnau/DtPvP6Jv4ozb77b0/deM19a1PdPrH/yyttTYoDK/LG9Fpgu9CgcPLp+u2ui3lZBjLwqmb
+7zIpHFy1b4aotGTq9KMnhslGdXfb3/urxeke0+A56yB2IoCdcVZcGKzbGyzCT6U5Yi6q1sqWq39
lFrmgL9mNu2NrfbQMr7gs4Q+PWM0sPbEvIW46f4pdLo0z+VxbKYPfhN30TfDqvzY/p5J1hjWnyQ1
S/RDZVB4WR8rPQahiNwmKjiTFoPkFnJRap/r4wepTxw/vCA13TSDh3nR2EQ7hsug0ePTBipddV5K
C8cq7lD3Nurk0ZKmIUY39u3te/00L+9LWKcJWjvSkSsqjWm3NIFru7r3JU1FVgoFT+U50rqJ/DmU
rKY1Dw6WzdrjiJ9P0Z4Cqo/519u/YZkbMOfmQFtCJZhfAS1LJCn/7GiU5sgFzFl9LaJ8sL5rlaWf
2xSI6A696qrc5+DFT28vucx7xJKAtlTHzIPRS1tcEn3SzRAxImSX0ZXUGo/SrTNzz+4wlXh8e6n1
05HFgSqAYyDQueJeoMbBqFOkVdeskkPSeNDaM2IZVr2vy0K9ZIiEbHUV1k8HU5rBYQFn3Eh5ppyL
ourB4pzArzMXO2218rq2qv97+9GWxF6hIARrgVF02GcolC17JaMil2HUys0VLYBMPjVMug0X5iNp
t01Mx37VB2Y9XSdKh0cAP0RolUIO0LYkNEs7tD27/lDVPMgBz2J/48ctryCRt4Nf8/OEgM0qXQnw
jkjtTG6vVaFWzh49D/th7IEJ9NHoitNcDhExUh5Ce+OTWkYkAAVOFScMUFuQ/BYBgvo2qTGMGq9z
aCm4hjggIHOh9MdeL0B6334FS+wcFhyiyZggY4dEX3YJlIUZCSItKjSmfacuPupoxkuj25o0zRU0
WcumSl01AOxwPDi+Rlrt+MmR3nmaBsn5vUgaJ10QOOkN8nvWY7a2PiVIE2FoWdlMAeouOqd9jBVY
YqvD6FJFA5dsbMBytwV+LnRUYFtSHzLi+Tp4pAM8xNQgU8+ruqWJ3c2RY9eubke2k3n+ZCM6vnt7
z28sKZROmBPjc14TYwetgsZRousdGFNnhh7exgyPe0kMPNETQ0YmmzeS7+VrJplCBkdErBcQdlkQ
zlOb427rJFdN6+X20Kv2NLhmQoPCw1AgmDzZbozsbhryWNnFajOanmpJ0fvEf0QhzGVLexmaErfg
MmpiXwJQn04+ygJVED/28HXDRzz95NbBd42nHjYeexk7SeiImrAd+IBpDK06QwzkRIGVVUeVccaj
Veaf53K2PjDo7x/mPNRPb7/YBa9C6JhCKkV0CAIIxNIVD82eGHqaIeUdjXr40mAq9gcPGIDJNHci
VyV4/YpSBY2xYjDv4rEubRfzguirj4O26Y7AfWcnhQnuOpOSHUs1m6Od2WqZdnj7d74+DfxM0Wbg
h1KyE3jXxV+SjpEfqepRsuBtHQbMDj8nklPfZSQh0U6xEu1pzsL0YQptnR5eaG78gNfvRUxu81pE
w4xTAEi/LG/McCwacL75xEi9NLmJUvjag1zL0wiJTZ9xF3Zls46iLffD1zFdrAvRmRk8vjxS/dXH
3gSMIfuNr54sq5O+ypnm3DOwAYym+1WxA2c8d1VT7N+124I4qUNxpWVOUUeeKW7bf9ITtW1rE1Eo
66SFlnlywqL+g1tx/UGzG3pbcVVMrlyanEqLfpM7yYm65ce8emxhkkGSS7MQ9hwd2de/wJCGaayj
0jlZUaztR/j/vccMh4+9QYrAh2klz7aZx1uZ7us4hx4LAiLQoIT8FrJptNNeL9vGc5DquSado75T
LMIKljeqVFXHHsvDM/pc9hcFKSTFDcsp/NiG3KcheNw3e1bVj2Nf5r+YQe6A76zigsui/ent97I8
hPw8ZBKg0TIKCjl7yVaGR1+MfW8EF3Vu7CfTKcxvcSXFEo0iB1VFuRqc93Xh2REx5SGIjHAoIFIs
4VKjMycU3fTkUusGjYi8bxs3Sdvm15BlzRZytXCL+X+rEYwANIBnV6IjUqYgVWBoyaWMZHPkkPcV
ugldOT9JoTOe4j4BtfKdMdn7ThWkrlJ3/oOUaErlhWaeb318i6gjwB+4B2QbcN9I95b95L5XNClv
u+TeZG6nfzZ6xzwRAqf2NOArlcLIGUAkkhxao0vXnh8Ewc56fvulLz8FjqGQr4J7gxwpmcbiutch
O/SBE42nsNVSNT74UKy/4DGq0UCzMISrriV6N22EtSbX6UauIb70/48vUCyxJlUfQCIkJEjy6usP
ogH9KvrSH09JUjeNlyU0ZjAxDcP/w9x5NbeRLdn6r3T0e/WUNxNzTsQtA0NAJAU5Ci8Vokx57+vX
32+j+8wRQQ05fZ/uQxsJJHbVNrkzV65c+crJuxpHbC/Bg8Ctw7sDU7uyOJk1VAOdtNdjpS+0PtNm
cpOZXZIbe3kyn41DhIBQOnIsiHijaXx1wM0CocWVsrPjQOLMvrXLGQFMl42PMKT/8lBXtgQogDhd
zBmuA1js9VDWqlZGrJrTce3RNXGnXO++GWFozC5Jrb8pqI1sGwaTNCSPCVnsOc+QYmmJ8rauurO1
xTLfaQXyE7Znd0Vc7Rd2a/5aWf3VtgTq0C7yIiCO5HSf+fwRFSmJZi3x/TpWBr0BYV6svddEiLg8
DNBLWi1wMpQSVneq1yh7TUfgyhQyPE41IwtinlBKuIIb55zcSIp63H1RzXToy/GXd1APlP59aOgt
jRokij3pFfTyml5hB4yKahd+AOvKJnqGHTh9Ult9Jqv3S6/QzcqFjRRV7cZJxkhD2o7Wu1JINxDT
qKqdaNMa3y02daCv7eLnc08lK/VWBuRmdua1XcI9CVXBIb/v80oVvd/syA5Gq21GWK9rRyI017Mk
UCNnHLYvz8DVARIzYDlQl2DVAV08M4lg2EWSwRW6j6RKHn1yARF2cOheK8f/xSsCVQgGpGDNPotl
a6DajuS1c8+NXL3nRyhozGezH13ApDpoQ92hqtZIrL9Vcyj0FaEpYGqF7Bz+z7UhatH1WrVqsu9H
ahRkN3PK+tDRZi/e6pWGOEAt1corNunKUPw5JIg5oBbvyXF6amP7eJhjJXPs+3WQFM2NkjhT9lZv
TpsprMzXkhrPJpZoBuBClJgLJtZ1gMGH1ShNXfGWXHfZ3rZZbkjVJlrnvqSncj4mzVu5LbRm2mZN
1tCd9uX98+wEEUYKhotoBvcLmuTE7DcTaob3WqR1WwllldgrNDSF14zcuh9GpTFs+kYPKJ0MH/8f
xibnizIBx/hZZX3ZGYOE2gdjK8q815VS/+Ygf4c3KD9YpW59zHHot/KaLa+wea/KJFhbWhIBiYkM
sKBoPQsjm8GoCZP0U15E7Y0xJDbknkmzwMYMzbMqzdhQWxfv+yalHUnqmDfFusa3S2UDEaYyZY5S
CzfCitr5lfN8vR0uT0YdElxuEhc85dPNZ6bIA3V1ZZwiPVw2cmY85nIkv+mpybujTZPk5qSUklc2
wbXxZlDCTaBBGdREfiYRkar1SB8QzTilVhN/iCaahJOu7fcJfb39JdScV8pU9KddCIUvDxxHrh8/
lmDqWRSVd9NMfWiUflCTvqNBcD9ym94VkuEsdwQFQ/jVaKQy2aU0ZzH9Kql7FAlStqnkJems50GI
soQSNO1Mn7opBBHwnXYeoq3ptEa3JbXaokFhyFImmW6pTKW8SfLQXt20mJUl0OWR9AfO4RD3vat2
MZghPeGUyEMG1ax2tLeP5b0x5eiDUf4v9zd1mlAIPEFRW96tYWiNR9r4lTeDDcd4Y1NPo7mFU41l
4ppROCbHOW7iNA0GmCEU88dxUgVDYTr54NdKmgzfXz5IV9RHmDJIV3MVcLFcWJ3X+mJd1FpN1NYo
O0+J8aWlNMO1leF9jzM66O3N0Ehv2ViRbzbjCbHavxUGidGFNypCNXKNdLu6uvvL0WC20WuLXBrB
p4uPmt3auLB4Eul9Z5QWdXSSMdX7l1/6qZkmlw/yIGBOKHNcu2Tdnp6UUem0xDG14UGJYtvP0tT6
toapto+jqnztgr8eCxk1nCoAN4F+wUW8OpVp7cyV1CjGt1WdwuVjleKGaxCl7NZ80NbF6V9TuHoa
6ZBQ54iILJYo/6Gk+jrwnRoqGsJqsb450eJsqR8LA/gole7Ok95/T6zKcuuw7j/31aoF1dz1r0zu
U4tAjzJhHWHSCrYMh/QaXoFIWxQ0Cki+hx1F3PveNrJ6M0Dh6L7OA4pq70OpsMZPL6/o9aCI0wgm
kCF8KDbzNYk1L5PQVvoxfixpLZv42dT0GL1Gq41tOqRV6Q2LVPw9LfsL5ZqCTxxW1C9+IY+z1haC
kKmxfoeUWzBEWrfdJiOfXgYvv931knLrCDqp0IOAf4SX8XS/5indFvskUr83GXoT6woj5K2qUMft
Qfxs5i8YXItG8Ag3FXcyOnX67Uy8Oz28/BTXOxlOAGku0k5wYHjp6+jVggKdA3DFP7QhDYc7p2yy
cqNKVqrdt4pGDP03h8OpEfUCDsx2yEvXcIVJpGHRXjWL3ERu6FcgDchX7WTIV/t+nbvXSKDP3o55
JZZEPx24m9W8mmNJU5axMVeqC2mYoNPjaonT8m7Spgm5hVLr1s3ffD3c4Uvq90LveRZTgqxabdZJ
beRai53rN7DXYuO9IZkxAuSDM/y9yiBRNyO4NqjmiCqB56JYPcLEy4p/FLumnNI5qYBEYh97srqR
50RW/dr7PY0uLuNBAwNsJ0hn/17vWVJ4ZjqFckjdqmON5cHM1ML5uGCb288vz6T6bCi8AMSAKCnE
H8Twic9/wjhRcEgtWspLeFVxJktQJiK4rHg+8RJlD3PBBWS8Sdhp6Xy7OkNikS/urfQGLix9Y4O2
MYdh2VBUnPbtsaHHnDMF8ZzHzBUSTrX2ER5voffuRIbIinzD6IfGdGuTRoxBS0q0HNy1Hqd5pvPr
ouQaPSDCNTV9sN6o2VaONcvnl1/5qevN5IqYmWwGEZwFznIt9dfRbaiPtYE3ThyllPMt6puyRUaQ
ahWpCGhMhHr4YBiLeQsnsevv8jlVoUi+/BTXRpenIP0MqAvKioG6xpYnXRIaTWWduHoYzVrvSkln
JjCDO3D/OtCb2skUjx6l1Vq/4uteTYDwNMGZKCii+w1+4LUtIufe0cF1lSEZa8lSftVX28rf2STw
jM+J3S/9rVqMdu54Soonedb1etH+FHv4j6/zf0bfq/s/obPun//Fn79W9dImiFVc/fGfn9A9rb9/
S778l/i1//6xp7/0z11wCq5/4MnP87V/Det/6b88+UNQ9km/vB2+t8vpe4do4eW7eUDxk//bD3/7
fvmW90v9/R+/f62GshffFiVV+ftfH+2//eN3jYDiP37++r8+u/1S8GtuO5Tfk+uf//6l6//xO/m9
PwC0QeOoPAZjVDGu0/c/P9H/kIXxxuKwbYG1fv+trNo+/sfvxh+0FEIFhQ+EHMtFTaKrBvERvyNM
Bwg52SLxhdrv/3quJ+vy73X6rRyKexgWfcfTPN2njCuUZVR8PlS3AX/1K/uw1ig06bRj2pfWl9TK
N5GyPBYWmhzG4uDomq07y2jFyktF3jE/zGERyIMjb/M8fCio5PPXtb5dnPSVQ/zLx8IrFA206dpx
iXR+MltFHmdFGCbFXurKA9rfB80sDoYDKCGltf/TWv01Jz/PAXxRjOC/4V8xCaCXwGzcqFTfkHl4
aiRrqZ+j2HCkXYSQ1R7CcoDgXew1fav5jpzukIsbfYTsi6BYgrAM1Bphz6FPfaNylmCMyvq2mLIg
zir0h5P53gASOzROmR47HDy+wvlQqtmEik22+AUcAhc6oDidxSZFqNovGQyUYoCmPb8dpqT7kORp
jWhAdMJ2hC6gfeLSehYIN9T1t/o43Zr5TTNrzX6ytC4ItRS5B/VrSYb6dpzl7GOiO3elyjcqcvgW
tRMf13M/t818W2b959k2d311q3eOvsuj/jh0reUuxfpJp+3ivhoNiEtllxCIKw1ZnrjyRHlFGYPw
NYpa309r1RJ4kaFE4smPcooylqTLgnI19rqzdJ5TW5GL6M12NuxjPSwLRUX1l1iyQyFPcpZDcEOD
YghTKb6h8JVumrA+rzFiEcOqFAgsoJEWTSeJxVhzt12M/Kgb5bdsqseNbrbnSqq7zRSvs2cXTgnZ
VLvNFSWmREWKj072OY/z1EX5fyOPtDJDAT73YStISB3fzXZXUZmWrq6tlu8g6kV+YhIBSGtzo2fl
TlXzz3K57u2o8vpEh+ubx9t86R5spWldtsni6UZ7yDQ93QDMUUdMj+7NbO3GwumCGchygzXwQqv+
YFfz4MlK/Ga2CwXSlzRsgSfak1yvXonwnEs1id9T/fTRGsbBXxNyQZ2F11NItuOvEa0OV3T+h+5k
wGUhpnC81RhmT22PJf3G4L9kn9sZMHT1essOP5ZT8qOtqGGwzW9x21BdgpqnPHvWJwip0wZplTMt
VgyXxxnfGPm4mUNHcmfqpRETOK19KLvr4FjeSGDvwoV2NTXbtDMK9byttbXCKai73k0HG5kLY+K3
GiJvK50D20w+xfW4eH05ndsBudhq6R/SShmYMecb77SgbgTHjeZCKTU/MwThTHs//bCMPvaLMqm2
RareoP03+4qTvDXzWPcLfXifdfVbu5Uin2Yr30yClUBRJ82b9XbX5pu2vxk6MoJVNe4UivUBTRWd
sxXmLlr4R8DTO2HTmkg7NtX0WCTmB61QjxRmfiCJGZRdFnvdhyKvFHZ/cTb1+EFZqNqyouBSWlNr
neLKVuq4VtN5cu4MrpVSvxrln1Jlemwo+fLy+n0Ur4UfrUFJgQdlc9BOjzQvyLysTmwXscHK19ci
PJSTcUc2xvZpPNIFessDDUNxpPi2fjNQi3OUE1m/r8NPUxLn7xpVuU1qVDNCuVEDuVe/lJrzSS9U
iZYkJhXeDQSsZaTrip2dzVL/sLar5Nax86lhFlyts2+aPH+XRJOCrK1EQ+4yeqhN6Ipx6y/sQi0b
7uShq/24Rb80UaLUdVLtmNMiGS9l9nB/P81563fSMPsVSPRe6VqPLOQSwD6QHxb9m9w9xKVlfKam
UdqMYxYYJW5fWoXzZ23WfScuMEt0xo2U8mRHZk7Nt9HeJlntyaWCDL01tnudbuK7aCRzssKqBG8a
expsG1w5CISRedjSLqc4G/36xmzXfe0MyucpL291NDjcNanjN7ZEcZXBurq5LmRv5jXalsqgb6TG
upVJaW57B5acDI/lQx+MYJDkOpPbKlRKH5+03zhZat1SprPrcnl0c5i/eyi/xWml9ixwzNALaxWT
Mcn1fVxVPSzn6StqeTAr1bjaUMjlasr4w6FXwMGO1E2i6NRuj9E9rRYIH5TE2dl2fIMzbN5ECQeu
ThXTixS0P81KBtBpKenqsuWHmdLztqZOKEgzo3EXxHPcjqSv3+bdcS1qzWPv266MjqlPxjaQEqnY
GAjSbIwmS3wVm+aZRfPWKpbZp/IaOkuT/ij0fWuHkm9oaNFoVEz4KdAj4J/0Bl3+HVVloZo2JzlN
5Td5tn4xw+6dPatuuSzjEVABMjIGcKUK0Fd6i/akBy0u9Pu1Nz9EmLy9Xdae09qm24WOdaukvqn2
bikhoAxF8C1p1Rx7A32rTWY/75rZT83e9mI920m1+rGUInsrSyi8mSOamHhAXD+ITUTjrZPoxg3Q
BPXhTucPvSBKl8ZbNVlO5hh1GxOGdbU+lLNZu8BUXdCU2qnpwrsxVBa3n9VHpK9Gl6bCnZeP/Ts5
JdOu9Hunrh7Kur7j2nK2jT761hCah3SiJYNq7ZVcuXOiqfTpAStQofCtrVF/SwH0vUwFUqPKIVUR
dX1UcmNyu0WilbfpoPozqr5mSWMAl6R0s1BxPPhTs0ttzAMFag9GVcPeK+obFHs3Jate1ZqfiP7q
SVfzHdMjGgBHHb6wN1B1SHujBzq6pLtSyfd9zYUR6bHsSygfSKMadHbL7dRYn+rox6rGRWDMzpei
LrH16104jcZebmlKuSrwL6fvL7tL0KGfuUtUnYIpkTNGbBSc/8pdapp8doYq4yTEXD1yAb9eC09J
SvVbXqpvjR5hiN5CN8cmQ9nr9oMtQ5xPQvWWWPiur6ICacExfgNWwiI6g0cbRtstijK7NRo7ADn7
3Jmxet/o5DzZ6WpY4n7aS3ccF+dgLdQA6GrEbdstbBUtanakw8mTaU61qaRxE9qpHyM+4K1S6NO3
NwqqJdqwUQLFmCYXoPlduUS7qkMHgcOUrOm+CK1ph/bF4lpJ98kigiLd13yzqocwXdRgbvLEWzU5
OWTmeBQSSjcWXbE3UyO9hwcKeT+nnm+Jqbx04k96H/n2lDySJ51cigZqH3N1r5XKuyKiTyc8/yJt
t8SP33OSNS5Wk0u3DQo1fzDGoQu0sbgdCqrfJvRA1fLOgQ6zV2XnC3yIN9la6EdEN3AB45BiWO4w
vZvuJSrtaIDoDJlEfoVOoHmUZm4y2V+bzLDuJKuevKHYaVH7phc3cVIld3Gx7ko5SXfDmleuJM97
4YeBKW+NqNwOUjNvlnniwqGgd7pUM0qJR8PzxrcL/Yc5tafYduZAUZZDVIWpqxQoZchdvcNfvSeh
I7ljo/vsljdRjkM2qFnq2sYbLSyajb3MEUKDtBRv9AFSmUpL01QKYGPZ4We6VJzFMFmtU1qzuoU8
7FDrv6XAelvb2ha84ivXxUo1Z3rumuw89c02Q8rNL+6KQY1dyNccqhC3SeEN/DE9UPv2EM7yDgrJ
bVNH4MvyceyMljINnkqOb0oj+7bGqxurww146VZqzU/UYt12kZ3TL2bugmi03uZwYzq1+BCbPrLt
96qxtm4l43VAHHrbW+PWWQZAhmJ5nBacw8zsHLrd5v7UMAGa6DVXlFhDdUnPKJhkkIwORm5/kMPu
0QKP3oBYPKpWeSv6ZbrhaEHyjYtdk/bS1pDszpXDwR2a8S5zbmpCgWrQgzKrvoqCpb0ZW4gLz+sj
IOS3KA5Lb45NVpvOtAXtq13SKIuiIRFmlKmbO/r31DDx6GNuEfiuXkg9tK8rXzMWL1KU9naq2vfS
iiiJPBa9P8dIAVXriVawpZtayDz0xT2ECXS0Ik324q57a4wUhgjt521jjnu5SfMPUvQJB4D2cPGx
6dJdV1G6gvZQ5Jmp4VVmTGFLpBpeMSX3uKYmq8yDTlF6G3Xm/VI0lkctdUkyKfxYTVboU1z5JnTS
27njraiRDj1YSQ+yZJ3WuMg9NdZjP+Oj1jJpSGJ373K7O+G5D8ecUnP+ejrYi5H49Cs65/JSu4b6
vWySH1pX2l4VcZjqtPycDbdd1mecSGCkDF0LWa4V6gzfVOYUb4YEcUekgWt3LmCioTz7aBWhgvyc
dl8SI9NUyu8IS+bRfL+WaeJrVM/4Ze6RL7xpqjbZhGNNMFPeSHpN3NCfar1tfDRwqFcfs6+dNW2N
xjGClw33xS4/DXNF9oFiBQoyUODUr+w286/JKMAV+14OP8U6ceysHmlA7ohyaL+PzbfqovhTPd+E
k5mTCQlnAv/8WGTdV5yTLpAUlIIN6cdopJ/YcZWrSLianSl9a+0fNJUJCT3w9BtV+6gKv+jl57/S
b7tgFUJhjACdYmuB1D69dyxHqhYyO/k+U5yv5jiurtovj/lYqH6e+O0uqqo99Dbbb62YqG6utwN9
9F5+iF8AE0+e4QoqkEwcsqVZ8j0FYK3nZOpRn+23Stbhndn2K7Tsp1nrZy98DfMPChdK1uIBxDH+
Qd3QyEb6Epf7YbW+5QQzl1f7Cz17Ag79Nxp3Ddr9Co57gt5tv1cC8+quMbsnP/Tm3eb99Q/8fwjq
KTJo1/+M6u2qMvrtIP717v+cfgb3Lr/3L3RP/4McKd2j4VBSpKGyJ/+F7ml/AKgJ3rmt0vRLnMa/
0D1V/QNEnhIDdElA5ul38vtvf6F7fEQlNYdUUF8Fv+1voXtXuBZtI6AD6DJldBcmjMw4P4P/5ZIs
fRz28gFkykWL3ovKxywSdvdR6U6kdV45oVf79dl4V2BiatA/qKon4iABVdnIHadFoETmlpa4rlM/
/rQav8DtfjmaScaNBDKy3xdU7yeMcJVTJZuKQT7I8Ui8Q2VmXbqrHAaw1D19eY2rbYts9E/m88+3
w+sVcgFUoV7c4p/G6ybLGAuD2dRQzmrl2TWLH4mMvjA4vp7Q/Bn8Lsz9hR6hTdECC6ZuL52NVtpl
g07IXXjaohH8F54SIeK9loQlmm/EhFjNserO9dK74k+GQavKoyKfsnb2uO6SkciHf2SnROzDwFeh
RB3MCVH6A7bXAxrCMWjUMIAz6wncDlIZqqtQiHGOaikwxsStCzgU3XbIND+dT0N+RGfIXcre7aRT
u/IruZc3mUs6A36f4l3+im/Jl7MYUpr4ifKcAR7xJRZYHV55pJ0UuSfWOavV5SPa2Lhi+JiHfXmp
hVV9aeqFVf5p6lPTgPBniY3MmI65abVHBVmIyDmJaiibAt1xMl4ZE33sX45KdY5OWTz3xtWoTpk7
U20s8kGBjh2HiUtFoV/XJVgtHlx17nS0BcbPo9x876R+287HKMx8NaY4Nr4Rawyu7aUN6xCjcc0i
yDnrzwo72W0aR27eHO2x3y5gwSM9ojS58O2o9HoK6WT65nEH+4ifbMTBLRMpmEMV+TvZq2LV61G7
LUPdXcsCYPqUEn2K/9XLjU5thi3TaMRRvCSWgsSUKGthEzCu+E3TWjcpyELs4HAbKNey2tmCFJwi
H9aV9SU4E7+bS/DWLIN9RIhqWm7INsj08yzn/hr324wyUj05A/O5I2QfpWKLLacsP/dQtJ3xtC6F
Z5H9ypETN9F+oEm6V/fFTq/otqEohCLofogjwZ/XTAoq5PX0VihSJ26onsU+1QaeblrceBvdRwPS
M+lZlk9iPieiBuloKiiVszFf3mqaMIrP99q/V12YnZ/22pKUCEOaq3wgFN2L9zPrBoRd9cRqDlHh
l+JV2AU8ph0qHgciq0URt+G2RU84emqK3G9A7Ae5DliVT6pabGb6WOEX+XpOOAt6boxnMfvR0m57
W9oNU7jr2U7CtExl+4rT8uvj8+9XunKcICnniNrI8qGIRt+eiwB6tVvLupdil7tk8NH5IlqSXhmW
G+4XM8klCOOFCln9atgOQrYTDbp8GAGlYxCAOnQCCNvbl1fskqO6XjHRl5NblqQvJT1PV6xRpXAg
z6IcoO644qyKVauWU5S+E2oZ0nQ2ljAwJCeQi+OQiL/BXIPmnyT7VNfbdcA2AjbWHTF41wSlo2wI
rkCTSYHoMhSAS/bYZ6XNClxLTtxoKL1MekwPMyZUHA25xTgrbA7NQDxK9YwxpwcmZwMG5HiGSfbK
3GpPuX6i3Jh6apNcr6gnEKSmpy+d9Q7SVIWKuiGGkK3YAMfYsiuO31wYAIc0eGQaksLPzMOoab7J
4/D+KblocRlYsHKS9iyuAXFd9JxHYQaK5Qz3YmeLZmgcTWk4lhLRK6/cgUVX6WstPK+35uU1SHDC
RL60vhZ76KfTBuFTob5nnQ/ZgmaaTKFRSHQ5g067TqS6uv6oL6/4Dcq143AZE6abCq0FYoQqpvbn
MbW058wt86FUmAOKm/QIGEnl2k7vJ2nXIIiVc9OJM27wScP1KHPRmeaZomgXuuFOrO7Lm5i6M0b9
eReLp4LlB2kZpj/Nla8ii6WRm6onR3NYJWVjgRHMs+ZnShhYShssbFHxd+JuFjdRo+i+cDbIyfoy
0fw6cV8guSTsh7DPrnjCqcx9YWsvdpUdACLmA3m4KoZVGDNKtve5xgXSYp/b4vJFxcrxYD8j6eiG
2U1fVBuptfdpVu/6aCu+zZI4SzrXkapchptJfgj/R1h2rNpoW3txOky1DsRlQQiGT3LOomOfAgGx
zcwC5JP30DGDrXRW1Hck+1xxYYgHX5TmJL66YtuJN43TQWzKRTJcmy0rUnnRfBY/7XDcqpBGGp1K
Sq7wWt9arC02gBwAD4/FlvkpsZoz27fUt+2Y+WiFoRnJbYnsGiWevrmCRWK6l7XcJTrtyc0msLiv
cDTmTPfLiafKwVGSGzoA+uKhJlW/OHEod+zMWNlIs3aoKutWU4g37XfGzJ3PpF5WDBFM2exdcedH
TepKpboRKyXuWZUEyb+mzSy4okcvXgwwds5uewyjN2sie8osBaVt7KUIGTLheCQ3HTI3XVZ4tVN4
UqVsNLRYxpYd2xCfAzQhFh00ObsX6ZfFmT5ZKf/tjhYrts7YqFH2JOm08BRi72CbxGR11Y+mAfrk
eS+uLC7q4lwiBtysi0cr3Je+bKhIYGqXfUrKqDFwduWzWCBhcbKSRAQvDx3PXc2TprE9oLgAbQQI
vuIK95cd7FRsLk1CRsCt9cIfJfbdcOZ7kijfSVq7Fc6JcIWj6TOEJLcUipSINUZtE0hRGIyz6qec
WSdXPGSpPLu/KyrJNdhMKY5Sr4Y7XCCyp0wB1iqac7CYoJ9ulx/IP29nuT01TF1Hi2r1rC6DKxaK
DWZ0mj/hiTX0qBcel2GdxLIhXOeWzLw5pHyf5tv1uQS5x123lxtUqr24V7yIbCXS3BteG2KcbzON
uF07sX3DFrk39hddQF1xPYl5FGdTLBWZb3o8tlu8mrhlp8tS0E0crnz2UJCLOUQy0ncinuDEbsW3
OjZXWelVTUmaFB8tG1woHaToTsLWL8U7cZRnC5+CYAQyvN/hkYjJpFfpRufoJPOfR1+8jrgFbZXd
YjYn1CDerBqsj0n+lNX0+JXDHeCD30x8R5Sz8Tu4cYY7Kqu3Fybz3Ghvhb8vQhphdGyWyNRujeH7
uJAGUDmlvQab5HI3CUdvqaO9eJVMx2o10SZ1WHz2rfB60Hjbi9ftVHMvrFxSqF5G8Vp/rtjFlQUP
jR3N3wjXS1zplvUGCFlYI2FIEG+T+/sl2Ui68lE4psLZHONGOFlhE+/FMwq7ZuGtiR0qbKD43cut
yMTghJN5OqvENGIaxfa4nFC5F2nsy21JhIavIBZy4HknPN5x0m7EJhOTMTFWGbYBRDtPbBatDXdD
B8beZzuZsy4cjD1Vn36UcLKUXdv+EOdIOM7gZDTlkY8laolTdo7W8lRNxq0xOXfU7vlOod4sWEMV
xSmtUzciaqwtLAyRiFgnYb7EnSBOvLi+V9SvxHqLGx5i/6bicAtXRpg94pRAWEN11d+0IPo151c8
UD77kJ7dqFU+4WKPpjBx6U6suPhNI9f9WnbuJrnxlHDyJRF3KfO7peq2saL68mTd6XjKBhmNDqJr
k8JuAchPDHRmTOWgTfXJbq27mnMl2eobMR9Ih26lSv0wrqewNG7TJX2UZOIFfC2DFxJ+l/BHqC30
RUBK62xfJknKgZUHLNy4KWUq36phKwJY2jh5fNHlrmjYU0QOKgueDuGuHfKdOtZBb1POQGAhqefV
FOdeLJAIckTgHK78AjvYiTQ/l1QuHl68Ymex2DjzwhxNAz4+s7vwX7Olo3lr7COb1Fb4KWMhZra3
eHbxLTppSpHuFKGe+CeC7IdS0+Uqq7UPfR97OAA7Eb+rchuseMSDw32orRsR2wmfa87CQGqNGyPE
VGPxxK6q8VbjaidurpIrb03arTlsQ+G4xe1WXIolpySXuTd77j12rrhnINQzH1tKrD0aEKGDrQdz
fSvGHti9ItITMaSY5hp/QpyaQuNGIQxr+yYQt0xWc2MRjyQ5O5zPYCtSpq54vYYVxpYkS7cFGDBQ
yQphNhU+XT8+cmHleRQMGIKBPnaJccwXCr6YCVhdvljpoeYkDlSPGNFGWA8xuRd3k9dVCYPhakLY
YeK5uF/2sy5Bx7WbRf0PXGZqciCXXblZxTRa0zBo00EEksLhFPefrEJ4FZchphi6YyCstDClIhot
Q8Rksy/iiqtHLHR7FJ8K+yEkoCT7HGU4PgQYVXYUNjrXz8KhxocVEyx8sISDOPcn1epEZIxAmCeO
ozBUs6vSdUysqjgeLdek+CGxj8SMiPsH8Vp/7V7TVrnS9/kzevhpFq7roQY9t7SiMKaDMOHUHBIq
0dXGa+XHCDnhbOSh5kdSfm4GA6a01UCTXlmIZ+gKBEZRA40AiqA4cgE99cKj2iwnM7Tx/LlthT0T
ezEmOhF3k5gco1Ev52HIXgs6rjMJjMbYFClAioZ8SbX51dgh7TsoWZ0PIp4XrvCs4Sosl1tnXMG0
8jNcYU8cZknCdrD2r2xD9Zm3T8sucCURgxC6GlfY0jCXrY401XLobOYb79XJqqMWH2T7yyUiiQ8g
tHp8SAmHuHk4FJ4I3MUlhBdn1YNPYwKfSBOK/ONEfwTWy+oe+/ZRWSEJKI99UwQJOTb+hvav7siP
zICS4al2bvi4wsfNuv0IfIZMl0fVlbcseGNfX37PawSaiUYX1ECHi2pEDT7y04nu7UXps8xcDyKJ
N+qnjFmlnsvtII7lRHzUkL0ys8/DKCEgICq1SYj/Ccj/HNyB3RdUtKrrQZmNXWRBGLVPFhMgJa9p
pVi/WEMaMotCDJt0GgjE05eDvynXVj8th4G5Lp1HyQLnCwNZ6/ZFHG2axBSrUkOmQQrCk4dos9Cw
0ciNXRPqu7ExvIU+PgIrlwwCX1nfRkURqDprOxjbpYFzGhu7WNO3Kte1rdX39Vzcd1yuKJvtC1iJ
JV1kSzcC+xbQivjzIPU+kiH3vLXZkYZknlcGpd32/VEt1b0zsyV43KnDTRkKr1CxUfy/yY6akwq3
xvC67k2aFr746PKQAikAKNL6P9cLy0ZYXvFamUJSeWYU9P+LkYa/jrmPRnbsy5vIuAaSxC6ikohi
PFFao1xPtK2EiC6O83yYE8l2hT94maTZ2NbmY5lBVlxccY7EFJaO6jaS4Q2mdEM/nk2kte8o54DB
h3dXf6XuyuOYicREV0iwdfL7RlLfxlbvi4VivbIJwW3b7CuvUrJ6G052gwNk7tEcQ/D5ccRgN7MO
Ij/6fQmUpgx+Mt5MdeWKL8TWbTt6H0kmHLwFdiRrkST6Ti3MrU11Bc1F6NCkvy3IjvNM9paWUq+c
ueeQCiWuOqkl7BpRwGXb/gRvjHKoVV2SL8hB3kwxb648NstDkXwUewMdXm9UX0v8/OI+EWOKsi+A
MmR1ro7CkkcQYCCXHQTYJVxbLk7hm5ZEKERFAnuik+0llIhKUgeV5ivda1kC7VcHUhV2BrSewunr
faL/X+rObLltbOnST4QTmIdbDiBFihIt2S7ZNwhbdYx5nvH0/SV8zh82Sy13X/RFR5RdkiySAPbe
OayVudKOmHNcRQhLl6+FY1LA7fptpm8kghKrGqkWKPLPE1E19jYlD+HcZqN11ELHd1qdwjPsZGIe
OwTJtXz023XtQ8iVrH8KNYcKxFPHML+KDpp4R5i2NVCrtrKnP2z5N2/FQZKG+ZXMnbs1nKmWz1Xf
ONNZ0UEa2XpDU7IrMRmcZrlIuX52q1gOZNvIa6zDgjUZo3xf9z1T1Z4Y6bBz19MPL5VuObaWOVDn
fJGvxtdG+8YXQ7tRpmw1I0BuZp4R6oEzCIhjYEH0zag9DWm+H8rvQiKa9WssHunOpAA74/iXcbYf
sRvGBMwSZDRN6gSF3R/QsZs2JolX2F+/PA55XL/s6YD5QnU4BwQLpI+mRflsdw9EIw+GTF6yWtfN
dgOIumSKkrFKpoCW1vp1Q0YnEQUdr2twRcTap4+2uoHJUuLn95fun+iiCYFLlxz4Ik7hNq6J7CyA
qgpGkSckgN2bWAFZMGadIjNdXt//NPMtf/frx908Gd0rLC0K3PEs0ShTXCVNFoBPYJjaYrICMIn6
JJxhDjStJz8THKFlkFVdT0ZGqDkQkAvsZzXOnYSfOvBf196b4ZMkZFB8kikt47Om+NX0KVMfSa3D
cRcWZ3D2eSC3/g9gKShg1HxtWQlD+2qh7i4wJr+tRX9SOF1FKn4P5XnSNLYxAgOvQK/V75sCjYUk
0+t6Os+juZOcvKjc7XySLL3tXkfmFyc9EsUCuMBv3ccLWplsU8nvSwfEhmDd1L7KLww9uBOPBFJP
4j29A+RKsjX5zPCCllQi8zz7+hDtzWWgkYPnHOUf3l9L582twz0JBGwQnd6A4XPT17ODoOJZd/qV
p1El2a6eqdXaWiaWHNNZN5gbviZilzMn9lxO5BCPOyaAAur1O3GBqk6kYX4XPyeWQ/J+midH1mLp
g/0ymAeEu3aTZh6MQKcH4EkhFWoJJzlVPQVZTGP1xZ4EQbAfiQnEPjb4N3nvpoctAu2T2EMCjDJ5
nQuqCoL0vsx+mgMJOYUfrj4v3gNmRkyFYKkSb1qDTctCt2KrYjqGyjzm3KHEKykRqxwUN+PGWyJj
fk4gXLAJO+6u5pPl5Qyv3bz/7N9KR+i4UlFhQ++GgZpCC/5iYTSzLTIqTOczEq7yEDxIScolxJ4y
42TnJhL0FISu73+ueUsyi2WTUQAkAwhmoG3+++eqXpfrntKQCDT3hhnsBbkTnlagM9nJ9fKpjOoV
ZsozIFTAcwH/BdiTDSxoxcylsnP7DryOdRacTv6/eNp5rtwHhu2CYX922+CYBV+7xNwpSbf50I0f
VrxYAW8TNJ5kU1JwweullkDY1fdvFXlH7uX2wBIboLOGhDvDx26ihCqnJF5B1PKszbqfOIC5fFg7
q76YnnSxToK8y4VAGDTNfQR1rWjQeQMAXw3xwfcLteuhVm7VPN0K+qMC0tNP1aOGKxm68DZK1fAU
nwURFqMg59svlC8a7yDA4kp+AeJoDlm2+A/F3AhwwtpuVSyZ0g3btASFVfYr+DvBiQPOyWUJYyu7
2HF++hv6fzYczwaQVOBYMS5iSAc3PQrbKLCfsCPrhWn2nSzKQMJpCzUCZiT8gxD5rg6s5KY7O4MI
hjNGBf0+y5q9YKoCRIp7k4+SwEquWk+sU1O6d5MKp8PPGb28wuMCRcPwKVUO/UztRv4TTF+ZPvAb
eQBW2221Y3G1lHRTN5/SU3Bge+zS+utc3PdZuxfI0uHpyOd2hB5CxUiCXA/pRjc/JFZ2FNQTqQOh
6QUeXhvFQL8oONzosAVSA4FvVg4OHnnx1K3amfeSS3SdLKpAV1JAICYUtyDw3KrvwcoL4AxAYoLe
DRa41IlpRFsLWrooCHWaL0JaCNcqyIw7mzsHzfxuq9f6WVd0QHCauDJoevxgx0oIwtpk14ydIdUJ
wqTZrJt8vfRfBdzCQDk8Yqm3EHJTLH/sGD8pohiiC+5UrL+RsVFZNkEV2bhrDcYMRydbUryj3JtU
xlAdMVKiwTmWbcxwzix4kgsxEEDxRpB/iBgIBuSe1vBY9p74xmbhMc18bbHSqDFo8Z80+7W3/Ipl
ITJL/SeaIrdN4CgcVV6YSKI6kvYwVkDKJmRliaLgOeT0YT8SZbUmgn/Ubrp1S7xL/l3yG2Uo/2AL
3jYFqGzZFPvKcL4bBKZcOhTq6m4+p2DIU7MTbmSGLpQyFYGIqS1hedYwBIP1viFCH+ItQ8SgDZUr
AJ64jdGUjA5/Fy30sxL9h5FTzHuhCcTiCpKcNc1eLeu90Ec9tJfQ6VAEPTVdEmCuhVPNvXB4gsKT
4Qgm+N+khxyy0U5SjyN5j5wmG8ZHuIu0AwPAagntsgb1VrPHJsu3csj+Y0+ISm0PMo0XMf9pL/GK
HHG5LjElkI2bef4iqybEg4CNSFUexAJJFUMPgxkCowmOKoZcOEsxXit/6eongdoGF1EFypcZeCTs
tuzSEUNF75qdOLuMKSmFlKvjDuRQCJ2rg5g37dPqIUb7buy4OU5TSAOGBl3F/hWkPmDsgXyuHA1s
uICXNiie3QZ74YCEZxdMGiUAX3irTCLSbEeTKEc8O+bEFHmqkVdAemNRxAaVnKHy2gyfCCKEepFq
u1zhDr3uIL5Q3KQNRSGwv9C9RL9MP/enTPeF2JNlkQPV1YD8JJyyEBILBwUDbQln5JmO9rx9ykuT
f0jEqHXYAo7DSu7gL2S9u5mziZPUUuUo8KSJQxB034M7AGmhRWonVLDEm0g+rBeSOyzFpwVcsRgO
cuP8Xk+lj7BM4iQM3FNkq1tnDo7QLqutp2GtsrPjkM7PSCXsFh6yXLgk0kIxNrCC3QQwyk3JjSBN
SHHSN7FJ4lrEpaSadbfaeecprNq9PEmBpoEEdq5FV5BTHLp4RKswPWp6diR33VkxsCCkajXyNthz
c6IfL8Zske/20Z4QrtD1nVA9WeN8bIBU3NxCuoYwufxaa3ABlJwULmEJ1xDwTEUOghfPJcXlMV2A
ELVlm+1yCsq6PL5LFiqhQlZQ/0lNwagKAafX6XEl5ymdlKBGcXzU5td7LcXeV18ddlGqht9pObxz
8R5C8642OcLFxtq+iO/oIDkqi3dUtWqfNxdGGm6aojnIHpdXlFyZ1BhkIEiSqMgSlrAaDOnwzdA4
1QrP2Th1Q3qMpf9ap0OZ07t6EqKUqD+I96fPals0fMuSSM2eOB5hj/uy3BpEU31o7GbKC/Ih2Mu/
67bqC+FRt/kumJ310VWtzlQQjldGW/J4EYgbc5cR4PWQkwtZmsYf2cHHwFpOWeHecdwOtMUffcbe
+MKLCosqLlrqPsQlroQGRzUY4Wo0OFMcoHB+UqJE9+BOKgTS7ENpIXKExDBbMZw2MYE6UwNRco+3
k+uhZw9NB9gsp1iIof+mP404xLE5wGOgSbmT+88JUaSwSao85AlLICAbR5GOxGUhkJNW0H1AOLYy
xcQGcl5AiCSIk9BMTJM+MSq4ZnnwikuzmkHxTkJo6iAR1XKasgf9vCTBzqTJQ/uolhUdsFBnhBZt
oPkJiEAVO3dTz23P8yX+kz7APyoC1xAdqSoGY9P1pq5p2y+pAbNdZtXIJnwVLpsMhqKCr2QIUtVi
fsVYSxAQghB6lHeIdZXST7EYQh7jNDSb3Y3tkcMlZk2ozAKWTs5NDaMk+bY4f7GtYkTztGf2J924
BDLys5gmufcdoPMWaIDzg/2iuNVh5NPvSUdgMCraoF/7LFaZRmqNamap9JD1AU8RtyXAgXD0Ul4m
eAKq6HupUgA7EV/N/ZvO10KjVIBciSuV8yTBqaM9SbkN1o560Cb7JkGpuKoh/WaYW1l1yDSJlMVf
iQUXkKZ2lGNZaueIkia4lzX2V8GTfhpsyczRQd1WHPRlWWuz5OwLP1pCzglRWF9VWlDFKNWw4yan
kW0mlw48wRXLI5bHLayyOCRBKDi14fS39OloDcVmjS8hoeb8Kfh6C41FXxMhSkbLmMQcvz9q5Kk0
vW2oUu/oAQp+SDJuVk9ULsvsxlKFmQFQfn95tTc/04ZfolhdBjfc1AZGMaM1w0RXz71qfQCepOtn
t4abFgQta1SEzUF8llhv/Kp4bQl2pV5XDGpcnyy73Rludj91/R+CL1P21m0SaDuA+DJQ0wbV//2B
xEkeq0s38UBIYeS4SIImbjwxSHkolxGkdpqQ3ae1zHNWiKrN2Ztssv+WPEjpCoWbgunJFtKoZBJ6
WbIeqVkQmKPLKM0asLzjDz1YYxWJp2YUPUJ25BoEYWnJSeTupcJTzJeXwz+zVyoS8KDK/3Drb5Fh
6IvoBJwEvOptO0+55BnDgaCmODKqJzeccSAAOzCas/QtaN/f3wh/+sCbfDvMTfAVmuLPE+2dRfjK
f7LJhTUEzBBO5/3PeyvP+PUG9d+X1qAlzO4cY1lJTVAhk2MuSJDANSV49fuftsIFtzvp14+7sWLh
OFuBFlvMoqdSo5pX4riPrV1T635FrbWEFZS4SsBGWixGTWyNl/4IvYuQy5D9YlvFkUhmL0Hr+1e4
0h7/uEIaRugBQklYv11xRxlzXY215WyZ35dZlNTB2/TwvG7xWVg3JD6g1wTMD+ntD62/qt7eYjzN
utjIHik6KSEEzOG38MlyXBd+bDf8mDcU/GxeaD0M1sYe2/g3cl3bAXGFAnjP0oOTOHCztbcIa2+F
4JOuH4HTZCMIWP/+HetvbgGEI6HWAXr4c7MFbDdTzdhdzoj8Um8DqwxfURnfy/a1BQ+XG26UdC+3
E4b5XrZ+lT6Ok0t1XbdDS/woaKY52X5Y0j7rvKCBsdIsHgGhAJ40e5s4VJi4969ce6MAF9wPg6Sr
ggH+owB3aXPbKBp2r3iIpTspaUuhhv0TU7Ie6cRRo6Mk+2I8hISUqEZWUkq+JBVUOwpcuUQBYHB+
lDXCaKJEsgaxS0PuQ1wrgYFkmVSUgctL3NbM+U5eJuECPxU/JemnfCsZjaQokjcSbeNbxfJJRXZK
HlRQbyMFDLLPJR+Qwh76lnwpuzSJ+iUoW5iJLmUMXI/UFVlpdgyGfE2zxVqKsUvm/YjgifEkfTt4
fzBxMAyxlFLr1emwpPh2wQwlVpYPFXxcXik/k38zpKeppOjJxvcLDWOuRb685UIutmIjKfkEXBkv
km+ZLr4W+8rtS4pE1kZMJYaZicX4oa86txDHxh8M8MoI/OM80r1lyaBLDxWD33dnQo9qmI+cRwl0
xCsKCkW/LGHFzyRPquOl1knyfgMOZF0XYjHbW1e1qZBxRtQ+mWkJwW/Igkp2ZEcIsjAqWPJgwkIp
AJOaLEm7wbjkp6HLoyM5kDSRDlzN+YwTMOLu8P4uftPi/3KDN8cvnPrB0mNzOWdNRq0XezN8jStc
TA4lCJP3x1jjTWYONQgd+pe59XDOvz9SLXPUomcoKu0y8zbNwk1hoO1sAce63c6yFSrjoq2wBsIz
MCVq25VHE+slCD/FLh1cQxGbBzFkUpugRvDT8I1ETRtxUEIUvP+IVs38203giqgvwrqM2PFu3EZW
wDSairecO+tJYg/JxKWmTXAelTh8Iu0WqF3gSIkPOC6yglIEJCdeQHPZt1KT/f6VvfUsicqRiTNN
22LK6M2z5EwHc11OVMtU6i55Vh7NqEEfxEc2fTOcWUqTwzhZ3VoALcqtQmw3broXRnpGv1mqN8JI
PxyFFqoziJIkpsfs9f3r5FmJJ795hkzLQOSbQUUmGsU3V6qlQ2rHTr6cB6/1J1QUbIsykO41Hv92
FVYPdYBGaX1d6/w5/p5C3KLzu62rhkner1rf+tX4VzcW2zyx9l61HysVazZ/TuNur0TjYXZr3xl6
P7MfXSCYkdXxDCRfwg+tsKkhk14Zs2eb7X6I2703ghWhkz+iWo2AyqmLSx8KxELFUtArBNJ0sE+t
LC48Qj0bD43MkvH68x3KOn46IgFUDx/lLlL9Z8lMglRAyGAJYbfkj0pmSiPgdqnwUbpHc0G/m0f+
rdSuQ9tIbNWZHUBN5zOj/iAX2TI6y6tbv+f/Sku6rZGJ09FSlx8dbzzIhtPh6eVXEIlNR40/vBpV
E7tp93LH8qoAEMc0hwMDaRDnDjbe8lfGxB4t4jjzK8gmMfUeU0lVf9M3JFnLVt5xKsbD+kwBmEwr
PgUS4gzZU05Vgwd/KbVFujYf0kYujAsmLdWWv8L50wzYxtOpeTCxd/Vi9J+CD+RKRw1iMY86JPQ9
ekBpGRNBDPDb2ZjpfOQRKyPwRHIaeCyOwTRUhcdWJqeJegvDXrao2u2dGrUhpI08Y/goS402+rGa
p4N87RbppejHjwiCni2LZWEpimV8QqeaeKbZa/p5rbjIspO8daNMh8wMqPxpfWX8ULjz1uBG7R5J
FKf1l3I+RDwU+EQmFFtHc972FGe5PBszxbfq87nhlUGuXi1uZvyWLsY+KX5e9pghU2fEp0g3HqRg
Mx+3idv4cdL5Req+zONyNciGlaXZLF271wplk2vxJS/Tk7xMdthMvW5QjU9lNh1MKsPrKxwySAx7
r50PcgktQkIoRcAnoSpHMQVzGISKOpa59UAhqG9WhA7sBIM/2KujPAMGLgEh+7XT+W7Yi1bIVva8
UarXmuRp4GvwGHrkfHklnRMb+TSb7aax1ZKkYLRpsJEVk/+XNSqA83Jd8nFHfBoq9ksBJ+Ci1aqF
T3LICLkovDjbnCJLa+izbfbOR6sJKEs+Uth66Wfnoa6zH03DNuudB9mSkWkeo/wlSz+acuU8H/mX
1B4PsuESmSbCKQlYCFRFgTMBjZG7kLWbs43jURbNmGT13w2AVdIrvme3zx5oj1VkJ4Y+8hhTJDR6
X+yNPb8YCtXp9UGJ6PFBC370uOsFlY/4EqLsNaAiH5ctR7dBLqrf6cl8zr3Oj7vsIncuTwTlcVKC
zk+fimr5IAfFbL4bVXZSqB+Uy+pPepscFIpFhX8qzZGb4Gvrzqp8VIrXbeBMV0aVwIpFRLX053D+
xfwJxV6gQkidjhzkYUpPYreGiHkD/bXQ0tOsJdR5NysZYAimoRjH9RVLepKrTvprZdGY6xgPqgge
sTO9nMFBbLFoaID/xoP8es/mMNmScpMaAKocqAG3thq6RoFbPXTGNfxs2fNqF/VJu8rrgumDU1R7
xBpN0zqINSRt3iqAIbKXSOZ2UcbIRd555flhCuXWFCu6yBaOI66MBc7pm0w5i3HM8JIgvWTdeFC5
Cn2saUKg3ArbLFYzZ6u7mPE2QLgHmy2fJattJtnF0obdUs1X4Ayaz1+NrNrPLsqW7NPJNLAQ6z3L
Vci7BHW/Xpkxs7UxTPLYct15SFSsgq+q7dEqur3YWWaG0yTHXsEwyBHS7Rblyt43seZif8UcIYe4
mqi0tY9lMx4ePd4+LEgEwg+y3hMmTcyaab14c7qVt6x4NFKcWU6YnmZnwO2ID0imA7qQZ0vZthyJ
Ib5E9NUzG91vSQRIueUoMv/gIk+3IIa0c+soZn7GSIr9RmWK6rJ+1/PrsikR0zwb1nQQc+yy7tPI
plqsB1kRRgIwuRojGwHB69/VmrA0N/2sig4psj5i/tN0OjsJG5YKi4AH34fTuWZftkvt95Z1HJOY
XaZSQCaCM/mBQvARiMjKf8hzX/J/L1SURhHhEeWz9dXOOBwBjVntTm4gZ/+unoC9itzYhQnUh64f
zi2f0E31Me9P8sHcdqHb+wU/zTlejZHacCTavewvpJF9OU9iFMSXx0X8zfJQo+yN+yp7XjgfFUsi
N1xA+8g2ob53KyGELKfYMnFmqWs/xEt6Eccs15Q545VZltBE016ZCnDW9KJxaGQbDkq9MZbktB6U
hGIeqoZC9bK6vZ7a3M5+aPCH8gAbs0EBC77U+Fay+ZO6uzfWm0IzDoGt8eCNghuOTwwO/xg2y7We
rXsV+TZZcxU/1A1Ap55Tbk3jbNgHU7tz0hzdUPVcI+VlD/ZxsS6TwxFV7DhFbsHcNlb4wyndh9E1
XoZ+wdIAT6IN7Mu9yUWiMrUTz2mz6QN9uiLseMQAACYqCA8guqHgpdm9RrRcC14nblIeuzj5aUG9
fcso34gSHtfaWR/lcMoTDg3rYSLsWn+bd85yzA0doHiGtL/WVXYpVCJRDGOmDLtico8zVWBEW/Kc
yJ3vsvBF7rpnErrGVcgqlKyUbB/x5WJZxRN7S3wRUybbV35Hoh6TIyHbnbmcx4olSGp1r7e+7PoI
8y2bTexJEWcnOYtyg2IckjQ7iWPLluGgS/PK8l2tXquxIhRAyi+ZjGNCgCN3N5Xeg5iZHKO3lnsq
p1HDqqsPE7SRVsU/tNx7sHITHCZ9dbvkgr10Fot6DE5glV50SqaN4Vm+nef5LL7MZA/VY7MdJ6oW
uMll/mhX294oPxvtdBjkfPFoeB+FmEU+VELYqJ6u4hDFBdnotyFDdg7t+ezF8V1LkZQkpvQQblD7
vbgLEZqJthoGR/y9nHQisr1K9CcbuBqHc9Q4D4P6pRlnX0IAMeFhm1zk3CQ4iDyd91oyInhb741i
YYTXI3OwCwy2TYgu6yJrISeoRrVL3ng9kMQjGvpN4kYmNIJHrT8onnGMxuQk7icZi4tNMbEa44zH
5SzOsUSEJa97v0UFSoISeU9S5H1e/Uha6162xExR5Pry2Dg+BqF27WbiGk5jl+QXMesGtsitsaFK
dsFnzvp8lQMvb9WxrWRrlBVvP7T7KO7XiB2FP7AP+2gg47bJo6OJX4lTKtqST22AieHXIb431fh3
WdBU/jUqg7PVOXelVLRcsjj7JjcpV6aRqwztsMskVMErifMescviqQYCnQlqQEX8dXSPSm0e+4Au
PU97zB4WzJkzmQ9ya50HL8fqS7TP4ItLrSWXFKcklnd9ImwBCdpNm1Gnmvsg6VNGoiyRkwRfEo0U
wQKZ/02yG7m2yjSijUTa4sKkTVmFZ/TYmg12R3GtLyN3Purtg4EoZoxbEtXhoVvabT+Wuwj1PIUh
jocps4ivwBOH/Gw70D1WiQhNY9TMOVwQfomCgZozxdmgDkd3raIxdcEFSteWfOO12o+xfQxS3svW
1Z2b2jRsD+U+SdAlqbxy2bRJf1bQ+hx7ms0C9IRD99TaM0mZSQmo2uwsQDGKoQCJwrOce3HbC/tH
XITAfgT3F3FtLncm1j7KK98qX2dCZHk4npmeQmN8Qi0SVqn1c4vAXOnAm+bPmge+1WeEnu7Z66Ck
bA/AORybEnJ+eInwEYNCntbC+1fGi1dbL2o4PvUd5cQ43ID1spUw2uixyqQDTEBhetnWdqd9WhRn
NOhT1mT6LFe8vrOuMHs8IDmzXxMbFbI8jD61S34AILAt85hIazObS8IiOU0mIWuPIWfOmp3OV/H5
kk5EXnKSCCTp5s/eaL6kC67CTrZG3F7lbSrrmkbGZ2WClGU+tKfc5UiTbDo1+aHnlHzgNHvZ4VOE
IG9KNgAQHk7RU6velbm5VZdHyWgbYi0xu+GMwVKnp8kVCVlvF82f5x6l39CKH/uifJV0hBmoVKl0
voVdog30ZLOpsym9xLCsXc5enQ6SQA15T83mV7FeYp3lt0sVIXGyJ7FSYrHkneRAe0S9KS5WnEqE
QmecIxfngHEW1Fkq/UcN/QojVz+rU//NQ6xRLKNWjh+RBthIzp6jCCjWbxqsB/qKEUzaZ12wZnqL
Mx0khRMn0FvzYcJYzDHdlZm7SZsIaORvQ0nPbT+/dqH4Cf2wKL6azE9rdtlf4/5ahYKm15vWsl+Q
QvbFU0ggK/arT6Mfcpol2khr50U31OtYVvvE1Odt3ub7SVt8iX7LNrrvm5ciISxNwmds6FEz9HEj
CXGjRDElga/1wpD05C8JnCXe6p3+qTRpiUVHn7evyuSiOflF4p+iTb5VxXKVFaVS+BBavmTP7t1g
omBazJ8N3jbt3d2kf04H+yF3p6cuVA5hEfJEw73r1H9Fs3pNatDTedi2/bC1JFdilcT/DBoFdnHv
C0IzBqG0KxLR4aPlH8UphVH2w2iGgxEOCfqp6WrU89w5SiIlWZeYMYi1sz7PnztGSH5epvAgeUzk
Eg8BLqxxlXIgERzPEq9MEa5FMu7i333D8Fqv6j4iDX2q+LFjDz64G4tNKk/W1pBeyOOwp6sErvJ0
ZB8JmRFVPS1I9QE176NEARKZl/18YFT65yh3X5ZkuXppcZlJssVz59IShDSVRXnNfNUG7YwA4kmW
dOoDFJfZ8FU7UwUE0BiT4HZI2Zr2g+AVtWEfLaemxVhZt63EfjnRD1Lt1AOx6bpaRV238r+L17M8
7DIPxVUIHEkIG4L3kCavnuxToijozrPYgqHu/PeBuDeaWZGAcQEKbWpCqRm/gTInKaxzhgjbYhbE
ZNTEgDoLaz9SUIKu9w6qj7oTmHm7wf/DPAgbz0FS7e4gmmJSlyAFTlK65tAGJhSAcPTS0yp1RIKL
D9qnStu7LzYzX6QyWVpUpVdTs+nXlIoA/JawrlJoJMyyqngf10qeRmOC+VcpLqMY+A5C3iXhk0+Q
XjFRsH7/abxVws2sK0Za6rplMQbvBt1neBHTVOZmWes0hD5Z6w6WJyE6PKgM6SbOqEiCX3j/k2+V
NaU9hTk7UF62MEdQ/b+D4MG8DJGWY4AB9RM0sJAvl26ZrM/2Sl6CEg20NGubRZPvKdSnCl4YsMT7
YAWu70CK9SFlrhA0goOXQ3hee4wo4hG6Turv/sgNv9U98ds13xQJFHZZxJYLOUyEjxav39CTzKzM
rRB3lcGhoFWT4mYhEeAjhYNkZM7WJLhw3a102El7gPQWJvxiS8haJ/cNkyDoIZafikzvz4oKEmfn
uzN8V0d4yvlnR1H5/f+AD36jlN7GtOoGUxSoL9BuVmGxnXoYAjytbtDvBW9I5wCCOzQ+ID7NRcoF
Z+Ha/1cONKTTlCO8iCgiLhQAaLxKuFSmQ26FNf0zP75ewS1szhA6DUlGoZ+sm/NqZlWYTnpHc2pA
d9rayfE9QoJ8QIhIKgHAEET/aIqUbfEkvbHEcqLXJ6GHOawtFe/vXMHp/3FBaFHqGs1VDIK/OTJ6
rmqGPTk/25ClW9ZpVyJZuhvf/yT9zdXxVLhhJiLRZ3Fz7/VcOcVYERzIBjOIsgbTPLgqeZW6r3r3
Tqjg0GTvQUq7GGEhiOQUJBKVcDLqUtpGOA0IiVkQSAZcyPuXeDO/dO0yI3xVPboHNZdinRtWo8+t
uVTByFZFyRRUaC5IdW17Zd4XOmoUNd2LVpp8jSNt6C1UlW+1/f9sfNLl+Z9Kq6+/Tlt6+DbcFT/K
/x/UWHVIpv+9GuvpW/Xtt5FMmvz+f1RYTetfzEKioYS5SKaGFOv/qLDq+r+Q+BKFVqyyQ8nR/6iw
8hq6t5msjdnmJFoaL/qvCqv6L2OdHmx4hu3YDjPE/m9mLN2UYzF4jelPIrtMPugw2u7GLsk8ndqu
FuMj+IzVeI9WUPTEcm7N1I0oeFx/tv5lZnD9VjsqpBJMXdj1jvdlMJkt4xS66myU2ckR5dY2fTl5
gJS596hufnmm158n/9dZSLe1jnKtpmHpqoUkg0mNxM0pnaM2DQtjND52ZUlbaBur/aaPYw3dPP6a
QgYxjIeBQdFcRTiO+1QZ4jtzqTAcuv13nA8Nkph1/8xg9s+od8dHZ7RebaOPngNTLx+ClNplhgfY
CAIs3rVS3X5TaW70PY3zLyojgT8E0QzsNmZ3OjnX44JE+M7JwuqLVniXzJqHPwzC9m57y3EWDPpm
g8j98tdNz11SZK3mgSxdI31awLeZMfE8td5DlCz569AgptBPU3BO2+YrLeTVnSMeewoz9XNZKr/8
ljYv+VNLM5ZH1jSkCQOg0u5kdYX5MMqPEpdsDuyuNKAJkj0DUMKjGqjFC1n1aXGc8jmPkuba2+m3
9ceGEiYg8jMTNzoactcnXjO/5dT0EVluFF2U0CvvUdRpGVMyZR9QjNe+L0r4OZzK7mHomVPVQbec
YYdmsu3S+TQFdfXFDY3rpDmR3/alAV5ZO7sysuPnWp1h3ouDOZfdsZn69jG1k/axk68iN/lSDMvs
j210Xv9t/fEUGZ+8Yioe56F09mplpqjihOpzFQKwKhnTV8YRXTT5Kosq5WCDIm7y0jkbndue+s5U
7xk9p/vM5Ro3vVcoH7LGuBcPvterbLzrmsm5SA5juMOFMj/0JbrLID90TKOjwFiZ2p3ecI7ePwSI
LP/uFRlrIpocDEinV05mt/0ezo1zX1dpqCxXPXaSTa0Y8ZUKREoC2yjyvSBO0AzgZ6peeo/OczQ4
tCl17Xiyq7i5NGmu3M1k4et3yjSzn9GGu8P3OZfEaaGqGYm7qSlNeIwzVKLquNUV//1bMG4LQQy6
8BldT3usNCMzEPD3W7BRcm8bWyk+NEW7MGiqUj53ivG1D4Lwu/RQBLlxCftgAXzOxyfNXcL73A1e
6kwdCfzHaNNXtveoKz0i55bWfgWZ3mWBZn5jemK87eoueEApLbiQ5A2QPvwDmtYAEkH8uZqa8Vjy
XH2tyeqXTDub81g+GppWPdnJbAMXRl9qr6qelDQon0BeUM9onX5voDD4h8cgHvvX+IbHwOQIwi2b
ZaQu5mYl59mLGWJS1R/yMo63ZVxzdkbhALzMN8I5f52oK9skjZGfeq3Po13iVMG2x/g9malGXuqO
0SdTccqU/V3RDVHm6YubbbvZmV4Kawq3ik7oOzt1+mwOzSe1BChGpj73FaUQiV5j+Gv9ap5oDPCa
+lu/vM5e6RyDLl58e66gmVMXXqwMhqecscR37z+Bf9o37l+3Lc3T2QQ2AwV/3whliExkbyv5hy6J
P2WGWZz1zv1LT/Ix2gZmVK7fJto8MhW8g2xDNuXZDIBN6Sbrj2rWbmJTjZ7LPnPP9uS9TkYZPatu
/bLk0pKou3DCiBidRuC1J0JpZqgiF5RHfXusextIi+lePoK6+X0waBWwaZpvotxqj2YwBts0VBXK
gVC9jEKaYxKtY2JPuMgwBCV/cGqv3jHcZNwOQVDcLYpdnIdOYaJE+u9eKazHqGTe+DSk1qXQAwCT
2pyusek6x26alDvdTuODlan3HT2Cvpta5vOU95nPZO2XFp98oORfJwwd9E91/nUezPTnusYmwoFO
42dt33/qp+6HPmcdtTcTpNoXD/X/b7VDswxeqr+HuTPv6Nt9mScwHj1Pjb9ceC0fiJ0en2Sk5CvN
RxoAyHvv1TyYfCioL0mahGeD+WSbKk6MT+u3pATepo/CrRt53kOcZOYe5BdEtRrKh1l3/9SOezvG
x0WAyGDmKbMU0O2wOX6/74wqmrraK7PmomQ17EDQuheUdB/W5e6y5nut21+qcW4+dNN4Skozx+P3
Y7qRQGw/5m1yHxufxjJefka/hKVvz6T8p54vE+eoKjKoVUTb1vNutqyeTq6hBFMIP5/CDmejbyh4
DcQazYeyKnsA/qU+qoaOm0mG/mPl9qk/1Z5zjlsYOrVxzL3iUQQUjpNzYBLaXe5m3bVsHetjRj/Q
Jm8H+7x+q6g0qmQLRcMIMtXnLrCjh1I5dW4CfCQOavVSbRj+HVEL5Y+rG9YbpgM1wPNF5LkH0Xs4
FEucUT4Dx9MNNGnVkXdvYRg+hl88ewmei7G7f/9cWzdBpYtrAvAh1iVq0SzDuIlbphIuuFtU9zHI
091iWeWXJko+SCz8A1Bu03rM4lHz0rprxYObZayeSs+brqZa0b+ml+lfzcTQtXFs5lcNlTdnSsto
U7HJ7e5769ylGb0SeRMFB6ua5wdjMMl7As7KTieJu29LK3q0K8yDkfXqYf12/Suz09ovg8bot3nj
GP6IltHHsYrO0ZinME+sQdgaHR/M1KBUcWgcHDqwZs9s6fVdwlMTMOUzirTyrAbMZwknbs3J9P98
5a1fGfq8KYu8o8krri85OfMuS2bnOzqyRlkDMU5SVPH+E19D3199iTxxT7MwpTaVg/+IFAcj0+is
mK3HYUiqg+Ms6f8i7LyW3EaaKP1EiIApuFt6T7ZTt3SDUM9I8KbgUU+/H0jF7i/NxsxcMJqSRqIB
sjJPHnNyMrxhRdUfkCcjblHTsUV1farT5MuYDdMHSfY/46Ygcsqo6xUNm7lr9OrkRXFzSmsMSOI8
rfceMX9QNIbpG/7WA4o1qa6ynrKrH0y422PhkLghytOMeM6boeQP4SfGEyazIbvNqX0qw/7p3tuh
fEQQ0ZXeuRU4vuhDEJPIBkfVdezmeYCquw78vFo3bWgh5JHOhm1AePbCIF5lLSaq7tHA92CpXJrg
PAn0S6gnaOkHlqK6/dIoV7xYuTo0XaWMFbAq4ZThyH68bVtzTwP6VASuC1em8E7a0P2XvOAf5HLk
M6ZNS+PZrunCMP+jYpFG61UxPMfbEAGWxG7bHuo+2WAdHZ0z4YdnS0Om7ke+TKF4eaRChGnIQkWv
d6LIx7Pqw5Nr5NZei2N/GY32d2MgHqivpquJ2OwsZTnL28rgVFY170Xbpn1xSHt/+uZZsoJFgCb6
36+qf5zPs/yKZHXGU8EsimvM71XYr+IwTocuuBahlq3rGJOt++iRpdFVR0vxJZoaf5NFPR1k4SvM
idoC5nkpt07oWQe39/1T6PJxZJO5TfRU4cvyVjZW9hUHznTXunnDqtMJtnmmAihMz2GTp3N8qdrq
UJedbZBZzsHRY/qeOKL/eFxrmsqjhd9imRKYXc7CMe9PGqr3NU3TWzgGLp4LcbMUGHs8cfEzM/kA
haF0w50sRP3ksDZbuJqhtlIrstMaz57NEJbTt8yS/ZrNkr5Xyk9eJjXkJOqNgDp90j/LMeq+aY5/
rigF53T+TqMoXXkqGC6WnIpb1L/d//5iWA30KrdUJ3gXYDe6xeFFFhGusXXDKo/gwVc/GcqXVrxm
Q+RuBiIelgwSXPnBFMcQ6PvpxetIh40K/a01lX6rKuuFoNaG4LVMz+1t74GCF0kHNbyzur1IrHQJ
TUPs0rQMz3qqv2a83hcrHOv/6Fv/AShzVRBePqfA0LaS3vLHle4HbVfJqrSvjqsx+474Zbh9rj4s
i+zw0E/fbI+CkNahSRQbmb18K+1RVGmy5yyEXdMY2jGN7HHlFHrEerAobjQD3bxc246GgfFPV03f
wOSypY3OQkYsve8znVMO/4X8gW6CsvzWhgvehuUAk1uM2i4N+e8XeVj0GT10415tdgWZ9JujZg8d
yQcyuAqlK0xpIvk2GpR1EScQUrJIXnPscJZ5HOTHZiyq96Gwj20vaKhAbKPwSYff8pL4SHjT3Ed7
HbTqxY7ldC565+X+m2HBG/Vmx2s/dusnsx/9td+afwugk4UcKusNh45004jqKOdLuHGfusIznpWs
z03Y9jvVtzMfKDL2Ptuec1HgzsxNOG4V6c+n0Q7FsiGrMOndgjeUjuc++jQT1Vy0RBte0tbbGqnp
bEY3xveCMkl4afTXbPxGTqiTEr3ia+fWC79mvYNls69HUDt76x3j+e3jnaYiil5tRrSrXvWvWlUM
+8AmM+zeNYKlq2UXW7CfQj8/hYNeLg1YfwAWGNIpZXz6ClGzFpsvsZY51P/qeYjG4BXHW3sD84Dp
Zr4d/AYhnBv0I0S5cG+VdnO99wx2OaWrSq/xJojhprV5NuyQwdZ707Xw71bc/nEY1N9F6UFO6yN4
OsC0umeVZ6W1vx4Kny18GqdY9I7TuvMG/VubvknhpW9Tpl4Iw07OpYGaWbZd+zbV7qk2seXftLXw
170zJyIbtbhRnfNT0XRniE7ilnXhr4d83oBPZnD+f79kgCXLzngak7jdx6nePhcs7J8c/drnLl7u
hsJDkC+IbbwOMauaaz7TZ3STtQF3oz0FjhN+OH09rcEJkIoU4XjRhvrzURhj/OcWrdDKc9Jk8dHt
NcRmytwCC4SLnmZtNnyon7o2lcuhMVKcUy337Ne+BykXsmHcafMBOu30J58ImPlsyXJWia3pxduo
1TbYgNN9+VO1bMJBHVzHwRQW/rIxBNoh9L1+N/bRd5SfZxW5CYQa572U5vSNeGIA8pagdsMT1Vcy
MSBdT2uzLqy3LDGSNyXWuWuFT0bgfvfgIc35vOobo9jFwJVwYUvCzZnYxnM3av3C7QUtnK2C6WKE
W7+Lgh+exSs29THdPj4KAxEUa8MRp0U/0181IuXOeTvnkae5x1GjiovRajHJgejNoNh8r3DyOdb/
9yG0op/SyklZgfBxk75GTqOqETQ48UHqibjFWvKZGg6MoqRyo11ht8ZiYPUtiNvDFacQ+5jr1+PV
r1Mjjs6EnAQrL+jjZe5MjJ4QOljx6Ilc+UNpr3o/MA69qXv7oPX6AJIc21J97nWszgwJIlQEhlfB
321jCvJ7PG/Xxs2zGUl1zpOCKjmXDD7lgP03R/k2mgzvZsgx2wg9V4gB9Hyn7udZ5hVqB1AdHKLW
Og0CXa0K41etTu1LbCVPcZH4V4qIfzXmB7NrllD6h4Vdjd2xdCo08erp8SGH2YsjlbabjGypzKQ6
u3596K3QOQ+cRIHEIJw4dSJwiacvEcSXR2uegq021+nO7CK/aVaLKQ5zQa7B9TDjYRPlA78pYud6
r1pBXOe7tsnYbzA2f7MoijtGIrWwtZaDHRreUo2W3FmcltLFJYuvyOq3qey3j8+Z4Nlk56WVIj55
9NXJH7hKI1E2exgR42XU9y7ZiLCFfO4uyF7HcjSCjWlJWJZNq28kAYmnoqrTUxARnaAyujOr0HJn
NSWldgozeEdkN2iECR+SgDaGkSs4eoSLrms9hoBjlmCrrhGWBLweONraLXu28lwO5rQtS709dtgb
9MQg7fpeeLsEr69rSV+OiqFm5xUN1mFM8wTeSvzV6s0n29SMszu/eynRkdcT3LK2KJ9lAXtYlJvE
lsepLvVn0WrjulX1tMyS7KqnFuq+62P6YR5NtsZ89xkljICs0LVDPWnAKU58DrIm3Jee0e0kQfMr
xJkGw1YWbMsBp+Uh8OsngM4AjCpo7+bbgZLq9XHZYbP9I2sz+8UGZZ71nBor3B5HpAbHU68b3lJ8
m0t3MjvCCdBQzncGbpjhWfOi1wqpP9wHz3xLqu7TtopilXJbWCshym9g19XXqgP1KIU0ybHRy8M4
hphnxHp0REBBEPjcN4SyuPTWjLDcrzKSM/tCw0XFiXU6TnhfVZWuILW+2WU2XKJIQQ7onGr/aPbi
wLklGNP9VQ/45syh7Gkp0y1/i9UXxHkE/VCR7Dhfv6aoCW4QgKSl5QSHpsko0ZpHgGsLEq9C4iHy
0Hi2I/dkRmHyxS+kt2lBM7kQ0UFdyLivMt1/ErPXeiet6CUxi2PuDenx/hk7kzkD8xZeT3TPXlbe
3MqS2G1YwxmgH83XdCFDNfgAqZxzXluETmEgTp0Mr2VVeTsQ+eprH+rWvo8c4u3jIT6BkQRMwL24
JW5KkHQdl1+wz4AKN41woP33WsrDMHja3q9riWn+3NMMqp1H6aq53h8Su88J96oonpALbmWo9+vQ
hhdUDh4T2f0dJhQi9GIo7uYvN8mC+mA3RhdsDEfR5FY17zYodkk5fDz+jVDS5WnKCs+DD6lqEtLe
JjYa+zz5WYb+T7KLxPnReITt+KHSMr1mZvIWiQxrX7AD1drdgbHLPRseeciTcBQaoEJt/dR/Dx0a
IK9I5PYBe9GZlFic6T4eHio7Z03LIiGSArbNWgZ6H7GXT9KVn4T6qscFKAkj42TH2qGo42wfNq62
lMXA952M+WsP/rDM2ajsWr2Y8GNP5GzTcs58LCZoPXHNQJHwCiSAI2+ZL6AHL9NOFSic0kVIMvmq
coU8YUYeHIfcc9am2Kkusff3Tkp3RrUoxTTeKrPqlp3vaCYkV2z/ZI9XshkZrwUTIeP2d58Y5BDF
wHjM9IAZaBynjZrb60Y2w2LkyjkVJjLe+UCuq3yrV6XaopbGycYxKb8NDjSxUb0jMo2OxeD+HWWV
vghsk2RwepUPkR1MbdTPHplrSNecbpkqdn2BlE8ZlzmGiGmxx4WtP8YldIaaV35u4nRlicFwQQgQ
Xka2FWy4avRToMnkgCDlFg/JCNWvkVC0dQZMg1qeOiszrf31fQSe0tbZVBNEzqHikK1F5Lw3Sj88
LpyRiImvcduVN9+UF6N3zLfB7dp1pAD/Xd39bjpSvA9a1WP666mz63nrSGu9YKlsLV8Emvd+b7PC
Ivc3vHsiekPTWt47jvsJVOFOtpjCQe6qukyftaAm9F6OVwvw84pK9tiZtKsQ9bvv1R1aUlOw8Y1m
tBZNRruaZ+YqtwNYy8Pkr+AEx2sv8Yhe1tpo4wH0P+O8MK7uPyXzT+X8VtOB76D0oKX4Kvc/217D
uUlrdubYx8yUQXPlFqmAsfJ80wOXj0lqMYDqiqRl2EVpXR6nJmrA2VBadVOn/21A6kSEl57SzDw0
U5Ne7+PYYPb90ZDmXvm+3Nx/fWisXz8Z86/1mngr+PIuXpr9aAaJSLJt3jSg0INoNCo5HUa1EUb/
HqZ28MOemqUHH3011olxhG9So3oABBvunZFVuP6+YwDHAjitFv2AUKHq001CGekWYUMUSk07Ea1s
ZatLIozqWJrGbfDz9K0PkoAQeRRfZtupcz9aSAA8IjwHLw3XlRXOOxK9wgkpljTPYRt9xaLxI2sN
84dVTViNUKengaGzIFpq2zads/KMzHnlohQHekXMNRPbfu0ZOOYEKyLCBeCFbnbqGgbd19hMi1s6
PxjgR2WCHiKqloVS5a3Xs/bZMCxWjbiEaFlVHLIcRGJstPy78rd6nWPzqpv1vp2RW7z0FKau+tew
rMfzWETjmXpirrWkIBVcj+UmMriDSqt2eJmDeS1SbVoFtcs2wOoIL7GhOsUO3UobBNZShhozdIOo
CoKIvb1/vJPVVEc76j/6bC/dolnm4aStNICro5b620H29lPqhnSsbBqewLApQwVS8UqPs2ug25iU
jO4LWesJbpXRVmuH+FLMAUxxKPJrNnWvcj6payMurgnPHFzfKVAtMT3fqtpuj8XkMGfa4zngG/ti
dPHKkLwJ4LHuItlW0kZrzurR7TZZoK/tsiHgc/54TRfLFb3vWFc5VnA080gj57LSDrSueL2zUvti
W3MIlJvgIDC3lJNXx6uBt9XH+je07JJWFlMkEHXsGeE5AmXGm5QBem0PbrWkpnVf9bhFLlrSTRWl
9oUPpaWoe8MZsXyxKmfbMTHPm3lFtHcgrQLqpb0aLD1aGjQR0LLnBnQAgHwUIsDwFCt1WdxKYyg3
JKlrOAN5+gnWKhSvpoGXnVwevUM+FFfZieImQvnFcsPq3W5GsWdb9Jx2lEPQ3PTdgk3tR3r7oxx+
WK1jrn0vDhGBUYSMnKz7yohvjpMHV1fOwtLethY5LIUjvMuN46bBJXAj/nGLi2SG2aXfFZiswWXt
0349pF65wbytf22HQdtriuUOhtH5hjT5EWqmox11LzjmTjJSaBv4TizkYOQCDqxLL8JeWcuza8J0
T2ymbq7HOj6BreRvQ5fwsQvsK2cLLxI90xNqIWSYqt84Rqr2Ez0UzeOIIYXrkDzVhdwxpuewNJc2
k4yhPO5jPeOWthOyzcKUD0TEI3RvP9h388bJ19Ly0pZpiykkTkN73Qj5Ynvf2sPobzEYAx3Na6q4
V9TRGfKEvlN1265kqyXbJHWHJY13BfEVHq3MIAmI1AqejDI89jmrPEdBXKDivBZea6yQNWAsfZ2Y
eCmzvcZgnNosC+8rWdlDzKtj5R2MoujPWZmla7dgJeGbiLrqdrpxl2IgoFVnBz3/kopc72UKzT4O
ugRPO6Y2G8Lqzlw2lT/udcsZ1qKokw/a3UU/99qNaRWXiJwwXXQSr7H0FqiouJHSdwVvTZ5Sp/q7
70FfjC5j9NSmfJGZo/Vet5zSnDHdQdBsLB592WO6CtlYpht9JeRXW+9nQKAZLoXuHgqdMPrY8vLd
kCccQj7kUQiXc2FljbuOykm7xEZrLWKvHl+rtvi7yLplMq8HMknIVRjhajdour8AN67eu9FgJx/0
1xLh2h6PN2/xQDkN08vXjoRZiCRxe4f0G+G458edNMXmX5WijNhacfKjyEcfbrW7kk8X5WhbbVud
9OFqcovNfXkgEvOl1kp16ln5aNFYpv/BWJjZW79jhB7cKAdvDsvSddu6m1r9j8taaQNCdtNAnFsu
/WNfVcE5MhgKXLca6BmBw43Ii8/xWOMMwjM5Gts+YFTAP189xXxzO9/Gn8NudOtF56XiJTcbqRTn
NtWK8/0nvei/jEk5/he38U8SESvlmSriwiPCiNx1/1jGNdzpiXBEfw0Tt98Jgc2rIgl7M02pvKAq
mNYJ4F4fNNoiSRHUODBCLuozZxH2t1Ea+6ythxXuCFjEhC4XJZw1SO/p8FH1us+9rTkwVPXhpZGp
WFQVRB9j1hNju/Ef/C/7boHy25aLdYTLDtqe2V+cVH8gz6kbVbaKDHV73HwWDigRMYvzPu8xGtSG
v8nHvHnKkeqfZKleCKmfPjTCMoDw6wrPTfj2oYiIE6CqxAb4SmE1yNyC4akl62zdKEes+5loEMqY
6FsMG/tQsT2fh+UUonEFQQlFD5Nm7qUbBth6Z2cqXDce7phV6dZb062bL2Z1q4J0f8c2oi5GfNBG
n8j6PrN4Whe11v/l0zWXeX5oK79eTU5mnNR8WtQpvvBdJSik+AT4lv0y+PYHAq9jPZ+3gSfqPYvG
fSDYW7oeOv/7q7UaWCz3udRrozn3ih5SWI1/kInqX8fMUOs2ZRUNVldO/bcoGF9iVfYvZTzz3coY
tV8jV+k8uo9i0s6iy56bMvna+mI83dfuSaHDDO9qa9/SZ65wdvSRGWedmsP8mqWbuvBQ9F/g8DD8
mLJ6N+id+dkb0QLuBEZApmjVfvTKQ+XbyXMno0PnReHFUVn67PI9rrIOCyE16M26hQPyxgwisWpX
rPmDGA2Vgw1kMXwPfWNc0w3T/Zno6H1jG5cJzPowbVbG0IPKGqjGlQ8wRePzWXdlDxEjS9aF65Ts
3MdMbLOugeKopwHTv8jozwz55hTOsK99rdomufE1d51pF4b2Z52E6mIaxvR4GDK/WtRhleEFa78K
qC2vOGiWr0Iui2w0XlO3VejmZkyPVhzmeTfu7xOGG7qHWGP9V3D47TtRaWczY/YnQkA+U3nxSnfs
YYU9BPpQwaQj5tp87fIUjfHk54BKjAO9M4DPGknz1BfdQbOC8nz/daHEtGPU6aKllvJN3Z+Pf2WZ
ym8xxkiXQKJAws76O8B9faVblKupKQyOvH6JRKZ5QjiCK6bfp4y1MwMHkeGv5ygVfdQpg38Ijby7
DjYjxf1o8oNj15omyAV9HxILt4p+dL1eXOLaEsfHYYPpjxcixDjSKOeH3FE2AHqkSJkEQyI6g3iz
CmvsRE7pGVsqR7MR8GM/SluKxuPeQDWsCOuolaRCxdVVOeO5hjhxPzzbBvRHtwJAsBmajJy82Bh6
M65yq9HWSYYa8tFiTiUo6nx53x8mWzs7yllKxlZgbjUvybnlKXVr+J1XFHzBojMcgIAYn0LCB9rX
guXranKb/lWXaJG6ofkcgzJ8vSPagXRxayo8ePDwBBdTZVNK9LAlvCwVFyO1s+MviN53b7Het2fH
t26eO93I+l3GsrAwafDtlRN38Yb6id+s50H0mXfjU+djN5rJY1D4+mks0mjzqHxu1o43ZFzRpmtQ
Ndh8ALdYIT3iZaGug4axuHPBYlOcZRnEhwY8aVH6tbVxWztYEEMSXzydcX4TynH36BBqI5wZGnG3
HlocfgzhGUdvUCT0Ka3cpeBHi8Ic7ZsehcFSBLr/7rnh96hJ4nWhKwx45619oUKx5gtgOOxyJOzs
lZBgehM+eMX0keZO+c6yZti78O5x8uIdNHob0sobqDq71LvoGDGu8VN/7gzlIOqdMVU3HiWhXDB4
l86YaqspwGQz4SY523qzj/rWQ89H8E0x2CzWNc3fQAAEeAgNl3rYiGMh4ZS4U2XhCZ1wZkBcnY5x
6BnbZBzFOgMo3E2tCtDRuTut1Y1vbEEnoCA/XsbsHTZBoyqoYhX+k2kgGW7UR695G8Vc8zrlhbXO
5/oVaaG1rUReHlKn7s8yEy3HSrbHD5fjKguEvaIXTzeyqOw3Ay5mGWNU3Vm0X2aZv2r5T6/tGUXz
gZgBMw7fczTa3PrFs270cvuYIFKnFcfepIdMZIggoQ1IMJzJcLOa9/FHBh2A0qisat/n0sJ8BKf0
xxDeyPgLKx3xYnMI1nMP6pchna4H39AIq3Zfk4iywe81+Y4arZSW+a0RazyEaUTpHPKi58agLbTO
Gi5z8/FpF/2nNLhQXVm619LXady8YFx1dWoChpgQbHFg8L0SRMJiK14DkPxlGOEqn+xs2QvBfqlr
dXI082RFzfKu90s/KmAsaY0XrYIROAfNlP0KA6Y6IyX8qxwa2Du6kz0XoDm567NXzPPnjuXfGV+O
HkevGEwimeLt5OjZ5v60A5KGh3MTEgqAhS9cXHt4/umwRld2NmirPA86Jq2C6jgXRa1yvV0KOLm4
11wVVdUqs1t725b1Z45d9xVLieQ9vGSMY4zXokWOGrD56Xt6qZjZcSNF/zPJq3QbuByZj++GBRT8
5bz/aYURjAeqxz52h35txfVHmAbO33YabY1+j/Hs0o5T8V7WrX1kfYtVb95/WkEY4NQjjKNqIvOY
IC07RMaPUlcuEiHU1W3erO6UBj0vbo7J+7JG6W4aS+gcXiWE5zvWiq9jim+Df7MEV1IYW9H2Ac7f
AcdO7z/d2u5vpHhvitKxX+oEceIdE9YmlVyJ82KuDJ7smtt9otXdRt4Yb4ZkMl6EzAF69XbcdCoB
l4FteBRi+tnNSElYVC+qJ9TPqsOVM1SQ1ZEArTgoxMox8/JijwbJbcnfIUTwN8/Rq6UdRV8fe78B
PjO+7PVXI2YPNxCX8nhgVndiLV7XqWYevRj+dVWa7vP9J1DQS91q+BVMtHXCwGe8cbEK7uCunGpk
zgfVW+4DmZQ0K3uZPNXVsEaNo7qF6WecAaHXn+jedlqOaafVDdXhDhdkKlmBzjivmu+thTMVa4tM
vt0diYzLssbKZW5TE/76yNC9o99PzWlwpM2cp+HiqJUBFh9MdFGIAOnfGTz/cNul+dfhWFszIY+D
6B/yDqerA5d03+sgA3cbjVM64c8/IMgcBslGrv7KXh3+AuTWfQl9DTkcTyfbdNA1eWrnD7m2TFxb
bLo0+wxSL7s0uWm++VbxKcNq+o9By/7/DFoGrlmYWVs6PDbrjw4/ZzETR7UwrlrRCayyrMJ8z2yn
2KLniHdT7mfviQc5A5XGsmkNcp4nGOTSHxGSq24/5fF0K6NgAABhREyFH6+DFu6qIkh64zAX7zIz
gtqvXMCZxtp1QBXXOCn9J0Qe/nvXhuZT6Nmrx+4wmT4dAoa2elbtrLh6Um7GvkKb5KoRNGkmU/kl
phpyvwHqteLjUV6NMjqXEOvueGHF4ug2jc5Cnzy2fkFd7Z9akpU3fVf0rASH9NUwkCz/+xd/p5v9
Pip5EPKgbuEmyMB6p6v9z8SaVQAjQeuIq56xlU7tWLHTZRXgcYQsHsOSl9bYvjg2O7QBgoy3yBVW
69pLq5s5PnD0qHYoq43ZcAbYka5OVR9t7ACO3WNXRtJ5d7IhYSyCOKh/YEnnmdlz7+fsxEcX80I8
Fs5x6nTHNIhMd0EdIObM4+43s3IZZX3NrmwWz+sTwIjK1XfAgV+oPtqeLfz09m8fwa8tSvGz7fwn
eKDroLSzb3pa4/9GzFAlAOD7OD42QW+9FWny6/8PomSWjTAw+ZhAQP9/H82SY0DEu5JzCh+a8Hqv
j6NbcR6wFrkrSqQqvnOKGnRfPR4R90o3ltZfvQt1xenLYPfvX9M/gQVoR5D8HTiyhK1C3/ydfFTh
tloaU19cDRwPLqH15LiB/JEqbB3qdvDeyBUI11NtZiRsF++qwF22YmBdi6qaPmLZMNEmqXMpozp9
zVq5u/d7mVmy4Z/yL7hw4BPGPvfadPhU/PtrN+403v+9xmyUWAIEw7dQoflo0X5/8WjTChsSUHJV
cnQX9MjQQmyiM0qallVimN+iRI5r1STDLRyLzwc1wgsmbxVAUkPUCxcv62gsTKu53I/XyDJwdvGr
HiE3UiArcq6mH1pv8zPDGrYqy9sVRF8FBQJpiNZCBEyAP36N/1Ht65dhFH9BWvKeXRe7KDPTVoMX
6U9NHGorl4XGKdQE/maDhYOiKb63sL6sFiOQx/RcmZHY+vpoX+MYyN43ivI0hN7Pe5c/TYqDU+TT
2Wn9HiDaFyfl958CjtmRAyzeVL6prUThQL0NWwKtTPFZZh0AWJsu7bqHCYDC5lXUBaEOM27dYZ9x
CQeXM7xynu+6G9tAuZPYbbAZetJ5hi7MliZ90CWVTbwWXU7UQj/Ul8cm0x9zd5k4x7xT4tWct188
cUq8JNsYPGJmKhYyCFfaxPqaiik2LQVsY2a5eRFe/l3QLW96S+FQZJpq34faN1yAi2iF1CmHzjcA
GVV4CdZJ9wxymr+a3cy1Bu4I84U7H9Wmp7OQ8ALQkkgfb8aEpiIkqWBpuW2yMVtYD4yHeOpOwXSV
mKwOtV1PyE8i/Gf14DQNGetkp9KvmjSNxVgU8VU0EnuoxF3kPfi2ykeAQwwzjPla0LrG2ChH+0la
Jg0TKoAzNJn/0tuKPznsXNwoMj2T2DMdpOlP2AwZY1fGZoyUaKgwBJl7rcSY2i3W9vmqzKsLnM3r
fQRNGF1uYWw+nrF5M3Zh1BqbMO3NfZnm1iHqLXOfwLKikUivOexIuEfroB7gQnSZv7ZoKxq0Kck2
18W3PgTn1f0Uyv/8k90V1aGqWp3NCiQavTMOeds3p5wLYDmCIODEgxUa6Kraa3bYPA2xGpYBUASf
V2xh8mRjw9QqfxPAhjubsYebSjxO37PB2hlC834On/9eGcSfpzifHTIJ20XkZbrEWP+hbEo15ZRR
59k4VPrxKbMt7aSJNlzSWjsfntfOxrtFcMiLn15pyi+RfIVkLL/6iiCfpolXeuEPm8nymOzdGMtN
Eed4qMCozWOmbEeEEEEI+8hLv33mvf+0eoMmen6WAbBfU0jJ9z9AhY9+bfxRfifL0hM+1mrOpnNn
44dJuMuI5mxVJGFG1wbs1LQi3HugKKtRfi8z3/gPaYQ5NzC/10zH8sgWR+eAGQP//V4zq8kuuylt
JPrD6MOrhvx76Pp/2aoy9uHs81l21ksY4vM1/xDlIn5OKlyDplnZFBeaDZu2JBu05IuNqQ/rXop0
F6mkpn0r6itC0pQRg6n8379SGN//fOEeiKxp0VYI3sIfxb7ivuYmD6Hp3gcd6VvvCUDh0hCmt5rC
9muJ4MNboNRYaML6xnxXzqsm90vVsYtOI5LExnl30wgsUmaxZ5wJQaXClQGJT7N1kgKfHgnF/M6L
lK0NgFZC2uwil3UClLtjqpt47Mgh32pBsYSO77EljuAWI7R58utILnQkQ4vJwQTIi2yxbpn2oYFD
XJkmkS7YF7e7vPPctUGEJEAIFvCJiq2bD5i5jp0BoNOavjVVaDwHsDH9GW+5P4wVKQ4m/hdbhpWS
FZWNXfwMt0QDr22A6AMlg0gdRNADLqigTI3IgUdmtPlx7CEtRpimQlwTmDbvP0W3+6Hy+P0Mr59N
4Hd7qRz9TWt4k3ab72CQORsnDsynwsXDuinG8Gvk+a/YcuxbOORXgxd1TRPzpzcZ6S9tiwaWtfdZ
t6EIWbWDbJ66QV/0epN+ATz8MEaF218q1HsT5uwpC/Vdq7DjIr8Ic6ggiQ6+RcbanQbFxLqMUKdd
JM4I65IgTGcyLvX/Iey8llxFti36RUTgzau8V0nl64XYliTx3nz9HaCO06f3jejzogBUFkGSudac
Y2Z0zmOd0oWtcZ7MSa92mzU2qDGCnU1QFOAelEaiStzbSM49XOTBvQW53hLqxbR0N4j07tmAEcvQ
23O/lMsAK/V6rh6FQ+xsMFplSySCPRRUrisfu7ZUYPjN3hXW57dZ9eP7ymmuFNTOkB1qQ8toKo79
qvBLOHzTTVMPXbmwpMrMUuudfUNHeY+eyZkaAPSbCwN89lBG4aUbzTNzP+yERjhccyt4SusKyVyv
N91U7GAN1/HWOkvUelshGz8HnSdXluM+P/bSZCSPj6QO6Kz2PlFG5ypU6h3jbGWw65L65XNWV/Lz
3+/NeZ71zzGFBSUTSdeAeO3o7h+0lCg3JuE1Z0qYPyXui7cuL4sntPtPmevkbyWDzhIjxa0JCFH7
qygbe/FT6zks1nU6GKkItU+zuQ+hWbKgjzEupoGGPMttmRyU8pt8cqvR/YKgilnRzs1tMrYqmnGv
vxQu/U6pjsMqc3K5qpitrkGWpUhV8K9FQP6hjcXKD1/pnytEbyw4/F8J/McIMyU5mhPPtFTvNSry
55QoHZiqqk0JI/DS/VwsKLsQmq1mpsu4lCY6lT7/lKmwKfHmLM5TcWDg1nQw2KhO6PTWRICVaaMs
Q6hLPq7+FRRkYEpNa97LIr9qQTucm2wlc8Ojk6TFT//+eVh/GnsndINLt9CmMOFqeP3+OcYjubQz
QwTtWcSe/+JF2ckcw/4aaNou1Ht/maUVOCRhr/mI5NnR698KZuuXsX4mw629DqL+5TZ7hpsR9FaZ
XQh+NLGVbwEg1Lcm6ZcPU0tYorHCaLjrTXpwUaOZr3psfQ2hcyQHuRpF9YXvNdjSinMWdjyIh+5O
kxbgqsRC6gHQfe0aRnTRy+Cn1xY4eBrRodyISBWcFz+B6GE4TysIghsO3WB0Rypnl8dcWYZi2FgT
P0HvTBJjappsLBjofNK2BrD076f1/wWWWBPyYVrK4rCiPDB74P5rSVuWIo3y1qeW3VcxKmpdPwyU
hw7kjchDND5cVrPVypHa+8MHloXdQQxEG9W1vEaGhw67S7xdORBw1OW9vwq3bR5kt1lxaei+IK4L
mZQWDM2uTpgLRF1lXgHir82+bR9GuCDWP9s+a++tdAcqtA2P4tETJ19mKs6zZig+i9r49Ved1mIy
YlQxdeO8UfDaMXj8+3nR/7jcPPBa2JZdhITwYYDT/DHbEr4tDUPgDyI5T1/Pq6rAKzr+SWg1oZOU
e7tPra0lOhTJrIhx57R3dMX/tecrDR1b3Xi1o9S45rrvnoiEMccV1VKbJiddxp4CE268ozU9p+fF
cpfr5VKrR9xT//4fPaoT/zWi8aOmRSU4Htq9TJTUP/6lOgzozBXjeB+vCm83DP9OuFbw3a3K1mM6
oeO07fo+vD+uRKN39FWdxvYxSnRjB+THotIXl9tUhbNYVvku7VzrjZXDjsi/8ZssFW5D4j+Xhh2B
e0iT7TyVr3ie36Y9p9doYPiCUvBkz6nVPtnKdkSsPu0ObQBa1cyL9azGrYvI3hgdzx7mSP1Z6XQG
sWmKMz//66Ay74rEo9gV6jdVCzfwUoxL3GjDoakij3XA6L4/hmVD3pmCKMe5X6goYXNkwNoJ2I/M
9W4GNlSkCNoBA5h68BShHXAJfBWi3c6lDtSa39I42RpgOZ4SmwJOj0h4WUa1tfKph/FopJ3kpFKe
1aqlJ0c6JyGUYNJcijjMX8ZtjEj5wBTtQEVTfoZoXJHxieFsBfTz8IWtZW91yxKpykdRuhV5OXJZ
ZIGOO36yQkDBmNKJgbFe6V6Uy3i0mPGJ4pxr2D2ZZoUbLxkFgWwGsI/JZ0SX+0edDSzUM5T81ZCt
U1vH0iJphAT6Jya4+j0pA5BGdpMcbLO3NghTTLgBz0MJCNSpGdz6LH8duBFvBau5pdNMxSdPO3gl
Vdk2orcdZGSFDWq06rAeBYv/dbn+GTnBLUgFwkZ45gHt4eL6Y1bfIDbuGgIln6fZXZViIBrtsFvG
CLoeW/MxbTpWylx/ibDOZ4V1Qk18iOLBqJlaGduyTIqzFkL3IGz3L41Dng7y5OM6etImaZlNqvAa
1AEXQlbl0TrvvZUsa3Asup3uqpTe3QPHovVIdx9fY8Yt9FfIXtyomTL+qODy7VGYHY1pdlVxss6p
3M7juBfTIC8lUx3Vx27ZWAoi/tH0j8VkjNEVdHjzbsv0aEUVvV2WntGvE570zNVU4zXopFjrLZ1V
TDxnhlqboIyckoQnMtQQZeGtsDs4r7lSU6EqUG72w0dgg7P3rTRbJwPCOnxm3go9HCGbg+zXcwEo
yExnUyDkAl0ZPwtL0oDSlAx4cB6E27kZPYB82eGpFUvZZjtRqNnvaSOLovy3YENOR6aN+cj0VtCd
1a4df1GD29AiK7/7lgumMADrL1FLowb2I4jMSf2zryIEXiGFXBaZynOlyeHZIKe+mTYo3eU3MSR3
v2mdexH2e9o+4VGdqhaPP/4/uxOK3DLG+DkOjZEzYREcoJfjh0ooSJcXn4EGuF9t3AlvOYEf3cpt
UVR7hJE0WvuSqrLB/8aEatqj9U8v2s+pDjUNPXXieO0yHy9lkJHWNa1k3BKAaJT4ydPfbyimaDdJ
qOl2RqRIauwr0Tw1pfTvPmKES15IlgqDw+ClaPYSHQMp2r4kvKGysTR5unpIzZBl6LQVTseCMZqY
Ms++EmfbXO2d975XN3oQhd/bENir2wxIXKf1FOrWAaNMJbapLsQlrDgHnRoMZyF176BUMEzm0Xlw
84VsquFT8gs2YID6XeDo8trXtK+rkD7yh1mAkSfR27qyflGRlllynbeB9jnW3qvTdvldM6nR4HA0
FqAwtE/HF998e4Csl4D2CLpCulsre5nEOGruvMO703e96iSb2a+WIaQLNBEzyHE8TDVtleBgVO3R
BGXsTDlRwbk2fKT4qTXae7NM7kpLXozAIbgU9JMu+uwR6vr8J2joejd0Bma1mjgOwbFD0CcD9Zyo
vwRlZdwLMdzM6QJwaYht5s8grEk+tYSrvMUZDBaU9iUe8Dx4Rxy/Hnu7fa7TsH0uG28tS+EcHve3
RbQEiKjsW2OF4XdLCUnkFQBWvBz0pGcWFlxjVXw3jGcnjrWvRKTeWglybx+1DXKaiDu/xVsKAOpl
fsEhCSm39dLjvIt7w9p4XWCvmgH3p1Pn5cW0xG1+szfwM6hiCI/MWMRjC/OMds+nCbc26pe2QmBG
dINOpsGQN+RfTAwWe1T3kVk7N5xa7z3qhGPPEHGbD43uW93n2hP2ROfW2LFxRoh1mN+y6zZYoxqK
1g13/gkJ+HGMe+ZYeJOdp1gnq7tIkOJNe1Y/Ok9ZkQI80dFOiVY/taMi39JxWPdhVH8FYwjctc10
tHiaPFWCkLPYUyQsFueUF1b505HpZwKF8HXETIGUWBnJgph86CZ6MLsnU76rAvuZ+Gj7EA0Iqa3p
WWVCot0oVmITHmDph7zutKvIh3WQdudmokWJznHOWRmAap73C8OHNc6qlMvWZYBPMu5te8Z1BGax
NTOY4+a0C9dcXOxavIQoGKql3par0DXbm8C1+JJOnkFkzNYef9IPt5TtqY38HH1XVdCdH8W+1xUV
LbHvXHVnECu4GeaHWYI404vqN0lzyzbv0h8IuQE7YtxdeCkNL7Mr3T3lHCwHWul/lGoOQDbRv4NE
ZsHmWPRynM4/lQO2MdqyGn3qc5i23bexDVFfBeE3tAbu2ho151Wxxw0zPAcUgNuxlftb2cXOpyxe
MEp0H4mVN/sIuwHaCb5KDM61XoWDUT7NUjxHNQlUqKunuc8aNfb5n+9Jwdo21Gxz+Z8v//sLpi/3
VFjW//zmNB9Og/DS7OoNCbZmbCe25ca3RLqvQM37p79ffBNaNmMctgMkyEz63bdiLhHUsrPW8wJI
pzZ7GkzrKZifVhZF00WEDZO0l/+A61RoQRupWzUY59A5jADQ1pk1Nm8PgSNldPOtZ5jZdE5uMQes
aBaMrrMMjTzYZmPk3KmrEjBZ2c2PAH41ugCAfEmi1PtikIe5p9IbskQ0AJThIeua97mH0Vr0JXX1
mTTlx+kHhXccs5NBmJUgsnnEUFuNvLObhlNsLoM9uuHzZhLFb4WTaAyx+T3BP4gvUaWvIprzhDQV
Nq7bLVLDGAa32ZPiIVG0sBTeDKr2Yat9vUtNCei3jdIczw+W7Nnc7VAOOOiddnu4vBVRE8QmXWYS
q6wHDkERjWTIaYMjk77FtbvpYal5Lymq6IxQsVPLOHGfUVBdCQIeDnG4HsL8l5d7yRYFWbiHnezu
BzXvT/Hgxc1i3hxk8RxoobJFTdGf5kOlo36TsZodW9NZxyBqnohOTV5KBQKrZaXVnqrM1BEpzhi/
moWIw+DWCqbAUVsHty7p/tpSXSdbq5VL/pW/H5E9Q+ixxbM9LZ2rdt10Q3ufdxgWrHWo9R3VM6PC
FTW296xx+9XfW1lTwsmwEOnPW493I+WNk0ZbcKp1Sm/SlqSFdqqs4XFoPp6SQnPuFaR2E19adbv8
qesScVRUe8Au5VefVlmvjaFMfsxfQTvLziL5oQk8gE3jddeydOWZRAtUgvwKNX6KmBdexLQz/4ag
Cr4AAjn06VCyzprW+SUJAX474AunG+WgYm77iaDtt2+EYNZRqW7RzqZ7V3r9zSR6eCGCatioOsQI
Vca3Sdnw7PFhH+kc5auwZxWfFOQ4KhpcAKLmxs1sn2xZbSAKMMABTCbpMAC1ZFWp8sETdxNOps4s
9WxCrRoQ5GN5Ylo6aZojJDy1Uh1oMHPbKCZeZvRLJoWRVmN+gK0yHCmsVcYbBrPqd+bFn/ym6t0v
omEV9LZ5ifKBui3kzB3RL9CohyRYpWAWUeD07btvaD86ijK/rPj5IYBS/fHqqPpw0guUX+iZ3G3i
o8O2y9B4zwq8HXpN32RIUyQj45RUNRTMNpyamap2whgRfY4p6WcQYZntqWZxoIUstkRBlc9QTTpK
XZPYioLqxkzGcYMys1tFPUG7y9GklOqG4ha6hnuxB7ljngLvp2p2D/SfM3Ufh8gi0MsC3iRpKB1J
UtCS46hqT6PNqLavY/9aWba811YUIQ1PrJNQDAzbUQZberCtb95l9PLvSA/iS5r47veH1IBriDNc
4Y9c5i5FfXfM7LVtZlyVlkqxgcmBujLa4HcXy9e+6yiSsdCrrk4aB4fp2Lwn9K66ds1ZEZlz0VXB
XJ9LeYHSKo3WUphQR8D2r6o+16+eOpogClSEjJbd0igZIvwMNYB3ZJny1lXqZhwy7WV+qaOMTlDp
38JIQ9NrWMCyfLs6hZA9l5bM4n2GZmOV4b7bPr4h9+ttwyleBdN35HTbjsxLuWCmXYUpJyaqzCPq
+Wek2l6+JFa8WlZFPOyw5rTPI0zWI49xnGFBoV+l1h0Ky1X4hRk+6LgdvkqhfB+oi989+DanMq//
Om5W7uO45mV0X+hhoLwnRsXWY/mWNeGvQcv8X7p8qzG6/8RkT7+VYfi5omK60ZmPHCnxz3ALuXTa
4lChnPjooe8skqIwLyNJHK+1g0KSsfPDkpp/MCycyPOu6pA/iuVX+KDgkFynnEI3vwqNFVOQpwX/
B1uC4IYj9vFz4tTFurOV/CVNBYKr7F7iR/nmhPYh7kc14ImDVhXO/q+i1O6T9bEoVO3dcahp1lIt
b0mF+gidRAjXi15qp7b2No50zpeCihjUxVAlz0HuxivhauXzmBoEbgdh9ZxNMeLzVj8dk9O789cF
llETOJHgGih5jvpEe+y5z5sn+ibo62w//Sk2jpKXP6UDqsoZcTkHfa3tS5qI254F+8sg7N8WkNkl
eIDg2A+aA1awj2jA2tW7QNCfDbnHEIS2lCftcRxBt5huH92x2jOC6sY7JYWKUFozXGLGD3edFZd3
kwtkEck4/S47YrDdEwLP7tMHzbcVxUBPZDLa9AmOeeVbCYO6XKBFTxdVyuRhgxMt2WYkrK57q622
sxaAqlfIohoF7cOeH+rDN9agpNFPNk66t9APq+IM6JTcvMl8LXXA3iqVw828G6nwilj4avsHjEqt
P/XYd44zjCrNYz6JQOKcdsCOhKRnJk21zYowusL2Q5kqSNHMRq1ZAmLNXxrmzATPOPWuKwLro0z8
Td875ksVCOecBOCz5+NAjEjDi2t5mHeL+IW4WiLFXI2YKD3vrywbP02j45FnhyQ1pKwx590OKfQm
M3DfVlFkrPAiKutZodgJTywH6fab2b8eTM+rcHqZ36jEKNaqU694djpnlArO2Zxe5q3Y8Ll/+4zW
opOoB6Zy51wiekVdnh3nopsfvdrzhEurui8Psy8Unsh/HbvsR+RV9S+VtbPRSIoLYZYv7SoSN9So
IChgfe1qi+mw21h5dlW7hqqH5TdnYlJt7OqjZXfnQu0JQiEoNjhVOfkrLGFWpUbmSWPpOCimF1n1
iFtC/TTvaQAVL8QgTwqpkBXlG0bfcNtjotv7au/da2IzFnNrb/qKFubKIgRIebDGWn8V7TdLjtlL
EUcGIhOjWMlhIncUZspkRCmOc913huxGde3telv9NR8ymAskGidIMUNIvNP5bhxwM+rs5aPyrWP0
NI33Kn6xErXhSRqwVqCcsSgxHq3SuZaVabI4tj2l1cFRRxp9SsJ8q06vufplO7W30qgu7ufaYz5G
axeSwj6JsmoXOv2qnOBE2VB0x0EUxXLeTX2MQNWo2Xj+GsSEE84ECP8a3XXAugTMyUw4saW0933a
f2WNcBfggSy0BL51zEwiq2dDRev2kAz4ew54ik9kmkX9rYnwAEsTSEI+iHKp5rbF2t5C4ZeDwdIQ
+M1dmqYayzMVojfRYKlUbBXnkeMMz03oPIpDIsSlZFQ8pSZxSx5HW7qhco0ewninMngP+zy56X6i
PZdVs83pSazGDvM+WVbUoKvI/66lv4vYD34kM5fb8gGIjo75XINs3iV5SelmAuQlMh62TZh1cslE
eHxKpkhhJ8E9PRcZgNRO1OymO827fdzsM9vA0+yGhzx0vVU5GSI1ogk3miao8U3kA9MNw7MXjN/y
RJ2sN7IFZOIqYEis/kQbPATI7Iktmm7vRmcVgwxugP1gIU5uEElTgdfkHW4eCV5GER0ypysulWVI
QnXF0YJScYmRFxyo/dGGpFL9ivqfCD/jCtWCFC4Wk69I9UFb2ASglvGm8siKMKyaPga97I02UExJ
yEAE20rrvjamjDI7bb56t9/nfUcbMstAKul4K63GQWjXqNYp06ATFvj6RDnWH/Cz0LQnJ22EqTZF
ZxHpalFG0hTvmzeQnmTNV0jR1HKtFMV4osn6vVNQcCuJ2Db0N14DvAr2tKyyBqld4shf9bOXVJFI
vwPZfM2j6TzAKsA7lr42DLvE6Kp7Xpm7Gs72xouo3RpDMb77rn1ImfgtH13lPi2ZrgZ6+tmUz+U0
ZUgCw9g0pcOaMSxWoRWrhHgGRbISJS3T1hc/YKhjlHVjDFk4Kr2jra4TcB4nyE7Tg8lNYofwGn8k
NY7d2FEoJXgZ+b9NrG6iXDnP/vL5JS/qEeBfKddmbpEEPN/HruukW10Zc2gXgEjnf2z+F+lDXoWd
qZteE+NCmE32nsfWkxGU0Y3RQrwOifs4TMMMrEdr3QZHjxbzOOvFMdFxrsVu7cgnJcG6YaUDK04Z
7KzM1zDk26JaxweyBqnzWDZ1RdtMnvyo+GmhrHgXFT/TKSEAZKigjdYrT73y47FHXKgyv0naxe1/
tAf+wF17BvV0TeXRbWn25MP8QzlDdcawOtiJ97Kxgn3PknoAqmEADiZqKYfF9UzlbGkIVX/Vu45F
qFIsM+JVHpoDtenXMwGubp3o0lvK07zHLZb/D7at9kcKhoe5FWQrshlEPjwm/tQMM7HCdyLpQT0W
1UYquNBRgT/POpXH8AKlAC/x9KzXrHSltbH6v5RGf4jHpr/C0hCWqoB/OWveH72UKgmhrrhS3tt5
sApE8dGMdvLDM3kQTQhG7R2VsQHpTsk0fzXzglRT3v/9U9PhXNKm/+8mpGki+ULOh8mHGgEqwH+2
8ck3NbzRtrOb50bh3evb14eFyw0Vf4/xkaWEW/kfws9TczUGNB8xUezhA6hf2GEoD1Jcns9clNKv
UfMhv6g6mQIJNogPA5/82pCSioToVzSr83cyVd7jnGtbtZG3NLl+ROArYRdkTLFVeTEsm9DRkOBF
+n/VHu1Y8wQ3lS5b6FCf1qKB3LagPGDM9JbF0CCuUREmhbpmrMekUTeGGAIqHlMdkL5K5HUhiukA
HStCrkULn2yR46zfz1sjVIJ9a5f3cejkiY5OBl0zDAmL43ktWvtnkAv9Kcj9L0LFEc+6TrdJQPCs
xrEZlrVP4rGq2/cwmtJ88+pXFEfFp4Gei9XKuAjUNDjVk2g+z13OUuG/GA5q5cUovqfE3sTU/EjU
8jV/2feZhIoU04oexlNIZfgJdEC/f8imWmpnmyCxvqEMMX8Xb4mt5U8PeTt/N9Xs0AcjPpqxfnFU
cUowXNRKEPyQSFcWPHqhjk5ykgfHJC5HBYBIyeKVRzH4kuxp2iuD3RjB/i5ZqMfEm1shqPyJeVsH
5lXxvlMUrR4N3gCqmDAS6EHUOsC+TS3RiA95+bDWYV5lTaQHGth+N7laULuXDYL8hWYo1T2lxI+B
jNp6WBaIPX3VP7h1qAcLCvjtoZgss0DamIkmVJFKxzFPmVqEBHQT+pYhZX3J9P7FK4xoyuv+aUB1
MyDlowyl//1Zi9hs+LJplRMJf/XoN0smrFusgAVpvfSLqCnFXIgqkhnHDZttL+ry8Y6+dE3FepZx
eZvfaTya62NdGDcHqIUdtdGpLglO7Lvw4KG1O8VAL5hmKt+tj9kD7Ur1W63EP1W16fZzBTGXY7Md
kKEMfoWvdQw7sKD2orPyYVWJsL27GAMeW/MxOk5k4UZpu5h5AVkfbmtM61evwwO2nT/GKl+5CX/J
1FQ0PFvblB7yPD0nvRXZ+ZfU8kXt4AN2XNkBcBTGqm8AKc2YDy95R6EMzVwx1EWRUeIYK2pblCye
ARuu7Njyz13VnxSu2vvc1jCbUAcCVyYbwkFOf40NVX7tUd2vXNrpOzk9QAszuDzOvhsR+Ovi1Ayj
sjzMMsdEb7t15/dyhYC7XoNxdRahl4md7Y9Aqiu9OaihzW/WU2elq+El7vL6ICdsmrSAZzzkD4Hq
pQsmVJNTkprnznS7S9aML75ACBziDI/DSu6D2nnpCTRYRIXG3Tl5muYPAmAySKEpU7XG8YQDf3wN
Q410lDHALiIv4yRibya0WtD1S1MDQ2vRbzs5hdzbTl8eXDX7MIB3MrFJChtqpfRQbaIFd/vcvw7K
xkkFGrNRZssu+0beYPPdpYMVL1TwPyuUDebath1pLbUCn2LIH3AeLAQseEJoPuHJWT7uT0eJhn3h
pw7iopDswcgh7GvaVWjv3CywH5BwoFHSpL0OqaucUS7894sfI2tUs2JYJ7+7sbNPs1hofpkxza5b
GCsSmJrlKGM4eP16xvOEE6MndIJx2bZEXs3nzHcT7UTpHcVE37/PhxTVxwDtcH06NJJIs4//esl7
PrIHz9i1AM38s59eKtoUoWwkm3jmQjoie69xhE9Rg79jYJKXv1+Swg1X1KhtFoIu8YtTF9ygfHs2
Ve+vXV+X0Posz96omWMvlem6r2L1aewzf+9M0Sx9wHf1wmMapvTVLVe6aFmquvKqKC2gq7QRJz3W
sh2tU3MlGvk0qnrDzwBnY+aN+ZzKvl2bLE4nhyocPKuANzyBKmWsYfVRvYRQV+MYAfq5KrFh3sgj
2JahiM6Bpb+U9sTfIwZZJeZvMT8VRNgbS6Xhe0KHomnYsPYw60bfE8HdGp24sEAIj3StSuapzrKi
YX1ITKd67YVPS5YkLp1kjzTF1vMwCMJjuXUuNU85IadHCY5F0kjQZx9e4dcZ4Zqtsosdht7S7oIn
RYZLpC4ayrfO2FR9vzbbRjl3ah2tI9GMr1FMaawjbwC9aHP7m/88aPrCIADt2EWchaFzqsUYL0Y/
rt8Gw7lqWlMvgTkAJG+U4qIH5fChh1B69G4TexhXdoraFYsH081xWuIfIABs0qDOJsE894ya8Zcx
V1ulLAh3Cj5oKoznHEPTpqy15sUBF0RwnQlgn9612Q67GnT11Z6quC306mM2dgol38lQNAsnp/ty
rfqce6yDBi1wXJNG/FqVDnG3ZlVfVW2bOQnjfTDLc3w6O738NkM1sKIMZDyxJokZ+G2L7lE7qt2e
VY7c+Dztc69ybyaPpqemqz81y2yuwoEWI3XcjjAmxFPQRWyZ6IB8v/7lRTFZTXB1omM7gmWbrycZ
Tcs864YHxNqw1LGOWMrKY8TMczlPp7AHys0sqCpb/WfidfnG9fNs7RVkxHuTML3p0CeHg9w6JZ7a
mV6h8u2M5urBITj8WFDrehh6RVp6YBMomhMfTqZIQJTE40ZEOBSuZ7yLbSInx3ixSJzmGluFekpC
AxGG9E+PXh7AGLF0FKVYiUIa6OXgeLpKEbymdoUnGDqs2lQ/FPPSz+yjQM/Mc0sU0kV2xpc95v1O
JP0vl/73vorlgSJtdW7U7jJ/OoPLhzqLMXWbj00tPR+FQFbfpWomwG0VfMFTSXxQe33XUuvfYEDH
hIxLM1HhaM3nrFV/unTDUT/izneOfjc+z4kLTMVpV0/EFOwTTwhHNkHjiO+haq2dsUg+lNT/XRgs
SBIMFVta0tlX9zvws5uqRsq7iOg51rr6Bv4ghyrjwPOZ6gJo1R2k8fEmqzuFuPD+V9ba2jXNiNGL
ivj8aJUiWgaw4XsgWIB+OGO7m71hVoj5XXasZof8nIz1zzZOiGduSOKpJlED6321nKypWZdu5WjQ
aibM68xiIT2B9IzXsYIGDuUQED8rsNe9bpBZLQOKtkq88eRwhbXifsDvTVaSc3/IJZJ+8iNZ1E+Q
l8xquhW5ys2iBoWznB11gfE7o416GQdvpIE0agCzqJZ6U7JzEOnmxqhhgerkL8CcAeMcu+GWszpu
YN6qC6B2/juKYARZuB7XvmIp5F00zmKQXn7K44tZeGSQubKmp1c8+TL/ygP7OhfAWHsMJxTTD7JY
YzN5llntbSu/OOZj3u1JAtJOLR4iaNXbuh9/4JE79lXpHmLfNS6dakVbQOX5FgIK0avkUszCeRiL
8XJWL7YV0OckwSQ/iReTuPGIOixTCFCgKNXczU9wJQn7tbuD2znZeYgyQGnoCp5j0pGrTM3OSNv/
erEGnT5FuSIpbXJ/mBXOo7ZmyVq/tYl4pmad7PMZsAlSmewHKHt7KH3VIM5zLz7ts48O8HsUFO3+
YVj17XRFQbvcFo2xEZM3PjGVbWFTVfeFeOqyyj097o++nkLAiwLGXNieFGzzF8f3tHVZm/jHh4yx
Rm/d+FBT+sQxSOyshu9hM6blsClNNL5DNRqUCYkda4dAMmZLaiRCEc7CzcOYumH45sSK8W5ViONT
CKVKOW7+FgYnLn0YpTPrv2bXFpFlQVMZKwRa8XbWbHWe6u0kQRHLsuf3j7lDColj9RRhGrAbU0Wr
lTy43CLDuRE1z400ELJUQfUdXb8aa0WGtCsVv/pAXWrha5M7pHb5ZfazKzy5qxrlK7Ps5qXOw1cH
TcF3W7eZ+GU/WbzYh1kKgfCUGBXNZxdiz2xhDwMabA/jLrJblUII0FYXuQDPzGTY6XpPi10q5F97
BqQDwDDLJK6tbwNEWXQ04i0flQ7ebKZvaHCRwuG8lAnI5ob4t18IW9rC/VWWhIe6ZalfxzE6dH3a
7gUK4BXd7eGjnqr/RjGBjYv2qvl+ifli3KSxFd7nkWzaa5gd3AfWPYda9OiLWkM7zi8ZYDy+u/HX
VqHY+8mVETSN7BZeIC9daAXHTvT4gjxwpy6SEoyKzmnUHfk+AB+nZdCO+7omXs6p63uuf4+HMHup
lLfHGQlsPgGdTvclb1TsjigkdT1XdwGY/dk30WgMSWYX5E/t5KrwTEpWjZWFG1b1wSkrBTOiwKAZ
C5UXi87UcFZrRT+Z8OFRelZW9DKLdtrO+FC1nlR3SwP+XHQ89FzAdjNMHAA/pBq8y3ere06Vtr/R
lNDuorHETkblq14rX/N0xwLpsHDK2H3SQ2p1rfnTLjrlhGTKXFVJOixnqGlSRfjqgn7pjb7drYx0
ZK6X9T91E69gXybqFpuOto7MZD3UnLtHm3zCCM7CDFuk9QaZRbzkDNTcfkOrA3lr/KPJfXVy9DCF
z9ZbK4l5/5SkAQ8ZMLrp2PLLHMdO9oo/YkeIjzqlnvsMVvWiBmM/2MYpx5fimJ2EJwit5N8qPlce
8qVjU5iTKtsA4NLU41aJQ/Pi6Rb21IbvpWP64c3w9EQm9zlShJMB1N1gnCfiu0ZDsLBzqe/LSQYv
kpBPPatvmhl1uxpr7zJIzHfDosEWtbK+ThmKtKaMRY9L96nSWAUFA1Pn+v+YO7Pmts11S/+VVO6R
xjx0nb2rGgRnitQsyzco2ZY/zPP86/sB6JM42qmkz13f0BxkkQKBb3jftZ6lSM+KU70HAue1mAEt
coOet5pitxNxsCq7QPqmze7eeGQJWDpkx+N/jULnvOxSr3s2G6nMBgl5e1OT4SCBgYCwmATnJdqs
RjG3KtRY8WiARBRusDhfdxByGnRHg4NJv57CxfIL+0Eyb9okajfqlDgn9geIMoeBYAgj2qFlOFmt
ET/78Id3ZPrJbtFU36pIznW3odGnTxpzqToMLjF06+s2tpTqbTdPtqpskivCxvhcOuP7iKkOeEB7
sMAYfL4u12xf0fbo6KDp1DiRg+mSx7hxA0nhjEBFA9SRr8UOCgFHYq6aRLXQtjJ1zIJ26wPYBZ/u
2+QwmqWSW7MZfJbKmwyEKqRRNBt6UO+zPgs+KQm442JIYgjHSJ0lhKb26K/GYgieHHrHF9gRX60A
DVPIrOJqBqnpXkFi0wGA73dTq/JLhZyEDCcFjfjFZKX9lCZBuJMs+Uubdt0j+F7PiBPtDloBj6y+
dcE9/iDSX6eYQstfZC7u9ULBUKperAK5PA6hjMWN6W6P6SDcouCpVro0qfsRs/gq6Vp9FyDK8EIL
PrU+qDaTcAvpdY5fgKjjymFnrVS/ZuXLdOlatP+uW5kcEcQtKwxiAQebV4BMsnsbWSC7HEsw7UMh
bSoptrY+RZ+DOUuHjNBpoACrxd522upIVF7iBl2L/gDp/bnp0ICSLEobShQvddGZm3pKS9CNsXFc
zlotRuLhtyBMlzdr4zSkOqHkaGjG51zrn+yuoLBlxWx10kCke1I/3SiNVlmYGp9wiyG+bPPPGIQ3
XT28d0ZmnpxR6h6ruqM+qKUDfVyzWcuJiNeLqr0bZjdSlQmvLoZNqfTGUYfNh2h9dlwvq0JdTNEd
ye35LummYpuok/Hy+3I1mXDzR9agbrBKVYdlxtCRTLh2nKW7sEmohJHfdJ8ICQAriF3qgPq+nyl/
cmTvrYFwHo+SQurBR6kwPM5DYtcpp5Ba3nUWGJDDuGUU1KdAF5zn881Q0jmmJICGOMzlu0L2L9dC
D0q4d+gBzpsPC5nDR0ZSUdBgEZbXJ3T3hRPEq9IyaNf7PggfG35kTax5z3utfuyC+j56tcFnUB57
XuZRETnf9JgpMJdRopRR7omiEWdV1jbLQYzQg11MGmh+fU59ddMGU3PRl9ZPmI7knY8vQObLc6bK
0n2CQVDYen/KQE57pV3ih1Q77YGMJ21dKqK6GWCLrOzOArk1F6CGuQDFIRaU5dq1sOgDphYhBUpf
p5uo6logYaug6pUvYM9KQigi86TaZH0YhVV4cIvI9vEndb2cdXDLxtUg+V9yktvOwIbvi7gqX01L
RhxqKvib+6Z2KXVxrifO8DkDcX8w4ybYhiwlXAJb85vEAqey3JuyZI32tNtWenaK/fHH022PeY0C
aOJibVAOZAobCJO5qdTGPPjjK/YhE6aaYVxvksE0dzhG4cnWdVVuWgcpuJsimDsJEtiT3qKnSQdx
tAwwDsYcnkvpQ1pBZfVBDxOj2/b8LK03yoqFNNwUgGgBCxehfFoa7lJlfrbICqApO7eelgZcoCNE
q1lAFe10GopyABncj58Ks5EohJA0vDx0umGNMSd4mmeitTRNfrNvcucVuFk8MxkareVG7yNX2EF0
Wp6zopGo2iB9SAtAvzGF9wr+xCkBPXPRO8ohuCPTrz7lKgk892fFxGU+c8HAu8rbpbXKntVm6WrL
207v1CfmCfzW+XAra864Umc3yrJDgegCmjCXbgOD9cBVC8E3eUtzJX00ejbVYw2j+vqQYsoF2uOx
wZF20BMyW+iXBBT8m5o2fWOVd1P41MTRdD/MV2dtdv1KaQP6oVZf7RqpbsigafaQu5QnBvOXLDa/
08PAKxSHX8MyvN4RnlSFxWFMho3TzAvBqcuHHVTpF3uxb0WQZszwNpn3vdH4pgTjcPoht3gIBhIE
MR8EnGaNc+NkDGNanAqmCat6TeTLUgpdnkYuj9k57J9DwwL4kaHuIswDe1PUhuOnbIQpJxG4sGto
rm9UIj42yUgOyGwRzDcQ7Ig58XuSGaXojgljukvL+rHPExuMZqhvpVpEu0rv8PvMe46p4+hqjWwd
gSsjEff7doUeEwF9RxAuFA2dbD91tOl81qBP4SZs0zGMvHzmdsm1Hd81SGaZ6rNyPMEolE9sJhjh
5mSDWGH7fh0FQ7y6KykJKoOikSQwOvc+V6Lm70b8slQ68wcKe9EdcckKAjY40JQJe8/RxwPe4fxU
xlVxzpzCGxCA3y436ozpysPmEmSadVyeMjvrAehKudERd1ledW/I4DXraPiSj6J4bKbPP6zWrb7N
pKzcjHEL8XdGKS1QpUCrd1ctQ5M5t0uHOZKd4Biq/nfNGOHIjal80ZsRCawdsqWvoHTP92pdJjCQ
0Iez3hHk5VEGXQmJCVLOU+tVEiPO50Q3XzsUHuwiV2OcCFenRXdc9LkN1/nOYAO9oow5fqoDrXeL
PorOqeip9kTomwKNrz6R433qWxIbVwtXW0xBDJLJJlcbHVjl1LMiG9Q12mdjr8QVmba6dqSPSJAa
y7g1MKaKXLTEeRzNrHFx6epftUhdOb1Sfbr22CcVVUOaVW9Lr6Op+mZjRmm9dRQLTWsfmyeDqp1d
QE+B/Rc+mdq0WhQ4wchXprfdKbUkIpDmbU3X1ImLYGZgh80GB9h35AEg6DcAC9VdAL7cWwaA5aEv
0sRbGvItCXo7chFoEavl5pqaUZhS73Vwthjnq5OBKe4BPeuch6RV93WTFFs0c+VhDG2xwxEJ7C2S
+P5Fpjcu0qhyK1sKMpSl8RvIaEow1mEjK0ygqXqer1S1lLeFCogyGWn0DFlfHFgls3JWAahoSEvX
oY+33wqQvQS6YpxqVLQophzJtblCbqSyLd1FJ2FX2cmUHFAKpaYdOsMnw9uCfd04t0Q05LtMmRSC
h6z2Ts8yKjfGDrcObrupzjGU905HMWV+HBDEge7orC15ZdqkRluHpaMrQ+s/Jp29SW3hXEAoOhet
ZUsVkT2xWp5bblrq90f2jbfgZl3Z0MaH5VjH3UpT75IQ4QChmYl7vZeLlA8iv1ZEk13lXnEcUqlr
YGX8IQhDOVu6Aw3v/WwTFYQ4Nl4fmu2afmW50uavHPI51meVBHfRCczToW2vmrkHLYu8WDsF41oc
2cgzSjV3m7L6pE6QwGhO6rdBpmi3xpBYbg68a9uxb/JZp8Vw/nya3l0YoxorJejnAemflWMKd3X9
Z36iE138mdY2KGyB35919pPfVNYKaQmNyJHgat0QDzGwf745vEK0JtNrYGJgQuUoWAK3UgOpfxwQ
oMuRuBTCJxaxk4pDUhsHSjT9gxNDMUhVEmSXinuKGnDdBFay69AlkVZX38djyRUSJ29a3Tbbsk+0
7KAHinYoUU5S6971kZ88isbSzxWaQ7BorbOPIrw3YUqaAJGO8q6aTbDzzyba8ONnMwvn2vJ86T9Z
Dov0hTGG8pBFSCiM27innVGrKkX9khSW5YWQMvk6nYkZ8STqS1VW9aUDnOK1RBB6UtBW5zF77Zip
H5B/Dmuz8MG+zA81ObMuVpdvxbK6D3SKk+zw40NrWC18RWQK9ryGub5ch90mbJrwNtIn6a6u8k06
yZyhLbAFMUx7kXGKhrN7iJr4tKLlTTfIx1xhx7R3V8JWXSms8KXOosOqtaKT1oxPWjzk2x5v7AY5
HkT5eCju/7hXj/HkAQ2nQZsQ27Gc2nAxsXJPTXNdVljICtYL1aorSIoahDHuprzvbsJkKt0r/5QJ
eifVge6N895btKRWOHpX7xB7SpxcJKc1Zbq/nmU5pmajNLv3uKm+sOwJP6lNpZKPAkMlsErHbbL+
uyNi/VhIwmLUzbpNbqGMzMgsIpAq09+KHiweDYLG6vUY/EhvbxKfkMK4Fl8XTh1yIjzIQRvelokS
34wtgI02nNRPEtTRoo7Y2UFy3S44r3buxyz3Unsby0p+8SOD5iKOvBf4EKtBn/zb5eskcTrELUOh
aHlIrUFcfMrzzPTOCrNsUG9amxEgiUKA0Iql7UMtvSuMBJ18NmAsMnozXy3nz3Imcd3Wl+WF2vBz
sno4u5ooQeS+yLSEGvX7lPE22V0VjeRtObslVHuhIRh9+zxIRXNNo3Ls4U4MZbEWIu/3uW86h7zX
uVeizc2pvLp1WgTU+rv+83Kvz4Mf95T5ucgutiQtp8OdPeFvFiagKgFiy9WXAHsH8vtmmWJxMRAS
rcuYParjJJGngEpjvdSf9E6TUOmi7BMzL1ORx3cz7qlzjGp6W6TxY9XE1blXEGI2Y4slci7nL2N/
15U3uoIUZapS1evIgtiUBkupQCFp5EgsBYnac1uxCs3EW/Q5dWhHK8PJPxMkqCOBHh6iZTuiF6G+
XzIJl4TCybC+jWbxcnVasz5NZ3c/kl2lt8b1VXTtB1RHqtlATbmHFv1yd7mJcWvO3cvNOAGqcuQm
fETkl7r0Dc1voUxIo6Te1qOZP1gzkDeZBtI+Zd940CYDZ2JUfb4evSDKOunh+rXKbTc9sPo7dyKJ
Xo1Jj7yBpJPLaE7OD4HeUjkaWtUgip6KnlQABOkMiGWLpm/o/A6MgvklyVoYW6Eckr0ye8f7vA/u
aedJW4pa8nURsDyMyTGjtDFoXsOUy0KRLDZVFuZVqws8czVydJ8rVc3hypem6wsx3TUBxbYIta+c
pLhqrTa7QZoOKBVi5BejHGeAdfqZNom+VgcWDZKpZvfOVq0MTpqobt8DdVuq5UBpmy6s6Cz1vg6A
4+kdIYoOq4lLp5mhZ+V9ck958JzTRXTFJBd3gzT1RzA+pic1c7PLvxiqFJ+6VI5XqVKJ21HO9iQ1
UllvDOmoVXSy8fOMG7jfxZY174KwUYjadm3TLJ9GgxHZ6JByWxLX/mBhxoEMQwUWVrfXoHp6QXIX
UM8a6m8NQTi9OU+L8JQ3bBsfUC2Ojwk9VDZPinXHdT9t1VD3ie2h61GLUfM6xWTNYdf3i44yjhoH
ECf05LYttGMbZffJEp/EWk05CTT1rmW35TqsIhwZpfZ1ND/T4vZDN6u5ozQrPbXHW9t3cldTESFq
gL0A/M5AgbiwK2/QCE6nX+yzORz0zDXjKUffO44ywsQWsGemw8QgTLH0TfPU0Wm9u/7vwKT0rCV3
fYeJKctG8U0dkRlE08X3o5h9BLncAPeN9ww1/cYwa+fFLm3raKY58UydqT4ZuJKnmeca24p6hLVv
7JZ7slSbjPcdlT+99HzDKFKP9CKapYbvTcFkba/6RLvBqysUFZTXNOIaJTk6kWvj0lQGl1PfkjkH
MkBz89EOT5PVAxmf20TGeMinMDp0SI32dWqe9ZmNUDasbbJO58RJc9HsnCA5IQ2Dk1TH9X03jKd0
TlrxDWLrRVEYzzlN7KgQKOzVde4L5XvsE3nz3IzF5C2S9LzqY9dgJ0pCTDA+29OtVMud10DY30Yz
N6zNpTvNR7uyYOq11nrMCSxIE7cuGA/smUgGBgpxXDxM0aFV4+0fA76tN/GmgBl4HeuXF5ZJwBrC
WYOm7ceystbmnPozZ8XsleyY2Bqbn0AnHI1nkZsZt+j5tssjkzrhyjdLcwtkwfAKW5G8RdfTpBLi
Htbix7CxLhTXjb0fOE+CDOGjFkNKXO79cbM8Z42+wg5/nlKdZoxp0RrhsBEmYbdtFvUnU+3JTFzu
drLR/Xg8duO73bQEFRdUTky7u7TCwPVHyLe3zKrLzeJamzoCtmU+VJdkmEes8fvigcGGRZbvoo2P
ysLc0W+pkc+RfZwrFMCAS1VkKVXBw+gIeV/7MQX/eCRtIreS+hVC60qSSdRQM2oPy67Pmoq3hFDo
DVUSscqMurqLi8A5cgne1+qUnuk6cCXpOYnRy6s1a9etQKiwupLTgzRINk1zKnWU5409Tp9amMY2
Ip5LZeA0WE7JyZr7nlUhe9VkaOflJgjwsxq97sPFjMa7VACyzfv8dhDZYRnK+0GhnJmI57rZj21d
v2GIR0xcj90tqQzVfkp0xWVY/3r9IHFUPeV6OxyXjxnZjbptKzAcRBGUOMpBn0qEIp00yRjdSS2k
JxKsnEOGZW2VjZ+pBUlf+tDH3jIhwPTtCdGIZF+ICSXlib7vdtSC8MFR657uHD3LtN4VWhN9yygo
uhJa5LtBF2zkSYfeWaqV3cV8cYCBi+mrkjws/wWeQU2RWeke0mGmmBnSUyVP+aHWLOgOvjF5ipbT
XFdhZ3GI3sNaXVudr7wRrVCuZCNM7+RSjXZUM8Hg59FwyQrGzVzth1eH5ruS9Fubvq1ra+pwR9ai
sfXLXtujFwjPet0Nq2VUimEiQ1lVT30vpA2iwWITdlX3Ypo2EWLpkJG6SX7O1Pb6uazEypiJxSXa
KdAK7WsbyfLK/NShRqRI0oijmG+WexW8dH7a6va1EGetVsvPTpFn5F4kmH8Ks3hduvXX/FpMEjsL
2zQ1BzXcpTDDRrftzYec6MqLjlDUUJLocX4G//ZjVfgBtBZkCkKaYP9klb0uQTuxrAV7m+bGFuSO
djNRUvbEBF2fDSBM63kQRvH3bYjjZwNjNxIcTvDInM5mbUq7kEole3VnWulzh8vWJOsCk44pXWHx
6FfEKiw9qTKJmqumHVukspYb52RUCc7w5aE2TeshnNYGJaiVU0NhhwBrqqt03tUXiIROo9Ey94U+
uhwOqCeHBYG7hR2R1YYuamAiWGd+BjPHCePtUCUNOXzkmKHwCT6VIIfv8nEs94FZk0reZrdLxQI8
DsnGfXK7lDdtv9oxwKc3vpkikaDNebAjfIIoaN6XgLE+rBEMNFK5XeqcIkZ/UGJW6hn85Hpc9bhf
d/WizEnSPLxg3tLnVbC1a7v4qstYJuRC0auVgZ/wNWoLGJNUNERWv4WOXtOnRpARQNxdFSG1pGZO
XOkTC3KUsFDw0bBeHtbsKxHLxw+6On2LFDScSwvT7kMGkuUTmKP9HMoyU9mgvoA4V5+UYZhAtzBV
ZH7XbCRgnWS/O80mgw1hO2ZxIITUP0/xGbGIc86xwLmKESo7vS7qO6p3sevnOUE182DvpHioFSTj
qzCeovUkW+peyblaI5rPz4HZv5BAcaoJ9Xie5qeT+Wmhi0NhddJdM0XKkW95X+T49/WOaAzcSUxh
g0IIqhmdiJVugeBzrqplmuxNFFKnPrXKPSnZIM0WK6wUrQERfDPnA1kOiOA6hrKwq7/UMaj3GQSO
D8i0V4ueEwh5vcsM/2XRkGhj3iDNVKgEWSzN0xpFeYQuzYyLbK0WAT2Y6LiAUaqgv82kpnjKqg44
pFIR0+VLnNlqa18IPLZXqllCp6EDe6IShKomMlNSanHzAgex7qm1IwHdWmOrvlhJY3mJMaUnqEr2
GfkZmno0ZGgrwmZqEagcaYE29xT1B6SPBX9IrG+W5IXQHnIKyuhxBJmKXhQWKt6ypD30U2AT6oaV
7vGHBj0Y1/IIQ0clAPiuH6ioLwQb2Q8fssrYR3UVfiH/ced3fvnSlNlbWIfpyZr9SBGaDohYBimy
mLawBznfWFgNO3/UziTiBsfFvG9XsddNmBNtM77v6/rWwiH3UFK4u3MS3W1pKmGr7cAzVUWJ9LNV
dlZpIJSfRxKdLtJOAann1W9RjNy07o3+RpZnM3QL0aWySBZAbXyKTInU3HFO/rye0KluGnPxEcO7
Ukc7x0TqPlbSFwS+5UU0SfpSsGkBu9dLJiWrJRrHcmSsfspT9VWP/E9REpPSGIT1qXH8/lDXAjso
4RNOVksgZsZPpdRO67CLSHalPocYiMLsmJBhFSbKHXpLez2zMljU4YIa2p265OsZLT42Y67+NsPL
UPUkpiwmx3JQ6anMUuGOyqpH2BLalvnSqYr+kVUi2YLUePaaGtalO9L0vv6Z8Jtpy5VIW52owlKw
XMxFZfvPTAgnJRjKl17owwaKafQjeoOsDme3sLv0tj+MvtYdMtUX+6uuALpB9klgRV+lHQLKIBzf
F8nGgteI1Jq4hLdBn0PquTSB8s8Hv5mdGFIsXbTCyA7CTrGkB8OARSOmXF6kWrXpjFRbEUJkbxtI
5ce5vkEyLUyUHMDLicCmI7sq5YIJGYkF3bpQB2pSWlA/luvRNkW1I190o/bdcRFxFZ10oeQirxUV
/Jleg8ZNzYz26tzQiqXY8IgKr1milhmSY+uLXzb+OTCpMcnyXqhN8CqPAMpxccE/ySpc/2ziiFYn
+bXGFukVcjbX92GBwhPTXtAZglHvqfhIs0K0zqZVO+XRU9Uk9TqvQszHioRqN0XAXpU+dDFIOJc8
MBgURyV/uX7J3QwlXU4iP67byzIWabTzvUVjmkKNt0OFOfVr17IgLOpeK7+Iqa28VOTmHFWWUu8h
BmzK6md5Nn1YEYZ8YWU5MFNwWzRAYSGxZ98mdhVQXIXD5UAXoADg9/qRzwplAUvHNRhSKA++XBR7
dWrYuLT6c5iWTxLSqn2UoJ1ehj4lN7qVozm4hHyK/sP0rJVqTEdk+G45dHDmttFIKhmK8L727Ij+
e9hTroTSRvfZQq6gzSIFS67eB9v6tkw7DuwTzlRbIJ2LHPOgD4V9HDtECC3tI9evZMIwxvZh+Qsn
8mK5cBlp5Fipb/Vkui1nM4EcmeSOzQaT6xRqodF2u3kwAV+srLpZ9y6HJxYU5tHiOG5yOisPYH0V
jJl69TXByjPKEGTVpoG7hfzJ9LsMRiLZQUGDFgdNxkM9TOqzHgU7UVbVC13xTzqKAM7QyqZ/NKS3
AYmR6I/tk1ITQUTkrY7OIoIP1gNjE06OziSX1mjGuMztoNoQ/Bw8lDDROpBGRHbn8ZHo3DVgVJSi
gale7UTdDBleFm46hxGCbix2cyXY1ZW624pEs7dVRyc6D9/4fevFTidBWPhh51hiViotbbd64PPy
EN/i4ekQFqkyxdnx1driKFcfrltEGFQGuVfI29ADsXQSJEekueJJQEwOy/eLMAaZ6Y1oJsKxsoaL
s4X4Qt4nUaHkwFAatKXu3rfVSyiP1iez43kNcOzy/S03Tfta9DZZ6FZoe4zH2a1ZIhlMQWa4c5V6
KpvhyXYK5Sa1DcUlxGz8NGq7XCcy1KwObde/jHP6iBFb3xeIr2YBPmAUbbZygkOVtRWRKboFPKW+
HsKI4C36BP29gXvs0cLbHRbrJg6H+xDF531oIIFFfyn7wftYKI0bBkV0Zm++XZwZy3QQJM2czauh
cy3KBzUzaAsWoPSuo18vSGiRS6gWvR9IXjAG+TlJI3Favrd/MBN+tIDqhqIZdG8scmy5/9FZSZgK
vpu4ke4I6AZaJiPJt2YCYaBRCKNNqWynsJKhx1kKUK4B0q7q+8QGhO0uIGho3TbVnGvlHJq+cg6z
W2OjZ8NLk4ywdpA2rQSCmPvWtinuTj7DQq6aFN0y4xHSMHCpKXKearIWV+iDtP0//HEffZKObdkO
HlcMmwBE0br/2SfpJBYhB33unGOYT4yW5Q9xxKKQmG84M1mX2iYTCD/KdlQiY3OM3hKLyeDaOFQG
6wkaYXdsdAxRBKKNK9kCfWz0VAZw3rsFoSZnymbFFcj/v74O/1u857dXP2f97//i8de8GCv62c2H
h//evufnt/S9/q/5f/3+U3/+P/++edg8/u0P7Nb3648/8KdfyNv++FjeW/P2pwfrrAmb8a59r8b7
97pNmuXN+QPmn/x/ffGX9+W3PI7F+79+JR8ga+bfhrM9+/XHS/tv//oVF/JP3+/8+3+8OB+Cf/16
8/b1Lf/l4f9gl73+ut//z/tb3fDfFe03A8gpyGlFk23DISegf//9Fc5vRUaNpjvqfB5kedUE//pV
VX9TqaTjj5TJhNDIv/r1lxq23/UlvMY2whudCBmCap1f//tv/9OX98eX+QuQgHlV0dT/+tWZwcA/
eXZtKOiggnRdNVQVFrr2ARxMR7KgJCm642QOa5yYG8IJHylzIESNV0MurSrESSLIVzbYdz/55pSv
KZOyH3SXQDyqdeW2476NH7LpSK0PQ44yRW8d9t0sPcMDgIJ8U2saWXVwTlCNxnF9dMS9oYgtWiVP
0mJGE/YIIHVhYGyRjLiOoXkSrt8W/4gVU2YE3wlaZOWk6jteO2Aw/n7E7a0X9SlBnuGYXh58U7p+
R2jriq0sRd67kAsL+jHOsu8UYiPE53xordNXQc9Kh4psAzdMKINbBtsJCBr5ioapvsdiLp6Ybpc6
e1n3X8A3F8kXrQPpad9SB92kcvpFU5vXeESihrWgYgmad/KR8odrjwRAmWJVW/1hkMlG027gK6x+
Orl+fIE/f2Hqx3RivjDTpldlW5bKCkedPek/Qb3ZyjSd0kbdMRxaVxJvaHgVIcgWG6NVxS7KU0eS
dlAjAjjaVv5LOMubSFx869UOLCg+5A5UEsya/rbVngx/Z2rBS8CyyDX775I9uH//eRXrg0l+PsOg
bSMQ1hhtwP1+GO0mUiKLsjDao9w/SfrJmm7hkhPYzo4Jbx6zb+Os+Xix/lnM5uuBXlQLElSzVyai
aEo2ZLawL9fJ5uzPjfzioJ+kJZLAjCbkgkqk9IBp5AY+K6P+W64/lTUpKHfh+BUxNJvRAftYveJI
zSVzREWr5jEyI3eUXhjj/f5EXK+vf6aN66rZtwJjbctKSryJ5MFAh56Wp/mcEO9pHF5MvXRNwyR0
4dAOT4rjezIVWCENrlM1rpR8ypyvpr9LqnOo3GrVKSyewLCCEvokEHfY5TnWjbWj7QoxwjVCKDvc
NjPN3zbwccNb5ixvkHP4UQnkjAo5yw+r/57rXqY84bnxTNTARoihOTG9Qm0QrwHKeESzpBdn1aeI
0NaPjp6t6zhnf49jzcBghdbUpl4HB96Tx2KjacWaesgm+taOh955igeHbh1dtZFCVF/dWqWyl7Vs
W41zviNSphLoXwfsR3rpw7MsfRVG4Ima0CZYRWjxvXao1oCl1mZNpjGiwrS7baPoU9PPkG0TUfh0
37QEhubzLheMqcKi15NV59jQkW9qiAmiJGlGobwBDqWMQTfpBW1tQkvgr8WN6epliUWQ7ENlYAm0
qQQRETT9SBFyKxanAQsoHR5MyZIzlq7n7/9ounvBJF+8fwvfPs5Wf5r9/nG+O791++x7/vGX/H84
5TEZ/HSV/8eU9/Twy3NYiTD7BXfdW/at/nnqW/7vdepjVfKbwfJNs2R9mcT03+c+yTR+YzIk5stC
6gDedh7nfkx+iv0bU6WjOFjw2YMaGiPGj8lPsX4zLV3FUuzoNBwM0P3/g8nvzwk9Bmxqm+kTXTvB
E/PU/IFXIdkq+1sqAZ4Tdxs1HLej7a9/OjB/MVzPv+KP6fU/3+JD0oipGjiAWJt6Q6Df2HmwMYWH
y2Td5ZjaSY74+3f786r5v9+NQVbm0DhUiv48NzRSRw60LKNcHU26iZdcT085rHiaqiKPHqW83f/9
Gyp/9Y6K6RDdQUCZzirmz+/oGHlVyrgdPLvDZeGitD7mdoYqhHa3P27LLAa92h0RKbI1iw/oqs/N
SJiN0HbzwSbIb1UVQEol8+HvP9lffjCLEq8tG1gyl3XPT9OkEulKApbUZ20g3RfaTNgXACbaIyFj
G7Wyn0QynP/+LRUukv/4spEL/v6e8/n203vSUABUJvc+x7tbI49dVcmbJdCajF6RTduiCSlRwnZr
mbVYLxiD8w9hWX91Qv/8Aea1w08fANo3HuOSP7pIKDTLwSEg6+of/sh5QfjxjDbn9acpEzdqfjzH
ImvscpuoPs/2c5zu2eeM7FYafoeY7WQ37s0Uq67ZHusGbhbOcUEmOQXef/gUf14FXc90C6/tHLBl
soT9cOliPqSTG1e+Z3afmx4S5jB65NgQ0J7soMdAoA72knBHER6gwXMCtF47Ppep/UQkzOXvP8yS
sfrxkLAS11iPK4hVrPm8+OmwOwQ0Co3cPY+wl8zXV8ikd6gTgBfXaMW7dVXSgKKSrcj2U0ZjOw/x
Urf9Wh31g2NRGSoHcDjD2VbDg414tFVArhHaDa9ghUlhZrqeWnRFMdCKscNAKc2wadcgQbxrR+/v
/xrlr04iLmVbNUx2K4r+YRChKJ2ZepD7aFOQomlAJWtWFpJY64STp2W3LQKir+KMKZmwD924Ubm6
Ruc1qI1/WOvOg8fH42rLimYaxNfopvlhqYsemAu4z3zPKj15GKmzjVunQrmUE2OIGZnS8Cb4h/P7
QxTf9cwiwl2l9KCzd3M+nFkaBEpqZhEXscw6kUBMm2sZSEuZscKYYPaQORdjrmLNIkckNXb6oRRi
g7v7NI9oUQ6TH/Qoq/ATxT08CeDpufinyUANOKHyFndosNa+c5lZtC2Kac180EYYReOwtSOxkfJk
5xQlOs3JM6fR6zmtwQG4nUOrbWrXfK7RCP7hgvqL4ZJSqaaw2dX567UPfzUMYQoNCWETarRPW21t
RiqSAZtV5rjVCv0gNZ///jTT7L+6hAlblm3wfTKpkR/OM/oydoycyPFMPyZWMfUK8siTdGdrn9Wh
OxJcuu+mW6wWJMCDzzeAJDU+TCVpDTp6w+6H9nS3GZWUovtbS6/CIdUo0qAc5yFWlZ46ur8uKOb0
wwX6CvYZHYtlt9F9HJKlc7IU8unB2lhVusvg5SHxZ5Iwd9OEabaKd12VuyQ1rK24pR4mwFKUroom
diBTbyCIAXbzNksNdz5B5m9YRjJSRyyiG3iUpJj1EmpMC5mfHB2sul8PpbGrYI/r+Sa3pV3g9Gct
kM5wDDs6UBD6+rNsDzvzVTxWQXHEF77BFbKXm8Z1Ara7wGuGUTsYDqNdpN6YGuwQxKaxSE+OhUme
yy9HsZpo43awxXr+aCY2ZFw9295hABnFqiVknhCoqMGUyfVtJq/l2CDXommq1vtekzZ1/X+ZO7Pm
tpEsC/8i1ACJxPZKgDupXbLlF4TssrHvO379fFB1T1m0S4qeh4mJ6Y6OqcUEQSDz5r3nfAdRO7iU
KYwP8ygO5AaCP25Xw4SLReyWO08+3Kpg7IuSfSNkdBjrYJ0akyf0Hr0Xjwp/FKvgyhG115PeoYmz
HUxb6EFbGyhUCxuoaNLtkAUPU128sGOux0ZQAlgRlrbxSgx8MWk/ZVp0Z2H9tZrgzr8iz+ShKptN
ZpJxOocHfHgbYtJv6zzF7oeAvQldRwZkM4RrInCubVvZmyyQ5pjsYCvY+PeoB7ZFEK3Tsucl0neM
KT0HAZUud4xBn+JlS8au6UzO2qRgm1YmxDFioPRzsoA7WJSXBbowf4T8usuut/ziVXpN7YofeC2r
L+jaHnCC7KCCrcBlLo/BNkzCwxjInW5ycXW30VI2gHncxUxvZs+IWDLUBzXi3WflXzkcQ5cqRRmG
IwCZTZ0rp+Xjin7eBgBYHf40K8QAWqeeRNWd2vek36xxlt0sH4YsC5Q4mY9mi/kQr13AnWL3QdXr
2rZ0qy7fR87yGJ9Mg7QjZSba4azV3Z7kVFcpVG8hu6DTJnDEOcW5uSvHFuzeuF02AQWLDBKSI94Q
OwWfzTeqYmOJkFnJLrxLka1wHtupuGBmiE7dj4zgh0FJbsMY/GW7xke6mzJlExOSlwA/VO6Xv2Jg
hSOmjIeg2+ugOsCUgnU1H5s0XI8tIUy9Yh0z2Bg2o7KQ2jnOCr4BfXQuqexAyyJKy7Rm3zCJUtl+
F3bxOEdMfXlA+3nXJC76w3WVkYE8v/5betG7WjN5Kr8FIjb8psZqiX60SrAQOIcNugCGzveP3SkY
1z5JqIArvOWO2jxjTJw5x4JKBhKZDxR3Qb+2U/ZnPCMZ/y1NVhlzQjxKAFpCgpHw1wOtCk10m0KF
Nq5wcfy3a9j/+fNCvhgNXI8BD28SNu2+3SMVhvKWwFfpXahgm7Gngg7GTR/S1WqcgCkgz5a6pdF0
qIMfHL8I0SAdpuGjxnC7PMytGR0MFqMhy27ogG+6YFVxJSkQaEsEqChDWPdUIpLnXzzYUIc5hB8M
bVgH/LpL0QI43dXq6LmhSJEZFylwwfpHn0Whz9D8D3xIMm0Ff7KiGG5tPL+/Sfxui3BMYRumauqW
c1nlzfR5UjRWjqfb9bVlt26Qj1vk9B/s+frbFtVfez5tVsYlnJxszbyom2N85GVlO45XZcYhi8Mt
IndAR8EqSIubZW0rBLt9b7jRlO16MXmEeSBXxAfKU1G0nk2t6/P6zc28dUafqTk/HFoKHe9GoD20
Gt6wsr72WVjs9hM48BMWTjemZn3/fr1ODi4rJjKEHUpzmzPgZTe3ZSS44OOZgEbxsz9cG1UIAwZO
2Og8ULicEwnSxJC7WOiHkf9VkmAT5M8aAuJZF2fcHts8ljtba48cGD8o53T1Nwckqgx6gBYneFIJ
l7PFT4VyatZj1kZUGaVkCWYV6Lg2G+ZslKwtB8FYKs+Dz5ZbAfPkH1mOjdEcbDqRnYLSQNif7Dre
+gYUS3aQlXGY9GE9SfKZZrFDschCnp4GZ9FEOys9bPdJzm6o+mviJDdoaba4ytYViKOBqfesuyP/
egadiz1mS1vpbJvZqTed7fw1qHivM+Ue9t86rpprjfZqbzvwFPUzUbmHtu5dDCoH4jEOTcb2XMfE
ngwrqzd2olAhRiVoJrtj12U8HuEdN1xNq9MCn3U6j7jIRUbajhQw5H+1JWRrFgObsGbd7tYDH7qc
EJcVDFv2Zik5Ov5a3nTH5SctU2qjPDgrRF6YizCkvZYTjx1FzzTLg6aC7aBWZtq+7hzWnaa+xhy5
UsrQNZ3ERYWyWzZ5XvSmIIqHZ3tOT4FUPAXnQN7GB7ztP3o72ekclJE73ilf6d1cozLe9txAI5q3
9OoQd1IlRUgOtH69FAxaBT1PRV/Vr/M+3TElXIdYpwka2i4N/3YIDsqAjsMSB0mwKp1SdMDH5f2a
annwxZeo8u9SGa7ppSfKsXESL1W53YVzwgp38nv7hP59n5KO1aQesRqbNiZbuINIz2qacugu6Tmo
DVV38zBZMbGG0p14bZetEaKXuxQNILuV5N4kVzWgKKuoD60iWDfI7SZk4GkdHga9dZdfom+ra3ig
d840Mi7ckBewWf6AaO42OcQgTvK6c290HMJGHdLhF50cP4PSPrOCLcOKg5KE25GfI+y/YoXA1vZQ
9ywlkeFKhzJKjdyIhV4QipFazSEzv5n5F/4Ts7MYc7DtyHmBZcxwGgx1ijyoS9eKtW/YRGR71Kpp
G009YS3aN3ACVCxMG5TRI8Ti0ef84TtUTuTMLpfpsNjIxVcU8xjx+wUMCBxCSQB2uoY5XhnZdWM+
6F1ximtq2uaLqRluNWQ3S6fK9tnpjWGrlfphyPo98O6DTsrvcjoMo+R2niIXTe0x51BbGAmxy8Fq
6acZ7YFK+pz34bpWjZ1S8zPwR3UVEAR4sBEQtuSZQgepTqNM3tKOWZ5bc5y2QT17/dCDo45fV1z6
9/vJQuLI8koKwa4yBw6eIBss0pqXeb8tV4TCbSObRXVIvZpwTjOjA4Z4hQznlYUoTyj8XBE/EPWg
VlNZDEQSXM1qe/PBEvxLfwRkscnETn+d8VKhv13jHI3IOe4PpWWg3C9lWiYxd8juOFP5LI/assAS
WXhvWVyxhDPgG6tad+7ev463GadsaVwGXVVcE4YuONItp/yfllpAp2qt6tgtG0KiG4o7H1WJzxM6
Ze0H6/pvOwYOYO7Xboxmvh6pf/osYQAR01PT8Sb8LumSWALwSubz1xHmTAuLbHa6tS4M1yJ3Kx+q
F2QySJ3kLpfK+v2v/duK4adLudhhxj5TsGpyKYY+XlkV8xJoIS9xYz28/zm4Oi6bE0v/y7R0Jls2
c9rL31nLHSXPFYx10ogPyuxMBLks0TdNeEdSXUoDthPVy9KnaWRyqxjhuuIsjSTnCtjNwOmiM9rr
qgpJ8LAfkp7VWhcH1XkYOxbVkICvlIbBOHxdAi8mYs5DE1OFZg/Hca7cmI/Luke9iL9MPWFjiqmc
4iQ6DFOzN8D7FFOLiV5N0c3x0HE6LInt6CJjBx5kP0bFyhbDdjA7d+lBzpgEVoM9IcKct8Mili+y
ZOf7HZknOox5/VwknDs5bzZWdEchijF52mZkSTkmxpuc/i3UFS/E/iga9YuTAO1I7om+3BVpkHsR
89Qms5CPhcGn2Mbtb6KNzrGvDy2bUpT1x9I8oZ6+Ug3nHiDPbszZz1CByto8J0P60IA11KNb0nJu
2joDikWJhfvqm6mjAgYWHCnJpskOLRp+kXN2Ff7dKMi/okwfyy8qjFwkyKiCwE8XymEOvOUIm3L8
iMhJavvii8hCdqnwYMYzaMMBmVS6k7L9qtSIZUY4d4lNb2C6bxXnYJs0Hlg0FRo/TaDcGW3zApT2
CF16p/T+PfQAV9MrxoKVcsqS4FOrQ1R0OC0mO2go4Wqo/D/9CiJoMh8Gksc5IuGj8e38Bq5wtjKo
apYzo8gLUG39Ruc6lnYQ6sa7qlU37Lt6QmnU2idFOPcJl0En9Fbz282yi1cqBwFgHNM0AtvGAKAw
XeUhaHRlrRNEPGocc3jSJjobupnsbJC8Y/DcGWymZQjaj6i+Orhbdk2rtB5BbK+stgPQl59Chtkt
3nFZIk1bPgp+WkBYcpTLQ0ojy2IeZ1SYI9k/8fp5CbYT3w7wqYMgIrjXXQqfSbldDrqm5Tz5JCuk
CV+/SU/W8CcY8H0SR/COqBGU+S4b7K8KC1aa91+7QHlaEdHM3ZPmQ6GkpxxdTGD/8IdilTvD1vHl
ril5tqTPAdkavAkqhk40QAoMyiYtl3NQbTyktryP1ZPWBtdR3V2R+3v72iBwskMIeJLzHQC7/VLV
G3VNjEb7VXI6DYfuUZqV1+fRZxNDCYSlgqFy9gKReGWKcltO6W3bWk+gpF1ljHaNsO+wZT8PZBxE
g/88ob3gNloPpp3dyBaulzlsevtqaSIsB0CACJwf7D9Hi4Ph0iOghBFj4CrY+Es/gGfRuV2BZXYY
1nbJloLELsd70JgED2DCdrovZoQzhqV2Kq5rpf0alfGtRFWqZyRa05Jc/inmUIfl6EZz69Q0IiRz
rj4H35bSLKrqF9J+rutOebLlSLmmHcLshsgjzn4N5z6xVSYNiz1d1yDPX2ZRb+JsAe0ZVOwyJOKU
c/k8fLCa/2aNRQDDuYzEMo4Ml9OllrZoNjWq5dkOGic0/0tJuDS+mgVcQ8/g/UX9gue/bJqCQRbb
g45YhwnHxTQLcHQ46gAyvD7m/RXJeimyQ34g1VyKSWWzvLdmsZvIhPvgo3/dryVdbtvWOL7RfDcv
uqGTzV8z5WBhGsM6hBUn5TTPEROfD/b+Wd3SCnMjLfmiqy+k+Z6A1p2iEFZT03FXAlzG4Qd3Q/xS
yRjsaqTJOYZJmARd2rclRJ9WkSJaHYLDkD6Xqjwv54miljsfXwCfzzGRYRbxMBZ12HIsyyBwJyyF
U3293Kyl4+X49V5R+w1OnlNQQLzjqNbR3Qi7D0af2m92ftrIVDyWySleaBc7vxlMdYpIn7jkgpMO
lTHqI69R6I09UpysJhlSnorVcnKHj+pZHcfcObld+jkZrdL3f85fHtzl1i3BfTQMUTFqF7dOiS3A
UaPqEDLwZWx4/VTkL0x8llcRl/D+9dP+I43C78R0b+QJ/3sRw/9DgYJmM8D4r3+P/n8RKNy81C/f
vqe/kye8/pv/VuaJPyykdTR+BD0mzeCd/LcyT/tDY5pnIAugytN+FidYfzAV4l9b5lIWAk6ew3+L
E4w/LEsCcxKmLZ1lavWfiBPE25GMIjRpUbfj3H/72oEJgiXfDw2twbpcdZ0utzJWZtq9ZXf0HZVY
CsG+0hhlvSZ/4Tqv/YMGd6MpmucoTgVTAnT+jiKwFlNheV2Nf2LurX5nydpDKqWRNjqHQCicR0Yk
4yotHVq8DW7fgnZAY8X48sCMfbDCybdNtr+/z8WLiUxowv1cNFhxAPfVJYb+qcNHYrbG55Rxqqsb
ZgmkDjSt5bcqYxxigHEcz58qTPU0zlAGjTU9X60WN1PaHOrQ8Ljws4nqxJtrvo6uLI1da/oaq4p8
iMs6O0qAU1hVMrqrsxg3hl48Ocy1hrb20QAS4NvMHdNZhuWu4zTYX/qnqKQvoI1fqt4g4sPukDaG
U/7BbbgQCfx9Gy6GxIM10EvI++aAO+IkCw5HuoLhXttIoZ1Dioepi7YxBnM7VA99iPI6/PbTO3Dz
VxvwZ+mg9naP+fujL/YWH64J6YAE+SxdR4PTQB0MT3ZQYcFubn16vFUmb8cBBGfAOODRLrVPeTpD
BaRMDuriXmTJB3fB+KeH4eJ03NmTw5nXLg6FUXzPeJBd5CPouMfsiW1Cg/aXPMk0UXa9SUq5KVvm
Zngknyxynlb1VNZHVfMbNy6Tamt3auChcmaW0anRBvoB/MKQjpBBUuHGSrt8m3TMB5qut9YBKTle
OwcvlW38mPIi8DSImV6hqM6LopWmi8CMiftoPmdV97lkIuAm1miuUywTG1jyuIMKUkpF14OW6uQ3
Anidl7nQgxvNbEpgz9CqAjlXXtNUt+hnT2qt9y7lafHXYs9a/XvF7sVG9z+/4mUxFJdq3ztdWMPj
rE8ajH6QY09KAcJ9rFJ6fvlBrWBpEFfVjdVDpVjbnHQt3ak2uHK9zhc/3n+cLuqDvy9kWbh+Ou6b
s97YxkQgR6M1V+For8epjIkH05ezP5OxqrVXKqQoUIDaVZU64SovQB/b2vfSNslVMR5KR+z1BFi8
ZT7XWua141VXiZ1JYhGj1fyrBd/5/Yt93XH/7oz/fbEXO3Ge6HQ/5TgwN/VvMOC6Nbneq1iNj4Yd
r5rC3PX+Pilgl1ez29gv+uwLKD7nTLHvJux5KS1ootejD67ndbr9u+tZ3tGfbh7W2n4JXceBlkz3
IHpPHYVUGOg3hHie+o6okIRg2zmvGNF21UmqisLNLHaKL876kB4ztXLngVDVDiCYvbRXzMdpCjc5
Po0PbpnOpfzuEpdK66dLNEgGyhWj6g5wCsHM61+aqlqXtr1RbP0psxj2tPU302lIv4sZdeZeL6I9
iUSPH3z+Um3/7vMvNsBwwMU1JEl5AO3zp6KCEeWcQ/hf2qGphoqxLyVxGGZGhi1Xh0i85FADApuR
p9SIFZghSKw4275M+vh5sKIrMZWc6acsXIMKDb33L1O8HWr8/WQtt++n25RqOaZkJ6sOde5sVLIl
4K+U6coyomTnQFPcIleAZpxzNqpOlhJx9p3wckDIcNmbsTYJTvCBXbiaU14rsf4J7tsntSY3I51G
zTXbKl6bYBXev9x/2oYvm3RE/mg4XcYeI3HPmX1CFjyhTZsp1DV6BXkiPeqkdT36W9rl2NmGlTR6
IDIZcFRtl+HDWQk1O+UNqv6MgOW1GNrDWOmH2Imu7ES/7/piXbb5FflK9HBIfdgQWKltY1lKkNTd
uIr85JCFkhM+07AVkbkz/amIOJJc4kzu569xUF3XWfNcx50P8o1h/Ptf/p+eqIsN0MIKmpRRVx2M
sUKNI7ZQuzcJwsjQJ8bajPeSA3dTjev3P0780+dd7HKF35IsFLFCtsi/OGZPsWeClFjp+sSTGfYk
O5SOerSjPuXQbhvryRTWkayoyCtyf42n+DruyGGu2iVfnnC+oUJXoaMOr8A42X4q78U45WSeB5DQ
+gwqSdiZRzOqxTquByLjy/Q8dP23cLTuP/hOy9v/m7dyEeX+/LgTwh4w27LLQ6c26ylvT6MIvjWT
/dxIMMizeQvX7MUpiNsK/RsR8CsHRAoSWKMWXp2k5zmIZgYm/PChNK4Tp9zn+lwgbDD81VAyrqsV
52jHQnPHwdpyUP7ox1h+5N9d+MV2VdV+4ielWoHf0q9EXd21ZGUWanPsaZGD8B6v6M7Omyga1wWB
SzIfrmabYNbO2tVav6tDEpbRKo0IKALCK8qsxF2Rn1oz/2DBe7Vu/O4KL/aolgRsSA1Of4jV4Fod
SRbII9rJQBFWqc5uhfdvXjVD0q7INIvWgZ/DTCf9DeclCaciNa5GGlljoX+FUKwcgAqTqhNg5fBT
XT3Qvzb2HzwE/1C+6Ze7lyVhocgCJvjk38c9HEK4yPhtAuFhT8UNraNjqu+maNwnkXmVpITo2VUP
4gm7TV/BOyvj6q4Y2vXQa/e5MTxr1rBPA/nBoqz904+9PL0/LcoOtlVZDSxMGY4EZwY9bu5UlVFt
jDugHJ1d235FvPRYB/4XKzLu3r8vr9//d7/gxZalT03bBq1THaJaydBr+M7NLOf5XDhDekdr9rOc
yqeKjJApflJLhFogESC1uErSYF8Yzila7totEoFrO/iOFxoKvE/AFcFAaTcQDKcMT35RWrD7uq3Z
NZ+jnlWhd+zrtip9UESAh311aD2RFWDPgu5ayv466qPcg/mPA2bObt7/qmL5Sr/7qhfbXu9bxP8a
enWI0+HBrOwDId03VmF4vZwfyFmDH9YeQiEPsWnvE+rBIDTOsMH2EFOuBY0ssHzsOvXnOqyB8n2T
TXEAwLOeLeOHEueF2+t/rfr/R+2R/4/dD/Xd7gdovJc2evnZlIGymP/3Lz+i84cUJgYKgkKlAbOP
v/Ovrof+B4YLnDf0Wx0mhkv781+WDGn+QbC2SdeD1BPk1svR8l9dDyn+wIuGrQudED0T3B7/Sdfj
4ozKDFE6BrsvHwaQEcvdxdbZB9ZIr2L0cfRk6wLNqwtWtdzAGitWcQ50xynLbA8M1HRHg+U6sSHa
zn7PcKWNPjsckpBbhSW4h+EWNLn2gcJeLCvc34/9MuOUyxVqtu4QcPp6X39eYIQcNYZ1qoJSAGXH
pDrMS+zYOLJQP2NrSyInuK6D6skpBzoxersEq/QPg8mSHXWE6lBaH5lRPOU1vuRSA7lfh/GWrggv
TEbUBG+MsSmY7GwIvvd0Jx+uEyvNVsy5rY8WyV+/i66jbJRymRabxqXUuS86wkzVTln507o2kCDP
TTlxNgq+ERpEWzmmFkmI4l75bR6suzT8mpJla+oVAzBn8GQmdkUc3fbmBzXqhatkuckM0IWwML8K
Lu61rvppFc9ncopzBSzUAHORklkyDQnPTNbnjTFb+6JLrT0whtnlafk6z127thUN+UESnQZqr5Vt
RSDuiuRL2lTbhaLM9Lv/QPWvYbS9fBSYEjDrNyQvksSp9Hav8YVB6yLH8CnJWkC2ndnuHOLCi2Zl
hEygQr4opPLYdMEjKBpnq5gLukDGDGgsedeNSrCvHNrSbZP8OdIc+xQk/pUZq5/jIEuYWJm1Z1uE
x1qpLD21Iyo2JPEDFUOOojTSYKWNDMRKqdW7wkaMJpQY/EJH4gq2PPV29L7PYyA2RFnOXgZhfTla
B/sG+DlWcauhf9ZvMclYJEzo6Q0UDG2VZMaGbLDx3FnKDS+9udetxN4ZXUnRo8x4c5V8mwPZIJho
hsLJmcrV7ejoG6N25KfcQc5NjpMS6KtegJSIksbcGoHib7qxFNdTvKqUdN4AzQg9PcDJSLBmCy2i
2/kdVayOQ8m1y+KQYSQkgkOpr0r+0UOnFy7QvHRXAcMD/IUMX6u6CSRcxoBTFycTgyIRK/GxduKM
YyAgYSUp612f1QcnUZ+0pQpV7DRgSm3FfGtR73OTrIlgcA6BkThb5i8xkQfl1y4jqU6TQPRSy9+m
yQxyT0aYM6sWXaSWP4VGQWjC7B/BTBub93fVi+7g65PP6mzqDA3wICB9fPtM1WMXhxlZ7G7Yubj7
61NqtHLbSeuAVX/eknuacxNSkKzEua4Vf/yzGDiYJf2gfX7/UvTl8X270unSMXFB4IFQF1jB20ux
bUHYvR0qNIvbvcqWssoylHGon4qB5MfU0ld+PhKdPsxEnYf+k8Ig2BucgmQQk6pVODMegmjgXEnk
zNVUPBOOAQIDJMtG66wfyiAYW0Hrhzm5ZDbHD9grUOYhKh1wiq7VCXYYBNXeM2L9PsKRsFVIeHr/
W15oV15vuKGSIcbWJvgfeXHDWYdqtR5tn+grJz2j1quOyt1Aj8uzQ0me6UIpIVfzmFgWys8q3YYi
XRqCEUtyY/9Vqfxzb+/t3Oivq9HAFrP3GioKnoviykJHIdGyERxafdU07U89tPTbTk+vWS7RGwuz
2foFQh4ltQsCqEtSshcpFUHzYH4fm6pggh/ms9eVvWTx+ODyWMB+fSYMdLg6s4/FfHnp5c6LkHYV
juuVPnwyi1rf6p1ur0x7PiNqjVdzrB/h8zwzog131qIHQDUGbbSn9TIsaJ5YM751ftZcSzzT06So
h7ZLo91Mkt41z7bbNF1Njl5KijWYxifej29drTSHhWMHZndaKX7ju0kDc7PpEaxHFu7rI2294vnP
sshY2PrgOKdG8DSO9q3B34aJlH62rfA2EgpauqEAaRumPyZSAhlD6BtFlNPZnHdGPbenMkw1D3wX
tv561bSY5yySwtedw1GqQgRYKf6hijsO2XP5XLQY1zHBOdsRZg21yhiglu+/amPkbNP5no9KDoDu
02VyTfx2ZBgUDQyW4wmhhVTn3hMBgijCVU5lH4izOtXTPi7Nm7jvv8W0lw48b0sMKJIN4aMgLAxo
O6oe7YZKNEeAtQ9WWdcPvtOfAwvkWp2d1Ty0CKKV9gpqHoLtgENlmH7yg1Y7ZE3Y0/OpZx5mVAhx
z8tcdeu4NNSnQUQWkc3yhnRbw3vNA0oooZCKOG5iIkktu75Z19KaXKlPKqC7EUUjCBbPTzvbTap8
E1YoHVLOIEZfb5e0RtAMxVrXnP1AnDuqzxLE5jjsW+VeKY0ewOz8lQDxdpOC8YyqXHNzII3+XH6z
u0F5JN/4KGaNRS4oPw08TMDnunE3a+UOKRJMoSF9bHPt2qb1dux8eU5K0EgFjpQlwmQdBz0UVouN
OGvUZifmkmkAmPF5Xce6v2ZtdXDd+OaeXdBzYFbIkm4EHbzMG+jCriKjsthfdPK1wz8dM2seOV/f
FZQB0AHBQoxqVbvECI03ddD7B2e8bZYAUbsyPkmt/xQYTbIhAx5dovU99dVmH5RtBempac9a0dyM
GhQhG0rwVpSQIXXs7K3QVJevHoAXGDkPJQr3FSW+q9HsX+Er/a5DpQgTRd0oeqSuOEudmNpDE40w
enb2sZ0mRoMo+vswCIAqkzsKCzCbVD4ks4A4BdF3vaK9ja9u4RTbDICI6zoEg70qFuxhYYIh3E8D
VXZM2OpB9raBvD2aPIcRqTf7VrV6zRZNGCbtEWmrbjm3qjsHdX0f8oW5tdpdX1dws4PQ3JHIjrxb
n7zM8K1tVVc/kibc1yMa9Ljo74iEa10gHfuE5uBN/+oZilE2C4VcHt+M+u8GiUF+eA1ZuOW48z/z
4Ju/trE3s7Df7G54R1G+csgAp2Iuf/+nEtM3/TGfYFUCVifTr/cJOcmccuUU0Y2AivRo8r1qywSF
gtU1Qp6xCmAQunZYRh+V4csWc7HRmizmUiCBXBQoF82DvnZIPQIWuxoaoqmKMabuDUdEoVr4XANs
9OrSIK7RRwMTgJh1hVVi9KF4y7PmJivnmDiqYVtrr/xQobqq/gVqdP/R4v+2pfK6N3EmQ9ZK5JP5
a2li2HUdDXoGniPrHE7w5EgHokfNpw/xOkTSpJ8XYca1nTnKXvUnYGXlo5D1/DkLxMPcFpRcdfu9
SDkGRWRPP5M8D14ikv2uQviHRHr6qE31uzvLqVRYQAPYUS+NuTXmUvIbeoXKBYtT1DVslUyDvbrr
cJLpkGGkrKA3qqDmnOClVcojkULrTObOlmCPFz8GooHIvqf9bV2/Hi5NnsV1ji+a8lQSXppFG8Hr
4FmNUnvcjsfEHDKcAvm5lVWNqP6jx+VicvTX72Cqy3cytAWPdVGxZGZhzJG0Axc06OCVoz/uulSc
yd+g4zVYzWZUOWfAHVFWBqT0dWqbXl4xfGuWZhA1l8KfjSKyWehzjE+ghr4QMlKQDK/pG1+O4Uni
B/nP3zfKWh1UALCH5f/evm+mEdYNwwIOS+VA17Dwxc6Z2jOjkUogHwonyWpnJIrXBAwMtVDf8+bn
q4qe6wedq1dl7sX7xslSRU1KF4Qo8It264jyc2I6HLjwKTG0jZj7FHvb9xMKv7ma1/3EWbJro/I4
2AxiCMIubyJEBzuOlfrGQn2QO2m7RER9Y9tsHyJn/DTDk1/loo7vQ6O6Q5txKrXB3xYET9SGaNco
Npp9WxY7qPLz2raIY00cdWnsJ4D124lQZGdXdAtw1ZbpjnQCuL9D+zKGZD9EVSCviHQT+8Gef6RJ
oG0mmW9MLUWiEIx71XTqKzO1yEhsb5pIJeqwU0CoFJ0Pp6b3irKrDwEOc1xlPZ7BMRObEEPFkryc
tWlxDLLy20BHeQ84xrhtiG2rVNxgTpk8WoGzJ6/loaaRdBoxoiJunV5KUX5U++pvBwuvzzVdfQO7
JT0J7RcFHOO8Qoe2SaTlsqHqSxruSD5Y1tP3tir4e6ySuIBku66tpmYJGX7IuVgXTgMyU8zrLFB0
byZq8jjAJm3Y4Nl3COw1oLWa7LG+fLa68boTEydOc27X5AygthhanvyMuqDNDXtVlSByenGcy9HV
BnC0PcTbc8eglgVY+WDl15eV/eJJBATHf6BUoPVRL7rVfp2mAXERgWv1WBgCmBUE8Kg3KlEf8Nbl
dTiqBbnLFZxHLF/rUXYJPAszOSdUtgV7AcbOOCewW/MPC0A/6r8EGHPuid/apXMrGLzrV0pWYVkM
Q3KxJjjCgHioAvuYSJyxYOTdpnI9GHmIfXISLqqLT0qfa8/VAE9VVOf3l4FXx97bbyyhQak23ADK
mV8UnY5VKklcDCiMlHDAPEgsGdlMd6CED3pfRjd19j23y34fMwJZ2TNq7p5SZC+VKX0KRMzKPT9X
WujchEoGTJ9BKlpzDNRDpIdHJ4yIs6MXQ+Klfxga03T9hbgKM4Ep8RQI9CDqsDXSAoZ26fNohNW6
yHz1ZmIPPgukjGIgGKGJlmhJs01cUdbadSsDYKc2Dlok90Uj/APwr7KO7gNdMV2mCUTZ+oOX0xxj
mtcefU0AkSqCwJ1Ve6/URCCoqXFKyIUzZxJjklA01BZQw96/ub9pHkhQOxj4HclOjfrw7RprhyEW
/gWgxdki8iKNSjEoQT8FhtmtJGdHRRnkmjI1YVPrkRfbSc03bu7xq3z0Or/qLS9/aYuxxdLJQD5q
XlQ12YTlFA+psprwXN9WdogPQWCkbyJCWgJaAMRKa0JctQZnbcjrXki5SOjR98wJuo+6tr+uLdwZ
HjqbFUalf710Qn+q9jpl7tsU/4E7LMXp1MQxi3WgbtJlHcjDxj/MjbMK8W6vCfY1MWbJVdlDxTLM
fL4nY5qjlAIxWCrdIRs5+xsh4UJqrEGhGiv/UFYqr5fZvOSNH2yV2OTYgpE6Tjgdvv8jX/hOlmXy
tc9OUwZ5oENx8/arkGajdEVHAxqXY+TkDLQ6IkzMHGSYo90YQ1k9G76rtvikzBB4uKJZp3jpWxUm
e4OPCzJudyQgtmunXp4N3VAOVRjCcyEgIdAb8dSzDCltLjYK2U4rVal/jIRePOvB7v2vgjb3l/VP
0uEXtmUv6UsoEN5+F7NU4mzoaEBHo1RdkRJY51v+k2ygE1hxdiMIFidmxVI2RWS5nLIneA9xvSLO
HImRlkc3yfinFXuz1lVfBPaaIib+u+VLuJrKnJZaCQTqXZ485FbbkxJZJGytzYodvrv5buq4vFO/
+ZyWIVFdg8x4SUjn7RPVuBMmv7ITk96OBx1AA1TQ3TT1gAwznXVLmI+GEpHBHF+nWWre+wrv02w0
JN2pDqC2rrRPyK+IRVROtd+W57kRX+y+qO+tULufgmJdD061QIpjj6qgVmV+RXJffxpry/CsmYPh
KEnWnQRnNvq39tyQnc5JjpBaFX6f+qxYg7PqYeoKq1Y3FRAkD+QBiOQEtbFKltbWvw/j8sZxhtol
M0RF3skAUf43Yee1I7mxZdEvCoA+yFeSyXSV5f0LUaab3nt+/Sz2nYfpvho1IEhoSajKpImIc87e
ayv44VI6IRHOWDzR6GV6alqrHLRgJaF4M+MhVWkwcBk0Qs2mr3xnazQZzWpfkxYxg9LDoWjMHCu1
dSjeBaffvDTsY9hX6bFPvunFO37eV9MN59eA3rkLGdp4tyS+KGJMpqDs6AwmJA7uhGE3t2WYKbsy
ahkhxvBtty1oGUzlrUNR4DZ58zQovXlOaPcXMkyvOpjNtklvaTbnv4nr/oCS/Hq7LEMyEme9sEz+
+v2JlIVtTUSZsiOr84qBBlSdaAfzLI1U9wc4E6lDlwIf1l3frYcYpctjvQr7RHD4Qhdk8UnnUR6N
DTyVh3oSKCSk/ErwlcX4PQFEdqciAUCtty3dpn7wsef2k7O8J0QzxJBC76MMWnddETQ4Kwbo4xEg
hFI454QOtVc6NIGR1LH/zPPPCKvuHYEQk5sOdn8uxKGFDXFE7ea4SqET7DRB9x9Ll+DF5opW70n2
BkE5VOA3ERmdrgXOI4uU8hMiLr1lcoTrcKxvewzOnhbL8Yr4O9CJoxCHcO5PTH5ehsppLwh2ARDI
El9ZEj2uq6HfN8N2veBqY44Rb3MzO56ZTO2+nRhxrRkIGS0pnV2ayOx1id9WbJu/UgosNWxcCYLU
jfs29UOo4+fZXO9+UYl1Wu3/vub845JjboQuG7IRzLI/dgKW+rQkT5AOZo2JVQdb40dR4rDAMEEZ
xu3B7uRbQ9jCJIlHHXNxs3S17oUkuO2K3GwOam7KoF2qY44NzNMqad5SbKxuqpublQvKNjE4ta+z
AQRmes6mH9ps4mgalOEve8E/tGMNy6YGxK/CtgCu7ventYWWT27UdmTucpLo+/SSWP1LmVavvRES
gK6n63YXTC9s2oQGGS/b2g04EvPwfdFFfGd2aDWlyHZOVnRnkMW4h5z8zhYa5L9xeR9zSb1o5h+R
OjrBAiWcaLF62lcD7NZk3uQfJC32+qfG/lMSPn5w1iRGHyNfBWLnY4n2xJ3p9eLcL+9hZHl9YZLq
F3YV5/LVfIzJpmtKLfPKftYPNKSv6MMVdxY57EAf7GNLwuUOXMzfnEV/qGi3F93k/aYTKg3sLZCu
fr90SUzLssPu7Jn0Abxp6i5pZ74R/JL5hDc+IoU7iYiRwyhQL5jJXb9LuukRL/x7Jvjwheosf9sO
t+b+7ycmPhLDTkogyXDlz+Z6PMbjpI99BJWA7LdlfI5rmuvtBG0lSwTKI1Qh0ZQVrALTChVlg/I6
Y7Sb85oPNll/afj8IWb5zyWy1G24T2+Kc9Mfu/MYCjNKiPMFC0KPlA/ceRXqqGeYMnH2WoYAQUTY
KDu+zeDB4vELm4Znl/KhQZc3SFbjr7yjbIFLt7fEgk01IaaaJuFdq1rHFc1XrrH/EWCSImoqqMNa
UEOL0Om1rgB0EvjpZacG1kxBoIX6LoZ3mprlXa+1d7kWNpdpmR7+fYH4A+b2v9+aPpe1ucBAI//x
YPTYfpfRpiYzGRsnDf5HMJJHx0qw7DulQuGQwdHvYjwVq5H5oizymzKGJQ5xV58IF6iy7LFfzByI
LMzahHbQscnQczlG2njjygFjMN9Vwi5GuzeeaXWHQRZvzHEV7ogxGF7r4F769fXQr44cn/7SFvuH
8bppMb9BrkGb8L8RfowAyqTKG5BWoXxXJJ3oxZpu5rVlcry1l5fVvBigsXBzst23a/3D0Zk3/Xq/
ReWoWFvZtlpnGHajtR7JmTGHKvmLCOAPefmvG0GGFZ4ucJ+sb78ESP/nzN4BfwFUQJsmN8cnqnZo
N2Z+zLR1QdcGmkZmnpIkdOV4E0vNJhRtmR+JcHxWt8kz5ddeVFijs3SavSkzelA96bwjQyWtpCQu
QhuOkyNe2dBO//4I/UPpI1lXtsnptjIzXvx9bVEiuTq1xYu8rGt0lMlaumkSw99fEvLe26m8KdBE
2WsBbwKBAm+9sbM2t9xQnfS4/V/90/8/VfzvYzafBx7MNrDfLEt/1IXkXpmaYnJAHZwWehY7eJBN
xFwyiCTzYlavRIwMYRLykTgiMGsTJA7JEOdXafNrOu6sjLbIWf3VN/nL1do2qd+XPcnH0/BNKZrB
HPkPxY8qjKnACMsEdgrVq1gBppzLxmP2/BbSS9ijtgn9sWhazoJOdRwCbCpPi2I+/vvn+CXX+ONz
2DS2UUDxvfnHHwWrtYDzmyo2U31o3sLVydFcxtM1TOT1IAqn3GsdGm+2L/AiI+GilpGWbtygAppW
eFEJhjFMWf39pG5jEsRD+zq0g2Gt852ZzeAShensM6fBWcqoaK+oz5IDj1zL88yWitjaTEl9M7Fo
4V/ZDc30IoSgIWvOhHbl+lVtR9VZ2ey4fdGtwVo4zrEsjIdRy+6gY6yBOkXXZWZTyel27YlwoK9Z
1o92aCpUfbLfpWEHSy40Lb8BBcNgTBenMVy14N+v5D/M1KVNZxV/3KYms/8UMSBVCbGmMtCwyrI8
2s+h1OYTqZNtR4uR1mTlG60OFxbHyqQYIDuq25CKY9d0BEuFRtb+ZSf7A4u0LSVbYxGivuQEoSNU
+/2FZOqsZY0ZspPFToV+kgZTm3d7kr/KS3JQVvskQ/t+AC0Y9ukMxjQsg0ljMzMvUQIfXI8Wx89o
o3jzWr0h9EEGn9pf/37Zfn2KPx5AGjeANJCV8UL+yWAkEc2yJ0Wy/6cj08TMZ0AxM2gZdK4XcwSp
ZambR1m9RQGys2RLdRjztvBTRafW1YbknSbPfZ3AeG/K6UiFGd3pq7prhZGd0xZouKR6ZFyfh+Br
Coxw49weMmHdkgR4yYbspPYLNpxKx/Sv9x1qmns0uvbdEi+ThwnxitxTfbcIGT8lpOp4el59GI5S
+L8S0AqkZoSwAyozgVUAV4v/xrdy/nut4IkCBqqBKNhECH/eyGSGCdOCMVpKUx7FCoysV9XkrJgq
0X5FzcrGiWgrloqHdbEYkU0GhwlYkXnTb5jyGUUTqvRO1vebe2NPkFG+a1by0PSy8xztwx5zY88B
ywISYf+khQYNPbc/9dLW8KzNyp2SsvXHiU7MZDa8DfWcXgjySS9Oo1pBSFSY6yQzw/xcahdCr4ne
6S+z7M7IuYpDnI3FOSQS/TwqpBRDskj9hITl+9HiN6b04gicXp9XGkd7GQE5iu3luzPW/aANt12n
W0HUqvg0lppJLdRlS+0tL+7JI+iBQjEB6C2tcGtGvgRO9c+EU/k1+AuqIeHC73Pmk95Y9Z1Mal+z
o2dySKGX0txh8I2wKSHJ0rGyJEhjQGA5Rx09fdB6wwvpOZ1pLaGAscn+kmkLc+I1wrDRbj3oimj0
XwEy//mbo/v//mb8Q9EGBoAgB1SmrM4Y5X9/fyujTp0aVrcHe0SJmdfY5bdeCQTOKtFipeOSoiXO
REJ7bdtzVkzKq6RagOlS3djpCjN/WM6IwvBPVLuhmx+SGTDMoIV3BUxI3u76+KsxaBfJABoFkH1q
/83y+A/dWWYaQFw4d6HWwaf7+5eIO1bDbuBGlHM2+paYn7Cs6/tmwP+RFhHoLnhONKwh2uf0Qvcl
z+hchwJ7DGOzf7+i23vy+1IDTYDOGzJb0zFRgP7+WazGyBenLog1zITXOF1gkpH1779Ct/8Q4bPs
Sn372dQ00Nx5xv74LeB3iK1N4VzVzYDnrj2qg+m3lfrSaQXst0568G2/4o4Jtq3U89Z9I7w8YZc1
CvmMwg/DSJfw+IK/0acopkfXBPoaf2oV9VCdqF8Swp4Lm/gDUgK9zDqKWeKjXdqJdZdVDEDaWMD4
rBQv7ZtbNQsfWJq+y3C+i8PoqS7RT64D8Vr2XlD2dtM4w9voVM686y4lF8MC+eiFb5Ra2bHP4b86
JuWII2fOTnPvhnBMxVKbbjS3wlsgu+Le7oN5Et9dR1OLBHHVtRjsA0hCwVHSDMehHBhdd8hlFgfE
eLZubZl3rHmE2C4HuyseJlkSCRHz4XtrpWMtyNieHqvQ+aEtcFKzLuw2MQCZipb5JRdsXDiYXIS4
7AhG5GU6TgdYf5967Q+5CsZM4fIwIGoa5mO0rEFddqil6+phhgUmcpgzKpG/Abql7VoqH3Xf27wl
xKOKuD/bjwS0SUJNURQMa3bPbr0g+8DcOtcxq0uIBru1UV1TgMa68Uaep9+pzXw0uY69qs/+XHXw
P2flfclXcx81BOo1oto15kPLw+GH9XK2yVqFchTj2BYQWOk5lgwndqlZKShOzP2wyGuy8U5JGZFc
3gKfVtLoHQULgX/iIuyGhPOai8OkFLopE0261qdhov09LlTJeZR6OnLaqaSbtoK88NVavMZZ/bbA
FnONNjc8QsP8anM1ZotkoUglOE7SKzrtOjWqYRemKMeEyK/TJKdFkBAhVYn4JtbEB3Lvc1hqJD3z
Y9jfO9esZ7+Hpec5EnHm2EHcJIpkAfxQdCzHdTHYO9Lm36JRPqx1Bskw+RSxdpsvZN90yHQy56fR
ZXc8JG+OzbcNVQgabAdpkakY3fWnsJsSryiKkm5s8z11zuh2DHVhevrpiCxetxykXPmLoscHeKkW
Rwa8ZmVVa95g3cKr/FBTcWkmvurgcOFWMf6w0vGQzexuVsS/UfOLjh3do/ebuaVOsZ5E2c+prbjA
RvmUql4nSR9N+a/D0thE5lmpH8fRTaSmH85aPSRhAWpopC3Ycdv1jseBKz96prybky1IhRhKbwY1
GWRzeApnVjrOcagJV/1bq83Antvz0Gs1GlJt9eREkIpapee4awxPad/jtbxae0ZKMg9vM928j1QI
7JZ9zpSmou8KFkCQXB0IGgvuahyiFGSsqlG8N/CDkUaIFRDiepCTCfuSn4MCiqY0nKrCGdg2b9YG
eBXt3Bx8GeVuGb4ROmKDSqyQJZSAnNuCSWOVvM8qDZElefz1unIHIX1J25NxinDeMq/CmDeptLdX
ORl/OiHJRrLlivc2AjKQDK4V3mtN/8jLc81DGAGjJLy0NIZARAp8LIObIfL2Jmr6jxp1kN/OP5BN
M/pX6eMjOP9aJ8bTSOXqW6hQ36ZeFhT0MZ53mx9OKp5fpQqUeRai1szeYB5wW4p7C40OHRfs77yU
Dt/H1CPykRBDu9mduQyKWwFNtmPlZ1aLkuU2fytifi0xxEGc9aimMtUnIDjZj1m6C8vsTlcS7I01
Q1EESaTXrD+6AdrWfGB4WjBpqo5zZvBlwvlD67iKila9SAuUYtF+QNlq3ER/UUUHzNvWYSRqO7Md
v6OaFavTluuS1Sqv0KmEGTca88LeHo0fJomyphi9Mi9YMKPsQanVkyzjByePHhpbh8bfscrbM3t6
SqhjLOpvJZ3vC9k9lzAQR1vQd1rLFcdce6URoNiUfFtFctWJe13d0OHXq+K5qfUNNUxjqrbFnUZo
8TKx3BaLLPxLXRFQB4tv5Ud5ltaofrKF+ACgjt0BNYOBvIVbarEPZWXurdSFOUNilVmUoF1LBgYN
oLD3qwKWtFGwwgdE4DE4qSLayQO3N0yqPaGhsONvRTXhihElY5c1f6g7cUsi7ejWTdj4wrwRg5n5
LQn1eGPKzzjFJ0q1C5yPJPvKnr/qDEB136C/HePMWwceNjVtboXd/myJ3QoVvdipxsgEPMK6XKS+
WHhSUzk9hFn/2LLgkyVUY2KpGS70NIioF74SR56xFwSzNeKCMEUOjPGlHhzHlTlKjngAhj709NIW
/aEstVfcD7ofIq71ymY610bG5lIFi5NK14p5ZlqrAu8VhW5Z65M/jkzM7Rk48xjUWkRe3sTXi2Vk
uQuTy2zkZkVNlHid8SJaiPGtln0XM5A9OkQ/EOt7kzKimdc6G8FMRHrT9jd+l9bl+m5dOaJs+iMN
ihhLBH9K6QAr5pdlN7CjCZHwInXZzShp3Vkzv8Y6whgz5VcrcYQ+6i9QsdUazNgEXDQCRwcz+M4Q
CojqyvlJOPRpUsLH2OZh6rH4mIK1IFe4qWVvX6vFcDWtrT+bHULH+EaGylsLxoR1skOlOZpvFGbU
/ISOUzg6bFb1i2nKV3VBLI80OGRCa9e8S/shHT6qMoZ0b5kqGPNu8tm6PCZ4nHIoRTLFomvv0Iqo
nPzG3DIFCjUq8bX6JR52t+9X2spGem/k3OHkJS8oPMNnu1De25mHUY1ikNCK9hbydttL1/qZXX8Y
1BiiatG8IdEl+O21ItncVRb1lBNzSmRC4f2i/9U9+ueh0V/Airw7cZj4xRK9Tm30uCxs/kYZI5rg
xVZCjcC2YuZ2UVZMqlIfWisuXHi4VGsG0U9SFBsNnwKpOITlgh+iJVNl/WmRB+IO2upqAG0Ka+44
IaUwzy18JqvWkGA8KW5v4k3pkoFU2MZy0xktBMchNEe83elKbuLCEWHRne+2bt4UZ+5BDtx2Nurv
fI2TQJoR1uyK05xjG7s+vy9GgFKYur5zhZkREtnRMwp2uaY4y5HATQ58DxngmdZoP9aJfTLPq1cB
Dwf7gGK6WmI/1YBxUaBtwvTpw54g543kxQY6E5KJoWKWQR63boYkesBl6mFbJ/JqgmMQYZ0EV64F
Ws8ZrrLSh57ZpVcMP2rVGq9HJ/7WlqtiC3uDs75XNFYzHoEXK2xY20i5TeHorRmzKjVWWj+U6r7g
IWW6nNsY8xE78JwmqvMSgbMHEGhxV7mHlpY/U4Zfytz5GODRI65U4PAIzj24u4+9g+a60fKPyUEE
ofKNxyLlVIUVjk6eyYPDJqGlueM6fDZ09nWYUrZmmuu0YexKZSO30JpYia9WZ0v1EpgYjK/S47C2
ayDT9F7t8jeps4fai3gsC/AxTdn6CadKTLUyYqCwTPuo/o4EuDypZ/fqqM24gb+MpvmpVwkEpaLz
ssVCU26WJq9ylDHY171SoRFH1HDpTYQ5e5wVraX2HWMx/amPOb+Q4nKcJ9Kdyx5yj0xY0VjQXaMj
mUyvjPcCMUVMm/Ok2W3nhUmbeL1SekUJgFVdsPxr6l3W1Ko70+TbWaZ56uiz7CL4qS6pJvvRKJQj
ERFm0hx0uizgXEho1jVwFgSfdfNPVWly6hwraBGJk5yBGLWY3mvo9AxzmbYDPguKkVE5queUeeZX
E8XxTVMTzZ3b04rsCKHNnBG3TW6X1yNybuL2wLSGjCaSIabBni7LDHASMLhRajQyWydQVS09iFn6
Tiiro5lFlzFBIqkt5oSAEbG2ZbSv4Zrn5D/Bs+jW5aCuevwfZVao3THReXEsqjlojIWbRtG1mirP
DBpPllqQqB2tl3oFCavY8euSFielXU6jtmUoAI/Za0n2VTQ89PRyXIcrTTLk1xTKercAtAy0ynws
5+QbVz/l/+pcGWKk4O+u6tnixF4qBiefcj+t9TeV0E2daYBLCuL68AZwRGz7V/7H0i2IkneH/DHM
IwUsjDN4VsMTUWFjWMLmdS5CgTfTvLOiOHL1VqSuIetLH3XoHrjVEjhrJp0HMTiTO6ssEI11jmO8
kwMkL0DM6BcgLrZDMbjZxFDdiXqayQsrFjU0h3hW0VXpvrHSgEPgVEl+B7D9QYuBEFo9wxde9sfC
kCTXVvJ9TpGMJgQAFv2O5mZ8CWnzVc1g+GZZsEeM1tEuEKOsZgT0lPaGaKblUBvkXqbdx+hYJiO6
4r1VMk5EWwlHePk+6QvFi8jJLEz1ZxqPo5tnSbMTCcstwU4oGINQpdNdjc3Pro8T9oLMR0J2UHje
1FwNVsfmQhbFCxnJPu6ePoCgyy4XLiAkm2Pf4BsMx8iVTv0KaFujBCRNGq30bYTxGAyJUwSjYbz3
BckW7cTBZVXVz0GqNeq9UGfV6DMfbGrF4Cd+WdX5W5kxROZQMtpB3cKwN3MIixHaFpUuWPSjj5be
m0f7UKyrzm1P35osPVhm1pBY8bA07f1s6i27Y+gNJtBFR4NePSkzNN1IIlahMxa1+IbiuH2imLSS
CdW1yijJIuJJ0eZj1CTU01V/kaWa+YkML+00EDDK/pt1/VaQ+aMOFaabszSIhh4ZL4G/5s9WroAw
anCa5qSfM3NhFqra5n6s5/0yTi1cR+Ke1/YuU/kcYxhRmfOUZiHSbhKaJs6ZYt6nhKGmijeqTnkq
YG48147zY+DRci3ZjmygOt+rKOMD9y5hfjENbrkapHTo5r5GhMfcDCGpwnbQzIiNEj1HNmhfi1p1
LgAE3LItFMI1X/Avcbf1VF6bquCu/GpXVNU1TBdzHuZgXthLY8Up4Bt7vUgzl4Rm2PPR0Pi6NkG9
EeIJNSneOs15xMs7e6EJrS3rSC1Zn7Uxzfc9qi1SMBEihnFL7qYmSUBuKD1zGrfjsvLCmeFlKDT2
dpuUi1Y6rAjFg9MpPsdyz9r+4wrNrmz3o27di4nTbZLe0ESuCMbp1DNZN9fOo6pTGYGuyTxZdofJ
aLqgaYaniLj5MNLlOVlWb8x7CWpBAuHgpW1qLI0xxpmDVvTkaWZYn5MC2fb6UKAM9Bd1+ciIquyU
iLljDGA/b4rPNAf5E6PZ3uhinOP0E2BVUmLS5L6p+cmjwRoyZ/tUH6Z97KD80tOfg0EMqNVAfZei
952pKtzBqC9TQyFuLKJ1OSBFm4ZbXWyEY1H0tcbOwnEYSFJLquhZlx+g/JJTJsL3jurzGNJwNASr
7Fw1NkLV4Y4N8z3cWhKZWSUUG+CiWb/3U0MFW9qfNXTXjsNy6azvUx3ecbIn/qePTi0jrWBIHul9
762kmlx9HRl75RbbF0ctOz454UepN2fDzLbwJQC97QAol/BPo0xUKCYE4gn9QlH1VCoLyQa0myNq
EJeiMtISRHYUl3F/E0snCVaNilTXzjIRSRCZEp1aql66Xr2jcfZsReiLeExQfsfyxAKJXzCiG0iE
EHLwb0PHf4yAy49LlN8rJJJaEUejLm7qUP0scLKB6/h2KkagRn9nwMnGG7yrY8qrHgyi1TUulRAU
7vcKmIDHnxd6BXALk2VnI4RRM+NWF+sdPc8hKCrCYjd8tlaGR5DgN3Mhb2u1bThd2zn6y+pqqpKW
NoyHxWU7Zvtrya1e550dSXunhunnlNSW36XRpZXEFKsNT3d8288GuTejcaGnfFmpLlBAAr9ysuwU
CaK5wuhSztLxBvJyYMLtdSW8hkoO9dRGMKiHd0pcaS7noZzPuU+HbdXpblqlHA/skrT2pT0jFkqP
trEk+zx65fnK9WBeVar4Bud00zVPpTpvLpcm5QSYf9tO852YCU+vyprvxDMj4RKTVNelLoz0e9aw
z4Y0m3F+DEu6B0Wm0PgdW07t5fANMeQiC3moi+adTpV2bRjZZ5iNn1MtlYNTIvS3WrJ+8zLjgF2W
njpT+5stx8c6VKCeM68j5OlWX4s3JCeUICKw1+GLwnOLohrfCQFocd1F9bma9eqcc9xExaKdshrA
z6hvrnTlZ7v930o//GgGKw26RueWtoxEldpjfIhHs0/eh7yRF3NYOJ3qrcRQAGCsL+arYhTv08Y+
0Df8juj7Bjl1Z5HSlz6bSCFkURDapvPuCg5tJSK7PS40ZietjS7khbiVZGeGBhlUvT/PoguGuvnQ
tpSAfrW1oCHxXWdtU50Gj6/QeSlr9jaNrDktuVIb+mCzNTz1WkZDDEoCOmWpYEC8ptKKEdG2ExWm
E/mWSbSFnhC+GQ75vMvBiQK/0e7GQYpzWhEOWc1sZ3po6ociWgAJpcMha+kYpzEcOdI/BP0rtWYF
nymjnP6iLTnbasxZV0DTNBqBr1Ku9H+VB/rgjdik9m2X3Gtp7RuWfDJE5CmxF0+EowFvs3w11CqS
TyXil6nfR3TBBFP/K+jpVwmqwbVgMWDKiNUwHSlY8jm9W0pEbUokGBXPftcW7044b1nkgj3VbgjN
EG8SBAL6vfSTU7ZyMqd2JsW5U3ofwD6xxqZ6LY3mOlfKfg/yryW8C9f6isElzelTUBhKt+mMC1/a
Pi2RkCdNa75nK82DXpCTkOML8LCn00qJKxod9WAFYF8/zXw1vM5l3lPsHU25Z6u4WpcsD9BcNrZ1
NxjJXRKjnbYZrpcM0Ojz+Ux9SzoddZD09XqCVLxPE2e5d4z6KFVWYn0G29qodMoW/KK7BT6ijhn8
Wma0q9PoZhmMPACH1wRxm9OHLIH/GyXBdrXMn7JtQNxn3avwQlEUEFFVhJs413zTCcjFuKAvPZqz
/BqsMKicovC0Nf1EUXw/98ZAhI69bSLtlY6TgdPzvVo1zASjs8bOkUB8+tGPE2OcXZaP7/hwi127
kPq1sXWvWCF3ttnO3oDLSbxrUfUt5NoxP0EkSvfa2PSQ7cHO0nOnUxANk2Xs4n7XaU3C2mziYSfj
q6DVWcUGs5IeyYcsrJO1xjfEMp1WTiNMQIrJt+32pPfjdpHpkJnVfJ2b6g99Gd6chJNakxPdJZTl
QOv9OeHhgfaVvNS59c4GYfmh094UOltF2/GKWevI9aGvC2Vu8JDs0PnqHBTJYFbiRqhod6znJB8v
jB0xPo+karfNhXSHfYgdR60y1gKLxskgbpsyesrlV2goroOS1Y8x4bmyMNCQm5wg8GvRL4Zr34TO
lTLd2Gm4spiWYp+mysGIcCWXeOPcVoq7eoTAO3b8BnuJv6qlvR71RuxthQFG2aG4ZpxPWo9eMgsb
ip9CBxajiPQjUuhwlwAveA1uc6ssUCsSINZPyktmxEtgFfZnB2+AswyV/prwW2Z4Hx4HrB9Tvj5a
mtDOTG/ZmbJu10kDpfZCOGDCYS9jl23Yx0cna+AxkFHeKTRvK0m/Nj+HrfNg9uNVb59IbOIIzO/W
REFQmQFmmFku2eXFzma43g7yaY0inglj8JvsqbH6hyrbRp4hieKlii9zmhKblRMBCBO88UBqwnvE
uH1XTTLgPT21Jnz6De092LjSQOe0TQ9dAkCwiu/CjXrlMC3orpRhaI5mjTm1HqmXkxyPgFkmWL44
crqVkdKvxvvQGVrpx7rIibkUTwuH9sgpTcAPVb6bSoBcSs2+lq31zphpl7B6a/xAQuqXoqGTy642
TkTR4Ojbqywy+OCZhLbBYmPhn2HTqhazMHNzuepkKi0t2c/pBgyah+7s5CVqAcLlhmnskRElXhtP
4ZG++I0RqxdF116TcqjPsYhmtzblvWib27wj6qoSMmcqkxIFMa1sbbIIJoWgHtbg46he0ohVWY0W
nOLsmCjOLgIOWtEudO2nd1M46VWymKSNOlHQGExz0kn5hL03H9TZJl5eIBMf4uHEEvcRRVmCG8q8
gtJGcimzirDa9Kfz/G4b4+3QLB9hmTTgPGAHoQpwCf8lqrHkKGd1blv1aTAOzsussAHo+vsAjt1l
0KqcIXQerCIyDxVONdmsB3hOzmnp7a8+yR81+1Lw70k+obSifRJLKimtPiajskfIdETI1+yYnZ/7
HrVD1u9VZk4Yuekx0zUKGMaSbBcq9/TYd9HgIFA/GCsnz3K2z5a1xBcxrY/O1Fz1hRT7SU8IeaRy
pZb7QaxIhSTY+mxSS3JkXa+zMHqb29avqGhwzvPKYmGKOBfYP5u4YBBs8OkY3tE309hObBReB3Qx
yr6NrbvQioN8FlNAo4sJA2it3VCmFODLDeUBdnta1363bPkl08RGDc5PBeuBDcpZg7BO8V6Yw7OD
Qv1e5uLKmZdj1yrmNW3Rw6DSozHN9UWz84UToeX2OvtzB2E5QF1wSsSMnKPOn+oqk/ssV596II7n
ke6sqDrq7rX6NjL9nFQ1Fv7NAZPN76uifzrFwLERIzkcjrc4n8eDQdvJLXGwkohpMvOqP8gaZIwR
1YSPGccC3AAjtINWU00akcUco5weM1tcibTdObP9WDoMje1e0Nqi9wBUiGfa4RiEFBWFcxNf8X6x
5BBhA9NQy4LZ0Z/wlaC6t947ggh2JJs/zDGlSs7DwoVBeM6hSa1+2FoB2JsSxUwq/dhnwy2bJ0Pl
mGl6E9rXiL2wiUIWEZyhRGp7EKFZFuzhSMgNwa46LVUtY3xqxZZvzjmI/p92rq976MqAbpfhy0qz
5iqsMHuDlsKgmW4jHWrO9WnOeqL0op1uM+A2cixMui5QZ9tBb9BhwO5zP0jJKKvXb4a6f8dHcwsV
Dy6YstJzW2ZGYZTJbWx/KyDdVPmeSzq+2DqCpeq+GY8xzcWrq7b6q6PUg0v78Sf+4isHQfGBMxCd
Rw1rjqnZHZr+o5x1cwdbmfhLBsMW/B1vNEBblwu9AMatbMQQolNK8UxxAjaQSxwVeQDQhH0vs245
cJ1nGDNub2s4nVhAmFAwB+wXaETl1reVKtULUn4Om/ZaM5qPDozOwKBAdX3EoYprrb9BTkMX6Jfp
3rory20kzaQSAve67PJmeko5MCQGLJI1KV9rAxGiWg2zV2t0vlrnoHCIBkCPLcSYaUZh99nlam0c
c2gRkrG/Rwffj6YisEf9O0mFxtOmeWsRPiTM/DBQAUiutq0unn1bJLVXzP/D2JktOYpkafhVxuqe
HsBZzab7QhLapdjXGywiMxKcHZz96ecjq2ess2qsa27KOjojIxUS4Of864TOVWj3Uvl7wztKjn6s
6ukqjeEc2fz2Xm6/kX/3g+iLGH5c7TywJWSKsw0XJLx3nMKYGmqiNUR2Ac5642+TXdVoP9RcJisZ
F3t/nNcld/tk2Du3jzr4cwmSEZLctRSlkeYYiJGxemqQgnQkj5Mc9sRdt+v0sVpDgGE1GNOtEK8q
Vo96BxCdIGSkLRjaKM/ct7BWCebfH0VZj2/NZB1woD62NRXiYWR+tCo6tikkTVaOH7UgQ8xND2N9
mYFrQlcPErJYAIVgqpKoeM+SkSwSoxTrWFkHMd3nmnrRKv17ydfrLN8p2Km9k+DEt4QBFYXfgycb
iODkTKAjUb8fq+otQwhwELKiDIcRbvkZlvTTXRRpO8fsKVjWsBhZn4Y17BJgP9XYLRISoteJ+R9X
cZJ+ry08M10YL0GYD41/Ir5Zaxv8oCVaZPIs1746KUPfJbO8tceYelodpDx2J8IvXZEhpxfdShjZ
XaNFmw6Uc20LuyACmq0l9gSSol595xD71OhZQAq2YHiwDfY7MqBVnlAKRUpYYJvaTtpNux2Gl9GZ
yNcx2My6Ods17acYuK+NSp2kgM3EJUidmmgfoPARSXobvenVmbyYUiY4XXQrpnXOp2N3fpxy/VtY
LNphw1tL4v/v/Vw78ahi3pPJM07318SjecAzi50qL6SzvFAweZd2wEU6WtNVaor1rCZ3HQveCWu5
4fKmEkATKQw7UBdERLPD1qo2uvgG/2SAuoQLK8KaXCfEKTlZDroCz4nnPtnADxzYYll5msV/Fzr+
ephQ1MdxQUlCw300WOQpNYdUz8DCYTYdpQedie7J6at0p4t1bYKEWH4Edz+L1ySeT6g8h1WppRCY
jnfnDszRaFvBLAfYQ1/kLE2AzR2llfwcOG7BR1xZY4f2tN5bedztZm36htyjtVOMYiT1bkk88BOv
21sqR+86oUyjKtTcRCOWpm5i1+X54mf4193J5HEN9CgXjBCO+4h1Y4TiI9nZa6b6OOXpY2YQ5a/m
Al4udO6i0djYXQeA5gnFSCN2s+ecMf2tcYZXa0F37ho3xzcnL7fo9IAEUABthNHam9qf+S4xwBKB
cg4W1kmp+h0fhL5ViY8arM3eCKvyuL4Ib2vJEBGFzS1DaFiXKI5Tnd7tVmWEQNBIFbvo3FihmaLN
kSsnfRqgwsGxjHf2I62VnFcON+DQZfQ7xRltjfBGstCfcxnWW07/FdVkig8TKoZQknwV5umNHopn
nr+71iC/h/LT90pQmaSM2d2km7ji8uR5PtgWPi4dsDcrvPtelNMuRDHCZrqEVBcOwoKO9te8A6RD
IGnfd7HLnjtzaVXeldGshS/I/K3yaeJ0ahKiGiY26kQwIGCGl/VmbvGciuda9SifZMlLpeIS+8/o
nlQ1eMd6eM3Rta+5rriTQUdWle5ctJAqiMjVaWfUjOUfAxxXbyKzaYMtyl2Z2RWahnxD7FKBJAlB
YW9IHgfetFbDDHqvYK6dhm+uXiBXo13TwGxMsONZ/Wz4ZbllkMM6Mhfghg1yqoYCtKohWz4yLQz8
DmdJqwFAWSjhmnoqdnXZX31asuHYE2MzEqRQVVyPvdmSBE0J/LqPOexD/Fc5OGHoIPlxbLaksKXk
fOCzjbriS2jRyyC8rzxkJTJa6Kk6KR8VYpmNHVVvDvzCqAOoSI/G90S8WlnpBOnUBAMWZxh4PVxT
GA8kTtpIIH/2wnqC3mZ0TRl+93Wc8f5FVIoEeWwuaryW9s2iR5XoFKzJ4xAuUYIoXxyPwhO5lyb3
YOjxmOmnlKmmvCE9PF/Dh1Gnh+iUSg3wHu7aGNM8+gxo1aYPr21Rv7oRio0oNSENKhRsrIF0VlMA
0Rxg3qZVnYJOmLCSKxrwrIBELV617VL0MIh9M4AkmvC+IYTw5uej0pMD972frPqKtNc4tr+GRO17
kcKsK4X+fX4BajHorf9wMwC1oS+WU1byKVdpFeSpu+0bIyjgOsmec8Rx5PFIJweYRacIQJHC3mCC
hy4abkzWrxVlY8ANbPw8upn8bbc+CPQZLGndWoYdwOViX4w5eU9c5gx6gPMrB6HVOgupY7Xb8jaX
6ZkOi+nUaD2WtwiNg0CTVZTaJs05VtMGZgy9i7Zv+w5w1yb+3DTnHYAb0jPZZofCKJd59kNM7a7W
+Sz8Bm0cm8cW8j85Z+0199MTYoZwj1f1weloRjYzBDIDuUv0qYKWKNnccMobqyQn0wiBCvkEGau0
nRXw2ngqC9GFWzMCgnKGdINHg2Uc966GdpX3H/SiNNX32DDf8dn2pINO+iZCW2c3zqHoeAiMK0dC
DhPyKNdOVF7iMTFWeY1QoTVp+hoREwRGZ97QlDGEZJTJmNjmRk80FA0NUQ9oOlAqqD1BOWpTjNFH
hggr1zA6GR07LHDVqykmQRkWU1q2ACkenFTiNZD+dbOJXK1cjRZAa2uYsB5I1QJMoxyc9PLCTPQb
T43N0db0u0alzcXyidqLafuMTDh/0x1fTRLVSi9rAsNT6oBVj3vZfp8plkAKCTLtVONjLVk6CEri
bXTHW6sfu82I1InQvZY1ROwN17g3TeQMkoN05yhabYuRMZxcEvIjxi5dHj0vucdiOBntgz/QLNn4
n0u2VZcG+oDgcNQFTX8Z5YP+XG36MNvqEqQiLhrwoJJ6Bc3vmZG7lkBVn+nKAGUde34ejmt2CqaF
x4GKzoznv9lpjzPco90NMBLYxSlLpKe43+s+TgJCrDLWD3YSdLgOLDbN8yjQMCU8pSp9aTEGrzOw
yk1aREiCvOKqkawU2T6MBjg0g26809wwg4Q/GFH33V7KT+wF8LWzRXpklN+dfL6LwpHUFOqrhxJb
HRnn/nq0mJ6W8Sb0iSYgd69dJ0X9yOU4k7gAlFOSSMtxRd/02Hy6anrzwpvWYe9qcmw1xUyDVeSD
BMLr0uVToa5atzJ+rBvL2GU1NEDGZhHHBoCK1FpCVXhbifFiseSrrKRydqKPlEqfMsh8HaRbjvE2
dTtmmBAiOg9rDZlbftK06i2KqRd2WFsBy5kAOUihpjJ+B+CaYnjSlNxbTKDBPCJ3oGehPVZOHK4a
aGytb1Ak+IJG0wN6SpqlRfQwKZAgbX5ynSzZKGS1NS6KpS+R/uPKJgaRQGW6F9sgGzlXHCzYKCa8
O+Ui58g1mwSFXDLp5rusr/NNjTlqL5qSe0fkXwitcfyn8hs43KMXFQhguuriatVNPbqvrHk/SJdE
yQPxtza7GePJWOmBTLsAAHSg2qh+ymPjsY0RfnYWmYhZbt95MoFmTdQFtZhcG5FDjxIBArY5Aj7Z
gLWmUDsfmfiSHUlrMGGAu8Tp7iW00J781o/Mt7+7jrmOC/tUp8NnkSVqY0JRsyC06c4Ah0Yc/cGL
b44jOvQVqz2KCNMm8cX40VRdfM5k/u6EwI8uyjZ0Y+N8q/tZ0JzAPrybKpO3cQ9y5kkCBnUvfQ1p
gdz0eU4CtPYhQpJNW5+zLMkWujYtbuPEth+dmOaRKf8hTdAZG5vQR+9xBNoEWRWIn4NBG46zVvm7
yEaJ1DbyWsv8aZz1+tAx3A6O9j1WRr7GadoGxD2ACMjqfaiFOIFGA7/q3g1GdftUkAKhJaOzt6wD
GYI9mkeoyt7s+1Okip0+xwRmAfeWiSA6gQAYDG330qY4lRs+2aGO4QmCM39b0ZiAUReb6OLe64lS
vBFdezMgQNrkC82DqQHGH4WVvkSKopUIeGol27ZxHn/+ANPurmDz/oZYh+kUN7wMyMGtG4rhgL2s
CuaWLNjYIoJUY7idvdC5LvbZMlMI5TxPbkwbdjaXGvKmFpS36Hq60nlpZc1pq0brmqbKvPND89Dn
XbozISEpo5/S7ey8pK5FeppB87rmUjw+8lNXHihbiErLITNRjjl77IIBuWo32aUboNbY9KoATamI
aY/YkQpPV4dc8CTNm8Ih2xaYyBUv0WTagSMnNHTsbLCITYDWP8EvMc+bSoa7n5lqlZYna5cfxRjN
2T6SLUL9PD02jWRuNg0Z78GbQcTSBzvXrSAjG4c6eIGcoS3PBP6dWzFqj+UHVcVVgAooPP4ME0vr
axpn3n6Kh4cYFGVnzq67pdAFNZzUzQMq0UuihzrQwYxbtm4TTJUIaciJc2F3OYX8umGSVyNCxmJk
8iKmOdJJi0ndGU0wGrFK6gdzCaGepUB51fKQo9QD7f/o+4T41RuZwfnhX1gt0rGV7ZXyEBqjHrhd
y5lIlgQySKLqKpPhP54TuQvDDKzEMvJtXTbkciT9udTpQVcmYF6lHJiEStvbg8MTgsjowDKT4jH2
tTWhQU07cG8r/12mBqmfSfTsF43AJWa89VO/NHhUzx3Zy1eca6A/nnubAs8jV7wMchofMAACnpLU
EzFiPFuu9/Azurm2vR8Yj4u1CcsbgcifO9PEUoifvR9pnB4jPlYjwlDTNgBKSfQ9Zf+9ziVjgdlx
ubSk4gfhgDR/MkJOc8bZV+J/D5nRXKeRoE4EpozQMztHatAchkgneZdZfim0ZSKfa+/kRchFfEG9
oDCcl0HFayC78MtKx1ctYZN0xJ0lkJXoWOvoxTXMG98svvIllxXUFPn/mHdXKpGOcrHmgfjbeze3
71tJIn0Ngm8wGRzdRfrIGWbcoGeyUW3EflC185mE3fyZV6Zfwfp2pkne1ex5rw0ULZP6Cr4PXgsZ
zqksGQL7VDwXnWutx9SMuMn4EBl22qur8C6YlP4glsnTkpj3LlQUWXktHfdtSMfjVJ6KKNoiUq1A
BgcTPt96dAarX5OyqJCJdWdNDJgkBm1beDGoX+clgSjvcSj0z0yQx8pwG9wGTnEeTIjpGkG4VQEK
dU9Y860bvc+JnmdbjEbrte5gTivy1lZV7vob1u/8eaZo2rXD8l4igVNxRcmHKbNdnfTac5ybG5/Y
7zlBQxDqcI74YWD5AHC0PT5L72FO2eq7dpmBXB8XcOVaJwORwsQm+E1brANuTKGlpfRr6+fyJi7R
m/Q0962HoYz2OYFBtKRYxSaElgmiWbs3Iq2/aDPNzNEos41PWbCLCDzkjD2nJLYgGGUTHkKbHu2o
QOGuURduivrenc2XWaVXo6izbT/WxOAsd6mPce/WSNDBDT8yQOzI74xTZHx55K2dFGq+uUP36A7C
2GT2SDKjnJaKLbiksngTfimOJL4HWd96rzmq7MqA0dSLvN6GufVVFWN967Z9th5cWpTHoWiBrezx
vkuYpPvT4IObVpme3ALCYGFOV3TYJkfQqHFvk4kfUk58jxDkbPjtsGIh0Ymd6R8nYZ1SNpnd2MCY
kmq0NiPNeMbp1e0zTK+WM+g7RNJ7/WcCAH0PFrTKUtw9B+E0fdQI2C94Jsu93ks7iBOI/L7R36SF
DXRBE227T+/S0jVXZkwvmNvOGauFbLdeGqUHk+QW5qCw2LGA9UGSyP7is4pVmq/toIBYTi2IK6X3
p95DWdqy+Rimth+4F/YmIvlGORuvspMdAeBmIBYlO7feFnMDQrrIq84/s9saO+m2njOS6RplCNKN
UDBTVfGZ8JJDNVdvRf9Mn5y8jfL+2hlkcaCFQafK+Iydtn/hZkgbvNQ5zMwglxCr5eJKpEJ4VYbG
Q6rFWwIbjklbVyfuvr3TdM1BWXADduhrtyMMIJHwU3TjdzxBCmt8E2l/Q/jikb2IgOuW5GCttT1u
ogs6KbUvgSRPAPDvSZpwFcjcQpqwWM/S9ybUBHQ31xO+FfBfv/x0deOJGCVu1zx7bSZlHwlmBoJz
Lo5RDxdUI2MQugv61qII59EibrW0eNNNTvKJmNrzzJm9tycZ7ZK2v4L+pefCm8qt9OmAt2qXInUE
4C7YYhfL5qQNRNoh3yzX+MMpsXDkQ5pk06EeDNSmY1Hc6J/OTB0CGN50jkYYIiApaDYNB0dl9vFD
08AwCzncWZaWHl0SRI65DcslFHijVWT0hAuMU0lYAyT2PRNGd+5nZAzxOESXDqfvzu8qJk8wSCIY
OoKri2Twt3EIbO/r70spLKBEOt4moXco/L5+LlJslDgAlmMPV01fJU+5aKfgZzi9yuB7hLlkEDkQ
fdHUtxcgh3idx9U5hgtYOQAeqwIrZ6oGBoTSKfazmKtTknvfRoamDaGjmFr8xN8MPnUEBD1WG6T2
RGA7rHFkWn4joxNzB2uR0rv0Y0ieE0YsbFfSWBNk+akE6YJdHFrBBAiL7iRmOhfJHfUe2BTZ7biV
MKVHqn22cCZ3owtul1i3tq/Ga7cEFFVxiRKPYd1lr+3mKYH8peDLc0BfvQmInsqU/pg/dVmpfZWa
pIgq+eH7Jr2WKFnAN9rhTZu4zMLsmHr45zv1oupspA8DyoM8gS8dWwUsicvYMVF0quHb465gFJ4m
pOnlg6tp9p10RjASk3cIjhQvUs8t7r2bLTGrRhrPW8tDDe43IHMyebStsb+x+A2cur/h03uMGoAi
o+2QPQpC7Az72vBUXxEs8IkSbjNhyHy3OLBV5HzCchtP2qQ+Y85avGEvMfaFl3FMH/u68o82AjTc
BR08uuu9QtZvphxNEanG8+uw/K+pMlg9wrA7RllIXrYz61j9+EtIWnmcagxtOkaO7xr7TT/j3i0G
L71Gqv+U2cxgPGl+0AF3nqyS5FR87hvNleY7IpxDppXHMRumV+KKAgDcGSgoSbdt9BCbPsp8O1WH
0oe+Lat9FFb5WTdB5Q2XQB0ZEb5Y9falBLi8m6HfzjpxAw5ATQeQGBUwhgvQ6HDidgS2NNaiNreZ
A+fxW6alNqJNuFOtWuBC2z9WmowPeY9lRR6pFuKUVARCzQx3q9ggCtpsu1eW8RhVrCCeaKqrA7Fo
r2GRpUd8PeWuVqrcong7s+XzW+e5sTWJ7l65bgX+DkmjFc/SriKKXXjIwA/gBIvblySajbNBtqxk
simzMmeTtFj3qzoNZlpLdKCJTvMOST34J0F4LaYSShTi6L5UtvPYIWtCrFVsNbOg7LT05xP36keu
OS61YaBqjtR4C8tLHvYPbRiSbxhyx7bdQAi9VbzPRuEF+GObcCLEFcHt1OTaUaMvBbWp6/IuqOqa
TTuLgeUuN/g4XIsEtoS44AJYZi8LANYo0S/jDOnAR+luRNqgbTPsz8LskKhMoHEE3K90o8ROLj1M
u276qNVg5uye6AOrV58Ojl3MYa1Lshc1ogO3uQfJhUMXvWBMwav4xnUBnwvsn5jWtGlVEdhp7K5V
90LvfMFAlYIy8EpWZJCS+9/FPzwGCb0J7avTfzelitaJkeZ7Mp2JjJCU8/gKCbLwkL2M5WNHjtYu
d6Yn1jVta2Pa2gwwKGtyfvH5Em+8nYZF8KLqZZgyzl0UV8GA3p0kAtTh1lVMatrPpflOUxX2F9O/
5XgBhvGomYtaLrfRGF3k8Wl9ctWbi+Pu6pkTwGw+HSVyxGUKTta1rSFpYE4ix2qr67pEXULalxtP
b9ogH7xpUVu0IxwZQGpuIevIIycQTp4dWw47vZmJpRlI3/15pGcuhGin22iKwv2s/1yZGAtRCjx7
AxdR5BYJFxmEi+6AlMUGl+sAPLKbcvU5eI27A988ekb5KEI6ffSeLEbweJB0PXpxPNYpkojyR48J
BSRPh9lUkxnuZS7UqauUea+XqDe6FodzjN6BlZpnVAmLIidlnSc7ASrFIDCyLWzGhAQHwgF+fmxN
p8OcaOVDXXKbcOumbMYEFDuJxi2NfOpUJsNWEKt8P+m8d/pIgKlEGIX3bS2Srlg3fPBrUuvnB01O
+AnjLTBUj2jwOuqTdU4q9BFIU+MrujuoCp0I/mGOtSA2vBv6PhYZnds81bZYuWn4FDfNleeQbyHe
VpIlP2aLWVeOhqDVDh3AYuqR8Hggu8by7rM2+eJUZUSQI19NRtRTIimDqbU1ugUtNDKzcs4qSw89
nQxa3Yu7hgaXdTUdJydxv/WowezmHXZw+p7jrmZAconoYNRldmrJVw/DYxbH+dlItX5bNy+yzttL
SG8AfSYhB40DwZ8JVFhl2jj35RIcOpktUSMYySZMjPduiiGU/gR57k65b7z2bVvc6lWc7rPRaBY5
5m1HJPjD4JKlNVOAsalBKS+NPHliDkioRPu9zDGmcySF3vj0BsgnjX8QrZ921y6Pj0Q36mudDOrF
RRxF2Nxk3/YxF4rWEvxoqvtURlDLhNSswziPbrUoP2pJ9loMWfEpQ/PYUL54oMPzzigATSrbJyeT
0p5lUfn3+Ro/U5R+yfBAzm64OgUAJjuz8bO/6V/y0dCWStfFwLmGyQP8ge+PCp9hKQ4ItSmPrKLp
jiRvHgQIHCrsG2GJKaGZhn1rOPuYkp+g91+mWWeKRHdZmd6u6UhIi+RkwL1ZV5dQ09WwZItzfm1a
Ju9zhQgjaJXipK3z4S9+I+PPEfCuMPUlhIuHkSVweP8aS4LXnhG7Q+v/+32JQ6zdk002nmtZwinV
COO7QlonUdrRRnYOITnEquroEmrojw6RcfaDgTA8pyIKz01KGh8uqqMFAlaBuVfmHtvezif2raWG
t23P0a5fHjTONH6vJMnvLY4VIApIPiI2TLKHh+kbWTHyhAiYk2ao65Wq6gFTCueaHnWgwk7V7/SW
VHqJsY3n1tw9T5PaEMQmjmaPe4b5dhpbrKOFwi43iPcBu+DWaDEfFFTiJn724Qic/D4lsFSXcViE
6RZRJpEWmTIOS3kwd/rzKPGoUz57NGcOl7oO0ZlyqU318ClgkfZFdisor9hYdmJdxqwNcPPLrWzy
EBs9z5cxx6BBnOdJxI/xrKjqgZjeQAk8K5c8mjjM3Y20W/PQafq9nYFW5U10aQtSHjnx050/mflt
5s934PLY9ZLoXDTTZSroQ+lapM9lzQvPKPOdOkydfepd+mLQNt4E19ykSPvLPiVLSXIfR86RpP/q
0MtTX1Ee3YN2Aq+HD9qo52sm4JueZqFDGSrt4qa+sar1sAms1DJOkiMRRxrvJ0Bl6G7trPXPSAGd
vTYXF2xOxskdZuM0FIgRURwcgfZwXdaIriwRDRsieO2jIGbt2BCGFHlwFzi6Iz7HIf+LPC+W9j+m
7HA5CwENx2et24ihf72cx34shs6NMJA4FmxfJG+suX+FbxYH0vGrlfGtBSk49kkqdiE9ANBthXbO
JlWij535uJIODapOln2WaFPAmEKKJOQWESFpxtikzmblJfvBtL0jF4xaD63nIBQpvqmK6i0iBby2
1wjuAiwf4Ll3tOtcGbLVtemTkzO/+tCQyK7XFE++owyJD27m5nurNa/SlfreHJvrgGz6DvXMzKl6
LEzbOJuivRTTukus8KjbZXSM8y8Cxulcd0Y45UFPCCKpbOMmrA+uFxN+MKTdCZdhsYWNQrJWaOZN
ktTiZvQTiyKKa9Lo00pOcXkFhyqv4DafUUGp8UxQS6qN9QFa+Q5N3oeuRugbiwLxJOPWtkH6SbhR
OxKyVjUGpi2eP5haNggVHRK75jE12nSAUTPUpt5G8RuGPS5ZE03hxqpT8m4gqzcphOIeRysITHlJ
ExMdSkP6ms0WymGWk3tLaDanmR7MDTqBsqpwpTh2fwXwvTfAZk+hAPXJdRuXUzVs7MonYK1xwsNA
YUNcG/apIm7ylDMLDnl2ygYnp2glwldIxshfpHt6f+poc5FjOsIzuap8X3f/mPaYdr6RlJA7k948
jKZ7o/n48ZCLWMQmrdPR5WJgCTpo9K5lWrFl4JU7Dgi6pZP7btLrq09zRlgE5siTxEhQ1ocSqFZ2
MKFKkbldzOIJJaA4Ilkmq0kbtV2Um/ZN1PdLO2P5Qu63worGfzQLEZPImaWmxCrOdCsevUNri/JO
5VF1zAWnKaUr+Qk1w7uHRP0IvgOPXfPm9K0P/UULajQ5N01OCoNAuLvJXSu6xNpIHKzOh1vn+mdv
ZSOqf67ljAjHveRVHs3JPP38Vke8q8xTB/rdmfDD+a5Jp/GKYQTtT+k7tzOuPRsr1DmP0LAaRE7T
HRK0YDqn3C6Ni6tmLyBJTK4pzNBvbFj+rUcPNpY381BP5PVNHX6Mf3+6iz9ldvIpknJnmWQBiqUS
99dnRwVynkD0yDWZhretaLx9tNQpYsQ7axHespASprPpFTsOxHbbxgxQhSGWVEVSOCyde5bJu+xx
MGW01ZINSYG55qb7jvSUa0ilRiTpMYR+oMFtjsn8G96GwnrECdtvZdfEm9HqHmomr0aQV+qIFv+U
IkFPoXG25ry90c1hR8Kf9xcNIcb/dfl6Li1Buq0T2mj/4fJ11GQl5JguHzZJIyyI5W6uuJOjZBLs
QQyrcwxD5WYWa/zgwx/agIx/8e77y6P51+HKZhShI9kyHJOeoD/EhGM+1wcnGtANNykjXKQROouG
kxBf/WlRheIfODdZd3bHRn9p+/kZ3xo633H8InvjmXwN/y1342+jWTm7xatM+nVNTMVAxN4BzXa9
amcTky8cIfaafM3Dn2e+Bowxa92zNMsPh8c5DBvFUgOJ4hbdTTjkMfFXKIcJ5oBdXNZn5Z/YHpCe
hXQjJgOhLUX/YwAJDQAOyJoFAS8sThr01KyxnbouhePKSfDYDZIhZAzqaRoOIsT213EAzZjaN3ZN
l5HtY6g2apBbE54DOMtZk+nxlMm3KcKRYGGcX6cJ/sbWt168mGqhlP871JckEuQI7Qycb5fax/Ih
lvQXrTpQjhUq3Qoih0CRiWCOGbN1ylOAupr7iNNt5TDQDLN+Aw2C7CZG1UOUBokB9r5RJFB2BgAT
opuw1MFTPEvAfz3pKFInfoEglxTYdnmMvDJk/CkcP+h7TW0I1VoKbz8wkCSBasC4Y3947WyKkUjg
h/Ws/ECXziOZGQgvycuSS7mnUvk6VVO0bRdMJIqqM/aAM9ba+9wg5lxFlMcy7L3aHj7K5ckCZtFy
7qC9btmpPabmzkMOj7CyYZw9uimpJc4Im5l4BP6Y+Wdl6rcLLJmaHeXtFSrN0HJHLoWeaBDNOc5m
cZs03gR5Puzt2fnQG3LRor66GVzKf5vi2dLrN6nhWx4HUoQFXqmoG+TatPl3TbyQmB+qG5OMoxk8
UeEFIwOsWJMz+6BGAwWyic1hNK51no/o4+N8C543di5vrTPtaKOutjg8EYOT5Dpa5Kr0do0Mp4Pt
GmiUwfVG3lmZx80OmQqeFFoeOGNa76ZMnuymynd5R60SBE6Qt/g9uprX5vnlfA+gNd97FqkGU5Yk
R6KZUZjHjwW56PuqQutaaXp4qk0+zxEMf4t6raTjOxyJaTXJZpPpbo56/8QspF1Nk3wLaygPlePn
lyic80uf3CWV6R656PVTWwpidAzBtu+kXJ7tCDJcSCDsLE7hrm3TPNiGGV39mMs+tarXxCAsZygh
lDp7vTxGfQ4p4jYdPlVAzKxEuFpZi4KWCNTFsMyyPGA1TvybClDuJu7dh1KhpAonB/PKoknTUwfh
QqZufAu5lURaGBTCKk4ysh6FMcQ3Zpz/6KfcO3gZ623UFjctjYTwOPHansxr2sXVLtEcIq7suNgZ
BtIySbTMgTCCJeMCo4xP7KoT0klRoFtDtXCZMp2cZwQeWwQeTuCJ/jthKIgXCyB5qkBMyia/+rxH
MthZxO1byvG2HlIto6DrhOZ4p1+Z49SfCmJgjNrDtNWBwxgSYJrOgXvlAfiOsXM2zcWyip517eTm
+9DZ4kJ005M2ZN6xkBmC2YiAwjy2mgMK9rYaD7TAL5cCQ0XbT+3e81gokR9GFAoX76PTUKiD7pkB
Htg8n0N5WzRoGEIpjDOZHp7dOSg4LELl8/yH6oQ8yEyr1l7Y3iYCVAtdGzCXMz8SKNKcCrwUWNTH
/i0pty7qzSzsp9sqdDDFJDZ266xNTnJop1Xa1eOd7kVBi/zsgaihrkmyC6fDE/uSulX1fD+T7MYT
sT1o5QyiiFVvye7gHfTC/CL76o25gpRgaWcbV48emjZ5n8uSrUy8i0VkAOuFNyyuNkXi8IENCVEz
sqHFpzcyoHbItJ8rXpWOl6piZklpJxvRjQSu8hjp6/KlrQ11R9LlaWq4fAsnTjbJCP9FQ06x7sYi
PciSuRj9N0Hamg2mX3Ks6OQ67eaJzr/ewdeLjyl+IbYicG0iyfVR+HtVwUD2FbF5hZO8FE4uAq12
uaJJ5JEJqjfW9jgoTFhDbUBbXtRe/lgv/Y8LYfXvz9/ljP/T6SssQCUfyTBl8L8OP6wxEw3SfYIV
hjAoRWsmAdbZgLOuMfaYP+8cyQj089/8z19i0tU//ouvv5XVhFojbv/w5T/2wX3wX8vf+N/v+PX7
/7H7Kq8f+Zf6t990edg+/vEbfvmh/LP/fFmbj/bjly+CopXtdNd9NdM96XhZ+/MFRF/l8p3/3z/8
j6+fP+Vxqr7+/tu3siva5adFsix+++cfHb7//TdSsf/lU1l+/j//cPkN//7bA1ma5Ak2X3/6O18f
qv37b4Zu/U3nCet5jk9qOgEtv/3H8PX7n4i/MR7wgCBaVtddj+KIomzamL/0N+QffLPv0ABpeZ7O
WKvK7vc/MhyHNmB/+a9jmsL47X9+99vfr43fPy3ei39+/a/9rpazDMj/cg2RNvDf5F3XcuPIlvwi
3IU3rwVHgAApkWq5F4SklkB47/j1m8WdnaEwAhHbrxsT0RNthALKnDomTybSuBhcUxWZah3McklZ
AgXfqIZc/XA+7wJB0kEnBnII4P/KnjELJQG/ca1VwPUA6DiieQuQz/KoFudto4rGGIE0UpA2FSMB
yJND5a0zOi31GqDHILzNGJDNs9RgyO2wluE9p185kheEIgbQ2IDqGehqAC+xYiUu9V6G1qIiQrsY
JBMRSMgAnNZjkEQSFdymGkRyBeCvGwlDRRkwXNBzAYaKG5ID+uxNKNI5WX1MUFdIyuxVHfsYgjm8
nkUciKgZaaPh2miArFTl3YTbVi/hHWUh6pThByJ/0BbByA24nyeQTABLhaZBVKla8VCr/D2yXCTP
pU2cKhavdGgTSz36MlUlW2nAmGep9dH7rDeqhDQ/Gnkxkci9SWe0ckSqNaHPDNpdyDOK95JUPstp
cQQ8F0CAEDyGAJe3Q35HnwVSQl1p0te+lDcV+6YqGcIVxkRyB5DS3pen97bKTPCrmsDVGnm0kwDh
ypVfU+SEwqEFoQL4jAjbHtrakCZYWF6B7GUGtl9pM4rwKGhueVNx5y1/Ch5YaFfbaIwArwdCQ2eC
TyiNIKyk/ESVKG7o6qrdHaBadhGImyxQ0WcXGucanhh4o0VIXbTPETwGyFJ7QD4gQT6UL033XrDv
CWaK4VKPpUkz4QDSG1x7so63pG/OlpTlFF1ltaSLDCrvcXHXI0s9TWjgBbweS0N/cOoh7YTKH5jM
TPoyDKTIEP06bRX+BkAMiDt08uPf90zoA4jxDOcRMXHrn0C3zcQVetqwpmc2MFWgOVtGBb8al4M3
IDXxkjIvgpsSnf8chOzYQ9odUFZksffoQkwjqAvxw2yBfaCg7PmgoSougD5QhpxPnJy29JzwaNEe
OMVSQHggYjsMkKlQRMB80buJHdMxHDmN2MPQ8wFAHpbAqsoIvPW8Kav4vebI9W86fJ1LNkI4nQP5
rNxAMxeUW3S/Q4EEgEqMAaStBN+5BrwZ0CelBDa1P6BpQs8SNAeP2R1y1bs87v2qy18Rd3ogtdmg
Pv4AdN92Qve3qGyRJrvsiaQKrQLiu4UyPlZgD6b7Y8pSH3UEDju+a6Gq0CKgrQNbgIJ3mGLlT/gR
Bc19U8G4LFgrwd+h5xJYHtrMO6voExHa0YfhQmIWbjnAz1DThWCRskNxzJbAeki/UgsCs0tUi64a
XdGoDcyKB3sHmu8GGI+qYcyJ7316YsoOfhTWAegdUGNC4GY0exgNYGBQV5atgss8iKya4POwplDc
CBzONhwRHI6Op/sHCBU1P0IUEwGVBprPzpdlytfJfKAiglb3UoJIDwM5tY+qwNEGLwfdO/htASLG
pDuALQEewQkk9LJ1CndT0juZknl1jWKtWFkRhy4vcKqweiQrBQ4DOqOSBEC1DpxMXQIIVxYrrwEA
GvaYSR66NWCZfzdBf7JgkD244F6YoZ8oK4rUQGMfEsygcsjxM1oNts5CQd/dqQM/BY9KagbMLnZp
bXEAdwCkmALN3YGImi92FN2Ajng4qdpU5EYflvgl0KFIWOlBiagGzh5RW2nDI/+NLkCn5FIZnJf4
twEXNYQLowfwn9ydIHNmsxqAVPww+Q0PQYMMwABVrSQ0F0F3Kox4FOPB/wJrCFd7yvU2QCuh1kgE
Xg5aZBTxLodtAjk5v+kbpPA41HuNElXmrEw7QxnBB1BB7gIoFeX18p6t5FYBC5JG2kaNfmXCAaKm
o3flC8QMcD8Z3k+5Idow0skP2eBFULPcEE4QMEBtHMEuGhiLrnNBnYYA7AwUFMpcNg+1QUgFnF6q
PkckUERWNQRfQ482wBOKv3aUMxCDgBRuJg/vaQMh8S7MkfJB8TNu4KVpEw1muvMHd25lEy79E5Cw
4BlvgOiUcvTRqXllCpAGAc2qVVYiYmNxA2AqGq0jq0jSj6zmgNQFYWwePJcpFGVBh8NGyE9kKaZk
G1Sxg9apFRL5yy39r1ucVyUO3LjIwvCzW5xBPCWGiO7sgFGsqYLJhQVRgDdQYE3OOX+fTmjD7N9D
sQeBJTxyVAuuvJ4fPImZL3rxI8Dbz8oy6lVwJGZiPv14aoCbnwp7QIsFek94FDJO6B+Q4a+LKC9E
77fH435yXFD/Qh88qhUSFJq+O7/oXu/BiAhsgVwouy5qkDqXiKKKm4FJXlkRiNUzGk6AxghxCKkp
yRPGBmBah89xf/tdpFkF4/LxKDGqggLcDS+qszSY1oRirkaos409IllqvHGvT0l5N7QS0p5gkACJ
AVry0JTlMtExPTHuOfFYATgmPvNiXoJ5UFFovm+Awy4go1X8BipSp0J5IMWLOI6Ip49aovhEBrmt
BIVSt0zB9S6rzsiJuwA07qrw1HLipoZ0R9WiIsmriC/lVJfEd4YHLhtXVIOTxiOj1AMnCqZMu0mx
OQa9lmm/VA4ZmnAriu/CWB0BHaKuSBggDsYnUN/l9pRBd+8Hx1PAPhF4jhdZKM98Xz8hk3swmELA
g9NEO9NKtwygPNGVqnU6UcUPuG9wd9LgLSnBiKVYY6NYZ8AbgT/mfZDsgVGXAyqXv2cgiA0K/vFx
SO/LAdQDEmiPwQ/VIVVffPI2I4O4TOKEPZXTpPc5rLwSA0sKwCyFZmVnZRd1gBdikJgHbUz20LNA
WsO5TNFviRQa7lDAZaEBhGrSlJr05qfnCmQZJteAMbbMj8BkA8j1ngE6j0RnqjonXM4jzKQoolUM
OIcpdJQ+R6OEhK4k2EPkIEXciyUvW6BnR7NbuC37cBsPoOwbRSDokUYBVJ3+HvX8Lau+0W0Q48oE
K3eNhYNMBuEguxZNitOn7wOaveruPRTgLUFIq+iyOzlGLxF3GKiPDu9ByUD8T7cSVh4weG9QQf44
FEdwD30x4G66eJYc49YCwJPyTmuGXQUjl54Bxum8kBk3qNWAf6fSQJ8GnyVjgC1KvwaUezRh007g
eJjgso82HE+H49jJbzP0T0gSKK3R269NygNYce5TNf6KwhyFYF7EBkPfx/n8SP3uKpUxNWB9SOG8
gUwzhBok/ZQazmSHtAauezpTEsIFWJRebQxFzt+bLPMAGHopJID1xXe04e4YVbJCYIxu71jhp0OO
CgNk/iQFrsxFzuwKSACIAH/qAXqxqVuXBlirU7kZaJJXA8NN+YT3HNL3sxBadGYDuwufWcAgxRFe
ZIDprd+xcoqWmeiguLhzqBttqF3uQgYOKrw8XrRG8ADHIBZ4rsTRALGaOZ7Ou6EBHiUUDTpwwig7
Hv3ijCraU9sbKx/5kxnXENjIgsRBlE2c1WIhhYTOkA4XCTYzjTjGSbTlHtT4yL5XFfbrkFtpOaJb
DVkUAOlOWrblpXc1QZByeocECZKxaL4bggPY2rwUHnQyYu1gDi9GpzxQI0MjqBQESmrmlFPgjr1i
sZLPi40zqpJD//Y04hor14wOT0UJ59ekBgw56hWagHIz/fqrJRSAA8wHyOHaY5y+g9xJAj+ECobh
qO7Qg3ySnQLFWviz4FF9pxsaG6qTPoWE24sZ4oIYZ5SKX5VAwXcoyAmpV8Gk0lNYjNSUKtuyyqzb
S3K5yP790jIYGcAIxwL3MXvptBLkOmzw0jjINMQbmd6AYI0+ZCCzwkU75T16asFiyxkBuH2AwPME
LjdZTdmBmQeMK7tBjBxGVBB5PHcRroxO9tV9Pb5HvwLgi9Fubp0RaaHyCIKoQ5eAXw33FY3lhwSc
ufXpkVYSpjMwwxruz9yUW1xDMgLQs7A5KQih8U9ZiOEmkWK12KSQQTXyQqL0LEAfSStpL55eDf+a
ERT9WBT/cDFe/v5qGQF/C9D4lxY2nQUaDlC3nMcqIEFN6H0H1lKkeuHQDxB1rcGAHdOGX2rf8Yls
8TLEv+j9qp5QZu9lHXWUleuNp6m3f7+ijOKKAO1Wbo5pkMoSySYOr4h+qUs4Aj9Gx4zTsJDGoCVm
kcZA05h60GH6Hz8NMacgQebutcISXtIBkNCVYYKZSadB0qggPAxT8/YGu+z67+8qAm2oKMDaSABg
sLOb+IyZg7wdToVw2p5bAdjTzkSzmaHUCLRgvYdwQqvBAHIOm1MZUwCbtxB0PnUKknYH2IIhgGhg
5aX+7R7gpbC6kETCu/Ei/33XDxUfMFMtYdfjEsWHg4UR6RqFMSukD8IQPSaIt7FbqeH0zmVxJ1ch
YPny7vZ7iP/ea9/fY5ZjrfhwzIDHKOzkXIM9BzVG0A+HGZIw6gHrOQDLUMQf1CXIUXag9xfdiCoj
b5p7sFaZAggwEw1dsNhvHaop9fmVkuI1HP79Php97GVXad5HdOC2E7po3+lZolo2VdnYFVBOSEbv
gjoz6RGkH9tjS/dwcTupe7x861851L98+Fkud/bb/2epXaod+F//mz79V2r34S0a3r7ngukP/JXX
5fn/sEjdsoi4oAqKDOrfeV1O/Q98AUBWRaTmAWWHI/FXXpeX/yOoMFsq8vWA7V3Mwl95XZ77j4pr
F6X0C5ABWPX/S16XBhz/HGkGhSFFRIfOXEpMSKvyLDXl6DWoQ8ECOycwi0FbzAykasUKf79L/xli
diC4kEeTOqg1fdB0CmiRQMGK8NqarO3S02fHHvDbMYonPJ1DehEFFAD6E3OS3q7W8a+N/i3tvTA9
M0vXtEqBCnKe+rEcgaMKfZcr5mJ2Nf0zK7NotAhUqM1rU+IbkAzXX8ENZmQEqgEExXzSQ/uPqMfe
NCfj2G0E54++RqEO69U1GHaAu4bCKfUBOyZA2qM1Y8Ud/G6E//4aurevn3zKmypSOTy5gRwJtNtL
1RwgLLeCYVnYpHPkVdefU0BYkXHMkOWC/juyBdsm+JUoX7fnZen59M+v5uWMll80rqXYoQrateSX
EhhUGYa02Nx+Pp2FHw6ZMnPIoiAQ+QG4Eb8YK/DRF2i/mjSwu0vTQ5iD4iXGtk3Q4Xp7tFmS4Z/F
oIt09TljhtCGpxVWOAEm0tUEctLGYI7G2UBAaExm6/QPonmAAiL56M2QOAx23RNAXDpDQOlIkMnU
ASwzArL72txvRjsgnrkzYwIpCRIaBuOUOqAfREd39YpvsbQEMyOhIjEhRRreGUIpQJi2oq/UjFX2
+bGCcN3tibkkt35ah5mtkNKhCGp48r5GWHOP737ViP/M6w+2Plnm+LgzdMZIV8zeDHj1zzLMbIcs
xQ24nTDac+vtI91Tye5Efq98ytKBm5kPseKmtAMXnQ934hnEvgCYeKOjWfH+bJMdgnw92GSe5KKX
xRltfvsVWqcVl5WWNX/azvS6ut5fclAGtZoHif+IziWdM04WHe1sNwb2xMbgVr6RW9gT8syo9J0o
MSqLcbZAxZoasfZ3IrHNkuiuu7ZIS9+C6/r6WyqmYgF0xBjs/VYhr+jN01GlIvkGv4TGY7e29b57
h39vBnlmYjQgWQphwjjG4zMG0sirpViFfge3LSK7o368N+KVb5rlH/4Za2ZuyhGaHR36lfxOp/9B
+NpsYAEAtgGFPdlHBPK31icBWSM+0tN3O/PFFAmgSkZnmPhtTPTejozbO3WWfv3nbegOvrJGqlKE
TEx3i5E+VOT9PdlYD06+mzxUOddm9zvG8Z8xZtYj1aYJEBmMsT3xxCiIBSV4PdJtfN4b6oZ6TMyJ
3K9Y88UvmpmRECBKAUzcia+AjBjtKnJg81wymAzQEW4hANZXRiJnDRmE4YRIw/xX4Frm0Pnj5+ck
3HTw5dy0RxfSyhQvbOI5tLPNS2WCIEDiDy7qp278gDUm8ZMHUXcPDRf62sZamGZptonRA3YeO7qJ
T97gDi6aI+luOpPaGy2GvH9G9qg/3SV24w3WpweCTCLBIkBZx7q//aULFkGa7ewACa+6o46AdvJC
qnt08poBCUrQ090eYNYx8/dOuiShr3Zrop7TCKK6sG1gQnaff0NqdMO7z7nj70FRqzN7Zq+RCrdo
eryrzXgHKJEX3mnuWe+MzJOx39Z22dJkz/d0XYNVMJIzP3gdf0tPE65m6Mq9cL/Q8tG+3P5cauV+
uBCl2U4e0OogtRqXQWeRHZwTOMCaAozkcgyRAA0kCwkQ7rdH4ugjfxiKnQ3V1VHTAfqc4DY0euN1
JF7hmbq+dlcsfMk8JZGCzqhQmp7aV//1AUy1G/C3WPZdZegnN9x329ufMUvX/L0/2Nm9WzIh38bo
PvDhrYOL3eB160wACDORQNJzYr7sOF13Nxs0b/7ZkJDr/m5AZSkoNRWkaL5hdOZzQfxX8mkTu4VP
hgnU9c2qx0K31r/XCAix7yNJTJNkZYtJHMy9ZSU6IcTb3a+BwBfspqLN7lqQFY9xOdEPacxJB9BG
x/2jn/WU6JsVAyEs3bP0z6/Ob8qmSQc26cTvPdBR9M7o9E7vTSaNrNCZubGAlNT7bWTbogVByZTE
m3iTwsXl/MTYDNuvYW3DL9gqebZTlABqeUnPJ35pPEPaV+8d3Pcn48N7ASLCmMjaQHRx/r1o6iUK
uPpiUMrWTJlr8ATZ3BE5p80fAYJGFzTUVQVDwA11e+svjTPbHKCuaMHnRMepAQRG8/nJQI2pAtFC
y4IDC/jR2+Ms+c3SbAl7pUSBp4RRAt0lfBagesJPANrPB0A6in33dHsY6n78NG2z5SmY8wQ5Nmr6
2o3Qf0iQibz94IXLeF7X5s6oa6N9FwQogC0HjlCkegecwO2HL2yqebWlnOSwitFf6AtjTTgk/RLA
TCPwc1E5httDLL3/7JT2Nfp+oSiGUJ4HS3b/msjv02kNf7BgpsWZB8HIQtZGqBf4YQWdb/hHMvMh
NACa3IcoAt3+gIWVFWdOAlpaOa5jMQb0i/2i51zQlh1vP3rp9emQV2cNVEt8WMZD4sfaJmutWoY6
GORsCg3sBRmzsgCzNPvfd4w4u/kVUQLquqphJ8EJbviJe/h8euL0He6V39rKJC1tJP77l4AZFB1u
IWyxIgE6k4MiEnzDNltFX+emWMtx0RvqhzN2SZVfTVc0qRWrciXcctludNlQzIPTes6DahA7cwqv
MoADMl/IMdATYkz24ArOWq5rKXoUZwc8pbzu6YjBBfLIuqw+4q5Gz6aTkpSYnadPhFmZy6W8wiUQ
u/pOCJz3EJrDUAl5hloAoruPJ2hmej60ge14V3k0uYJkiWaE1u2NeGlX+2FqhZk15hPI3FdiS52C
xtz6ket4h0KPDULgE7gtvIKNZmxuD7Y0lTSnfb3tE2BquBq0FT5ySQpBeGU5B5gc8vIWkONa2Hop
i//0STPbkLXg463ptge45BiSQ0tMc+f+2jC/b3/Gwm68uPxXq6SOLX8W0G7uG8lbRT4kf3c8mbcf
zdNN9dO7zwzDBCJvJZJwnAryDuk24mfEAqDOAHGicUd+dfsTuf+K7dujLfnSwsxAsBErQ64KMzXp
cActwBDJjsDpXHk8fcxPHzO3DWFTFWBCoXsL3DYWR5wPmRC3tles6OW2+mmA+Q3f1iCmjaLEr2Hh
mH3rGerXw4GEJkcsaHqRBvtZdD6J0+tEcCuv8c767rSpEUq6IE3Sf4v3oOy07zW7cExoLRA4bttq
7fMXXEhhZjhQEY/E4PJ2UYX4hxMi9VBCtmZzYtIMXiXwe6ikgCEb9y+khlIeTb5BDtmIlnVvr8Bl
qB8miJ+5/EImaEyY5wiWTro1ks9DT7QdaWzrYSR3veshpaEX1uaY6kb2VFu8DTihfnvshYvhwo5x
dUqmsW60uK6QEAOzC/LsYMpAV7grMR9/9vyZLQnAd92DtD/xmxr9wC44y0F08haJb7cfv2Sr+JkV
EcchlpD+wp2jEMtHemJ/sLGNfuGs3//hEDMHgz2BraGnMeDj4/b52Xecg/mBWGxl8Zf833mH8hC2
gzCpiMKs0bAcB/kb90/fnJ74q8UV4xCkTzGdnN5APvVBOyB0RZhXQ6fg9McG5HJPXg0jjPFJFoGp
8GEOLSu1HPtFBxxkLfm9OEP05F49f8jOaRikmCFa2DAQgD9Fjh6tXK1L99DFxl89vYkaPh3PmKTK
9F8tAtVZYnrmal3gkib/4XBf2C2ung9W2b9mB2nt0WqNbW1wjmFwewlJYWLfOfUTtq0NtnHyUhnO
+6vlj4ZvHRwE5CL+UN/k+hvSTajZOFCowPLdmWcdyvLGzk2MQDcUgpZe+Dfu1+0Nf3GZfnrjmbMx
BWDIgmwxzqzrN+bz67tlgYKdfTRozXL7GprkkL/bT+aA9DEIZ4luvtHkxA5hQ0BO5sprLPnFlz+/
mrgeJFtiXeI1UHVojdfJRJlUN5Fh/EX0J3vF/i14CRe7cjUIFKyh6BhhENgPv0J2R6/Jys1yiUB+
mseZ4WDYsJSngBqOSQeckhjbjIS7DpW5PdRKiGOPSC0OpuUQ8qH/wq3eGXe4+jj95ay/PKXIxpgu
1nXFGiy5rZc8zdWnQpIIfAANtQadDup723csp90e7kYd0FPdFo17VIp1gchrXhLdLz99/8z80CaF
8wAuCzq3l1JkaH6aumueDDTRoyYRVuTwon99TVvGCI2qJeh9XlnWxc0zc2raRumykQY8hvbhP+wf
iP2ELWq6vb1mt+mTfvq6mVVi2S4semq3jef93iEvJnzw2wdQWHr0zCVBH0PdMDR52sJhqg3+YHxl
5GLCPyEHRmRbIXsCVj/9wKJEhk4QxBwq4S19U8Ky334Jjn7HD9/HzpwSJpaZQRnp6tWWYDgjIdTq
4MCvPJ/ugp+eP7MyeXLixBP9SBhEizgtIQ/IDx7XSnBLdp2deR5FAsXLE4/n99ag+xVx0ESDE4Zy
or5moZamSManXZ0oMG+BcogmUAUc48CwUX1Zz20uLsDMfKCv9K/b24CJRy+j7tglKUm8cjwX8rOX
HtLrt+fHTG4lmmj2jYqgPH6Hi28iurFZCcCWoiR2dv65lo1B44oBjO0zigDWQ2I7tm3ChpcIWNfM
2s+xmKLNFoHVxlxkaJp560Mu6+vh885++sBt5OGW1HXFWdmuP59JRZutxsDUaADXMExqwEUn9GL+
utfXQBwLiw301/etNLKQcZXp443tdsR6HHAWJmPtLNOn/PusKdpsJcI0jvgW5LiYI9lN7/yGfJ51
3N/ZnZuvjbG0DnTirg6DnPCJNmXUHm59izGxU/W1XMFC+gMI++/PnvIuAEMkXePJhkkM3zrzwWmf
niCdck8eHILKLz3Xm/zzD1d7ZoF7IFIYaG7jY3wOy20+eXCXV8z7wsED2O/71yjd2HeoFdC6C6/7
BfXogFF1N19r2T66J39Y7jm4mANP9DmOEU+ee+gJih9s8co3K1NDj9VPz56bVUlJulphYl/hf4OO
h0QNNmoFYt1MMm9P/oKjosy7pdCdA60Nrix82L3e4CxWRz32mdWhCms/9OQO6YkX9mS8/VoxIQtX
hTJH0HfJWWNOlwG3qXN+nsyP0rS94LgrV1I4M7Tw/+Z40WX2fclRCWsgbYZPenz2KTgLDtGz4WNv
9d6e2zqOYflo1zBzC4kwwc3fTKipOO7by4vg7tzI2qzeiktbY2YJ0iw6S4VE57b0Wo813x8+cWvV
pHI0e/VeXBpkZgpYiAZC1gaDbB+fXzljf4DkiLdzj19rJ4hutp824cweSDlkwQOg+BARyjamsNCd
npDIIWa+e/uCPPSKUVuwmxeOuCubxqSqKJ2VrPArUIFAWjCOH2/v8YW8hTLHZlaV1uQsdFr8Z2y3
hoT3B5V8fn6YaNCzN9zKpbWAOlXmOM1IVSCQlNKF4O3S642HkDyABRShJNjYkU1j3FAP9V/IVq6s
jLiwMnPsJguF9bqMMGOsjcYF5wzkk2pr+/ghOqgu+6iR99NH4BzuoFRIIP7rUPzV6a3xNLeyTLuH
B2Kwhg7CQVOxESQ4Dv4m1PPVoHLhllJm3oIEwnIJTf+Fj8IdGIkCQSNCAQ5/QY04D33ZEAIBHESX
NZWl5KFQ6ZLl8vhniz5HuAWFUg5JW8Wo9LjhLtlBZ9t432v+2Y13L7nprizCjDjzb2sjz2x0Dk1U
SMzUsd86RrZ5B+AYRieyJyvYkE9okBBw+675X0ueyxzqlncp+kbOGGy7fYZZC01gK/W1L1nwumRq
Ya4OYFKooE9K8XC48KK+T3T75eXortXSl26aC/nJ1ePPUiWVPIsFQUiceuEO9vA90z95Jycuer2N
ykDPkAs3cu2mWTAo8sz8gnKx5uMK38NsHq3AtfZ2Z42u9wZavBWTtRD5QkLs+5R1AxPHLZPHqBbA
51YsJPRBuYBU0mBMBj3qqb7GsrhQmVDkmR3uA6UG3Tc+B3Ww2nu3PkXicbr2xxt55obFZy4W5BHP
Nx4lgt3lI46zMGlg7iYv+lqiZiFQUeaYir6BSGkV0mGeT3ecJVlItAXOAxhdkYzXkBD8Ber/bM+v
7OqF+F6R1O9L1J+zNFUmbDtwE5tWRKDa6/jb58FE/vQhskFgS0rzYPVAvu4AvN7q6ANFJeRrbRcu
3M9zAOEE1mDQclM75ON6fmB2mu69ILGG9lyjWcExLRmhOXowLSaxjujabRHgh7twp+xlF7kuDqtX
eIkj2e6amZhxef9t8OZAQYUbalWo6Vi82wH8U3tItvbGeEIkRRxaki28lByAegfZKjmbNW4f4LPX
5pM67j+4I3MUYTApDBDSGB70XyY07IzcGDcH2WEAAGLMj8KbLGiT+8Furdq9uINmdkRulKwa2TZG
CXowZVd2w01FYOY1Gsg/OJ+HJ/LiUZ8O2PAn1nqpUY+2jW5lAy/5FXMgYciooLPKMDx6WFzRrpEX
5gwncMYNFNQskRDO1DMjdhlj7Zq53F0/zfHM1KgVqLKnM4bcFnApXN4V/+c//ZA5mQOKZJu8c1bp
lA6vg3Vlwxkk8LzRPNZv5sE/G1CfInuc68imGf6Xs3todNvzWCSsXcbWRxPx3fEYk196ZjFObAsx
uX3rL07WzIihFwQSVvTNqy9AznsHK3QgGPq0eWsM8va2mjdcQCsqcyxSHKsDN0hN7PP2yWm+SqBY
K5iwwOiszgofKPaisZ52uD+bDWPd/rylO2COUUqZCuSGdCsiuw3km//qeJL9tnabLRyti595dUOH
VQqqyxFPN7YJCQ9Y+wceOVD9zkRjAHRvzS/FWC2009Pzwx6bw5UgydacQ7pSjyjCpBZcAW/Hwl1a
63pZaKUAsue74ZcSdsjDy9d0+mtBcF7ekXcjL6V7v2KL+AXbLs4izQYQmLYr8Q0ZwamcTMlqiHN4
Ug1njyOa6bZpjrtjZkyb49qQCz71HMDEsXylcCDi98eP3AHVuAmoNJTL9p9WblmfLy/u+ddX/3J7
uy04UPO2X62EAGwgZbg6s6a6iwpIiUB+Q1hJ6i+UvhAdfV+gbpz4EkKIha/+qkzNQpUmc/371L7n
7YI8i+7ovYYuh2wsdDK3ADVBbcp4gtaep9nHjVk4KkLp0/aIBsKVA3ABefywJ5XZekr1gHROh0Ax
dnoL+sQuQ8SvBAehMbX9gNBxdNBPb5abykAny8b2zoiB053mam7nQBHcTt1VPP4CXB4E+9+nBwTz
Ui2Aexnu+KTvMxdQaNEg/XbcJib6TPYxcmUy9ZntF848HtlN6W9oNN5tw73B2sbj2lG9YJF+mpaZ
l8u05yJVK8RxAnmGjhsKd7Dvg6naUOD4zaHvRdpA70BvfDtE7xpP3jxc+ZIeb04k1L3J48zu99vq
CaCX0E9vM7ucguCkgKUO2wY2cDKLHdRiLPbzANCU3ngg0HXjDRKt0XGzkVZC+6U4e3apcFnbs2XH
Z/4UnU35dIR+s86CT2nIHrh6rYNuwfjOO7+iaFBPpzGN/ZRSrnCUvvCpVQtDrR6S5AWJJF/OV3o+
lxIic/AgV0h5FiclrpHaOP0WrHfc1OYTb00GY7vu2nFaso6zaWNaoZPbM27IhAltdFtYCTQBBz77
Q8doDg3sGCjHZl2B4MtmkMZBAA7iYTPSP51PxfxoYRbJkxnu1/zAhWTsHBaIbrm6GQUM14WJiDYV
iFIYCa+mUAnsi2OZl+cVM7RgdueQwDLkuVwJYHbbgXtKBm4bT1m74iAt5cMvHP5Xd3waRGIeQgrF
3xqWhpTIJ9wixCP3a+nwpZB4DgWMQUw3ygBiIBRhH8u7iuSgWyOfXoNq4ODwqJpCHHrtNqQW6Adb
IMwMNgPdUzGFTCuCSd+KzMoO3cxGZhLVFgcd3u490K9Pmnf7Olz8tJlFVjL2nAuQIUHz39Y/W6+i
XlrkYJN6N5pva51gSz7eJQy5WiGlVFThBMYtf9v25PUQ2mgjbO7WCiJLPsulu+Pq8dE5aJS2oY9v
TL6miFM0ez0cPm049SGxmfvOsO9Kkt2FSMWs9qcsWLc58K8LpG7UIAvki/fCcWuhWRFjiYi87c+7
p5cY98Tx9iLxC8Z6ju+D4skgRC39PiP2WgTDnFWYtQXrkGygaWc4T4ouWpVxGCyoKaNH243Ntbrc
Umw8R/gJSSaoCoPPDH71AHjGH3ugCpEOIvXXJfP/y7hPCEgHyMYrTU8//r790Ut75jIZV4s6ssh0
inR6UZZVaH3fI+absfb0hRt3jvtLIk6q0wSn7HErkf3D59Nut2LqFrbFZZNevTckeIp8iun5Lczn
s/HxMZrm7SlZMKJzpB9UGblAyvHkoILKBLgNEvn19pOXzMAlIrx66UkZ8oALcK9N9nPpCNbJUA4i
aiKKSVOYKoLccH/y13rUlvzASz71arhBg3Jyfx5iH5SwlsUAxrTNniQn3DEWtljpyK7PICMAtVmE
nwfROCDSAdc5ED4EqsUu3C+Z8N6wkmpaKg9fIu+r10khz1b2Cr6eltYAyOa2ryoc1Nf30BSd2nxR
4ArL1hEQ+d+gnV/ZJ0uJ7zlwsOfalpdBPQ/gIBBdFFnZAyDj/lrDTy1slzlwsIvCmsJzY19mGdKz
dt9+3N4tl2zzD1cUN8s/ijlIxvkQ9qg0mA3c51gXHGZTG6xOr5C97JwzUm6fPvbtM9BGJsCFumWo
r2i15PXnLWvvY6MngdW7o5t5J6SYHOu9J72r+VlP4t1uIiAeJpMrEbeEGdXX8vVLNuWy/a8WWomD
Uy7QKUcaBRyI5EJdwRpgUiZry7q0mS4O6tUYqTiEVdhhclpL26g+ynO0lRA97Jvezbcs/t/AVLvH
3D75giM5a6XZpezNJWlwNbAKecdmkDp6htFnFJH4DjI2xBq3jE4+Iid+Gwyk9F4kfQOtYnONrGQp
PXXxyq6GlatIyWINw1LOEOhimq+AozI6ItqSeBGwgW/A2jLGWoJiwQO/1OCvhmsACeqZHjLrQx/1
BO3Hpc330HQB3b24cjLpNv5pe89iw0zUIuhMTYrH8CBFK1rxSZrAGg3BspTNeL3MQjeAQuKK+7r0
QbPYDzyTaZ4oGVS80wDpfFUYjbx/uH1Sl549C1fCqSwLhsOzBZAoZRAoarsAPZ7ln736HOInSZEc
RlSAXATlt8pVCmrcYU/qGgplf/QBIK36Vr8DiSOEv2Xh7I1ad1+kqX7ukzdM18rjF6DhyhzkFwhs
IkEeZvQkHtjooQT1OUu0/CMcIBcf+TwU74caWp5r1BMLC0LFGq7rkX0WxFXQ9xA5YxVd0CDrqmYQ
0uJXdu6Co8jSYa8OhwaJuxMvjqDnEnAU+7TaV8z4FAiNBSAdCNXHp9vLsjhv9M65GmhqKr6PWHb0
ZAFWTa4cUB0iuRRDxTfsq10kxRaPLhfCM50dc93/jQz67zoNK3wftmhULZPE0+SdsxB9IFAeAltl
VuhB/3xapYFcuiXm3AMFlDeDusMovTqER8hAagZaOf+bs+/ojZ1nmv1FApTDVnGCJnicvREclXPW
r78lf88FfPiaQ8DHwFnMgmJoNpvN6irFlhajOg6gJbgZ9KqH8AsPEThUi5rcXEO1OQ8NS9AG1t2c
ZiqEX+AlyPVlEjaXJn92wxEaXtVwur58tPiLpCXoQ23QZ4DIfAjf6X7M68OHkFTao6Km8WEO6+rS
pjxsP21FKD8a8ktbQzXIUFPBwlWkOxWgFj6EcZ/v004P7LgIKgji1NU+knPI3mlasx+kANfjopDu
FbES9/qQF/uuBqNtzw3ijjeq4I2LJPjXZlzyB60H5+nELbKnVHP7DN226UbXO85LAcI+R7mhsHwW
5ZgEg+a/NjTyRjtnc7b4ewQnTyCXQbXU5YyKnCPSa/bNw8f1OaZYkaoTtmroMZcV2bKAwvVtHgNT
4A4DBK2G+A06ZSjEBvQteosUUGyBN3kRGM8p34ns/z28wPf37/CMrI6DnC8W37ZXcosSQDG86ing
EQLKqbQ+FxPj9c54mH58fH8+Hje3lXUb2183GxZalFKvB6jLv10ApRvPgcd+8VHwZB++aw4PuLo+
rEw7by6igwv+4SUBBSm4KvuC96ibr7eoGzORRenNj95kXfMo2W+V5JCo01pR8WaCrtgrs1FuKqjy
eotNbZM6F0zE+/lsVeb9bnAC83W32d1ubljr//urBsR5/p0FkatRzYwMmt+WqF1XbhKpMzVjsgbj
tmtXuaZbPr9tl4fr5rZa72/LTnj+ec5E6I3ga0YxQLAYUuwV403jdz+kkshi6FNyWhTWi9+DSrpF
ZN+A7lyoA8YR/P049lvPiX2yLJHOTRn2ow2Ldd2XFxd/KIm4rGWME/48rNLz7c3m1to9g8rr5ksy
Pw4IoDfXZ+770fm3Doj/LtSgqHoCMunvDjzBUPeoAzw8rTDk7eXkHg7oFJzExXv3jsej/+yfj0D0
3O7w2muzcn7rWH/rAuHrpaDmlkVGF5S9vMMjGwTwUC/9fvaej7vXXWLeglhovXmygDcUPClYRv8d
cyDMopYCnwaIHQeA18F+QX3UG2r8Xk5bYOz9M6rHzs49ColWb7ESfwHzsPbjI3c1+/rEC/w6vF+G
TQKZp6o3ikhBL1Bzb5zCDZ5oH2z7BZk0MO293cFbfX5e4CVQ6pYiBwQFS/OECsr9/sVdH8Ejewtv
hgoW2ONa04zKq6+b+53z6L2jFgFcaSijN70LADKnLVCkbohkoPn4/JxhOCqSSbtbXEtSO7Wr++mU
OCLeaW+/ro+NkL/6/5GKSkKoddAjFC2YG/09yqIP7sF9ORxebPsGXhBYXVj59g4jW8k71//X6vjA
fp9MUBHFMPnFev0/9kTI83xzDN6DC3B3u9vtsEn2DMP/ppb5bfrXKPJHEDeoWtHoA/r4gL6tOw9r
j/l6RCXN3R1ma7t9ce8+Lyi58J3Xo3P0jmAQ+rJvNl/ozB6LZX+MJpJ/DI9JeZNTSdx2m1RFFMU5
+oNnsIf9w/7lrjUBOcUC3l1S63MtMDl6jul83ey/Cwd3YJu8vl4UEjywR/47F5zWi5BvWtfr6eHJ
3j884OB8QMnJ6oA+YWtnQD/OZ5SGwM5u9ze3sDQ8BV7/+Hou/rYOhANKhFkREqhyHoonPkmtaoJZ
gENTnD9CMOJf/8bvWUlVJzwM3i8Gqex0w+d6vDBWqQWMqtkOZnGTMF7gfr97qCTWmc+Hachbw/Al
MTLjNAAlsKutQ6kCsJGzyu3X0/OXuSJxzwkeEpRlEA0ft41z4ANkyQoMaQEbCXYWF3EKNPCy+Er0
qlq6rd7WKGY89ZFdinaz+5BL5/paULKtKglyDgxA+go943z5pQJdO8imjk1zp0K03YtvlpvU8KDI
oUdOdzE+xU14y/gs5SQnscvj3BhQNQ14H3rrom08tTe1JYBkZGd0qAasNrOrVxs5sEFTw/giJSoh
4RDBIHMBVMJ4fwkd/lL4PXIbLph2LsViDWDZwpNW7Up3179GG97aiR/uLOrCCTkhg/eLO/2sujwj
O0yxaxKzIEO5IAZfCw+mRJCzP3c4J5Tn6z2mFI6oGrHzy67MomHSeR813U8Iq/KHyAp32aN+q6Vm
AzIrl2emOiiHrUZ4gFpZamMO8C2wzgiDGUHp0Ire0q36xN8194wBUYJejYgrxjjpx1zAR0ZL/ILG
A78VnNhODsOBFTVQloPEFCjQAx9z6F36g9/cymZ3TG3WOy+t6dU//zCgeuiDXgaFrJ/gGNZtA9CP
vza9fvJH03I4CpDZRtPyLnUGcCUnTMA25fQg8fNzG+gQTYR9gl9zI+wfF6e0/wg4g4Dnv/3uO9mY
eh0bWDgNd7UXH0YvPYRbYTaVQ37m9+GjflhYSEfaSIgNnCuDEQ3r0kJY1irsap8+RybLbiiuiETO
Q824ScsOI6mqGooKr3zCcDu0c4MEzCvhiHo5Cd1WTvNDeAFPLxhE0rv6abg03h9hkpAH+nclMr3s
sjDHMsfwEYnLP+dAGGqoUQ2f+c3AkkChbQFi/wqJIBvz6kO54D7OIlPM9pyq2wqeE0qVxcFPKZtQ
Sby8yFW4VEoqvMTcuHNUPSzjpyLV7qDiAVu64ZTAbpTeKaHEkasffAWxP2nwBB5SpDJ4LvTar423
fMjMTvWj4jYy7nthZARKAuUYIcH1sSxmSr0uJ78bfIgK9q9cZ+Z42O9a0wA6b1PjBtQdWEg02ucI
z9DPEIdZ1u0bnUNU7aU2wxOvR8gvgRIJn+eW1OiSHPYuQVj6a36ooEZem0poai/cDdScp88xZB3z
lOsrCZ8HSUWFC3yPHSCY8X48yKNZp3a3G3FU3pR33UHbprV3fWCUAJDEyifiVDdKjW8l5/4zm83a
DVmy17TjWFnH98NLKz0/jj3IAP1iduvX5m44cZdhN/qNZo94a7KLA+ttlgJZUb+TET8+FQ16LxdJ
imOsL+sHVHaJuzmq9cvKeLjvobB+SoRq9Bbw1piSpoK8ATBme6ndLhASSy34FuVlcnwy+La1G60V
3G7O0m0glpMFQm/BzoTCgKJTo7vxMAgWlwmzqw35tAfgi/XkSLFdkjOv6YGiTNRh8SGFDr4Jk5d9
RZsYVkVpnITCZTonxVrTLT5uLk7bludpCXy56P9mRyT0bdAaZJ6KbEYGJN6Aj/fMAsxQDJSEug2j
GMeLnM44xYRN7XfM12uKbyZhbukSlbxao+HhqTxCIW42dZdVkUGb7PX3H+YopLEqF0oy+7k027k2
vfNyfTCUiBFDU26fCnF4yVVdD8h9Yk4OshMfBG9yUhuMiu51n0AJHEipTkXh+0yHaOwaRtv1IQXb
EW/GjGsTpXGyKKItirZXdPQdRCqW/tztJidy4sc/9ZwsfugXiIvqa+P87q21un1yaSyWj6EFJmTt
wyJqWTzNaDx+hdhljyLt+/IJaleqP+I+GzkKIwKiWDxZ9qCM9ajM1TD7XSHOZjZUia1IQeYpIuSI
u7o9X58rihGRxQ99qIPg3KgQ6B6VRyDW9wOqbhIHyvDX26ct9Bo5/tgDiRjmKcR+cVl1042+DYHx
jl35cr1xygYjaxy6YokDeHQ0Xt9U9aOynHSZkXih9XuNAH70my/TQJfnhPdLY4Z4tnIpqshSNR1c
98olmpOPJNX+aK7EPlZCYxBziERDcHp9zpNQxdBVzUbALdauM77ey52kWQpEUBlrQpk2EgyrcQM/
KS18Xp+1ZqRDGX247ziW1BQFWKl+Pxv9mLpWL7N8yNF8u+u2wqY0w0cNNRv63bSJklXb4+m9trIt
6uuhcmhxjSnaCG1e85Ps6fueBWCmDZJYwK6KskYPcRRpqDhQzZgRAtKaJRYr4qJRU2IMrtsu+/is
/W0b/g/stVAMo9XQ287Gm9AhsmcX+YsDK6agOBMS69oszVyWoMT2dbF1YkN/58LqOBrCtgkrxsRQ
NgyJaF00FK9GMT5R11btNY/1NkIJX8MILCjTTuJWpVSJcjVF61x5ipcnNfXT5W9OhAStGnMV5MMa
s9So26kc3rzumyiBBYlYnctUk6MOzSqmbOnnxZOclOEwaKtJ+NSiW7plzNF0ag5PsqXd64wjn3IY
kIBVsRuXaanRcLFVHlUrvJ9tiDk78+b6lNCaJ7ZkoAZzylVofrBVK74xnGKt37ZZAcs6/F8uZyTg
VFLbdFo4bE2+4UxROldQxLzecdpaEhf4Jgh5A9Iusz83JjStIdOjvueMfUPpNQkoBa4gk0DFOvtG
CxqxQrInkWcs5zda8JcZISGlaVXIfbLuySiyl+30iOuqrFgd3lhyu39LXuIngbm4tMCIhIHGfTKD
YwYDiR+CXQyx4bMGobIJqMUws7KXGSAmBtKG4mpIMCgGJGvSOqzczPwchTzRMWbhLChL/Z3A+HF4
aUML5YMsxAWpCCEKirrpVveCPoBs82uaM5DhFG/2vV4/PlLOqqTqCwfEFTc4cfsa6K0rBzd/Mtbv
e/iPxiE0P4sj1ALAnFHYMQQ+UK7FuHHQJp7YwHMbQ5ZdSBdfv0n3PCxpx+1yty4ZW4Hi174x3T96
Po9IYQ1asvji8pLKUMLiWyvPX6M5vbs+NdQNQWzkQtEKaZowgHZ24k2ugYA3sZu3XHa0XWXpLnR3
EoeVhKIMhwRySmWeBbkIUxKt7BbYka3CCBZoKRUSwLnki6gMElqO69ZMuI1chabQPPXZvu12eo/y
+SY0q+5SqBsluA3nL8b0UeyWBHZqhbpEowDTalzFRE3xfXdKJ0vbQ4vhMr02VlNaAiI8xjanfW2d
1x/msOhZlxgRFqtoHT4M3VVXOFIZc0g5i/j1oz8aLzJJluQYQ1lcHhBrc3b7U3aJXZ71TEfr/erv
f3xAaAoJRG/l4uf9/RTiFrcr5u31daD1nciohbG2cG3Uw0fNnClB+LxS7rliMrvCHmPZbiOoR/UT
q5iNckCRwE197PVeQWGJHyePQgCVQf11gtZXyW8wrEHYFLMNTKwZ4FjZ53PvCnHDuKfQvkzE2uVS
GrXWtMApD6imVnDbrhnwK4ojI6GaeTMNUVo0gBFyWu6keEmy5b6LN+oU4MzSDDeNx9qrpXaxry8Z
BduLaP5fc6gKTgwkBcY8Noa8a0GhAyyvqFuoEuzNfhIQsSxS4ifSbJjtLKCaoSu7P77CKyR4EIDJ
fBgDANmCQ3aWJKv1qr2AMqGXBTJIsZuyhvm7ZSokMjAMyyJSe3xnco33ApFS5YgxFANYPEq09gmX
kIjGUFYt1q3x1dclQRXvgIc5sILMrLCdulCEY0DavUj0AUPgv8IH1Ys3qwyCoZijr/4pfFdI7F86
JGMsDWs0aUGgxHllqQZQikYUklC0moYyCwsdRQ9H4a05J/ZyrO/ke02HAkq5HW40R94nTutWyLqH
sVtumLRC6/n5v4GmYhCBQcz1laQFGlKR84sWP0gjgr3iQ5Pug7Ey4/GcTZds1hk3q9/PVYXkHcVr
eyfWCj4WHyNrHc3fLpkKid/LoGZY5hMazvzMrZzSvb73f3c2CgnIW/RIGjhFQX+FZ33cDrxuDcM5
NkIzazqzmhkZq98jV4UEx1WBtkior0Gwv52tAKJ74FPyro+A1vT6+4+zLBuCvu85NJ1fhsfOfB4+
WQ/IlLUk0WkQagevrISWFzCiQLTSZiWYKZ6ChJ5BjHzugwh7Id0sm3JnWFMGHq3GHd+uTwmt48Tx
vsjdlE0GOv6kwgZ55os6rd/E2d4JeZtNMtpNj6k5QYD8oWlMPPkBfsBQhKIApRSd2KycHmot6FaR
a3LFHYdYPvLwocJFTZ1XQd7SE/uVlGPXHVkbizYo4iAXwkqfM361H9SfhjtpMwBZimGxnDatfSKs
n5tgquUEi50j1zJ9DJvlRrCWe4lV4kixfxIfl4lzFOsq+s9F5tKZ4pYHaUDNfCH9Pc5RSIxcGYZi
P/RofujNaJtvmtRqNhAUssNDZzbgR79VL3XB8J7ft+RffDWJkwtRGYf3TfX7XeeJ97TKFE7aiX/Q
HoPnuYLGzWBlizUPTJZuylYhEXJS3xRAZEnIKqW+rqDs75A0R374+NNGJNFwbcu1Syqs1qzOphwg
9h3bHjFHKT6LkfZ5/SOUG5dCEv4ES6Z2iYox1J3uDmF3kgy8BmsiwuG2huhwuot7ETpF6iKZmla5
6SRsk3TxwiBguPff7xMKiZhrw1ZsC1VGditWTbxKmwqnmLHIgjbQFolwClODYypeH1hLM9/IH909
x7g/0PpN7P1m4qL/e7nVdzISXCbHDGopQQcJi5uDMQ0qEV1WvR401LKzlMh31G4jmyxIP6XzJC5u
qcVRw0ojOQeFzeWxKmqrNCTGTqRMOUk8m4a5OHVDvPY/BSNAciwZaRqKOySZZqe2qOQh4iZfcnOn
LZEg5rwkNcUD6/CjfWAd0Y94IJiWJOZTfEBZptxr+6wzuaRWfbWVso9EaZZtkIqaXVd6BXBRHDLC
EFpsTgLnhnFMdHXkBOSnRUfwV+0I0e6c9pbhSyiRmkoc6rqQybyahaI/e7In2CsoT9kZ2+s+hLbc
xMkeZ1MehhM6r38tZrUZbezhv7VM7F1ZkCS56dBythX8EJryw+VvDRN7l1u6buaFSMS1EdGqeFvs
wsfrLVOXkjiydei2CUEdi35vLXZ+aC3tiT+Df/omY+RYKWc2CYcb6iTThA4fgNT1NnakQ3RhYiop
uW6FhLNxohJKnQ5DMUywiiVWK5nik/jWATZl5o8Q82RdeGmjWH//sdNQ7hLF9bq0Ro+qFrzN77vX
0L6+BhRrJ8FschgFjVpiEEVjt4DmQtocJKwWC+ZKa371qT+7zstFJ8/oevVUfYCR4q16iN2cYT+0
eSF2ahxWXQ8iAfiAO5iPp4Jgj+XcaAGSQmzUoZmmqAvQ9pOwVw/7ajDfAvvxI3BDP3kQHLBSsShb
aLuABKxJaRYtI3i8YKTzTrTS++irt4OQqfZE4ftVSIxQCrGnPkN86Ru3bwUqDcEMW9kCxD1tEaHe
Y3TiDEtSzSS06tMEhfaRkbuljozY303eSnK/BFh9GxlWyLLf1jvuWB3rykxZheu0hAeJIorB6sWn
6/SJN/kM8SzBjBD377jXS7mbz++pBcKocW81pi2y3igohkdii6RknkK5hnEo7SbdhOZ86vWNzEoa
U/YMCS4KxLAxeAWth0fFrdxpM3w1uJ5d3++UYIZEFNWVoFXVgMbFXfUcAefLYiSkFAQrJIhoHMRh
SnS0jFcVaJtcekt5jrbQzdiNoY1Kn10GKYsEUmoepL73gtPa4za4lRxtO9/UGySTv6Ta1PzKm0Yr
da+PlrZQhIcwQPkRaAb6VDvzK3/SvM5jRYW0GzSJO5KjnquDGHYnmf1X/YhrWxabeErYjM+9BE+q
bVBk+6CeZJcFO/lmXfvl1kZSrC6d0g9Fuk7x1+AmFgfe0f5m8oPIAiXqtq127eLkjnKjluZ7ZusJ
EGPWW2ppsyUdetG8VOfBVCULcOv4428TTAYHoIjIVAOToB6EO5S+bQ1nqhkRDW3xCO8xce3YTavb
UnXLcLO9WJrT59/6TUJgRW6ohkSGZ2r8fBM7yWILqA1lCYdTek4iYCeui4q2QM9RMR6dwK310N2z
kmWUDUyCYFNh+q/n2ji5YwuOk0W2x/qPWRQSClupobHUBUxMMpfGLs651TnhYOVbVkkmbW6IiEBP
Ak4a1g8g3SSAmSt4v2esKSW2JhFtcZtEYs6h5WESbH18CorPKHZnmfWuQaEVU0hM24AimkbsEQlL
t6tyg+4JKAxytMO4H448KzFHGwURx0vgEpKXBaMA4j8MTe5RcrVbEMc9Bm72Knjhs3iKcmwEFpaV
ctqQDI96IWZDKeN7QriYkXEOuBakLy6XPotLanU9i5+HOnvEdgYjSa9J64f0hw6ADYChuq92Gx2M
ZxZBGGUoJMAtVML/YtkkNkVEydqhBwEZS1yeFs2Q4LZekGvFWENl/ku2xk/xeUStGf84HFlKdpSt
TeLbolmrNfAVQO1Gmyy+Ca2yO4Y14+ZJu66QEDfIDcnZtLYO/FL7ABKjBelF2axxJNwqO97MGDkq
6jwRO1zO+tzQGnxIMbsB4ohecgEgAZgKVgzz3eVfzkGSrnFoUKtSrrfo3ulukfGrrfkkOuJX5Woo
7OxKc9jWD7lTIXyazX6bea8BIGbZUbjnj8wKU5q1ETeEiauUeOnRiamxtcjkrR7E7iADK50E1MK5
7hiWLllqZEJOaa/3FquggOIgSIbHSo60KR1hhj0CKjw7NCD1u36Y07YoCZ7TlTGVtTXyXAH56vku
Oan2eFc67Z71PEk1DsILxGo9KNFqhWV5hPrVgNuVBsVZaRPj+hFOd2p6rxd/jCBIWF2kFP0U5Jgq
41S459p/DRlxJe1KRYLqprTuCl3FMGJp3+fbLDtk0SUwHpJhOyaxpYt+lHZmP1RWoxwldb+IuDLu
ZWVXy7uM30n5wlgzihWSgLtubGYj/57PV/UQeOK5d5XMZL15UGyNBNlVcRxxcEQIwdR5MyvcMy8Z
dtYmdh5wT9eNjpJGJLF2E89FnNyu2yg2V0bu5gGEpNY9m8OaEnCQODs5KcUAeQIB5UiaG1/qTW7W
R+EJt+Cz/CQcs0tSg+KX99K36wOi7SISe6eBmR1oTkyaBL5VyUbxuWTnVrDp4QzBB/XHrxBxQlHG
STlLGBbu1pGzmNpBOS6OcNNZ9b65v/4RmnER0X05tIrAJ/gGtGys7K67Q7nmYGab663TfMH37z+S
Q1HWRry4upugtKAa4wg86GMQh0tWcFsHjIn6ltf45bAgEXiDNhT1uC5HfWkAfd3J8GzJuXgrPR01
p1YNbthONc/8fXks9vP2kbNiZ9gOb+q7cDM5HYZuLk+Nqx4LC09KyecX0GEIt6PdeGKBBGnZJhLL
13N9PIC1QvBxdikoCH7A6XwjNWa6QFIaAsNP5TYfrMiJ7llxPm3ySRifkgmioK23K8mEekVuFngo
WDaa1dQWzwJp0GIOkpRR6FELGK7379YJvAXkwyOU1XEfukQ4i1kHIgXQqZAwvrKoFS5eb+KdPR6r
d9Ur3OYxBqrG8JJXARITzNQMRY9M4eV/85nyuIBwZXUmxu14k3xIla3a+R1wnVCLK6CliKPsbXDS
93lw03PnsXY7xUmS7Iyt2kSLsGYji23+2QNnd5LNeTtuOtaNleLoSXxfVA1FZNSYQgQVIsjsysGs
LMY2p3We8CJNn6O0icdd+wlCCME5s7+jQv0j9SXEL2d+Vzx37njSgVa1iiPPqp2mOC8S3mdUBd8M
65Dqr8mX7XoreCCHYAzq90NFJpF8crDUvbA6leiOd5ZNc+xQusiYrzWA/F+HJZM4va4Sgq7Msdja
aYKQvDab78pb4AbnzgzespJZxfj7BMkkTo9fJpRJr+lz5N5yr9iEh8Hq7yZW0d/vyy6TLH0gyY47
qPci9zai0iOwpxsJagGizaqWoi0Bcc1QU2UEZTvaH2dUjEmRKcWnRfoE50EXaIy1oH2D2O56IHYN
6KsQ5mXgdkpw/G1L12CcTJRAQSahekvcGVKyuuA0M9Wv9DXdiKestvp3zi4Qc183J9oqE3FCn9Z5
LUT4SAcdBVRilDjOoHAg/u1xSiaBeH3YqEOzPseivA+lGCa/oudZWjqUU0om0XgpGG5VcTWi8jh7
o6Va6aF/b7e8qbPyLZQl/h9gXi2XCyTFEeOsZRKKVyIeGMxTdSeeOA+PIrj6ZL7IFmWjfW9dpx9B
T1fWiawIWI/iPd9NbgtRndgMQIsTePnuc/mCLdvGa82qgKQZmb7248f38l5din69jQcv2blcLEC4
nfk9/VjPeZt1H6LsdRLBF8vLf65Ebd+0/hynh8yIbUXd69JGjP2w6xh+l/YhctOHWV8aAkbD6aPF
BV5f8KaY7AMBsD5pI5WG1aisy8933uUXR0zy2QplPFbBatq9pTdu6CLLt5thJbsSko7SJnqGYKYt
2YbFi2Z7KswEWrHnR+khuildEbqSf9rAJNutMHfZEq3HAXQ62y1QRdZSHRPIKFxv/vui9dsoCQeh
lvEiNdzqILbLG7+tB0d/HnIE4VFpdS5y4tn9co5tjQEFovgjki5vjAe1LVZ71G9w42uh5KohBywz
WqftLiK9oIhGW3fa92Th7rUZ3emBFYP9HiIBkvrvRtLGueyNGfOknWqTvxWZaM/Vdn9ZABL5N/Di
VAH7j3N4F+6g/L29vrCUqSAhfqoUpVq7pij2SOyqtvD1ygy418jttx6vU/TDp7QgPxC5NfoZLQjl
HDVoGG8RkNr1OXlhIWVojovE9AmCEgRTi2x7tk1szckaLwalnX5Bxfq+18zrk/R9Kf9tKMQJD1bC
atTXa/S4M5640wBaLLfZpL7oK9DKcKoD6yij2D0J3cuboVGT9bJbleaqbG53Jh8j4gX08vpQaOtN
7GOp07okW+PdxR8WWzZ5s2+thpHUpbyyyyTHnTb9/5RrColF7U19mPYJVBcT2zjIOL98VIDtwtvy
hINr3k0eKKdZ/mldid9WiNjSUhfrWb0e0I2bX7R9sgVjlnxfx6b61DitLz3oYDy5PoW0cIOE+mWd
LkrGd0icIt7LXwYoixgOXsCQl2CElJTd/r+AP+m/kNIoT3rUmemw73rGKtHaJs76Ken+S3VUp0ee
qRdNsVySBo8rtP8mpXeGj8/+Lvcri0U6Smt7HckPTzLoPJ8v665onXpXfAxW8yA5f0tfySSSry/G
AqRPaDzehFDuBi5UbOzUVRjWQolFSN672VgqiVsvIOKN6KzV7OHLvFW+WOc+7WAm2e8kuRoUEJiJ
fvmQ2bxshzPSu92b7hemlpjypnzsuM28YQLcadZD3NPLUMFT8mr8WXVncKlZCbvKYOWbKN5JJXYx
B23HcI7QeA1KaRR5dI6xY53MtG1LwvxAkfPfU0wmmnj7W6VuuzftAPb/9JklSkdZbRLtV3J6lZdr
ZKEehucnwdRKW3WrB9ZpTUmVyaTye6J2/6EdgkMKCa4GNGmLWYAZTbPzd/Upt8fNdSdHiWNIxJ+u
qWM5rnEB6hi6jxnyoQem/1zPml98NUlXFzd5NIdrcFd+dT5IitdcqgFWpDhChZ662MbH9TFQrImk
qptCSV+M9Tsrg4y0AWzxq3673jRteqR/PRIodUs1SLDrRG8Rzdg3ZuZRRtlgJNCvr4z/TKj+esO7
IKtEmmr+xMadxoVXyhVuIq1PKNOm3Z5bL/WgGDM+Xp8USopVJnnAap7/DzZW2ZphZs+z1fLmYFfP
8ewFodc/49aAnPjn9c9986P8Ykckpo+ruhCF81hfbAW9srqzZvY7fFHPnRoSvu9IMozvcYp7c/UK
4ico2uc+v5lPxqE5cufrnaAYAgnyE0UhCPQJs8pB3iOGNh4r208xXhLfF8pdoKfrq2RnSz4E5Dqg
bYEWvt5rWuNEaJ5K9dyN63Oa6KEKykx9POwzIjHKWU0C/DIua2V1XRTJFJJ7bZ/t1d6LchtY2Ot9
p834GgH+CAb0bgjyacXXINsmvEEGTLGi++tNU7YeCdbToGH2fw5jcgs79Vlem9bj1Q/+6PGYC9G8
DJgSDaTpz5olpCYL5EB5E5K/BSZ+tG10UR8EPcxktISncBMcotPoyXhvwPPYBrqRO9EsPJYUCQXN
KJOEk22pq0hKYSS8B750r7Xq+8XTHzRHu+kuq3bgC55wHH3HPV9fENp5RyLwZKHXZ27SBJTrLRDs
8VA/+TwdY3c5FZ64Y91bKNuBROJVHahcUI2ObMNLeizc1EtzixV20Npef/+xQLMstOI8o+3mLIHn
cn16lVhcuZS9RsLwwM4ZZWGKtkFcttPt6PV19lhyArTzQlo3yY+ON2D6y9JAwWujnUGHHvLwbuyN
bvzcnlmhNyVaIrF4Hb+EOnRUV6Qq4uJd4+h25RxB5XLdelaP8Mv5QCLxpl5sl6HACOo4spb+Sx4a
hg+iJf1IQeW5EBdwMKDnEsR+TKE3JzcK7RyIfP8ROA4UZSav4uk+sMD+q7ry23QM/NltIH5cOqGb
MbgpqGtEnOlVPEfCgud3ZJs6W3vS8DI7AdWePrOg0bQVIgJyVamyUa/wAf0wfilubb1jDnk3u7m+
QrTbCwnGi2bFUJF/QmLFah/izfy54B4tXDRP3gQWvLA1eSxiO9pkkci8og+DMuAwljJDBWA7Wdyx
BtrfVO7nt4URDlB2OwnOa3ROC/jVolOz24JDC082WP3rk0U5nUhoHs8FeK2s4AtrwEqPrPOacjh9
B1c/tjmngK1YDOHSjSdwbT+96pfrvf12nr/sPhJ+16kBimsFfd0iXGzWn3gXE2brXXiKN6XXoIro
Y7ro76FoDl5wbGx5N5iKhxJBq53N8nU5qUfpGWQxoTV93UpbcbY4F7wuw6FgdJA2cCKETyWpGvp0
BXeLSHwah2zDsjSaEYj/es6xHXm+WgtastzKHQ0AA+mBdd+ntU3s+IwzNC4s0TbCqwEMmc0rb7Me
6WgzQmx2uQt7NfiGu9v1pUMdRuZctwVKp0mE3VJPkp4vsFzhJLjaJXMHK2Bsiu/Y7BczIzF2YOHI
ugBvZf5kB4DqhBB446zupE+2cek9eYfHicTU1M0g4eIB8ayveDtsBCs5aLfxpT3mOy03c8405k3w
Mb83x9QNjiGU8EB5kzrq4I3AbKYAHWz1Fw4179cnhDLTJB5vEJZoCBpMCG4s99KxPIMf+HrLtBQs
CcZrm6IBqRuazr8SUJeHNuo+hHcd2inic7VsimSjvjfW/JZACM/8gmmC/4BVdUAbFhEyDG2+DJEG
49SeUNNwN+DLn9eHRcvzk/g8vuv1OBnR9GhpLncLcAgw9RqQCIU3eKwsMs1OCZeQNUkcJhI+Eh/h
eBxlF1qsg27dQ7+ZKeETFGkeq2wFyT3Ur8pG36209rk/HFgpUlrXCb+w8G3Wq6s3ax0JJRN4N0gD
JPevzz4lzvw+UX+cERMEk+Y2w6mmCQPURvW4NJsqeBTGCWzZAgcstTSZg9Le/+lzJBYPSS5ZmRqM
RTIL7FhLa0zZ/n+cXdduJLkO/aICKofXSp2TQ9szLwWPPa6cc339PfLdC/hqWy3AwGKB8YNaRZEU
RR4e/uJ2DLF0icbRJWbQtD1ZX7PrS/Gku/J53CRgAsguvKow4zho3Jykl2pfk2rdvA3XqYNxDxjD
c186DCOj0XImaLItsDzj3tqnXurk5x+6fxogF5dClqhEReFGY/SHYQ4MJxBnbZl6shutKBXTBIFP
/ny1fmsOD1HAEjNlsHkVxU1HvAJCOtmzPNR7cpcXGbEWp0w2y5uoFQkiLXpqQeSybPm9CV8ZsRvu
QKTMFeSzplCqCI6G1yHdD8J2idxgtkeM8Ubp7L38bR0lJOfSyc7aFzlcL2AbTmz9KXjMHuZN5aLn
R9zqohMHrjCtpDTFK1/+Lbg5EGzi4+h3nS8B+D+/6NMux/wMO3qMd7o7HSsEW+kfXh8S62CpiKEF
k9SYWviMZrmmEJTii8GHHCkcVWfUXRUaQGdMepoX5DLDaJ/cXU5onLSFB+tQHINHVF7nDY8Q+PaH
KDSars2SaAa7M9CHxXkhJVcecOL2G1Sh4XMahoSUCwna4wecCseebvtjhQbN1WUmlaqE3aIX3CPc
eeVedHsOFIy1Y+oSH/V6WlIRAZXQ5W5SnA1N9u97rtsGpdBsdr0WluFCnCLhYDH81l88XlMKa2nK
EQTNrKapBYnsAP/ahp60/VkXN+q6/x/MV4tcdi15H6EVXrLNTfdZeLxbgpEwBz3M/y9et0Y3NwPs
RzqpW8NfdvKm/QMGL7BGxevarX1eNpmRSFNoiNysmKVoEEiyHAGNUa5qu9tL9ruoOOi7WvHgGERH
/u3WFBomZ2p5YAaChe9Btf+x5I2RZpwuzVen1jEGjCQ43aV3VE+14wFkLrz7lJHUVGjsW0Nm9ijk
ENRD/ja36M5GyCy85h7IHH9rIE7H3RLbAsi1nKCz2z8/MgYaDJfp5jwVJAgZP1v7rwiScN7zk+Ed
aD671MJo4Yk849qr6IUPAGIc0LrAFRdreeoyt4QmkgUN4io29TY4V3/0p9yyo6voy3Z+jK955BhP
0q/ioK4n776sWGpFWXecTGVedXCiKka0NNweOUZGSKHp7cxIQJaCSArZ5djurynoBvpXtUfyV3m6
v3WWtCgL7/UqDYIWW58BLQgP6aZxog3Pqr9SV7fsjbp/FSQxjIqoLspfyiv6+oV1t493mW9isueo
2khI5qPzPBSOlbgDClRHYVOfgXdbtxiy8iRhrvPz0eAk6xlWSkPf9HzphpGkPeprv3ov3tA3s7ov
xNtZSIXGvkXJaMhgaMDjKQr+W7pPkelMxE3CUTDG9U+j4LQ0QwBAtt7sY/uvbvP4PFnrkr9/ezjV
ZlLLGkl8NPsEYCuFW1X4yqLdOHka96brdSPKBlYeMn+WQengNPI5q8lU2YP4oZZ7VfJnNxx8PTvM
F8ONwDIRZW6DuWaxo3fbRPB4Lc+sj6QcghaqVlORGg1aaty/wYkHIGTpE2X1cxqK5URM56r5YHd3
fk0cABTL7umxr2ExlGEyY2V1he4cF+gDT1qhWtw4GvdqJ7u8dUCU4YttXVUWgPD78E32ptaRMGf8
yQhtE1PDrMgBDehGztf37YMlKcoNZFIHbmiiZp3b2s0f1S22Bsd/MZamsW5GpqmNJiJuuJbHzD9H
a15OkBWR0BC3OVeMfIjgu6INef8MIBME7ZDmgTgvHZy4srsH3jACRplBoWnuxMZECa4mB35pAPsh
gzU1pwqcN6nYiy+y3e+DfWObP/MmOmX1o9kYXYdgD43n00bfy1w+VoYf1Mn9+M2dpKMcyQaJ+/GO
PsTgD9uHK20VSlwOsa+s6Q2tpcFwWWFkS2xCUOI2XneAYNV2U9jhfgSBnjf+qZ+CXbLCQHF5mznd
hcujdTs7ptAgOcUaDTOZoWXVftoTgjHx2n2qvvLMO5KvvvdbH0aF8YYYj7JYQdvGreLOv9LL8rTk
ILVNxp3pjLsaDfjurNrTunixJg8Xo1Ifaz9+VB/umyjL59DzY/U4LpWCSNYE4QGQYYE/rK2LehJd
HqUCSzsoL6BrhKVNgHaMjuJroG0grWzFlkcBwnDzNHyuVP5X1SBuftk2XKVjuBgaMyeH+py0JDtU
XttV7BiraM0DXzKiLxouJ6VJ1U8kf0CwIoTHLMnAKxpgFvr9U2XJhLJ0a7TUUCFZV5CVpN5Leb6/
LEsilJ0XQSBkYCwlcakk49VpHfqNznnes0RC3dZKbi2K0sHUekfOMGtNfsJZroIfCoS6s83eGBNN
g8Ctd2P3YqAfzv6ZSOT/d32jNLXZQgiB5EN7bA+ya75ziugsgVAXdR9NhVD2RNgLSgvv6N62VprD
iwNYR0kbpVkKJUaEI3Vegocj3Zcbdc0LixngH4UGwI1Dqgs9Cf9Hx7yU3uSnrT1/9sfI159Gy0Y2
VPbzCmfAgz0yOpsVGu4WTVIXygt+MbUt1RH/drKnCnZ4EB+F3/2+P6Psfa4202sxEpKTKfXMP5Xo
3FcBhn+jEXFJkkxFKkOUi2WPXuKP7+Wl8+JXXhzLOCqa9G4uzWGcTFzbxROmrKNTYdzwCmOsRCaN
ijPMYWoT4ptncMtPbo1xBIAYOckbxkWoJ9mvTVv6mfP4Yjj4FiTkg9iXQYCfavyF6Nw7foL3+GeJ
iDLvMiuXuiVWOPjxznDqDUInjoEzXCnNWmdlQhTlA7at2XLtjMek8Hj8rsRt3rj7aYxc3CxgjyHJ
dlVF7siM3Dp9kGSehbPUkrJwvCPiYYywcUB9ovPwFNpaY3cN4cW/3Fd8htRpEFwKWKI8zfiFzsUM
+GZXbsLRVjY/W5y4xW/qomAulGRWOFL1An6H1segyisv+c3aOPn7t7VL9MGZOcmvdPvClR7Q+whm
jPvbZpwpDX0zzf+9fwWwHIyXJnvshM/7S7N2Td2+EZLU3ULEPW6/BrbXG8HlSeQL2HRDF2nIm4FR
7ZqWKaQdxDotLgavePOrjieoZNpq6PemE8l2dGic0b2MXuWHz9ZvBfVPlJ9kVwEzQmBraKJ7uf+p
rAQSDZELawWIqBDJ/k1/6HWnSJ3Z7zAEo9pUr3rrlyAx/+wB3Fmnz2lsh7lTImh+7Pf6Ljp0bvpY
Vm6U2mvObhhvZhpV1xaiEsYVhIMs/owW98/FzXy8zBzTS0D6shwXRzpoW4webp/BRuAXB4vTEcoK
z2mCO1FW4lItUeIWG3txTd0Z8FxfPHmtXMPH+5/HcBT04FYzXsQSo1Fwv0Ru4SIS1TfTFm8MX+KY
Mus0aTRdNoELM1Egv3lbPJXbILFTzxhs4dUsV9boa9JDnmJwJHC0hRccxRetdwv9UahDOz31tRs2
a/WozhvTEQCAWd3/akZ4RaPuyND0qKkg2GukP7RArhXXSjpwPOPX8dwwJxpvVw6mhsSdimi2sQE5
wX9idNC39afiDyc9sXMMl/xjPUdvoVM4beQMv5oaDZuiW12zCi2vmN6FNiOMhPbGTXMQOEkTVr6B
hup1omKA+Q0fPXvppdpkLsjzPNWffWT5UfvCPnzuRBPGxUkD+PpeLPS5gwi65lU1TKeOWkcpelvl
EqSxjIOG8mmWEKk1QWkW+2ALMPADyBWyHaZb8GiBv956t86RCiysLokiY4DmJmgI+ovijqP0qGsO
mwl1JGnd/52nVSU4KXoKwUKNM/PGSzbYiAT10hM+LGg6SHb86Ajg7eklurQ77ZR8tL2bqnb4N048
u5nt6qpX9rISfdMX/2QPiun2p/IxSd0qWc3r7vJRB5xH1tc1dOt7qOdK0pp6ZIw4lCtGqJmqn+u7
JEdRSTrVx9CTz+CYCjbLCrN7CIsH/KpsrlK0HQK1PzrR6Cc9AmlwPPWf0hpd2SiVvk2H6W8SrXv0
1rj3TZOlOdTLp02mWM4ndFJMvuQGm/LMQ04w9Z+KiUYJkx+lESu3BYYjhBeQmznyRlstK8BsHmRA
C3P/4/5HMG5rGluY1abQRyTZFlzi3WRbv/U1rxLOAAopNLYwUWJJMkjdsQGfGSCi8TrzE9R/i2P/
EnOuYIZ/pKGAMpgb/ls1KcHr4eCuc3mQMMZ9QyMBm6ZVBy3G7mdnvkprzQuBQzJ9jfPOYC1PhUnT
vBRmnmN5IfTEN0AoQTzrjevlwDlYlmDU/w8ehb7R45kgXUHWvq4vg4OmjNAdQ857g1V7/3qqfQtO
szEo6p7QZBPDfKnfJFv+1f5GU+VeRbfj53hKfV4RkCUqyhsUQ6VOJnmS4X4yr6GNVvFfwzbb/rBS
8qW/3z5F6UUQMKbEkMmM40O8AYE5T04MJ/F1J3xbO8LgucqqsXfthGk/brvJOd6HdavQMD9FavNw
/IqznfxonQJAVA2nRNu+Pz3/yDfQQL9MkMMxD+AbSO+CuiFF0ZLXhsbwOzTCr+zzUUhHrK2aDhhl
naV20KLn3N84Q2FojJ/Y1EXbY5wh+Pcx9xHDGGInzRx5L5kgwr//EyznRsP9FHMw25qkXUFM23pq
4cXeshpyBEL5owiuOk5Qz/oUyozxcK1EnZhx7zRut6+3hNqP0D/9LH1Hk96NSaYZRoH1x234oCBm
6MnoqO7vfSkxnBDNeGdZbarlpPIcImOTbotdgIbc3P/Z4tT9K6btYrQWFteQLHPqbQhK4kP4iwfG
Ye2duoSFIs3biIAjMawFbJEgAY5REGg4krntF2QammfKpZpoJLE5+dp+2ipOxanO3t62TEPxBC0Y
tZjkU3RA8Dtv2CKNWT4Bks+NToh8/x2cyTQmTxrLQlDISB7QLz6AWPAJvMKxPbqlq33yXDLDu8k0
Rm/JY7GqyfUIEPOTsU4fWue9lpEVqjhTi1hyou5fQ0PAbFZw+uVVhe3CqPzuaPGcM0tGlNm2cSi2
LcmKi2jMExBm40EMPPxecsxd+6PQR6aZ7XpLS+ScBCij5k8gHMOgEYA681+8ot9tFy3T0L2sCEyw
VWB9MOFjeYw3d3h8eaylKdPVJH3Ma+IXMNbDkz3jYXY7jv4zCuMyDdXTwvYf+Hvj4gUwH/LDYrkw
guoBBDP9Z3KJebRvjK+g4XqqIv6DFFNsfYuRIOiB4t1gRAtv2BgN2ZtzsZF6GQJq9pj+vhlW910m
a8fk79+iEQy6FoSAoCriEGyU9R5MHjavdsVonZFpSN5QSLM8hdCX3gmP1rsGnLX1HmzlU7DPzqQK
t+S2DoC5dZZd0VeuPEKM21ekTAP2FCmoxoXc9vPn8jSshefZBX/kmTdSlVG0kWmGuiqoUiMiqEzF
1k7tG64aDP2VvXEL3oR4TWizyH0MUkZc0RcZ9PTr+Ec3nEyz0iWNPhkWKWSCcqVA854dvXXbHLOX
OOrA8rI0gi8S0lg0M+JCnGZjvNQPCYb8DdfuwsuQMn+BsnRx1gf0an0pcvOKzgjMkX4vduZ7eeZl
4FnHT93TaZN1S0pu0taLH5ZN8fhubJXUvvzIYmhUXlEHZWaSqll6HB/SvbUCHOXh/tKM+qNM4/LM
RtHKjISQQBxEGAz3IJKZvYC8iLCR6ILe6C1iPo5fZIiJxuj1+v/ENDuaj7zmO0LvzFGcZuK8CFk/
QCKdb76ljv9X/xsd0WvtwH1fkHbmtaow3psyjdjLCzmolAGKBNDlLjPteYVs2qpLHVmyK0y0diPk
u555r3OGo6Sn0Fa69Q+EoHdqANB05Ox5I74ZkR/NUaekpG+fuEk03RSu6kpbnndnvElkGpg3KKoY
jKTlBmWFcwTix7f2WPmqG7W2AbH9uq+3jMjJoExaS2eMZCShGSA/juLKif2rPIWcyIkleMqaSynu
05A428EP1+AdFbbVipfRYaxNg/FaPRFDg0T0rW5HSGF/Udx694XCWpsI65v292YYdTnxpMVTh4S1
fBKfeOMdWcdKw+/Ar5bNYgyZJKpXz7bxrsNfOOJprOy4dzLvZ6MeZRp4J9fxP30x4kr0ym3rF0ce
hJAlHiraHsT/6Uz0JHs5gBzZmhtr3y57yTTobhkHSVjIBSCvug2GRYtXfTVt8tfRzZGJQjf8Lx4T
DcsJ0UA7LRkreRrwaOiQ8V3puj1UbupIW7Q5dNduNT7lJ3Gv8JqRGbAHmSanK8VZHWqSPEIW3EI2
e9W6Le4fN1xHrnRJvDTlpkwYRk3j69R2SUKM2gPQ5rF+wHSIQwseUF5jMONq0GmjtvJ/cA+zk64L
sIm1/oREyc+QJzINrcP4rH/6I9VPRGNHaat4PJIsht7S4LqgnUFHRzLxyuN1AcF99vZ2318wREJD
64quHPOCQEHyT9lR1uIZOQCv4rJ1sJanL2OpqrW8w3HOjqrbYY3XbeqXv2KfFzoy9OVfJHSJYc0l
uQQWPMrXAQYkpU+yzeMBYW2fej73C9oWU5LEmB3xml9VB4Tq1bU+8XotGE1LMj151iq1OalJ+rEq
SXYHxPZ5bcug6tm1oH5C1/SHtVkO2TF0xM7mwSlZykTlsY24zuOU9OGUx34VoKGhdOWX++rECCro
6bN6pXSzQmgc5O2yjh3Cu3B/YZbLo0nphD4z1TD5Qv5iZsXn5GIEeeF3O6O1Jy/YmWB8KP9wfotE
EDdevTQgb8nRtj6SU8FLyxZnG9zVkmt58kk/ya8m51cYoqIxeLNWi2o740fGT7AQz6DIUT44+yf+
7Nb+ycF/CwJ0QUvmiOxf/QqyL+1FxnUEknLT4bbfM5SIhtnlaVcXxgAlkp0QLXYdCvO8Ll7W0tQl
bcHogijH9sHLu11cDJgFHxLvecB67dDAukhJyiEhUcyMSmN6kd41X54cddO/alv5j/B7WBV/5w23
+Mg6C6okLiuKpowW5EQmUWFyk5edgHlxy8LmnDbDR9GIu3Yxo0wkJtd7opeS6qMJhioeno91FlSQ
LYptoeUSVk/RqQ6IqK3gvr+vpgzXTbPQlXJsynGKg9B6p8IA9cJ+aS4Zn1SPsXUabyeLWdDHhPls
kFGFLwtH3Vcql8idtToVaOthrE8d0f/O1y994ob71JV4E3pY6QqF/Oo3C46KuV6kHFANxUZz+AHE
AM1autZ+A7DUfekz3A+NvJvFKQ4Fwj9hkCsn3IgvPNJ/1sqU+ZZFkeiqArkXm8xXViV3Dg9DYf4F
ugtlvVUIKl3BCKbkFK9MgMf6n7ljGkKnJIFYD0TRZyfYGo6w5ZgnS0/k/z9JTJWoM5XIGYg0BJ27
6A34Fs4ZMkyfRrvN9Zj2fY61NTtsbUG0G8wTSV/rR17ij3WUVMAcN0EF1gMIpdoEZwFE77ycPuMo
aYibEOm5rpOjHJCyPINw9bk6RmhGuq/bDLnQYLXM1LUiINwHii2vFD9xhS/qFl7Bj7U8ZZx92v3D
VYVO8gYMCPUKzBymn/3+GVJYpnFnSDAJU08saHYKVznqdubxjJMY4Y3QgIaZZZWZmYGGpQG9P6EN
cPUziVOBcp00ppqRkHI3uPlniK6lpkEpjpf7ZqkLdYlqWZPleYLlG7dfCLn7CjW48IfIbPmr2+yb
t9U6a8zRvwRf/qrsMkQb4+bzvlwY1v9Vo/i2slSNs1bOEHf6WW5nzKRvbF6+gSUTyjabtgoXrcL1
qWt+6Zix27uSV01OyQG/MbZOI7LQqh2mCSE3wygGO/eyl9LnJdcYboUGZGmVmYDwHvJONvm2xkOH
l9NkyIRGYaVFImcjWbhzFzcibajoPz3ULz86TBqJtSyhUaJbm+QEW0clUObES57vr83aOXVpjnPR
FHqMtVMMgSy3KeaflG54ur84K3P39aj6poZFMQWhJEFX5MOiOIvdbcVN+awdRxfUQhzpMLwiDcTS
USW3yubL6Xb+sNfR/iltaxAl3P8Gls5Q92hI+KHaBcvHRwjflX0e1z9Lz6kINwsNKR//2/eee9FL
BmJX3kObdaiUiWqLpXQliRG1zGmBaZUip9w8K+f7EmFsnAZeSbHS1RMpouIOLfz2V++i7uDeX5ux
cxpy1cltKmUido7iQOqh6d1wumPsChycPmvr5O/f9DGerFaUZXILOQL2/tdYiRyv9RXd37jgaMxV
FneA+lhwAeDneFLmF/FNOpVvQP38trzxVSrd5SGtDlNoD57wWTz322KTrjX80x3gK0B5s1FLt9yp
r1FuC+Nz62fn0At8bdWDpqJ/uS9e1vdT1t6ORmIO/+XLDVYogjnz/oe+VaRu4jLJEqAaINrSU774
Q3itmyyVoO5gpUxBHyhDsBpgGK1jocVk3PDiQZZAKOtuli6Zpa9A060/Ty36ojwe1SrrLUWTtMmy
YIoCadluPS1yMUggXlWf5ru8Dk1uSo3h/ETK0kepjgSDUCsqdrZR9iDzWldv0yrioONui0eiUVqS
VKShRR4npYdhDPiACVMQ7qvi7WOVaJzWoJJmX3KpyU7kl4Ldg2PE2Ki8keUM6Us0SqsKx3IWSJoL
SbRExrxZPJVXFmiAV92KV5liiYfcGd/cSdSYoiqQTALeWH+iR+NYeUvJuXdun6xkUaY6jFUXNCQ2
rK+tk/jZTgJANNryOslYW6fMdVz6UGtMnCzhMEEDj2Ot2h/dDxKNywI5ZlbqPaSivWuyXe2y2Km4
TywGykaiUVnLFMaxWWD1njTkVJvuSXs0V/M1AsLG0S5ZjvBft6uXel/gUao5lqvV9n2VZeoUdWXr
sybPAgwC8wuq/bCfNtlJd3s0XYDteH3/N1jnQhm03gdRIJNwo/QWtFUUIIPvVj9amoZrBe2gTQvJ
S5mr3HsvQVlqcGyZoas0Wqudl2RJCNWOhVTDslYexnNgN6uWR6LHEjzNsQYUrT4O3X8NjbD5KJIj
YIRqYFvaD/k6JRq+1VaRogfkngkOqLdgVEG/4eUFiFH9OzaQaIRWOqu5VUQt5DPn6ySzViiV83SS
3FS31qYMuYrUMYvaGgrzqe2AMAsSV99EL+V+Luz81Bt2o3B+iuGxaTSW1QVF0VX4CuExD51RAN/6
5E2HuvLu6yfzlMknfnOnYh1ERo5+4n3zJK3ji/CwrMqNtUkFNHByfoIlLcqCzWCuJVGDtCpTfOpb
4SoZ019lAONjF59HbTmh4+V3OmBMbiP4kW4+anXAGQLMMhLKsk1FrxIxQKSXfhI6bekBZKzH55wT
f95+pkg0TqtT+7xTA8guqwRvySN70dAEVyh2anKvVBJx3VA1Gq+Vzd0kZBa+QD0Eq3GlIV4tH+QN
plaYNvLnwXHObUPy7x8Vuedu/RhxkN+UIRH03KzzEq8M41kBE0iADtOI10vLWpy6uK0CEzgkrYIa
7M19wM0uspYlf/+256ARBVlcsGwWNGtFeZtyyR+7x/sCYTymJRqTZepg/UVWl3RqukphZycQ1W9b
jJ/7kNFKPf26/zOMC4iGZ0UYGiV0Cr5BsRsXnIP7Z54XZEmHMu9MDDNT0QrcnqisNVNrZ+XHUvHe
H6zVKcvW00YX9BD60gSoc43YeZDaCDI5zo+1PGW9oP8aY1OFWAzgyURukx3L59GYrCqdxnisse3K
LcDV82Ls6lW4Mbbop+FtneG3aaa0aDbUXBCwdQ3k0JaMibNmD0BBZbfL5Ibd39DgtBQwPByN04oi
Be+/Bd8iTovdW+AZGKX1DDZUcAZ5EiY9I9vkiMvDfUVltKtLNFyrL7UmRrkc1gaYE1pjMaj7E5Uw
tMEe9dIJNmiqWpuj3T9U6+5a/kofg531kJ6DvXAZAOzqjrwXKkM3aF61Xi5SqTNEeHaMtK60Z1Fx
F4yFvP+ZDHuk0V0EY6/NZPHhNViZv4q3zOMZJEsxqJe1ZnV50+sSlm6nbDeFGCymDqDeCSoR0zB6
oTm2jSr/LuO85ISgjECIBnQtlhhOfUI+pol8tZm3QzFv7suJtTRt/5iSBSYwfIyJIGgpwG5XcR7B
jKuVRm9VwjIKvYiVVfEQFecxQarU2HZ40N/fOQOMI9H4rWQcBGSlIRXFNiw7/KNfJNkWdad8bhN7
wohgMEng0TqAjS1UnZ8lNiUa2mVq4TxnJn5V8+OtCQK7w8xr+mQoFg3u6jJtCPQUS2fIbc1CtlKN
XdQZtp7sxnDEcEeJIzqGcdBjRq3GSFvM1oZX7u3FHzbGQ1/a3YVzLvLtEITGeIV9GindNENb/TIk
0823yjE+hBuQXv/OXrmoH9ZHUBG8qWVj3Pb4CMXG1QV2xGWnPBRX8THfl3jdJIBg+6BLdKKH8YXz
ZQxjoeFf81D3mUbkhjtHCz1MZ6uexoNau6BvuY5PykV/D0+8VAPrjqNHkoqiaaSKmMA0L9ZL+wAa
dGC/stbuVilvIuVXdehGuEgDwMo6iq1wxG9glIFKyqPydcEU4/hjxH0t/1JWGCBpIp0M6rflrP7h
3a2soIyGh/WSmkVmguEF6bE6dRvQ8GC89FE45GcwSnAlSJzYja/7FzAs6ps5TfEriq3s5c9+VT53
dvkqbZvfRuLeVwqGm6NxYUtZopMIowH2o3DuylctQ04owfTegicrxjWpEv3/Fh13mpmF6hCjuuwJ
nm6PnJcPI+qgAWGhJjWRVWBZEJb5uiPtkPcpUaTlzkRiGAtNvqYL4xBpRQhHKde70UCRzOBdWgyE
s0SDwoyhj7q2xOYVOz52m+QdBG9TZNcr8RQ6NXjqRTfmvB8Ybkalbnu9qIQobPBTGgCr+SGzy0de
SZhB2CHRWLCsKYYgHE0RoKSBMPHWGAo7u/i/eM6uaCvV3EV3ol37yGs/Z50JddtPpW6GYoyPCcvY
maJXcfy8bwUsJaXi/CUt+0nvsHDv5Z5+4jVTM4RPY8KasMn7tLTEvRQ9FM1OG/1B/CWnpzR++tG+
6RmkQjQpaZ/gBMzuoVo+5HpwWvVHcB+JBoVVyRiaVgaZJGSKhWDr52VlXMY9D+3DEg71GpeWcWnT
CevPaERWcpC9JB6mrt0XDGtxctDfvI6e50s7gN9in6TIG2K4W5snztSdzWiwDeN6/0dYVxwNEetz
WUScg08QduHRXCngAc6u/R5T4RzOLzA0nsaJWZEsxY0MLzS4AFwlGALQPKsr9e8cO/i3ka5HzRN+
qTlHbKyfIzHRN7FJShIZpYpcT5an6FtUA7sN1cy9/zEMI6PxY6IodkueDqiMjWBiCi3EPRiB2s3+
/eVZe6dsuFVjZREjLF9KmPcz/x5nzjEzdIlGj6Fgota4woCpzchQSlNzwNWolA6vlZO1Pomnvwm9
rorGqEiKMAH3WNyBh2Js7bAcHE3dlj3vRfkFL7oRTdCsZ0LcBn1WIPrTTvVWB7XxWdxKbvlbdYVD
swaVASpOXQe+vOSINiXQ+v3uai58iGUqNMisWZp/fr2QPgS1dGq19PFYsMNI9I1W9gMVN8g8roc0
4Kgb64FFg89wZEFiaji3SnaHc3xBVqDaxZtaw7jb4g36HTgR5kHPK0Pg5gIZjQMSzXo2l2GRdQXi
KWGtb4fUMYHEAninD70GvMyOuhaSnfARvtzXecaTS6Zu97iSdEsKGriH3Oke0bp2zT8yT+S96Fhx
Lg1VS808BJmJinsRc0DCUbSjbt02v5WuchMRgyF6yxbRlZrJ1wxv2PvfxAoraBRb3+RiPGT4UczQ
BElChiGd9UF6CNGwslt1IEJ6WAavnzlqwnAbX/3v36zPLDSwjs0KvJIIvHxSO2bIg5wzDJvGtEnh
0I29qKMAdAp3wUflJTs8RjhSItfkDXOmUW1mH9dTF0zwGhhv5MQe6XY6lw7q3plrPIAAZZ/HbnUw
NnrL+UmGstFwt7hexK4sYU+pXriTvDaWl2pBASDcDZNoW0hO3/80ltjIF387EbGQSgPpUWAEagyl
GIv9Egyr0MxWhmHsusLkHDzjOvpSv28/E1pKXUnhjLvOeJ/GyO7TZ5Dhc76BdTpE274tnoJbsQPT
E+r4oAhTnzSHO9yeXGe3zp0yeWEUlr5qsXL2GjzjtAXTLj7qFeYPWeWORy7Bko38/9uvUk3Roxyy
ScVN1T2KZI5V9nr/eBkG9+VrvommUkRlRmsvfErY2EJUYzDX+f7KjDfh193zbWXMShArC2zj+zme
7USSfCHS3EDu11k/rbNSdJOk8Uukwu//HMMeaEScoZQ5po7Cc3RudS5XvV9vnnksCYwDoBFxCsaL
NWmPtRfXcgA95sSTDNOi+ceUyUirjBAJ917d2uMxc02NO2OUQRki0WC4WAUoOyKO27xEHwjxwIdQ
rU/KySptjE95tJwGRMXrdJPM7mjLF3F9/xwYx05zkoll1Kc9OQfMyNgkqH1iwGnzpoHW8Weegga5
6XWhKmaKH1BkF7zoxarh5JhZGkTZctTqqjgHWJiM4Jn8diW+Zt7HfamwNIgyYYyrDXolwmGADhk1
EN6LhOHYaHjbUuVxNtbY8g7Z6qxz9AEjr39oUFQEb9SV2rXkIIHmeaifwbt3tn7xVP+2log0qC2B
cgopkl14SXUf6QM4Fd979O7ypqoxAlyRRrYJhg5qtgnyDnP3d+5oduWDU3fBeNZNyxupfNt8RRrd
VsdJOIREQJgv6PcLGP7sBsNZ7yvM7ZMVae6xyewGoSM82hKag03beFu48+eZwiFK+s0z6/2IBs4R
aycb8MVLsY06UGmP72+DisEqP9s/deValSIrLdHMyY8qOwXz2A8nBos0ti1pyiyVciwt4gWIrsRg
PT7xKF5YYqfsNBrNGIgHrF19xOA6Ev3p7315MN4/Ij0ntGhTuS2Jd7HWZeXoG/2x3Ejr8S3xpdwu
Pq3PYhs0Tva8nHldbSz9pAw4i4I4DFv8YucKmCduV7mbAt18/3tuOzTxX0C2AHPEZ+KFe3IIpqvx
wFS3vbBI49hCKTFHmSj+6InPtaOiQjH7vHiN4XZoDJsoCXlSE7dDpitF5xSUe8hTl27Po2NjiYXo
1XfTagNTbAgJtvqsgpq65VyqLJOl0Wux2uP1LMjkMif9vYs7nErnvQxsXo89Q1logrHZCBcxJiGO
dVLBE4iBJlxXwDrRf92rytx0RCadL9jzZCPBYXe/eQV0hsXS9GGCGRdS2mD1qyp4iW6br1zw+O2K
j2hSCe5uLEW1IDLBKINP5NSX/d/kuKzUxhXtn7EQiiZlpCVYAHL5y0gH+4/gZEdxz5MMox4n0ni0
OKiyqCFKM52KzfAxuVbnyF7ysqxGMMYkJwMzllPJTtYvgc3jQWEcB41Pi3M17jNivqa0EhyU+mK7
5jwoGHpEs4dVliJkDTkOwxavQW2vcqT/dkXIicZZy1OmW9ZJJWpfJ7GfD9VmPpxVUDf+7Bkt0tRh
ZdxMQUzUdMrR1zk4QmO/8bwaS+bUXVsoM0aJk+BS/7vYcJgXXu8Ya2HKcoPa0nolxKY7d1wNoHz/
Wd+VSJOEpcM0IPuMhWdHysFl+NJiHiHHVzJ8PE0NhmwVGmwkrD06Boh+hg1qDI09cRsOGGk40aBM
Vqo6Sex1Iu6V4dvyZvIMNNNZ54mj54wPoOFolqy1YUXiSkR+awMdzObHfzj7kua4eZ7bX6QqzaK2
mlo9OZ5iO96oEifRPM/69ffQ7/2q/DDNZlVvewGxQYAEgYODcr/sRtGjgTN4VmbBaDUZ6qbfcC68
jBhPsz02mJSl+v2sO+p6kP3fQHE8m5UbPWkvaHLcgf4TY8A8Zd0lXewVpsDfOFcli1QDQAWdtzSC
GBAc3oED4tf1yIRjtCwkzdJNBY1gkDu6q288EmGRm3NFshCzrDQNdaFGa/5NQYC9+CR8uL5knmTG
gQtVl0hBg2X9wfxru+RbcZf410VzUuAySxcWd61sVxWVDV7eyiOr8ycBFflpDdCMWPig8rJv7EGQ
WWhZl2BGmr7gW12goetEcayH6C07Ln7zXfBveEbDXMlz0eaWRPPD6yEGzz9yC/Ib8ZanxZlVMHrl
u9ftZRVlGnhRF4s6y+P/093gWSHeSS1KM9O56cFYK4SV0JfFvxlEmQWembOJkHSjOvN0d9y1jyVa
HzCq1UG3+ILOmeuK4+iNBZrNkjqQTMdXVFf90biG4KjiaYhFmSlD1bXN5zPPSx/qd1QFtpe4AM93
t8sElW+Oc7D4MgxGkK1awtLNQ+8PTwpmi7ZP17XCO8r/QZfNZFR1uvzm2fjov+sYSfgxvBSH+feN
8ZDBuPbc/9+LI9oZxz/T4+/rK+dk92QWPda2qbnay0A7ZQBXWe/KHTlNfhlo9+QjPrWueqC9WPF+
PIEmJexElXybrvuSuTIPZKmy7IFoyBejLvBmo3qnT5svL98rS/JQzdfBNN4Cb/y0rr8GMxxa35KD
ztz3duwodum1GsDA1lGdno2ucYrimWCgkjI7bfmhqwd7ecvnhyj31uFRsR8T5Yzxk53+p69Ctfyl
Tset+G4kwbwderzYdDCNb+tr2pzjfPaj6HnJZlftz8rwKGdo4O01eBCm8wSmfbSTw9Cjtqqt3pg3
oWl1rmT6q/kWmfsYzXFDESTodY68aNtP62Ewj0t26vJ7zFhfQM1uB7HsFnlQAZ1X+u3oF523NkGr
/CjUs64+FNUvZXNj8rIlABEN+7UHY9h4UKc2qNSzjezK9W3n3G0swo6sQ1xa9LA4Ymin91PE4ME7
HZiIJpYatV5otsxIS6ebT2b7LOG9c33NvBuIBc4hQRnHWkylA1F7Pz9G58Rtv48P6eE1bhxpcZfa
Ff0TzmHBAujgbpuxalBQ6ch+iXeO7Ina4nlnHYudU1syIsuOsAkc26c2dZFPTIIe0//MCNHfdWVx
HiEskE4aptguaPCqfdiouE6/xrfyWZQV5ViPTrf/a3JiIV3W0hTU5NmvSNm83PiIZRF0MhmrJG2x
ww0ZfHCVj04Xt2HejP6c6AfLnkVcFpzLksXP2QQQn42akmpijuH4sknPVl8i7f0jr39bqubUE3qk
y5+ZlLnWvL++Jxw2f5lF1tkEaLRMxcbriQuoj/aGTvLTeNpMxICjR8fSCT5E/e3C4cpOOTWUwqi3
DH9vPmwnqcQBbh/I8WHyRCgvrg0znh7Fmm01A/pP1xf5OwJ+7VSeu2NR7DA9XWQNHDNjcXa2WpCa
GDAzGjXhHDyJHi6cu4fF12ldo+qNhMVHZVo7+mDfSUb6R6B7zhnIAuxKS10TmT6ia192jeP4mLug
Q30E+1rkNdjm4b07VyJP5Lg5S8AmzUUcj9RhBi9xl99oLXem3kkEzwneX2H8vDbiZc0sbEDlJei+
FqX0edESC7Ar6jWLDB0tBflL9lx44wwQa+1md/bf9Nv2Q7APHB9gMXajMejZMtOPrODlSI/lH2lz
7Ifs2OxEhLrcP8IEMaQatihe8Q3VQPK63E0YD2Gc9UA5y8dbrwsWYBdbRtvOOk4Nu92TXb0g578c
5jXQA2CtBP2snOuOnUdqrImxmTkgrdWzAmYIjY6B969vBMdEWZxdL8utmagAsyYY/Vv63THfJ6Go
usWxUJakTcd0FL1AJ9IpbqKTJrV/Ejv7M2XzbQ7Aguu6KLGTVQNUf+xyb5PxjGpP9SwIvXlrp8fe
l1t0iRfNGka0UOYrDLM85ylxImGDLyf5w8LkVjkvkyhD/956MF+aJ/txDTR/yh0hJynnEGUhcUpj
D2D1w/INjL0x3XbXoCT9bXJ+Vjs1sD1ppyoCC+IpiskeqjkQNytKdSfL3ry8AHHjgg4eU0hIwLln
WDicoq9FPC203aTPyRlpZ9ShDEl2o2rRv1lRIr1VQCN4M9GyQI0I+ZFKaOQCcKrfDWqEQWndlLhx
1FmJY9dLGnb5snnXnefiCWPZNnuTr+M0V91QGqf4p07hqZgZ+Gc6RGuwvAxg4r3+lUu2Qj/CXOY6
KDFVWcZHwKTU+xa6rgA4LwJV9eofooaRi/g/fIS9zfu6MjS7q4yTKfmYMfeo7jCXeAjmMwF5G6ZH
hI1jFaHyR4QMuBii0A/SA+mLfyVZadjJjA/OLma12KOrfrf8ytH70AyFpZFLtkM/Qg/ULx9Jixro
fALVoW8V9Jk6ALi1k2+OfCa6v/2VDh0amPcgiToTV2QTl05U+k3m4NDrOUvMCH8s+m59w3iSxYkf
1h9TWL6jJuZvrvoGxrRDZ7oG8DiP102E5+1svsxuuyVT4SO6XCE43qfT222CGdsrSlKP65gCWavb
emhWSbSLi2i+7ehgsZqWYm29Atq6U2thhKcFRg15cOdclA3jtPzILFzTyiYymB2OJin0pr0WjrE7
SG6sHrWH4mCSIJoCbRTtO2cPWKRmYuqxadsrvUm7zpv6EKziKXKIgXJXoRH8c2gTusExNO3X9b3h
/j3G0rREa+QG7X4neM/6t7uf34sA47G9vPeaw/Yz935f/xDnhGdBm71Vrpi5TsMPOTmNpe4hGXif
5KPgfONlDj5//+KldtLKRqx0CGQ38qgTdY8fdpXRV445qIfGKs5p3B1byQyiIQ0GbXMAefA0vAgl
PRMxDvH+JHONSUWpK309YhH71G9PNyJNPh+bX/4b2CplIKshlo4qIh4Bn+T1TeGZG+PyKFD0bQIw
7cnSWtmtUvSzzkMqwMhxTYvx+60dozzpEJ9ED+OdETatPw9e9NTcNYfxl4FxIN90QWzL+xSL6EQV
B7jzBp8aClf6yH504KCZHRljd9v75nufesmhfb1JZyzAs60zWTfpv1qNBsfAq7o+XRd86cwn6Klh
7hl1bCXDIBDcv1QAgo9B4+ivovkXXA0xfm4kppTKM5Kxy/yU9z/V/G8S7Y1CccxNcY30LW1Hx5LP
fTk78ba3pb/X/xTn1cFCPBuMBld19PmDxGrDaPbXDih95zbR1Ki/eIWdGgYYRIBq38BrmzylbnUQ
1Sp4W8H4sS3b7diMEL0E8ku7y93prx4SgbFyDgl2yKyakHhECx2KFA/jDvyRN6qD8eVGUtNpa/FQ
pVTwrYuEZiCiFeSpg3HkPiPJOND+L7S2O/HibG7myOEtCQ7EOiy+087Ae64o0MewVcjJvyd67Ei6
5TTV36VJ3UQWhCEXJzrQD9G/98Vg+rhUhqmjH0ILfQMcc3SYF2cJkzvjZcRoDW85yEHt5YGIZ+3S
8Uo/yHh0rDVlaa34YAl6VEv+pmfP103/IkKQSma8uS3WTmtibDbGdL8W99KTebCBdUltt5ABclQ/
AJLQwAoOLlbRGct5QbAEh1qeNdI64c/IhmOhswecQP4UYwz8LYxA9D8x/pxMVSMTjDM4jf2jldge
+ljdbBa9FS4dRFQ649KGYUrSokO6FKruXgcMUfS4pDpnM7FUsvpfs1K1tu43C5InT3E+NFcEs7uI
yaKCGY9eSbVpVpfRadSbt30Y4fRqnPS/RgiE9XfbRZKld1A02umhZjqR6O9cOp7oVxlnH+ci0yUF
0bpiPM4A5Xfx81Y9CuyWCrmgKxYKmseJZA4SorQczIPkvHmU5VPGEDJblBOkyrn0BcbJdTTNt+rY
092o0Bq0W01HC4tjOqGDL8s9UxA5cTb9H3TopBGt6vGZrMZMyrx0S/O5w5y+QS8F3Me8LzAu3k92
UQw6vlCZH1mFZ814ylEZxTAdwYXBez2zQNEuirImUrEZnfcr+QA3/AkAmKc5FHFjXro2YEksTnSO
BoLY8lO+/S09Sm72UzqIEvw84Yw/J+1od1IM9VCiW1C4Ey9yVscWOh/13kt2xHh1kctlIlPltH57
Z3zT/dq1/DnInye3frrxgmBRo2TTGpKY1MPRgzelltejfHzd1TjnHQsWJQbGPVP1o0aB7uCQqkfE
jMgRzWJFcSwZqmXRVwPGUpr3UdDsjN/XV80xehYSalhqQQen0piuBbRY9oT1MmoXF/aTRYQin9hl
VQzJA05pFBstNGKYlJ1/zJwWQ6+2syjU5tz6FuO4uprknUX/A7JgltK5PVHd69rhHM0sMFQt1zaZ
ZaodLwl+iKI7XtqOJSrMiVSRRgZR4ewab5PkyHc9OMHHHUFDO6ZDo3ZT/ESV37vtTzCO28p1MQwW
njnq+LgYm5OQe/mWgSg4cVisaGemhbV2UNCMCVeo9VK4/g1NDFQ0cxnH1pbaiTzAfvaDowgbVDhR
FQsQHaXeAmE6xNarP8YHtTya+r2e7FUT4+Ti16wXwUE4H2KRonpDtNiK8aHOW06TY7rTwfLrQDSh
kOO4LE4UufumWU2Iz/ZIUTwvvgjlwLF5Fvo59am1VgYET16MxKfICi/mi7CfLPRTjjoNIGvILZ0i
6J2X2V320XnByJjJt96nd9EMVt766e9fHh2a3o6D2eI7BtpqJje9zYtYmsFGTcdRLSBWcu5/3Jrq
ZgGg9aZkxtpDquzLD4unPasPy+yUDlgt3omXZOF2kHaNm3y/fhTwjIa5Y7fJbFccBjB+J/M+7kTA
Hp7KGVfturS2uhpiR38Ly/0YXl8t7/3IQjx1PenMooTcuXPq0PhWvMkuHRgxHDE2sd2lrhkUL9WD
qCrM+Rss2nMtbD1RNXxOcoaj4YqiMl69icV3ZqQp8zWD3Gpv/DY+sgBWeZ7Q9ggKcGN/XVecnWWx
nms9D/WY4hsoy/uFowp7jzhh3z8Iz6yIaiIh7LOedOQ4rB5HfOXWr9eXzZPOOGtelbKlU+n9ATmU
Mw34OuFIeE5cwMI7i2rq++1/OsG1KgjieUbC3KZJPMaYBwRFjz5GhN8slvHMGhOG0nWFWBuzQfTg
FrgPDl0WkziXW7HFdLXoMURIipLd/fWN4+n2n0drtlU2vZ2LPeh+BbrlGDELRjSWWh0Kyqm0+kWw
IOclamnhbBqLPJxAgQmkIwRLGOSACFSwXo4SWNDhiuqRXc4QC2YGIRqcJ5Qq58v9lQIdNLX0orEd
zEH3rm8XTwGMn5VDNdh5DqGTpx1RrxXEaJyHCYsttDttmof/nZjZU+H8THyR4XKiJxZMWFsl5sFS
U5Dd5in+rj8pPvAPoZC+iyef9bdElSLJqg3KhBA57bt9pwFiYb2kueDpwPmAxmhcr5RBKhYUlC0n
P6KJpzlmd4oPalwwOV3fU47y/0F8zX1ZRQ2+MPpKt5ODEg8UYf88xxVZpJcZFW1ZNpp+6jSAvECT
D0LUv8BaYkTZVgrurM+K7oUnosZsQqqvlWR1+Ej0kOiuuQEg4UdKqCrv+eKXhyRBxrM1TvbmdsXi
FIaToDn7VRQMcXyCxYAloz71Mln0UwL8OInXIMpHx6wExTiedOaAzPJ2Xrt1lDEFsDyQ5TxnMjj7
OoE/c7aHBYANaKJqKqlFP6rU+ZZk+Ga97BrSBssk8m3O1czCwAx02oOLGH+gOiX3/a6wAyDxN6fK
/evmy/sL1Ky/nHP5VkTSuKLy3kjIbccvuX6nq4NraavgA7zwkSVSK4lCCGCpMobrjT/LP5gSFDnm
ufXJDg11QPxp637dR3ooild5GqOm8OUf6XopL32pyKduX3gRXq20b1LUaXMR6IyrnMWGrVkCoqcK
0gsbwXuXufF747czaAfxSov8IQ96ETjs81FzwTFZsrRhRmnXVnr5lEZR87AsZRskaT0Gay1hpkJS
WrmXFLZ5J5coHZVKOobpNs+7SiI6ignr9keRM0dts0dF0hW3HYzFq8pI9bc2lxzEOi89sRaPWOri
DKsFwnalU72lS0y/7Gc70CKpeWqieNppTdu6eQPKJmWQe9fapGWXLaiaKzo9IqwYPapt3uzlEuyO
Iw4UP1nMyK0Lc/PjvALRkDpUnmxlij+aSXLsQPVwNKMcd6upIb6QZaQstEUGm7s+uSXp0mcyYW6n
nG1FqE0KcTEVKNtLTTvu5qnMoOaiDutC254ktQeTvlHZTt8DRqZquXHY5FINtj6eg+s+wrEomQk2
a0Md46xfNuTQtgCjW0NMvfNFLBEcB2TLolYu22pfQjgYjtwIqWjRwcoTzDwHc+D8RquB4MnLAh39
eCJoECc0Yoe55dO4yHECwYTUTiO/R/LjdT1fFkzYiijRlrQtzGE7LeBXLApMKKw2QfH5sjIIWwOF
3MVs6BbSYhW6IX3RacMTzJyfLZA2RTVCcOmj92oXxcK2x8uBBWFrnagi5HrVQXLvS6jWWj7IxwTP
Bt6imSNy2OTOKAeIhs3t0CMqfKby1kx39svZG5fSsFnavNHJtaH0XQ4kTwquGwenbEPYSmaeSpKK
0T4bZT15gLu76l6/13b6L1FphXO2E7aiOc7RlqzltJ3sj3VzrWO9A19R0zloEPRo5LMT/Req538P
dsJWOFV7ldJhhppekG8ORGQcPPdhYp26LfIuMcbt1BSPU/ymLYIY6vLxR9jiJUaRoxmjgOINRwti
33YnmKLohcHbVpbMJlGrxlgBK8b0gtZR76unHGxlclC5yu/rhsOxSbZkiSYSzTKp689glbB7oDhy
3NuC6J/jSew0Nn1IJ4Ms2MlmX7ty8F2wZp5YxkExMGaQKmogBjLWEgbIiXrdecpgHFQmiWKVVNvq
bvPSc+9VvghqzTFqdu6aai2rLNP7xv6GqUb7QmB9nPiRsOw1nT5YZLJwKwDmfGg8c5eG692oO+l5
PmXO+lodVM/8ECWWeApibk0lsv+/5pPn8TyFGlKegfF83RJ5u8o4qLlkZdHRE51yrRl+7YnqqZ9M
sxcOFLY0aW5zoo0zJGPwQtC+6+i/9RQkGH7av4rBkQrvx495r4Zhj+CtdVYUAU0XV9X1v8UppBG2
emnqva1G/3PhaR9lO6sGF0rtViFmgfaOtActs+Fps6s0gi9yFMkWNdfBLkyt7LdTajVOJeWOLG+e
Lp3V5eP6X+JYwT+1zGRoMCkSNqc5L3HYHXFHhtcl8847tpiJAVcoyiQQLe82jIgkv8n9dsAdE0oi
7XAy3YQtbFrbbEgp/URz0jyUeovK7Y4reswd43vbuyISFt59yc5gW9W6lXqz3NBgnz03yG0GTdCF
UeuV+/Ukh6LCMudgYaub06gDlrPWG2aXaKH0IKr/8sQynq7qJItHFWLV3fC6gcTl+gZ/9tZc8kXG
yy07TpLJbODlIPcI9cOUONlT/bGE8u/phfLSepNTE1yjxc/1yf6h7vrXHszUsyDjxTFdtuCpDItO
5gWfl9F9jcnkd3KoC+JzTiDAFjsLmWhoCILGZr/5XR8+1NopveT9ut7oDXRBbWzBs682yUp6sp6a
eAMFWuWuhQiezjug2KKnUgzFJlPZ2pPagumy+K456qEKqtw171Vg16TzGDnyr+v/5HLOkbAkOE2T
xchJ42vy3+zJes0x1F6dHIBFBNcIb4eZOxzwH/T1KhWeSQHlpbT8cS96jPI2gXnp6suMVgUqGozw
eI3n6FeoLUuU0OAtXP3v62Cc/0+6uQPV4pE4Hfjsr+ucJ5pxZlMjiW5IMM3OUzGQ7MMMbpnbY9mE
rX4meqnXGfUn8/sS/IpOIxCgFAh8fd0cl2KLnfYig9VIhXTJke7We8VfHXLWbnvmsRVPUwOVuz0h
KnhRQSA2CUfGc67ff6qcplStLX3zzm6BGSuKmwfXtcHZRbbKufSNRJQFgi1n/hl5xU9V2NTJOe1Z
GhtbaZtiWSFaaZVnTZ6elhWmsm2CKJW3j4xPjvFU/C+024LlefaTQH0bn0QgLp5aGK8cy2mcukim
r2okTL3RAwuw4LbgbSXjkmVUTtGC6OmUhpJr7xIEate3kqdvxiHnbJXmdYFgHXHgd01Qq+Cpmblb
Db0wYwyupRF07k+/4r0alF4vGibDWTNb+ByauVnMFGuewYsixjrxQj627lkq1RrrK+Qme/OQecMr
ZjIWjp44qSc936Rutga6tcrWmBM+YTsLcH2i+VU8jVCz+ZLPIS2JE1VdESP9XR4x60VAUsKxOpZl
ZVDmpTNtOCMolf9kL7Gbi8hlubpmHFFVUfGRwICCs2naJ6NTgx7XfKt82SEiM+EYIVsUTaO6NXT6
jOtOGEfjDg75NritoJbLUw3jkFaRrslIky2dh+neIJs+NgKSMKqBCwEW2289lEPWjTpyCsVkDHdy
VlmBmjV2eIsB2myn+apLWznlaEddoJLZEzVHcPbT/nzxfrFAyu+9tZj5+lnAxdD4dh+FJLT35eCI
MO2X99P+5A/78om5odDJFZ/ovG6PiUbrN3tn3ZevNymG7dMtc6NH1xOkR+XRWhO/sHo3sUWh7WUH
tdkuXUkuJCJ1kJ5F53l476vaMWvBnXbZYGy2KVe186rJasheTuaTqAuMJ5Q5UZR+JNHQQOgU/VJm
yWlM0Rgeniro71+2cR3MeaoiNCxv3ifExru+f5cvX5ttsF16bVF0TE4+qYf6rkFKY/VEFB+Xfd3+
7Fn8suLcnJcEQ1c+0WKgWAF4VHBN8lTBHCJZrI9ZlUJwiWvyVdQ1y9MEc6XLqoxacQ2psy9h0BEm
M3q3VVHsT+//ogmlXKSINFTJuHlfy0DE0MJZMtsfa/ZKXuRJCcwfnqo760zRTCLYESfNYrMdsVVV
qkrfAT+uyL+M6puMDk8jrZw1PnSa5a/rR7PeycVpsFpBsMb7N/T3L1oCjRf6Snt8sPW1j352krvY
3QRvBc4hyI5CybNcysAKsqEDIQ+bsArRbf1QCi413sIZ10znxW5witNLTQnoaOJBOIuOt256znzR
STaMuBxwwEInGElshDi/lQPBiKHdLe5PWAIRexstopiQX+2RYvRmr3N/X5fMSROwrCFROeQlwEka
JA/34GBBqd7LztNZZPs8+VRjXzSjmHWnZiaVD0ZTjFJ1ERbuTGH7Kk88Y4zjMgxJRiA+OsehFSbe
BzhsH0VH4+VtJf8QgYDDdkEnmIaq0OLloNAC07J/C68AnvQsKAxwOQA7Igjv/fUuAv9nIchhXbZz
wmLBdHkYpJWuGvyuMoCp8j59FvHS8fTNPAJ1ZbOypqu007qLHkBkgwe9G/82HurgujnyNM7cGWqi
dLo2Q356197pWDwoajdHtHqeZpi7o98qktQNpKNZF7YS3ydCRuXLtyhhCb4KkNL1Yw3ReZjvdHSG
ipJhHMEsumsE5yeQLRAcPeTHOWgeb5nDBftjMV1zS8wOTd8a2NH/p2g4viNKFnDgfIRl9gI5QLfK
XaTSQdOePvlzc4oXt8w+WuBj87v0vcPPe6SwjqQOx2Xx8+zbIOof5OmM/v7l0JlRiZozyVJPg2zt
1Q7Qq3j0KWbIBHnfdUO9HNwQlv6rLvpKqiVdPU0dOszasQcpXWu2vjluonoaxxdYkFeWyKu+1LJ6
KrspDTf0Pzhq2qzPSlwuOKi7P/1gq243tKISGk9tjHP3sUm6UVbUU6Ek/pyrfmKUrtauXrZJ/nW1
cdqqCftCmyWzkNsRlBQol7nvKECGIFi6Q5VQcd7lF0w5qnfunOzkFO1RogPxIv0GNXXG7zE3vGjU
QqaMEvNL/NdUgDjJkscmiK3yLkmV3Tw6AyLJ4FYQB/uaM62l7ZpoNU5ddLY/8oPpEQyDfm+Oi7L7
W/8VjSnnPEwJ+66TjXVAFh7fmfugJ65aOGiRbYxgAeRNFCJcfiwBKPlfb6pIn+qkAHlQb0dgOHju
pl/XjYFzHLNPu5JIZdtVtHJnZ4kfaUQHM7PSkEDq5O4Uq00vBZI9FcH1z102b/MT4PjlVKiqetHM
PGnOw8ewlxZH80VpRp5kxnGGObfUPI6b84yWJOuxDG6LEUyWp3/FZLcxpkumlEbGThZCpHgrZjwi
X1W1mWMIBtMHmkzQZxpeV/Llc9FkCxV6h2eq3f7/FWsHUccgRyxboZjyOV23HmJHPz7YQu7My+GM
ydYm5DmlLU0QWzpW6nyz/dYr7rKzqMx+2cBNtkSh5nZSLRHsojsViGSsXSZMmfNE0439YswWRlKP
UoOV0w582x297zcaM1ujqOGQpkRVjUGUkCs8Rjgm908HVq9JtZFAGeCz3KVn/ShCgvIEM94XZauR
a3QTDbRKSr44Zc4zOiYYxTO3qcaZCn4yd+qzqADJMzrG99q5InY/QWznJc/kPXH1xlHes+P8epML
Gkx5QpUkQ1c6yJfd1Ok9kQty1MzWJewkQkNkBrHo4T91fhKKYkWOmtnCBFjKim2uIHgCx/Lgi9qc
OGpmixFDUWq9Qs1iC6TSTQ/a3fR33meLmwhS2Zc/gPf3f11QKSOSJjaIZe0ed3vsx77hI3PuZORJ
PU6Ge303L6udfKIJvjj6GtV9V+dlfbaDciftqp2o6HZZ7YRNKdbZNo3NDMHqIfV7b9jdtl7GG5PK
qHRDhVg6nLU/GwdR5eDyiUc+8T9fFKHXtTWQAYLNXe9OmEhfBqKd5KmC8ci+iyO7HCFa+kj3iv/3
uiZ4cRPjh3m09UPeQyrGxXiiLnHOUtlcotb1Mvp9IJR25IsrHBzlslnEVLG3IaZipW+UnCDfr+GN
iEyWWW+uNzuyF4jOH5fQ9MBff129vCUz7pfrejwudNM6Oic53+X7DW+G67J5Wqa/f7G1OJdT224h
2wLCWw5ufJfKTJpwmCtl7RKIJbvKq4EbFb03eOtlnE62C2JLdPvAp+ApO1Hhladi5gKMARFfI3OE
ik/1YTou6OkUWQXnccsORNalYktaA6JBUH9fBa0HoquzKGzmrZvxvLTuSxlDtWtEBEagvDZ3aijK
t1/WNHqv/msZeQ6e3ljfqP9t+zmYBHcJJ42PR+p/5ZqkzkE3NWMH1UPyke/bIE+d+Xu+W15KzRGN
J718mVgsJ14qqWWij2v9GdthqIQrqpBePusstk1EG3S0PNUQXN7Zwm3krZbxQqWaB3lcl/pc7DUv
3cs3HqIWS3YHggSj000oG+NZnR+iAIlnGowTgoPFXIYcplHtc5eAD+v6WcTTAuOEBCSGK6h66vML
COdQ588EhVXecplLryzKzbYbbJn58GsMNv/6ai/7tcUS2EUYLJOgxY+enJW3orHnw3yzftwkm20B
IVFWyZUN2eNhCzBdysMEPqGaORbMdoBUyajUUQo1S0DFiEJbThrUYts+9E2LowXs9udydeLWzQBu
Ql/x6vS7xTGysLkrCniheiyf51A/Yk7qIDhQOLvLtoRkY6nZJoCUMPHI04SEBJdjXotlreszvcm3
ClrS0IVpOwnS/1XpDS+d83B9jznWztLW6QA/bXaBPdbeWrcGNY1zWyLdYjtD1sVKh377tEw6t2/x
RVUFnqoZB420abBKepqsbgz+exHJ0OVLDPU95kYwMmvrSqw3vsv9KCBO4d8W+lssPV2cpkncq9jF
2U8xh1ZUmucogu3/mIZo6waCFUshsNlHPbhuEjyxzNWYj8W8NgVWa3/bnHzfCR5WnNypxfZvTBXY
EXVqELmjjK7060+B4bP583y67QVqsf0bBkmMDqQCOK8g+ZT7fWDtisN4Ep0uHF9hmzgiI5lVaYXh
DV7hzcFB9MbgnOFs54ZqgNZmUHEzvFg2Or+IVzmYgiwCG3P1ztyTSUYZokzsp1W4KZrJKxy40up0
QOB1SEb6162GpxzGKxc1NopKwp8YW/cPkvvSjQ9nAM//65hAOqmNqkHtyK/4iy8KoXhmzgStVaoP
alLjqiAH2ho8h9f1wBHLdmLocpoviKIQRE1OFayjK3oc8AQzbpkUY7X2E6wbg0YmJ2ld0cOOUyOy
2CYMacuXEWcJ7q5vuuVV3nKMsHkdJtEPjQOEQhkDf6y8ZK+T3/+eVf/Wf0RN6curLzdRcUss/KPZ
jx2ULG8L4NhOjLobCyWmV7H0tiAflx1vfIuwBQ3MvO23foTg9M4EJkR0rFwcWYo3AktEF2WGkUzb
RN841X1z0iOoogitEyaAL9+61DEezdgDKpQ45LUfDoq73P2+bqwcp2XrHfaikE6OIoTQgIJP7uKL
smicy9RkfFYbYzojy8bWHmYwyiuH0hMsmSeZddutqGJ5lOpzDdqnIN5bf1shcIyjDrbqkZiguBgz
yKZwqP4Uu4Igi3PAs2WPXtfqVGog96U7VfcKiGSHF+W2wJOteRR2IUtrAtnDvj/39zeejmxTRlmY
ZMpqiFWCyutPojcbT8P0cPvi8mVjqFodwy6iFcEsKGMfxkrg9rzYny14RFK5kqiDMWNAXolBv7vi
PnnrH3XPfNPCLlxtR1mdea8f8/tqJwmIqz+Lp/8CrC2DuV3XLdowsxCKakZ3OCn7wbODLJj94gfI
U3ak981AhgtjOLOo15CnQ+amraclNVLqW+1dDR6HRhiHcG4YlrCu1doGwFTqtHM0OeghOqIF852U
9k1AKYstlPRRr2oyNdXyp4qrvFXB4CcKsTlKYaslYyovGzi+aX4r9z+kXeFfPyE5WAaLrZZYRZF2
kg3B6sP6d/pWOORn+pCrTvv7SfWqXf10/Tu89dPj7otjSAUugZUeEc29jumpiS84LjmN9BY7OFdR
y6FRCNYfnUvTWX9ubx0Ck/sssMCpP2w4mjF3EZTcjqidi/dPGBeXc4IhS9Q80agYDvgvpXddRTpU
ccHTWMI7hfT9DFg9Hmi9CjiypC/3xmJmgriNc6+w/R1gH1JNezBRPdj1ufOBADwRDhvjqYTxWCPN
82SONLxYD/XPwjMSV8TswLlZ2PYOuS/BFRbrSCqhLu3ad4WTmKCNEEU8vIUzl21hyprddBBPW14a
v9mJsFacvAYLg7WstiqaGdoGTPWv8gsduQ5IA2RHYPWcdbOj8iypyqLNwroBa3GUx9oTNepw9M2O
x7P0BTbYYd39ipkO6aEJ6xLochFdLecEZgGwUyyrZZlj3Xlo7u3DbdNMLBb6innwzWRQsbVvI0Nf
7xr//3F2JctxKzv2ixjBedhyqlFVqrIky94wJF+b8zzz6/tQ3S9aF1ZWvqiNFlqAWUgAiUQeHBib
u2v0FAAbR0tZKwLE917iL1zbZm0iOVnFAo+ztWjCtlFU03eD1zm3AwkrplPuw7YI0Sux5pDpqUeR
99ncqV6wm7wEAymd8QkEa5vbX/pAjX4RsyjPYV6kei60CIZ4nT0t5y6yAb0DD7zsyqGd/DR97QGN
gfvotTk0lavaFg705F3ZPIMXwhBso3AiOB6mnHKSJJaBEYfO9TxspjRecT3dDgxt/u3fyQieFDQb
qsNQ9QnEpvZK72c5qDFwcmcG34RBcbPWaHTgIsJmNcfKj/7BZEo8IiR/5NQpNuPuvoBB4bPiWCpL
BrTnA8aF+tW7vuU1krM0sxr3p3M9sawpGlfNGOe2xWOhbNndz/uQOAYFxcqBpAUxKPjwjl5eRz8o
udV5ptbXQ/jTuodEGYzFKKuHCkzL6TF6AiDaBzGW9rN5qc2teOQl0CwFES+30ECdTVFVPYRvw1Hz
8p214b3kMII1xb4mS9NblQbRih2B2H2jnkdX70C6ctvoWWGEwly7+T/y5Uv9Ir9gpmTqKQ9F7Yhu
dHlWf90H8TAouFWcctUIZOxF8CB7uluceApiRFiKZg2GOS27AIIVe/JTTz3z0hKW4HVHPllPvYRm
jEovcJTHyMmPqCJx4hcjB6QQVkES6qUOsaV5/aeSn/SWk34z4iLFFiWBJMjFgAWL+9ZJj7yGFpYe
SC4cGqXVCh3EjnvrXO5RDeTdz1mSiX8aqjaGslIAHbYrNzhSHF79kqVh4o9GlBUN4NvQRAlftCyv
UTiVCoY7UkCRWK2dZiOUYYGgpn6JHAD55+K8/OFdEFgfIEUnwxLQPLTgAw3u4L2XuchY34K7uCSN
j+r6J5NetH7IkGjj5HS63e/k9Od2EGHs41/4oraTJlmC2GAT24Ot7XlVAkZcpQijok8lIHgheHDz
7ZqWTRveAxwjeacIoz5aH0IkHDvrLV5OXA0YQuOHcMye79PJqqtPqp6lWBAFFfIHDJowHlK35ERs
hpeLxB3bOJzbMP3QSfssObxBPKwXFoozWjRTqbUCckvb8otDugFf807dgmuN95jKUjnxyilqBMMM
4e6WDRZwTFQAk1wDn0eCeFvnrCI0ZaTNhbIzsxFfUDfdN/OxQPed4Te71nvXHwvT/tVGGGHbXARX
be2qtnlQQJaZEp8tAf0qFzSJPaCbYjrGnrhDIydv6BtLOMl206Qd40aBIc0OksZt74u2fr2tr6/9
FmOq/22jxqhKM0hgK1Q5Ikc8JzbvyvD1mnUKTOqTaogFBOAHdS9uQKuwKWWbd2iwZK///+RYS9BH
VtVDH/pGB8nEDjYEMDvPhFgqIW5b96Col01IX8kgxG+RJ3JC79dxXafDOKMgNYOqho3oz6+qJ3iY
c7zjpUAslZBztAmn2kwimP28V8HxrKFlgFfjYOmD+OwMute+FaEPAPs30ulk3Pmiq1PK2lHNtEHI
oJAak79iRPfA8CxAIQrNbSVOQPg64uiUrVatJ7XSctihZi9udUSJpj6C88m97T4stRPPrBfMT1DC
9Rdg3Hu5QdfpnjeNhwHt0/+CLeWg9xtqbOk6yilJHaEDa2i/m0LH2vV7HpsyI+jrfwGY4rxEg9ZH
wDReB1/7VfjVYWzcxWs4CRNjCyiYqRysyigSKAnoDl/+HeCVWt+iGMC5WX99GuoUsgSCXDyT5hBv
+fou83iz45j6J6fsYvZ1mq4nie4YoE8evcVun00X97pvvJ4Z1tKJ186yoIlRtZoP3u6r/Z0eSyFL
TZH2VreKDZBWKxdhwyu7MCIYZbOtUrExAajHRf2b6OgAFfaxfeKBkRlxhgKXakORs2Vd9WvhCh6w
Z7vbPsqSS3y0CYtG6dc7kbx5D+3JCTmRheH7FLZUNqKQqKvjANL7rj+BEHAz8O6HDMOgpLQYPxcZ
dQbZk6+40p4Xrhj79xd0SZ/VQIwhtnPLa+QOTmObIKu+rWcGUaVOcUuBOgRSmSLU5nZ9GTGMC+xp
/u/Zl+3uXX/tHIHfxsb6IcQ3Q11vI2H1eflBKYEY/W01trThQbxY2iduWWRdW89rHqzZsR34vEIL
wxAp46yCOe9mvZ7Rr4kr/kh9+b4cjlLMtqWcDaOYrE2ZBUYhovZ6X8JCEUtl3sx6PUHw5C+2cSoO
lV05c8ipgbD8h/jlKORjrDaQPu4LkB4t++f7yEN0il1KMNpmqkZIFp0Oz6jhs/Jz8aZNe2ekolSy
ZTtHjbTqRUQ+HmyfeZcIhoH8BWCqhP9rlZNeJXtlluMtmGHQlEI2nAdNiQX0UEpH0822vLotYwcp
QmnAyG5DWjvw1qQz+Z4f+bkyQzR97lXlocoKCyueXnMv3DRetuUpgyWaxI6kj8rAWkVXR80P7RGR
iXfwskSTwCG2YhcLORQiHNamUuSaz+mP29GVsYX0XTfT0zGP15buxc9c88wrrzByM1X+91UKwzzR
dT2G65uX7DW70It32r7b3CueXIsFXVL1LoP4xTf84gy6GuDYmmceWoKlFBJCWnPosqTJgH00Twt4
kXXRKXiPjYy9pE+7mZLUhmxh6d1xObTAwqc+b9msnJu+62qLrOt1A9nhqXyrT4W/XNRfzXXe8r7A
2Fb6vjuMVtQEEj6A/MHPwXjWurNburxhrYzjl77vjkKhxXMB8eVLsFntHEDZzuFlmYxdpc+8WRSW
SSfLBcpQoRfYPHgySyxxzn6I0gToiAJtQbGdH0P3LsekU+6ypu2bxhQLlAuic4EJg7fFslRMHRN9
RhqIFwt4Tn6tnav5ito45+RlaYJ4ZRMkcd0JWHKxK3E7uG9cHQia/x1LUrMfiy5UCuR/sa3bf24r
grFY+iZbGMkcpcOHfrttY/NyBJbYVe+faki5EC2yFWOxBiqRC1e1DMejD7BTahZdp2K16Sk85OAt
e8wfgWb0b+uCEZPoNLraiHIlFyFddCQ7RbkB/MHb26JZ+lj//0kfSxzWuhF8qLkF5/ud3kHJiGQ5
UPWphdgFKWTv8qYFsVZLalJFmtRiXUHsjNgWcAuLjASMvrTKUgzOnx4hYp37HW/utzbicbEQz2U5
rWpw8RLFNeI1dP0Ny9Dpi2qRGflQRDBizb8W3l2GQB9TjbAxgnx1jNGb7AIJ/22xjKVSNiAh7YQ6
6iAW09q5A9VZQlc/+WS0oxxWXTJhvzARcCNz+B5ZQlfj+CzUivtomD4iA+iuOT+fYbCUjsFspLJp
1jNNBlo4uddgKRnDXMQgd9VhVxVaXSc0q/De6lnrJQ5WW0qX4/FwtYI1PN5rBeRUE4A7tjD5sMD7
Dxi5b1sWa6nEt6qoTqZkxFKVtV7v8mItSyw5zWbz/80gctZIe9dq6UNphufjpjSw2mzXRHZ6Zxex
Tt9JLXkY9L6HZvFOuqls4c7lEg9rEnPBYAosd3Kl7ZoD36cF4mPDHKaLsrqDYQfuGy+vYXgufRc1
x0iIggE6+HnlNRUxTgT6JIoBb4phhFjoWu+MMFWd9/jMMC86ljPLpWCZRAiubcF55uW4jKyRvn62
ligIUYqsMb6OmxxmOx4xDtm7vWks9RJHS6I86asU6i120oZXNWQJJW7WBIKQ9KseSnvYzpxk5utd
0+irplD2HephsNrey8FR03Cba7/eNY2+alphXyqAba/pnWRnp/usTKP8ClWRq7mBSQvIO1onfAid
lnOWsdZL/Uyv+k5QVvf181PvW3dxAGj0JbOMylk0NYgdPR2Q5/tSD43yK8jKrMeKBbHix8SX+3JQ
jc7eLMRIqpM1tY23ky05PFDU16m+Rl8v41YPQkwkXCNuGAISicoaugTGiAsSY20e8Tcr/k+SK+6b
LUbFcVIRlnMQj1v0MrfG9YqC9+196fSPvPDLWC99sKwsjHcuZAjOHhO33fHaw7+OEBp9oBxLqa8y
4yNSDlxHZgkl51ob622adQHCztuy53ULMjRLXyK1alaEubBWbxO99NhwSxcMU6P0CcAKFpIUYbWd
u5ZzAiCs19YgXmBnbdyqpE8Zr5gHsdSBQB3JaWefeGcRSxskhUyCNh7FFNpQMTbmvyGh/PoWrNFX
SHReqXWaoPpknTETFfM6gjuZnjX6BlmYjVWbg7BmZwKKT8seqbp/+/RkqYO4nSzpWqzIH6ILX8Pd
8k5/pu+Qc1CrcWdCsLmZthkglHeaBX2ELJLW0MsFgmUnxyWbZxeM6qdGXyEnU1NrYS0Kd2689TN/
sEdQSDc27/RnPERq9CGyik0pLvUCvW4PGOw4/kke40N2Dn+HR/lx8PDi+bNouTMxGb5J2RT0OtJC
uS3XxrT4iilX53ATPskR947Pkk+cs8kMUa1W+dnj+IxKtK/6wo9sz6szssRTL9XjJUks6Cp8Q6d/
fso96znInPqRVytmfYBc+UI9mQpQeK4djeNpOci7+hgdxC1vdhQDva7RR0q9LpoKaTr00zsYpjU6
s5ceQOF1CnrbSO3hDXx/m9suzDQs4sOzrs5FM+JbXWmXW+GbhEtRE/shRnOgt3hvvYjb4MRrovo6
l9foK2bVAvuTFz2KG4fptZ9iJ58c1VUAvu45k6wYcZ++YwJkoEWVOOAQ7MpfXevElvQ+i5xrOSPe
0cfMsBKtOJ/g5Ziqi/NK5r46sgSv//90Wi3rYHkjQViaXNRncDHnBSaWOtb/fxKsNoY2jzVW/N/F
O9Y+EgeuC0WP2xZiFz95zZ8HzDSVXZ77spRB3LfphKRpCiijM5dumynxuKnEJHQzScc0GiUR78v4
KcPC2IwZ5mXgO72nbFsubJG1fJLiVkqq6vl6FGh2bXfbwL5XL8RTG63T6qH6UHoOCLBp83yGkThS
boW+kBAD1qev2Ru4dcyPet3fhVyNMisEaDtLu34Mjs0r5sz4ll1Fdvg7eZPt+Kg5+OsL/9yOYQyN
U56F3CilSlT64Di3sVP1Jy3o7LEvvMJ8vP0B1vFOKRcmC6MF0mYIMHNK89uNcQp3w5/GEXNb8Dmf
WM3jK3URTy3bYgK0GD+idyzLnjGOcHQlF9E+wYTi2J5ju5nuC2OUjcFQB1PFtJjg2A2a3dVHAOsw
iOKnWfHA3SyDIh4s15Xeqwo+EISTq2gHzMrkLJ0ReDRy8laqaCV5VVnHeb8CVdJn6VJ+43UQM5Jw
SrKg67kq1jmEr3wdwa71p03NWzjLRonzVqOlL8s0mcf+pX6OrsB0cupCjEVTdgVRrjPJrHoTk9G7
GKyI1ffyMecYJWPRlGBBXGaxt3TIrlzBHt7NO8n8NXX9MZ+OJRE9qU2fzCYGroAJ8B1d2u+33Yil
jfWXfBKc9eOc6BLUnO0AMPa7fYkRTrdFs5RBHHRZFj0KusE8qvvIx/yRey87lDwh6gortnoIlv+k
nna5F8ukUXyNZSmqKQvYPssO9yteQjzw2nVYyiB+aJRF1hvKuFrdgkeaweOVDRmpNWVNmJrSnMFE
Z2JsZbzJLxZeP8Zt4/CadRjxg04PKzLcrDoF4mdH8+uN5Vn7asNDYTGEU3iNAZYWU56glGQ3e/1V
+Rl8S8/199vmx7Bsiq8RJCme1AjCgwtmh23EV3V7Jyxfo9CadgbhQyJBtr6ZvoG7/ZqdKq8cUCeQ
LwFvTBDrBxDXBBeqWIsGVD+4GmaCR+5ymTklYdb5TOE1gwqOdGNZfXNT28UP8Au6tZ8/5S5vaxlm
SXkU0spowtGYrGNW2vJz4utP9au1jzzV4BxsDDIYjWJu1GRJynnsLYxva56ss+Bnz72jrASphWGr
ki0/mni4zrmPawwPpkQLWT7IBhBV1hrOEBpGl/cKxBJM8t9SNuZJF2oLc8tUpzPsaLvwqrEsEyKH
aJYmhWTmWHMLcKZxLVBgid3b7sVYNYXkZID1maEE0fMeMInjG89wWHd5ypFganOmJg3UUeAuf8p8
5Kf6Y+PJSIBjkGwWD5LqZgnnVzDMlEJ1KjFWI1HDx+TL4uaX+MG6rJS6vGIBSzxx4SmWG0yegZKi
HXpiN72bPwzI5HmHN0s8OWExoiKPswmrD1/GP2D60X/UipNc0zPXgBgRmkJ3qsrMq8bAF6RfkQNC
Jy87NdymDAYxA+jS/p18BP0iGkUP6ZPktokjnNPQMQ7TofKaZRs/1t94oGpWvKOgHikZ5HaR8aXG
F86Y3bUPH4QHDItyM06yw9oK4sRVIItjLuEDHRpNcy9a2fz2os1tRFrzhC9uOxTlE0tLKgUxLMnc
LGdLsjFa20newl2doJsl4XYNMX4GBf6EY1lMXY+MPtnpTiPauCK6+dl45KVBLPmrnX1KN2GrUiUH
H2pafBUUO8VB/ZV41tPtoMQSv8bBT+LroEUcNVeD8oG8m+xqK/vZFsNtd7fls+yIcivok9TGad4i
6jnVI44a4VV3NE/tN6Ur/OB8gxFZKUxIBh9eXkS5jrtzobhj7CTmVsY9BXNWztNWPcs4Ua2N3HlR
eG64LFasuEthRGkqamUq4rPZMdVtLfQi4QE1gRSUiaBMTZQfsfq7uPIoCNYQ9YU9f6zi004FVTJW
tRzqxwRX6kX01Rjzl/qct08s8STdLiJBmPUZ4kVpk6hOrNlp6E+7ys8xu3cubSF6mAPbDGz9wHsp
YdVvPnoIP/2kCv1lUVTE+nGsnOBiDbZyEHK72wsPheCBjnzwBgwfUxTO0aUyNEjO9nnsSq2t8ROX
7Kfc/8xC3lsSw4koOqlLBfRWLxDcvMrX4ljv4wndxJbgcY94RumG4pSUZQzGuoGm5j/J4GAa9D7f
KJscu5E7Dfd2wVAQpXawOm0I9CzSj8Iof1sm49TMnGDPOBXpqGlwlYRKGRTm0QS19T+K+0tu3HHH
ayBh6Z+e6ouUdroO6QGew15Ub3KWzK6fuGObGfHlLziTXqtmvcoXC087tkd5sIfr7djFUjk50E1R
FcRSgejyFPkB57LCWi/1ZavvRV2FUKvEwEGwffO7DFiiyaldJnnQW1mJItNbcS5s8YmHcWQJJs4Z
TIakBxrWnD3pTnIS3T+3Ffx1XFMpqEnTRVXGO5qJIeeqp+15zY5fG7T6F6TJqJQpmkIT6VF4LXx1
dMJda9o84jDGsalSbFMmJrKsSYKBYdiY67GvTLyrV16/Gx7k1rmtma+9RqVTZEArVS39EplHzR43
xS4COF7+IS38VkXmjyB+GfWRMWTdqiQAMIbAAQHegEEFxQTyNjG0b/+Mrw1HpfCnVBOnZAigqe5V
OiybZMsxHEaurVIAVC9PSV6bEKx8q0/RWTvNpTPYaPC/jE/9d4V38K4G/ve5rlJAVFtbHbic8Jl4
m2JMKt5cBFv3I7Ci/xq3vCyS0ZavUkIH0IpUua7iK/Me7EjrqHJDd0U/9wPbOPLAGiynID5c6mrT
a+tWiHvRa84rpXjtN5vb+8wwV4qTyjD7T5FXY+pcw5+fpy1ILO3pmcd8xXilVilgKgiGstdlLH5E
1T/83Zh2jvmI5iHfWB26RuZjl3rL48ytxjD2nfI7iLmVaYmA73WuduzKreGFmLYBch0hcaXH2zr7
upqhUmhVnGLiUFpBZ4ofe5hzsJft/P22aEZcpeCqFolCHWUQrerx4Cy65E5CX9p5Ij3d/gDDmOhs
msWqpinRoZ/1kTPexxuML7ej59vCWasnx67WdpEAHlCc6F68AWEfx0ZZ+iYH72SFmSoOEBtsQDn0
bjjdiVtYYMQ5CrKqpKge0x6yRw+I6sfO4ZEZscI0HVBTaJGaK0BlHvOTjte6nfkYHitEOzxAqNfb
+mYsnqKtpKoNVXkNP+tm4qVgw3uxZi2ewq2yuh/CtMcpNjudn9rhtsWLePYmcSm0GX5KcVcSiqay
LmLpqemM3nhFfc1LVcf6GTq8plmWdtb/f7oHLdGiN92A31DFdn8JENk6Duk6446qUpyVglqd2RpY
/QwkvnQYQGsNlmhX/KYqTnToD+IlFjj5BMNh6SAbLQnjUv44L8+yA5Lbyg531cb657YFMVyL0kAk
eZsa/QQdqZdmF4zoril/8IyItXLitnNvZIGxxDhafNFJXKP3+13kcYkPmJtAkuaummsxaCC/9voc
6L3Et5xFQ61FeFA8AK2eeW9PrGPeICcwJk31y9jhS+MfDZgI3Ke9X8pLpf8X46y+vrGoFGAlGWBs
zbPROE47NMFybIfhARRT1WGEwtQqEDp6tRNuJI8HB2MEeoqnKkRrmsoEgnP7veO25TFyEcoMMfdj
XM0LpFZHyW6+T46CXi/B59GSfRQPv8gJKUVEPjSS0VqDcYwCWztkshtfUDV7nd6VrYin0O+zn76q
g91cuvAigx56FDn7wFLXuumfIlEErhXQOeOHAaeDiTP39RKodMZNCJ7LdFht5uX9kXOCs5yKYquq
Yams4H+Xqnui1x0sjJPQN+k2fZgy2/pjcuhcWPZOnHdZ/qOSCLzWPHtnRByd+GklFXo2gWQZ9i5g
+tEu3eSP5pZLEsOwTwq3ihupV+QZ+tYv4ku+L5/TXZba6T9/bsdihrdS3NViZGGsqFg9SsZOZZc+
J8YztEJRVlI2mHGQywZifAswiPbwbJ541wfG+UHxVXVrKkbZGDjG7QxVzV/hI69ywfAZbf3/J58J
jQoLNzTjuLgRmll4L84sZRBX7MVZjIVAMY5utJP8/hI7syu93d5AljJI+tsrWRJ2s24cDdvCBafe
JRfOFjK8haKnlkLsFrTbG8d2zTK29y2XuOBQ5nkWZBA6+aDN2KR73S55g4NYqiCeuBRTos2Lul77
JFc7DU7u8sjNWacxBU7Vo9K2k4J155hICCJC83Fy6qfZTjB+Ifx2WzcMM6EAqin6j8LTQ7Ad3n9l
XhzZ0+Nt4QxHpyCqQAwlUQuhnBkPT5Ij3tmkpVKiorDvDB19nMZRsC00dt9XCFZV6opiWbUYpYNa
yku1Pl04vT/9abhEfix1EJdEdVLUjRHiNVt1ci/lQspZtSaKo5LzWWqCFPqY3Pk5P6F1+ox76TE/
Dy/xmXc7ZZwKlLUoV9IglBJ85EWw+9Rur8V79zJhHqdg32cuxE+NfkhCTUNYKe16D1bPLQ9jzrrl
UVCV2TTSPMdYuuS3v/urdhi2lScWtg4eZ07qw/oGxVYF0ZBG7QxvVTfaNtzWjnY17elB8niZBMN8
KL7KmHJFFD8+8DbYx/qRR9XIOIAotsrsG1AG61B7dzR3i1dsbu8mw1woXZG4WAvQZrB2EUxzOgZT
7QOv9C+3hbPWTDy1EM05VDCMEgZfbmYu/QBLxcRDm0TXYyGDnaRX4Vrvcpc3rZIlmJyYTT0YQj4h
EmooxHf2Gy9iMY4fipGa0XludSr0MDuit3blcacgMQ4GOnwmCMSyHfKPYCXY6LI9YxrXAw8ewlIH
OTU7TBWz5AjqsLY6Br4Yzn14YJWCpDq1XCoQMqwnTorI5KkHnqYZ5kxRUuooTr0C2lu4d2tL7/Iu
hXkkR/H9LoOmuCgrxQDC2VjFe9W22fAG67KiEiUv6iohHc1WMo7Bs2Xn+2CPfv/X4aVz7oOkq3SM
jCEqU5esUQlEzxFqZ+mjfOVx47N0TtwxyjMxriTY4Et9GrbZ+VF+feOeNgwD/wsLpdSZ3Ebw9dIL
9otdfS9wEynuerBWKfxpKEuhlRas/HV8QLe3jyFi2/uAgCqdHNPXcmVZ68LB+Gp33/E4y3n3ZQQT
CnkCFlsvxg7BBOxn23WqWrXn4SIZ8ZrCnBKriyxMeUdFAnMt33gLZlk35TeKLBFl/jVe6xsTVf5L
+DB4sm2+5+c7IxWdGSNZSYx3WkSqg7qP7c7mTQxk1R8osCma1XFSJWgEBDqlo7y+azgXQtntd8oZ
800mR9rdjiyMXaXoprme8zCcYYrgXDsEx2fUmTj2wojiFMA0SYMqjyPspcQs0fEI8N19ieCHzj5d
iYU201p5XfJKq6O6uFL5t3XBNBhSqpW1yZzmElqvfq2t5o/ALP8IdzofAMwIWR93uU9Ln7JIjVLQ
1xxfVl7gYatsMW3DUXlNOoz78cfv+iS+llqzy4cPzQDK593WCkMoxR+VjaShaAehGC3pJpzeRYbZ
UchRBCyYKq4ZDyZ52i2cE7ed5Pn2glk3Y4o06vR5QYs8tDz+WbbLsXSKl2A3+7rbI+W+7/JKMUdl
ipEpU4eKj77RQKOnoVHn9uoZbkMJk8CcL1aKgCN5jd5H8aBztpFhehRmpKahnJk6lNJ7I6hyWkwW
6d3pmXekMUI45U7qUksoUgHi1X3mdh6P84ylDeKRmLu0LNUE42ud7qACLa9w9o+1XnKbNLUJkysn
rLe+ArDLvUuy1ktS16ApjDJsTQO44HIvnjPPuGu9CkUa9YuAXsQKgo2tAAhayOtX+loPCoUa1cmQ
WeFqbhoKGorD4yhj+KBCIUZiKYQDSLrWa2OB5A/gk2Kr27W/vMT+fS+bCsUY6bk8zBhUiNNXcQUH
vRScc+Dr4KRQKqVF06NcWOUWT+YL2DsysCnxDi+WbJK0Gg3q26kO2Svttw7AT+zyPPxr21MopMgy
07wb162cfO2gPioOanW3YxLLSIgXAiomjo0FyYof/BfMLl+fLAqFDcVtoxS9uYpFxOBxWzBwv+Cm
+nfFvFqULi7Xxf4cHht/8d/7a9Si2zwvbNmf3eU3Dzf7kfn+/ZCmUNCQUI6LqQ/AzVq/2mvj5zjS
OwDqsrNxsDwNoB71XNnRxdqP/nDhQbq+vpgoFEmUiWmbLws+Wr8sO7QECA8Y+PqdB11hmCfFDY1q
q3RNDdT54peXfLNsMJbr6bYRMd4dFYoXSiwzToF6049T5sx/0n3wT1PZynf9n+zUuoFih5vial1E
F6CWsbDHxElqjv2ydLba9ae8SAO2K0uFTD8WpW1uEtes7OBX6PA6axnuQcFEQjQhWTchPlq+Keml
iy6tzsmTGCmpQufGDIvVq0sBpan5Rm5Rk0xjO2lfqgpjQoIfowbIRfK97nSOplg/hXi6XIS5bvT4
XCs9lMo3OblOAuemwfB2CjGSh6mvBhX4bxH5rmn+aa0tx7BYRks8fhpMPGmPloa7+hLb5bOyrQ7g
7Dup19aT3FC1jYfqrcWgjN+8domvkymFIo4KJa0DXIW1oylMSIoDqdhnmVVuuyYLT1aboXhsporx
bbBEzRusJP3n9k9lhPi/uotRGVu7dEW8M9aO/MPYcB91GRtPa+BCo3TzIEOyiWGR5ZEHfmGIpWVv
xWibKF0XrG+UrbG/71VUocVuwUgxWQ3tuAAwA1m8uW8WD97O/h0n8FJXzO262t4BbPmt6uz2OGzu
HOul0BbZwlJHIzMj5dijR3ME65XqqrvuUPpBeuG1RDEsk5Z8c0zKExUd31inOZbP1lXdNbawM3h8
eoxQSgu/IjxYCepWOWYg7F9sc7SDp6BxAQCQOZAI1i8g3lygD2mOB3wheuyeWsxWDndibEc2d8Yd
w4loFVhuokgcZXxAnlsPF1HHGOvvZdRuwSLFC0nrNeKL1OAv4KAxodulD4C9ddPYWXYgWv81umh5
v2Re+f12MGBlOhQ8KPRiPvZry5F5afx5L3v1T30nbc3OwWDHaSPs+tzmPS8x9p3yt7XyYLZjKGh4
I8Pen1Mn3w0XHjcAI0pQHGEh6lWVdQl63aKfSnuy8u99z8tdGY3pCkUOyrmQ5znAvmj67Y7pVpFt
sAafxcrWH61LvTP99Iynp8hOfnO2hbX35DVHnvpYLeMUBx3akQCS0ffTLhMcfRcDapXd266r0BlT
BmadKWqJ7wjfhFcLow4X9DQHj63bAmdwrnNOSsDaeXJTni09aeRwAQeSm3s9amOH9R0p7DkXW1aG
Q1GFpZp3qpRAfu+gA1V7iDcrUUC6uJ3q3t4RRkShoMLJimZzRCHh2HqKiy+sxfzQCf0+vdz+AMN+
KcBwLrVxFkQRKtpNxmXxZoMjmBGqKMCwasQF0QaCw23UfCt3YuVNkn970SzZ6/8/JcVlLA9tBFKf
40qj3ZhP+tYIrrdFsxS+6umTaLVNwH5ZYNkrBX40vkgb0JQ8t8Wu4YEBGEapr0nmpy+Y8QCOTdyD
YDSVP6SX0Y28SXWljmMyLKukoMIgV6Q2zPATBkz7m7aFvpd/jC7m5fqZxrF8lpZIri11pirFMT7R
gSgLU55AiYlKVK9sNR4QkGWXxHXTegDLsoAvpNe6ek6usfx8e4MZGTdFGCYiZuZmFdTfuZVfA6qH
S6gwcIyesWqKL6wAxugjHauO/umy1/SxWF7vWjVFFippOxtBBcH1W1sAn4IJZvvsXuE0d4wsq5aa
D5UorjlcQIDrpiqHFZJhKhRfGHSjMssmhLdeBAx5OjzA1oEKjnlRmPUB4rFTaZp6On18IN/3yamz
N9PGLPe8yz/DXyllW2oq1TIokK/ZkVNrj5r3Vmy4ZwjLYsiJm4B3ztQUbGzzFDY/y6dSfrttMSy1
EBdtqlYWh/5j2YqbaQ/NdtU6xlrX5n1RmHK2ZV0ciLKJpQebJXmSfTVwqnB7e/WMCK+RTFrQJmOK
lWo+Zu2i9bbWFhi5mMj1t6KbzcdFVWMeuomxARSLGPZBPUv1gnvpNXrS/EBzqm3y9lw54umP5hjg
xZ5+3P5NrMBMIYmKpon9VIniipXZ5lvTDY/1UXFCl9vzydh0iktscQWMgkQSj8nHU/eEx6n4Sfd5
ZUPmLyAHb6vjXbpcf0GBLpnHzNXAwviMEca7zuFduxmQP4ViFfU6bctExTdSuzu2o6scincMYz2g
lH0KDtXv25vBMDDK/CZLmqYmHb7SuMDH++DT4Ry/LMHEoctBUlVRguDeG3bo6+fOe2XEIYpSrHUt
RGdkI4LqoMCDoLRHMywXICphw76+91FYW2qpodl18nzMo7JwzCbvdulkluDqDmTjR9jJw0VscyNy
i7RJQKjUKepVGxJwiWhWcV1yyTp0gmXYYR63KEEoxaId41YBDD5KF9FVW8m0bEwUGVuvmbtB99rY
DFt76kFNYoztFNuWHqF5w+qURTykkrJgtlXUgX2zaNv0as6B5Ye5oOiXvMqaxS5kYUQFpayGp05K
4lcNh6SFwoQBCnA1XBupa+EljDMUHsHvu62LIj+rZR/8TBI5wD8TrRohBBYmxih4Odg3/Y9Vioaf
WaMJMFRcTcUOrP7ZNsKZfgprpdU3bThZ3+s+FmUPbZ3RNrOUUnBMEM/+slS0InrJEoIjJFZn5Xsa
LQXqaO18NROl8ZBWhpEz9qZsOpJumOf/4ezLtuPWsSV/5a7zzmqCIDjcdasewCFHZWqyJPuFS5Zl
AiAJTuAAfn2HXNX3VrmPy7364fgsOyVmJgls7B07dgT8akHZ7NdiSdeCrYbriDq3xildeSaVGz2O
rQgH3hZkvJBpLTCtVNbiVkHYqsldo6s6Ea3EDRKqdHdds0nCm6Vu4RTgDhD0EZQcVznHmvuRWTx0
gzxRJZVtfY/Xwjoer8JmifnqzOI+ZJXLcbuRJ5atTcgWO2nkL5VJa1k3p4WWYud6VScSBzrSPhim
LflKjVOddERsLlSMm1/piVNYuO6qdtFfDPWWN+n7NpF1CDZj465J667ru4Cn7p0aKUnWxmdcxSPM
PMOQfHbCotqSLaLr1RMdjKLqiKZlFXiHop68bK7qOYPrV5tDxaFOCrLYlyqOB1jb0qnPas/IvF3s
wpvYxaAEaf0sHtcZ4jqmHdIBBKPjMjllPpezzEM/GC7eTKq7cfQlx7DhlAVTXBzhah3cFgp1LxoK
Y6JMi2PIxsU16oINutmGdXeWrd7L3If9gW49zexslz3tnSh1lrbnPvv4c5tasp/pGF0sm1zBm3X1
P8egj/KBRdPJBPF0Xt1lSbZOOafFq9bjEqohkT4erB+1MgNe02fLhIdmCqjn1KbHNDHoNVvCrLd+
baTnZIZNhvGgm2jSD8Llvh0/xyoS9c6dIdiGm+JieLXHgj3R2mv3wuv8BESRIbGNb7iYITYoi5p8
U2HfXAw8ZxOHGJfjaI84RAP9nYCUtUrqTW1XzIz1Jo+2RoEcHdyUlbsLYxCCnTGtnDBZ1jgn3bx3
Ri8l8XiMmHcpB7MzIzYxeXTbPqNWJ1NDeGl97tfznlXFNWTlndLTjjY4UdYym70KkjekWVO9ytSX
NHWrkGMW7pYZul8bOKTj/G8anXTOlLG6T8LQy3yfJK1Wr0FX8nDbeCBVnZCuwds4h7iSx4nZmdcM
PfOaZWBX3ZIw5n2kh3ODqiCdZQn7P0+8hO2S062o+SiN4i4ZZ+6a4U321a6P9RGM14OlIPC03tGx
PfSU5+h+7qKLA1VrTuoxd22fRrLNPDMkdHzYBKTFMTU8VWOyVstDYNu0jYvPXiumzBmbs9eHt53X
fnPtOFzjpnhrbLFrw9epwC/JMe1KzAZPza4oxhWbFRP4g/kSuHbXzjYZHCctJ2h5td/rrX9eN+9C
3S+Cvffb18KjqR7XtCJXSu8cr06cyMvi/nvdjf6d62Nh2BHjnEsRJn0XcuYHmRpmhBzf/bzYfleu
JULM3PI1tnyOT5Ocd5LWqZi961ZBZUeJh64uHmXkrju/8bYDM815djEiLRBJwNC8p0iVAwEp/U4P
qXbiNChxpjtRbjvF6+iLnuqkLrzE7ebrqDQw/KWceU/lkLXWvGD8NNnoMGbMsU+LnJJKUMSpsb5X
c5Qi8O+MtBxWKflGG8iBRA+jCI+iXI5xCN3yIcr7Nhde3tG9Xg6iaG+WTeQwhE7nunyqVgoUGJo+
8+diU2mrTeZut4W3b8VlHbc3b9VTDlnbno8Wsw3FnLHxYkvGnVilWxxjdLh6UmpvZuDIKkYIKh66
Zhzz2ZNVuthYcL980yK6W6IGmOacdyui0XiKuttanDEUcCDiLV4/rZGKEFjPEupOjftcL5ChfrDu
LZZLHHDXP3TQELBz2uE8FnUe09syTmbFvYh7/WPt3oWtl2ioG5Y56SfeynQafE6Xb5OXgM/AS/Kk
homb4TDTNREqVZAmtOcpOjjzbqmfbZUOod1FLDhC9Ywv5XujMohadXYXU7uTzl1Jsoq9tSZKaPHi
RvtuNFw6r+s0JPpjrrCevkZkzWMtdmq9Mi05E22KzvXG5M4ZboviSxQ/Ld6a+6rxeRnOn4yERFPl
PTQmznoyPVlyGzOSqShb9a4BqwM5gadeJQBPFu1Is9MB5R3EA4Tara+jMbnX1LxyDjqGNbuHM2kh
OHQtgn7e94/OeN8uiYjooS0Uj7tchCe5RAkqi8w39uxRcfLL4DRgl8/+d4cy7rpV4s7ruV+f6TR+
KVb20Doqb/V2aAZnX6vQTyLdQcCK6NMG1GaEPjgErjjc51JXH1xy22l/v+BrNwF9D5sHNZyU12Zo
7INBYrC8TXyJGJTXrgM9xOYu9u/qGf0Iht3nIaKyIGsURhLZmVXngH0ZS/RC4P8RxwfS3ZbRY9hZ
JEpgxVu5s0vzaeuHL8y9OvLiLGfJ7hZWfNbt2Y2w0P0s2OKdoviQwolPCuGVbJeWsc9GxQ0Pe/Sf
Imibi9rjcX8JxHMTlVhUI24UhRJ3o85dLV+7tjo1tXj3BAKRa45dvyVlhaRlS7xrtORjnOKsWDDI
FU73aJbueigj4lP2nNzjEC+9ZHmkQ0LgkhLtMaDm0QMZsj64Y+8lXHFstg4nL8rjSiehafCfy3Wg
eTgfWHAn/Gt58PaVJkmxfQqagy86TuaSNySPyk9el8VuHvT74LmTQVYU+QZXLntgiNzdjizZjJ45
4c7t5r7aYCf6T3iOM704KmPs6Ki96+Kknu+cWGTVuhNlsvm7SO2aN08nIuAySLqKTy/mzge1HEZU
50DdMfc9jJ6kurb0uT/E/g5nnweXMcG1/4Ulc5tHYL/JrBTZsvB+TJrh5CL6QSkyPARv6hjThqun
od647JNW5G78TNYv0skhYuQ1PLhKh3vp7LyQYu8rxLwcQdcqbotPFppB7KFZ76f+UCPtzvzmRJ+C
kS/RNRqSLdwVznnqkhGqTt5dXdzLB9oli3vyn0cItzCcvkn3pSn3CplXfA7LDOdbq86VfV5oouv4
GogLXd10dCDjrU9hbmxeVod+5OzCyNGaha8Vshl7IQjkDcLzkFffNuNzlx5WbBY4uHWPQ3RdNHhN
WhzQReWTOS0xgrxBKtrwyss8kVfNO45qsryGy6MVuWzea3lGzzUNOh6yGx9ffeIDIoFztbHiumig
p+poXgQ3jp/iZCrn24p8KkhG5zscAv5ZVXdr/RI2h3rO1zmvkcqoZGCHMOT2GocvgRem0/ZQ0Se2
9Vk4cmuykM3cYBzOOHjSjnMdCMYrdPNNjqjLBxeIieVjI0KO7OQ7KRBAe5wCCNY+wgaWxrzQxzXo
swpZTQKSyCVcq5GXer6M8Si4KNWUg+QAx7wWd81upuTumEwqKWPs+vvhbgsLrryH6dVXGdjp1D2U
WMiRwCEgMqfYt/A+U7t6PBTDSTjIR9uJ+5dJzejIoE6zD4GZjkVb7UH2qnBk4y6LTDepv+ZLRz6F
37GgFILI14G+RBPC961bHQrvVT0O9s1YJ7V3gLkFwqqlmVyP82uIosN1Taof62VGIvc1uFh612xf
u0fp8u0pfnRDCQkUOUgesSlpw/fKPdnxgg0cYH+Lk/EID9Bm7Y/LcfbgxjQnak0W0fIhR3hcM9pz
ZkSRQNWj2UGKjK+Cu+rBQf0AlyhOGj6EbroufJp3YRZ/dz+3OastX8AeKDOruQrBjAqaMBcS6r5T
FGx8eRZ7X16RdHlN87mPR76tCGYErRk/H7Hlpyiz6GI14mWVtzOYwakDvZIZEpUZ9Q/9xin9BAWN
6rz5+5bpu2nLHdw42idWJWOg7uvIQd4gb50BheUtxO7HO2YMfCJ692tj2u5SNV7JuybEQ16IQrGn
+y0NJig11rFGtNBstyzLIagmnbjF9FI60yfZLxAqoGw4tX70rZAVy/2yPZb9/E0WGjgCPonb2fJ5
sUPAR7+ukgHcKh6hCt0BajjULU0LVxqMyds0ln14F4vpbpH0Niq7VKgCMJCqzhF4v3lE24rHFcKP
acgXsRbRw8q86kQ797tTgGJWouKIWffVL+xVQpo5m4IAuZVp3Te5yPu5rpFSmgZI6BRvfJyd98mr
WzzwUCZDUZ9jj3jcW9uGM9WjNzk+a39IhB2eHNbKBRnI+iincXiWGoSXIqhoHtYTNE8VysS1KOC1
IfRbUzsFqq+1SJoKGXznyIZPqy/3To8EwSKJ1YplweiitMTsYFIyaNw0UImhM5acaUXWWTVhB4Z7
tU27uUB3kYgUEsHPdpxxnOoSrI6OQnCEoMSLXVRdHdT0fTLxEcukiOYFe2oa3zu9dLxeqvoQK3I2
MZq7s5ivYWxPpnC/Bb6X4kdcTnxxdYLuTlaOTNjaF5mW0HQERzARFKm7tlnUqe/DhvqyE0/jxO5R
yV00GyhfA4kFrVqVDZGueRBbZBEu/r1fLmVUPMmWSD4bdo9ZqqdwQtUWKdXdYAwRn4a53Yo1GqIL
POCA3ap4Z+wy7sZxeBhqD3dQGwjzLA1Ne39Tmeg97lbPU+m+OWK5iZ3+ooYlxb7NA0p2ne/07yIq
8llNhzbE81c4asxwFgaeZBNrk8IrK25FuXO3ceCDX4pD20SZS0QO+6f9uM3fXQfRykHJMIzY8Vh8
aU8xnL74GSX1kK+MgOPkA4v2quh5JcMT5mPvfTanRRfk7oazAfokZ38dcm/1dtVEcYDP7Ig2/iPi
0nAb+KG4Y3GXDp17qen84m79vbNQ3vjFIyH1eV31ksAtvsRZXBaHuAZtrv4Ix1MNz7Chv2vj8VpO
ED+unNx0UzKbNiNDkOl1QgWw5fHWl8iZ3CtgLZpOyr3pNOIuI02wx7hjMsb0NNbeaZz8pJvBETIE
+GQ879yOpaovkpWNKR1FvsZFHkJnZrb0a6Wdz5UansMYyW0r1AXOg6eBwb1PQruKVBmpOpUs0XpZ
HVMlm+ie14/kuQDXY7Rfgp75R9cKnJ89zjg/sgR553gfoi45byPwI9Yvt6HYTt1cwSNRKqBXalct
EGyvusMWQ3dbNQkhLZ58/CqaJQnEjLwfEQwf/btp+ziJQvkyIkGrvPpKXHqtjDzIcja7uGndHPRw
1E2gphl1rmcI5ePgUx9pemumJ7+tsWd0hXRq3g2FQPij4Y2Z1LeKmTnte/Fkmy4fmX4wVV/xdWlR
RRdkNzV4Mn7jfo+D7igFDKdr9dRH4W7W7nOv+68j8IdQIAFjdfutGsqbqY2mdChH5wrzv+Xst2GZ
fJQWsnccPm5TmUjrnGUXNFw09k0WqBndyivywAWBb1jzwemm3ciYvI6OGq+LiFIqmtNMxCtEB4+V
p28ZRcoja2/IVW0Mstnq1bczLOxReekesjamPX+ASRGZbxYFHx9TmhMq2X3rsU+6LtB4nV8joY7W
1ceGTvfh0n3aptW71hQKRF19oGxOwlHua3c51lP1qKrOvV9LOzy4znYcW2SsU5AJinplI2ikW2SR
vZj4XA4qARSDs7Ix+SSavNLl7dI0J1SJWJtICJIoDtpXIA5B4kzQjufhYN/raB1uR1NEX50SpTbv
ByAs0QTmgsnWuP2OE3k3RvWcFN125zcQ7W36p8GnCEneeMusf9Q+OayCmKRbOoxy6WOpglvwthts
HJZjN2f94pdZ7ZN7asGLdVZ3B3rB7dSPG0cxnkiAvQp5rhYyV379ReF8n4oS7YO13gfbeJhNP+Sj
npr7Eh87l846HKB7LxxOQv8FoNKtGsXZNeGByP482Oh75fawz2u6B2uYlw5rdB/5+iVaaAqvwKte
y9vKQX4h2yFpCmMSxT538f1Myh0rII9TP/tig9elP/IwbnNnbRNrB46FlFDWpgao6BrekuI5Dj9J
2PFGRqTluiazNbkzmNu4i55l2z2qQRw6uPdto85CijjYrw9z/V47qGHHYQ91KO4BVx3GoyNhDOC/
BBHJK0sua/SZ9vGxCsyxKpH5tupGK+eL2cpXMIIQ2+PlC0H1os0MeLcovpJpMHmti/dppu7NLHWU
E6o+NW2YEgd6NnsxY3C8uwzFE6MFOq6ISDCzcufbqb5gdhP2Vje266+QOUX4bpKt2jJPIfvosqiF
wYMUz1u4FDexap9shEyfeGsW6Dmv1hD5HUnr4jKg3HQvdq3TONpRGBZX8p145zKoE9U8NCg4e/FQ
FQ/G/Yj9OlXbksXD0fXbJJj7vECtHbu7TR7DQCXE6w7MWQ6wjkw8+XkcD80sklXGh85BsSLaTGDf
lYWHzbwl/RJwRyJHJCLOing7BeGWFt4bnaJUN85Zu+wmiIqk6vqkUOWz1o9B8daq9xYZt+tOvKra
ve0D+ATA7K/+amJwF9pbfzo1wW3d7XR3ADA7rXsxXlb3ljV7XRx9edlQ39LBPcIq5LjoR1F+9edv
U1fwVXt88LB0hHxpXQeUP2QCUxr2TzV7duCjwLYo6VfgeNgagwtXOjlw49yz7dHpMXE0R7cqno9E
7lvifpUNFhy7KctzSd/LmSVVdIAacsJ6dtI4uwup+FbEbRIXn9hgAOCFxwWHjdOEPDDfI/1lZuZu
cJtTTYrMRaMEilynFmV7EwDLd8Lb1X60GqAykoaB3RdNAxHz6HkOT5TtwgnAqVVZ4Exnr1WAlCYs
XzgDDJa34QTbtYjHCwonssKlpn7QgMaGAKg7bVPZTXe2RHfH0bCb2/zE7auzIfF9KNUumncA4mJ1
Wotj2w6vgpAdhSoGEn/6MtYzAIIyFazJmmjjJaKaDQ6xPmBw9wFwf9vPT06R19GNHyLaAXDQ/UkN
7UtXV3MuPT/1gGunYbmbtmtoXYa7A9pLXKSE3jPxQFq4urnNiiBkT2W4ZMjQspA0h0XqxOBw2Cyq
Bl/nsI8AQedT5c7fav0GC6ckivx3F0RF0+BUpwGJE2C5GZtqv+SWRWvi9QMvhg/YBPHN8wfOCskO
W/2qq+brRA2O/iE164x1Mh17uGs4bs1LuX6SUcW7gtJjgfGzBJ7tJ6/dcDs1cL62aJ/c5X0pb8II
gEmPQcDpy+gDiEVJ45SvrHgnxeetDAGBoZ/gg1xBDj199Rb340bNDFiWzdsB6WTjYioh9KcUEfCb
P3r4xBMDUIEHvV0qa7tEzywrFvfo2fUcDAeK/03Bci2ZRkymGQAwI17iCqNx68gnteUEyWYsc9PL
BMMJyUjVPqa8rfKuOQ4b6mb1MPpb1hWwMWfy0Ml7VzvXdWwzE0dHU5bXGa8UaMvYmzaU2VJtu1YH
99E4qrN0/c/MeN+Xaj15oXOaUV0j4YV0/Fj5vGU4Ijpkj7BLnOesi29YfHEidTCVKPmq6Jvy5s8I
ypKH9XrXxFTe9+NJzhjknW4J2wtls7FrLuF4XtgLKd/9/nF1IZDZ70s6w8PwaSoOZYcKA6mRBP14
bvKpLDJHA7kto2UX0O3Rb2KG5KAsOmBCK/zIZi+6hOE47nTZx1mDbDBf1DQBIGBD4k8tffGpHy+n
JQqxV3uLr5ODdyDu6FqqkLd9hBbJiKWnYQfYB915VGgbdsMME1i3LrieUNvppWYXx4YtwF/twIq4
3wCmeMXqPBQqYPNvyF0/Bqj/hAH8s6WTqj0i5w8i9px7FnU8rx+jPtHX6bN98Wxe30+H8Vo0fPvN
G/6is/2zw5P0gzGsCgly7iF82U7YxABEf6vu8wuCx8/6FkFYUxvTyIPyFhgXCftNn/8XPDLvJ9KU
DmQ4tHATh9ThtMOkHSxavv17asKvWBY/S1vYiZTtuuHSJhXfPqycRIouBJLs298ROX5IKvzJI/5Z
3EI3zEh0mD3ItNvMT8pjCIfp+bP3DNn2vbyj4H9xmKld65PNgaV8jZ9+890+6Ed/9sb+v7IfUbw6
aIPGeOO0rQFCgGAuwQirnxQOFQiP/P9p/9CfRTAACJmVwIMPk/aARvPfSVT8giTxs/zFojqC98Jl
o5vhUEGYZsrp0U1/pznyq8v/xHrE9HenPeh5nymgjHRCuxyin16O3sXv9Hp+tWx/IlbZpqKx12pM
EGDYOTigyZYGv5l+IB+f8k+e7c9aGJppNGhKXJu8tKiyYU/YvwMFrw46q8vf+gj+8m0+wsg/EWit
tE0/hbhJmEV5q042SGjJTTaO6QDFkN9NWf/iUfysj8FsWxfbjHcR5+BYfRm+hjuxhyH3b3jGv4h5
P6tk+C6a8X2Fy8Nh/F2lIEdn/p5+/s0u+3iaf/YkPmLhP90iOZe08AZcHR3FU5uEDXevWwJb3k/w
zf337/GrL/DTRkblJYdB4i22PEiad3IceHfzu33wi1X6s07GgoXUhXFJYWQHlPc2TMRe/Ib49YPh
9Wf35idiJDRAxzYIcW21InXydO2fogHpQj/Udm8X1nzAhplpGpFPc3AzjcgUARslhlAg0pEAFADY
g8uBLZzKIk6dMUK9L5HvlMTjFq3z0a/ugxnY9KyaTDKNItxskFiJ4cW8dQFQaLbxYhps4jRVPgRh
NtfhB0sHGSGdFIRPW8KS3lSfpSTffG8juaUmQJ8/cBM6ffQJZf1tHS2qowKl0r9/or9grv3Yb/+0
aDyLcXo/wI1xEwGbHpKN+39/4V+cwD/OuX+68Ahe2UzL0DsHwJ54FUwoaiGVmm616P9+Gv+vt/U/
y/f29u/Pb/zbf+Hvb21nB1kK89Nf/7Z7by+vzfv4Xx+/9d8/9a+/87d9dp/9/AP/8vO46j/eNX01
r//yl0wbaezd9D7Y+/dxqs2Pa+Pzffzk/+uL//H+4yqPtnv/6x9v7aTNx9UgBa7/+MdLh29//QNo
+T/d44/r/+PFj2/41z8e6nZ+1xKU4L9f7b9/5R3t77/+QYK/AAoNgiiiEXPd+GPMann/8Qr9CwZy
3SCO4w/+jw+Wom4HI/76hx/8JQrDmLgBQfOABh+zOWM7/XiJ/QWiTAGqTeb6NPYZ/eP/fPN/eTL/
86T+A0DNbSu1GfFh2I9Z0//ZgqHrUc9F/yXCh2NQSfq/xv4BBKtRM5lUIanSgvhcuaTIlS3RJkJz
S9R2TiwEkuH9gCa5HX2oSiszXAcHqgyFsR8tNNCXKiAqUo9othcFGHnVqTKXcBHq7Bs0iYeRJNJj
WNPhtAuFfh3QNJY1AaSP1ZWAk7LtVum06TRPmZwc9PkHIXndrKB96NZJfZVqKFjwETy5dBLMnrRE
c97A7bnQQGwmopKZTmATCrSxpHL907JBwUAV+LegwXDQCMs1SIH0B60FWtnRxCMdoQuoY3QDnfUa
hG5iJWWpJDMIkxZ0JwL4TBfSP4aMKq7AfivA3A67qoPzaV3zedZbEtSYCTP6NWbg0oUueRYjcAYA
axkg270EC2jpxiZbWaD4GCOJdH3w9+ZGpbSO+bislEOMdQ8imcz6DU0bj/YA6QO0jIaK9YDp4Exn
1EF4Y5QtJXp7pMsE9Dh5VIYEn79/GefiAmk6hxsXw/HTWEC/fepvwMq7d9qOJatGlPK269C1wOcR
xXhA8Sw2gpoxLCJelEtiDAEJqUL/ohbApypnQ+XRBW3SBtOWGTFD/GYRaGyiAN4QonjAGhAAdCSz
tgSQuQQMv08DnaInkdG6DbJgZS+9EruYSFherQ0oA8Nn48otBfT1uEZoRU1VhBpqcd49p3x2jH7X
i4CFbWGilLE+9TSakUsbiIRV4+PQxqjoog1UM3xNYjDPTnqRRWMHxGBFm7Br58sMbHtHJSREHW9L
wxa9srIEu7PWDkSTanR3hxHO6T16PsbAbKYzoAp09Ikwp+OzAufcgmUZ2+E5WLNuDoFZBOg+ysgm
C5GosKkaDmIwGNH2depPMcpP3e78mjlZsID316UxYR5v10BkSgYugProJiS4f/aDg1dMHjZK8WK6
JQJ0u4anrUYXfFAD2qq+u6Gj/KwbsNQkCGxxVPOJOZ/cqripyRwnlbfd1GaMsSpWALZgvBXe5qEd
Fu50u7F7PdklbyagRjhfU9SvMAUKYLOFJ9PaHcYY79EdldgHfpXNLpcd1iLgL7KFgAjjCnfJfpnI
2h6FBXOjoE84HK+Tu4AP0QBs2VaQHEDX5NNWoWpZvScA7gSoisZqd6AASEvoC6yNSqSTEUa/rLrH
0ooadFgtjzY8W/jcAT0PIOhXwljGI6tIjBrdZO3rnacRSQgMwdEWmJIeh3rmRfpzNJeo4rfVzcU4
72afYul2DU2KZU2kgb2VajaWOuhTpSpou8QOyNU98jaguE+82AURA6xXusG/q2Y7N6JjSkJrEn/2
0qWM7yJcNqkIcL61qR4rz+uPazXZdFbgsaC9epRyA1dGTgEnMfGytfWykhGoQEQXsFgLKFARL10/
9BX8AYy6LlTzHjRjW1RdzvrWgjO804S8LQjyOxMM+7rxpsRj2IOTnQzgK5lZhV3LZsyGYJg+NRbW
ytESTtwG0R10FoeU1ALRjbgnVwQvHzpg3GpwD0cA+stSAcEH3bWKrZtNWN5jB5hmO3xoCWE/48aA
Zayz2dag3wVx0g0buFIGcOUaegfPDxBdAYGwugEcplZ0eiyoN5UPuJe1NeFR8211mzH1QzvserAx
YCQbJPXQUZhCbTDToItJ0B8LE4XVPYYRmuQtwsxQOHdhKZ/Rt0SZrsF0Gt/M5ry0Uj3NoUHkaZxT
zTz3voS1ceJoCG417puKt0cgxYcfobKTClAZwXfzMU4vM7owzatoftiaAmNvBDYEXWxOqgIBTUdf
kS/WOz8w+RJYuS+L52BAl6AWYt+JeciKpswNxcdjX5jKQuVGSREzH4eb/Ern8VsJ3jOnBajLINLr
BKSJ4tg7ZeqRGlwEOnH4vtfJ/6buPNYjN7Y8/yrzArgTMAGzTSA9XdIVixt8rGIxAt7bp59fqnW7
pTvqVvfsZqNPi2IaZJhz/u4oDyggFrm9cWYtomRNHlpT7P3unAmeBDv12buyHzIPm+AcZ91TH+uw
RpO8U6Q5BJzTm36tVNS2EgkfSirhgGqVPyHkEe1Z441hxJxiQbbPje5bwRJqK3jcDHz0ONX19yFX
42FGguZlI9qZnDtvGlxGY2o2IPh2faj7vWNDO+JY+7y+hrU8qs45BmbFPAjRW7upN+q7wkjRHyeo
au0y3mjIc1kM6aNWS3KWwwzTFpgPnslgUptU5tVUTmi1GUbeRT0XAxrTdIYe6UmOi7o4gJO2qmc6
qm0PTB6uTDo06pJQ9MLYNwpBHpcaCi5L+lEmqK7rzLltev8H4n/ngSAMc8gg4SrBzszvfawJUaWL
5qaJXykS9r0XoGyaMOqkIkVkbzF2KekbhDXGhV3KvPb2bjC7y9oyZdWY2Ptxf1ObqKP6cX13k6mO
mjn9btTuuSosKCEN0FJW5yYb3YOcAVTzFZ4GK9iTw2kQMcb70Q80QoXWvyvcsdoOUbavkGgAMVcf
eTrLqIkRua0uLUFc1IyOS9S90sAoZa3ulnw6uKbdItVannSevhWI6hytuSDm4s60czv0XDsNB39l
qFfu3XniikYPGpVX5SIIyypiG1s0vHYMhmxmQ48I+9wvooiWKdh2JgIKfAGQBTHv76vN4IDEN8ty
W9Z5E/UxtUk9nuNpBF62BvSmqgeS9s6ws/0Z9dLGn2MEqIUKc2/YOqmT7dOcs77xa1YWgz0jtwMh
SnLA/LxFWle40/feRkstXBRCU+6NmwLFtuOWmEg4jjdT7THJ2C2Kh8STcEQ9oHm1btPaTw/uMBys
gM3cJfZPPSrKMTSyljL9/Wj1lxW5YeV1z2ZB1Kv0KDMRVdQSPbfR+1PUys7cTqva5GLGwzLXalcj
1B/s2o88yOrIchtumgD+wF3z0HeKZWNnlfHYp06kkqtoa8qD73EVmRbwOOIndC5ZDge1rPMYjlhe
TounGBfWTajvnfy4zK2Gi+waRJbk5ci19LbxDToWc5t43YIUMv02Db1J4yk5/fzgXeKNCGcrQ5lv
z9POcdqHca0I+GOW7KZulbObO0lwEFRCO+uO49Czt3OWNcjU0UsGbvartn1EkEwMRuPRRJlro+s0
EPFdu6FNbdvq4CBfCawy2Hmxc7FLOFP0PgPEliVDh7Qaqz30jj8cxOTUVO8bumUvLHvvEfPOo/QU
Or91vmtlMjKi1zKiLKtRBAr0X6aGd0gp01aDZYTMxIhTpLj+wesy45Auctl30xBsZCKtUNYZpaq/
It5EIugUJR/BnV8QEpErlWLuceZTYXTrlggXSvOkxkDRN3NoaDNaM6rfNEndUKgSPXPqR6OOGciX
GCZHvItEKctkRBQCAHcSzJBqxhdNDZN4g5/NKs0ImdXNJAoT5cR0MVpqcbGiM3RSasraJ6RpKtXN
YCkRZgHUZDplkTUk5aHgX6IDVptm1NWx4lVaZXZ4n1aE9JMbRNr3gxA/VAuSUFXR2lNVdvUQrYvd
RCYUQyhMaDl3hP6CB85Vg90kK/c9ipXIrJ6SwBxCLeWOcrwI0ejRxJQAFC2czxQ3SDXUm0ypA+Wq
3ywniffBmL1ybN8VYrnt6/Ux8frmVjZbxBvNpglcig6Rtrt2uVc53gkDBRjshXpRzFHZaJO1gMiv
8np9WJ2AmoRZzJs6r1YkZm6wqZCXMzaHnKc2EHct2wCuxl6d7tiNUx81Y/CVFSvsmd9+a9x1hwuD
kfD2c2cYDrJ+hG5DW23stJK8wuxush777T7rKfECA/J6GbN3eypdzuO6D1c1feTJcKP82Q+XdVH0
QYTT2OoyDFyAhpEii++hEvlhg2AV29qa21AguB+wrzqDeB2GxI+myXlUqX/fZs5R50WyMSVlYjlU
QxgMKWYSvzxVvN5KX7ZfVfc+IBAqJ9O9Hq/NPhnkodBsarM6G7OhN128LEdzFqEnv+UoOaYrDbQY
RbepRiq8AvUGtQTnXtY1Ic6Jw1A7lDKqkZuqgglc2kDf2LOB8yOeEEc7wX7J4zOGpyWy/McVT1qc
JOm2snF1Acjd5pTgD66ntwMqIQ4Dut+m5rV1S6EwBy/DsN4Gjbi1Ro63IidXbPSVilSZo2OJW3kQ
fXPnd27Bo+JOWEqT1EbbzMJqJdhMNxQwlT1/xjrVt5pthNDjpx6uk8X5hW9ymR2Q3exGjpFD1vUV
1Y6yThYkohuo5tw0lbE12gESbhRhFcyYOUaMgegumCSZjpT36WRspjktD61GpZvO+JXsoNpmMYr4
DJmAkblhaWsjslN56drjEJfWs21+b5uk2Yx2kB+GYHwYM4mjEMvXYUaa5Wdj+YiKwDyZBmavyvhc
yjI4FdKIhmU2D0k1D5FetbNBQBKckwZDSNOjkvSNLArgYja+KKctQ1tPnZu1pwS+P28mFAZNZW4N
7J4pgzj3RY5ppk+Sg9m0alMJ9CIz+oWwmtPHIGHyW6sWf6Ob7jQGyXGu6xudB09eqhiPI6wPPWXZ
ce4R76bW9f4rb01h5iGyC60RZ6ZBKUIOdUBCnG57Yc5n6ZXNXvs5AMacwxo4TyqN/Z1fLHpjdwFn
m0eTawXrgg1EPGc9BTXykaOysuEhG3ElSaH1TgV0o0RyyWG6lQty6bwxnXMdLNtqmMcj1XXozpXY
WNcTuBt/xSv0vZFPN4tK9q3DXsdaKM6weBvTp4818TUOBrFEy/hiTCsMwOQifpbBWc4HHoF3MjT6
Ayw62R67W4QcqY+msfIPxlKlG5ArGrviGkDWLZ/rULdR1iKCsinsHKxLUTHHH3GxqNBg8nTcGh8N
fCkn6SON0KadKu/M5RZ4TXx0RUuRkvu7MTc9XoXdrnHW5fYEam20kKqO/3MSPwm+afc4Qi7miLpA
2o/CzqwjQo11soK9rDl+GqxMtNBVvEUP009rsV+SNt0MgViARRiOtyoU3m2GT7NFuHU242lbZBR/
QEtpN6BMSdVL2nPDCMuq9vMS4JidkiQ0U+ICM9/i0gMm23b2PNyquH2UJZQ2DhNaLz/hgiklBSfu
kLBth6smmdZdUmO0AqJcKQ5FPs08XZ0o/ljj9pu+5rLPt+2cybOh6bG6qxsW1CfeZflb4fibpsrK
u6ZljvKiDxIHFLZQpLP+r9wrYjydYgrjJa+O1sCPKkWMyKW991Hin/jM0NjUJ4Y1FZGFP64I5ksb
/4r78adf0FO3KQCXGcRbPaN+KTmpnbehbV+m1gbTi6eHePIiLhxcoxWHS5HFW7MSI8oO8xDE+RIq
2J2BLjjtjXJrK6xjTpu8yGAk7Sr/bOkAudrxUlhltW3s/jRNI0JJMdxZBnjMmjmQvZhYV2ntzCzo
oxhZ0t4IMiTDgzhWIiPWzbR2XW+8dQVDbL0jCygYuenJJmzPDG1ZwQ0/Ss30Z1HoaB69bG9mHivB
bcGRYnlRdS33dZB8FEb+gKJm3dk6Z06uStRhoiK78dH+6pgKDXHy1rHqkhp+Xui8ORmCKaA2dxDj
+IGxWYw12Q6yltu8NZi5VE0e0v8WpQnlDMqdWWVozvIH5QbNzmiGdEcMMM4+UYZBtTj33zI//raq
IY2GGIXVKvoZTcV1g3NmGUs8Hoq6gElc9E3bu/dZpZOTnJK7LDMfaVclr/nDwh+wIT/2mM7qOFv1
KTPnb20VSVy/+Io3FPIf1FFBWCiHVt+pzkkw3VLgPDhzQ1E7dNFgibORCEYr2oehpAp0q94Jezfe
9VesMynfSYnmbMIPlZWourX/VjeNAfy0cB608WFWLEE94jkcJu8eCS7y/BIEVgIzrbVyKb/TUznP
r4y3vvUq/27C9YrP89Xx1ofG4AKJ094KDWyP+VXsIriJcNnM2abwcA8Ia35cNSon378oZ7pfvOKw
+C/aEpEk6wzI6MjTCNekPXQIiYuUqcNGq96yml2VnbwBpMP0r6/WrtnGqQgsS3Nk0IM1bRKOQFTI
h9JUJPpQ+dvTo3t1XSzpnVXYX74lOVmMbQlf2UmI/UY9WT57NtOXNlfmZvWzNy8x0LOPRQ0/njyI
MfHvm/Ma5ORXzeuDezWRyhgzFGnv7yUH1o0snC+afondZaKwsezNFLjtqamHD+EkkZf1rFo2HHc9
ZyTP+YfpuWfXtShP5efgqQ89r9yA7vAYsIWwQI3IR0VqXmuHvSmZ6epYc3z0TA4u5TZ79iY9rtff
Chyf/DjeZbDxTtc6NjZFZT9PZf+i64Fco2zY+gRebIsFD8rY9pDA1WBt6qn6amfvzTfq+5HT/TZQ
5CstyXOVJT/xLfhhNta/VmSTLLTFOGRjU9C0F3tzLZLn3JBU3pLspMa/yIwJ8NkM2lqadr8tWd8b
p2dTagvPJ94QrLJYgl16NNxjizGAs3vJ09h0TricdIA0MR6JdrI70EEHoU3sqeE0N8KLHB/gbUXa
lAYvoKoK9wCQSh43Oz1jxDBkjQZYLdit6u/LgNwubgx82tOE2nIAAUtmLE6BwIxeKaqXpV/2dZM+
1gbhCdO6Wlu7IGIXlRB/xKvPto8puQWDMw1k+FX6bI48MGe4QUJYhSshnWEa39uSrqwuQRCxkDJ3
63uF8XLoQcTs2tJhd22Ghblux77DALn2IWp1Ef4GcwWJPozU6bglgCSDoMafoUhxrszL2LWfeV6n
UZCXJfZCngbO2M8sP3kayXi+1nqf5cNOeSlz3o3iwbWK6s4PFGuIndMlLrraLvtWm+5Lx8+KBi7H
ApNNLozCC8BgHq4IkhG3joc0xSDRlfbeGeC+ib0yB+M50/l2nIMbe/D65yDdzsbBmEaOhd4DrwHm
pMfrN3gKxgtA+0mVXHV+4QHHuNnOcAa0fw1eHmOadowfrejhtoU5fNdK/ZSdjhp3fIo9aWzyyvxW
zMBJ3lqC48z1NVsG4EK7OcvLYl9rw37Ma3moaazx1OHgJv2Ve2rmO7MnErEsG8qB51iAixgu2vm6
ku/kbwLuolwt/bzdmiTYDbV4c6x83nIz03kMxWlshvY21zaYL/uzhbliHbfQHdwAhYUIdzARTSz0
BxHcFWujQtUpr1ooH2Vm5vIgQN5RNOLTSlvnTQwOHjfDdnB3AI/M6gMIG/an6g4uEubQTMAQGpH+
driCFhqc4m51JwbrfhJWuu0QdoYUsbiDZ76ZVNXt7GC3lkkvQpbtAICvZOsejeScp4tA6ov1XpkW
5073GYxVdgOeS+CH3XzzqV7+TVjwP6Jy/4ql/ROp+9/iem+fds//H3C9MDMCgvZ//5NT/b/Y3mM/
tEP9v44d2lG0ZP9B+f7+l7+Tvo7/Dz+wPGZbSIf+QMLv/076XrldGTiuK6Xl2c41e/afrK/8h2T+
nwcTazvkHlyDBv/J+jqwvtDIgU2cPJZ2AmP++Qn/O6yv+Zsy7g+sb8AR5fEJPCEE4lnrX0NM66Uo
24pI65dWmp/DCjyfymfq9A4ksHCiOOH/Jgo6MjD0reWmX7op46MwsKEKDwfPCY4o38W6uOkFnGIy
q5PKTg7zHnfVGBBgDbC0mCCmRrXetusdwWkmSQYkWFaQq3NvXdAbItftfdzvGiN/seAzlZUMhRz0
flmNPbWxz4VVNFfr9yHu0GSPiwlmKcTR2jfWrA/EDNyVdr2fVbfc8H1v6ix7dtbipmNc3lV7Sphl
Otx7DgiVH6PYxDGWG+V5kvY2F/bFq1MNlEoMQ/1YYP7ZWVX2Q8b2OV3gEON44yfBw2ImKpwNaNLA
r59oeI5d6n83R/tiDs5jNpgm0GMHJWsOh7bIFOkf+mGYalTr9kXl6Y+hyt9Xzz6N1fqAYicN/Ryg
DcqrBe5EQo+dloaRMxLwJl/xXSf6dsrSQ9wrfFBwWgbmD7fcpwseAYAfY9ikdvoGQTJvvNo/ElGK
lNs7OkP+lXZvbjBtacefoMDvklXtLMNujyT+UDMdsSp9gx2DFhe2BjJ0T7FV3VZVIqOiyX4kJnk3
iwN4Iu5SvTwJi087d+5d7BgnE1/8xuvld7uE9jGzG6szcZnLjwYAxnAsP9J28hXM+kuU+r1Ilnuv
uk/MtaQOgAoxuMkHzddLTQ8cZRavycIVYK7veRE/D24OzrXSXrjeV6z87zqx35oy/4qtGn7Fz59h
YrpUv1dp49K6dPi53f5nYd5qF2l8UYspCvCSTU76qRKYyjZ7yQVPVjRJfU82DpFB9z1i8NibfLDk
8qGDT4SRRQfepvOddhqx66lkU+Cfq1iYExWbUq+afcXZimCGFh4UGzu2u7TgD/VjE98RxcFkGG2s
kV8aHe4mjFcBlWa0upC5cRFEA8lCGzElP0sCxkNsmhehy4nm2roEs3Op5nyK/DV570b/rrE9cagN
vQ36tUUXAbti5GUECphgcN2aLq+QJvyOC+bKyJnsb1Wxl126QImSYcIt1guTdhwhL/Etyalop0Pi
qTWMXYiHuq9D29ZPzdp2kSuSTyN3LoFnnNTyiNAEq79OitCo9Fdp6C9wnF/DIaknK6xlFg3uGFbL
jEGr4Gl3ynrM5/KoPMBnP77+cld5QD83Ya7LhzbJlu3Srz8miZWTnQMBYxI8IDAL+Un+5QXWRe68
jCqnE5psAhHcT6Y6Liuc/NCmwaZ5rcwgP80xKQzE4x8KEzx1KfQGsuu2z/GZ67IkwhDXmJDnNBVb
ZS2vo6+d/VgZPrtiedPPdlfrbVsa4qB8Nl0psp2ryhgX22PAtY6awdnnC2CF0vl7MXrPleC5rmJ6
jQ1aX8iWVenIaMpLcugc2Nl0Lp87ROyVTD7zxOModO9GSbaF7vzDSo2ma41Qzv9wFauhNMpmU/sU
Sap2LpOL1qSuraPwzEtWpZ8j2d19fEkbJQ5T5z4Kb2U2i0Co4edR1XivFg9/uxCKlzrdvu9pT10s
hJSme3vFTuOO1rZdmnOZzt3Wc3mbOqke9HKmA7xN5BLsWDwP5JxjMGKk926eWOoNniGvv8IL5msA
yYYHl/ztJv2RTXQpI9L5gT1TpfwQtHVk0Axk7VwXDMKma73zylV3McyScBgf633a6POU1Q9iGm+5
cUI7I8IrMXFszfJ73Lu38dX4bE7lMQ4oq7KSk6frOQPkLPdBmWJQQzIzDCcnTqhXcWtHmBh/dW4X
em1BqkThH4VfPciKT2VU5cM4V9O2kUgpsJ/PurppnPFtTV3gBhiWdqnfDnZ/ZYxGFxa3koeqr57m
BcnK2Jd+OK/VOy64V88NMFLhnRLWa4xpYbNMV9N7H2zcsQ3QFJQ3UvIOvqtpCCusNFxUOJSgSFKT
TaLcKHBSRth1GcC3H7ZJ1UTaKV6MYlJ0BnbIxCuEitgCQ/UNLcNy6kuGiGBJCl2DAndG+eP4wAxG
u+2AgVdsCq0AcfLzm7X2yTxcgufOqh9Mc95It3gp1PCJtuyuWXl6YsJJI3sjVKnAGtQsWWhVuP3t
uayjQUae1aNnuNqW2uoBk+Vtk7PebUsVgEAWMQCCLrFvMUkrr7rTy1UYfBV4URtViJJ6WmkccFHV
FbQORYt2G1vX4pj3II1k/Qp2mInSoXo13MUKk6SOFu3qaGzXl6QzH91GE8CcZjup5rsmB6pwBEcX
FQXuy+9t4d+Y053T6S122fdCX5fZ6D2hE4nNsYhKgs3CeBcPxTUUDqrfle1DZRrQBAasvGe3X2jm
j4VBJr3Zes/NhK6nTjSwAojOQVndLm5EQArGU2+187Gu9cn2ak4U/rrLq3gn4nWX9acyZskUARy1
17Rvpdm+mVP/072KhgY+KwAVmxapw7yUT15bNxu9QrRgern3NIshGEncKa9anQUXyuJFhXR3NHVk
0iUFbPjY7WbR77zRefIhi/zMfY5HSiWxcv15ZfvW9NDJLF1dxx+Oq79iSbgI8QMtPPiFSLAfXj32
W+1JgF0tz7PrHq3rshYr9pvBeyaljRQGWd53HYhitmY/Zru7NVOurcLh4VjBR6cIFrMCb++uvKye
WMhEwe5LvbxiYftaW/0+VsuL9N7qGfoN8c9rME63M9kyZgqhPinO3Ckr/I2aMEvnNyy1m6bgRalU
7yhmzxlte8yfrm1AsFVsvUoPNLd9GwKr2we9f1Z1cYDMe8VN+1p3boJTm8cu8q4ME6xPpnheZAPi
5OxiU3X37uBfo6u8o2FiaMxda9gzK5b4mMUH6xQVYRdpT9u0djvqZHjopPJwV7k+IWbJAerLPHYK
zDPo6mMjwQtnPz849bhHSB6fr1lQZnwlrG1+BLSXd4HGXlN1eOxmTR6K3NJbMkmc6zNkLsgd8QQX
L5WHTBknoeqnoCjffdu5EE+AwZyMp64hQi1j7mQTAE4M/dVTH/9icmFkTtx7EgQ0ynL3TsQmCiWP
fIjZp3/Vfsg9Y+8byUHiLtC/YLtAplthUVuVlnxq1FEFiBS0a39lefY1DfVRte2+NhGdNAPoWiBb
ZCsJsjQXtzQ+r/f6y55iWCTLmbdJbRzIJWwjl8Acma0FkicIYjd4MbVqw351Lpn8xM2m94kV2wdU
bZu8exw4I9TIWVUavMVkg3nG7nNmb8d2uHe412cUBeR5UBU2GRQ1M0uc6riO5dPqVA+zzN4xZziU
sARhQMynMvmhFl6uTatQgKCmzfJq9C5l1nibzg18ymEecfLiUkcHg+95A4WWRcL70bpvcZ6fihXM
JUm53qCBfommnXBhZgiqPBKn8nc5tW9jepmq7ofneM9BEfyMDf1J0/OpbJMrJ5+6aOnyn5PFpIyE
kIgp1eSfVWi1goRNHc/lQ54tr2T57Qcflx2MZy8EBS7BvdvryG3CFJsRhAILduAav2SVHpH23Mf3
RW59GsLod01R2khVi3c2L7g19lh7RID3PGn1aSgOXH7d59jw3sFwK+J4rCu31r3NE1qxrHjri/jd
5LdfJYsAdI+N5C3MPgdn5i0Y4DmcKrOg8bHSN9lVn34q5mPZPRoZSCw459louMIc2f4cWSX7qwnN
Ssgj5BTsNlcthcw+81l9LTPSp159rm3B1yPRIzYvVs6Z0PTpV0Fm7Ua0w6HXPJXGRfFx/ObM8cN1
X8V0GrHrcyAkGqejV2PwL7FJHiov/jGuM/lK0uMkaFi8+XKqp/KHUJMTQVIBeEW5kX799rCNfDx2
vmopCShL6wRK13sZYH9d/IYWrQECxyQ/EsSFebQwngd5Lc9F95qI9LzK68/gUnYMKceSWSdZqIqJ
o4lLolxoFoXbEtIHLjQt5QtqrypqGyivEWXqZrBFSiggdGL5mlvOeqiHNtlbU7pNxQEZrzo5eqTp
NNP35ga2bIoqg5IrbTx/080tIKH9bV5AmlaOrwQJMCyzRkyaEpKSolvbx/oqPQiCp3gKg+489gSY
FSrqISUoCBwqKJPMmJZsVSjEjW3Mr1kyEHtlJefBM+/wHKH3DbxnlZdnX7/3CeZG9tqtRRXDQ/nM
e+en09x6g71dGw/kLqZcT7GSKB/xFSpMiCi49t4cCF4RhJIwWPZn10zL9nr7h0M3v5JGsesXmqHK
Z+ZKldU37ej6mzXv3gpUxJ6mMPbTV4UkLJEtJWPTfC1mVPm0dMgLQ4oCnjRZEeqjtrjjKJcRBFTB
M9Kz0EsqwXG8S6/UcZqMb413XchCba08v3Gb9VUSZrIg60jH6j2d42cCpTpYZWC1zB7IX6aCKNVn
knVv5Uy957sBwgPY+7qZHxuLaKBG0YSXicU1KaVJ/mabba3ukig0EtwZ9k4m9esSQxMOLtVbQrpg
aNh4d9OR/zSCfCJ6A4d7G3W2t/XGuoCLeqrnIMHHiQpmlOIiUm8Xu97bLKdpn3jZ+1Qtb7KnBS8R
fl37+nFC3QKcil6sfZoC/yOB6UpG0jA7bpVEX+9oO/nBpD6yhcqbvOhQlPQAn0hcrqQGrr7ewFRm
oqXNPf1U+O1XkXh70zG+L0RJbnsHMmbtPq1rxYab67Oqs/eBkVpLb/9ikB7kopuN26JVSCVyD4Ul
68VOagg85LypY/OT3uoST308U0Xp2H9evR6dUB28KhexAXGex1LlbSjH/fqDorFlmN5msihAUKmn
kBd1v3W5ajZMhI1Wb+mgfItmY0zQGxS9pA84VFbXm7xUlQqXSr8QDXAqtPwikemUjuYYQseQwtrN
+7RfXp3S9qngKSgn6OE9SRtg+wpn90r8UzHyD1X7veKCDOnkZNgTtRQw1Bl9HsXmUps3tSGwAHHF
6/yyqvaJfugULN6zmZv3/ZodHJNCLoujJnGdKCH8iHOT2B+Pg8BT89nu7mcZAkdvm4B6KBEXtNWn
0XD8/wfzy98ipt9wQ9S/PpOPf0VE/4Sr/n8CmdomlqH/CjJ9qtuPPl9+x0y7P4Kmv//t76ApVhmJ
2YY+hujlAMfMv4OmIviHJOzW9V1pgZl6uJp+B01N8x+OZ5oiYFIjulEMLP8Omnr/sE2TKtCzTcfB
fIHB9n8Cmv61j49Q8j/7+DDO4AlvNDkI8FrlAt2BNtRHMtASZq3ojaf5IWnznRjdtz88pt9x2z+5
c642uP9AaQ1sORQtqPf+xdcniRJZhOiaYzUHZAbRBSz6xOX1kWT9fTF96yZSSBYy5c1mJ6fmqRLN
zd+89V/7R61/df21SJkN5PwtaCLSRLTpicq2C0rZdWm2QzIA9RIwU+lj3H9C5P3X7/rXPs/f/FZ/
tEoOqQm9ZiHIE0Z2sHK1tdN66xn5nYedxEfb0Dtk3Zv133jhfgv7/6vne/3yfzDDaTkZi5EREpr2
E/MYVBLcOjJtvqPJxByXjhRobTw7P8uYOOfQNn11CBzvPs/nLCpJ+AW3mtL3knSE44CLC5hHduhn
x6kBmpVkYtDgp93RzhDA+enYveZmRkbZouMXt61/dgCkjyIV66Mm5nprG9UY2rNnQhl5u5p0QgIo
UZCF8L7I7iZU51hucqf/mac6IwyYyv8E6WUukdmSJiPi5YgM3qWJy+Miwt6wPEBGDmMoBB1No1R7
XDhVb1bLzf4uYt/+z7bFv5iYjTFBC2or/5AnfvkQoEnWVSq+Fwh0gBPiNriFrLxvGCKxFUrq11a0
5ZNp5d1zb4zp3uyzN2tM5P0qCr7kMMUGwKZpDCd0abiMqvR1RQ9Nci0Uv8zK+Xmh/SB6tqPfjzrm
x+xKhF4oJpPycn1FxtR5fXxa27r8Gwev/E/2AqTLn5ZJ7rprA+9pHEp/pNIokSr29XxwjcbYZT6I
pauDH5ZAKpgFzXLPgJX6xvU1qWUiq60dWUtqP7bTfJCBZASwIFjf7zPsAXYvoqKO3X0xZqQVGUB5
+MEcRBvGcPU8NflmLXXzOSfQ4l0j7e9WkIsns3PnA0gE9Xmj5oM3lk62c6bUfpjaKjsWpAGiEuzQ
Ig7OrkpW4vX8KifGAtgZJD/YJv3KaEKYxMDtD7LtCLNcnOnQuuSK2L2V3nR1Hzw0C/JCI2v6v9lu
v5lX/2K7/eu0drOWXt6OpXFI1MRYs2D0PhtCbE6tU8zvbZfRSLdklXmYepMZqN3oL1aQ5TuFySj9
N0aTi/OvHY/cIX91pF5Jvj9ueb9Zhq5P7exI4PczvxvydxflO/2AqPWhT5czSuK/Gbdj/bWLF3Pn
n9+sDFxlGsmqjwVeiCQy7JS8DmtFmNvas896iD9UnRMFS8SLS4ZiPujvUM7K3oyIUvdxpaaeYktT
xUxJDuqEL6mggsXB+6R05dXoFszyzQK2D2vExMX+/3B3ZktuG13WfZV+AejHkEACtyQ41jyrdIMo
lSTM84yn/xck2S7TRTGs6Oj4uiN8Y5VKBIjEycyTe6/dpjq6zj4aiHETYkBk5ECqW3VdjZjTUuKX
Xxdq7cjMpB5MhrTaHRb60Fkq/7a3iz3mnl0S6OeaVC9bPbgiQ2KTev39ENwNNkT1pPixvjr6/L57
/t8bRAdzYqxV5FKqLamEWeimPbB0TiLaNkMKDTQWf1CW2aupM3Ye/r+q9ld0vZKrvpcbJdjr0BsM
qTyd+BaOFQacu28HkxUOiPZBpu05GV2aulhP6b3vl5/QLGOonGU45SJNrbOuLrEinQotO8Ik0dX5
obyZtnQgnz46Y2PXQxRPzXSfjN8ay7iYam9VVOkug7auMaFZsj47cadHqrx6MFNWgalmJeFRuwa/
XaSJtWHKK463abVpC1VTLuKUw5eQOCxlWP/6M48sBtSDiaWfRsXOGt2mnil7S9W2rWfzgFNU4cG5
jQfXkNS05mTA4/tDWnMOqjzdbzOPgeHvQrwy8fy+ALGMOYcRXr/DggX8K1kbNNpr8XmsoPjp+urX
dzrXnn8Oac2Za9Wb51lCSusaZABEGXCnVu127IFbmExOEW0sXz9Vf99/iJpzUPtUr+virOtpqmb2
Nqu6dTv0K/CKxAhYKzX3MFIC2ozhL9H8+vWtHan5mnNQAqXSepVGPwOAWIhYHof0VC8UrzhD8YBz
Lt6Yo+cafbtCWLrkfTnxlb5f5jXnoD5VfunR+5g4FKf9lIVo/3CgqITMoAP84kzxqsGLceIWj32t
BxXJiGIVrKOkIgGPSGifddrg9jLbZAZ+eDYGOojI0UCcZCen8rzfrzxwT/8+ZBJO6Y20DIJ9LD4G
E6fqerIyYhzuBuJyzl/T8IUDRrebZlhy9ltzp+Yc1J2yGQpT7SZlZ07tJXLlFbDJhY1VbvLGM+z9
S0OPfvdLPSg4uZ8OTUsY+q7lvFT4qasU0RrR9pWtk6HB8hYx/hp121ozgxMF5+hYPag4eRhIvU5s
a0cSwSKB5F2kYiXL2QYyK8PYhiHpGjgX4HxqWfvWibF6pJ4TvfT3hym9UfE5K5I7L6znGKAl3yWG
Ph96crLpm3JdEK1ieMnViOX09wbtvMd+W3OkgXqDYWvtUoywmf+qoCK20UYqRb+s+CNpl7PbB31s
dnHiI4+MWfuw/PgpSUiRLXaxV25Yl9y0AaxT39mHDjzOctqNvrPKEgw+KKVj+sgnPvfI+2kflCCr
k6IzacftUo8DCEKgp4JTI0tsfSSZI+ojv7GWpk8ERFFuTnzmsXs9qD9Kj2KoccDdO8VAHEzrMkWP
RbpI2mGFQsON6eNnMPubKiNaIPndkXRQirpWNZtxiL3dlA97GZI02j9HPvITlPZsOa560LgqQlDF
ktcn7nSuOO9MXvZBJRqnUrfIvep3AysDOZSuoTaflBlNAbNCjiCZ23aN2G1jOhAbbAOcq5TnUyNP
lcL5K33vAg6qkgTIPdQhJ7xhhyu7CzmAjyB24WQJEgv6SLMrEKzARVw5CWKorZ5rMCFoneIZUcfd
r7+GI/ONfVCuijpT59D3hmAQZ52gpc+69L7CZ5AO2sJBvJnZ+anWzLHxfFCm4qkZBl03K4IDVMit
9kUwfJvVMjZRDujql7MzJ8BKGefdb46r7/CYNysUv9Oz0ItAAseZteFIEFIJoH+Q8HHULjFcbqak
ARncL1Fsn6pQR16hw+zzxlbHLsqzYTfGiob+wIMDXLpEBLw4cXcfFupZWGkXTq3g925WfaDd/fpR
HslD1+RBnbIHJyZoYuw5e27BNYi1zumKZ7I2ihKAVHMQhizcEEsSx6auptqbaqgfYhFs/M773W/8
oGiVHibRxvEMuo3o0PBOJOxgdEfZRVBBPW9PEtSFhe/OL5NT09+RcTU3V99OCVWVYTVu2VZ4LfIU
srmcKdgPuJqEAo9wLNYVkU8iT58a8s9OfNfHHvJBwQpLp1DYCQvsPtE68CAWa9MZCve9JFMutTCm
WA+ej/S+nLZGbPxmeZYHRavuS+ielWnsukidUUL7DuiYGnMEh1WC0xU3RoxUFZ2bcCLljempbdRc
k96pVfKgVkWFSKO6yLVdZr7qRXKj9ThjyvSioE6KEB0eb7QMi0sp/I01JI/QoZpT0+D8lb732Qcl
KkzCvqnaEDStk3wsYu1CM72bPM8fwPO6RSxvtTC7G9hQFz3NxCBj3yPPWYHdOKk4VauPXcNB6arz
Mgk8zDOYe+oNUZC77xhgDVjU9KBl04Otjzc5lTIsClYE3VrJ8kuOAs6IZng+MeKOPILDFHdl0Etb
1BMue6ZhkfbfLNbIvaQrWsXEegXGBk85mVIDyZXObZyn12PXnZgljq0wDxPepyBpxnG0or3UX+dM
Bs0T60Tvt1qXrbFfQCtolr3tIW2rcWtrpx79kTf7MP99JMqScGMv3GNRp6XKIhM6vEr6Q9aSKdOW
24LYBUsRW621T33mkTfbOihg8wFOVRGUvSua8gxG7owdX9pWvoZ5uQzo0UiHGCVt2MSEuBD2cepz
jz3fgypG2qS0lNQO9jjxcUl8TvOntoyvTWxaAQITn5PLmnNw6EIL0aIES+3fQ25q1kEt0/Q0YgGG
4NZyhp3PNAE2fgFqjaNwcZ8guplEsW+Lj0XKEXw1vP7mgD6oZeiGykJnU8FOyVnN6gYQFhj7xM5K
kRvK+KsRa+s+YG0UiH3SdNtcbR9OfPb8Ge/UFGt+CG/WBSZiUgRNMtgDLdgMuoagy7tQYAqWKU6X
OT0oGUmyG7yNgMcUBfa1huW24kD4xAUcG9kHRQ1O2VRjIlZ2Ikx3zJhuqtERGoYagT6JV6m6bU2P
ICf8m2lw6i0+UsWsgyrWFlINh7TydqW8S5HI+lFyQxjPuao5X1KwBUJmK0WMGzJz3EDzXNSDXyNb
WRVEVZ247yOXcBhuH1LHe08PJZcwPsVFS55nc5NwgDLZ9r1tZytTCUFaJLzR5ZZMiccWtXml65d1
l51ahx67hoMtZE0ShGWPhbNLFOx8qrGzfGuth56rYCMoHIMTp3zP201Gilqt+paKnwwXTSPOZOKd
GoFHyox5sFjTSELJ856eRDoOS4HceZEG4ERasSeMxIWuy9I0+RY2xRbZ5g5X2G+OvNnZ83boZyjT
U8NzAjbp6Cuqr5yd4FejG1qTITaCnk+6Zq2FykaM4akd9LFv/KC22Z5pTR0CrB1axF07Fa5XkQeZ
q0Cn0ltaoa9RbREUjPajiFcIBYMMigsUwjsfT+SJkTff3zuvvDlf25tXPpzqHlQAwQzwnzDX4VWT
V7pp7bw8JAk4vymMaTPj+XOR3mCQcUfIfCVSC4RCO3CB6EaM9NSK1TlyLQelTzSyyVRMNzsBQMjq
0/N4qi475H6qFC9tQA6oqp3bPn0TZWdg9SbGBRJgw2rPxovKol7RPxpa4eohmR+2OLHE0I8UJfOg
KtpjjxW7cKD3V8HVlJnEvtSbNgbQL8mvq79kwWcfH2NBsrKEyxamHFSwxbFQDPrTsLDxgnDAu/K/
R5WR44M/9tcP79j3dVAtZYAeOIN8u4tKmkqas5688EJHiCQtyFNN5Ko9X0TsnHpHjo3Xg0KZeEWB
FSasdlYotk2evWg8G8jUizp6hK6wxGSwav1ubXveHV3MdUeHX8NST6TWqSFypD6I+at4M1x1XW/6
DmDMLvTKj0kfboo5HVfEl1ibObCwP/qkZ2l2tW6Q3KfqydX2sc89KI5eEqp+VcLrKMd800YKmWYQ
a/I5KQ0xlyKRjEAz1f1ixbEoCAjN/fUjPnIyh3Lk7zfclVYCdrAcCIn8nPbmDYeQS4tJqdCabSWt
HZFciMR5RUBBRJp1WZj+ifJ0pAciDioigEU78iJz3BldunU6Ah8nYvO6m05B3ovjGkHc/YmbPLLu
EAeFcOrDwVE7fdwpig/gStsknbclStqtimRfcqoRjsz8ahWgNYP401e73uvvulacONn9LoN5pwqK
gyrYaKXdJZ6pocCnvE2Wi4Z5ZQzpt7ghxH2csgsaY8u8N4lbxLolwx2snXMlnepTz/nYADuofaXl
j4Ne6fVuEOB8TMrJkG+9cNykfr2P8+oxzEq3KLUzz0t3WjqeeMjfoejv3flBcfNTS6R5Mba7WOd4
o+rQto5V/3ECGuYlwD0VE0U0YYyBna6nsL9QkxAuaWNcKB0L8tGOr4KWnN1g+rEM+e+1KB8V3P0H
4qbhQUtpUK+Om5DvIDLmzUv2jg35z9/+w4hsfaB5oNlYgIXA0cDL+ZcR2bRNU6iSTYH9NyOy8QHK
mVBtDf0cx5nzHu4PI7LxAWS06mAatoTBb8t/o6kzvr+wf40mXCKmEIJ/T0egZ1qqcVC1LN3jTDsL
WUcW5ZWjf4VAsq+C7CaqtNdIUZ96Ob1GpnGGBGvNv3aG1x0uqjc+4eThL493OnxhlJ6r1jAvtBRL
U1STN6FcoL64JTtg7WN77LN+YybhY5xPFlSN3HY1QMaWF23NLhpWXd46LBF8tFzjHZriG6fPHkGu
AVAjWgt30PjJzgl+spEshyigU0shWJnDt8Cunwi5cJ08/9rF/pwfWczGLOfeiLS7VClXoUXQMQJt
wmUqbdF0z2S/P2mkBLeNcT7ocmdr2A6lcq/aDmkuLe3icFu20LNsZVsN6XOaRp+zfJZ5JK9ZXfWL
QMdWksb5V+g1CKOS9dhclg58pcKq7mOoQmLGMpihLBcqity+I4C3rG4bqd3l9HIXwRA/p6jeobze
DGGwG70AEDIy+o7kLV8b7oTkVyuNWDwsD27fEXBu9coDB349zJiita8Ef16b4DJjvblVasiAWr3u
U/mI5OhzHAnMksVN68/crbJEfaEDQvS2TsG/W1c1aBTR35V1tdGj9lGZdGS83je9z28Tja8QI9Jd
ip3QSkaPA5sI4s9IIJUObMkm/DAW0SehlksVpAjdDJBqtkecLEQYaNxReqNjUEYdlYJmKR+p1MDX
bLkdLcmn5Ma6V4p9ozc7s+EntpCXkdFtdb1ulx4zy9KuodP0yrSJAu2qxGjsdAnYr3hZDCTHT5+/
o767gMBzQ9Yku+bng0+QKUIvcm7r8jHyp6fe8AAgKVdWokJs8HI2B0gYMHEpEK7MHMsHbU+82AhN
FzzRW6217lWnvVTM+6QpLnJmig6XZGFfh374nGmxtqzr7KtfcocOPQXHHIH1pV8n5N9uIqaXClmZ
JcNmMeRntZMnaAeLZGn2DUeIYlwP0fjkRAbZWWIfK7prtv41X+6irQk0lgosMUP5BnN0AzLwzhcm
sLixLuD2KODI7ZdMH12hwIYtygQmt6dgJ+jdjqRSGCn0r9SnLikfY83cmTJ/TNTmxpvaC+jBt1qO
S67P08cEYZc2IOkibgAq1F3QpRtWXdc+mbkAXOG5wD7Gs3sHGqBbEofZzUc5+zRp3c6eI/sAyqux
sjIDQbQtflavRrJeKoRwax0WMkZQRSh1EN90kK5sWqrSCLYeI6stq6+dHW8R663CdTCiUwp5eCDP
b0KNk+X5YcAEluhnFM6zSW9tNp0sNw9N1hO2CjcVbOGVETk1ZHjIsVGz4XqJhhu/6VoNtVTZqlGy
VQtckHX0DGr3Ew6cld3r521Pl5dsvmXfY9gCPbLIyuqcZMbXojP2dYgVxzHpkaXfLxSq+3JEoCFM
shRp18hE7qqkPU8L/6PotXPhBJ9JVLvXDO0s68TnLhwfPHAtcy5kosYkfxW3dTzcqaWyNaOZpsQQ
U0TwmQPJfWkiSNSHT3lvf0OFdwXXYQ/97EwYF20z3Ue5tYvN8VMB9rwa0/1Q6GemPeMbgo0kHOjN
RHX9o7T/TdM8r5D+UfFhX0CdYJaTh5kuhsDU6ffD9MApP5ZTCydVWXyMtKTAog0HovBf+yE7j6TF
LiU79/pgb3qlG4E9yXvr1PZgnl8OrwaJOAJMTZoaFri/r5pTB35gWVXqg0qiHPhvxp9JvIePQZbY
sG3ZKVjLkRvloMe9q6hIP6UYroqRAL3KuEm99rrH19Nk6er71/Q/tKr532gjcCRLjflA5hfLnq9Z
/BK37xkJ/vztn8seXXwwpUUvloUFXrV5N/Rz2aMbH/gjS9CAVfm8eQX/00qgmyyVIC47qgqbGJ4P
a7Cfyx5+xF+1bMarjp6PhdS/Wfb8fdD9kPXbhnW4eXByzvV8KzQuymJ6iqPkyYqMeY/Y4GHLsHpX
5qmX7b0t2fxJh5uEKEgHCfD1IsyFtynjDO4z/pjWyPG71xeiGB4ma9YRW96jopRb3smd2owJKRVr
vi3FhYS91UR714/OXW/dvHlq79WA9/Yu82UdvG1OE+YpO0V5EWrE1tejudfBMWVqiCc9sNdgTa/7
xgShmV+renMdZuqX/8nX6j9ws+BIS5jzQD3+1mDk+5L/1//7r/uX+GsNw+PlrQHnz9//+d4YGskz
BiJIYem2Q7LFn+/N/BNL4M4RNhAi+817Y8gP+uzJAcD2J9Lo53sz/wjQkLBVDXcOb5b1b96bg96G
xFltEhfHJKhK3TBV+6CvxD5iyhXyp2/89FskHgYVUkEMc1TK5ZBkq7zCeQB7ALX5IvDxpnnVqY7W
/OK8mS/+cQXzyH7TVgIjGRtOxRWUhM4mNO3qDEg93nTifHdmFbt2eRO2n2DTwFtEAaL8xgC+CF8r
YP/fml+6x06a0P6X2MugZ6m4waihx4f43Uvmvx3Vf/3Oj2EtnQ9CcwSOUaZ6Zvk5Fe/HdCDtDw6z
Ph4xy9DZJNNQ+jkbMN6FCRjL0TTClngjKFZ/jGr1gyPwpznY0TRNN1DB/xtj2XeR0F+D6q/54KBx
BgJj1Mn4sDfZGHQ70WcmCkNJKzTLwBpKAWR2DmuZiGa4tMLJXhS9QGk6qfU2S7TxTG3N6kHtsnSZ
FU3/oGi1IFAFFYMRduZrloN40lPsW4TcqRy3QjEmSABqi1+iv5s6eyVUzJutM5CO4ze0SkdSwYlp
YKWlw3josxw4ftddpgrAl8HANW6OTYmUbo64KKbpuvId8JCTtECPqN3Cw0S7VNg06EF3kQhM2l7l
4VSrjIscGMMaj/O07FL1MxuMM6tvYOxEzt7oKmvlJewOxUgekZWtcd6Xq6YW9rIJO3HtkZBsKLrB
urvjGMGqbBfkeb01wmgrPN+8Sj0Bc12WEeTIrl9ZadfstZKuIFbrZzXpMDyj2OcI2Da50PyC3b+z
LmX1OvTKiz4iLQeiU5JLrxG5YwT3WLnNHUTRp0kTPoHHY7MSGbxCxY/7Sx1K6CL3OaSvrPaZTOMr
kn++mM531CuHYn6lpyvPVH3K0DSszLi/8CVCInS72L4TlrhKG10VguTxrGhvuzJ5jMuSTAiEKbBw
cPQleD02XU2srAVhiQiMXl8g+blrIB/BSbfKi2nQulU4ZeLRzusCHluHTxbZv5XtGlV/Nrz0FZLc
Os3YnPZIAzfSGi8IHmrZyFqXRDezd1YbZR2K9LJvyxIxqPJiVcGDZ/UrLyuvtQwdRJX2E2J4wvYA
2cbQr2DRaEGqrEthQIZNiOGJ5/PekD7IIoapdZE46rTM/cFaOYPlACeplE2WQYcMktabdSUGUVMi
2vRZdT6JDqSZL6p9i57NTbAt78uSV8DG9gNq0uq3MiadTzNQUjY6e/6skPGXzov0ZVL348eafiQM
25FMk6adyVheutTAw/Y97qqysQ3O4Bkv42AYP5ZV/2px/vtF+D9wFfGzXrJ6PF5jz1+KJnhJ3imz
/NqPMmurH1gdq+ynjB8+XX7ys8w6c9vQxuKgk15HvvLbMqtyVMdym0ndkHMtfVNmIRRa4s/l+L9a
dIvv3qT3yiyf8HbOJllCesEgvU3UZd9IZHgtEGzsIPPNSpB8o8nShKwsH/rCpN6No+N2ln/XgTae
tOyha7vnQm/PpoDy0p6HNmiv0bHPwqC/yy1CdvLwrINDN/npA91L2hX9LWTFjU/biM7sqwNRwopg
TUXOhpoJFnUcgBypr+CMILwKuhe58pmm3ZmvF1di5HTIUG+DJLtpq/6yk3IrRg2LHscqdoIx/ikp
yjO9AewSQJsjvt1NcqSuYbvDUHijxbiiZEd0W9unC0VLQc23hEpZVfMQauYKz+aiTYtdSiduAXKY
AxpytLiquMnPkKJ/E7I707V8Z+awAihyETgLwCRLg+giEWfPhT+sRzSCsg2+TVa1rBzoy5a6KWW2
NNBiYMm+Sn1vX0/WisSaq7bEH6FM285r3SEsVsqkrVKTRoxVuRMAjamI97B9qOtMSk495Dhvyx3p
V8uo/RjXE6gGqm9UnFX6xHfNoit3ruwivgjoRuLIBrecTY8ZuN7SrM5IAlnn6eCWyXQXclgD5Qpk
rZmMVyA63EYfHgxtug8bkmQ941wJkPgb8V4viq1SNph+lCXY2F2ajW7VhNdZBzAiKlcJ02JsW9eV
kt/m+jnT8ZXfDuvciM/Ir6PMUB1x4i67qCG6ZTxP/YbWHoGG0EtQdd3NjNjA8Nd2km37EnBZp92R
IO4sWtN6DpqChgfKM5uM+06uyj7ZaKmx7/PwedBpoqp+d9Hl5U3hRHekbVxWMr2t2nJfB93dIMsX
TH9XFOkHPbceJ2t0rdC7R6xKVKMoPlZtBuTDx/X4pcqnBzE5HxW1XRdz27IWFlacSFybSbn022CG
mm2yAYFvN6toLnsYjxMknGgkR9G267UYLpE7L41I3aspJz0h3U07hX8TiLmRB5bWuGblAYmujL8E
hLPgo8iI2bkcWzEsO08+x9JnhYBpjiwXXifGn5W8xL3E5wUoSK8fY6u6tGmil03+UiXBClvwzoos
NyWLqI/m6xDV2Yg42AkimoLDHvD8i5+AvOhj1Y2D+KGShL0HGlli/lUFKkRRNWYJDj9l/JyY4WoY
041jE69j6m4DOTdrJjIXVMCB3n0YzIHyiMMU7dmmNYqEY1mWAqR+ham29FdWPdyT8SMWRuwRORNH
32JkDoVv3GPi5RsdrH2KRCOIIIpk0txbANjqVv2mk0FrNwULBwUWiOWvokx9QjjvqrKDDh1fG0YO
klg0GETHvbSLsy4cSLVM2UM0YEuiQTlvgvwOu+i92agXNrzT2klvsI4zRH2Nh63HFQGY/Xk1Rhvf
nsAAJTCsgAiNqXfW+pKUDP86Uj4WnnoD+ecsUuWjGY+vQYkeUi2Ulw5fdeAQTBb0jrFOWpOsAj+c
A3iHZDMHaNjDCOvGn7/TARi72hbPgzICeZYBWO2ovyGd4ys+c5NUUFuC7a9Iksm8eK05+R2QPmNd
iQDCM/+XjSwcJeDtlVrzHNjW7Yg4zBYTZz5rPyDiKwAevmiCwATrRrqVZZa7vmOdQUTgE/uvlc4h
LLTwrmZFMfZXWUPKSSoh9BFLijlyHINNo3wPjRlCRmz06MftcBtl8b0hnK+5k07gWhKSCNPScCW2
hAVyX8439DBd+Q4JdV4HezBLn+zOu0kb55nC+FJPNJ6Jo9SJTJNgSP36G4tfjRxGI11UafbccMC/
IDgLX8mE1CCt4HSaMoK9hSuhrwCgd0G/yWzmkqEPYdvVRbxT9HZcdGQ5LrucfqvhwN8pkKgsM13/
/O/7H/+3Vi5zh+L4ouXiJWn+1u/Q5r//s9fxvUVok6ErWJvMR6B/rFY08UGbd/rOvGIBgTE7lv7Y
FVofoAsauJzZGoIBc2gA/LErND/YqqW/bYP8i12hYczLkr+WK/z7nLIaNMkk51Dfs3n/vmxRge+x
4aA5GLBJa8puqaduYQ1uzRrdnEoIitVysF8jYIgFGL4xeEqCV924MVWgwoWzYvC6ahttijBxtXpY
91MEA2nevj0meXw22QG+NrkUYFYfcgEsf2FrN5OOGLl9Kfoz8rqy9kWm39Rm711nyrU5EnKxT+59
U+CKgMZICDchn7xH8txRb6P0avKuxvzLhIYbWXNk6Asol2p6Nhkk1HHiVSwi21p42sNQby3nWiCe
kA6JmsPa8mAIdWCjsBJVIWwrm1Ib7uw0JTfLXyjzQj9qFzD0iarLyd4xjevCB6NpwZ8tK/hwMRSW
cT1/PYEyuHZOBjiuK6bLLeGL+ywF16VwC5wD9f4WA8BFrKbrUCGbL/1ox5+XpUooK9+zhfsWeAVG
qWoZZ1hMoJpWI0skkGeTTgKbvFAJy/SQvHoxWEI0f6HZL9X+zibewOS6SYha97o8M2CkgG9bdo6/
7ghY1AisS/PgzGfCQJNGJtVXbdB2jui5/WmXjTH2X6IZfSpuwBYpJ1iEqWjsSphor2157gf2ouV8
ygRS6rjEMBCMi+9zOZPX2gTbMrj5Ep2j4XARZPp4iH3m61TMxwEnhR7e9NGTyVlmSZruaqxJ9bQf
2vFR3wKh9MNPubrP6xc552vZ5N1qTJuSrVb+WBWDq4Osa3o3BfCYcJqtAS97zYxq6ZEmqZSP81WG
UNZGBQsqG8YcY6FQ4HZQnvOBo0J/afB7U9KtqoC6HmqbdCCyL/rEqCLEHcFm5IaiXOoM1JgcZcW5
xoaxEsOc/YY6jgdVvs5/4sDRSgcOAy1w4LW/tvRXgiSYLqCUUjJL5XM6gYEeHrMZ/kUl7cM5A3Of
sh4zAQfPl5XwWGpCWrA8u57lgcPqV4MD6ZWkmjLyl5nsWbpsRY5asPqU149186oF2FFz5mfJgGB4
9T7JYw6oTT5GVQfXMug3qtRstAgiuLXqjYLoUOmeB0D+9PjXRW0vdPW5qfcaUgCFnJ955E5hjW/X
dz2iUmyfzW9PyD3H1771WLDRVUHQKTyJNuCqooR5+rXlvL/15+wE4oowM7BkYsVf+KuKMZCwHZfI
oEpAm6SEdAZLYeZruzBY4A1u03GTyAZGT1/q84I3jGFhD+6EcTkv2ZZwMz1jZf7/sOH/jdeCi7Um
Ys5U9bwkh4UoaUKCGU41rxi8sBKfm4WbRcxjRV5bzPktmkY8Y8tgj70VFC8JZa9vivg7BwiS0vzP
2ggRSqe7rKJgOdjSGdLWnaCBRqQn3+qcncSVg8c7IVEz7hlyXrJh1KdpSTr2fGf2WZPovGqKqyFG
xWhbTOxieOKdqu36cUP6rU0xIc7E0NatL4BlA/pWY9ecM9tg/dnDdQWbGz9fw74p10rwnaC+oU4k
4+v8kpGFM78DdX6jqtce3lLkNYvRBpOLoiANXhNeIFt9FHKTEpDr8ORLqPJ6++hBj03mzpX6KqLn
dO3xaZa1L1PQH9VrVd7Ug0447atnoyLkuwbpubABsVvWVR3cpvTQzGHz62/3O9HqHzPPm2/3oC/Z
yhGBieDbnZKHeLgvoTqD9WH4R66M4Hgr4aIpvxniUokuR4WpR4xuXZ2b4SkX/xyG8I/nLAzdsk3J
SR4T7t/nwKxTFLuvY55zzmSHdPXcYLSPAURhAtEWJm08Qj85jLUv53Cp0S3raw7z/VKHw7TKc8DY
G3hwcbupiQXKXA4G9AL8Nkq1RVW+FuYZ21Ml5L8nwyDeAzOYtcUfTTLmCcUgS4bDOwFQpjJe57ux
9flO3xwcGBH9D9VmwZmKdeV8bpvEbVWLBMPzXKt+9KeOMlLoZr/zWYYlDbottK4Pnl+lJaTWDqiJ
erFmCyo9N4H50G5MNMafa//EmQjNncPP01gIqRZrJZXTKE2f39Y399bb6qDoHk6Tud5Mkb6THq9V
QO5voe0GfPs5zMl4eNWV8qOiIJcylr3irEBg9rOd1PdX+aAvK1u71CABjrHBPBLQhWgv5iqf1WBw
pxgsZUEMQ/HZF08qOtMweCAFYZPxkvdh88VUtJ0X3FdhAzBNX2o19Fp4TT7pSPNVJEl0Xdv9Re+U
W5G9SqJ7jXE963a84Ua0q0l9KcEpl+1rH7AzETuVyXVeRigypgdQQWHaxKQ712dMrxej6q368bxL
jZ0/Ai9mRSDgb0otckmAWFStv+Yo0+huPaLHauU5FRopF8qW4NHlWL5GU7nXky0ldMlIocUyuKm8
5ih0GXa9O8+8IZc9Tw+6ZC7ruBXa6PPMN9+t39/rMenTjyqtDciQi1hUSG7pK5uP86oB/sNCmV8O
TsMSNuNzoWcDu28/sxGJoctG7PS78anDEWXRy25oLw/B7DFF6ANmFxePUL5skuapLq/J8/C7AicT
4E3ZrUBxuj7rnjFbVwjDyJ5btDQ0yHlEEPdVxNDGOQbIyFZu5i6vT0zEp/m+5gkFQxaxo8jpLqZw
UdqsILXQbRUeKpttq1zO11wy541hzH3Gm64MXXHVjiWSILkSMWkM9j72WQDn/GMRezBTWcqFAm19
nibbYU4q8iG2pE9mWW01o7/I+11EfCc0zhnRfzkKZWtJEj7JNuHYrm0/GV1AylvqJjGbyTAgi4nF
IqeJXr1BVStCtmmE3dchJwi0ZSKM1QaBr6rcqGa7IWdkkv7aZ1rpZqsqaiAOUOGWhhuAbkm6Z7oM
rYvv8/LKntAYxi81G9qMBaxnPQKiXhX515a78FhtWsO5X+fbebo2+jkWKcKcGW+UrNr2vDTzjGSm
r8QkcZD/OEUJhO5mQ6Td0hPneXFT4n1vWQjpJmMx8u9jwp0686zjaDLy/R29h/tEI25sHhDKIw0Z
3qtbgCVEpsBdNYlVoNmHO5NF1Wtvf9ZZXWuKv6zNc2mfk1pCyPyaP4fYAr/gPsNBN3+CzZqagZ9z
cUO3d4grrcd5LFfk7XYqM5Yfu6PPVCb55RqM8bjuep3e6IBRSkf7gHu87NcGXiaWIqxuHJ/WG29l
CIdn6nzOK1iGlneMACKetorB1LwwYBqT6MBenbUGQs4813eBcy3nUGLqhaRPw7Iol8P32aolLdik
CKrOturLbZqSJkWm1/yWEYZGeger6uE+bT7PmwhZGt/3GFXZr7BqxnBr5qvIsPcU3aunKqs4gk6Y
3rT167yI6sUu07Et1AvBKjxwyC/g8CIg+DVQOijln2KAZvOi2LIIWh7VFeYTAX8MsFeW0uQoEHU+
FXGx1ftVYFRbfT6ec4aV1Wg7qwiv64jVAPfTzRGKKCacVacZvFzJhrQatw6SZVV729K8s4knCdvH
tLxcR6G2mH867yxqwsaJgWAL4xrI6hJSxedCNRQ/NxaMhnnr4DCLOgw0RAHLzGYxh7le6DcmTBtM
lcSofVG87v+Tdx7LkSNbmn6VttmjDMIdYjGLjgiEYERQq+QGxlTQWuPp5wOr2oYMZjOsejlTZnUr
ryUzATgc7sf/8wtXe8aEbtE0N+GwxI1rMVrf5zE3ipJD1o8qY92nznT6zu16iuy4ItGV9qKWXFkW
57lyZDOaFgK0PSE+LYk3LYY1xMJzzuTEgjWr6tVXceXD550nwYvXvuShSZXO6PHVVy8J1NcOc0XY
LTAqKbr6xzZCP/w7pG3Uh8QsImfpyeQtuAe1IyzZW0morXN2Q0BaZJNtSaqryCnTyOC2ZnNnzn9g
0o3YDJDhqCDz4CLBI88ANCqL7LpA40Xgu+uRLKgqeOoT/Kk16Etxiye3o9ZuyvjCCwgqu3fafRJ8
F5NrGRvPewnljzAUC/++oSKe33WPD5J5lxBJ24rf/3WzRH8unOZWU67jPqFpFS1DS1nDNp6DAjn7
bsoEkXIvKfLGjSgT3mIP/XEFSriilbssJd24edNVN7n2W40PvpZhKofXRnkk0QE3c0yIXB9ITree
iLiotGgtQKvV2jyiRuoY2vDBbu9ZWfHxXbR6vAaY2ABthb8CCUU23qv+fS+wzq33CuumV6Qrr3kg
YXCIXhWWZ3YAj8+Hw2pziLWM5HoQfDmtSuuQJfcl0WvNlRmvwm7rBbuYtOrpssmvSP7hKeYiaH5l
U/touQ0xjpqVrATIdBeWK98+ON4S0uMindZW/+pIYlEwIoj1tQwKNj0iLnwbZiW0TUW7yMj/saqd
ZrSuHjsPil9eTQOAIvlJQDs41qsbB+C7gdQbjuPKwQW5QsIx4x2lgsvPnONZ+sD0zn2M65DmdO7I
NyVDhd4vHxLLn5bUVw4pLxpO+xT+DXnWNTLAYJsTNRdBPSe7oGJDsGhCaJW5FLyRgnTQJ9/bKEZI
Gsc8gRR6MLRMrJYVFTfRdD+QyZ3RANEIXJidaRINSuiT1O8zXWAzDZravojum6XDkc8wkiG1Y0mD
ahWEHQmXmPGPEWEfOE0hODM9ErL1bEH3x20jQoeJPZXSW04EeyqyIoWidifnLTZ+rQ/gMiySaQQ3
+KnqoD+SAa0DTnsKu0PL7Er4rPJubTUsVdSNAqW65cA2ppy08I3Xkrv5whVH0TKQyyCtd+nsR2V7
S6W/b4ffLRiImjzXRroLKF5iprfPeljHv7XpOc23hnGvwBto25TS4x58dKnrvw0d1xQS2o1JcRMy
FmOyGGr5e54oOmuT5v0e+vueaLI0lRw92qVVb9QSv33z94QyZR6SgnWuGuRy/rU5Bu7WNOHgmr9N
FeOfmso7fMlUun+OWFYBOa9YOyXaS4bxtOczJypo/xRHKa4eAO8ubECc2+ebmYgE8tyKNkREKPlA
Tp/R4knvccOeWPResKjwotH1wjWD4O3nE+AazEkRZibkRNCiJ2oX2qs/4mmrCkpTpl0QumOCERof
4GyrksRi26OiGlEfRJFPez0lhzEBPybgqXwZ22lVUz3OiwQZKNz4ocTpSw5A3/Py7rRrwZFwsIab
lLP7/GNOLZehTcZlIxZq1pGnppByy2eGyb+KfcmEmaOokzUhY4QostB7lMbNWuL+LvtjDSoVAh5E
6biG1MsSwGYBldqpMMQlY5HTvmEPa2qUgQ68Usdzqs1iMrBNrXu3nyh9ZbBPY2PZpsQydkdaN4+d
P65xo5/icd9W/m4K1Zew91jVezciP2vGOxrZHjPqsXq6NZEm2mxnnQ/iBL4Xisc6jdZz0TvDhrUB
vZE6r4EYRnq9J7RNX3hbwwrWc+EZ12zFw7CeYR9UieuU3RwzyBXyZbfHnm0K21WvvVaST55k1EhF
M0xRyZZN9w73zv7enPZMB9Xayp40gxmDHJqLGL5GrYGAUKWFhrbJGmzR55hLPkf47I226su9MVvA
9UhZ2E93XcI7CH7Wg7rDqpadEhc+cJ/aVA9m9zihYXXSYD3X7EE8LX5O1o/a1xcqKOFcZCWKt8Xp
fOPUyZXS054z6t3UkDzuR4+GXoMRKas0C2//fcfgLJXs/6kESE7u/31DYfEaVK9h9oEFwR/4u6Mg
1b+ID57bCfwH70GD5sDf/Ad+x8DrSjjSwi8cLAMy2T8dBd38y6ApbtkmZDKc1A0aFP90FGAdSwFX
2SFJB8byzMb8Fx0FyTXewwKQK2bismHT6dBNSz219lbrjjz11i7xCG1YtVKCT5zXkTRScs5xnpXo
RT2Ob7E+YKMVduvhuY+iH1ElN6WfPb3FUsxglprBjUpfVRUKr+igJvFJ18gMrPFu6MqdTvN0IQai
qspsm/jpS4IQtiKJOe3DnciIAU+uIx99alavm7Q+6rp3ndb9UlHgQhMEbcnWzUT3bAg6xJMy7jMc
O5C2/hbJ6MY+bhpe6rZ1/WRqZPfSODmDfp20Xf4eJQnBFDHazGo9gZycMOlRTpolRXB8k6FEMCbO
IvOW+G7eXP8Np70XQhjzX/QOZXu70JsoT4JwCUR/H1GTbpAJQrawWinRt8rX3T65DiZEpRya+qXO
2bg0B2oJHF7B1en1hGV/mVdOuijHZm0ayTff+04A7k6ZJheHz2WlPAV1MhtOHoT4njv1Om840ELt
0FDXaOhxizOPcGJnM9N1UO+h47BsjYFWT1NEqxKThzo3ypkveIxtkoSd23byL0UsfqGSW8eOfQ9x
YtWa0aHMozNWBGIm256OIHI0DbiXf8gs/ziCPRoR28rGclXm/toT0W/L+R7q+Q8TlWqJkxFHxhmt
p+vMfKZNT3oT5xkbuv2k7Wuqx2UV6RdEbIOUTFr0rTYLF9ESUn1ZLDTNu/Xm3Pc6fCr4RsiMWSYG
1Q8ZTARoL7PuyqyOBKlsESuthoCSVivJZSt7RHotfnMliUmGIjhhUh5WWv2PROS/Rfngm35+fvis
6FZMDSUnn/TH52+bvC2jjFo5nQk8hsGZvMsGN2rxAC674NaGcqSZ9Kf1dEdGzdynlguRQJzRNX+V
SeOKsKqOart+TWR5LNX4cRq1u8rPNqZDDE9OKnh05Y1QWzw1unkLi0lizN8G7QF7Awo6f5MUxZUl
020GE6cmkccbnCvMex/xHN/qeOLZRQZDQdBS05pdp3ZX6pQB3Zg0KhAwX6tVcmgdNF1m1xEjp+0a
rXqUvjxCoZozP+idBLOrqZO6TSiOgmzZ8NYZQQiQFwdubOUblWBAzkiEZYJYzwowyEBPinM7lwCB
0jxjmnfVLYLK9ci8cqS4VanU5XTX9kjmsvG6hx6jhLpLxMOs3bwiD2xh9XPMJQ4RShZspanvPVi1
OjVgWh66+CZyvCML57qe2t3chajSwCX3+edobNSUmqjXnCvsodHXkQxqL+17wX4+ieqqobS0RHYJ
jrqy/H4nyvRCaKQNVMq3QDaH0S/vHIF/IqfvyrYvwza/FEF7MWbdN20g3loJjuFYbi0tuw9Izxq7
4XdX81I985tuF/dZ6W9KY56h5TpqFddzCrfsNNfnAB5k1sVQK+tAcZ4yDO0kxxAiIPdBpu7ZL9aV
2lD2cl9dsanj8WoEg1kmUfJCo5xju48wN7aeq+kwFEvhXAQkzk5t4toz4oH4cWeHpKf6xs0YRN+c
2tgLOC91COhQFBsi2d3Ku9ZprQxDekhDiXJSbkPRHSePrJ8pzcB2CeZJx/4p7jvDNdX4StD0jgLi
wBKD34q9YouBzDUBTHsnkRuCFVaQPVwjQGSK+Y+uKyRPSeowAppEuUnlXZfB7WhMZJ+3g/4dGexY
QdYz1MfSkDvPxJ2TZgHWGPPfTe7As+bxQVNxKwQqGo4LtFmu+o4MBUO/gIviU+Y710lZr33waYAs
KHrJy2D9IhDwakqj34oB3B71Dn3X/Huc5HeKXu5YWXBxV7NN7CG25OVKAabQIU58tOqq5dzHSTIt
0p6EVXFtVOZ2rM21UzrXw2TtJH0JowVggrKs0xXVJhaaKqsBkP21yiG5EPXRqOprvRxvar3fJXH9
YDHdfJOkyLCYLovJuK1zyCZ2Z/sLqVfbMooOiZJ+S8jP6YeIZpnFLRDRyfizYUcqx2zVqfZ5pj43
TiJWkqRTcArLodfLrcy7sGKhBAVfdWAlLgBHYQhmAH6ix+gTnhyeK2hEF9zYOrWy3K1wHVuQswG1
3PIu1FgHqMSP07fl0R7bo2a1qyjj/aUNXOxik7D9eYpaXXD1neLomMfwb1HNC3m37Owc9E+1d0lP
NlZt7kDCwS0KUtozktDU2NqFZuICoupsTVIeCO8i4U/calP4mPfGQ409PG4RB0+FZE1c4zfLJ+Q2
bpIDhrFuVJhX0kWIdBM7o0vUxCbBZWoZjzbIeFb/aISF+Y3xqDqRS5z1Eu+JyyhsLsao3DnQ8smH
gV1mHuKx54wPqUiv8m1H2Oxc3thVtWtw6ceeY5c67dEDM1sYRrlrOs7DMSVN61nrBNMc3Xr2aTxo
g7NKA6B0R04gVe2FExAV10UcSpp10hscJl3Vjy5yxnlR4iUYZNMerfEiE3e6pS+00b7ow/YYVWLT
jMUqctpXJQnvO1tehMBafNTrOAhuLOo87OCeslJsicp1m1RzdXFriXVao7NRgMTczCraNWliP6wp
LzaGLza2Gq0QAO1mAWtnm7scukYmC7YbvhYTI8U6ou3wbETysjWJ/gIERmO06UyFs5ZCzdMtlZB1
rafHXUvY/+3KtAfXyGtgDg7HnMMPqVCunbCuFmZlHVIFbfNo7mY2XPEkOPvkGS8pKHeWzLdkckDu
XJjGY5by9T9pKpBfwDEetCg1xquC6EiF+DXTtGgp0tqJQ/EwWelzomfb0su3DgJne5i+wSo3Wx7P
o+I1A0mR1WDvRs++adZxl++9SmVmNW5hPjv2XW40Lop4DtTfG3CRnEwrQ2vp6zbrsS82aeZdKOiF
JlaaVpW7Wn/K6malld8dmX8zDPuy8oo7Yyi+hUqOrYlyJ8JsszH43LHGJBiy4j0he2L5s9Ytr2Ae
YTVogRDyTa+Za+qOAyEx26hU3Kj33Ly7D6zkSUIqWYRUimYlL+M2uvfR01uGwby/DAkw0li5CVda
jDAAlTIgKEKufCMlhEyu5JQdBiKGYlT3q1YPfyU1me1+dg0BaiGM7gpNzdqssm8kSC4yvtCwXMhW
AMANrg6PGhdAkgenY1Tb9IdaMqKTJB/pLtE5aLzgZ2Dmuyg3HvrWB2K0D7rfXUyGfa2E5q3hyUWu
SxiPMZzS4JX+x3dwviV1BpgUS0OQiC1+4HPk+sIJLJL/ov5WmYJN9kTFvZzq7G4UiZsMuzzRyD6U
67zS7vyJ3CZ7uIr85taIzDVaiF1aJofcOvIeXm2+8TITD/nIaARyFTKYmAgt67K6yJof1aRt2RxY
+kHuxFLmv+NQvYr9nDh4XrM9sDbWrrrF2Jqk8uGRrDwSDPSbUcV0ui63eBITiejWYG1KcKt7LRTr
ABBujuq0t3IKv4+O43o9tE8/UBhMkmprr0GAwWoGSNkT8mr5IFWiAZ4EJl+Uiqq7RWEFNByiYG1n
frqgT7ttNCos6KCv5Fb9js2fJA8m60hYjxRKEFeSEhxtTBe6sLpFdNvm7HRmax+9DpsJpDc/6pQ2
x5iyMmbNxpsz93oRqivRKRhPiGOU090oOkw0ICva2sBHUIlnf1ReSYr43qRhheZCU3YWbZKhVbe5
+mCj+8lN6yW0+EXU+HI1Gg49BJ9kjgIBXwBgVAZTRm3CHuMTXwrQXrtBxYrbjt1P39HwfK82cTs1
275uzvTLT/rXnPMcYrYIiZUGimDkwh/raFJnIsMnDQdcMP6VZs1a9+VGNP5eDOcE5/Oh7sORhUvZ
uLGgsURWJt+iht61yr3Rp2Txsop2xvfZocmmF+vkxS5UkyXJLmcOaCf0ifn0qurYtFgoJk3D1E+O
mIE12FPRdLgnk69rk9sncpOQeHVV0zuI9I0Amf76VPtpKE+ueEJzQImMEabfl7jbykuMii6iOj2M
sbqGAX3m4fRPx7+3awFkAJ6oSEvm49G7sQzyILeHgWvlaA5Ga4JBZaquXl0bRFqksfmYq6Or4foR
E+fcZ/axDa1FV+L6NTx0D4VvbpRQdUeId3rabuA1u1VvrL8ejxOi0t9vgGKA0A2VDBznhBphObUG
zE8Z6bRPCvRuD+7w11f4NKPmUTChQHEAxI/H1D+OQqtWVQw7mxEPp2vdaAnRsm8j476ffoR3/4NL
YSM0HzoxpJk9it4PuEJziUzHtlwNqCyyTQ8LNNYeE/wASY/efn2tTzDM/Fj/91ri5GwLgqY1KLkQ
5EXVJhAEYqnjtouMM6P3p8ugZkYcasLn5cP8+EgjmjScZNRyFfrNki95XRN5J+PkzGX+MA1A3hyd
dUbV8BY4WWFiNQgSG37UqusSNy8p+oki+XrATizJAGOkquGipBq2JDMGRODjo2jdmOkZRjgr3BBe
K/q1igxXBfU1QgZFSbb0GZaBEa/1InHJurqOvOIl6LVzFs/AlR9XuLfbgLYMsZ1ZqZ88KlY2iCNN
bgP/kGOZJusJNjwcemyPb1SjeU2rfNeO6kWU/MzJZHbGet8O5z6KPyx8mjANLBuk9oZ2fhwLnZwD
bH5SPrtAu59G47JXhm0Myc/53W672Dtj/Wv8Ydn7cL2Tsa9THGec+bSoNppJ74zVNv0J8rKmFFnx
Ul60UD6OdXjsZXrIGYEqJAqDRTm3xi34poLMK/Dxb4HjrSTp2g6GbdA5u17X170/bjETcq2mv5Pd
uB0r7QEqx6PM6YbjerOENITIJrtJE+/JGvMd7G5XG85FWvzxEWHLEyZukqd5SrkswqqxSIRltaXT
RKGYk284Tugxzu3Gf/xW3l1ovpF3y7pt+Erfm1zIGsh8guEdUvB8/a18As6Yo3gVmOzExvzvyeLi
dWNOpLJdrAKOid5QXXozKdb3L8BmaKjRmzQexsQ/h1f+4csgyJqVS/BtGKcfaG5Kv8uHivKr+SmG
Jw0noq8f608j9/4CJ+uz1CrVGOTfFyjqQ0vT8+sLvDH5PpQvDNy7K5gnA4dnCupcjSvgNLfv8mRO
bEaTpRTYe+r5wfSne9/wj0Gs+NACNNe0DsID01a+l568FJmIFpU63tfj+DxMS+wSMKl9bqR6pQXa
NrY2dj7efH3Lmq3/Ydgt+vsMujQ12zxZ4vVC1licB9wzFG2tqoNlXkyHPm5abDlhsSR142aTAI3S
OKapxoOS55arwNdAfwX7Otl2wlxbmn0wYQ5nurz0imqTtc7aCG6buLut6vwAVezHZObhwuzDfRpY
xwpNs8SRCZ2bOzrFZv6aC6e/1qR+VRvGpW/oS5qCYYlbtRIE0LJzvvYRJol621T8vMjwo0MW1WYv
g5CX5F0c6OJfNBVAYblMKNgzw9l4fb7LvMnl9LepWGyl3SzNPENaiYRzmFzdtyCzDo+eZl1KxdmM
jnotjfzQ6er9vCJP3FoTy0vSoo+psI6aiI5VKR+lIh5T1hGa0uTDx+MWKp+wDuagXtVxcDSUbIdj
06Z0orXPX9MKHZJ/uhaKdtXkTIQaCbZVHJiPt14gLiO8iUNyq6XFSSaHyZOq93bmbOzR3mgywhwa
JRi/X6k/DWNcyC7e5PNZt7kZyPxs45qAEVKtjNhFtv9apZPbmsna4eEn4exEPGyblNBThdxDjPrC
7KVLhpvIMy6V3nseRfjk+flvZ/CeLc63NPbBj1sTBUWQ9a92am+G2gP6EksYFni7uX2lXOspeJIk
urtQSvinwcyBiHDpT+pfBtnoWkmRwKegLGWdX8aRfQAk+znZxVMDzSiL82OShsgmvKtWhA+92byo
9QzE85c2OfdWbLIi3dfATg39sgzf0kWs4MjTjMEPp/U3tXwZ+wY2k7myVBPzgqKxF2YdXwRt3m3T
1jfcsX80jfKXHZOdkNj/xCb9K5H7/1eNX4Tr75aW1Wvz+h+/siZsxsvX9Nf//l93r+3P8D/+s3r9
Hr6+b/++/bF/+r/yL5N/MMeRKIneu04Z4i96vxwApAOb/W8Dkv9SlOl/aVRtpupohkrpNnPg/+n/
koeN0ExVHVPatmbQ6vo3/d9PgjKQHcnejYcV1lMqx92PG+tE6HoseiVd6o58MT0JOzSPzD35E9NO
m4S5tWoHxa2crMsuCIOjxLt/4dd6c2kjvt5Fk/LTB4rZRiTFuoXU9+OkbKwgrK9HX4TXeNZQ6zni
VdUnc4GGEw5t2ATkvU5QHax0VWYj+BepeccoadGwmt33GNoKzHBtcFuuRohecGWXsr9+96Ku/96f
3rdaT0+KHOqxKjWF6QgNzR7dyo9PnldTkpdZQbRJj45rbAmkIs6uuB6RI6+rwvfXDoYquyyMDxhu
5isvIpaZHku1DMKhAg54zWo12RVjHm0C0ueXdd9VB6MebPiLzngdIrbFG6U6UzCcVLHzbVuWg+WS
pLg0sR37eNtJ7JdTHPr5shTj0WgKWG4o7IcWOQ76YxiiIpqWU0LH8uvxOjlScl1QPyQ09BRpoJr6
yS7fREruAXnn0MYMse69GLzJhv9mGcDIPWG58szZ5aS2fLsgfk4qLrQmX8LpBWONVCMrQGJcFlG+
g+yqlzdge+2iEF52ZlBPAmQtLibRRBAZb+umQ9P05DOQgx1JDOqzZegNpKqnY37M6vGGHVKHopWb
13pGl7eLwa2EUJBRYhrTdCZOhPozSeVgfmm1rRWDEqfA+79nST8zXz+/dwvqAcc0THtpLn7SitjS
M+mYZaRNF9GOuGlzb6b5hei6ARS7ite5X17mKILOaFRmG6T3ZzeGBqsjcD8OqBqGSKfhgB3KF/L5
+E5sSMaUqBjhZveN0ab3lpgPj6241uxvfqGIO0dznjwYL2C88PsbkSe35aijEJRlvH77v22nJreG
pd0TZ/71/PzDK7TZ9Fg0HQfmHhrZjx8Gjk5O0NYpYYwTsgAHsdSBL+OXU1mQ/Z2CfB3qnBs4kAph
b2Fi4KWhqJNb1Vq817LeQYjpabfNr0Lm96C39vrr+3vjPbwrk8EtdIM2BmIfDa0Pk/rj/cVCGyAI
Tcj4jHav90q3wZPV2eVWoLu1wLYDdVW+8b0mcXmAX3nY+feemj5kyoind6/Vl2L+n1xE1mIsqxTW
5WwxkbXDLoX5uFCLONk0yFgvpBLAtk4pvsbxhzV7xPopDR3UEihM/bbc1wjgvn66U6BhfjogIN1i
ksCTYTf5+HS4fRSOOYoUHYW8l8Ndr/j1z9jrV35Ru36s7vxYq3/BpNOrIIYInT5mpafcR2N9JoFk
pkZ9nK+CVoIKpQlmFcKq03WDjl+RhppNb25g33Cci6lRnYuoV+9ZNgPImUa2kfivmwq99cjJXmA5
Xgm9Mg8YDawpTIuNFxvxdUROxag7xnOPxnW0k+5STBClCbbb6SMuWgFuHvSWo+56wB1pXftK6qLv
U1ODVrxtDq4TR+NSN1NtWWmxv0uEfmbQ3x7lZEoRq4wh94wiWbinfhz0sVYj+Ac0QAB7G7CVQd8J
tEweR669qD3lTqn7X41D8w6Tdvyu4Cv1kH52gZiqgz1AN1SNAFNZPb0S9m7UNe9SlN5uHCJxC5ft
3P2+wY4n9zvbeRu6Nhcc1C8f7zdE+TSxaXBgGqabnEDjC42jklZHEz23wrskkthflTg2bMehuXeK
2MPyQtc2ejZNG3V6xmvC/Ja3HV1vi/LXCCFoQuK50zziJcmLWIdhYG3r0aBZPJl0JrRSrtJEFMc6
j2k2CdO7svzqqrAia98mjbWvowHfmyYOnnIDCgguHupisHDmamJ72kd9Vru0UOS6qoJqHZRZf08j
Ilv4wi4O5ggXfTDoPEADiHZROE4QgLx0raUB8KRuPnZ5B5Ol7n6kFqxbLyjkTePYPwvEkncB1tlu
Fjs72KfFnd2Pi1zt7/yMfinSpDMz5ZN6ExxwLiSJ1WQRZ/s42b3rTOZShTSMnW4qdunkrQTkWoqW
PO267x30n6Um+3Tvd2gFqIooikbjSi1sV0tp86WKxL/IMHb/btUwdJodKqu2ps9ER3CkjxMCTkOr
DkLDM2wq8UDJZ6GCoU7bxMCfCwMg/MA1ADq6b9tpGo8kcsz+Y7+6MC9RtnTfv76dky12vhvqqRlj
xtlvBkw/3g1eOk2gtyBoaaHZ6zGzFgyZigH0OpqQlsbKj7Yzi3PY6Dz07z4KSn+4cuwKEltB1aAC
+XhVaYdJUDhKANFS8zHK7lD6+HXg6o5vPBhK95r3erQNqpT4kMzfO/MPfP3cnyh7b7cw3wB9Wpam
09rCTMGgOq9Az/WqBf4xHgv1vrdKA3qW00HtyVyNfveqs/x7S+8AIUechL6+hxkB/jgKhrAtMaPV
gpr8dP+opVX10VhgCaD0Pz2DldPJ25+Jzmf+9YVOyhmG28CQ1IGfBN4mcJb+ONzBGGoFGdz+0rdg
YcfxY6t6hAybs/KrxfLBoaypfxjdOTj4Dw8ItksfkXYiTqqzc+R7BLNX+1FlLYPh5tFwf3vCREE1
6czP+vUjvgV+nQzm7EOJpZo+l9HaybUSz5RRbZjBsjB8IsDLdLiWvYx2oY9KtnsWQ6kfyxpTfj+Z
KUDSsy9zHQMjBe7pS6tj4mEEyfdAL9JdT+/+hray7RzQnlVHUQ/Y13i+tYXo07rEyjoHReCeVIWg
Ilpo3MRJE29qvNpzgW0P4N2+pwQc/RTVVAWuXRK1Q0/tAuskuGFp7BaoAizwPnQIobPoa6RL5A/E
L9Wg0n0hijluCpSv8dDu47S9jqkzlkMZtzelwVKs6xP5Ujm0fY/40+faFAiaA4nZmR3/sKmkLmVi
TpdKkUxnAP6TExEzCZor2ma+WWjY5inumTWdXUR1CIiFuBj11ABdBtPLzn5M7ZaAYbWK//VHIpix
FLhwtqm4TudQOCXBkGFiiyFZ92C1/UOXtg8qv/56/nz+RIDymaQIiWGR0h/9OFWjMBJFFsB/bbSI
c44m7n2EesRQ+BM0DVf48HPAt0SY/Nve9DyktjV3EulPM7InEzdsVcvuYhuJp2K7laO0eCpN3qUt
sQoLUZpfAH0txsY+twCe1Izzq8Skx8Dy3cbbhwLl4xNPo4kyEf4rVnq6wDUUUy6TwIRtrIDHmc1A
+waNE/1jVuIsKJFVVk63boYCE6yw0NwhqK+/fgfap82IWzLZsE3bZoJBZv54S10WK15k1P6yqrP0
oiziVVnZ1YWqkGo3mfbtGIXqLlHL5BiQ7IbuUnaryS+7VZHnchN6ilz7k7cPe+tmrJrgAg86OLc6
mruvb/QT/M/Y0ZLVIRPQn2EvP5ktqT70dqlgBYFYAO+7tIPTZ/fDLwWC82iol/S6BUrl2F8GsYos
WKbDluUPt4zI++EGgefgF+ihyPPavdXl+XK06BqEELCw5zH17eT7Cwr6lh81nWOitv6ZKuTzd8ww
q7QBVAPCPdz1jyOdpknROlaJUrwaH7Sp24VIqXBYax74Y+kyEmfWjc87gSnZ7jUpOD0A451MNi3q
bb8LRoXkreHtK7b5kv8nXzHyEN18wwpwtT99L02RD0BQLbokWwloZLVP40jZ1BdVhnzLbS2sL3x1
FnNaaXxuB2LIPm5AJqAB3hzMXx70dPL2TWP7hgasxi5zMS9UqRpenH/Ez2+OOYeJDMdNiihOQB/f
XCJlWDcl5j3W5Bt0QbaKAyKRox0xRLaPgubn13P985uDNMN5a0Zmqabtk6kuAyWsosZxFjVywIVS
qP1SyB544ewSPJeaHweQBdimL8WxGnHQ6ZUaKx3DPMJ3Cpwiu8uq7u9yULHGqyDAwePr5/rD1ewZ
TTQddY5cOi1B0z4vR8yGPPi3Y3/dpm5eA7EFQ2ljdFx3ZyaH/nm1BQOaPbKpd1nZxDzM75q5HBFR
QQeNh6puWCQDiSqpRyKuWUR0AjNR3VRmrq091KYYFQ/J5RAm3xNTvTRrrzrUeg5qYGVX1qzY66zi
R9cbB5XMlNzxaUIVGUyUMV3rWW3e5g2t4q/H6vPmyB3P9vqAoBAqTqkMWPNknjVia4XgvnRVpcNi
MIREmBBfAv8yxF+NPMdZeXGbmNbZUv1PY4fog5MKaKX8tHgYJWKMwGOx6qLW21ij+uOtaMsI01xG
Tr8pFN9bq5V+p8bqtBNBxRcv4u9F2xjXou7OZc5+mjlgwlCtUI/B4foMusVp5Iy9idOGkbeXDAbK
SHAu17H2VtBFZ06xn7ZEDicC23fQT+Yorv8f540yxVUnuBp+S9M1YELDlvNYpPiqxORRUKoUMC7P
lAanbQIDYMVmsG2aLpRE1AYfL9oWUYfvWzzLraT4lvdFveKpo4OTj72bqmg/owkExm4xdNLrOc0S
24/Adp5LOraHssvrfZjdjya9EH3yb+CWO60XwjMNzGM6YPI0TcW5HsHnAx03TV+JJfhtqp4ecobW
qG3TLz30n0U5q2RvBidtkFbn6tJpymBlDoW1LiL4sw2sz8G4i7UqOoPEfVotuQncEg2bUlVwHDlZ
LVX8YTgjGJT0XhocMbS5sdUMd2PHjs7UIKddrPklcTFcG5mEqvGpMMZZXc2jEiPgqQ3aXft7wARH
wOWbdHowUyqRIbPo0Jjvf3UBzX7auvZFZHWIRurmWDddC8yDiEmfGuj8adlscRLG6UHT9z4v6pql
xVrkaQsYkOPa3jnji6bAua7rEdOOrMDNQFcvA2xULyogKoF8ZtE2cUaQKWAV5zTtYopa/czcJGDm
ZJdgWtKxsDkR0L6Q6rxWvVtIx2aqCnzq5rnZiDW1PH53RCINnH2vTB+bpSLV1n6MO5unAUhywA2u
M9u4zOokvtHH8LponDNRkPpbrfxh6+Km5mMD8QmSJf70g6n9vs+gSjP3KjyoMxxMPdt8sVsxbSqb
fjVg3iXwt7/+P4yd15LbyLZtvwgR8Oa16G2R5ateEFJLgjeZ8Pj6MwBqd+lUn7v7vjAIl0iCJJC5
1lxjdpHtQtYNtWO5ZgzbADuyrgjm7q0AhTDV5cXCicLigfvtW5RXyRlnsnUb+6+tLbNl3xfdo6Fq
9dKKjfyeSBpoSdv7ngyDfiWaEuqMGyMrJi9ejVh/qh2ottR/i7pA/86vtttmEr1yWT+awmseekX5
Vo9dvqx83yTVES66ksF+ie4IGp5o4cgq+Zn6kGpByQxgzBilUASg9X7QnR+50DB2U/xF2Q7eXhl9
c2X5JuS+rDA2E78Jc4P82VFOKeZZO+mBgO3IbxGzr959o03PahKBXHT8UxnWJ6QiyqWP1YTAJ8Ux
eUlkWecvpPvijhCKezTKNt7XrnpvI7L5sexEdxg9e8TyLPUOWRluzCrG6stSX4CuvDWaFl1bIaLr
2Ae/HOpZ4mLcpwlQgCQDg2G7dnJfVF0AaZea/TodYeYYMaRbq3ztssbcZz1lO53ZBnu3BTIkfYA+
tiHlUdOa5zAltK7wlN8qBfYK1ZAMz2HllKRU9Wud1z9FL63HUh86dN0Kfy9K8IGKmMEeVpO1j70E
zK6hUaRAtAKxKnqZMS9+wMsudgWWgAuVANS5KoujIaqD7sjJodgyT6lVJEduwuXKSPVTnqbKU5a/
2XLMVnbsGCe3zC4uvGVKM2Jn7Ru+f/RK+zxqhnIi5LBOAt2lVl+oVMAE7il2k6dYFsMWevfPpo7t
nQmiIUwIYvRk+O4acBzHOLBX+mhY911jDnfIaMQHbKKkrYdDq8qLEqYVngOdsSlTy94C48Zat23D
nW70FDkR+SI27BubLDT+QkASPqnolRdhHxWHUvhiMYxle29E/c4PqLZyam88tNQ/wMJxtXvDid8N
b6D814cLL9Nh2SpqcHCbRLzk8jkUPHdiAVvKlUO41oKGmi6sAAG4Ur3mjWlyn6TVBxXexb2XgL2w
wuJaV120yGvER6Tzylz95VBVeXKT8dW0D07T+se81qpTiAWkU1A4WjWFszNGdduqVHaPYO9Xk4kD
0zT/5GPnuk5D+aGEXrrPSqHfBeJkRAeSDe1Fa4P2ksnUvRMpMJfR9cKtYWnJRfW6eFkhxfyXUeY/
RiYIeKHc4d5CLIMn0JenT8XAtY8bWLK+BpBNY7wuQoHjH1L0O7rxb4+grwkwHkGoMZgXOFNRPsn5
qT9/3Iv9biwBATOorQxifF6jEuUC2NEattx6ieqsEAVgV8HD/9zX/SIUCb9HK3ppLXxUciVHX/I3
geByu9/+KW/4x9SI7jBGRSBicjNmzPS/uwODlqvLzRSIDZXqA3U2B7VKAe/hCiqo39k5ifr230/5
dXjGzZaAI6Q/lRCOp39NcBayS6XjA6QrS+pETN/07mIdX0OGHubG1/GgpzpnjPrn/37ar180p2VU
SNqerCOyiK8KlthVotGqOe0IEbjLXG7403gcv8X4IW8f/vvJ5vLxP59unA1ko0eCmdEG6c4vY1Cs
vPWmClUfmnFTHDyNu0qkAVFWG3BHuauKu7GvtU3hMgrWDUKTihZH//Lc//rdTn2gcMNDBICAZWZU
//lTM2XS+IOR/X7sJ4kFPLhJJsC9ggaTkUCbyH8LX/9jSDmflB83VXBoljzryw8qiou60HuGlK1C
cNWPs2NTxB2Vvpjr8MhdhFZC6alhEHwNsu95VO7zqkgf/+Xyfx1TTr0gtctPl4DTP+fF/VAEpeU2
fHR7REPpSHyNmJmguJGkzWWyyTwFCkrRZsc0dwFOD110Cv0GParRPXZ516zHRkOo7Pr2v0wMv+bY
OA/3G5IXUzwCe6qv412K53x3wFrvNmeXpdtc7A5xomyeCtc9qV4iDqaW/agyrXiGbOdWcjeSTwpL
RXlVYm1Eka901/9+xb5OV+dOoYjAIm3yU/7HnEmB7qUICc/YdUPsftAZjJY6PCfCiBHXCmoBe0jO
rn3fec1vT5z/J43g6/h0OjljcqIz5hRd+xpXSOKyiYqigcPYkXouMmZnQeH9GzTDRKL9ZSDMV4x4
m4KayTIGcdTUkT9uvpV0zTgsRk6UI+XEGWRfON6D7STf9GTnq+pPI4GwneZDfPKM/GeYxsNdGujv
xMf+qsP8m1c1Z+aWKHrBOemh/2ZY7bitVHUnOz84YZhFlXdrnKWCEfX4K0ipbCUGL6jIdgi2Mvek
0qZT19TcdHd6kDu7wFXRyVkUQ5OaffYU/SdTaIavfugtE08rtnkPSC8Adzia5SrKzG6Bjy5pDv70
uHmJs8b07cTXetcWwY/U0attlf2MdTVbGZEPBFTz/tISgJoafhm1ST1emOcnv+5+KXnZ7oVjvvmR
32zNpjyo9vBeq2NwlGG7wayO+CzKO4PCzbtUF1As3eBoZ+OhSKt9iw7qUIf+uywQFoUCvPmY2efG
khs3eytV86ccyjcLJ5idnAS8hhIpGxK1Z+6Wq7QS5ap0bQoV0wcA0P6dagDHUyN/O2ruthVjum4b
QjI1Ftt3Bsq5bdm7q5rf0Nn04o0aO5Q8dy61kTEgals89qr5FEW2uth6nY5UT9GuUTmAmvTW9ege
td4pVkViGpvBdb8DRXyopPHDHoG0Ca8661X53MfeyowGb6tDN8BrxsSEyxhh3Es17gHkYWNT9YQQ
R7XPFn4LBRD/McL/I0D0xnMZqWgbHwlklpG7o7R6Z53C7iW0IDqEzGRR/dnwnXLGxnapLh0T2YHX
1FSdG8lmHOEPhmZowJ+U214lnheGLgNHDQZ2XfmPaclo1w9ltGkjhAcGzGSrzOxVXvsbMDfZAnSa
XI2l1d+pdRpv6ib7Vmfx2xSJX+c5MIkoAKigO8+Z1sE5g0zmHUUY/GJigfN4Xry3LXYlidEWE6T0
3Sv8V9PMsw1KVZwqEqoypR2em3Fbi+5d983qWIXjUmoApceKr8iyrw5+zwPOnwwkoHmA2dd8QCiq
/6uibqjmf7ccBT9I0Zf+svUQUdsWk4oqIGRJ2TiUngDIddGg326xBUhlv41yXAissVuUXWEtyvw+
iaNq4yCSWAKBf1VjEjyF05701knXYZ7uUZzBNTPic4brEaiHfGkZfYIFEQA1z8DvxWom+J94HDAd
mgIFd3i4VL1RLCsmZgv+hk8pE8WOeGZUqI9K0l5lkdzbHYP4gr9tVBvgXUOYjgY4EQvsR19GXOQl
KB1v5w31PmIyhyR+OY5Eguqm3NhJSbUgahHAymvLCp9R55CXi3pl8d3sQAxgj53D18+trV8raMHV
eu1ayk/dSZ4VGY8Xk3+yK5PwAeOai1NWP33czR7TwPzouI+lzFzfAhiDbd39UPTB21ixTudHuYpi
CwuVtiZRIjo8uXsBo9GBnNkVjLobVAKhsdTK+mcsMIzWhxDYmY9hdxO+twJAu13ATCaFqsUqBGxp
Kxt77AeowGF2wXxwopR6P/WQMmLF8OXVGZo3MZR/heDXtr6fwLpptexkRussodK8tRJ1myqmeHLw
Vejh5t6R4gW46oDVQ1zjwvtv1L3W3NvkDxdDI61d1wUdFk4QSkaaA4YOyA2W+A5beUxdCuUNeIK9
6EvD3yXhWN1lNaPXOHyJrRB7gMoEI2uTPmmLR60uuOfbGbkk4GwaLLU7QrP6nTVQVom8OFqr/qHg
trKWDjPMgjpzTfZPVTWXdgL5Q17QE23gOdyuxexbjvam6hvrONoJxeYptd5S9dr9kJlbz6nq711Q
nosUjo3l2t95nB+BCPsvFrctoInuq5UpW5+hmeoDPAz1zl8WA0bzySCeolRS9d7jpBhJA+MKQtrv
yQjU0MfBcVulojsaQXZXVpp3aMPRWmihiiUZAfvFUMPKaZwaPl09Davdrt2IECGVVQ1ib0wvwiwF
FuFetO7VobwTplM+SFw3BiMKnuaXQFpTQZNjHfrEO8OITSKGS/qv1MfP3Nc9Qg5hcJiXMjQB9yOB
LUSTMtlhNFheuct2pwwujjktmThiu1WojMpaYmyBaYm7jaIJXCfK4DUDNs6dtoFISBX6K2BNgI6u
Gp3iUQ9ei3xcj3lQPo7kMx4DRJh61v7A0L7cGrXeHbXpZX5HpVd39FoPnE5g99ldlJvF+nNLQHnc
cd5nXnfbMR1jjI5U4+WPdZ/7zG0rc4t1Lc9DUffbL83MO39ZV4w15ZlZus8tD5yvWewYZNTgbHjx
8qE+aG2Bl8k4v35umt/lTn5pxrjcxroSMtfrcJrjNy21VYX3JQEC3YNyVOjmcX65bXeN9lfW1P56
Xtf9vVVLOzLjgQp5vEh2iVrmf4Uqt7EksuprkbTJnqcFlSha7r1qkb2LNcjmSgxhE0r2eM3Q+uw7
ntBrN/D0V0MM+2xqww+rycbAN6+Ol7u7zo+btW2n3WullLBLaMNttfrOHir/SuWSuTOqD9cdTf+p
0zprnwr+sP5oOHsHz903p+K/bcfBixh4upi11mBAwfowMvTVUKjBdl40hHI18sC82rK3ryJAQDHt
hTok2o4RqJEoG/M3pQZM1/qnTIj+IR5dcQLs8dAJI3zEoSp4TPqIBCDmWrtQyPARSctwynPnIlUM
Cxa+D9NiiFNvO+8cWxS/Jm2DtI1D50bQiOKpmrYG45P2mhuN+qz/cuK++Bk4docSRuaPNoC7DRyC
YK9NatGyAbUqbVl+jC30Fi0ofw5Z8EyAJ3u1+zxH8Fq7xz5iyNVmmgn7sg9erCiEekKz4eAsvcAa
vlkCw6nGcpJL1OvFro91d1Pg8PoQOZVz1xlF/sPW93PzsVAllWejRbVnhcGBjptpoQPH5/lPBLpP
1XfTq/Zz+9xirxUqmVfVV32e5a084fo9HBj1heswKupnxDq3T+i53cIWRfl99OD4yiHVLj7DlK2W
KPk2SSQ/GIEzDDrl6qnJq5Piyx7PT8aKvszz57iJoNl4NorSWM2ffUfRlnldqZt5q9KrMeDpCI+7
aeeMuoGNaeDHMG91cuwaUPHUi/nYHp/aQy/5qmEyZM+dwdPej4b3eWNN+cwl0LL9fCSBlvaRRwJG
sjQ7v0j3eRh6/3Hee2wo53W8+Dq3BGfvBexce563iTZmZONT0zEfF3dpsbBHxb99gMjRKuA0Q7i9
dUI05irsDbmed8ZeVm4CpnK/P4B0012TehDUph7bMVE81TfQeU7dMoB8n8pY/ijsHDAIVRIrJ40Z
+lIzlh/BKmW3FzIooK9aLA6oAqW+5HMfKwkng7Bp99tapbjGsqwO8yGfLcx7MOTMjm6sc4LbZqVQ
1l2SfPujwdvb+cA/WhUZojuFPM1y3mL2Hmf9R3NTL1ssXMe4wlp1Otnn55gX/zg4gpuxzXO+v+mo
z62fHZ03zC+fnyVPG3vhEDWfhs+/m7915nPvzy2dNp6bQi22VR2eoxiiVpAHxskphXHqhO3gneYi
QKGEMNoo0FD8fYyNklbLU4WfpNzUDHk2SgdJt3JENyw/j1b9qFxUVZav/tgyb250Y+MJqe1vTQio
ITtdK4/OULVAiaZTz/upwC6XFTUVi7hrptH+3z2b91HG4N2TksfBkCBwbdO0Oc6I93lR8RtjNQoL
oJUqzoj7+mNmVfJaTnlxBtT3CLgZpA8CONdIhMEfRX5MUSdf590m1hquxOGxJREW4lNoP7jUAR5u
i5UfPAnIWYf5gLnJOJbPudn0h1uTvqq/OCFx9rm1+SXIw7e6x7Lr1obRte9jNwDv/exWYn8Emu3u
b3t4sfweNKWxvzUps+CHX8jh96Lom5+Mv+rfO5OmhD+WCMauf7eHc154VzvkOH53KsVWYiTGvPvs
VVeneC0S/d3d9ulDZrMU0qm7+WPNOxIVAABoR93u1jFNwXEscDL5+xjiWfgnNC7mntO55xfFInkv
mJDc1s0XyhYjMx/i39vPtlMcpPF6d83tre3WaBn05q26Jc1LhrGhJpm5AfOmW/+sjKRRoHVUCc3f
XWyQUcwHJbu1efsGa0Gy1G2j320yg4ZjjDAebN1/+mcwF13YXWxvbuex8ZdfuGOnbT771jh6tjCN
ut/c+taljPizpKo3Yj43BX+QQy0Kij/bxRysWXR6lW5u/Ut0IhKDEoQb5n2/rw2JUZ5XQ+IxiZ9+
Xbbiagu3Lq3fy1XYm1hWtBpDwukaVB7TbK/o+vWtzUbNkGrWkEo/+xqofrCk9rZc/+6ba8BvtvJs
PfdN1ygmqdVLU7vVIuPhvKnNVa7BUA7rcBeVsrmO0qrPGrP8eakdarkZJiZ0k0T+SZfdxrZlFy48
3/BO5v9eZM6/8SJHXpMe69LBIhuqethW+ioWIPPitMft+O4/W2+LSWu5JyvDQn06NJte5lUB38Rn
k/OqiFWqi+136aV4m6qtvEKgUE5MS4HNcPZ5/zxzorORO+u5LX8vO4tQBJDYNbMN91Rb+q1diIjV
NRate5ranc8+Hz+v8sGmfZ797wPnY+b1beA4p2mvz1XZ1PzfB97WdyamFaRhl0mJN6fGk8eNZHmt
rNY9azXWlX+v8iTcMLD/noPdaNp1V3I63bUIlPHcK6BmAfodwjR/nj+2VhCEKYN6rVDsCZ7TTTdC
qjXtcuWnT2hxcwPtn+W7ubdUgtunWvX/+ExaM9gYx3v/+VZEcdvj95c0Laq+8selajPfInOq/P5W
u2mPaXG+cn4gf/lmk55aLAB8+J4fJK319ZBKStBFaF8btfiG0tMAn/Hu90G0i0PIujGmyO+xzE7Z
qBvnIo7ua+6jR9dU1MXY28bWd2tvlflQEM1SpVxdSQ+9N3aUGVEcaCW18t7rIz7JgaocqWJJH7EV
eAg1HGitatRPaRP6mE4n8b7U7eg1hItl1GXwoSedve5RoW7mRcXaWNVCJyj2lpl9tlOrhCS/2/nv
SMSOSBaKp851kmMcmcai0L3gPnZIwFot9exFP8pL6BTtvdMzsJ/71ATkILF4C065mySPBCYejLCx
YLL3BIh6cBht1FkvrpZiOgf69tIGmNL3dRLvmiwbl4Na9seU2ilMpqa38zJzyt/vDD19re0aZ7W/
V83vIimmeft0xHyYUVlU3YQ4sd3aIlvdH/84Zj5BkibiiEDsc/2tmXn584h5UQizuzN7lQnFfKrP
Y+bz3c5i5h7W86n+8Xnw170/29aVkmBnm+4/P+J8GOgDPvznRwG/yB0yAPb5x2X5cvp5b6Vxql3i
uNvPY39/+OlafXZp3iyk81iOirv5o4Ofu9yOcwBUr0yzx9BkbmF6ue0+N/FHH8bBPXTd/o81f393
Xztd9qakstKEnfh/dGtedztHXmrIXob+xz8+zt/f5bx3HknwkMmLbKNLCqbmXZM6o0BV1JcszrJt
i/P6zhZpfx7NhhEqUuSXMle+1wDgfvEBC7syf4aY9NxhzaU/R0WXr5ijqqc8qsS+9Inw9q5Zo7rC
paLWi+5jrIJDJaLul42fZpz55jejm/52nlk/mC5iHUoM4oNnluZxNFJz1Qg5PuU94+qgMeofNam+
djp5GIYvbtiGbx5h7GWsDM19pgXuNkevuiUM0N7PG+ZdmPQ8/+7xVOVpVj+sHD9Mw/KHpzEazNUQ
BeZxPnGXRN7a6rvmYe7W3MHaxrZ4OicmCAdR2+2HQsJzYdZ1jWkzH5HkiNjPH9sek3zVJq3xnJGU
uHNQHv3U/KU6RO2v6bq50wUcctVYRn3Xnak/GXd956fbwtTqy3zxKy8p3nGfvNyuEhhrW+DriVOZ
DjrVaR+lUYt1JHLvUAW2d3BIVKxbJ+8eG0mxtBRj9JeGQ8Lc4+l7JWdA1oHnIqUdqdhLSuduL0PZ
Fym20MaOQGa8Uwe5Uu08P+dahPkDNN/laDTlAtFW/+KqVbls2mrrhnDdMplQ3im5x+bJyEPUh45q
wuxaKEAig4w5Uq0VyT7BHcnyHnvNk9/SIh5XlbSewpHBUWJi2KZ14CnxzsGloTUhLg1dtXZaR9nb
3LD3PLA+EM4j31Hc8NxqSnQERrsVAvMGvoz8fXTEexQz9a+lsXA6Nd0gWkx3SWpgeKHp1clyk+4h
Msu9aqMfGuNArGLH7E9AcXBbkp679ivVoHjeN05iLMxT1IsVz8RoGXigwrMGjlpWYcWrGc9hSzv8
D5JH9E0pbG+xoSR7fMgFKY2YcrnTvkj8J73HdqUyIuyNcqajTSpfVEt6XBxMvLzB3sJjppC7xcHI
qJPnNoiDZ1lP9cFD+Vj29V9Km1lAdr0KJyC14kFrlKsmKIAqD8Vj7Q7inkKhYR0YSrMxvY2kfjog
J0T09d1u0/w174UGGVTpziIukoWlQ5agY8qmrWr70ieZuqiaNvhwKUDVGl88FblRrbXOaffG9EIw
ScPmyTqY1KCCME7x1bOPxGON07wGHdiP3MlsRrasUrv8pxZVIHOKLDxA4YHVynU9SUY+a0MByp22
l9rLlEVTMZIEhRQuHD/v30hKRbHzbge9/GsU4nkQTvus9yqaboFRMVqfU1P28Qmqvr7TIsqPUnek
DMGJkldVZxjQ+YRx9fKYNVI5WpaCrZxd9owHINgQjTNhSLwm1IOvIFlComY49IBPT0RtxmIkafoq
MhWDOL+0tkVceK8yia5lp6hweqlBN5HPWj64ZIlH+a4X44k0MYoGHes5UXfKcGcTCD2lCN7rXIn3
uoqbCKFj7EojLX4NdWRDReJ8r7SAaITAfYewK1p8Rze3djVE5CUz7Z67hLJshK8tnVYNL8inbK8d
Ma6lcOraAbl3dLxFHNv/LmJnIRJBRRjevQvXro0LjEVzW1pDTfBUz69tFG91M/whhjw5515s4x6b
ZIhtzGQT5CAz5ktUlgHZRD0o1tl0sWqFgYds/fSQtuTli5K7L/H8dZrX4wO1kAsItt47VeLKnS1I
lo2TyQMluHyHDbKSMsmuQeaV72NrCsxRIkkEzcSaQQoAxmaxj8UyHgx5JO696tF0rGNU/XgOxdY+
SMazLMpsEfqyvlC0B1m5cOw7Cy64kZXpK+OpcdkN5p5prfPg4KOdMOn98GPpLoiBl1iO/rmeSOhb
Whf+Ti2hKSzztr0Eg8z3uVpQMieKCgYcHKLOZURYwVrALTDFLCa28r3vTGrxQF7sxj4qgdEfdTUY
jtaQGodmeNb5+957goBqmXvOXuRFdE8d+0rqxlIJupVmZdm7wDN7A305XxvTYl2O13YkRDnmA/hj
o6q2SdOm29ENQO4Rpi5G9VXpB/k0v6QD2GiGhPBfnUMJ9vQZvQS33YQom8i4Jv26b0WxFKrTbmty
qUsKVovTCFuzYWS4d7rSOJJscvGGLVwQKNhfGx3YORy8N0NgvFDwwgMnz7IjAgfibSU+VzIrzXWK
re7FaJDgana+ioyiP0xY40PZK92hCpP3oLDfSjJAjW2irSRn96CrbvwQE7fk53zJqCPdYS0e7oWd
2XhaKPYDeRtGAzaVsu0onYdcLx91fxzvOwxJvEF5T0gMUFJhuEFJDk6pH4oY+xA7LtcmZetrBu3j
pvKCcZ2UqnpuDaY3nTF+NxAYLkxzdO69SipLmQtS1Xn+ZlVldZ09XK1XMV27chKGqlrJpcp0/bao
6Bo+Pxll49z28tLj3mfJiwxdNI0kXS5Got4jISzzegXqKXwiK11eM2OEsY7hBE+Ox3oECtVFjvqg
+E+qE9f3Yar3ZyvAjsgQ9/QVJDq3rYMm62htpRbprwadjvAsd6GkwZ7Q7DmF9v8elfzgSymOpZ8X
KFiBMQctykerxb0NAngjpsJN+T5Yr0NsmR/UAGorCm3qveWXFRJqg5tQ6WZ7pJ3Gqia7dBej1V3H
3OVXwlacw/zSxznFYNFLhBdjZnfyfhTQNwah6xcM/RjS4YHqFgbiVjRaSBefrKzu3g2tblcdYYfd
vMjgw8yGZgnWRLmMkw2zVedvA96OawM4+05s+Izjbkx9d0VoGvMJG8prEeT6ieoa7WQXkBAxtSLJ
mGnlQatxyHNJdH5LyXg3onVWDvRm/LxQjimitPZ9qkdLy6uilRX49pEwBYEojTBj7kvJt+rbyxoN
0t7yauMuStVdPRbDugLycKqMMn6w+grRsqHr927EzVprukUQDeVHXqKtSSS5SkK9T1xMamHDLIP2
bCV4Eyjm0Se9Rsk5jOcmNvB2qrDe4oFMoiWIviHo9p8cu9zAc1AOBNjDs0v+lIyvW95JL1dAh8U+
efghWg4JoKW+68kBObI4F8a5HizzMMtXg6Y5SK/is4Mzx38zzJ8JXZ8Dr9EOfpmiedYTpPJ5kpGD
69Y4Aw2bxtWzDxsrkREStJLlwXoMu/hgFiCoDcDn3XfRm7DqUlOeVacMv/WTV7ZfB9uqC8djlOOI
6ADVVhNAT3plqecyPSh1VW9zh1G+k/loe/Eckw6k7CDWKMY29XyNiEDsk7BItrFVPygVpeeF0Nqz
n2rFU0TolNiV099ntlksskLBpj5Go1wUSbKN3BAYht63B0WvqHwrSOQqZOxFaZ4TX6zVekTMH0AG
iWPIIFVseZtO8KjkMVhyw3JrMmSKv2wmqGVaVzZlxNw710J+INgcX5KmHNdEMPVvZuZ8T6PkPkj8
4TG2vnV6nz84PiMFN5TVSjOD4iF2SNzbBHzuwPChgTFzwndKuq/AkHRg2g5Wp8Wwcu3uEBMKXhde
9M0t2+KUxQmQf7K9mjHmy05pcUJQmoJAqJ8Dqw9Mi2TUYC8a1CbLrnaq+0qWMKSb0FmGDQRuCjOh
F5NI3LQB2hbbna3oPPWH2xLhtnP74utEbcwJfaICvFqlNXD5wdvF1dg/4uQab7UR7XBXDjjF40qx
lKhg78M2+lZUhrlrazgZptd2d0XuuItWSgOXzuBHMYTW0Ud4dxdIszmJopWYtfTjQfq+wa15wMou
NOqLn2CemYSYETnVwOBqujulsWIsamH49oJBqLccwtmvzZaPfpYC7ssDwirppF4ldaapTA8UX78f
GAQ++in+DGrmPtm9sSbW0Cz1jgT2wEhlB0MM/Gk8eu+Dl19znVp1R7GHE5oNcWdKbO9izQ0uVGze
l62m35uj6i5iHqqUHIw/7ZwYjuPg7azi1qFVY7qq10Eh+1PvU+8FWXrcZOWF2tV9rkOGRGL8Vuvk
rEdUnGupmMmBL1pfDnR8UPvvsVfUFzD93QlK0ZlvntE4cLUPEkBX1KzDt9BsUHmXpwQPhxPFtea1
0RtnMUYuWi+Z6gdFvhvcet/xufXsZlH4SItFVwyr0tGTD2JxdF6KMwXb/kr3XvzOK79bEb4rqtMM
69TGhALRv446med00mK7SVF1u6jTlgRVowGxMiNjryvIUyyCeickjx9t44kXRiPUR0decMGghFmG
NtYrq0e1IHI3O4g9kmvj2Ys0ScyCBIdGnYaTmA/I4GoXU8PJX7cxdn0bpsYKIImNAMFEP2c2e8pi
m33fhcwBpnc5uCuGJOrUNNyrZZELvACmzRAq2/3nYkKiZ8OTf+3JpNv7jFH+ePlcJwukWKndOMsk
rrt9R8YVLo+tdeQhbIQrtVzbvd8xAcnUrWH79h7eh4L/SK9chi4YV1FqOfe4eGg85C5m6Cs7cFJ4
MFJfPdr1OUfgH8AcP2iIqDAtLi4uFYEEKHoV082xWWpVB0u+bdCjROmwCIOB3aDOHT31KKRu4icS
7iU1buec/+JOqC3z5eqCcrA9pS1zNDcDSB43lQ/RZirojRX7BVQc1UhQQ5N8jE9mOXnY1gWgB4Eg
KoO0dwiEY+PCMoUvMYGuUv8cOoP/oWER1hrRUa+d/s5Px2GVmv3Vyvt4K1y3OVIOhyXW/HZ+iSPR
ri1yY1PyFBOmKT1dNkfq3BhplGnQHOflFHFJWhr2VlDRyQbDN3FPbX/KSLJYmBnP6Y4YEj55FbVx
cX2sppd5cX5BYY+/kmpi+9p7G+jcDdKcrEKNw0tQdbwLsUq9y4J48mcvR+R105gKYN3CSZDcJPh8
1beVfiYoF62HFU7r/SnykmFnJKgfjRKEG448vXVysm5tNaN/KVArlRZz7FqoxgGgg3GY39Wpn6+L
OP41L3lOZv5eP+32dd+/1+kMgaB2TsuJpx58tym3fq5RvvPlEB6q/6UZGdL5WOtK3NOng/9/Tz93
f27aq6n/wrlo9+W88+KXdfMBuTUNQeYtprC9ZRoMGM//3ct5wx+f7v9q57PZROLjrhuwB/5u4EtT
875/nNNN/4exM1lyHMmy7K+UxF6zMQ8ilbXgPJNGm30DMXO3wDwPCuDr6wCeFZHu3dLdGxqNAEEQ
JAHV9+49F4yglNjviyG7htC8P4mfJwbXSMoHM/eZj6XWsDbjIfmmeoImYUW6RIH8HOphdEGpJZmz
w1+dn6oFP9Cqi29xRthQgBryyPRSucmYOtW8QtC4x9hv3JfWsGGWaIGxE44bP5GQ9W1egXGqT3LR
mDzmRHZwFOW46ZtSvFJqJ6iK3VOpCywNrnjX0bcFY1/E5WNqx592vrI8B6tZiGM0s1T9FEe5dylQ
e/7cOz9IEfqOwTt1omjjqDIgNFpm98zWqRRM2y7T5mnU8vjZSI14p1q+vjXTwnlWw/Y2r+DUoFqC
sOofGtfrD8aQ6lzwLft9ZOA5HxutBakscAFf4rwuz4FghDg/NYqfOPkUH76ZAfQtu/bYRpQAa0G8
7883FrsHX6Fkz/yKaRyl0d1IO/sxzMLPeQVdKb/ScGgeVSpRe7I09M3IaP/Vjvm6TZ9LWvno4Gxb
XCfw0DGTJdJn5pgfHnOjaQV/QKFJLqx3MuNKv8Bza34eGoAIqx7l6zv5H956rNXsYPOTekBqwnh3
eirxcI+iyOpnnHr+LsgVe9uYzfjcV97DvG0KmpSqw8J80KK8PogefHPcj8O7RxzrvIa00faBau4v
voEuHAZYuuJKv7K1cHjrXML8QLq9eQhpNi5JMbuAy9fz0MQXtILuhz1hzHgN7ZJ0VYBUhVgyPwnc
D2FrBz20upfMQf5WW2QiyT6O3tD3r+cVygLPsMG35RRaHJsgT3V0Y4PzEZvZC+Oq6MlsqVO4To9a
h6Tcb1ZznZcj054CxpvoWNdRdE+9hq74/MTQi8ndc50HPeBLrsiUucC0QCueE61tv9mhEUOB7ggC
66vyqU+C53k5ISckaYeNdc3CUZwalUoZNCr3o+2gmPme/ZpbVr2tUi1AtCvUF88V+3kFx+p7KG65
c8aHYl+UsESOOx0XPphr4o3tMxU5c2cHus64uU7fU8ac8zNdv2lXbd+FJ7PsnZPjiMcidS5ZUaWP
aSaSx3LMIBG5ELfmf3GbesdGK37M//28sZiWReXYHX8+ixCDg+9CeFS0zsyXUeY9ZB6jK7LB0sdQ
1NUuDqE0t5X+r5dwBBIqUTDYm9agRo/wX9MbknJ5/fkxwyMDpwrv83OMOuvWbUyM+7yCjQPmoQ2/
/73LJqGmZCDS7y/7I6eL5jWvOD/0WfIoERTcsQRRn0+b16IZwmOUUb2f/00j2DFqaaFXnJZ6OaPR
JOegVjS/X9vs7sRN+iLswLqCK3+ft9y1KGXpJo+r+TmIW4pV3WRyPz8nbtTnVJTtrTZBAzGdns5e
zSvm5uKcVZlEwccLYdhIt2Zp+BtOGc1rourJssgVRujT65amufWjPH8svaG7t1Sg5ydZOAiOfkq2
9vwkworH9agqKl8PnuR3jLXLBp3evLQyrgxEihdpqPq19MZv80p9SwUdxKiymv8NYOeSzxwMP/fd
s7LnBq/6zaya6hl25WJeSwNdzoWamUb4EUptpO/9Pzf4WZXz2Nbj2QztYu2mvI956bzg7/Xme0PG
772Vur36e0Gi9sg45v/bAelyEsUBOXN/PfjzbimoxxWJtv/7iROHgfJXeIlhPp38aY/iwW0pb067
RMxdeExbomlTFXfN308L0jrdqUX8/vee/9wStVCT2KaU4dxvTyE/C6BwNDQ/N4NbkvzumIJaRlxn
6dNKSKcpaqZ5G0/N63dKwxC9xmJlaKlystwhOFPCsRh8Gx6RYqhSrCFbMvtVvkFbIiJVrbyd2rfD
q5FHK+qm9nOv+Qc9L/JFXTTBSmkJDqxMv7nON56smqs0smBbtajyf1sQx5q6EbVJeuWvz8gd3DIR
+7ScF1B4b67zpow6J7quzCkJTs+YH5vvqeBZ115mMEz/dUFA54X0AJrivy1wowifRhSlOLZ/2VQ5
IG8LHK9d/b35eZWsUlrMpzatxeltzY/NNyMZaysTmQvhW78siLrCXeZFQ3LorwtEVapLrAfq+u+t
zPeo2nHugau3+W2B0mPwKD2n/H2B2qD7UauSueOvBxHDLQRPVeXYTwv+Pohegk+nKazm54J56bx/
g2Izo6smudCvm0KARrmkRn/098rzvXoyYOujPv6+QFbyh22Fwf63J8SoJujGtD8fDzNsUr4ZIIjj
BPCAljdZu4R4PsgQY3ZiNdGD9NRszdc4eHCjMV+7TOBuWa4Va69u3JtsBF0wpjI3qnrVWuapeXM7
v1m7TC1vWRq368Qp1ZsMwm7tGtl4S5gXrKVqyptPTZRXC7qbLPn1JaWob+QnjKznlDc/0xVeTRY3
lLAq2zPSm1Rh5uMEi29ypNsrfRHyarHJ0hxWglZYa6+xvavwKRa6Ruxecbs7a9kY1pU2hzu9mnnN
KBfx3nwdX7gQrCeUq98lxLYD1Lv6NWYJN/IkFrs+Ip7Rba+y4orMr6i5up1BaEE0VNcspUXgJdAk
pKzzjYyy7Jr4TbEh5S3h1RTsZqKPrlltV5ukHIIrbtd64xqDuCRl2W6klbsXVuk2lI3ti0xGuUl8
1bwQitxvXB+tip9GI0sD7eI3lbLx3JDytjGqm8Qze3yTDtEybiK5Rx9ely5xFzU1G+rpL2ASkAEF
PR3fLH/Ryky5eKP9MS+zEUmfEodT9jCtCpYmOCSC+Lt5qdq60Y7yHjGy01MBm9Ub2drpZl7aO667
EtTGtvjZ1UOQVOMSCrIxVU+7o9K71jNzZQxQdQo3fvqXRlG5iKUy/vyXqepkaXOTs9uW9nNWJn+a
ymie53XjMvxgVlpf5mWR3bw0RRRc52W6KO5jUCg7NQ/jbZPY2aYoUOSjgbI4kwc1lETLNYeFB/9s
kbdWuElUml7/voJObFuc690RVc7/rE52B3chbu0d4Vzm7cw3/jBWgBM8Wpx92WnLeb2fL/bzFtPB
d7oCznZePZ9fm8subipRpnwcRXsOAVksSU1PP6Tp3AtAnE95GPQHIkKidTw9Xo7Byomt6K2ehFC8
KXx1bmq/q+09CJTkQ1MNey3B2uwFIPRnywerOD3P0scI11KdYUPwrAcFijBuNZ4wFKmB61evrgmO
hMsIMCYmsmolDcU9mrZsbwbDDqxhWvHpR+ND4Vj5Mzma3c5skI8pWTC8ugFj4XmFTq2WxTAOF1KO
xjNuGnPZV1nxmQ1Q4rKOfo/Ue1jVLtVxuPtPUsnf5mfmlV9hLW/lg58lUAXikvOJk3gfNeHc06YL
aBkrmbiSzg8XvKIK0SsHTXGm71We53sxZf2Tjkjr14d//vvXY0HJnM7KYpx302O+0NjGdC/8615d
j+h1cpdyBI8napX2i9/WM3kvVKHF9u/Hf77OX3tTl1q70QfqIaEUbODn4nk35ptpRa/ysGbhf/q3
hX9tYH5MheayEnonfr6r3/clH/XhaAFE+bnyvc4UcvHy/EGZbsg1or1upacsi79o0oab0jRobJUN
daKk3tc6egHfSYAeMStZAYVcU9eiIKg0/l1vRQOqd2CWR7LrfX6sAJG2isA70p8j47Fzesk0zMMi
pvrn3tV/mMwhbjQXtV07xiaZuaP3qJklgb6GsU3RUyAwCjux8GK5KjBRruBIPfeqF2/6MPvupq5z
UMagv2Shpu9zOT5UKAKURD2hK6EcVFjo+8wwlzhks5Qyf6KsGmYr3zqGRHEFl3PUc7lrw/IoBdz+
IO6GB7+pV/6o9Tf8XoCbTevuE0xD1ysgvn4UCNtKuotJm+7DsGzWaVyqnE5BGkQEdWw90UZb3Svz
taUl8boNi2TjKKJ/lJ0YLqA0z6KloN4Mg7yr+kOYpO99awRX4brFS9v0KIKz8D7/FwZb8WcwVMat
Vof+YXSG5KaWXxF0wnOVBE9yMMU+EbV/zRoisGMyMN/9rj+k/SQ7s/xqrwk0pkbp10SJozFXeHtr
igCLQHH623zTUOG44Gq9BD1Bs3ZuviAiWBSM0bWoNq81o0mUtrZzIGhdrumADbvRK4w31Ro3ADRf
yh6FI1Xw0GMU6RHaHMEv2celtNZcaw8BXcQjlpI8x7TTOesCO8pCTkm3OTlCB2qSxi4mcXUZMBZg
0l4RI+7hJ0tKPHON/h5ADVoZJgXUopxa2Mgl8LvR5Skc4FEmltDvaOTPuhpGz3b75BpWfIkCuzn0
GdWhPI0vXFu3TiyCS+Ga0V0RxXOuR8mpDK9l/xjYXfiGixjQan3oTYwBpBn9CTYFvPdUSVTlCO5Z
GuVJcTaZHxVvqRYp+6i70i70z0nA+yIfJnyJmU0dnZHsTKiSeEsdBYtlpYut2RMxl8U1qmDqn7uq
9Qr8//jW2nawl0aLgrbmmuwR/32qa12ukAz2rz79PkgRS9fw/S8jTb5Ud1SBkgtrScIwgMDklA62
twpoku87grOWJTKxNR4Iez3Dp1LqDRh17tXUhE6p3qdG7j+UTbMOvby7T48kLT89xWzfI4ryZ0Hp
ahESuLwxY/ObLFTlRCq7gZdrIQLkJUVagNv0GbHbBaHGYSAczoJqvlBxNV51mstKOOSfji+tRQdl
4FA49Ysr4vxSN4iI6tzDgVylxLVplG4Ih+rWfeffVdtOD3Zg11vD8oMTfS1n72VNu4Xuuain7ncl
Hc4eVhUdhBydo4d4aek10LgZZbS7KtDSnR+W5EEnlD0GzLgfSlK+jE7f4WJ3dQAzmbxogbtROcFp
YtzFMrHf7VBc6jDqwoUyeruoUw82fc4nvv85MeB6RaPWT3ah3spTpmTJzp/uYV5K6P3KZC/89CB8
+iNLtMvyJGRxNZW42Xt5KwGc6faur5jMJ3Vd4neP5C2Hj4TvoCU+lxywK90Z0BhIIhBB8YrGyDhR
ieV4yD3fXTLpB+FKe8rDJrBtEMAxQtBi6j8xoemQB54DpoZGWxdHfXL7hdD9T71GIcl2EudgwCxZ
lF1a76Le+Z532alhnHzWlapcNhO3KGveJWnYal4CzGu+ZTE6ycF0u+vPcXJ7bbkY3/yyUVcp0SUr
txr1ddy49d5XChLF6/Adi7a8d8WpyK3oHSGgutNMRrgmuohvOL0mP6HFXNF2KLNp2p0YGmuJIKLZ
MsJ+VekO3MvAfktrLPWMVRrm/Sk5q7E9gJvPzScvQXGu1sqrqgziKA0c9FpK3IIuxYtV8SXtYqNa
orV8FUNhvtih9m7aiD+JlkRLIvSVia5n2+mB+VhO4n3Pjc62jUGLVuqlFcall6l2cokYD4eupgc8
aOcB3bcVaN+AYMWbtCV92ZOyWXIY0p0iYyi/RRbsbFUJcSh0+qlKTG7S6A5uLThXABYf0/rY23X3
pBLfCONeX9L5wZg8Gtf5xk3Lk9No7rG3wmiDhRuq/RiWN8EEYmXjj9vbNvNPJ/9T5NGPtiNtOvO0
T1Bx3oN1ieiUG6IxH+cbEg9fybs4aWR54INEBdZU9fitVNOnRmnDdR9q9h5EcLPWg9DfqjM+PnUe
Mu7t9aHMDo7SRXdDRQIe6I7+HnbKd6YCzmcl40vv6B6yff1PPzDSDUhSYzUF5dx7kf5QLLTq9aRm
SWT2o66CYZvK6omarYLaKjgrWLL3DIyTQz/VJLkwq3vwjLjo3PrZqAJzYxb8NoIYPZCumNqLZ+ln
uBfiU9iQ+hq/DVESoe5c+EWsIoFRwxtIikZEOkqxelyVTq3h5yTCQRuq9HuNEgTAmftWRL25nlyu
TkXHsRcafQBp9p9h/6Nq1WZvtxER8Hg/9cCNXw2twK4B6GKN8HPTTEqMLnCjNVohaBCtdiAeOzkf
TKuu1xotUoRYXEqV2L9UWRydOG3s1Vh1kOB69mL+KUnfeK4HiZVvsnFQRYTlxuygqMU1bQPnYMVR
u/IHr3yMzWiXVJ724EQ90dYmA1uGyrcQF+RhqK2aFh/6IISs8blT+iXRefADnYuAkf6W63q3zJMs
vndhCHSu8dc25bZdiwtr5Zpy2cfOYzKa+cXV3PXMIXWoAT+pmUTaFnu3AOlr21bhuk2SQ0h9Oh50
/91UNyG9pbe4Ku2Dr0PhGnOqpF6ndEdG3uYiyUz9XuZ9svXLvj44jS93IL+bRUbNcaGFYfqido13
UJUiWsqowA6Vye8wgZj0E6mqdhQWk3Jbs5trs5X+Hq4DTTundl6L6qKHxOEFmr6mdyfR4ZXZgpT0
cSNt7RH6kH/UIhltHR9oQByqVBmNobr1ZIKshg4BshO21Gu7wtolkaauKfAkK10Id0coDrRu5HEI
tewVeujsVqfOoQlbqtx1F+yEJgCJ1FGyl9MML1BIHUTquJ4wi49dezBt92AQOPrQWG3xomuEUzgU
MjgZDUJY7wQi3gM8fXHwzUZduKzgUmz6oZgkvRoeYDKxoqJCUuZkCHpqKVdYmeOzm31UQVY+R3pX
bXMFLtt8Exi1+sMUu1hPFhweU2fEKrLNOP14udD1q8hAAjP/lud/u7wy1mDmjqiVk/faqla0l8zH
oLAPowtfqBFkCeYiTCgN4iERbZ++dpR4O1mZX7UdrhKcSCvR1QUDaAUY5GDjDpf/fgetD1Kjfksu
QY2viptEigj+zdhiWHPG6aps7ud7GfxQ06f8ENnBoz5pXuncihUKShQ0pfpkSXlk8uJeYyO88zVr
143nVg8ZFMhRa/HRRp59Yopg7FuRRitquPWOqOByT4LPD4TQ4d02aMAZmmbysTThndmvc6lToG7E
v9ruxBYJm2TTqELBL0bxwk75rPUGWVxB3z1EjeY5dbkLRHr66KJ1OCkvRM1xbapYXfkBvuCiInc4
rNrvw7EaDLn3WviHY6erxxgwxtavvEdjEvhKCMlH1PvLTmvz0+CNiyy3zMdwEP3VMId9MZCJ5tcI
IvLO187AoCoiiIS9p6nShK73Efmav9a56gL7q9SbSVN3Yfut/Ky96JoQHrgt+AYvExBW16Z8sjD4
bwq/qDetYiCIl2a2GkLlKZjTN5itOCtQqhOl0fKOOHnESvq28k4/jIKWm7/obZlsZSzOjUaudIYv
6T1K8jUz1+G7X0ptMfpD+aB5AQSa3oy2bg4koA/s+MVr2/5gVwxTUi68mgY1s+Ekm0rbfNMkBb2W
8/mJ5pp27vsOlQ8K7BF5yEvXDCAAC0xKKUk8KzXV231sIX0DNm7zGcMbCrrmua3lB4NqeQXsZq+o
AzhbGlprrRHxHVSM+xh7AdUMP0u/UwPUL/MN/Nj2BNQcoRoXA+BIxbbGXoNYKBG7UWmQhvkGLm9U
KmvAhRKdNY+ZuvzWMoqmqOdBBEvsF9EZYhO1TbyjwVl6NZra6cYTNmjcTjHXgdu3jy3hGRVKggsF
z2mQpZ5tGb02RkUZY1CbtV2QPs7sgWyi3NCPDEfMBUFq5dFNIn8vbIfZTG+q/Kg7k/61WzbhW5RX
jNLKvlnWujZsIs1tQHeEZP84/nm+kSJ7q0noWWthVcF/LIZXX0ynCqM4G24fX83Y0zda49tnp+Fi
xuBnPBlFk69b6EAoAZ1+JTMveGZW+ZY3Wrb20sxcyqosXmrCDlcuF91F0WjvY+2FV88Yw6vV+v1O
DtVHOGmlsyioT4VeuAtforrx82j6+iHjSWshd0M24k3r8wvZjtFORIhM/A6eZRmo1qqU/HqH+kE3
H9sBe4vmluYDV/pk1behscNMQ9YJRVCjy260gIYHqyYHxbGQlcWWfQNLs0raRtwzVV2LOsnPEadw
VQn2jC6RynHRWRtOrx1NAdsF/8lyliorRSL2RshBdUzGjJGl9Q9TUs9g+hCqKuSggeoFx0bRoRnp
KVd7e4xPbZXtm5Yf1IiAcxNPSCvP7zfETWJ20wcU7/JDVwr7sUo7omF1iSeYS9g7loYAHdU7mqzv
fowTUTVwe2R4x84ZVNWVMPm95SpCALPoq3Xu6s8c0H6Rkm+7zLsPVCwelLfQvk7WqgNqnuey10d2
lEDH1DZpWRNOdHEHzG+YBdzL2Oc11+8Jv9oUpE3FsJvoEw83BAj7fIr+arUUFfikiqZBtqwDbDOF
4aufzKu4guXtO+aQH36DWrqMK4a0BnOINKrupaJ4e0p7lz6TEhoMoFqBJ2JhMGw4phj+QrVGNeD3
Z3JMvDuU783g9uKHPLbBcDM5hb0At4aLFsVrvfPLJxFI76bn4yPti2jdURu+RMO2z4MW/GgoH1Il
Nd/FOBQkV6L5jZWs2mRd1Z5AHFurPqJR7j4RZeFeFdNPFolH04Crz9JTVR9SWrYYWs46UuvIykZV
cKgZXXHuSYa73tFjVQTR2aOnIW20R/OpLBiU+KPLSV6QFtxHZr9CTaZvW6XNb7anfe8TObxFWrh3
4qRDaRYNbyERilAqAzCSFjOOWZ05GijDwWlC7qGp2ZXhVxg08VssIm+DK1QBeujmy9ysalhxHQY+
Cka4oDLzzkXDv+Eb2hoZE45ebd8Dr8Oe1b0jNGeGlItPA0jByvW8fGNq+F1C8xshlfZedRRz0RKn
/VhRrAE800+QuaoCYlhm30SO+4nYkWYLSfVHZVThq07Yu9G2r3k7Uc8ixPxRHbSvjto72ywHvpOn
Il6icLZ2jXDICMG1sW15zXsWPHAaoO3s1ltFzcdrXRpPNQOVnI/5G2WYo8ztle3l5VGY1JHUkKqg
7JXXGepdBbAURr3+7vVWfhRhbq0SVfjHftSUhSH8aFPT/b+Sqw1Otiun06rzfUL020XhftWOvRiT
70nZBxOEOXhMO07NbjVg5PCVo9Y+2nYO1HboIHNPp1km1hSUyvZdFkpz8/Xwz1GzVmn/EtjUB1M7
aB4SE4t/O+K+bRrQRGrSbksyU9cOnbB14cXU/8h2vqdDWqyqDoVT3sbZBrAEvRpR4pgYu6vpRurO
GuKeqbf7bLUlvYTW3MZKrx2KcXzFO4tNG4DM0dfLF8FVYZk6KClyZxDXqHaMQ+2o4xJ+9CqOLWo7
ojOXeW28xGGKeCPKS6YpLw4YnU/RaOeucm5+Uc7j0fDQG+qutXv/ON/odoV8yS1OmVkZF10Lv3pZ
ViDH+0lk09OjKYxjHljFbb5RqdbqmigutodkyfadDdQ871wJpdx6AS5bqzDEzUPps6Xx04L4I3c+
aN+bJlm6VbtoxIutDNajG47xUxYe9Hj8aPxA59qtU4suw1taBvkaW0l9i2355rd6uGlE2y4RN41X
xlrHsqrsVYrzaUQcdBsCvb9J77M32xYbC5chVUdXxEwYJHHOUZZlsZnrLWFW0e2b+n4i4tSJcyZc
qj5wg8qK0nPQejXsqmg8hpZ1TUFqYDtJ6Sgn7X4eHfP1OMeN3hwzvYHDiF+KSVROKbsOv1u9Ze3y
Cco3YCzS2+IzpYK8qppS5awkimUM3aYaw63AC8EQztyWJDNj1JHmKdMpR5Lxnm3syJInQ24Kk1FG
pWhAcoZonVSJt6RWa9/dIEY3QTsJKTv1K2UgQDkh4pDAq5QpUaYcRZTtpIW3ytTPIIRUwHR2dISZ
xnyud94VwTuOe2szIsrfMLmOTxqFcKnxI8Sw4K193vFDSwt0GW5GvXL4zTfmk6ys115z+3WRcCVJ
R2z6PhmfEBrefYs9SZgE7K0G5BYj6g1uSm/XmdUFn3j2mAyg+rQO70iWD58MznFmuOU5Dku+sIRK
0uOpH+s8MD5oQYCJQaAA/SX8wn3hYZVRAjhgk2ao9dwnaGC4xBiGlIqWfoZNdYXRWvwZIDPWKs9/
QIMdrdK4WGuVaD4yyslLpmLRrfZs4rxK56aVj6PbYxKpbeNe2jR08PmVwvR2uZp8OCkeMYGk7u4/
thPWu/aC9lTCltwj4DU2WPKRvImcwWNrgF9B6EYUxYvM8GkNXTtp8JRs4cYgwOsq/pEE+meoh/op
CEHR2zXXbbvyyp1jBePKcet446o0Oxj9gwbSqfYY2XM3CYhsp1b3DLng23vaIZND+Z3k3R86DKb3
zC7tBfbTfJl4XrWNqjo8e2OMNw9LRGcE9jqFhgLzql1MDeWlQZgtbVPpnsygRjqC/L52xVIJKg0T
YtVvgG5ppIfqPfJFYHZEj5i3oBPVNqSqs2AG0BgmfgLH6RB1lxUBxU1YUVABdK21gs+LeYDT+vWh
omq0aEsYRQvvWOehe8jrxj/ONya8kC09u+BcdBl9z2Zwj0NYuEd1ule3I5q4Ss02nM61RdG/jmAC
Dh0aPS6auv+U5GiWlZRoTXT0/R3yNT4Po2I8E7fOzsnj4Qiv2Fhpasq4WaCHMSIjOTVO/92vcc94
roFrlob82PAFSVDe0/xxm3pNBtqIP8iC7xMaVxQzAYaNeI2F49i6Pdr9VL3VvRvtrQHFOmK04BKb
IqG6Yx+10h1oM1r5ytF7e9M2nLUqBgJLUXHS1LRWPxiMXkvBrz6rYRf4tqHToay/aW16jGrdfzQj
BGytnYj10AS0/D112CACNyFq4zNlBAvak6BGKjpquI6ydmk6jAA5yzT3mLnUPui8Z+TffDOLzMZL
qPwYpU2kGG1VU4EBMioV6Ki0pFkR5f2Wt/SlV/apkA2XWl/9qhsggVGS9TulXtKB4nsTairYHRxX
iv0e+5k4wrzadz6Gir7kZ03jqFt3qT/9FqfpaMCH1wIUdCpjY9XBl6E0UMzyATUCLqH/R/DD/47h
JjtTp9duaJZpQ7v8FcE7KANcCTODzDydi2SdUrgODCDYLuiFoflJd/9fv6CF6//6T/7/TjZtRQxE
89u//7Vb39f/OT3jrzV+Xf+/tl/55SP9qv+vK50fN0+/r/DLRnnZf+3W6qP5+OUfOKxhMzy0X9Vw
/6rbpJl3wP/KpzX/fxf+x9e8laeh+PrnH9/zNmumrflhnv3xr0X7H//8Y8p4/Iv/Pm3+X8umN/jP
P5YDpJv69/W/Purmn3/oxj8shSI1FDLX0QxtCviWfHtYov1DI8OIIF+Lv+CT9T/+I8urJmCR+Q9b
oZunsNixTJzKf/xHzSVyWmT8w7R01XYV1SIKC8jcH//ztv/Fpf/5QXEY/g+ceka2U0rXvyHVyfLh
BGWxHYu8ZmL/fkOqd2SsdnTaxmW5DqzqSWnUbjnKmjxY4TyRq7LGIfOcUSMJRwIZiipa5CHkD9dD
OMsp462vtbcs8iMgDtBjlFZc0Ex/ejL6NGylA2iinwT+uJX5aWfF2gqHi0OQc5VRRVLKRy3yH3pT
2zlRc5OiQotLbXBhF+imRFFfU7F2ML6SWsJe2VrlrEy9puiE2CuoWxe8kXKc8iij7CaR86IYIOfS
K6ols9ZmnZldvYLL3i0VuI0EB8GR0DJexErjg2vVT5UyYLvx026RQHGgou8+zaFAfGC4KSvBkH8d
VZKNeLxsEBNdXXbvUec9WaUJlbZcO7xPDQQBb2Zwl2Q1RevI87ZGwEN8ivWi8LuHkEwI1LEhx8io
Mg4U5IBp1wau77RdNciaLdc+NoVLpV6hzQKHCyrcoRgM6DrE/20Mm0EfuPDIP/EW+VuFjODpjUUp
R6HzxasNx3K6aqHUsuXRSpyU0o7xqNQafVaPbOUA+R0+M86THMVa5MXCSKmkKu61NJNmWWq8sqn6
Xybd/sW8/04lSZ+FZByK8HM+LorVogFBDSod9jztmgephbve4yMr+65ZK1g4eo1TrPpmSsiDCm4R
TuJvFkdSRMbaaFBHdiTbkq7CfJ9ss2LTlRkjtTZaFh3H3PGSRW9m62LUoPuxyb4onBV2u23r+Qky
ysFZcUTkIlOdu9H6664qoCCYCc6A4WKX6B/nT0Ip2UHbGejSW9Wbwpxx4fs6oy1Nbpj7Ewzi6E8D
svlF39nHutIyUHDVvhIoRmoIADBs83uidtlWa2hFYSwcU6boEfte2IZYQ17/5pOa0TlmthUlWodS
QsN31ID2DtWZ+btMqBWX5hHeRRAsRTx9e8ts+vaNfGZD9VUBVXGEdXGIksTcvOxHoS2TCDyQmgCt
nn4EjaeQgZTsIqNgGq0BprNpzS70SoXxKY6Vyr7ErvlgGyOqa1xeSQFkuB2zjUJ5YzVOHz0g0YAC
yrcEEaRr4AFTGJjl7pagpdX0Wy1L85Ja+k0U/WL6nx4FGOluBBFBX3jgCwY+lXJxKp7y5r+pO7Ml
SZEsTb9KP8CQAigocAu2uvnu5lvcIO4e4eyg7MvT94dFdXVlTk2J1FyM9FxUVGakLxigquf851+S
zyxxN143nsJCHss0PLeFPKPof4pGCwWZc1xaLlCHXJlbLnmABuMTqk2gYgOJv05g2zASEpuEfKA8
ZhMJj7mTf0RY4lMsZ5/6Is/A20mAHwTbNYVD3sP/7prjHM/jhtA+RjxcTqTji76cW8dNWJmAL5hf
pH5n7wXZAMC4rPWFqk9Qy+Ucybq3rv3HiSfAbgBeNvEXcBKJxPTg2DXdRMBdPgZ40Qt/fU9NL/1u
bLPb1jDadLNkuRTTHZbF7eayG7Wiey6G/kwKfBpklf6r6GIIJrbJd7JTFkmLmaXFO4usfDTfu4hl
HNbpJyM/3kyhR74z1qeYCXVaUWRJ9lQ90n9pNmPa9eMrw0JHOKMI6/tfpey8oM2i1zKCjb2+GH3G
el1fHkRord8SdrJdn10VhZjNTQA4GYTqIfGYWkn2uER7HQ37zRZQbMy2FlczJaLmsrWV9rIxHHi+
DkLovWYUL1OVoMHvVsezjuzpqH0VvYg32qzBDrIjfDv6dDNyoG3huvuOvUy3GSoS0b5VNS4EoHPh
EaD9qplscbJ/v+5uB79AEsmrOcTV1eg1mah5+wSX9Q394ZUJJDsvbGiXXY1VNQQtg/YSn4VZnBNp
QJyGcBvEen1qnPgzijAlxO6g3UzNeRrka17sYuKhNq2EYKY5+z43h8Cso2eQnT3PyPM1k/+cJvJ2
7tOfKDVxdF7tD/rD5XGqaFF7ELWgURkIQuHu9MY9mfGiDuuxsJQ8tRq7fJY4+sHciY9Rnn7+3tTX
RY3rgR5DKliPT/wRuK51V2RPwQb/ZbKs23UzgCSx7pRc2eXSYQ2LFAaeKMzaN3J8epuIJ69rBsKF
4WuZczY7lwg5a+XYFaTdV0TKCYxG7L7bulb2hLxwB4N8qwled52ZF28CL7vHmk0GWmjnQzCbHlNe
JZy5WVP4qHMc+LXwzqJ0zyKsMh/wANYOhzc06U+DAjWwMUqhnsZ2wT2PQ/x5WVpWOL7KGCvoJL7T
8QTki1Nmp0CWvIBQB49tZJ/FKGmjEySwgrdRgLP6ds1f4TrBehT8q1bSv5q8SYODsxNLtmdCAO8+
f8IQXa/0R2Pdug2c14J5vagcjtOQYeFTp/YRqXrrh7a8laPxhS/6djL54vUynYI3ZEnvMx5wORWn
Qsh3CScDW/DwTBImGOt8nvG/WL94/fiLcm9B+85G5hyJbsN5v9kQLcZHWS+qjPhkNScSRR0YKCMJ
Pu4EedUfdD6cjZu5M7jYWxJBkCbPcuDjXcI6LxfUMGkFTTbyAh6Fw0VcPuNYrSSUsEPxOR1cryEA
Fqe7DZZIG0ObX41s/SjrH6AEO6uSTzIXCX4G81cFiauwco5r9yMOl3KP8sDaYjKE8bS8Ldj+9px8
10WziXrzg2BkLygZj/JA9bNiVB/M66thDOYzrgMfueADOhk3WKSopRwViKnYXh7TekMgAzM+iIdb
feYN1jWdymddbVl3FUodBxWWH3XIEDSj3ADx/1xKbkviAW8XMuNdFRgyVm9WwXer9SCD/nUTy/H+
8vAgaRHRguukatbbvN7rnNbFnxhqr48GSIQ6Qge9X6IcsxeOotqlIklkd7pcy7KspZVufXo6GwlP
KLS4lvUMu1yHSgpEeQySKKxZSuvnHnTFeBY6EDIyu7SibceEJcD64m6S4vfXTXgsB5ocO8zAeEgF
1iCzIP0j6fjZWm++6FV94ybhqY9GFTSWtxAe4leKq8tivuTy0S6fGCsnilh7uMJ6wWCx8XOtJPrp
LMPNZXGL9cWuSV6tpvEn0iuGBpIiNP2W6/NlaFXunXXB/P6nufECs8eNSmtwm58gSqrohp337vKz
svV3tZCGN5dHWrftixV7h8vncOP07IXd3eUwT5wQjkw/BILypMaZ/7IKmCl5AZMS7Asg+A02T7FZ
9yZFEbTNjPAMm+zJ053rsNe+L7/Qar1r13bul8sSleT6xCPZQ3X1OeNO7CQRSvH2LtO9X3A930RG
F+EOZFMb2bIrWi52BSU2dvM1EB0cXHaHy1sfmeZhyIFLK27FUADh6wio12+gYOYGpv1Rm+1PYeGr
cLmQyxdebrqz3iIV2+gI+tsKK6LLyc/7SeXGXCky7X2f4RjRxfXkz5TmWpbtpTNEq4UlbQx7CXJy
nkJXfIjo1dX5y3UPXbc9pbSTzuw8xW6N4yiHGcQpTbzkBpMRPEsqSn48qm5M16eLY5DLhO0q05k7
AkGQguGlMV5RnXaA+XG9NLV9SrBghZVtHSFeBjaAFg5oS7EBAmmuYlzQBr0iMs5V+8uqDT2Yv1bS
IK+btniB1hAGsegOzYy3Yr4l5ZndeFnf0PXNvbRlcmmrDVb9l4WVeqwuAiEpKCtbR15VbYwcaPXy
FPDIOUd9sVuXM3gd+skI7RJz4UOk+mNi1+4Gm3O+v3i8/OfLel3C8qlwy3tsJJqjwoa/UPBmlHNm
9nC7bpHQFK+M5rT+47KeAhUsTL+S92k7fIZEqG/mtb8rBvu47lxGmr/CCTgMRb6tZju4vMtuZge5
mW21uj7YSfjTiHkxrSmi8OQ7Ove8Vn7r6UJocuqjLIW2yWXzvmyIHAy5HZc1fNkNOjdegqaKni0i
QUNsuLYN7j1w5MoUXvforPPEDLIk1FLGt3t6WpfQHCblYzrehRXNQg2TgwkwOSshmO9BDXKTmKZf
mwVTjYVdf4rCD5V27EmrNiw3TIzicJzKdPt7gS3doQBORt76ZKVcNEiHiT9Advu70F0/ktMsz2GZ
m4QW831puG4JvcFv4mFov+vieOY0ujzNJqNp6ufylE/RFoL0Oeu92z72iA1JPpuc571u4Q51od1V
F5uN29ROPte/iBwq8VH3QcQXdI68yeHsHG1DnnFLvpUzaQXr6x3H1MRYg0wN07tW3jhW+HxZKmHP
0mAq96LBaJvT+DNci471J6OK+1wfjLUWQvFa2GcY1axLi9K6XempJ6Mof0+sNTyn/r7I8valmsqP
1s32FV5za0mQepMXyEyeBJeqxfhu9APV/miyl5gmeVl45/idFdHlU/NfulIzlMe1RqNlyf0BXfe6
fpVp/ByTY8eq1U+uieYTgt4jhM77ywG+fgl2XxQao80kOKTnWFGNEds5f/QenFY750vy2dM6rDtB
zTjTxgvIlyUZisv0msTt5XdePuDvbwUu6ZIaS0VT+KX1VErzdr0qE5nupojJnnRKoonX3kq5rCsP
xxTfTm+H8cFbW+L1azmTFwafzlETVHDNyJeVFYRTl6uKU5Ts9lpnrIXn9G4v/Y/Lzw/ZAGdn5XEH
EwNSX6+5Vb/7idg8zIkTbXX8YHZaDFMGuLMZXmGa8aBGdrWmdqmSjUOHOOZojgn+DCRJxaxmmXPd
IEbXVaxd463SwdzYYolHdgzNanDpsh2pP9v1nbEWCuudXjLyW4Q5Pq70K//SnVRkalHBth45dZyK
lwa4FXMKdPNwqZNly6aeS4g7kooz0cQX4mQFFr4vPR7j+j9jkzqATA1vxqX7ref5QNB2gJNLu9EM
1hVEbeXHQBVRRMAU5B+Kx2wGAUrnE7Yad7aDtHwYoxqH1/UVtzIsuaicaLpLqLHQtN2UO+u6mL6v
Trs9z6ARzaM7dfv1Y6yNWyHX2pP0g+DS3K+gSO0lWz7ez8XhgLu8+Bfg5NK6/QOg+E+Aur+kOyJ6
sKkMdNBC3XKBDP+C745JbFhT7GHUVBk3g2V9k55ag0sU1lcGy4Jh0e+Uw38L4v2/RnD/hAr/M6D4
fyDEa+ggo/9njHf/sXz8x1PXJOofcd7LN/0d6LWlI4natgyhu7bHI/ob0Gv9YRouYZWGRUwm+Dzg
/X8BvcYftmfrNpn2hiFNYOL/BnoNvssjW5ofJeEdWP8e0GuCJv8J5wVqJpuPS+D/HF6kvyRIdrGy
K7OKerBEMurrguGMZMDOIU8wSJaCu/WqgmFQpuc4gzTjQIEnn0w3gtnc9gBYq9HELgs99vm9KFPW
5Pi5TOB4qvWWHyQhjHfSTLYiilPftNl0mg5KbYzRgHgI7fdaQsKZl/ycF9GtKsIm6LCh8tvOhtuW
KyL7nrRFfxG2tqtqdR/P+GXU9rka2sg3DXVlkQNMn0RiiLmIW9iHsZ+Fqcu+OR1mK9KvshGzht6h
wY6O/aANiIq7NW8gCIE3TUoorAmU3LCKI9xC7Os2WRb+ihMfwQRjsTXSIDOrn30WQXcfdkQj7PoQ
5y5D4ZkRodOgptPMdI1hgZCkF/DKQ3VkWHlVCPO1R2tL5UgR7ptpk/7QtBzTHUb59o2sspgMagNh
QNjtCGnbRtO0y9I9LI4N8v1dWMxXbYUVxjDjaoGgQ1133TWI2CGtMWQem0+BtGXwvENv2k9GnsVb
nfjjZ+mNywG5ryJW0vXmqy7MMe5UEH054cVib3EXY87ZVG7Q18R2qlaBslSkWAzEoaMh0vYJpp0Z
6OD0MBAdQAstdbW7LJR/ayv5Z5vAn3aJ1yRL1K+fycf/B9MgYPx/tVUc2+bjV/6nbWL9hr9tE/Yf
0rUEK/33LiHY6f97m5AAbTq5tsLU/zQPEn9gtsS6FQxpYGVKFu/f5kGm94eFz6alM2HyLBPlwL8z
D2Iw9ZdtwtFJ83E8A7M1GJME2/95kFjYmkcmVMcExYCGvMH3qz/Hs2Y+atE8vYWaPvTHwhBuFRjj
YOJwNw+QiKPa+TFPJpkXpaUoBsQ4wRCKcKuADTjdWgrfNVckdELCWA5e0kKdyXPd3qQpamRVM0RF
J88w2ZyM+kpXBkr7brY8e+eGlXq3jBG3zIphxJaeFGmL1y3htz6LcdkOqGrSfZV1pImk8YirrkrL
OAxm6bgbbSyMXaeIUyrgY94rIwk3Dtq1VwTm2oOM1NrF5OkHvi/jR1HKzNwi5YxOnQcIuDSSds4k
yYoYt8KgaR6Ene/mMZzfsfiyfk2Io+ZtLafhc7KKZfCdoWyKgz3AhQx6Tcpwp6G5R9CPgQTE8A4V
0renpxA6oWwmdlDEMuuvp5Ct9hCRbxYFRZFAuY5b4k19bZ5TiNWuSrpgnhhTkZXEhH0fq1LYx6HT
CLRLFlgwRqQvN7o7wD2s8vERCDgDjZLtl2sbAp9jWOPY5TUEkrs51jQGIJ6RKRePNLyBvYliTFAM
nkyNAotRZbYr65XBG09ILOnkCE0rGadvEg+vJhJl9bucqHtIYX3nVT583PybEYP5U8vm6EfU9DHD
kNpQj15H4d4oZIQ9DkNAPIyn3lUGt9vXbWOiy0OH+oi4Q7+ZSTe+cnQIxcZoiY2JjIK60XWe52qx
90ubQO5ZANpj5ml6fL16t24SKaJ1etd2u2GeDmWKHMCK7avQdc4iN3/ZbfjdFZC5BX66ENmrQEfc
QaSec9Pj3vbYLjE6qR65QhG+8kr+ikhVrvFvWzfaMUgRyIDf8THNfF/GpKpGTdo+Kkh+ARFHsa+R
BilaCdbeJs5BjNUh8ZLY7xkn7iPDsUt+1fxLb3v3cZl6bV/XKS5XOiQighSduxJ+O88B5c9uWSJs
gUOtHG80kIUHe4mSK0uqG6frMBFp8/KJluGxLKwZWCpNH1qvRG0n5C8mFqWvyj7apYbZEWaRqNOc
J7L042FKdlrBgQxuQLaxyb11CX71WVSUjNhPxJlj8WJjMiDSECChZ7qACTACovSnW+GThbH5uKHS
4XiwmOhO6lXYvdhhsX7tjUjOQ1g5O12NT1iRnPVyXuWAANlS4v2UTRb95CSmjQGr+6oiDSMYOjyy
mYRDY2lHxUIzLL9GLMW/OuvaMXd2wcCsnZ7DzrxOHe59nsqv3K7gh/NlGkbyrYw5wrMOIVh1g0IE
9BDpnFti9ldGjAXRGmaPIz72BDyWr7h0PppownZxge21KxsGUJOGUt9O8sCdEkEXWYESejnTqtJs
/KYM3wEjjrkBImYTWunbifwsMpsQ1skgyZMgSH3BlsKEKfOEpejaLU4vRAlIrOIiuYdhmx+gamQb
lQHRLtho+QSbaNcp0zffFp5Akc8eoaDzw3P1FlyNZyuwxJTgmACNJRlD9Sj0UJ26iJWY963Bqq6J
tRUacawC5YWZyDuzRnAkIY6/Dl013RGCQnM4ZWT8pSM6VHhgENlDXDfN6UeBbGtnEKpF48m0PygF
u5Zb2vbGDCP1Rc5rxwSJdLQc5LkQP7GOjzepqrF5Sb3eTyIHxSE+oxkqJ9QAEjpNOCPgDivxCsFx
ob1J1ZbEiOwmdsD1Ypw+Ap5YiWZ2QNKIe+EutYdiG7eYF1pJYW1t4Dw00m1Bcq3Zug91Xct9uVjy
po+S4tvBTPmEEsz7aVRMQ0D8R2K5etS+SV7edLAgyaMtn9IZQ/TB6W/N1XXVoHF+1PAz2+gV+EDu
FJAEKutd9YiYNAUQ5CaoazSzFxuAsehYLjp7tpLphFKE4g3bD7kdLML/9M78SmbJ7ceDk5pI9bus
zpPHKYac2XfLUZr69KBp3R1rkzfHcQKt6/VP2vhIGX7U4eORxYeinreMkJ9CTVy5E3t0R99q3/X5
3aJDGyWh7Wbxds3QAIafq+WzG1EIiaOTfpV2Xm8p7JhOGu2dQdxwbX0r86Mid0299pjTxwB0O7Mp
k8DskNU5R/b8bqOD/jW5c1BZ/6x6dG1JCfiAlefs3bjNE/kEN2N/vXhPEOuM+oUsqKh5EPVVwbOP
qqeCgfpSWL/KYrnVLeOo5RyqNd5+fmg43WZIavXqxGSPRtO+lldxdB7xEri2JVNdu0eCH04GxL/O
CUbVfceT8R3Z5bPEYc+PjeaA19BNFOoP0nsY1JeQgQ59yKbqdsg1HLov11iJOYyey51bINWkeLjJ
cfrnnmjRQn+i+3ZxrEv8AzFSKtuTmZAmvNDYT0i4MhhY9ZVtn2zEcGOFKf0gCUL+wJuFcQZWAlV1
1xtqM9j93vY+o3q+1pNiZzWub5Xrj1/XtiC5AEoMWRsYtdhFycztR14zdyTTzqGw6cUj/sGBXd56
Gbc89bWuvi+QRZnAGUt1sPH7BXkyoT8EreKPWWuDdszoXLr7iVE1zZaUKsCpiERipPKQ2A5q6jlE
sEbutR7nheqoj2w/jF8QTjiBDd3d/lUPh9T9MtP72PpRyNhveILL+Ma4Y2BhtrUfuhO0DKTyD9r0
kWk/lpn757zis2xM4baCXW0Y51nuykTtk8TZtooYhUe7v+vTNqiSW7eBoIudd1JZj1ny0tW3QyP3
XXYzMSNJ0ChU7Y3RGpjwk6Zh/7BoDGWO/56qXyMgErZFj8wCLJtNTHBuXQpELX82PG2jm9W1Maij
lj5V7ruF7X/I7hUGrZd6N0SjNih54r1XLaexAIadfS9+wdJ+aSxfGlaQAsv1Li0ldiLDIdaeIFkd
+oH3HM6tASexhoRRbUkHPTKxvU1WsqLRbulMedfKM9ad0ETbBzKJ2+1czwG94nVkFLQ6mQOlXd9G
cXanr6x5x3kyu/SewursCk4kuCjPTZ8/jkp7ctrkul2sGxNnb7IesMPHuP6Mdi9mQ9Oj7STdp9JM
XzrGO3t9ZrEY1KyBLrj1BKVkTsLVqPBKb6IsMEmGjzLY3NnyQ5JllEhqPmecf5IT8NPUzZj03sLB
A1krMq3A39rVnK1pAM9PaOT6jZflHN/25PrzmCbgXZru4B4rqzzokwVere+VluV7HeSC2dDhx8eo
wOYUY09daQ2RSMp6aDu9ucoNzBPgxZhHSPcD/I5e2eau0JxXrTYWXI0tcukmqNfZKYzBGCNo6r+0
vo4baBPNvA7ICre7t2qzBBZDnL4ENBW4ug5lMT5Nbq6Ry6eF5JVvy9EqokNUYHCIWcaaEbK3EsmM
T3liGaFpVXgb117oPEZVMZ5IqWaI6mBXEr8UsaAiBke23Xzxzd7LHNiN6cDcNJQaVH+cu8+czRCA
KrDorUYvlf2/pDz+D4S7TONftbD+rzxK+uIfe9j1G363sPIPSxfIcSENwmo07f9qYM0/bGAsECsy
SnSD1oKm9284lw3OpduW8BzbFbqOYu/vDay1NrDCobfVTdOC2W/9Ow0seNk/olx0wQ4VJDWs6UKT
ZL/5c/uqW+mUg23ZzNixei9i5zZr8bRt8nMoqisvtZ5IZ0BOP9nHf7g/VDBzVJX/UfbFfZWUXQsP
k0/wv/9mwDXTcnVLt/7aOCdVVI04peDfOlojDhPZOdUwE43bvbF8KwHFq+iu8WzYpJWFJbh41Yf5
o7eWOwZILNir4goWbug7xnDlifHeEePdqb2HPn7jtre9aR2sejxGJKcLppWijUtfYxA3FeX7v/4g
hmf99SYaJkjCClJI2+ZR2zxH9fXxmJQRH9z4X/1M+oIeEuS+WPC4DSPdlRM4Wi+X15Rhzs7qvc+h
bC20XoNHHN9ybGUJb64S79FERjvzUIvxEe1qZQaBk0fyIMLsLR1iBXtg+h66nkyaUBn83GwJPC25
0ZYwRk3jHkjbMwMVOh8RpvEMRo2tJfJTQq8TedgRtVMK9Z/zFCv0diPIxtq5ExyDqQMbn/Xxx+DF
jDYQGrrRx0gZtZKOHJ9G6FpzBuZs3+LNLh9GvfyyHLYvQAcfKaK+iUwEXpnFBXddH4KZMQrB9GPQ
vO9ZXzXEsXbqQ4xFpHZaeit9SUST3TGZvuvbTzIyzWDOSTlLWoJKtAK6m3Ce3L50kX9Wt/ANvllu
xzpfon2Jy90mq71Xb8Bit7cxWnGT+/HRQsuIQWW5oSdZwPPqq1bvx4CcuxuH7buz6KttpZ90/Hw3
UYHTcVaMOYqnsoNUyQAJanOAMdT62oeHpQO+XQgxuEoaFIZiKmF6IOyrUX83CrcDzywxVGOEH1kZ
7EpcuqBlDKjTkQFwM452Bn9Q1sl1jxEvkE3V32LUR7hWEs57LJGZXwu1ixQ0PRpbzDbNfk+gOrK8
eWHWBCRZSyPfVGn+NvdYpSjLFoy8Z2an9XJWyadddwguofp7Ne2ng7gAwqZ5D58i0Fvy+PAvxlvE
SonAofeO4luThAOt0l9HRPcBzvveppH6U9J3yncafGwWtV3m3U5MY3qNl26ICQD2RlHsnWD2M1Zn
dhmkkyKOKlQHSy+gqsnQ2c6gTLrVSUrtOsVBBF9LKrY1do7uriCNycur6zxi/py573Ok/QgpgHUS
wbZ22jrwquaDsr8V7n0bHLz6zSCNY9VUD1bTXtkOqSFTf9C1TNyKlfTnlQsX0OX3/TQdCUdZTVZi
MjgiQOTkaIcEXywTId2yfoIdYvgxPi9ImubvejWemLDwn3XOdiSsYfU2LbAhW/RFxUaJisopArdh
Rtj4U6/LjTGd4Ow1OEbAGpimhTQP7EPuolrezEQ3+UT+QYYx+iRYLPMqnJfrAY8FWHcJGbK66Xdi
Hg4U7LsOf/37Cf1aQV9pG1du079nbgqO3U6wKtL4NTGSxR+n/MNuGQ5aPcIpAocsw8spQvW3qGs2
cUkaoz62R6sazFOTZTdUDeaWoPU3NLt3kyNbWC9uvc2RIfnUCTQGk/1VZlQxso7MDfDQe66LjSVP
S0d9VnoNJGfjySvgMs6djpeTW187VUK5PmlwfQxSX0ipxkoawH4saFJqksmAw8Z9JZunStak9VXk
wvWe5duVtRNV7zJn1zAX0Bj2rasjm9BohYZAxFmNO+dUDfJaCLlgor/mHjYM4Xp9RtTj3PaCMAjs
XZ/iIrxyyvB7iQhDQlH4M1cTXKacfOEhhtnYJw3msThRiIh+Y5IdEWo2gQOTsHekbKUbjDXbgC5G
Yf0cCC9UGxAKOFBh8gTxK9CYsWBKD5m71sb7EGgR2eATbqLi2GA4Jsp2y5uxEExhultjzqBBWd2R
5v88VhMzbAX1WYUdvAd8aj33MzNAbGRqyFdD8Y79rHL9h6KgZvl1ITGN3RRYbX/XRoo5RPgeIol6
ICWLltEOITpKZjnWlZUvr6IrRdCkOhEo2oOdDJ+au5iPUsJaA5oN0vA5wQp0Wzj0KnTP5k418Bel
em402e66obzTSonDcERcpJwedNznN8WbCbkZURiBF5FZ7UTNrVJq5KlUWLsSxmDAd87exoXkyAZ+
2uIYD9lcvdpOZYLZYezglce5OpFuD4YUW6f62VC8XFiJjYb3AuWDZztXH1MCcQGBQw1rEyobv+e6
t1QVUOE2m9CRIN4uTXUxBRKF9AYg6iM1jJceXwM/TL0CLA9jOnIe9ooooCATBC2iit9B9npEPr/J
c1QLU0b10YAD5BVCwFy9NxI2vqq06+ZULmG4M+IaxKjUn520/m5FflfPxRE8EIOD1SvCswpMYYpj
voTvvZaLg03Fvl8p2X25auld7XtMPITVnHx4vj6VA745hUJe7oXtEkgNg6wW9iURMjDmWYfuElZ4
MKh0R1nH7Kx/h0Dy3iMDC9wYpr8GWQnytRtg7AIRFVM4JK4ZNOmO4J/hR1VgiOZN8YMJoLxf3ARr
DtPZQuKG6T9eEdKrxVg74Pw3BUmdvE6o69gJYJ6rMdyl0UhuRAZRucgf9RGzQr0pdqYLHBBrKASZ
yKVVBOG3Dzi2BhgWHJUB3Qtm5sMRE5iN1ZqJbxSpG7jKgvk8T+ywo4NvCFYLrSvuU56gVbvywYLh
5cseUl/XVhjfZ3O8wxJPCyAvsDjb+cqqhOX3La8Qphj5VlT39jTAVDdQ3wkJIJ/W4aPrkH8aewn+
35MbgDW/tZPzBGE9xrurPA0TKsfhhXqNz6LmjW0R1G27cKmwxtwtNRwlF6+MMSJjpJoeqg6GaFZU
z+DLONvNX5npLMe84bznbLvt62Eml5IOGJMod1/Fxz6x32CsfhjpdTXo3Q1Wgz8i3bhvJvaVzIlv
l6oNA89cJl+l5leUqOyKex6M9RpmLvrwFl+va60dj2YoNEz3DACPsvvWoKUCPsAF1zT02uPIYYHH
PppGWkIornF3A2XORLY+Ey7p9s1TMpnPSFAXn2kQhYuZ1YcxZMg6LxZToNy5kzaGNEM84yRBwJfL
SEJgCRS60dkU3pPWKNcfY/WiKifHMUj5iDRenN7Fuye0P0fHOSEA2pmlfVeg1WSe9GU4ABmRidFf
FAPtlXYWiKz8YU/INfrEK4i09nKEzUa10QdYHciA5NiqbUMUeZBqH26PKi5zLIalRz3KgFws0Ls0
Ybt3x+zRtsetmmaEIGZyu16M6YZ77CO2k62/DLZ5h0bwtenc+VBXTn3fJIJSZnFRCHFgUboIQD9a
ftwsopPDCblnNqCDKD0llbucEI8O+zlun1uhT1fthNVONiT7fI6zgx66BI2RlQTOGGJLvNkzy/Cw
zGZnUY3HOLrP3qYxk09NDWWewgevUKTQU4M5meEgsppS84ad5Cl1IzZkA3ptr8aj3WlyR7H92uZ6
v2sWVJ2M184xVlyHfg3YlEUVbfDSiU+m97NyPbFxPFwGLkE/l1ggferJtOBqfGyzsM+larQQRI6M
qFwG2Ri1OoZQ/iRKayM686eZjMXzHH63A8EFZTW4Qd6Tw0CFOmhLdDPXdn+1TEzxOllurAbVGHnq
x7HL1eZMxWucOa6P5oCBmmlP8/WSZ5aPQOHcWwKJk5TbxLHaN8sqGCylXrubZd8cuGWhn2a4MTnU
enEa0krZ6G3AE9TEyCHX8pfYK99LtcDum15RrXm3yUJ+Htlyx9CLPjFywTs5rL9SO/UOpWCyE41h
9I6V0i+o5919nnnIQjN5o2XmA+fd8la3KqgWHVauKvHb8Dy85SIpA9mZt0Wlk3w8WfnJ8GbWFTKo
bVa1WBlOYzDHxkmHcUfdV80YnNUf+ihmOrzePeaVoAYS45MxOTfKRJ4b2chUox4sVCBiDrVK0o95
3EAixTmanHGflv6SoAaGw8YQMRFPvx35ezKlDfPHaimdLH0CXyFyVuM5OKS04Idam0GTMMPeWjA/
tIUkO6jjXzOKtEClsESqzH0TFruTqjuU33F6V1TxiSYv16Kbokvf7BCoFSvggynAZvDxKjYW3Nqb
yx+kjI07LJNQ94y9hHUo74dMr4ATcSOt7Z3Vzoxvpnera2fk9zNdc3Lw9Oo5Z4QEjbxzgf+TjCZk
2Q+z8abTOMA9AfZaFu3cqNWc3bJ3GVYtew3VtOpTwLDWKh5mQ0ZXUTTVgcHvwVqQY45Rnj/qlEku
jEo/q8hjIUzpeaoi+Qjf/Lkt5VU1aF/TFJtHR7vG4RgwcpFfWs6xE2m4/OsD9g25hSS6KJqIXXG4
S4r5p+bZ6Klqj5puQdU9jA32CovzJrwIN+txCTdybF4nldzhdEAdRo05oRVLe7sgmwj4mMVDkDBI
fjryCPveWwfce1UTBT82MVvaGtwUevcVxpu4f0B16011svpMBKpNdOaJy3sfxt/VTJVcjckv+jjy
5BdKhapp8aMbpmulw1k0HULKhnbEubRYp10TIyVhqds0J8Fi7sIBlfZkUFAuGFK7zrDXdFMdwQ0b
ODQlOp5InbKk1N70Ka73jjYYu0GI5tjFDFaGJMOct0ngEKU0bJbsuxO4bYyMr8GH0hyabVH2FNTh
oKAJq33Ebix5pHgHtBRI3uwzFna2A51J042UUrPh+GFU3drD8Np64t78T/bOo8luo83SvwiKhE1g
ey+uN+WLLG4QtPAmgYT99fOAmp6W1N3fRE/MYhazYYgUJRZvwbz5nnOewz1JgCGh9B6U41gy2Qtv
2Jf2zAFWt3cDW5KtiHfI+JsZX0DGrMpghJwTfDLn9DuVcjkgA2e/zPK9z3RzUt9Vo3hhGzOttI7J
LVx5EGwAlAV1cqTu68KZGGZTHjOZK1mR39+U2vR2ajgVQvDcJPNy6LGoR1a6rwr9PecbjxLFxDe8
2shID4x4qWfR7TOzdKX/fBsUyIHg/x49v/qqA5ngulc0evim9ZIPp1HUAE7TYDOiNrjuctci+exq
vY5s5jVQ9XHUiTiUPSqakj9sCxysXTJ5uPQDb4gEzjucFueYLT6pxpzmoUHc88GzwzoVxb6GMXVA
VHs13Ty+uDAGtqZuqm2FoQKzcHPg/ROH0G8vZZEBkIFL3CEow4et+o9yVSr2w+BXLyavLE8lj4hm
L0My7hw4dEvSynODH/RGtSMfFL18q+xuSYodR/OzP7DhpmuDY5avHAgYFClyMaDml9nBgHBWycq4
0XAEPS9L7/ipcfomMjiaZndesGpeIjrNeZAes7r4GSNOJw5UALNVMAUUR1W/ytIDjhE+oaYlcsoo
yQDdHn1dcSqsHnI18XqgJIbR4RaBgSpq60WZuChrK/vlRsarOWH++H3PuQEVVnwrhmt6El0iVtCA
PKTQD89o+Pd2ZeqU2j2KJae8yaTDojeH+I1SvfFcKmK4VoLhSsTIJxA5reehob5I1S71VMYeTpfz
nNneAF8dZbO00YZJOIKRH+LXBrspv6dVY//ot4Z74sOiQpUkxAZUVkd3Hb+pXnN4HdTrbWSb/TYZ
oEh1VXcAVmHcoUFsY5P4WTyU/Z7GylBKP3jMY9zxUZbD79HYw9sguPSaHuSu4tYqzeAEQ/TgxO17
n07l458/RA6w/jrZNg7ZZaKuvu34xzS3qZIa/QeasXiBWAXoi8E81AGFeantJKdoUD/H3IEMDR3Q
DNzuQMXGc5ZimBAqxwDtT6/BuGGdBBnbNeUOD+2N8cXe+Ub9ubG5+d2S5k8YN+3DVOvrnK2CJey/
wVHbpbM+vFHf3CSHF+dhxl9MXuM52I113oHTviYFydRxSJahEsTvFsLhIR5CAqaPuvV+QVZ6oyh2
3Lce4FN2vYyD9mO/qOVAmTqA9kvW9PU2ks4PIhd4dNRB2Kg39O9wTBzXRNRUhlE3HxEN87B1GGKi
dZL4KqMU+Ys7vJLi6CIfc7SAbVVTs7abV50zqtf2Bwdab9ekOwKh1G6O5t40TPvgYKnYxh7VfmVi
wN2OD+D+2SMXhI5SYre8cuRaPYO+Pg4k3SsNv9CpJp4TAmoj/vRywIhYcHx1Gsw2HSalhizVNinx
YUoLU6aYv/FvKIIau2InVbKz8DSQYuEWScv+mzEzJvT0hG2W8tVK16KFCq+GVEhAY0fa07OgABmm
Sz0HkMN5+sqenxuP2aRpE4gtVvvsDuq7Y7rrTtXZ0cDknVoILSCUD63VDJd2EsfCMEjq1aPapWqL
R6c62i0nN2kkJfEYip9tqqA61/pRNV8r/tg7OEyy5pVP5lviPqfNLg3ZeVA8kp1ZcFKjsZPQFnkN
FDhzEPF3F3PS+IPYJFnC28G/O7EyU5BcBIArAgQk88XXFh8PtVEeD39KnouKLReAK1IhDvliaEk2
iMmC9E8Y9eljssw3Nyuw7sOAP1gZ2GAweJ5b2u/+FPzyg+Eb6Cf4pJmtGMv66Ms4mTZxAgAyyczT
0GKfQ+plk1QTxUrrh9yWgFc71NC0GfqnmgWc1rVzbogRs1D1/VtuapRh5eyDFWhaSaz1Bet3Umec
FXBcHLVdnUZyobu04Z3hefnO9TJNNi6rubisy0gapKbthUOMfFg4UDRBaYeeQWTRUZCRPY+ZvjfO
U/0G+Bss+MIHzR4+VIAMY7IdfCeNZ19HEck8ufUm0DBLBja+G/RBL05/Texhl2W1YEhUpywdJkC5
0TVFItlKvDhL2u109l7WnP2mTtHxmY6HcrouFL6zejzSXp0+9aJ8HiSQNM6dQBn84ULTsp6mb+NI
XsXL5ttQ46m183I+2tC50Ma/0BdOdtzlARbnz05VMUf5JB9Se8AsMKYsVvh6m85cOJTEr/1KMGi+
Adx3SApNDzIeY7wgkG2LBWRxuiSH9RtJcTPjCLyUPHnLZVwDCJd3VXTFlkEyKwlCkOROALVlVlId
2s771JRBCK+CkdJW0YGMl71P01rsPTa926LNbyMlFmMk/VNdp5+LwiRpCl+gKO0SO3By8XoauDDv
ETB7kLp4USltX92SPzmeXzzV5XQ3WrwW2v1uqv6eAbnodH42KsR7+OppXDLCOv0xgibT4NG81dUP
S7vzwYcEhEs6O7cC60cB5plyds7/dmNxgEpg5Sy0PlGW62w6VtDbGacRtbIbqWdid3xUY9fF+zTq
v/dmSf6BvJMMgj10eWBS0iFv79Hxs3QI/jZSbG6MgM69KQRQmG3rjPVQPmXr2hVDFL3POQs1WfK9
0rhvSiNB/U0vlKwDruLGgLNc2fb3lKgWbcJjxyqG0kfXa45NtwDDlczc9OCRTy9lyj6ebGRmMQxS
w25uarJZHr1qWOhJsUIk2LLq3Q9RT+e4c/MUR0AYfoy7qc63Fb+b29rdNNDBj96knSsWxVNWpDdI
4zzda8BZK5yaF92noK4BIY1Q0aqkmrfDgEs6rmCTNdCOzJxvTyC+uTA1SMESwruXyj/mi6jwlPCx
Elx6bml02Qa8mVrnk0g5yAq74ylQOb9aKucM/NAHrn2WTTGvBiBE9AE7/gna4CddjvhpzExuJtT+
TrFNl05fhX48w+Sbd32keNx16fOMM3KLwMejsVzsnXDqo2QdUAUY+Wuu5W0gh+FWkuCv3ObMEMm3
D5MA2i2ufnVsDQmcYoTv6EKx3WamSSkQyThoNw8gb+5NMyXb2Fk+PKv8ZXfBe9ui43go7KbkcGAF
ERTbUgFSGz4Fo/neJwBezIJm9LR96DiaVVp/mnOERNJF+NKxzKXx9MoK6YhR/4R4r/BCrPw+sktg
IK1tkFgvnlu/5b1LR6z9w09MMClzMoLdFI/Zeriou37c2+LdXDDNTwbtUu4QVhkXtYu7XScck+Pc
BPhnG+fYaL+Ykm6XdC7y7VRaOyYeZkxn6PdazubN38Z7Tk7jZpZpspud+r6U+vPSmPOpF+IULe54
rCrxEaV2c+35BWyUoT9z5m4i2AfK0o/1ZCabdDRzzPbZt1anVWhKOwgdVsRQ7nNXzmdSU6clo8Hd
l53LtcR+00vJ2ePr+zJDq0j4H53TaDcLSIC6p1oqYy5vcukdaPj55kmqmCagGdoBSlW5cc94kbwZ
uUlBWrWzzfRX25jBg1M5+FD5o8spvhv5gNxSW+xpc+doSvGaZzwVHRbhpUGPtjBgy/rTQ6zRRSLC
fRd/duCb19xg9sgHDYq1xHOVh7xT2Q9x3yJvgYw0fVRE3zrPte9fNHseXi8Fy9gdOc33YVruzZJ4
+yaPPxuqCR5kNQFtdpEX4yy79Q6IMFbWTD7C2nnJ9JrNzXPWWqQkZf1cpclzOjDrW8KgwmwhPdfC
Ys0r9InB+xaBqaA4ksODScdRNtH+wYce8j79VQGxnSOOcHE18UFxsh9jDiBJ5GGPC/wds0gKjzlP
tkJRkjTbuyjguDHVnj4tBBv7rr7qkXXwiP62cYsm389lEQYB2OzUK9XO8UvzPDNdZDE3TKKnMWxb
+5ul1NtorrsFUoCUcE5cUKV3XgBcTkF0xp5tHxEWHhOj3AIN42y3IujLuBjDrh+soxvUWLnTi4i7
o6gJtZTkcMNGXXGI4i+WrOPwPmLz9g9t21xMrd2Q6rpt3mp5pAz6hYVWLpedKwrwfokIa8OawIVn
Fyoit2bnJgdPTo/BWL0FeYVvMgJnR95kIzJ/r0mSMGAfy2l+RsrD6uP3T0ONEKfTN9f3vomaWcOb
zI5hO2MR6k2YbQBtL3bmh82NvKxxVPayUnVxNgy9wGncVc9cx99SP/7V9/eg5m+QJQtpeZutkoqm
cOZARwq1vkDddG6zVdQHckb4FN32hyzakjxO9dFrm2+sXz9jPhRYjKx+SHYQ7j+JZVrZoS5ghHzc
TLe2HJuNDsb3AVMZ22v51Bd8+DJpf9SW9VoY5QYbEq+k2fusZh5orSx2izuXh7nx+01QMDOUOQq/
mWfvxTIkpyoQLk4rWnWW2NpHSO37dFIkAdZNCe/2raw0VP6MnHecoGdLF8/m5NFhInO59zPzDoX1
Ifi8z0lWwiLso90EehTkAvc9J6oZmxOlUZq4vl/2P0XGF5T3mA2Enr6AyXsBsIlsGvTRJ2dZVzcm
I5kB7qhO0vskKASdEFs5KzYbtoP5viU1sqEs4/PTEgsmrsFES5und1GPNq317cGdkhhXgdq7rfE2
dAPop8YdCGjJ9hTEzbOe9ENfmV/V+tb+7Sb5v5v9+T/OGf4/6KsybbI5/3WM8NKPX1P9V1/V7//g
T2OV4/+B6QaLlO8Lz/wT+/ZnNsjx/nDJcAaEPwnw/Q4D/pu1yhZ/rKg4QkDSwkTF9fe/rFWW/4e7
WqpgInHQwX8l/zvWKiKnf7c4cRm5/EE4/i3heBbD9t99QZAUFe0sVsO+qRdH4oDTmejvHnWyONpT
NJ7HurXNbeeZ4znpUIFtjZIa0cBgXTofaFmUxbxO1XCO6bZd8x7D+d9/qoCshsLOWI9iji8YMp3+
XKy/+8+fM90digSfuOHyL6oFbBnYpqo/2wEE1f4ziy65mfPdYJMQlzC8n3EtgVYFgO17WbpDungN
FDJ0TopmV6NyOV5FPSzKMmT/Umwmt8Gxn0eYJlVGmqNtpq3ZFz/dyuRkzRJ+O7yKMsLNqWwFaxZl
CEVyBhcQ2mn9w0PVgza5tKEbd3MIGKx8ckt9E0N3bOOgePr9hVWB/z7FNAVwYl1cyg+GypVI8i15
xU6ZJOcLXvoF2pZurYr9LqilGNzyhL976wv3lvGeOVqQLxOw5qd4Rt53Z16feCyrsGye4yk3Xg3T
4WVX30yG6fdyqYZ7rpwwEQCHzXi4unpJ9oMBDagcLfmoY5LEMH4Pq5jbV/DoOhihl6R1S2aptjgU
EESvWtk8ouPhzMD92HUDZqPOh7GUYQNNgqV7QJ7MymZ4trR5sYh4H5zBwznej/PdKjgyy7yY6EWz
86flCrrT56hRp3tKYl5qfQjAwl4lgPsZUZviA6j93bychw4NLE2HG84ZFSzMPaTFg7I5VEb/PJff
+1jxsZgY7w3lLnsr5908jX5y8zkiwI/7qLCCHosBBs4I359nMDuCNh9CzRYvpGkS4vXIztkI8XC9
y7zew5yEWuIh37GyCa3JNnYxRuAkI6rgQ7lVhU2UJeUFzVsNL9PQYtjP4ZJ5xXUmpr7Mrr+PgOH0
a2DeL2C2/KbWQeb4iOv60K2p/pp13t5OHdScvnzPGyTw0W2MzZ9/EzZcuwFT9S6fu57w/jmnFGHz
G6WhFf81EA+caXRjIV/vLGegY2sCsqJsgaI9mkzzJpWpyUGXFCYo1/0EFB25bbEjXsDtxU5dK1y8
tqTelaMti01wdDWR32qKgIfMLau6ykvYO/jXqnVKZkIYqEPtTkBhVX5mRXIzuanB4Q1Ul5jJPqrx
5NuzOVE3NRiHxSOJPzUjq0jfWt4pB7+mi6Tux/EeXc22MclZkLKDoEcPDAA5IhMRVQ8HlADUx6w1
zv68iEMr45+D1zN1MXo5uTWEZHEXXHo3iIUBZkp+aBQSluyWO8xvlrQNSphbeseB/OULURq6lJyM
IbqyLnRxvktVBIcebmNM0PthssKkObmZ911l2GG8LLZPHslhLiNoREbA0pNNbrLxa2s5bpKO8lZk
BK5JH8xtX4idaybpIS++p+YswsxjQi9HBL9Ct6+RRKvhzutxp4OM/n0daEbHfawFHGQ98562+xDz
FbEg6+swkJUzzbE4LJgdPCwQZPuVQz3LTPe2Rg6SHl+OpZKAZJN4jGrh3xpfPjMN1xfgV7A5o72V
wDZXPKgiw6LwuEO6YKnrbSPHr3YOVaQLFQk7Z9xxRVJgpdUTOA7OixmjWT/7IPtXuFW32HIfcSQG
zUV4gVPpYURa2tgFs7iEJLNP3eDnXKuXiG/5U0yJk2VD2KIWTp+NyPplp8sILldNT21Rrcs3HDa/
fy2o8h+Yu80zl0lw4NiYkPDyh6dxBYk3XvUhgVecqbPszkVr5KEsvLWzY+nOfZUbilMjpLgqXvUn
2Z2rVuszB6+//TAV+phG7bMEqLenFTbeBiZyrm7M5pG/yl4lPHdE0RBkQotaFosOnSJFxMBbt2s9
hk4M+Ed88e51kKl9ymk33GiLdWbWm1yFrEvGyTD2jeO7Hw7TbKpXjHuciGM3Fs7Z7SAizf53RZ78
CaNq+dQVvgKXMdH53khIKCp7YXlYPCkUOVZy+Vs7VWyord790uanwfKtr7YCgMWdMpx9Y3gD5ZTf
Iiz9YbYMzm5SlvFkrZWfua9YSkSBe2gs/8LSy/0E9PG24IT60dvWV1c22Vs+TQa7IjPdFGoBJ4av
5Am1hjCY6IMTYMFDo+3iXpLs3eh6yS6DG4CTIevixNo7zkFnnknOcOomsCQ4ciUmtjkeYJ+bdrxT
i/RAZtV5yTHGccxjvWZ0lnOqO6GBCc7etbH0W71gTpwp8/pptKzqZvvHNLDj94xaPdvxJA9GbLHL
lITVpeZPh3BFZseVh3pqXd410jrJmOIY9tHVA0L2RevA4z9v81f+Q6KEdJ1gquLFoNpr5s09wf+1
TtLL/YhiD89atxjtdRY8PVgb97uZKpArlxSEgN//+PsH2Bv9SUzBIcIOumWiaiiPoj1+z/zVXXEZ
sNnHebArE8L52ULeMraHn7UdAZlef4n8bn/NG9s75tK9xIvNithplv468PUh4zKdcGC7OgK/N02m
w77x/R7IvPI1+vL6I/v87Jg7E5bThegYFQMb2gfTq6hOsZyjL6Ru77RqAqCs8w+wSx46bqoviQKm
nZJcPdlcYayYluyWDfa6rGOFRNb1Pap4jCXpTPq5LPtDPmhWToY13Iaug8s2bMq2wZFkwBIHVnpu
WgtQjLgKPsCrdiFZVinUQz300QX3RxvqbOlBuk9iJ4nq7hb6QkXk8EKlPob6koFzksblNMqnKRD0
v0UGt/djag700BUuZs8xXnZpNRmPTCsGBRemd/7LWP2f+PGdfwTZGVZxrzMY24yr0nPW+MJfTewi
52ZeCr7MpvPQNTww0kb5pBd75L1VX1tuoH1aumeehCqUFn3JTSwxmRbGvC/pNeah8L0G3n+1Yn3E
jQruSZOsGeR05k8dj87QfE6S7gtGCsHhssyvIwfRoNDlOZPMPY5n3BqNjqNpwIrSpN8FQB1DpO4k
FgGbmfaRmScOx4WcIsoxi6csNAKWVf/6g0B/+Q9juwcKnpmd+IUM7PWA8NdPAmuYG9OZ2oeWh542
MOkd7NoT7CeMvdNEvE3dFNtwbvgbw0ePGb0aL4eFew3szfRQFsY9Z0oLp8lOH3RMLIgh42jgaPhI
vHZnYSMG7J6BVivU+JjmQOwdyLFZan8Z68w5UqKkWUDXX39PMK7NRFRhnt8bEytfeh0qJJgq2Fk+
wFVtyDuB9XchELlh3/8i5VEdaj+1zrW1jxGHDsNgujTmFWRg8/oDMetYJcFr3+GS89O+upsqgYZc
qNBJyQ5y3B4eZtEfvMFMLw168F7ZTo+e6qSPXUC/BuuQRHvfnLh6ImfVsE7vuNTzCI85/qWy7t29
ibl71/AZsWbdgKKGTYQxBLBLx3yRXVM7B08pkv5ozw30DvwwFnWiFCy493WTDswbuhHMQEEzO3uu
9uDbzBJB3hdbUAVHL/PgI2N4JEGzknfRatuyIzM4s6BSODBqmQWH2iE36tJIS4CK0KfIzinWPHzs
0Tmz3qrWa05eTfcPJJYXNWfuoaZUc+fVg95gS8ErVSf01AzqMauDmdan/BP1UBViAfHwrk/nUDdz
t8VBG28oU29fKjl9UogBTW7x5VQYbazmc+vyTIodxCHPdViuZG+/0dhjQZukc/8N7zJl8pxgZ2Qd
goADGRwdbGLJ7+bJjTx6vInSDzlL57Wys20PC/QSFx+jKJ5KwwrlYrYnc2DqzaV4yeef+Pg90FZt
/j5TRPKvb40VvPPXzA7PCF/ScraSdxxnZSz9/c4ovCa3hxEy9qyxUrQRH5WQyaNpy3B2klerzOdt
GftwhCMuB6aEQS+H1KeTGlc4FqVheTeE3ixrZQb1PNG+Lt3npmC7aQWrSe/kdhwE8olWu+JkkU/g
BU5vwVrbMFsXY32jyAVhobCwn85x9W7V5UcwuV8LzRQYDGxaTXoeWjZ6IMmvtKaubOLyIrDvIC4y
EKO1IhBggFRK/DB5BGwyWj2APxAp19MeVl/Lawa/Xg9nAPyqs4ss6yGL0YR/f5b/f9HzX1UCmB7Z
sv960fNQfv1bg8Dv3/7nmscN/iA/6gNZgTotfFAv/5agc60/hBBclbBemLK8FQf1PxN0lvfH+iaD
4uS5wiZ39+9rHtP7w0NRIPbDVSzZNgb/nTWPI/7RCADTjfel5Euz+GJIrK3//i/xL2ptg8lKPfAA
CxZh6i5ZJ0Y+Odm4OvfwE7fI+FXYwOk9dsCMd7pL3yhg4k2Rmtik8OOQp3V+tIayv6KtsIgojqVr
58/s2SlVwaSsM6ukr4pyeGsg5QHI9mnE9PyUdTfhfFSGJ76B8mRE9dTJoeDjFOv5mam2fYrEYm9E
Gjh7i2Fzy+x7qvkTQ6GmhWRU/6kJ1D5FI7otHAzdxtXHxWSmZVNxNXPrZ8xD8BZXc8jnv+yMGbMc
1oL0a1JioNDWeT0PgRGFIQsQck0BROLWd7yUhd3ArE0Geztw9AtTiMpVnIy01hb4aXihKJ0b8Aix
jLUBEZ9msR+wa0LXN8bdRGS5i7PvyLU8PRGGp7jMEd2LPpyq4tHuIf9TJtYU7c5R0XdnntKQ1BO0
Ey8Fi+tPp6RqHvXathwTxtA+TNK5AxvwjPRBNUzkPvEAj1lCMOFHXtoeK6EpEewn8kwgCVttO+HQ
9J8KJ997gLqMziHEHldUbVbzKs7HSIj1wormY2akv+rGDQNfJ6dO/2hm0zxEXtOHduP86hsng7lN
ukqM/jnA+LTvMoUFaimtDYAgl2koY9ROq4vnJeeKWDHVR5itW7+KwkpS0GTXERb1SoV+lKow9teM
0MRLdCJ4tlByZeAGIMPrbX93qv6uU4oz64tlleU+4iI4MPwfHFpnrrNPJsHA35Y7Ori44LVBrMvX
Fhu2p2MzlOwOkG/3rH9ueUXKAO93hnUaLhC9V7i36Ht6ioWjOOKnybbrcvMcJC2f8sAgIwBojnn/
ozWLbMu3NOh1HAYx+IhmBadFHeiwZUqeefMS+g+wyy1m8yG4hx+4h460jg7Xrkwv0KedJxFND74o
qTpeM3nj76TBEJ2DSQXHSFgXwEfOA3GaVz/LkNSsktSX3YZ+SoW0au1H5nYQzEPwra+bmASS+T01
JvyWEfrIwEkeFSBQ10Gg42KNc0IK/NrjXNACHa8BacL92NtneEM7Q9D8Wzd7u/2UOrazb8RIqFQY
26ofhyPAneXgWMn3eq0jtLV/njE4b+GCQFMyjHuVm+9OUafnoXdO9uivLyRjdQNHt4LGr9W+1vcY
Qe2i/hiNpgntmkR5h3cIgZbrrTexWEw6Mkk4wqSlQS7ZZxFVdeAdH1WXA3OdDvU4S3Tt2H7T8mo0
NT6FtYXdZwuVk6WIAsXSJNeUgKu19Ktd+RJazKHwT5P1xBK6OPs8KCEo4cvgRNZwCcp2P/Gn7XIR
nGRtOJelpPcPtR6vUm7Q0V7AGbE98153V/qK9nydb6xoHmB67uwxWfex1EIOsrFC22VtSY4DEied
4/lr3wJ60AOzXV9MPycZ3QueWrfCNS/p5AfXJcf5MxWJs/NH8RrXQB36glS7xzpiHKrQSNvndORX
QYH8Mpr4l6WmS9saHW5Nw2BecB8DUFf0pi6Hkfg1vQjB+2Q54ryMdzpJ58NQsfPOAL9tR1vjFYqq
K7A7jnwzMN1ed4dJSwT+GqMahLFzsBQzYOAgO8jeKhD+IeGZlEcCoXJRrVV+iPM3g07sU+FnDUUO
Vn1KpPuQ1EjCUAXs5zyPtmncflQ96+7my2APMVcaCdVo1j7T8QpaiuOKhTAGCBs7yC4bgTj3orlm
o7lT6VJcKhZRqVmPh97Xd2wF3j7x8OEvo1/ehmasbmU+lVeqEze24e5tFPq9VA0XCLFSls723fEb
+7Eqj2Ztxgfgwl8MURAexvG3a/Hfvbhl+oKJeLhh+fVlf8VV9uImZCIYQ52zoK00rCekQbJJLqXy
O9zsnCFU4x6teinPHeGxS67kT0X93sb34UUYUfrVSx7+Mhj8J0fVf6IZbd9yLRePrykl8s1/KG/K
HI+wuhHT99aBmMUUMIRu7iznKfbUg1ehiHSicq/kC6hf6aS+TN0vpMyRb5exzfOsOLIvx7rGY37z
509bqwYu/1wQhnzFadeU7cprzMr7Mg/J/+ak/c/ku2N5DnqQ8HyLL92y5T/Ol2BqygU/MtaQiXso
TbH3VfTzBjIdN7UVPPm1/jm7yUnK4jPzAyktIjB4aCYawIpvQb58NOODLCAduiqDUU5lYsnUzYmI
xmtA4CMDOK8q8hYW0qVrJx86wUDUE8qOB8CtwCOyJ1xb+vCvvy/OPw7O61/MNE1mINMGzBSspIO/
DkJMaj0gsToNR2Eezaj4ZjfrZqyi67leFVV2l9tOFXT1cevYBUbhwrJ2LoSjvWnPz3TDmmEh052y
fTN0OaQfq2K6IaE1Ie4UgiGJYhRakmOVRvpYE5L2pxraE+kmQ48t0jHmVKsmHoomSBTVzq+F4WKR
H+NPPA6QtkuuXfErbfHR9hPsATPhf9ujbZO3i/auZb7mM2i9wpu4ieTuX38+FmTAvx+goAT4Eo5e
AKXUofJG/nNUdECYuAsGD981fGL75X0gl3Vu8hbwS175tKbwhjz++fPW+e61fQ+uBo+aESlK/NRU
1MeEUrRNXxrT49Sq+bHqSZO3o2jaa40ve5nVBa07feS2914RB7gHcBpeWPyFAmv/pw6zoWqTLzx7
zQOttLCklTWTTGR+FcO5aSxW2qtn26br8SE5tU36KYtaUpWtEIglRL3ulH1XpyZu38jT6Xth0aSw
UBwRZgPZAxsE897oFlAIUTwDw5PiihbFfoJidUpbjOe6L014XdJ/7FDtLkUwP0lYKAY+FH5tJsKr
5aPgkXaeJvHK95J1t583e8SL5jQANLyg00Hxr4J4O0WGvsR4kC9qaa4eFsJjZ0TxVZc4uxZ/nrfV
uhBPxdwLrD0R0VjO0Dw1hH117eGxFTV0mYpVJI6EXEbs5RMzCEVDJXhTNfGDKmBlOQtLbhcz4kA3
5r6lrN4zDWPHs53SP6XmPctHXD8q847lnJ2twcg5n3tvhkvhE8y77MpLN5zdOseNwM+ClqCKHyz5
6fe3aQge6L/RWMrRltClomfEDnx8bTXsq3ikEL2wsqOkKWaLOWe5BgMOqayU3ywNArWdU/e95lmw
8XT9fR7Ucp3iZTqSMVfwCcZnZfGCK8j5EUf1ANuwxI74TBok9GPk5li9GCG3mLassFgMhUAHvhDV
uHqt6TaA098HT0HN22mVLR0qkx7K1UfkJ7VLUMW98PZmfWIYr6XI41Ptq/5kFjFMdKIg5hy9DpXx
wi1bXghXQ3BVhdjjv4SaDwFnu+QdUVHf9q7kLMjyWuM7xdc0eGM4HevhOLTBpYpdM6wbc3rI/for
8fzxR9d1xgtAWSabDlqQOS582Sq4ojrh3J3M/GmA0ZgYBtZA23N3NGGSuemNLz0jwbPCdXmRSeTS
O4P/0JuT+gwVasaOWZ2b3l1OCozhMo7JxeobrkUyTLnfvgQjjLHYs9vXfEm+NMZI61heJKc58EE7
snm46Enxv0o1qpRZ1e94E9qjicuUiV9X70Gak+IWQ8RWPLqxaRRnr6eiBBWv1MdWRR/t6kz989cC
mmeSKBlPXtVhkUcDcs6hGJr5glIwX5JasNSmP9Z3wAM08lnaVfIKTv2TXVndLZiVtYvq1Nvmpqyx
paFkHL3Kvk5VMt2YAabb73/y+1wcnCL/QGXU6b7k0ecQVLgxOzj3qacNeiYCxyu1W25JWz0lDjw6
XTn3osx9aGyV3NuD/oxw6303Tf1SN3X9TpobSRMW25+/09f5aVZxQJ77CwKj+OrlVUVVHOmbLJ3L
F/onvlRpnn1J8LHZpTgEbP2oRSm7p9HVwY3E0yGOi/hUNGtFZC/qe7v+oCYzuK4wsrqQV373eNdl
0L6YcKD2lcA45smiORomGCScQeIKxUH0m15rhESPqWhxEgrPInPf0xa+Bp5S6s6qZUJOznIcxAg6
zlQ4p9LujWukiNNHuoufiVxhVCIi9in6H+ydyXLryJZl/6XmeIa+GdSEJNiLItVLE9jthL5v3IGv
zwXo5VNkVGWm5TxjQAsQJC4FEnD3c/Zeuwt+O2pTfTgdcczhcHWjsXug/hpfHZBuBpLGNy3Pbb/A
Nb0XU2i8pSlmKsdBZx170yX2QMYtLytwVvqaya/UyrlpB6NuHeLCM+8yCfJqGgV1Nk9cGXrFtaEq
jU42FodlR6rDK2hr9Y2AWSpdXsFenfsJyhCScDo6SBe7GseLRQI0Hn/bzVeZZnD3n58c5t3NCPoj
JnbaZyA1T5bSBRtjnjoTtaGeEtSXO3p/1x4wv0/iCxcd1+5xecAGwaKghtt//Prf5dllu9FQUDMM
/irnov9YZtYeo4O41wcm+ORvr5CsFKcU9Xcl5XAw41rZKEgU/dAbTj3tIc4YfrEm3tQzlDoiY2yl
1zpJ1nqYIuZyIAR2012L+azRA+tuLHXkXVkG+E5vOu0woVZ8TobiqBpFT6KEOtEyn7Bmdlp7abPT
stHLRJ6sPj5qeV1co9aa81Hgw9cx82onFX7f4C4lyce9CyP3U5gxax6+hZ0u8nyHzWB6L8wfsgqG
ey3sPlJjDO884YZ3mNwLGH64eTzXOEXzA7Xj7uC6tDyEab9oRYo22jZONpKauhPhXraEr1ZK8AvW
dLEz0VHuhJZ0J20AldNXZ5pZWx2fHmJSkljRD4dbKmD3QaPXHx6+unXvBPljV2EbNUl/XffCZj1E
fGq4LsNJO9jj+NIYcMpKUT5ivykeR139wyrSwTDGVi48cSDSyqaOnhTnuADAvPc6fhRIE5v5wWAF
viWyxcFiz+aywwKSYtNG3yWidfbLg9dynyR3Rbnr/YyyzrMrHO2p9R5dqVS3GL0QNXRue5V0IPzo
S9W1w0FPWgvoHIgBmZ9PeHtS4GdZ7DAU1iBg+mJ45kcZ+dTCmosNF+HQJHnEsA7ptnXS5FFz3OhY
0mLGe6hQSmPZucdumvtTpj44DZxTenlE/M4PQ5/E2ybkI2f1XejZ5jMKAILywqBbtyMTQ6NVB1wh
RAcSZJ+toZBUVyKdxcEr4I2EILB2QY26OrCHD30OomqSfuT2hfdDDW5p1tl3NSPLFq9Fsq4jG9Ti
cABg67y4SurrodV8OBaiF4/ZKI2lkxia7ExlqUXduKFRU9Jp6ou7CfkYpTS9/5GSuUB9q7aUS6jK
LYqZ6RXc0NpwNI3FfGZtCrW5q8mXv5MD1KNEqPU6nhR03rLS70Gqk+6qDm9CevuJavpZb6gojVN1
chnoGSf76NEghWUtMafsdCafN02POA9eciOeJjqg86UiYdm+l57jsgRaUCsElhhT+EMf6EErcUUO
oRA4OdL+QrZ8Tz4Enp6qzCHQSfrKjqKfrdzLt1ODd8tLVP1WMQwcCq5ZWQ7MD2WUvYyTBd84IcSJ
PEXc6KYbHRSPVNQi0sRB6A1h933vHTWrPgC8vpitHlyLpAnAkSn1uSBw2ezpnbZB+AuS/WFw2+5n
CVGM6mXlPOuSM1qOQbNlSNXWQZfitaE2dlEb0e46S7jbgQyvlfQyZUMStvgx9g9pKDeGCnmqa80t
jCjG/GDrRQPsrIkGpd0NwUVFt7XzHMVcAxRkamOb0bXjd7APnAJTI9iGq+WiMh11QAxELB4zz4Sm
GnrWPc39F7PKxJvZkbNDnLd1nYwm9vHTki7UFECcA2PfVmp7itNmOHSJBoKjhVMVoEA+qHYenvJc
jZEoGDawWfTRrtILHxkPCT9w7jdMgws0DiyK0kI+m0YjDhGaVp+xtviRqNe2sunN1A2pI5bEZIRD
alsjU9zQMkNfNzasJguL6wsFoH1Ux5mDGbpyb6Tj41yXzoOu+AE7d8TsRnxgVCt+VZfdA01hpqJV
u4d8gTErirV3ZqCwrKrsMSKX4KzDwTgwzme7RrbujV7QwcBTjLpWx46r7Ua4Ho9trWQbGsn1rjT4
+jV+XJ/dpIw3UX5O1dC8lYV24xR9BNz6PxQuhJWwG/PVlDHhkPrGKiJ4Ta1uPOMP3ycdIQ1hFb9r
GiPiFBXDi4yZAyNxYIkz4Va1MsPzyyTHk+yYvwDyEZMIwvrIUvulLa3oPjPaOc2kwX3IaDZlVvUW
qBRE1bJ6zsPqpxqoxVsC03ld6AGOq2YMz0UALcWYBlwqOXdaosjGbdUBjaPe98Y8xn2y6VzScNhV
iche21q7WnAOxjwer8tDOInpaAr50EyTe14exgrPUsWAFUoL5I8ZUJxztI0O8Q2zAgWasKt2rlsw
ok3HMbCJS5fdE8HckBk0dJtKoEAsoa69iYQz7ZIW0nBauxZ6oQAGMO3nU+TW+9YdManror2vqnzT
ZdO+H+2JTt0IyUnBM5pIE2pY0U0nNxTWtYkSugAUuvZeqyItCYHf2g1V7mLkr8+G8UPWzX1Sim4n
QlHQFpfDNrQRnqU9tJbcck5xEyAwSO3ijDEwOYZFou+r3K38okexgiC/vteMmJ5vH9jvje72a2fE
gSqMqttRVwcObQTVT8WYfLDBahfZD0YxKs8taB353jj0a0sxABLrPRW8jvPHJHEeS2iQ3uuynQ6d
eZCkPyJkK7xHM5zFG5aH5kvXkk2rDd7z1KDHaqf4KaJIpGsWHM+YEQOcpjxXA6VZmzs6nLm83EVW
7r7YVcxSazJwHohi3IlIZ+EzMV9PYElvTFestGCO48k00i4GSGrlnBlNiPlKCCnJn6heJV6lTYD0
zFcGqDylrnXXrqgaFF5edWrgcaDWwKWHkvEUjWFy7UctvsLxCLDHUkUtq10SVd7WMUNgv4PUjtOA
30i1p2mv6pLqAZlQXW1PbyDCyVuKi+wlTBy5FuOws2x+H4S/YdkuutHeFAoGcao+T0bWa78G9UEp
BuM4VGq0KV0TROP8kKAgUI0ZqqXk/Un0DowkB6VuZEWYD4mup9Ij8lPQDDi+NDP3Szeg+17Ho3PO
c4DibdXeBqu6lZDcrzW2McuJkwseyfvEIPAzD4eRlo+eXEKtTS7Uc8VRxhG3fOSs2HZoWwk0t+tk
skx6yhSmaePLJzBR7b0eaHcVik1k0DQh4C26fs01cAgTgUhQx2JGYgPm1+ax1UbvsTcU/l6Ev5xI
lipe4R5J23SOCZS9DaCxxJzXG3IHx3CtBk5EetPgAHg3px0w8s5XKkPdgNs0XqKJfKeAQt8umx7C
NDIeyrjEaOvhgffQYqwtb2x2xRAe4kFpD005BCeZ0zFKGbX8pkjFJTTD3E8Uoa5t2xoug0nNFUCD
cbBJzrtzy/YZOr18zMsEg0TlvMo4D+9apcp8jOm1T6lCXm38sJV27eeH5f8myDSrihjNv+wgtDYC
0WDT3JlfZ42qdi1D2ZLDYJ1mWCWtqjCdYUbNLRrc5ILGCJbH2Nx6g3aiadJoA9tAJdLRxQMgcypH
uRHuen5qL1Wm30Bc1r+a2eOk9u746AjGi06wzMaouTPntFW4ZoimZFo8lkFRAhwMFfg+07uG6OiP
jvFwmqzilYk/Ga7l2q4n5xd+mZohq82uhWmER1rHNstUL3oe8+IXTc/mt1Tro6gq+y0yvcin9o3R
FriIN15THU+xXUbGO8rFHFx2lpwmRtmXJsn8uqqsB2oIVG7N8CJDK34lE6c7dVqQ4ps01Etn6hLg
l7L1jDr60VY6neGkK3epY96PwoiZGVq0gaqu+2VpeF3UuH1HMd75QVcjAPFcb2UIPX9Okxr2pMEl
VSRe9mxKOqrpSB5IYFVYWaMQWHGKJd/szF2cVcVL3FJOCa16hPmdlC8sVcFMd+10Ci21Afeoleuy
6kh9NwucOfQw0WZGj+k0dRvpME+N0Ms9eIpnPtAONiEXgDje2Z3XYAXNwEwZv4yIdhIuQRoyY42b
FK9WN9xkC4axsto9PECMVklKAxeEDLSybUG2BxS0vkG8bnx05WfbuXf9RG3QkwBnRxMFIDeVSUVf
S0sX56ll/owU79Af6q59xVTOkDaKX6aJyEeYEaeteUnV8HGAoCJtQMi9xJjuErOcR0ADDb3T8WE/
RkN9pk18TxI6ch7TBov4SGIILagRRajB+kCm2rARcd+vA0mGaIFni5BEBCa0/lzvkPXhs9aN74j+
gCc3wFh0ZsJjrb5oIWirwX0r2pccv/A6ThV8c4pLkDWvKGJKfYy8tOMXXEeM5AR+swS3aghMip0F
jAIiNu4JNKVFToDESCsgj7s/poc4MsNzbWNxdHNB2gNAty4xNjOVyWMRlFrj3kJRbaZ+HtfpmtWO
vcEqcd82VkQjCE7HkJp+TR72CvPyFXIjjU3x1M4eBTvU/lg6CaYBLCWNfyfo4WCGXXy2Yidd0fCC
BJG/JTlZVTTUAfB1jw5+qZX1SpeZfqirvlhOfbEpVLlBPxE0TnL9xMila6zSuj42tkLmn4FF/DoF
nQ3Cy4qoC8R6YAgcrNKdXt+ZnfGzym92+mI2NExFa8tdJjTOi6DlLmzo7JN86NSUJnWXfXRTfqGo
KH0EUmRrtuiBJ+eOEHPLj3LkZk1bNrsqpJFTWQ3p6TmRql4M5IwrOJEfYoT4UXv1s6ZR86gS+B4k
r1LLaxMMm4xhvjvGHdZN6wV8HT3y3LcLByVZ0Z0zNFboOM0BQF28juOWGPdmNVUBvxEIVPgab1qR
dzB1nN91Hv2xcigFLZqLDjc2g7XirLFLtJGDKYe6t8SKuNJJCFjxs72TZI5sdK5feq58dVH4CrGr
XRd29UmJ+qS7WHLjsGO4yZ+CToXMlUIq4cZ0V9pkm+YAxYEioDgMfuK7YU7ZAPsFcvihtdOjrZnF
TqrpxcKrAOkL+VqEIyG05IcG/qAsW+zgKnAZRC1vsVWcPCPeqtZI/nBAZzPHfG6YE5FDiNSDwrlp
LVKNos9euyGLyRHgx1vJcs2MMKd9ZZ4CO6GmOfuDsnepWvdWA2MH2z2+jZoyAJEgqKzGF8h40IUV
Ini1Xt8UabMWenSc4kmjqG1h91SYMgW90fuNJl8oHoAJyk9yCIGumkByhksEZ5ZjYlVpzCkCtaFv
lCyk283sh8Subu2YSriPqv6QWLAZNLyh6DQvUqmbDeoLCAkSbT+3QU9HcWr1YUj4WYE0TLEJBKUc
QTDTkyOm37VoXlzWx11IM74LaMIgTy1X67xqn7AIh3vc5PraUqDfmraDEFw4z4anfJg9K1j65+FW
NMGx5YoqYipVdHoZ/sB0IGBdc28cNqpa4rhPQ5ycKPzcXjvkTBHXSHDDNbLZnMxFZu5IFAnJRtYy
Y62UZh+r3S/SyWC6tz1kLKd5XULmHcdpaN54rAOCqd8rqDcdpdiisrtl4kB5jjOd5TnqHKw4+uhi
2oousQGFtjc+e+cI4iDeOJJ0jYIbr4Owmn4oktscuhqOGqbLjrdT+7ogCCbjS3NQM0iVItLETaLB
VdpRO1Vmpkg2CmSRXNdZNyeRasZn2hbrNtawt0qcn840bl4NE7+84s6ElGh8m5zpEampc5Hzg0nk
zjkNI5ZfdsyknEYh9uaaHPok2oc9LaaWa4kK2uzfmB4lIhciRKpqXdWcPisqwE0BhuQDnVUD/IIJ
poHxmOZGyaLLjSrAtxykLAOKNClYCofLykQquQ5o3UjgxH6V8CWZYRmfdPxBU1nuCZTyK7dKSIWw
OPdd91FmZbQDwhOvBDYzIP1Ha2BkHCgirZtQ3jRbHpKxR+ajC+4UVnirXbj8rePt3UL+CBtK8+48
HMlhNl6HJfrhGQE2PCb68FnXme2bys0oC4Q5Sh37GJit1GahRKMNTNw5FXYAKQNCqdpkW4Q+Nj3d
dTyOHVa3nGxjvT6DAdtOsUy3ZS2o4eRDDqykCn2EpQyz+JETeutrbV5i5Ei3goTSVeZ+6rJCnz/0
d5ZQez+dkz/VBBRZwgAXWcVve6+m702r2kgxK8A1GU2ClMxjflcocKCY1lYFpTA5BI6aEbyum9vo
QQwx17eYxNnuoco2ukXFi2gdPQyt3ZipO3Ismv3kkZ2kRDGthw5PQF8dZdT5iH0hmTTNbuplsY5L
0r1AFPhM2tBWlNz0pRtSoZvIhQ5Zn0O9kvhy9N9ZRmJPX2fahiS2Lc0tgHGuGm9ZPLVHMgWdAa9R
GCQozXS5i70UnhejnJfr64Iqut93+bvSk9JRK+QgO0OKaRyT4tp2AlgtlEC5swqLazdW7s0ctZM2
MlRRUNXzi/US2rCMOyHVQw62rM4LzW9tumq6FZ1pK9JnmXtiVnJXOkwcVHQkmJgxY07KHxzQxEsR
9sa5EpsgFu7KKLMbrA9+YS3lFTUJ1rQMToERE1NjiKe01KBiahEepTR7nXC47rsE847zqahUy+hy
dZR1fGA7932Z3MSQY3+b4pKYFqYgNcxIfUioj5dw57s/GG6hi7ZlytSm/MypzPs1dI3tZE6/jQFd
jJF5Px0r+BNi8V/1Rv0yDsGrIxOD0mT6qXk+lOhgLQrkWtXwpwbsVFM6XQ9eMq4wo57cjlRhoN15
acMTG8N7IyhZ9pZqvMlN5afDDWLtTeGTVQsKaZWeQ+rzgKd0/OisOL6MrgM8tdTeITpIDIaQNyKV
n3EXE7sCXnCMfRYdEAFZq6z1CEG6LOQDaPL0EQ5BeNeF+MPMtFPeserPmZfQCREENVdzmN2TDqXQ
QvfCe8Y25IsuFTOX1zyFwjzXrgjep5YJSWbK/KCZivYGAjIActRV4YfAQbXTuDq3y2ZoeIgw7PhV
jmlyTGn0AeCd9LtQQ8kv3fJBjzUwNqGqnAWMlq/PBC6YKas3iXsxKtnJqNRbFqBsRl/o+cxejD2j
nApjFtkgFLd7oDzGJYYcHOeu8x5HE4gPGcYHOAHpuzuAaSp/qFSfbzJr3F3X4AvwiNj66BGQeGaf
3fVF+enO/bZeDXaCWt/dsmWpw9dTU4yNNpt7cctT7b+/atlanqcv//XG76eoDO7ohNp/Odb8KpWi
0d3yKn0I8oMnUFNGQtulKuE2IwtifpwajVcdpGaGBM1SmpwZZ9rcMpxfplTUkwfOsxzVif6jNVDC
SgUVZNxa2of0JvWiakp5k3BRbxJVaFpm7l+eaqNsJyRpM9Y4RZvvv6m39F0fOs7XR1uen59yHOHc
1QFU3vX8IcX8ir+cG15RZLSFlr9ned6mdbk89X3of70xCrgiC5ccoP4QzKc7AfvBvSQGrsmZduaH
kKUIc2wawMufLNBkqk7H7JfjpvXg3nlRAKXD/PfNr88GNfVr7/IZlmOrEFXL+Zx+vYJaL50vNr/e
P+9dNr//mPkVcm61fr0hTIavze9DBrQEgsDw7uLZoNf0ebOLbaW7VaHrK0rfXZYtNSTtPNfQoIy0
uEW/o2MIDaOJ1WtePeVN1NwQn+RbJo+wyufNdH6gElNthW6FX89lGAFulAuZXVtkU7b61EZQmCq5
bVMWn8v7Kk+rb7VdavRXyNZY3vJ1QDW2tiMm2a/XLTt63WPVo2bMbv/1b3JNhLs2V8XXc8sOFkbY
tycFCsz8uuUhhtW9S7sWgdH8sZZ/NwhS1BqEbf7l3yhFLvHCjdCd5/cuL07hH+1GGn3r5W3LjjF1
rR0rGPpW//o33CkKdrVEugQAruMbbsp4Hwy5t1retxwrUYx8X7iuvfp+n1DKZp/1pvmX5wyvGfZB
YJIbOJ+i5cWQ5tX9lLTqajnU8tyMLdhz2xu/3rvscCuHhplDet33e+uEzo9Dv+Uv/0bXqPlBzMvi
v3wWLagPlTEwDZzP07IjmSA3FjN4c9lcdmjToB40jwXZ1/eaorc4MKGmg/Cv82E0fXDQc1yV389R
3UqO6FbpfC/nqJOINtow+Pw+tKpngIGs5s/3u7jARhKtvF/fT5m04Y/MLX9+f06E5u6xn4yP76cM
WUWnKerevw9fiSY/lXbw+n2sgkbLqacs8P1UM2bypNjAef/1c6EspJ9UM3j8PnwbOM7Jzs2H78NP
kYNUOVC/Tt3yBehpVJwNr71+Hx4Hf3smwuH++1hFCrY2sQlO4S6yZlLMKh1FPpfyU6ZlsDqxECve
PMBVo/KkliQxpNjgkQSxs0wHYkGLrD0sewOmWr7dqNp22VshAt81mTdslr2mY2tHxiub+y3vnTov
vUSK/rrsxJOZPGgsAXqtA/Ebwpo186F9XF6q1/0VVEBxv7yU/gxhnq1UT8vOTIdoNZSG3C97o5gq
Fd2/8OszFEYh6ULHynrZ2wSskKlZ0BmePwMIueLeK9TrsuXZdfNIpXj19RlSVl3ExKUP2POUJysf
X5tAZgTssiUqUGRlEujEenGcJiqHTeVhBFv2QmDlFAxe4y97AUI1BzvC/b1sUi8Dt12hN1w2Ddan
VwHHaNki82h6ctV/fgTa7/vJzZWvzwdp6JNoXbjP80dIYBKC+NTsw/LGWh8jn7zraLdsBqHZIBCn
rbtsqlVWHJkc0XT45/c23YlA+bFsJVEtbi0wtuUPXZ5ySMVGdMBMbzIIlyFFp6dl+4EYiuBxgAIy
Z/kqPVYDQ6Gzmm10LJl5dDD0xj6PmY7sn4vkSIeeEJW0DU+qY9tP8Du1TWLhipVlbz8t/6d0pYbF
i83ldcs7ls1OlsQxdjRGtch+qlVVPNVEjc4by8EcLzuXju1CLuXN+FAG9IVWf5qWQ0+kZXQaAMnl
DZKOI9VIHW3e/H6tsscj9jpKnPPmFGvORdHCh+VIiqIiNUD4Ox/HGrr/RoGsqX8Xchqa6Zimrlr4
kjAmmbOb9i+eH68LG2XM6AiPZMheR7e3XiQpOuGPoW/42Qc2IQwdoDPmITvhJ4GFpSxBat7Z5fhb
J9hzBa7ul9s1mKLbUicSEXQ4MXuIdx2E65XZ7fE8IbMRsn51Wp2Q0S67j8LGAacGP7gfiHJ1U8J7
e+/D6t3AV3TXOGhdGT3l+fjipo37o0tIYBfYpO4VxuZNYBBvSQhh7qside7jAM5mJ0fzKMWnFyUk
DyrlsDX1htJTAc8LtB/MFXp/YMHH9KBqfLDBmc6uEyNPSAYLOj7gO6cbz4FR+aotGL2TCFr5lHmr
SZkvaTU8MlGdMxus5mIkJl76IqBtwYqt6AN9V8/MBYWi8DkjTctXB0GSUtW6B/hOJOVwH5ovKSjf
MzGjiMwdTWZU9rot/MbEOYteXmwjrREbV2msO5q9RIBS2r7aFokc8VxkyhxdJ8qZJisiLuXVQ7HV
JkW/zQpd3bgJnG4nMiu0DYGuHJ3wWNQ5OIBC/FnUv/9r+PtPDX8eOWj/ueHv9qP70fwHsNP8+n86
/rR/gOwgigF+qYOK/AvqZKn/cCwNlwuYaZCArk4U/LfbD3Mg/nXNcg3dgjbxDXUy/2G6OrZ2bk6m
A/dJ/5+4/bS/Zb0ZDll5nsZ/xJ0RXPd3s59e1Ulvkw0D5laHk1rg6kdq3ng/UrUx1rILjzRN3swr
fYh25eDIhgg0tyBQ1mlKQHpjqM+1KD+TxctiBXaL/vqX8/j/8Udo/68hUUUdb+MxMCw+sPY3g0E6
mVqipiZuKIaYcQR8G30m0QWjrEXGEZmnk3kBpuytco2Q9EFS3sk3//Vn4Kv4D05hh9u0M39JJpV1
3fm7FYDF9SBjNBibmr4K04WnRHOf2qHPVnoUYDgj6aOURMb91//qElf4lTV4+P1//4+DFZNfhYfw
EoyXbRt/19dXAC9dKvTlZswaagnoc5J82xf2BlP/xhXKNlXAOs2u3lhu8Dqv7EoewDDqpESZSbSe
Oa+SMAxC8F6pIPhYHffSVD5cL7mLnbwDWhP9d9+WOftX/3ayXEuDccuQgr3VUOeT+ZfBZILA2MGs
KTaWWzdPbtWdgTaHHx1Yk/WEleTKDTXcE6BFw6xoAZwntbzQkNQ2I/FZr1wQ74OeWH+4I5cZKiNL
Iw1nQjrDXTjUjzEB3VM2IIETJ6PN70rXOieUSpSx2yVjsUHt/JDH5VUZSVKw4osNVAie9UelVofS
9raIjA5Flm9d2Wz1kbJwtdVCYx94+sG28XyN24loH4Ocwan0I4deALldc326UvZzhpTb9gfdKv2J
zoWZgTAoy7MGuBb93s6uk32gIOGUxtk0ezwGuPNTlWhiazN+tvG0LezwvtLHiyaPJeKqaWQlXKX+
iCsqKKKd1tc0p/W18hi20YP0ijMrn5MRBvg2mTfF2dbLxC0GuWi59ygB9xHEo9YlBh40Ggyo8mnS
pgOyYN+gIuCoxdMUQKsxqDs2BFfIGHExVi/Q/o9qIx/Jb8W/ZR+ARX70WnuY86x7k+T4vgMnq+1c
klYcXZ5y1Tn0QnusKC93dDmw61zG2r2EuYV9rXqq3GmPbeCnGdj7Us+ZHBB6vBqzIMOeThE0PCpl
RKAt/qYKchgGnjuAKrQZMwbPCfNcup4SeYDYvo015BxhBuzlPWshUzUBePuM0bv3W0+HZmk8WCqp
kRmmB7gKXTDuY2FtBnSTSEd1qcNmFltUR/FAzdrYafH4nGuDb/bxa10bOxkNz1Fd3ZG2jSHfuVKs
6zYmpWiqrDltDQpyg2yfM5MOn+50v0I92blN8xGVPUxQjx4N4QobT0w3YijaTRyjSO8InTvaBHLS
segeiVnMLXfXVuQg68G21UgqmRN+i3wLXmFrZw1FIlt7xqNLfvL4TBfoRq/6Vw+90WnDe3O0H9IM
epKLTH8+y0LNX52pXaeFsaGZYkKOo6hsc65M+06xPigQ+CXdPUeaqHQ5cPouYFMb4XTNYO6tQBh4
m25CZFQ3f7IWo1lJOwX8ZDKeLKRwdgeRlxAoNd1F1Lno5J6Q6dI4630jdvcVlnPfNvnuhh5ISG/h
7iq68kwU/NPgEdVp6dhw8XPSYUPMRNlrO3ee3X46hxWRE15/7Ntg62ry0FvippBLQgLFLkSmJHBy
9hooL3Jk7OgwZxdrSnptrSfLqLduOu3dFk7pjMus5bFWnT2SX0IRI783RrGyxng1zUXJnBBEuD5W
QquPxfl8a5yEPLQjl17WU4dC4yDHY0DwohqJU43EQE3wO6KCc4GfuKxmnDPWH8oUZ13QfVX0vckU
q4MBF3UmNyZUsu3A+tnb1h6Cpwm5UN3DGh3nlHSWb+p+/n5zyrRFWB7i+FWL6OnUFbLPEk+ic0nw
OZBBd7RNMl/G8jXMQEdI27lHZog5j4qK/dK5v83S3rQxH53ZrGvRO6S4NH9HoxZs01gjuALw8ITc
0JhzH3ZDP207G/5cIm8BkZKKmZ07ZTc6jq+VLP1E71dQnvExcfMAGyY3SYrnl8u2G18E0OyyO0C3
2gsPj46ePCAM/sxivsreMH8Lt7xpHWX4NBk2SF3HrZHz6wst9xVs86PRGTcVStVaKynlizD9M6mw
CW3m+WFYA7iFLr8uCCpFA016IXURsDf8U4V6nlx5jIpk9ofuncp6i3KMCyiJ170HfbaylB+0Mh6D
or1WnDMctwJPZEgLGo3exZLFp6Nh30Z6dKdU9+So/7L1cSvNBGFmdD9OhrFqwrxGbEZcib0tpblL
w+xRUzyf6O9jktMDNNptYYb0vDPqoskRfTmpk0r6Gqv6c9XpB9Vp/QHRXZgUL62SKSulyy4VqaFh
NCcHtjdsradUYG2oi5lo079FasqNP9xjSfyonQ1pPQU+Arg4KHk3bpXGSGzbo5jczqcAiDohdkgS
jU2oV5Hx0RAhWIdPyCNKmuouoUd5flSHER1xogXgPgjBywgc1edmkg1qO0TYjCydqKv50lMM9VXJ
Gr5EtyUehKzvudSSwW3MtSdQZp9Bnn1gx8QyWKIDRDPflC9OW30gkN7Gongs8vStdvAODVa7mqup
XO1zH9HmUCFRGPzd+jutvRq0uLbyRtZEY2i7q/kYFsrsVaeUH+OUfxD2AsnsxxhGxwzU2krP+RuS
wW4p0gT0fqz4XvHam1Nwy42wUChqfrVN78ktk0+IQxTDIRACELhrAlJZbaz4Iw3aOvp06vpP22WH
LHUQACrxZ693EkQ16JrJSjdQ4qNVbr43ZXqiD1FudKIQV3wx6sqpig8SFABDc47z8oKqKsvKz7QA
gUiQ13ymCqNberCrELCuHzr8rLMcalpSzJGgZgr7Mvs0Eht+93xakLbjYyfefaDZppRA2UuwXkOs
7yq8MD4sQT+cqCJoFn9ljD6ZKcY94sqG9E/lRa8nlFF58MrV87OWXrsi0QISHb37mKmaplgxfoLx
wR6SX05H1u6IUDOxhnSrW5g+0+JXMcCKlmP8aUccqlP40i2Hm7Pm0pkcLM5gw6+SxJE7F2sYwiC+
T1uTLMoJgaJhmbH4xTgxcgms+nCLJnTu+hdXhEPcUunca6CICCshHMwuP4oxIaOUBKlYd39rMRFZ
Kbv7hoMmffw5n7+yYoEA5OgZ1+d7Sz4O1whS4djZBY7ct3b6gMHotxcTaJMH+UcR5HcNUfGryMmv
kSPf+ogcI6nvMWSgHEYo25r2b7MarlWbHFC/kVEbPanQb1bMS7aOLeKd9MI7JfispUGwfZ1/5Ln3
GHPthESQs0LPP7yRM+JKwuKkcmts87Pq5zYndlHUFc+GHuy58NYxYd0b+s5n6ohMgjwMtMWlQW+5
zgtwbUPQoAp4NOymORBksDNztEAOP6+xj0BoMq3eZAMcUZTrg0IwrJEw1kc5UH48Tj8tcFkY803Q
IEhRDJWwDIegIXIDL1kIPIP6MiInK0b6PpwsI/4hKjtdCaT8tckn+Df2zmQ5bizLtr9S9uZIAy6A
C2DwBuV9S7qzFTmBkaKIvu/x9bUus6yepMgKWc7fhKagQqQ7/Lbn7L12KQySmMo7ZxjeDOsRn+rn
1/zE0PgwCyjeCDuxivd0qCnlYeTbZT3/lauL0NdjiODY0xFkNAM6Wo5BfhfO+SlE37UgARKfk2Hu
sdfe61ZxgaX4SXIxbcN+4RTDcbQnCBNQ/hlKCzPE/ZiRx7FVV592+HCkl6+quuJUV9v3vXMdY+IB
DHSDB+FAojCYXPExg3Sz5Gq1Y1ayohiRpCZZ7CtqY1vZVUezCta6RsUW1zsjNB8fDPvVitm+ZIr3
W9QxsWU9cMygSNY1MWgq5yUjitW88xqrYFGiQgzt8hNEzWpoLWKeLW9RF9nFp0+8NMtYLrkUHBDl
FEUn1kKnaSh7ADAui6as08/GdbFSuKzgjA0STFnyGoTMQ/nmIT5aSg7olTcRRaImmjng/Mgbd20V
wcXo00eCdEm/otuPoM27RIg6ObjCN+9S48gTujemPtr6fR7RvkKKPPOYPbUQZ6SSNLRtzdx9cHol
Uo5xLJPTtZZqGg+2eZim+h35Lm/CsHuGMbgbY2CzHdwHnzBwgjKSVz0nkweSQQobOL/4bvYZcEMl
ToJ7ChBZzOlConHxUjg9yMEY/JHPYV+/SR3cD17vIHrE6kCefLkWZYzdBPKyrvFinQtFRx1XVL+K
Q+07DYUz6V+HQTvAhsYN7//AUvwJHvUzMCgGSi5AY45oy5U9Q9yATTJVV1glCMaNCR12OeA6Fpwr
vFuccMi9JvkgYnkZOWUlMrvoBlsI5hCdmGOyw73pVdOiEzKf13Z0HgpiqRCnkTSjuMNifOtLjFxq
a6prtivdsh4RNd4M3i3WkAbnKhtNq6UXLWNfMTG8xu/CpFLAtElLvu3hbkpo7+ipcpRQvQ3ZqKwp
f4UJTfxcQi8ImXrC2pbh9F6gifqoczRiM8sMRhUO+OhLKQbzB24E6yyNPpvae1BVTL2dll0YnEVh
73S2K+4C1YmiNws0Q8WnU83Ep2+V8nRFaj9QAVw3VfT0NT7Shp89saxTR9qVInwdNeoahow/1eTk
+PZaVf6tmqywSijI1I9l0JCX5pLYlJ5KmzqE+temF913WNJk/Ko+pZayNEi8V4DMYExomtXGOfLe
IUmTN/zPB4yz4jVt3Ae1OpBQ95AEiqxTvNI4FUjYwfzrKNDG96ggaqojp3KRlDz9AjpKHPK4Qqhj
6uE0U3PrZeH16wnbgvOB0Wf7XK/wkaP8ypI3wQK3Enr0GvkB/BPkv+CVv5bbr3/jlN4tKZz/HOvY
jE54dy8Jzxevwz/nj8Vn6LI21J32gFPCXhp9cUn14kIBpCFKlgWsYTwlxWs98jrV56LFiNE1jbIA
naRQvocOmxV33deqy1+1mP8rr15xWbF4+4dOeX3brrzljVHpwjHg59oRmeCZMvJZ+N1blt1zekKY
C9544dfxiYfKtbpCC+v2b54ZSMSmaFYtf0XW6DNax+cQ8dXXO/h6K6mHF7va5XZ8IJQuRbGVv5aS
l+F51kdMmAzDAgwi+bLfQIe8RzMbhVo+vlYKLchfOzK2MtMiAGvmSX3o6fRacb60jPZbQZxZHUx7
ryBkw+TcE3H8+poQg81ao2ZmkWfvTbhmkekpoCXwwHkNpjAQc/WnlCt7Xp+wIu1qQmViDgeZhzgS
E6FFbnJrHcIR70VBvIhdINknJyXVrAWdtOXgtCSwkbDyFfPTzOV5iMxPo8ruew3jLAzOfJofzFAC
GpDX2TPWBkWLtjkRnok0vOAgWcIn9IJP9oeLwbHImATmyHLtoltUWzQa+lfyck7qrCggZFt2Y6oc
rjUlgq8Tbh9NnzPgXAI21fz/OhhFateMQl5f9VSQoJfp7Sa1vWeofzAZywZlBQfsBhJkKXEahx55
skM9EwTbswZwtglZK7Oa1UdtfTAtXzON0ED4CnZSXVuGkZ0Fn5RRloNMT3qcfAYa+aB7tdjHwkLG
hdiH6ddQ+l/Etfo4HObARF14kd50XXcgqeLN52inYvtGRMDfsQpAJTWyfRgh+mjGb5mAmmNUb4PN
ypWSGUl6ImET3vzmzs01xcIXCviEGMORq4u+eVVrasHHT0Tap1lDjLYZKWrN0Cv/QdO1HyWPWM0N
NWuTrMak3PCvR+o6jAB/bECyjHdu/ewz3OosO2HvflDTJfc6jHnRVS0u+WxCg+CI8vWTIxKq1KpX
1+lrH7HJJeAYbkCNfSM25zXRznpS7kYNJYarPX2Nb8/X0mWAcDwrwDOFHULrks6Lp63tgAVZfYJz
l5++DqNFPn1PcfKqE4p6/iHDpICnAHPxdSwNj215urVNKtRE/K2nsn63aY1STmANwvoufyA3eM2g
vn7N92jS4NQ4BIaO3FTzKnxVnxb0/RWYAYjmOm7OsWn2NGsITMLaIzPuk1gfT9iJaX0XF/U8xib5
xLZ9w9YEJIYAnyJ8HMLws9TT107VSrC33SN/u35VpueBFUwO8hgU/aN6QF8DRO0mY/Dsw3Rc0TDF
OzdWH/3AVtq5PIOxZTpB+ac2z57vkXyIO8RnQymQpvYA99APAWUGLbrQvfI+NIwrXqgEWutMJh9/
t6IH+sZ9G7a07y5zvFC7NB/XGiH2KEMINq2KkKfq6gT+peA/ZBZCcnNJXDRDyFKh3AM8yUkHl081
EvVVl/A6SmAhYcNrtAdsjrCytgBwe41jJrQ8j8NuNq019gI0szPwBHbBNsyTW6cFbK7hNXEat0Er
TAat2u0RlLesoQBw1KrdYgra4kxAIlZ60Q5SDsrDMH0rE41rru2VOGJaaojE168F6cIRPLBD3OlX
RVl24F+iNiHdELvIKnqJK1kd2pbEprjq2uU4DPVCdEl0rGwMNQb75Yg85HEixscOxvp7GKM5oyLm
5+M3vQbp1TZQdBqPgJikvwitT65VkaYbl/MBOFMbiWGRhUc8L7h2hvxH19nmGcW53IZ58wHTzjoP
6lujxJycBuev7+BGPOoDCBBwYhq1tJxaxN93DgwaRL/X4GkeKJyUIxyH9I9fa/C+RleziTDXqcps
2qebsrBXlvQ3Ok1H1HclKz17O0aieFNj/HWsly6sttogzjagoq9X8/97hf9br1CoTs7/3ivEqtb+
+PiP/6zf3v8DZ0v91v5ofm4dfv3z/24dyn/gxRV05Q3wShLc8f+0D41/2HD+bBQSfM60EPmb/9c+
1GnnWVw5hEVXT9L1a4quDf/v/xHiHwwKkwYiXf5/v334L4aZK6R0gGRZNi3J3wBQUGm90sEvSP0x
5rZvVee4MtH2e/bVZIvazVPgbkLsUmOfPYMW52w9uM1d0AaYy/q2Z9eqrmkJKuKn5/mveoa/CRpU
54xXhIOTwBoJoEqhf3/qQWUUumyM0cXKNmnRyMjud4ZM/IuRzrdVb9xp1DB1yzyijg9Ppp3caVVg
Hf/+Rfylt6peA8/Es4XleQDjf30NFVLZVBZuuaIwjD0uO6Lu43KF7nCoo/dZC429kcX2qkE/s//3
fzWhh7ZtmfBFdFd9bj+9/a5upAXUhV+NlWc5dcGwNu2eZRV+Sj8rVgQtoKLsroQQRH9421/92F+7
liRkgaK1Dd62pAn46y+voUY3rMPlKqTqEE/Vy+hlq9q2gXvUmbYxXI5TfjUYq4aXyI3OH05eBPPZ
CwBAN8Ufmqj/on0MLhcuHTNCTYjfPwaHanCC3bdkhzbcXRdaN3YZcz6uGm5BebFN3XYb5GakA9KM
KRnTS/Ooqg5q5fx3PxXPol1q0vIHO63rLBI/fyq9n6Cwt/Gjp42BX2MgxgU0X3UzhyhpEdjv59Yi
1NTsHoX0sz88h99h15i5LahT5Ee4gvKIw3Lx8y8vHK+fHFd0RBZPGnpS832QjU4AmI67B8z5zd+/
V8QOv21AmEMUjphZaAiG4q+/zg+EW+aYi1dFgOUsoM66wcT0vRP6k+hR2ARs2n//Gw31+H4bd8Do
+KXg6BwUiGo+/jTow34AcTjii4G+N+1mQYGnDj2Qr2Z+6zfcxwIgxL00k/UQiFNB+bPIC7HNNA1m
Rpksheb1f1BWiX/x1CkkKaIznzgv6re5gK/GLGcWmZWnKAhtpzUQWARfshg/ZB67u7gct4kdsEhV
yVW6I5kjbvNEfz26y6aCuhIr5qUc4HCCjKb7nKIZR+WULDoN/T1JTfomLd1619/FKcGuhMfjzZDw
8KFLBH8YQ19ZAb88Yqkbuo7EynZZ3AgT+PURY3ThPMXpiyIePqrBSXYJTNmD2WWFYmmYK6xub5kY
zecwnF+98kXLs2jbuSDFIrAhKRFMOh2FJxCA9SIysjdYMuOmdVxiqzvntpJCnDWSZQ8IY8g4Gux6
j2jtyfOScCdSnZI0weGLmj4y9UxKh2Exu2fTH+x1nRTrvx9Pv/MfTUcyhlg5pO6xuUnvtzfbTRPA
7QlIM6QR+tZBPi9BnBabOdfAdAo7fx3Vn+aqxW6dzMf32qYNPBJ5lFVjeD/mUYFJBkP9lLPiuan7
YAozOyb5oQ6+wWwxtt4c3lUJ7FQd7UZQhVDiC/GgTTp0oj4qN2kmoT54mEDlYG1DQwZIFUJ/QU/b
W4ZNE2/CfOiWE8HPxG8O4QYcCrax2YsfjXr6IICZ+kJRfOv06CZLcUj+/RNSQo7fRoOJ0ZzQOU+A
dvt6gD9NOLvMozlLgnY1Tw1xJohI11/vButtAvoL219b8Hpc/Bt/mFfmX5YXxECmxTZvUe5XX38d
iFbaBmy9NeAzOy428YRfddZv0aRkR6JZz0NOXGQLMXWbzBCzjUnLoSqRsBE2eHQCJ+hWtHbJNCiJ
8OlLaa0LYBBHOyyNRTYTYhqErCNYn+pVAXIpk4oZwKGudSd5MxnDo7RxTcVVHlBW0vp1XpQNnbnE
2kdQcweCpFXWRIxDa8wwSQy0qERl/WGA/nVnk5ztlIJM7SlsbOrz+en5S/a9SMIxYdaZ/Tnu7g2H
hJvIIjQ8aXzENh7JkI7dxwvpdrQ7I3yRTZaWGzbB5A8KKeOvnwhqbGYKOQqe5TArf30xjesMcZXI
CXCK0Wxpp975pPddEHI0z5k64cGqsJdup3zkhfbDF2Wyt8PgtRfUESOKKSkpEvS3UFH1Tu/+Yev9
yzpMBIxA5eZxUmW82urV//SoyJuIqj712lVipnuZCvYHg0GahPQsevhXf5oZam34dWrwIGxg/fxK
U2nrfv19Pu3FkQyRbuVN5m0ZaXtvnJ1r0GndNdfxBYclmX19FCWH2MWxneV5t+7NxlkNRpotUMiv
7bBLdri1nnDJrrJsjhaTaVRnZ4VyFoI3aRznKvf3yFLqc+TbBKPM0zdkGQhOghik4QCbevZt7TCR
Q418dFBbUMBtlJW6DLsbm9S1kCF0HVAbIDJKsIxbp9pq8Zm0o387CHnX1um4740asAZMIUBCxfyY
jSXCiwYDcxxJi40sOqECjl4AK7ILkn2NTXk/ml65MNgtALUHN5VD+7yKBN7EWS9fHPRNXhhMF2Mc
TlFf5vcWeVcj1O2tiexw3RrAfXzx6EhCdl1HdPds+4geYr2/l1ZCaErtdyfdSXFoQg3Zh6a9bRWu
g61r3eJNPs6OCeDajf4UpiPEXz9WCwEiskvT4ITx+4qXSaHNQ9gOq7IGySjLAZzGCFQl0ZyUtiyp
a7obHByvbJC825j3fCERN1doITQBhMtozxBW3GUchZR1nMnb+EmRX1rbCr+b4yHOKyWtCfvLAPBs
+/ertdKT/j4mEXiyZFgcQDmRqTf30xywXM81IpCQqymcrdsSJUeZxXdta+knA7fYQtPdeu/azYem
Ao3t3jEem+zdLFMd/AK26KmafWykVXAYyQALytLYpxkA1qC07TUxSsme2ma2i8MPNEDaCVWaRjGL
9rsxk2wgcExvk6Jr/rAK/gWfTVqFJW1HYfTVfed3kWSKmEFyhRxWQRXfGpVbn7AUVYkOM4CO8+hS
nhSpuXfbqH4MgGalTvKjyHz9tnayPSJIndGc0ES05LwEgCogE65dIAvnqPdePQDpz2FivlMVzJd/
/4Eo/ehfPhJWb+lyGUdhqv8lpSqriObrfXajFITDvo5aIj9d2GWuqMB5lh4y/BHjrXSteUc7VgdU
rhRGoRWtASFKAKEGN8CF1Jqb2bAxClsmJtAYRCvgGlcZTEtlNaU5T0v/y37a+ffgV0Cg4EyNlUXV
UmbVEtdqXrA1DvhYPfysgZrayuAaUbTlU6QVHU0/AomkXGv8pSB1EW8sTUlzAXHpucc1aw2VsXDx
0Vr4aec6oLjXiw9cnPHGH8x+jXbu0x3Qe8Ki47iHMzfGoesYRJyi9LAWNJpHJyuWVl8FS4FD2ITO
G1bYdYs8QfIKRU1ROwxro1ku2KQ+f3YzQPaJJOJT96eHzGu8s9PpxwSucIzea93Biecx5tcOjYxK
oBtWIUbkwYLtx5mOOn0FekQZqwtEX3JIz34TPpACHamkiVPTGZy8ytZYZ6S1j9LWEZCqvJ6XiSbM
TRc8VFU135goMtpWu+29GU6lQDMha5YeMqRy+vLVTDGaivbcmPRs3OJl9kW1bqdaLGECLGSSMSsI
PYjJqN/hWFi601pSej7khRNtBMqzhWVOG2FWQMQNvM9FbX+Eg/qwk/bggJhatQaATLsC6zEE7B5K
jsJEbJeaYeTLWG+2OYSaXYpALunN8tCLbjdj1TZ9FxpKIOud7IxtbXUsoxYu9h7eR1RNAfQPbzgN
8F6X6QM7iLXxXQczq5bsG2rNWJlpMQ6mu/Sy4o6fc4NWGbCu8tIbyYuzA8XxkSmfvfvluMd67/Wy
W4t8OHP9tzZxoH1m0byym4BOP8Z94r1AfWHlL2yOjbpy91vK518qxz8o2GTTKhYTMACIMyhaFR9A
pcAYNNyiIduMiiCQKpbACFRgVHQBCWYgVYDCIcLzXufLob7zzJEcCMAE2jTeD1UP7xk5Rzq7d25Y
9YuiHwTn9vkNaj7hXGnylNvRFUL0tA79msiWct734XytSblZGlHkrQaRHQqPdArOYwsL7ta28/vX
YSLyi/IPiiaAC7oiLxg0ARWJoVBMhmGCzuCBaSArNwPGZ1J2boqtFYKVr8LSh+QLK3/UubHnsL8L
WlOzYkA0igZRgoWwwEMUihOhFRAjUtpgYA3EfRLUBHbQibbUD8mnKtzVcVGtvJJmq5fgm7IMbdsQ
wYY2rHVuavUFhvj91OvfnMA31s4gultoPjmY54o21aKNjPcU8oXeS3obJTI9BcXIsMYFVlctOngZ
mQJnwPLgBANLg5U3OqQoD9AzA0aGtzEr8AZ0BhJFBTCOXmE5dPgcLpwOVwE7esBj8DuKKHnWcAwn
LDFlgc1+VKgPTkr1MhvYncQ1d9DRAhenwN4RXS+RLxiiXtXIZVE0lM/dnFsbRtC8kD4gLuJ/uQMw
82g/e7LcR5BIclxDi4rQCpZSnh+sA5TaEbJFh0w8HZBvi4pmhUU2QBu78hXupFDgE6JRFwiSD6Jh
p7ca1Kdc095G23scSq0HWwgrYlCxOgENn53ou4dNEcYlMS24TdEwmBu3a0+VbJ+0XHw4WfPQAqOG
bQuorcCdJBXChSNDvNAU1mVUgBeMnJMCvsjkBmE1EHGFgiHodu8qOEwPJaZVuBhQfnAPGopqCiVT
KqiMB/1mUV/KELrOpLAzVnWsvTLepHX/pCkwTaoQNamC1ZhdZyxFFh9Q7i5bBbSZYn7gwErdB8ZT
a0kYEQmKAwx/ODHDaJVOzu1QFi8YWNfoJjeTsI9cj4DPKZhOAVWnU3gdRTKzi1JbitK7xoN9E4+Q
RH0T7ZCC85iWRXgLW0TVlMc0Dl5IauJcopA+ArZPCOMngvWTKOiPVPifCQ4Qi16+FZCBMghBdeMm
K9kgxfDb77WDtCfpUR/Tyl2n8IUqBRrSWpBDRkZ8QOovcoCMZCvMOF/LT1thiqLgmeQToCIKYDQp
lFE7G2cCYlnEwxGVLikOC312D224rRUICU2Ns06S9pr2M5I9P/4hOv+jlE27wfVuTt6k5PfAbXte
L/ozpK5LvPfwUUYExbbXnRyFZaozZrAzX2TrPDUQodlsLbmua6J+qpbijVeTVD3aGs80bR8H8j+W
yfia+kQSw4QKFByqUJioQgGjKoWOCujQLWuFk9LhSmm1AaIZ0NQw+6RQtcVNDIOqUTCqGCoVNGUA
cwpUlUCs6hvQVaaCWNnJU5FdUfe+Yz05u+jgdYW8gtGeL8FlJAqGpUHFGqFjEfZDsJwCZumItM0S
lLbuFvO6cuodTPQbUi+eJoXbsp6lgm8l7T0cA8SxCssVZd8ahemyFLBLa6KT14HwQoeFe0VRvaB7
Ydb84cYziCaze3Dgf4lSXEoFBCN9AdcEiDAUQCHJlelt3PKDfS9NlpT4LLhiSTvu0BetjMFhLyO3
Cf5Yps3WYsQrt8wVnMz0fgC3J7QHZpmCl/WiYAN1WXLsuloIhTgbFewMFyfzqWLtRJPIBUq7ZS0+
ZTl6dZSdiyiLYT3ZyChq+0l4/reJuJxR2aj5PxIxNgsUsg7RjfqLbUQcqw89b8EZc9qhs62AG4VK
PeqWRivBSBYzKkYDBKraj+rhfui877ZCvwkYcIFiwRn3TjMKdk0jXTZF/JI1BE62iT2s6infE0xx
b83t0whhjjY+qLl8/l53IGMiu3uGY9Jp+wQy3RhVqEUzhIREX6HHG06j7eZLP7EmiG3+WQV+DfIV
RnW9CGOgTQkMvEnB8FKFxbPg41V2s5sUMC/qxqvVWuRn1lBbYf7Oeuit2BK/OzT5tSTDOAV/r/Ga
RydvuLNmoj4POujmwZM3wozd49eX1nUfG8vItl//hTAtZJEIqNyUcj7IMNbxyBvkFSUO4alBcqD+
Mx9YnEmTKoIKSRE9gMUkU+PUzs0D3Rn4sSAeIOVRCm7VURC7GtBTkqNQyEAf2onOtoHvEVHlWDEL
n4MejOe07FzAvLGH5UCOtxVaS3s4ERDCMSf4xmno0zCaaA/TPNuZYUfIspINhkyV1RRM6KJxKawc
Ek7WPkfws9/SWHZD5in3WNA1jo+SwUTMjh6Cu6S/ynoOP5idMkxdYhNprFRFZ2aHEC1krAShmcDV
4IS3gRa9eS5pRLXKJUoJKMK96x7Jb8oOnkovipMUMRYHQPLNINGTcGSorKNcRAiG3NRBAeGgSkj7
k/s0Bm4PnSO6b2wSkyqVnRQYpCixm77CeA22DsjL2DAvZkhEgk/0kqsymJysDDd15my6gSk1y+wU
ZzI/a02Wn72ay3eFzmHTu+1NrBKeChX1FLvQX9DzoH4rIT51e0vlQiX0Rxdwk/J90RIL1KWZuy2Z
xBh9qYsWAxHsUu61kGMUMGMKqk4sLznkH1LOEDn3Wr0JQJxttc5A2hEQRz7+aMbBOXXePD6IpguW
sTNtMGuk2yIo9NPQkEtkBXwfaFm4ycGK4NOQ7VEEMTFtU7uss7S5tpl/oqn3ULbIwvKuHR6UrSgN
EOLKlIb/oK3ywnLfrbo1Fk2kb5EmuUiKSPoKoCo5s14geQsJbJ4IqJ37w9C5kMri2kDtTwps5hdH
o5rzNXUMuRRR2J4E9qJeHLqpgOloGeHO5Ba1bFiSyO8yOannOJDz+tUQGsmJZvYoChWg0g8vgWEe
PRlBTC3jl9gAItZItOQJZqZFNkAcmdJiE8YI28mcJfXejqy1BAnsStTtYwdt3hzKoxb0Lz4xAm7M
VtQm7H76nFNswfiT6tVnYotFU6bNWmMyAwEjqWWYYG53Bg1NfQqedO4JiTFAFd9no0ZkktlNj0E5
3Qiwl7uZdK49CcVr2KGUTYMMNHZPhXLZoMhfmFliX+nBqpRB/60BSw8EEjW1V8puH5A8tYqF7Sx1
40Yrun5HhRUk/lS2GE+9FkIl4reh4sbvh8GhCo2Uhis7iFFpEyY4gjoyTCEHhvzVGqSxb0wr2U5t
0jxosI4XFI+6D7tyN8LAEhMS5XjjhD0rI+vUXcyJeCPD0aBwH9hHkqvLhQMinW5SFF5kaUZEw/vy
zmmhgQ9JgUrSJKlF6oTfaZ2DkwPWV++DhxuI8tpgQVP6ZDQtXhkZD1WR4xjIcurYTbkusmS4yzMc
DZz7D9DGsw0HN+8VPGM4Z/Nb6gXXWmjVspFpt4vKpH1ponyBkL5/ViHtRdaCf4YokyRG+8Ddk9QB
VztkdnCLwxYEnpQa2UVNziTkOART/zz1xW2G/f5EbctCiX/sqwxXSg1Xi9R2Z00ULeGyUfQoLZxk
g52cNKCHGzHqgGtn+1xVtrlqyjndJGPRLiS/a9N5jbmbSHhuPiha1Cds7Ae96eUegmuxjKu049rb
J6epd4nfkPZwLab47HY5ONp+njdj0oozmH/oCTm+LFphpgJ3ZwthK4z83Nx3EzclMiW4yEbxkRaH
A1Gy1mgy8WlaebIz6uSO5xdCJcpIPRczBnkxW+du1D9ih7YLAc3kJzle9FiQm/BopN1biXOJcog+
HTgN7tp28u+zfvzOkbm8A0HubQbHKLy1qwd7w87ICBZWco6nKD33WVOsjT7BBJP29gEWfYcWTFY4
lCq8HW6z6Wx4i22UZN9t8s2qYMy2uek72zzAVRWELAEka2RLocecLMi1W3sdEP84iuJbuHgcyctm
79iad5lkeJpC4niMOjcftTDusSBjwqwH4H395L7JiKO3m2dkUZH2SNUh3qifhbzPjVZCxUySim5x
oJHZumpBTw9mcSM0RxwygYZ+JrZmn1T1ofKsbt2VKb3RUF2P7TFFH5pJaq6OuXXZTddD0nbrIRru
WovrTmNq2mkKsu8oUu5iOyZ3e+UPIjklodUeuOS+FwVlnm4gNqOUzrC3eeQsMoPlvpEOg8AbPdwm
yYiLndArJB1kqIScv50XldUmF2CkhcUWaGmpwfroeuumFCMRQMZdUbnOYxKZ5RY7BXeJqbxNK1se
usoLT7P5RlgInsQppUvWu/bGtBAYGzrnq7onyRzAzK7MrfrCaYv00pgCjhvU4MtyHZEExxQIjiCQ
heC+znLBUaTN6VVafctKGrCdFvY1dCKS6rIZm7ZI2l3Y45NyO5PUS6u09y0r4BHuHuErITZenR1m
Kx3jnXt5zScNOMttRzRaHa0kK1Pnfn+ZZSS8Rmn30AgHqVrQ298maoho+ubHSIJXdCCwHoHsTfvS
hpfTOqgdM/Adj1SvdwQVdGRKmMFtEFIghAscbcy2om0Kk/elreaPGmrewtBYl4SK4JlAROBf6ILj
EMcPHpm7WJPvnKprd6ld4z+0u55CRDcQ7+F6F0+0d36dsn2NfbT2NLa0soBmSpyKte05ASZ2fJnH
17EVjyIZ+1VolO+x0yVnoPpayT0am3R1ojWonDPxTVUm+BwJu+A9xJjsRr3fyymrbp1gwnzSyXmT
+MNIFLu2hQ+fnCpTT05ffyqs6dpKxEaBP2dnmVvFcjLRe4Nr97l+evNmqKnTx04QHcH9rciBs25b
e2jO+XPlJkuPvJ9VCApxPzeVuQvGGA8C57alrWcHAGH5JZ8o1NslePySQc5OHu27CHWzVwx4C5+p
hp/qbhpuoXo1lA9EjTwwVbd5TzsQNTutIsS6x690AxD4JODaBjU3Y1rbpgsRq08CyqCBsaR7qR/F
lPmgUNxiTSrDe0la2imilmFqWMA8O09e0FIfCBaQH0k6kTs70hjJQ/jwRJRjbhHnSuPm6LYPBcfu
MUYLK6sJnurkQp9J22TpJpEyP2jGxYzkdXLd6ERGcsMQXuWcvA6FMjnmdrgNRijyiCrLRVyWxR6g
LuUQYY2U0juMXz1HY2tgbSoxVN3pAUG0Uxg+WP1DwOy/SJWyMjXehJY6jh81BBZyNj9cC1Yl7SHi
LBoruwIK46pJv2KFBFxucuJWnyZljQ+GQ6+H7rYorTuLPe8hRNPRdWg+vYgrCskUxq1NTklaCocG
Q2Pfd4O5G7IqPDluKhdaPpmXPqIB2mvDgpAuXPAD2lCDtQW1I29RTB53tpnTlTd55h1ZPKPWhqe4
ax8ld+VHrSo5QhnzsJdGttL43gbrO0qmrLrSyfngUo07riZyq7atTWP5gNPlKUssElDod27crxYf
yJgjoblYiDkjthGniiIau201e9rWa04ENZsPhW5TRWgATKZporKsnPDYz210zLgsMngIPk0a67nm
Ftj72pMDXX2fDe18m1fWfGsF/cYHCHFsnAmVwdhffM9qN7KLuFkPfXrsRys9jmF1S3B2fig6C9oC
ev4dnBqCXM1tmDoo8VOimjAq9soXKFaGatbCwTR2vgLMUqqRm1LH7Ip0qt33UfjkAV5dpdxoGR2E
J2tTp91OY6/hmOjMKyfbJ0s0J/KxOYL6frNB0nTpAi62/PiAaRPiDG2Etq9nBEha04dngjXb9n4K
x7d2yrSt7rb23qpGIEK2lKuxaojmASN+SMISk7qhvQ0+zj2tt4eL1g/AH9wkPhZpc8HQzKgchX5L
E/7ALTW4ncXwHSd4Sm5oP13Z6POroM7UVxf8+99k5A9Ubixq+Lm+HWzP3+eh/tIPnBFSqxRcDGnX
QsXClFPQ4g61rL2tcipVVoH3r+PQQKU3Q40TBESVWfU6pwyM1Zt/VWVZSIhFZOG8Tq8McGgDM7Z3
nWxPdekN44IGiKZH6wIlKJ8RjV5DUJGYu4M49m4ArM4gdNtxTeNuwsFHg3+J8C4nmPJjaHP2qVh0
26A2bjVp+se5BtLP7W7b2q6CUfb1uu8GlEIoE2i/6/WldeVbYY/FjujtbouJA6dYnTwNaqPQZgrL
nED9m9C+951z54beobfpYxPOC26RL6r+A9LJrg65a12DikBlNPTx3mvNvQJpYyq03PLw9aVv0urg
BYMBq8Hqt7QoLk039Z86ZxFaJ9H3toYX2zn5AOU7IMU6kN4xrHLviIy04sjm9Pc+vW66G0n03eYx
1FU0fOZjcKm9pHjRa/qrObaXyzD4KbWHeN6HiLxvxlw3V3QOnaci197n/+LuvHYkR7Nr/SoDXR8W
6A0gDaCgDZsZ6bNuiCxH7z2fXh+zerqqGuo5auFc6AgY9FSaiIxgkD/3v/da31oS/iazHGxV9Hvo
rw5MQh61FQcw0b/ieZXF5lCFKR2wvu+v4ar1dk0r5mOypMf3V9zpsc+mTX2TJ2Cn6jwNd0SiWB43
q/QIVkMl8xwWv6wxiFLLuN+Vqtp9aRnevT9cUcJH9hTxi6ksWEdHEK34d4jqkiIzSLh4bt5/8P4r
URw/DdtR6gj3Fnql/0KXuyPGpF0fFppWrqnWKhtu/rBijgBNuNzv3l/W+wvU4tR/P0pwo44026eP
RiH19mSq/fX9LRZJ1xze33ZckVSzTpX8GCVA9Eq9U7+2mfv+irfjZm0HcFGJPNeafL6giFr2eVoU
gS42/e37wc+MpXrdPtcye2Irr9Nfj0hzf/8PbawTC0w27Njyz6d5+4+xzF8K7BqkM2z7gPdffP/B
j4e8/8ts1NDFuI9MbHuu9yf4/lzvv/3jCb//mLvFupjHH8/0/q+f/sb7rynqbOx0eLc0b7eX9f7N
ZHuZ7//6/uvVKtCCaI37H0/241f++HZS+JLhYHT7//RVbW/4+yPoY6aEAZf0WX8/FMD5ttfw+59/
fwrSQ/ODJBCR+Ov3f3qBP73qXP6olFbp//Fl/fTbyixKbt3gR/7+uN8/mZ9+58c73TRLedZQcmzH
58f3//BqjBgTh0y0EoiEf3yyPx3sH4/r9J4ihRn6j2+9/+uPn2ePwsX5Pz+isMUtqDrbIqubLbx6
28kahFmr010xGpXTMR8PspauCLF4KSMlvoxXwW63WOyp+1ZtMdkGDfNdu0Vna+y8oUOJDRb8cT1E
MU3WagR09T7Q/0s+h/O99/Cv2yM+V/UGu4/7v//rL18F7p37T3/B/1pd3oqv3R9/6Zcn7f7+/uPo
a+UAHvvlC3e7hyzX4Wu73H3thvz7C/jtN/+rP/zb1/dneVjqr//2L5//1OegofL6c5/D89eu/9vu
rcx+MTdsj/lublC0D9gXcDeY0KJwLGxK8u9sNEX9AI5MRBsBnWzDpiGc+M3coMgfNIyjsoEXAonf
uyPiN3ODIn1A7S5xJ0QE/N0s8X7wee+338VZHDY+jB9f/60csMElZd/9278g1/pVnYF5QUSlDXgM
jhXCEvMPIsM4MTr2OCYI0pSRTJ4PR3Sr8U4SyWm2Vp2KV6wV7qC50h7JNm6Nw/DueI1Lyixti+qV
q3AGTFWyOQcfkkcHZd1gIFohjjuMZMVtS27wLlcz1Z6T/lvcqMpujhmxpTB5LksMWN5awoj1Fw7L
06qnoQ+ToX1K2n6m8GfCtsXt6YtE0ymMiXdifmhp+v1QJF9LS4kpmPQvoiVi0lfYEFqI0nZjV7/m
eoFwAv6zbWgZWNON6LL2X2JxesuyhZvD6sydfqgN6bJUpDqI8h3Ip9tUikCO159TgRbwYKBOMHbx
Oh3iRgp6hBeIfh8HeXmQG9nXkuhGbJSTXopUk6ltArYZ0v48reszcspDNCWnEUZnr5UTNv72YzOV
FZLo/iWWi+c2avGcGf3HSBFui7x5mcSYtkl/gIfzkgrpC3FDhzQSPRIq9rQB/KK3TiI8GDla/EHV
Y1scWtoxho7Lqx6fxpXCLLJ6stax6hoJHOxtUliZr/HUXxiewEVLgDiOwpWMhXtR6k9iQ6vf4jXl
SQGQhD6aYQrHumSK1cUiBjpCj5HVqHOLq5v4SjRjQc5ss6aokgnvy5uR9JX1UyqbD5lCEyptHscs
PGdmHO+SGdxMr5tevUx3qaK9kGG4VwcmrL0q+2vbkX26aTko3QJA9r6izN/CcoPqWIQQh8teIWub
GnoDOd9PIpKCVrxy6I/LmJ3FaHqBf/Nm4fWTlv5sacvVWMwzg6ljoiVeJQp3IPjxLo/p1xAx8pTN
J9qGz8kcKXt2vFjFakQ4wlqUO0VWUSVHzyWzwx0htwqMK/kbHdOXeMqRFwsu47+7qI0hDujyZSEi
QCDyDOFR/bmoJFhlpGeHgoYpOL8HpEJ9XDA77Pu3WhUf9ELf03w6p9xvCJ+QTEb9A8PWlLK/XSay
ATt3HeJT00pvQIWEHY1m31LSh7ZO92QeEcQ3fqs7XCNFXRx1toEVecRLUvlLSBCM0eyj2XgWyoow
N4u4okF57HT9sDI16QqaT9pgvRpCvB9q7X7VueWJbXPKkdQOVfskFPrVGsN7sV4/D0017tRtmGxW
2RtjvXObRfh3FWVxBMlEEqXFdxYMAr0FVqJ0+pe+C2/XghmTHg5BJscvxE6ThK2chGIklgNFFak5
u9GcejuyhOPcJLcWqSOMC0cSsrZ4C3gXDpP8m7bFKx7hVKiH5yRN92ZeEWG/PmA/XtwobJHCpKJ0
jUrC1NQkqQGJkOxF5NroSFYy2thAL5lAFQ2veDw1hvCti8E95dhsiyIjh1h7bsFbnHJhvEOCtSDo
ED+azPpcs+/F07pmh04TOw88xZO8yKTMrOFwQPOO5pncB2dsh43VwTbTWcxsgSGEjfKmF9koZwnm
sKKKb8akFHzF2jBbSXtZFUYAapErX9VYvi84Qj7lCKfGVAWixAgrqelmrUvjtroRk3AdDuwwtel+
VWGNSWSZxy3R8gkitpVWDioNil4hKU5aU3+dBeOeNnICLEqaXsXFOK8jo6VxDgkGy8a3ubJu+sX4
JufyV+aAdCwUGg5Ka6/FFMS5fNMwaWLnT25IKqg3rd58U8SOzWnVuWGsNK6aDVdc6nAuIpEN6BZT
FqNQZZ8FIrej22WzDUffKZaBMRUPihmyzVDb9k4iDmyX9gAINV08wZphEsVg1C0tIuQRbBIHXbaX
TByDxrTurSpGWiF18y4xGkYkk37bK9mNLhqlLXds1tKyu6bmeD8O9ZPRTJEdrdGZzfxrZfQXVQr9
XqnOepUGCwHzs9ESLwRto8u6ozBHOQQizUqOYcVcJzOmnJm+kWxj1uIkavQOeqULVLRGwZTq4aYl
iByzh8TS5ZyxNLh6Rht0hEYTkvRIUuJRQ/piY5hG3EeblSCpJiYMZZiPw0grt52m8dwr+Rk58UWg
6Xkg22tgdtxBnlc3431JlNcuHixOuOWb1aKoJfuks7UhVRjAiKVT91AZw4KgyFQkDjiWCBRUxEk9
GpXxjOiZOHNMIU5hmLcsoGTNWqkv9qGLgwGNh04CX/PS1eHZqvFccyjurRwE0EovfWlfBQMSjyTM
SGlajoiSpU9KWdiGRAx1I/byLp+6R9jxAHmNFNOACk5vUrR9Aw87hBrT5DxA3tJ6csUzLEYsPdeg
qF7Dheh4daGvgh2uaXdarqLAqtCCNN9mbop5PQY9frAkrBkf0ynkNFVLDWUG57SozMcRjBaoj+4z
08f7dRyfsnB+kUfhOdXjS0iw+1Ko5DApWhAJ+lHtmQiZ+vxFaZubRjFu187yFYFIm6Ynqorol1ZE
yLnCoDE+hT3vrkqYzaM64hJeiiep18a7dVxtksE/WQVvaC7wi2uDVNtRMpyniq42WboigwkRf2WR
XGoGgielI1fQbhJLJOOD8KCey2KPiUj/FNWzCjUlpoPSiPK+izP5sarn+JiMyktYpL1vdqR0FGLE
oimpLPLgo2aKq8xS3JIJiTuqWkmeC/tlGraxrynTx6rKDkPB7j8Pjfa/Ucf/X8v05yRL6q9fkrf/
D+p0LKAabrg/r9T9Kn8r/xZ83fYr3c/V+m+P/L1eB9dEISxJG5MW98jv9br2AQgDN3qFb76X3j/q
deWDoqhMM0RexG9F/j/qdczImBElA2QQhi5ZVP4Sy1j9gzqf2tpiryBvqGUJH6X5B8Nt3WfDxPCD
BrvArBLCkOyEoiYg7J18BIT+nMCYWnL1dkHZ6gLsuGg6AIEY36muy49z3T3CF6Rb3ABVXTQrGGZk
S5n+FjYKw0eAkb2aBLSt94pENV027WXQm5pEJQI2EDVHu3ykWdprm8hSx9Ddu0phzW9UCoWXKPJ0
oS4oj1EpFU+dAiclMxPrRaU1e1lVy1ks4VtrZjQiF9Cerba6lPdL46zK7IYr+VEklk6bHFYUUAED
lx/sGvLrI8qPIIwa9SIv0QjxwpwnN0pD6QU0SOwzcwUqBZ6nqpQJ3XdNl3BnQsxkzJSfO3Rorta2
ncOVNexHwbyWVjPbTDxEO1PWx26QhZ2kCdlVwD+z7GpJQ0E8G8lVqeVDphQmYwusH0i521w+dGPy
kkdMbjNw9bkmQopiFkw7nAF+vmoXwHMw3yK0MEt9zzQJiCod6IUhIp9Xd9uOcvHapjpqvkGsehhz
1lx97hTypAoFe1lUzu0+Vo38KWOQZosds04561pPlOePYZINjwv5UV0E95MjhQehhDhlTvfKQhYb
bSwpz7yobG/1OXsR5BVBUKTdSxp10ypu8Y/RaLyEU4ayKEMkWOTqDdpzDeXX6Jtk3np5lwOCGJBZ
xqsMjQ+N8nFRlvpunUuYOBZlYZUwXY1EoH1W0zH+76MbnKkl8EPosqpiKd9tHX+p6fC/arGSRJ0l
wWIzznr122HYmhz/1dbFP216/Nf6Gr+9BNaXP18y//3T8Lfz0L39vFr+eNxv9AbtA9xwTcb2bbHG
mdub+g3+zk+wRbPksWIppr65Vv5Bb9A+WKKBRxt7LUPoX+gN2gcTEjpGX4PEBlVTpL+yYP6xv4F7
0gCpzsuQdDosWOP+YAjKokHLkkQhbDE/6mO9bxFzozci66y4LXSk/q3lFRPYAPDjFSqqAjNrmpNk
zvVVZj2F3aeSPHdq9GDO8bDnRLfqxgMS93NhFkFkrDdSG12S7us6158GmQiE5Zn4wINYto810bJC
XtyttYw6ZfG7UrkC8rypenS2y5MlmUfYl0wDdjgQ7jEX+lMYXmtAc1Mz7+Kk9E2ByEQLlFe8Vnc/
n06/dIN+b9R9bw79/uXf/1ddVRtMnmYZd0gNnxd34s0C+edn98NQfvobuO+38ssv9cB/+jS/n+yK
zIlsciOnd0eV8NPJLpFvwEUt66IMLZqf/ONk1z/AI+AikDRR2TgNNAf/gSrhR1h8OdctTVNkWTb+
yskOk+TXbt77+6dw0SQqGM3iqX8925nmsheIRnhcl36vnbpz+Cq77b5FLbrYyxWEuMdJGAzf4ofe
MW5AKT6lqTMQWnJT7jGMePPN6sFWvGYe95un8hH9mwsv6dDv43Plii5uZIaHJ80m9Owz6GyvCBa3
PXVvhWtexcN0yF9or0tf4kMXYEI9ts7syD6zBk9xxuPglI7pKE6/j+6w34U1JsGd+pEbnOjoQWi3
e9E1XgUPfCWuEKe8Xb3CLR0oyInNmPyAyA0AmVu+tnvtWASTLXmiW3r1XvfNQ3a32NQUQfkwe6VT
XBaaCHYJ1Q/sI9l7C+INPDvecg5bVwMOBSasPImzr0728Ngc6lvcPMfGzffjvvbmYEADa0d3xVH7
Yp2QaGIwFjkUdf0xYay73qao81By7uZj/Gn5Un5qzoUffjQPcIauoacelEv3OjjCvgz0J/wZTnpf
e5mfB6trXJGF3cjKjj8uBYiI3cRfK2d8Lm9amAI7+bWE09EdY3OnHdeAQucjmCebCcG1OAlPQ7pb
BFCcO4xbrDajOweyFwZWGVRn2VUcy5299Qbhk78eYy+/r4PYi4LcS50+6N15rx8aP/YSu7MLXzpG
j+auczJ/8odHwMsuAYO2yimTe9Hj6mNZPXQemLhjYsuvENbAhrtjavMzJJSOdZnxrNr67eANDhlv
PupFB8PMa7HnJd1rH4VL/q0M8LvKXwYBVwJig8N4yg6Mul3FHd0E9tSxe2xvhcB46Y+am5zhL16R
XT8NT8qxsslRvVpu7MweCpwbxNnYNK8936hdi6MyOY0zeNHJ+ij42EhsfZfw/4k3vik+6ZdBfxiD
+ml2U3fY46Y5hJfexdrg4LJ6suw6WLzMSX3ZF/zJY+tmK7FNH9JPL9J+cSJP8aMvlp/zoOZE98aO
XdGrbhLP2qOyOxkOVAAHAVnQO0ivHIkiaIdVy63c0RP9EM2xE+/nW+OL8MWYICTvECi75j3pvU7r
lHv6xW7sSgfNhgmzD+/MCxk9TuEUN/j6fVpKtAvs8iPZimRtu7xE3q50AEPmjW73sHIA6TYd4IG7
7efF6xyQ6A6JQMHiYGlyLZ+7ynoQeX+mrbsT71lxa9+4T+3ZfX9wQHL8CUYyb0DZxWeNB5HY+ljR
CA7ko/Q43Zd3ls+56pm3yaly4iBzQrtxNbt20guQaFfk1QqOfiGa2Mn9IaCV56OOdzs3fSVeYhde
0uv4qHsA2hyEjj4NF1/mVEk8ELLn2eV4nLV9HJgc2exG9OgSOnTwHd2v+S8fFi8dNxAf0uoNrnqM
PCJAzkyg3erGdLEY25GH1MyveKbU57PAB0U+iKMLNtSd5GX9asLBt81gesVawzuVd6ReOvFRPQpX
tjOP1n7gI5gPmLW2s8IRcYTZ2mvq6t7slkF9yV3J11gxTbc6LnbrCA8GaHthp93XEV80AbqUp5YF
gzYkY2P2MDtrX90ToHZtgp9uTr/drX+e1Ujyf0JawQTMpoq6iLKJpPhfl/dZJWlOnENS171+35xn
/YBvBpmudMxZ11DuvaK+O5ZcvNJnstaKb0h9zsJ+Qd/o5gcsUu0dLezU1RwMb+UX9ky2wUKvuwan
ccV5IPvpKd4vQXFRPPrDdneU3dAvndDXvJzllNsKfs+9wao+uGBRfa4APmZuDKNHzxTO05EITqfm
eh0OwlF3uyOarzl11Et61l5bnlJ3G5ysdvlYc4FpTuyDbpCYjnjmZbIbDvLo4bZ0NE9ywoN4sU4Q
LbpPCnKGZ/2Cf5gzFkmy33xrnW47z1snfpRei2PIewS89IXsqwVz3k30pJ6zb8ud4LFpAQbnmNwt
0L76o0fIshPdRZf2hSvDL08SYBJY8sau96I34376Vj2NLzK3M+Ja2PX25AnjYQGvl+NeZOm3Turg
VelD7icep6hb+k0gvJKcHMhXoHx3BOnaoV25jbjT79bb6JneFno2Z+Q0xmGafbOC5BNikqA6wlSE
IJLulAdSOFhnT6afvSUt9wbkVkTv3qN9LfRd97aytLzKbzoMyCawlE/E2fI/efV1rKTgxXYyoWUJ
hkVm4Cz8GutBdZId65r51Tm/qbJdCMzmED72TnKEBy+eixcj2Ii9H7tmZ3yylqck3tOJDJSTdooC
7UV0Jz51zHOA2uPblZNqDuIbxUs9ojr5vCOXFc6P9xOffskdl9B2jqvJasrg+QKbpLl0l9nhoAew
YW3NC53ckRx8p77isAW/RRvooUOVXjBp+P0ej5VT34puvW8u443qwvg8LJfVQVdNDUCg/D4K2geD
v8GdbA9fPECt7DYfu7PBRMgJ44eIbuXBupE82c6C0os9fB1Osq9OjAcSbpBO47fPPNxrLtGhPRau
9qnxEzfc1zdZoPvRJfQXvzgOh9bD8ICUTXGh6897Iie+0sTEZuhTKjUHoL61tzKLFByuJXvBtumW
e/laufTLm+cV780N87Xn9GP/CH6z8SK72ePdi26lW2Hf27TFwcNeMU1jrXL5Okhu6FezxKUPitfe
zsWp01+nN6RooYqlmwXHJvGZPjFua4BIllu80GMcriJZGYAvjJvZ8JRAchSv85MA5Ycr8TXNYQoA
3EMUSJ0bHbH03kt8eI3PB2mXVIdRUDpEml4Gvw6IXnOh6GvB6lAw3rbUVMJN5lo2f83dLvc1YJV7
TinhVm5e/Bk/53LmuHoMbB2JA67ym9snMz+P9uoUrhIQwXCNts/JH3C/2djlKeYQI1J8ZK7BX4+u
8IOdkjIPtTLRI7v0peAvhaflTEuFF67yLNHBvDVvDVvzKR4DmQcqRyMQngvWJsYv1ClIkCKXfDku
se1UzL3hsX1O7PbY+PDrH4l/WLKj6hLRw0uEBaDKR6E+rOtnbfQYDtNpsmmSYYME9WDczXA5WMzu
8k/ilzLZJ5Q13WcN8qq2Q7lGsPLRPG2nj8otIjsXZ8sNOScxW+75tDzSg1zN51Oyt5oo9SQ/Opm8
+cwfj+0xe5T3qWfu1H1/0G8sXpJmGzakUc/c50e4nlRmTC2c6lwfucJOySnmqqOj7ZID5HZefukc
hJZe7Aj25G11l+p0++iA18NTveZEOehy9G3pINkSN1sshrdMUQ+ozrk5a1dkjzYps09USU56h6OE
UxhoF63whU9t5nYnes9gu/b0xyBAITS1BT+6RS7uKKVvGQ7plCOhCi8N5aRhhy/ZQ/RgnOM3+UV9
yRhdMBhGEwDyFoi8DqA9qnZUe3YS8+LpC56bz6knUI5IHFV5T2bofcyBYll77t3hs0phSJFqS3cU
eLbIKkYN9VX0zM8I+Fy8eItHBoBfnNejFIAcccITI/m39kmKbTzlKZX5lYp73z7T8gtEl3ywT5kv
8BGVRzgmPGN70Q6DZ+wJ26JI7d02kD81LC+8VptDfk3vqdqdglvFyMqQ+PH22tz0hv8G0ym8nd3k
lG4f0rHjz1t+56w2H6EvOtRoDrh1Cg0qMdKZmEk5DA++NSdifRx1P1IqD87q40XdCmWPatbvj3Wg
UFUuzuwPnuiMT/0dadNUcInuSkh8G2xWbtVxBA23fAwrKmCHmGDKZx/DACXpJbEF3hBGOJ/hjC/5
1b51aajaKk9v7hV3ccTjwlvnPsEVqwWVjRI2mD8JrslmjJWFuic/lGz+NLs/i8fWnvH0IyZKFZ++
SWIFWG2tw/o2SDvtyVqJKHC3CRIH5Q4S+LUP9FP2MHjynqywl/BGDlDrH5Z73Vvu1ZOyuma1G075
RbnG9xZnb+Z1FITqTnP7QyTvCi+8S31tX595EX5OTblVueZgE6xwU/J6RKc7qbtqz6vxSldy+U7A
L55zyr+QW4ngTEEmwQsLFAv/3PW9dLsofgh4uuVjQbpAOYBbeVc9m4Gx19jJufF+PfWn8Er566+v
rbVT9ukjxenOtMeT9jll9RvRrZm27Md+fA432gDXT4100BkyO2Ll/xjxxKGbAVL/Wn7EpijS9UZ/
cVVHb13gn91XTPpNd6yomCJ65XZTO7mb+6XL1eFRphznc36Vn9HtH/JD7srHiPoac+Hrcsic7AZn
pnycHzMPNHPq1hfe+Em4tR6S5/KlCVLqLKZyfuc2x+p5OuLwu9bn2J/2wmkI0oDM1Yv0mjzXDg5V
r+LcYj9DEYeByaBY7/3hhriDx+WZAI/5wBtM/x81bf8HarxQXv15m+jfyy9V2/7SA+X3v/eDpA8o
pjAwMON8bzpJv/eDpA+qLIsWMPttikRnCN3Xb/0glZEQaD+J8EB6nDpc29/7QfxIxQlAE1WSNt4t
raI/qLn+mbrre6btT4gueGkyw1t0XbqlM5xS/9APkq1S6NU2w2svnOYcp3uJGcDWVUX1K8b5xDmP
oAYhhOJkHnBUtjkeiA7+zZggEBb80cj7IO1klED6AQVVdQmb+pS2prRra73ZWegr8EqThRUdTcwE
eEYHz0I0ZqiTiVxForIt8BsKmsxOvt3yW7T1nKTzxBwfMyKTLOgt8/i5ENuPyth+stZL2mhPo7Bc
wzoffUMpuGSsSQcHELSEcKCxzgI5vcBDTO28zKodMm/xKoj1l1ZKPgooi0pd9ZbGotxtPzcVdBdG
zAa+Vz1WQFWo13HoudCa9igR8UxhVR0mcpFqXRou64RYCGNug9EYq7VKcOBmmM8F/ZzBtqM3jP5S
mETbkvvaluWq9znsk6P38HFwQrqhOfvkOn3KBFPwVWEsgtlc7nL2WtWYbi4/e6om/FATdnlJF45L
R/58/pjXoniJSGbxCmlJd6E2rLb4ZYZLTyZQ5LRzNNCBKhY7HmCmTP2xldSjJCpBa8xAf6KBNUWF
uBN2B44JFcjURuwGlKfExNOrhU7N4cIrS4dm2QbYYnVnrcQPPEpJ+y3MhGcQi6pLTiqryjKz70u0
b0PINDFduJ1YwrSxhtAIwIPbdBSBVcl5kK7cEQxJA7FVr4d1NMvvlN2/NPbx/0Qp+ove9L8lSP0f
uA5tuNd/shANXd8mvyxE2wN+W4mMDxIXO+MW2NcYG3V+8n0MY8HQ1iwYlppssCDpIhPtf6xEFhMa
g7k5TW3JkHAG/FiJNig3LkYRCBykQ4Yof2Ul2liN9CZ+WopEQlKRuTJAhxVtsSKxHv5MZksjfKsm
3ns7jPD/iCLA6HpE3ykUqE3CYj7OOOVN7VkGrUPg5bKPFiHeafOR0FSaMzqhm3nV+AaeRzReirNE
3UelgPSu4tVXcrOkZmDdMTomxgbVoJTU9ApX7DVReBOJgP6GZKMuyU+Dlj+IOiKWWG7tOKatO/Wb
A4eA6QgAzjAliW0pyXXEuzVD93Y2bzZIkAHn5/QWohez5Ynadh6zjyY+PwBRTWofTURdt0VB0WaY
IKgHa1OV4AjL2lLz5+xRCPvWbkiol6vhOcdGibPf+sZIYYuojfp9X92QEWDDGJDQZJLzFoXWXoP8
v7OUdnOJpwzsVZiDpdHHAd7khFyEQywNWxDgY+fW5KLdTYCIS+smLprWqy1d31kxbUCWhtjomzMe
5rtcXM46oppZKyB3NOzdouyF9AcOVv+i6lPjCuNiQ1tloSGzEqcWGbYkTDCth82iifd4/1fHWFoU
+eSC4Xv6JOmj5ZgtY4F62y4oJnsDcaCMjjdeBVKmvu1bN1cw6WuTTnsPWxnkJZ2djLyCeYqrvdyD
Jsphl0hDUgbJRFvWMthDAuZDfTVFYJxCH1DttBOVlCDVnpbOaC7XUSyw1Skr5gZBcor+S5kvUIR7
4ZuyRstOmre7WpZpIEMQoulKJZ+MJFuYw4LgWqPyM+5j3V6yIqWBAHxsQ/62MKzttkXPmwsdnVKq
9zQsd+Mor3srER+VohycLDHZnVcQADrSlNCMyLbZLzjx9Gj1x64TAu7yQSvzTFply6tATDsMLIzM
VGDcMc2x25IcTBALJbhQfJTzBQnxwxxad8Cq7oy4N+yccl83eT9jNgYDWZ74uQi0ogEr6GwuF4Ra
Y2RcTbm0PGUND5Wi4FFGOb8zBLArYm+huGCumRYljW3FjF1Tz8CSWsseJ1LjdjGQBEEip6xMaruH
xwNfBbKUwLvftf242YjbW/RZkzfJVBGAKdkjmtZHeHI9IYG99Git6XNsMF0ZwkRy6YytpeFaJmyj
VCHtY55bkkbQc++XbrJnIyI9AxPVAVLmaKMC1R0MhioUGnmln1pxb8ut1zgBWDSkSMiySrizVNSa
aFYwqwJA9rhwEHg0qTMiwXKalO2KSchcAWVlN6+was1FciMEEU6jAe5gjJrDRwTtAhurNLqHRS93
g9xfB1gVpHrQS5LyzmkT5bMso0hb9DFQ9DQL1gaESQEXEMwkMVGEc1WTUNgTDt1dtcXbYo8lkZaM
mq6fwqNFAN6OSMrOFQljqYW1Bv0eVr6cKbOHBx3WDH31sL6bMa8962L2mPLxkUSSZH4rJle9RYWm
9OwgLMyCFCA8AhxWlKnBHBn0Lwet9QVghLu4xDcbjgrY30G2U2wxLlWNr2tIfBYDJhpGcQI7E0Vz
yzB7IZHnLSaPDR5L8SVPVOLP+9igJ0smLOZd2VGsQ2oJnSuHoWSnenuITRjM8yjeLG1zNzZs+MmT
jbnvY+pPn1sc6BluVxTp8RdFx8XZ9OturTldC9R3mjbWEI3SB1kY6JSzNMDBV3o7MfWLVADyBjOC
xhLqaWllSaAn6ZO6qe0odbD0U0Pulix9CxFiHwiulhnYDc1UXxJi1Yw0FI4V2dW8yWkvd9JNOnuW
Anl0Bqy0k1pmYlY/YpAv4uc8Y8A2ZoodWoQblsr8NoTQIUKSRFAGRc9NvB6kEWVgJ5JBTdoXYtgo
OdHUCxH/ZGl9LEWUd2MiOOvQJl43lo1TNQAcgVAzXowG+TCH7VE0BSBvLNKm2Zq7vk5vtWaizCpN
aL8Jbeu8jw96HGtk56bItBSgW0at7DrVeJYqA4MshTjXWkNZXhf7VaMPRye+lcIgb7KIn0jnIq3p
mOZjcpaKTarLrt0st7hc3W9N5WAKKlG/0N/tBM6LrOXdU6I/I3jaqTkJ0orYlPuxz/wENrDXL9Gp
WXowCanag+tg4KJod9XYfBObGDM+GLxdlounUS2xqeOAWmfhU6VBmNqk+h1CRgkU6o5EOk4ka7hN
h/czKz+gwjjIYrUAU1lucCZHjqylNzqd82aZtsDwS2SE2v3Un7CwDoc+XThdZTAumkHLp081zqGc
bmNJ65WFgeEw6mgjbxevURRfRp3ldJTxnrXrpf6jEoG+XBcj2lsdmupKKW64HEzgKMq3Xs1rexCk
1zgDBKvglY+6+pq0qyuB7nZQ1od2tEw+hY+f4bdw+kgxiTvmzq110OXH8SVJVNoiYzvtlARynIj3
fxemMAZAbexrqE8OCwelSG83YWrCzqEJVb9Ow7zvSXuVKoEpncjKMJiWYwzK4AyrnNDnh5+QV48i
XAuPoDWmbklyF1dlCv5ubDxNigc7TPy+iOgqJfVkc7JKrekmKKSv8rSzhHl9j2UEA9sTTeZIxfAI
BUbwlDiDthB/UrROZG/zHxydx3LjyBZEv6giUPDYkgC9vGv1pkItjeC9KQBf/w7eYjYz0TFsAqy6
JvMkDR3Cl3aXQDoBE8NYMs7ny2I7N1rSN6qsXGQfi8JYD9eRNLDg0hjIZhPpUZk5X5azxfOSAuf1
RBRV/m32vR73iDjp1gPhyqjSGiKVtl9TYiJAE/Wj1ye3oZYfC4GpkUPyE9te/9xMAxC5Weysurq3
mmGM0kFeiY5hl8ksu3OGeAf/gqA7W3Em2UW9h9yZ7Zf5YTbHEUqzNMMpC3POwXCpi/gEGPowoRLP
28nfDyl0T3RvxzaBtc+TMA+zjcNlhic5yyLCXgLudTTTs5hIEus7QankEl/v+e/Gh+8SyT1p7ZOy
WK67vGV7lxo3JwZ/ker4vVNyxPtaqEir5ZMaJiNATeTYw9OPlRoICV6xS1SVnQRRvHvM7RSP1a85
TS8xDCVwpssb6r0u0gZ7AaKV0ow5KwohHo6h/6y69CMrx8AE0Wq4WzSp37CGnciWyXJbecEWc8DI
l3qMS50WQkTG71Lbo3Er5w2pCYT6rjKza1eQk+uurGa7BI1BXGrqjYIcaTxaMDfxJANhvQfHQt63
XQOBy0jMmjgeaCLEXduDZNMIxIGDOTC7CUU3Yyt4Virf2yM8NruK34fKeBuMdwM442X2sEFX2SHT
EK8LotqIFW7OMzr53SyJvKlc5yL7mITKunmteyr4BngPdaQgHz1g8ThyBgMDhnHhGUfhBu+Yp39Q
699sJgEHUuOPE2kq5wTi8a5ZK+uaiW6GtuWv96YNvF4M/QOByseq7A9oLng4D73qYYYtwCDaMmck
mxL0xoKk+y9uGNUTAoN4gziJzP2ChYwevlcvZqIVEc9kKhvuaTGUQ2yd80F0DRKHsXpEUmbvnUbW
obWuFBtM+TBfr07xUVeK6V9AFLLRkRZoG9MxiGfk8Pidcb37vLT5HTxyK8VM5IM4CK2+tQHVAs7I
Z9nRGUiOt7KcT76dLgfDulZc7juiv6+J5uRQgstfxr15KQz7CMpiP1CTsRBmx2bPnI4ZlA4z43jU
gSVoYxz+P173DRHPwNy+6oeKViF1vc39wCGu4/aEqLM5Zsl1MVD59rmwQuUymrXdGvsRk5SsuYyM
V846GE9g1zsAizbn3sCXlsx+1FMgR/xSsr3G310bZ7f0KzLrQfnaVfebOSChUnwUZ8+vwCbP5q8j
8VV5U73sBkgm+AgbokYNzmWcNwXTjJI8OQwIdhVN3vLHAHoAQwg63Vg/iD5BbJGtrzEptLtA42HF
ok7CGd9CkKQXmSqPROD6GFfVQbfW9yDIkjR9UDwlnxdS6IedDf9yAr73Wp6sFr+sVarfrc7u2uG3
qAQxwbbNKocxRljjDQo9hNCWIkDTNquD42fP69Cok6lJYxXsThPbfzdb3e4q5V48JMi7tpno2OTL
Qq54VNo9K5HAeszF71gNf+c2Pmf0B67HaQ4w8t4jGGmZl6Nf3op6yk8zKDS+zvrqV9WRYEK+Jcv+
As3hR27gn70sZv2r7QdoqM8W5IqYLO697PUXaYi/vpqPeTqDAe5qUu3SSu7GmgqcgAZNq1XsW4t6
MDW4s+Ye5LArmP20C/tV8kqKSZwkeKFoGeVlxK6Rozo8T7mvjqS0sOhWb6K382jQGTvvuykf2fh1
BvnbHsCmacsgtNrnntInjIfmIUks1BVmciJbgiu4I/LX+LRKl09DKEw4pTzlBCDBrBf+v2XAdy41
pkrtweDWJBa7DTxhIHIAN7B+7ZfGeN48Q1eHtjbux+lQec1eldV6nuPspzNIIwXdy5bLS2xwneKP
7yQPYJ85SjubqwiBUDltQNfhqcMOelK+fctr9z4OvPEBE2uopCFg3ECS8V85DYOwSjwunBWysA9e
K8pj2UQIDEM96Tc1Z1XY9xUABrejees6F8cWXXE2Gfm1cx20KOP8syRdTeKyeY+xJL+WzXAwp3h6
7KnwSeJ6lTGLQ5mJV80LhXst6xFJz9+j59/DwCWhkmXI/ToO88USisca1/Jmkm1Hv6CfLWG8+UP9
bXXox5OWM2XkOAMFJIw1jTqne+kKfjx+6X/XXkdVULwJMpb2oh/fKWPIGTapHJzET0J3GxZaaBF3
MAK2C94/64w4RLHOD4RlbdHM6ohL+EvQZiDlP5EVcsogKe+UAY+44KFuGQ0w/R9gfXmhXDRXolNc
yPxGgFAhCq9jlUEZPK4rHAt69pWRBb2rYKg8m1Vzie2qOc4jDknpYY/rLLAe1G0vrgoGLKYoJmpL
RB1sbWm5DZZF8sez9FVomzXwYL1s6NJYbrgza2bZXODa45SAb9VfEqORdwn0hbkU9/Fd5jV8nGoC
39QEt3ROsBZ0njykl1UNQEAgRbQpCNxhgfoC7nIXpyRSMCu4a3Ee71aeOdMj9nk/pNGkhzi7LmZi
Rik5wS5JwCBcvSKyHZ1F1fZQ3NR3doyhtsOaGt7PMR9QzuT7NAe3p5s7o+mu1uA+gKmGgpR7H/kC
CCpjTcBFmQBIC9jm214GQ29OooqKi+CbhaLYutmuf7My8z1YqKQWRjbdJjycWpfuIAtu9CLnnidw
cIEl+/yzOlivcFOQZQ90DgSLTfJuHEmBOXscA+h/NoEAHV7glftuZ24rXVB3eTEj0Wghfhu6+7PO
2Dqxb2YnzOGFEavz7B+EY59EoO5it//txXBnG4Xkt4bcJWYUbnvlfbFMd06K3GGa70sSnfAErLi/
B5Jj8Y38iVMecaoUMh+NwZfUzXO2iGvhBl9jMd6tW55mO89gDPnIgradcefOlN1Hea6VAGwh/P/y
mpFzGjeRTaO3rw2GLqWNTK/BvRfkjP+cgOWsZIsJdubiy3zde1WKBqNnNelOb+N6T7946pn+g6lh
o29M3pObonTkuAqLTJSHFV+ZpgDeLwaVMIHCZkR0ZtgloDjbIMNXsiGvFZe5SLoN4SefB9Io2Ycw
+oeFGyZpjqIoly/VE67LYfPT/Q30cEiE8VRXvnMKbKCMlfI/Jyyth5E7Ti2djmgS+7BivbqSMHvV
SX5QLJ52MCS/HOesrfGvPyYnklTeXNoQKrX0ktWSiAekgyvei6DUIdYNCEVc8bmEri6tmu7Q+ilp
pOhN0nX4w7wIqrexRFiQL3y8Q2bU626yfbri+Z+/6IDbw42cwWE+yrtEowXKDKhmNXHyJi45C9iZ
hXCwdjr5A+9rEII0rf9vNBKjeewxrxOF/buwF9mNovgpVfoxGi2GWt/5FbZ3EYzf5kz+yYG174pV
dbte9NluDgIFfN5HxxQo1EHjcCXTad2V6dVvBoDBE9qgpEWQZQPo8V28P2XeebuCC9YYScxa8vzZ
i2d7N6yACHLmhZANpweD6hj7yiEWRbdHPM06Hscf9aCx97DjPY8e2RA+nVzTkkM/SVy/WWLAXfYV
9Th6uxidTeMbXxk7mZBXhsGE2vfdQvlnvnqihT9dcwB0drGHnEe95ZtXrFpw6xeSOnInOTtrenWm
4InQHHmxA/2dP5pFVf2xKKrc5NliHEXiCgCfNilfxiGIqO/z87goQic4GTCEnUWVL/sYx9MuMFBE
EymwRlWfb8i2j1hmIJ/g12nfrw+OQ5xNwryZi668TgHRH7KuubWK6qKc4O8IK9BZx2/8/+/mpNRF
7CvIoXvil/l5usmP51Uvk1j/YSgqwbLznZTJZUzeW/dmIEIku1aonQUweqHCvzOC3xnkUBQL80/D
RrEuMBfXHhuzeODd8/Ue16jYjzNp1rxUN49Rq8g45jyvwMiZwX5Lmgq5LoYkJXRPEjXAP/hpgfA/
+TjdkYcfmhKAtKJQt+Ig8mx5tnL3JwBlnRD3bgjJ7G9MkZgHDmspra/4nka4+f4NtFQZGi1vc143
3wT8sNk3B2dPnoKmhvjJ4Z3iZLKeCVkAd9WMv21JNalNJI2p5xx1tVyMeW2PcjLELoe9T/AOutM2
qyLQ5a/Jat3FXn4dIElS4gU/S4y42Z9QBOqJUlHNpzTnEPBgTzwVXWfifUfzXtb2H5/xAvhc7zak
Ns4RSXYEnu9cMhrsnam9lCMilwH+/1JXT5BTP+eu/Qt0U4j3FqWswPXXZ6I69TAc1vRxEkPKSYXu
VmVvcckYFZJ6aPEhmIH/iUc3ZOv7z2uXTxCAtAa5esvd92lAB5ga6RQVTnorh/SpH7GATyaZyEC4
gJaByWWcu4eqxZysG/m1avNf1/yHVZzpykZPKw1QINMUjk7ylo21wuYO8EN1n2NijnvYUyE0XIbT
UGnhPOqY0YV8agbjB5DlvoR4spNV+lijKBUr0FTjOekUYRf1R2+Dk5/GnKgvNw5nKU9x3cXnbS/b
VprLocLJXHZsfIZKX22+jVcb9EdYOoXF07kwY34t+JTFuHiHnuhW4CP933KGRk4UQr6rAzqbUl60
FazXRasL1yknw7agxTeE9liGxtJ9TEYlL11AeYtZ+klU7pNDmKWqtueLOYrDbwYjUqx7fy2LEA/J
bk6Tu9wSz2aJKU5xnOwdhkczGX7Z6Dz5L3O9JbTM4ssnm1HL5a+TLdeSQwdB2tGBZRRUGx8/IL4D
+yWJ94XUp8ak+6cStUb7mDO6IX/c39UuUssEpU5MLs0+WdvfopYRQEhcfRYNKXOXMzjGq8mdRfAT
YlDznyvWV210aKLkcJj5x+mdOOqhbu6me11zPBDaIoB4vQyEju+mLJ7COL4vkpMGX70fYgYeRvlb
+Eu+Z55wS+F/7ug0ixsEcGOvh5PflMaDt/qfagr8KNYGqswev33G/WEyTXmpTDMkITY5gv4VLt+8
sJYkVEMenJfgwbVHlNqZOx7sGgrQWDOfiiluWga/O8gyTAaufcfOeaJWn7OV1G5recxY/+lgaM+5
Ub6tyvCe/cp+7hySIUhKeGwZkl+KVKy7seyrY+Kt90GZeAzWvU/TmMe7riYlxoHTV1kVdE0WIoQW
feohclvnyMESh0ZRW9fS5zEZyytZDNaHchiEuBOb+Z4vox+Nk6uTF9XCig4658Ej4mWtTfs22uPj
3CP9xM4VDT2xPKrEvR9/MvGHqVArZojsGsZ8/pfY7W8tTWM39vOpVPrDx70KMvc/v5oOgV/x+VsZ
76GG3McZ6Y3NijLaBBWyzsOn1zd3uS6tqIjnv6uvbqunKVRE82Bm5YmZhmTiydaus7cYDGLi/CSv
90M9P/Q9g5rS0cdGVlNEbq/aRqavcxUkj83METNzo58YahsGUeo2A93nVsysapC5YY3er/k1pmlj
AesG0ZiX6MGTzomSVMF+frR9BuAAgnziOOyoW3zJVb+tV62TNkAqi+7NLsTXwspDjuV/QnlnscCb
mfe2w4rjaBhaQ3+lpmqKP+JstYRj5qPnhKs/Mr+dCkbNvK8T265/LyZYt6vIqeWwBF+qAnFEtYWG
kFNHbYQTWftzqAUlpeZ6C7mMHqcsRWsS19ZnhrljjCPi6cqnpsTYas382ZjFr1W4eu/4yZ23uM/F
KLqoHvD9NgM447FtqPkG5pJS/FZj/RUYi3lywQwAF0ZhlsEcI+tnoqWy35QxuIxmCEe1S9DPbTLB
P3XNb6uFj5sWC56UuIbw4839A1YA1nspcLVS+lEgRyq2vkfuXWHG6RosWcR38Ckblw3tStrPmbTn
r4D6XZbdUcpgRntDz0aOy+S4UHe4vWkNsg+T0TqAB0h+vkr3nCsemHrje6m9Y5PJMew7qya5ybm1
Tlrx5gPuJ4rgruRbPNupdRocQBhdwN+Eu0qEQm3jhJIzMDdOSS3tE7ygcASi1LYqvVe+f0599YpN
/sOJ25vsSJ7ozOyB/dluHOPyeXCM+5Jc51s3A7sb8y70J+mEjGu/Klc7N9eu7mo7eSh5plEqgaa5
Ov7TDqAhSBnbqUCcbSe+LxdMAI7ob7SXyHdjRiCj4XxqyRvcjSYXcj6QnlZ88dvxQnPkStHSekJf
8GPXLQpZp3pI+Fg1739qmt2lGld+4e4tSPoJc0nFC/431iVTKosVgUqz7yrtTBLVgOBKMkz2lUxf
0Gkgpw8SXrOROBscgdw8UPScwj5XcHdDe0vEKgBLFx/BYK5hMjNy81Y0kVvccNgShbqDC0mzUzGs
JZW13BOgsi07Nt/2wIidfCMzYhNtHDj0T0jKbmY/909lkvwXPHXJQxBPr1VKf2Hk2V9+C8A5vPRF
pCnQ4N4NjjM8eodQH4d3lEgSf2dstCtWfx8TyNywnxmGxmwPwEUFdA91wYa9d58oQ6Su5MF38j9L
AjOI5n0OFwuqeQk12g3MP+wSg2iQxs0q0ufRIZZrHOHTtOaaXarFODNiXG6TFRc0rU3LglFZj0HQ
nvxZoMbknOjYWu3NykDd1CdPGNfTx1RT7OUSFVTKTwlF8W+q17+DQkmifeuva5bjzfVgjaVx9TWN
qxOtM3JNVjpE9Ax2f9ZckjNfL9Kz7zVAUFYE0y0VjUNOEsE0SWP9CXgzert4Tzoa0TTQbZg2HuL5
FO4PKeeksrGSJ38tJIFr1wmDfXRFDlqWxJ9WfR59RhV9dnEh+5MMxjowiUOgvodStD+VQSmW2UQg
weaGgz/VjPSSeTkol2zOXLRcdIm6mdxd64Q6PmUyYLCaLuomufpUMYHdIzft6J0Vjh7aopmqa4kj
bwamktF4eq178IvPPPeMc9FaGaL75qVTgvV2pRW0sGCXN/SegKATsnSUAou0vFqZlHs+X1lsgr76
u4vH1yqhkqXSqUOehdwo4Q5Jq8ZL71Jl9xO0khQtdtkVeBMyTIh5yTzPcJzy4rsb0GlmB14M4m3t
GDu22o3mBV5xkiVY49jCZ3JnqeGnL4lyHtHHJprCqmlnHAtlV4ftwNjdVSCChI/h1MyKs8ob92jO
bNWdIytMTpVsMJCUpC9LO2KCyfojzaB54ip0pjIyOjcPbTu+Ls7TOIA8Ij2BK6cCOSaG1d5TyK3H
FZTbzgxGwqXjeD3IAPFcJ+RxlnhDVYklQlff84z4zRVLQO5gQ907xl2UOKzEl0pcciPID7WPzMYq
NmWEzeQxyWiuq6r5DsoUe5M9ucyGEBRNS8882T5IJAswapb+MGy7R8wHtrKpgD0ydVnhElFEPxej
RFC2/NC5GnYNeoQD2LJi7zlLFYr8vwHo00US8sN+759aeSfnen2qWfHs9ODIuzlfnoIBbeR0Tebi
SgmMgCB1n9PA+o+EdhyfsbyYw6VaMyy4hcDFtekQBnJetul8+eBX3g+CHoy06iMVkPDEKC5+g82i
WgZsBrgpyaS6DCYjY2vLEcvjoEFBM2NVkvHDYqrk3JYEBHRURXNCeTPyk8wE8/8SATu0dyoYBIXN
tiCPG2+3MmTqS9hMfbv8C2q5J99iuRNbUVLo+UYc9fdKkHlE/CQbeHRjCwt+ukpxzyNor8a5sXnT
goTvHq7PZcmB6UySM7mSdtS36itd91k96DvNoiwMJpazebn8ixVeFW+YIjMoT0nT4ILLwDvPpkGG
3zybu6QAfhgMknyonsKmr5+AYc/M7+rL6tiYTYtNMzIh1CEtzoQ8zzFFHDLv0WFa3J6IJgLYYqv/
ADxMBacytpyWlT2VdxDchd28OCsD4DyemXMwX4ZMds6xegxsMa0Uce2g3T9xyZazaDo0AGt2yhya
mqZCORObUOTm8StgcxN2QPJ5O7uStHvqqr5wYa2kWBqId4pak5n2c6D6/qVuYcCIW7ImmNiyNWrQ
k8XNw+KXzpHk3l9mVm20qoZpsEWhnWcmydPqp+wwHXSBfsuThkkRio+WtcgE5H6PQATwSb7wcMh4
j5Lkj+k63dUruPHhCAJVA9DiEIBMhz+QEFBGy/QuC4X/0qCw9kGW7TKZOmf0ERfSIlaDcgwt7K5P
fQbEg//cu92zJdNrlnv2fuRujWzUNUwCPc6pQ5sIwv+6AFQ9A0oXbVUSN096aFhQSSY9dApMWOrs
MVDkUEjWffvUYytosYUUtR1HLdx2EhrGIjRgZkcNCBZ0EyHTYhL3ohRRxXOW4YwybHlnuls+ES36
tGYxmHYeM0K/Y+qZT1OqOyYYZMGmyXKVHECybq/5uN7FHfGZy1h4FydxGrYdxTNKWjf02/UrNauF
mD+cxfClwDo792gM7arSe10YWyiWvrFHPaOrHHajm7V78GissbIVnrOwt6tuImyHwaagrlaDjvrB
uOT2cI1rygcUFduaMpsiX+Ld7umvvBJLY7P9hGzJRE04OZLMJAWD5b0r3Tc7QZbHniiPqxFjHm/i
32X08n1dTmaUSXIR1YiKhAfrK1P/RaX1LUT3ZRP5tDcqi6syJ/4Hod2XgehrthMrMuMGZaDzX2/l
wOlqs98LVTz1qkqPHS9Rzn3PJN++8+bf2maISslLgNAg2KTW7XIghQvvmwsdbk2ChDkNrO65flAF
GYauz8PP6lOxlM/LNB3zAH6Nzv7Ndi+5o9LXpkcXSr2659yYQsudLq2TvKdEh1/z7N6YbMpeNyOO
TKqDmbnwhVir7GIzlVdtTFRt/eREiBz+OvAI2OBOsIw3ZbnFYFm5yOVcwhU4jYmfxd/t2h03r9u8
mRuLuCoB9nfjyYs9LK4+kMLM0lhUwMftx7G7AExyg6a6nxQEf/RjzTERXtSbFla4nGfgy8S85q3m
t+/i8zaeupSnyQqaGVETe8fE7a+tKZC98SFD5es1ZDnA7RvkPYoItrpM7WMCVuzzFgZwzFxMcCO3
32QjplPDaPEemBm9T8s5YvDvVrSwBiVk6NiGTQj316TlfeAw408q62S6UxxNLqM9G4xpCJDtrap1
BGrSUXVznHSKfmjEQr24TST8Vd6yyuKlJd228/lTaerQ+lnmPbC7EHwaYs/B+nTb4uKgAUb69b0Y
hoiMcj4ala0uRGCEnnuw4yPRVS+MbqsPUzJHRmXZ+3F/7vPxBbHjwfRVibjJ/eAN6PdJvv4EKa77
ePxpPWiXhWHgwveuDefuHc2ZsMPC0N4JlQzGKEffZQ2ebpHQJZos6qQNMqksyw+dYq/2Vzblvu2g
vmQLPeQ3v2ug2okpZGvyIEz2a9JOyYFm2eKPDMeLCk5V9i9bpz2jUftY1QvVeSaJysgtapkmXBsv
OKeawecccN9XSYBylD5j3zERCnvSAKJiaxbGLKNUZZfkdnMfwd7FtQaNkKse0xASszVZ2rO3ADHg
90AY8sLxYcyXwbqfCBohpbfallreV97V1GAregWWvPTSpfHPpVASVRIaYq33TZB+MSDV16R7Lpg7
Oz1ZLcMKfYKJ2SmWNpyBkWvcVjE6PzcLjkZw9ZfE2XklrsyGfCUCjPcZVLvbKrJoce5UsT62RZMc
V4hqSGnpq5EzjFETwwVJLDiX6/JW+BghJmo0Llz4VoctDSJMvS8Sn3gKCWlizL2Plmodmko8Fn3D
npYY9pu5QEzXLYTzEaN3PH9O6fpS1ITMORK5tyBMRQqNRZ47PaMbO3rSLiPEtUR7Efi3rVm9ut+7
yEXWlbJ73q6zWlTja7NtIyET7bSEYEz59+Rwf4cGI2hWD3Akg0Tck1ksTtaEoM8p/g35VpKSm7Gf
AzxUYLsYbtneyhJqWEEg8sNifRx21DlBZZxENz2Vgfe7/Yciy+ZTPo3/zSbE4rj2zUtiagx2qEPW
NA6HCmrYWnBhNDlSJn7foU9GtO+Xe1lb/yGlXY/VPCOY8b4ySYnAvLo6s31ERGcXQ0iE23Y+BvfM
xwkt0zjAFcEsA6tHt9ub3Xq03HT6I7Om384bPLD45g0lb30Na3kobejJ7cBbUJJ62S/WXVrz9/BZ
ZFRwNA0Wn+vSNwcy4ZA9KeM9nectRov+K56rM8AwOlXHtA+Tya8lbaB2+n1x0NJ+VSkK1zWOrX2P
EZfpeo0i1LSYLeA3p2ymvuzvG7I/Q5Qeihv/Qore1fbdl7jDC76698vAckBl7chOezwniEtPaD/4
y5Vmc6htolbaDXBvAW0q2uInlcfC7PLzMNsH27E3uOs8H30MnT6pnnlAhBmmCmJxPYyR1WQcrWx4
dRV2PWb8pwatImzNUe+mit0EdTkHBFnDidFfF2JkT17rXDInY2dOAbqD2gq3k10U2Kbi0E3DizOT
L7qg/z9YzsIzwRlQt1127KfpAw3WKaaBW3vC7NylY24rQ3abUnznldueCRJ5L9Kqe1L87ZwJygdT
5L2ZG6zy/ODLVIYZNmLiEpBlf+kVfs+K/eSE1OIwmPc1EZI3Xt8nkkyISklcN3QI+iETgTyokQ0y
u4VvFTCLpBcP9p3rtsSloSfKMwwSmrxmxCNsZwKaDVDO8UGtdjggtW7ZyHxn3rM9lX+HoYCFHVds
8sXTyBMMkX3iKM7VgkNcmK5/Sgs6W68v9oE/YZMPSptrU6EcKc+phYas886lmpr7sZwa7CCCZB68
Ugmf/hC4WBZVWTxziRVR45KyHkP8WRtiI9VumLM/nSk1oh2ANFm7sJlntLubM8MNzWJ4H1KaEpQR
C3fJfKjZmtQjIrKGlGVpY6y1p3dit8THiGbKC8Y7a2GFuhXSjN7dj3GTB6zdeSbP1p56D+EGSVrs
K0A394aOFPxb8sG54dz2kz7jxygaAAZbFqthvqmKJXRakmWd12sYjLi6KB77iEuEisBuQJMQLLnv
g3o5AZbNuYWRFdNA3nTDJordnbhYVe4xAA1eKtGV+6Y909dJPpL+QfCMIGyMJIloS85IqOrrA+xi
3C25vsJtfWwEvjCP4e5ivlroZ/D7zfLeG6gMPQw7VFVdhehxQLy0SXy0nz92KI/3ZsFvyWXiUTqc
TAOyyzjTf4e84yy1UHCh8wWTPYbKEvZj1rRYf02HKYCyOKiq/sWoxo/O+c6ThPFFPIsDaM7cxy+7
yPbY5P0tDYLukhozY6x4uZNz/E8SdaXqBNe2Wfwr/YbXR4xnt5/zIxuilhET0S51zqxmzbk2QYHj
wSCujF0ZRwHBfp/jhFpWIYl3a8vhLPlbJ+TF5jgNUO8huB1WuPa+r9CRhnXmtqHFxP/QDCapVW8j
rHAq36RjFH2vB7884PS4lwZp5mPl/5fpMTn6Jm30uiKDScygCAfRXV3N6osF/BASVAMDv6Lha9LQ
YWDINHc1Q6foyLopbPzcs3pYLKs5sRpyuv6dask8cQYqdomI67mera6fCHoH9sCPkl49jZIYSeYo
11dz3PxG1syqTJsNNNsJWkjrRAU4l0IWm1+g+2L/baDm/yrWwn3SVXn2p1VzlTDaHcf83yoUchKR
fDrzk5HYeO+R8HRbmidXypU3rHlgePruWu4f0zQfUr/9TMs2f8ndYNgt/MaOfc5SVH7EZBUx9Nyw
3P7BbBJ7T0B8d9AZ+vFgYeuhej3f0TgktK1p6t55Cjh/UJaAJ9J6Ch0ubuWU55YpQ1jH2SlHJD7r
nrc696BIM6cknDpITvRnFRbRbTqGABWp2HAvSgoyaSxo0XxYpKWy0mNrzSP9jUdgQcw6Tk69yQ9e
FLuCrKBdpZkgr0jfcY3Mx34bcQTrgL9/sZyQ/oS3qjAR9tkYVklSWHez13shrXDNKOmfC+0+ElXK
YCVhSdYG+K/AvA3nSlR3ac7kPLdtesXWoRmd8xDZAoMwoudUZ0mayp4dbWAc5VA82GSOsBQ0ujvS
BOJkWblJ8frA5SyT/kgYNL8Pv5OQXKvmtLISL4UZX60Z31Ilx/qglxpp0j8zGa1jTyR16Dt9tnfI
yNnbDeNkS1b3sSJN1snRSY3erZ6t+mplLHEnhQc2bo9TSXOfBMTgmEEXnLWGpmBU/JrmqYicJvv1
BXrEaSQB01lbdbV5VXUK5rzzPlrTa6LWbdPDGG+dXc+Lk2XZu4rxRrlz+sKdwr9BvT+MosF0Y4EN
qRKmma63HxogV/3YXq0HyYBpvxl/NDT7U7fNlOz6xW/9FUVC+QP3f+f4RRFWMqDte1gWWTzGAl+A
MhGUkTBjpumjZ2iHfgYEmCjuAyKbdhwFWx7Cu3ThpxRGf4k9HAOx0XzbJO7tMkUcsGhP8O+zyNCG
RbhFUESzEtg0Ym5120eeuxjOz0bd1ppJwdJyvdgA3qNEzDkj/bi8835spzl0gzvvC1YwR8rxerXV
HdfYWgfjRdmIDIsFqkwRIOQ1jFvQsoqliWs5NOoDY8nu0gTJhexS0spbVhN0a4zVRzBArTN/Wn6B
l6hlrprUqNiHZZZkE4pwrqrgUokfQyBbjSd20V4+Vc9aclWPLeU8ObjYIqfHEf78qVqI5kNxVLJ0
fTXWc1d4T6WViFDl/2PuPHZjZ9It+y49Z4FkkBHkoCdKps+UO/ITQkcm6L1/+rv4XzRQuGh04/ao
B2X+U6UjKZMZ8Zm915abxBiPSchbbPvlNp5QyeGFYduP1PHQJaPB1TWstKByvuiBfWDhTyZWRZNl
fj9va7PH8q3r+mwZyY7FKvdV20F4wGJ28EOoO2l+YCTSXTK2swd7Dr90AlSO2e8VF863roW8KfBZ
00OjFpfTqm5vUNWbShc7omVvS0Uy6bonuzZupoMsY2tjDVi5vNq82tZ0pQB/1k18X1Wobk2mVJuu
VquPBIhY3pf3dZxfnc5DFSCLBBWDgkjyJ09MuGg4riVSMUxc1FATsoapIT2THo0KVdcuA3tHbaDy
Hrik6s0/Zt3/lpv5/4rb/H+2O/9/6GYW/8fgnHWQ/Plf7MzrV/ynndn2/iVNHLMenmQLkAIgz/90
M9s2vmTQ1x5tmIex2YKB9r/czM6/4G+y13VpK3zqFyzQNMpd9D//h2P9ywbzzeYJcprnKCn/O25m
fqp/tzLzN8GRFYor0RQ0cw7Qh3+3MgM06AubUxJRsPjwTP+RWFZWqKq7/Ju9+39DfBP8Rv/1WyEj
lWt0kOPaQsiVRv7v36qe3bnqx3HczNSewtiBk/7WsdETeuFQKFdfVJe/iMTo8MziZ2T8nacJzTjC
/6Dz63ujSa5RLNcNFfh9NDevGqxDNDVcv/Gx++dmn0hBqUJajjtclgu1UZihe+wyuoFH2SK2k7l/
RyY05j4GgeZovbUxFu5CxgxuQwRlTCXrAU9CivT2hovvdSof0F5QIpfe1xIzT57osHOTiBjzgYLj
XBnWbdYSsgg2mHlo2n/HJA3g6HF2VYYPMGGP1krxJYbJwoqdOWjbJ9wYhlznEYfWzgRwCfasdiif
M3Ct3NweMYbSQmKt52MtxreiHvYxVcHNGLpM0XBxdRn2rAofeZ++V6b7m4buXYs78CZJudnd8K3w
cJy4JbwKOellwx6ImTT2MUmkep/Mj2VbfQqdn0bjjHgUoFeOQCeV8Z1ppc8xEyZbfeNVpOr6a/s+
NEm0Ijc+vejqupkzpPD/fAW7+Gs2Wi/5+kM1AkdmDLkiAiGJcBepo4Mji/bDNpu7ZYbDpcXnqBjb
yeKYG4mDAxpxbOazkb6SV84SOksKkpbyHxaEFMqGed/R/lFqoNqT09tIPstex1BusNYELLm/mgE2
OwI3sABsSZoYspasqa/gdsOspGpTqTNta0Raxpiy1k8ZcrbReFMnTCUnHEJBZV18SSMQ+SXVqhG+
MmKG9MFejM8jHvac4Oz1Z6DrHIN5fjb87q3JF7y4Q4zsIfdxR22cuEoY8s0FC3mma84y/lqdQUJt
DolWDgzAcBBgxg4ESH9kpN3fBlBPyVD4RiAACBRbcZHDFrVG/ligysvm2dgWjCvLETkAtx7xo8tz
naB76gy6rW65lTTDiAXAM0dsYuNexRi3sAXUfnVKrIVdtuVrgkxPtqTvSpr0uzXN9ubeyQu9ifhH
ux1LFvTPVVXHgW/h7O1UceFdJKUqw3hbudQsXB59UbATN7g79RQfVdai3kce0so/RlO8Db5+bnlz
7C47GqZ9zhgx5FO2dyOLNU7aMRHpzV/VeLdW3f66qv0zxdxPeA/QplUaXjRJPTULSfQF1ZY0xZPD
H9oOppOKcsqR3Xc58cFOC49Ycv6Lnbshj8S+srl6w6JD+EaVNozuS1e3BHEAv6/7+q6d8eigTfm2
u/a2GOrzVGfxNR+IN0zokBIXw9FiUQ5P8PkRoGK4rTKkKi1PckEhgYg1AcUwjo9uB2hxhMCLfnkz
DENDDwHSjpERHpVqRtrjxttRVc9UqL8WcbeZT+VgkujL0ikqNjIMf+wUJa8YK+aYzIXnGF1sfNUO
Eq+J9pjsdxo+bIQ+DIDRav8iFnkuE0TAydjse1U8cOY9lEN1FA6BHf5XbjPUWFJQByzaDwzV7+hk
9tbyJzTHD5+I9BvRLg/jmN0P/b5v/AfhO9e5Gvd1hc5FGxOtXIxJyJYITkmP3yyVu9fa2SOUQMtF
Z9FKmBVj4X+hWRWbvpTQRHX9B8sLY+oEsUM985QmfctOGBUJ1izatwbUKJ42VqS9E4xTde4Mf9gz
iziExegFso+gXdTh1cQJXEoDSzvuc0AgxWEJr32YbT24yEn44Yr+FGfufTLsZTQ99FP9inz3UjnD
cxHNjJ67PTLDbeXrrTn0Z/br7HG2rQJuvkxbCRRnFIyHwv4+LVmYquqETmtHAnxQmeG7ix9+cvVN
YcodENK/dVewp8txuzKbM8lJ9j0f/XgcdM7Bo1pL6CVQ6pJBnHvsMV0T6w8eh41SLFKWmtNGdnu8
KHqLJOKu4Ozn6I3OfZSfR48LL8GxKWSD92ohM0ZlSMbF3wL2DoKKfeQzgu2LiG27fwVFcdeilsOh
d2oxhWixHyx9BV6xlyGWbj6UpDw8lQ1Q3RJmMlaJm5Is8ps6M78mCAxdahmbqMWCLb5bXIQMl41v
UpvTmzmXd2RDD3Vya5jw3Ej/NluBFsK1bkszron5br7twTtFqf+Rd5/mnCHi29gejrMUUw0WRQSq
S4ZD4LPr2oMwACDMU3Urw+K7x1RvEnffltW7bOwXpHSPNc4Le1heNVMk7iE4Ku9Dt4aurRdJtW/J
GKrsV/s27CCkVQqDSB+/2jEYZrcdiWtm1gFKWir7mVHtlrX1oJYjXi56VQNPG4iRyvprWf1DFj1P
jTjFfn/X+C4lsPcQMZPpIv6FVdnMs3tEiNfWLm7CdcqQ2OapcLJv1P/BUhfXVIaPDYbMGiCh40M4
AiI7u+hmmPz3AdE3m7Zyd7GKzxKZTnUCKAKdM/bfrb77g1MqUTXVPrQSVXZv9uKS4NzYmwJmgdTn
KG73C3KhxoUn3MeXSunPWrmftmvytsMIF3TyXX2Yo2TXSm/XtP5TYdfXJdVkDznjS+8Ne2OxP5Fr
XBKv+/DQVkGHsF6K5a0s7A9jKn7ISCdNb1pvn03WNY8uMZo3STy/seumYazSnRc5WydJn6NWPnVA
jxrrUfTtvRHh5HKqB0/dlkI/6dH/65GozRC9ZZuZPSjSAPPaQRy8nB3GtXDGrQeuy33WOjvtqIsd
Vl9uockQK/2/Vu1fvn1QM5EwJP2mOCSoPQyETbZ5lTb4dUrANXRl6zbzR+jN31EYkV5l/LBQgv6L
T5gF1YNNETTMSBF1OiMtn1fAFyY/Tz3HhWQl3aK40MkxoufOCnLks2hXtk9lhREoZddnTkw0dSWv
tLlvvnY+HaN6WJphP49YXxfDCDKjQFGu30OTY3Dyi3NmgUlPi1NdyzN+26vyors2coPelK9N9JDr
j6GAbMDbN8zhH1/pc9x6yE3kwTWrtwrXdsTuhhCSS9yEuOykeHO6fk9u4QZU/m0Zewc5ZQlqLbQ9
nDHsdqn6mv7cpOmDJ551PT63I4ZJS6CE69yAUd8Hj7nmE2e+WgSysaBCwW+1Y8CAjjuMIHXv6tjq
3VrYZuJvQ/l0RqFxHJ3lpWzQS9qNQKnM6lN5QdH3gCHma+n+s0o+QTXasA06OTNiUzFil4wvK40H
3Qyac217V2LqgmTR3CqI57i7H22lt0b+6ZBlbjvTnSvaVam2W3R7Wj+ehWQolUMYnIDTG8OdwqiX
WeaBmcG2yeRzvuojEfMPxfSuTL0fK+MLSk3K3ePcOyM0Wuy9679ADL15/lqOQIGuwQJId09YPRoJ
9yFq52u14GrjpG2mt7lCRoVFz11OReq/WVOB417cj6LambCJJogJ6Zze986IjRdpgW8/WQr/voFB
fB2wt+UFncZRm2pbWuODcV5QLi7W1zIDfrOwZdqb2J5vwf6scFbwE2Em3rOcu0yVD96AnTyKdz5D
PO/DMVvQbvMtKs1tuZQvfcWvH7L3EyLI0nYbtxLziAsHka/OkgsC7o3SzS3Lz2Ns59vKvriIHUoZ
b5eKZgMP5ai2wky3ia7RDrCZd6Nt78Ni5ACEenPszWubkpNkuijEwoujsENOpKfzn7acMTKRv8bI
FJLWDu/OjqnmaSghJeOOn2cIkV7J/ldd1x+u4fnt3W5fWMWmJznVaPPT+ue4GeYyDqY8O+Wxde+V
7rkRw8v6LnhUDAbafpYfRB6OLJda2g7/oJxvO4+e2krsPBwUYQk72p72DQAchMO7UcyH0FG3YYSC
boofJjJ6TJshvaaKqB4bIgwNyZT8JW71CWnOVdbqJTOMex7J3aqp09LgJqj2o9ucfBtNrYt1gowI
b4q/OZ4gRWa9v10pOGQaXta/pc3aj3nUvzxSduXss7o/tANwXaEOUbywwULhFGKpYJhz4/nVX0Xk
Xu1kO9FIsvncTVN/kkFkjzuGnFivHomTRHkdbSnzUIMMd2PEfsJsNpj/g4YXHVbMpsWIyvJ7R7bb
rZ2erI6dG2+yGFDTUm+u33NRBatR3mN/RIjQSo5IGrAWuAKqV4Q6/kObLftIEE1v8w6Oy76t0I/y
2GAW3RHfFzBonh2W6U75wALrYCxM1TsfZkF8YfHBhRQeu/BbTVAQRXQmi5Ri96bkNRRotL37jq8P
BSjduQ9IcN+SxAzPBkkMN3y/dsGldxvOqEfVdPZ7NNCAHJgTYKxl8dliZyUfLjOnS0e9RW94JTEb
AWD8YuoWR091NCfnrrflFUBTAAOesJn4yEBzu86mezGdDWEDZ0Wt4qEM7tx9Y+JLZFfGzXAxQ9ap
9Y5lzC7qfKrN9lr63GyGvWEgGRh88KOYNThPTm5QxAsDuNiLs4AKnt46395Z3TvoJpMw8rEK7FBt
8yk+925xgMKEDt24dx1KbYvHPvPPXTRe1udZ9Ygt+Qn9Hu9sqQ+ijPdJ7G+Xxg2KjAhFvZs1TrHE
Xye0N/YwX/3JO+Z2sxtQ42bGTg/lIQ3Ha4rl3avwa8ySBFHeh5Vl08DVdcdd1Ks7yNuA5YI6To+t
4T8USCzZLmAEBvMGPoGIkPzBi0nvsMojA70TAsF90bqENYojA6NdiGIm7MVRNg2GHoSGbIr8SvIc
IZUYiEQwoy229O16nlm0uCPyoja0digBdmHzN0EoN1sted2KnEukyULsWC8ebCbvue/tSF6tb0Yz
e61K6zovH3LIT0UEu9lLN+tfFan5gEjzZmbMvL6IIjX31UgwqdQHKarHTLxkkblfz8Laic+N1Z1m
gCO2G5IAGuNL8QgjW968f6JC2zMK9ueQqFOm6Op5woncau/Wbo3HzrD3jtizziKyoE0unUehaDti
OEYZpocJTd2MZkQWzTlr8AUXkD4q+VKshDNzLn8aspghvlsXt5ffDmFqfVU/lQ4ckCy3AdjPa0Ub
ghxoE2w6xfDxz/+mrNle9YwELQLHTKcnPl32plyQegzcCPWYxjuJHS0INdr/1YrojeJFG7+VjRU8
8xzGQ5ZJAysAlSEiRyzUGI/FuLxkSNfX2FUOCP+RAc3vApfcKi7YF5i9e3gurUUh3qaVAliNzGbh
J232rr+8FOWiN+zm9lYdt1tFe5K4BpyNyDjjHCQiwmdqV3c9EvqZv2cahrvG8Lajg8pKmQ0Y6XHY
m774WFKz2eGqXVCl/7Ha8tcx1m++SmrKuS8whdg/Vkd7PkOiu+mB2t0YfDQxHHO0mSQNRJxMrfVb
zfnPwpwOyY2Ro4SbuFaUONZG99kYwcxIKLb42rjIYKirMA88jXq0GQdmJcUaQDOwvFWr0dYeOEvY
kQK+Izh6qy0OsrCcszs3hyjNe6rsiLtMZD+RzfvvjurRktlPmRh8BhdmRjjkfsVg7JqI32RpeKGy
Mjo2w/Rb1/0dqaWrIkaiPY74cs6LmG/uP/eDcUcNCAiOlxfmKxL/On5TiIs22FY0ri/x4kQhPzz9
2yg+/BnrreKncdIfAHd3tfABI7IhvlEImeHs7Euz++xWlorBfIXBUPikHXu1S2993YPrFh1PoxXf
5umtKczqPKU2RqHyswjbRyQ2pLom+quTS7NrzPyxSO4kBdON7hHx1bzaeNQPppl++T6XgEziExPd
4jAhGtngcsavO3toePtuLxV+3gRXjJ3gJqNDqCZ6PcUvx5TwZhxMrPLwFBiY8UI5emctdGRuX8Vb
Y4x2cp7xg41vbEnsjSVZWNgYmzbEojLIaCqgcHWif0ftiMDkPN+oungYjOc5Nfxj26UvjeEWJ6O+
lnyC9qUA0boMSOfIQLU32pJvBr46Bl9+fUZhESTR5yziChs9v0GVYwCEKHY2etarXfPXi5cv0fLu
+w1pYiyYSemwGgADY5pfWSyXwHqxD1BhPJXy3tES9XRoYDkSFkAL1kPsWgPQUCQ2zfHvjLxJdOrB
yKlxWt85OopVb++Sq637eG+SzQjRNvmuY9rmQbvPqDj4lckouak1cShJ/Xd2jQ+P9EQsI5slwlPv
rS+pWRiPcbQgKs4o7Tteso46Cf3XLoJBtlVdA4RSK2BWYKaCVWBN+6U30ozgSu7aWmEW4p8zsyMJ
oufL0U/Y1O7zoYhoAhGezRuR23DZVP0m7UqdrLtishCPgyJhH0yk8wylD3F9wp3quQMiAQqpmrla
bujjP29ty5oI2a86rvy2oK6rH6Mqfip7uKtKRMtWxcvQJfo9xpBzFA1ZLFBBwnMLe1MuM+EfE6NK
lBMnu0m+TOA4OXXOpDlL11MJqRL8Ip38CAedeu2Bz3ctdZujj11P5gmrvdFEpEO0sM47lKeVd8Lj
ttwRJ6tOYEceSzchpRtJBUKsKNBel28mTLuoSCwb2Q0IY/kQRc6H6zJ0JXXzLPgcawdbQpohp12/
S99xIpSz/Eiaij18dWsgu9hgT9cbhB6bJS6uaFQvVQSiD6Yo4dC/4cqJQQs9BG2Z/MGlbWMw9UmC
8Ie7jJXbof7qLDLE+9pC1E4pEfOXJS5HH8ZM9uz8+j6+yWB2egg5RfNRwUTDVstBZGseLkKdeTzK
CG3ySvlcCg6WTmVMICWsHI9ZZgbXZRiyL91wQlnpsB+G6UxG8wnqYrax+yboovynN/EnOyOvRN8D
t1i2GbFaC9rBnR15q9/R3PSxQ2pWB2g9W6eCMvzDmIOLrKMrAlKyH33vDl22e4tySezdDo/YkqwS
vO6xhMkMYYvTea7xPfpOoEpeZeWvT2pbnpLevyV6vtmJYvqJPOUgmTNZjA4cWUKzagYi43bJwOUv
D4OPufqfw0N68WVGTGDVvEw4wPpN3SV7B6TYkHmceHx8nMW8nbL02unxTpXeo5tK7gyTj52U/Fsu
pgfej3S3xEpS7eoXenvqjoL3Ppxx3syTrm5RCs7+HO37zsZyXw9krnvtEUlTfIOAQEHKNnPodmOq
fvzQplab0x06VJIqcKeua68FCtqNTEwYpy6+In/CIFiglQgVAnxD0KvolULizc3OZCvVxonz7g/k
ls7R24gYewc9jeLViTAiRk8EjVfBAIT2lKvVLIJ5j2lG+5lCAQyS5gmNbRGoUVKAyOmKbv4LvSDr
FFn8tBUKm3omYNXhQUErxkRiVq9Lzv5nGthRV4qSpWT8hX4M85bhvZaaLCikov3IIb0+Js5EuAeO
Udo2HmRb8PYTCo9xo4pueyN9krNCa24aoLswO3VzE7Mub/c6te8mtpiHPCHi0fjrlrA4LWfy0U87
08l1TbAQcV5us95hUz0iJe0skBFLlhzG/gliQXPxovLV6VJn3yzWmyEygh5DLKbmouF0D/1btmp2
ZbMSjJr2b8jSem+xMkW/qx66SpsXXiLzEsfq1dHizzgyXV0llPslZ7vtizzfxnOk2G4z1Eui1tul
A3lQ/ExorhmljlTC1SzIfohrktbG3N+2LOYCMDdBV1lote24f7CGHO+bxxigoNS0I4uJiI/DxEAv
XTd5D8ydZYkxp99Z1IPhFem17LM3cxnEfZE/qYWEdZ0ZcDhjeEuCbglclHNqzC9XgVUWPmGAo4O4
IEaqWusoDSavC9hU5pjHVvjO0NPztMinB0zhzC1Jzy6SByeOzt3UknaokMvYbj8FmMaffMzkB+qx
zzydr07MksBdxSF1TQQ4ndnLVHJ5Rl0zHCyze4xm2mRjINU+mgra2JgOvgwjAKi8gFKPD0lRIt5Y
UEJ0yv3yBH3HAgUJY9ehGZg2hSVUoZY8YVQ0zibNNd/KrXnQgNkt0pEHc9T3tuvcydp5m1KgNglQ
5o3ViCdk9FCJKJaa1fSS1jAQY3Wo5jA+Dw6LM9mVJ46BNoGSnNkf2hbhLuut3bhUhPmkC28RrdiY
PXcDs7G56o45lGVa8rnbi+4zWSzrInpWiY6x7MJ4uIW/zbYoREBnFrSc2cQ+pCnECxmoERNIPDuH
Ia1AzrZcGLZrnI2XiHHPRj8jJoqDR70UVtBTc2A4LowN6g5eK0zvgy7XT8JW29M7ddA81h9GFt/P
1UAhhwlya0EuGsru2fVH6xgNzx4UFMI6zFfRNqQzUVxvwnR58ydL7la2ARKymN51WhGlZmC42adl
sxmK0I2BGfoMXWIMer9iRhB1b6IZ7W3EaG4I85Qj3kNJm+FpaGoeCESUO8gzzWZAEetjn+Qc6VnS
NGCtbQ2NIXfIOeQVY5dNUbowRx0brs7YIDmps5FG2pxFjMCJKkRX7HEGDaZi9QmgMoi7oAoHsHWF
LTBZtjwNthntTGN6C9H5YzDv0BD1hLCxSyecumV/Xb+bkRTnnO/GWoCn16g0ZEQaswUrzDVpL0NX
LhcGp2jLiFsTaHsCq/9OJWrcvEqiwOMR5GFqDngFP11eWemk6aEknvfGc3N8dp23r5vpytUTHYDK
ogmiYpUAhzg+xFHk4NNMHQVj0jqg/u1jZS7l2fAYT6qS/R+gKzwcFsEuanqrUJhRMvLZWZKOPQHe
y7miGqgYo5oJeZkNJI7Q/1msjCs2rXid6r9kdBN1Vq57Lm0cQYnh25JUS3I42xU1WmuSnG23D2xe
yuOU/1pJ9852Ol3fDKhGhf2n6i29Y4dIk96Vf2f/ihsxY+5siW1dJ/dWMvQXfUxbLzrF4XwBXCEp
rWLwdIwDu8pEqWy4r51XWUFin8YGl6dwsnqj+wQcYYPxYgucvbg29HZbhWLaQlNYUvcEUUqtACHp
6DvRY1PDMaNlO5RR3j1MVfK3WDDaGXO9spLFvoSrGqgFxAD0Qja9Eqq7YN6uRv4PurR9ttMFWCHS
tW/cbHmN5z9462RQl9jki1o5m3HABlXNj0ZdTJAhMtKDCLhY4fWOMp3tPE8CWbPJjjJMqJ70Sbkp
LFAU/jt+8ZyOBRw9ZHVomerco45W3HxbjnqqoNXuSiRskOCGDIV2ruGSPGol7nw1IwptobLjSDq6
tXqKIobOYzphDPKNS1yV6iZ2+Cx4U7NFdIC5Ey38BuUFJBwYSovtkp+qv0D3gMmWE76s8oVrVG5t
ILxm7TGQqMkugjLbWdhdjFG91Ob4auvc2uI4lsBb8HxoIHuc5fOyw739PvS5cZgXDnUvRV/PmQgx
hONygPsfwnLdMB+7+jU5spriY/KalN+cEEOkw3wAXUw+4a3nsadrDYTyFSZM+njaysxWsNPj5RLK
iW/nAcbMPdj1CNqf6kJGgTsgHkXMeRdKvML1Cl7IDWK/4mY6t0m/sax6JWKyQ2ShcLGiXeLn7cWZ
WkbtFbP+poqxSCRbLXKc4aq49ZlhbAtmrE5iPtstiMMY8X6ALZlaJWqeDZFqpNQ0qdMIHwATEMJ4
9HlVz9+W1lxZpLYAszMgXobptvFyeZqWFv92w0aDeRJBYAnacogMLDxNF/WRJpzXaDSJCXa+ty3G
s3MLpLbyudHJIEFzXrNWcuybpUwi5OrkMnadPsmQu4LP+TrnIopN2dg3sDBWQ+Gc64YsvxxVZ8SA
Lgine9ZqqH7VeCxUDNK5O2IdI0plyBsy4GGlNBi3b6a0enet6T5z9RPTSARFbeai1LXBPcFej0aU
Qs0CXoUS7jq6xYOvGxS+ykwutl0dgAAurCUFYvjV7kN1XCYmAB3YmDdZ5Pc7QFvsUzuMmOlcQTVA
MMoU4y8mOlD6sLE8w/4u0cxCK/Tpv6jYabr8lqZngi9vly5jinmV/hKf5YxX1y+f/VZcRksPt25d
bkZ45H8Qw9JZ6J1e+94yZG9hLiZI3eoa28v0OPjGE4wf7Pgz61RnN0Ga8rHwwMhID25SXKRsnyia
8bR8qEZyBC23XrTwI5npawYlaMrs6uJYJX4+ifgIT0tQVf1PrI1kkyfT54DUaHAsogNdOrscTImf
IgESHIo++y+cqnG8LebHZhiqrWjdr0hY98ni76nM3eyNGIxp5/a4ppRV4E1C8TTVYCNVBa1OqY5U
ArgtfDYeBRKqm9yB3C6RxPuotoJ6iljho6SeKNb32QTTkAvvj+1T7FgDUrMBWXMI3xWSTkUU6sjX
FGVxV2kD65FO0VBRteelyjYtjTZsTcYLDkWQas44nY+56fp3uqfMSgd/1w7ACH0v+XJ6dNf+jPI8
J05sAcU5G+YKUQQAKpmskcY1MEn23HPhELox+Gf8pioQRuqhb0fH7Xje7ZTUd/jMqba1e6wz9V0m
dX1oEJziGk+b/SLir9oeN0NFVaN4NTk+mTCVNjIiEc+8Ej6wMZ+hyRrsEakoPDod4lKOUxZQZF20
mf+mFzRbthoektirT2bW/WivyrZ+5LRB181Hpie3/dI+ao9nEhpLq8jnWaz51QSW3lgCZFTrYl2S
41liCBJmTqXoZfeOoUKMBNSPBBKhXo22XlepHXL3wEfYcZQop5ucmHrb4ceNrOdlBJ7UGGFgZKC8
B1n+tH4El9aL5MmaZ2bmW18MaHtXgS3UhAf40jfKZRxNCSgOYelwCLQUT8vig+LvyL1tit/R9k+l
V3+1WGuGjpXBqmzh9CpCcBdehnkkmXUD0gzLvKHHXVO8VHHD9rIfj1XhHBd4ZvuxxL5vbj2XNb2D
VIqaGc2t12ThfqhBSkgD+vXseMd5MdlO+Gq8aabLKNFOh6w26P2zlAGOpzZiNh6rmny7EqSi8Lxd
Ns3FDqWFzZA4ZJQYiY8px8PrVPolG6Jz1tnuZczTHxWDt8/m0A3iUj+LDo9l6iUVACX5x65/UF4W
Jw5PDDz1gUiBx7aKODUhem+ZiuLlc5JtrpAM0RQGGecz8KzCIWgp21XQ1bdN6j+7jryHnIIor+FC
Tv3mCNd44LXOh33TAc32/k6FMk/aMk2sLXSs6rdPIlrnwmUfvURHs3PJ9oZOdhAWua1sx4Rkq9SA
bgw9Kj5VFuAh6pWatEQPEfyhG6tZseY1mHIdgWtx/zFxBo7HdcSmbdg1+j3H52FSBmZR5YDNseT6
WpPIV3e7xP5kPjhvG2WKmy5rrPOc+G/V6ivxaddXE8L7QLwAzksG8hKTpsTwsIn895T+dC/jPg4g
x2MAj3sov2TbWiGiq1i4vyxM76XLsgqtH6A8QiZEemQIsq1Jy3Kn+Gqge8fNwLeCuwmlr41wk0FP
XZhcrDMMEu8K7nGw7oelRHXiKqQLTMs3qUkyYO+5IMmLe8Fyqpb2N9zwHN4W5ICyemD+SwaEbYI5
rmk8jPcwy1o0hpgdULA/STSAtKt3QIO+hPZeyCO6c9vwB97ZYpfvk4EyyNTVH0PGsFEWlqFW751L
gfOgoQil8mACoInRU8sjJ9JwzOxy78aglvhLQjiTpOJsG3PmNqD3WtSt8l0qRCpOYdLPmthJwr4V
hwGrHSs742zDZdoWDp9/4CILx1wf76yBlG/+pAN3PZs1bItw2qGfGm5Gj9165P/z3eZBfeWNnIKM
hQQpJJtCd18wq1FDArZdKAu60EYBT5aI6efhDehH3kiuROFDWIYRyRXP8jJ3HbZPhaInrv2NCvmW
PKlb06gBpRfWWyHnnVHPj0MRc2EbVcm2AaRqy9sStxPBGibyDlYMe/yGqE3L2NiElIbYmLpXeqIK
U+iTTnJEcTolYLmi668049nJx/9nfXrCXU0Uw3mee25wXbe4GlcHsol0oua3TclbGEP0YzHGWmbq
kLIMyA+T5QeLUZFnaYR/2bqL7Uifu6tac5d6lBZW/JWDqQ1I+nhkRkHULuvuDNReOhavHFcHtGC/
FJo1ZaEEm4f7BQrFNPC2mxE7YGgZrVGA6gCN5S0XAQ4aBrlDj1eFeFuy/TRNUdB70HncmLioUKPk
G2GpLxaqQx6tc1fTMYm4llsgF7ik52w/ZPGGJoGpY6LbzVgQUGFyKKBdupl9pk0MOQ7mkD1TaP5J
ffURtQioVFK/dRJhqAQEyQotWEC9EyPPFR5SXw01ZbPojynGf/RBMFN6BwWRbnFvWNjSAJ0crXx6
NjvjK2HpAoW05TXus4NOQ+TbLr9lTSvYzcUD0yEoYhWGcYXmWX83kvlL1TlEQuj4vXWZ+swLH12a
xf1UjRENv3dPsozaKhANN0CCXlz0ltgFCb0IW5cNwXxXSvFS9TOl2MOcMxbNQ6BxzVjKDd30tu9I
6lj8tz7xg9kcORo95oQdqSO+sMDVjaj7zEXYdKKKlAaPI7PqL3CjuBnDFGlxUnw7M4JEtDpPTqvP
dhiMrcgQQOUVogkfFfqK+ZLMepk+GCAMeFfW+D9ntgKVzp9ySJ8RGGFGSrdVU18LcnMCbNtvdorS
biJN2pXeZ2RQG4WLdQz7/2DvPJZlx87s/CoKjgUKbm9sdKg1SO/zeHMniGPugfceT68PWYoOVlHB
jtZYA5JBFutWJhLA/s1a3wLzw4Avlc4ZVPI3nB0teZWp+0sLkNvZ7QJd3fcIMGbJkOgVHVOAIh39
XMQthDP51ekYN9I3DTQDU7os3c9+IgU0BZ/idi6uGDhoy+inQGK61gvvfexZOsBSlG30YGLih30F
zKZX5bFEpurjaVuyRb4oBCDkg+A+BtbmaaDDdWjCKcxoWsJmYZbGa9znb0Wnv/U60VxG8ykKAJQY
hgpJjTHO/2NBZztVzYsvEPGwXz96Jaozs+DpUAVog4nBMI8xp60eE05uVd9KGnt8w/iSoW4XMLDy
+TPoc8ZAlhy6gejiKqo3ZBIgU2Bc71MCKCZ3TYluoyLSbWhZqSP+8JeG3nLo0ROmefbKtukp0Mcj
ZnBaAM3a0aZSUQbBg65RhmNIQMAi7/A2kpPIWtDRzHNrZ3vP9r8shU7H/5YtzoQ2iJ9SXLhs3OFv
hdanM5bIIXX/pddxFNb2eMGx/prNZN9aMOMZXXNvm12wqg1rXPR3chbYxOAfF2UK29IvzUep56u6
g4YhoehJK3yttPLNARW+2HMgfqYmBPTRR8sOtGAFmeXd7INx6VosOrSZ0pS56TKtwpesF0fQsISB
hA5Oifo0jhQNQXIwMhf62zTi+dL3Hl8zCIEepBZNCY2wUTTvlRy/irz4INLKcVH4h9i76rG9y2pr
T0LBB9zBYFnX0wq8Cg3n0WvQjLJ/RcnSeb9A4iqKz2NOUETFFMlUIRJ0rOaK+DVIAGyMZPFpvAuK
4qLyH7BGvvk+FV+s083jctyT1vDU6PKsBIicqsEHYiaGjcrrFLj+PkzyhxQKZE9X4uqAWIMNu69z
71R01d5WGsWXZtcPNmIOIN8i6O+ZzL7mHcs+iSOfxscYS2yo6lQp81lm/TVooLmkP6XhIMlxHkuj
uWRGtyXbgfuxfpiiqObr4n/vieVNjYAKtPuRXrf3nQFlgZfx4q/MxxE5tkZ6EooSishMvrE2vaDB
vHfC/lS72iXswZfWKqKRFgiYkIrKUn50LSE6yJYBqXIqGdCxhHc2xZlnhnSp+S9GeBPYbtE67CiP
XhCxgiHOeNNHPSaA2k9IvIHInoS/J83+VYXy1IVkRBiXzrCA7kbc0qOY3rUYWps9L3k5MFlPX0rR
IBuP9mFF1Vj37DHr4aOwYtLR56/c9wSO0+23dbhPG1yATqI9p6G5yzv42uNZ9xvIdPq20c+jRzE3
tTD/hhzrQlgkj+m0MSfnI6Qt4Zf2mZqH9nLeEMCaw7WquBkNVRFhcigHE7NolH4GVbExQVPTQiJ6
HBp3Z+H8pT5kUOXTzVAy8MdagHUzZMu8N5TJHTu3ZGPDIYgugXmIx/WyzR9WWcwB9OiQcxqBheIm
QiryC8abv2D886EE0X2Bar71JjgSK3dRw4uT4Dn3CvbpYwc/sRUPLvQnrleF5WUeQbpD/gBx2bA2
aaBg6fprpyIQMgum31YDy6K1p0Mdpq9jIL9r22DXANKgnG3CU+BzOyaclEW1JmRVXyiL6Vc+VoR/
DJ9sRmBRoarsGRXQjdB32L77BO963wMJ7sbi6rrG02gWn2EFTIkV6EJv/B/Pjq6pst8b9kCQqVd1
1mIRwbjDS0icg9a/s/zHuiVwrAoBsWaQJLNW8/DdZFeL4LYxKgsGnECZDZCgRQvvTJrlQ2qWp8Y3
uCMpslCqR4glbag2Dg0DxW6xINboxwM+aKbMi0pxxi+Lv2MauwXf79oOACnrWpQAkaMfm0wJJ3zp
y/i7QJSb2qSfu9MXa7lNr+O1T+VAF9t8F5wmWYEpPtPpmCek56i31vjssVGSfvTmMMZVxrQtAHer
Ru5tt4NPFyDZxA4uY4bYcQnRtMpf3bQ6+4PLuFKS/5KH9IQO2UYmNALmy9dItUiB8dQtnIEnydId
xIjxtpMEb+Tzvj5TbN7DVy9wnumV7i3+2GSGRuVO8JQhzPcaYNE9SBb74ATTUxdYL40/7YzpuUcT
jfz+jNv9Ia2oKVVq/m664QU/C/4pDRNVPjj3vXYN1HQWpX/CLyIBNhBEI5ZFOh2VGH61DkkJsmZg
jEr0qlfNuswdLMw6VvCJLg7FbA7LsEaplwgGDTZ1WRYmRzS0BvMTzVXfLhtbgBIF9w4r8rAGxwUw
GK8vy4t25mBhAiZIo443vW1fXIPXjiBT3Mibp9C2Ch636dk1xQcYR9Ji+MXZ53F/y75Y0NFe7G5O
Dcs9Sku8rJCHcRHwmUWurwRDoCUhiN/tTI0Pg3YX1MOLquZ3DnJNooSS5z7I93bczE8qLhepxSct
GKCDlKe0CTaWyzgQcOsch+ZwD2bRt7Kzp7Ak7YPtcIVBfknTwaWsA+rG6aWu390oOmZ5+8QU6rWw
SGvN8/yXnUI3Yh+91mJxh6fsLfOvlh7+ZmwTmfVX7QwfWeacKKJOMMOZKqPOhkZwsjrvEpcxgFDp
PYvBBmHQJpTrnO+uI5ceBSeco+nKYPrgMHhY5F3ySDlcLwoPxf2cOtRlxI/qzVvSwqslvsRHfH3X
58G7IzxjBYD3qW25IoOXki0J2mrdkq4pA4Qhbn9ImQ81Vb8dOJzQWNyXPmdXM4xc4CnHZlkPz3Zj
nxIEKBvHrF8CiUgAY/uCq5wz2KEdhf1oMr0OYZh03/PHGwr/eWyH30Zh8QIs2ks4F25tS+mBrqiy
AsixMagd0O+okPKjbXIIVQ32Fl3n+WUwj7p90vaKkAyH5THiAW8jDVLmS+wNwO3FVku6S6qjHbOT
zjvoDOf2ESvPTlrZ0U8cos8GDNOhHJ59hfZdWdgBGNmqjd5GxlbEz2Sq4aCA3sgiB2tIEF86y5aE
vULxUzzfVYseZLia2kDqSrjE1Prg4+hbMUt/qLv8s3MYn8qaaUFHXzXzw8q5S3NtonF4WBfae0xu
6YohrLe0g+pDq2CRMO4HAH6PmlZ4ZD2irnLX+gG9EUCvGtaXHfTOUo+5wlYJ1J+I1xH2ci3Wvq0G
EJIyW1M+lDZRMX3vfQ4dhjWmR9oqMEE1G40+rR12iKpkU8AA2uWx4bMXVI960R8jLq7bQakmAObk
xhhMp5jY4Fzpp8KzeQJgQGzwO87zMI6KInpAwXSNTdRsNUaoRav3cjX1olsatnNP6mCxsOSA7f6E
CFBfGpl37EzqQ30EAssalCEBYxLMAwhhnOQHiAhzXEsu7Vi8yZwvRBOulqVjbQKDmHMStE6SvzSg
1qHQaX4Cy7nO/5oM3v4khnAw53q2VcTKdbQR2awZqcxTAvUe3Z564Fw505PQoSpWczVqRHOQvxII
iZzbRbsi8mFjQPuUTW8AiZwLGxO7hVUfQOVvI5NFvzluUGuhJjZ5x5eF3FfReGH7c+hr/c2mSwtE
d0Ixq7fx91iwbZ4DfcA4+CiI6LzplVYxu/QhNQbwVfwKYrCCteQwiPviK/UwrJj+p/Lsbz81D7RU
X5KReVJET2lHWkcYIJDxxVsxHHNA8og9p1MbO6co6DYmjMH5H4tO+zNvaN3S5orJDHUU5Ow+5ffp
2XwI8Pi1se2nNmW/mZEGN9pffsakqkg+c7KCOlTMdkWpZib6W+Pbx7lqrswfbQqenbD8Iuz+wSf6
zkMvOn/GSjN/h0WssSq7Lxhgg1R4dmz2rEyYdqHoWN+BVzJ19FemFeOQC5srgUqP+BLahe0R/wSe
qvL154gJrF+MTwTXfpkl9L7MBAWsmMAYuAbLAONp2TRsDE2g79bdzL+ujfyTRxjceLJ3e/3M+vTq
O/5Bq4tHM52rrAq9fDtM54GJUm4vo6K7B3SLGoLboccPwvEKJdGssF6pEgRX/tPn/ak1skWP5D5j
6UBuU7KZwMMjoBp/YbD4ZBO5Jrjjhepoo032o8tAoGoYHxQcramBe6p9m/+zMqsLT/euzpkbTh5K
7dZf5d7E/TeNOCut+q0vXJDHLFInQ3v02bYi+Xa2YPTqhY8VcKnbIbeRgi/ljQ+Zkw6o8SuiZzaJ
4V/m71BVZ6HT7+bVW+2gCxqT9to43YuteBWJkMVREX5ReWK2TcC2kKpGqUIICGVHyxBWPNChfJap
fDBzDj9KO53+F0I9jOzGD656qg4R9QeEMcxFBgg4FSGf03mTVpDO8wm16XydSZGWi6TFjd3XKZmy
5oM1GgQjmE8odp4tLKuaUV3asromw0Aj4UX38zfqZLdJ++DYBdNXa05bTzxHWXFi/fNZR/IR1f8+
T8lk6+7tdtx3Snuvx69Sr66NZr/Vim27KO27PFA7ZaLWZNAP8VMhY3LRYLfeu+3CmBU2HnNPguZp
4wfJK5PZR/crqt3t2MJok+jxUOcvRmY1o4HopYZaWEp6Ir/lMFG5PId6sWktCZrvw3FwFQAKEewE
1XxPB1r2OlTpzm2C9eTIO8PADR4BPZ/cQwddixjphUcZJfX6yr5lXzQJyj32Ps5wYa9u4IOLayaZ
gVE99eyUGob3TZDf+TLk9Aw5YedWPbQC0LqgXJYTvsqAuikttZMxoEvJO2bmiBSuKf+qgdZQ4+un
TLFhjekzV15o3hWNcUim6LWryy3hePgkQx26OCIkNlv07elZKAoA8P0I2KqINLmseOONRnjHw1T3
7Lmj9x71js1P3ZU2Ex6Bv+xeIY9ELPRkeut8EFdyzcmjV0M5E1dQPAzEuWbyJSrzj4KCPZm5ZL0J
TUq33J3JRnlRsO7cKBSOOMB/cF196hl757IipWP8DBGVLH3AT0BLKS3Fs5swwpoTpr2G1DRodKvQ
LF9TxpatsJhuOmjZCQ5ONlqLNZ49O/MuQmvaFzJUDMaWDKTBgS0dC8A1suoncKXlsRgP8JbwVmFb
yEzq6jAJtIXSca9b1m+IhR8e72myNPJp6aL5amMfjwmsbc2GVDUofdEXNWUBcPrAwl7Q44ogSuMe
ovn8OrnFgTEiMTgZ8kpbRv4htZAkWW3C7klW2/iqtNQ/hDlvGqAaCB3ZfDrWpxcHDOotUtUbMp2j
uQkILLa/YWxvaLqec9fY/e2//Y//9T//P64lJ4GyGh9++2GegVvJGuqq/fe//02q2wX6Gv7N/52v
PpqP//PXLh/p73//2776nXxk33/9G/6gtWjy7yR+SN1Fx+qYwrIN/qw/eC2aof/ddiCbuOyXpGsD
MfkPYIsQfwfGInAjS92xTWAv/wFsEcbf+b8arqObhk3koCP+K8AWY8ak5Mno59n8zVjCgYVxpbj9
M5BH2vqfMSpsQZTpMkdcZrjSH/1R3Q3BlGzRJbY7v7DEMUcCACqNzAHDZEyoGGuwfXF/+yTdc9yJ
Q++M3tbXmFf4ksqzhkCxAGOImbDa/sN1/b9QX9wZH/PnDzuXdaZtCL65S7DXnz+sSlI9i00SDqIh
vqbk3QMgRnZTs/nu9NSd4xPhsEXDXR/wdCgPP6oql5rrJneDVxYYxu89J5wXa/av2/cCZmYuHZ3h
pWaYu8mXd34BlBv5PwlZaiVmwLLmGdaRFBRK8jRFx2xhEvHKnZ4N4uhIRFcakAW/z91tK3cqqjPy
340rbBYdc11YoLYKf2qzYzdkggCzoh65sdkbJZ9P3+GCZIQZpWzbtHhfyb7dWQGz4FKezSGP9oZK
cAfja17aRvXKcoqSudHzM7YN90FUmrubQBou68b85cbjuLUCC/+EtPY+f0haOvmlZG4Cg35L8VFw
6PXyJJC4kSxHWPrI/CvxnHEztkztLIbfEP+EOMoypY1C6wbLDqGUT/vUA7PLCxIih50W285LPWa/
9CE+4MEX66idnEMZM3ACFLj61z+6af3zj07xKYkQEpZhGQLg0T+CfiqiQTQ35kc3OuZmRUdN35bs
JEus1cfbv2EpqY+o1g9eKYsjW7xrn6HDK/GxLFn4k2qNNRs7cvWmB77AocfaeCqDfa9P13AYKRPn
CAbH8U6C6cW//vjz8/3Xe1bZ0nBN2EwmurSZY/T18cCCvf73vxn/vVR0hJOJBTJkrLnPk2y6OCIK
L/P+g2x3hg6hvR3xlgDLxwsVuVuMccXG0eQlTwsLvACg5tiE40ZcICMV+LU5Lrv/h0+JQUqH+6oL
6ermnz9lZ9bVaOaYg4dyukNwd/ZjHKzorSE/jETFDPrHhMfnQIgkcuh2nxmVOGKPSy5NGV/w8Dbg
LJsn2+kvSWKnR8uzm92//ozin24EJel3zTkJm0GPpc9X+h+uJBJc33JnWzYYq5+yL6xnLzgLo70Y
SQ8tkXy7sXvr7Ch5adCerUZKhXwc8P1jvMPZ021Co8aR0TH3yZT8bUzVjyCigZdYsuxog5r2aqNq
vX213pyfbuoy6BduBLyPvWDtlPa69fPwEmYELgfKf9KTbIu9tN4K2lAgymzaJqz0ZHgk9TUN0rsk
bscNBMXnaQBF4Ma9uEurYyhyiyQn72CoH6w87QOuJJRbdiSOAfa0BWndGnG9//r6zfyvP9+J8/Xj
GWLm6s4n0V8epDwHyWyVGCHsMSu3iTLkUYU0ELc3od7zwqDXe26BCzIJL3dppS+LWKoDri7wMwIv
A4tcd03+cqWNl//kw/3TOaQgWknOIlPpuqmLv9yAaNxUmWiExcPPJj+nbj9Em3qbCtP6qXHMCJop
D8PA+5bU6WBDKEwCVeuURE28vj0nYwxPSCH3DKOkAel4b2KDkBmW5//6J0UVwolpAlPTdeevJ6bL
ngb7cb7MCp3Ir8wki4yTmmoaDzy0FtzjA5QboNRB9QhV4jAzj5BxQPL0Anvf+f3WrrHvAF8MSfgq
CZqTsYY2C0f7v/6o5vxR/nReKgQsjmtwXQ3X4iP/+YkZam2MrIGmitT5777m10V5iSTRzLKES4i7
uU6zlW0m7jZqOv2z9lAJDqPdrBk0WaCYAdRW0CIsINhuRORpmlkHMq8FUY/Jq9+6yX9ywhvzJ/rL
Jxa0hzp1CUA63f4LQM7S0GwJiFJzPjHu7VbRhgbsm2vjCtqxYdDF2AQn0kaN8MQn+AQHcFTNeWQd
8J8dPH8mzFEaKYWVnI0GYEvLMPS/EOaQftqkBMxZdVhKWHVW4ZVpzsxncl9u/61p4VORCL2TxThe
8AsFMKH1FzHPiG/viVQkP/04g3BhPeyQR8Fj0MHG6SM7I0I32qOv+r0fVkT0ScPZQNfZ2Rl0+H99
H/By/Odn37V1TlDTdHmHutb8bv2HdyeLulrJCOFYW+T+pqmC7KQScRhtfW8GVrMMheZuwgnVRdSY
WxB14miKIgGxxLh3fhdabP8JA2rWQd6iZOlFvCz1tth0Xs62EyMOKLdDMlZH4CDlIfLjI56A4q5H
ZF/QbavCNY9d3sk9wCia5LnuShrOOSZCiGliv9nXc+VhheGzUHHDici0KY1OUZ84730CZBPvEdqm
j7oiOV73iB0KgCOb+D2Xhu/Me5UHd5rUFWS9sUnyiFYy+OomM9mZipyvMQBTXWId7XPL2ocxLAVW
FWpVe6Dyk77vCCQj0QVZD0aTxjl7UBVulZh0tOI9d7N3xNYBZkRa6rgOH8vBwY2Yst4jxs+brVlu
we56JGj1gjSvi0MTTZdCvUQmNM/mxteaAut8OqyNHkQb+R6PtwIVp1VIKGl9ZTAMcisPX4Oxtndu
aLyiutI2YmCG5rua/scFCqd0W0EKP8f0daaWpchl7JNeBwyBE/T0qMXzCwOrj3Dsio1WaFe7YzWZ
RWSWawFlYMrAVaHyddzyi+8Q7EnL2ro61jd8JsEz9qG31GAbmtDDs0zmJ1Yy16h01dJRvOaCPPu8
/VR9L8+WKwl1pzocC28N/WAE25F92rY23OUaYbhND0CeGHL+uZLg1mgST7VnQtgaEKcLEjI8fvM0
BDgyv28GkzIi9sonq0mJISpcQGkN+KotIsiEGdKcepe5+EbNiugQ0LSOALSgDP54AquQIPVdvbkd
+VE5PuoNRsykSV9CM5xYapbGyh7Eug9bBjqeYz22E5HoSb+vB2/c8GVJHiH41XQx5nSYUxAeuGso
qJIoAmD+oto4KiS5x++LTVwjF62CUTv7QmEZjoDllXVdLIuh3MMJ0DYFGZEbA85ra1kMvNXAj1G3
SKSwTGlF7b/1P6WDJUTnydiiE3a3HYv7wGYI3Gq5vnF6IMMlVsdKTixCySWjaIFUkVaRvbeTPlwR
DMe1Lb+czkZY02sHXYZ0AsL4ulWREWFfvNvIE6lb5JBZD2RqU6Ij2YxawYeZ1KdRQ9y+3eSeV+Vo
ONQmKA1xxJ9zuP3yYywPhSe2terPk49ajEPRgFiPYkXRVB5RNpEgiPgKR4uV7m4tJAq+HV4Gse3V
+GqWnU5om3GtkmHm2LvfXcdGTuboA5CmQzMM6NFGi+zOVr41dvqcFxVS7Vo9GNHoXFn7oYY8RVix
trerX9hAtgq2aJOoqi14Qg9Acv5BLtyFVB8y1xyiidy8Zutd4B1WldOsnV7s/MkhKKbwGQGByVpm
UAVM/HdWYbwYEYLx2/1HcOoT02F77Y2Ak7IcZ0+SwTK2cCFhCCIZMCwPvcqP0jCK6+CTA9q+lrHz
Q+9wioyEFG0kfBnTpRoT7JKEbKBxBe6MuEZ2/MfVGZhkwpkbl/nIiy+2zRdzCIJrshdBlG5Anlxu
jyl5CGzfRAUkkqhWB5+BizS7F9PR/SpDHbh/iALCnMiR9npkkej35/oIXqo4tjqe+DYAJVGM+SO6
4HWZpdbDWKsL41rsB/U8Hm7nZYrHvRxUZUyQFyrjJP28Xf7bm2zy5AZ7ifGAug/XjvDu2pTI2cFj
XpZ4klVI4yWEGcuoP5N5BzvxVkKi113fbiLpshoq2M398TAb+ZReagjwoeQGFr6+yQKk0FDybnca
yRDug9H/8XYuee5dRgDrqI5+4Rmvr2zkkGPTG9V+eml1UIGDG4KRzmN7D3nG1snxtmpHm7ONfxx0
IZFpjnsy4eacHA5vmsiWDWCjVjEDQAdVCPy7ClFOgCe2HNtlbHcelO15VzO0V5dDcJkoJoSThh3+
9oiEkTvuKoGZCm7+Tuvo928PkrBAmVjEqLR2sHVmI3DhaIeR/WkyimPYG+FKGthiq7gizHf+26hP
bdZnubOtjW6CUdgCHNuMPvrrmC33HlbLD3bkNdKkeEsvdTt/byemLMAedCj71EiUhE1u+yGc47ih
NIVaA94jAM9S8+28IfI2PTijVanCR7ea0EPe3ql44112G8fBS8YVoPcEKyFCnNrvnlRTpY/p+BXh
f4SYEb2EYnqCyqkOYs5SyCDhLP3asI/A0JAdaCfgTs5Og+fEy5Xxph936dHrmT/rCs16Yd9VU9Lt
UXedxrh1r1H4YkKEO3fsS/GBeua98wbRgoX+PGGCY41c2k/lsqhD1iUYCp2KeD3sOt6BxqXeOnPY
tuuU/H5JM9zVof3hB4lO0STZhkTTcA4HNPbgXiVCSfeLYXy/kTw2Zgh1IJi8tWWNGA/ndy1WfzKC
4TSivMu9nRj9Hfr7YdOgt1yKZLbt3H6qzsKuERhwjcrM44dDYWfwTvTxAO2ApLCfg665KIs+Xdt1
WuyT+RFyUnOHlgTEFDq0RWjwTeWAg7rQPGwfE+VMXFAGtVut8aNXyMFbuye0PtEr/xzpcCI19jxp
vk1c80OLdPEoq+QHvzICfIyPmd6ts3kwcOvQb3eE4AGuqiQ5cYUoZtx6H+H8Oig/I9mPgO9MdhiG
UlQJnBTjvpUm8NGw+iJyINu0cBDhRKDXjorxLUlpkSdUAmMYy+3tT78NAXIG/kbFQB8QFKUhC8ut
3hvbWOEonVofWaY2OjDTw2LtTPp77jjdzvbinTUN0MbboXnwYvZGamSqUKDoTMYkX9u8nbdC7fsQ
U4ER8L6+nZMF4ZXHzvMekwGnSlabJ1vU60BFmCgAoD5OJbTcmgzHLLWtfVz5v/S+hT0ax69tQr0C
Xp0naVYhAJa38DNP98gXgk2TEADUAdDXkCxh9yWoa0Ka7to5PkHla7wTqz3+EmsTZ3hOWzOLr4IA
cv8RfqO15+rPqn/5cjuyNePDdHtcPbbaTDSgHKglzKHSS5etPyFYRzKOHY1a4/b4kvExre1wZJ0x
DNDEjIc/hhEWCD5BwNiiIA/3IgpzRjiGKwMR/pa9rEHOw1w9S57yjmjcjebgV6ZbKfe51rMkS/2j
BFFjMcnKJw62IFVkeOSCV9FcrAReLzbKZ6npWa52/uO9XU7BT+4il9EMhx0EW8ClO47x+vYi1l3b
27p9e6lq3pY0FNZ+fqfe2kMRuD9W0GnnHPigFc3ZebcRqxsNay8x0DO5BWZOGd43LRsduspbMSYN
9eqiJvMztz0KkdA0WNlpyLN1PWvLI+LnpsTr725nsFXXFUAlVlW3w0mMJFCq1thOtbO3itzdQDUh
TK46kieJ8TI93z5il8Qn2ivWi/p4nQeucZ4je8Zn5c6Kz6Kpyz1EstuzX0eeu3EjIwdjbe8plZun
frw3mYdeFBYSTHqL24vkNkS63e55BamsndDNmTbDhj449Y6Nu4YyKo296pJN4dmbj4ym9a9pUTtn
nTRIChuRh/HBM/NvHcsmA0jiGZg3glApEZgMEklGQOQQy3GIcWzm1m1dnUmOfNFUUu4JHmWT0x18
T1vFEdYaFDqYkvBFnHFW4t0wMmrz+Qcoo3FRdk66MpAgr1KDoCD8z1jLo2J3uwV71Efbccy3tUc4
TJCVDKoZPjcdvoGFAcOF7SVMC1Pgnun4UeY84OlQWtbZYVDl1QDZjDL4Kia0/awQw2yDAoKuAqv7
mz2JK1PYp7GrjpCWvefBC8/GaD/Zg/dL8x1omgzRyODJ0Qn5XWc/VC5J32ResEJ09WrFFMfTreLs
pKxrIXpuYCZPq55B/cLuCUC0VUPuJ5t9R/4ySyrWtkARJTColsC2aDy2psQw3pTlj4hJFc7Yxyzh
te90Cwkp4i74BXXQLrE9oKeuvvKaZegkC0yxdb3oiXPbZKw9xnQCq9t28JJCvJpQwBftqhJYwCJ9
QN1ovLcNlHA/j9uV77bGUcsqMkZINw9LBCAR9IOVXxHDTOe4vP0tACtXAwiSxwRFwmRM4R6cEDWa
PrwOjU++kjLf8snA6Ezs8RqHgWv6lI4QHSy9+y3ojIBkzw/aI154dKfzjlcXn6KkrCy9US66ycXk
3GXrWJYI0qREDWWVr9i0gkNXoCROsQP5hWPhEUY4J1R1UDUOwAg/afg7t45JNo7IMfibtVCWS7b2
SaSAu3JAhiWqWDOGYoGoVSdIb5HWfbDWc/+XKfQfCJj1MWwxohKCvuGZwKoQkmRaGfP5bAlOQIwb
ZmZovP3zaGM78ii5v2br7UJWaQGMOCYDeJYSatZpTCRTXNr0wvBYUouRpUhZ2bjvTCh8JGI08QOD
i58IFdLCGkH+lEwHoTvC6KCZwlupsBRJ8mtT/DNqJJm2pbKyO+0wFe57EAFhI3BnJHFP7HoL0F1c
hXjVWAmjLlkHVt8eZaYsjDYkotOosxYHyBnV77EOVmOA6KBwyuITCt9lp7/gvSMBHMIBRQszf7Ll
UrI0bCY7eWDtitmFMV8Xv3HAOE6KWOUpeC3Tcauz1t5NZbLxk/6TuBa76qCeAldaODb3aBe3w84C
MTH/5Qz03K7M9aMMHBRFdVDeWVU4LIf8h243PnpU6LAarjJpBFbn8HdQaou8x/xAunUD6yiMIMa5
5aJMGG94825a8HMY4y9S0RIKXXKpEJovLRn5OAf4/275wKuuUcfMCM5Io1A1FNvBj7I9g2Oaef+1
57uMEQsAhB60tchDRUOjYT9MYinQXpyrsDiE/Y83gqatqvsO/1tK4YClObdXiHePATDY6GQYmn5i
Cv4o3exhdPfBxFuCjKEfZ5hf2i0s8VSKR8f1DiKLk32r+GHKuN1Hs9/RCb6bUgeXy5DINKoJ6rxw
CcthaFDpmEeE/VzWOib7Tr0WhraF+LoWybsQBcO8zP1oE+/FtxAdS+XtvRTLSRIj+8utZwkje91M
w5OuzDuXQwmk1D0FJhF//ufo2v1W9e6hRFHf6MW4Ko2+3NSJgHTg6DhVgbS0HpqCvEWOJDKBoiCC
99luOoe2aYiTqxcUPxzdV2goHucceVGaQSgbgoLfdstvlcYM3snZjIP8nihiDw2Nq2Hs7KhxO6xL
xNu9VqgnGzRFleA75ontrdIUuXDfJNbKx9uWhH1JzCLFPejnD1Pkcs1yAx81vUCaQfuPq17DL0Zc
M2JanamDeul6b+fB5Yi1cNhL7pzIU1tVBidiBn5sF3HmFBmPVYRtoZR7rCrdOR/VdyvJZPUaOjPV
ZT9+DFYMZk63ykWNctts2wV3M2gxDxYDOo1Htm2HKJmqo2+T1t7Migizqi69Ze4nP5G7pKeaKZxC
rEVm9FutPiZT6qwauyaELH5D1FytRV5QrhOU4GKi5FwZX8fBHo9zTHExQZUpsmwJ0AwAsc1k8aea
X2XoKjkGZA4zo80v/NqMZGleKVEM1M2eSDZRAv/p1ioW8Tr0VHFI+0PEJAKDvSI9LMU4UnvPbOSH
me3HwCgx1nlDLkbQjcfMw5OX1Khq06l4k63d7ijff0zz0TTLiBekNNc6UD+n+pX35sEN0aRPcbnX
a4+NE73ykqzHcdPYwzaLSegESYGFMfURTTqHEC7xsnXUW4hakWVruCYwGvelsa8t6456A5lKhUWM
QvLgOkGyckbrzJx5DZSPbESMZms24zP3gR13Xt6Ri0T3nipwe2Mcom3kwK+Atdo1UwDHyn7srrlm
atMUzGq8GhwM6CLC3cmZCtNW2yVYXHlH948Jnicc6sTGFUwNa1Ca9OD5qctnPSNdFJcGdO/UwDoF
3QA7XYhtJ1peg+6097HUQ/PrPlGTYhJ1ukPXs2NKmwfm2JfCanaixs8vY1ruWJob20feE4ZQ4HlW
Y9/83+ydyXLcypZlf6Ws5niGvplGH4hgsBNFihMYJYro4WgccABfXwtgWuWrm2lVP1CD20giqYgA
4H78nL3XFqEn0+qke+4JIndlaWjZq+rLG4jymOqPKat/oAT+Qj7kAAY0ZWhq+InRY+SbxtRhkOhY
BVxSRPet/ZfOZvooPIdgCzAACPBVijk7C/s8pNfH1NDCFpln7kfps6IpYT7pqYZCX36hLniXCvvS
YLQg6VyGi/bc7cvAZfWFBHFRfTOFY/US4Na8REjlggiQjMb+NOIUIKbrndC1GHudNaPeG6FJjws8
GWQTj4BHBWGCqXQjlg/TZCeeiGzBso4KgGBLxWHbUY/slfEus52fneMimnMHCqnSCRs/2FMMs7rY
zMunWF5rX49wtfKqAXFzguOAHM+X3J/+qvlNQ556dnT/eYpCwJc8gsohw6SmdJclqEEzKS4QKvfk
J3K+KnSk/xdvcodrSW4X7qD+TrMpa9zKtDeZBsOd9Y+Rx0I/bFhA5Xy1/ShstEruphyh4Rzb+T6y
yUytFrkxnjw+MCiRGlFvStWsohNhHG0wH0bLxZx47w7wCobf4Ej+xqb9OFXYjwELv/YzRwhlDx/C
vVRk4SGzxpGoqxKW+bQXEL4gY9Fx8mtSWkhXYMap69BONvk95KH6FmjKQGtcoK8le3vjUjNvzSdh
LJJTphg7TYMsjvg7Jeab9CAHLTF5IXED+YjeWHCXYFCZ8OEd4Pt2e4JFqMMaVw/rpP3sieA90Ch+
KBu0uEHgPXrAho+qLV5ypT3lNRaUurG/sKFipszjS14VmJ28+YOy6T7KTKLY/ObVRvKHXFCSXT+A
ogViQcmOcV7BwqpsvBW9onjRCrLfBs+gHaLccwGzZKda/SPro/moec2dPyPMd3aAJUmhELRHyrz5
qP1zZPQEdkqPtTvWMXujgrY+4rrsN9JH+wduJqUzDE4kl36HTLU4GZb6Mzfms51IyhnoXFZME6CL
HRYr1msv7n4OaBvj5BkQSmhTgGGKr3ec/1EwNhFyyARvHJYHVi0BkqZtLB3vLucE8qt2OdOEKadk
xcY4hL1b3uNGLXcFD0I5Zb+SJD3XTUyoShI/usEDM5kXIxnrcOEMDnWBNcWcAa/0AHKtBu9/rkfA
8hpUdIavYF0PrfcD7b8TiiRFHLz8kkGpdkv85nH9Q4bgwbPMrlbXkDwJKoeYmmR+WL+yFYjISWXv
tiXAk21DYfPQLf9q8wHDr4A+lYEtfEAKbj+ojHFbY3T7EZzN2SwK70cF4xtA5EGlKaVihrBKTBX7
0HLUHvSCJS7w7lD2HZqg2bbkJ8Bokmorhtk/uPmiE4kitML0C7fzGO3VXJTHwT+kWWyfzal+S7wq
OLBU9RwC42afEXPK/otoNavd7Xqq7yf/mJe1uo96hzzWyqJ/byH7z0aiMY38rZXj4putHsASEqlc
TOpgL4KGyvKJOFz0D2gJjqZ+8SKWpGkkBRYyC0krOTgi0GWAejoiOFlz/JFtKZ+RH00N4U1Qn+z9
sBxG8zmQe53f+lY7lR+plRL7m7C0jdY8HFVjKVCyVMQW45icDxFXFOoUBU9phjtyYN4nN9Dd7dNc
/pWtbF/YmFbt2XL8L0f4J3lUNAdIaCl+JgCZyph/DRnvmtYcp7QPjlEgd2mb0X1QTO3FeMmH0QHu
Go/HxTo8GC47dfcZtwSl1oSYAYmLqeCT6TxLsMsVyYybKhrSK1QqHwiJQomZDdHf2cTjVPeIXmNJ
IS56lkc7B82MBhjSjBaVYefy8u0SsnaqT80DAv8Y3b+L1xZyTeH4xzhAhVdI+ULxlsIFAUdlmshu
svuqmNKf/vjKgYAJmE3Cdz9nRP+Jz3ZxjwdF+6b5vXqE6sE8ZGkr1Zzt8zj+madue2dPANn01Azj
2XwhUTy41U2C2jfI/sopHwGmRJynvN4L5/HVj+hXr10TvwOKMCYxDGubCU0SEZpQJf3d2oefYCbR
eE2889qPWLs+AA0R+WJOOdp2A8ekNMpdpuk30VkcL530HCckKawdRvKZuYXNyLjvcpCJnB22dmOU
p9qIR16Fqr9vW7Kc7mKkxSdDAa+s6no/mf0bONH2h8y9G+dI725mE6cYTamnQdqdBB5yACVxd9Qa
hm2zVbMlRF8BrfVLxegwZs4dxfukjae7oSGiydeG4jC4Uh4SVHy49Dj/x2q6UpInYR0vZAluZgZz
40Nuyrc0N35Erk9C0TzNp9T2v2h9E0E85pd1UFdjyjoUaAYas8oOVEjsk0sL1B94PK2J8gad3ifC
F+vcUpmjKWIknkmiEdKcHT0KvDMR1wOK9D6BFjVyFyfPfg52R+J9AsRBALmj08ZY3zV186bxmQqq
aSr2onazvQxmf+PU2LXpb+1qx+/59MD3LH8PudwzX5BzFEwLuP0W3YxtVgF66tLh+i1UFLRejyQz
bzBO+af1TqhV/DMyfCdsmZTKtH+iiAxOcpnoB3weoQZXrFYGw6wxg8vkdOaBXizWyplSYOomY++z
4G77qhXQZ9xim5U59XxP9xLYM5cAy9BCKMHpn2abdGLOa+ntsnszX0dcgHKi5sietdkhAsIqDf0h
8fThCvGL5qkLEybollu8Zxta5Dh2QHJHnAeHNkKOn8/jwdflawcZhWlCwtki0R9tZs3nojcnDLrN
g0SFeNFb+wYpBNKFCogD1PCKC/hE8wBmYjPk7tPSFjWTFiNOTrO7J6nxmHbWVwtX/ugSj3JKJW8k
ieCs4gq8Ilf9hZ3DuxlEQiTGWzqb5v1kgq6D00JmyqK/oQ/VEMDUVpz26WED0HCOgcBt6k12eqyE
cXKHKQ+F5hBvExenaBL1odHYRDPO/Q/AjIdbnUFhzFh9gzw7kIm39v6Y6NabemZDnws0c5FNFA+8
1m7p8cLUYFR7EaZIgBt517ZBE5cj/pLKtVnOq9BZ9JVeZ2VUDsTkSUCGk8ouMj1rS0AyR3tuD4DA
USrCNEvK+36u93CN+/1glc5+6oAKKZqluMk+OxfPfONq9z6khPWmwTxBJl7cvNC7f40J4AvU4O2+
n4Q28I9QAZt928bWtk7q0O69W5K2iP2aW5U8A52yFo3Fq906ddgva4gWk/psIbg9jTQBto1lv1p+
DJMcNOEB5ld9kJirJn9ExZTZ/9ETDzoK0rQekz00Q7V1bcJkHZvppfBLfyed3+ZCpgmIJNCjsjvj
K4boaC9MRc7cHL6dI+YlZxOX3p0zdemmraPfIueRW5vaBJV3O7PvMHLW82Pimh8Gte/NM9I+rCJM
jOtFomlqHC01GFuDUUi1TCvtOfthyAHUdNV+Wl16wqjzSwlG33ZgPAMcas4WJvlDOcK1hn3k7Trb
jB9SKT59I1ylCtNcICJA6ANQFwQjEYwnb5Q2ICbtb2Y00Wn28WNph8m36E+mCs1IqW1iRXMgbuvx
UEi2yYk4wLv1reAfFIeYCibWc85kfuDvzYZ8sHwivqihGXxyWgykPGuPRJXup6Yic6RHepyk2DAt
hvnDZN9h2tQw/vofonIf17sA/ZZzyfLyzRTOD0U939g5You8hJip8n0uQ+HgXm6iBsIP9sohW1JR
oKPhWsu/dEv/IblCfJrgkhIPKiMoU8K0EWCoxeWfJnoFlPevEAP8Wchinp+/yCG6VhYioMaXxH/o
+QW+17oGyRQogBXN087xyKfPEw6mZIkB6s6/ajextg3qMYpuxs54jZM9Q6qZ9GsquHVDK2v4kUyH
zkXZ3K9Fiei09gw6L9v0wlcbM0ZcTWoEWNKykniCmIr5rBv6Irxq0+hOD6avWEXxL51HaVWkroXS
usyv20XdN1+G7w8PCsgsZdV2EH70WNpGT2uSp0YD+9X1PQGfbU7UdkVvtuzk3l0CJQzyGUizyyjv
i9jZ+z2W1qIWb1DtgK+gjnY8O9jXTvKrx7G/fL6ZVKy/w7hbr1Xpg0jDpn+2a18xEy4f1+VqXqQs
iQXtWoLyZfTR0/xgql+RaB4zOtkMDj4oZWav6z7yLaBHGaW9G2mqhVo+/5oRKFDQaaygy6jbc3zo
WJmy76F//Aomemo64X+qJEBvaFPtFLXBld5+HGbaRFJCJfRjNCSfaU8KYdqbVxaZW4Rj59a7wV/f
1UBu2T80Uy1GTrI6gA5gWw0agpv1uA+YAtqYBJb61JOknxYtK66yAaQqKjM7Gqafac6Ku2qMV9We
o2tPSWCQ/UlX5qiKabzvs0UjTLu+77ixhooSlLNzRjsCYP97oUV/1/lkvwzta9V+jinYRcBgpdTa
a1zDuoJO/jAYfAbfqiEKCmG01cXtcAx5pjFuJVSQnUXi31no8S2ICU4h1WjYcrpHerwoqdhjoGjW
wb1Qr+YEAKWjJiUijLwAi1kldreJq1SICzJtRoCLmFv2konHQNKbzMkKXS9Cb9FvUoH9omIEkGRH
7lVNzkPsEkK3XKRlCxR/OuBVyP5sc7teV5fS5NB6UbpH/aF2kNESgqkueXbJYnOxTYjTUMIr4MQG
93IZ5Rc9ZU6Wuvf26IUSNiw8rVYcrDm7X39ijBjqWJHIWuFLh8rAkEc0YOZmnCcnFxTjodQ4iaOf
AGwEGDuAF5oYtU29yU5AE4yxKHck/abipo0TntZGC1Fx3JAiv1hxEZxioT3YfWnuYienvEMVZ6si
Oa4XmoQ1efVGRjPWstCNSX0yG1zthmmRwQPXLhcEEmQKQhmD5RBa2XE9Za2lN9cmZzEVH44v1C5Y
shXzBDLD7FBANlhMqIQl8o/gTYjyucdzcas8ZGhNNxaX3JNwsUaa+jAb+RvgkRQONDAkge2hdsRN
Rpa9QCn3q3Vjbig9E50WR9F4F421+FZk3Ikcy8A+lUEIlGshkbKhrVdPWNBMsjKasY81xW5VJ9vz
80R346HihfZ+m56jTgNqNy7EWodAvbWMjLfMgoztQKbsLR/ADA/GWYeRuF23sUpz4EqCGaHgYJYj
5s9Vn61Qeu6FnV5BjS/Vp49hSCf/7bB+qkYBBgsu+L2HuhQSPVxNFHb+bOvbNodS3xj2FDp2jTEp
Mk5IKR47ds/QrOvXbLCxWjfvSTreGfaA4255Ani8CVFCAgNluy23ml02G5v4EMYy703rJsf1qwLO
iloz/odyJito4joTg1wKL+KL1XOQ29r3EadchBGZZhkoexX4SE7BcV8dGycnV5agQvo4wb2fPTq5
I7aerGnYBl2w6+iNrk/kJAB2B94WMgiIguVGKs+zlrkkwVH8x1kLJ6YOurBs/fQYjeXFbhI6gUH1
vJ5ORzYwOowROiHlR+TqiA+l8Ta/hbTGTrdyeVlXrnUfmWqXnDvBlJqalr94JqkD1Pc2SuaAtIcP
+sbWuW/I++h6euzECJP6F6eIhHp1WJeDVZzL8nXUSTe1DYfU4wHGe1zvB60/NxlZhKOM5Km3JwYL
Qtkb+uE2Kg38kFWi3ua5A/s1Vz6H5uM4jeJsYWXDk8MgPAGycMxiihDYddM+hRG60dMY7WccvzpA
zo6az8m4JRN2udetoxqSW2Y1j+udrNfiZApeFW2sp3Sum++jVqwRleG1iF/by/dgW6MH35v93eqH
Wi+CzbCVvvU+EJ55QUMF7AL6Cn0PjJyN0PZmSzJzC8jzqJH3OnlRfR6G5MlrQEQkJIpFHbNIPx3f
DYMciFUFixTbfIojf+9JYoRNizDoghQwZLC3WnrR99pa6BpBr7X5uC4vmZfLLfmTGnEajH6SrOCZ
r5CStuJd7/rqpHW6dVcW2a5eBC5OIT69RdVrpwAinB7SQBUnItQJPS8qS90F09kaaFUv92SxVMze
cmpfn1Q3VyPwOzp9cG/jDcHNkCNttInNctoUi5itbdIT+gi4G+n4M4iR3mPPTk+ZHIn5XM7HU6U+
C9EgmHTo84F6QvnoTsciBz5FX965rP9XTcEDc0gWyYDyN+qqv06Rb0joC84Mw6aNbv4Wy7sh6PIl
yeR0cxHbbQQnHkpHb9fL7mN9xNyl6F72lRmxeqqsj5oViJAvxsKrhc9H43bRH6iJEQ43oj5VGU4L
Ipi1HRhqYFd+Pl2myABhaw8hjeO3tkw2nRP/RZ/L7Hfkp5J2cS2RLu+s1twlgsOZZgDBGuL2LiWw
jJyyP7Gmo+zume6sO/68GH5HH6NfOtEQJQqGw6pW3Y0R5F5rhEmrG0Oxs6DHIbf9kSuLEe4oMNMj
g0Gui8BHtsUDkaR/GMIUN9G00UGUBVlhtP6qoH5peWIPqhUBo3ii71wrtKVW73PfyHD2JsjrLONP
5gKoTtFBU/F5+a4o/YIzMM5EV8ucm4oCxFc2Vs7c/apQI3WxIv7MLdjNRUTPeZF/L4rM70XD0YdT
2Y0tedLGm70EHtDOc3emx8gL+BLB0TTHOS/SGyMjdjyWuhEQZyGZMXL7I/OJFlkcdAqarfACcpaJ
wKKzs+iyFqvOItCEkX7oBsYQoOPVCYJc3rhiVywa5liWC8Wy8HeD/acco+BeMyXNGBSpMBNAiCGE
q8fSP9K3Jeiw53z2fVwUxOp8NyKC9NNpNHz92TsSEDC/SV6fnOqzIRWPui2BsixiWillDzK9k4+T
BCdmgYzKAjpSJtZ/x+qTZwmMXECoXusyzewOpJYFG/J/0Ya5pDoIo3wqEkkojgXzgzTH90Dh2Jj1
6Nk2na1sG3HX98Bw8pK3BcN2o1CB0kmvj7IkAbA31NUaJz+cm+mtEyK5oyQB2YDmp0mel7APNHCl
AQqUchUdmyK6Fwn5pZxcguKUBDtBt9Vib2pGzlftXB+bKX+cgIylhfc4GU6EPH8YjrOpngDtTbeu
5E0Y6Xm9eFoWj5woEc7QfeyOIpOcmpGmmlHDSZq56pTP5EBSLYaEzoPW2QXYAVmEWFhZXa91t+/d
nlQ1J37A6+k6d1U9N+cGJdrGz7RgY1ioChwvuTc0Jwi/daar5h85FcLDYdQDQPpRGgqGEpqNfDG1
Puk8mvuWLZQTKyMWZlbIAadgWWSo1Ma8R8PkSSRF5hTqfIzHTBh+GKGuCQmq32p4IMPG8yugMQJH
DhWOtMZnHcf/PR9nzWTObA4mMo4NQ3t8HYP/Djq9OCcjWyy3367PU/+uF2za/hiH0ZzcyQ7SgNbJ
eJ+6UBPrTOwZwCs8B4s/aimi2qrtyGtG+ONKDUfUclpOnA8yQdy7hmb0oVtwwjBR96ASiIRdvoeQ
j/rcxgiE17tm7E/kfgI5LL337wZZF336UX1MESpd1nJY+kOIPFPb+S26CuDQEdoeUJtOwrA2quPP
IHpAKEjU6+JnrPxYXYphTq/NGD3mIHOOte6Op8KI3sD745ZAIBSY0W+DkDg/nYzT5DlfmZ9apJux
vI+zed8SavAA+JWoOCKiIHeYOE7ie/nTrqzmYb2LrI7cM0hz1O0S/aYXVVm48MeLpVlZ/cRc+76k
bz0POZ2TcSjPtFC6U9rRVRhJBxMXVZFhVPk5JCbajLaPLN6zbeSZ6NIOLSEANDsCB/LCpq2mPhyR
MwuNhIfEFvvv+xV4hkMT6k51ER3U2PzsF6NzO4i3crCaHYIPc9f32XEmAfEicvMR8w+nCARP61qU
SjjGHlmaVlA328G0YUBTfVG2RugJN6uYe61Ue5zApyKLXzq7uZWOmd/WDzrpyd7sxuFXkHuQVoHf
XVVPfteiuwdqFFxqSpStFqXPonHvXbqkvs04xdGQCC19yHR02iMTo+fV2pviHAoIBzuh2z+urWsd
zGeTV2dfSPq5LkyLtZ4j4hV5CtBckpqWflKAVIFh0jEFr0gfuZgvscO81sjrb2+qbOaM88DE5B4G
ULjkJnl6xyyhqFlVdSThmp1h4jCm8zIpsWrUEc4gA6CaKM/WJXZ9uzkBwiPzwf1kweoJCAZG7pXv
MBiMpzgYSMwzxc8Grj0XSd2h/lQoEoQ4zGArblVXv8wFc/moP9m83BCl0GsyLiU9pe8esmJyb1qf
bjmYEC2KP6qYc3RZjCki4zdqtub7ksMYzw6tWhMP7OpagZ3KGPbtNLpx+77/MGHVnNfyLu8NFBFG
Ig9oKME62UF858QinFSwRA5wNp275Iq9kCCCtEasMuv3UffkCD47c+kJIsR7Tw3McLSxByGt0+C3
wLuWQh2vIqwbIn/InwKp0TKQWlrREbrILYQ9QsqA7LGvgEvOfq2Li1zWV1q/Pb8fI4ReDiQif0um
RNz4LzaOH6WaAZRYPCxdiZ91teObqeec81yQ2hRZIdzZ1Y3RoRPcELoZ7BhWVuQoOBPsetQdrmYx
wo+u6weAoCC9rf/XDjqa3ZzzzoDq3k0L/wGd/HPQe3nYT8nVi5R9cePJvax1ACcCcanRHm09jzOb
EsSzoti95HmOMHy9HxrygdcKFMnjzjBB+Sm9n3dx6orrbIubideL6FEUNwGj5nPgzc9tD3rAqEID
0tsFXHN+WGcm6xYb6fpwG/HkM0zJIIqO8pNHcqAeKtU5T4ar8JESJXyqnOFQ0UtKmqBG81N76W5t
D0DrOYtuwYc5GLZNtN4YsNuclZrnrEqc4rsMRPpwDdIuOo6zfrVkzkRxadF1KH+c+V2QRubhAfwl
VANuVJ8W+DLxYwE5Dgx8M2ks57J0Id3aSDl6ozj7zvjXj2PUkdxHFYmZcL1n77FepO0k0p0z0PMA
/dhGIjVPl9G2jnWRkg80zyNkeLu9InnfreV9CrHzZHnM6lIiWNZewdA6xj32twem/kRqLQOVITIZ
nRJP1OsBO6mWpYchQUjTDBOJ5DbEO1QJ6W3m2IZkBEXZWFn2OVLW37XG0hooZ/0Ytdtabzv80jI/
pEn1sLYRk4AgKWeup3sebnKMPPP7RNPI/idDxO7EqOEdQUnN5Mahj4jleu8wn0OwDYcH+YCxMXup
H5LEucSyRXclEBSZSDMH3o/bH1dfhyviP/Q5zZd8IB+tAdznzehprCHlpKXPE/13xWF97sImcmEL
MHlJtexhbVAMvSYfxphQyVGaML6BnMOrNuCb2/3FmynEV+/fFIDwbpCyd03gXFA0prs5kb/WvZSA
1uGkMoC/0cTcISXJUpjkrMuavlVe2GSP2NwM0nwJyqNR7pue2Nn1oMESZu3XP/HKr6BlN9eL7lAJ
DGhpl2mhD+w/TtptDDqadjAUOxmj2aYrJgAbrfMQM4hPXZQzHDIgW6+bdRp7lzTVsyc7Vv6hW+Yv
Xdn+DDTW5b5Tv2NDw0cnWe1jhOQIqssB+YxW7Gzl6gy9mPG3nUFDklLroI3Fj6SrPhlJOhupTycP
NrJUXBgxqopSC8V7Jl4xiIO5rbTgWiW/67g9th5PDfuu/izaUn+OOfuVNLT0GixqT+bMBdXLeCM2
5oejWyrMJcWZ0BEqMFVB1B7QLlYWNjlK9PY6VtnH6hyoO67AwhdpzCUTVO8xTWLNRrbe6JdWN+GQ
0UpnmLpkwXCoGJr4SWL3RsyGhRh42S0JPA52iyZ9wCwXZk7DGayb3js1/0ijgozW4N2lWAXClw7E
qxVvoz8kaKkGhwKyf1exkOd4SNTBSbp7Gqwh4EnoTqUb77WZk585gpG0NA2Wg+4WR1kDmlr9ZcTG
JVvdZYBoxq1/FcvrdoBLC9ffjZV/ZGqScXaaih3UG3VJJXz3xMoekyoL7svflg+CNzeYVtrMNiy7
O/S9G13SH2U79edag2Lr5cgi7MJkHKzKt8SuxQG3zFcUtONeFDpCKS6R7V/MbNB3bhBXXzhfnBP9
Yv+KaWin4vq5rZQ6LslYrul5z4SjNGcG74Qhsa82HSFXhe4/MJWK72gjwJPwWsnTHzA0c81TN+th
Z6TO03rTVWqq9lyF15KZ7bX1EjOEb17v3LozdqBYUg5x1Y5F3MIgFG3yRfSeFPQXCmJKCm+6Iezl
HZd6aE1utjOo5PY2Yct7UljsR+fOnl1qhTF/Rbj5BwFIdz+g0a9jfwq9ksCEudcI1Es4fSak2cQS
U45RQyJd7ppRsfKt61pX8LOLjPyx9RRuNKh8rWr+IAKSjuZyPHVcRnyjYOIHAKShAsEvYGd16KP6
dSrderEL472Y6ucM98QRb0+6p20VwGhV4hhbhYFY2MRI2hU/jdG8Gk7D0Kkx/+iJnZ2kKUd+Sn3o
NLd/YC5tPraDyYzSqPa28t5jzQ9X0kdWQz8kFfAys8KisEbPaIusxdRmDZd5dkPRIb2Kp6piUcXq
ruklhqcJ7qeJQoEnARX+8uRgIWNqkzGRArAxJ1Z8n83GH0MqlIw54oZ24kaOHdYjl7ZVwpR7rUSq
Fsmx15+EzgEHxv2f3JkQ8trq2Sfq10atvRagbdK9+o3Xhr09IPxD5sH3tY+5BcjQZoZLeOchJY+A
8smM4Gj07G+G9LoLB6RHMkfV0a0I1WqLZjyVVkIDEKPEyZsRlRuYvfeY9POLo6QkVcCV+64q22s2
RU/p2V7qrpb4tZDdCld5Qrgg7VXkyab/6PUfKJDEEd/KEi5kXFwwon4uYY4s55MVxEQsxEsdYT/N
2Fx3dWJ2HFJZmkDt0u0BnOfxvhkyIh4rfxBIM57nHs6CjZTA81W6nzIH19XQcd0GySv1VXvS4hwF
Y2rHe1S+GB1qOvVFbQ/32lATmOB4H+so0LKyvx5izzB3hpd1IKApHsPe6Oorq+ZOEER00fF27ywN
lJ7nmufCK6NbB66GvFut3xsN1z7CyYtHT/Acxr9trxOn2SLfcW3aValBE9IZvlTBy2KasNGYXBym
yjLwAR9MiFhhMCPSIVYZDoLF0k9k531lm97Rqqun1UUPVHoRYNUHt4nuXbpnTxmz/GU7a636SDRY
9GilDE5LchgOeEmuNGfxFC3UL1ZK9A5MWQ02klOdEwYryAQJJcptBtaoV2X2FmRFccygIyJU/LN+
G4zT18hQeigob8u8i26VBaFpiE2DFzEMd+gP9d9AI5KNlMyfG4I1Nvjsx8TlOG+3/U+F82GbFtVz
NDGtRcPMwlH4B7vQC0yBeOfWNzSa1OduRFCsDDyyOCzEsj227HzqngvLsW8uBPC9krML1Dm6CDT8
d1FC+1mNxsjpdXeMmOlDeGWZDJrauXSdf80Zhty1tiLppWc+VxLNcUz0Eb/msjtjcusfjfLoVz1o
dC6wI5R1YWx4mUihem407RpZ9HDakoac3ffyYXJ4620E7TF2nqIObklrttaOHGOmM+7Y0UhDptla
E48kYoPf3/scCmtM/40amA0gr4D49r0fkdZGRu/yI9m7e+b5PYwBxl6kDpf7MZqD+5mkcmtRPNk8
tWTmtYxGy+ykQXzZAc2Z9ysIwtcfV/IGsBT3jGCVrtUkbQgUWbZzRxSbVRGTz0frr8GIVugI5Jlo
5Wc9x96VBHgygiFrTlguSle81kiDKi/Sn7hs34qPYcxCw9br0NDkj3bwsXOwaeFJtkJgpfFuemt9
Od37evu0VsoRfXuK2gAzoBbXR8LzvEMPlm+fzKiW8uQLgBs0dscSe4Fj4gCd3h61d9tMgWBha2LE
yfTqfy44w29a38M3XOZ/VH35INJKLsyt/8qcQc1pYuiAq8cdubJT/o2NAtBCjS0b/NbssHR0BG2e
6qa17krCCvC5UL0Enk9326RXqSTw4HbSiUBUs3ER34yr/49W5Br+t2jFhZ70vy/Wf0Er7jspqvTj
39GKyzd8oxVN/1/sZagiCL0wnQVp9T//g6xoGv/yafJ5AaWoHzhI1v8TrBj8y3UDC7G2AUPM9A2+
qYNEncBC9P7lGJxsAeeuP40/+sdd1P3j1/9+V5kLjew/SUYwAz3mv/CHDAdyECvxP2hbczJnWk55
tqvtaXwoB0ST9YBcUQdFN5PKzPGNo12HFrVo/L8dfHG79V8T2ifsGr21qQbnfmIMBY4mICebkQj+
FWIbNJdQJsD3hF/J70O17eZnoseGczUX18imgAMVh0YtEvP/Cyj1fz4qHjIah7a4a3vwkFzf8/6B
ERqauc6wdVHBA1fZVuU8YCPzn2M/6ndEcoKuQcQ/mXqEPiCCPwKOQHen9pylyTkQcbnT7eQX/Kwo
xNf+NTfmK2aHDrUbSmBSuU4xyN7W89vNv901/80jbi2v698vhqW7DtIIy3QNgJeO/Q90nPJVnqE+
SfdMBSJAzQN61HtrQnvXlv1FUBLvMa7tRRbdEJiP+7qdtY1pMLDolyCD9TPv2uCHW5K7XPrLOA2b
GqN7DBkcaTGOk4Uz8UuTBjB6ePI9TpwfiXwoQABkASI1wBML9NYgz2Xons2U1Azf/Pq/v09Yk/94
o7rHJbJtwzMsh5wh/x/8LOXJRo3Ye3bZqP8062FiUkQ/zE64XMShQznSuuEaRAFCOlqSFsAk3fg1
O152JLhK2zXVlysMNHd8aaPpREsY6XNBaN1hYOtZCCTO3qwVRLw4I8e4NO8mb5y3NdlI/khGYFk3
2gGaLbz/dsYXOBAk6Zl9twFCLrcLciq3+bAr7D7b9cc6C5OpkXI+NKM5bF2l1yS1MC5rGKp5Yuxw
wdTevtDpbSAAw53ptnCXou2wcBxMa2Cw2ij9pJv1jwhWzKGKly5lVOCuZGtzCWUjIi+A0IfAhMin
lpIBXOEmHXB3dBVJaHUAQ2R0/qYGeK4EBf333w1WaUciW7Xl4+a1TtzqQR8f0Z4tX1CTy+ty0Uez
+psP+a9k0Y20AGOmgoqvqMh+McxxWKy2AJbjfVOXr+CIT5rTgUGqmW44MUfRpTFYOYv/oatrzsBM
BmdEAMigv4Zs703aj7n9OXxUikqMM8SF2RfBp4b86WP22+azizB3+dim7kq0pAZchRUCSQnZcG3J
XL7lnkuEpFGmFci3MyLHApT1GIOHZ33W3hP00dBhvL/rZSALLaMMZiKZROS+IPi6+HnwSOCQvwkS
bzjqMkVhvPyFGVaVfUQZ302o/wtbe6pw5kQDSHCsQvNhvXxZ3C4tkW6nBVYUugTlXIqWFFhlkGsG
crMKhj+FO0PoqfjdznzFA99v9K7UL07Dh+db2Tme5z9WpyFnBRIyEj+/nRQdAFoD7jZTy9l2+Qzl
8pRWY/mCF7vdmYXJkqPj+7IN6896/Xwz++3yz+TwIAQ958M82a9fZ5Qsk2ZLj7FRjCZN5N0EWtU4
XoeX0iM8fgWBdCLfso4HADDz/0XYeS3HjWzb9osQgYTHa3lLFb2oF4QoivDe4+vPyOSOe7Z0bnQ/
dEerRVOFAjJXrjXnmOS31L9iJ3yKGWz6Y4CkkZMiazI/yPV1fA09mm9GD1mlzTu9jV6MiYjMfuRQ
FA0Ft7XZteeGMBSRlMQvdid1L2MKHpPizh9mEFcSJxtNY7vJ5LKhHt84qdqNejA7h7B0KLRegK+X
YQaQ0EZDT1573LIFv90nliU2g4ubeB/qluhKKBso0r6+PzEWb884nsEFspj2azGvBH/bk9bs9/ye
KOAvy/5nayHybhxwNupebVsIdl5/+9+vUXdvYpbQwdOGXmnIA68+fC8mH0RDVLlyjhwxcR9qJJ9X
NE3yzDTXfddbG5o6txg20YrRm41iE3dEE5LC4QiWn5hU4NVCFIT66NUbV/+VIapn6EpmrxP7V7UY
BfIazBDP1upXq3emvqyhzbFOCc4YzRiQ3RgtO90Q8T04YzTVenAqa/thwRuJt8rYODrRuokJbhBK
HsmH8svVj3ZTvAzIOnp+r/+02PsydWFRIpiDs6OtsjD/0MLmqTeJp57iFGEue54r34RZoRycHIKC
1R91lmbgNKQPB9M47F3Ir/JVR/giQttatmEYbnE2MafPehNslPceiOR1Lrm7x/I57Ga6ZfKZdoTs
mow0dxFrpSutLDH6Z+9Fpu0KrWcGyYl6FTdkrhu1jygMM19dxPvZ0XFu5+VxxEy5npkxkslkkrA9
MBajcFg5prNlPlLCEeapKnUU7GOmeSBC95ldOFf8aURAtpvJpX830eNN5ZJBvsylT7xbLZcO0x9+
ptj1ZZKVH7w6AZ+sJZ9mqPrP5jI/0YMlZRzr7yuNweYImTXg3pn3ZWwXu8V3BX7CS4ZaMiI/Ki1Z
UZL2XMgnEREMe45oxUW9PNG0xy4MP2OHKaGJW6PvkHqQfPLixM9ERAWsCInPsL/bqatcS9wxeZQN
zW4mTBNh01GKkpjlZBDw3mtNMuQ8fTcg3ZRqExYuWWyRcU22xFK/Fsjd927JxNDNQJdlPJ52LnAz
arFBA443r1X7SpPwI/khVdmYHOA+gCJTtyftqt5PfKAfJesQ1xev0NMU87+dugSeUp5kiRG2bKxF
zDahcIWtZWNkrqdbBbt4I/uLjVx/J9f19oiOb3mr4W7unbui4U6relZTp5iNh2KMr5aFZU1uVQ0i
R4KktIN6MtTGRcbeBA4fUy8bm/y9E6XdSukqcH3rq3aDPMrYuTQENwZP7S5wxHVZen58ONIMzDCG
oWAd6nrCQAQuh0JoRYOrJSGHN/CTznGzaSO2NqnhXgxcWLbfTrgfqKwCNrh1j4ni2JDf4fRwp+j3
HZIGp4brAEeZNT52co5DOrCAcCu9NW6RfeWBrHk0qBiH3MFs7ETHvnILHhm0VPJBqpw8OQJFdGGX
wo1KfLPbZpbzpCrnch70gyzQ1Je6re+ukjp/EJ4lTiN2G712X/WKjHV1d2U1OZ3JuNXr19kMxsNM
x3KrebS+bCLSpvlgJpj3mwERWSM+1fKkIcpfFWOI6WLlCj5zmK5U83qDi7VFPGtWMjqcacs613GF
amlHP7EC02bwGcnPQHsa06LeMr9rrYWOWUiWQCa3U1xwNceCH5FgRxGJPR6nGP4kzxnbhJ4wKi7z
J1Wqthb5O7XXJueWNb9EnHwR7nQWOS3SKa3EOibkS7eSh3RyXtWFKB0bhfEsntXep7kRqA+UPUjL
QQWwrGZc4MBCJzPWSAnVlSwC/AlOg+42UAZwQpA7pGL4AqbvlUEgV18fABXg+eFNcau3ewEYEZfD
YvHxiXWd8bnEOUdpy2tAi8lzhNtyNxgUffJ7WOI75L2ckuSfUEeim4eZZ0e4QGQV5rjuUywr0JTA
z00USSGCLCRyE/1CI+wEuZX/NBCDIHW7X1JP+RCq/4oinTww38DrIculkaQ4RDfZofQXllqnOeKY
p/hISExFp1Wg9jL7XWGQ/1Il+s0tm+GMgaDwntQu6LosjrFrPoftY+xcM4tlwJWlIagSkiJiRDYp
E7uicanAvfk5NyHVBin6f/Vr1P45yrXGlzV3ia4vw6dou+Y6D/Eddlgq2wlApbrD7BQJIB6HFp7G
YzvOd7XXvNcemv+A+8vWxm1IHC4WvQcdsjXyC4dUayQfMtquLsbmaAnG73kcf8YtgropAxjJhTKY
qq/NJL6GC2uzuit6eQ3G3vkcU3+G7cKf1FJC9tJrbTYP5NdzhE1IOBrg7dfWxxwh1lDvoY7Mn50Z
71qHpU2tVkEKtUOtPUKWZiUFHuE9BAb9Ci3ypB25PZiqEmEn7iVZRG0SatFv9OwM9J0VmJ7fRq1d
CIzZmEupP+ryszpYje7y5sWILxEGdduKRLekrgE29dZpXrwn+HYBmho+7X8+cJkyceCvg6XB9mYK
mkfEO3h/waCjwreYK4tw2/bWuSJ4CrMGCm+H2QkXcKf5yylNMfWG5lnVxVXU36c1d3HbMbSsonbZ
eynyolGwYdsQIlpNuxouNXNgj/mBEwUkoh6NKOmkozbUG6XnNQlbToE/rtNYPPIIDBvf/xhYt/dg
bt9UebnA4fvn92r8yRCWh3+HqR4tEw+MMD3nv0j2PjW/DTgYFc3M7RrlVLpayNlIyf20agR1Fmmc
BeXrpdb+OiIylych1tJuqm5IdUS/bUXAnRqv5pLqEjbNEeI8SynOALUU6KI7UoWtIdEQWlxADpLH
7n9+N+afdOf/vBtIEoiMfMdyVFfwv7p+TkH1uCxxsEmLTRfbn73VweMy8EOFAIXCMbwJktvWeovZ
EtcQSnj5fFa6d+yd1gUxkX2L9fE519ApqLtVPSOZ5o8Hx6+BzRlvEAU2np7PlE1hvZMTk6TtSPwc
SzysPrnAstLr6ChvEBSpi6rQlrW1H6Jf//x2ZV/rzxtV0PsQtkXTi+gQz/vrwxtJdOOElTpf6nhM
qN0mGliACe3kHKoTf2QMHFmIB5vEafbTx1ELZ3KeinIrMu3ln1+N6f6Z5MHV5+UYNMlsUhF8PgL5
XP3X1R9j3fVDkZKp4YgPZs7RPl40KtlK1mjBiF6J2QCjk2kmpbaOiHoDsb2ri9DZ2oFz83WRMXoT
d0sYcG7udAbtHvDgIJ2IO7aaY2TxjUN7VX2qII1/tAklVqH7F45B7M5ygeZk4zVAkNT2O9RyjA+B
o94nM2efqkKZ3vfEz8vFSVUTGgqOoxv09xZAza+DQTK2e92GL2GQIwnGj6Os/MnqsfA4veOO1Bv6
4KFs64UMtDE2T1BPbO9nanHOiP1hRx8+WtfyiCXrwSRJ8XuEn20xPXBHEZnOluh15pYN/13tE8At
EpoLtE0aLLntBGsqdFgKh4XTV/iq7qMmZjOsJ47MvvDmHXlurDjLuCdQNTipHqO+jJgIvYu6QOoQ
awzxQ1Cy30EBWKUZHKSkRlPfDTP5xri3KpNoV03fTib7Gj0FeZiESrQEvBK4k0SdsZOEIzhYral3
zBlOIyxu6uL2RRX6qm8Af/5uSahUR9JbEFrQPCtHsi1T5wLZ7s20Uf2mLr3SNgkBWPgGIOUAxZs9
dPu0dBikGdgPu+g5dPY4s8avEmsqxTbrrfeCPvEl12dxafL41oRYPMHYoA1OH7DzIDhJ5+luITly
Kom47WXrAn7tJ6a5jQ60aGzsU5RZ0cbw2K9gVHfQ02YgQCOtqybSnnJKyUGQempQYchPi4JuOIBP
0RgusmYryUkL5xA07FGLEVsxlV5ngzbuhhaTgUW9uQ70lhLvZs+sacJRdJOSCBhQp9WwbuTamHXo
xcuoIpOeEIYVE4sXtcY6E9RS5H0failK3ZmehVZ/bc4i4Mf9zhvaPC3WbdBcbCitiwsw0Ov7UIuf
3BguoImibzUt8bJy3fkhnGf3JOx+XRcJARhwfkG+wMCU0m3U5wlPULpqBWoktXqPJSeChZ6OerNd
i003npKdO/vTyfYG72J9qAIg1hDTE3qg6iNVzs2Is1q6ruCUzkkRPSgxmDrfZDpaYhYaq4GENc0l
RQxC5yxf9qLDLdh77lEtrE7Ufaso+zCEUP6jSuJ8JBtzGgp6SriI31Z6xh6aJZAIzu3pFEOpIu26
L+tHPyIMKzA584ZNgm9MNq87S7tL0Nat1RlP8wCsV4hs57wITmPUoD7BeDeI9HdeLxpW7FFcgsUA
qou/AGoHHw2HUS1ny3Kt8ArSDowHSTrqdCIaGQU/1YE60em01DeuSOiqsbCEwIl2vb/po56TU3ym
RRKCGMCc47aM8bGO8q1ygy0CqAklkYHqOPLVJQzpneKeeBV1F60W4E2MuE1wJEh3FggZPPQJhQQl
VLWrhP/M2QgkLcfUMvHvq9JecMQHqJRB4qlKuM9YIfKYFl+H78GuEI20XZIfGXLttRwJmNNMXF1f
48fZN4MAka2gOa86YlYz1nKm39NF9U9gsqkGqH2xRUQ8/Lz+1MOF6UeQtCvf90+e3MOhXxZr7CMX
fXG/QVm+WXbxqdpYEFq6bc/WF3oNCBpHmtqGo3rro1wlgHgVpCvZe6GHTOWC6evuguUnzm1/a9+H
4OYlzXssyxJG/q9T2h3UXasqJvXEoHmkEU0BvnKMydqNmjh4tiMu6qBhVfF3OIzL3qjt934hMPuf
9zyh8mn+qBWFnDcRO0mwBJShv+eMZoF21yggDsyuLi6Fhd7MizelPPx0pfOf/rwltxwjCy6418KR
QG3VIgb/DTsMnA258fol2LKUlbRxgfCxn3Mze3PLF7BIA/K9OjHwHaNLuaHuag52F7lyNxqwpTmq
Lqo1gbwCzbC0wPuCiqcl5Mkpn9WDhqkeyIy/lgccejOosDns9XIX6t2hOWKgXweJhxNUfiquhlkk
n6qVqAU3u2wNkT3JneCRNz5NwUodIwqTIxG8EATM1VZA7zKgsa0t41VPJ/GVyjBB5ncdVJJClNdJ
jI+YgZ792HtWBb9Z0HdAUfCfLqSq8SfaCRubqe3oAZ/WLHPtoEe7ukZ0cEkk6E2pZs60vUGlvWnw
u2Nt2MgtSl4Na9S+h7E3fjXp/99fnQU9vZ3qmPoZ6emxC9tfNp6zHnK8i4NdfRxxbdHmkMS1ZK/L
IpHjEwlEttk9/Ms983/LJFPXTRqCJKF4rvg7DgVv04SXZID3yVxgja91C0D1ySILlgws+ZHIUxp1
HwkWiGPaGl8+lLD+X8Z+4v/Uyty5rlymHJt6jMS6P6s13MTIyLPQBUzKQEYd5IwsfnTxTcr2tLqF
M2/4MejzL60Hgxn0yZlMCHlwYaGOA3oKzZAd/+XqOHKG+ucTZeoGtZ7lMOPFrPtXFekTR95k0jXQ
CKAveXo1EnwZ+hh9L+NmlcujuKo6UFEypGv9kBx5VMN+zz7HoWsIyfoebQF5hzGJLNHUVy+TOJqG
B4XXKdBuf2ga8uXZTn/k+hKtMu4P8Qx5ZNuO69oY3wLZANBmDs4NiY/pUj04vfHMgY6WxRWrNHed
WyJBgl5u+vpd57E7wXc+D7moiH09xNINB+7vBtuuOKNJhHmiH4aeJvGkjaBq7dg+iWB+7gVx1ujA
YRe6Gt/ByVk9sbNsISY1h8ORUrUmDX0bgyvc+eP77HYOouf5ZcrNZy98Q4ETfnXyh7KS9rvkYYLX
csDPROeTF0br7KXrpUqyNN8mTvZf5ze32GctG9MoZ8oCa0IxWXTB5aMxSRIdGZQZ2Mn5oR7p+jAc
fUK5A59fHpn6eYrk5gvn1kPw5rN9g4i0N2at74Su/6biuMSwSoBk0H8keJT/QY1HMvlOjW7IRqm3
1Gpf80vHM+29ezEm+sRqbaji8MmO2ressO7V6fHrEa2G97kUP+Xhn1boby38ytVTFaAaK/rRyQ8n
VtmJXpQW4E3V3K+2rLqdw4j4w0upczOr+10e/KRUlP4kBb7qOehyzRsRzyMt3g4UKpjA6M7I35Y4
FwRO4NebA0nEZTeC4pZPgpqwqZfdOuM2aWyEZiXDgba27tRe17vhuz1bnPpZqeQYsPX84l+aFsbf
Q2JTyBAwF9WErcLe/hoSw/cNlyFHdBvKrrntJN+X9AfYvddE3jam/ITUR6u2CjXGJL3nP30h9SrD
JfptTPYFp4r3AjX3z3pl8IE1Q+Z4/efH/f8oKnjZLnoOmbslLGy1f/VaApLydG0cSBMmyYGpL+uf
0dpM7gn98xtwL27PAVJNT+z+Ye7kwV1uroY8Kxmd9WD01bKN3OBJPTHVMpx9O2h2Xy072o8uptiV
LVcJOZLt/PFbZRXPiMe2ahDI/O/fuhD/n5XVkkuqY5h0yy3Llh/Vf52D4QoVvWNDzFMj0jSjRI+E
c8O5sOzsEZN1amEEU23ftrD34yTZc8K6gR1nLCDnEdpsPLcUXP+iijLl1fxzbbUcgq8Ey6tn0d36
S7/iZjKBKyWnPQzKZ4u5zTLz7PuemsBia8PScNcxWU4GGiDqvJkkNPpTOY/nk1lGFloiVIDZmOKY
M6/cZ5/y/KT2LdUwUVOyym3vxygxt7Ps9qpSUHVlha1TCgL5bxE5XP7lTuLy/v3uDAQSvCnfkA0g
vGh/XncQQWQ600lmfp05wNsbRkgl+QJLwKhbzJ/GyMHOZeShY0lEC7zvYvfeaeHKpOkpbIr8cZye
Hbd89jrfP5cy4AC930EfSpyStm6d1b9CSEbMqzcczggmSqIfOVDJb6LeiKqZL7W10/XqAkTdPulw
L3r3znUgm9SO/0vLSMTBb/SQka/dChKanHTeWldYStGOS5XAi+UpE7lziENgggEBLwNFAK+ZAGB0
C/Z6GLRmbWnhcmxpESxi6LehmXKWHhkc0Hd/Ku0r816mcxP7HE7mTTYL8aSnV190XHetWQ6dO37z
LdmB1Tv/guN3i6spuJSQFde+liB/qbUPYQ/3llOEpKLG54YUiwP+EncDw6cxZnuleXVynLX0CsYu
3IisnHhVNh4iStlN3aMvB9mApyvVNghlThy796munRotOzT4F4fxJffmfUdXMfYfYqsBMQVG3A3Y
h5ZvaZteOyQ2gvhqB3Ep8ZRh8WGGQL6s/nNh8UX+vMl9WrBRVEnwzgic/dPTtKck9L5F/dYduTVN
GBJsKGFikfbiMhgrIwxA3IHEcqBrWbVZd1+QvbCucHJE2F8YhQBV1C7FTJZ2nB1imDHOZmkMejck
YiTJYc7mU6796vJjnZPaisL8hwcUdAVjagMt8DvD3R2oxlcG8360mZ9NcgccGmaQEPLHFotMIsQq
00HFAyGLvQhxrrGtKlSqpXttzsYnWdZ3+oQCpK1u0QSfwUO13xx4qStdXJEb15T1hfNRJ8MVuKbT
L+udyBmWpdbqOidXn+RudEvovM27QINwTIKmO+3kdczCl6HLN6NTHgvq/cXD8CGGT3esmGdeXBwI
xuIS+SY1osbBArS4imLsxhYyfMmwAurLb8TMzu1bPKfNPj9rpb/Vx3BD0e41dwh5L4hE72ZcnlE/
SCLbyk+1A5cYJgy6nQBSa8GPFA5C+I55jcgw0E4xJZrrX8M6v8DOOjMYYU7rnFsC1VJ+eFlb7zYo
E613f2YoioPyY2jxdVnpcQaEMqT+bdGhzKJQ3tb2+DhZsMPTymI4P5DaG21gVV/dJt910fTNMToY
zvZLwBxBj7MzL+uNIJsHm3ebBcTWpDesCVAg7Rfgr981AqKGxDuUo+esYLvtw3I4FxPO0rzCmJUT
DpYGFufzgvQw6zA5HOCN7q6m5z95yynKcac5usEs14DcQaiPDds4x8Mb1HSxgvHEzHFrRHRr7ZTa
sh6iQwnmoG/ijW/UD5hoEZlc7GyCR+7fh4Z+zL0bcuBv4xiQqfMdFdLassuHtDTXgP3fdEu7EIgF
uGfErbZyXNDLE6Qerb1VS0WIRvFmS4pBQzgqKHmUIsVpcsp9UBTfDOJB07K9dnjpw/A+DpB+Q1ir
PLGv610Z65fIM7/FWXq/lNHr5AQ3v+ghXUpni7aSQ2KcLiwkGzZ5CuNgl2J40pjmRj6bidbgn0ZR
bZA0fO838Y+0Eu9+DPPO0ruHsfLPk3/RIppoEldQPpbk/ZnJVgyvZvRbRM/noihXcd9uJSupzqyN
/hh7zn0Rbr4Zw09e+hTgJTRpdj/31nNQ4HdwP0tr3ACZ2mXhYenIcetLBtkuZYO5rS7MH4CE9ivv
2uHm841HnBH4G4P5wWh+6dVNx8SjGaRr8ch3M5bkaVdBZSjwUQdzdo9fmCAeuX6G65Fer0wwplQJ
YAb4C6rvrnns6b8VffqNWMFVqBNTM+67rjgH/tlosO2UEBGxVaO+monQykJwxOAsRUcKWXtqeKAr
PE2uIAkLMV46vHeI0DHInVsr3EFvwNYVnD0+Ic81Ecq7h6hCRmbdL+avCUrKNDQPNpbxFiIC7vXV
aFXgg7IT2XbgujwI9cPF08p9EX7W/kwn+rLU/kYMAqJUt/GJV/LcNwtgoRciITH6rU/+A9194nzu
WtJsBrsFhzWsoWjss4L5OyL2pi3WenCLgis9qEMtAL8aKXaRvY6RF/r6rcc8beJ0a+2Gnuf7UBlY
zZojdu6N6VhUHFyDJj1NEwwec1tGWrUeXRTaPr0Detvs4tYepyIGcMM7NiVWb+agmlg2ideSjtZx
emjJVRvoudkaBhn9wbBfE2SZoIJW4wDQKATY9VnWZ1+uJHiGFvzJrveBHWFtnITB6Y88JGKNINbG
OByY1tnOr950YJyUZ870mHZfRORxgGtJcP4mRjriaPmcZR/Nr10MSCfdmoEG8Fc/utOnTfMrMhbp
OVzD13yNfYpRO9g2ZfvU8xJFWIaAuHXEAzRWyvbBYqiroRyYaLGhZtzOongO9fmx0VHv+QC4uXQn
e1hOozZt0ajxjNEyzNaWjsukTiL0dRVgFv0bkSZYCOq9aOK1Trae5bX7XMO1OLx1S2AQTkDYblGN
ZwBa33TT+AWT/aKb1QGsIJszAF2f7cUEC+WfAzBXhemCo7FuVZT+gh6HI6rskIsU7kvqBgRlTgJ2
Oe3b8sPSZShMITNoeT+9+zr65bOb9iccRKCq08cllpFMyD2FSG7GSw4F2tEelm7aGIF5hzPN2lRx
82iJ8NbgYKFXaX2UAsxeBK26sLmZlza9DLp7MMvkoR+vPaSXyHwenI9qKM4G/pOMGtVwU9y1silM
XQPzTlSntnjtIZlCsNhHhcHOuSOtbT2n5U9zEDviV94az9nALsUE7BF5mKb3OFWHJTl7DPoMchwY
494iy2LymUH4WjYgZ26Cb/XeXNfepqxnvk40zhnF1jU2073DpZf235AgSI0RSL2Uz6nXXUoSAimD
7Pe6897roD85SxmDgxtOQwgSD1fH2YAUvKVqWmjSAtxsQvHAYJrwtEx/W1DQIzmkbBvIZr1PrINg
Dxr9lBw5ISNRDJ21JRHvXTahiA5BGlhFQx0QmYjSNnnj6D9RniEAIrB68rPgRGI12pp5cAmPKprL
CLCCtWMszpXDqTqK8vmYFiJGVBLWB0MLtMfGm5aVtvTTCWdF+OQ4eb83M6/aqL91MgIx8ImchnwO
27XW4bPrsoK9iG8NbJ9Q7WJCpCn/SKyhfq7MOV99fXEy/3bIMdsMSEqIt1zSJ8dN2YC9KTv5dQjK
i2MlTkes6m0AXTV1zrjoiheQ2xk4Eeje5pjnL/rYdwevqSaCh7IKFkKnrafBxu9fEa6ivqQRLdhZ
iE179QMmerksEAukmWnJX9yEBa0ltu6k/taUYnCSHsRF/a2foAwmL4BzK3HF6LGCV780tulYoxS3
AuKfHJjHq3k8JCYVRfA2B/N7q/PqC4mn0l+qMj6a2J2c/CGBHMvjoBF3jjSsd+cDcyPsoQUB8hT8
AybpMfslI1bqezIlW4Jxqr1D7hlb1rAbW6jnBCkXXrOxBvPRcxdztZssRsFMtb4nqJqYbMWvY/tB
6/ikT8Vj5AU16gtWUsy0KDUJJxwBtFKTrJj37y1t+e2x08p/RFPDVGQ2MXrDrtbJv80qYudgfAnC
E9EToQFqeLHZIRqNcZfBObULwg+8PgeMDP/ZmYG2TTtgKIzjovDZN9tdb7TbApBn7AYPNaT11Zws
p6GEXg4GQ0NCUIC4QW0Q7rulP81G/iPSd0G/ODupfopaUjyxla69ch1gn3NRzq7dChUg8SqoKsW9
D8SSHJ2ru0LmSXKSoSEPcsI34MCoWkmDQhoZbwhQxdruLXdkF7yx5pz8sbg3c3I86PmTTtn4yINY
owqGCkuz69DZxBarLbyfG6wPQx8HROctXfDKuTLFRBLGqLsfiY9FMp6c9OjVaTx2fmZSKLWmX73O
0NZM/cvkfTMcnP5afSv9jtuiXPadbm6sFoVdgxVyqtxmnwE2rhkxbyjhYd8QCUrUazN7vwvKA7/G
o1sd2yh7SHLvCnh9raX2S4qavx6RjpY4xQ3n0tjmZh5tsArRytW7R6sGrfxR8UPDyvrNdJkI8wCH
nHvgwPtcFPnOSOyAFAFtPwGLRStab12MvYZhrruOvlY6EzXalcuLjSW80evfhkTZN24CGI3abmwG
+C+SAm/xQIc2etQkYmTFhmb16d0Yoz6wAzynpVl9L9kIIfOYN23eoKPcBl62pes9EBREZRMMPuh4
wFhL+7DMIagPJI9THT278Pjmqj1ZCbCWIknEvnoxM80ixHEFU7K8i3tCn+Jom6eGf9Uc1ogandoV
H8mtr+9NZ0kIErXJWJVJtBwy1FzPMZyFPkC2qSvDOQutIuFLev870cV7UTiSohsd8dkTvgGw/cB0
BfvYtEEb+VB2Wjkf/c7tWIoIFDKi+pSW81XpIxc5ptCc5TWA+3LO4JGvgtC0tk3hjdDPg9NsEt6Q
DU2wcVNDv0Ny6ayjpQ3eanRsYKS08Kxn5tqmoor3mezy5qZdX8eeTEvQdvwbOf+4zomGPpky1oNY
Q86Qc/C4IJbeh6KqD6Sbn+e5Ds6kyp0FExTObIy/aTeZ+67WzbPRe+zbPck2NNeGQyRw7TG9gezp
WTYMEfc1J5qZ/ACavqHe3TzT/50CbutxI6MZpj4fSD+4aDnbYpxa96OgDuoHczgoYeyQDea+KcKz
uqa9sYNKvqpyE5aWZRn09JcZ+a2F5IIu86rqFpJ+XdDv3naq/HL9JYpWfUyv7clqxXzNsaFEE6/9
LFrvvpiDD4Genskkyrol1H8vYfFIbWJv1KWsEP9uZzotJVMABwmwOZcGa9r4rOwOquuuBAzEe2EN
RsfRUVxaLlNT+dVe6mCUD7Rt4HBAxDD6NcIm7XaiuTOZW8cid4EGPkT81H8bB4syZWmPg2Q1Dr3d
bn/lSjGfmmKzlPnwNVnTIcGvQxID9+CeglOc5TyG6XAefLLlTXSLeonMXocMQ8Qd+SCov5VnoG0Q
UyIK6C6o6Hw5nrMi/0As0kvuasTwaO221hpQVrn3rDSkqkGdR9hCZ8NLNkoG6tNhWlHt7P0CTZod
ARSQkhX1foHl/oZoVpwnYX2JZ9V8HoTRbxefPZYSqKexzGSWv1yJNJRc4X8bheqdl7m7hlGtfw2V
1E82Fl1jEjls1etKjEJ70sPpane4oqW9JvN8xi4cr9RHgoIrp5WOsYNxERkAzT37E8OoL8GF+pJI
YB5YPFSUnpQRa9K4hXGhZoGb1q6UwhOXw25IVjjO11WWVMWmcrLXjpyXVZ2394Ps8atJf2nqhzGK
ml08Hu2evM5p+tXJCYFg5vDlPtBXs1zCUmETjMCASM5UK4EtDMbbKrVSCxRae49Rn/pZjhVCI3wz
8navBBguTigGpDJwIV43Pqk53pSeXCSpG+b21SpxddLJPCW11BrQFMw5J5YpLUmPqSxqXQqUsf2u
FAltL16WdjlDvsu/NApwhtCtYuMh07R9VTaKZXlwnGS5yhGteouqV2s0FfBrR9+r9UlNAsKpfqQT
4SgNDGTZjyFh9VdXLDT9Zj/GAJykQFQpQFS3PURbbw5zRiMHBahSEKhpzew3m7lpOcT4OiF2GB2U
hERDHI7snfagixhmrQmOaZUPEm20XzSNFr1SqqrLrTTrARCdMF+OjmY5JPvoDi49H24DrQaNvEg2
VB0zGAGm+yAz5lU7aJz9+vwy9WDwhRwvq2GHmoF9+T605ZOM6IKGl/Y0+O2X2r5oEo3jIm1v0nqk
BBDyg0GerM9zW1tHuUVtKp1Zfhgy2Q+QPw0sIxzEnNUUZS6Jmdx0ClxB/cWUxSvI4DHHtZKXKNtn
IN03RRERBcP+id2ZCkL+1M42n+24YQWU3XU60QzWGDkp+6FEnJlmCcjHoAUgZ9xqoj1xWCJn+RMl
EUOSnkAlQXt6re6HiJxebkCk04OghaPtvyZ7jlGtoxBK9Gsbt9VGzRLV+MvRSxYCGJIaToh833hh
eoib3OCG4b4l4tDbq89h6lHUNPGTWhwcX5Z1PX3qRuOu04vDTCJS23EmtmJ6ekb7TflHmoHJvhyw
wXsEl1F2u6wOz9EIXSHDMbI2TP+gPp6MHh2mEvSuX5uwabQrNjP/6/G3K2r2yQV9GNI+9VGuwDvW
mKeE48puq/umYi0y2tB4AKTBKsMy/aW0UTOtdMKzFx3UMMif2o9+ye21nMKVvv+k9/aTF7s7WOeU
wlKflrqE/WjphJlkxu0qjRHBWLYIufiZDEoYd+P5lNobEKc9x+p02FksKHJe/rVoSqeYxk7sdWVD
Sk9PbSygTWFHXyeSjakWeatpanLl3HavbvgGbihwo2/qpwcxFkV7SCUuwmHAPNBBNpLhIyyttzF0
NEINyaaSEvckIVXGGnMuQ/kuzOWuyqs3QdMq8pvvZYQdNzaY0NuCgLLUfDRJdz3oVh2u2rDaaHpV
HeFN4DRjmlvWecSBt4UVxfOtHjCdCupoUHKqe0iH3EX4JXkqWdLvGmq/PjSubmEybTCsH33oQGDt
c4YD1VihgpL+pQ4zyhqF/EqtkkoyrpYJdZsnBjVXgC1T98SdUp5F6C02vVsRUZHBKCMPBYpEfQ1y
JELAxyni2IRdZ/pmAS5SJrwhc0yCjjjkACH2CKKoqrVa8lIypFGmOdimuIVx5i6HuokYkVsRYKsq
JW6rJsYe64DUIeyZIr5VspBPPVyP0qQzDeJzdJ/roaHF0Ni/LI202mDsf8Bx3hWOzK3jiV5ZqDzp
KjNWBH4NGGZ2ijVQgnJjRw4qQJOAvIWjBBM6Wm7pZO89QZyEeiPq8VcPoa5hSksN2A/Iq7R5zzD7
4Idl+WWgyAfQ/lVo60wvlk0nxY0JId6rxuK2nKSFLDB/5v2yhyVDJr18bmGEkkBDUotUjumDT9ud
x43r+a4GdGoIrJYLteSpz8XARbA1m/qkPn+SWz40AQRVFWpKe2U66GyNt8IZyXuQVWPXIXQzcBuh
zHLv1BtRY1m5GTq2caxQwKDAiH87jo0qioxzAJnPvVRR1rS+JxAp17atV0r4lwREhMUFLTwMNGr5
VxuSnoIfC30yjdhlI8NGJ4FPh6uNE9oTwcovmNmUcoitZvSKMKjdM1F5iMv4tdf0YGch6VQlQpra
7F4RNHcSXtXL/VqkTGQj46yD1dN42N2y4obPKWpC9NErdZXUzalUTFkBbZms1+7UN//D3nktV45k
WfaLUOZQ7sArrxbUIhjxAgsJrTW+vhfA6pkgmUV2z/N0W0eXZVZW4UK4+zln7732y5FyUe32mf8c
2u2fZZtZVp2ocW8Fyo2X3QeBFkkfIdHN9HuRWs7P2SH2l9gvYgQussmV22iizp1lPxCznjNW0WVX
W57gImWQSfAj82k5LnuvGGwWeXnFKf3u/27GjeesRyA/u6ii26qqfr+YQ8xZSibjb3jgwHdj5J7g
oG382Qs8Syrt0DqPlExU+cgb62wC65tbl/MaqWofAzfhtWRL8s/O75aGruEi86NjTPvBk8nXDlPX
LuU7LvUx2y/3Kiq6EaWmd1g+9I4eGusmIl9cYVBMA4uxOHjui0XssagbK1hjF4Pfev82wuZdu+rH
9nERmiwaxAQK1UpW9rUeEO0Yz7btJUlGRPjT/BEwe9GrPQb4tWNqpz4y7kac48vSZs9W9MW9tuwu
iU2SkXEdz47gRfrmFDxotMC/SKWEhKxSlHb4PIMUXCFZwwN3fbvszlPV0ikWwyrENdwo1horNVxM
iBwdkbXXnP+1w/KFoeUsNsbPtkC+5Hvhk6lFB72L6K4lDjnKppWtljdjkcoulrIAgOVu+XhlwsRS
qP4mAiO5uGhn3c3UcdohoO6ujoNHC879FNOimUWEJhBRjgQkNWJuWIWjB7abz/7/HBccFBATwvSh
djdhlzzyS4HvWvJg28NDPUUNxwEuU3r1l5Gq22j57bMGGoAz+lV/ZxlwDboKmbOW/zQbs7kF2zA7
oFglfQddfeb4VxjzN65OdkJvhA0vwa9FarHkJyw3RIFkoVlDnyl+nvq23xsdsoBiLjVQ855DCxip
Pst3F0/Y8qItMQKLAsU18Jalyp/I3k68r/6ES6OadgRtMNuq2t+LzrMNZn+mh7LdFFmwK01xIxXd
08gOGBVU8jyStFV6vKu5MHZ1kZ9j4l42USTX9ayQmn+y2RQ4WLrmxXTWNOyEfqkebCIZCF9vVsv9
ttz2qatn0jpr0vyRLLLF5ZSU+Q/WlLOG6ZWGef7b8mYsR4PlJiwH7Wau2pYvbcztO8eTRNXN/yHz
3kZXj870v5VJhh38kdBblr/jjXThR5LXg67U9+xQgBRn7xYQmLnumXcCQdlSDWvhymOpmnuhB7sI
nNeiYKoygb6kav9oOcfQEci673vtru8JQk+9qN4yCOATRjQ8a+teVrDZAey01jZvyaLVhHEu2zHb
LmrNrmIsTnqTcZFys14O9v3g0DloEmrT8WapA4AsgEApwZwtX+CyhkcqDTdl83Lsq8P2Uqu9GvsC
lj9yTc4UeGcZpVfe7D9apCaWET2RYMv8Sc7+7VaE6CI5r/S6vEVC9ZzHzZk+wItmjXHjc+nZO8+2
KSFFvl5Wh6atfixPzkj7u2TQ96ZeKr5TzmKLJHS2JblTbmF+MH8v56pl2VnOEVEjXcinzVVeM3gY
GZDPKqpFmzuNNXENPX7s2bC4mEts3KZojbIXMdmiwm662eApytNS1y4v/LKBZbl/M1MXPFs8hS4o
vOlpeev7idKGBCeAJIn1siD0yG29Jts8loNmXFTz+xMXlLt0YHexmULGMZGbRchpwlp86T3nz7Jr
YNWaqeDMMRwt3SyV+yJU90R647nZtynDCBA2jXvDGMRHRjgX8aEgTMsrpstQNne88sVFov2pZq+x
oHhcnuMYS/wThMCAR+akoq2WIt/rFCdqdIPLvSNAm/inW4AI3rFtNfJhMlpYxOstL8a8NBV6RUJv
jKggGJ8nf2QtwcO4h0xzC0AOb3JC9mqUxKflp/aa82Am0ZMMavIcC6Zny39XHiXi2NoSmMjsSYRz
ND8b1kTC4P5UmkvpTM96WfqXv1y6PifXSF3InLQKrk3TtGitddazFp20XpTHpcCyhwRzbbiLJmFs
PYuGY5sjl1h8shYL57xULA9r/hfRXAssQdRAyMOemVdl+ffpMAGZnS9FGLgnmHW82EKX3a4dk5w+
RPyHhuQlap7sICRUr/kYvhwlR6iDdDcKhh+GBVBvPuJwZ31NoyeOyQFpP2uvN5jZCunJWUCHOscG
edcEbNFVZMu20Uw4rJdePoxkpN93lE90cbNo09idtrW64sHvivLkOfqdM4n236ZVKkrqlrYG8rQM
YjhqLuv48tIv1xfZhc8xkQLFiS16UUH97BVAkUea4RnszKixfvtT/LVMPP0u7Hf+4JJfP1dRtsxv
h4lwcUciLZ+TZ3pUSpR5GALjCuqqEgBybQ4OEuEUY3kPGldrhKAPUqiNwGzIfp2aBFWDnIggtZq1
CBB3Dj6DDae4W3zulAr9yU5ori4PS2rIZQj0o1LnlVtUp21ETdoBtYstdbnstzj6KPsXUwZ2457A
zmoyH0orfAxq408gIGXMG/xSM6sxRDQfIi1Ylg9wI+lGBdMpiVi9Y4dfQQaSzzRRu6ls+jxaXNza
Fg8kyQTzgIJ9UgK7npMShpIZOzuvRdaw6i7yiD0GRD30pp0qnoJMtzepHu6Cjv9kv6XlkzLXXM5j
ihx5x6W1b6PhGDiX7zUzxaDR1XdRo+5pU3FrqFcTr/Wum1nyVcbF3jU7XLQMqFICSA8RrbGJvbjO
vHRtwnxmSk9QUmZOkgR90O9mX9FrDtqdTsLVVhEitJak/NjoCkCAt8m2SlmEe0amptMVeEVo8hlK
phs4EzcJ4eNbBsfftcFS29qg05+pPaH9bDB99APObb/G7PtV2RVcByM9dmhg2pLomViLs21bnTCk
nSi5WO6cyFszKb0GH/XYa0G8C8AVRWSniyoqLwK/8XeRyeelSRtwJpl9a1I3pwimXOQoQI1Yesay
LU8lUjGZxUejogectB0za0xQrRb7NHeRXMMSBB0TkSRBJMSd40t1iKbqd9/Doqps8jH6OjwFPojZ
sSYhB7SYrZzNFA4MscxcOxi8iSsPfrvfEB1hkJuxoiEF1KOAmz5nJMXFTZ26xao1CmcT+Zu2F82l
Z5LJaHs2ug/7Fo9JSuFPd2nIgBU1FBhrHWi3EQzkGQ/BXj+AdUnX46QdJXgTwBjmPd+DX/+BmP4z
qPhKOn2wTmZv3TRD+TwRyb3peiIClj8KOjB5XbAKG1q+heZzQ4eJhnVr/pmIKd3HxbQ2taE8eEps
01pHZ4dSVbaqZRjNo61TQra4MxneWuido2+0hwFBaxqARUoc+0Zazn1tFwpP7ehfTMzHm67/Utbp
ObNpDhkKFX9taM+F8kmDsosB/uOM9XPab45bfnd9ICaVypA3JZz1JhTSRhsTexC1yb52jZYJoe0x
daPlYKI76fPg0R2JUHJQhtBiNm7iLJoggwUIfD24IiW5KqTyr5yhwGc+13OMn777yr9lJI4acMQP
k9UpIbLBL1ynEGUx15MEf6qcINy4qJJx8PTJhUOMbDm0HfVCNFx4zSlIO/qFrcu42fZXSbOLLhuQ
yLuIOntjRrBsg2r+58rQnGckuyjqSLBXEQHFuoZxwsWbN/TJV4oNeze11ZNGn3XqCQGp8meAZdUW
nd4W2R2NLvfe9H8pxBRnQATIB53hpPrafWqN725p/rIH19wGfvgjFINxGWKwMyYvuHpCaTyRVc8I
COsQcU+0tkyVrxuH2ht9PCIDCpeYcTtqI+gZ1G+TMmDWqOC+ZQpAYAu+A0VEeakbkLtz0yWcY3xq
dXLyG/SOGeE/B6uIiCIh+6yv9O5iLPXuUid6oMeTFEdwT6IAIb5LxL8qrOeBHs4p6+a+UM2IhMA+
4nG96KebaOHBShvnqMwexijZkSGnKAQhlBwg1tLC8FdGSRtPxAyWg/xPrAYiTtP2QG8sOg1lx88I
iYstgWLSNJtxeHIiH8LJiAZDqzVXBXmaoWb0AUt2sTjnpgMDB5wqXQxjU9vtEyw0e1dLonuIm9uQ
FuSdHXpEVqDKQ6+KR1pxO5PA25W0MamlniExGAc+ML++vozo0Wu1OR6lShs0YUzuBd2OY+VkOHt4
C1nc0FjEpzoUMywXQVrqdqh4bG5E4fpAUTSoQflcGanSejEG/P/0yf+YPomo/T+nT27DLPme/XqV
Psk/8JI+aer/oprDC8UsQTHtdfFM9b/rhnxR91+MlwycScI1MVg45ChktNeImFTiX5RVYtabI/Fh
osHf+u/0SfdfREUq08HDijXD1uX/Jn3yna9AGFLRCcBaoKCAclR6rW+PWrSPkWUx1Z5hN6Xt4LSk
x6rHvOG1jfxML8iXsayVJsrHSDNbhIpkB5d+h9i4JSfZQzfNrgdg5a9bePNiIHiVizn7Bv72FQh2
d9cUpm3qlqETAfD6ytohiQOaBEjqRHS0m364hZl2ncJfrNEzWK6yT8McN2Q2T63t5t90GQLCbtRB
40eIwGVqzTChL4fLpPDDfZ54f1QnvMvchHPfDgPn77nqFC34zQVLapgVbRIfm1rQDTcf/xrzXcqn
oZRuSptoBUXe59v8D8kxp6sE9i6HcbpeW+25gwWX2tqjsIvpCyspyus6uJlqPR4vqhL3RNol2n0a
0ibwQKIXeeeRBccfmWv+XNqoGuC4a93y81vpkpsLifQJMRdmYK/Ib6x2lwqzAwNR/9SiQj4CJyc3
foJcPpT7vqPJH7mFcZAOfGun9QVbMjqXEKUWITycBYaYIdzHd2HJynjzTHFSmKbl2g6WrTmJ9W8X
S1j4VtZBkN9UHqElAd6Gpee2gASXkuRlNmSW9qlX9UBegXa7BLyP9Fc/Myu+9UzyginXVHx8lpKm
bbyxdjh0dNs4j+LNEry6vFC2b2c3bsqYpQ+8k5Wlw2VroxwPrEMU5C5edxLnP74niz/m9T1x+NDJ
hME8Iy1uyut74tnBYA55GW8sVUB0jKAytBNQ5ToMkq3o+rOrifHAOGgjh4JE7rTba332UKjxBnVH
fDdaWnSnEdhP+NOvLJlIb7NcD6lJ116oBNlrAh2OQT8oKqRmns3nKrvmWyC1740aJKjuFoCgq9TF
6IBbFFH102GvP8VTdKciyk9SeKZHyzNu7Ejcf/zjjbfmIWGwLFLiWsKx+WIXK/RftiazEBbn3PnH
13PN6CJfVxbla5em9xVXR4i4HT9VBKmKlH6Qp3zQfLl5PwyiO7ZuRQJYgLyMOYp75ZDegocL7Rix
OGeDnfmqKRkyf3zJzltHEEZSKXSCSWzH5mV++7zSvIyGdDKDDQu62PqjOzchimArRSEPBMD8lvFw
QcZm/ISNa9yN5DSo5CTVFJ9N3XGxjQjrInEjcU2HC+guyapyME7JmMZn4Uz5KjY0/aFOk2djTJiG
jq5xFHpsrLgo0hgYeO/JbYB9QShiuCqdbLxKGbGdMiAymMcUnefc2nmGP90MR4wG6U1kDgc/d8As
YVNYDapfxWnnHZISBpYGAaaGqN21IKDVEAI+nSEMCUs+0VFi5NiuqGZ7r9kpHe8Flf4OmblcJ8Vs
TKxRNet2fdvM/z2TZYJ64Wac9CnaUXHF23zONIZLolEEmnAIfeuP1lUnUhJzQ9rPZkUp0YeQIrys
PAN42sASindJb9mziYh2+Xw4lT1M+zHiJzNiHW6sfBrOlgY98uMna75fEFw2aEcQXOTa/P83C0JZ
ita3PFIWUHRgbNUzHBiNvvdGTK8Dgzxc5Fp+LlwYYISWLJcFvZiUo6m5Zl/ntJ7DaposfSO7Krxr
UGg8Vrl1jurhW2vQGcV/MVDXwFHPA0qRIsgYpqFHFxVdP7+Yyj/4K2AKMpnSi1PV2t8++YVv/dnz
u2sLXfIC69J2Fi/fX59bKfJ2EqSibBJPsuHok2rWOvX7jdH9ANN+EVmdfeWWlLm9WzESjYpyTSmb
5HmzVzhrZidhc6Cvx4tYjPiLm078mJd7RroZy1Zk3i/RJlNDuZZUgblGTlGD+qJL7oTGrZ2KdRp0
6YPbpfH1wosDFzTt7THOdn0NJFL3NbHr0ubh41+++PRer7LufGAigWv+v3eZCnnsFCERLiyiiQq2
g8cqGEYudF8mhjg4w5tAh5HnDV67EccMDdjt2FTXmdGS5dfVZzMK0vMkUg+5Cowjrtc9dpY1kBOS
Y9wRFo2Ixt2YRJBvqp4YjMiEvqs7hPONBgGuXpm617U/EvRj3DdO82NslbZ3tGQOAYN/5zQo+8jq
tC2Rbmdh8kpIbC6F51ls05Gxl/NHkLC4EX9pbVINj/XHd8h49/bjoZHKthxTukq3jTf7EJOpEc1T
T5JcTJpnbvvNdTRHX0pheqsW/sxtlNvdZiFbFJF1jt3O3ksDt8sydK+NJjv4dTzuAs0kWW7MwFfG
9F3DsjiVsyhRgXjTGIx8fN3vktWENIjQ4EQlbALZ5dvAqjHtS1eGpLI2gCfWEhfeCm9veV5aqORB
6oztRbShospvbA497cVQdPmVH+crx4MxlPdYCLDoxce81o+FBy9Wi5jjO5p5nGzZX+ZBfihxkUR+
CVeeySs0aSiN1fwiMCli+UfAvBYdneShb/TdTCfyEOet+yYD+qDU3Se/mMP/65Mxry/GbEvhSWU2
8fYrHhHstlU/EYQ7oy+WI5M24VoaZaKfy8K9525DNNWYxlEDxzkUSTdw3Ssq84vli2XKeu+BJTuD
gAvW0qL1N1vKHjgUbvCphs9K+OiMZbe2NJuT6nxOdiL200Cv/CvLurTQP6y6OHAZsvBiBLWPD2Ce
moP39Gl2TAcGluOVrife5uMf/y4QTMw/3qaaxglNdSTeRExkSeYUTm3z4+erqoK4I2omJAo09rAv
5QFeQ0/zUWRCpXgB9/imHxD84AsSuIrHRI4oaNKWbsKCHWkq+Fq6E2RrbnVwTDXCvW3d+xogvTvm
Y4SjqdS69cuCaSMij0Q8fdvGacguPjU/+LCNfaoP9wti2TK6mb/ZIeTISrx5/fg1l+qUe/BL83zE
JlkUXyOjr6/1qBbkNshoa4ayhAKjXRfe5F/mCodWleDn0yG4C3QaFEBQgNJeoefLHXQKZWFdge/8
gZCDUHYLgiDGCm87wgc5OVZMygnD94vBLRltcUY5wy10noLCR+Fknm29T4+TXxF6O1cDftWgwui7
48eP6V10ADuNsm02G052lvVuLw3MdMijsKK37wr3yPfbYusoyUxpGFWrdIIFmjfAsMvw2echrmhJ
diCKzemsuWQW1hXaJU0PrgGQ3Eybkjr6MTeyTRyytoL7iU6xFhJdmnafvF//eOFKKG6Ma5oGm8Xr
47jQa6DqehGQ6KXU2h9CxOm+e9PIJqJlbGL71fpfBna8FXZQN5hb7saFjDK/vUg1azexuz3WhnPH
tPngxNO1lgZytwAU2Sruk0uC4P3rj2+29Q9HUlYDhVWdkACiy+YF469tXRsUnHUWoY1dH40oxTrY
PTdObZGqMiYb/Hz9GTtdSOhPN90zKLsI6gOJPQrdlkKEBB1OVtNzZIXeXROo34NhiH0ZjNplOU0c
xNzfndP71838h+Xt8wH23jCvMmTJTgX2Xyw1Z8Gbva8sz7liHKBxqGOhzYhh37lYGUaHXnrq1yg+
8/Ec4HlaJuhKyoYuVka8Xhl95t1/d9ahd2CYRCYgNpcKtsbrm8I6aKfm5HhrM8wGADyxiTu3Ldec
7JnVOd4pbZ6WtTHoFEovp32ua2QLCw49CS77pMcRi7GD/J5pay2JKTNLVxbBTRNpm6XlUbYd1hu9
vk6D7PeyIfxvnyzIEvIH2JgpmU1j2bT/erJunY8o7vtpbQymOldmXqwLz2/Oftjejea4jwN2sBe2
FyEsVP6BcelqqEeq+LYbm8vCTfWD9FoFEztHzmJLjRxgDx86yXQPwGB/+ZgAd9PARLdtaoyHvAAX
Fli9HVrU8L4VClK3nmElNcx1VIEtMoAqsjmOwWXdGuWmN+yvmNt/ZQZNIivp8A0sELEMv8beyMun
JpN/SkvZj8gpPrk78yN8daiTQvLOI+W3aLDpb2kdIcKpEfISNVUJfjXwKiLWwdvKihw/verzvdB8
/OqFMScsWx7VEH/0wvr+Ml4dcVdUQedfWkOBfgaZ9RYMO9ZeFc5tfPeL53XxCYCScSiTYWWiWr/u
4wku9ZyI709RuA67iXLaYswABja9IO+Jt15qaLmIrY0j9GzoEXaj0F1OwlgDghHdO4boRdq7HKUg
kV1mKtMuQy29kT2XOuVw7LiTD1QF7o0zB2kFWhh+ttDNPcQ3d8/ghZrfL7BGDken1x+IljIKSWMp
1iNi8NlvYkekesYNcna49RbxB2x0BFM/85OnOz+JX2ILJY99pU1BCJq12qgmQEdp01CHXhavuWsY
ya0d6WUvxZpOLoV0wZktkL2oJWyry6qjRCuPCmEy1vWQFV/Q806EyfFiIcRKnpZzDXcinKmJXuz8
yLJhPHRKgU0DxMbSjPCNHhUJaDjjDn5ppg9DMasayDIkcya+0lG1rF5cLAxIOBH6fUxF6ZA94aKX
NCKoukxtyfC74EBQbjnxV+c6qL9N/UA+Dx/6dvSEIhRiCh/0vEyeYphlBiTm5lCkhndgnlOfnQj1
nGQ7aLTha4FTHB8EtOjArPKVtFKxy7Iy38Gh+FLGJYJrd+zPjSNvplxxEPBmE3S4M8r40jST5Eqj
wN4OrRMTBLFOYl3xOfVE0hfKXVWND2RdH/Z6SQEOKbxfBWkgLoWdXTYQUznyMtICa0orSHmwsvjr
y1EvS9oUqVO3HqyWQLhYu9Yc6wrRjbNmUN7s6tAAnV58MSr9abEOmSVK0MX+U3F6XL/8y9KBMhJY
U3X2u1l6HJl0F3W1c8OiPUjVfa0aLb3Sqtjdu1ndH7Jq+lF3M6DTtsGxWV5SX5NXOlzgronJJeji
s4HYam8Dn8DXo9hHfGWvAQYykvmWIUnduTFpqUWRVHtjSMf1JNv02NYjM5Oy32a1l5380cx2tEPs
zQt4XHfxa9th+KOtpicaytdL80ES+bglwbe+bgkKYeqJ5JqFfg1RufgyEOubjfWPntfhC61bd1OH
IXLactDHE04o/NTwn8N2eszroLkwQ0M/BU3uMwA07KOCTXGBOvrJaarq0kDae6SXfzTG1kLHmtgH
X6swzPbpb9nnw10TNfEpnDtqiXdn0fU4wgPG3y5WvoC1m7got+welUIfd85JtlYMH5EZdTNLgsy2
p31rfFnOrHDNvwg/VIiUJve8/Kuma/70FjzBT9ZY/f0aS2raHOdmWxznHHc+e/y1AxlUhFY9x3DF
uhxujImIAZX1h7YJrUPYZU9ybpJO4zrnYTv0qf2phQJeiudFGxR37vgt6vKLtsBlbKTDVhjwdPQm
dQ4fbwb2u3mBxC3omEQkSZJmGBm8vlB7SJFCjqG+NvUBGcdkeSez8OeRnq3xOWJd9llpAIJrp+Vv
jkxcRdw7X11EA6Mwk6+6fWcvG1htl2Jvp7aLfKdadyJp7nw5/hQtDM7U7ut9MU8QRVw2D8tH5j9a
FmYLJKnWaYilswF8aq1bKIH7jAyeLZ4oj5Fol52JikDfbM+Bz/PoYwt8xsSr6pHQFw3Wj4mBqDb6
9gO96wJB4HDfysFZuc0ovmaut/Ls0Xjy0/xCKqc/+RXWAipO7ck0RrRJFsxY5ojnpK3GTaGmz/bb
98Mi8pGoumamlzDf77e50CJLE8S3+xUsCoJNrxgst6Qys4jqzrmIu2iVh5rJ16o9I3DzQeESZ0oN
jotUc48oabUtFrls9fGz/4fehWniRjRdHc2NZSyJYH+9pBGlQiUpKtZTIRh6ApMf2+gc4etfWQ5B
rplX1yg30ECEIdFdWZ8y1NbMwyiKARoIfdUkItYZKcFdnaf+peY3uzCygkM2GUCwasriagq+/r9c
NT1fQ9n8wSf2+o3tBgPrbgGTeJoQjk4ysVCh4e/2hwa0O2ixQ6THLDBxf1XX/q6XkERxM971TkqY
7zjw0mCSnVy0dqU8wtCQJJngF8jay6XhEhLx88mp4f0ER1JjWKZQlo7QjASf19csVNRGWqUTNJkC
x+oqhMtjGunbqsK7DApJXYVzI83sGky3o6P2TRq7my4J4kNepOknq5Pxdn5gzh86VZrFg+cko4zX
l5MNyrA4gbhr/m3FRZfgPsmnzI42KSN8fSJrpWzSOxT/+cHki3FH2zw0Ll5pl7K5gVOZoiqp2jWR
Cpx43RgOux+GZ7vS9wVw3H08RJcfP/X3k0DJQdU1aEQif3D0t5NAHZev6PLRXr+sNT26mj1KjepM
MbPv6XwKUiKCFi1VppHClbvDl6nxip0fZMO+sa4z2Y47p0mCryXuTKXp9UMVeTqpWUTGy/mvW0ag
rZpZycAgBFlOXLL71/Y5HOR3HEDuhj8e45ZspF6ZySoccElidBq21TTPWAYnvvc145iVhlghaZbX
WRzK7ce34V3OPCf3eXxCpD5HT/Hu5UchxjFbi9Xa1Yh8Ht2f6DXQ5vVuj+sHrRPafQZhHvMBtqbs
Hll1fAFb+ORo8up/MG7+p+txaR4yneR/eZvebB99N9jmQG24dsXgF0ClMM4bgeegQKz0C6iS+HYt
L1sto2IxuIC/PDNBmyObvQd6ZVY9iU9mTUvP9e8CZ369GZAtSxuNFDlvzn+ta76hpT49HxhKkFS2
bghZNwfxkzMaWHe2+4hSxSXp3NE2plk7e9vBgeyJbr804TWVrG1fz+7SKYu2GkkR6yLJaGDlxpc4
G+TJyIb1GE83UeFF+4TAhMvIqAn1qlT+yXe6dCDe/ZAZNkjj0mbS9+Y7bUwOWFWZuOtlahI7rr5t
ovC7OYmnpgSSKiwsqJ1ZkRiVGfTAUurSoHwMWFlSBSkxKrWnQGlMr13mLJ+8iu9m82xrTOYFkzek
EDz813dZ9tzBdEjMtSTQaLNs950W/Hkh7xYyO0RxMX7zB29tdWjRDVpC/aiKr7IRW+HX4jBNPQcv
x2cfGZGJn4eu6elHziOWjy91iXn8+z7S/bTYg+lo4PxmhPPmNBaHTjHECfi20nOdMyGr5Z0Uzv0y
Oi4dio5ZTTwOFSdnWT7maiTDAjeKebCi5HtQo51d/kGywxyWbOJiwgSil3LyhvYcGXxFCriNhGEi
P4fuyfRh3M+z27ORB87ZHMk8qI0+3oZhY2xG/JUXWVGBhY+8514BECv1HhC3H914XnTn+WW9T0Pb
OfsTJNAOjqQuC+2xmdARyxhDPy0Ff/J+qhlzR6hwffIS/Tfq6no/gVJaGW1HMQ+H6JzM4pSPb+U/
7mS0DYh2FJbF+P/NU/eLJirttpTkjzNAH4icAkseYp+cpaAp8YHM6YigmoinHIXCWGqIZzn55dE1
0/STi1la9m+fqzIZJhuS7rZYLvavD73GhedTG0Pd0Ms/9VCax67XklWETyVodXnuI5dVUhP+1iQv
c50De4Ik4z6nZXqPfox6gwaLTjP2FBL7y4Qa35UMUnw88ZM22aRoNAoKcY4zdaw422qd2LU8ygsG
uP061KJz6Fn5Yekk2RGA+k9u9vvhkgkQxqI1yanWpiP8+hOzx5H4eWH9u2tvoNS+WpookWaoU0eY
FgMp85DoUQ8iKbsTgihgJaPbjy/jH86JhsVeg3HIBU77TmthhUgWq15Z69ga1zYDX+zQ/o+pltmp
SDg6mmCc7hacM8E+6DktPdlURr4Ksrb4ksj+XgSjfRJDRNJK7e8xXYf7Ka60rd04TMoH8aBZzfeP
L/rd2smAy0ICxYGb8wLjuTcd6cwaAqVz7lt7LOiL2mPScmKqyqcwIC4rdWyqq6k4No4l17Ym/1iF
GK7qKF0VHM+JY1gjxR7mnxtefXJp/7ByUg1AkSWYf+m2vn6sTecxUcYRsl6aQmbynNUWMwiIByvM
SP3z3egg0y0cad6msWdQdLvmsY8AsqJ2wCOXAhATTqxfhV7tHIvEyK8cRoufXOXbypB6RSh6XSxb
AInUUjn+9XHlBqbecfSrjUEqy9INz4IWcTYdn3mG53KGVbUhfxHEfJGkktR/s8tPliXKF55LDXDE
adHUZ2ajbWDcPX1ygW9v43yB7Duo3fj9tmW82ea1zEDlVQXVRhvdcSXKnmqxRutTTBoi/xZb+mDa
D6XTlsfIK+PrkFY+UZGe9lA25Urhef5G5fttrFt2SyAT5L04n+w8//gWEqmMVmruF0Ksfv2orVyo
oPEMAzkQOt1l087TNFt1EOpOWQiB7wWDHjjqvgTGaYfG5eSW65Cd44ffDBAEAvR4bTWMK7aC6pPC
5B10iq8EwSQlCV+I4DLfnN98BCRjOxCyYIDROy/FaRAO3w3oEvvGHTZpWbw0T7ShcS9sJ9Lw0sru
IrGT5j6lW+RrJIBqRs+mnSTBtzzyL0lBnI5WaQ03X33yGs80zpt1jtHmwY29b4ZeFneC7fPjt8F4
N82R4OWRhM1HYzmXCK/vdJZGeRlWghPerKp0VE9VWHQH/uIznn8ScWa4bV1jCnAy2nhk6KJidBWI
N5J58fofgA8+6SG2Y6PVo31ji1XilzaRn8GFhunTdFoSL7LxNiic7rNKfH5V/97I0M8gL9FZXhme
2bzOry++yhA710mfbYIxq3HiY0h2MtKQm1T2P20aFvuyiI7LeUUfw3MdlVcWxOfHtED81mJBP+SZ
f1uMor+mCCOoFRIFYW+oZnpn55rVsNfMW1J3iq9JM+jokXyeYyFy8CXirHNe3FUFZrz/gVDvHzYP
9jCkM4w1WfQ4gb3+acx6MK1McoYIECAYWU/CHqyV9JLoXhvuA0w+OzcqdZQFcJoiBCebIUMTUORt
fyFa86i7nkCpn8IctOFLRT0amS71XfrL1url/njpZ4fb9/PM+TzB/6BGY+1T+pvdY3DowJCaPzOe
keQjlJuIG+OBjJie9kYaqnUXgw/RI5qctMrFVTBpzzrpL5dDqH67bsthLIrVOdBAcRh25Z1rSQu6
kcTDusyqD3rgH8Pe39eNMX75+FN4p9phQaRe4LO2sSQzDZwXzr9Wbqn1jRZ0NofH+VPwvW7X5JE8
FX4c78Gh3dZlVV8HvcXsuw2JQtAe3Lnvl1pNsXbT1D20dfsrzoIHZ2jD0yL30AcPus3cuyoGfDtu
HVxmk7LOQ8DRY4Lu3AGj3tKqV5eNM+vi2EfL+QRd6yy/JKBsVDWSEMcxgwxYFBJpKfGoMK0YG0Af
LeiC0ijDW0jc2s73A3zvxPbw8GmUWEP4ycFqfv3efHHzPWLpM1FLc7ah/fX6HuVxUseV+C+izqu3
caTbor+IAHN4FSkqWcmW4wvRbruZM4ss8td/S5oLXGDGcHumbVkkq+qcs/fa98P1bNqhjVX1IKY5
3bXQTQAVC2YNSlvWT63jVv99qGr7Re1ql7Z4hT5kwEPXYf18/Cm+f+nx2RRn38YSZfslb0+ZnMaX
Ue2bg0kO7J4pr4qA4Zra9clEf3OwhBguom/enSGd948vPVS1ymh/jYYiAqTKKsBOOa4Ew9rLQ1KS
mIXcmHMLylzq1NarnHQMoEr3LrZgibtf3E6xIC+bc7d5/FGzo8hXx8jeDMRXYx1SnxmoAJDVh/Ew
5HG+z9oJW7uBiK/s19xUYHFmonAmEzcVy1V2Sj34pt3CONyc3WzrNoY81NMXY4sm4rEVJ5fwuNtC
Z0iDlL35rx1gdE6EVq+ZD4o2zwf3Ttr974W6kXuIzfJL8Ux4TBK5EcT7yldSiBWVcDY6kpnVf9di
0uuageM87RuTVk43GgDlVWvf4lpVoJudFH3Ogh6m9yrJq25llYpxGSVQHk5gw824Y/WLIr8h4QMU
Nw3pK53jadvIbnhOtCzgzm6uS6zUR6uYP2Lm+7fB8mQIQF3bTho+cgqAGBWM85OYxvxFQpn7fy8t
N7V6beCS8hN8abvcRAVuOkge1JhY0VxTnzkRfCvoo+El+Wg6ytvAskFJonWc3QcD2kWevlvW8NIq
pfXitdYbWta1ybnkTRdNFOhNOfvRQDZxjAT+dURJM/XJ8yxNGOR9pD5LrOtBM8LOdKaX1FSTF4Xo
gGciDxxzgF2Wl/uha+tjm8XpE5pMJ1QG03h3EK5zZrtTjOmp5xPhsmmShZ5HKmHZRkFhevERTnDq
4/EjXNEekwAtDfHVWlSFjiNV/LpKcp1rXE9yRnyPlgqrnWAV6OwK4BTBeShX7RFpoxp0tlae1TGu
zvhdAzKzPBK7CeE9FGn1PggP35C2egh8BruA2XdXmN0FCmumy9rh8aGdlM3j4QDOoW80fPVET8tN
18XlMXFeh8FUn5wRrUyXABx8COlac7oSlKzuKjLKiW5lpicN+5DObRricXpzq+Zz8oqD6s3Dtaiq
00MclRfz3duOXq3VukPSFrUPxwXSUSRemctKf4oy7akXtFXMhG6uqU0SXO/wxnoMaIjIjiYaIFHT
9A8fSonHd3Uf/bHYYzo6GMRd5rrOGNiulJVjchwZ7QZ72iDz8I6wLYmAqeWQI/eFd0kvMfYd6PB7
Qy7OJekwSxvsgOvYqU1mMA57TYTRNE7K7Id58taWy8eoUi542tqFSXRN7NrezkCJaXGZeWhAisaS
nspDl8aOH5d9Ej5M0pVJ7jmDV+JhEv2k1MYSpvfPJpsT4uQQolc8COkmjHwT8NdmvD/wyZwgDOyZ
zLm58jTBkmVokBBsqdl/ZZXIY7kcHyUD+6R9fEjfSDakQ4gKFsIKBU1EVmQap/9KW0sDId10lxLb
Jna47ZZTyX1+quMO+Dd9krWHunmtLowjNItc1ibdmnY3opwTpGzdlwOmRh82Cy9T5RJuuE38gxfF
90zvfrwV0z3vGtT005yeSTcyz8ZsfGHkg0i8sFZXBrrilBDWGI/o5zwdZ8ztp4Rp0bEdn/S8rU8K
kdJp4ZLOQYDxNHdXOcXV7jFhfMx+SZUaSXGEpPKYgFOHxPu+tKKrVC3AqWXF9iJdUIUDKNAi3zS4
HX8iF5mDTKX5rCTZZk6bFDdc2dMVakw06vSoZeS224ZpXWgn4w19KK2yJTo8PpAela9Iyr1HTqb4
qhvCLMoBhEDhzeVGQ6dyd4C/MDJJbHmrwWbii6M/6uVfRVKpv0h8f00ngjrieSPD8nuNNyBeNDCa
PlYPeB/1MSdm0P+v/a6y3GGY3EzGYlwQqDUAunn+GgdosdvQzfqvC4jx1Tq0Lq1qmgUvk8rwvy5T
IGAsLn0JM+qR7tzZ5JaNsppYGDh516S8BRAB4m2l42dBG34/qIVTuiQ7NFqxdFDyVkWxk0bZv4t8
B7JxlfVd+u1yEAzgvl6wAOFPNRDVqLE3H6hSyVWvWyQoiuLs22neCLQq9l2MoHgY8esF2J6jAOLR
6uhXaV4fivk6VYlrbeEPCgakqj+asInvwpdu6OzVLAWpmE62FnbZro2YAIRC42c/ptJLobjbJdV9
wMj5Cj0C/pj72xJh1AbSbZyQp3QQl43b4y0qDPNfnnYaNOWsIAbeCWfDVg6P+ye1SVkEZNaRzwjz
1r3h3g+5q9tnI56tl8G8p2YEj+fMmO4CfGJXdlQC26xOoqepzfPg8X16NwoBdKKT0b870aP81Avd
v7dcSdTkmO1o5Lbqibo1iXNc2RpBWW1KqpTeJSjRouWpKGBH47jad3G6xysP4svm/rCBzZpzs9eH
3MEDDTarI8OrE4DkYJ0Q80bVAtNpX9m7CYa5Yu7wmwztselujnD9hhGsRZnb2OfEJjYi+Vkwu7rj
LZF/k2963DXfkYehCyHTA6Y9TRhQkVdQj/3aV6P6ZI3CLLhyEcY0AJFFJdV74IwepOoyrEz5Nbow
yJw2/mFzTM7qDGLPK+ybrY91kFppEypgpONiZiPKUnK6rfi7b7PP3F3+5Ay0gEqFTetutIi1JdZn
+v/aPokCDOfZomthmxv4z1HVXGbZnzqpTusxGrINh+LBt6qo2U1e5GzKhj3cdkA/uBia98Q8TgTS
LPg02Od3EuBEWHnZh9kXpxZs5KabybeKxnlj9TEeozQDzOSiHjNHjtFdXsg7kx4hCmLLwlrOnKkv
xV1b68TzexXNxkbSLVIiAp5BCTQRCN6emDItebISDvkNkhleT2bjHyirpxlQS96o6Elzo18zsJ42
g8zUN6mXr0qvvQ3E5TiQH0F30bq2iWjwlI2VzhK9I9sgVz3GZDQ1J9mkdVgs9iHDSDenyYUFuV/R
qA4XeoKS+HFNmwH40PeD5n8h5Hrd9KN2Q0h5dHvnn2WPT5Pa7PjaP7XFkkTup5Z1u0bvrvgqX8te
X0hlSy+xJa+ePrfguajam2Fk4jf/tAsMZaj0Y6h3FGcO5F/FK08GjYylmZ+MpQK91Kq3fDBKH69j
Q1zoUJ6NibDHuPDcIBqsyrdpEHIcDVPoWLixzRDhy0tWRzeQJa+PGwU5LfqsPmPgNajEbLSNu/fQ
C/pNEvmx28LfjjdanV0Ut95mVQ3tJDos1j/Pmm6edK4dKWRERqBVDi0T0naqn3USo1HsrJeRxp+J
WXpS0MXppc+AWK1HLndJCbzovTxz2c2M6IYytxxAT/BFpoq3xdB/qDvRb8GcDMrO+87T5Rth1rGe
xfOk6q+OnmF17JBJaCS+RWKHoEg7Tqlak/Qyb7MC2FqPho4Ibcf5sAZvIMiX7DWrde2rMghl00L1
9cdM63wNOMxm1DUSfLoufVdydW1bjecLj1xj4juQ8Hr22az/kSq2cqtvO7f2qVAYtydfsi2oMXTz
6OmE2YlmzckRZeW4NdvfuckBPF5peVuK+dR58yUD0qHo/waURZB3UTkbVXVYQFGtqiJ/tg02eneY
NrI3meCy5QkBTycCgFTqEBCslDjopT2KKFO2s+6+Y6+x1h1z5MQr5h0QMhyw90qqkAecOosvlvrH
w9ziaoJx/Fv82kdIeU8x/SESiHXEalAZACNiAxqx/4o0iDIWCM7lPJ4wWj+GvPTeYo2oWqWUryWi
10PcehrDkXL61CNUg1M80y9gS1facbgYSX/Lmnz4zEdgi6nigMUp+nJfdfhBsBo+0SjPA9ESNtEs
swgpZq+yx7haegOdCOfNcipeh+mXjbkROBAjK/JHi4c1BruBy6/7aNUqsCjIDcA1HflVo7TXk8cK
iUB/Cltg1S+z4NcF0adpIIzeaVWBvBh0b72YDEGzGB4ATp7eZWPSk+rGwXOATtGoQQQuFyein0y8
iewQ1UYS40nQlLmLeisHTuFkPD/uXq0jIlh7M10R9LOyhq3sluvQDWwwMxo1hTevsr23NKpP5E4a
69EqfmCln1ERoXpm5DDArbecbVSnQQzgjmYG6IGa/PCYd93F+8uBaPhhShtaC+44nAPOSBCMhPAA
s9Q1blrzqU7A67NXzbOL57RlYiU6wivw7zrO2U3Nn9FGnNGK7XdWKYGVVn+iaAjjqMw2xGmbVyj7
m76w1VdPvcOGNNCS3p+8xEHtElRUApxBHEUhurI4CKwsZkb7sVEPihEvG4KIfltByb1sSQq+VXkb
HUkgK/it6fj1OqR2EFVZ98INYwcuN7JzrpXZDiUdw1011IC4FpntY7eq1mZaPRU21rhMN7vrEC1b
VSzcbDHFYmKrTji4rxrdRK1hualB8dqYF3VEh8OYuk9Wzd1hcaZFawq/zxPGtLHJDXAK6KvLrOeI
HctrQdzc0OR6WNdxCli1Vq5G3T1hhksOYm1lT0473otATGwPTfNzNrqcC6pbJgAXO0cm74uZAOVg
ja4TZkSun+QkqfVmMHAPKqxxTYyIbwE/mmGLiTw/1/YutnIHkDvxEWGWDQpn6MlZtVrR+tgISn8G
/r+uDZGhb6zGME1KLg3beqmoIRM4HGRAvEfu2rV3Zp7X3dntz2OdvnoOQUFzgfRRdHNYaEa/9Rgg
IbzS8wNqJ79HIvulMUxa887eNRQu6cB8/U6VuTpJfExRkuXUNn2czm8VoT47JYp/e7KOV6rMmwAE
jghpFB5ji+WaDei5A5Wt5O/qv3H6p7nXlLU9lt9FhghuznxBMqoFvBc+EEIJvu9RRUdym3NW18T1
2/KtFH9rhXgFdgMeTyspSCShEd23+MxyzoBo5yonOwxWSvCaBzKvH9swN9SaHA1SVhx4bgjrxBoh
af7m1JaOlo814VioBE4VI4pgSQ7YMjt/CAyG809PIGvRs3TBpB6X6Jh59sG468Tr/jwBOaqNajva
dfFUZcbVkgnuvSYOR0RVmrK5vyxXGu/JTNvr3Who9tJvlqTTWtaVo8CmQppwUGdO/RM2P7jMJEcA
s71VBhDyUcofu8u/VXeksBjkVuocIV3SbXy8siTk8Di2/OqnDIEPaguzU/0GhacHdooalvMqECIP
j+V1vrMME5a98XVgppK9ZdVPVn6AnHU4EQCyKuUkLpmSvLXLYPkzFpT9AnT2fZyyI9C4jRgieWrt
TH/JGwzUPPPqwOmLPT/HkaMf3cwWlJtAFHtX1d/bZLiQ9dXrxaFa5Mp246+up685eMlrCtWH8p5U
FBI96rQ82Dkiu6SCVOw4uJOSZdn2PRvEXRNDMN0OzLheDk6IOms1kdWBxTwODCYv6ryWyj7nhFKu
pykA+RfLwJYAVyLbOKRsQ7wO1Hfkmbf4m+Nre9eWc7hPegeXXaKFOpzfwsGAWSHc9vSqWRuu2r3i
ASS3qhHOj2L/bXgq/7m1caMqpDLW30ewqGbJUI+i02fjnCSdlb3NWCU7EJZC74JXMP46aQiXKKpQ
se2lcbHLnUfmk/YyGB6G4Be1+BcTjKsgCOLoQjfiLpUnl4ckjXBy8vXUbDR5yrqPKbqMBm0Vdi4d
4Li+UaI9dn4IpEZ9i8sApj5eu0IJZ7lOp8Ah75B9I1a3RVKCxWTUOBp+3P+FhO6PNVt190vSCK8Q
FsR5dj9I7llV1h8G+IoI7xRgEqIGsDIHEX+QhkD/FCkzs2t7wzbYv0UY0N2AJ9Dp3mlMgN5OiaOt
P9PiZWLJLVY2b7enKefFTgIH3rTnsfirBokF0sT5S/hiGee3vIY8Jtgh16RiMniu3I/Gkscqbcy1
5pT2ui7ifl3gAxEl4OuB61VTcRFN08cai2N/zTpN28wA24jYM0mbL/U3c1h+KpXc8s5Ct7LEZbPK
e9yESv1bDPf3ryihMaOKH5LC23HWMQNjNqezpFIB/AumXFlrpjqvGqAJ0vUuPa0o2366c9xGgL6K
X9KdXPRv9NlZODQDSIfODJPJSp9KPGB7OVrWxpCJeV5kj5CZHKpJiJcugjaZIqc4eio2y5EAmV3C
guML8NXPkQl7xDRTgGmNe4Cy0vrK3BwNoe1UnWNyER9sFNHg15BjwtYUmAHqcQ0Sid3pQ9qE3SO/
M+n7GGttFOGSMleqNWiHM7XCrcFQHBXv6kDlSf+XvjCwt8DrysAxduUIwho/HfRMoIhrfVRX/PUV
z/Y2N+FgEYjcJsWBwwrxKF2fXfFfk0bZIvwY8DGjW7/UcltkjGTlU4a59VnFErGwJvQbR4DMp38A
uxyaSkvtDf+J52WwnNVivrKuu+AOR2SDaDVWjtY+dSo9PrApa8tI+1AVBQV7Q/kuC1fbI14gwKAR
VANVaLcWkfDtmmsPujk/dl6/AxAHdgD3c0vrQbrr1qhqmgTsX/FW6CNylxKiYx00fbWfRuuYOnI7
6S91FG0SYW7mSIEdRhmbJYFg176/z8wjSJDXAZ9x/9GewhTxJO7XxGsCDNk+Tjl6wQQaSmBeaJFL
pL6pr7u44arXEgS8/qzpHQIGngCvWI+GBpDNDYeopOCvNno3BZFBlQAmtxHcn6SbVgrKrwzEJpzF
2H0iyCZg0hZUWrbqEYXJ6krPdq2nzRPZ3sR8NPpAmEG7aRtzz04FFjfzoS3QsD7yT1p+pfNLrSNZ
TgRxaEswCZWOBBBITIY9x0qErIyahOpr4+RjuQWbYPru1MDjQ40oBFMKDasdsTtJCi0OD7uNcUyj
17CN+i+iG1ZoGlYAJXhK+41bqYE1vXF2ZycyN02WP5XiLEUR7/O06q7l/UNfOe9DdEALrYc57gt4
ZOiPK9GynwxB48Z0Sf/Q6vAI4eiLVEHHPm3jiJQIxcs0qjTiNTH9+xPRNKoFuIrsGQXuYdYwInXg
+fHf0EP7heEgxibnoiN/01BpPMTchM7O66ctJF2yGZSAtA8QkT99FS5MgpYxDqqEFi58f5eyTjpu
sHAQSyLHNxwjFNwjSfxppLcciEqXmL4Ba6SsMHNXJVKqnlOoA02TcTVkICC+a8821i0ZnGI4J8ln
Xz1bXrqmcvcrRwalfbvTVDKVMC4UVo1e4NW3Vn35zaKU2hfuA2dnx3DhJyCEVqq4gaoALDc6uBHJ
kq/nsjsmvMjjfasvOT6HQtP/KhNfUXhw8JmR94GZXVm3juKtZrsk/bMWSOSagrWTPxVi0ZgyjG5/
QmVj3XNuYJIjVODHTYNv2x5jAWeljp+5wfA00yDIgiTTd3HX7RBJd8cyZ/A7LUVMFcb2IR3jaM9x
/Mt06jI7MwfYYj5EuNijVSvJiKlrGLtECBGwMjov4KpPPPWbpt0YKbCcTkD6r06joT5VXbJ36Z2J
Pn2qaVFKtMtMfOg4j/kt6u42aOn1QdnqVFIOOFgLp8O5b/tXGxjjVe878GvmfBKz+HC0WiNS44aJ
OFp16kv3bonqrOTEIS3myYmHQ6T8EIobGka5gWmwYZp7UES0UpO/Rkq1B19jIevHwBNYkZVpIHqs
Ji2MB2J3BvlEt5/15qXL7HUlyBngXEaPignOeW5/YnIPNf1ZibFj4a1Xp6uCpSyuWVJltKeKWUvu
gGi80ouhNtiVyrqcAib/Db1w/C5/1HxDzcpxFLq8J+RGLIu+EjGJijI991H01grQEQbFDHm1PaEx
cLcOtAX2rdl8uMTE7cyxhLNRop3Ue8ItOSFcU1F/l2DoUdTH9dketepcOm19zswyXrumlgePrzW1
ieIFH75vyWoHIsfc99GQnkhcC2LGpwcJw1jlSNdfvHmBLK6Y3aWvmc52AIPY2op3lBcxcnKvee5b
IbbYgzgK/Lit6wJj7LW1l/D3lB5udZt1XwkDg/PIcOFNry+FdOxXfmh56JviUrs8bfbYp2fPIVYt
bfpDW0fmkXsYx8ByqtylITStri6ihkRckFAem3rx6s4eR6H8NabVcFhE1d8L53g9lkMKAdQRa2PR
QgssxIes3dc42aaJvYsT/XOkZX+MzL6mrYMuPiJsbFPrB9dKukDXe+W5KEk802LkMK4HeCPxMKEx
xrUPlVv8m9x8PjS6Iw+PzxCrahuhKhf7oqXQWTr2frPVIfiOrQwK26ZAgvcjnHVh5RadU8ukfXkW
atYcTdrfANvloXKahbdAJ2nzaNEtazf4/tQqpKpryYmssoojeGpR6N0/4K3cRBrkdDMjE5VouOop
UUX1RAuWgtw2wrkmWgG4eYI9gZCMeOiHq+ool8EotHcEiCSLK2T9qeWzUAiFj3JCP8xlgfWbgKDP
hZeCHsr+JOhuGWySoGVX9MjjEq8sDLR+Y9pPSQP2TRlADzFnoe6VOZmE5BpASeHgBYHbXbgSjYu1
j1CoZhq2qmwuWWjRU00SdMGtvnw44lQoA79xd5uoU48yt3aERy/npq3qpyX3XnnA5RFPHnD+9L3R
yqstUsxNCZqt3qAcbd17GHGv2j7PM5xDgY2j0Tg9Cht4VUvTBDj4/X0iaz3KatBdDITM1M3fl6K9
gGKYx89pGH6TZslPSRZ7QdvE85HIZxWLtJI/QZKg32Wbbzbb8T3S7hhrzsGe5j8p7SFOjRBO8VTk
e1tvf3CLkGmpFNXKTSUNvzsgcsjCTujk0FVGNOzRQwCaS0KSvu01WV//piyy16QZHWoC4zidEudX
TxpdojQq94/P/v+DkTodSwdhKDYnmTRyWmKIt6NFeB8HIUvLKmi/fmqAp3G8K89B5lMTRIFw5Leu
5vgvcxPG51hpPKmC8mExC1C0nfIe61TuyrC1Om/Zuh0DIzp050Sj7uk1FGTyHpVocLBKFPutcLcU
iP1Ni9Q3ekX6mpRig+vsaadR6JtCBcm3RGZ2cRZ9ODUO7z9TgsvcfccJWQQCoeSWqJvnuoDpQ4gK
A5VCbfaPz2yNvPdiga77EIy0tpEFpWwI4jYnkmPTZVdMZPj0s+a+Tqrs/R10uhAlxwZR8Rpjltkg
xtXtFUJZX8xfdbGbMmB/b41icXjyAqVY4zMIelpGNpt9JtErDm248GQQd52Jay1Tgz3bSXZsjfFH
wyzAdGX3xXo4h0etjaedUyS7xRsaaOMfDDB8IzJujlZ5odG19pHeJChTFzeuTjTwSLIsxP16PZpe
Qf0mhjCHz/+EyigmzsxbkA+7zcb2QC07xbjHw/brTPFELAGBYKJVWE14P91a8RjQGwkU7PxN63rz
MFfOyWnS8lriWOZ3pri2GcK/00FGUdm8ebQUDnelGcbflTsRcN08l4VX3spO1Ct6q6S/acRraL39
bWYu8yTIoJ5XLzviiZbRSg+ydI0QWWq9jpczHoh7i+910rSveKvpcHrpRPllyyWl/WjvxrlZ3to6
Donx8qNUu5ZqIk5xMuiY2ZmzJZXXvaVa82zG6lU3ZREQYbVsC5wSfmsgw5ENRUjRT/S9AZ7QmHHm
F2/S9NP93JnG5Z5reMmitPhkad2IaKQL6YENSeqEqmImLHOIQgL//JZenAr6um6d+lTQ9ViPntr5
OIhhujy+yE+3dt5onIfeIhmg+DuPyalg2Kd3JDA//vLjQ6+ikOirkaOQiWwE8P/fqivfqoGHlu6Q
30Zr1G0f5OJ8NQ5xHGVGiEWxigwSxgXSgrXJQWt0MEQsZEwKo3LWjVDIXI5wC6lj+z7H7qssYNZZ
U1uE7OKk2DteHejImhD2rgo9WhlJwuBuTYNShe6sdAHMvlNSthPq//h3LqKAzBTfaqIXndMgYuZN
J9p4M9rniakaf5WyftCTvcziX6XttgQ0A7unZxBntb8UD01osxHM/sFHWxYMoEWh+WdX+KuKaOnQ
PBka00uad4mm4hQwjSkwYcgGCnk8reUw4vOODRjdsPcaF8/sX1Rh57LT1FeDA0fTQ4uK6u6ach7v
LMQCnbppSA0N7IaEJ0eSHCTlX9O+11MqXegWoo1bIDKCl2dmZGnVlbKm7gd2XWPUz3xr6HBYU4bX
eX2F3mH5VE/1SqHPW3ioERonI+IbsV02hYAqo0Z5U2vY20s59hwV69LPPQbxZkOThNycFIo3HY66
1N6MrGz8bEn2s+GE08jIqChPpedcmirVb2w5DGVFxFQy7Z5sC3HLmNUsNn31wZxMYzbOuA91F8Ls
ZAksjAG8z842h75zbkbxKanCjcL4VxIWdfXUZS1HQwQdKdyus27nUgk7JTbfupb40Y6picJlXJi9
U+LUBNxrXIJY+4jIHJP2X5P5gG18CK/f4okil9Fc6TMQY/Pi5LeEWjYpjqrxrtLciDFYOwzCs96h
a85AXAFxplvJ3mJ40UXp71BzXdRCeUt1uzwMahaf8mvU0n5MCZzgBPElyu9ULnjceD7tKDlkZ5tw
GIZHkX1hITh7hVu8xtW4zyYXHWiVUtYz+SEt1ak3Xqs8zffMIZSlCx1HMONTr1NF4OHblQCQVohy
43cwaR5L1WJBHad4ri30WF3TVLtJyRSi6PILLWtn/K365ZMWj0/Hkb+YhDPjTZOmTuRSdhGCl6mX
sn2ubMzYzfcMHEApjTDOuPY6/6GiS/ZmRyDr078Ob0aSw/NXn2fLAwT2qASXykRy8dXHNPGJXVxF
gNcgMQVFIoCmCFZwnjd2gZVuovd7TpqC3ozCwbhR0vu4kZUKQm5F/Fqr7GpSOPX8ApgyENyHokDK
S2OEB4k0SI2icrDXbXfyNNIg6z+9axB9avvVElMRNn5h7owCjnQ6qs6ly6R3LDeOyabjJXH+p+Oe
cmP5nMqkPCL6QgBCsG+Q20byJ47c3Wi73ivAQLFbcvKhs8EJSgLuvzRXrAYTvURi5fhYUTEk5kqh
GklgKpYjSZF0dOKcQeclyt9J5BuflXbjxvvIs4LK4ka3z0wOxvmtK5ybmUVG0JUQ51pLBZVdnzKj
MFftFICx/0Tgt2vjf1BYEDMIv81oGGvf3LDK/LMwqa7T1VQyoaPXO6bwDtk0yy4K66gxA52EdwKR
YWogC0CdGA/OZiil4i922z8r0Y14rOqq0/Q9KkPDVDXLwvSAx3nmgSJOWKgvg5q+jkZV0CKDWzIu
Y/9tLmagdAbTBrlKm0uMCmGFcjvbCZu49gG+MS2jVJIz5f4miI8vDYlBZz1nhPX4epqAaJiYXYdt
8aJM7XG8D0LB08KtUqfPAc3MJmsFQoL7H3n496hGxU0bbQNCz4wh4/712UZFInoWfK3xyAqK50sZ
jZAAXUYSEQhzLPHGNU/k9c4YHIlsOQB6za/WBMNEKNn4xYiDTG4x0wfuTp2XM+RoGOm/USevOvY3
WvMmetGByUuN3ytxsG7aRZhD60Htg43FIqY0c5KVCoIUIqPvxrfZ5oQWf3jzmzu/kq5M1A8LMP92
GlUgtw8mx5jHzEZHYZpqwCXxK/XJco4ag+JmJFRpYkaTvSM+8FW3XLfexFmf4qCZ1lbNyZD4dMyp
YCk6JnIK42KNEmQcaE04I2UegGMvkJ0MjQT5Xkv25dqxfu72fFMwNyNDfWhmzO80YBiSxTSFlCSl
F3ep43+GIYETft078EDS1zFCVI1x9IRKj0YSaFDfmRY//Z3t2ddKxa/vbRnBcKIowjZVg8U6J1Xs
twtPB6kTd3SK841Qi4CHeF9FY+DwPx06jhhdyp76wSqZaSdm+6teebPoe7kctwi4YGclR4Jpg+he
ALfwyqMV6nfa1v9I/Fll7cdQ/xGewpBq8GFvaX2GDtPFkXdGoBSSY+0v7DKR4J1k7NAYCGN1l+yg
/7bA0vFWGo9THzUruSBAHTYGdTtqV+64LBAs8vd5I9tEYDGYoyINesPiB91QsFTM7/Ne0IFHkK5d
FdiTw/BJZ5eRdU2zbceD4OctHXWZ3pvwK7NNA2k9g0BaCfPdssEZ7RSH+zQvyQxEVxK/OPYtJjxy
UumItC+8k6uW76U1RFoSl76AxYld7npWTTVKVo35hd6cSyhwGjereVnXRH0wOJ3z/ci9rYm9hnfA
RoAwtSCK1WfTCO8+75FfMs/I6OTF1hzl7PxfNNiARSZopHRSMCo63k/Cr65IWi7354lB3fTHNr+M
+G/RrSU8JvkqBsasysktdoZ+b+nejwn/HGprvk9vw7o2kKR2FxTzK7v501Z7yy1CDcURh9GVooLa
4kDdud8Z9i+p8m42P11fABgoVzXyA0X7xQGGZsYNZPI6KuSkLIQCcAGSkjgIpD6cPVY4IFd9IpGd
AM/1viP7w3UbH2YKDXkDAM16Ia/eLrjj0wkl2W+n/cslIwyrJKOn5iSur1X6PhxyNllEkBQgXqrv
MWPIaSi+w0/gRQKfWs0dAzOLm8cgJ0gmgec+zzapaIIBXo1Ct4ViWJkMVEgCc0LiLJJt5SZlaFXe
qVKH/lXX0JMIcCKhk0buZ9S8MaU1EMM/E6iOMrsdKYb0X33xdgtjlxsug+m2pEQIt9MOHbx81Rfd
WJd0GTYaRIL3SGpfEbfhJRVmd3MNay2s7BsaXXxR2v+xdWa9bTPRlv1FBFic+ap5tGzZieO8EHHi
cB6ryCL563tR6YvvotEvgiXLsSNRVXXO2XvtaDgRzUe/xOuvneMchjkzjizGTyoJ87uZ5w7jWnk2
2zG/Z21pvoQEZ4dTi98EbAyTfoSbCbUZ/QLf32soc3fEhOkdweLRimN0fUXVbltnTu7NTOq5YSZ7
gQXt/rgZOIF5ihlGnEvz6sm0OVseySWmGMM30c1sVWzKXxyAOWN60WehISvx2eMUao79QdD4Obij
FTwnAfm3ear0p4x5xuCBGNKHrq7Fya0IP1HA8v2+SxmWubgFtNNcTWgUG4vZSQdh6FubjgCRSBdX
XnbTPRcqU/piH2vTI7z9f24aM0JmnOwAUrf/Hn488t8TnMWUjidsJBWXpz6+wd6O2oXGOB1h27nq
5WYei0Osm/n0eCgjwYMrZ/kGGSP0da38x+NpPaAAevq/I93VDDJj82r7riYFOQp+jFNbHVJtkfq8
fKOdW/Nap9Vnm0TtGkdUifQN2A5KXiLURnPvOX63E25COEtPzG9j/07HOD8Ll15XGEQ0nQSBJmXn
ZR8E0rmb2s/9tcv8ZsHHNR/Eq5R8zCwzZdFWkiCtZPjLn/Dhtob/Xt2G8atsoq94SMiy7VPnUNyM
aZ6fRSX/Or5UH0TF7hE7gCzGXflhsfvrrrs7vfNZT020HSfd7sbA4OWd6LNb7UtpR3ftIK2lnyZP
mUGTAtZVc8s92p6eIfaVR/syj4TzS3ryBJnVIC+HjvOchZDmgHXskQTqH1aoN25VnySZV9+zoWHw
0sgbqnJ/3xozc5zeupth3v7KTGebmAknxFHa19zAoWTl4rmKCYYD/+rSSlUHYHFfo+yHO8Rvey1x
1R1imc2XJeHuksR01FdyHOIDtCBL342ypO0foAMgPH0Vt1590gR5MfcJ0+Y04BYhtGU+CMNed32T
Mx9u90XVUV/xzGz2t1h4kgNBMulqoeycZtewnzx/SzbTJxFdhWtfnX4wDqKJnL1qZHB93GCZoqNh
wSvVSHYf7aDHjRGldGeC+UKvFCtV5ErW3C53D5EifsBa2kZ4ulSwmonXJQTZdNH/01l6/LBb0AWJ
GvsyhwVr9ePfKgp+0eCLhsEPz6uTGdlnlRn7riKVB5Gvv0MaFrBqpCMkR6YN+dVvZfmMqpiLrSaa
Jc6Ns1N34sUXDlI2yltfDc81PomNLJXYMtupN0aDZkEEf8aO184aIkH0Wnac1PC38hiMd8qHeZe+
5Jlf7PBDEnM3wsIMjGWzn6u/8XLv8VCs7qHa0zO071ZajG9e1nzVjJIvUpNvpct2PGCMSTd4xypS
GBP7rSOYdB8qQqoed70cjW3nM+J93E25Lm9TKM5N42IcaggLSOiovgbdLukC9njdAVwEH2a5NP+D
dC4/JtHid63D5CQCdXal7G4ZyRFrs9FPRoVKcaLeVH6J8jAFhFlO/ntczgbGlFUx0LyeeonObPR3
6DMN6lXTv9qDpRgtOgALq4xAaUs790QMwRrgMRtwWCOWCPTwQ2YOjaG+n395NSLjqtJsSPEXyWQb
aCQ0nOrCvvoOzECOUrihOk8Nx2CwnuRy7/FdLHkII4aeKy/UFTpnUBCb//Vzjy8fP8yF/ey0ujo+
Hvrv5vFvGb5tnBAy7/6/PzqIsNzGkvzV/37x44mdNd2auEj2Nalgge/8rHOUuWA2En+ryV2SMcMo
MDkkoPDiMbjX7W2ReN1m6Tx1rF2nx73a7xd9i2UcmEGIM5l3L3ESes/kGKX+7L7UkSgObkNbAHSg
ffd6LP1hO2WHXrn3Cj7rzyGETNOykq06O+EkW8/lyyD0wv/7mgvYzgnR8si4+PgDlP9DJSlPJGOb
K3dWctU2OWby8Kd0jIn4xKs3JgkOcttjpI9Cg/UcDW5b/O4cDvWuae19a37qOQGehKLx1ghp7MKc
FDVBm9WwLGcjlqYGTU4N8NZB+ESUphhIhrTN6LeX5YsqQLUX2ablKpybYdth1TuR29iwxLfxxqXV
swt68h282P6BltIgRNu/oNH9DXYp2mMRCXDPqW9WBPLGHsjECjkZ2lG/QYRlHQOh1DlNuuZgde01
yrvuli6xBebczau6g8s+dbT4x9G9jU7dXGurO0TIwvZxgyosjSVidQvVDmmoiiV654e4jP1mPzM5
/QhsdIx2niVHMERR0w0XnAbOxZEVIbVNharEGdlsUvkUd2XIWSJ7zmo+zf2APL+pY/Bnbtxx2HHL
a0RCTl1HKaLFRZGgVbZJpOIE56NtZQMzkP4kI+sNCII0oK6TisNvF/y2R/Qhrkfzm7H2CSFVWDDu
ENJHA5+G52JGNFoRoZu09efkGeRAwyUmT1zWh6rwj8NAkVEVLaLU+LVFGUE2VfjXquw3hL7Vrho5
zyMTW1X4P5ISd7mPezkDPXdo3VacJGHykRUNl6Q3iycXV0KreLPAHHI8ttN9KmZ5JHqKYbISm94m
E6/GRsI2Y04XWbEzZkYEeXe5640RbYDlK+UrDvz/3ceqa270q1Vm8yYxZ3drOsM3HSJH4qS1BMej
1TGG7FerLMKn1dCtnLhxN5lVhWD4UhQmjXFtJuySndbOzeqdbehL2oe480aC019GSuwnIRkcNS9D
mIw3m/YUFnnjbAJyWXFos4YUtxmM36x4q4ggQRaE1SpLcn0V+fw5KnPY1wPjwtHrcAYucboEchRI
+cZdYbj5s2l0vxqG+UdH/EUS3V7yJlRXCwdhHwB7bQn2u5Q0Lo4o07DKVm+W4/LCjIy8ZIHtQPc5
RW3d3+bQ3juyNPGFmz/aZb/07eQJ/NMKXurPqGH/Gg10B3pw6nNFTQwxmw5Feiuc5NUcwuKg05jZ
bJUdRq9dCZg7N6JCDJ//T8dggD+Xwtpx8ax4+tWJt5YX1/cmskBQ9ljXUCkeigUu0Y2M4GwWq11u
Rs8xcefbxABrqwJML62UMxJuf7pkHjv+ipHIIR2k8RTO6WGQ4LHdSH1POY2uphDVgccWt4qppkF7
LDtBdw5GaoiucJfYdTpKui23yJcNylWtOnn+aCGfrluDz3HWVKS+RRnwZkFz1hsxPY3YUTq66L7y
/3pRaV6Rx9dM30XefzFDL5kUzXFqbKsYAvowGwojg/OHjMjixPRkl+Qwu0khOdc9Qq6gECnAJplu
rLhu14pqKIh6XHDEJ/ZIrRCR0EtN+0s1efeotYNVzgFxqVNrNGXJ2h3w5YwE765BSojdjPK4b4W1
H5dobZRW4bYSOXojqpKY5owpCHoIF5hB27rUzXO6w7NBklUVHxH4XAsfBFsBmR6NMnEvqYT724b9
+6D1FhY8+Uz+azlZxzFiWcf5eFS/xmEyr3Ky75x4q/cCDQ2xdLJ9etytxA+/DoaFBANFSNnbAvBw
OYbqJUkn95p7iLRm+22otftddx6dl7Q29mFlnZiy0Y3DmblJCQGycEquZRh/ICDCWx1MP+wspPcq
hL+xBt5xM9E7y/8WNLO7SrriCqiED/QSsWl0hJMurliFSK7RXMxmFioqZvNSxtW0VbAilhkuLfpU
EquY5OwjZflcugRQh2PwvdIU2Axana2mVVAmyVrRTlv3XOkuteDGUiNtRGi0GHpwXibeWx77JU0H
/TnF1Te3b8A7Vb+GrGOcTnN2hYZwXaSdRLZNjouZx1w7SfTHLkEUO8s0ugheCdaRG38+9m4/bRJk
3ejfIzoqxCT41dOYBv15HMKXOJS73vjVsgReqsa11jPsQGIM9dNUeQIj7HjzpO09V7a/DTIMVplD
F2TQNF5GJawNC8MoJGQm80ngQqrplvqQxtak0xyx7t90Koq97pJX4c2faSIQw4ZBt0G3lGXWdODz
fFCpHI/o2O6i+wMDsDgScgKFuqMdVjrU6HpE1DQmFkw3/I91K1Zy6gPioBhdgEIkUdgZxVbSsbiJ
LnjHJB+c2FHGkzTmb0YYI8PFdNxjqZ/dcMDLSqZDW+LBNCu00x2QVz3nR8v46ZSTvSFBszLrD68K
/XOSTW9WR9NgcugXpS3I+Lrp/zpWNT/bJHsVsMdE3ulTXqpm53TMCKAxRoehzzlY+DOfndC+WlPq
vxgZC6oRneuyXSDRkf+cZ23w3LTjX4IfomO63Hs8PmMGLpFLdOQs+mFWIM1mYS4UzUiV/d+bZvnK
w9024CmhU5zVmkXVhAP6gIFmSYwmcrl5PPb4yiPM7GiJgkH0WJ5kZvrrSZNRWYbyzUhFvx2t4lfY
FMGLTXkCxre4KQNFhS2nI7jafhMMzXDOBVBDCj/a6locAEIj9vQgxPLJNjPvKU/M4myViEcZrPBl
STwy3oY6QSq/uEJSwBLgXwd8q7QiEs1E1yXs4lr3Dh4oixe5Yvk9eXF8r0YYeeXQ1+fOp1MmNWT4
RBryWishr4+vgnbZWxWXYmCrHxgPsnfW/QPcT7zWGf0cZAP1Rrdu9l3wqXH4PNkMf79K/n4OAdHn
gO9Gjec58KdzmRE/NQE+rsCrj8Ugkdsuj2M4nv89wwx1dzIzKoplh0Fln988sZoFQiw6ssXtv4fr
sH0u3ECe/p/HLUkztzUgXDx+ehr9Akqrizymt96dRbSZde+4HpcxJ92xx8MehuV9BMRuR3i0txYG
wUdUfObpcRMaCS4NAm3pwPKe0ih43D4ezuWSLNzm9BSX7NP/bso5z+jdsSeVYViZqwEWiEma95Af
u1m/Pp4YuSVvnawIE+zEZe47Vt3lhQ8gOZ3L1tg8HnrcZG4LcTRHIYa5xVkFXgBbmI02oXOejSiA
RxjZjdHs6wrMpIsUBOWp863MGuPSe+zHFZDAH57Oo/Vkz/F5ok/1Q33i0h2vdsiwMp7eCCuV3zl9
yp0wok8rH/QZIUy9rmIxvQeOPzIGCj24p9ydPcYFOGP9pwjgyHeNXWiqJmTI2r5OAYLUf8/CLIe2
ihlP0z8HFukdwJdmxPQ2G1WDEcvWEy6gFn4usVfoa2q1HohTBrUdFYSgx+IbDlQO5hyqHSqEmHPV
Lc8434Vouj8kOpL16JX4jQaodokX7x6Pz/R59mHoIS3HP/YhahKyGdi8+fW7idvqEqTd/75RClJC
mrjoOTKC7x7fFZP5P08h0qrYlLbFMJ5iiVKZH378M11d3RyFxUGhjuyV49PyyINnO3KxZPu13uSc
Ly9lNe5xJCMVj6pkP/nl9KKXm4j+H0r6fDd47oyKXbkvocY34nvyxXOZ5xMFcNRmdQ+DxV00D/2q
VmO9LdqQXjntto1LHjTvpjP8juV72vbRr6wcb4Mubj0Et5eZjIcXq5DRtnyXXlefpzoyYaELZKSB
2bzQCKFf7KLYyEaMBkaIjuRxQxHT7QMDx1LQT7zBy81/361RNZtzprGR/88P/PuqT4ZNErGI/fcN
svyGp7DY+FWa3FkGkjsx6nfX8PWlX+7R7eieVUFA/HLv8azMZNdWyKJouQzvTo5sqRj6V5Jvazo2
mCs8MbXbsIdyaMgm32Q4GImlbtpjEva7h4DocUPrS+ILHce10fjmkbn2mnRfmM3qBnfwW9DW2dVN
OT352dCjsICRMIfuhf91uR2FpfZewfk16BaZP10IYxggVQ1WcfAcJNxtB/E5QztEphKRvz6TnzkM
uLx15jJUr/ROd3O5UhplU5FmjLDD4ftsWouG8dkAvJjoXF2sgo8uYlL/OmTPo/FFYWnuUWkU6zDX
n4Wyf3b0G3YGAGryiiyorGHlnUMkJ27GNaAm6lGSb8IqD05aYoVsES8Fo8IQDB3hGgMeLOIiODk5
n7LGrF4yDmaoMDmwM1A9oV1/UQZIidob+YR04zIM67FgO2x0udWSz7REvTmKy6HUdDMC6ucVZIH0
hKv3w07AtlDQ7wMyADGz0Vdt1BdT/vzgpLc8H7BtUKJvoY3Vm4Q3dx2YEjo8TblLHL7H2jMPCecJ
bylJ6J/8Ih4vhmBhxxsSCywuGndrkY19Hwggp5TI/6QyHt4CRkaZl3SY+THMmZOyLg7esHOFJcpK
gulQT5+tnx0jM+xO2fDa2nZ99iwsYEr4HJ+LfN1ncheYJWIpGewHSSZH3QS01sLMPImsfPWpibe8
4fpA/aaF+33BRFMZDyVZ33X9d0wko/xZMERp1btJqZsG4aLENt21GkYCbJqIgaxdOScAvGvCioIz
JDeaGxXYCD06xVnEKAx6Yi7ZgJbpAyKWE7m7az22J1+6wX7qWTVjnah91dElG8o7i0O7j2t2d0P0
7rfakcc+bj+B0NSrooGYG3H6ZZ5kcFiz8t/K9mYKe2zwnkbYlmevOdyvk6VTFGCskAjrMKFNE44G
Oce7KGOhAMlZrAY/3EGc4FlLdnnJgl4zm9hrhxTHumBqGKSHqUCGpezoPHnecCC0qOMYNf5Au5Ez
C7fNXSM0/sN8OtD3alZwhRFGt1O94ThI7b0Z0UH52R5krnutTQdwBRaQjI7GhN5xR3QaYh1T+jfC
HKGj+CLbmiRvbX0OcGv0Qe6TTPDH9FBytjjnumfHBvpcYWffuYCxcMnyZ+J0cZ4mzTQKbd5KWVG+
i3R1mjmZm3Dhts2yo2U+3biqIjpX9f0WRWK75m9pD7YuLpR4xXoYTGMHTno3plC9JGcTukQEkAe7
RLIjuVZVoUuNXkgfdUE2tN/mfsJJZc0OLyuK2UnR+vSvpVeZz3LKP7tC1+teog+pkKvyWdvnY0HM
YoHnjErokEADv3qeF29pjkFBDVk0/JzazPUZbRi40YzGJfsqD/W+6jnX2OgHjQxuCI0s9IOqCNZG
p6YnyUQ882eDBYH8DMqvw6wjhLKJRO1IF/wZRm+17ixV7/skoH6fxGvjMVmmvIhoP2ZLaCwi/Bz2
7ujYYIFM4+p6+XgJB0qBVOM+Rnn5bBDZhMJXlKtesPIg9YEdxMQZ7cbLWMvfTht+1GrW2+ZbKRDH
uzhAVh6MCCd8Sxrcf3keBtesUu91BR3GT9LyGvvxL51aPxyZ13sL48R1ZnEV1Eh3Xy9eJYlirerg
zKmiCM90S8pjZhaX1pVgvsx4z864kpyBP6CS/8Rt9I0SNr06y03NWRvGcbAWLr002wLpMtO06JrJ
xRSFoQlezs4qE3Uk7qncuvkJNgyD/SrGnqH5FwlfOZC3QmyNGZc3B/KAqUguC2MfoJ+2N87k/3Fb
8yvLwpjZXrp2w/zdcNv6OdCwPZKErJ/5fQxQHCkLDhId/HsYH7BgNidOklT2AURGH/H1Qba0wWRt
1Khb52emsb8FjCCaQuYlncA9TCbek2aOn5MJAnvvSf7yXtKPiKRxTMrP0b+oRLRPsSfxF8MUCvXH
IFokpiTdxBF1Sldl5EQix+7qDPvDu29NCll1vCjKEFPVscTpGCGXDW1rl8ylOEBf/+nOk3dqpkMl
6pFqcRnn09J1XFIfs4UkVLdveZAjk0cRKpGFafM8D4hm+kVfAqF23cJx4f3Eq2Aa9BygGj+ZMGUO
Zl5vWo+ZX8zca9U5knQ13VxJsx4pXZS9ViG24CrpNJZlWs8L8yItOLJHHYNKKKMnHP3hqbE5CJvG
fqSZ+hQx/Hb4xD81eKhEdRnbyDpOLoKQKk6yjaEd6+wNv5PSbq6tKeGoSp1vHDazDfYlaxUk/jUh
1OikyMw6kFqbII9vt6SXOJvArN4jr0P6PE0fvZZ0ZBJ8rwMgHhxSDbp9MG9+n6NEKNI/6JmGncPR
mw0ib5jET+XWpDqlSZWNC54gITVS7RuAzAgfk7/KshT6367GcYIrODHg6eWBXKVT+reMs2DXxONP
KgN5XHreWixgcq9nPFUYLzXWqH2vcDwNQzisY6BOGynSF4iSPx0MfojHmrcCe/hF62qPTuV3ao6/
4GXsjRqhL5hEa9PhZ0dhfSwmX++TYWgouulWkAQHX6M+yoKeqEB9vq0S4e7lXNv0/CuCJip0fc3I
/ylEs8rY0fhlGIl9MFLPfW9M/7VxM7wstQE4YxDq6JjevB+W2bZC2bQr4yC6CdvH3ixJNFKTmA5S
zd+bLn8WSIOH2FHbUees80otdHiiihtUHXSgGffT1N2ohnCuIdukCWhNDEwvrZKvntb6eKDCBtig
AbMWAlSYz/vNjrAHGpVvkTaY5vC7LZD/x3SxKZ7e1oOMnbNfSJh9Ygv3zn9yjeBPUM7OqlHAFNtW
G+vcDL5HLRqAtDFIbELTrGmy3IeKrJA6+cgnPTyNuKFpz81rXCXizOku2KFH23gEaNHk6d5MzECw
VSZci9OzKLNu5+sS7zY2yWB8D6us3ZS5YPwEOsRn/LPqrPmXjuNpFcn3OUMW5+U5lIua121wf044
lHbk1HVrR1t4/XMLoI+2t3PS32fGdAzYvH49yWUgq2175Ybt3wyT0Up4zVdTswyYCnlx98u2mZwj
d5c7CwwsbT0uw8xRF6POhpXtNYjk0sQ/2t1OCpsECC95Yrr4iSRx3ipOgnbeJ5coC47WSK5SVwZY
uQwOgo8bJ/aL5zA2vxpr9k5dR8O2ab6TSPoFa8NYO3U27gJp7S1iFlg/6Ij3loGqtE4PkcuybJcp
w4xswM7gfk+15D/DAQx1cb2b46/UU/11tA0OoSZ/oZvzniJp3Rdoda1yMM4FExWoR+Q4zyzexR9H
R/u6ERyjkuqXM1i/OIWk2wyDOqOxSp+HmtlMn364eh5uHRUG8SfxzjEceQ779EI6n0Acx4lqiDUh
2vWTnuCT5507vNHiZFIcTzvfnYjUhIjx3SxcdMey/2tlfb4pnWvVtcPVMFDbUy+QD2fg6ZvTK6b1
eYOKKsOiQFgwUpGNKMoANYr7O2N7oD8GwyfgtbNb2j5i9A6z1UCjySoYYuoYh6AYkYJOGzMmcdFo
kX8aNb7DquMViSnJcdluIomJJ2zFvQsTa8tA/qDbOCLYDOaCnRnXyGd7B4LGHGvJ7Uk/SQycGchz
SPRdGsBANbFJScoElviVH7Sv7AVwFOcFSF/WryJySMfOSEbOa+b6fORraik0qpSiJhPVAMhcBdZG
1gKzp4wEs8PhQMHI8KCkHwuzFhkCh1qpJzLOvfC9sQa1q425gPBlH5MeYwXCH6Iqks8oJQrRU+2S
GqIxq6lJ3bUVkiM6DfuwhNePMrW/tmGJZhxomA/2/vS4Yaz507MKd68zrtSFPsHybb7mNdLwZGax
ysHE1UbQYk4lmJUpeY7rgP5+PpbWunNh72H2wDe7EMPJdwn3jd8Ee9fGq9f793iIzdcHGE0OS+xZ
7jK5deJqRz6ju/e0QH830fV2kvyPR1zZ3g/1sY6Z+BaLqrnWjjiRoHCfCpvU2I5kW8unnhxabe8c
VOW57a0HYqRAjXrptayw/kyDgByB0rsPdbbxstG4+QU7ZN7Yxfe4/T0Sg/UaBxIqUQS8DrgiXCab
szu2AW9Vlba3Sc0weIkLGiHD8isFde5e+cj6LC1vlotxZ0j2zpI/4lUMaUY3KW9dAcwV6MiNHayk
rVglzwClf0Lru5Gn5540tfkiOnsQLn1l1hsb88qNNPcv1YUDm698beOi4rMg5evjWW4yjzv0RdG5
wvTbhQblZJ4TSTI2nLuM7PbAvk2B8fSgFHq2dRLMI5BtGt318aI/AuBCSyLgW8CJYVsbEJbIiq8S
mtULvD/oSWcJUzguURO9sMZqZj3xtipsFEy+ce7yPIVcwMCnbZjpek37pGTsXWk+L2mIOMmWIJxH
ohytmrVjwIho3ahet1bTrkGroT7pEYQvJ1APd6rL/27Nykl5TD7RtXMdJPGtczaa9BZrdz5JKs++
IbHasLPsSrVaHyOsEplDMjEhM36xbUfDPOjGt46eiPCapNI9F2xoF9txL05nMI4iEWZVp9F3UTfz
ZUattCcn873L1HRKXY/2X+6Q+NGo8R+jUodpuMdeSCeOXffy+CpKcH90XlO+jMrfxpY/vPH0x0UU
TXpxzXGKe9z0LBRVna1aKEXEHwT3vArFKaT7sJoHilkCVzMu4EQylfSbTWQgkFWGXAnOLC8CsxGD
Gs98xQyC3Uwk5aYpKT5LOvHnWYmTb6I6nXGdHucuBPqEbSpgNcWyc29D2/zuzNNxxBWplsTp1OBP
i5kQTFgRVnHEoRdS4bQzFSqQ0kL3rBDuIsBOJoi/S4ykkfUQHfMFsOVPYjc6WOvbMC4xsrKrpCN5
9LGJlDrOfv/jeVr2v0DERypimocCKeykjiYaIsJmsZE4TraJ48Bge+fYHQzpB47sm2EbyNb4DF6X
e2OfxQiime1O2QRgFDljO3buq5yCtxDu9JPknIiL0z03mIcYMjebvqdVgjl2pECcUD8ZmDucEkqM
KfDIouLfcCUg3yiNgF4qP+7aWfrZpAT9Nu5ORChlSiPz/73jSZqEFEKE0pvsE2GWV09xE5mfY1yw
hCDUW886ASfhhH+bGl8wR/LobJT1Op0EE9JCIvJsBbzHKYmH3SxIzariutwAUgsOAWaR75x4aJOO
xFGsqsau0Ldm094wq3mfNvqtl+Zpyiv+bhvl5qgJMMmY3V4pBrpDarZHJfv3honrFyi1dRSu8rkF
DZPEJPjpPLgiopq2ljlyDs6m9uWRmNoMit5rUE0Q77kx7YlIPbJBSbyGbVSY6RNnVg7XU3xnJ4He
Gs02G2ZYHP/9/UZcfDede8tohLMlAq0wTg8u/NdNojDJohHgXZSKc1mSFYeRtFNyQ8QzeutiB1uh
21Z6YhnpDBR1nTp41Ry9aGBNJR5kdw7FL9YNhgKzPe3nwP3qlW18o6kPBGh5vaAyFzSNuYYt6zVM
a/8lH9xDUsRHiwzWFWayFnk3fvYwcbZ2WiA0Ymb/xFz/ednBjyoGjUWgwc02LMznkeFyfG2+2tDB
Xc5l/Px4uf16kIfHxx2vMEPHpZXjspM3zIe2kcXYGWmET7+/xEuHerQJgm9z+BpNfbIROpDE4AFF
sjNUhys6XoQLSsPf/9vbIgQs9RpX9jPVdQIdHtm5tBx/m5MBvMtdnDQNgy1qa689GHz7gOwYcAks
q3XfoGrOZ3cfFvgiV8LI/mB5LneAWDYjpfiMnLYLCnoJvZz3JaritxLI8XFaAtJA5ILrMs3NgLkJ
TX75bC7JrJXo3PNjB/iX3vBYpLFh2ScdNLsyiq2nRzRz2OFjG33LXdut621EGx3sThkbI5XDZsYW
fQul+OK3Q1vldTBp8gBciMbY28xTLd4AO9BN7uzhJa/rU6zFu0fD9MXoEYXUQv8adUJ+PJ0F5b//
gyQ7y9lqTqvwqhW5MRhyQzzAyBMsOjs74Mb+c6cQsWdGiabSYDAZesY3COvNRnvOgU3mM0dc/T5P
9LGxbpC3i5AKDOuyencWAk7S7b7VTErUwkqfcbMyUufojPuZkG/brTnJtWl9ybN5+h0YxqqfrAx5
8mcMBu1W9Wj8+jH2L5EcUVf3CycskpfcJxfDsWMUmfCg4NxCu0Lj2Ab8ouybVQcMvvpxMncp7pFD
nTBsJk1pY/dyfHmsnfiCmDJkGWhB28DIMzOOBbjwXC1bspVmalOl7vaRDTqmAKGSyt39u9asHtd1
6Tg/vYXM3PQ2tJtS4UNRzEBnd8IgZoT6MFbWzz7V2RbmBXFoZX/CU8chI8bJZc62c0ps9B8NmUMr
26CzlKXpH15o+910BOVZ654FRJ2Gns/RsNz+YJoVZvrcAWtPXnGCObGyIuulqohekVZXvwyHyiSK
1mAssfUpx1LgMyt7VvQYbLfCYWAah2igUq61gbRl2aUbF6iVlHwuRsccNtoGD+IP3RoRw/jkBe1Z
DvtitNSNjINs3aZpALqak1KJX+bxaj2WQhqi5mfhWNkmXFaGSJRYEDy3P5FM+OX4WbltFi4FfZUB
fets/Y5tYK1682AX87Zz1Vlhgpp3TJ5UYEEeG/DPPl62HFfZ1rcPzjQ2t8Ck+u5je1tlUhz8x0rV
kUfcMrHetRbenGBhyg6NDwfZjckPCMKDSTQ6B/TPSaXphhTIj8dvFZYb7h1R0ISnI/cd0W9/tVpr
W0R8ahshuiPJ06TwTsHvWDlvdh/0d2/gY5BGCTNexM6cxkd5w5u6QDO6J2uYjlZTeXtndPPPSSJy
TKscf6puxDbui+Z5qhAcpWbvPvVD9GHA1Pwc4RKjZTD1XnAxrHQ3ljuA98Bllg/PSMmEMQAvadbG
66TWxT1vlixLVFqVK7sXOTABFKV3D8QEVHPpDHcJZtegii89+t4naOSfhhn2xwZAGU1uEOB9A9lk
8hPyPOfxkpPoTgeNo7c9sGlrDosby1+sOUkwPj9eGkaUKLDm+Notk/jaNPtDjpH1HOcchbLYMQ6l
ldXYGThwhZQCZ8Otr0kLPXWU8laBvwYCxh9LLtRia7hiZtj0cB3Xbma3x1KAPO0yOPbFAmqecffi
u4CWWfj8E3mJwsUhePQYW5AyhqrAHbss963wfwGK9F+Vy6JgVckyrwTB7sn/w9iZLbetZGv6VSr2
daMOxgTQcXZdcJBIiZQoiZQs3SBky8KMxDw9fX8JV3dt+1S4+sZhWxRJTJlr/esfDBYW3GJuKhkJ
BBKVDQuv9Bln4907+YWNyQrUMaIRBLWumFeeV8WHNketZxr5szM14/uyAjC8Km9HFL/bruLJmOyy
3+g9BOjWZPlvktHbZAhx0PiJ7K7Mo56SmrUrG2ro4xaRPBgpsSabMPZI7R17uBUCkgIC9Qz1cVHk
h7iNZzw2Jpis4XAqlYivQJ22MbySt/A1XJuGqth6KXqkSNbjMflsWUxF+urWU3fnx4W7LlIn32G3
j0CabXXlIx1+tJ3q6EMIsEZp3Nnwv9YFup4rvqKxA7deTdWwjVza2uWM15EtkfajfV/ix+FiiKu5
0KlK50EcwTYR7OlwDj3wmW1Z1+Ve1tMHqE24lkZfX8/jB+7AcBl70gYcLH5qT/O3gQvviul8hVCq
QMofNuwWAVnGsDu/tPWgX49j3KPpJLBWx6MLogE31PA4k/z3qCM6u5K9OZ5+nK2iHyNIrTwRVtUh
lcEkAKLQjxYW41gCRFtotMYO6H+kJsDtpLSLHR4K4W3q2ZRCau/VWWg3DaX7dtmP0U/xJigr9V0H
nZVHj97SgZbdvkc6IG2kynHdaRG5NhrE0VIgsRy71Thxa7aZ8xRXDryryeG7G/Co1ZqH4Xet38Vt
0B/rCk65jxfAEkkw27TWM9nruwBTkRU2P0xeaBZsU96DkPmb2kdUqvGKrWUMEfbSyqVLDw5h6Ub3
sh12dqs9YPOaMP3q8SeJIb+gGgJWxeC21HL7KSF9CdFRTWRllHfrpeHso+Tei7rmEDYVND0IWful
SZWNBXk1jJ+G6X651wsP1e4wlPj+JOM9KKl7u7SomFJDBROkC1e5f8+TZmwAiWsSLDDmH1yNDVEp
xZakaqah9lZrESf4aGnu5RBt2tE9WzxGj3YfO0fEAI+1bnT73jIOYLXluoNwdzPjAAd/UWtuOyd8
rsJiWzoTEu+isw+e6bxKd+SOUCWURYwowmzjFreG+rYhQrhBcRbaoJFYjND56BF+p/14UzTeycFM
hWj6CR95K+Jq9doB68X4iLcfQALkf/hyDmIXEw1pXBv2HWT4HpZoqu0Jb7GnzjlEWVVtfiAEDMFc
bNDuktZ4jqccU8Q+a+4K5rvHOhDtzfgKniLZ0nztPpptxBTW/Gz2cNdhcGCxKzrIZlXYIiM9hTWC
fQ9VQpiZm97DYwGGV3A7wFCFTZ6pK5toNMscMbkOp1YO3hbZjA0Ra9hO2HY4daadMtPmsnjCX8ej
07wsS/vcts8jsY9EIRn3I0S/dW6gKi1notAcx3osO3ymREDZMwPh3Oih9s2T+ssc69FXx2PkW3QY
9cCuOcMNqFroNwIv7Hu9qi40VuPBzvvqOiDcAVc/YKIpwcTF0Pthbzb2ampQYU85jp0/ClxNxq8a
z+hLUXnzKk4bcQQDxTp0Kl8rPRvu5rpzoShH0Oeti0ts1bGd8uiEUNHdmhnYWDe74am6zQ/L9jF4
OOX8WPxTMQfXlhrNeW2THZe/NR0q0x5F5i6Ievuk1fKl0834SwOH1B2H+9SGvumjXKwlhvl8aY3P
9TaTHB2QP/zrB7r9K15x5VAwKq5tfIu+cAc2JHcdPju3Y6RFt3Q/BDzAcumN/TjX8SO9QPJMTCih
Wvqzm4tdjO2b5Yl2XpmgqyFJUOspNcbD4EzQG8ZwhL/WnhvPwKllqJ4QpDBHQGuKm0U4PAPBIHGu
h30SYDiz3CdmiIy9HTeiSgvCFDKMwPvAXqVp+G1ppey4/hoXr8snwV0yngqbJXHonqJkNn2WuDE5
wrO+BlwyNgQrMDHQGDgUIc5gdpGPR2Cz8bgACEx2MeHgZlvlJeWw0VeflcEoLjTb5G6Ky6XtofHw
DBz43BGvR9a/px7q0jZLtf7KGOf+8cfCHIm1aaEsXm4uDX/SDMb+UKHgh99rhXujpXqA1JSfkU7b
FLgD3ejkz+aakiQ8Ft2F2doqHAJ628x4i1qsz52x/BDqMUwhMV2TTEC+Oy55T3hgrMaS0C8qLEy4
erbsqNqPDqq8vHJesjDQniePwiLiasI9SP17l1IU/zgz/DYnzyYxPB9zyxKit2nx6E0pbekcpbtl
cdQHL3iZrOJZyDF7KCOhPWA49tDIofmSVIzZkYCFVwZSiy+xN0Ik0/QYO6mBvhESmdrD4SUfE4yw
pqVBU39IDE4mOBv7pQ3UTfKLssIajlo0YeXkV88eWpBlm5kT/K5tu6u1VSqJIfgR9+HZ+kuFYVye
BO3Wz2L4Y1Mmr5yGoRAN5HYJvcja2rmRY/Nkhov+QTfQeCG468vq9l9/lDmJBTqDrluYoPewUkxw
iig9kFxmXKeiYHGeMJzFRHTjBQwul42xnggtpxqvd7nlm+ucWd534rswLJtq7MabGYP/CO9Ej7H6
QZd2zGA5qq8Tn0uGDma4MXXVXzWwaqUfM9EH46J9suXanRNYESDTJK6qgs5q25s+ijWcKElfLqgh
trNeMLYqESfEepleFzYYhJQU/4GCVZPBkcBT3Skja+6693k3AYtuZYqyPQFvyXu97vh6Yxi/FTPO
ZFoPDxGQmfXGah+Tuj7WwzzfY9aNMW+GbjyGJXXDNNM+s+8EG9+Cctz5DrgKJcPS+oi53YX2jB2L
PjU7gZsJgAhSERmKcdcMSD7KrG9vu9mLNkrOiah2xHm6IC8BXtzXWmrduhfApNxr6aXLbvwlvggp
J6Y9iYuLUGkjtsF5Nuy1eV/Kofyxw2sFVNhWNChFTeP7cjM1Age4pOf5c/S+fij65FtGi7qxAOFY
EKyXNIjwNeLUsrNuEkuPvkyYTUXW9IX1bBc5dbIOU915ssL5nGFDcAN8Vz/BIQ1ulpsvF9haVWX2
nJqOibs6XD1D853rOoFmBVO4M/UPkWY7PCEQNI5HBRX+mEigmcXnUYbRvqltYxP0VMJxOrd3hCk/
eJZM90bYu+zxXni0PexvMLr1HWzTerKmyTBMRow3rGaVJ01+tAMoPTjfHONBhvvlMtQahG9nNA5M
0JhLexbVAUG6WCs069iwg2t9yIP1EtFWxhRoQAhn/KHcaxQQ0VoQMM+UBEmL7eo7HV0IkY/5YzMz
p4ql/hCKQnzoor7rLKxSWgC4DXXnmk7NPKUe/C4pKXLJViQzJ9XOJUP6VTFCrsA79ZiW3qmyeiDG
GAhswVLxOIyKk92M0XYq+g9MrJSNZksMU4QiChrVAN2aaLY86x8GSdeO+V8KzUw3L0EWJFccJGkk
6j08fT1YwbYJeutCD/KR5qDIUOBn7DZozPVYA9n1u/Cw9HM/kIXqTZLo9ljbZAUpGbuWm7cL6GpR
ACvw0x0cpfUpPgE2O1joln+cBvIDlptsqYqW1VGzQ+zNTLhby/+lbgXikomHuXJfRoXk28R67r0U
uSQWwFc0A88Moz1OouXeAcNhj1HjEr7804w9omdyXVeeiK8pfoQvHU0pasrpBureLQLc4iSIjjkZ
bPbL580elrxxYleboNCHk9CdGGoSgQYYm+sr2ZHCI5IpfoyL8iTMCFFh7nO1GsXK1ZuNLuJ2G069
vIZ9QQBmnn+BKo+aaWKfX55op3KOlUV2mDbfGUYnPoIgf0B83bHpAwKX4rZ0e+tFzsUjEmC8bge3
Z0aCHViStvDYk6LaO1PyNW0lKZT4ydy1ARwndo89ulOsbXXQD+IFN6HTfuogco8eakMSry2DhBqQ
qOUSLp/l9EQWBHQXh8jV+8PyN1ugqvuBeAr43MhlmvtMTPCzTODfqjDOeKsER0lpx7rEyGF5hQMF
L83wzfBCOv+Y/DdIVyhF43a+1nr46JiWx3chD+41CQAwptSCJrL0fYaHtcRJzcQvVE1Kdh8U4S8u
vCWV6UEPaRbNbvnKOQOg3SBudDuer348nqHywa/xXy3zPl0vyzuMppLI9rC6zZYkeiiY9iGW32s3
8l51NMRXJUR5k0gZrIXSqyExk5s+H5+IsX62KSmXNqbIpvmu12CW11dhV9GD6qN1iHo508bw99xk
Xpq+ZNgyHyEFfR0sOKc/ypTSL/Hb9OPhVOg8L6ItvqQmVHYR0zdqCd6ES/mKqNenJHD7qzZ7sjTC
KSpl47U8cQXtMLp4YPqpfugZCNxO9vQtRrR9QsbknvJsjveNbeB7nI7vpZ4dsVphrmAQp8GtaoBw
8oeDkvxOdiN9r78ye2FeZk8//djtbc88WHjJ9DS7d01h1w+CO2VtekRpLKC5ncEdH9go49y77Shy
QG7w9giNQtz/PuzU+DUFWheWZ/v8to0SjOnuL9G5alQ7GeXsbspi8vYaFl97tBH71InjNZAosivP
LDCpiusb0cF/nxxxkji51GnprnwdeflKJjK5mnz8PXIGFV9GVuh0ufj/4av+GlFsCiY9DvWHYZmW
Dt/758zRPrYqVv1Q39I4QdgM+3YLH8DYEKhJCVyGWxEVH1SR5u3syounmV8w3DHXld3TEnrMQn//
fcxfTx3fh/WH8FPD83zh679EJoOcTWapt/o2pstbDbxiG4MSzv69GcbD1chavYmdKkPyV5S4lrvT
j/KWlRIOrpHcwkT7Gpuu2DG9MvdmVSkaahztcyac40Q+SaUyhktgTt8qvnpehwl974yPeJsF10KH
F+zR3/+HMGVXcBp/DlNGHsT9YOq2o7uGrf98mhldaJXeopMbpuZm7IRSc5HGRPs6RiQ2hWa6SaeS
ad3YaBvPIs0A5HA8pb6Jx3G3DTrNf58SrGAWqKSbaFHwNK4IqxQWfPXirsih9t7kMsWJFdQA0wB4
U3YhL6GDlqN0cNUHvhuQkdY08yx12mMPU1n3Ja5KOXadms7YhBrraoExGxejhmmOSM6cHetO57Sv
hCfbFew9/H3UEAqw+nPpqLOqwQJNg5lbDLjsBPCEmPBt8XzGqkcBnm4EAUFp0M2eBCPPDFl7WGuv
vHHMbh233KEFHm6b2X410CGsyjih102Z64jxw8hiycEVBBzgu76MhyXALGUJQKieIyFB+9Sy4tfy
yuRRxvzWKW+Wm/K/vo3/O/yO31Q2hbJo/vHf/PubLPHZwevyl3/+Y7d93P63+o3/94qfX/+P6+/y
7j3/3vz2Rcenq/OvL/jpTfnYf36tzXv7/tM/tkWLz+xD972eHr83XdYuX4ADUK/8//3h374v73Ke
yu9//vFNdnTtvFsYy+KPf/5o//HnHx5P3X/99e3/+TN1gH/+cfVey+9/gz34Xnw0v/7a9/em/fMP
TfwdTEiwoBhwOHhIbdad4fvyI/fvINO+T2WJuarJs8ASUMi6jf78Q5h/t3zD5YemcB2XUMU//tbI
bvmRoX7ELNrBX49lyrf/+L9f8KcL+K8L+reiy0/41rQNb8wb/eV5dGyHVc8UrHzC8y3X91T4+bd3
KpyQVxv/S/R2KoRNvkVTzbS8dJoNjgFrRKQvmuQBodv0GcJWW8ttH8yYjrEvJoz52CpliXoKKyc0
J0O4GZ2JXi63U8LRMUJAy67X2QEh/qmEfgRrYXxPSKcGDy+3oY0gvprqFajAeEW/SnCZp1/NIrxD
2rWquu8A6A9Tk34iCjyQZ8uO4OdHzeLXQIlP5A14EPrqFfSbs4/wcYXFx7SKx34PWPSGdvEm1+0X
XDv2JuFNsWExXCeoa3H+8ZKZ1TN6bXXSqYKweDNS+WbgbbdR7xZP36ymPv7ltvjnWf/rWfbUqvav
VU+dZVxIXd0mz1o4Jgzkn8+yrWkIhTppQm5M9u5AiVyExbvv5dBDNOsySvPg4rOfRtPVBMZskgi3
SojCWcWFdwIUDLFRTd5dy1egrYZKEsNmGcwIreaO2B756Dzq+IATsphi6YKLjqsfagf6btID5MGj
sDBTdA3je2vzkQy6TupVKeITgASimTMcD2LIgn7wLfejLfP1YoW30rT2+/x+xNJ9FtdYQm96RKQI
/w5dmb9HGqWvBuUq8dBopvk704WBZuW7qxmXOTPPZqSCgTASmVoJYdYjfwuXMzSy/S5QBHxXL4j5
Qf4w4+gWcXwz30tjuLMil26vPsYcAsJgmg9bHW/tok9VKyEzGEW4VUcv4B7+/lIZ+s/h4z+uleXi
RmRQC3Dv/1IIcNrMeI7ZNcLSvBDR/K5OE+qjQxlgBuh6lyGiXZXGWwbMzrAtv6qamS5NTke9HM/q
1Ti6agzY0mLlY7zs6yor0XyLB2iSmUutRpygY+jfNTd9F663NTT7PSw45b1q90YiaZThLARA96HB
VMmS9oWBJ1nimADGVfF11PCDg0yZl/LdcJgyYo76hLvnuwsCuzbc/L213L1eu6+Z4B7yK84eSiCN
SS7+gyNRImjVGmRTpFBxAll4SAm390PBKYUDQTijaV6aqF1Jtz/BlDmZHke6/GSO5YNTNKfZMg9E
3URIiRRqhc/bIDDhRktbwLqEFkTBixc/4QnSOIGFKp33tnIaIhWTYqWRBb7qBnEyp2kPL3fnpS6U
HlpnNDFyrSfENQTYaosQnUBUXXAk61cUxkrdTrYwNOt14Zhf3UEtQIk5M9JNYSj5Qbqb0WM5NgqZ
tExf6yy9+/3tYRrqUf35UbYF9EvXcxDysDirAucvC2ZRx1bGyNRa4xaGZb6fqWIbwU6pE2QkMA/2
AwKgXII0rQhjCnfGDrQqPu0AKAIH67Na1RKfZTJ2+fa+LG70ynwpfNZIWOfTmmAR2Cpnt9K2Vu2A
ckf4C/sTS1xJ3mGe82zze7id4ejnp+s5JzJ0pnbd1N59XXVMZSMWcge6CVnLOVwJvmWpZd+y+QWd
+ZlR+WfSB+cudi8G4q3Bhs0WddjvtF/MNrwElQduC1d2G2M8Dlv3kjonmpWeIeaMHGIscaW0UnSv
sGn9EAWuEw4bA+xplUdIa6yeBq4ItLu6RKXXhebRcN5qif9BEnBHeN470Ys4VkX0LVglQAMTjMm6
HKfQdromQ4aKeBdhk5CC2K803zvXHUv0zKBe/cUudFYmfFoZX6Z7axTDrvHyFxA8msWEY6nFiHzD
6a4pgdD92tmbiZgPNsN8E1TysQUgIlm5fR0c762TITY68r4bipPDueER+W4V3rnA4tYc5bkZ2FlY
MBpYuxoyT0J5MX7l/HhQGW2LyRovbjT4ZzN3OFyZGS8m9zziSAtMfVr2R0iBb1j+Y0QzIn4FixAJ
4anElZa+vUaRvu7IBQUyl2vPiwH/7fBT9FxbH2bvqvAhS2stVjNqSMldpnYoVHYnM8OYgDUUkSkO
pNnw1ZnchiBaGCXMCnYz2Z6CQfIq1cPPqWAk0VmXWh1Nl7Kn+ywjXv2CSAnZS+hei9LGzSd4zJv0
LSYOA++YYK3r7rzSDI6b2cwXVChHv+HUMggE5U8PHZk1CBYeexBBLXhqBCLFJNc/1QFoMURqGwLJ
qg1x6YfnN9hJuYU4AGjfhJ9VOZMr3nZPTC6JHMiwjrZtedWQiJfFprmdHAp+xDbQTQApNGZeXT8c
q1A+Lfd+b3JqLCgKqLCvJqu89SLjfTk6uBRvv3/e3Z/bsB+7AT2YbxgWBvz6slv85XHXOy1WHYux
tlwe6yJGueUhE/JO88yaKMgu8Sz2M8CHNRpqLLHI6Fs2WckeFvKglkG9EqZxydjwZaoflh8aMbtu
m7A4C3lpCRqiVzogKXpXr+wKg11gyt+1jI9AHG+uTBvhy0Cx32XvZWtfoAFc4sE/WbV7kg7KFTz3
TonhsXamLI6dxtquvoCcjEtv6gcrYkOCqMGjVriSrEDtah4qpCl8Uttf0qqllkLHv9IK74YAM35v
WpfQJVFMjLvC6pl1xHvXLHhbH/4zFNT9MKAfMXtlUMubGPxB6LHKOey2cU0KnNr0NavcTAJvB8oY
oYKEKHZI+bj8/iL5/+4iueigbFVfu4Zp/7wmT4XWcCS1uU5E7221gMAvy7hrjeLUu8V748r30mRf
aTHgbtHXrQ2b/YdOPm/waOX6sY1b2buqxNTrjbnEGogsE/zDSANCq7mKB+8rkOFmxs545egUVgW/
EMJQxpmH0egLUoBHP+j4IduwIF0Kv2OugRakr7LC7ZprpQo8xhxswA4MGXIBUoOwhWYXwBRTZ1fG
/JYUwyX1nUunqqXWsE9toMxRsIubrqeqPcai3tFaU3KoGrKji+2HjUmBEA0UCMxELvA6DwVivGJI
Lh7Vi+Gwq2PosylScIQyo0abmgFDcg23jwzvH2dYV5KNJ9C4ukXcv2EjA+k87I+YFyHvmjws6vT0
dYBLRAtxq64fPMiTKtBcOTMW7MoVOv1LTW07Sso3tLdy05r9IfOcSx0iI32oem7A31912/2fW7Hj
eD7PKIm1tkcj//Nl5wSGAwl/+CXb8jS38k2v8jcstk52Lk80Lpc6gq/Ua5I9ID+UvbYV5cWxZyYE
xSHo4FhFJSYIaDoTHH9Ya8aa9Kuqai9BvEez/Vmaebl1mZcZXfvESof/WB5OCPambRjdSL19T6ri
oInsRF3Puu0/QoGYWQGl8BuIMCx1Fd/Ak8lnUYefCFTYe1U6JFmjqb3hoLAvNyKsgWN/5ZJXlHqe
u2mjwWcD0RKSbIgPsGBH+p2Eq4lFRQA7UfcC/KOW1dwsn1OyxE08PTU3e2hDG2Zbc2+1dEP2XmqJ
Dp3FYyjH9SVoNN9kBciHDu7Q2dBHqql7Mx15iNGEL/uc7XMWygFnoR5zbuG0JKk4qCeACTAGpSho
aSLWXodbLpvcaNfX+B5ctJbhsvYC5XsXQRW0a9yRmU2QjN7pDOqYGJNewIFhquKtzGI8FEEnbiZM
JFYVQW8Daqs1/szMw7RL1BGaqLjVmH0nVYxLs8BYkm8V9NQgVoHItRy/aUQg9nqI+o84a3yey62H
zmzd1JijQCBcaxYcH5utltK1ZLOIeDf4UzSdim8eoR+fg7NrsJ9J1IsW5iPbpRoBeNo5vXtIJ0oT
ppaY5mXySWOsp88gsrFJEh0NLXdSpfam0eSe497zyuJNjOysHkqHVUvsTOCkn3ByGCSmRr9OmnMf
ujdJFx6hxO6AEw859CMSam6lh/t3kL5hEfXZAgOBtBs3dRq9GOo7j2HzJRfOvkuK63aKv2ktrC3y
iVZ+TOMEoR2aa/KG0z6KH4qXpdOelfBymigUhXs9ffoTqgothaOcCyqCaUvW/GsazPvBju7Ru3yK
GDYXYDFeN8kj1RumbKqVVw712IJAzEOev7PI+qFO5CshsT+PzVeRQJhGzTxskpojMe3BXbGBc7Xx
4R7EW5bnb7VwzyjOdqomCLi+5DJQo2iEa36QO3QSnDXNzg4Z4FrFKU06tNJ+90kA0SdGszruYl+S
Nn+JAu+83A/4IV45KvKvgxrnhvOp8/K3QVUDsUsppC6NNeTPFfoKAnlTpNI40LctGasZNo3bGOKo
Hb7hFf0ZM2tdd7nzOHTJS1tzzIO62IzpVtlkfFGF0HK/qYJ9TOTTqPTw6mWq4oNVQ2qWQ1ioPERp
/JY13pm994wU6zw6V51ZPMZ2skN5tUWPTQUZcFnrKnoEkVqPMZOmwuVszqr0bstnV8c4a4Bpv9LF
174xPq2g2YUJv1jlVL1qdXFbXq+q9sjGTHeaEcmqg/bhesakADeIR4v2SrPSZxRCZxnApKZRWJaI
2YWX2mTF26gOcMQrf3KRXtZsaqPVPcUu+obQJ+wg9KH4TfHBMSjNlxI0jdOnFkyK6+qf+zh7Q0pK
SY4JHIGPDu4V38qmeTZ6edKkDgbkvsjwNi6aL+rj0B2dBtfajh6e+RTb5xD6D2oT4gE1HhTMqz4H
3jrsCFqWuDxsfXfcJcj+SyBVcAKOzwuZiY66dkqc4V6U6h8t/41pJO1s+OlN2rkmAAcz/nJV5oG3
QrrJBq49KQyoolmosEcA670sh0/G9BpqDxWSld8mKWEfnTJm4zYb2Y3Xlbq69Rx9KkQo1enPoKUR
acCkd3okRpzl3KDTwsKlUVQKeyreylieuro6OdMNLocn5FvbDHa26xenpgd2whRB3bHqttRq5q5x
9qmVPIygezs3w0CgKfkk3oO7OEUab7jZRbV+pKARYFDoBBI46YZpuUsclXWKcOQaS2a1KSOgjdlr
n46Y7jP1VU2LzT/smw807urbwXTrsf9xdwwUuTituf0YlWdZF2CJgxThTsxcdqlRs5MziJMWUW8t
Fd+sc5K8Wv8mXes4NLq5jTG81MIdAeAb366L2xbjA1GqXoNLGqhFWt0cUmwB+mCtcGHU2hEb6dvQ
YQRHRDFJ3pzeLvbP6p6c2CPUHdMo63tnhrpK3K+fvplfnaFMlvZnucgmbpxQ2MKr39cM5r8Dd3yH
KhFLVeYQ4he4Eyv0Opj11lTKQ/ZwnWlD1ZMBjSujHNeWD8NEbd0TjYQ+pG95zjCKUf41MlpvszyU
nYQHGHTPdUh+nO+08bYc8JyjScR8juxkblMkN2zy1fUEp+o/HIDl/g/4wWFc52LMq+Zpxq94rW4N
Ic05uayqFVw2owyNqWcbPzpTcKKPenT3Jnvfgt/29nD0enEXmvq915k/9tJhyFWq4m3ZUBtg4nxY
zrl8iYGgV3Pn3kDW2DE1oj3v8aAe008IPQdrINok11e1urvUhcwJnJQB/A4M13ajb7+pB+33Fwyu
2785YNPX8evykdL5+i8DI2mRsBpGgk9W20SafPQREdxqV3V46Fy1LCzQQh0F556v3Uz2DtHWW9LF
n2oXVo+gKr5gV+HSvh3MJzh07C0UAMhITupEYTR1A7N9XxOwR/VwqsIQN3uxVmgLpIQrBDUmfPTQ
uFYitGK6UTvWAharDcnZOlV39EP2JUjCZytha+hrkiBmPsZHbu+U+rfQyQ6q6iS7lDMeQWzxq0dC
uk8RvkNpaG+gB17jA11uJy84o4W1kGk4vgMCK2n+TeIfk9a5F1OCVi5ls1PFpSz5S/IVUj3VKgGG
C/qeIbzrE/Nt+aHmgZOUBRUfzyBir4M6G+qwXGXINtYZymZauMrpedRHFodaYl8XEtatlkI7Jnah
xhgKdQAKtoYgWsd6HENVS9QlBIAlIk3dQclNDMdOPfbLxh12fFyTjWufWKsOGaiH5GIDcdUD0hCb
HL+jpabLqe7RDjQMAwviObT4swHEQ0ANRcnNPDBKTMKr2b3GNIiWjr0XiIpYUQusTYbcAkjwn9wR
rrvN8t8ZbOoaVANHi27iNtxjFMNt3mAfSSTcrXpY1B6qygsCVqOpPJqsRKTcH2X+VT3xqk534JGj
i0F4xwK0FDx5yKajvhuKznSjQKgEWGOFQjR9EB1BGeDg2AfXGRyiapeprQLdOb+sLrV0i3UsiJfL
C/u2mp3PRDyQWjoBZPKuvsm9SuVjAhItQJ1QkRyQ3V5zG6tkmy1JFdTYPT3QoO7A7ofNXKkPUOWB
2it0MjBJuFkPQfQtUJCR6MNrGIyktmrnpZpfClX/sXTKW7uzIJyGV16m3U6xvAQNX1OinuKmvyOH
Qz0LTSB26u6Nej4mMIdL3u/+9T5Gbh+EqF/xst6F2EMu18SauZ94bDCA/k7kmdlh2FX2Z2c8wHM6
WzyXPyppLp9Lycdd8oUldlZg1QKR9VVJQkB2UtdXVbER681EQlpRiXvLwlOyEwP5NYic8eob1mJw
9qXQbpqQ9UntKS0dX5fBfMfgKJujN9CvU6apfozzp7aniDi+q2XX8lw2Jc+T9lXmW3dZBiClWyPe
xi4KWZcaC1ugCA/pbiqY8MrqWg95Did1ypdqStNRjFrehypb1UdrCWcwVqeqS6sInGckuJ1xks4A
mwAjOG0sk2qlKAUvbKL+JOifwoJDn+rmS6Fj/q020ZwFaqmulkoD53BCq8wKpAIiXf8DaV6WYzHW
8xULPqdvwq+nSqPrXPV3qglJ2Ovtqr0jyHCD4+7X3v3qg+F7IT7hFN8F1zlQbdEDEBG/gaeoQgdT
ild1joZp2NH1vKlavZWUeJI1NK6ie/jLx4wqJbTiz5QFq5iKr0WZk+UNRRYTozp2Yh7GIN4tMzRV
e9ncEPIWhTm8MlVgGbn5anfRftllSqNG2RjhICGhs+UnzZPvLsPu5VR2mMlsnba/Xo4WzjebrnpO
reEJZux3O6h5PDhWfW6e/OKxiil+lsarMLL7mYjAqxo2YNE6lBIuRuPL06CVZNLSnajWZrmUiPPp
yRL9tp+Ck1rokJrvRttbY6T6+fv9y9RVRfHzvMARxI74OkuqS2aO2tD/AiDOjmkTI8k4STfnA4Qr
2I2ECmqmfrGJVCpRv6+0DNOutD5X48NsgAk6M7OacPAIIWzQZ0ZqEKjQIyn0LZzojUKOAphpgf6e
dDqGftD6Vt2I3Meax7MCgDKRIGVIUqylABrDUBMrCuTNgvPMBsRZisqTNXrXQXc369Mx8RkRGcOA
C4AAwFmAxwJ8R6GwldM+OBVjw5LQHbAMKh9mYgao0jKpUvOu2OSwCLzCIySuNrbFOjSa1iVF/xCg
x/aHvL6aSxC2GOTMSQAjPCKqZG8rXnP1pHvRE64t0dZs5N4ZXfjbhlynAHaVd+e23DhpDNYPnjYn
CEIy/TMsDYjrq1bDCNWyus8M2WFHbLoYJtr2+svUA/A5AjcZF9NcwGK+/tCyfzGstnXCbtwS9Fiz
L2p8NwX9k2Y9q6noMlM1HJzmjO6DSpqjEnzsAhF6Hl5wjuuv2COnNRGsCn/27mTQgMrguYl54I1f
kLTVoGXfyiq5YBlnto9ZOt6qk+S27dbJxUmR2Zw6omjPoXGCMLYOHH13H0B6WI8JXsZ2D4wU4XhL
L8FcJ3R2ChZumblORo4QwF2wRG20LjG+o3F3DKfiEsrgtfLuGzAJtM8KyjPKjRlplEdEXuO5NBxJ
4TxLWGHbQWiQbs8VF9Ix5TuGKNeNS+w2V1yDbS9J2mwqeaX+PYzenVcwrBmYuWaYTC0IX5/elc6L
zKHLO9x7IDnkchbOybfqp0gXm6rnhDdJdkgJ0VzmippCF4OYuybTuTZwjy5hiIoX3B10SgHhFpxq
Nf9coOSxPyPjYpUUnGvEPatQZt+ZgECCK1g3AFlJl+QGUbBzTLrf1NvXY86iw22nmEDQ+Ritq+ci
sZ09GRrr3z/Xzr8rSz06NV890kzSfylLCSyPMVWbYLjnbIVRdjJmShAYZPQBhsaMvfrmdtq6sElv
qz+Fnx/GsyJE1K69EwprFAsYGJxreP+rrEOpin7I7CkAKdMWuEOVoEu9o/4HU4Z9rE13pc4qZuvd
rci6fVW4O1HlB7VxLyVe6yeIpWhVYuh+uyyNN21h3KsdSUsRs7jVfWYyTgk956x2yaXPxaKde6RC
UZZb+6WRWXaixHJvYF+QO4Pdp8+H/v4E2gqT/2VddOG/2K4N042O7Jcxe4wxHSpLdsPWtC8OlNkS
lkcnWUPUdAX3iy9+/uo54v+wd2a9bStptP1FbHAqDq8iNVryINtJ7BciTmLOM1kcfv1dpRygz4Db
B/f9Ag3jJJ04skQWq/a399qsVRnHFrRlRw2rHbMini3D2xhFDUmbeNjp6oNezGdaI55lDOa7Y64B
y431iJaS262qKceBEu0Veu62nCmlXo1cuDbWIv+pJPh0xPLQz6pVLpKH1liYA+TmK8N7k+JWmJV2
sgRSjcm9nuvyf78j1j+eFDbIRwtDD7khD8uIuuT+/KSYaNdyNWkEUbTQ9Cb2VOeyCzHr81ize2Aa
gNdPe4nyhXEzpNnGnZ9+S6NKZSLTS7rePqtdFMsi9jKc+z5RbWJfB5ICL/qSMgn2Gnz9zHCJseIL
uGe/dhvUTbEAdG8/d4O8B0dJXaM6JCUF+3iiKRE2w1X5S8wZ6wWDmH+5GG4Dmr9cDLZwdTxSuGQ8
vDJ/H+CMnfpdi4cNYQ32SeysHHe59nO5V2rdOlmcUWzjVU8OqUNtSPcECOxg0WvqgUG8aZY3AU4d
DtRmpiuzhyheN7O7rdruktT5p18W/3I0Nf6hJagXzcfEmwh3Rb9d4X/6vFK9E0a9+JQuTNmHobUv
eB4QduqwGLHTVhx2pMvoRfiP/Tjv4Q5d85i9nkjoTlmdZKeaIP/3JWT4/zAa8ZpMj99nCOW7SId/
vYaykc2wRwQqSGX57udU0qv5v1LUPToCJfW3twOasi1AVPmk4RodUOnUsxM/+PFVNsO3OsW/oGTW
enFeKP98TFOIspN9VoqIEjtXE2yQd149VjyaAKhx0Aq4Z1SQ/T4FF+mnIZMwrtaAuomjPt8G5ZG6
StVfXzzMfc7H7XB1O53c7BBSM08osWEEyk6diQa0BF8JjmrFVL/h0bmHCWVgSe+5SG7HMgcHRFGz
807t6GUYEBYNr7/4mntfTkhZc47uWQJSHCG1djwXld5RZHAt7I4tEFeV+pHUOeq2rKbpeMQOjZqz
/pZcb8eTsVLro9WblLWzsbnNU9Tpqq93sUHKSB0NcT+/r5S1Jty5G6lUaY3CEtfTv98MB4U2PK41
dFEu5nhFBVBjlk5kTxx9HiolOBn+9JYxA885WTGtM+5ije3r5BwyM/lGnOvYyIjWxfkg8p5tswdG
hQgHb5GjPqibeFlxZFQD8GwpHpNEP0JLo6KTU+wyqZQ87cCOc2AEejAGgpXUrYQ3TdXE8jdGxGIb
NdFgnKgkXjdQ2gQIgU8rrj+FyM8JZ3tARA+jJoMBv8jtoknU4KGwki9L0t8pOT/P2Zf1AJ318rMy
p6vp2aBIObarY4Ct448v2vsGjVqNe24nl8XKf9mp/VusnooqoBu+wllf8kbZAfiRT3tikdL07DuE
DHDqtzOregi2UXRJGqpby7gltcpu+SZMUWL/PuoI+avSPAzlMWkXKs3EUSZ/mGdczvmJmhi0JLHw
sPzLONrW/yHSMZLUbcMA/oTT2TD+tudHKS1sG1E8UIt3lsFaZlGK+OfV6VuJDup4r2YvIkesmE6C
IYlJ2xvVdC9FUp2XIn+kB041guMJrM5qkjUO39vYfyIX+j4r9V6t863B+A8nd6cGR2pooeRkda+o
wZQSvyiteYApyjhUzZhsw9kwg+yCWafvatCfkqjTb99o2Ba0uKkrZ2JORfmaEm7h8H2qwal6BZAN
X3B0qmfA7b6tuFFVlYwaaf7W05zkY+xoOk8cHNI3t1OSMR2KZA7lDtW6B7dGHcvwPScnAaqhfKdI
ik6w2QibYT1wTVSC4bhyOkk2hrf/iJcHzYjflrR7t9H2gmZWil/1rq7i0sbWEyNOGRjJb5KY0iAI
9TEecrXbhd7ctC12UTnOBj9qAVOzcNw+eVM9Z5zm2WdEvWkLtKYvv1CA2XCqOYHS8dQt7lnNY8/a
uRRYKheqpZTDaKqzd7U4xQkRStxat0VKfWpjxcEqdbdWe4GG+2I46aFYiyfpLuZWqSDwWMvbFeEi
+3BRPxujDNEDXvSp+f2u3iSj25JIfBZfJaja2i/eKSJmQ5c9571asdQQTqMPUVYQdNgEEyvi2Jrk
98Rxicp5FPwiXrO7uy3GJRNNBVcr1b6PnTiKRH6MC2T5Z8Z1TFqYTCjtyyyz7x4tzEoD8xlq3UaJ
VP30GzcpnrnxKrbBgaskFfXDm2DE6QsO1I8SuRBzb3/e0e0H22IVU3Kc68XvuJ75v+4o6njQfJbG
38PoFtWUGwMOOmYQkPa8d5mmBhIsa7xP6rFzsx0bi/GQ0if0Wya6XXe38YISiLJM+2VIuOs0c0St
mgdyXah7QurRtfOBuRRn9eKgMj66EC04T2V3HDK/eIxn1C1iYWRyZp1kivGjmfjZlHlgYEjXLOfO
jp9vhuG8v5ESwU0Vkh+pUD+Xzp+daqpfuBekiSQI+k+7qhc9De5r10kkW/Fme/r7wmMW3xAPSJHy
mK3tq1IPdTrLS/3Hf3durkedSqT9+K1tipjky0W9/MJXl7wyT4tia+Cy2N3UFByg5znmBljEC1br
m806X7PLYGv73xND5ilq3pJ7xZPdyW06RRBnS04abAgBvwtMcaun3bUz4DNE1NsVZTBMX9krqcGs
mmBRt/HH5HKAFWzoGVAYtlxqDKzEL+WOiEZrRBRot8rSeNNqHGt4oueic09KHFMPBDUmUn9eb9gT
cAxZed5O2UsXJUD3sJFlqN3mbINsU490JWWpi1mNFz0+PHDn0JMRyWGcp0xYG6d5V2rjTYuLh+xd
PWorddZf0v2a3efAo1dQugrOApmJO6evnu1yvCxyfWW3tM0oVTA6RqUDJkO+qdppqm+cdfyjA1Rb
1mr17FKTawfcDq74GfwKr029cZG6hG8K0k1aHIE2WiZ/6+b9nM3mm9M+e/ZP1OHvVZ3vYunf/RSi
FUB30amq1TpI1w/NkppoQznpp0x+zDPfeAA7k3FvQ1N5afiGFNC/Nw3zJcdBAOfaANfLq0wrKpgm
nUIFXtngR1UwTCyxSmMkt8e94z2VNx+pGtE2MvkJELVp+Jbqyd6zOVLvZc7dV+b2i6F5h9vu8/+n
Q/6v6RDOtP8jHdJ9r378+ksshD//Oxbi/wfngG/7uMtpd9F9C0fbH6kQ8R/DIg5CJEQn+OEYFomN
P1IhwviP7umMwjh1CMNylCHqj1SITSpEAA/ybMcyLNt1nP+XVMg/jjZMFz1XtxySIbqwXU8Z7v50
tIHnT4izgYlWlNNykPhstxGa3KaTZnIG1JucCwHKpR5d+cyqPU+svTfSkjeADnPXdbmfl2Y612BF
/uWs+M/XJhAQDUuYZNd03sW/ba70UmuGvu4lvNfGwkBAIy4FfY9tsuiwxHlYYI6EPzdZGbHW1eWY
S6NA1WG19RdWWqljahpGtrRxBuLiT5/w4+8T65+DHupz+4uq4WKT8lSQkHkh//t74LFuRUpGH+uJ
36zzxu7pUNdX2cE6pHtgeZsGPbnPLKpZc+zRFMpr9nMOG7YSr7KR9f1I82JBB6LmlQYBjlNEtOiV
rs06dI22PVptZjGH6+MjAAtg9FMywsWbkHsWvd8Xdhy4GiFaa4aeoCEYybUC4SJLYBlUzJ0tRQu6
fYEP6cMf0sGgq+6G//0m3La3fz7Nu0STOILqJl5tkhR/9+VZ9ehEQwz3+/c/rcf60arDeVrrr4lL
EVPHpp0aiRdIGtarlxl3BnH2oz4V6/H205Q9TIwbEzXPomQnEuP6v1+h4Eb568fkmDa3iWHDbdN9
1+HG/PP1nY6Om2GJxQwjhfIxpaO/R468xI29qmZVe9e4yOW6N/DWJvV9WRjFVsKrDgqRE77EJMSu
0azvoZVSYtBbcIjncbmr8kU8J2n54XcOLZbzo92l3bHzF/ciNCZcmLuukOb38QRCCcQSmQ7V8Urd
Ba5sUYRZTyg8wWZ77rMVjVUFAHWDKpDGbRjMD+bxFjOnrjyILYhwbbIS1Kjkw0BCy9OtdBfRExHe
sLV+7icH8vYKCGeGvTWWcOlAVfzLW/mPK97hPeSddMgVk0j7R7SJzqtyclCMk6T7yXlwuPaCmHyf
4gNdF+O0NOIxqrDidl1ibWzCLQ9N3n/igZ8eRqdHpKTEb1P6ONyijjmlXnd0kPjv/F0yR8vSQeRJ
PkjM97S091DhJYTpeCIrUnu2dqlxtv7345gs3iJa8irKp+bkeTZBhtDhTieXRiHbhA86VUilbbEK
cHezzSaVabu02rfVhWsx9mTS1jkiOt5QB03QKN3l1VFXxEfXIa8tQZextXkG24NJak6be2jRP/1i
fi282TjFAmzCv7y/vvfXi5VAKclB3dRdkOweSrPzd6mZXIA/02fCgIZW2WV2rE03+PfzbD61uWVj
0ueQz27Q3NdeHxLb97fgB+i5oIZsIB5PA7JGOvG8NAYWLj8QkSwvjfiBsJJeOJUCg61dzJrTSicG
nS5QTOzNaGjwphrjo4vhAIh5sUMnMT8TdSOv8BYoVN+6Lumz1aAaNxH5Pq8mAn0gTcKq8YGbtNDQ
E/TUKGsozzOMcw274W4sxpdEQ2DqQAuttbh6yrTFvMPMtfdWXx0YIaYXzl322g2q3Lg9WYR5Soom
sPRYHEPK+7HZimnZdklmbWhMvrp6fkkTrwnJoN/ZvQmlxcKG21+Tcnpq0K6DBT6R6fRFyMGULJz3
UWQZH1nxnCfxVy2a6epk0s5JGsmf4zRTlT7vnl3jmalVFTi+GwWUMBBSG0dOcNlT6cjvNQJlOYBz
ZNntYTY9lMmnnFL7i8H51i0NVY4KxNU3HqGUkgnTUz9oZGUdp5SDs6zFAEZpmHeQb+i/qfsKNufF
1L3sKvIHuC/D+hiRTKaUVNCjVkqn2RoVL4JVwAg1LXWDzvGidSM4XmKExspCnUzjad+nUvcJUyw0
Wy3mA5Wzf3wRpn47xj1wdKkPrizXb6bfnFwoeeFsm/bJBk8V+ngkr32STdvRT5oHd4mzPUN4cTbq
3j9ULVEZRNz9NMLOEKQbHj3P0gidFT2W1fUzKTzv5+RnAd2STLsAeWhG8nD7AuCOIY1KnsdRHFiG
jM6SPDhYpgrIK9+gVPXRxMkSteTWybRp5tz+ZedfaaAm44AZ+5jPS/yziYq3DEv0eyrAcFBeYH+J
ynTGBQVfypNRCEDbOY921d/rOipgZZTMuDX8h41P0DKiRtwm7aNLptLNfG8ofkIpON6t1h3lUPJx
0IbxBbrb1nRa+2veNrs0HkiZpVa7bzUEI831v/TL5O7tbu22TZsk5EFmklF043ViWB/kQEFsPNf3
+BAJHcAdCJ2O+axlekcqHDzMo3h7iHRDq8aKsxuXxkR8h8KRcA3By42/k/BHxGnNJ8IY2aNliT6I
Nemfahi3W3voPm+/6jMQ2b//j7bcRNVknxh7MYAC26edfn8xtfvWon6VtQNOQaLu8TZt0lPhVk9j
nT6aeQmN0Rzbc2vTIdrCx/zqR/fFnPtbvVGdg/56qoU/PAy94wR1VON4m6tlhygqubDnmOS+nLrA
ZbZ6/v2FvHGQWEGbkd2pXSa543D575eeFPxB1gnnqpYPR/bRnuT/9C3qdSRPXkqQVol50mQbAR1N
LDR/W1JwzkQaafMp0/kBCRKPR7MYo6Pr219S40lLh19uyUR4TvMngNbdg1u2zp3IbcKLiXE2WsP8
7shdPSfyI229iATaSiTRVpjIztLzc9PY4mRnmD3Ur6pkjH4T/UZL7LRM9mCHUuOcSXG5UfsH4Pd9
OgzHNNfBs+dLDCp6bfEI1ebB8DHTlAQp2eAQ7oIsVqfJc7OApq4U+aJZCRWRqeRUdsNZ6PrY78tO
AayMfDgZnlwOEGZCsi0Z7V3rdL1RROPBhoZJdWHhN2/6MP0yuh7Mw9Q/JBa7FUNU7B5NvTgBErcp
BijNJ2Jnp2buhmueOu3e6fb+bPbXXAv1fvCvgF2ulUXhaurXwyOdD8NjtzBOAxYcHTK/8rFSZTEF
PjRS2JlxMojQB+tS/qh5CJ/nDPolMd2tXp90ptPKwE1UU6bpNyGyCvfyFMy2CzzTneLkWyH95X3X
WUP1IiRsi9WqUfrVL/MyZ+tO19rVX9JfcuTTK1foeeUcHz0GU7pslrvbl9F1zd/ECGvw17Aqx/qM
k20gH9j1Yez67d72lyqUN4D7ZMsB2inIeDjQ33W4URemauz0YLawikJ4daZKV8DgOAAaJq+mu9Sn
zh4oXF1LedWyuESMLL5K4YxXsBDjlfrxJUxtkkCaBIwvbfBxtz4KGF3xps1gpepsPu+IUcx4QHlc
+2OV3aV0rxAMVP95+/Xtv7yqYpho5Nu5HuPHYoLGcYNhRH3OrNj+2lmt/G5kEIg8On+guQRT3Jln
0dh0DaRUcJVsXsLIM8yDpbjR3B1QxnKDvjRj1naNtSpUSGnsbh7JqFimc7fk3T52Fho41N5zVRGo
wlxQOOatxIl9YacDqHXESB9V7pMG0vtJyaTqSffzd+9G3JBI8JQWi9nA7Qn4AU7rnlbJkNluk71h
DtW2nRrrNanhDBXVuLUooH7wQbkZgo76gtbt1vWqsyQnCz1QnrS2rM+mXrHALlO5mdqkeolaOoiM
VIIYG5JoR9eaH2i4E3E0WC2lCyH8H+OqiYq4ybZkbWcy1KXc2snL2tVnHmnympHT2+Mz7AgKe0/N
HCUU60zVMYF2hP5vjfvJX++7Rm+eyOHd9c44ntPS2a5Z3LwBHjrRFGaZ8nWpoI/SJd3tBk+Uu1oV
T0OOKu7d1QUBrTX0ogwL9PsluXA31te4+jU0hvM1t9cqNBHoH6GbE9Ut9f5ZE0xfoH391MXU7W5/
vIRrdYodtfvop4+RwOsZYkv7jJvnHTlInv0h7Z7HMt7RpY05zDbq3ejVTzpb0nCcsl/eyuRqtB+y
bJ0f2gEKmcMRmadKs5Q93ELzpzXVyYslJrlNbDuI21Gc+kXed7JjVGU03sUtGBh2tMZAJzgXgMV2
8eS+wTYfNo0Js2mo5GOFmnG3Njr2x5rGUKu72jxIT2xRpnvsOzTFyfys+41BBJl5GLwcbEJWYKbP
mR1kif3OxIBueNPj30zZIjbrkO5olbAmkHy1y1FrBs2flWV60X22pkV3mZIsf10Geell/dQbGjfL
1K8sFtaO3viaDrf8S2bE4txzuibmQyeA6M1nJ7PAP0f9He8dsvXOmZkHZcVw19pLemroxch2rmz0
fbQsFyujVYEhdMk0VH74fJ84lkj7uEoxd/CpEVqeR203tDIgwTU1kXbBbbCF2zMH7ljKs9O52TYd
5mW7NsuD47FhtlctrCjCPtijvRvdoTr0Ao7c1Ea7uRcnnPUJS4M/34/xNR1puzV9jU1sBcu5MrW7
xvLmfQ2BsEADbPr4qXCp9URP7NnvdVvSG3MsAXDPn+S8rJ0sTpGenA0LenDN5i5ccj30V+hwUU6Y
UF+Wdz3Xs6sFKUZV1NdXRAAXtqJlBmbNSxmT6aldsaJRSnc35M2OJkrv5KRqz0bRjBriJBPoZuHw
NOzMOezu2lRHXxZhx3E+JAyK2XWOnp1K82lJMHZxUw+h44/vgv70QJTFr3GJ76nFTO9nNmbdPFY7
047bjV+FadMBUhp0nHjFz9VvQg17/rmy1heaM+pDW3synCWeVFJSsJuL87jkOLS5LN2Fq91LqEGL
sunFGPt6K/w3l2cLlbWNGSSu7UGcqL9mVN5h/NcIOwM8rPPOBeT83ln+xM8QZTwP3zhZU1E9aZgK
+nK3Fssvf8HBNk06znfjiyjdCedgSsek1lxG3XsC1YE73IqaQ5FRB5n7QLCNV5cGkXCqRbRv++wh
M1yxTU3nc2QR2SamhJbQsVtbjDfoG5Tx9Nm3dNGwl9Ri3C3NerIoNd7Z5IZCDESn1hkmdTaVDAYn
ooY/JriClH+UD8SSmIx6e/Z1UM4q/V1/HbnuD/4EXY0JIiPj3trpScwV267nSyTNkEZRj6bSPt3Y
AL9GMVMfvTS0nGQrFCgK7Jw2ov2tpyEpjcVpNqrtgk0RxYYjVD4ERSPynUzaeZsM1pWO45OV4zOF
Eaz271Th8iMdJ+bFCsLtBm5R6fcZvSe90bwIX7Y7p7XuRUNHaQFEZpRczlZHXXUjl21RGSiN1XIX
x2QLXJZ6nTk64TICWsvyK0vzvQk//GgPNgn1puQh4gN3tlprQ10otR4UUKLyvaal/bhQCruTo8rq
1j6zzQlXb0vUti8h1r24JsDRZDDf4xpBvW0Th4Emy2m8oLP0eFAWwzs1RK1yvHkHfZ2wwDnUZsQc
MYu1IZfITxsVcdBYvXf2y1xyxs06ChWznq3+qaSsfl82mAC1yH/2Yc5iyaQ3IsfBTDbS33rlx7Ti
YexjRatMkO0ImW3wyY9HdSbKtJYIge7y4dONxuE4QBTWdpOXKGAKl7DPckTKOWJ0yMPbiaNrhhHm
zmnbaCOa+dBJ1v9k1Ou962vfwc0UNKuDbMD7dFf0FjYrf1oD1NNPapVoAdBFfTfMWuDm3hnawcrT
wLqLYpvC2MZ5YlOlm1r93bO9JzVxNuvi61q7T1nvYMyfaVUjJlrB/2M34tEVuGZ2dekLhFgy1oqH
xWFqFet+bT3EQHyFiWx/1P7Eo5EDFdfksoGkSFVq1AEzm2FxpZRRXhwfkB3bIKv2h9Arx4bNckH1
7DD/aKHtsCC0x9yN+3CleCnsvXuRlXgFZfUTr9GVKkmxqVa22I5FxMKrS3QhXjnFc2zudIPusJaw
vKX3TFN4W+kED4y6Ptf9yhJR5VnoZSWQd/SIyEm6MAcMm9YJ38lxJ5L07cXIIv2w5vldLnObRhc+
M9HBI7d0gU9KUD7SxTR9DuINUaDemOt7b8z5vtCKcTfEYI5Nl8Cx8I9xH5VQEtZxW63loRFRfq1I
VTXj15x6m6CcaoqgV/FEsTWqDvu4YDYrEXpmxPlWwHBtWpztkcGsaYoh7iQ9AWAlRJiz0QSVzntQ
9iXCt5FmW2a9m4I2HUwgtgwKl4ZfbVqCyZvJZqXFniwXujrWls5bOkiFdJh2S/oNr4Cq1vwgks59
q9H2Io0Wyknt7xp26PO8lkfN6o8eXhZJXV4sfi1pSU3xSMAZc7xXHOuOEXnkPLt0O5IYBC9ngMa2
rZLGcLq92mQyjyOmUjOH34y9NGAAvc909q9jsgZTm8qNt/iK0mnvTYSFq9ssTzF5DGqwmMSWDksC
MVZBryxr2ZRukxGctd3OQZJDnvUmJHbR8ijy9HpLiGINhtqygrjn2e1owzHvObM0Na0+7O8J/860
HRqNs9Wrjl7CJUoOhNmOBiqg41AYocYNADMi2rvpIYLK9DoZ7q7r1w6nntXs9aTN4bHU4FXIGjLm
v3T9Hr9Iv5tK3nXooiGHgv4Oaci5IAt3koUUAgbGghw12Nab0+Al6Zak8tfF5wFPY8izOzKOtuC5
ci1SBd64KeWuK48U0zmvmPlC3cJN2hnsjPLRXLagYO4miiJjiiJ2RtEJ1tOavsBUyrBQV6Uiem89
W+IBkHe2WbxXaU9bYaXxCgTlaEVrX6h9CEvJzMFznqE/2zvm2yM3HKiYKAnMft0mQi1oiOa22YeT
5ZHYKKnJzr46IvnQNXcM03Sg+cglU9p+Saox2lSyarYckkKx8AmL1TUOMXZPjfKRQosuNs+HHVn3
gzdMLoh/yRNTVPU2E/qHifQVtp0Rb3tHbetostkQfn8eZLRjc0p7JpUY5Jc5O9A0ROK28CzMj/m2
m4Y1YBwvN3O6hDarA4t/zFlrnpFOwZf2rkEt61x1m7Jqz15mvpIXVxUrMEvyya0uJZHzhc7z0NDG
mgeQq4GcZo3zbBKU0zLewejNA8Xr5wd0tSCyeKaWabz1sh7/fG7ou1zn72jy1fKz4ZQQJkrEamxp
VFT9kxx1Kb5hPws8iL9/6OnUSPMJA7uZyRN2c2zwbKuZXdf3vU6GFuixZJij8ptUTG4pXtiWenzP
Th85kMEz7oYI1bAGucnCN608CQdxICO37JoGLLuT9PwLgDGI+MOVX7CRT4/0XMIWRtNFiRFP/TI/
JF5+SgU4r0YzwcHtCE9o+8JMXKhjNu1n4x1DAsGSlvd7L21wLdjpDMBfhxGk6gOR8bccZ198w1vR
03iWcCm1rbZnmNaFLZRE0Atrf9KsmsMFUTiWn9g5VQUW4IGIXIC3pbqDJlqBSiQoPMYsgN3kHzCK
dYdpBGFiZ2NIzS9HMTOiMV21POZ65++KeMYmkRUne2jfQGckVK2OUEiTI9CLep9qiXmZ8zWQS5md
OrjMsdG+DTMgYWPQchrGSm56vSQYQfd75i1frM4WIR5JcuYcLykgmTYUqWqPHC/TQ04ty87uYR1I
d+tqsXFvVvmx9hdSdY4ywBvF4wzsbZ0FlWDDZ+zA8hgooxUmLXli+tBEd8/hINQhNJAwANo3hBja
v/c63v3Os+7ZaACIqXf+cKG06VvfNt9d2HGbeedMkdis/TZL3B/zwm9ZRXnwnOXojdNxXFipnfpl
bMUPdmPXnLMnD3ZZOL+InCdMBt4aLvDesrdeLL/0IsICQpVWW1IIQsiNM/tcvTDiMWDJAEqflhYr
GYCrInLfsiV3N53B+Vhkv8aS2sTWPBsZIO7qnoD1Vi4FsrKfMcmELtGgTTr4buyPXhqMLeMMT0RU
o9dW1+WHO3M/lcX8FcOLE7BleBl6ji2CzqQFbyun+CU0nTLM2JdtnJIfky7Dn4k9oycaL0hgXHes
47JsKeXGJjFp1EKBQ3jLsgWcec9DiE7hcFlGI5BuE4WIJm2uvw41mHihqxsjfbAfyRA0pyiq8fkU
EQ3CWfEyuMODVj7Rt8DOduqg5viZ2GWeFMeo1Z+LvPpSuGS86fm87+gFDTqPum+aTGl/0zqL8FJv
h3E0/AC588VNSe4hMqmHn826Ip+jKu8uwtQOiTE6O4vgAQ8SyQzFsPrdqBXklkV9IipDnY40Pv3U
MZTgQiuuG7r0HucM1Hp8toy/cubDtjuifscsHTLeDr4jQCTaH+x15l2XfDBO2lqTZz+4P3qhlBZn
sI8Jsny4pPm2ZvwSAER3TpqqfPOy+5Fd7DGbmMFVPF1ISKpEUcHWvPDpLE9L2lDX6AjR9aLp8w6y
/pcB/ZzX03SYRCf6L3G3slRTP5SIISCuAe4xMeutzgL21LSRCJPHRa/HSwEWYN/yd4fF3PHTUupR
U16ftu8Q/cNl8voHvVf8J7v4hcufMqf8e8TxlM35/K3hfKr8+agYzOm3UW+XuO00GfrQFLIhpb0C
LZzmEg7ltQV3fzEXSECR9jWy8p1rwS+CX5aehDN9tSd557sL6I86SXdJjgTcgv1fMDvvVKIgyATg
sYER7LmXrzzLY1jd3o7kTu4OHzAfX53Zzq96xfkqjvMvbT9N+9X8UnmZ/kB9ZcFeteMh2fOeFMmc
cMqZ052LC4RVYvyStBxfAVE8oGZjcEq+2x166thRsb4kUBmZQrhVy5komtKQgTEXGX64s+VY1FiV
UM23EMunD524uKWce9SFO2HVJc+RyY3TN5mkA7b2nl23+EmlGQawYv2WFdGdk68Y+KY7rz6ZyIob
fXDPs5l9mxcLObh7ptJID/G+7eq01R5tqICbfmQbbi/RtTdHSelmda1NBgB+71VBjjeXuzRYZDmd
knmmSm3g+N9DLY/rutxpTb2wUZ84CeY0CKxLFraCC8tybay/dXLyHfDXpTHdS1eHFP3q1vW0Myhd
3NiOx+IZ+ygLHpslOYRDh4OOFSvbtUgqHljpiZExzboUAEbNdzVnjOxvVtykB9MW0WYBYrfSPNO6
c7Qhlau2iTAEff9zSPwamx3dL5V7D3EtvmPoPqkE0rmmZfeh0y7WOJ7aUcfr5ZFpwk7Yd+62ibwd
pF7aY4m0OC5Hj9KNCetH3wo3UTvm6DNGlplMnvNyIGKtsbIIdqq68VRK8a22V55FuT0HPfVJ2iga
NgAZO3Xks4jOmcXo0o33FNW+uc0MFiE+3OtSIz6zj31zXPb+vGI/kBHFg+21zuG+4Oj5Zvfols7F
SMnd0Q+DVmahYq3VwWtxmJIAFUgS084cvK+5Pvwo2u5L7tGaDuZj3yMdBbNnUi6fEtctsnBOqdxM
IxxzpWR3QlP9nZTZixP1V/aklNcQXml1Ee0G5nU7gk2VOj9ZtK7vTFOyi7OY9E2Tua0yetIQu0Db
dNgfTMuVIW2SzDztsabzmGiiGGyqSBrMRGNuTQ9xU6GOUS2amwvBMw9NpmLRnakyOlt9dl9XbRro
ixvM0PY389y0IcPeTY60uonmhmzuhv50GcQ4V3eF3lL19jVJ3Cc38o1DjSSBLDFmCLM1m8yMELw/
0SNrmM8YIOJTqTGppKjgBd5kGULWxTOwdFvfZshnDIkZpDWRyMIC8oQRh/vXhlVEnxw/ZhHqLPMX
A2EPGDqd0D1K4+TV82NT9ft4jq6rq1LVbbkjs4xLBrnaN9L1q7Yre5wmaH5Gn8Ag6Lwr7aXvjjl8
sjS4AYskEB8krY1fGt8KdOVADFW+zbI7w2WuPBsbKzWRknRqSYx9oiEFOIudkwUf34pVnkXRRg+k
J8ts8c8IoSTY7DUKax5XNqShKFpP6YfZFMa+EcAFpUlIWtOpq5/jp5ElsS+Yr+KdJpQ5qKOLox8T
j90rE1GS8AyMHWCBi1me6Lk5FCL9jC2ewjp9K1NkTFThsjqlHMXmZHAOa9PDPJi5+dtSYqEFyMap
g1lK9DiZ0Qf5dH1DHSxrhoMloIjXZR/303umV9txYtrniXY4FWt+1y9FuXW4HECNz6d6tc1TZqfR
PotyTJbO3nVjNimU7YIN/T5qIzeaTpGWExkBit8U11AyemJ2vJJl+IEDTqJL+ALZd3xNuDMElZAb
11xMIsrAjsM6F+8Fk+kvSdk+tn05bshe2PsM4XLbZrMfjhZ1mbHu0OhGYNp3WWhy17yPa0Ptjd+E
pVVH+RgNebanIS2CeNO9sOOnNnf6P0yd13LcSNptnwgRMIkEcFsO5WlFoxuEKANvMuHx9GeBHX/M
uamhujUtilXI/Mzea0N6rFuptxJI/akRnsOCaeI/Vhn32AwecndqQ2eBIxzIfVwGSK4wNrNZAqnA
yMAxcEZ1AtesungeUvb1f6dFUcW0CSlA+t1QBZ2YaDqcZizuhrI7Y5qRIZ7WFzfJnnLiFSmZ2I6y
ZdmPPkGVVtABErwsjOT90mcpVmdoLTJW6aA1d+BJW/qgWm47ZPnntnyngqou/TicEe8TUcUSlYc3
OyyjcarV8sutB6J2zDVNd8MSB4K5KD/ylj0wgSB09GoIbgXNoyXj30nTcgcaE7h+5Acp996u11Z6
YIsdbYLERwnVCD6R8Eom8ZeWe9daTPAZhdTGk5IfYGslukFUHl2/uA+ER4dS8EM30+gQaJehmXxJ
SgZC0mvq/arjCzrCKsyem3xGDtL6xmuHS3HvB/UAtGMkgZR+dtcU+m9TKEZpMPjSmK1iwESa3/5h
dT7BzbmxhCvcb08UDuVDCo+Hfe9JvzZ5gtG9CU55oTUWstV/lbscJr+GAvfWJMZtNQDZQvhHnJfk
aWOEuUfuCwq/TVBrVJMM3UTd0IUZ19H/UK2Kr3aumX1EcbHNVf9QjOg4AvmnbCvv7On2Vxy8JDX6
bmSl/rnQ0ry5Zvm2aD6XqeuP6DOS4U7C1lOimXC0Zm9+ZHb5Zrj2sWiaOgw6Nr7NI6waZuT1uJD8
Uv/JycJR8r01kKRA2nGED/W+WS5m7kIDoU9P+q/YjSnkIgRwacJXbZT+IQM6C3QGbkc2NObDhfvn
WlSy25k5Z3Xa6q07i3868ZNTUiwxgRvmVpFabrjpcK9c9zipuiA8dXzUZpRtPFkuB28yrGOgo0vT
j/okqolVJgoAx32outn4NeeMyIgfzrd56cZPoPRSn+OeBbF5znU6nBMdR3tnmvZ9511sLziXvbWp
BxthhGjfZcXsGHLu1iCWCBHcoSlr51D1qbPzYwW6JKkkflEmwijbl4MpBiJVfLN6spDobCwigqCY
jx0TJ+NAHNF8yDFT7UUS3ICWca0b8bJLyzVy11ObvjLSU+V/KlaMl272cIjSXjV2Mu3IyNjLxfhH
tNqjNSchwaz5wVTtMSPxBuqz4tlYij3jM2fTTVayWWxXndjXo7tfJn6IPoq4emXaXJp8+slx5W+H
grDgQHEP5Hl+KGrXAZVEXl/b4jQpOr7V7oAj7zi6KR49SRngmIx7Mely6VDTtl2RbOcJiX9pTwcm
CSCnf8yZfJ2D4mu2QKPK3r05TPLwCPmopZgRb4d1Kmvk7cJwH/em350Sd/5hgnnVrObymORuw4f0
5u/bCslhkRlflZUlBFIRq+rR0iUqoCqY/ZZ51BlsAIqIwmt40KenBBMee2M7BKzxi9S+B+g6JSOa
mGktbhS7r59r0d/aHte0YxK2NRRMTiXB8lP2ONeGuRvp+BAW0w6aTrNJSAraRWZ/WwR1aBzou2mY
FzPrz14iWF8FNnwQN7qjlHp2kjisc0nZJZePnje6TkCPBB/e2stqrN9GvxGG490qOaQ7RBt6Z62t
atfmb1233MEE7OqamZQ96h/Gcm775I1jApaJtvcdK0RSLKHxuB3hYZPJYYW9YDvqmxDBuZhY25Ih
wzU23zqr+STg6ZoWAPFY+L3iWqzOQulLP2fBSebeHyUy9HAWhW7JrJwsEc/cIhBpUYb179Ke6VQV
92+W+oAr9YQkD2S/HTvDqTIZi6e5gcFFBiHSSuTFhnh23SvZsTEpGhHD36Y/1m15BOTNmYRs60j/
u43QmuHQcSABydU8P6955bJTGwGiyTWLo6+DXxRny2aUTcCWpERsRNEFZYt7APo0gbWCYJjEOBgC
/oAGkrfphf23kKlxTDX6Qh18jmrVnq2TU5Tf1V7QPeGT4Upo2VJSJKDa67mnPONRSyuUEzLIZAmo
G7nHkBCcHcZIjBuNSyv0exxDSTWDmDLV80/zQmiCiw4mhX+GFCg6pWCxCVkg5DymPiuDLkFr6R6d
5OgXSBWB7f6uE498G7sJp8y9MNyJ6AS40RSq+s041g8WY8+IqPVtX7vNIWM4QPpS+sabD+6DLK+9
PQg8bRKHymRumZILsIevC+3HLoo4ebO6wLozFUnIcjTasQzfZpMKWJ+nPKSivJTjze2RA8jlb5la
N87jeacQZ/IM/Mxb771zl23kx84p6ektOyvbx+3K3h+hRg4JXpe4IZW7+u2X7mPaCLEbWpZOakaI
lDt3ZWBwxY+MjzVl7SiYQhbGkoeMeErT+If9Tz4ykbVAD5SsSwuDQrpjIgwfju3Udmkjl9TA0t2U
ObvmkpujSzCDGVmkw7lazehQqexo4IH37CuQwGzXQYyjg3u1Sv/X0hd/WcFkUEKqHgVJsUPFfaaP
IpVsdEh8ias/SstXMijYITt8AFl6hknyKxBIEVKY52jr/Y5jKO6PmSQkzGIst5TNA2PwYXZVqIsS
bY8TIXTNyYj62zv2wataQcaexbbC78W294GwYLHlCVkYRgSm5qoJqn22Pq5CKd42RmoyIhMjRgs4
4vLtPL5nkbY/ZDyCRUg4vRXbdWOMnjLbQm21FqfC/9LOdIUJ2G3Amdd7r1+Otakv+VL8S5XjHdqx
OyzdpU2ie9IgmUbi8qfq65B95ieFGRKlcdwNoqqoIFumaeppymCJrbMCriN8TsR87yKt2LwEdzul
bzVpmem/lnIfTKBU9NK8Ezn324xEdXA14/E47ve9A1286gQaBbsuj2J4JxQ62qPXrolIGLmDgupY
OPVlSilLSxZInUdgdhSrblPCp4MF8lybXr9vOj0TyaY+54B1VDMb08YJuquBd6I1mHsaDoXPIN8U
S3JWZB85ZtWOAL1x5Eofkq+5BU2ce5grHC8CvZ66YZTitIYeAO4ZpQuxtPk/1XjGLqllWIoBT7ux
Q3Z7MQqzPExu/8yVwUGXr28XCYSycX6TuIOqhbwgpEGSynJC7XHC2ElR3C8/SpzRm0SBOYXJ/TEL
0Wwb3VGVWXu29E+dnfztE+Oy4GFBieL9q7yNq/kg9B0JDIWo0SrYtPMTl8OOtW+wEesQ2ax+i+pJ
v5XiL2ImOO7mVWLTZQFJjh4uy1+s9MYgQUeb9T/nDqRaMBVI7VWeIn4nv30YyTZBqbdJVnJ/5kg0
tfmFERQxQj4PjXZ/BQmlJnYkqH8ygTmf3sp1IN5VmXUYu17zLk3/8gFrnYjyD7+I5fHgLXzDLmZk
GiVQXoH6AqD+CYPXCCtnorxogn02IVmrpfzKWR4dBrm8LwqdAHHeB6NEAauhq1IhWb/6qQPZ0Dxb
2tMnt0F1xRioWaGbb1GvDxbKp53B89lGrF/6eXojU7c9YC1p989InD8qKwo2hevBP57Q7nkTY9fZ
FGdm8ek9zYxne0oBTvLzXII+ev/eh7fG/GJ108+iJ1jLyoD6m73+y/b/jZ9asevQ32wlBTT/Lss2
rlljuU+BVGynt8YJHoLMuide7pG8x/iuatxT7cAdqVmqAUjF7L5IGlpWvFh5J+qJmCUXdatNMVOz
DjA52JYhOdl59lblfCJIRxt2qS/6jUllErZ8PxSHybaY5UdQGPl2Wq2wg7kmAPwZuMB3cew/aZs2
vQ/Gt/Wo3cw338nXZQTW94XdDqk977Zokr3ld49mtmn9+tnumK/1JEkZNXQUSCJ/Fk3TteKzQsVR
c6tVfVkWzwCKK6Zd4/RcrHB2IgLnNkN/z3wyCmL9xbQQfi6h9vGqLdbOQlhL6RhHdTOdbB0NR1i/
XTmx8M323oQsKe9AsnS1+HKt17GW3Nxe+8RGq9+W/fic+qErZHz1fXmI6MmRYtPe5STGRGP1w/Om
R7t1k9Dvoq3W6WXsUVxXecKjYha7wlv2ufFeVtWLX1seU+eFvmfm6Y/UJVtmNDLOXnj8DVTJsaoU
9uN4FVsWUPXb7gjO8xJoiuLGsY92Q8JEregp20AFYPqqLVKCR3NGWsP6+Wzys19K0grlFB+CKmXK
bjHzdZT60WrnCxUYR2sScPfriv1rydZIsouIAs61NCsJQh4YnRr2tIE1Y2zLVF0H1HLdAIDCCMZ1
RcQKRltPU07UaFAmWQjeZ29laR/GlP/kasjnpJqYW0T0ECS2PVZo74Wwsx0kMrqKQP1gAM/MdOGx
HuSX6hT9xKSR5SnrFacAVQbUc5Dtz1iynlM+RdTvmini8hoRKj40bswFy/QEl9INfi+YlYj6YqkZ
Nag8/lBLIg/jtNzTJnur8z370eKEnydc2LpdtG+fTYuRm8SnQK3C5Sp9wrm7bDcbS0m2kYX/t7DT
bdsvYKq8Ql9IJquZKQ0PDbL+NUiD4w/Kn6J6cs351eZ9Mb0JMe9EaCq5bfE94/6vPZSvROs+4Gim
iOEeHOig5gRBP9d2K7AoWznrIJuGMqj6L2uNMiI3t9pOM7L4gSqUq70w0V3PsQn6w/+pYtB6mVEx
9s5rFzI5coCMJHqfOdNZuuZNxDsG1uzuVVBi4k2+pIO8pVkbK213j51F0+WzniQBjnTDsmVr1TVX
z5k+bQjExx6f2xB386ly1YeKyruEbrlf+oq6+UCx583WrRHDCrfJMBKCGADMkG+RikyYVPTPZlX2
o/Hd9glh39JtgdZm/Tbx+10RzHt7KefzUr0JpxoPQ8YPGqvBo9RyCHNvaHcOYWa4e7AvlT9cf3lp
R5IB8fNv+8XU+M1tZkK9dxoAAtJBv3bCflkWHW+XnEKn7rr3bg7CKdUPqcLPwZWwj0brLXEHeMWK
tZ1J9BH0kpOS7JeGId55iffm2eW/RCyfzMiTbZp396IeH/wIzik64gMWomhlp4PPnXgTFMp3FzIU
2fOkrpDGmCl9jnT/DoJguKGKCLZLx9zD9whBEfWxLhdnbwdiRBnVptukTZ8HtMP8+3nvFyZ1Kh5R
nxJiM4t+JznpNw3VASXZ9E4lhWGMi6wB0cpdi3g7wzgXVtOMTNL6x+KNY4qo6E0r3icLYIJ0wB7k
47OVMuxkXATIxCHuM7gbmh2X7HHfmV+g0p5kLmLmzEwZB+KD9aznrcHKcB/VZDfpwniXuJsOwqvh
NFJeO352S3x1UjWhpgHDlKM7sfpfRLKZuIwZIQXl1lPExrjiNkbI7DvdIxIs5VYGkkpD8gFqqGI9
GPRDS6vauzxgA3nazEkB6EoPa2CHlIhydWmOFUKC2BjZPqExIRLE+e10wCN6PtKSaBrBtqNCFYrE
EiEa0tOdpyiU6zaWwPa4tXEV5ltEocwg/JHqneRy7h5m7ksbrOLjR7Y3KeDUHDxxEBwCA4jWYJXM
XvvfEx7WQ2U0X045cMn/kx5oQbMlCgEygMA8m4KD95KeuT6l01o+lwa9Esg76B5ZevabgD1YMTP3
Fb+xsRg3Il5vM/37Eb3+DxY3LJa8fdfliBPB4YztPelcqkBz25TTHXNK8ZQv6dMM0ePsNNnLYNyn
YHr2emKilZFeEjKsdnMVhfQM3qkhAWdE3AKIUO9Lnd/mfOFjqhMy6/audzHrLApn0RqbepX0GMRm
20kVUm6GTdXtMRheZ3bKRUvL27j3AmHj3s2TH4PMA85VZjLum4srLCwKzusgjbd+PMY456aHFGkn
h1HzNaDQ7EjQFXLZ6QhhpSuzYwq/YSewKcJ4UTzoaflcJi674AwrW+L9zArnKPJyZhCE3It03tu0
srT6afrymjCS/nCJi/g8MkxfP/vPIo3TJyZBPH/+iaCGVPZh4WX6EAUMbPrsbVrSdu8TGW6Dy4x7
/wqWEVOsX5+GAZkNS8t9kgz91S9bYMllFno42RCaktPdpnxhFfFLjJ58lvPOBFDmM+pn+J6U57n+
AR3QYNUnd36VqOuMCNDqE2dnwBvGsP3QRFYVCoIFRWde0PdUeykzotVkTqYBYI56YRw7NeUpEaDQ
1lKjzAYYmp7DnGZVF6tJAX61uOwz378pqvVVFiPOzboWaIb+CdLNtmKZum5LFdl7E7krBkYJh0Tw
GS8O4gqb2hVkYd9HPyv0P1thyE9MLwGi8Sn457ml89axXnNIL1Pj7IYFSDvC++ab0aePpSmY7mhI
7DyGD1PvbiayJwhf6MxD4MUvZZHLk9NQ39TOrzz1GTdYpnGwhFBIjtJTiVd0n6m9PXX1LtTYDPZj
pQKeu15tDHqM3DyUcXY2uvSxWGBH1l627it5w3zJDxo7mEU6/C9zdP8UDqbljBGpEYniwveEttIF
rieZ4NPkY0jxGQRM5rG1m+GC8iQkjeq3wq1+mrRDhKP1PcH8jXPiuaPCO7RcrVuTAts1+l+Nt1uG
dbeuPSDi9WTtBwK+tsVEgWwxI9nM5St7NHz66y6TKMgvXdaIQQO0JY6iOnHKAlpQ1myt+cu3abpS
vFHEd2jIF9H86Ta6QtSlFQO8/Bz1sOO5mY8ul3YN8pAi3DL2rRtoCGTsGbOa8swt0uhSUmliyUcC
nBi72urowAImsIgJnbAarQPAgRjIVIN00BLmwaiXw9JyMzSdwq7UkkMniYrc1oS+uw4llY3eFAjP
L/40Af2ohs5OMzsdzaDFoTPDEk740zaWk97wthQNmkY7t/8Ysaq3bXQG6fXMZ20JTeexZtrHfKkH
zDW146Hpkx+9lpB91CMCDHPKEMkbg76T48wpIrhMEJgG00WN9BCpxogk9knLWkMmuclep7uZrf3Z
DHx4TH4b7NSrFfVXYMz6oTBMwQCaUizv9IdVk4Gug/TGSNlDN9XP3OkoG6dXi1pvi5wfPq+vnm3W
DWEkPJQXEERw5/3NHJGcBL4pemE7JJViODBMxX04jv5DljuXgPH/EcfDp4F0DDmRb4NpYQyy9WdL
7c0cblFssbKd8uTRMmJXHI0Ka4teXaPwwiVBaExV8lYngNK4amCfh+5Q874SNfg0DnhFusH8Gmg0
GR4lZ9QmDYlEIPZyoZ5GcGpUT/lTLbpbNM3q0kRdC/6wmV97oQy2+8xHWNWeuWLV0YgMPCXohGar
uxRFsgJdDTZIsb1UkKK7IKZhLV3CNrK/ZU6+lhss09pR5kfHRV5QdcMzXY9GFjBWW1zz6U+VjyD1
RzE9SMzp97xzfgrW4lVx5bNcEHWvf6MLjE9knl3dKDAe2WF8NXLCUrP+anBB7bt2cKnzxry1aRAf
BibbEYuVY4ehXRHhdYzdBmmWZoyTILjdMwFBoZhn835YjOrc1VCEUXLGxRFJfHBgi0GOZq7qu7O+
fH81WGZ81kN0+98/14YoQ4z4xTG70WW1L0pi8VlQ8G97hC8WIpxnMaEkys0p/C9TvrPjkHkyiK0k
iE5Fp5NQBVQPqNCxqIKE2JWW3T8iKPSxvvL7cB6xccmzX23g2ntKfovwrgQBW2n4uBTT6Gh21NyT
P50gJOx4nssvVP+cdQjgcgNazlwu6OWdtf9uPffVroKfOk3X+sde3pyChYFp5eldVM3yVnG6jWnZ
PaejJ3/Yfvgt5WO9mT45YDm+/y/gcf3rOAdkX9p6foZpENqNW529FURq6cr58f/9kmvvbijvTff2
8FTqk0OE+rO7viDoqE+Ifb5MhBJwKsU9Mv364sxjSIQqMjUruPQGcbd92Xn3wXGAYkzRoUKFeYmq
QJxy23wt88WRm6T0z2R7ocVfvOIWdIIIUMu9gJuF8y8EP9iJczctPO/yv5dpyH1SAHxEXV667PFM
MKP0RXfClCeeq7yXd4tk8ECVNpFWejymsip+NLjb82hynqfRLH4AVLmLfHQeAr9I7tIe3tTMGy/N
3jrqzpieXUgsT1X0ns/L9NzO0NtEObWH2c68m2HXWHoxc7SD/9y4ZdRQ6Ud/LJ5eXxTlWYCXOeVL
TlwKgZOHRXrdXrp+dHRXKZOHbmTfUZ0csyJXn03GRejr8h2D2ZnEezfMMXrsyiS1PlPM4puaWC5c
tR4CYVJd0de17K7S9qlw/N/fDA0EeqvNl3C0GqMqkAIinvBBb+cAySVhF9VRJVZ27DthXr9fOj5E
/331/UuLFcAmTZujxTDsaIxBgBQKJXJQDj+COYlvPkGvKC46d9eLlhgsy8wPWCNMxDRyfLOVTtFE
9+okRbdP+qa/lI6rbv978SI+1JVa/77VyfIdC43I/73Eqzx1DMybRjd8qr4t8ihjW1ojaAZSrEkO
606JgK+WFW/XXdEs7XukJfc87de/bnORMSvHjVljJHIDFONIo4rkKsv2iCU9PgpHuWejTSzg0+uX
QwqIET/ttg0ARlhEv80cglwQLjiWtmmf5gL5Hai08jxGgX4yZPQFRagJCbm2Lv64WJfM+LAbyAn7
YBijH1zs5Nktc/dEw4aOJRvx/iCpaq7ufJmjqtqZBsNZc7LNbe1W+YPnMDtb2DlY3DbfmwSVducS
t/LBLJorwvr+L2jmm1cK+VSby0dtz82WkY757HO+IU/39+W0GKHt3j38Q2/85SCru9NIrgKA/Ey8
W3lv4lktsEsQMnymmyfAqwp+TWOSXmBeCpYLM6vCyD4MVTqfBiwElA0JbQzJu6uL5QTqB7ndZImH
pqn8o73GxZTY+rbeSjv8/jl8v8QmEpyeaMhWmJQfjNYvgy1vKOrtk1g94HHEjDZNsedZ1tJuC/wq
h7z7/O+wKHAPLFPOBZ8Vb2xgmBOIRV8VioIduWTDGu2GInJp+82QpZK30EHgj5VIXdhd6fZoa0CR
OJNYfjnlI4tGsa94JKmIpNrlk4NHPK9uGdFOe39KpouJ72ZLJNUOZxr6H5YjF7S+0cWycb0uWTXt
MtvEIpz3zwjIE0RmbvyMYu40rWA6I1jKW50Y1hYQa3oxUFWMvUeOjg4beZfa0k//vYx185ASR1mA
LUACoB5HZiCPmV5M5tlpELbL8ikb6Rw7N6pCm9KPSZn3WMIqR57Tr2DipbkuY1Zzkk2njIyMN96o
5BzbRnLAE1AeC2WdR8cx33ai7NxLnKoFxGGUXcGYQ6qfxWfejAwIpTOyd5KvWsbDj8YjyEwu1JWd
cN6tVOMV5EoVlTuEIAXqF8tlbcRmIe2M/s2DOOmMQ4nmpSg/nIlE7LZtipPbZW+ps4CAmO0XbY3p
veBDFMN7+VoK8Zgxrj2RSYNfKh/zd0GNtTdmogGQyW3jZSkuzuIXNKKEevYQdlCa80t/zbRaxu4o
JtiQwFZO40IPhNydU7vGI9NXAyaq2d7lxHE81kowEx5bzfBW6bBHCX4vEHneMZHwvfTmHxBWyx4b
AkIXWoQ10hW8XtKgS/JIvfvGMeWFH4Ov9XGUMugKF3d2X3U6SRJrsW2Vc5lflVEGoU49SqVyuggA
XHseR5ZaWTffc/8N8+J4q0zX2BYjMtEyJ06bp7ANkjeAu8aNQnR4dchO2qrmaZh9e8/AiNpEJi6m
npnMwglW+Pb7Y28VS89yrfvlGp37IrI/Y0/x6zKYbhBdQPfBK2cjhOScSLDJke0XRnV2UyvSAR+q
ffnv8MnBL/QrrojB4StDV0aJ0diixknqB0CpZGI65gYF2PxTIvmwnaDY67WVmHo4UQul3ZmPZhHx
W3pyPMfxlJS5+VgZ3R+rQJbVxI511SkMWERa7out8luC8xphFtgGgXXVW8O92mDKz2ADqsclS4q9
gcIGpT9GA9fq/nmNgxaLv+VtNqvy1kOMOOrSeR5sbEetrvAL1UN0SUbnlErCdrAhM8gbgJlI34QO
U7uU8VWAiVam+zHF+l+jMdlgIbN3329s5A/Pjjnig1flconk7ISYJ0uqNILbOLAjDEQBLXDSG9fE
mav1cGAMarbzdRJUYJmMkEy0ze/W5pKPaQK+T6ies/BABfzPttJgl2Q+uJLFw2vQ+dHJSohuxHEE
n3ccMUCQRRpvkvQzhnDxUscMsCn+vJNHf7I1B8eC+cCLUZLMghowcIkoRJT04LcBDRdHHxTnAqe4
5e4s4lzOU8GEvIGqNiWAKyxGgt+H/5wskHZbngMI6sQtBz2E5fVlsmf676CsGMIElMm5lbKn14Yb
JmL8QMOBOUwnnCGBCx0p6dAykyV0BuEd7Gc5LddxfZk6vz13jDrdCDoDfbQ3n7N1pJc72V0yu5Mg
lW9EGKC1jxQxfKbUZ6InPgoYZTfcJdW5QuuzaUnA4iEFEys9NXDJoqBwcfuFRdsu97ley+gxfgT2
E4TkH4n/ep8WAtyPCvjFamp8A27g3gZLtk/VctSS6u/7yJmS9uz2nSIPtHiI5qg7uc7IYDDR090c
M/TEHEVh1/l+aKB7XbHA44FxGKuYiLCwnljhYx83V4Ue4BkJuLFt+F1hTLLwRleVDEnr2RQJxUc7
ZN01mORIL1a8lBw8OwxN4xsFjToUxK0wnZKwdIaZEOnRCJuodQ8YQLznweeAWPK1p3dTmk2Z7KS0
09Au5K4DyC80DPUqon5ocRfXUKoXleprq0VycFb6xX/f+ZSOP6f1BES++0j+CjXmTIMDOiIBtLOW
eAbyYJVhcqt0M+3M9ZGxMHIci/WXDqT2cDZS6NlNEF34QqFZJ/lJVRnYC1TNltv2VHw17LI2QrvZ
MRRMTRuZRryEcs0xwPmcX1l7ZqdYVe+1YFBJmoVzzkpJQEPKOh7JtbgTtxftvKIj7nop33ycckfc
ggWtPxgcf0Y530RLTLoVgA1JgNj4OZLO9uDWzC9MJpUxRr2H72fOsxtrl3mdd4tGUZ0T0/6hM/s8
GpP5PiKoOnS9eMFEqx8Ek2pbSjBfVKUbvrXpURZlsVOqXlW8eEVKFMhWGf8sF7jZblAsR99UPKk8
sAwEs+n6/VWbXCf5tXqBFhmnD7i+5KNFWfooc1R9qrpMRWQh8/m/f4w8DjAT2LViKmnjJ3ef5bo8
98WQb0bHrXezaYRmKp277FiM0Sk4x2wInEerVYeZ5uzGFC1sVdZcs5VbggUhuni6PwpPU/LAtthV
g87B68X5zUAjyHG2W5yVJVwP/gXTD0l2zLE/58Hbcdfty6CSTz5T6bDvMAtoCXEV50t0nd1eXexF
D49+Vpcnn1p+Yw3x8Pj9oixnxZv/NYvlSZQeO2+Ky8CaHotoiS7D3MKhclHaBHNzSWV3qTO3uuis
D55cOR6+L4NxIerjv89qXwsCXpMH2+DjYHU5oSzkUoAUtv0dWmARwv8k5z5w3d0EAApd8wydSJPu
0Izuxe4hVaMRVvsF7xNIYouVedBS/EHPQy5pV89ZvRifTD/ZWbgyDmW1ZNuoxEyldLY6qXR8/36R
jhXfyQ+eCZ/VJ5au5q5uQOYzQIT7mTrkyJV2Zjzx5FFLEBYfWEj0rB6tb+0tioUhnulMWcvOiANj
bwxp/uwIaOZQGMZIch9CC+rYkoZ27TNMaVROCZ0L60Jsm8l+jbtaM3Sas6SOCGcz5MHj0N4k62ca
DyzgBhAYe0nZoWPdnpd0IrZwfZF98cmhMHHlpPml8Wp1CJoFczc6jNeZqqF3e1akk98emrEPjthu
nmRrRZfepgMUSK/PLd7TTbr+Sc4qwlOe+lkBmru4Tp+8pLjNt8ouk+MwDIBsEE+FSIZQ5poePnZG
TQcPBBDSVwd8uhT3IS7IBEyC+aCjtngMLHn/BkHlAzkEZPXOl7RHtFWnwgu7nJ2ALFoYa7p6U70a
45PrNj66iqHell1RXxCJxbshWEYofqLeNH03HBomp1Vtl/eydIcnbE9NuKJhkA7Ztyh1nxjxtC/O
wiwjzcjNKbvxM8ebNBpFARAv4GaFpmRYM72XXaizNQb/stnR1y5RHo4L9lbsd5dTFaE0K7WV7KzZ
V4+iNb3QxJ951jIBdjHHDpN3g4CWqnyoItffEdUCsEv7/ub7W+8ZaDOmLJLd9y8x2HCiVQlz3g5p
BQKkfOdWNIa9xNbE93TDc8y43Q529eiKS255Nf5pBymsNNBORw7cVC9y4DxHoB8UsMWhxGabTUb7
OHQQxZwYp0fTBW8OqQHUTuzhrcVHnbAq6reOreWVck1eXYeE7ykpX6Sqj3kUpI9LZcWvzphwAbWZ
EVoFksHaWvTFTDp1SBKXfbwvd71ppx+oSAFTINC8z5PxK5OtsS9dt3ocvST8PlANsJO5JUcGEE9N
HJsX6S351UjkDan7Ok9d/5YpphOXO2VnWAhDlt5pX7/pSqo4jcEk7pCSBAhz0qxLT8Q3Yafs9gO2
xahSOzU/Cpk7D7n/GbkG1YseYbEb8lik/d2ySiZWHX8GBkKWLnQvjFQc5zy3l6bMJOhIs8dk8WT2
A1vQdapF10L2e2vcrb57CZoo58B0Pwi5WU5uguuY/+LAovxEXxvt/mu07EpvFwYF/4+yM1uOG8m2
7K+03edGNeBwwIG2e+sh5jk4iKKoF5goUpjnGV/fC6HqypQyr9T9EsagSDECATiOn7P32rhfXH9b
Ocms2XTTfmcwt6SwcripsU7TTAbXaE6fxwmsxg0D1Qr3rjB1/5h6VnCwE0p1v7b3wk/eS5D4vhWh
kwYhW6+tJJ4R+bl7FV4Ynd1QB8DB1rcSHWAGOe1qF1UOwvh81bN1Ody4bbapXsqpYlKIG3tdl05z
gjj6McAAeYnmB7u2rySAZIcSnojp91tTJdaVC6AHMSRpTODjSw9lbdNyLO23WuTgFuI+eBxfW+wc
myTjJzW9nY6G3a5Vxz2mgMM5Nob2sTTpkcF88pmDkn7WpP4dkKTweWnSbz6WlUg2AtHBJo1AZ92s
yATqBeeWdS3JvijoHo2BtnJZG6Fz/eNpWsqOlIPG/U4+i/XO3RaMcXHyJN42sJdZ2xRPhkB7a2na
uG6BtPCBynop9cbZCpebbx0jSybhzD93QMBBEUS4XsPiSfengxZEqMKSx1mxesHgH97dHuKRgsCO
C/OIJ1l7Qhy0SPU7rVHBK8BWRrB+/S5ivImdFhPsmw+02eQ26H36RzCuoAhg+1t5Gd5MW3PLda51
Hp9LQcOdAMPu4L2Xfd4dqrJpPjGh5lp1Pqka42mReOmj6xRkwgfsw6ts2ngxkQOeU1Y7S++q+yRb
DcqY9ymj/pLrJp+XGz44KUN+VXcf4rjbZZMGzK5EEuAEVn1oHSLbitIaz2y7/I0vcxZtu/UOiMIx
4yiohibZcZXfdnsPfdU1ZHO8TBIXetogp2Mcet/oVKEZd11IayyaLMboz8i6cdAOtdlFGw5Wr5dg
WQAta1rCbIhqWFtoUpykBtMjNewvmSqnBys0L2BW5dVA2W9Axf3+LMEgaxrEGOrQCT5N2QMtVPWS
WTrN1CHpN+ZQq5eW3hDsSeuJfho2VfkMBq9b56MyH1N4+uQpF+ERigEYWGaebZi8mNpY7itMPKuM
9Z00hPFRwwe1un0VRgwKb18R08fEXe/XskGmHFmhuL89yLBCMahQMc3fagcnucxz2cp2GFKWzZFi
MX1o0km/m1Pp26gGaModnGq5GgEOdDo6sflhcgEM0ItultQU972d6gT5Mv+HY5cj0cGS76AZOCEx
UsS2gWiw+8Ddp8Fk4KRhR9D0JvNfrT/nznAyJgSdUlAODe2ezWl0lHM1UZJxgeEj/mBDPHqBQfKM
z1ijGABRERpJc45Hqu+e+fwuATtNFBgKdhNKClYI9V5isbnrKKUL/43WY3h/e2BsS1zA/IJUZrp3
+rdBYfkMNb+7t0w8iQEd+3tUy+wu56osHuCr5MZAmmiUfo3RwtJjr+NriZlgxb72a5/bxYdOa9eo
5YBPJ54LPcy2N3gb7yyUZyrpWkTN+WrS3fehJsDIVH7xvCK/lfs/9vIHu+EgFgNIh3y+SPK4vGd7
5b92HfVYBQcKfUK9VVaRPpEiSna5AquaxiGiQnAV+tSsh0HDtFArx6DPKCHATBbnqQ++oBmRfyQd
uMEO5SAh2YF1Ggr057EqP8W425Zm8F6hZj5WVAhWXd1nOv7fWx3c5fUFGjIbAK11JeKtwuZGyYZL
d75gW0a2q1Cd0nvz1t2gR8dycCPU9Aqhcc8q3RXpkZrjyEhoAyPW3Qdzt8yYAjJM5hZnHSJx8ai8
14mWH7qkHz9JfU5pSF3GHRQXsQapuZ70kXs/Or1JugjPMZYfsGAJ/v67XgIK6Qe3+mChloRskh6F
kWqwuNcEPfYLkk7lYRxz44PCnLSOmtrY3J52IoOhVhmPYLjgITpM061gcF7LoruGZpd/7Oui2tYa
sXs54fYfAmf8YtaGdaljK13gP5OXdMTdlKGp2eUTkr1Vmw/JOh71M7NgnCFzX7TM6/p+Bsmwb+R7
muXX94OwkwNsojk+UfEjfqPtupSPM9VacjiGEbAgvdA0aawvejS+Up+WD0RWByQYX1nuih0AzxQp
ccEBVCww2hQW21TQG6cRhWN5hozLmg0ZMGRciCOd535yPkaaeSbeOP1aQ83ypdiABNIfqNuNB8QU
yPx1lNfSZaKgYAzcV/ksgyzd+IuRt9uupGjUTaYPThVPp04qTEfzYU3VcOwcIEMmEjrksK3YFGb5
ii0EZ2Du71l6nEPAmHflT6p71OnbVJh4nxniImAxsMj7dSSOtFjS9YQb924o3h1GYEs4If0zRQBs
aqVKuXUGPuAwz9tNK/LwDOAoPDtezqT0j+dmGz1WNC12t2/98f3bV3nQMFPRwCq5qddvgNlYuJv0
6fLHg6oBbSvbe4s0v9ndvh/Y3cCQwHjXRRNru5Em9HFAvXwc7VrsvVYaDzBIu6f2SyVQCOIgwKlZ
NeMdR5ppnUOgFqtadfUykElu44afOvBIxDnLeG/MvPyqqXeYvnb6QGkBEcV68AjC4uYwfuoYhFJn
GMDHcvcxj5DyCPMtN/FV+Horn0TEDT7s651tgP667VeR5Mt9O6hNztyWyw3VXO3SMrw1JUod7seI
J+ahNLXmPva2xkf41O3XYiQ2RkR0Eww7T45IKTgdbLiQHb2620OvD3A2ENhywJ9oC+zdvHXPan7Q
Or3QV0MtvnFeSrD7ItdX3/8Fh/S27nWM4P/+aXBfE7iAiTKkq4u7QU1vNDzE/vbs9lCCjN5xOyy4
0+RGgR0KLVdlD0fbqPKVNHFddjh/kQ9U5oG2+X0de/J6+9btIckDg4sf3M5P/6C85smwy2tVgN52
miA4a5PpQ1xJnp2pJIBJ7+SaoztRaIlvfTSWL7iX6P5Pvr0vrTR9GVfJPL/MpW3sVVXcUazSGVZC
PtRmx+6bKN6PKGY4wzS9eApV9jBVziZvi/FzTyrcGqs2g214fXvYdJsRR+/j1Ofco73R3Nyq6yg7
opJe5qFvHpqkRO/YJNoiGSvPwCnKkk6v6k06ATswkTU7f0QmAUfuGxyr2XhX5dBtzOpZ1/W95gPP
qo38ESJLvTQLnoEcZegNqIkR+oRlbBFV8i4mlrrUzW+D/Uzrn62pUNE2aXABUl8iTZaRiWC+iw6m
QDqt6dVBze5jRlouOsJkXlPRqCraCFXwwrZCx5Jv0Q6WLalzlEVD7K1SeGgYQadqo0WvJpPgnUmC
koHGc49oZRUoSKp2hPvcpdx00Mwx3MbQUQBTBM2SH3WzvvP6BklTHRTLnOiupuECyXtvJgYiCSZp
jSQfd1gwRDbJRWQnqrWzPY0uHbL35t72Sobh8y9mID9pUcRrV3O+ZnP3U7aI8hnxL1ujgtvBxnBd
kgaoBwF75N5/G+h/W9SZBHkCGcyBFFddVl5wXME0pr3nudfR1CKAmI6z18njCiXIEgagxSGxzK0D
U2XpVCWIkuFED7O7ppjX8kiWi7KYGoypSqAjTIP1ZLG1bpGjuUYNEBPDix1RQHEn++J7tG18+rFI
IWbrpxxfPORvi0w3ivNYIFX2ZdPtGuzISY8tlAbkYahlej81LBch89xC0gqbLfCujPadl57qNjuV
ft0vSd1F9GKaUDBC7pH031Zj+155JI5QUwPYzf27VjPdk07ASOG0AFU6dvlhgVObaoaOJaHVIYHg
MBeQnbf5PjL0bT4QfCKdWtvkFhlZdjiULPiYuixo9MsmLT/rOgCJpCPL2xeETXqy4CdobWrGJVRx
sQx8NKw2KunBNuVnstpJbKqjZT1FwIONep+i5NjlIQ7NjoRgZrdPTmDjuxhbem1I14my3GpW492h
Fab5PRNFJ4+AUX3gjsYmaKPHvbsvO3GlB5NsGUYuNJD8ey8Pw31XaquKPc3KIWcAoxf4tSkBAjJ6
zktQpWQ8mc26n6TaEe0WBO8evvEHD8Jl3xbhfmphBUiHt9xgDzxkDR4FPzIWySz7xitjkQqFRyRd
dZmKTz1ExspvaJdiOirHFtyLrwbArYyfx0WVDxXqifgBugGTq7R7A2P3GQjHCELRbDZFOVyHApMc
BtFk5lgaKLNWoxpeHBlARowVGV+2eXCs+AnBnlxDPGMt6ihce+udTdRaCOvNRhOxcu2JkmbYyCk2
NmZXN/OQlEh2NsEL0RYSK1m60c3OO3gloknSP2feEbhFEISM+iaKODN9ijVGx5npv+BQpdWYv5PH
IjeqF+3VREeqJLTEqWjecZxbHwsWytw1t9PkPUcpZtFqZFBpYcQ8DKF40RQ2uty27vzQSDHNYcDW
AvkeKsWRDrTPLo3STTa0OxV09wVUYcriZBNX+CwOhnLjq8sOqZjck8G2/7MZNNuoidTaYO0FFcX5
Jsv32unevZgpJJkh7bLzycQoxnILWuBLoLLXwUpmEMgMRoK6vgxQc53z+VJwdNNYW/BkEb101R4Y
8PPEbbkjZGLdqg8F/YOrGUHg9wWoBSj2GxHk8hSGHsLpagCgQmINNwCWKlFAtjHhfZXotO0RR4Te
JcmizsmM6CVJBsSQ28Ur0TCX0LSLO8jq9IwjAEd0NQBFVvFbPYN9bOaIdHGNcmVUCgm2RQCq1h7a
3r6OmTwVBjJ4ZkR3joBTLt0p3DfCDmd59+xXpuQACorSoDu3ZFMt4gjpt96lDyTo4Hn3is9diQ5j
LDGBelNXrgIh1lOVyQP0Q0TP0TEDPT6reS6Dyu7ctgnXhe0f49L4ptH6WWd9sYv7RDtUo+MdbC49
mjrTtMLA39PZqSg78h7hd4saGfD6Nw34I+gv91g2TogmXX/mTHouQ7iFaOc2jg0HRdaG4lLrM/Cs
HLHaqFa5QMUncxRpmgVPpE3fYK7BKgyXWeljpjYEuN2PdQFQNknbx7jU3EPjXcsKpzU+kWKJqhQV
ksUEw41BDg69uiYlRJrR79HAse5szDut5t5Bj8knnhCtpGAgT70n9matJXtMhrj4g+qkJ5l7IfAp
XHsOYQ3yofVJgICsfp4E15pRjdFZG7RvQ9JcC9xn20InPmLsjW9Flj3TeUEX5RH82XZPWTV9qiZx
MQO87Fh0Con8mYpwJp2acG9cNtkxJOOqfBka0DSt3n8qR1sdjBpvWs/3MdbCtU2oGCeDayfIx8O9
O+UM4hs926WK60M1Oybsa9WHxpFL6xGgD7uMhJjMYcRQACEO8fw2Gkk5jZCEOVFm78FPk+/cX2zU
/wd0CnDBvfCQugMJFT5Ok0Yrs0NLGu8mzTiXYtyow8g+wyvTS9zbG4wMb5Ov3zVdcSW3UJydOj6U
lb+zSch7dmZ5CDKdBLl0+Nl1Q15UqK0i/u2x9/yMphXLOpo5QQt3kWthtBlMT7+I8Wk0RsSlwclS
OuLEnDVYmFiUhEQvAj9d0x/w4eFdxw29G8Ls1YXjE2mtWltNutR1QbdZ5M3WEVQepdbrS2/00Zc1
1rrF3XyWBfv3DByUXQnkIkhGujx9p0XYXboGbaskQ4EG1tKd7fiILFfwWe9JijY3k4ruO0xg3nCa
mtesIEQiteWmTvVtkfifPb14y6wBNRNYBFrvcCGM6JKROrhjoLCIta2mtTR4NT9ZC/wXWyYt9wQu
f4RSFzn5q4iKz+HQfS0GC2UNlpwNzdoeMfN47isQsSopvuHI+xaZ2T1uKJwIzAR2zkBF2DUu4303
LA7GUBUHaiZGyOcS/8uicCH8mBX5AggRrY3DrOJDMYhnA7owVu6sWtFdTjzA21mce1iepwfEtTio
42wXh4BJg865jxJE0W7ugmQCRrEWTo8IzEJBZsl22RTDPu3oziqDfBiPQvChkswODB2e5bCKI2zl
jK7uQwMcQkv7dGlZ/rGparnvtW5r12ppV850qtIYdVXl2leroHs7XQNEsm9dr91jAF/3xNE8Naxc
1QygFPYHTuv6UiKznxIov3bnbPpvjW80ayGBOjSoSHKUwk1HHmshMKvIIThFdc5D6W8V9tgJv9bZ
pbhaNHFHvkVhbyorBdCo6V8cvzCuRerpV/DdDfnmOxeG5MHI4g1qKkqfcfoYTBBGKxl/xvKjPUqj
boh0DcLF4NnPDWO7VewZDzQQbMRoVrJDaWLtxtoBp0AkjuIq2TGohW5cQCbxzKG/prha07QxD2yX
/2fQMxiS8YxQabINWMt+X+JFjXxSfUadLhiMOZJnDY2GiNUjVCcmJvWLC1Y/84OdF8dOQcMazBXq
HmEi5x2M65AF0S4L1Z699CZPXIYrjDJ3fkyKQj492LHHRl7Scxw3v87PMmyi3PJk9PNs//Zf/0F/
yDGFDUnJNZSwIN/N//6nKEOEVwr8HgbtaiJpxmkB5wSxVGuHRB2mX+hKFHdERIN+tq451KibUQhk
rfMoRuvVr5eOCE2GZihP4nC4/PrVib9kezmmpfMHDBM7pM0I9sdXByqGvc/Y8Op87htxRBQqsB7v
vrU2mAs5lLUKN1aqr4nsHB8Ms0HZED5bRnDmtqNt6gKqHt23E9YBAzQLK0km6Cyn2o74D/15wseD
F7n4TSiZNOaAvB+OquvotiOUsk1dV7TRfnzdVW2D/kla0Hu3gQkc2viC3xv9mTvaJ3Ra6QOL0xes
pNluosL6romBlwMfTJMkB+GeY3Bt9fThqnGjjZV96B23PlRDt0aNFH+QIv7gu2O68dENM7RqN6zi
LXrHVH/A4qg/tBi7tBoG3YRZmxQLyAh66QBpTD52utURxxz1eIlrAfvBClZWAxIUsxIwSEmcQZ6D
F/Cc8ITgOz36+TSsSlwUFErmuvXK/K5pjfqRAyABd5EAoRWAvuqoYBZu0KFM9Cw8hnAPl+jnLKyT
fciSPcCkaaKQVRFa264GywVDDu9TWTgOn64Fla3Ehs5eqzl2GWSiODTmAS/czdxt1yDYWBtE7B58
DIEQZ0Ha8n8IfE5C20a5WZ8nOw+2Mhj9ZZDIZoOevjxYhQaDf364PQWj/jFCx7j541skLAcbemcf
YTUwF2ti2mjcJOL17Uduv3/7VRXY5BiQGyO9Kbja80OZYQEWoj1NVYEFg0j4pQGme+WMGeNNxkys
AeJr2dfOHYL/RTk3Eyu/dx7pDhHuYQA7F+x+4q4ZgaTzkNRwJ1oLZT4Gtsut9VUY5rg3OqQkPo2M
9aBlCSV4SxRJKOgq5Hhzbw+2YT+hR5ZbvFLRGjdPDmmlVDu31r7WUZfiQ4b0Qehlfrg9lXF4HRnH
OLU+HKY0fWgbq9zRq6WPql2mhlysyRTnzkUKCkHsk0EtuB8DE2K7UUQkGoDZH+rRvhdVgXTDIekB
7IR3uj1kZQKkQtVgTWWgnVI9pybWG5JjqLPuq74wn0KAiq4WTY9TlgkEhZNY+dRSRuCrz74renxb
IFBMn4weMTBqasp+aYck1yR0vJlxovAf+SzcSd6J4hw7rnNtRC7v6vGiYqltrLZxD86AoKCvyNFm
9RvYUlvmgTQaKO9FNZ7uBs7KEx7lCpWz5cMPqIk/ZgTitYtJhfLUsC/T5mEpVq/kcNNhcrOlAzMd
B83PLgSKlYwPq3ego2SZqrTBk1EsRdkbh8F08ZKKUXugW8JYlG7okhZlRKOaOIWsNAaSj7lOmvnq
yNaubyc7kvzy567I4oXPeMus0uJBghWEkzERpTCDBJgouScLA8S6ZzknUauEjE/GGGBd/ZNjAL6Q
ncCeBcf6LvFxC+RZrlaBPe9hwgRaX60Qsk1pvVRqqA4Cu+2C5IU6raHLVg5G6gh9BePY8DA6/lvN
HQJ1yniaJjlnxy9zIUqCMux83zhRtRduQWlO92unjWF9Cb0aL2mOkswrXSYm8/ci1hvyy7CeVLXD
VoUSGgWoU5Z8rpp5VJp7IWgu5tUWwQkNxVfPigeG2WeKBnnypIV8NclemMNbR+X1PrSjCkNgXKfr
SmKJHNl7enMirFlItid6Vq9DUri2Q5ohwNCMd9QU46dgxqW7eSphC/YMcGAE19aA1Rg1eIqUCp2n
4wbfcO2KHXPLYp9CkVz1LDfLetRgevZ6cReZk7/DMntUiVtfzbCyKFaL+KkNuES05pDLNDkhLow2
Xe3oF03R5nAqNzmYChWvzPuziQscS6pJqEseQbYZD7ETRS/tDHAe41YRY2DQ1UDvgB0dLYfw2teb
D4jA12kRac/EDQwwqg7OiCgIfqzVfkTte6Th5u7cdFDbUG++dUGX3ofJUF4yQ1eLxjTbCwpGuR4b
MzxZfTzuOtG95B2dj67HLDyoYZVizBw9u36us0+hRLLrm+wxqj7JqU8gYCbdpbHaebqi5VvsGt3V
sd2DFxjnkAiVq+dJbT9mTkWgSLDQPZPaAWrWhVqKidzErsPoMw3/W9Vt0rydD+g8qiTYnltetqL/
b78VsIVOUQ81qvH9/lDND5IO2rLthLWGZsIdVJXGjmFb+mGCzr1TbDjIBqJUND3QTImAMQQacx+S
j7HSaBe8at0OxE52pFdTblPLm5b+iFqJHj9K6zQ9S47Cc9p7AE09bzgwqBXfE3//19fhf/vv+d33
G3/9z//k+de8GKuQxuFPT/+5Wz+s/3P+jX//xI8//8/te375kr7Xv/yh8+Pmw88/8MN/yp/918ta
fWm+/PAE213YjPd0GseH97pNmtsL4A3MP/n/+o//4/32v3wYi/f/+o+v/13yt0s99N8nf2/fq/RL
Nv45+nv+he/R34b1D910HUVF6jjEiVLxfU/+tv6BwNNG1aooqaRh6fzK/w3+5ndw6PPzBq01y7Hc
//h38Lf6h1CWcpRpmZbB71v/P8Hf4qdqmVksyQn4iXldir9j8hr+XC1PyktRnSPla6kuXA+8P9Ae
RcYsDQUGG9yC8HHVqwRRzxmQzrSNEkcuplnB7hsku6TmpoxEzUKUkGhReuFOwuc7GZpR0iYqxPr2
VIVevG2r/u17Ah0mhVXT2w2xteb+Twf+XyfmD4HcPxXY8xtSlEiEqVuWTdv3p0JV9XXMcA5xYVao
L9okvSO3U+9oFe7KcdtPjsD5Po0qZiuggbhDZnyiKdufvAk7e6eiDoJEyASVq5bqGi1pPl6RcKOU
y2BkJRAwCsMKV83UqaXIAwzxfuWcbKk7p/JrWuwIFso3AEv7cxrm5dIT6Tbosunu129T/fVtmkLg
YxECb8Kc3f7j58aYs5FgcXGizwqEsii1ijF7+lahP9kSvAE8GsJC5dfaMUxNubVK3FK3eWLrqepK
O/tkEgNybgYWjsIdL6HUg0e/TeGqTVenEMauTbXhLlJptfpufAiGLGX7jujV8jx3WZbVvnXAs+ss
lq+Ftc3k3haef+1SS9uxwbeO7kj4COzA96LzjZeGmn5lFh2mTASOlp1lF26lbDiWLNg5YnINQx7Q
lHUnmu6IMvlY9FWMfJPYB9lK+zig2+PGCfur7lBPIKIkRGR+SjQphm0vsS5BmDnY0dDhzKYRQbm7
j037ucXtLhai8cw9l+OFm/i01Bic0a+RmEQI8/n+EBr19tcflPgxLltxPrIdlZZpukLZrm7+9EEh
BinqwgafMZhNurnp1ZIi4c+HHZRDjd4SWg3ABeJc2Wy6IU8BTtW4ccVU1rtgHL6kIzc8ztvZWNT6
G3JC9Qed9vq5q+2zFmlAIedzINQ0d+knebjPRBtCqEWz6IS1cVSxCRcVHvbqN2/N4Bz7055wfmuc
15IhnG1J077tdf+00y76op86HGPLRDcrLIXQTZjEpJc+VEjUZtMq9ZjaDvg0PVwoo7PyU4Y1RmCS
MVBTVBao3SHwhCAKc5ecacHFwib0082krfeWSReO1qGrjb/Zzxp/89KVYAMudD4a2zHnT+1PL73T
86QsUSwtC4g+WjnYiAuj5GOf5+Ate+dYwLwhZ8XAJjEW/tEC68v8LV7+5ghafz2CKHQtttNSN0xL
/bT61kM/NC0UB9CdGKMbRDgLOZJYSGHzRMhRdvJmqGgwf4UlqNzWWfEchGxCQN08uhaI0458YAfo
5+2rwQq871/5Nvk7+NugyWltdYK5gCnD5vNp637apllT/e6t/N0RlbbNSWHZrksv5ccjWme2GvEk
xMtWK0Z6/XF3JC2uTkLjcHvSzhf17auJrfiuyutxdzM2//HAhIcNUIQttAxD5/u8O6ng/vbVMZPs
x7M6/s06+ncnAlc89z1DSV639dOJgLjadMYYQh2aE6J3kU6RmROvumiI1z4mklXiR28oopGleZrc
2vKbrsW/uWcZ8xrw04VEdSDmhZxzQP68mA+T3tqJybZnIDhlM5X+V4vYIFKtmRKzzusn14e0W4eC
nmcZ3qmACfWvz0Tjr8uU1HWLCT2wNVdHJPHjx9fBEWiB3cCrSRLrGBgNGJY6yc/IyRdGonskQ9Sv
NvOk7ehq/jFEj96Z/b0sM3j7YfFIv28425bHRtGHHnIzEKduG59/8zr/eqikrkylW4oeiGWr+TT8
04WbmVjPRDGHHZLMuzI01PuVAede1PM5MidaKxAREvfLCbV3lRvB4dev4HYkfvywOE/405YldUq0
nxd0pRlxVhLZtZyqnSH9EOcZk2ipf4xn6QcUR7HEsVuCsgR/bAc0cwBwoPFvIWqwpVN1nG1iBxqV
N1v1MJJxzZsiWNPrz9cuq+wCqR14ycZ+0OdwCUna9V5YmJcsa4NDKf+kOrtdeGMxwGP3zSd4ugqG
cv4skCGTn0j0kqiA+YVDHa9vy/BgN/Xx14dB/PWDUBQfji4MbgNY4H5auqBa44PySGNwogMmAnCB
utvrl6BW+gUIId3uoNtbbXJou5phsq1/uNEUDGM8TkmVHFSHXkEwCtncLE86vWjarWrfNERChHN+
869fMBXzT9eYYtrKXRjtpqu+Nzj/dOJMsCEDoO//KpiaUg+3di/8U2Wi+3Ai91Pf2PiXEeYmVfft
139b/d3f5k/qDuu8NOdq/s8nrZ16MorItlgy53a33+2oE7DvZW226QdeMhcTUoPfXdN/85YNCg/b
NQxOVN366SNqPAPBaEbCGo1Uc1l/ychwJqI1ZNTshrNFptJPVZbOtmh3nbTmiNbeJrd6jp+t5tyS
tE4PMZwqxFvmbt6PPNbHDgz1b+7G4q/3DmVwSUt2E9yNpfXTvQPOPumfBcfnJv/sacX5uAxL0dpP
kRkQvmwFD4hs63vMeFiBTfIbK8Y5bVdGIxpNmH0itZpNEk6vBTknOO+r9NrG4LlquMhoCocJxmry
m+P7N58qyi3JZMhWzl+XonI2v2WenXKc9GTjE1uNhiU5101JTNlsH7p5bn99JrG7++k0tnWqfZea
i+Va8OWPpxL0tSmaOIQLRuYs1sZLW7Z0S8Vw7wbMvhyGq6nKDYSLDklSfrySYXrwHKxbJnS8BeP3
u0aPHsfaf6Xf1HB7CTDgep/M2Md7XGrbmaRT4dRbxF6gMx63fnMd2pz0f3kPwtBdk6LRkqwe6qfL
IeLjaVyw/oyjqRtHR95XQ1xsnVDbtMRwrzHzeQizoKOZId1aDZee1PABb+SAl9yfSrFq5Fo3SfeU
EF5XtsbIcIJYhiktgEM60rENkPcFBrSrMEvuigaEHwy4ctU7XbYhTPl+mtjGWp27IXzORU/g7zsj
S8A1aO9WgejGCNearc38S7I+3eYhE5bzUEuGK45Ace1Y3Srb55F2wEBs7WsPDjDZVUwEE6/BJfOx
Ij+6zOAxw+SDiqnXwZYbB4T/6JJ6YX002k+d7fGKcynWYefSmCsmc1nSTO1lM+GsLRBm9sz0JSSX
InivkSPlNT29jJp7pfuqXDda+80G2bpVUXZlNCtraJCuqx37Qjtl5ZND6/Lxnq1csc77Iltz1aPE
rzHXOj7pWgPxnaaYDeLszCFJfvExISwoN+xVp9vWQfdiRPC9Sb+VTLy6tz+JMAF71XD2oZBJjSjb
J/zZKvZBAEzG3aDJ4jFbJmcADBHZOvh1fdOscT7Wz6be+UvcxfU6rrRNMKSbNmf4EqFsYyQyZ8Hh
ONXw4mxrozgwJh+WUXtf2327LAyYBgkN7K2XGURxCx19WUTCtV8ULbdA2mWq6daaO6APGl/hWUBT
T1tvpTEQ4qNllVVfqtFcV0Mi1kNsZauxmw5g4SGSDJa5wVw4ozME44Ehwefnd7M5AWPFiOVuPWba
17gfTh5hcVffSCDuIoioyvG1zrBoaXSTgyRRC9WSkANLGZEJ02609yu8wwVE5S+NR+EGBtVbFWm7
HoQX7OshvLZM3BYOhooVNSHNFsqaRT03lIt2D6AXVXZJ1xxW3jFEH79UFchrFEC15r61dpnOkq50
YaZFDLcybleRkxXLVtBiNA6tFzsz/PndTZyHlACGBZiZY3t0GjDY9Erv86ozzj4jPeSOw71oIMf6
XfkaMN6xBq8/TPq7bY3wx8Q8ygPatfEHTvE0QVzjZ9aiakkBlZDq0YJm+96yyNNYDWhUVjoOAaI9
8YYBu5k3q/XOCsOlLzvQRiZb+TQrvvoRx97lSl4ImrDLzLEJ8IRfsjE42oROMhpp/WotW/6bMIHO
ju+uB3yUfU3Hcuf6EDAKIxVbizSuQnCVI+2A3TaRI6Ml3bT1mkkuSyISlmUVy3UDfW8Xtvc9FOG6
Zj1xRyNdt2uEhmJX1s22nIxpW6j4scXUAtAwNVezmmROdYgLe9sO6b6C+L4aBYgiSBj5SscNv8Ls
GhI46GaLDmMd8XuotYz+LVUI+YAO4GxdG2z+cVKrdRdzpg2CGIcWdKGy82pFnZceWOxRDesWytSo
kHPaRLusiIupbIMEBVd/NMFoUKBAV5kQmwBBIpJJS/sPgfzqNW65qOw3eoWwVxz9Q8mKxOTVAXGc
xjjKY8xBjC/J9uCT8fIKJZMZbek163tnetGNwd6YUfZq89ZEIf31/2HpvJYjVbYt+kVEQJKQ8Fre
yZVMSXoh1JI23ib+6+9A5z6cilabfaQqSJaZc0wHtRzWTQCsTTCtPakD3G7uS1SQQJImhCbEKC1Y
oKTbYFryhoJLYuC+ZZQD2NCedoOJuxX1TLWNJcryfCE+Blb74zOBqHL4MrrwEHYXj0QFIfjJXkR5
JA/mI7dxAhOeWnKZkeZUgEMnGaEE27aJYplhQFREXPqwU2LUf0gryWxKkf5Glf3eAM3gRgOu7fcX
0/fiQ1ku0U2cFMTlGnNIyu8Ic9AgsGxDFUIy+1R9TUsWXow/+CJb9xN/f76Lhvkziv6LWDGu0zSe
cOu54PLyPn6ctPEINYvIN7MuoFJg8SJo5sNjXO+VlXx0STcH8M4DRPjmBE9FIASZkxPN/YgzJel4
LsRXjTEmKDx/6zbOe5tM6oHPl3OQVfQYMZZUTvoOzcEiSvEja7X7VGVltrHhVoEllKtmjJFUeujc
MFfdZjEpNBngF2VPaIODIj/LroYbEXZFjtFqNtJn9sn9GofBZx6DiyLi86WOHqIXqtFfMiz006id
Sxs0B+3E1k71tdhiMCeGCOXE2s+gZYZ5ma+JIWmwrNGLxiOsxAwCM7CcUJB2RkyW1wKZ1TK79c6T
7Y/sI8x8IzMEN5HSx6YEUdThnZE+sTUx6c7rxkmfxzIj7BYkBOrtVGzzjnwnuyGHp8+7fak+cbhi
4dM9U8JL3pE0wEa6OenSCRDJPphO8YAZFsZdl/1Iv7KfmO8xVESKP03xF2ZWwJHdAp9FHOXAovtA
KLyqbREfyWa6gB1udrYT3vOoPDaBXFWtDNfOEL5HFhygrAQNVMjowSHRPHcHApSU90W7AuqrS8kV
HAeSk7R70Y55zzGF8GFRmQu+r6ZiJSSaS5Ubt8gLXmi2j8RcYrBkDWb79qbF0nhIx0UHwPqzkUir
08HY2DbK4yqm5i17eSgq9MFMDO8sdE9o32BlpYZ7SZGr762GGSo57LhYze+iAWPvU6+NyFZXOWqc
VVQmNzR4xrrx+H3OCsw55oOw/HEb9YRdAPlGjvlVyKk/tqXRrbMapwWevaYCDkoWR6r1sA0sCPxI
hICDzXGyEabaWWrUDyF7UC7zSexBKfZb6YrvqWvIaBl9sSbpWR0Eo2JuZPHq5D38Dm4lkmdKf6WW
a9ScxKHsyi9BcFFL4lCuNQ+mqbe3+NS9zdhkmtmvd6VAvZstqKyo2ddynPHFLN9l1jn5k9FFW4To
5CHbHzzxMpTmCWVE3RPWk3AvgJkNKQU3bYkxtCv4t0z6tpU9nEKUfDu6D3V+GZK8+Nf05XNBN7My
vc5jwaGYMpMMvQ1PZZW9F7b1nKbI0ssSxwp+UBBN9qHp3aMjkt9YioOTGV+hfh1NJ9xFYOKrieNt
8kCN+SiosxBLP6f2SpCUEgebNmqIxCV0alMzJt5GIce8mZ5dE/5Zn5Qcd+PaCVVwtUzMbBIxwuS2
B+J3S6oQP3qEJ/RCzjkOCKtAJkvUcwsfGi3V+ABMGmKUJaYDKlyiVq3wu7XJibWT/BCG9UORmRi1
PXz6IVFPQw5CTld32KA/+gaUkR9iPmvqbtOX1KaNg5G55zPV7bCDzkHd2ZJdM986OR2QoZsra2z/
6+SMHzhSlKjG2RlsMg2/oMake1zT6XaEecdjzN129gAgyZAXg0CCsVJorc2cOy16bjrz4C0odtJh
iS6tWKzXPugtZb4gL1il3WifK9sNNxPReQMkHpV95H5EdVWwXiVI/s4exT43VXendPDhLLdEJqx7
DtNin8bGvIJnL+iL2sceUMJWN+618EPvCl3rVcaiPhbUHUKYjwORWchTPCLxEPuZS9p0t6obCu1h
CQydlLElTxMplmBUMcXmsJnKxxwc0TFB67aZpROc0AwZPjqdxEKYP9ntszEWa/DH+gAZAkyMTPyt
nRgfaTqaD6V1cLucqF0CWhcbKBmkHCak6aXrxMz/gza1RmfJ3YFtEA+JzvoNrPVpRQsNiEwX+xLY
AAJthsr4dYxwC7t0N/C/0WxgdhvzyyDlv/FPWl6t8EShjV6QmbW31gPhOg7HPAJCEklBOya/UGul
qe+LdDGSUg+KTu6zBt2IMC+pNRzoSh6lRyBL/eIkYbRyQSxlOkb8HpA/ghIltz6ZiS0V2pdvkWWR
vtkYJqeU2qcvjkIwzsGqTgVvG9cJ2JLtss0wmwy4WDWvQS7cV/BOSR3skZin6ZGAgycqnfippq7q
zAJaR9DeaEpSNM07g1ZqRVzwkj8aYCbw53NP3ELhJ/RrfroU9KzyI/3ZJAhd0m5Su9SG5EkVMzi4
bTJ7a2ckSZMaarzoYjgDI+KqCmAfT8FMWhrfaQlu5+hzT/ci2gwdbF3PCfh+g/IWN8HOncQ1Etal
QJ9bwF2WAusV27WyNX+i0n4qNYHyqYfwBBtbeCgsa9MxseMZ/cGyVa7TDvFr70SvA7GnbkzCSkgi
dVcDxjPkL6F5/0xzbMAIA4OyEht3gzGuAr+4o/MpVl6NrZ6V9lPuxJfEJNgJaq5e6eKWpcErd0a2
wnb8ESvvn+wIHBXiXfLO5lRiEQBmeJ8JQUOklMGM3prxo6b0Z/5dHqJCDnt3Aql4o7ecmvqzm6eP
uKqe2tZFJ0NIodfKGnVH2CKI4GGaklQ3x/Nb5stbnoq7GqfbqhCgL2XthFtpn1RTLylT2CgAqKFv
owGuunSdm/TEhbWA9sVDHCsefhkAP7eKm/2M3xRHM0r9XHQrCgXzZAiCCAzLYlphvGk2Mc4uJqDg
2PXmS4C3oMSZv3aREq1MEf1XxISFg3F+m4TfrzyQ5J7wr9WiRrHQQ3lRdcnp7k48c3dSaLGEtS+5
FSEKJoo+twRq3YNM8avsq9bGB+DVZJu38hd/LAZurh3OuaCUt9SPvhX42g3P6/tJ1RS+XbZiyEjr
ESzuNIQ22Qibp8OkvJ38eJ/bCAwFid2Z+2yn2OXxba7dCHB5Z/PRqDAeAWrDMy5mCp1cE6kax9dJ
t19xf8ej2+0HAORBEAKoHz9FYjEGSpJ6HZX+qWgMQCzFZjaiT8PI60MkSGHp0ZDQ8LUdi5/mWEr3
CgGWNo5Svzr4UnmoxkbevHQ4qPAcRJqlXBjtyqmFtaWIZMgKGAspA6VQqOeJnTKae7YPk4KiCWgB
yBrk+XwiujZAZHiTEgZwXmdQixnFbMmCX6RO853XSRTyU4osX9gmnRJBYyB4IPh4+ymBtA7fkxsv
6J9SVwwHkZIrMGA2o/CbeRZ5YAYmh542K6BYAhDjSW/0j7I/RA7gojGPwdmhkJH6hPeIVUm/VTaP
x8j3xNoQ/RHMx8lgvMy+GESzaH8B6pOYhOi6GzCnNNENUBNVHB6aFRsSoEoyKDZOpn6x2m+N68xU
F3AZQV01U43Oc9B92zGmNdTRrU+EqgdSfwWM7ikFb0G+VLev2/IIj2STOoBjpWtlZ7MmxS6tuIyM
InRhGtvBAQ/ffxlen1MEBj/0aBcmHantGMkPmbAFnoGYEqzzRhKjBfCPJ82QljDGsztpcaG4IUIj
arhDa7oShwHGKa9o1SnAJqdyzGtg+e7STn8TA7BOqsSli7AG3nfhggLRjzIYyYRQFuK2idRfQ9zi
dDD3RpXYm26AK+L+YEwkTXoAuabx7dBtJO2xyY3dZCiAslX9boyNvwF0TzQcVFCvlt5LjYQucFiq
5c2/CQQ4hlng/gFK2a3WxcbvFQ+3ERBD1wii040j1PHxjAnuLspz5hleR7YhU5YBd6yd9Bfg0Tt0
x1ddmJuak/2Uoenl2uQp4Dc/fsiwr1PBp21He2IsNf2u+1PoBdZY8GN1SfgEFeEtGz1SouVymI08
qHKVmls9dp9G0HEQWcfJnfbzaHAMBCju2zv4nnuvV6C4mSqRxbCOq/StKsh6zTM+HQwWhh3dPIvN
ZOTUl+GThTLtr1OU+wh8EUg4Mg5dvLVZTaz7yCGlfJj3MBiOiVf9Y2ZwDEGYr9mPE+lZks45GT5w
xoZ43ab2sHY7vCHBAETKYUOQdUvMLociInYklyVjcjQPNHpVl1OdIqfJ0ldNWpud0gk7VXGc6qV3
IAl0s+TXgz1QENHm04j+HfoF2SbprMWupufwAT0VFgdWhMp8S5wlhW+A6ROvFMwKHqvOYoOZbCS+
VKR9APJuDrn2Uwcp7UzIkmkbW4XhBnhKeIqFW7A97Ro8MhR8Yz+/gUr6r3XljfnIvnXEJ2rYxV9G
Qqbdc/v0lrFmOerzPMl/srDfey6DO0VE+XogVJXpI+NQEaHfkr+cqTWjRD401DriwaRjzSbTX9kO
6Sd5/dYN5VNRsK/l8sDanpCJRDBfjnFeEL2WRVrDuer3dSSvcRH8GtNQks6yRLOJcNcYOEci0Z4K
In4pNKhyTOYWmU1OTAMVhkGkCrfEEm642ZkHkC9jaOWC1+iuA0LpvW/VL7YRFydavRA8HBTRCr0n
KOFgTRrNGYASyEuk52trSQyPY+MBu2AsFEOkDIZwEsDu7AhDT7DqYh6kgBkm5XOpcWFiNTmC1BlX
g87bVcOYx/CvYzFv6qm8Gp6qjmOMrDSKLmT8bd0WJe8IvylbEupmazrBYb356c2tX7oJtVM2yydl
DQxZTFJtnfKYD+MNgU+xDpqJyLLF4ToCG7Uzfids3ukpiV0AmMqmoHnFDbeKsViu0qi9wzf7z9YA
DhpCgOZ2gR4PCzFUBwjoQ2CgxQg+UeGH0tGBmTjWZrt9renGKmfQJ1X2pGT1/WIG4sATBF4LUor8
/uaTb3WCo+GHON0qxeQv6cxj3vo0lX6wz0zwWEKiZyBc6I51DJxIxO/rjJDttmpvdhP9CEcsLCuD
4PradklqdzaAwuILnHbelejeyPVzCbKOqMFjlsyvwAnvfEEeKjjO+X4uNc7scox2A3ERHlwPraxx
a+cB6lVc+ytHoViA8PJdTBMmqVW6U4GDssTNYCgCEqyBngFWWOAjxaUbKfVM5rqFhf8jg+oyF31M
Jv2s9xY5Kq74GCUpkZM1t+RdzAt8an5oi2Ui6RvfS8hJnSPIm/MS5lqXIWXul4KpJjww84k7zev+
3bwLsoAHb8gaJU+ZCpjkOaTV2K2pZc5Gkz60c4ajYOAgoilnwY8/x4Y6CWujuxopox6nRpIPMhwW
RmGwRGI3mpLAhHkdGHWUjatMYjj0fPAsjTPtTROPZT/n36TcR8Ag2yfjLx1HABUoc9yBZCMB5MQO
z6BMTIzXuX69AVKV6yb5VmqLBM5/wP1/iDCd1zWGpFXtMamNZeyvpDMexTzsyUh6USU2pKhvwWgD
+sx6rgoBOoY0u4QWjr6gbYNkX5pfIihmZoIWWZRdcmaMSY1U8ACuLAhsU8E2AnX1aqz6a1hNOxNC
0aFPR8yrpV8xgQXEEEQDt6zO9mnGNFENc7ZPXPL5DDbuCHD0HWOLcq/M4R8o83AfRzMIBK6pSZHA
MZbS2Fqu90NjxWkt7buG9OJ94o8/rKnz5yl0gHzwrNIVecaIoEiMIv77zWXq24v10GZQoYHzb5nm
EjdrVdeubvk7WXbCt/bstOqbhwiThD6azkqEP/7QvPae5xxjgX2WlQqzNBJsql/XU4wly5sksN2I
gjfdJD/aMD4JJ9BrgwDvnavPE4ijfciPwRuJ6km2zryLPOQwPOdqjmZa76pg8EcsNFwai0EXvrQ1
Nt+kZ8lI9hn5dqBMnB7ADvye9SjGhbjZfRU1XYII70aXKw5y8xqvq3yxJ9Ib1ZTfdxYyIA9uwyCv
Lr3IGro4tpGXOemB8OGM4VTbG3H0H8baa1YvO/SCNtALBPhTT/82BjYowkR3g4H/om5P9WxeqoIP
CNwphgtkUEE0/2Q4KBpyJKwMMNCcW1iuzXwbutWNG4l6IPsNl4ZtFDV1QciDL0J2SIj3osnZZU7V
4gVnZdFgdsI4LV9b4O70XJxIPKpbcjTIyvkFJNiSbOz+TEwjgipZhqH2HdR04HdNtbMjcjJhetPU
MXRsFpBuWzqXahx3ZhP6F9kX2MhrvvVivPVtzQKxRdMvOvRhObcKFgYCMHu1bab2JzOqN4juh9RP
whdSCU/2gymOo/+j6oqfI3hhtPPMwr/cEdZ2BUPz3gWczEuWBtNGHAZ75fB5wcAj8LSAZTsN9r05
fipV2mvXMuRq8INN32/9DC9zNH4VLIqtxlzbED6Yrrb72Jq+5dTSDzO7rzz51kLeF8HsnlhkHHGE
zEse8YzH7TCqJLzETQ7QZylVm5k32SWJB9fUQxoN/xEjZmPMtTAnDu3VIZ5vIRwS5nRrG+5vF2HM
EEUglnDyTryuCwsSPshThjRwJU2VkNc0cyoSm7bACMjkYlUKxT1vwo2vAVC5jDq96MEH+4IHu07Y
SgzELIFOMR0tN3XiPVduw6DFH7YRkFn4pFm2ibF8QMNWJIGH9tWcWnEZeJ5VEc9LuGPm1sn1LdgL
HX1qyxj2Mia/TqT9sEuIqSDuJ3+GNjZvJOOu9UCvZ8E6WbtO9WYj9wfxCxQhK41qVRsEaaf/RAOq
RFYcNsaE/iLrCFrJXBAJdU5MXMIyH+UT1yfeOMcnYilgdkVB0zwWQhfb1jYJknLzGxNXuRcK729B
PurWogFfB+UPQBbCnRgar8jFBtcA4mtuWbLAxxYxI/Gk5NJryWNUrqHAQzC8zBE90zaYXP6F+FKU
dGD1Gx64PuUKh1vNMKR/dwijRToNH980kh93ZnvgVAOhpNC9mAVRKjbkvyia4zlkW8pa7ui24lzl
7KngyPCtDCTBh0B4pWmDIktTPGG+F22tGqQHpJcTH/r3pLMjSm4M1QmtUJdsohA/hgNkw8mwrpYz
w+J2QHqRFY9sowmny3EBBlr+N0i8vBnJAOvOPYjSh3+E07tZAguIp9S0sx097Uqc8mEg+LMf+GcD
qCv6B0caZAeWmgWOnnaEYZ3CAO8U+7DNlCUnz2KYpeyUaC9yFXxHrc1yJkdOcVVqpAGqQ4ghy0NC
ZpRDFAqAnpvU7bfDtJkhgT+z4jTeQ9oSyDBvnRE8eEXQoYEi1qsk7AsZJBWVwHFdjyHASGw8u85H
7VCq9hLxuI2NqjzQV57jQpK0wLXiU+GveU9nt0o28UT0HtvkghnWMP1Y4L7XjaBxGEeHhRutbUPq
BrvsO4GzakUKDMz1uX4v5+4tSOyz18T/Jb64qWliFifKN9cnfKouyaLEsg+CE+RGPTvY7BdycBTQ
tZHeWZfR0ewNf8U2khpFHRFu340Sq7lwzRM3XYxXOuF2KTON21PfGEE/2Y14GJmNr8zhLZDhuAk4
jNfEZ1MIgFvf54G/ZQxKnAxRWeFYfrtOckIQwK2u1AXH5prB07TvvPa5p/AsMp7iUBT8LYOPjy/T
MwhUG2EHpTnusKpHy28mL3EZPE1u/RU3BXVlUEAgxMeB+gijKwzHJ1Z3cHuX+Gey4UZ+BVg1iuZ3
4npplUrvuy9oxp2wP469/1P37cax9K3RgYVbUb5XnCJbsGAkhNXQIwKxSWijQ+spy3Bi9TTiiVXS
HvYH6uIwzm6BzquTV/7X0PvDOn8xse4cnaR4NaHNkM/lXEzLfbF84x2Z3KnqAS41DgdzoRmw96NL
+ZmPT1Op70QDUTztGNX12UhYInb3+qXPqE7Y8aKdTzEr8HauS8bpqXxiyOWegjAHJxMSE+n1zSYQ
5M7WE1xCr/ttpwEpQ+JfBSh3aWf50eoWjnfe7ueQO3ww8udENJDZQnPDhmDbKLCgBUMHrc16l6dc
biXjXvRuuDfdBrql4zKQTHhEi3nlz/MTzHau2iJ1t2L4wg6Yb02jPFvZwmMjQGwF1OmjTNunHn8f
4SFFvwTZHYbSy7Cz/bU24cYuCajQzFiV3chlFYdoYGqeLfNap9mnUzSHVhevOk83dB02x3FwnlBO
r328rlsvpvaAakfdz05q1UGHOVZ5/6bYCTAqyuE7FrhhE9qBEagqkIMebnYRv8B62ZtksEZ18RRo
Vk6WVX+5FYPEskCg5jiQuWO72RalNa0GMX+L6Kdn1XFIWXOGuSRUs3pO3H5bJcg8AOAghqFYtq5N
oA4Js14qDZCADS6/1jMvPW2eg4GPuWL8kxaix3iHNwXFCcPBKXuc9dMSupq56s4p8kd0cKh6BK0q
Bmh6gD0Rnns/Mutt17qH2WRXMlFwFUH8nlSajpG5lS8z5m9KFdvMPoIQ/ews+rPGmr8ctcsDIsx8
JlWVRbyvTqcL8pgRdgXFConFTPqN6TVsJpOkMMV0wb90QQusbdG8SgOix6jOdlg+J5p9vs/QYdUG
6Z3DuOQgXbAgMqZdqACWlGxtE7tCDNXsE5tvrex72I/gwgz+/6oiPMs+3OOTJ1xT12997DbbCPDF
ygTpwAPCUckKjLs66eonltOmpMJid+G8URVG20KZEygo0g072BW6Mj3kdHzPKags4mdgOHLSbGIQ
4HRFzZ7QKLkrA6Js5GiSvyJ2BjJ83uQHXTaMZjumdrr8mtqEfLaMcyxLiPNze+PEM5gwAcwxFoM0
sjxWjc7tu8ngPnOYjFSZh67fexHxN57+K9lLIITINFxJwfizHO092+PfKCI713CH97bgs4Y4vtX0
kzu3SL6uee5Rqin7SuItGGUbRFmh33uzeyUqBxnEG/pSckppInr8NhgW5yzelrootl1FO9wFFxEw
M4M6qBpPHsgUpsYB3RXjrF3BtXS3sW/ScXafuV0BuGI7s6rb9l84IEdCFsbl+qN6RkJNq+T9TLsT
6+TiRsOJQtzk+QUPJcritzQxv0I/zVcOFtYhNVnOD2Jcz8SLt0Y1431BECd9YBU5j9NkmoKdGsv3
yUp+TZLKGmzzK+IV0ChmzX/Metw+u9ZmckpH6j9CUbmPTXdXQnaAUF0wYGH7uTK74qNTxZO0+p1L
WtK2g24Zpxm3oyOhklqvMIg3bm13Z7fKoMGgqACly7pGIMHr6NRFPmCBbcSvGUztezqv3WmrA6kZ
nMrneOL8iUuoeE731iXZO/l/0Ya9wUuVzgYaJBTSIzY45jFMbCkvIleFeyf5sBVhC56bfqoRSUnM
RI8Zw5vpVSx9OLw3QnFs5sRu6KQo14VjwQcrGCuUbOIptuCsVyI7NHb87RSPvyXqzS7BiNs6SOE6
O7n1djY9ghho+vEctMBpfVCsYOXrWwNFjvMMAJDhghUtEBKI3F7kR/amoo1abpH/qrh6t1JMU6RI
PoY9U3oFfDqt++cRJ/hmtPt+g45Iw5jRfI76yRyr3ZQvB5iRZhuv7ACeKfaPCHqO2rNBl2lOSKRk
GzFNH/5sns1MXTy+mbsxzjHKJ4CObQHXvpqg4jh7a/zxSumcURn9q4EFEkdKsog52/dhbnvboV+o
ZZq6vm9gBk2At9rp28fuw0ydD65nKDl6NrV134J2U+Z6jGq5HqoA/BMwCyLUwAwxcP9nRcGy8Zi+
BtN11zPySrCy/o7n5rROBPUVdpetkej+cepJHmvarR2oYIUL49tqa3iO/2J3BKDokuCdmhMSBvJF
J4u9VF6isUuQDJQW0ikQv/GywWMQF58tRcoLjhxk2LW9nxw+1MRZLN7wjra+TVKUL/4ZBESctOnN
jwUkjcfejp5Ky3rzTC+6TNlQPMMSeelyJ2MFZkpUm7BydGPADcWbEA3Jg+U7mkkwCp0wYc2T5xps
EhPbMbAfumh4Tk1yCKBmfwC9fyqziKwn0tntOWXThdspcKL6fk6bSyx4fveO/+EFZLSYcYUsj6Zm
BxXoaDY1Cd+oUwkF646C+RNzXZTFAFs3o+d0bKb6ek8gWsEIPHcBsdtkL1hPlsFsVJIpwKK91m9w
OO6xHerLDGYfvXL6pMtwx8L6bLJWPke+bghgSKhf55tRMzIj1gHmzoREK3CZywbj/Ksoy8fEeI7K
9NK3EfW6x1TXi+2T6SSIepS6KwDyQ89EggGd4wq52CfrC3lExzS/B0Z1nJWuEM3NICwc0kgdp2dQ
JQHoqekz66y7UWBY7JL5pge/vnis8tdDmBzbWPxr1LypmkAcXM84lzUTVps85jUWpi/HxCanELat
4TNdO4bCjTFsufCRAxaXegbszAEagbT+7nsOePg7DwqfDmcwuQSUYu2mYeArHlF+BlsGhMfZhmDX
PIyUxCfLIyrPqfqesCLvAavBMnON7U3iMON0+AnhIaoheLCMBB04fHzmIBGMg6yDKgMhO4jQu0g4
54qYoWgqEdwXWPnkQaf9nemRztfN9cEZ1FML1oB9op2ezKbZWe380BiNeSYsuVspJvLUlcEpr0YA
zzF79arewoNiZgw2lrcy95+TAKBNSrDfIW+aoxmHL9AfrjaPpFUJWWpHxNi66eZDPcNOiyfnsbDz
cyXao4X+akqmB0/2JBRpuF1jWB99g7lZmzq3nOH/KnVLNHeA5A6wdFg78OzLPajbVWy/WgJQ5aCK
6L+02km3e2dsma8yLAnnYaRU64f8P0Lowo2ZYJwU6E5WMicOneiFx2asxcGCtgCLUW7joUaXQmkF
X4COL2JGWxlOyL4MYTIoje9xnk8djvzHkhghbovIPXTTXvHO/nqNdfUauYqDWUP3AV7d2S053lLY
p78v4VLCLsiRijtBaZxFCIPELEM+6hR36IKJepTK1XeVGe0hUFuP3fLyv9+31WOluuncgMBFvNmT
xuxX3SUpk0M4k9Gb12P07NR+9EzWF57TJWqpVso5UEHBgVRLAltV0vpY0eTvnOVLNZrhzuiZ/nEA
QSMgM4xT1U/vOLft+7+XVjEs8mTI2JtF0KXqXgvQA8RHRvphjOMRraBdXdGgV3LAKzF64dmA3PWG
Fe2rFEVw//cVuLQNzNHwaSAMoF1sMWkwPPAAl/fxgkbwBsJ6WKu6+78/jGVYHBPnThQSKP/YOM+t
O5fPnWRhwRdhxaM5r9P7NAF1j6/0atsQsswqO8uQSCLTghYXaMiRUa7lvkCfgVjVGR+b57xhG0p4
2ipqFZX1FBUfjMFf+qEG4F0F/q4jlJ45uIzWguP/yHOf8fafyx25WrKbnYk4qLoaz3rZaf69pMPE
drOunGMCnejPkWkOsoG2ysvfl38veSfvTEXuCxcSs8GkWJMU5p/8Fi/z6s88VtcGa2gVfFfD1DyJ
D9d10qduCeR0PN/fJwO2L/ExCVhiLaNU9PzvULZAXCXgi4cojd9jk8rRg4LJyAg8CpXjlp9b71xn
yM6Ozb7Qjqp/QyHTe0iO4hVCzr9u+UpNs78ZXdKA5TzQNavoLWevcO5LL0BO7gEoRS3In/y91FpL
ApW7G+rcHxMV28vUMaSxPNd+q7O42LSs/h6zatB7V5uvQThn695Dboe7qNwRrK2XocVb6YVozDDR
rcexryGdAlSd/YeCgcID0wP5QL7aEhaCWa7d0gQVzDJM+4y7yz67UWOfR7f78SKbEbLD4EKJ+iUG
7kYWbkMAQ5esC7/zzyT5tjpEnTlBefmDg/296LQ8Ad1iRr2kBo46wNXjxds8aB08XIb8yApC0MT0
iUnQ2EG/+f/fTqnvFIoxxzCfGisTjzFQRM8fwbv1KKLBV3FPoc9q13YtuWAwYoAsVc2rV4IUIVej
favSCPECjDoexWvU4+EFLFP6DuHew0l2NMs6e0uqojn2GGeu8N3PmAQHBtvEKLtqrI6w0eGJgTAz
VKB2UWePrAjJTIejKXgmIKVBEzqs00jfLDIS/2NO2wwYmAaTXEdKzP68lAUg+sjtoyUfHtLa/WVY
IYEDa1iPVmGgJOBOo95ynhmeZNLqnlWSVw9lNe7+ovYM5ED16u+Xfy9/4U9UvZgektTfj8HNiDzx
TJcfvcLjxOZtBg9laRWg10lOzDzcy8PQ2EdZPETR8CNrEZ49MpW2CgrYqSrbb9Nk15NqqkMwA7a4
TN1L7hPRgkeFUl4R5CMaGJZycJKLGNt9ruQjiWLmYzq69p7/nj7IbuieUQauCN3dZdIP7/5e0iWk
5e9XILB+CN6sD64GH6nSOv6HNwtdKWfrNbcT69S3o6Y4h02fMUFkO/41oJ/5MX0QqhZjnWcXWeLe
tcx+jyM2Ofydw0J5+Yn42n7VmJncFZi/t0Yc3odN71xxe4aPKPh/R8Qr90PU+tvQj3YGAr6z0pzQ
EFhd+gm1p1LN98ZE/wbPEcVrSXLI3+HwF9M7D3yIrN53Foocx2TA/pffoJwmXfcj9DVwAehLk+ZN
FA4iJp+CvgRu/B6YUbyro3rYG24fv6vY+3Ay0L6OBmTpVJM+h3mlz/byq6iOdwGegMeQdp9ddQWP
H4wucnu58xXaQz1BEUk99ohdO5joFe38+vdiK3kzUMee/77CR8TtHEaEHCbF//4CLoZ57wH7Cmw2
qTy1741qP7RKP/wl4Lqx4R2CVP5W8EONvPzOK/IqS9zjr200LgyE/toY4bgS/JOzgQUfdlEyUh0w
GBoq0/5nknyFlsn6cUIE9EWcImIHk/so02q+7yc2M6ZffjrR1GyIuYBUl8j/MuFnhHayUFw7I+qO
oM2odIFir//CJJsqYMLO0m6neb4zy7XvK7M3SUPlRaTMqlZ/X8sBRhsWPYjZy5/4eVfs2GuCF1tS
lGAER6y0i+zUO4vpSlVXTGkJGpw62Bs23S0wJxQ7C7VjxInxLBBCrzzbZ/22mJL7SYDgWv5K36mM
GD9UKk+ghN0bs9Nb6Qn9r/TKl5LcZpYAd+4SfGZLQERwnbK1rwKXMMuSVb7DVOfvlEMzgZ6iIWsN
HXMVXQUI2YONnOYQN/7/cXVevZFq6xb9RUgsMq9VReXkHF6Q3d0mZ1gL+PV34KOjI92HbdnuVm+7
ChZfmHPM8KoT2wUw767ifDoxKFc9YxPVnf/zqSIoKBOjiScyRn82ZOK1cCexn+Nu3IiKmlyEQgvK
Ak1xndviNdeIcw45NzOTEqvUs53fuY8sJlJcYOwOy4JxaeeTW0peD35hOw2o95yniTHNFfXfxQ/b
esd5ba0jIxvu9pgelc4TQfZqn0u7CrJKiwNT/9DTdrjee26Mq8MzB0hm+008LgjVmWi/xvOGc6zw
zNm2DoieFsf1x1cTNuk+A1UaCCN/QRCiKe2eahO89XKaGcUOqP1oOAOzxKbtc/vdh0G8ap3NfLdn
gz25AxKZLobhx0pfCUriShn/LMzLQQyD8YQaXj/lrDs6YRVXqY3A+Gcqk2xBlI3o7UgeEISCDsn5
94OhlScZJ/BpOWJY7oQEs8v0XeQkAZZo4ZjeMvenfhSnsmawrrOrBJQd5Fif1hxN/1qcNTvAbbfU
zniA2PZtNhu2z4Z2qqXurbo8D4NWR51uQCR5IKxyZ+rqQr067kxHBSna5EvmWrx1nHMm6lw1iPSl
zfq9Qhb/kUfQEDXdRYfHmtcd0SKqpA8hicr6gkdAP1Rjbe+9uYa1KhUZYvmUPcdqGaXl5KqUAzpb
TRvfSkYj36Vl/OeT5TtaxRA0ibBqYOwjWg0NILDizCeNcHwcsJ8hVkcr2c8qB46CM8+VXrT6zejz
HX6HJgufEMlvp/fWruv3GnLwqaObXjt1Pb2Pln6Q2EVjVEgzpk5PXdrUfSMctdrTBYwX6ttxNyft
sEqbDFCEWG5i4iqfRjHyhBRHy+60x6xzXy1sY3SQ7pPpAI0cUnYRhWjqOza9jy5l9pnI6Ll3jP5W
9/jguAqffj/gVnlQmWad4DV56AsjBNn/r3j8rSB/v4dk0kVw8K+Ron7AzYkbMcnIJZLe3slgjPet
6rcmoZzKsZPXeFEW+4JXmYdIeE564Zrb2AA64SwNgOS4uGZ6/22Iird1QRb8fggn9uyTP65Naarb
CM5zm1o0Qf7U2HcNAk/gV8aJMPf41E6u3IOfJdmCuR77paLf/0ZbCK0cLpx/NgYGEkz7sxokfQh7
tGscAWHz0eiEcGM+07nbxy1vS8DOpdvnXTltEgTon40QByfP/JeiS8kmGpLv0q4uRspTWJdS3AxP
Y3kNZTtJyaXGA+vvphGq9lhCG8ydgcQGL+EJ6DYRudpUlrUWj7cU6AE3m+J/PDADdNDH34E89FdP
LSkVgkqwQHZ06HVGrcYw9TRCmHymtqYEW2BIGdefFLG1hysnYLTr1aVvm+piN81Wt5rp+PsVcfRH
X8+zy9Q8MaJx7+lghA+aqz2NiLeNxHfZAcwsEu1U3NuCrB4/G5xNs3z5+z1f8shQcjElTwtvK68b
0jXTnk9pV75qYyp3Fgut8+8H0mmro+IniGOvOZMjq8VkoyPMtE7T0AtUT7ZAy+qNJ580nqCBnbXx
wsE8oBni2q/DsSP+bCrfeHnYh5OTnaSkJNp5XpKepliGktm4UrC6N/yfbESwvfucOoRQM9H7pPEx
0FNIZis5UqHfYJVEz1K1+g1acSGQFZ1KPsoWd4UuSsSaerHrhfL2reF0T7VucMdmAznlNQIhrfKK
c1JbxxHPHTtJ79zPTuauGA/G26QbMdOUqrjN3SnEOflqNli7czl9dibmrqh2pkNsj9aDU/svCbZV
yAOzj5l5cK5vhe8jmhA2i8fZdtSFmfF16hPs6oOj4FmG7j8UieV2MCPjhKHtHSESko1cpmTqFLSr
MmH4RSYV0QFhc+gGrOLtb1iiMA1nW9hXf4hmsvdstt9jlFx5VXrW442+xwJ7L5fsR9GE5XYORRlU
6DK2sZO7pwaHCaMamIlonqZPs2db75NHcAPC39xcmT5aahi+qjq8iimrP20heZB7nvU4WjnIkXya
zmXIaALOvLGLJgQscV+T6Ay3ZFspf7j9fgadR96IknrGhqaOMOv7wHVSmADLudfNhjoX7XuYZNa1
YQS4tx35E6V89TsL+P2+VDpp2rGD53kqG3ZyyJn0ir001xBZhKh8yg6j3n//SFPSD3SQKTjbXeNo
IcT7JaNoywnz+5mZmHIHieG1A9t5+t+HeQk1/d+XXWbTRA7Qe/7zvQR1VO03CwiaWcXvj/b7kzrL
miQmw23z+wdDQjEoxJSeVBOegLbKT2FyTmUYrFj2kKFGLk18CslsOg9Oy4ofNw8KqOlhzsPxoZib
TdUM8S3sZZ2s56+q6ZsH8kqmh9G0eSm1Yv37F+1Y2VzBBhwX18iOHhA6gtXuDYv6c7V8SEpgq+Sw
/vfrAgUgKdA3DTP8l/BcvAtN2z30PtPNUXY1ylwUWMS2BuD4/urCeo4T7LeSx+g2MdTBs6wPdDKY
9S20KR5Y53VqYY030y2XM6e0T2QkSYjwpj3/QADIUzo+2FH0MBixfO608TNhRdET83JIm23EA+3i
2v4763ZtF49BX7vWxXfSaAfUyFtbxmZgXb2uLVKwCtCUz5Mh8b2xQG4KC2XcmDtbVYO5lSzuFcFl
xFuW80EoXnnCfD5VOcKNou/YR32PoNxpxWqM+u8qzNVjmQ72Gm/LQTdyL1gXJP+sUe4k+Hi04aRX
VIu+hxhaT+YQamodEkje0m4XGeQ/vkJItcdw+xq6SE3gh9gblVC4KlWTrhPd6w6rOBk52sZg7hc3
JH3WGOsKPdkODaJKfYTC0LpxF1i1d2ucGdoNoFXfnd88m3WgDdvUSNsjY7YfU2ehbZHxvbL76LUu
csGZP26mfkBD6fbZxozGhsV/O9JSONveGn0MOK65AaEEERiAB8ZXMuXR4pCGpI0L/B1vucZCO82P
UN8rRmCYueKyug+iOMUdU8rCKLqgNpp9GWXf7tDdoeH2AFRvkdm8JTiEH/SuuPS+vHh2464lCcTM
sGr8EFp1aBg+ABJAqzSQKzvh2EeWLlFt6eplWFYoVocMyKCO2hA9v8Rx20e2p/MqQiC4NOtrvZnU
M43jPYKst0zPmKjr6smq2KO0IsHMo/l6T4TCwhE42ykqJiyoHkBtnli2xiitzftgbskPUENuXrLk
ra2K12b2mEuQs0D+lB10CZh2J4oem4bFLpm6yzjpxBz6NoT4BSpBVIBX8DjHJQPdcbICju7l6jRX
YdzLTej0xZ4uRg+aSvxr7J1jIyUbu55co6I8zE3JShveVeDq9b0rkEQT8nYJu/ZP1SVfGvZGkiRU
ubdj26IBjzwEyyNpEa3zPaYkjijZtoGcVIv/LCWNPtmiAG5obIo/0eyfSP1B0Y8uEjVkiK0hRhZQ
ZFyNs+HtPe/HkdM/HvCMDAz7X/3VFN77yJQMLxSzdxjDl1yHfZyFyKgwv/I0smbMWk1KS+zwU+of
UQQ9A6fAfWBhgna++AT9OaHwVMEoZor8qB3XCIrCA4KVQGuGvw1U4AeWp/yDSzI07HvKJA8zQMOe
qJm743IFlRrBB03rHoYc9WYp7VPL7Y/aNrLBLaipkKvKi/FuD6xLRANJMxMTmnFEIYtT+cVTxsMI
Fno3Jc2HLCdimQXQEasPhw0a3WoTDtvS8Lwr7ER2j4ODp8uAo17rf/yekQarYformL1bQcQr1vti
O0dZMLTiGvNGBlpBWpQHVAS3BTyFwe6+MjJjLWTsaF7mt9aodl2xeB9fZUk4AjpDMmtUbQX+UD7Z
yu4ORRpdM9lAVJH1uOkgbetuxiqQeeqmzi3ORfkkjNAk2tohUHd8t/rh5Mtip9rqILuCx39fCDQg
sl2NKcbUEA1B6qP+0j01wSPQtIcl6TAudomWcujKcQaWFv9AZ4+PSKbKzdBhGCajJpCxbh4yHXkH
TRsJjZ25jRSkdOJB/vS5+RyPM4GenrM1KmK44tgYAmeUmF91mvzE3taWf5FS2zkjaG29VwmDofDe
1CJcXD82sjc2JnSr18l71kKq4idIGzjW/Q7nn/86qaFYRSVeL085a8cfPn2d9qzzT5ZjkSfXYQCu
2IFzZ/MQhxCNTpSw95xIYRHFB5LMkkAIuBOjS/kxtiS/k7eHQmlC4W379skL1ReimQz1rvVQm/U6
UuTEYa/BhWCws8NVEq7C3rvlrZYEedHRuWILGJBfTaOBTMps0n1umDnOMw5EVF4IAPEtp8gGOMY4
MagunQRkbcEF4dKTcJMQ6+ZPUX/qe/syAXG9GIPcppMIImN4lb7JPFDjt7VqMBFNdQ0zZW2Ea49b
ozRK+E4JjsdlpC8rdkN5R8pIp9jkOnlPh8zibs1xgceDegJtJV65AYWSE2XHWNbNmeXdez/J01SG
2pak8C+PXUxTLlkpPBM3GSNuDbcpe2yicBiJ0zx/FFn6kMX40IbZ06gJvnvLYYFTe9XGrYfvUKG8
LqbyxNZ8N6nuyfSSo6VFxIXZVrOd+iNOUxSlE5NnGCH+klb8nBXuezXFoETlc901MVIXGyVR7rIm
6usHb57JatLYRsmi/slDAkBSLQwyIQ0Ouk2jES+etRgtGAntixLiAMtiarppWY7Q5lSJe+uVK3FP
NvrWyxYdReoAdTCEuNvIYwkjmTdzQkaDk45b1zZwMVjpzq8EPliOZZp7jacSTs8oohkom8Bowvwk
kr+TiRJHw9EhS7Jwyf1gA4/to5p1vnLuBSfvJlHCPPlQjJGIYOrHl7md7AkhHAUzcb2nqUXUWvSs
VC0U9cjzWzOonegtj9HQRt5LolGVEn4WcZuE46GMeFMox7qRbWlFFlKbU06mPs5gKzP/JTZzp2sd
j+ElPVHqOmvCABF/Q73l8ffYNS0dbYJnorAD4GGIwGC16gxkWASgN09gxSMIjgciipsDmZwR96Jg
MJ6D8NHUW2U37VtnlM/5YD3Fg8Y6WwL4LTUTz2h0iwsx8ySbTkOJgtlO2aF7U38praK+UI/a+Bj9
7qBhp9KwLaLVXZal36ZKKTkg7ADuGAhlUdV3rc/1QyMw6PUp+ZR+lLACIEEty0mBkEt/bIY9fAXH
C3qBPt42xm8/EY9Z31+l3QmA6uMn6Q+XIfNNEtbEp/NkgEW7u6OP6sGBZURPypNHPMzIzTduYz9o
mbEai9lmLQuiIjkb9UyYU8Q11bVJYDI6I6nUXhz12CvjQb/DZtnXX73TajcexrgvbVgA8Uy0vKAt
qFtnh+oc5dsdpKuxQbbMSRG+1r06TY1rHeFEN+tCdH+4lf7K7D3z+jbINQDHkQKgAPP6miPixCpH
zKYcuBlgsusGw96iatlaZ8Hsu/lGoG0Gcz/o3IWjjWutZDnh/xil9lZ0eP9bqyM03goX7BPrIGkz
osXr6G8GY8BO03XnZEiGTesMpEaY8kdyGsC4R+5CNrpr6WzfVYSeXetQWA0E8/TGbi71J2VzTDlh
6C0wIDdIMMXj56deM70W741YmxmyMpTZ5k5DmOc7I4pkCGMo0sot+RjWqbbSL6Hx+ATbMxNxNlv6
e2+AuUitW5jGrziiUyJnONN0QtziLttz9CMkc1gKWZjVSIInO3NrFT44yco7MsQUGAPV2sqjdptM
xMNFWnycfJ6rPcaINc3vn3r2kF60bJgTz/hCLihWshxu+hS7GLBgHToQwHMVeCm7SE1HGzzKR5Vz
ZzoFGeJURx7sgsR/8e01T6qa4hhRYPwlcxspcypfVZjvy6IaD3klPz2CCFtovhErnTXtFamKPZrz
sLAOSH+KFaNYiNN5+FEPHyAtF+Mkv7M7h0xEpHEqO/hErVEjTEPcCTaNsNy6MneFnMODTOYn9C+I
7hL/PfW0n76cq22aeOBnoF6HKYKPOvU+Jiej5SqIxiCYaYoSzF9ZfmjN/Cb97ofh7kvM6YkZMQy3
zamtK+3cOKAn8voDWPZe2sSYk0yyZsRMNlNN5aGPj7Kee1K/qmOeFBOmx2QHS5p4+gjZi4Q3tMrQ
A5Hi8kV0fbbJw5jBh3wZZvCkdWS2aBKYbQxRbJN2wX1ft1hg2hzG8VR95SYGToXdX8FAqWMI2i9E
pJzKCWHiRBxDedAaT+wstzLwiVRvkyseGjwjEm0lER/ZO+w9UqkNFpn+NLcro7F5K0WFRw7vHFP6
eWN8zpD7eBYiSvZI4wL6d+lkeWtI39zSf7xQw2xDrWfz5nrctrxzQTm+QM5SC6/v6zfhy0rkd6Th
4NVdZJSkt1o2J+Qhl04LMCHsNvpSExt2bT64pffhdQXKxO6WFD3j+6IPd5XmssPI9U9n/KszV06F
85YK7K+m7323Vb0Bu/vLtnpWzbBoZaNnT6j+gNuQ5YHCEjY7y63QBZ2kRdUK8+Dp0xMAhRWw23vI
s3adLqpD1ZvrxImebBzEyLkACYoMETWdSt0jUZzCIt0oU9nbiqI5d6GeWBE611a2uyHnBpynJcK0
LPAUpjhJeoxLkmQgMtfcHyJYj9OQPw21gZWls68D6gLBVBELdAQmDsg34B3n7Jx4vbYD26ZVykMO
BAbdoWZT4/sofY1qwDpfWVspaGKGrGqCyK4DvORPmofDDnsZ23cUfS2zWSo3HT6BQMJkmFBLKtKB
eXKdHbJFSBZF8o/ht/ChjmghVlY1nrCubHj3PxIf/sw4pF/a0OzCCLqgiyGNxcILS8HALWjoZIKC
up6/6XD7VUhYJAwi8mgY9A6biDdk7aHT13Df2smX6vGdZMkx7trPvqFfcbUOUWqe/YHw461qiHN1
E1/9/szNvXOH6sMYcG6xRb0nXv7l54JesUctO8zbuUXkzq7iuxibY5QN584a+tXYyQsUDGpko3ma
NSuwtArtuJBvEW6U1ZSGP8k87rOYs8kzuFjwGUMXX7lu/aZ86xIaFOyxIK1lGs+DtKKtpbrlbP7j
xkkg6/OsPektoyLDKCnqEZWP2WOt/HNuklovgXXaQ/Xc2e5r0SH2mclrYiuJDizvXxyACAXjpOQP
43EHaZIB9UmrXuuRtqaxXrShx3NYMS4xdLUTvuzYdMgd6BBWRlFfIYBZ9SP7DzI9H+NpUhueDyRE
+kFjHXzqpIh3d0OsGunl/fwqirYk+PY9w7tnFg8T+zru/KBuiC+clgMEMkxKqWCtzFYneBFFwrbG
WQ/TDgabnmOtK+0XLcb5yQiNeDwDnjcn9nkAa2kSCLZ1daq0qWEyWSyesBxr58XS+n5Faduu+6hm
8OzW99FHi9o0w1cda29MBZptWI06O1fzr+M+o9gHODDwLmG8IGWV06KEPQY6PCJcBe/cYqMqUenG
VrdnnHpDT/R30dtEECW2pWmDxtOQOLoyCqg3DMQTGBnb0Xmdh+EZfQfANLd8dkVxzuPwFjU8j1z9
24x/3KhLN0PL8Dwu4mvGGhgIyTvba7Uu0qsiOguOxYupa6tZjc7acLmdMBwt8xn/j9Zi4kxb/G4t
7mK4tQYLSg/6HDs5Vzhc9iJ5MPEAMVtQO2/Svy2nfx5xO8z0JikzY82qHuMIdkoWx6h2Swgbelt8
e1rn71VpG5yE4ltLWM1k7JU39sRv6ivrL2OYehWauIjCtF0NBY2jy56GS8nnZagUzxsq0FJ7jEse
gmh0qsCkHVgJMU/AxTAjynXRawka4fDd0HEoRC2Gmdq1gxC59Y268ZiX8iIba68VpF7k/sFzmZ3X
6qNo9ZuBTHKDXPIKzuJuDmQTm/Wz5eOMS+CI0C6XQW1LrI6ORm1Imt3K8ArOPtAhRNuypHRKpFq9
aWz/GrAYyfODCtPkKJeHyW52lJmkxNXogdpr4oAUc6NhPxHnuKKGnPAy1/5aTJ8LYsZ0mE07I0pG
isfnOSr/YlRhOJpKzGe5oMBhv98D6LJgfVGM5f/s2f4Sef9MUweLgYhquKXnsO0wGGs4eRyaP7y6
LYQQrnqNMe2qKLjNdHBLUxfa15ymqGJ/AWCtFiavvqsxM3N3uPN8vB33XNd+SMfKIFjulIW42FMJ
89SeLq/W0ocUCcHk9QwJHAJw7cnadKV5d+vyD8uCemPL+ClCvhgBJucQSoJ+jqOV70UmkcO4MDv3
rV0CodHvTSw0N4VrXMTEsnlAZaMuCZZdpQAJwVfyg7YCfeMhU9JH9MAJdmwQcxAhpzqk4omfO9+2
1nrJjVhJl2rGeTQMOw7aAUpD7CWvBBNlp76y662fwAfVlcs0sbklfihXxH1NQTZzQebEeagQR8cE
gKRstD9sQGv++b0W2/vS7+NLYxe8JSHP4yRUG2h6bGymfG2pMBhn7jkKhsNMCDR3scfOMBve9KKK
zqipQFhRvUAaFAvvxx4Na9WwKm9d7e6gPDgis17QlB2n+JD4a9N/TZhIBeBMylW18Hoa/yNukd3S
ODDKHu1/qPjnlcvTdcPdvkVhtNZnvd5qdd2tnZlh5+xjLJdskwBOCP5q639ZOuqIpLrDXieQzkUx
DdwWoiX2vYAzHl4OotM8LBI4aDzr8WHtDSH3DS6kNTlZmKz18+wZjyXQhFXk+LsYTQU/tqvQFJly
iSNYldAZIEhQNCMB5OhzPOtid+qtMCnkhwLNO2YQTNkZs4ApYbTVeP5fRE9gYZr2RDdaHotqembw
VzMTNc6gdz/qcmK93R5qMcl71WpHJS4N9w5R3va6n3XYdsvt2g3+eNQHM7DFwPNmiF8j/Rha/Ysa
ufrbvFmu3mtsFK92DCat79wWObIOuzJLvAseH7kSOJMCiq/Xqlc6HNppazvze2QZTBaccCsH+9EV
Edo+0i9kAQrU0+Vx1vST5rXXUpNk7ensj9OJlktnSp0oLBkTJfaEtZmAnvheOPp3KOmpOa6O3AJo
Qa3hIobq0dCN6lzIaE9vXqwYAdxEk37ZZsNmTOsXLM4D9oR6+Wl7Bp3HDKlC0PuRzsXqbioWclf4
xzHmZu27LaltfI9gNo+EZd7ZsRWAsWCZ2tOLcr3+gB8hRKVG7DFlUWdQ5A15xEHtpNbGHuyLg7sA
uGbFHNl5bl+0tFz8PN4IvLo46wNKIG0gRB0vRdD6NtvdEeR55AI+IWlzn+b9dvmv7bJr2njGJcOk
v5mzDO0xMhXM7cYD4jAPofv4SUyCzf5xCwIsIG14pJTk3jZsFpUjQ0tGJpynmZ0Hqm8ZuWiQu5qO
5iTMtvRuO/S0d3vWfsq0CioDpCcPmxT/nbssEeJT4X30pZYc2g7kFyiflaFF0EFdFPZm7F9Qw8cs
lnmnGYluDQefhO6UWD4LnVfO08uH2ZLxWve8mQoWP3cdM4xwo4ame0DPjqHC3ErylcK5v074pOxS
r0GLdW8VbPkgTBZpkXbse/dkjGMQtfySuo4FIRXafGw6E32psfPcPnrwPNpFcsKxwPOs/7Js8zZG
A02ufABH3R5i0ztpS9ULGH3eSizmK61Xd39M8mDurD1epOGacGmlDZN12UPyjvT4ICzxM83Ia4Qt
16Om9zxV63Ok9wyJHGjCPpMGo19nVfTX6ZwQBh7IFIv7fVP17TdyEIZzKQus+WRZnn0csFJ7UXkX
vvm2AKUJeLIETx3Tcsd1f42JmFrbfNjNvdjLLnslclx/pwKM8GCE99YxhittvDqXPpV53mavLHV1
kiVH7+gvACFLPZl2/UVYnEOE4V9INTbSgO4GQ5hthw72kmi46GwN70YutLMVNxeA0c4u7WK2CnXN
4W1kgZ5xBPsTLgx3xjKWJUhnUrjr03slWd7EHfFMKcrejajZspdmdSkf9b7PDmUmNz07HTpbsEOo
ZufdOBlVoBPUxbmyjiOCd7oRKAMUz1OVt//MUpbYSlS8sJRwTEL0Czzdf05gnXRNwTPI0tq97uGc
QFUS+IrKTlrWU51Yu8Ry/W0zJjufsWM9VfYth9TxxL0FOLZ7bzWUzDkDUxEYKCX96t/IsW/ojC5s
IdgEKvqDQRsQRpYj52vIGpm0eDahoAZA7n5nQ/NaS59ExG+31q8dZudoaop3B3Qb7ZiifyWajz13
M3+ZEZMFK9mCVJrWRi9HxiHyaMAQPmX2a9w76dGOKmfdgF1Z9/jLxpSJCHjXHIcoII8JRtSENaZn
1OTVIki6NhgnjhF9itwN6dgPdpo+gSF3dq2D0HPEEJH3DDTdCG9107ZvjuriDS8ndWdWn7Rm0bbW
py6NrScVwUVYnDWWTqxoFf9o1HIOTV1gzORZNt2uMtxb1fpXFTEQFnIyT4m05gNAE+bDoG2gLkSg
yvr2eewt6s8+S3fq5s9meZBV9aFyPRBCGVcszMZG/0Vd2tR2EjwLRqUNxxUoWDxNu7rDWRIVzT3z
ibmFUvkZbYQJOJM2CAEsQ+aonnkyDC+x62Mz5Iqiz/52IrhT/dJcxxyVsSBNxzHiiwBwvu5dtTaO
5GHRXEwgwhxMHD07flR4yS2xKRzsVkRrHt7/Msf9DJv0nomq3E4sI+CoNs+CyRsih3wN9+AQ6ezY
qAFoe0wDvIsfaFTszGXGIwsSp30m4BOowIRNAQIAdJkOSf60sfvJwrUO2EIzsu1otc9O/s9rlHVj
rjYgs0zmnOcgAsCL0r07wtmzbSbNtiv/1rpvb7thkdJwlBSUeRj5OM3sqmKbktfMgcN7qkiOjsRL
aTuMIGl988w9a/jRIoCmTce+dIwYVVMPgYhkR8HZuLG7TyQrOMRR42+Ukn8HYD6BUeSvCG1HsD/c
XobMXmZSoKDkrcMcl+dYkzdeKYmXlYo5mvJ9P+S31PH0oK0XqRWyEhDPQ8aBYna8Qgm6FarjequX
6UGBlyrsLsQd4zzXatiw3/+kEfkTDZSwc+f0W92Ydm3XgL4Z4U2Y7C3c3r6OHXnS8/hmLfrGrvH/
hE71j1xemHMW9NqWGYje6pLRDmwK6p+fam6fSArGmM54pc7hT8PDSSAE/qDTxyo4ePNK8HR0dW1b
sXF0LOtOZFqlN8nOtijRvfqzQFu1huRUc9NMRf2FTv4PktVtO4Ei1fll9VZ4K6NUaCQ173m0xEch
tb+isY6Jb/cXOe7KOnp03XHP375pdB2bMkxhoBnJGKDTvdTw37lqbA1uBIuLSGjPIGf89ayNW6/F
pKIkWW61vsWic0aDgtGZBRca94JRGERmiRLB7MufQi1jnx6pgGf+hNL8K/WXFt6cZPmxdVrQ3nHn
W5tSYfZuNfHXzxDQ6h7a/Macx00+6+qQIgbw/6XFI76Ez8zMO8Y7p0qxpPXyKd03GAWZIoECG2kO
LGq8UXcugG8lYtemnY+QLHTWPORwlNl7mDuMmjiyVwByfkYNCa9ZqGyNpP3ZTfR3i9ULggfr5uQp
D2+25GkMyhRbSkx+xDTuQMKsqmiNfuYWmxkJ2z+Vu4eLnWxFm/0hr5GVcjMgpZiXMPreblgA0mCT
H7wMx+P11JlA0TN64AFQiOZY6CvK6UXP9JNEwzwzmN/FPpY0AyhLhLwbUV3yl6XXCXsoFnlN19ZK
8/405FMB0MRnFvV8h1IT7MuTgNNRj9CH2mEZ6VruNi0U9Wn81pIVSzzEdp68+GD09a1EYSL5e2s3
ZEsaASxwqoY7MI0/ee6PXIQz8hB6dGiAisMgBYzm+a9AhLtzGHOCi1aE29C37qKhyCB89mT4hDB4
SXObsYpsE4UQzsda72j1Rpcxxy+JNGbufun2A6rWY+GOb1OCnK/CerFKWK2wN29aENloP3ax22yi
KAU66EClQE4NjDKD9Lcswoiq5VukJRpeesJy3JfpD8epZB0c2D3XQDoocxdbWE3LBLhWl9PYm7if
h3je2ApydUgjBI1/0cHJ7w5wbYlDhsd4+JmVeCxcNMIGUUhHGW1o//2g7/kRHYkVJjR/cj0iC6CZ
XrWBF7FBOg5g6MUXI/7Wqi3ZAVX8g96071V2d3PKRoniZFQTksSIpS2K7k2ELeU8jfneHfa18DN2
A+aqqzPwStmgB3R6EXII8YGGFAth0vebLCcxKSaK51SF1t1BKZQoXEG9af4NayZc+Hkvpgi1vZrx
n5luoW/cJSydMVbfVicPDaGTGn8z9rhDFO2Z2owrlwnkYTIhF7LfOfqRsNemG5Mrn1f8TuIpTPPr
UKOYrfnZSzEhJhrMT5Og8WlQRlDiKb3PxP7BzDjEpTkf89nWA2uCOof7uhf6cx1GA+V6rLbT2Hw1
UVfsE+SFTsN1Tln9bYbkFOiLVr8rb6xsmyPh9l8+IGPc6eXOi/1/2ObfZ3CnaWr+mXRz2rsTLCXB
daBk5rECmDfCmR5aQ4IOY0RQNXZ26uziEF47PfceDDUTVG5HFxtrV4DRNd+0dT6c6tp+hA/dPVoL
5GdyWx6Hs2RMrpylZUZcQNF5rmzCxkthWVtPlEagC708tRVZaxrGwbLkJMF7UOwq27J345J+Xmjr
OULDMoOD29bx4pWneNqNDY5v31PzRnXS3tSG5tNPdyfbKN2dxMUcaFzuK1NbKibruCDtyHUwToB8
gU1gdlz3CZr8Xq93QPX9FcLj8qo6fIDdkdfNX2uawZ8zC1v/H2Nnthw3kmXbX2nLd1TDHY7pWmc9
MOY5OFN6gVEihXme8fV3IbK6OqVqy2pLMxiZpMggAnD4OWfvtdnUIbE3um2amo+s+kzgmXGYqtJ3
GerlO8cS0PPAecUec6o8C/elQQmmI/i6UzBA20B+rXiRq06niauJUByEhs5KTrF5LtAye2HRLSf2
jbwn5yCuvYMVxi9RPeyjNKbhlIKEBexAtEb4lDgMDoco/QbJbD103SYe04cQyboTaFs3oRfRkhZ+
cUroSm6w6C1ubRhTOKndflwDWQMLPNDDzhR8F2v4USfqFFVwtjtkg5WXhRvPS+77HISdzn1AFrvz
Kfzi2KvAgEmd7Ewjf8/Bgy8cOtW48xh+26gfZCO+257sQWbFtEOadSgKG2l4J1dDa4NvLPwfTpw9
JhNTsmoeqhtsdczBfXGD8JtnEoVjCNR17sBdkekR+T5tiNKF9Yb4BoBlEe8mxHVm4iyNsSYwUFKr
aOhrMBJuCSwANtVFJguFfqoNljY22yBdKp2mtEWoEw7MY++Pj70KcQkF766PZneKU5iawSogMGlj
s4EnJc1aeqhuG0sgxh8da9/HuMZrMZz0vDxASkSdgz61ZWT81yFg6l+C3YhotG3HMuYgQkLA5lDn
P2XZ0ZXptNugPGM39eRyHY/Knd5HlNZ32OIPOUlHZz2y3AOzqmolJuudbUK3Hbn57ylDHptC5G+N
hlIplg5D6VlmRfLNQcGX4WmCGUVraN9rhc5dHj6alaY/gKW1WJOr/GToCiAVUSKY/TNkpClt4zFW
18ynX5vlEIOgt7yYkZEzyUGaXSBgvAuy4aKpNlvkuii3TLTqS2Gv/siGDRtMUb4kHPtOjfF976GI
K93RPnl4I1d/ffKMf4lts3X2vDaIb0Mqy/g1INrgwkaNo6GdU6U1B+vYKy9v3X3tMKwH9QPuX4eY
M1XLsaiRPBSGu86Q0rLBHPdVDKLEYKCHFs5fx1pAJUao30KW4baqYgIzfIhGeqh2UUE4RzTQNDVq
hGqLNi+KZQkw6d5sSwzTYti4qVIHI08IAe5t5qqp7z45o7ZE0+vcl+1Qrh0A2f8mf024/xL5bdNA
0XVDyjnI0lK/XD1oFkG0GEh1SfPCUZNb4pp7wSFqtODVZOxNv9Bnrpcyky+wzLxVSfDZ1wPioJBy
XU/CktZVRpmkAUZeoaYeWZuy8RyDbsEF5OOqak20qfQObxHSE3wxlKr7gMiZLUb5+j6wOMga/JvK
QYzEpNsc2Vm8G1X2ra76N6DMMxiwlsuh6ku8u0xyWhk9965A09eQ45Y21tLV63Yzjbl4ajRhrWd5
4spHw36nDB6uRiHzxyTyH6naKf5o8hyNQAcoxdJ3F9qFv4dtlVDDAOPXICqerf7OLgnpEPM/bHtY
ZkWU6DtE/1joCkw8RVzDvANPkzZAjkav0S/0k6fd0JlsRvKsX5TUyXM0c8f0AXLg1Pr0qAs2f6kj
v8H9dS8mMleXTISTF4z7lPCHbSnIbjaNwUUJ7H/NVfBDdp2zHhxoWXWCyM6fCe+ZJL/8FsiaxCqG
uNyBetE0ge1OiHOlsxerIDTBV5n9SttbzmRpAEgdbSIIvLYNAf4718ED5gPyID8HJgMcYK7fRiLB
xrU1M+gDGDj4DcTxdhgySxxTV38YEzv4wosDUd6yqhr9s1cX1rJPYAHdAtbLvPMOefNOJM9ZooDa
EvoVbhjjuO/AVtmSj8hViwo5wlSvZcHNufJtqX9rQZcsVGmfDGJaz0yB0MPL+sKE3Fn2gblHTmce
RDGhyLbq7Bp0Eo1Pq77ZeW+zsWcWM84DPdrqH8Y4iE3T6cOyg052P1XfIaYeuT5TQguy6SSlX6zc
ErEAOEFQb3kZ3Ked/hrmYQzbBbxRMIsWqnnrzHwPuiWkzJNjoXvTBwaYtVE9xVM5QyeLmj4k9HGw
IeUXnSUkjoZzOXuhpxEpdKwRokjL5U4Guny2apjzI5rr5RTAXDSNqd5BNMuudQc0usBRvKzsSKfI
7UyU+xgGPdUzWvH7GD9AGa9vi99/fh/+n/+ZX/+Iqa3//l98/j0vxop9UvPLp3/frh5W/zX/i39+
x8/f//fNZ35+Tz/rv/ym0+P66ddv+OmH8mv/8bKW7837T5/M8RTNeN9+VuPDZ90mze0F8AfM3/l/
/eJ/fN5+ytNYfP7+2/e8zZr5p/lhnv32jy/tPn7/zSXH+D///OP/8bX5D/z9t031+fn989fv/3yv
m99/k+7fyAKCmmBJ23JMU/Ec6T/nrwj3bwaXp6ET+ShsxxbEmfJoaoLff1PibzYJzrojlNS5jxSR
q3Xezl8y1N9oQJm2bpDGZpjCtH7779f10/v2P+/jf2RteiWgtal5Nb9Epkqk7dgqLGko19AFo/Wf
twCK0jtVvkUIIliEJLRQVppG9aC4dTx6bwiSCbAOQOXdCahMG6dTgjZ99lQBe2CgBy16Tutb+UZw
KYU1kD+EUCUBd7ANCjpyxauNP+X8p5P7jz/izy9a/BL8eXvRnExLzYnx84n4+UUjwSE7jjz1RWoY
xYpQvguUAdj1jGCU/wm5CEmmz+zCcPqrP2/Ec6L2tipot//mhfxvZ89xUJ05JuePPdTPL8TQS9/N
TCZoUTyhqffHgVARDKBTg5bXVLT3S+uH2zeo512/WWWMO5emO/3465fxy4P4djpcXVps4RQWPPnL
e+iB9q99L5xFvyM5fmWx6j3tVJmTu1ApKSJ//duEPef9/rEkzLeCLaUkdZX/hGlz5ejmL6e/86hP
aPbRUcfgdC4a2NGeete66lJpzexkjhXJI771FOnERLb++A2lh3ecoC3g0OcCoKEN4OA1gIRCJ5q4
EHnqFToqG1fIyhLkhUlI/Nu4L4B2RvUHUvk71jiSX3iEby2kbysuKxp54UOnl4jj0JEe6NC96O2g
7bOy9LdxRCXeRFH4SJuZvlhqHcJCEDZRn/3Ew+1YtusWkMla1I59zADRYLpjw5suCrYs0/jUN/bK
wfAM5YR4QjNxXxoiPpaJSK8mJRgcf3eRhQwcvTANl0xl6iXdXtwlXvejLfNhL+sHxFz9tewbjByQ
q70oEhuaelhH6W7pIZb/2g4em0ijJ6xNAIUBn+7xhywKhCyRkuapIl7NS6AW9eawhUhIq5g0jm2C
iIVMC5gn2GfPqRoLYnxBYSS6cW76oV+bIqTdSywF2ixtCA515S0G+Fl3QDr8tUMQ23Kw/CeSkJ4S
tenxJNObLL9OlUw3sW2+enI2FdW0UDvsT1ZPgJbrw3QZfXg/rt/SOYBzQMK8UyIMK2O6XaU6KXs8
NIab7ZkNTEsb4NzFHApcvGm4aXIyVSBdbAcHiwizu2ln2M0zQGUPUbl3BlIEXWJsYPSb1LtGZ6Zn
ILEt4hNH7utXepTtS4HojNp2XBuFOz42QJiYZHSC5mvlrJDjPuU9WXpDV8hDrskDDYFo4xuiB+3h
egtBJPEaOY2/NW0z2KjITxcy1Pp1lxXOhuL9LZUdW3PT/OG5aUcFDwXHdvJuOzdB0VYJyEIgcpr5
oHrtTYn2ZYQCvWePXCyERkNYt7tipYF+/zelmvylVLvdc44rhSGImjHVbUn8c6kGMz0Ni8hfqFCs
VELmD8MehnuEQVCS0x2lAnDAl1f21xBJKKPQ3DuTYXLfM4JoJ3I+2cvtos4Nr94TqXeIEXV2KBxy
2tuHKkyQOj3pdd2yaqKX0iDrQXsqTuzIw0Pr/LGB+Gn/8NMSPq8RP68hQtctG4mMpYicceZY+D/9
Pbo+qqAHarSghZkh2Mjck/ZAuyu8o6ppFw37GsJGzB2uTgrs7tjbU77RXM9b5UW8/+sVTf3ri8E7
oNvC1E2H/6xfAs6TOk9CMUDG1WEFLGwb7hmo4HRHnHNxGVOChlQs1FHOBxp4I+0YXSDgNFtAkjmw
vkXRy7UlZuhuVgV03yVKFoP7mqo1iFrxvTBwscBYcK++y8NgkAsPfc4qZ4gFqE431mGlDr3Wjsie
rOKRakU7NmlEKHIYGc91PExrTeg/bCYfZDz13qv0U6TtWWBtksLzXrOi/pJOeUXEGqfwr0+PMP71
4pNS2Jj3SSmXrvHrm8X1PDjkB/OYE+y88W3vPDupj1oDwt0XjOgbSMuME3KGA475PRyc+NONzCVk
kJ7nAsOOtDHti8ecbDexb0jIQt3AWkkudN68pYgcCU/JftUwFZwr+gkPFIKELHrToz/pi4wgiW3R
kKyi20P2UM45YI7ZOJsEu+2j411b1LTjZ2GYFrOQ3r4H3d2fEQqsb58RmfJuuilyFFoscN8t1p/5
rFqhh/7cNy5ZgKoQtTT8cqPRV7qPU6V3PAcmdWA9Jv2QLutoXElwZFyLlfMO2uo+U8b0iTJgQRLi
3STt8B4q4aVix7LVhz7bFNIej2Heh0RjUMuXlaO2tE0KbjXoHpMOmVTvGWogUMNsoQsOTh2uWJrZ
xXfqRx7Nri/NJrUCrSekUfQVbt9nd/AfMX6gc7r3Yqxpbu8W34S2DYa2uRL06l39WW88uePOzerq
ZKFUOyGKBJaWip1bqfIkWRyXALlQQFuTvS01fd2U5GsUxHilEhsd7kXjWQyBS6muWnTjUj43rbrX
MmU9ulOEGVuHlAQzMy5bpn9OKZ4eNbjvvLOa+UBFYz3YDQE/rkNCgtmg7MlqGFJNWD1iOXK2He7B
u3xmj1mOMZ5nkxBOYqbb2DBONKro+SrWcIPBYxAedFvWB9to6oOcP0KfY+/+zSX+6xZK8kONeRPs
InkQRB7+vBzFHSonaWE8YICJ8SZvX60WN+RAqZ5MabAiwiN7SH1o9bXtyytQYhqMvYctgFZTVZkb
BU53IUfEyAV1+eNfvzxn/vU/r5ZKWBQJvAKpW0JRjfx5tYTCVY+lhmwAMfhTUAbbGo7XkViLYpv7
5ML4gboOMR45UZg0tnWfC8mt3dPkys9eV+S2tyg/m8g8RtVUgDQjV2tMkQbqllkY9CXial8p/3Hy
uunVcNqHnFyfe5O64D4l3UtGQ/pmILGhwYR8qPemfUhEwdqOe3IGOo94HzO0VmM6jA+3Ax5Xxoyk
MjA8wRlbNAfT6Zwjrfti2zFpXrD3Yb2d5nrbZLiSZA9dYEKVSht/XY9f6lZWd2S7BpuBLdL6Romo
8w6FQVi8jBGtbCYnjLSksysHrUe/LvuDGzkvdsSzz6LdscsckZ5iS6UoqFPuFSj+i3wksicZe3MV
DSBcfN9Tq3Js26+dw2BAT40Xz8iMndCd6o//b7b1NqyF9eynVrHH/Nsu/vqdNX/pIkplGDYPC8Z7
YDGo+eZH05+egxazrISz3zDFE+BM4IRf6bUhPxoa9rbw4jRMyQSXODs/kV/JftjaACh2YYY6UnTt
fVIZGDahnBwTUXL456dI7rtd4RQfWbGniaTei750l6Y1IuyvYveSOjRr2UrDrc5msQqwDuzSfoy5
m4/0Fm1AF9KhT42y22tT9CXwsuhIIzB7iDT3e9URcsZ9QkIucNRrJ9on4pLzQ9hkztWze/vKooqq
QHtGs1VgIjzgi+uRJSvMk2A0O3KHWOxmGhdKsyyCGQxE1Vn+m9Nr3m6Nn24dQ+mEZYOf1K3/5dll
ECoXeDbPrl4iaAVycsw0mexJMljjTcAuICayJHo0+5tIAsKqlf8KNyzk6TY9lzYe9iw39rdDFQwG
hvUpp5kzogOfvMMwwnqIkCQ4Xv5g1tgghswLnm3JAy508/RIPlJ6snBDOBQqiB0oO9yijJ9lbBHr
Qms3yC9jmxYHrEGEHPiyfBntDC03ecGEqlRHstnjTeHiyMX2GDGmzYznMtr5XlMdPDQ1AB579g4y
RRcZ1Gp3++x2YGIGaK1lf4yu3KAX5IhtVCRkXQZUQCpWiMXcGLL6FJbwYYf0GJlWCmTdRiEs0/Qh
s4elL4d2L1QOLyXjodFa2asWl1+bEUW63xfFvkW8cAx0whQGszPuJbXJgqgt9zUbnO+hHQ4foYUZ
K9GM18AwsXbEgpQeORiv1tRk7NprtrCyvq9MXUNmVY6LHknMc2Z/Q5m5tTHLNIDzH0qyblax63o7
q/Wsg6XJaB+W+YcpCnL+ck9sFYrhZRIkcjZlTQ9tnYqNCKlSrBR8bFD6aqkj7o5Gh0yIqDEviA02
zKaZ2weBONw+0vNXPWgrJovoAXKnVBuAquDmZOuQOA18PjMg9xAmgxjMxLdizbgzz2pPObWpn2Fr
T5tol/p1t3MdYsf1xCA3MgjDU9kHkIBt5HXBkP7ocgK+wY1STHlyD3ZqWgyNHR9IxgN7kExya8dR
eaqLHjdIb9unJBXBQWTNQdFHvLA3wbE1RO91jtOVy757jQv1nfzBe1JgXgI3zVftzMUlLM7C5eaI
Q1Ml8nD7qFDJdDelevOqnV1v8C+8BT2zS4e3oalfg2gAf8V+EHFCKR+Uba+HfHAvYx5e6rHJDnil
l2M+S7y0igk07KbmRO4rhL+s+sSt15z6uvX2aNSTla8c7GI9qeykQ0yl8RH65Vf/YDR+tyFGo8L0
PagzTVSJoT3tliT5Jgs2O7ozXNlEUjwvcDah9zDNR8qr7MImDa3ZeG/UY/7N9nCU6fVUXYtID46B
XU8MSfiCtK64zdYDALR7VA50vJs8XgQhXn0/9ZtttXOyHgppnlVQUXx3nWAUv3M74kg8EYbYD8DN
1tVEUgu25q1fMVUuMdY+ipsnr5yMlYANtiqdSd+wJqfwNXpwelkCJ2+sMrEBUkbSZIX+FpMZzelq
9C8atTMTo+lz8hNAFL33hFlZP0xEpiysFluulReAf3unv8D6o1snzrdPkg7luZGh5w54hJyRIpg7
yBBHaC3ZtacGIQkBg6msAD3VSvlLR6b6Vp+hNrpmj3viGe5qPbcw//jYWLyh23fVrIpqRrHTpAUr
Q3fybcH0mMrET86DdP2l53Flqojuciqb+8w34m1A1569TrvVC9gfFX0c2iBZuS7y2e5LMumPcUsB
6awGskF2RTq+BUNsnyg60SwCMw2JpCjmbjcGKqzIRE48d01qHIZ/HpKeZl1DttZS1xO0/mQtGgRX
XJSRvWDoT98t1hfIT/BF7LoLllVklIfa4ZZzHe3EVZKDSSvwk+Goa9dlYY4r0lJc2jeNe4yRH+mh
KalLxnHd8LQi6RU6XSwy9JdddiLPOVxII4apAFoDHxL79smpzQP+bBMFy0yda/eDXYKqNNDbx/aP
23tQmDR/XN7jZVFBHm69dBtTFULfetOLeUBYEQc/9PKHwyDhUPsISGr50tEW3g/zoUlChhtJi+4L
hsE2zEZzUw7MOrWeHIQkTj+AndpnxyHql/sUDxXvwk4VLdE3kT08OGO9IM58eOnd0VziNCp3fVPU
by57WXIFHqKKgmngEfvqZMyyalK8G2W8Gsy22cg32g6Yvk+M+KKTvf6CMP1sOe54wUUWUtAM16bW
zCd0L2e/GBGU16J8Buy0R3SBeLvW5Rqp1D9YuGY8EDRUvOpeJ0mArE5UlSvmS9MhTVRBnJ41reNO
fVcEU7zreXuxeSJfboxRNc95yd5eCPAyxzCJyMttc2uFNqg/GqjvpAPMnWcByWPCWtTSGza2m2pM
XLqn3AIIGhMksrNhsr/QPliJXFSPyhenSIu9e4sARxInfGtti6I48NgoDgMBBevJbfAY9cFuNE33
OlqwsYRDHns5TccUl8Cio0uyQW/ymdXBMVH5tMIGayy9pGwObR+/SqAmLMIDIkZ0T+GuGZo3K5y+
G2FnvIVExAgUp2vz5nErzeDe8wuPeoKo7ohzh54sIr23AsRnSFQ9KYz/UzO21tpowTaEtEedtCTW
wA3Jg8mQ9oWxs6dcgUKc2SxQMyXUdcJ3z4TWIB0rg3HUXHTIgmepd7jvh9FbiYTwArRsPJaKlyI0
i6+hVt4PVdNgksGjazeaMwOfVjcMkjv0A6uDa0HwDY37xNJ2ST3SU6+YP8P6YChQlo/j/JhGYXiI
htfAt5332GieZVgWlN8w9i3ul8QEl4pQokbXxEo9DwjrsHHWblWBBUyhPgS1rZ+Vh9+EKuoOUOqI
HCn1ViZodDDMzrosk2wPFAW5bR6QBBUE7bXJbXevGaiV0Qlv2kpVL0bxHjKMfqy7NlpruWvd66Fb
4rRrSafRaM6puCc5bnIYWM6ZDdyX36puzj2uWSr7qaddk9ETywhbsTxxbbDzLYykj9bJGEYHd0Ch
nliTRu+2VEfHa57CcGRJoYaaw2vzcSnqeJoDpPcGK/f3QiEztHHLDlbd73UyFA4WwV84VcojrB3/
2lVKu9TqnmtQvtELK2ZrK6ErrnZ1ofBdVPFgGxnBJ66+sQBB2R2cz4IgRgmsAslPkH6l9t6JJgR6
MXrW2ietYu8O/kdiQBkz6iHdVi0Voz6N0SWPXBMtS2WfAuEPj/j1TiW205WeF8mSyisCf2QCzMem
taYBNd1ZTuOc1cg7pCPR2+KaJ/wp++gR4OdNiptDtZg3dRQhd42YteOVHe67KR8ujRaTEK1qvMd1
MlJC0wYwgzQ508UZXq0v5YTV1aGjhRSGGbIHT1wAhl9pNXC2ekBCa7jWp4WwBJyCy+VQPdyoz/9z
sOvQ26LTvEROwPouaFQW6Lb9wMqOuSLpJE97dwv07gPxtMfWKUuOsVN+xYUP3ZiYpjPMuy8WVpR9
qYDUNnkCgcc2jOvt4GjOXoWJQz0Zy0sJl2LU5DmYp+5RG3wfpEA528cee0exbQJT7Q2uq0VRtGdN
ZPVdym18H+vYykKv/aalVb01aw1ETzxeSVH9EAqAcaqF1R5/SLVtM3zYboXdx6X6e9KrqkRoqXfH
srBICR5aa5OWTnp0Ql+dNBGgnx7c6dyY2ggvqVMnfOToRqJxQUYHcqvcOtpTFt2n0BUjgrQQ+GKn
lV7Kw873rwxQ8o3eWdqGx69xiDq08U6XfQ0EbQSNzuLcPirBGzve1h8df2uDMF5G6CBHyGHYXuL2
ZE8NxSmC2NvJ7PvAIptIu4rG8S88z9DA9REFpZl+D3BcROGUr4YU4XruVBVyjgEpbGWdRshOo6HE
mzOIZjU0otsT2GmsI+mbUKAMvKwEAeBnYrpzHfIImT5GNBF9TMAn1pmLuVRv1WwOBmugow360h4q
P8IshksX53Pe0ebjNNg/5Fi6F4RNOX6ZCWwYjqijATsH0WG+tYzGeshpHW5l99GoyTyLOl1HfpwS
2uKS2WFIniU2aISoY7MLppkZ3JeQoJSlUZBgUyfYnXLfqq63wzzb8kTaHFWduwfLNI43EUqhVH7p
dpqTe2uqtMe2LKYXc9qNpIuu+pKtTGn6ci80Q+zr+aO6QPKqV/YAaiPdEAhUXgs4Pn8cgjJCZhM0
l7LDNaoXUbuqhKWtpy4lvLu7FoMFs6gu2p0xgHTAN/Xm9i8YVA00sCaGMosWCNaxAt0UvnE/JjKr
dPmFrcXkIrS87MNQF2wC/nNVduNSZmV7H0aZvCPDuFtm3eSubEGnJGocQKIDmfSC/te6LvV0jdbv
MZ57SHj8vgR5Ei8b5YSI7YPg5GbkL0meDmU0GMeyjJoV+LHuhY34V8zyWFOrKbNe07Eu1sjA483t
097UMJWY+F+brnQOee4/kQTNE8EXQClKksxJ7IIPmmDRx7pQW2n1XMTIBH1KPKyq8O9yLeE2kHFW
78PUf4hkX1/QdiWXkeQTNKhhYttEuKWfdtQ6m1oj1S4Jf9QB+d5jHAeHzrXbBaGjxrKUDiECeX/K
6SxAVYMBeACEsOeulmxkdOPiqhLhdUG9Sv3mwm8LjIeeJuJyKjLzSUjtXYeDM1pOhjMqSTaenfor
GfMIuMUJwDH9kAEYKjvFueaPKlubE4knJa03cE3VS+lFw5U3FouyrF5SxnqncqAgvH2R2ZlrRwaC
OVN/VWP5mJRW+AqYbKvFkbOPPN3Z17GbrvpxiO8sy+zOJjnBd20dfMf4pZ/7xKdIjlI6Fq48VpMm
Lgwogz3dnAZZdji+GQIwCfwlc98UNvz+aBo3+Af3/MrqCFS1e6qyOc66co3NDa8OGqneRli2UUml
3SE0Rn8VpqABmhr0qAoemohpArOFYOvag/1RmmEEVtsc12EbPal+LE44LsI16WbaIkpN2k1G51zx
30Z7q+D7NXR4YGGqkjCHAqd3B5kwwBhlc12dtPJHFHn45iK5thH033sdsqtcjyjQgtjY3w5143Vb
G2V9P8dQgPA7ZPO/QTOx5x1+CxjWbqeBBgCUrmi8a4la6OmKwjPpSpQOYBTBq+eXnk7abUZIm6VA
qhShcG+h/GoafYtES5eg4JJdXCBRcu2geyQgsnuscMclcbvLGOu9yKolSLPyCRU0pbVMWjJLSgST
rlnVrwU+5iNxGjqyv1WHJPozildO3IafNOtxdPuJ9ahNAapbwHZAB8kd0RtQpKnYjnF6Dw3jE+6z
dsG9ATnfp/GaDtDwCmrfFpUGYDbwKj7phYrr9b7J8ExkLT947DBrjGhtD/p8cIyeoqZzrR1OUnyI
pL69ZT60YOV8ZWYTXIYoiTZ1ORWwFjMS4Vq72vfahPUETCiGWPHQt+H0mjYp+28ACBgbczY1lp5s
KrNhV+ZV1qUOgAZQGgZbGArPAqjjpmPq6oMrDXmCtKY6uDjW7yLNH9nluO7Sy4jVSOY9dtA1j5r0
TsaYFUdzPpBvQUxdk6hnUdrjm8ONR4Njyq6k3pdkZxG/QXbah0kgtcGPuHONsD0S7VqdIBgchT55
6PwcDnr+QxdVvjFcnopzxkjblCdSrnEPEhxX1IHYENtuHoi3JyY5HD/AUxUbL9f7ew8QnciTYgfi
sz2jvMFUaWvtmcbE7GpQyWlwI4pXvxmeRjd/0Dr1VCFNu1ou7dU6RjabatNr2VMf5qTnTo0RHnmq
R8eo0alBspYrekAA1+kHAPjalf3Y117r7KOp2ekqdPQvnAHx6OJUbt3+lDTcyEr0wSUo7ODS+iE5
c3p6IvRo2yJUeFF9dUB02f6I54FC4CC01OTzMHzQ6fxma/g38cMCmzJvET/zgZkD58ql3KIx1mds
xpgWkrpoI0GLhJAb3dRwQrAC7MvAGEGkK4SYrvcUjH8gwqMq6WB5v5PpmH73RgV0XJ/Cqy7ubyR0
ZFZAqnRrNxOFDI/YRqIj2pcK2RF2fYZZfZqRpOi7MORwwO4dyuP5gq64/d8aM53WtVdTJpnJubKA
tjpl/K6LqL4v5zBkqPYx98PXps3N54EkoqAU5kFDTE46OgnqcxMTAc5TkdDfjujq4//hnNh0gQ+o
SrBmRk6zigfw7mGWWKskSszd7LzIoXzSkSx5vOXI7+bP8j75Xmd1TR4Ag+DRnJzXgG8Fxz9U7C8V
vuc4b+5IphMnV8Npw4+KgZI6OogkYmDrdRDSfcJ3EN3FEuU6fQWx4eyCiwc2eKiyCotS287CLaUv
yLOcdp7VR0ciT7l0xIBDCL70WKXfrU4jNyFT5kmlyVsgmSq5U40GPCxVugBHnnNd2O1Jpl13Qi6Y
78OWtPWuBbUUTA1OgZFAHQbm2MhzghSgzO/ms1e4mUWrhFMIDfQdQE/8pPVZ8+rZ6r7JI7q4txtl
PtyU267fW0Bs6JMOef4pnQaRKPjWZ+kM+C9VANxBiG0mp3yLHPx7KkqSuILWeXPKHOYdGJa9XRs1
9ojwbCaZOBN0UUEtzkxs8zGr/6AQHZWgJ10eDydy+4ZXA28ST9xV5X/12n7EcALmFb2ROuj8Qgf3
ztlkNrgic5c5Av4v33L8feqGyclRPbipkf1iSG3cvdqCKSvDsOZw+ygasugAQEawmnMBGTOtrouv
UwbEk/TA+FSOwVkz7NmxD5KuUHj6KfBLYgyz6kh7Y51mwnhp0uoJIbj+YA2hBZUPmTE3arqyaLVu
UskOVuq8+0IE1pPBvJLJ9XTVzdF8shOMOyTN3iEz9R95A19Ep/SXzmNvCHkBE535kVUYNcIqMM5T
ggsoJqt99J38xRiYZDZ+0s4PWBTaJBsc8GAvWs/5YEunPZmIvNa+g0ckj8AxmnZGx0Ia6VrO+OG8
ttHRDDDFIec/4ewfYQtXaIzfnDR11pVlcIn1Zv2qT2+NS4HcdMnJGBoPMJgPbIlscSLStHvX97/J
NAj2VjB6l6xVL6nq2e1H9MPuihElRh25Jz0TPtuEQIPBYXubOX7pyUUvrHz+nMDt+t04tfyvvnvV
Zk5nGOnHgPbMUxjHK3+YzcKswG+Vnblnzwv1J1ydiBvbksTL+VMRptayqtJ4A2H1PpChfjK1Vq4r
Pxg3LJ+LcO7L3g6J8rZWaGBwHnHo+2OdqjsgHcEq4WogkwJnVVtWXxM6ZnNstf8Mwpfb1Mh5jJfl
xsxNImncuefsYoBvnY5S3M+7a5/W2ZHJNRtkRPlbEfXACxx3W0fm+NDLYIsoScFrSeMvU9cxvB4F
phIV7+Ow6zc4IMNFUiqHaB3d3IFGBDyn5oiiyd6QLg+GY8rTh96GghprurtNGppQDHZWfleUh4Y9
iod1XCZRDuaK7Ucf03hhgDxea3qid1KMT7Efy0d2NyR9YKjt0VMnFR6w/0/Tee3GqmxR9IuQKEIB
r51zt9vZL8j2tsmZIn39GfjqSkc+2zva3VCsMOeYToJoYgTedq9g6JwaDn6zn/bSibVLFikI5Lbx
ljVOeyLcjGFR//H3iVf1r9PQ7abOFMe/D5rVos2rAHCwmjoXbpS+W6H14if5TaX+sdQK9SAGhqDQ
v8Houc9+FmKz7kOTy60O5/gFo9sB3sQlW5L4KDTNO6QIzHc+NUyRy+wl6AkxN0oFgI0a4dxL7S33
9WtUmNG/IJyu49B82GYIPyK2fwtPiROdkrWE5em/mO4vlgsuG43Ilv0gkaaJFEaQLSx5R01GPqpp
DAc5oBRrVTXtqxnP8yf3pheSq6Yb+41XPKOpT+9QYerHqbZdyq+p2iSNWz3qiTUHIRcOa7d8k2Or
Ppl+Cp7OoJWBLseP+PmADHj8VCg9GlkF236AEmzPChC3YKgqnXsi4+Y6Bh1pshW/vyhM2JWx6y/G
tgx2bevbB0I4pmNoAt0h7BegCi88hQyKEKfGCBwXzSGcGEQboCxoKYrXaQL3E5lcKNjFxKltLR1H
oAN/p6yQn+DupJ6gDK4PvqTjajKIp2b10cVTdpLK+agsSZzgXDDgcaVkVVDt7T7xVlnJDLECA3r4
+2C3syVxduH9/Qnyu08N7I5+gJE98OgnkT04NUGG+8bL3yoxVtt2SGnxUg8CRjBX28krM8X04qTo
qWgV7cVfipsqHOOsYa11GGOnnthpEna4b7baA9SGiquB7FXgnHjjM3tc0v+XS8qM8iFKzD1rIeBz
Oa7M2LHkFSBYdApA4K4qhAYLmnRSzJSl31ErFoxVPBMG8Q9T+/EQ9yWQkqQkgjLP90rVK0Rx8VmQ
TXQMtfFmNmJa4/qSYLBc9a506Nx9RIWDAzWqvXSn55RHMQqpG6qF6VRl+tkMIZVnPopssuPVLXQz
kpLYQGPWiQ/CYWJeOY8mjoVtnY1sp+mLT1ogOMYM9LdWUXAC4vrEakEZVEfEtCXGU6YJ59OTztHH
2xQuSgW1uKreQaScWoDVy5oL49AabQapqBMtBDRnOkhnJI6hz6tl4/YBc/6aOlcbTpIB5Kag8ziU
XdmwW6iS5SDKdguCD6cKs/QrigKN/DpGG40SN0S20UbTW9CWif3s/C2S8VUuiFJzD7xGP1AtduYg
rGuglztl2284nPudUaAQ5k7g2NTHcun7s2nYKIqL9LuzHhdqkY3O49+jw6X3BhFir0DTqoOZG4z7
qpHFrZ97O6xX4SpjBHsZLfEkAnLI/j7za+M15qg/BT0W8KIKkrf//WiUT2KojZvnIgUdoZPMyfb+
3cWA1IVezGFfhv9UAhjabfFblma+YmOT3zizySAe2XubTb5V844qzE+9cDKUgLxXKvK7veOqk2Jv
/iKEGZ68xARzTCLrtspMtvkO6k2rZdPnzdz4BCwSvkSx7pngM4oqv2o19gfbt4pbhZtxHm+ajl2c
wha4a1nYL75nviTCtHeNgcSq4nWd8pMDmPsCKUi/5tTH1zJx5DG1o4MTcyeqNiddKo1sckX19AVO
Pbj7OPLfjT5CiBqB6RqmZos6Qt8OfJsbT07TFXpSvgAUfM97ywC3W/vPcXmnJrLXZRkixDDJSqGk
b7dNP/yRdaJLEaAbawGybAXB4Y8cT79DjgbSE1jClWtpa1fF3bvPuzX66fRVzaxNKq/8YjbkNcP3
JD/DENpeJTCCiYHIbz5PhxUutPDSBO0VrAEReTEWd0e2N8eBFWBg0FolhRGs68HwCavxTRydfMDz
a50iPai3mM0/EzDIu6GEQS7pmLbdIOJX7Glor2GHnv4+rYZk54ELi7Xu8S9FydUFwEf4NmC7R0xI
lONRNbUfZAtRaNXJvovd7Ob4wzvLd6Jw8YWdXWQKcmrGhzaxxgeLQWwJX1d4XnMZUqQY4AGybYrk
asUhCaHFmZIT0RI4gLJMX/u11qL1mPxzW2IkZ83bB2qPiYrP/j6U4HmLGpNY0zrVzWM8k+pJtCzC
rr/40L0t4fSQBE21MUYbxn0lDDxdkwn7kF6xyL1uAWhYfOhB8VxN5MCAuv+Wc7BVjN6DdDbi7lNV
PoEpOvk6LLe/z1SZI6bQYiK1LXc8TIifnNZQrMQxYGGwa/ONNY3y8PchDdo3MNHhoesj9ITGOG0D
J0QuDBcZDU6mIGK1w7AtiKS9W5mK736Ld9wsj06fPRNGwbyWGfq1i9i8aWnub0C3hqSI0CIUug5/
Bwhb1ZTjY+5N7uPEchRDNZ0TMgb3kc2euYtayMR1UO7i0DVPYjK6R3NCXWDl8mdqO/BJkaaxXU45
ucC9sBJu0xeNVDCUmpX6Ysu0L0BUjvmQsk2kBkvG/ydE/n1azNk2dCrPHZaTTW7DH+lDoolT3MiJ
fne1gJlHHkDkiMPgRyXJo6koMVxhgYLzCTHx4rI75ghH4khm3OV89vfzqe/oq4L0rmU05yKG9Jg7
ra6cBYjpc2AQHN9ruX4fCGhfacoun1IH3zKZTSSmE6TAWNHp7z6vCinr4hSEfX/vuP3klJzzKtf2
bMJ4wnTssbryxyG0W4egvaKoc0/M5xAZ6oH1kMjJ300ug4CpZfmtehK62n7bmRWQmhIkeREhTWya
qcNS4J7gysRnQ8ro0LTwFMZp1EBQ5WBaZQokxi9LCHwsLTYsxf751Qg32HfDXSqgPDHSZ6fSagWj
OTjxymnhgJeTOlnzhyYgucscUKf6tbXJuiLay2ImEmjMtkSdkZQwmUXNyWDhDrdSGxqxX11S4T+h
QyivZs9JZ9VMUfpweKtb0tT+riz28/ss5AseQ26zXJopEpn5h7RrCOF0x8s3MeB/IuGiN8nFuhuz
xD9njmZs84L3+O9vYViutvYjqCorYgIiGCYtzYLYw7/PJ4+NeG+xae91jXPPKseXpLWeXBw7h6CD
btjixjzbBuPVpkNrDovllOVyG5auDRcE4gH+GjChC5m7h972dhXL/0TBHkNbsyjt7u7xRERrvdTa
LUsIRgjJPsnDezJk1wA/ixuwmYXU0Hn+IkOpVo2kVkwJTEbnkmAWKUZn3UGeHxgknFjL3wZd+8pQ
V8TZDCjv7JNo3hIWMsQ3sc9q90g4iE84SCids1YFGCHg6WJcZ073hjbnQHpUl4ZX0SHGGj8sBrw5
KcgpkcRud3TddS/fooZmH428K8Q6SQ6l8i7tpHa9wI8p2x++xVVkWRfXPwbTPmzfCvFhtsaNFSAH
TghGquKmDI5e8W7lCf4xZiYek5awWjmgTqL+oGbgwvDln6d6R6znRoiZv0dwTY4+i6Fw7b/YiJXZ
RI68EiHW9uCx2DrUaBPtRzUCLkZGEsEs75j/d5Pz2FRfjTmHYfqMBVziBdS26b7tejwANxfZFoYr
NXiwiSc0fMQD6d4MsfFu7r/eJgl1Ykr2PEXPunjHHLJr0oPw9r7uL/WM3A7lwxeB07J01HRwre/8
MyPKpijPKstXCVCSbDy4LUCe9uRJCBW8/Tym13XcfOv1SUcLIO+joVaO1a4i1a688nEyxlWo0asi
sjVZV7d2eQ5AJeXatG17jYoVkDBVwyDVAQjtwoOxMKARm/RxGbZstlNGwArVm14Wa6D6u0lUGx4c
y4jjv03IWIqMZUKCeFlv0jBftv6rLww2Qag3wZzQlcSce3zrJgSfKYz2qTdtUT0u64xQKzDFGKji
dWwzmi2fIjze5PEENCn+nlLHFc15Ys4MFDKLce6S+hEy+ZRo7YZ0j4JJ8yQJrdkJ9/jK7IiJYy72
qXfuupos2hB/5QE+lTH5HvQpC9InT3lk/gSEjS/wPYphk3OXauZOKgpCu3MJIy72Y5ncMs1Yu3GE
jZI7DBRPkvwk3CxIoS5M3jZGZNCWkYNsG/2SYIbxa4yQLnrBdcrnCLfmk5SrLdrc51Fn0xKcg6nd
phiAak58OyEkK4YmRV8ZdM0+UQj6QQoEvKLFGL9LnmnD9INK7El3w2OqzHuthhX6ns+848FSDE+p
FxgX3o31ZHyRv8MahW/IMUCTqQtaHSBq1s1t0wxtbLImy0Ryz6pEu/B8KDZz7GpO9lNZa+tiRKSK
LKA341WVJxukLEBG7fSBKBZc+5jffMZx4KhaHQ/WGBK9LFaeH63jGVHYzmDz4nEgEDHqybNErxNj
nk8Y0CXBuSI6vkLbJsMEMWl8aIZ42XUYPr3CO6AuhMxP5EXeHTCfbHUWEEw8p5eAXTrrlSMxIxMs
3Oo3KgJyzDzzI4cTiBTuHEXBKQbq2ITezgGzmNjTg4Ua3pE9Vz1HZO4FWzaZuzIL9wUPGKvfsdU7
YOMBGEUuYjy+sDTGe9naO1m6q1g78J8mP8v0qfP6LZm3N7GiOoA/CwhoxgsGxIoQ2lOQ/xgE9m3I
HCR0KS+Z4qS2sfRHkH2JwWZeEWjpuo6o7cXAvKltYIE6h9TMnnCzb5hJoGThIM9ZzGuYcKs4JCzX
X1GPvUaBJPQFiXdDsWHAkCYP3iQg2q0YcDbYUyc9ffRT8dYFwTZilaVDHtcnArtH5x8c4ZU7vA/2
Jzikr35K917GbWlMnC2d/AU2tekAEyuN6AlvurLiXEblD8MiVGli61VwSqPXEf75wguByNfFd2J+
JF0E88liHVRegc2CMSINCAXqxjKCD6Yby8CUnEw2fGiYDZsuropVq3yWXczrKk5iLtso3wiP0Xfn
rRyjXpd5/eUxpN11U03qp4TZni/TwmDKy/KlQYNTjRoszGZNTh94ANQ5JLw5fr3L7XzdA4YwjYyU
eo9df7KdiemdiX2Z4KaQKQ5ncSKqt9Gnc6NTsMr4pDn1zmNNrZXTLSiqk4jzZ4g9twypHbf/KRL2
DTzEirCojTaI1ZQPzLScCwzdn9QiZjt+DDpqZz9kXGMsJh8wiO8dk27cKdN4SZJ6Kx0E0cMVFaJb
ub+97m2dgfVp424HaW9FByEYGzEJ3WyVkqFElyjgzEYIYcr9VOS/NV8xdoVFbgePQdb/loO15hTC
Gq3iL8zgxQofFGPF3DiYgXefBMLVMAJwXK98gnp5dC8my9/XjADhnqwK00Tk17KN1t4hy3Eqsh5Q
NoVw/EfGOYw/QZYxgfmqHmJ/RvxFlFOcXyLaCpMAIUjWxKddnSzxFhlZNkzaFqGGdsshMa6MvsH8
nKYKRmd4IY5i6UKaKtz0yYNpZ6sZ7VltY107FYbPWrpmqJqQOVNzPpmJJJ4oeHC8FB/SXz7zmsnW
D73gYRQ6xGv3pdPrT7SCScHewt/ovvabiOZUljWQ0GBjj/KhhcJtT8MuNQnptuz1GJaXxiWLYnJ1
iD8gM8Z/NqR+y/8dTXxnXbqNMg+rRLuNWnvTO9VVht5jGRebAr1kC2Nk8EkyIFGoNHY+6t5F2kH5
ItJLzwCNV86zPuKRLy6ZZOiR4XoG+JdqBMtjgOkBNmOYv4MZQtoHy8/jpvFU1rEQgCQ0ifceoCvW
KetaRUBwFWBFwkXWMcFzaaHogUpj2BnseLaCbHVVynUXUdBmbNpWIrgAwKDCnPhyM0K5xpVPTFSR
sN6IHfCxETIcpLflV4sekkna2sZrgIPNsKdNabcGOTHVxu71vW2TV4QWaIkLH3KyszTSL0n3rhJ/
VZbeoTSeIyC5Pp7eOsjXVea8QuAFWhgT22itSvWSG5Q2gb4nnGsTwGL0bH3TgE2EEslaurvKPLgP
KGiUU+wSzXlAMIxIOkLJ22zsql/WzIUNYCNakn+0M+HL0OLf2vJ50Hq7vsSKhonFrhdQei5+WBza
7p660b1x1DFI0P4AVHVAFyCxCrGbdm2E5SV4tAiVEDzPVdNa2IjcnzSmDBFMyRak1jDFRLNhxfrv
4JTPwWRHpMeV475BrrKa6v6z73iXJ/Zf7NdggRZwgJM7SXkEbhgMs3J4gFRIflumW9IJYAHaK53l
AgJCkyI0ZCWN92LBcjE8O05xJILpQnb5P7CTjBaG4ppo0UMJsxmjvPkSoEZQoD0WlYHcikQXPyeb
LWnaAHAQ/XLPD1D2/Cus4jFDtb3o2egFg7Z3w6FcmxUAvbJZMJKaqVMpvUTE2ttymtkw/ytr9+Io
/RftVYE7V8CGGFJOL4KOdeMoWkQMhf4GxuXZr/M3fXAf0xmyBpRW43oZNA6oFtrBahiRaRX2NU4d
Bco6JoXYyU8ussVlUVYR6njm9C1pbHXyDy15sHxpGH/Nmq9/ghxewHkH4oCYdwqcOmPD5jEbmf/W
ZrTU7axC5U3jGRrhkrsWrHu7lC7hwW6DdSd1tjkOPbb8YN3HkVB4k+ekEIQ1YZZZS/SmRgGtlPAf
/p6an63rL6CeXFNhsjLMeAIoS0OZBnJte94+kO0vwbOUTDUFkDUE8YFV3GD0GzLxCHISHYVuX7/J
9NnpNFRSI6rujOdRH5bYu3qd2L8OKOrovhK0oiEYrHE/1acRts0qMk3wvFRfSDgSjh6fPRygSDMe
hzUW2Xixrkgk8fKMcn6EGx+y6iDDcQDHmLzMq2Rz0sWKjfD7wBR8izj+LeUfK+evwQimm93TKRM4
8BOFgKKTqVPb6NSmWI6aPP4gmhHkcr4fHCrdkYwCfaz3pl5f/xZxcP0X5WQLxMjs8KOPxrRyYuxs
OohevIz1eAZAhBhQklc8yjhcDT0kMLhwRm6by0kjehVtvm/9k8PRbaNn0FfXvz/BxjhdDNrRCrJD
IbNPFfT3inRhAqXoDBnVRQFMXKHNUgdSJ7gq3DeyqTYNg/oF04QraZ6/pUreOeZ2KiXCaf6iBt8+
4nhxmMl229rs3wYjGJnZiicHsw+/PIJWFdazGhwkZAYhRqGwKN00ScDiACUuZVrI0G6pJ+I7J8Nn
ntctpBDWJmJZq9r6X9Xb5WJAAL5PUUxFtnl0xfhAzJo+kE2iR9W6Kdxv3afXTb2boemvqTPg5cZ2
sdQYsHVtdnDg/lFzBdlCsBaVaAx6vWsXUelcxw6SQKfuVVfObGDSiPEosmM9xworZ1RzY5fMSyrm
vG2c7a3CpzQYX7UcnFE6I09rPTzbfjFXIunKFz6jEpR/mZ7/dISz04QPv4X8Kg2Ac71tw20z238O
bF9mbyXrjyaJn1OSmTcsdT4SxM4oBRD16gS7aCz+OKTML2BOEDnbS1ygSfC0LDikV0ey1FRpzJ0W
l+skOEQFAhAEIh45DRMeC8RZepdcyCh4YPlULSLT+gigsw5lI5fdwGLR1iybNNNVl1Ao+xwAGXN8
4jKp9cxefcbFj06y4YInMP5hTNeLCu8d6xPgBeOhyOzqOLKwcE2tX2qiGZZaUKxGIfB5qxeH/QE4
YjCunAMzWm7D1IVG3OaxnpvmIjaq19KjeCOrDjaCX2z9dPzMbPuZvTnuoe6bOmRYTl81u2C6ngpa
d+596fqPHnZsy/XJJIPKzhZ65e76NBz5wrDeVBatOlAyN5cvLdZw0CjdzhypLJB9QhiczKuyUGtl
Tw7ZLulDZGO/qyyOGBESoVk/FXH43kXqxbMeuoYnpszeyBJCH9J1OKztmHIqzwCoNAiSiJJiPX1z
NJuZSFNtsyl+rVqiSCLm7MyVseSznq8d/dRWxP9g67mS73UtO1C4xkDMSA54QIVshPX805b077EZ
NrAQOZPHBLmHZDADtOWmfHv2T10FA90kpqMhr/kBU3gY9pfedVZVmx6nAYErIgDNHj4GvJW9p85t
6B58vdrPeGzNsW5kG69FkO6ITXwlL7ZAst/vxYDjA95D3EN5xAvTFbMl/hyq2VwibW5bs11NwgWN
hoO0yjAL25X6iLLonBssQ+rug1OyX0Olvue+ROdoIVLyaGE7/z30HIMBGSbk1rG5ducUt9Ddycq6
gY7lBtest5qzrx2/e1d7t9W477sHqKDnocTdEcvHMNO+EjRlmv3cGQwgTPHtYxLoJfmiPut4H/X1
MDDxrGo2szX+BmoIc3iOhP4Uu9OJmME7fqpTiDFxMehcI27MW01E267xzFWpoyjWYhrVvATB5gx8
xu3e8FAfaLt7MC6krTEHK8nl0Jmqy8i642r5SlL7nrgobKEd9HMM1j5PidOOUCwSUfAtybBaBJMi
oWdoX2TRXHWvQFAkizdRTK9deG4zec+oEvFdaFDWCieDMMt3VBHgtGqigNAA0giLUGAj6+UW3hKW
JaE9gk8HQUxqyWQ2b7Q9qMpMkwhTFZCplu7bArIhjCDWSvVFz8Rz1Ki3+f9UuC9apZgpMT2z5aP0
io1S4mWm2/l2+DWY3Ueex8jqzGTjaGhI+p5o7Rh4X9GfvCz9JR7qUmcFRx4pwENOi/H3PQQZVs2i
fQgQU5JQbVjDue94RhFTOCdq5I9Bre2ttru6vX5uzXg/BiRYhNlXTcGgD+bNN9C+ti0pt1QqiegD
xpyAvdHMr8yKZydDsiLqn7Ss+DZ5Z0EX2GSPMcPCEM9D69GK2qtpJnCC5mvatTsQ1Lk6tHrOfqCw
CMCkwTH1nVs9RK1GnnOm/7CAOHh1vtOQ3rhBfJdR9U29wRhp+p1v8obCK9XfzJoCaezADcB99cv0
q++Cc++Kb1KqE+IfCCxLFH0iQgEA+6T3IrPH4Ankh4F11l5Lrreoyr+ITfmHguABDM9GtQyzxETg
lMckozgW9Vs0CbXEAIXOJg6fKouLsLG+569Rz41/XuR/Qhwnp7f8dgwT+xPNyGDU2mIkcglmQsRc
XpEf4C5VFgyLrgwRv1K7zmkt/1zyJ22QG7xdJKS8NZY88IZecN3uzS7Il5ECaa36YdOZ+opbfIui
+wCTel0E81jOasSizE2SrIhH0xPe+DClIQ6sj8ZqlwAbp0VnKJshlne250vaIXFS1QYK8eQ8EAqy
ZAQeZG2+JQg1wq1g5IvWtund7OuQ1L8CNxmuWuPNGNidgWgj88fcNFrJ6sQyhyVAjjfUCwwCc/Vm
OunvYGN6EPiDl23drTB5jxvkVEQoEk3eIZ5lR3cy5ACb28fPa9oPZsjsGIQ24ZUV709q+KSNy/aa
MmPvcNeUpDQvtByATOXzypeuftITCZVmmFk0pXvyO2hEic54DWd9ReHFZhuJj0P+iQdgdZH3kMhq
hQ7RIDQdLoO2AvFM0dL7X7U1ZGtmAZGQQEpzwMGDTbzsBK4XiuKkGJiic7PosQlcrYlzLpxgn+xp
cLy1V3r9xiyOud1AQDHOQZPc7LD+NILOJ+urHVfBBy5y4L+Wvag1GwFBj+6hN/FrZjo0m5m46KRf
QaY9FIqjKGfKjKQtK1vSoLKrM4OJ28bKlzUxNxqvMV7cS+bGt14BxoptkKep9UQosL5VUe9uGn2a
ySW0V+PQPSvHMhZ9Iaq1w4r5aM4uCFuT+6LI/IPKdHcbZN0lnMjbDCseJo4A2lFZ/qZk3rf0sj3W
BhqkVGfozzoQ+WELtR8hsa6r4thUH2MyOxM66gOv5F/SMm1PgsCRINyYyi7oGZ18TIX+1XlWx5OE
3yPGHTQaY121FHVW6Dy4wtfJfSIPOonFsbQGoBMQiNlFoS5n2DkYMlpmMviJWbAuyHg+AiIOmf0P
F9tjmW2y5fD4vYlsPv2Bxq1CaEuJlfnOj3DfWPHzxb2A3yEaTO+ipZZZ28wklFjD3rpwrOxDNv4L
OlwsvMG0jWjQtyMJqowSXFRuwMKLJryaHvoD1dJZkRV9gTSvl3cmVwQwNOMP0S08M9k960x7eVnT
ZVe6ZOKI6mRXJDwgMvpF63YgC3cXJRVp7Hg2FrnkudsM63Eg10ABOlkYZfSrz5j8Kn82R/tAtU0v
blUFSXAX8lC1bauNh6bQEW4l40sA1GYxJIdOUfjkIU2X1pR3dKXI2nCZVVyIEJz6Z7KNaGxJdfHi
GbBAXY23UYIoTvaBQeMFUJSXm1Y0x5MTAssJWaUiDqekynN9rQpcR8Tq7jzLQIWfvvYI9vGOiFfJ
/tiCb0C+sbYyRzg+BewA1oOoXKyBLsVSxFT7NEXkTNt4AZxBQuz2T0yFzgKddglXf3mTHbG6RKp8
tv54MPTwKM1wk+ns883mocDT5pvuqZqtP/zjQD6YIszMTzXLXSWRC67NUEmv243kiWiSkY5S8ZAy
TuiuYdc0CzuBB4kCjTXJYeidGi0Ytp6Q7JJYyDds9V9u1P5SHr57UfyFn2BpY1KMItYWEeuxbiQt
L9f/OXxvSz9ID0oh9sunEnM9ozbdwGOUoVp0FNAgG9Nnj/wDMsCtQnVKtNdyFpyt/n41EuKboRrh
T+4laNmA1QEL9gwGJqpIuZKgy0iIOMggwo2FIHOaH065E3AsiWe0o196YcSrIDL3so4/ySSKGcC9
p2m9E1V+8rVprWv1E4KyrUWd2A3NuTLnyKrpNSbIzaqrVUT3iJeV3px2Gx3z8FgTDrzKicHBS3bI
GCJyG/QfThBufVwDhjUTbHtst0UIXZkt/bIjXxvqEpIj2gYvwKwrH4klkAvbWeEJ1RfEhjAV4FYR
Tf1oTD0+qgn2k2vnTE36W9Ns4XhO/PZ0X3TJY5Jnz5aBOFGbX8DeRNHO8xdGAUmpSfSZToItMJpO
nJbxw5SnD21rvPjWRMZYdZsEaa/KOJWJzgVsNBijCnwQbO9lz18p9PZllN9GR4JF3TpPTRkiyCHv
YGd5GpQK8+hzz/mwG31mqqpRpy6PrmUx8FgNxnM7rPSGbNgQR3gq03vTq0PV+keGRSgXXrwkpDzA
a2NHzovdf5RTdDVlcdSs6qnM85MRYOEu1UbrJ16MHjiW43SflqkIZcAPg2xX8FAgvMZlWqS50cS2
sb01+sCinKIWroczb9OIC75RRXCPtyE+XkIUOyIpyHNbBrH+UqOj9WxQzEnYQhqhOiYk15XDeaL2
XWgfVkqhV+AtYUS+SMMBaT93tixt6rDBf49deJDiwezBN+Njy6lbs3HhvhN2w/MlAjIWEDxCt8Mc
nIt7XrFV0cJGH8tuj+lc49/jgmM6H04VrIxD5TkPWHV+RVWeW3f8BkezxEL/FJNCTgiKjTpWzZHm
6KytMY4wqTifAMye467jOJzfTVuYcBWq5AUeHjsVDoCFywnHkLvHxeOUT7izP5QKCBKOUOL4QBDh
9k3r2F8DnnXXGDxJH8rcXVPGZ5sSfCNcl0TE8GiYTJSmlh4pQ6VagQiSb3GNtQDG4LACR8EMZOMG
/mXQyOdzCKidHPFGOMKzNFhNhh9J01wpg+Hrx9RIaeQejJ4VHk9uHo3kpdvZs4zRBfbxDajMCmHE
7TXPoYFbosQbV3poJxz6sACHotd2b4lu1WujNefo0irbBOP0geL5KcuzhkW+8U0ilc26l04yErww
fUFR4cptR7LhhjyAdeHXL4Bg0LXh2jvmWEJQ72p77jsyzkmekgEhOB2PLkxgzIdJQZGm/MamCk+d
EwbmtoflqDB1pAHjZ+UypJV5vOhmC21rljczmlZVItEkhMZzTEY0WVbBG8OqT27YrTZY1Rqvb8fQ
al+YTrW3RPeqZBzvhrDGGSAJi/GdY9C7NftARPptx5JFxAWCacaJWNbJ8jbxcefG++S7r5V1kiSh
UzqmTD0q7dFVKUa7mPKhPDTjeHPLNCQKEvJhFz5g2JsnyP7TVG+8SfzaZY/jAsg66ZlkSmj10VHu
q5Ffg4ZLqC+YPtU69wZKl0PRuWeSLhdZl5sQI9GZZHPIjUbSNsBAlr5metZSYsSKfD1BSqJ3bR6c
URwDcskmZzUieCdu3tn27nNKEBNVAbKKttQ/DQRNUVJSWQT9b6WclTtjlAK9f3YNde77Zul0/Cu2
F5Cd7OjJwpAnTlXGXrXZLaSLx6UW1RvOE+p+o3voMrmEXVmQtBq8Diq9e0Z0RIx1nGKqrlAlC2Hk
+F2hii0drhkkowwZg/NYGjSRMSOUzEi/u87EBo0HgNW2DNBiAgMw2vHRmaSz9KoLqb8PvZvhCmxe
KrxeZMeSc10UBGAjhsDn237ArvnQxnWF/HmBl0r2Na9AzcHYOjq+Pwe990ssUuJxPBKU+lMQJ7up
DYtlneJnSQFLGRqTcvxF/gEiMU9sn7ri768R6euYiCdcCdTssjhPgfGr2FkswzH7YLYBiKm/jLWp
KO/x2ER99eK75hFVnsxx6RoDiRciE3cnEIheGXj0yRH8Hkg+htlUnO0pZCC4iCwyi9h5OvZ4xEce
LbsEU0EqNOR5MVSf4DUsGpe8gEOf9vidqlcWgtex1r7QvNGVoEryXjuc6aHn3ZFZffaN812iJ5o8
61/wHhk009rI3K0izb03DYCEw5aMnTeB9hTaJdeBY0BpHpqviAc8gvHoKFNy0NGJ+0t4TcYu04qY
SgrZSrCK49ek4sqMDO8pkCUlVbu1G56vpcHqSVjqX5e7L5Ukf0lFhk4tKTdphx40wZ6hmubLY02v
EZ3TEG+juuGHhchZBxADyGenCSjzCAFZTlc72xjucVKDnZ+bAGt0jnpFAamgOeNlG+4s1DS6MFxi
aHYqBC6pnaRLWbznVP+DV/FsHXGDa9s8xKniyobXIa54yGjlNh3omEPmSFbrnptU32K2jRdwIdN1
IVR0IBD21NNR7fSgfJRVOoeupRmSIPhUfcTT2h3jldEZhF3rjAcRGK742u8E1aAUrMu7mRYXP/BZ
IwPaif8j7Mx640bSLPqLCESQEVxelfsmKbXLL4TscnHfd/76OVRjZqrkho1GJSR3oZxKkcGI+917
bu8UN35qrJFhG0ri83rlf/ccnFlxCW8a7mvIJri4lIkHnCLQi7HFvi0SVhWu4pJNWE7GdKrD7Vyc
tVd+G8uBSKFgtz7L4oA+yrzWBTbsMRnOmtrcTAmLatJSO9nhz/aFKm+87L6rbM6bAd5CsveMpbVL
KK5hG58mD8JwAW5UVIM3qXEzPnCNsViYnGC47yK6Cdpvfc8jtkh4MJmK7WzRWgXjIed75ahLZOvb
uuLHDAy72pm9+EFwellletpjAggksIzzMVq3PYoiYDM2iFIdRRS9aKiaTJVNfsyU683Aj/3ZW80Z
dp+J4ScrP0SN4CqlB2ooY2bBcZHKuuQYGMy0AxQvUjTxzOFrmLn5ARDhAe7khanMnkWiIPhBFTHT
a3w2JVthv7ob88agE9WhsRRm4lY0dnNpQTPfdFiptjLudkXkUsLY0peXjRDMgup2yLy3NpLhGk94
E2lvI3XRwjx053WNdT8lMnhorFVWx9hAZPgUeSrZxLlY08nHvMIQuHCSCqe1KykRGkYf98FMUc5S
EZHDXmCzZUDwcNATUb1w/dRPKSf+Ew+XbajTRwPA9E5S2oZHpDOujfZh18kItYmoliqfLAStU1QJ
Qt+5mW6SqiEFF9vDvnO4FiKnqDn1qe9JP/SUaauSw2ASblTIaFr48ZnBX+EOVzbw3sYK9F91TjdK
3gfkQ0L5YIaKmq2G24BgCtDorsMOr0ocdunM+cYNIMrVd7ksmQ4PqAs+mztGc8fSzYxbHu7lavIm
mGnL2c6f7lTOeDlmqHNkP1BudAu92cSE5mTRU68QMLDB091Uh3IdtAEFbLJntCpBlZnGga3VzQiF
58Zp2vwVq2KHtAolqg8Vxr+WQtl+mjdD+D5iNT8mEp4y++1VTAnIhpa9+YT/GhUjSTlxeNZHSB3F
SqvpPUqL7AbdadyEYiLaMhUn21i3sg53edpxCQeaEl1lxXCxwvSZhBwTDvpiqQFPuvPogqjAmujH
m7aEoQTQg3NES7CHAW19b2d6vimlae0qIs4HowGoWzEsfHYr+mYd89aY0+xvVqYtXB31EY81IOK8
Gi70a/+I6g7paCmYMM0CQdscmfV4gfWfb7H7ZOSCIAwCp7pk0kge0upeBfX0FlTum2e9N+PfFYzX
83+AsUn1Rl7fIOf7pKTAK87T+NxXYXYAq4uknIB8LJ02OinkViwHEbBxv6heTCe70pQnVzX/rZUs
K+Pu8wUffXoIE+hjxG9vsIfbz4yOSrrVdH1h/I1IV2kuhYKOQHDI535W+t4ElA1sKnkT8fzNaGb7
7MQpdsJUjpBLS+v8+UIdWYxVttjmvnqcGspQoa/gM6vm14YqmNWQO/mTgdxgV2734d1j1K5/NMuG
UfstsV93ngBDJWC6Bv/n4Mg7n9zEtRs8kJtU2NQ+2Ku8eWNDhkG/t81no3b8/ee3iWXSV+5ifWu6
WR2E5CFjWvDv2am39P3pptpPdiqRR/VFTEl1KOxyvPS0ZK7ytivP+TSAZ1PeAdcQvlXiLe9tcvJg
OjrLsYBZdXyjlXDPhQu+1OFxgGTILnyQdIPHMHVudGX1J7zHmtUtf28q0DUASbpbOaurp7RxCXJC
cMU4JhfZDAuMMZDMHFxx8QofPILlv4U+FJQkScW6jPtynUWckZvQDeiLGx+ruck/JoFRvncJJZl1
Md8KYN9HVNOe+VfonkhLYHiNFVtFgh0fluHcqzirrmk5P0nbhlrQ8bQmwyB5cNX0smnInNvCxHYz
Lt3u9gg7pDCRITorZb8XO1tMVcVd7MX9zjNiyGcuErlXZd5dt/ALGZkQXy1wNnmt4+1AiD0Uita9
gHgSIayxWic1KFVsA9RfZvyLPMGoLlOB+tEZRXZrmX5K983/fhVktJ+z6fjPn1tWOh9ymyXSKcb0
lGZEui2RNq8DmmYi2/gvuKlP8FCxFbinBCTMhmV9gcvU3X62sZeA8U0fCswPm6FqQZ/7cwR8I1Q7
z+52k10jFoKlmeJwpCcIBk+GMMCTHxPbwhsdgOk8y5DH2siYPAvNV9fHUBoxveb0Ga3qJmvvCa2U
B+56gRnmqfLb4l41JYLTgmEO4qcxcOj/siPY0QU/TOkVV1EDG1V6xGtalPw7Db4IkLobqrr0JWtR
ab0RrVVZPvPswT+mS0xqjG7jpOH/L0JY/F1EN9I4Tlun4Uw5gJAJjPgY86ChP/yjCkf4562OnnxU
QoUFhWnVkK/9jm5qMu9aFqzp9uhvPWhL6EUyvwOwvglr0W1HmtUvZICp+5EzObckg+0KA4KOnOXL
xLZ/hkF6IoE47R1KQl/cESpVOakJovQ8vGhtALVdGHdTHx2glNVrl/PA81RMC2GuffUGScctpuad
m/jZKwZKO1HYGcWoVpau9U0Vw2ahroqEientS8+66iXuYqZFvgt6Th+N10+rmmEEkYQJRsYQbGL+
6ETFLdPaCX5jTIPY2fGZ4kh/WjMTCo5mxXh9SNtDa1Xx9vPXk4w/MmsM780ou28Kv7k1U4P2iMAW
jxaLxtqok+I+HC6BgyUNBFpF7gOe08SmdM/kPpjPkyrz3WCYWMXHF4/g02PeMUYJyCbvR4WS4hjJ
uEbAJzQ4+HfNmPRbPzc8/Hcu6IYhbTZdQKlm3RnZ1ayHE+X0I8eRnJmg71wUj6Mxeg7gxz1MeJXA
Qpsf7IuMZxnx/hxZH2IhjN2oUrqPEo4z/vSN5lcwmZIJ+f8GQIXNZaZd99SESzazNB+Fg51lbpo9
gCeyo51t70ZE+oPl9ccJ75ic/IHcL34jDwj2fgro8SRzvhP26JzQDfptnbD/LollpK7lrTS1HrNq
oout8je/T6xHPVH1BdKYJg/PzM6VW+bncdzOZbjRPQDe9s585ljYpOfZtsZdYPTeMXeVRwo9byEx
DOO99ksyFbYNq48jMnWB69pvWFuWY2yNIes6EN7A/jHlTKjytRlUGEixAoUjzzXtmRstkBp8ptRY
aqbiNqnMR/z1ye4z9FTmuHWUh2a15H0/G+9CUFyFaSKmEWYKrane9fSOELSVS6qUUWY7Ozjxafia
Cqqt8WnRxkmemamqfb+QPbe27PlwWzQAz0ODMqww5tFTHk171me4Kg6H64pZ9JJGsrvkLi9iZz9O
KOJzx/aTumQKDr0aCGmNgIETWewdOs1gHOAW6qteM9OmN31YGAsmh7GV7Ujv+PktLqZDDW/yqnU5
np2s6i+5KMIzAuQKk6dPy/3r1OvpEpTV8qn54kw8J91WZoH7wR2itdligTFofKWpNRxIFPMbJunb
79Kw6ykzxxOJgvlSFBBksgBmThdZwYs5Gn9zIfJGF5tEEKTDGSyX2E5oe1cfyyN4o0m+0MN0qCax
80cc3HXqJI9jdDeIAmR56mDPRMWszpnd5ztIoJwaGjBwNBhA8ASL+CD9NLgwu35sAi4rMxmnM5rK
cKCAu8KsaKFjLLwpDjxbV1usRAOY11lZwdbr0mRFyTmKI4VOL6LT2KCHdmvVSwexrMcj0XBjy8T6
zl9CXUh11pZx6d+fjKWuavY1QpTQYfLqUpphjPN0cYp1J42AXMgYblnczlG5YKerkffHKano/Gco
/s4DvGJdBt7jIHiEZWZpPoD3viuB0fGIQs3uCqhkrrcVlLqse0Hssmq4JuICcF7dfpi1U9wZVruf
Qz6ufv4eCJCCtksuv58s+xB1wa5ebvJwciMEtsbZK4jB95l7APh6mphT3VZwczmKGuoITuwhLdkP
GQNHS90jh6dJOzzlngU6KfqYG9G8YqjE59kBYMsckj6FjVMsGk8FsWMML2m761skBTVu+bmsC3vC
4pYcsc9jFyd+7ihydzIKL59fRYpfHjKHHZfRc6ui/CQQQ9ZYSrJv7P9fEZTOE5M+qtbh8OkKw1uP
UstSGySQDW5cY06OIxSPxy5vHK70FFEWv3WbQ29FuLmt0rrm8TB5sG4gPwejamnldc3bUYH09r0l
qEYNxGPIoj53tPBxluz3LSLtjU1jy4PdTCRW8g6EEDX2MMUlQYjYzz6oCDln/seA0l14LfQSJ8gp
SVrcMVGIE3c4xYbmL+CU6y4vWH9TKBG9TQCEb8GK0FYzz2qH+wUKaFp8/Gc9XRbVNijGAyXTRJci
eG+adOSmo0z0kfQGlAgresm0oRlOWHvFEG9tT1T7TV4cAz90bzsrKc5F0WI2wYiCSlsB1lmsLF7x
0088vbPm3l27fQNEVdLSE2XVU45aT1OBxdYXqgH2YMrrPl+k8glvTy6DZDvvz6U/IZUx9HyfS2ZW
dSetW1lijyJV8z51WrxP2OhWDh7etC7h+tJ8yAMx1rsBY999GjpUN7lD8wZe8CWa4vhDueHOrpPd
4nh6cOEZUEyELRzq6+Pnd/OSjhyj4unzOxjUQOOb57Kuqfqrm4qjdJ4xpyyZNoZ59dTFOYuxQ14s
RJO5Oq3NkHBBTBnesmcKUnnJVBjR1JjTR+1kLt6s8tSr3nyuUZcVyunZC+35MsSJuFSp7a5wU7Rr
ZKWlZzpNnnQo7rvIVT/pT1pzkCX8efVsY/qIO+RVZJ0tphvyuNXoM5etaz6E5SXHEnEaMe4Tqaqx
h5v16fMrcJdsEqIReC1/TttKYb3bUO3+xrlnKPNvwjs/GID69zy2/KMfuv4ll+0rAD2xkKL8yziE
LYPdQm/AosV3wAycwzw0T9PynYsR4MZTTb8TC2pJJPNfyIDFizanJSkR2vvYiZLXtARlBOikulVt
+AzkksOnAbF9NJTz5k7JM9tq4lzYUiIljOskBUODeClL8BRvg3mAD2EtM2gzdsO0ewiH/rteTM2R
qjVeRhraP1+S5StDLRYhrNMby2thLs+MKhyz0XudC+u5To1oPc1C7z95+0ZcxusMg/s+jWm9msbq
4EPcZHLocQPRcLonJyLPnwcI2TJfSsqqgP8/1zaPaSpZ20nEZ6vX48MEPkS0JBqbDCyViNprkrbJ
PnbjeCd8ieVwLD5yjUl0gthxdSP9OjAMvJGjVu/jlK6TNoJ64hfyWJlWv6YySr+PMseQNnRXOUl9
23MdMNJw+0Vw67aEOYI7r5mCS2z3K8Es8O7zJXM5/9uxh+TZGz8Tx6OPIZfdFWodnaCuvOMKPLNR
nW5FlaDuUdDzXTDoFik6XZJAf/zcmuatA/yBRpulFF0bwjziI8kW+j9Kfza9O139h7IW+2tZi6IU
RjmWowi0Sodh1r87M0Zt14Ra/JRjDYlJHERLMss4QkE37sGxlRsROmoVU7a7GmoE3tDpmtMnaqUh
6LTzJ0aKOEUYZAmqVKaYpPrnEX1uo3trvk8N0rCG7KPt/2M9o5RmBKrmTyC9mv+QPjn18IA3ACUW
TUBS9/9eJisfoJheu3BiTJZlw3sbU+9ZOUhq7RC5z208Y+oWw7sTYTIFkfcRTciNzEPSh2ogJQs+
hLk8a15MouBEJLpapayiO8Py8PP2gXeizOEyIjvEVApsRN1ZG6blTIxpZN+GRmheCCqzb2kX2x4p
PziQM+k5iL14Uf5QD2V9bc9afh2OY9qs/ZbWpvhSP+gauc+lGKYrd5kJTVaMwN6ZUHajsd/0zmRe
WToxUmw6G9EfJ1vZDdXJoCRrTZFzi9NUznt/QiybEY5X7QD5zZEbTHskicDjMjL1xJm/l17aumy2
xWSGVweTk67n+K6hCYs0dRI8wqkgBMOhrikcLC+0H8akvM6/bxSRy09TpFNQ5P8pP1x+WtfR/M/V
wjaXZs5/FrYktOX6GbIMByYvvdpu8z3OXOedMptmTSGPc8zKaBlWJQcuM4I5nFSPNULM0bFuxqbj
iGhBukFPdja/f2f215Ig3pnSHm+OSmpCX3q5bf5RJUO3DDZMsFmraoh3YY9Q3bRUaWkI0CejJyJA
cOHh848CwBGrJrLBM9F9lq2i4GKUtgRNnlp3IjDvRtwcUGKie+mqv0ueDEQ3U3ubhDxnpKvVTZ0G
87EqScPBybxUCXF5aza8u17I4jLiM1iFczZ/pDULnd+kL+ZgiH0Lj/CGIp4PWMPj1VpenMT+Rlgp
hBAyvCQi/MGWmtZAYAYQG6V7k/prAGRAncqGrWDuPtdAKI7gG+pNaMtinw99zZbYDS5F1Po3aSPo
QyskGaKu+ya7KrrFJH0oY5sncHBn0IX3+w9dWsti8+/rwZO2oxWfhC2k/fXq5yYc7DHBdwgEr98j
4PoztMGJ/k3ssEFkXtzEy88ZOoYLQ2WjZmM6OGNBKpxaeH0jNrVrqvuuH8ijVpW1H+c1Gjem+ry3
txIS4V9WJT/8Vo+7RqBtzWXAFtOtTSyeXfk4JGtvxiU5is56zm0E27DzxF/WAHocRsHK60R3HmzW
aOlUHYUl6CAZjvCd26psk5qIG2VfyV1TZUzOx7F8aPj4DrmHOBtggwIfspezzxgomSFM5gqDK6Qo
cc6GaMHeDNeGXTryjYPwJJZe5M77UXmF3MZlrahgR5OqrLMISCHcdP1yR0QYIpMQT9cciWmtnbF9
8PvCvxSgktj3f7ezxCaxq/WDx4SFjPhMVHnaF7oTpLUgKFMrgt2um1JxSRc5ityDcwOaXFzQ5b1d
sTQkVwxS0PzMFVh4xRRQYEfGGsuQpI42DTGV+6woh20GJeuYEAHMeNgTuOLFDgXJRUEmVDYtwxgm
9C9ul79NrS8vzBuj1cBTcUfRy7yyGye+A1fLFrMw+Y/V5lGDAmDxamOy1nG6qKxipfEZEkOZk3WU
yvzYzQlhn0ZU276c9G5EwdmpTEa3Zl7tudi8s7W8fBLmR8WlYKX5dIxq3T/lxt4WyCIjCZ+nOrC+
Ox10KNXtu05bl+H/Xhoh335/pf/y0LWoO3ekQoRQwKDEUoX7j9VlqGc/jDWMGyC07l6r7uh58m90
YoM0IEH33/9t5i8PleUJLyj4RTaxqZn/ssx2ECXQlSgfzYkZ/qDW5Ea7SfujqEi2Rr2pHqbBC3eh
ar+VLbkUbZn1y9Rv6qoMXhlWB+79jNvnWFbSOkQq/VEmKda1IPUOsabXzvQqfS3nMVkOoH+ok7S/
tgIrHoeudmzgYKblCPtLt+UQZ4PDxLhfea08D3w4RwTVkALUe7QSeGypZyH6Ev6yjC2fnQXsu3yd
iqK7TFg75pizTzaqepW5GToau5qtsrXcINb6x76750LX775dVeuSGsFNlYaEo1WfHBSk1iAco50T
Vn+LhhG5JjuyGlrDXGW+wWCt4UhS2GpGX6YHNK6akzGXHqWyjYdR1zor0/FfbKvepIW9jTJGgha6
/QZxYesN/sAcjvh9Vy3ySQncv4SEgHQk9DZrhM80Pb4oqbdmGIpLZE7ldojBf9cFMX7hpXToVD28
FglR5fdXi5S/fuRsCTFK8eyxBMvwlz1IIiHgSYv8n2XLW4sXJhKBh4LeRduR8DbAApSLDkTqnTkO
7l60E8dWEqtZ7jYYxPM1A4nqwaHDcueX7Nao963QsZAqm4r9cDlO/X1L4wUmQXz4QTq/0rc+3+S0
y6y7nLk7NHX7iOLRXhjAuE+BjBk8EjKw4dDD1CjuurbND7quox2Gc++5acpHKIbdjxRbvcnMJLlt
5li+EY6JyOFX6XcTb7UJcavXi7jsN8ZlmlCf3dA8NX2GhWmppfUGp9rIqJD3JMPvzDawblDjUVsb
XzzEUsu7ESteWa9DtwFBW4gTPH4A32ZgHN25NI69NQXA0pgyDYOLI8JwvaNtdOLAAj8QMssW3wQt
mZuoseY1IKD6gUh2vZ7JzVm+kDRcZO1t2pqYIyOJ2Q3WQVrcm6I5h25UPsvOlw9tba+YArmH3sJG
ShbvDitH9GxVRnUwzZAtNF1DNuAmqtQ4FofWsAcgpTZDwNTaM0TJcZBseMCa8RhZrKi5CBWVNHyF
a7W744Dm3qAt7Q3XzU9QNtvT768w9evmyrKUlDYLn/C0+uzn/cfyV1oWu4ke8WbOxBPIevmpA24a
cI/oToAcuqHeW/DRyYtTM5xAOr9pUe42cVf5q84KnNvC0JcIlCmb/bdgJh/kzh8QlqalQi5ysv0I
1eQ8tcYalBrjafrC8lb4dyOFVZlQ3dmIXi3pe/eAV6yu8vjAxEJQAbDItsz81sRwjJwj7LQ3Q1Py
0LsemjwFIriKgvAPm029rGH/3vZYSzW9o21BH4f7ddsjqHEDSo+J3atgQwfKm47G0BNdVY6xGoLh
zZO4F/2wGyAZQD21sJjfkqA42SD9zw4f9b6S3cA4tX/leT1hvRbqlmRHvBb0MkKnNX+2xMoAFMNL
Gteaw9SdbqbyqbePwrJfyPkZkFR48kRCPsdrJlxyCx3SgAB+78/Q9uK0vMaCm92QhJir0Ek/yK4D
G0xo3akS5yGI3slP2wff8yJIDTK+TVR4HIXK/45l564NnBB/qK7/XPu/fm6WZbJWCc/hY/vS94h+
GUvfTwqSiVi1WJ8awBZB8a1qlkbRRRnSQ+YfUilOJuv8Bf3tWHwM9H4kmCpjd2UDs2I85ebP3LA/
i/g9RtswQ/2Cy85ka7LNuxy4TsvmmVEaqATH91al45prlxK5oz0QsGzENPOBaR9PIbQLr3vXdbOe
y4I6v6mnolPyBtFXvkX20lBEnjiN2PnXLcscJLzNJHvoLj28Qh9BGdOGle28yDN3vnQXb4L9vYit
7izNdG0pjCJC2PkLStS9kcjy3rfkbVfkZ/KkzUPXR7cliu6f9uW/bssVy7wpPYHhFu7V0rv5j/s1
wf8u1BCUKyWi/jz2TnSoEzAabeKd8ioiVa3CDEsTxGn47Jynp+Hctc5HWsRUfEROfZVpHa38IsGG
QoqOQofB3hMq+WO78n97pxTOcqDks2CD9WVjxeiYKTgEAcJj4QgTLWRaEa4yL5ZPvlN+DIzMz10V
Oxskb2sDpOFQ0052583i0c7tblMMPXKGjL/BI2DI32XsWSvf+kOT5i89peD2XNNk/XMtLZS9VET/
4/P0MxLMftsUq2iGtCd0A6TFMVmmGhqsQwJyq5IN9Z+e68su7993CwMYbbrsN/lHml8e62XeqnoC
o8TfVe38uQiRK9HEAWR1ik410OJqa/ZpCaILPmg+T+ZBjfodyCEU8MYwkbTJ8v/+USB/XfqUko7n
ad6REo76sr3r46KuzQneUmy3h45T1SWhS+UQMDPYTLRN7UPZjYcyjVtSEeowTN3zH97BL5tjW9ms
uhK1xXJditT//ctoWwE6mbHVKo1JwnsUIqBX+YCe+KuQCIJdoTQTsaQ/oKvz2AzHV2TIfW/TAkbp
pPWHm00vv4YvvyaP60K4tuN40nW+3Gxuh1HSTCNqtsLuEtp9tcuTLia+mzrvSACrEYfkQeRRdmE6
9tR1Qr5CB6fUIlb6khizc4Tv/WpnfXqQCuM21OJwa1M2ZuOhOlmGG2Lz8ADD60Z2m1ZG/v3Yv0gd
DgkSrGUd2PDtKoJEufYfWp0bf7vVpW1U+EKr59tsjlCNGtCIdNkaoPbj9DwO3Vu5TL4+XzwHGlhm
a3Nve7bzULuNt4nn8D5FUL610BVvcjFGb7OFE95ouuH0OYn9fDGi9qdyM38/WE3wB63J+nXTYbN6
ObaNMRqstr0sHf+86eoKQAmgiVXH4PBiGI13GzMHBOfHLJL578YI1XjmY54PHuy6dcV0o83fRQYW
jJ6i8hzO03zuBmHdYpzL4d9GalUjI12glunL4tBB9Hb8bc7uLct7+GXz+C3uevRJ0t60DEf6YeSM
S3C0ydeQf8BEOUCSW4brf7imf11gbMn2jT2FYh103S+3uk6siHAvXr0gH/KlLnpjjVbz4uKLPdBp
Mq+BkPQ3ZlV656IFQzKN2aO5yLZumDMneOO8FCof4DQeMnSA5Pvv35/161JkS9s1XcEq6zo8wv/9
uzDyEpjjzPGnImB3cZ3iOoum24RjBUJ97Jq7sOU3UEfuXwxuuq2bW0sCv8YluXTvjaXuN3bHPszN
ev+uCBbuDEeVzxcKGQi9TKLYf37bFi8R1GDLJMHW0m7yELjvdWbx7B0BsLZj5x2ikmFVpubo1hHO
iY2Yextl1R9ua/nLkd+2LVO6CJ6SI637dc9rczQUluVE+DmyI4thfGf7lXcZKDOI7yeiyXs/KM55
0vi3ACHRjKbmZC3/2ohkA8PijVQn5/cxvf7+d2H+el84JodrdjmORpRwv6x/WYhBlI8AOIZDcI+H
MhvdempfZh9fQEZ/UTAV5pWBtrymccaJukjWDnf7TZ34j+w66LEuClpT3ETTuw1TTE3zoYP8DUqe
F81Jh6GZwi3nUXf1+zcvf33e25p3LTxLW/Sgfq2ar2qlGpwD0QpJfUWtK8PX1sRrbTrGHdGl7djV
3kNYQbDGu38aUfOBpL0lmbXuorI5Ux1q3Q5jS94vQzzHlEljuozcu9+/zV8FGBtkLPMVjw+aFNHX
jepoFFVUy5p1xEh3ntbFo4zD6E7NpGmbEF9GbNV7NU7iFGbVe4n61AszejO68ezP3VvXTefaHtVd
Qvf4WvcVDY+mYj7KhjKM+4m6TfqRm+EnABL32+/fu/wv1wfnMYEcYAkTxerLWmJEhhlxViDPxSAW
fYyUU9eNT63nqDOZ3b/I0EIsw6Of1rTBolbISx5VE8FnQAW/fy/WrzcRhxksSzyplWA/8vVaTVTi
SdXCI6wvGemfmyL1ppchwNLHpzrQW0Fq3yjSY+PK9K4PXOcEivxF+B5jwzgyz0nl6qvXLZq2E/wF
A8442Hlt0vMRzhsTYdFvKyRe36uvYuZZUZj2O1j2c9ZzGA2dPnpLO0FtqwUYK6n0eM4y+x0uunPp
yhqMOtb3rQg9kJEpI6w/XO3/9cdnV8Al7y6pPPFl30iUOkmrOmNWZ7o/51k7l4He9D2HfQmwTBkg
fr1yW8M0unqFqSjLHvtXaWMU8Dsd7RhoYVKryzu/WiICfeg+GnrCY6bfaShMLwmyzqoxIiiJy7dD
VDjHKLG6B1vi2J9F5pwzV9f7OsXgHzRm6WyoE9kgS4RKfjjUOA2TOCviUQX5E/UHFdP59V5nW88z
3Pw8irBl+/dDY+LthNSc5Cu/g4U8l9wNTvBGMjg9WxmtMC5Pq52vgT/yqxtXZlm8QRZsL2IusE02
aQbcioqgdoyjN69vsLjq9BIuUl86ecTiaJ/QBsn7hG5j0o3Rnh92PKmWGQStNN3zUOB/bkpaO80V
m4kNxVp00viWSeAjoC0yk941J1yHCl86t40RlEfFXh4SYiceVWY1N/DIx20waDYXrZvfBqpFn4F+
IyiUMprAepnL9j1Kmqfe8ilBI3p9UxVNg91f1tfIKcu9i4F86Jol0N08WSJxDgmwzq3ZJfo4AQFy
itB6Ly3f3tlJRx3ZlGWcI0P8NZhdNnGYNAedLWT3TV4284YPMIRc5fUEMwf7xYvcHqCRnB+lUao1
eBp79/s7+L89bWyHhzGqt+WZ9teJXzcldAqbAnw8rcu69O1r3td/iZyMOkMKijT1fTab5a6JxwTS
Aa08ajSvwEGtZxfPSZfXRygM/sNIHQylA959SvfeqXBxoA+Eij+/Qyydb37/vn/dlTuMY1lUPY5u
SrtfZWjRN7iFfVLomkosGNHN6fNlSgnR0929agraJNpxMl9EaYMJa7U8VVX8XnvRsCa5bq0HqMZC
4pdtQFEQl0/it8nzUBLArhyA/t8IIlq1acmt9gluxcWCRCoyce3SuWYnlpwyPYrr5x81fHvjYKQF
VRd60CRcwtoGc17HjdzHaQSN3BKiTP34BWysPkFC+edLJNf5QqidK3nTm0NzdsH2casEoKEN98nt
gMGlfT0tyjW5pDTe66bMnusRdNPvP9f/shN0wEh4LjANy3R+Oe1A5Ibb0wFQtuhIqIksWmPFNKoJ
NokoIThzie9zGNcHWehDGAKEahqMHw3c+pUwbO+0fOss90fS+z99d8D12U6Uf9ZmuS/gAqziqcP7
bFLd1AtmQ75FpNwecvbGrCIt3IuTDNzkHrsY8/ZqHkkSmt+sKJ1J+Db6WCtCrr//ofUvAvtytBNK
sGkxkQE+Zx7/OIrgMpkyFUEE93jKk4EJh1Pkkxrvp6DbNLQKH3DaxBfXR05zh/DK5w7No3YeMIGI
9WcbXVkD6wTqx0XXlhokAEu3O+TNJuIcf8o97IxFCwFlFfcy2tiiSC6zhvbQgjRwNmZSx4dhlN9V
aDZoikFD2+IKYFDR5eG+GbPhZEDOPbJGVIeq7ytCKU6zmyafaqZamJxogO15ITtvW4S0err91dOr
so36N6vf46gVrwb6IgosE3HyH90f1pHPXce/T8nsoR0OEUqbnCOsL6dk3TfA7dw8X9lxxHzcoYRJ
yAzEftiE91GOkDwgD9HvMoDqM5LuEX9wvHKSPn+Yu9m8mYJy2ntGH10Hc2J6RJCI82pCyr6OHYRB
qpq2UzO1W1UMxck0E1yFfR8/u3Udb4Xrzae+h1/mVZLprFAyxN+CT+3zaAvzwdsMfm5SK+C5a+nD
gvkcOdSVKvYEKz4+vxti06ML3a/+h7DzWo7b2qLtF6EKObx2Aw107maWXlAyZSPnjK+/A5DvvUek
S6yzjGpSOjbZYWPvteYcc5sZSzxXLUoeWVBYvZdmYgDA84tF7HO/1CBOR9foEFrEmVofx45EWqQ5
2BHMDC1aHzFLMNrFWfsoNfklR7nt4aAzH5c4qU3VztGjLHJarYco8zT0C4e4YqSayNi7635qv6Oi
OzY6Xd2whQwyGbN0DYNvFr57pJPTpZz69kQgS3AOZ1a3srDCN3EYOgdfZu4xNW+3voQUrBdpf6EM
1a8m+p5D1RBbnFh98hyY6fvyT2+NzZbNv3FF0QISIZeYBosEE5HJdZC1Erwcp5EyE5ujqP+QFlNI
2ppYSUF7I6JdgoOmQPkWaMJPdtjtX3Wo3oZMeGcCOz8UML43agdYHHGy8MW+/z96DjiCGHJw21DQ
V8nLOfh/PuixhQcFvSJ0KUIR8Us9d0WLa1ZGOLp+mRelp0VBd6usge2JYGqOQLTBXi8z3dGZh3l5
D0oXfcj8HYSMWovHpioAs6X71Bj0S6AlwzWYj4xtoEahjmSgUtwQEwT4fGuniIHYougZ98Fc9q+x
aCBjUr54V0kKv8TvH0W6KTJKGVlDRaZ+bDb0vq7nZaKgvS3V2Q2TdNjrkf42acU3Po2/FiRDnR6i
oh9tFZDjMdD98eAb0AFh7cxfND+0z80FU9LZJfLDaDq9ng8HFp2gXpgQEwyhjkwSlOfmjuCbh6ka
AP+HaXiZxAEsm6H/e9GCegDrXlbbEewlzkui20OQUcZVVpT6laNZf6gQvcNs5MtI0RBLzRYg7GMb
qIQLtQwS9Tg3nmbw9yXw30eEYRitfKG66IL0rUZv8tASmLeprDq9WncNq9UrJ+dip8uyhEN3bu2m
ZY3CtEUafZDh1bWeyFgaLlGRT24qvFYpypuAFJttojQ6G+2SG3ZutiDTBf2exONrELXisUdO+MVK
y0nv4+tLt9hi14NZDR0BR4/f38Rkc2ghN6wcxpZwrXUY5DjjdLfXpOGbyUKL14VNZtJLvD/H9Ezs
Ysrkuifi4VaX5qUWa6xBklo4bCeR67SSCHKDZkEYhX8pZhPcyhhpSSBWIpYUA3Vmzka3FhEXappx
0mVl/KYBdsG+Jm/KSktcBLQG0M6ifQgM4btVFSkbYL/1YjlrEU1rf5PLnG6JLDqqAtMvINUXVW87
L1BK3xmLWvE0Qt0e6sx/nNtYQf4+4Z3PxXfJ/MsUEfU2JsiZarm0RTWdMgIS8UzJGRZVBq5TEj0b
phI+W8EdLgVI6hZ/jgzeUR/r/Gp1WKNzhNPY0DtAKpo+nMVozE4TvmNVzv5Gsjs+NVlEQmGiAHmX
rMJTiaK5EURYIcDGvJKrkFu4FxyVrpzfgQ5/77nN8wQSFzJZIVb+DhBOnfbTd3gusPoFtmzbOM2Z
z3Mo7srpuw73f0fCr+iNzlCyl1wVs+tFl8A0JgNN9z/vaz63OUCdmPzDDJ09smR+mL4ExCo0kgAz
UYl8hKMBodZ09EkEafyFYED/Spu9OS7DXVmJDkvKEgtgNUAErcoe5MDu8ahAlzIds/uWkWEQpq+t
r8o7eQje0Wtm6DWn8gEnvvfnn/zT0ZIfmu6RYcl0k1CZfPjBw7H1e7CN3RaFFnc3nVStKIOMwMwR
n7LyM1XC6UxKZfrF2vn5GdMtmf9pi/pWxJz04QYhJrUcN73OljdTzpqfgDxqU4M0qZEA6IZMPy3u
xhc0w09EYnOzntCcCFX1T8FR5a6Sl2XPDbBATcufo0A5ICIo/4JDRaI4JADNf2llYiiWHaFaql8s
DOu86Pd1n/49wysaMip7d+PDzx774+J2KpttxsxwZwqIx8p6EXWgGLa7GAmnhKR4yVvvH+J+nLi/
NSHu3NxCv6NjiEOI2hHjaufkSjGjNlJ827iHouWREAwCCkQp9eRSTs9VPhLJ0BvIcsaJkWv28Oc3
gPQfdzFefghCuszW/PMYCPOAJtHk5JUIo+lsKpO090OGllikwu1omfm+ztX6zgGb5asHp8oas+9R
WFyySTp0VmLclb6KLyNzri1pRzOzkSQ00SyTH70gz2rrR5e0D2HYzxesLfOTnrL1M3VS7fk3X8U4
VI5ESCnHBJTdpm0GHyciX+p++Td0pvyoZ5XuhELUuXNY/MMKVN1qkeUVcGxV5ng8x+DkT3J2i+ca
pSciHhT9eJtMSf6LzfxuFgT9mza+DF0+elrVmDtF0GMAN72bi3HjRXJCIOnQOK0aa1umcNmVVFsF
764BFBlTMTi9gbYaELrKg9XV8QluMLSQMLhvQhkrNbPyAlU7QXdRf8tnUyGiIxBQkEuZrVSW9GjY
YtdPj9LyuOrzFsVCcSqzOUUti2yBnOHkQIJT/jhWME5I7UP/JGRLDo/qkLLUv+aLL5PhyjHBDuNY
NTCzQlDZZxc/QwanF7ICp1MKemSbRfmSs2DVDqtLZ9NOko80e24zKA0X2cuIn0si3E2Zxx+EXmz6
QWOYPYUCUT4D0xoh7KCdGvGz2rB4/vndtg7Mf/voGMzS2S4Zoszu0DQ/fnQi7lmVDOROlet+P+Rg
dkbltSLawU6TPKhcXNYDK32VepKRTIym+vRNWoh9rYwHvBjp+iWQXjaFBud+yIfsR4JWT0Rt8x7U
2jFFKPePYAIgi0sIfpg+EUcemzKYyDIfMXmgt7TZh3deU0TPGhyOb4iRxg3jFe3SRajMtaS8GdkF
TNJ8EBl1olxYHoacCw5q6uvgqUSOz1rMUtnQiLXoubkQ7Uo3z3Rhw5I2osBMuaVXzUzWmG99V7TF
YD5rJHUQaTTzpj+Yg68cCtyo+UYkdM754mlednq/P810mRaFJX0FZrzGsnP9n+13FsAdY7eP9kcO
i8ewSEynb8XBGTGAPE5TV1/8xromoNsfGckRYbYIQ+qh6witUAmVx9DAZoT47+Vb64XwIOWsKsdo
0iwS5A00hRAzSL/r53tomc2Fu9+uklDyhRNcxRTqDPCRYvoeNvVWlxLzNa7paGiGGO1WE9PyfSMD
Yz+1pu6hOI9+/X0RVWuoN4cAec4uAXq8UY2yv66XHIvfNerVwG3lRt9MxdvM8n6plSq9YR7DP5O8
62qVvnZjA68wu//5aZXFT214A4MAokwUmbLM7P7D4VvSZAYaCbYaSUeEdzDqAzZeYLZDdhytg0JG
nnrk2kLFj04+vlYi7ppTI5wIBtSOJJ3W5bmZlxqts55f6IVSqnnx80ufI2e7miYexis141G3rqV1
rYpbjSR+vo1rzfPN9Jcqq7vv3+rqbkr3lsfSPaB/7KRWWDzpIKQ27KWemjZT93ISnARsnUDf9Wof
lEZ4DYoE+40muYW8FzjgH8SFs3kQ+oPh76kZUu5aIblI1sFPj5SZHhP12JJPox716lSHp8A/leJS
Crk4OTvgMxS+ib0fXu70QsHxltNLp18ad1COVnKt9MvUX43kWurXob/mZN3q1yS9UVF6i4dbYSwV
Yus0bolxa7M7pY/3Orur41JEa7ayI4/31LqL410vHmLr3mJEPlokBSWdQs9mkTmyQpDLaZL4kQhx
TyKbxiJiiIELTCq5ywJT/6CrBxdzF1HJD1r+oKwl5Q+UbwBNfDCNezncUZPhY1eNO3DydFhKhC23
Vq7dflWq3ayIgKubsV7D9qpEN6G5qgphhFejuWYRn7dLEl2j9kIFLc6WS6ee2+7MtezOTbIUXkBE
OvpwUtdKwSFaR06/VFIfo/oYRkdmeflwGPJDOhwsUsniL6TH1qeDD6s0x3cGt3RMlln678tHCAQ2
7gx0/0VXPDNiyHaC0TeORkOP/lE+nKSWHOii6N86se4RZozzab2ERYgxPbz38m2Ub029XLv61gc3
UbpSFnGd0nW4VOqhCa6GdLGkSwB64tbokLPYA4VwmTRostUCUTpYrh7+EEIBiqUqLRyeuv4HzMLR
z9g2o8nRmcgIKp+B5EdfdRjI8nKw44q551K69KCEj2q7lLyWoT0m2RPVT09R9hQI/9ZcP/v+U6M+
j/VzpT7n6QtVqM/Z9ELF6Ust4PCEx/qaCy8UXLGNUGf9QFAkJGcL3tWdj51LoKf1PcsQ82Lvf9PV
NNxhUG6fui87Wmtv4fcVnnMpCnGaWoqliB/nv+VUphnMJI7uvoxGTxXDR5Sf4aNfKw7pcJkH2DLk
FG6KDtNvwBSNpLwJxj3AvOL72m5MlfnOVqpwTTHdD/QT3KSHE2VhH2d4E17//yVlYrg1jDfLeEu6
t6zjX/M2B29V9yYFb8pagN9h3qzYm1chfdXVl25+VeoXU13KV18MHvvPVDg9E5ge3uPpuUmf0+kZ
cpGhPlFNw/P0FAZPcYBB9hGJj5Y/GmuZBjbMpeLhQVHvTfKgqfdCAYkM3aosMoK2It18TCYBPmrh
/x3rUf5M2IVX09S4Yeyhwd218TZFpfjF/nlVJX14IRAI4pSSUHOwif4wmR112U/EeuaFqDCPrx0W
EpSnPWkk1GjtSVGfrX0hLRW3/1YAkohU6LUKyaNo2fnpch3J4fBd1bS7S6aAbHTDwcWkgMcvMnbJ
WirQ3nZX50vFyW6qdqqyC8cdhBOqpxq3XYtoW4M8Mx1gmEe4Yzd6Skmbe6lU82Kq3AfhnkGMH+wZ
NiDXWRQ74GGifCI9scNKaoSn9VIIjNt9p+owz5FSf+2WNLQ/32GNzzdYhbVnsQAy6rYYeP6+8iTk
frVwK0qA3QjhU0BlpLM34Wkybz1+P3z45fQW1TMyAaN3A0ixYKXM+bheujploYyJxqwwj3u1GQ1M
fHGRNams/mhlaVtCJLHVuehcg5sAaxEyE+ZaP8N08ez+v2+t36/r2if8sEmd9Q9IUfhnlCdIp3G0
a6wcIGAHfNQkTeuY87KhkJuYDbxZ0KK2WTy+WEH8XjRa7Mzx5D92gwzeM5rZzmiDeQjwGrCx1G+9
vOSBxmL+LOeCeuz6JSyozvNnEaPn2XzXGybQRWUl3wlU+uF3U/bOmf3Uc6x/rjkvrLrvMsexJViz
4dGsoUfXys9SI1d3q8nrfzT6S5tEZd+faIDUsM81Ttlm5dOfXzo8PJ82nQoHSWPpIlgm+s4Pr51Y
TpAyOr/cDpJc7jUOUxvFkIsrY5iucGbFTiy70u0pdQzU6cTurZWNBL04SOWoms32OaqQ2uzmYTdi
rFKW6oedZe3MhNGua1g7cONqgv/WVWrXnJZKdTdeawi9bi1Bc2kuUexkyf4aBk8rPGUtUt2x/KGM
mQuvGLyx8HrCwYblGg1eW3jB4KmBV2ILLFDPeGnBR8XF3jCsFWquPLpSOdGswlMExI1Gb5Neac8R
XKNAW6lda3Ll2s10V5vcRHejtfrQa9eqQ88slipDrx885k7t4IEo9m258JB6lYM3FUvlg5ei/CqW
Ip0w5JcIPIHYl8Czek8KvKzwRqxtgdcHy4NAcylfXWrG6Fe5eCE0iHZ2gZYydtPYhcVHJSZpU0tN
UJbz3dDthnDXhTt2Hn9+U8ifdxKIS2kuLVNvzn2r6/d/DiIGKNHU7ETGKonee51GXGfLYR7bfPSo
QWoRw2lHatb8WgRReaxy1K7EDvX4kKME1i/n10rRFY+j6PRShA28Gg3bUK/5aJXD/qwlAiT2VvG/
2unLn97LpmahupCZYLGyf3QCSeTNq8mQCHjw6aenYVmciVp+Z9No7rRUyQlxgqISkeznxSlJGwCq
Mjea6KenAJKWc0+sLFlTXQIQ1Jg3EEVkzFmNvo91At/keLa+tal6N2ur/GIM8Lm1ZiBrQ+6sKxhz
2Bp8OPyFjckPEwXFVpu1pziJLbSv805dgM/RgLtVnABfznUF4SG/hDn3CjozG30iZ3jMxkdZ155N
TUvuAD0ijeGxknSOWnYaaS6Qi0ciWK5IzFNA6F+8Wz57wPnJrUXgxMlr1Wr/vvqHGZmpYw0dPpyW
XXKFUcFqEPAaiVbDNVDrdGMac7arpVZGyUn8aLN0gque/uQsL1twFEHLPFKy27KHmhCqglNbk3GW
VHkZFJkA6LoeMVCYSaKTIYC7BJmibBNRm2A3Cht6W+YLDlrUIJIvPepqrNj9xORTFiKLIDUt3xkh
naE/f0yk5dz4+yZCljF0SazaDKg/2X9NBklFl40AXDtuue1c0zmo5efUl1pHVUuWzqzUb8Rvkotj
BS8ajrKNBFhsY/RZiwm+z3f5yMzbkEF0tEl9qJaQuD//kP/xWWZkrxkMHDVVRwmyfNb/57McG/NE
lxWObTuRDlPoiyYkMAOvE+n7gxw1LlOH542+oTOILDcYuCaeWWKDwE4KhNC/aVVWu4PUqYBEe6L0
huwUWzjM5Mn/xq3+2tKJ/qJZ+1l+ynsKqADafwaReJk+7M/QAgRzUyvZNhZrH8wI8wVTI/KuUVKS
1YlS2CJAGrhdHfMGULdeTa5WqXg5MmM65abg1RjxthmU/V0ysNn/85P6WcfJj8eOR8UGhQvq0wxx
hnRlmSFI7pA75zO5TqQmD3WMndofHLVRsBTRDj/7Omn18D8uco8SJG5k5CDm9F2MOjj+PryDQtWR
OUFB9CzNhAQxyl89kZ+XcqZ+iopyngVdpWH8+8svZtzfJWTSW1AX/bErYnNjGS1sBnGTRcp7jO9l
B3gJq2rvaD6fSDMFEPznp0v/jw+KwqJGowXd7mfZa4p63UwlRnILikqUieUkg8trNTZJc1EGB9IL
oFbQfQYtQHo50Jsdwsr4mbS791Aa65+w9A4NAYunRoSsP9D8BhpBroPcqn8VpEre2eVX18VbveH9
JB7HAIHwVGfDI8FBmJVam/WzdEoVZ3zYTCd4TeXFCjqi4jPoXdPiqG7LjtQ8cmCSFBNfWGFBJJFm
b5qteFNSxXoSqpK9ER4uOFCx/2QYjF4bxSr265+qYhs7nb+J2xwJr+GTDw/6ymOJiL2AxETbHxXj
OofCKRDL6sXA+SllobhkaGLjj6QHpJLnQUQGNYlZ5SmokB70Sp9wmpDJ/ecXBO/i56VLY1oL9Y6h
CDKLD70C8ja6Dk96CdwZbeIcWGdTRd69PirV7q4rdMeWSnvU33tS1KmxXapL93O77y1vtDzeO+1O
ljyhXWpQXMt3J2UpWjSkQpBIR0sCZ2hJnriEqA+ynHSfYFKQZv1tLI+/SgyOinLQ1kqI8e4PiM6p
yN8r0lKatCd2dGpxbHuLUUTyKEaoQeeZPvwI1+f4pbizQsysqzeu2rjE0heGS0b8zBmKHn/kQfTR
Ri96z3uQ9t5Q7qk23Pvafh73dXQwNUIWDnp1UKtDPx/oHGfmUgnVHcP0GJEf2x2H4JQqRwrPx6+q
5pNSLlXMp2w+GfAn56Wm7EwBYIzhfX/1EsqfXkHdopkgqgoqPJb1j/sFBCwl6gQmPqoBcmcK1O2Y
sUcQlKo6gA/C3DfG+zjS+wdmI5YrFc/zaKp30qGEL4yN697kw43QZA7JzZCNwKJm+H2RyZuYAx6Z
H5gDmvGK/sW6VNIhRBCN4xqjcgz55Q7YA094Yf7T9ChmOsKlQj9KTppkFIdYT0lFDtroMfZ/qmFF
RwME1Hl9JKTpdAxkJDu1nxz0IvomYIl91EldtkOjFR/mSVPsigRMr2J3cy9PQAHyjd7Kr1jQq1tR
GNVtaqzKCyMAFkY6VLcgUO/iRHCSas34i8xOJya7eY/jcr62kSDe0JCFG8Mq1W/4w1NEPClC1owW
8hzxLNqMaNRNyy8L2BgefKJ6Rt4+y4IClFSOjXNstAZATlXfZbWFZgjRDnRz7UesD/5WxrlnK0iN
Nqv4TQKitGGy0N57ggX8dLZucVbjVxhgaxQ42e10zGn98J/ZNL2ce+o9Fbsog2iQC27jV81WbxMD
ArzVAMSDbtdEsrKDLYDmsq9bJBh9cZMy4aWd9ew9Mst3jCWwmmWfp+SrLbj4aTYNukEUEavJGqdJ
NoW/vxfAFQtqlkkEndKbEt0gJizck1jQKg/NWhPtW/Ja6WxFe3Nayp/2pbEHGWbGB8BWY3OYm0Pu
HxrpQPxVlR/7AQkqjXoQA3Yan+bhmMcnqiRPOj718slEENqcquA8yyeqrM5dsFSND2ytvmJhXWpa
S1kivc6Gf5bXq+UTUHvOyguIY8HaSMAmy0ssnKmmvEQSUvnLUF5K4UzVa7XCmerpVuvEuDoNf2et
QTpTE+Hp4RlfgRqe9fCsoIYNz6l68tcrSBbKkqB41qV+N9Ku/DYZsbitrKa4Z8QsbxJxih+LickT
2HP5Nmvla6lATT7mjFzLUxecrPJk8GA+afi8rBMLkGCerLXk7CyuNQ7L6tMPS7UDLeqlGv08Jhc+
X0sUq37O9HObXOKBkIBLop/z5BLp50AHYrnUHVW9qZ31tYT40vh4LbdSf5a189yfx7Um7awYbB/O
XfpvjcaJqtIzqXetccKlJmNUK5YKi9PkH6nBP6bo4qSjXx/N+mhER418CO2g0CenPb5WVhxmItaE
fQLGQ9lr3Z542egV5Rm17gq9mfUf83znleQxsHNQXFVxUX5+dbtcFtPfFzhWWW65BmZCttEf3VCj
OPdaLHfMvnS6INBQ9sxfxRONQVC9FF3BiFhs/M+LtX0pektBthRdwdknhM0tlKUn+KstKIAviVza
gq241K+2IA1BxbYEW1eWxuCvriDXJgXw6oozNGj3V2Owiuh6LUVvMAelry2NwSjEL7AUXcFfRWPw
V2+w1fZ6eMDenquxtRtmgcgOuYIEmEt7qpT25Asl7T5q94Hlhek+4tfBMAJks/VKyZu4u6fe4LvU
5Lspd1nFDehvFkv5oQuAm2rEndbuSJSEOR45SbKjNH4Rfi1lhxv9V3WNS83cl/mNZgnphDlYTyT+
hOaXxwg2l//xwrHv1RCCLXKZjy7KStJ7VSDum9BNBuXbCTKkvO0JYQjoaC2lVHaA3UCy0b0vY2Jc
zSylAWkFTpc5AzE+jTNlDnMUSlKdsXEUdSltLYNNouokgpOtVQgOhdGUImO4Y20QHIP8IgEarkMO
OVVrTqtxbHV6bamRL1vS3hj1OgMqDHw9xPBwgMydECU0kG/TjiMHdCDFuZYam3+rj2wKZralbmVr
W4lITYjc2UqQetcKyM8KlkK2IpS2mdituFS9VimQwW77iZML/BHO8aXmyhkYOdMyIO9vcEgPZW5H
TaZDBEjJN8lwMZ1mLQmZRgTvzllwbaZDMbOmorUC0wFdQylrSRKsiE0L39chLYIcekqOnR7pVexM
sWNZtmHZBY6xyc5UG+alMiE0tNPCjkhJj+3YZ8uwhfuRwTVdMjS3aLTSCerGFnqJ75lE9hEbz+sa
2HNqq5VNKBNmkphkLckGF0ukhwyF27DVwCEHk5rXQkQyNU7+kmCJaji6O3IDI8BRJocGQ8orOPEU
OYFGculSoGMWegwvGS+3tlS1Vj47jUZIlNNpTtMu1c4OfloyL6S1JkRBADMipzXtKHKAoAbKUhJZ
7qM9NChr7Da3+xy7nw3DjkwPU0XcTXdtuS72OZpv8jY3wLbZ5ABbHB0S2y/tuF+qEe2KCGttqULg
j3hb2kbiUBMv6LBcB0p26gGkwHIdeR1lfhJ4+vxUS9VrMfCPeNEZ+5sOSFsq5m8CLpYc8MW65KiS
YxmO1DsG1ozeESV2UMAhEO8t1a01x45p2QD8cefkqp2qtjrZ8mS3rV23dsL+jdeVV9dHabeV9jQk
YHR04tbqvziwI2D+tBAAkqLNLaqGhLH14xa1DfK0yUcl2A6zL1bbALoq3C1hsk2xkrA0daBXi2Ua
PagytyAuncLnINQJ217/oNAQPEUZrnGCJXdSb+iHuVcqqDmFZcd5lsPtDVjwFoeCslzQ4TTXLpp/
kmKj7arGaI94Obrj+qiThrdiaFpXb0n8KvQY4aA07buCuPmyhOsFufNYFb1/bNUen78fDzud1HGO
QakF2Jf9w2Z9mItZcxCNHcS5zHwsCmss3KAURIfznUYCVqmdiKvO6Z4krM0NgO/1e9MUlzbuz9Ce
Fwj1WOhAKukTOGZYS5fY9MHyTjpZV6ES3iqA69ug7slhAU53W7/XyYV1xckmNP/3GzFrGCISgzgU
syVFmM+eb9LKlvg97Y7jA1xgLnqZbPD+kOkzj04cG+VdzMjjFkXiM+OiYXTQNZca8+MxVKTqBrWe
4MORGPvUEnZtK3We6hftk6SQBdkXJtpj7e8oZ21PZ4D/dZSM3mCJxgZTjmLnU88tVZN66K8kKCjK
AmBu3UBpC5I/SA8wUvJtkecfRvQSWjCrj5mvsD7EtABSHQZiIhD0uIRDkHVITmIny5BVLYY/ehO/
6cNg2KPMpraj8Qc0ljlEYohPjVkHt1wR5BfV+qFqevacQSMPIl/xErUJDwNkm8P6iJPBv4/KrLLw
FfTVL6SokeHzr9rS3JflPDh5g+ujldv+iCW/O3bwHY4ZSHqSgWbLJUhmA94r/o7wM931Vjvt54Tx
FaCnV/T85yyMsZ/5vUKXpfGhiahTciAjRoS1DfuaKO76L9GiKdRM5mWK4oTXJG8vJnud9atqymbb
rKDH6KnQ0sCQVNCdWishBFP7TVjDwROw5LfB9GSIdJmxC99aC92wrs/EQelNQeMLn1nBHLpXiuEA
jWs4MPr+95HcjcMht3gTM8RmosFve+/bcr6bnfQuqI16QJE63X99P23wkRbWaf1q/f7E/c+MWkJs
1BkpDIPv1kqnWwRN9CDJDEomHY4kno27ZRgA7yX6coFS+Yck6AnqnMWZ/IoUPvMmWr4brd8NiWlK
JUQzq/nRIBPDnZALcioEMvDr0vTzLhcCSEWF1qCNoUGBmB8xoiIsRBI2sCKDA3pGI0HgZW+MLjCs
a9VnzdkSmTMXg+hZ7cDvI7/OvsoTp8vtAok3DlW1X7/oxH+weWt7cepUyQvUZb46SATPp9O3agqz
ZyEPdkjjzLca00BVRsM+E+jnjeI9DirrWHFq7Tfrt2Y8tqf10kXfq8GEz12pfWivDPmhRe3S0B/J
lxy3gZgiqyv/vZjLl6ZFvlGVqIPbjXN1bKviZyem7QPvzNxpiCR19AVuOtQmYURZdV2Z75wzZbeP
KpXuM0nrgQCzXEe1umn1UmJOAVLfDJVg3zIg2HAuLm8igeFRWvcXDpd/GzDCHiqFcHlYds0pIRHu
gBn4kUNTA7/HwN+UQ+aJGwEcs0LrLAv13LX4D3qzTOqeSpbf2crjiI2CtLzPRWXaIK4LOEhL7JqU
AAd71c3HhJi5w0z2I7b9CQlYzMlqebReAnlgbDgpM3du49UUotwjRlY7m0KtndVcVg550T+bUjsf
Bc3AO8WUfAtQZz4aa/yoORckyOvyS5llr5WOZjds5YTtnM+Mu1SR0Ywo54umPohtX2xV2A42qCgi
aFufe3BrkptDNgjTuEKE+BKJOQBPpUJcV1VO16adHXYQcUstgIkJU6olDgGZLKgSbJ2GXYzTQcmI
6vMJYbr0ZV9cBDUJLgbNOGlLxH03C6UT9sOw860Gic3Ql/vYoD+jVJLhhTDjNj2qfyJ3638vHSlv
G8YtxBto83Y0g3q5U4StV2TZu7p8FmLNgoFWlLlHHnRzDbSMVHHmdpzoQuYzQfyXMap/g8FUv/Wq
3pHRMYUvVbT3S16NyTQmDvnp/OsiZH4tbLXM3Bp8BvZBUMaECpdL9ncC9mou6iNAOn/W0gty2k6z
VSXnTbHVNnEy/rCiMCSgtAlvARt6KxK0Q6kN/gPN6pPUkEolCb22AzIyXsYlhmCa5tE2OxK3zVnc
48yBsm+OA7YRNd9Bk6nsySgm9pS+ck7ibC9l3cRmq//bEph2q2UMJXPpPtNYf5CUgD5IrPqHIoDl
CofFGWMMeElHDJ6kBtEjxH8Ot4tIPA8b/5Gx2V9iEht/aUH+XvcBwdW9Rarjkmmjmr15kgH82dVI
2N4YiuAvreJnU6unAnfSW+r3nePr+HxSTdnKdL95gYk9yTIBpur/u5QkEB7jUhM5OMS6owXK+6yr
5aM6qspeUshgK4iUcfH7mMcuEgze1PLDKKFILCIDkWOzINP1Pthgv5++MDb8x2AFa4No4KyVESR8
6kuTQaabbUcmV8g05xLWssdTKtoiiDkzKjiodUcFQNeW/y+5uRaqaxAhOWG+eFOl6VzF8Xcicbtt
1VuPRSN/F3GcfdHtXLeKvzcDLMbM4LB0RUH08nGiNkeJ4htMqLbMoDlwCOlF13LebD6CNFyJz6Ma
h8cBDI2n867vj7JMCCgDBksbmyusK2dCj4G/BbHEDL/cCRF12UlKbmJEdhS8tjCzS+khGF0Cc0SS
CGjtZllB+FU0qnxS4p+gjrDLKsMGZlzkiK3607R8aIz9cq6oYo5VsozAbcAin+qnMJHwMVigOCoj
5OBQTlsUbzhbEI6j4ogKFwRE7Jo6iNypkV302ZMjla4ccSA3wvwttHBIhRrvQKn1QMY4elM9S/74
npaT6NG6VA6qD9F+mHJglQO+VTi/j3/uwcifN/D8hDoLrqIzd2MP/3tfsZDm1uSukXEWAvbkG+l3
4JURYOXAzjmyaEqNelGpXrs+L1kY5ubCZ85yQyXn1JqmwVs2WtJm59R6jEQVPOU+1P8PY+fV3LaW
ZeG/0nXf0YMcpqb7ASQBRuV4X1AO8kHO+dfPB9jdcyV32VO1iyVZskRSCOfsvda3QsuXYb7dZM70
qOgwxg2hZDJmBjm86tIqvCrTyvpN4978qZdko7RRFDpFSDVVevfvX4iSp9D9EyvflKOiPwyP46x9
ixwju481QsusPEouZSTddMUXlp3JeX1QFQyihMkre3Ow+5uq/ZaMOeaNxriMo0J6FkjtAM1ePRnp
wRnUrbWkZUHEgByMTtMqInmbai1BWTNkVsiNq/FCqMorIXryA4Z8thOQ2j9P3U1ocxlRUhKxZrIF
7uOMPB+kVXRq0/YbAvrBa/pS2ZVTqF5lDeFLmvzdLqxVNgvqgbt7ZkXRA0BDvyim+yZLzq3UF8dQ
jcYnYt93mAWsx2xIXiVDuoka0T+sSOM++EbSafMbeYLyM7XdltF9M+WCXYcI/CfRpS10IRGEuVHq
HXhbS1vKWSsCuUufql4qq71J93rJk3VvlLwp82fJ0/CutSRiLmWxcUj2GTkNdFh3s+0nyR68SJbs
QaFTKlPceo+ci7j2sMEJsdesvT2jnt+b8cGy9pjbHGsfxAfJ2lOhvY+SQ2zvuaGP29RmVbHP7X1J
mLeMDI4J/Z71IWcYZTWAFPdOs8diITV7y/G7dO84vrSWqvph4Pf9UthFurX60Kec2VNNDyUJ1bQe
vJdJeC2NJWxju76aSIsdZQfgYfsYiiQ7z025LXq/WisvfAosbsXPMr1mfTSBIs5emXSjG0YGwcK2
3nyd9haBgb855Y2fZglMrQEQmdwSkBaCJHp/qhSamCQxObDlqosuXzQIX/JSVnWhWe9Ul0Be2vTQ
dYRyoVOfrFX2btN4GVyfmtT7S1lfKpry6ZGBX3hp60tfXyb68+FlrJdGvQT6OLyE+rnrzjGDcHg6
3Xni43SpFF4cixECwKYTeJ6p/FFyCYfhxJiUivtlTEpN2fH7pJRliomAdB2WDgh10wNDUuWsimVY
2mRLddmeYakULJPSdgB245eWbzR+bnHh3cvRPq329rg3x/1sLDWEh7GkRXJQx4O8llMdLeNg8Vgd
jepY2sDFmZIfEyaVa8XdiUIZmtLvPEvtqRfnVpzNcqlanIHElfM5X8u2zyAkzGWZsdSYXVT73DMn
yC5tdqmzS8WQILsUwyXPLsmwi8gBGi7RcEkzskUuIXNOYkX7i91fpPTisDqGCcrJEOnnhuXIuUiH
B1s7KyGi+XPdnYW+PLbduefjdCnF4mmfNes0TCeDd3o6oUpnoN7/a0rMiJhiVsygmBEx0dXMikVw
YEr8fVA8sP0iOe9fg+L5X1Pivw6K/z0lbgZfS38MipkSZ6Bb1ilxAjOg+veU+PugmCmxQhBi+WNQ
bP6nQXE9H0G+MyWmJPJotGVWzJSYaU28zooZ1VTi3aB4Zopjn421ohka0kWxz1TH2z758ueGd523
HGhGtrL3VURi3q/PsRU88W4xwylmMT92mCYjBvjIaIJmnLXgk8pNlYUJQVKWep9nTuiGY2mdCPCJ
r1BPVbsmCUuuPSP5mipez04pl8mXqV8j5dKIBy2JsdJQypGeN4LvGNPr3KGxiQ9ceGj+DI44bM+N
YTrXU0gaWluIGsMSV2ThkG6OWVQ/WdJIg5eE04uDpLFMAgZzs+g9WQI7IPdFsTUzKXyaLSy4KRa6
36zrkCx/7BEyukYRjn0cVzBr0A9SKQamdRW3DTE3/fZ7TQhfzW0udjNblBfB/qHeBeNOqncNSQQT
eo+lrMRz1kIWOYAsntgHeIHuocW2JI+2FRUQqUAwZE6vxo9yP+98cDHUpPg1bAvFV9eKHX/s/BQL
heLnjm9zs1mrdvBQ+4LNtONDJ0lUP1N99rqL/m1n52gBffIhKFH4YeizpotDH9dqGvqV6c1c+wmU
mL2oXQotnrJWJTx2AELepTg1UcTKuwJL5FoBIB0bcNhSGeGUzVLsGSgS1w2JLhg7p+URni5FqC9V
ODsQtOBE+thrKZqWZA+XXhl7DyQukD2osUlSPcXxpgQOiz8kfpf4Y+33a7U1HRK/rv1hWqqb/GZ9
RN6lGH5c+7PhZ5M/Gn4yLR9E/yqx6L+I7fO1aiml8qfYnyufNBQKHmlve1RrE7XnTYo3gC3qvKLw
tM7TwqVAolTWjoqVXUiVu6DbScVS8TP5wK3DYG6pmiTqdkucOoEXTbVV+i18Imo2lwIsTAX1LoaR
RejztCMwj+qx8q/V1sDWPJJLxtpzdA/ov6R7obEUcjshkMf7Ye5Hwo85WNaqOj/PfXInurXq3McC
NrA2V/yp8x3FH3NfUvyZw0D19c4nNdZea1JRpbtW7lPOWhIJ7fwKjpC1cpNxoFea5CB6SHKuYuEN
rBAyL249+kolYDhzF5m7hKOkWypaC62gZW95lPA7MJJiOzwRPL3U2G91eamUcHlzWwNnW4t0t6je
RdpOGnYA5VNn18Ue1cS4A5aqBk9SSTz1HPzzjmepnux4IweJ4/UcJxwStd9xbHC0kLDH5cGHhU32
FFfKovZ1w6+nH1VOPgWIYjD8lMOHA2daKlxLYltV+c7oqyTKV76M3Dr2p8rvOUZinLl+Z3sUV1ob
a6TtmR0iXC8vYDYQbrCUDA+A65O1k7odXCpR7hz23Rwm8VKkKSBHoaRmKVoFv7li/zTS5CqFSFi3
uEhpbCE+SCPjKRulesKHCaDyaEEAOJehaBmLjTDRza3ZVsl5/ecI/8H3jxhtj42LFvBuVotuYzes
6I1BPFVNFVx6lfTQlEzhF33x7rZmxCjBkPRNKFlQuOy8Poz8qSfNAsaXTndxrZ/mUYRXK5zBCDtB
d2ObE2V1bERIc7lpbdcwpVc7Ububzonzey1doM3z77wLP+fv2Iq1cGORqjPZYZX4fn3o1IFIY8ki
xV0NIzjRCrdYLRh80zAfo+Wz9Z9UsHCEdFGJfgzDU98fC/1oZ0sRXhyph34Jhj5Y7cFMl7KcfQ5+
Q90ziEnALhlLWeROhwcLi0R5KM2DBwpDjY7yWvZ8NOfjbB9pPw/pierSU9+dZG0pR5yr6myJc1Et
1TnnrDo3zlJpfonGS5xfGuC6pSfGSzBcJHOpJL2K1hK0tfqrILmykzok2t6SILOMKvREmjtbaDpS
eQrESYRLpfqx649Df7Syo5Ox5Tp02EJB+UVbLT3Y7YH9oelAxV+qIDqmWoo+jm0sZfLywoM0LlWY
ByU6ZuYhY0Kx1pieiFzveYH2cehOCoubjtbbUiX2zYrW7lmfz3J1jMk6Omf5hYYhFY4XKsov0pJS
/Jtdwn9wsIDuAFKqc8dmYvUTKVmZ8iEoU71cGl1MRXspYZGS6ddhMEjbvii1+7GRCuzJmNJZAj2Z
6DhmO5pvAihrdwVJAZog1j5Vy8anc9hCFQO1NgDU3o2o7q87oR5zw2oe6F+2D43EpUtr2itzzrli
RQgckNnvC2sunu0q9eJOf2vr6KkwHfEAbqsmYmDpFQUtbZPorcj6/nPO/HQyAR6MyEcXTzu9XVEp
n5O0ORg6F7V2UKubEtraZu5rCY1jlbmRNObbxNDrB05Tk3X38FRY7SOceMZrKj1iWp9IocPKJNtO
a69mIy83UT4bn+yguAq1J4gDzpLn2h2rVNyq9mD5lsqesMs142bKpGFbK9FzktfWBZk1UpAaj3Yp
YWixitOE6R2x1SA/1aF6hAZtkg6ZkWk1FQjzy9D8U5VQUopJu57kXjl1oTzerA9xRUxlSadrZ+sB
3PoEkmxX56dwmuT7plKeeX+G49RnDDwjA21Po5zhgt2P5iRjtm8gLJq27ipcuuAO1stov8uO2oD/
X3RRfV9/6yc4mTYpSjfrgzSJ4KhtoNPMmy7Q5xMNMv25NE+sgPWXog3K42SMNoNmEf3JSOdZLrP0
qg3HayhrJZfUAdgLLZEHycE9K/f1rU3L8VYEdNCCpILjEAZduOEuqRLtog5FfpUFZoGiDCtCqRfm
C/2rN0XS8i9jMR3J5hAQTY2LY6Py+vXN4D/skGm9LFg+2QAsh7T6/RWwtXrJzIwGOrqY1NuoxYgU
zKABbJhsL7msfJnJV/BLKTYQPkryfcziMYUYuoNhL6HXcvzIDgV5b7eUkmHPtBgD0kg5/d9Du3yK
gQRPDOwCXwui+7RQrD+VBN9AIZFhThqNc8s45G0o7YswHp30KZierPQpFs/hWlX7rJmwXZdqBoLT
/ax4SYoXOX6d4ldNeenH13atenzlbpZykRya4srqi/q+MZybX79vynJneLftga6AQhFBF81m6yfr
Breurhycutvo5ljtp0B60vvhWzjryDxztbsw5i6IR/ITxxw2Zce0fX0C//Vl/G/xVtx8/1XNP/+H
z78U5VRHImw/fPrPy7338D/L//j3d7z//n/ud3e7X36D/1Zcfcremo/f9O6H8mt/PK3tp/bTu092
eRu10233Vk93b02XtusT4AUs3/n//eLf3taf8jCVb//44wvExXb5aQLU1x8/vrSEJypLq/+//vrz
f3xxeQH/+OPQfkqnn77/7VPT8l/tvxtc1VEW21zedUyKf/xteFu+Yv7dpH+KhJ2uMN0h0sn++Fte
1G34jz906+/QQxgl0GFdUKhLaEVTdMuXNOPvOsJ3GV/JsunFGfPHv57Xuz/c//0h/0bo9k0BgaVZ
ns37Q0lmDIAFhHNAl/Fv4Ut4fwoWRlbNLVMNrAwaWdLG66QWULzEwC1dzKbb59m5trQHXfasnPye
MmtgcJFlzzTr2ZaHjdoN9zUounkQb01FaNdf3sgfT/hXTxASAAo4m+BgWp+ER3zU+sck4TlkzE+u
baKwiXU1Rq1sl/tYVlLS7EsVbLTEFVZC4tUHzTEs4i9Nnnb3UZVNDH2SyrPIqdlmwaQfGU4Cx+KH
HLg0f/v1M1254n89K2WEGc5iV6Inwd/uo1ovlZe/IDYpl0Te8rUQ1is8xBGVLfSwsO66Qyzq26mU
5m0BfoSROZF9zQRKTB/s1LNFoe4VEvzYretwg6v8FtzMXh/AF66MsRqPqFq+Bs2o3lqm0dy1Wvkg
Ss04kfjTx5s4ayK/dabPlRa5YcrKqalC1UThGOVblC7dtd28kI9iPoz0CTxLTi6AAu1T0JmSV2ki
C7cZUkNg7sjEchWcTZ8WR4Dv36TW7m6MtM9Ik7DNwkWnMNxLcQeOKJ0hOzv1bdvF3e9a34vu/sP7
yR4BfxJnjor0afn6X7xfs6SWSjvUE5Ii6Xro8P4kOCO3TiGNuEmBZUYBmXhVcGinXDkTMvgwhXm8
jxUFAnVsTqAGupdf/43VD6cLB6HOtQCXJis1OO0fcYd1HjXYpWOMOC35yVYbIk8xUTcNCmscuS24
DejzDbMKuXejATZPqWd04MdcP4xBVb6qNqsLDeYU5CXjUBjyqz0MzouOdsjtGZpAdTRJipGVjS2y
lGzHGESfmoSHrofpp2CRgGvdpDToSBv79WtbPRfv329wAmAVbRNY7nJZeP9+V0lNcnA+wbaq9PFm
qKWR7ur8VI5zezW0skQG95b4OPOuT8pvMzFUm5WJl7EGKTpF/s2k6T88HZp7TFI5qdCjgDl4/3SQ
i6lJNcqd21Tlk26jUCoVyJt9KD4XM2FY2tjvc8bXEB4+6QNNy0Fl251rrbXJCqPe/vrd+WgCk9HF
EGiywPAxHnFBev9snIk1UkGGi9s7WR64YU9SJufozZTI2Q1urxtnJO7j17/z48UZxIPFLcBS1OUM
wKn5YX009aS3c7EpXKvIHyUj4WKiVWKTQyhm4jV1MweVjn47img0g7C87+ba8TJVQ/6YAmsXGVhl
x7qtdOVFVcLgECpz7C4L0t9cpVcJ+V+PHZ4pUw7wkNyb2NM6H4x6+aREOTPIwsXN8gyaUGGTp2gX
Relfm1yJyAsvpcZfMaw6kRajcII7k+SjY9x1r5JMIGkODe0ELPjZDhK+30iTGS0uR12Tacdu0X3I
WX3HdG/kEt/AzgbsM5bjkzPKzZUBkt4lOax4nnSohr/+M5j6xz8+5j8ZGsmixCbV86ehZzQw+0u0
tiR1IXEOkmr5Q6vVN2nbSHCXyKmvJushyNT8nq2aONtSILZyXr7JU6beLl8by6i4F7kqnQqYdohm
IyTVYUm/pW6rGzmYtl0FN4bsr7cOC87Z6mcLs3EwM9frj1LU27edwZzYkYqXwCnyPSy5P4m1bB56
2/LnZASVJI+PqAiAc5zr0UZgZE3Ofk39MtUZ/oojG8fKgm2CRPAqmFJr3wQqHUR14L5pMAwM5ep1
vXMlphi3WXJBuVKcC6RubqUn6FvZaT2QvaPQGn9MhwYFsxZe0MTJGB9xRNeEnrrIxma3IUBvXzbs
421z4M5UFoC7VGT935PMJ/uB5G3HS2VTuE7laKDUqh2ysQjiKJxRrizzdRyUh1FZGK9F7Gy5EhRX
ZSezpAY5p7PTRC7Qy948NbSw4rEGKzIuhpNQXETeEV+F/8iV+eUHbKWB27Jp4859kAZbXEr1zlFa
7dLJXJ+jMim9ok7jLSB//YBgItx1WLBJX6bjZ0dy4a2io3E5Ao152Dg2kQGtavXuHJjyeRIZcjxF
l8pjW0vqXpeIDJzbYDiVk/oimVpwUrNQOjm5KXsVYjV6V6C11gf4585OCljQjFUebmNn3JJ6KL+x
KGPL/lUk4s9CbbHVOLKNXjKoIRpUQ+sGqrXpKzt/UusOiquQD7bKFYANg3YJg0DmZEOf3OpvBRLf
184mWgNaCB0cmQWUXEgnIlAZ8i4fwRrZJHlX3Lbxa7NYthoEh7vvFxgDh+fGWTaP+WSRjA5YxB0M
Fb5VpbwImyQV0jzm23bZ8jcKsTBJmavHNnK0g8VeGy/FVG2kKf0KfI5dKG5NjGj+sBzo5GfAO5Tq
fRBoB8j4/auus2rRnFZyhdxUTP56umHR9LksNPNrxgwnTaTLeiLYhi3uGrEPiyI5NXI6+yOHcKuU
NrzDZSGkW5F1LQlrwRkOxr7oCVlEwrVVR5FjIbeznRHLXiiCG9LWzMTlcjUckyIwTsnAqsJui6UP
Ss+8Ik7ZzG31bJEW4OVQKw8qWoO9YwfzhsUqV7VlDbf+1wpGya1ko5FVRGgeqtgyT5JZPkVOH5+7
0jC9ogpA4sjziwiZttVS2/sjzEPmFpE4zpXR7TRHGHyb9VrKE2nOLFLFkJyz5WEKtYSee2yCP6OZ
3urG/fq75dY0z5m66G7rNvKlFK4+5N/a7TSa4kEyvpH+Xb4mNhmks2aR9U1H9JF7Srsk4Zm79X/l
ChTDWCvM4+C0bxG9lW0gmBxEGB63RSHJrk3fAS8QCxg287nbzJZ+3yNhy5QBMIphwru3UIHV6szA
BJPjRskirigAYQjWAL+hdSCwei2DiH2NnsFxtaQ3TusrEF137zQdWCF7uGQw4l2iG62bLlnAqkYQ
PuX4LNFWK+NOU7sv8WyF6B/rxk+4rVzKaj51uQH1Ts3zTacnzkaI1D4EOpaIEgSgK4W3mlWSx5Jn
n0Vh6M9OifZURAe9qaebDuHxGQVhv+3D2g0bJ9xVxTwcSai5ghKQXs1FLntx0CL1j+T4TpD0jf6N
tpc0zHstG4PTQgzZB19EOpo4cEtc0iad2bKST3R3/4x7fNajQkxvP8TjdTItzEFZw0892p5FsAKm
8IAZ5IiSNxHK8Lp+1GTh8GRM/YsSHVLZmi+rilefMJB8vz3aeWPuW9Ew6kFzg6Qh6x8sgdZA05LH
kuDIO86+V8uAY16ho/S1SGFaZqlQm8C6YyYOTbdcBPr18mApNPrrSC43AXJvr2eP7KoWNyZt/BwZ
+rho8vX7kBGQ3uskYMycK6v7c/WBtusNPhF4jjOJob7KYC8nP1ZKAaKX8ehctChE4j3mpJNDZFeT
cjjIUfKtyubyKOKJLKiIDHG5YCaViPYukfonTJoqDO5BBVuUcX1BKXWnVwag5g7GV2Aln4OGS3lb
z5vCKHOv13KcY92Ak6asw3tFsnbyOB6bpOgfzJH5IeESs8FEIAsUL9S16c9Iuh674Sooupu6yTjJ
VRQili4DRQZTeirUEAXbsucJJaU5rzsuxxSdGwlC4CNruGlSfafE8K5VGfuV6BN737c2KpoueU0y
6WqgVa0jiwJC10d0sbSrtR0XckfdWsgwvY4onLNunCZZCXbl7JRbJ2DM55SEiAQDZA580+PWQd/l
xUdOiO4mMvLpZmbh5NlkrsU2Q1ZTsaNtZeThsYyalBlhcBRWq92h+Ja2qcDiMsUFsmcg3V1b7kNr
3BhJj3N5eRg0YySrN4BxA6vdn9UMWJdThmdFKxOEcMWJLPL4ksop4d9JxHzUwIZ5zBc9c7k8GLJF
FpA1kn4zEEdtABZG24dp1sukOtw2qPYfMyKO95kWXMdxy8rOqRQ/0bNx03eOeEwIp3EgxMf55HIY
OtdD3PTXPDcceUjo7xX6rTX8oR7/glKozueBxdPGXt6iZjS1nbmMkMJlVlSTGiG0cD5VIgPWBgBh
JdQZA3bquQJ0UMRmt8kGqfVKO7sMRtnR75iHB7sKSjerU7rfCqayaNLqsxwiekpk9TBidmAmYNdI
TowvYV5nVy12v1nr9PtmYHRUDlN9O0viscrRJJcOrPOytYZdkinIrUzwCEHe6Y03kZviptXIKs9o
3VhLCLpYfqxpGYRad23rDzT6j43B/yizoOLlReoGjX6GWDZACBPbxTMntGdCbbkLIvnBqdrsug5K
xS20ZrnaxOIWKgbHQaw92smg7NLybhxNqDpkEZDgl+EIYDfQp52xUYVgsT6Uw80A+ZrcAnPedmUH
BGKs5qeMTmkcsXG9VoJ+/tpjcnTJp2Jtw4JXwGDNcOVsi+WlkzlxNy0Nj15PuQ3YAcsfgJt27OTX
wdw/gEzC/xeHYm84TnOjanBAU0+izXRlmg33OwODYhm0WMaIg1LomJwJgR08Nt8wwekA3s1NIHH+
DZEf6/OLHVdfsXagZkZAGwIwZ+jZm0z1cnSofZU2uzrh1FV6U32cUwyPbRY9jmP3oo3OHaEt+UOz
3I2aMKQNQ9SqM91BfxKnKILYp8pwvw09YPAk+HP9eh+xDvTebZJMdkhYuBy2tQbKW/XDHtKkf6Ep
OTv6iMHbbCOD6Mb2jl1euE2l8U+tGatTKNnYJ7CW9TaM3tXdsD6I1Nq1hi5um67+vL7hIUb5Y1Wi
51GZLiM4/02zY9ldvn+6FsEOmOFNIIPGT+5TlSyClEQcla0cNkUwhuKizlGA/MtqLkUUXOm92V8l
dil2BaTw3zW5f/r1DlRfun+GoynAdFYI4l/aPzZKYrKHg9ZNytbeDGUUepEjSC9RmICVskyGX1il
bI1tQTK801xZy8TbDwskog4Gm95S5n1nm8ht+gl0E8qdqzUCNIgj+zcea+1jR14BRLK0hgDdWIqM
XPP9n5ZQUr1H1FO7kZKxOE/M0Y1Zv4wF+a2W2Z+I37yrVLKNo1b0j2PiuCkej+dllYPDTaA87bPJ
XReRXDIXXxuwFzVD/ea0OkoaCdyOjp/+OJT91yFqMhjKgL1IUAP20shkylkON0mMFGGD8NMOHf13
7bifX6LD5ndhdtCZRrL7oVM8SGM8ZnAP3XVFOY/cKTeTRJ/LdoYC2h6A8e+5slZT4f+VnI0hB/Fv
QGNLT/z9QYmO2uDAsA1+jaV8pEwzr2czoeO3wemnuB2UXbxcdehGfWzf1nbK/Xq9OQA7Qz5CZ3sb
aDUKQ1JtQjTiXwlaBi9Gt/w3R8BP7SrotfROaVPpTGFt0HPvjwBw4aoEjXt2axp35zZTzoXaETs3
oMgSeCUKJf3SkRO0k9BIY8qL9UPXJpibLJgXskVa8K+vNjTxP7xV6pIgqZAhogNkg7Ty8ZgMi9xs
AoWrWtzYboGsdu0xOBt1asutQar5kSD7xhd6I7+2gDXIfe/vmy7rDrlDugXEjqwQNODkMj62apoe
pbDpZtcxuv08StsBgvxtHsOMcGCXpanR1S7US5funPMU5incmYKoAdiUN2ZQvEWNmRyr0WZqirW0
hfB7vbbAzT97MRZXcQFwPVlXCMg39pXdEqsWKeYVOXrxfj0z1o2W3UsIAgxOj1mEn783l76viSNb
ifwokupbq4V0l/R3aUvrsiASir3myc5bXkoU6Q8JOr6101DPbcoo+UXefe9uz3nYuqQsKA9ikPFO
twML1WWLNyrG53okxVczWu0xypMbOOrNIVhSFQK7T2GhkIjV6Ffq8lCo7Kp/7EX7UDuwaGOAyU5j
V44tDex6xGVQNxaT78gM3BJ73xc9/9awK3sbyL1y5Rz/ETCniHT3pL3ubS4npiMf0rkrDlNsZM+8
6Tr7ryiR27v1pcgSbCE7YLitcr1QDPYUUWgYWxJ0ypPdOuWdhkI9DZiYh+QAHHKCO12sptWdnMq0
+XsDQiI+HC/VlcDLxvi1Ylv01mrKRk4sQi0JUdvosVrguUbqWTv1HTC26ZM+xWxcCBZ5Dkh2xWeb
jQ+MJomjGPP2diKKYGRPrNG+B0qATkFMGPrUUUk8eTbDDfnb+e00YuMUy5pcsfOHKaP1oc3QXSDk
3Tec3yoLf1YMXb1Ll0UQlGhrU1jDGSZ/e9Eb+6SlYXWyxF2XSeON1aYwO0K5Zcbj1Oe27bBvY6zd
aEqBq4QFQJJY2QODoO+HjSXJ3hp5uLTlz5WZlq5sYqKKQ+fPpIhYkSlfnFIpOV11+TwWQ+bOmTYc
69XPwh/voKuRS6Yip7E5DQe9jklXbMiQpNlTOz1mmclY3CsFh0qooRBrFU4SGtobvaq/VCiDHvt8
Flf//qzNsAfNcVNuJMdxbhpswO7Qj9aT3XScGAt7eVJiyBn8EllSca8NRcuBOt0mDcD9IS3eTGA+
mySIkBuP2t26cx/Y9B5DfWbJSZsYTUMnebWc6p6uF59IycqRAcYSkX39uEtCeTiEFe7XuTPm6zpT
CIheL65zYSOfk7XnRNNzvG4LS0QS54yVj1uHQ8oJqGTL+alsUmPhQuRB/2yUhEUken0TxEQBDrH6
NWPudx+m7JzLFpwB+wY/XZMBemSExLd8rWLjgY2/fiViHuQiejYFCbA48dxJmeS7QOqbQ690TK2U
WuwiqYzOc5Ki+OYQqIcEDZ5TswBQzBDldtucQByhg1TY5RH/x+Q/IGBh1Dv5POvW648jobI6hCdw
C4qQlUQUtdgtE/tULn/bIHTRkxjnwhm6gyzJl5aAqBvuOhkzgEHbKDEwU7h/KB9VzM+ruzQUpK1J
pozqQx9ux04Ul/WhqaviItguMypM1YNsZtG9maMAMvv7cQJGEurxiDmLvHIpA0OmNaWB6FZ8yzoL
1n0pqQcFJiibT7xQ7MztmWnQels2Wy4Tw2j7Zi8t2uMYhN/y7DN8MnFVZERm8VluXyWBQ1oh98yg
P8RIqH3wMeOTjdmrnHUVugFb/HkImh1TIXGY6dMde2tIvdmk92qbV6mGsSCUZMWrjbo5rtvjzKLT
2tk4v5dmWBIi4NRzrbohss50O7xZ6y9vbFvyHf7abqVpsMdkrCpFTMgD67MqtG9lI9aPRI4NnDxt
vC+hPoAU727kRJ+5bAWGmwMlsuWo3rRthgCSAdTWmUyUlOm0k4WeXOkNADFNGJ9WLHHcBmRrzNan
2bJCoPZYa1fM1Qq80hTJ9FQ55t8wP59SIn5PkP2UXTyiDU2DsjiEep3vW4OMCI0eyVZtBNgi3LzA
Lrppn6ajAZFECpGgRvAhZDu+y6FxQ6JYFiPrSn3p5kSpJt3ErTb7jJfK19LimjbXnek645ifkLGQ
xjpyJlQtZveWNTXzAe1eVrRjwDrXBxSQHzGWnaYO0Guu06uZIAdJ+F8Q+UIBk/rkk0x/G8YLLKG0
TJ7wiao7O3EACVjwIiphptucqeqJlvv1ukgKh1jZR2ql7puhcXV1nokAgHOsc4/1UBPZt0Rixa6o
hi8au/XbQigtFjQ22nqaapvADuRblRag16eIAp00TjfrDpMYngXtYYE3IVJQmjCUGsUIQXjdtmth
t3WWO6dTdi+qOcyuZZT1to21/rmXXwRhJmMTNiR0Zp9tjqK3dHyY+v4hz8b2kxTPBPp8BaIpb+Qq
r3fSepHQKgbgepQ3r+00sRghZPGmBqVk5GayMUqZQdg8EloOOPjF7LS7aR9XY3CnltlieI0wP02V
eb0+q47XfVLixA1Fmni1kOozi9viFKslL3mQv1gYG48NEq4TMbVbfJp0Yzr0kn2Eu8MiIIzturVr
zFrcT62B5c/p59ccwjxCKgU48a0+aT2y37TfYHy0t5aN7hS4cmdE0WfycPYy58rtxI2Y20TZVF66
3MfUtG8xecCAi0kUTozoWdaaw6JWg2mqKCdJFxbsCJPmlIFjMov1/qgUOmyKavg0cymksaqEvpob
MnFttMlXJkOlNLfrQEfPw0NqR8eq6fu9PBT/y9d5NMeNrFn0FyECLmG2AMrTFY1IaoOgKAlIeJOw
v34OSi/mRcxiNgyVOrpbqipkfubec/MlsJB5hKrDhmgQfVDmk/23GPN7RaBimLBu3JdNnEBHnNdw
Kqaa8LiyfugdXMXS1JPhxOOA0i0u+kdiYZgfUAnvmac5kUxwvN9asUSvwyUdWG5SrAbAMtPHpfC6
x0rZFz7hwzShS5Q1uclb9nbQJ6QyWM6SPw+x/z4X+fi5lDnebIbCr6ZLeIRVz29CZz4GDzJ9qcn7
vLbOQdP+JoZecEtTkLIsBZHRWKTi6PV0NJRsNsO69UbmgutUxOksbvNZNL0ZlJVRnVXv4bjDwsqU
bUmfqhjWu9/V5NBw3p3GEvg3IZlTgWd13VZjZT3PgTsUYp9vh8mw/dEGH1aKUbxrs12cBzEhKZXJ
fedq9aspeiJQpvazZAB9278ZFgQgZ900eUbrhYk/TqcKI/sS5W5iHXJggXtbzz9XioY9VZoMVOci
KN+qmmbgm6UP7d3/30zQWf3f9o9ugk7CZktG84W75P8ML0y7zDvbUHow4mTGnm7aoDcnmwIr7+2T
dptxjd2wouXH/OQY0Da8xTpxki0XBMJi+KUxFP9BHuwcTO5UhV1Z2g9TOut3k4uSztbCpS+TL6WD
jrJDYzbI9xg7HOtVA4QjcZx9sgAe9kpdnhiNg1v1HBXdXhbm+J9/QI9MQqyhfgztmtCAGCXwsNi8
s4cW/goQiEdShOCwgTBg60Dyct0Xr83sesepTavXqfWzo56GGjCewNqAiAgh3XvGustudgER+Q4b
Knqe9gEb7Phklk0dTNiHXzBL/5Tu8CcW+SaHoEK1C6u9Wkuqb/oe8sBUff/fH7LMUFkt6PfHbcRl
+RhT1eBr6uQjK6lO9rC43/5kZCFC3r2Vqxwhrg0hy/Xst3aAjZhjDkhGWEq3rk5onn/UFxDN+SqN
OTBmnOZdfrpNbSr+RjLh/F79dTyC9fWwaQ/GK2hdDw/f8mSktcUFwpfQnwA0dSNTtMopv8q8jx9u
PzQr7e+lNoE4AmGrF8yu/vv2sMX68tqpO95OANGmdy3l+alcCD4c/eWn8DJ02Nvo0QG/bqU1qSpN
/+qn+fxkkxz6LTrQEK4Z19d6JAXerDJ4iUOTcPzZ5fE2ymMrxaR/vi/LTl6gr/9ZYC08LWn2nU9c
UYNtFo8ugN5/ayHm4QACeXYSTLt1WadhItp/M4J11p2HNBuuNWCE3eQ3RMJvc9jY7bZwJcLarLux
sLWf/bjh0Yo8BvtEnnXcqlc3c/0flZAfCHCbk16zHGalyRzVH0u67HgmIBkPdze79+nk8r0pSQ7X
GW2dtFKuRG/07Khu+8/fiQ8c7TbYK/NhwZWx6FFvgOhMmcneg7mZg3rA7JrW0EL9rIHt1fmo6Af9
cNuU0VFHjq2lIfEMbPFT3XyriDoN1yweyP5ofs2zylHQT/3jBogJ/AqirK31u2wc8ivT93VhvquN
5vLeYOHys3rjp40zfXgbVkYpvkeOyED4/6mNF18f/jVU6WTjEBG2zu1UuPIx2/4fshi1MwfiPdFv
f3ynmN51R56qOj/92yXn0zq9NJ7zscoZMVdq/L1hiZykQ0+hl0dNJxyIQGdXP6jZny55okPB3n7F
kks7rj2ULea6SZjAW7qMC7monNn5g785jY02x0i2kkgMLHkvNCVeqGabcM4XDs26E9dFkvgmVPdW
KLlwvWHHElr8kmux9q7P8Yebay9+Wq4/O2FdZknmaDzlxllKOugu149Q4avX2qbVXakyHuNer560
ReAq695WlFx/dNbbY7U43PBsNDQlvT+Go4VmA6ezhsQ0z73/qnWR75aRvnb9uptUQgSClrG3YWTH
0jZLn4eMCBGRARtbVv+ECJQ5NYq9nSagt5kdEXS+5Rvo18mHyD17CicvNvjSQYhG+UyvHfsSbuHo
MPkncqEnQ3qHXpCR3UYCKIbRQkB0vKkwytGiZgT/c7Tt3jnXirwWYcuRx5BbvOj2RfWrABLH57B8
5CVhQpUz/cjyTR3aTfjmKSmfBg931W2cPrgbNbJkkQRKgYctX578VcxPjCXUwffjiyazL0BN6tnR
q/5urcRzl2Mm7HPgsoOueXSaKx6lf5dt3/aKS40mqecZw/XMr6Rp3rdI0/9VFNbcmg+1RY4MQL01
T/ydWsr0aVjd5KmYV9YKZsnCa3spLWTRTV2NJyOvB3QRC0NiApLs7XuiY0sIktIm/nHxRnpcPz1S
tLZPC5p/QPLLKe1c9Vpb4tfSwvhyvD6+6rDxQEa1sCusDXnXdMRVIpWte6QXOqOImH2z8Ges8X72
IIcB1WaXf9SOSu5Z6Ut2HoMVNn1p/FATNEbZvJtpuzdzyIRdFnsPaSkhc7F4fY3ZhzdN9na73G8/
vIUVd+ve84dI70cXMkeaEIynyZKVkem/09BgIb4VcI5lE/vdoXwA1oLZDrVhDjRjaNmqz0ba7pQr
CbWgY8fGO8Las6cNtGBYbQAtpzubY0Hx6lehhEF2mLW5vw7FWodc5NX+psZJ6hez1xoSiM1wIrb1
GZJzdk7BCit/9s4FlVuw2OnMICNJno3lvYtNG+3DlESmhyjHyfB0yxhAISEIO2/OJ2ZJMyzEfC0e
jVSLjH60znQcYBWdmkfdwy7irILlYF/EYdPV+bOrGe6uTto8qln8BYlYtIcxKUBd2cjKyL81H5ib
qTsbshuxbKx3PbV+Ub8H3ej3n53jcDs73t+5FjmURKzxGVIXUOi189swLcG15w47PCn1KyI3Ym0w
3zfyg0u4Im0eLmlf5dmHLcw9idIvJcR/QkUpxebkJgVeYuhwXhINdlo+tdM4hBkNqDYP7jUmZPTT
ZOyxSwBFEYQRpXrm8UwocR7B89+uh6FcrJ3MHP4qMYQTzfDe8gaUbJVra+iU/a/eWNF7mI4GqZRR
UTBtelw71/+ahWzPCjSZv2FkuJXUo4fopPVB5Grm8COreGuU7OsQip75WAoIUvrM2RLqsLijqSA0
BAsRy3eEy/t//XnB2o6muo/syTejUUz+eTHTl/H2BE/UMxskTQJ3lN2hLvP1/vYrFDY8gp0SFzBL
F4eO7X0u+307YDl2+zjbsz/xSa53YgzwQrT72bWsJ3Q8h8ZMAPayfXnw15WJUmI+LH7+YW6FNkXZ
enKr9N2q4muTmU7PFdHtgJ5lV7l9Aq6myNvzxds4KS1qfZE93370gLssEkGebq9U62AQkf1Hu0Xp
1kaX7qYlUzTmLIrCZRL4bW+vq6xeH3tz+FlPHbRTv3/nMohhY+vKZ0WMQJ6++RG9kvZ4+1XbxlpE
Qgb8TiQJh3ilcbBBxLxMHmXBVBLG3s2deFkK0nurSfuoxyoJSwjecUASzAKBuOFxkKG+/W3NpKqf
E39z+3LX8xyxZJi34HTPiZpmgnuwdVq3H7cbmWyV0Ki5oVhw3v6VNkbWNM/LM3SU8slcCkRFxNfD
8brLBzO+unHsPhnty0As5jGZfUR02+nSQeZmeJ0C0+faOuoJcTnw6eqzGQ9lcHsHoZiVBzz1C4JN
IJqEoamCroRQrGBetOXZrdf8wdAS4B2bWE4JJ1gLING9MyB5WEcct/3qkf5pxKHVu/o+6aS4ur4S
19lkHOvOvk0HZPjkxWPqRawRlDXg3lmSjbsiUHkg2wfScObvJr0FnTpo+b2lIFD7a/bBiqi/qtkV
oXCoSHW3Ei/WANwu9jjF1rGhNyc6Z9v6336kwA8yKE67fCXsWU/AWPWmFY6+214nWye1JhH2/fhu
GHXzw/DiqFXVBLGsODg3hNzWEArAg9w+q//YErXx2PqkcOKIDc0e5P1NyyO2azZn9EqZp+Q+8Qfj
cvthNnV3tMzl7BQrvtP5oe4372eyNsjtY+XT9mxzpcFkZCLf0LKqs/D0LHCalmMgV5UN6bbhQKjE
g+1qy/Hf2HqbdI7KVXfp3/8yGJ1W85A+iF9EBjmXzhD2pRy8oDFL/ToaxTHRnk254LIyfFZFk7jc
fvSZ+SUmr+G0NMvlXLcFI09qwNt3zyqRVZiLlgEo8jhJNv4D8u50Z/TCPmYDd2ijifa59KR5dEfQ
s1buhDJTy8NqyOXh9iuv0eG31uC9WnANt8Pg9sNwGMyxN6kjwx2/Mi9t74nWmR7Gfvj01Vq8tFxW
lDfq2c05Xlo3fyw60jigMZyXRP7+p7MEPqRtwLX5Cb1Luctn8JC9qtmf9u6yz82GoUYH1a2r4PvO
oz/tsj4ZX9ndp5fBVBhjqi+MBvbHVlqFA0L50GJTFU0EJVxML8OQ3cWc4NX8YSndw0gOl9/VSvDZ
VgkOXucfygXQ4pjSmMWdS8O7NuN7rBl6WHureb69RPJ0SfqOoXLDJBJHy/zMR3nJtr3xmuQaU5Y1
j6wWqXsy2sOlLRSJzcXyOqbxDHDFag6uKK0fGDXulF5MexLrqT/C1kDaGnQ5p26epH+cKXtrIGf8
9EdW5Upa2cUnWf52j16IHJ6DdhuObNcqL9FI3F7mQwogqGWqaFHv2nJwP/0uNzZ2EjzWohqv6zT+
ipUjdyW9HpDlvHpqujKFYGDjbtxeEsrwIm3R3Lc6wq9loBk2qIdfxyzhWzUaKzF7FXpCK0135Sac
MTN5Yby7PohtuNO0dnXI2WKN2dCHsVzs5xkQxzML+A9tmau722/1ayJAEm9wzKEE+7f9XToxtZeC
VJN/L2tPtOiywVv7FaGfUtAG2wp90qqhxF5RMOEG3SWlz9S2K+nN0InVDEsCi4X4a6yUc+VyJaiJ
V7Jc81cG4P68kMFlq0PqrzwZTJMek0p++ygTkFPwBe2beDhPq/mwLpAWe9P5nZXOzlHyj2ZU47Pj
sbAu2z4mE6g7L1vKZqtnxx7wWTkvf5a8y5i+bFM6aUxO6FN2cC4qKBw658Lt4E5Wrp+Kw4aAGG72
25UpWyHuKGqqf4vMYh3F3Zyh0dmOa6KoP9qibXb1lNpHRnrLxwwwcxFN9zAlyauYy+TeoQEHYtZp
n6UzKyIuSdatu6Wjkc83jCsta81C6ChbQBLFwo2hMAJ/JMn8WCxafjSmibg1J/eB6Zj8wf28/3LE
eNeWFbmc/QDEMvXY7JhdeCtkGPR1Vyrv6rEceV97Ilsbb1GAi8B1YmSgaxWF2oHbLt2SYcX//rBY
aoSN8SUGpXGBM9Lj+T2shl6+dcUw3c0+IL5ZSO3quPxHjcze37TGCeUYN9teTpXxuTKfilLHnYBb
9s6rPcEacI1dx1drC9ioAtw+zV/Yna+gUvsXM++fnCFFRjk26RVw6HgEjGvhVZPWUyvn544N867P
1vzfE1Bsj0GfDPChWOAMFhnTrTXerxAUnpy0tJ9Qbabos10Anml5srljP+qZb9fanv7dpRL/Wx4v
9f0w0QoF/ULKvWn13wqsJaqyVCc0y2A4oRnpTNzm+42qcIMszKkHNrtu22BxCuOuXFjzgB/4mGmT
g05WxZOQUw32Xj2qbT/vyIKYry3koYGNjGPtmpaNOrha211Eq9FebgIhYuNh03MoZ2HLPFNlTnyp
DAQtlFDW6bYccBFtRJaJEWWtmgVcAUQuGwpiK2b/z73qFzvyxq7dQ7pz73T90Z3M7Fkj8rccjPGV
2lt/TjsSExPPvL8dzAvW5XCqivJoIfDDTqXf3YrVpq/glU3eleEjYaymJJJl67V4v9i81lmAvcx/
4qs4gOZZgB7dbDV67+XXaTt9Zu6jUw0TeGsUcXh2x25i/rxk5SUpXVzeS3tP6x5fzcSonqxpCqAb
VEwtNBnedvKWi08xbtS1rOEL8nZ2X0UmT/XAzlsOoDYre4S52AxXa+VG1wbU0k5phUwD7acCFHQ5
tPl9NvrWk2X2ezFC+UTM+1EN3nTR5hVjDxnm18pMMGjHPWlN+JP87fdHh8EDCyRICLy6/Va25CsK
Y3buXFsDkuSZ7nc27GflP2IOZ9NuM7FOihbbPFc+yuQkvAn3b/WTdPBfGFmFxh+kiNlV1hvp7P6u
Xiwt/Ne0b+P32zLGBvb7sB2LAcUnxxRRP9FaLvq7a4rPNatZyBh59yASbOjV2tX3JfrF3YrYHCYP
09Yhw2sQM/3mMQMiPzj7GCsRoF7jbm5bdsAV37iRjDcWga0I+VfGaBrzqCyoSm+S+XQk9TKbsp9x
b3WnZXFkqADWnlrmXWFcMHgR4Mcj25Hfi61lz3FFAAnetyeFSPM8d+1E2ghySabAe97Zr4pQWALQ
ihWsPUpH1TSPN+2jppM9Pxl2jbaRYhgH2fKgI33mNiqTM2UPRghnuNId/U1z9igxIs6DaTbfa24Y
j0la/Oo0BjNuY6S/7Gphv8bdyO79R0XtGVYxGIwqx3VXFTwfhui4TiQjXiZ3/hq06aLdM9WOHQYv
X/Uwjg8VgrmwHJNzKRZm5uLX6CyCtF7j2Z4kk72U/Y5y2P0t6R0Ton28xCMcvpTxj1Hj7dTnwzCi
Ea+SNYu8Ov1ADJn7NthPm/Qz9JWrpWc4DeANMsF/8i0+SmbwDqd203c7s57cY0l3H46iEbtVW+XO
9/HY2NwU8eQvL+MypdR/WAWE2VSHlUjOnYwV/+0SLFJeYHaQTKTSYiJHzNzw1AVNmvxKGxbgqM6v
ndOtuIFcJ1hGdh6mzv6/Ts1PSlKEM9B8Rdpd4nFBCO89eydVqnynlPbBPgOdg2ceJdZM0klztjeD
RIruq0indXdILmHBnISWRp5zS005T0RmdJY6x2ZV7yaZnfuiY6ZYFb+Nhvpqzd86neEw2Mt6h/AG
nqDxnU4t8lfTPIpZbF/KNt7lTZ+zChl2A1EYrd7MT4ybQnNVb6xaP7q5+inhoGuZtiPis8f2aTA+
HL/7+E/lz9dYDt+JNUHNVRV4okpGfHNIee4fHT2u93EBGiQe/Oqk1s1nEEPxpYH+k8IpcvgMYWwf
O+RvzEnAPEgvKIoPSJkxDEUGJInMXGT5uWDIist41Za/uUYMoR+7ZsTQnpF2ThvT6fPF0Z7XzMWj
auDpqdoq55z12qADiR32fjFROOZJYCfDs2e6w72b0gmiG6rDuWPJMi+l5KqHkdELQOTsKqbAbeXb
Nme/c8q8iQa2BBDJKs9yLpWWsnzxUHo0PnPe0deXYJUdQ/5pLQm53THYiHdO6zMjHDll9MkEKIm2
w8rNE7qk2Sv9yLLS6yjJxZ3179r2viuoQxGyHYequybfhTpsXUc3kqz/Xb0rA1jJ5LWBlN1QwwYO
X75AXZ+BQeq0rwxkJro4uvPY/aod8j2Yt5mh19IgDhRcU7/89nuHZA1lG2QDcLnM4P0BaWYqymw0
4G6SHxKpbzpUzz3fuIj+pVM+qpLVzU+JO78VRaWOs0MVW3M1oKVofEwklRn7SN3kISmnO201jAOJ
Yn/iPA6WgnkjHoowMQXDTW3FQxDbuMG5jB1hwzoEWT4Xga9V6Z6vDWH3YhyeYjGcvHRTjZf4+Ubs
am5KwBt7RD/SM1bHiYZ6hunXC46W4g4C0kGRREnpxGbGxGQ0rHUeSL/SQ4NSJlJo4B1RhE7e3Ofm
FC2qQmi+9PmprQRHJ9IKo9Velqa5m3x5Irj43CccT00rSMxYi2eI33AFdE4Gs+22WFt51OzhUSem
7GyVJ/QoDNGxrWb46Hvl4F8AuOX9ro2kZDY3cwbp5Zb8wjs2OfayN5hMrbr4LbwUkCYCzABCBhk6
jsWI0RmtUHfybKdpoBJj94UKsA1SvfkmRAJd5oSYxXS6J2P4EetGGqY5ghMFJRnR4E9PB8plQdcY
SiND1x/zcWpsUoziaUVn6NukUxJaY7RLgCPnt996ZOB6z1UDnNBeU7CZk4iIlCPa/t7qh/YyNCIs
HJew0rQ9lbOFNa2kIx9tHU0/1BMmxi8aji+EkdmPpUcSOSZ2cSKdQu47Vhy7oXPfUca7j4LPfEXA
Mg0iv+MTrw5Ok/1t5rHYuY5EPNzOe6oy/+R7WGWzdmx3qEqwkGYHmyTwoCHO4GIN7p2TWy9pXDOq
MqqHTTkRsdEfQl/0WagGaUXINywc7b8Y+tyvBRA6N3XQmCZDctEpMbgYmqPmoZ4XMTVolQIFXXhc
V3IlUwZ2OrQcqXf3GHzbgOHnI2eWfrD5gExzNQJ9nX6bmC7o2Xpi02fzT8FSOspylJm1VhHehbCP
oXRDFKah9kkty8CJZ2en2l/AhOqt92GKN2BDrdm7Bra3tIGxkO87gdaOaE1L9iJViUx3OugFU66a
bRBUQFyiDTTswBxZ/MfJOAa+QRRDa3fg0eJJHmKPJEtTZxqbVKsVuY16KBQPQWxXHKX1HpjcyvbA
0Ugr4uirdsvUG3tyMQOg1xBxKzcaY8E+mjgbWY9RXCJeQkFD0KsktwyTW5v81Xq0AfFC2Z5wIEXt
ZHZ7q2EfnsakaBfrzm59J0iyD11yG3emceAGHIIFndqL7NRmz3t0LedDiOQHMurm0fdKIBN8caiX
IyOFfOHMiAbTT53Fb8Au8JelgcHtE8pXW+SnNHHENRu/Rg6rqKu7r9IokqAkdCDFo7hr5PhdTSbi
I2vmjh22tYexvsqEcUbmy53wqudyGTRavIk845i40x61UIzMdZbw0J2u/+G62GcsCB5z/LgWZOo4
BTtl21nNyKnQFzOCl1GmVLXL7N/WSIFBjRxH6aouhiXZcuVcslwkRWAB5zwMifZHdB6Ozth4QJ1Y
7RPtoaMNPmJWKoIq+cFf+2Kb+rxvMlqXlaEoU7thpYWbqq7iI5JmNJUDiUXGp8Mjih7M4IZGAmC2
rEyoOTB6zgJwyDjw0bJGwDQsgthKy7Btud+WnkkI0SynEiBGqLLsF5Is1L6avJtj/ws5D6o9UDyZ
7xOTnPd35ciB2hcJypUvISniPMftaNa/Pbd755v/wnYfQiWaEoSlGwZt0u2nrlCRKanTSux5KARx
ky7q50SFdfDoJJlLco0ii7JGYhrrWD453jiGcdO0oUrKascq3gqqxeKjjEticlYw/rJ9bVZiu9GU
7GZAWkY+XSwk8q9V1dfQpXkfFu8LidMOemtk6ep3qlK+1XQxWge3Sfgv2GLdEImddp4bxw7ySt4Z
TmFSiedEPqLfQs80OGHaFwp2X5kFWka5L7yGeX69Rlk553daxZJSZdtg22VZ2RBcu7i/x67+1Kd5
3MUNG+KOPC9TRzM5eYMJW7p2A1WpOyze8cKQL/addzVwkdtLOUWeP9yP2YSGqdXexfjDtGsYoJZ+
RbRuBDaPPZpqQIgUBWlNDYHb8QdABZCPkrihscXvCZuEPpVkCTiO6YfBhSuz+rws1Fo2Fmmq952Z
Z8/NWKigEDqreoxpTUw43qB1TFX1onnQlpPsDaR1Nfg6J+ZcpPZLZYtfwqy5MpWH/JQwYcnKdHsQ
bG7zUtp8x3v/asNb7VVhHtgS/9xmQkU8fTeuF8T4R+cRHHNCo0jrl2G5n6jFdQ2rWxvnbLimFupx
4tPsFPluLrLvQkeDWRtw81iZ76dJdyL2XWaQOenVtgAsD+YDKwkS0aqNTBlbDPLJZqJjgro2jbi+
G/crrnrBMIPDVCwtlRFZZrLqrp2Z/Cgqpz2Z2jfkUW2M2rEwdnpfcbPOKsIzcVTj+N60XXZgDE7p
VSw8NJiqkRw08Ea6l8U3i73ECCM7rm/bT4mmsrYvi+ecnWmrqAu/v1ADa7bB8qTiVs8S2no+qSUs
9RYTPUFidqZel2rUD4ZrHLFFaHskxm4w83VAAXHs1nk+IF3gCeisPcu2/OSog1jlbyUW99gaLnRN
QvRSk7Qo1JBUOLnuHFuliNLIh2jJOArq1QGHYuxq6VMhZZexApvtxjz2UIa4gx965OxML8TeVySZ
ztVSR4pELjYJDD5zGZWCQVSnD+FQ5cVx3nh+sfpNisGzXjvLvqhNbLDddLLi9gOQAIMwC6uAa5J3
4i8Ha8UA7mb92QNwGQEDDjKGETk6KyT6nXpRgsPUAooXlpb6WfiV9jyzQ5NwMxz3V1X2/qfuImJS
spTBIBS9ixrCuOzEwS4SNzRFB/fAAaHjMlOTrF+SOHZYEkCFnaRhRjG25mCu5inoKz0/5NrFURlh
RBZh9RUpp5VgKq6UDEhP2lmxowI5GyTl6HG6K9DgmUvFhBmJkl2OB/J9KLR9f0cKQrp3hpjICa8/
D7Uky7ur+xCGzlPtIjNpJ+csfcJlkBqWUY0NbZzfk9TOA79MR8C93TkFN7IrG1JTerMN2szvDtL/
Q6GVHsrZfWLkH6hiZG1SL6R1yRJWhmc89RzKB49NOtNgbdeI8czbfZ/mhIWKIb56MwrEgshBSCsi
Sgk7RH0SePGUQp9aEQi1Eb4TsAGD9bvxmF0sHtp3Vl7hjISJ4VrGPDGlUIfSFIik6/ejid137YRD
1eGNfCqnPAdMWMgjloIqyKrcCpUDf2Bs0DkGRY8IBRFgHkkjD6WN1nzC/RupvPtppRicWIg+2hi2
4AZXxD8bqDcY35sezyMK2qTtyVeemj2NCgqbjIEfRvxdj8pYW5Qkj2wIR0WjOnglG0N+ge9v/kpF
pAwmOLCinaJkwVGf7Bi61zwZD3yC63FcWnQK/pug8jt1VhlNbvzL7YdTA4uHVPhOhBNa6E2zycqn
qBFuFppADcVLj3nCRbEVRJfxe4RrGDEBhy4/HEz4dYfOMSPYOElYE2Zj5phn8PEvjH7v+z65tCVB
hLpmV0/tctdq+Mx6O6XbVHnCkQaAINEr6071VUVeQvOnVtW1xgzE+cDyxK0+0fYRdS/Xz5qzhffM
CZzM2cTMfGxmz52RJHxlu2dNmGskaee4CjkDbX1h9EkkgSvo9+Hz7bDn7S3XPg7Ig+/VSDj8huAK
ZWnAm5w40i/oD72jM2gLdhVvBVCZFmE/k03UfuWmAfhVMZrlgFBMTZwHuaopVE01XZJ13Gf69BKb
HvxRufywVqIcO+1qaOnPxbWubjWuDCHTfB/3WRc6K+8RGXFgnG0TqTWHmumh+Wrt7xxU7rXRnDfk
fdZFW8cXvfuQNoZrF8EVC08kHt3ICl2L9x51WNTKlCt28ANEWqQK6mUdIM4UHAk2C/vlYR608kFU
OhPRpT0PRuaGiHTSnW9bzMiy9w6x747KNz0UM11biyxk39kUgraeHoGwPRRzSipnSffrJibggxte
QIqDYfJRDoTqJhOIsVLvn9DEIfgq6zoQZn6O09Hd+WW/stOef3ZV/eLzJ4cNi9JpRArdCSECcoRk
ueySYx32BEmzF1CvOnSBB3zFR7aVEnlf+iYbJBjCVta+MggRxMIGmsXaDY21b2H0LE07h+iunmum
0bt2+rUiiQWMjUOzrKpL3w7HaRjWRzPjifYFtbDdPbP+wf3m9YFAdByMHWkimGffZNc4O1eb1W42
8NSBm4l0o+Rica2trkX1gC00YmqOVry0LoX6yprcvQPZaFQx+R7xfOpR9IdI09sds4CHNdWNiLSs
szOYKK2qPtKdJjlLWyLwWpdgytrPZuh/2F2xXwpyVSm5hr3Xd49uUkNqJbGaM7U59HL4iMcUjq6W
/2KRm5yZMVuBlSCzHCcb2Rxs9lUM8mVwHWDDOsgzX0+D1QX98DkAUjwP9vgtiuzPQDgLA4GBhmEe
grjAty77V78iWrRA8LzzC/1PMZnPjHmriG5uppdy0Xhnv5yxHPYlOWPhobCZJ62I/yMFC61L0jVs
JyYZq52NZzHkb3XGRKguaqDlOXP+rAPMSsYPjwCyKl0WByj+itCy5bgYQ8JJb4qjqnwCH6dw2MZW
jjvOezMRAm+HEiFmEEYJGcoFG5ZsKqw8MqkJbXtY7/VyOFqesILBZxYek0kY0ICy7tGHLOoal9xg
4rbYPDLoaZvh0I1rfTKV+YGsbmD+0+o7w/qWo9SOlnxZ3JxtUTb/QN73m8g0/h2BZslmTiIVhnPH
fAaUdN+4CP7btTTCRa3IPxd/eVg6bDsPVs8HO6BkCdOCz0hIkyk10UCBNf2ayQpSbNaCfMKNoDTK
P4KSseBweY7Y6gOnWI6K5W7QGeoaI4+gfPYikRVNyFC4wQ9w0d3qy+wKUrkLGxEvaeCj+NunRY7q
IX90BrIdVzOoUqZxVVzEAXgaxnVs4qAz/JzLu7ZHhUhPOXb0tynRW0eXpiPNWwLJVLxn9Eb4zMpG
U8jqTrjF/TS+NpXEQjppzXGM2a+JUqBjr9dPp8vSe1Ei+DD+h73zWI5c2bLsr7T1uHANDodDTAOh
GUERVJmcwJJJElprfH0tBG/1e/dWdT+rHvWgJ7RkUoUA3I+fs/faXUpBwf0JSwCv4qZ0YsnCgYCs
q7XPSRovfQh0nfM3Li8cik7JgFdgR1hJ/jrymjNnSB8hMdcIl/Vb6Nf7IOXOz1CaF4fYoLlXVVp3
JEyUxuyKuRC9IadNT4Rx/er0Uj92Tv6LZowOuIFucS6m+iHMb5HUPStXl/uijt8MWcCG6cZ3shgz
j/4vd0HTvXS5Zp2ceCe5DWP4MZt87Ig9y+cbt2kNdCfhK51GA1AjaBQ/gnVQ057fAbz7CicyQxnD
VmJMbnwdNUKX2CXvo3Zj61X/qqX1Xi9N3xu0Pt9YZsTtgv+ORfKCzkrztC74NeiDuTfygMQt9lcv
B6HBdE+noZ23UBv1h0T1hHMnIJfdKX2LoGwYUCH6iZNLL7H8LMzm2OZarHJxH3d5ummqvIOj3py1
NrzrtOK3iSifcxxVpKPQCGbTx+DrGAszttCJkdZraLfxXbXKGcYERm3sfIWttRzjwUuwxK471W9r
0OGy7vtDJtGOYbB8TO1s2mqDfIXcOYEsGUa2Ha9LOOVy0KFJ0g2vtdb81NI8WclZ9hi3aAEOafYY
EFOa9GI85+JYkvY7zCR6mxDiOeXIj2YGg4bf9AEe9X6uZbQeaxdkhCTNUOHPh+xHdYrYwsJRmHWb
Os+hrujRa0+sO8lo/V6RKbaxY02wxi3d7qSP7p3IXIU2iqSW6Th58Oq2tTudV63rOc/XCT2farHz
1wGHX9GR9+f/CmPyn4FRYY/zteg4ztZlKGJtS34a8J0SE00s5otRRPd1RmCFYcYPiTM8tlgXvG56
mfqufMR3ui2m7idOhuKEpvTFwkE1Cv885v45q8fHoEBbZFX+I+MNDn7Gr2ik/54o6u3+V9WE9Kd8
kZ+6H73QOczjIk3DiNNAS6BG40zjyo6a5FT0FVrOPonXIGDYXjntsl5Pn5Uv1roRy1OHOluN9Ztw
J3rnDd+YxYDceuF/5HXU3Awxr5Q7Q2NJaqYGxD+SlZP6yfcHXuJVy8iHNBJ/3nVZ8Ltw4qXmCz8k
HvSdGYUNUieXlAnHRupAjZxXzCDr5TjHKHNQRFaVDe98ku0SyZkfKSBQ2Pdaot2rFZu8QAjq6/eW
oedeXhhvcfc50gQg9UUX56YjVBvQhFohMX4fZf8VZRx45IToNP+YApJfxUDjMzWtH7HLgTsR1WqQ
HB/6VL7loSTwqvAPomLMpPKAriJ92HKiCkziXaE1YodP0eBugpuHZGMTDWa4NxBb4FiKN8haiTOY
rae6N1BBkziwCnJ93Qe0gAMySGRH7kEhidEqU0qpGROujipgNQ+0ELlJB5N9Dj2NtsYSbzicixFl
O/sEuVA5t+amqeVny7TBFfJ95GhJVGyzoYBP7zp6pIwremr8OSCWSafVhRiII5cEDW4NdOlHNoxa
qpUzKkTo+QsZni+mxqIWV6/gSrE/GT1++j579jXi2iONhFHZGejtHcHhvuyOth5/tqGfHrMi/8XJ
7sUhUOmAZBboQd9cGtepdjWN7EgXpidHh/6kSWOo/zWZPbYJVnSVjs/DhEbJ+AxV+8FrLtZ2TDs8
joLqrUTLbIy+z2GLuDeccuRixOohNfO1FpIW0wELAYLNSAlqZ+MEGx7om7IZXkjlvrosV3W0HLeR
aBnaVzyiwWnLI86djnVgGSlYDfh7hotOSZNZGZyLu2ra9CMXns4hTKcbGKrO3NoWNRJLZQrlK6nM
s1SUBWaK3XKmOUQmCYPoqYUT175FOTkzqANpgSigY/7I+ZryDrBeEDtb5r/sNECAIH1s4JsW60YV
bB29zzCRWNwkJst1qoxoHTUk3zo0SXoI9is3NB9nt0+PjhhfOyckpT0pjvTT0nWVIeKoerrnNhFo
Puj9muHWDa2edY9YayOEQCnX7HR9KM+QuJiOdes5RE1tpyjIqmauvV6w1qgwfY7IzQzBJR0RW6ws
PWX2NuYgghSGLD/czxziPZ161xhJH45iGA1u76AZmGGzYcs4aDVXfVOwIWkRTQKXVOoNAiKb3L3i
VkhaBdREo9eSa5bg89nI/t2QcOtR0GU4nkSyDgqa8FY5cRIS4aWyDEKGDH/bVzgXWkrGSM8Ep/pm
ZxaZ8hIjYfKvXstwAKaHzlsSJQvXWByYe+CbmBcnqvWY12bhKSc9wLWC+udB9qs8kIGfHZp4d/jp
c7pwdXtJS7UejbBwkWIImqoUH42PPZthQfleccSfoh+tTix95Uw1U1wuxIDlRO8pTnvS0AgpmMj5
QBIXmmwAUBJWPsG+pY+l3lf0522HurQr6KwPswAqMRQThy+KTyAh/DlWAyZp/SphLueBNaIt0Ib8
RocTWzPJBzojKO2sgINz95ohnyyUn1zqIt0PqiUOqPapfMjkHmkAcJB3KdWAYbGkEWOUvpUzV2Xs
Gz8DJYnfWHqDSxvFqiecHQMR0E3sSCak2K9KQ6ehV5yB4mCJgAe7duyEWC2nWttwwNa87gcn1yJs
ln3khXN26htleEzCV10NObTlKOWRJSGYE9IhTFLPgeuymQp+k23zGmAgUax36qLh9XVr9lhnvM2t
AGmQTqO8RdkSxeQVRe34O/PTce9mXemZBdP8xnxFeIFm0+6SM80bSBuy4CbLqsJrGcxlLX3ywSIr
11X57xgHul45OhQDUnZMNK1dxJvvLFMjFAL5GR35upJTxXcnOV07vPwcpAO+qB7IwX0dFn2y6TzM
hlZggtuhjnpwA9N/sEhPQ74wn63EOTWk2xS6Km4spS1AsOordYfZw53MDWXP2U0G0SYLSNBEiPAr
AHRKhqHFCApbMK5IWs99NN+owL/oBmg+AbBsnCqN+t+O6Ab5CypRUECUPuRTUhJ73T4y1yxWKMdX
s5t0hwGaiwrpodWBg5h5zs2Vnb2P8AI2PrR3DkJ6A103WmWaT18Ty0mG1H1HiEWnqJPhTdR4LeHV
tD3Rep1fMruwuYpU/YQA50ZYAQFSM5gwgIf2vgARxnXjHKeuWUAt08qNi4eyCq21llNqB63xZhlY
yOOL02nalhJHbVnlVnUPAbeT+nocy3m7SOCcyXlmPy4O2KQgMFSSMZ1LZjIrgmwpgkWgxkMUJbt+
mj45yqWr2eKq5XSiac14cvPpBhuvtan6aWPWnEH6XjWbjD24xRVFcoe4dZuy2iZ9/iQr6yylM9/W
AxSnwB0Sjx7kIYtDkOjalHkUJuCG6HsErbx0YQUpo1TJFmVA6yn7pjLDaYXCcGPl0jziXeRWGBN/
4wzj3uyHd73LEGKWRYGGybqj5Ui9Sc9gnY1ivWGePZ9mBm1zksktZTDaCYgqrRXL/fyc5vrbgCPo
0V8sImPyTqxtdgf47LZOfo/pcE+roj+VFi0kIPeYpMYUiw1NHcQ3xwJw9rZStknPPPwRg71hYviT
6A9SrpNmYo5S0t8wrC8GaoqGR3hnqtHfWa0MoNWIZy12l7Tos5B+iYJT19bomh8CjD9RHNU3Zkav
NNXFSz/onjOBWsnb/rOLmmyLNERjk+BJNT/hzqBIkeip+/otT5j0NKzRs8UlHKUc0l3wzQH30r5a
VI3WLBEs0KzummJjVNNT4+gWZwnqkiTnHEBojhdiYjAyYt/R6tBKxMAVBKqANTg/+UEInBekIvzZ
sNXB3ZZ0JB0sO2ZAewbF3nbACM8OFHF8DnAQpJ9m7toeSq43rSjatT+TsgbGigNx8IRzFmV5mprs
+LjF9X6Dy6sGkj8oS20D5KlOyKBB2OSVqAjDgO8cGbxt00W8PzHoaMPhQRQa/kBdIhwJXPsoi0sN
IsZud4mNCA3txZub9NrKmUmcHxN9nfco03UpFiVwfIqpqBxLbuX4lSb0f43uUQ9qBsJczmNVc6jS
ZfCQWDr9h7tUIzKMVtxJR/iyEq5WriMEsdusuZROPtH9i8jw9q0jVmZ/i2li5Xci3xdCbfGkWHtz
DkhTNs21zHQaAHLaqGXvtrqsP5EQPHqjpW2KGDy3DZ8fPeEATYYUnmxjaDbp8KO9Kjj0MjlD4tG/
wzhcDLJtsXEnfC0UnDtccEMAHn+KjlHagqlhguz0c7q1jxB5mptK6S+CNiNkywCJD9Vgj3fshJPt
xbWojFhCtq6Ln78W9JvrvngY2/481AZydsqHkiYUEuDwnPkhOVOc2uE30MYY79ocYKq2mEho6Fcr
c7S1vdaLN1K4RfQ40HwP+GE63/T0i0wAm+Ww0lBlpaPW3wb0HI+jXl5kkO16nKQseLV7MxbtvRAt
x1NZtlip7Z+U0xXqk1OV4Nmw0gQ+Aojic4W0dVVP/a1WduoYmCbObKs9l3jftnZ8b2j3glCym0Sn
zyYbZy+pnYiL1wIOjMRpX+WNaiwnfofjbq+ci0IfkGrVBOFg8lUrJBmo/FwIFIuxD1IQbweqOKRJ
qXocueDkOIPqDUGRFSpo7644rjzp2btSZp908NwKzz4UZOvG1qRGI0bjAIS4V1a2tXdkFqwIlCKr
t0NdFttIOTOG/TRdnq66UJGzdEESMnfgz9GlhO5NiJLeC1CIM8CnpXf9NqrD5AYVsLO6+ruX3tXC
W27jgctwbnDURUif0ao9I08CQAvetcE8RVOwlM+8ilRmUbzBVBWzPhNWVdTOUrn07yOIIVNzdjp1
7gP7VvOABtugyRayX2ai9q4vhFQDLdcZKSDSVziRCNYTZM1WN56TyNnMCKQONYrX5ybHZjeX5mpU
UCsKH5tlEEI3CJHyPgNQ4Tww65e+zy9uB9LM0Hrv+peFKnBZ1E1/8ovYYedIsGX2Yf7Uu79QM1N4
jkWzu1IHqJujNcATtQn5EUK3IHnljGcqV77WRI2idTSwXMeknFzfMSsqxiNE/ns1DtPpKkmFVULM
+oKSG5BAEOIhgy1exwxYUkvjG53vHTAJ8w47e732obJgFZoilI4CPWVvxIZnVOr3N34tM1vzyaJk
Xlq5VDpU8ziLMZfRLO1Aq7g2XrEKSRmo2sVFc/2QzzR5wlbuRFffz8xSHkd314wMnYc41/ZQtw86
ISSXgiGwR24GM0wNW7CV28Sk8ku6FImAK+0XNeJZDNAhSS3d2dQ4PS32zZUcY08wjYZihNUOsOj6
bHs1+zBNCv6MMWI+nPr4GTMnpLAwQWR65ffqPUZMUBz4cdmoqUlTtY5pf+2ppz7zghoCpgdbWUEY
Y6ARsxE4Kj4Nffo0NOWAiZXs0BIH3zaxMflx80g2sAbTXF09sUb+NBtdP6gRERUyEPepyQ/1YrPr
gGdfs1Eyol02SRf4FEig2GnSlKsysyfE08lZ6M24NjE/3JiFDZ52IkU2alkfB/Rw5I6rjzGVON3o
73agrKaMXSnFKLwWIv9cCCA35eJrxIADN2KeYjSipNUBFt+FTRndolJEfRrC47fmNLkMprOdYgHn
aLYfxdVE2WTVXc5nTY0qt/BziD7G7Nm6qt87nx4xaoXwIRejRGbFWxdbjFvGqJ1/jDEVXzbc52Ff
Pk/QqXiRxuCc5D9oCw/nYQHmp0buI4Pt7sfB/qlLkxNMN5aZ130zRBqRnUp/mu7jijK7ngNMN9l0
g929eahNisUrPUmEFkmGfoGyNs2CrZkjtmLpsW6y+UPj/zcTbkkMulxdSDgebUgA6zB0ixeD0F3f
74t7w0gKuPIZG1Lb25BliN9Na3yqaOwYY5uls9e0AMnsMuk2VCtxjA7TPSx+xhn46q94mKhHTmWF
8VmkcS+87EpkYfeNbpCr1SeDyYIXgR9b163+i25TdpxCOZIFUz5fAev2FIF8TKV5W/vVzN5l32sq
Zx2QIr2ZSMT0c5o30xQifyR1DWPYQHguQne64T/rbuT8GHdwaWABDSgTVxHYsW2aAmLGB3dMbGId
CtdNt6YACB2YYe2ZgRsfVU5J3LIA30vmxYsH+vqiIk3YlGVMMjDQP6bFIUoKJ7+tQxgHkn6zV3AD
7p1p6PcocTOOyYtS0MymU0OvKlxgXQGkLCHtu2Ex64ImD7e+xO082Jqx0dOQg/bylvhhg2E9oSvP
9+ENYXB7q2mhuyWojH/FgAKt8pzjFN92tc8keRoIuFRidWX1Uti5q3wY8osW1/Y2b9Dl/eOnA11/
B3dg39UdYw8Oz+k+leEvpOaHBNt7NC7ZqnQhN2MhwMEDA7/lP7aJW91ccdXVEjeRRzRssvwQ6eql
CNvtFc9Vmyjsr0S6MctQRrTzsm6Ej2Nu1CsXCs51QcRQCfoiT7dWkyIdIJNtiaXgkFw49KwweA5j
8I1SK7JNlfX66brZFpH5W3WEHteQZE7t8qHT8UBB4xb7uLljNHJik17W9//4kDk/baPQ78qhuAz0
EqiX+JJp+b/LAaTQ9bNZxjnF+9Btuz0ngumH9J0at3WLHKHkIlCTKS9a3myqtu7f8pYaFzGhPAdF
Fp3QMPCFnoaGQrRG3fPSCiQIzjj9UMaN1YfuIbc735uDLP6RdjajWkvjZFFbgqbEEtGS9r9735E/
I7s69fqPsfKjT4g26DgELepvalBTKHhq/megh5gtSIBGZFe8aBoMcaQoP+nx9naFq6Yag61IUAGY
SA2vDJkWgcBK0FmXVtUteEfjWU3iJckyea6jl+tC6/tuCkmt+WHXse6xprh3Y+nzIPLgHpqiuhhg
LIaEOGMZsukPFRGfHWV5C/XblAFPbqF3asJ/G7CAHHE8+vscpN/mik7og+F+XExucTyVh0mzw+d8
ci8TEPbbqRLRcxcJumx2DNB9+aJc/HCKHb0dK0r1mYW7VVp846A2PxdjUtJ7w9U/N8CbtR7caOkL
FLU2sSltWo+7IR6Sh6ZkMW5MOroTO90hntTlm40WDxAAgmDBq6Q7JCLQuH1aBFHV30U1VnlNoDdY
cjfIU7z53vArp3dRtjOswuintTyUUeq4osX2+83BL1VwKOa99hIgE2lu49oGDdnk3XNM0xGV26jd
jCGOFbS/zSkwYUlGyfm6nmhBPkKjs00cKyAINaqQVcaNsr8C2ufJnQ/0KTg4dIwY7aSK3sEZPNis
WKcK0+BKb2vnoOtJtRkGGzoKtvNNUNTjuUq/rhVOxr7G8RXukzG09jZJRULweo8Vukjs6b5wypfe
VC79W1aj0MQYiOCj2shYXErSd24dIzYvMbPX2SqJItHNibI0MGjWdGTK1kxrWunjZZhseo+Tf+Ci
rL3O9VMvwmCyZnh81FFU3bV+wVx8sQExS3Ievh8CokINvU9f7qUdlK8T4sBFbAfWpSGTU4uXTBVU
rkcrNF98zU93ImLuiDYAJh5coRKl/d5t6njPFkvjCZgRr+XyQ0St3JMck3NELx4sDSNalhCXy7Eq
wkeMlqrOfpvQCNqmK56CWj8jAbToAVl8RgHvaTjjn0iYxSYVm9jcyuYUW3l1h+uNMwO3A2vJ9AOP
Nxy25TnZuKq6XuOwht19S7dAnMrCWg+GXp+u3JiOAOFvo9w3kkwasb4yhyDz0gEVMxN+xjeqorNX
Ek0Tmr8bRgLcVpsr5DdhIiRbaT70QQm2IFMHZD63cRqW3hUjI/rYvA/6ENUrSj+07l8ARbg7+Meg
yPyefDAVtbq7PhRBk73c9fjWWFZ9bRN2GHNpJ6E+a/TpZxcyu82a5g4Xjnp0h2dIB7s5jcNfQVr0
XmIK+pOR5W4TnXkK/JrdFZPa9VG27RJ5X3Tl9GYvsQMCf2SFARsYarzY5f88smCf6TGAFszN7dE+
XAHG11VfhdTKVWAfBEokvJQRKJ4K5jG4QACPDeXk9dxW9obhIZZAOL6c1BBTBZsmjYrdEhyB+SH6
0kH6Fej/t2NGSYvGT+5xIaNsX8D7vT+Yh3jo8UPZFvLDqh03vcUwur9yB0ScHoYEiiKas2jTmG7M
uYQS2Vq8xpAGGGhU43ujI2rJE8MjNIkonNyHcvL9Tw1nCP2Xei2KSr1Ih1AYN47UHoWDeumdkLmr
kb/ljZ2cchBWrEYdEas5EfNiQWAqDEs3flT9Hk28T1fa5FSjY9GnFv5v4diPU0MofV1/kcuYwA5M
+VAajAlB1Hq0HgeGOD1aWox+Wycz44Pm+08K4tBdzdpTLWkxyFH51p6+SzHo7ncKFa8PJTpikAij
d2wrcztRISLXotIZfJRE1yWjdGz9QOSINrdITIdRXHLfpJOaVO9lNWmM4eFyKHCaq5ot57pWXldN
Vs8y7wxGwjdg1EhlFor0twHKlFPQOLg+qlSEN4h6g3VbAspWNqykQZMu8dLGXhfBV0/beJtOGcPV
a7LPcEKIku1d5DzExVunqGyjp6w9UdGXP1ozo/6pregJIIj9ve6YXADLT7aL1SOag2brFK7pcdva
29pp8mOp5dxOlnw0waFULblYdlj/xpV5Ejqz8ggj993gO1+YzgwacdZXDqnwvrH61zkiLR4KI60B
3/SfCmI++9DazQhZPJTR3V3RavsRjB4AcCahzI5weqYR3OuAA1kW+ki1O1BySwGvtcSRXBeVQHfY
LVS75tadbwNjZpDISjbYXN09ufZ5RVE1WZieVUjHN8+tQ49A5mS641tA4N2NrWbnhjUygQDDzCtl
jX0sWc/8bB6eGoNDqpOaLyxb8UeUdg9mljloQ4Ijk7VpXdLV30+lqG8dLttVUjM6G4vOXl93+2XI
TZttOl0f89Q+5s5Y3ou6ojctqAuuKScS9v1hbvXDdTNTS0Z9bercxqSWGcS0LBkk1/+dquAnaTE9
eEd34AWxnU0U1JdCDAbvsuMeVTo8mKmxr5ZYq6o0HppBwwRg9QS5L0iE+QSypNugPs2eJn+aAUVQ
QaUc/9RieIdwJJksLrsexMWLgM565IZBFzV31OiS3BWl9/XDP76QpL7ak6hGW7IK7/2lpTCl/hdy
MbXFcP2b9qrc1kOhyJAWMCkVTl3PzhznyJHyV4/chtE4a5cmE6KqSh+131JVhLlztCKwC4OwH2Qe
P+KHa+HNBM5iFmM5aaxwTS4tYzCMrTSQ+9rL9fQQjg2Zcl3qnzsXeVHlJOV9GzCSNdg0Wm8sG7nG
/fkDbSWIaSzbnpLV14wA4ZCiDWTfChxOcuH6GoeSuRrTX7KqDnOMNZL9Mdgp4gHOZd5T5jDNwJIA
Kb30Q+Ry41YvxmmvVUS8Lay2u7DO7r6RxMp0t12YELIGCHY5QCc1rUE4PyiZlqhVaDvh4lbgYA3q
iqlKTIZSVT1byRTThKMjoon4yAsDjaLDy3r9r8nvnhV0Gk9lgnwumxNy40ZvVZ/v0ix97Rhx3mqN
ekss+oJlzLqfi0e0gcOz6gHEFd1CFL0uJLSsb7OWrrBeKOspifVzFML1b3MFBTwbssO/lfz6iN6l
WIVuVVHvZxLeOkTqf9ONMLfp/yi2e/OuUFjPtfQoSHqg+Rq8jIGiGTGvK8qgEXNhRBoDiurqC/RP
NEcH1C57OtBvuruoWGvA/M0EAbNyVqGk9zCQfFTJ5oUASIaTIY4+FOP3TWs+IqbcYJliO4iNx2F0
30vD2uQFsJ+5KDUvCdR9U7YnA7oHjXUehRnvUwycQdHDq7NVtmKc+BvZ0HMzEU/sLiFFTq4O0o4X
+o2JiDYZLmHXrlydfTj2yVJHCUXQDy188651CyYGWNJLNDh11NIJmTYa/mk0yINPhLgICQ8CXyoc
xo2VZKw0E1ZgZmITCJTmyCk1qRP95fCaEu25z+t/kbdqLIkQ/5yvQuq5FLpgYmkKS4i/563mdVW6
7RhXtJqL9UAP6nZaPiTOfdJQg1fmVDJR4oMtSj5Y9p+fXv8vaImj1F20KTXi9DMt1aMMKsgDWp4S
syB1/EBKyYfvDyUlZzFwFvmfS8r1n4Hb998P9m/B33/79P8+5vsv0eH/VZr4/4s54Mub+L/PAT9+
1s3n9Jcg8OUHvoPANeMPHVWvJCdkCfA2bZvAjuFzSQLnSwZLDLkhtqUbBiNGwnD+Iwrc/cOwSFux
XYnm3XF1cnCXIOklJdz9Q1gsjHAFHHHNAv/vRIH/NdpYmTYkKt1x0GmTYs3D+1vebteFrXI5dK6K
/BOJUMRoziF8tyA7NHVXJovpP700f147/5zs/V/9PdLNXR65bUpp/S1RNxkX3OnIzDeMSe/7GPS7
uX+ZjI8xu4Er9y/+mFjCTv5xs30/O2E7hu0KOuP/KUzatuoKvJJN1YoAMp1fgr1W3sWI2/0aEY31
uRAnO+PQmI+g/7K8OKa52Fr6ReoBnep/9dyV+Gu6EY+HBGm1BAkrQ9i6rZav/1O6kRHUOZAspFCB
NT/W+imgEJ1y1wvpM5fGQDPwt2IvBPCB8+Ek3MXykux9fbiv2/wF8vQ5md8jMH6r0nIODMpWNqK1
KFacv6OHSlm3UgNh5VoLAet9CnLmBBSDBfT30X0IezKK6pekn/YwVZruSyDQr+ZqUzGcLPIO+3mJ
t4HRLfYZguCoz4r+XRIGEnY0NFY6PIw0CjdB87IA4mHEIAxdZcjFhInh3ddoXTOMFRkjPV5u52B0
nUfiptcOuyaOVoqrqmK9HbB75qgzwI96y3MI+clJ79YpriaLZjPqmLRAdkUWHrBEL0r4W7iPTPmB
KdkrFQfsmpTsCWtW161j0eLmY+EGvuQIbWPwpFxFBvf4EYyrusg9g+2CqtMc1v3iKkDHCkgB+xxo
Ig7UGWmndw7HGLsWXsPQgAaTgpXEW0WYCqJYRcSRjskbwSimTz6rQROEjGoS9wP3hocqEqn5SoG5
Js5xef2C4q5F9eWgvSOaMuNPyTndI0EBB5GuO4anMZZqZxIbxSvuJC/RLLFKbY248zTnrXSaVc6d
1xYvPGc/uR8WinHmtTY6guDTHA/j9JKidWD2uNYGxN4jMA0kF6oh33EZiiPpilCV1bx6RGQykDpF
AzPCJgVlAI9OKzfBTmC57uFSlW+T+iidFAmfBHqsA3/tGLVgX+TMOURoFUmVKeH160brZYywFpGr
mEFrwUB24ScFuMObYOOY2h4O2sPydGeul9kPNkgdUYQZGAbbVdhjU9A+0vlUNG9DdHL7S1I9LCc4
EvTI5cDaTVBWVG386q6ELWJxbszzjx7ZgpiMta2Rv+fkK3e4k9qtUbzRqAMFw43iJ+u5eUHlh1B0
1edciQI+VPApeNstsIUgBwcuE94XeIaeJXk7yfLTIrVC5u+lFKCxBHfJ1wbMrcv3Le9DhHsagRlt
8UuT32nckZZ/4ZLwAYjRIFqNBroKKTZaEG4gem4knb7lMrFpB+ojF5wKNoBoNzmBwr6T3BTjbq5m
whCYQCFzGhe6R8bYnxdady/LMxTxZ8i73IBv5UwFTUrDTBnsSj3dm5S4hvIALG7NAiMy9yxGDVxW
6RqHpNdAY5vagNhNboX4s+YizpqdNgC841lG/acoOAh84GNAShp4ERcf3vblpaw4WGU4knvgeLmO
u1njlZj9TWGXt23CfIXBYWymp0o5L6xoG6B2z5Bcfgu0uNjtgfSOz7IwyQkwz21g7ipGlr5hoIbI
1nRjhUtyRrmfFYoSHu/yVV2Um5Ibv7Z/DiXaYi7PUqFNMj4TcpYTVOkBLPJyXEsJDqB6EXQPyw4y
cfFBsg9F+AYPiiPEZtmbxvHBNh8Fb1fhL+G+PKjh02hbpIUkMGTExqVcU7xLYcMUtdrFMROhqcYG
YwF6EjgTKCTpYvH4Oit5CAO6kZXwlnWxz3SWtmWXiFa0g2mVmNwrXIvonOE8IbL+TGreZpNjwluc
/AqheJYF2o/ceUdaeFS9dUvYzrXA9EuHs9EbqtARq1JBECSgguXaXW5U7gNdup6ut0yBCYVkd0Iy
sjI5YgLlXSvBAmYlUKi6tQYOQgdYKLirUTlzL6bVhz2Sfjq+VONLzU0UsZYa2efEDWjTneLBmkPn
NfDdl3UcITEeYlYw9DTVyLnM36QaQX60ghxikmOLFTCH5mCyLRI5bUzzSqtbT6vuqi7YupWxHUbc
QFmICh9q99bJ5baJgm2djr/rhsaJbRhbJLDHgbx3jufND9fS1h3axEX1NCIRWMRNJETgUsAVyGON
sk+OriApuIJ5UyQvTGZfCmConXGpY16e4W4RMeMHXOPvIDR0s6xBCe/x0IKZC6yDMaT7hYaVNrBy
iNVcNqA8RP3LO5ewhlkYS1kTcZq4DAQLF95aVB9woO11TW5GDQtt7f4siXbRW/PUZQxqzWS5tIPv
tLj/XzgXXU448OUziIr8r3Uwxe7/oXD+lf+P86/p8z//zJ+1s/0HNakQrnIsymeFxOh/1c7uH7pN
gUz1TBUMmWEp/f6snW1BgaxTVTvK1Ll19H/Uzrb+h0NdvdS5UjiSI+F/p3aWS+3+l/qSX286DqW7
IJrQQlP+13ouHxmqpT0mT8nyqmn4lOcIpy4qonMzFyCAXQORLpGJdcXRdVFp0WulpzANrzItGIaa
53rxVNej/wQl4c0v613aVdtKirsqmUEEMIdyaoxbJMICdwVXGbLgBGisG7QJ5E1NN/N0CwPttp7D
r8RN7/0gf7OqXerHD5x4byvLfjKC8RJrMK1U8oVS6jZDNcRc8FFY2J9jNPu9H375OIJw3JomJKB2
2zWomkw56/RJse4CIftRVL/NHey8p0COF0drjvNC6a2jgpiNYje7JvIxH8IXnBntjFV0E7B1chRO
oVYoVuIuZZproEVqz5mpJNGlDXXdOCekqfTArqm54TBbKa7tji6ARisgtdUZA/mwKXr48nkwlWcn
KspzWgYpWxYSryJAN9wmYH4DMg0y2yX/2co2tjP+sEsEeEsi3mCO1panem6b3l/lJY+auKP3MPg0
UrG2LJqz9fCaLA56VeSXAX4N7MCdNhY8e4M8iZlROJlC2UsuoOG6CQSx0BkP80AjIXMmVG1yfEbK
Np0MqFUnq74Q6yz2ONl3VlVT5M28hDaWTzQLic541da8yWGogNnoZsCPs1dtRmxtUpLIMP8AO/8B
2Ft5pTTu0ZDZQLmnRfif7ONWY81zWwbRrlf15gfYWtT+Y/Zm1F21TrtHJoC4T6lnCgYu/07defQ4
r6zb+RfxgDkAhgeSqKwOaqnThOi0WczFXOSv98Nzr2FcAx7YMw/2h41z0PtrSVTVG9Z6FjAetLvq
1HZcGwIqvcNOVjDOh1N2mzMNaYqur00dhEuq3vIOwbMgxyMYcBfXPprlnnFjkiQ/cqrOHbJ5Q16G
2H2DeF2vcz/+aWTF6JKEtTlYMXiCAxK8+mj5i/gXTOneGoc3MzP1dSwcJDCVwkdq13DisoqEwHAw
UakZkw20AOouYJuB61blpwQ/9mZK4iuoa2tDxiqUI3SKm9yLttxokk2Cs/eJLs7Io6QY34hx+rEG
CqRB158sI9KB2h+Jpre5RekYhsxBOYjk1w0GJJwWDWfFs1dUZsKS176UdqFvx4XKbC4Mj8SvUfBO
gA8ErtEIrc7q3KU0PGPtvqgWA4dG2s8qtUeAeFVxmFs9Y4mcMtdW6daN9Su3kkcIizowfW32kx68
2k70hsEWawolHXES8lU3lzF+cEOgyNQnDbAvR/VzuwB0ZPnT68Ojx4FgBrjiNYFnoIBLvkuJZpO5
8Q4k4zOdqU7B7KLotOOjXAghiCAMfj5Dxo+9uQpnfPdofUE+aEl/jQkZXjloPZd/VGJp236OnqyE
ojrvu3RrcrTYgwxCiTxeFsBcxup5sGfjCDBlPNmpv4cVaKF/JD5Ud+KTlWEdQ+P52XfxP15Uhh7C
QsfOn3Ao/QQzr6uI+Bo7o/+ieeBD6sIGcdbAtnBqPpEZuk0Jfp22xeKr59YBnIBDo6faWpSzgk4k
izBycQXhWMa85ljb5AykOAhT8DqDiRHFsiCEBra8jcysGYejF9U8/anDw7TShX7HN4GD2eFkm+z+
zPf4KglEWztS+ytHey/i6W5ExklOazw0OEcm2JP4Nr+CWOHXaHm/StWAK/a+YtwI+LVp19HxYx4r
oKjiXbQLizG8NCniYSxsspyuAJVelpPTEkU+BC8cHdwQx6KQQBeQRZl3e8I9Mtu8DnyZf6r8yhpD
X+H+5aRcvmt6/hlUfGHNsrhVonzXCrLNImkhNZAfSe37/w/zPHyVifz7Tb7+PQb8qeTUJAj3/vt/
+/9yXmdTJ/yfy45zwlH1VSZf/6VUWX7mP8oO0/0XpYEDkobwRMdDav0/qw5T/xflhuf6ruFQybrL
8PY/iw7H/Zdtg4MNbIO8ZJNC4T/HdY71Lz9Av67rBjWJa5n+/1XJYVn/2wCZIRaeKEd3bIfSwwVH
9l9rDlqfzuxEO+CXdO119poKWMoAqPn62y8MwVCeKsL7vJVeZV9TtNgG0OGayuxXFl6fqnWaI6u8
IY9vy5GXWEBvtPmsYXBSGNVCz/3zPSQhVrptpGT7o54qrEHIL159aEVRRx6FnW1V4/3MpX+oKu+B
vXIhRlCTiEp6sMaKDMAUHi0dR4vPzhjtMK/tqzM/9eWpD9R1Npsz/c9NjP6ehLgM/448DnI6xwgu
arB3qw6uX219TOW4o6AD85hb77Xq7mb6TJ21I4j8qx7bB6S2FBJw3qN2ncp2UzEUiL2kBi/zOCwe
NxWsswJYbfDr4XUGuY9Qp+Ll6xGIgOtQBdeOAghO7SFjWLIwodnhPwTAgjoaOn+oXmfSngZEsR6C
YBheLBZq3Phxkx76qdyM5NxXA0EyOBhA7IauO9K1E0iSk/sBobKMj4hxn8suexzmiNQQd5sm47c1
6DfR0sMFABNfjaLGetZjPIkK/EpRv62kdfah9fmTfJ4ComwSWTw1KaB60IorM+8eBIVSnG76AmOT
neWbnJDZKkPojzGOx/fDRNRWLVSCoYWRmxzkYJA+k7AKBWhb2gG0J/vm5R8sEl9kn64BG61yqoq5
c/pNRU5Z6oMl0m1kD7lDKIm5hb32zOwQFBAsE7i/wPyIOKvwKWFI+q0cLyTv6m7xKmY93ZCpQlD4
S5++RfZ8dv30UA8+elNsH3iykqa/dQtegywrr2+/K2GDUvXKh0xgfww0PQzmYBP5+UmB3xpE/dSI
/GBhpp0wm3jzW+JED07LPLJaZUbw6DUyNH3kEbEdOlgQ0H0ddcA10zhuChTHqfUFpWBXg5jN+i80
gZ+pQqUBKueIk2CvWRZwS2IJa5wYTGl3SeUcBXoGrHvw3NYI/U74LB4I0DtXOiZw7vPNYG8hqXNN
sJOZ0Z/iduqADzgvKbOVyoxu5Nht2PcQD6Y2qO1ILKp3tkoYI04vU30W0UiEZIwdAjFWac5hN2Ps
lfHJrb57Ao7QOWBH8cB4a+mjsO5B69/tfDqicFvmg8VVmP29NbSnMTnV8b6Blg/d0z0ESRkiDHpI
svzU1z4JAM2XcOoD8aRPnqi27fSDifPXSTw2r7QVJI88wJx/J4e2RPsR+DdmYNuxbg6UitC8TTZI
k2OWZKs2d9xJtB2RdQhIx/Gne9Vh2PSGs9V2JDXyyeoOiOWpPRqd99g6sGyzMiTBMDSbAFRK47xX
Rb33x/igefHepJGDSfVpytfWZ6nlpkQudq/sasVaBmqXSrXT9Fd3JoUgeMzgHGvzE7SDP4EklfXd
pTL1TZ8yhYOEMKZ7PxfXwDCZwGGm0qz4W+/nj86I18KN/wTEKhKVKyxWEHmaZLg4kXvv3Bo0UX00
QHUyPQwMor+wcE79L3vvZ9Ck+zqIfkr2wRQkTVjZehXaeIMCq/nCwkJpVbsPdiV/6vQgPfcEji1j
MIukJe320+KtGHoA2JRMSdeecgtoDloaKIlTvzcLcQNrVaRVfgpgmYfU1C9dVB7r+teKsoOZtRfd
ZtShH53GeGuz7Dmo26s30vmU3kC1RimVVVtbUevlrEMrHXqffMlStNn0WxCbkMJhQx3plBpxzSy1
TMb2JrM4vQv2jRWC4/qytYq6GgAa8gfPTJ4tZBLWMDGSml69SJytKqeakSvQeGtlwc9P2Ocmr52F
ndJ1AXoYjfVb+nwNMhgoVO6Lsg/38RbxzipWX6WxhMdUx77+LuPfYKAfQA/a8kWYUKndOhqqiPhp
bOZrsuO3psW6gghO3cFuzKlkmuJ5rINmVYDAX6X6KUPBBygHo39OfrLpTITUvOu+sy7Tz4GTDYno
WphQuNjvNnQtRd3vepWCl0ENNLegF5yd60iSdPQPM52WSbfz7nnaue6i0Gubo+rMF+Au/Q5c2Ioi
/Vu6QJId66ElWhU/femvh9HceVE6bVDBHWChMjoV7loq/BGMs6e2v5gFjmlRvRXo+Bjvks0BgtKk
zGcsQB1cT8ZOsBBBJEJzaF8tJrFxkTzEOUf0jGmZOLGVp5oPy6/+0WT+F3vFOzaZv4i54ZjBMuiy
+kUna2GlifzTaOSxyXkfrWuU5DVc/gzj44SiO8uxoXVfZGV9B+ACNl487O3ESwErIBryE/pYNJZF
+YH4eG1W5UnvcOWQCT4Sfgom/D56iOTgcpmOdYW4eYlk+0/P1NzXi+c2umUJBAQhoLDUkVShLtU/
JFBfkonaoBY/fUt7mDe7QkzfxfghO/T9IEDsGDR3q4h7EGGt8Li0dXqDtouAsnwd042J7mFw/Q3H
0LFKH2dvWrtJQwpLq33ZHsKAdi/yeYmoRkCRvcQGVuS5/SkdwvhisqQqXzsPFb4BBP6mPa69BE5f
JZuj48E6ipu9B0JnbdNYgGwMkX9d60mGedttE9f88jrjbNooo8zsAdwKn4iGYBlKFSK3E7nuZ8RG
mxYpYVeVWw5TZ8sKGAi78W25RsSk2TlpEZ2P4xQYnCokIJ3nMcBw9y7GzNiKBfRk2yRCMscM5Lwk
idj7rB8Jc7zh6H9sdGs/mMVj5DXjJoP0FyPWAIwZAGzuTnbkv/kE3If+MwrV+S/W/CPZK6hllOnt
3Mm8wJ89uUXD8wvuVSY5Dgut7VeZnt+Wg9wbX8zehn7tmEidWN+l4s+PW9KW8o03egd7vFZR9Joo
c6NHw4NR5yE2LQAM+OtXc2WSj4o2owjOqVl8wLu715F1s7L+UwQZ1rYSAvxyTJIvcnfBRU480jz1
1LPUEcO6NrE5GMm6DO6j7bHea9cqX/KuDkHx5/pyl+Blsrs/g4GJTXc+fRF7uppmsk6m3FuAPbtC
J5MLYZAtsWCIaI9MhVdTpq/KgcjpO0+5nA8MtvPgXk8ZsxkfO4x5alDk9EPEU04WOQ9TAfCg480g
vaV2zYe+SO8228wZ7btmds+Si6TFTMsm/ILa8ZgQJ/Sidbu+BqDnBtfaNs9a3jLfnuJjNWIEqZ5o
qj5sbLthEMVbl1LKQ26kW+KjBbQBuwFbagtXIJWhv8jpbV8Lu3EbQD7joKmQy6DYrAG0u+WAwkzb
OiSmEci+yy3i7hz5yVfDa7K7ZznfRauwsqLQ1OYAwdV8M5a9UOTW5gZj/L9/LW7RXAdWrh39RN0D
iXapc9WVndpRZGz7LGTD0WCnIVnzG/zSYzhbUx9it4S4g55wSLZlgdAOsNNe1+s1qQ4ccjBZcveh
4AM/mEpm62LeeTPa51KP8eBY4K9aK3qzoxmaNDta7KVrQBy3HGp845PuEVVXVF08BJW1i3JxKZkF
EUoT9iXchnijNEpc9KoSpQ7LbLNNwj6n6lbpD/DtbzREx4y0YVa32nHMQeIx6Fmn/vCbYigQvVqg
7i8kMaOrtfRkgZWuWzROpWMuWqe1JUGe9xp7MJj1oWFOcGi4fKH7Rk/GXnj+vcKcvimQm/tZ/1d7
+nrJoFHThbUpX3tbrM2AsV38PDn9CvMqa8B/aq4bJJGsn4KwRWvOisg7OJw5K3c0f5xpXEaaTbmu
TBTqtdoZAgSSYj2C/Kx79/ryOnXpkejNa0LNazbi5vnp2XFBRc3pdvZ+BlYXXnTXiDDDXB2tVasd
MpPlGRcaKzdwUFhFo6OtM/nsZipTH8wi2oDCBAuYje5uimCAdS6j5eE9ssDC02ZpUH9h3nQihDSA
AWvAGyIpSg2HS6Ded0VprZuhO2qS6Yo+d1/2Ir/0p2OZtLsYPGnBwttTIwBcn/GRtots9Gkq2JrB
u0EAzxD8qFmcMwWnHQC27XevJNuxqSePUTBW0cMZrSpEUyYfTCPbIr4LTNszBNkJ6AGbXR7DOX82
3bmCE5mci2h470X1AtJna/jZR/Yciwr4TJQ9ywFMSWqkNzw8pGAsadW8hTev8U4itl2SxXiWoQF3
/bFuSgqUiEAux/gmlHQvOhiwSjk4LV5NmG4pSXAho7crShXKfLF2aXJNJIm2rqFr2AvOI6fzju0+
8eYEoOM9j81DF4iDnb10PjxeSrxbv0RJKNyei5/fyh59tsJDIXd5ilERCQGPa6t3W7KiFq+vc87c
+Dkv5kNrmBdXuQd92VJzWHshd1nn8ldSDc+e8WA3r7CGjOBvcvgCrLLqn3FIj1YNN4wHbjbFBpvy
urHP9XCpULiYnIQmeEKvJbjAeWuWlEzK2b4oOMTFxrEYb3FEL6aryR23zlSuQbXVAFrc79zTjx4g
V9HHLxhS1xpAJbuf9nJJGcyHrTeAR8U1Dh5LCqSqDrpn3LZDNj3EVnfFi/QS8Qr6Edl9lm188+Tx
UM2UFk73ShO9yiUa9+SXXc0Okjt2A+dZKHF2nSGniTag5cTOicKAMXdNAWYkHMdEttJ+llq/4//N
fhNPdXuIUxuRfY/Zi1UO1qobtGcUowTVzwfp6Bm1PvTvEu7wWP56AHBBcZyK2n1UlvVZyOBxVMXR
68pb4chTM8PbcKr6w2i9M9pj/E/GaWAfgOBl5mlAfLmaUf3yEUI9gMC+FfNwBqaxGYZoB0HwycwQ
LkIXfIQs96j3VbTx5l+ZsxyovRtzIrQHevLJoPvQJiOqWOhbprr2cBNPxdB9xz6aUqfIYTKLmMsg
94+8lo0Oeo3YlS2IBshwGBY1g8q2s39SoKUkUDFzbm4Ng3HbmXGNN0VYTPXbIPUPNwHC0NkbYmJp
U7OTr1n7BFjaPLCxDuYdnqR9ldsvrqEO3dNUBDOr/+4x7a2TkVPUKvg8QwfoENi74nkdJX+p5WzM
xvporXJvzgORcXqyKWR9rYuOUqK55IJDKFHdc1UCElRVdyKp+OSMmC87ex1E01OHxmA1jNqTtyBx
NIpBjAvZ+yjMG8seSh6NjEkc5IhMl52SgUqGNBvmAyBh2ugeDPZOqhELMlGIVF5r0R1nBV2FVV18
agpAOlBengY46/tEuuCugTOJCfVUnz1aw7ZQOcKkkkWMgGCc5kcg1wYl2qmt0m9z9F4QY5MWk2HQ
CPaEiMVcfMRJ9Y4GJw1Th1886TssZNTSs/Xgzf1+SIiGKIM/qEVbe87lNiuyHeake1z9umzp0Amu
/FbuBaJ5YOifRotUPcFpkbY7l912K1DfVdDX0ukXn+MGvMWu0s9N96Uh3hkJZAmaDlyU+5rOPs8x
0zABTqy37W5dWsZ3uiQEwstdx+CK9QGyuWB2p5yfVnXNRtGfoQ7ob7iOaEXNQ29xQui2ccl07Yto
Nkkx0jWoXp9NYa4cKxSdDS4tIUPgVUJNT1MOI/u9Q8PLmr5FSRIhDWGJTzbeeE7JKaX8D13Bi8zf
ZfQp9bcqGyD5JuWLysxFcr6pAuxgS06zsHVKT91AeU7xtB2io28JkF7IrPkvIri2+zsrIRhrQ3uN
HRrA2unDzqnx4ppnp62fB9U2eyJgjxiryMihndCN6sDa8x2S+mMTvWlUODTj2j0TYwCGtT3nUfSP
OtRMLLQeWbtHTB3yh/lqmeLH1/s/cJLUPqkdh24Ksyfh3MIht9a8lMkPO5ZJTuS0ivmfrIkZ9IHC
k0+cy/tuesLxvdFqbeP7GlNW2mmmqzOaqgwlRePVT30C6sqcvpjfYgLkC8ETSTXr3XHCfeeAOy3Q
nkVyzJYAjQUyrD12vdj0g7hkjn+z0/yhyLyVn+q/8FdgtFHVnHOYfUPqQ4vUByzJeFKiFIJpXHd7
FgkheMkj2SvccBAwZ2d6bJo3PuKLxvQhR6yXgJOYsupETedXIKxSQj4EdE1ERqZL1Q+8ryfh1XGI
9F247OXTPF/8bKCMqDeToLZMfjLO/1Q0WGKRTEHPWdFhLrvI1EYx+MK0xlthJaGo1MNhlA9FANtR
XhXsow6JWDBzFWaJBYiQIUWCZmOQ5blA3K0XjwVmUzO3/8xSHQNF7etmGVTyLLtggwrNSR2tlmGv
jDnXcdquC6JXKmX9LUL1adwo/93Pot2cwr/QzIPHX5kRUDh69ZrO4wXA+9h2IP89Cpc2bONun8Fj
5nkIhQuzI3/sMCp4kCs1SXdZpIeqtfY6tWKtraXvbDR5Hvo7ZKgV9rGwTwPKlXDAmt6GZDUeAnLE
kKHMe2owAkcEJb/EMbVPEoAbcwS5EXdVCyGLtTRRU6u+b9cGYzSNZPt28SymNXGygnQgWJ5mG462
tlVxvwPOBv8ICM20aZdKhMGVJV+Mqt8N9sLxQUrIkq4Mm/G1ZiLBjUZ8jUuTVa4nRUyZjrBM3PNq
xwO5dyLtFOvu2kA+2erttikIf9SflP7c89cW0TsGNPbh+pqyfaM5Op8dAN3gO0LWl5YNjZ3/KIdT
5D/hSt9O+Il15xvM/CEnoGU9E79XQ3VXrXkXOaqFsr5Qnc+yDCXgBZ3EwGX1yTuAlZ/Isyzb5S5Y
ClRDfqBCo48eDeufFvuyltxAke3j0gtpMTal37JVvqO9flnwohrUoL65jlbLpt/dMpE/FiLAWkBi
90F5kpav207MsZNzWn3b84PW3cnyvjDq2if5U0KObz3rYJfmW4cQq+OOGlkvEtPi2JzM2d4EaWbp
+Ufpk4GsPotmgiIeZyfqHy8sYVoNGFCqkpnOXN7wkV09z3qCif4QZdY5GqNN1GgqtAz0oK5umcc4
9R4M04ItUrcfhps82DUxUarnOJJTBmWVKz+WlbZis4PlDdIJo+uaUVdDMWaBLsLlF4VxH8sjGXms
PVkAyQVBL6JXLChfgxiXfMMApTNyLNCgPKNLsxcVP6Ob0Pu4FN8LKDqKp/1QpJRXweTCFN10Nqxf
2wVe5Ktdw9pjIcSRdrRJJfIVZ76WVUTEc2SHUNiAMwdEdczpZ5XOuyIqtiSvb7EprMq53arhQ+su
Pnty6Wc7eAlhxqrEIkO2e6uEu53lMSDjI2DSg9ojYVLgr7k/i1FykF/c7up/Js47ZcRB0AkNrdpW
iYS81qTMFFhwafFuJtjFZLKU5s86bJ7AqDdu8GY0APIkpg6J/Ywt2cIy1EdiOVz8kJwrZYwEmyxt
vwwB1xkO4TqZT8ZKCqtqNpdJoieAxlmoURutviRJ253TQRNHR7Nefbe9DuNIk9EYqCgERjtPO85O
RhSSQQQbW+J0xQqYOpJH3DBahnnNjDo38GgdEXYgzpH+CUbwq6dcEiuYkaxghRrbZoDpQ30lUNzB
+45ID1gH3Sg3nWsyDoglQnYgsXs/fXIWuOKsqu8KCbSfNNW5TR1Gf8TwsYlfEP7ZdKvuvUMk0aAS
KPaZeRvN8ntQFMpTq7y932PyGyY++qQenyaMRC9WxoFVxAUxE5hfdDWS92ntlVnZZ42v9dRG3i1K
q/Ypsl78SDs4hef8SSu5wGpuPrwxf0Xr8+PDyxpasmakFfOOId3up+pm9XP61Eg+bcPkLQmc+kuJ
rCUdpSNurC8eooFET5VyvuVmx+S2o7LQoucAgDg/AsYjEfpn0QIwQEjhr31G+UecZSgxm0uQE4gM
nwRQp0uKlVVREM/XCSLAvjdox61k+Hb04UAlPYILQy2IGrs59zGaNoCXjhV8RJC+mUbMJFuZbz1W
LGr9dtMMAMk62bGZg35JNjQL04Ym18euXHekB9XteLP1Jlpnh6D1YL3DuuyFuff6fB+UqX6sUc03
BGwfCqIrJiM5Al8d2fQHxrmNj9klq4ceV5NGGObwY5uBWDct+q65+yWq/NTqqbnSCfaKu4ItZEe9
nol74urOxiuZkSqdit5wuavN0XoktU9sx8nhW9y8iEA2F8tlYu3oRojQKjmmUbwbvOBXt8jMqmSR
bbIMCpHuDtfCLh3GlOiA4R59Cm8SO7PmslUtUiEs/ttpWm5sd1Qr20MLT7Yd0u2k5jFMb7g+iUKu
LaxeKbpL2zg1enXh/Zk4Tsg2rHo0XVVXGaGZAP8YjbmhE0+iY8rH3RWHdk6IM7KZFdYmzDC1OOn7
qP01Zi4FMkCQfDTpVrlgJzwirc2C7C4r+osGfkEoXe3Zci4F7WwrCcpt+6jZeSXvEntPTrHnmWdt
40e0x+Q3brypnLZspYJ1moOgUDk/JxlcbkvyOvwGOZeoWHZE8d+QFt2l6gmR9IePaRbqHzGfE6za
5lQBb3TVsJJkEcTplISdUaDRGZtx6+bx1RTTcCDqUuotoYZMy6i66WImjNU14xJ07L+LvjxotH7T
8hyHM2WzpjfFXnbpqXQ6P7S7tiZ/glKFo5dO8CvGI7gezY5yx5b1kUSqs3InuXd5I9eJ5xHhYf9o
Mw1yMQfbFqj55MFTcSqCOASeQKSMiH4znykKxS36jwNz8e+gLj4bNzrHQXcqWqt9hPlwbQDvO2pQ
52qRDKUpWZWkS5C2snC7WRJTx2MYmcAaojjMd9NYvDZWow6ZrqtdgA5LOAA28NBdTLUFGk/s7VOD
TJJZ7wwDp9wkJfmutYuApvej24wuAaO0toP6T2dFjnqI2/vFs2TB1cmFMOm5v+1lt7VK5e8kG2uV
JgazrXPChHFtFzzwgxIPwHqsp4m4jJCxJEwJ/pUQJi9ARonZf2SuBBlIFKcawU8+jvZijtw2DdqB
MfWgOlr0IhW5SzDHGGQR+MbCsqOPyrg9+xl9gDVXD5Tx7tpU9sgt9uLxOixz0P5BMMJW+A3yiHgd
AAoaZt0e9IJsd88gwGU5BAIYbQc9+sldPue577duUAKxJKrb7euHQenESxry0CkXlHEKatNDAj7o
QcqQBSswASg0uU1ihHWTh2TyLdZfSbKl9lbqB8lb+0hsbspq5J5J6zfzgcKbjf5VpyMLmCiptpb9
B1CdVgGWlbT7DzfHc6zP+tm+TdDcj75EDEiXffAj+yDs1gffPxPrASVp1beutp+zEQlh66/TQTpb
K9e853iavecuGv6ZggJEa0CUo1mbNByGhAJemphy95nlIT1ogy4kwcjetWOHEBBw52NU83Wd9Oya
kjKDvqAIu+xdN8z50ve1+aAK2YNNxrmC1weNuFWdIQ3c6hjAIwTOfTcTqc0mKA79FGA80rmR/fmE
wQLKfdP36iyXP0h4VOcByrd023ukLBdQqpbAVDCN7aScjc5zcSWx7AFEIopUo8Beqytt5XhJhV4d
WRbGIIWwcp1LkJdo/zA36Vl70hMWMm5p57CFJhYTMSpzA81DkBg0wGwfwxZSMuV97ew0SO00dujf
hH/vqVWZIOB9kcLjDaHMIIfH2QQ902SR9CxXTO9hMthfRviNlO2gbhjUn6+8R+HLc6oqFllwhKD7
OhGWlKI6+woDC7pX9lKJX4F6fuyhxB+yFIBjrFj+WKnpsBgy/pA9TogjPlHQdadKK75UcvA7uLqM
wNhnDs/kIB4lKKvDrMdyRzYgNJ8xGOA8nOvcrJYObld202HKO50yO6GenvxtrDw8W5MXrwbdbbe5
1L7myoLAaHy5VWOds8zZ8rCccBH4oWtPD27esUHKjYXnXh6IdEST4tIW2V2/zDqjjLiNh57B0OPk
xI+EyzHC8tBpODHUX0P0+DO62gtrpkGhsSQklxB0L4G4ZYKkv6hkUy18m/4bXQnW73wMs5nASdph
Y2cJ60ocFZuscgmITlaE9HFXkYbJITivx6lg8u2jPM5G9mOFk1tnlTLi8lMOlwQ7zikDmrzVgeSv
W/Wmk1mLAvA8ohkLBwk4U9bpymNQpqfz4jNaG9I3w9xJUoxFcXdAZb6Ek6ceNvVgO5LUt5/Ml0Ep
8ZRlVCecj80RlgbsO1oL8uHqZcKhQMRPg9+/5JZ7zkBy7x3ZvRrqUzSJ86yPb4HQYTC3YEHdpkcW
DmklEOMux3FB60zmmOmIjRZrzkKSWpMWcnZIOdnxujlpe5vRP9Eny44x3eRoh3cdmQgnEcB5DEAZ
rZ1BoYnSQBT3XU6SKExIoitZ6NZEV2IbcjeAyQQCrxWyFHvn+bTlLGHvhGNd0plvETlcLdw986aV
DECKMZ+PRtx9NEUEf3OgdgERzZPcyYMN7LOQOSBAklI3E1GfKGeCZwNz+VKBQSWoxg6KWGJ/1ui+
GtP372PdP3DQZ9xuM9bF0ThbDfqSQdbM6NPx1eunDyOqvizDe6uSxH4sm+mxX1wiPlTHLhnfHYxX
W9WzhrYk73XqMo9S8K1YmkPaK2UG6iuY36RynsqG+Ybn95vaEVzvbZluNWFec93hkO2GrT9aG4Rr
bI1c7IniaiQe/IJFtMfD7Qu0xg4877jPED3E/AF3nSxE3N4TSeIthrl1TdO0qeykOQ6p8T4wsj84
kcHPRD+qdCXvNfK//i0Xxj/gJID9grGtcti3bnGdJyLnqoShkppguaVc+WzUsd5gl+k9/ZTnEDG5
3ImLp/Xx3hlyIxQaClSEVlVdRoNixgGe7zZCgV+HFACjtaefYdxmADnMkAEk/NYSldg6Y6hyEhqx
GhNbaTRIpXui2BfwTF9cQrwfXLudwHudppr+yo/JlURcbz6LiT84Fuj5sq+gbOtTjWD57lrpQ2BE
nMLQxBA6mdHjaDDKbbSx+MpcZsql0PINiD8bS1IW7fkdvV1VRuR4OwuGYSI3FBwpoe89KUsEv2M2
zD1xjimB/+Pf/tf/RoOkTgoBCm/Y2WOlzQfZ7kF/k4/hd7Rj4B+nkzK4K3QHTPtAAKSIzXE7WND6
XULuDgZKHK1FX6UP+sVtCU3Xk8bYs7EvlLLD3jaac+BMX2WzGOsSJz2gkNHZIlw6PYUAzCKa2LJ3
UroyCmF4jFYN3Lolvj6LwR+iDpMbxAoWpew9ULiDZ+praDj20I8HE9Mk/gKwDhmJrdHQEkRcGfc5
nWom197n0uMTqIEE0o0hIcVtzC82g32Khwt4IWrtfpgudRR3q8qaj2RgGUd8phdbdOqoG/U5EP5z
Y6ngoR8J4XDgWJPTmMgj4TthgFHyWbrDuU1K9p46W21wA8BATMWDFM3qbJn6Y8yqSfONy5BZ2mXo
CDl2KC3YiO3+jSprhhoHCNvxuSohrxjEs8WPuFYZY0HOpKjy460shsPckDlPfmYoGb2uJMqVVUyc
Fbs5O93VfsGyw3KgRU79cExtqFs5sYW+w4uNPfzm1sxUXUsiP9TMqSTKL+u2WqbRGjqevU/mcl/7
+WemUVELSFp7c8LAMZ7nhAA5BWuWPYt3lqDNVBWlu1w7WKBLakZmX2b/awa5xtxWH5nDwEjVRfSc
zZWzpbQnz3wEZVuK0WEtLl81YPIIJZHkVpDRdhlFxGoY6vo5YjZBufkaKW88NKJ5VfiR9u3ifHFb
EE6l03/6LdVALB5Kvd3rdeu9FrleXnqdb3HQM5wu4+Raque6jJ2tn8bamXQ11J0Vak4YcnbgcCj8
D/bOZDluJM3W73L3SAMcg8MXdxPzwCCDM6UNjGRSmEfH/PT9QXXztjKrK8tq3xtZypQkgxGA4x/O
+U73ni+Wi46xV85EjWF2lu5CgMFkbc8XVxg7D/Q5xDbv3rXgJ+kMGYLRZ4DyguqNiLsvD2xvadEX
C8XyNLHpKxv704ZysKqH+NXCeOLYxoehvZeBmV/dBODiUuNTGfZ1VnB5IjfEY1e6jw71jgm2n6CC
ke0W2zSmMmtVDxbrTONH3bawBnOcDakmULmFgRpwkbd4jPoacauYcJV7nr01OHLXxoY8sO7EphMU
ipPvyKzl6QprrRxjmLVIX6MwfA+deudA39w4TY43NIVbTb3ypLLqBrAGfijkyKuu5MDUBpVwRWhm
iBAlnjFWTG8VbJsZyVWv7SNVdxLazcYZC2frMLzXxU+4GJyTstDvbk9qZqfVJi8QIBaoMsGVDPW2
bJb1Dt1KAcx84/IxNA7sO97Gs1E74643zKON0wh1hrxPovEBlfYAA2bE0b4i9PYOthZXMx8MHEGp
HRi4kjUXz966CNaJ4ArKzLuGObdOuuvkEIfezCWZ5iJ/o0f+1PbIY2gcXkMoRETGlL9HySDZXNJ6
ROR6xJ15h89l9DfJwvpJQAGQ0Ax6t7E1cqMV7dW0i5wGsRj2VEaX8EhbKkIBHCzyLBPUTnVKA98g
o4s+uhe9BUag83eR5734QdxtHKhFPqng26mfnbUzcCoyWbppBIYWntx3Q45jRLXTKdVEIhjQCIvE
upOZYnCVQ90dWPsRZsGrSp2bMByvIE/Za8HikV56hDH/jY8JTkqN1KmKvO0Uuxg53OFQZ8VjYS9x
5bHSW2TgaGsaMOZNMxgMLlFUjMuWreg9ToplSsawym9kscYV5a9LBUQiig5N0cqNimS9SlqxFwNW
3EpAF8xcjuHIKE9uh0C3XigBmMNRgeEKyjoiOzqa740dX4vYHZiIWi+aK5AArnilHcDlQYm93ERH
3KXZV0MO1irQ7gzbLsXWao6nJvkwsaBswyj93vP6WU7AoXaicq2M+I4sgrY0nnxFKodmvt2TPexn
RBEJQcBQnX6oqakOVVAy9/OrS8mNiUZdrM0Cnn10imI2/1k9IIFeMtmC1rsj8dtZFSz7caLQBCHu
GaA0tXJfDeGDcm4npKkPkvAAQLPZDb/cAKqzibYSBvAlncKXdGBiSzG8tvwk3TF24UKYgvoWaRSC
uoQQZ1Neh5m1joZDvS1bMFf+Yr+uqvFIBtxiF6tdvL79VswpiS3Qj0bfUKAEJJdggTaPFPkbBitx
aqi9wakt58bfA85E7Mkvc6cNBNjTazom1d4oXPcceznE2ZbxbzuA4YjN+mg7YrpieAPjBOCLjXDK
w+p3l1GT9rW3JmvwwEKxLSSITZujvX5uQfgnM2zHb5VBOc16LZiMtd2TYocXnfKIsxSw2JpZcC0r
5tFALaf3Jni3eNUzHmpCtX36f0P9CDKEVeNWqv6a+DPl7SnNvU0LdnPg87Dlj6B58G2SYcqvMWTc
knd7FXyVbPUWFBShysdR1SjF9UmHyZKccfa0xLaQnnILAB9CujrSx/uu5PmfyZ3mFyd4bxsRZdjv
kBd4KLOz6aktoUx5l1zaW4XCn+TlOwfdR/xNANN06S5RGW2DUHyXpE/Cz12bKU2SUz3rEE1HYtz6
rnn1RvESeqwdWuxceeF+WhPTxDb9MOzmFPr9m4eKYGYan/TR7wXBBn5w7dvyLsQ+Go/mcUbMm6fl
o6eYr7rNV98QkPqSZp9meROzCVHOS9Of+0qyqrBfKkngx8B2PYPzaqX2TkXswSsQKqhPSDbIEmTP
KJKhCGj/texCErKCHRoIHGbpDUQ8cjjD1VjjzEdmA3+sg6fQd3Az3iRCGJ2ilwHW0WCTU/7XENfX
MOtounD/m8CxYn1iDkA8KdyDiJWnsSdy6bKYKBx2GfGIuz3kOSEU1gZUR+QmoEu41ZSjY3Jf6LdC
fsxmuxUdmmSsuyxZCKyLGBlaXvCYNgyAW1yFvh8emUZedVadHKffRWRPU/SDn2ZJ6TIxXCKziPPt
pnZPcA4zv8T73vrtmbMH+15u3BYR/pDAp4jojHwRfwHyQ22lZ59lqXUfkG2CbsNAOuH5v9uZ4I1z
NjR8O4oHk0V0yypzDnazbd+1wvrwao6MSWECZMXr2f25asxVleTvAcJvo31zKaEqKjcRXTynvIwV
kaaEhGEKBX7IaoF7mtR2t+OvnvOdYER0Y7qvUVOtYWCj5TeLt9DI3odiutrkigxLWUKrLHT2YXTJ
ySf7I9HqkFvcWD2a19i776lQw2Y6CB2NaxUjQIqdAyGiPotSThx2gWfkQx3F+jysEA1h+0ASsAnA
lpmhum/ryoMNhAq7tYd14w5HHfCU9sPTiGi/nco7prS7DBWYm09XHURQ0aZnX3YbBh4YCog4Gpvm
Ejk1FxrlnmAOFiMjadhOizE8VguOzDFeDaV/QD43MnCedsr0E7Hkom5p6oOqna2HAksASk06Ajdc
A90qO47UOWjNGdPBbFAIWMuGYIa+gDBPf4s1wSifc+/E/Pbc+uEKzv2xIIekRorPw6a9xlTAeS9f
7II6V8FJIS33pm2ct3T6TGC0E21ydAXrRXujAusJ9vjZBIgJo+hbOoIi7OTF4KynB32z3Qj6bBBZ
exNyE3LHdY7HMZ56AArGGZD3zvOznTXhcCQWMk28k2NTRfZtf2vydCSD5ZBU5TuQf6Y8FZzMieg0
X8dvvzj5rv9AO/2Kl7IWftR/E58k7jiAVoCXPNe3QWd5f+FLlVkipqrAiM9WajxkyXMY4bipA8Ra
pfGQpvG31uHDZ/SrsGfmUXexK0ngj+KKN6d48/Pl/C/x4V8SH5y/JT7cxF+fUftV6PYr/jP1Yfm6
f9gv1W+YJCE7wMrypGWjzfrDfql+A58G84ywYLBlprD5cP/gpcnfBJpnx3QIZRaeJcX/N2A68jc6
cx+GBJwI9mKO/E8MmArz558uMKB9nmn6XGX8HHxeiz3zF4QXvZbyzIb88Gq50Ttv0udO2jtHxGtV
Fve973AmBG23mypbI4MPN7kLTjNym27VOmRHabD0G8QTS4x8lCtOU+bpA5pMk4iro11tZEpIdAzE
iLNrwtBTMjNP534t2vAjzooDU+Ktn4cM81AzhLbDCem5d8pLsQpQcCctbFMkIQbm1kOoZnszxt6p
yPPX8SecATc8T5zxlFYS35o7XIwaWDjLJXlAVFJkWu+YXy9jIZHeJ7iNKRwsznZCJIq+9x/CvPzB
gmBnWYvpv9dXp8BvMuY0iHpeMMyIgI9db3wQOPvkyjZ+wLd1rBLWp55k004KLMdBqTd2OuwpUZ27
qcaNH6VeyeiCYJGTYZQ9GpZl+IKdHZM3zvfSgA6nOiR4AUizlZEEPHcIITWoDYpxvJBCtM7C0Vr/
7w1cff3f//P5L29gF2Lfv/ZOI2F5/yz/ZJxevuAfd678zSH6gTvXh9hiCe6QP+5c/sXEr6xcHNDK
9rmN//vOtX8DxoK81/SULxyxMPP+IB3yT8LmGwkpHIgu9n9knRYuZ8Cvt65geOhSzbsYyCC9w2f9
8607Gv6UJNXUrzKxjBoLriJ/NbTBpvHGTf+YPRoTct5qaxOKNKD5vFUzRAu4BT3Mtr0Xvgrzx+KD
ov7N+b+6+75COH2RzVs7rBz9mHr3lsci44hTwkM0VXMz+s+Ts3c/Sf1t4eHBs/1U4zkhjJy9gXVI
p2oTPQ7JeI9FieijA7uotYVb29pM1bOUJ8Dsy/rFno9Jw/zvtqzVzvS3nbWb55t83DZY7RQnkHMi
D6ILttAB9owGUgII2ZHxlfUWKwuOkq+434zZ4ikh74o5MOXfd4PCKgHn8i1D9P1WGKf4nmNo7tgc
r9zXMEZWCopqVZMsyRkzsgWya6Q+z0jTFhn7N989G9ZmeKd8vyHU4UfwiM2h5wCj244w2ByNg0gO
zvdu4Syvot28NjfYc0pmjky4N+X+oT8Ap1tLzHMsgH8EcoOe2SxuLfJ3WHNzSqDSWcmt3jCh26nH
xl4TSPkOH+wI/zq5q87mIeaoMA4Y3vp9dWNj/oNxjkcGZo0JtT3eOeUmMeiSLj2vBylF8yw/vOxW
jN/clgyyxyC4Du1DLJ4cjOHBFruPlx/bjnXJ2vnA0YHWN9vWtIqQAMlxUyvZQarbTGKfsqYl1Fax
4UVwv2Gh0b0T9bZELqY3Fvr0+VYE22VBjON02i0uxWM77bQ4+ZIWD2XXavDXdrd2H6vfnR8TYtjP
/DLdZtcyQljo3CGNLDnkwy9f6wLBRX4flD1WTdj3myq1X6buhLvRnZMfqtLYzt38/L+n39+ffhKi
w78+/W6/2uiryd6L3/WfjsDlq/44AoWA2UoJ4Err/3Fb/0F7tX+zwUK4pilMAZJUuRQ8f7Aj7N9w
ApomX+j85E1QU/xBjzB/k4iPoGDZPoKJ/xBY5S4n3K/VsUnt5PkkoSLv49uZf+GPWv6sR5SpatX1
9rgjqGBx95sPRpcm7FGzS2F16lBMDBhn4ntX5Aq025LA3ONgJiCW8q8+70o2dZpwUx8tch1jGfbM
fh8WWu1pkKNdGVbBdpKGv66bXQLT+C6rgr0FCvw4NDXpYE6LzqjJrlYtjhbR5WnflWfo22hB3J4l
FAoig/5sj27syzN0fHVMwt1Jb0CVjBomDdheJyOiscaGGOM15nnOgnIvwxgOZCuaJ89FsEu4xypx
M3kak5ERaexGhyVnWVUm1msXH+ViOPvlWrj+D73H//Du0nW46PjgfNhCmH9+vhAu4tc2tK7VFFbX
LIdFWpRodMeyJo2kY42v7FVc11scQljj2uRNuIj3psU5bwI8PWgoBcrKLqIcXkZZjP/m9XlcYX/9
9F3fN9lBL49A0/xLbzQ5dZk3w8QzT726dcMMib160FjOuRvDUxsyYPIV7j03wWLQ1shN0rRy9rMX
PjIyvCFfV2+YIAUnZBzl2X0z4uYemri4yXxGSWFn3pCx9Aa4KcNVuXzecaf2VZV+9yrdEzjr3f28
AvKexNN6LpjDjf1+FtU3UD2LSLfbTm2dn+buGoaQOqpsPowDgjxjWcH1rNTYGSFSzkV/Swi9zaKR
pq33skdMvwww8EtX7tTezw7YMrOKfzh9a9yWLtvwKLEv2JDEXT6YDaBANARk7FpMPzbRvKj6ZTrv
XEqB088LpMgpt//+4lgakL+++R7+asHSxqEIWfqdX/uGIpRmTwIOob74Cio3eKxSsqe90LoipBrP
vYUzxNZkgFgmEsQgMnZhPT3lCd27m7PorCg5dJKjCPIoh+HdUyjkBJAQ//SqsGVudAl+hWzDCAzS
7eCrBP2yH/a7AiUy/s6BDASjITIz7bfMe1hOozAMpTXvy25GoecPFkNvmBCzTPd5G6yjJa3JdP2j
F09o2eOivG0dNR2DgPz5qWOKPmFa2McOKkL8jT03dV1emlDUPPq7L9ruBDyDE4MsDr85Xe3tjbL9
DNnz7n/i94tgDi8MQchzqVnAZoU98NUWjRXh9KoT4tBoK9zpHDh7lsnnyJtJZVWjIB6NXqJDOIDl
F4Pn339QfCD/9EkB+FGWRxErOMXdv0D9BtvpM6stbCjY0bALI4ctS4k8qU2uXWQ3qwaRmdP3ryos
b83JQuA3QNGQiX/xyc/ZTnnECF83elEcTzun/RCq3lelV90GI3LVSvRgJOaGmJ6kAqZs2CjvUOlA
fM7waGQ6P1acTowkjObY0yqT1Q26VCvTeMvMGlXVaJ8JUUdB5AbV0Y+TYR+nqjsHKeN/RxPAkuqT
NzQUrnVDLCnS3AMhVdukA6pFsijsHnMQ2zQdCXcun2JTHBwQ5iR0gU0hA5SecFvkacMKlJN5GUdZ
qtjnZXpbyvQtVSOCY7NroLq2B7pC4AQdEsPQYhMej6yoco+U18L6nEzAhY7sP0oXgU0TMH0z/VKC
QLzVeUWmCh4y2+1wFjTs1sibxgwyhdQ4RE0ngA3BXa8G0qc2nfL1NtVuQzYUAceq76yt5VJzR8Ok
iNowMCN5hHlq3fqbytAGSTLQtfoO9pvM2vGKhJ6LHCkiIzOfiJuHubUfytL+AImGWoh/CT3jVTqe
3PETKOGmPDukWDA2tDX1ViVFcuxNynlSy7/F2o7ObuXtlIaxkBpxvW5Ky1v/JJMRFKdPbiC+pSII
EO2MX8RoqI00Mm7cgMFeMm9+vkxVG/5Nmn+bRYDfovW/zCrtD10j910V1CfBkn8le1b6vfVmyRAJ
sajhqUWbgb0z4/HBvExRQ5xwB7Hd6LbZODx62oATwzS494vH0At32V4VRfeNLKKKlSKFbJaQYZdn
56FaYilKVe1z4qLMtioAdLRwyBdlE+Pgp7KF0FgOXrbLesJ9QogftxPnF+IT9m/SQtXskqxNeuqK
HKeYkh+zE1Cm38nruOnbyNz7dXlIW/vGa1vmn1H6pkycq+x7A2bkvYkyJemPFD3isXNr+oFFHO/6
xXsy2VcfecpKC1BIE4IttP/duQgOpD9IrCZPVgfaSEfBGwEqn4CJ0Pjaq5Gl3WLhJY+yP2Yt0d8s
5/saYnZlY6nrBrvY+DMSYFVGhylor+TDofp3rG1nAH+qqro4xz/yEgFmr+D1SXfnZBAXxyL77Bz1
ChoOmzizHdc+QSRIYlmuiVV8MnRzm9mY7f7+FPr5OPi1UrMYb9EXOwA3l4mX95daAmsYOYbuBLmm
zvBMNhBH1KLPYGS0ZqlMLl+rnrq5zs9tCqcSQB+3iFQXg/y2Y1eR3iPqEF0HMlnHMenrKn2G45Or
qL+ZEAxz+u6pj/pz2qEZJZxU4NZIyduxw+8uOt/bhNpr81PDayfEootQkc4dOi4xdb2LTiQ8xk0u
HgDhqVZmO7g4wAPmriUllSqP9LsD0mAyI/2bsWu/OpeAwr9/i5bBwJ+eqLxFHvJ1F3W79Bzz5zn+
yySu8HtbSqKE1kHEiav4vO2qJfYaQNo2QmS3ZuRG556I8YBFaIicHuAOfJmQ23mnMQKN3Ucr3Hf8
LbfC8ElgdVxjg27o8m9e6D+NDHmhDAqXsbRapod/qbtG2yipMticmfcBRsBtKgrjyRI8YQiXCdfd
EgXpMHHTxDRuWH6XEMX+zfW0dBd/ebOoSqXks7Y4zIVYXuMvb5ZpEURldBDBo6Y+tmPK5iYAo6YY
X+aWG93KElJT+lz0TbE//6N6qDlgNm4VpneFH07c3YZLVipLVINpDVo1/AKYnkDqLB/45BXzwbLD
O2RYbJbzAUNEWipkWbDScYYbsHD44+d/ccXrPfLCi5m75mla/ujbwTxV40xL0eMiNnu7Ri4x3vXx
bJxEBBPDIXTTpqJcCb9utywQ0iWc2qvkXcYbeHKhRBhMn1YmMsH9EPZ3Xj1uXJv4pHnZhkxkQ/+b
j9U3/+lNtaj2Kfc9V5hKmUsb+Oub2gzSL2LWzizAvY+8RR86N/luHkaIPpBk7aLICTIecP8bu5Yd
ziYDyrKprfS17pKR6xa2RJ1f5HCaWX7iYKR8MEaGB2nl7xH03hPcfUB3+rKMw4n3id5rgn4xlT4R
7SetWD07EdIGmbNZHzM/WrfyYfYV+5eJuakekLzizs/SAdFmJY9NOtyliMfQm7vvXiMouvrQh78l
PiuJjr6WNEYlKIFpUDFC/7DZ8Wheo0Jgxe+pU2nE2dbbJyP++hAzv0daAkRuz1iTp3VoTWdZaPFc
6Xq0kEn04oTY6zG09rn9ZlfJuhK4VGBN1U7yXqWFc4Z7sUMRoleBN0q4w81n1Hf23knZ3xqNtXbo
plaeGGnlFIMpPoGth3QDhjfntq3FoyPs/QQPJEyHAsEnj0nfMXnPK7s/5ca+kaZx9tm7aa+DjtWh
PfE0DD+Fs4iQToLoLOZwAUCNXeuijcJ3MzHeWwLozOhtHBQtRAExmG2u63cQOQEbbUwlwWGl9HYN
wyhh435TJNKlQd9tAfrifWA8llf57ULGi7yAKZ87o4xGQ4BlmwzAT8dF4jnW0jmV7XAegxcvAYhR
OQiGwuAqHHOdC+yFTab6fWcBRC/Lb7xI5J2OMO7UJ7mfB69g4y4ptyJ4KLwCPr4gBlrqwabppExP
bPM1amOlYdhKd3HPyXvDA84WxfZ9pjpkFlmiTjaqFzBj3jV+MSb7e0ei+MFwxgshxt8HAHs8S9tb
niIPfAxgsOAuQ4jbzoGTXGVDonyWFfkWOSo+QiZkY498wwsgG6m8rO4dP/sozSLYVSPv45wHw8YC
3RpI7EyOuw/R2VIdwR2a+UBKJ68uamovmcGUX+SVwVPNPOMEnzEoIgns3KPUGboXn/DFcfYeTb/C
Fuk0r10zv7L6WM+u6yG898OnOtHHMiu6bZz39do0wCmkxM6vs9y/GIvGGaSuu6Uo89VcnsruAQOh
t0u7jD0r8eVr+6YGjn/Js9va2A7K/cLTEVKuxIrcAf97y/wBZkcNyR+brp1Px2xE+I4gXm/C6sWl
EVy1WfLatqONeZo7s+D2WM94ofG/O2cbkBlubH0JjWjHE75Zob7mmw2WfS4GYu6Fd61m039wAgbJ
jMe3Q2GwevHF7UwrtxEAM+ogOxf4abe42cCIrZoGWj7EfkjPkwd4MMxAE/h64/f1uDPj4cYtZhTJ
QPpty7oKklZYqKRkrlg9AefdIAEPx+Q6DyVURSd5KiqbdXkRAdNjeJJyF649hutYHDY6YbEMPibY
5kG2HfLqh4lkfKXmWXApttU9K6NtlhIaWmvkkEr0TxUlUpbLt3EangBpqLP2Rc11Tl9ai9NcG/XO
NULoOn58mgf9GCVUwlgojWEmk0YNH0Xll5vO4Zhs5o9+xmNvUr8uWqn7KP8eTeO+a5pw3cwo9xOY
GWLMyBotnBK6AI+SUL+z7Q73Fb12Hg5vlgGB0W+qlBFquRlra2WmoJ/SgQbP4RFEinyL+XNgS5Bq
prtdSeZDjvf5LNBmb6wCbZkp3REN6eBswqa8nQAVrbIRiN1Agwib8cU2xZa92m4me+/Ste4lmMKW
2psIUyZ9IWBSxBcBIjt4nLZcSclookmKg3M77nhw1WsnWafCztaGqJPDhIqPk5tbXvdgJcjXpqGP
qb78O0PiIKfo5q0GGLpEqKrlU10zp7znSAKvOs7vbGfOPCj4sjKijWgI3uEzz3DapgGsEeJCzTDi
pgnnU69wi8e0VQWihQ0cWZKF0XlQjOGQ1+rsm9XFVd330R/4bbV69OYRBlyoXqwpatc9zsonurLp
licV0Jk7RNNk/XXCRbWPXyUew/u5HXiPRxoaglIOajQu2A7dXSrMG5epUMj7t7XKhrFG4tOD+Aax
ju5THiefYTYutraJAMPQ2PoL7DVpffvoA0HEC+SvFdE4eAdMyAdz+sMjWPhSGyjbQ9CP++E0qDp8
8C1nOiAxpTOA90BLLfZz3oMYbHNr32niUaGtHf0+39ttdw61+cbDfuMuCe2GNT5akMB7y5J4h3Bg
LT5k10XBivECAJcf0RFEeDxmSIwCS37IXmyVeHg82HG+mADQg4r63Hol3Bn2dk2n3fTvbX9CAoIl
cBcSsotNBbckQ69bZLFb4o/ynaBBjAfmoJ1RhVusoAYFr/lpFELt8s57smyTmRhGiFv0KnZQ4PDM
3A6cJUMz9DQJGiOINjmHrxrEPZLu52HrFTysOA+PUTTdyIr7pmzYCg0hG4+hKckTGbHd6L1M5Dko
phiq0CyPc5+dZGTceYbUtAKzPvWN5x9qoEKTL6dzCw8beFl1L6Pxdyvmx9RDQNpIjz4HbcY6iaZt
p6MZM1T1PTeRhHm2xi2PZqvzxbeGUUqYZrdB5UD9m5jPpSEI7whv48Zu/As8F+BUZSRJjQreYEz1
/hcHAIuffvqS/g+BhfvQKQa9+NHWwk/Vbo69cUXWJmOtWZ0FLniZ8RDGHzpGidgME3HcY98AZrLR
pbSEZ0GkjBHS5f6m9cATBjOUm6Qplw44fc/j7rMParzti79kbq7KQ5hu1gWPcULlGenaN5KSATnR
nuHAVxn05tbwWszuUdtvFISOIYlxr4sJf91QnlUOFwvt+0AWQwfupmnuotI9yxbwHeUSTbZl3PsN
0FMcBb0BiIlebF7bQfLimy9jl9kXs+Gsw1Tebj2gutDhrXPJRPrsJWzuovFmitMd0tX2YKNAIKia
cODdbA6PmMMbHhkxnOMyZirPAV20jEwBAhJfaRJUwxTdtOBlYhGG2akLshfQJDI0NYdnQxf9oZ4m
ffB6yChyekTu3SzdGHq+Su46j2mrz+gA/fF4sXR+If5sxlVev3ZGou4KTQi8hiqSf8BEgyOk9TZG
8sTcIz8zc7x2NhI99JsldyK5PwPgIC/Dl1ebL+iQqUxVSLiNruErDkXEXjHCfc6WGcEv0C+rIZg6
ZLfgy5aCNQNf5xNNXeaZxWQufLEZD61k4QHRnMofiUgadEt7znWswFCGZ2SHlQe8CDvQXS0jeuwS
pH4+lsyCZuZcmX+nBns+dzV3DpCiTalBcyVNeI2GAaR17B2SjOgaUVv92vDVi9tEB8xqATD6Pj2P
teau5G+m9IOb0UAtnI4Z9dVY9me9sIJRbon1jhgmf1uOOPI8IBahOw4PPEo+LG8RuIWQkqOsig9A
oydGeM33cZDJucRMCN9ET0RExinFO75BrXlPjBCcbA5xvraCjWD1BMtWG4cuR9JdknyAKI7ctSRk
EiWdSzxuK4m80XfVW9RmLn713ejmClYaYFFjxEYY9U9eGN6n430o7UcLMh0Dp3iXGFh1olq7V0eC
s6HcSHHb4FfNEYu3PrY4x/lGluqRoMBqB2MhW8PNfTLT4ncTwg6HX/Zue1F7CJeVCqOQOOGRUi57
aUkESVcg6weL594XxHi5MRXZMATFnmUDjc0IogVZEISXLV8gSFhFlRcxGxmLW4xVaJLZkRxViu86
QgML+DdZdy7Dvlj3yTEw23KViEHflSNTTp6jX05y22B9u4QmFVSbjfqSh9MOWvYrDl1xik3/vgq9
4oowEMAkes2fL8Gd3JcWDeYRfRBGYWDoWbV1rCG6SwsumRHn87mdHDI9mIN3DjJcq3sJu4lNSBmf
h8nZjZb1w1DlM1aLHugtrgswxuGNm2rkq7nIPnIZpTepJhwYqwraSlA1o9XoC89luDyunWwSLMV3
RsQQeYqXzY5+cCpwlwTEP3hODw4YehmhZMs3VPOIKFbLjpUQMwJcVDusuIroAgFRtDfFvrbr+9YX
zbH0midkSbgww1qew4JzU/Ku73/uDabuUmXwrpIKP2oU9ccQVxb4bcM+Tkn5ikOBeBOz+4zN6N3N
vmo9fS8C3R2USg9pE4SnoEDZ3ZJGFoQ82ycrvNNcaDeYhUGmlD507Nzwzj//SAVigcmMayTm0Xhx
W+M5qzANRkX2VEeTcSlkYVxyumtApybKS7+YwKcvo0jNLHUcsVq7oVU8RF31GuBqP1sju01+bQOf
z/SBg744aTexrmZkbHkewVsEGLsGENhdgxabfhvg5AkIAr6FwuTshwgfcZFw1khKrT3zSrZjZLMe
dJaS4zK2R8q4+km0WL0sIKbkrZxM8M1WU9jPY1XtSmNi9OyUC/KC1s0ycuu8RBxmODdXfs7GTHgP
RYrT1TUdEuZ4SDUu8/6JBVintjjTmPXOBuCarPxhztNNKwBxdqId7wZJBYpQWgue8hoHokFi0V6n
5LukXvfUhP1m9vRiRam6s2ZmFZYAIqw4ig8BrqpzExLGZbfE/Bahke6J9LBeyoDuc7ZLNGWwAoA5
6e5WZM2LsofsSiqXfhmBOuLYeF1+iUIY47W3zE3bN/Jp7okbnqrxoV72A5lbgdlxZx7L0p0YOvji
polaQIYMTxL6nNXMyBOjUtSBa+LQCk3yw+yXIZLjDZGlBQEFDEXxoi2rAKFb1gMgOVdoA6vNEPHX
uSUBbW5vEycp12kMhEa1UbO2DQknairoX7JOI68jstEiPlf28xIZHhyq1EFvvxixO0NupV/5RE3D
0NECFmH3wH02sC7Hl0i+HBEqaUvzT7LzRTMR3IBd48a3L43tj6cSBltbmd5NUw4nmr0CL8ZNFWNL
GpVIt1VbjE+TRoeAIurGyZDzG7nPDWSDyqsKhbZOwlByDXUtHFOvUcMihaFCadVkXhI/M3ki+t2u
lXV3iZSgn+6QtXdtS5U4GK+1o5IjQCyWc0xNYQrkd7bjZHcBhxfDqmBHH+SccjK9V73TDzuNNwfl
Th7ZPW5V+NTJ/GOIAKh7bQeemeSoSETeoQ/ErZUR8mKFxGGGskXWUtQ0aU2Ptorgl5vBHiA0TkSq
x5X9bLftDS5Loq5mvn+ZKfMNcATnldXRf8Xlg5I4nqQtGKOBBMFbS4CnEwf7qskhUUJ75GIpV+iB
p/e2sOgBQ65qz8xv7YhZUIqV6YUhdAcOzX9rWFUdqwgUFMJhBYATsXrtOA1yq2RXtTPZRw2xPC1k
pA0GwPxASFR6Vb2mRerH3YAN87smrjtOp/HJ7ulFXOjLdZ34xyoQ+kYLUfEoOjmNMJ7MGkx6Opnf
zMkh1qpJT2bBBg4KI513ONyjmXhhg2WB64BX4LXyw4iHU+2VmFAr5nq5pPiomjbeq779FoYBeFWb
O7wyc76LBG02qUHveg75dRORbAev81k6SXs0TX6EDNnGmaJpiWlVZIH05Xk2nyvyAEN3mGjmrNc8
NB9SfgEVWTZDwRDTgyuPcYJJZBwVeiaJtPu/2DuPHdmZdLu+0KVAb6ZpmMn0VVl+QpSld0EyaJ7+
Lh5JEK6AO9Bck0Y3+vz/qcokIz6z99qmZvpKVdZBMWJFdAoYJdmS+sH+IWEytq0opZf7GKz/rhxh
n3cxUBLoqv+e+M4LAfyBJwFcZi0TbwkPuJSnrAGTgs6Dkaniwnxy2LCKwiFqZGTOlWARCKeS9k4O
1hY39K6zZLIb0IP4g1rVflfVwA+rRl66vLkOjTuQld18g79r48wL9JlbUHWE2P97CUdopiu+k3in
zPxY47wY/2wEWs7bsPwetoqFbz6os3hsbf43R5u8aQ7pC5P3HNUsPYcYQwT/hlOs5QoD2GX42Qx7
FYOLUrKoomOc1dA9AdsiDtFkgGSQN9RX39Khi4JnHIPPhNY+IGBd5jZuam3MQjnVZF0epAUdhJMG
P3jfPejVwPENpXetWKXLK9ORy8j6zJYz+3LPPbk5znaLlK1L1BFT9G/dOLqsaSOBFi2sq6MxYj+I
S7RmYTEeSh31WlG35A4B1t0woiYxpFg+sXA46gZyglAK/iiO+g0zH9OH+bTXGBQxeOw7Bvp/Jakc
ATwQ0Np6LE4myrewLt/qXtWurRc/yMqM/cluA6UScxChr9z0PbOSBs859vGzotXOWTO0dyZxMLo9
BB2Y2rG1VH0cnQcIZnBEe7SSTU7qEk/f7LwB+BDXzomarVE+lzpcQHBjF3viDeqqdlsydDpCXtEg
VQwWndK07E+H4QPJcHUUSkniO5nts2GP68bxbpGBu200uAwSi9wZaks4PxpJbUV05kamvyWKZmPh
gQtgigMpAGaW9rncqw3xHpWN2kSYD4qRndj2i71r9MmuH7FWWe4070yVpWXP5EN4j6nKD5DAjlDt
SjtkTaaxDJAkq+oJtpU+OWM403dObPwwYnCCEGvrJOiDZ6zTxJ5ipQ+5JEqT4QI2aQZPFe8qKVkA
RT+aZac9muVLEsPn0hpB8TSGmd/XubXpMrJIZhzkfrXsRDvVO/SD8Hi8Ymb3Hh0SYRk/fYUQq8A4
nZkLGkvmPWwtDo8w79AD1d431I35aNTnzq11wmKU7660URF0z1MV2Y+2GgIMFHj3UhDII54jSGQm
zRGZoz7mPbJXIQtOecrQxUpLTDVIy1IXtY7gwFVCmCvxqKNFiZ/bpC4ZYSGN6Cftzczmnec2WQAn
zz3W1YhU3mueKTfsCEVkxShma43vRjtVZzgqfot6vc+whVaqeytqaqxhIOzLmoBXGApgyH//ATq1
4PofwEXJlAcntcE15W8ti7izCBi5HdMwA5cz977Q0Q0NU/imDRlmcvJ4GbtZ3zPji1UF57frdYoI
VnarCTECpHmlYUdFfYjWgWLG1Wky9Q+zHw4T0LCzEhv3JLT1/ZRwDuP5bZ1hV9KvQs8wMAR4SoWn
kJ94cHhWeDGQ3ujV5Kujc+aGvGcL7Uzq4MK0wZgultp8mi0xE3OvucwqMP6HAKRAsJEKTjtq1Xq3
6qa4OIbSGXdWp1+cCD7RPCfmOo+7dFvOsDk4BdZWKOa3MNMfROhA5SkEjG+7g7wrfk3Rxu9CRWBh
GMLbowz6tiIDAN4IBleFh41eYhvPnXfJkEnkhsuYqnnPlPyFnnRxZ3smPdna04olUcI7QoaA7zWY
pCTbCEVIt8NoW8QuhiPRvhkGZzsG8dfCmp+mPENkbI3TSZMMREr+NlR02tN9qKN6E45tYIgISOSo
lJtyXgriRB4E09Nz0dFPAlkrKoxSQtrtbgyxS6YkKerzT14lJtNuxhSuy441cv25HSKMaeZeI8Ro
xVHSIaFBrWlspyGWh7Js5EH24FRL18PX7P1gzEDoQSW06eoxPUcmScaD1jw1M6Y417R5dqzhVasK
xy/I+sshXmzggLYbRQnvE1LEM6ARua6gQd5NSxn8GFUiFGuOK8ysc5y8dZER+ZFb5quEz31DBgzJ
M/QjvQ8CZg7dIJvibO9m3IFibIlrwQU8xu2zKEMJpcydj7NxR7yuAjwW/Y4Ei+g4VNWaE453TWdp
u6zLtk2COb1GPHlrOnei1xxfe0u/5nJ6iYis0vB2z3H3Anvy0hFhvvNgYTlDRvIjZmRBmgH8azij
7j51MJu4HlZmOXyWNaVCo3GP2Djcsq58rJlkbeSAv7BLvGJtjh5j+Kz86BIIWGFL02aCc9MdUocr
t/lm8Ef8u3UlT8SXjnOcQuur5OFYLz9MSnHn5Sa3r1HwU9ZY3g3vDvTtLkgQIZ1xZZAMtXJ7Yzw3
ffla5M51nM1xh7wUvjDsu73ez8VaXxIwmkpFhp+Iu270lx7NobVUue25rzCMZnYtEIg62HyVLNou
Ga5IqxBOpX3zl0OB9Yt4VHwR9kEPmJweLrxEAiyAxgh/GKKMqKP5uy4A45UdA8Y2ji4yYdwTq9pN
RO1HNTAorEkGypzPDp5lGQfNkLm7eER50TULfsNWL5noWVzozhy003dks21Ii+rZlDRUDeEeBB9H
Qe7KSwnHWafm8JPScLGhYx2tIRfpS3siXwSfSW9R8sHh2IjRuRcifLNb3eXH8tirD8m30kV3h+HQ
woIr/S6ZKbPnGxRolrM9lGCjMqixGBuNbZqvLZV7mQly7LdtBbS9RxscDZyLVVg6D8xv18I1boAL
UBZohkOFwbs1u/W6jmAIs6OlBqHpnXQmMfyCIY7kXnGfWnfVOISsV9ExRvX2H/wXiP30Vyv673dE
gjezXQJx4JavK203AESRvLpeewGNc24fd64xoHWabmU5HuIoDlf5YTyRZU04Gi31LKdPPdNek8p8
MfN4U7v9qSv0QJ3/4CHg8E6fjCX0IwKp9x+qyYS0wUO1ciNiO0dmxnVt3z2jgq6fPqUsCvXcgkSF
N+OfhOD/2wP/W3fRYqf77/X1t2rR1v8Xaf3yD/yvWEbzf2jI49FWWxjwMPShB/qf0nqN/4c5pYvp
E5ORhpbl/0jrTbIcUXJ6rkFYoqMtlqT/7S4iQprjXXOWdEbLQEb0/+ILRBeKSv+/SGzQapGfhG3R
Ml0bacL/Ja53QF5FNgmR6wRyvjJ2x0zUdOYqsTN3WTcciIqx1vGjlwNgaL095JjJtQxggsGQiEuu
Fz9d2hN8nwWZntIHFKuJ3SXiiL3dm77M31Pmj+MDaX7LtDNtCTNBJKcKlVXiviTQZZo/HO3TVC7E
pvoaaLVJdj7islVPwE7aA8nuPoFBcrQxC5v0z4KYDoYArcKSkzLQ/G5sCChFuAWXt+J6iMHWRll7
ymTQ8jfAXeb0WMu+2aTFx9gZ696YfLd+rJvXsk8fP4qIRa9YueNZ9+5JyciehBHc8cwFEs1Z1y7W
90tB14tGQm93wMPWmr5IPNKNJ8hXebCqvQPmgzW5Y+EKUj7K/ExoFj8ERimoZKWDEMl5q/mX6v1V
2nAoshUYl/qT6fvKTAFu7+mONiCGiPlY6yUtC9IZV+VYpPRTdo17YIW0bvKgVd8z55hyOGliCWyG
AQm71CBm2zxI7c9p910JVqkef6XwqC2Nxz6zDmZ8jlkToYxdle2pRxmC9DqzBrZA5Rad1Co1+x0i
yRU+fYumiiYPfaXdrUgi3qQN0mrjtRQOcs53HTASsltygib40IbLWdwedecMMYUq/TUpvj26yVYS
WQWi14NAXs37QhmuDQP2GRYTO+MYIK0Kb60bPbKwHE55ht1kx0ZezFyQUxGK1MwaOhTYCvQH6hS+
hHFDdItgWZiaapDgmVpu95wIhMpNN3I/GfcBNRqo3IBJ7Fq0+dmc7HXZzwejQEwRsvW6T06ImIKE
BkuePdAJdkZJy0wxDB+9HqQZY5yWSR2j6dLccFmSjqchKkrdJ8+jIXvGCXOTcf8wG1cPvgXkgzUJ
F2u1v47i5KbyNkdspeDuDpDV5+YKSnhlmdkJeBVoFQD7LrkeovohZc6BTeueHPMlDR+49ZIIpGdA
TJPhfrA5KxAUSPZyArhKzivC3o2L0nvUsLaMaulPuksGxEys8rOLbrpBLJWOxJgtwrwxXIekFVce
6Y9ExpRluUpYncUEuJSGxw4qCgBJijq+GaIHSTjj9oJjxG5FnTLoXZ+OsbMhvBK+I88dMyf3JW2M
lVmD0qeW2FvAhAgYtYEYnkooBPq7G4WXGEyGniD7IJiigXI0esUxT7Rdrn+K+c/Qn5ucf+N0Aza7
DVvm2Y22K6R1hOa1s1ilAj1NGIesYmDoM/GTGI1LEKi0Vy0xTqDNn4bux2hRv5YjgRWvLgMAE+4J
e4Rd5QhCE5iwMteX6iGGoa2MkP1RD5QntXmCiABrk3kRTyMDZ9kOH2l26OrveP5yFrcapH0r5NHz
vnLjAeHDo6TXoTmjE4WExedtV88hSiGRT2t2mcchIdNUdQ5ZdLdcdPM077UGYs3S93nJToRtYbtW
rpN2hiGDr7AUB0r7XVL8SU4iR+VZEgd1RI5V6L5RW0FWf7XgRmPqNneppk25RZd5iOQz8zakhN1G
1R9SyLOecS3s2B9nbTv389a08oPJcRGJZidn7CItyHBANSYg/wTZ9KwchR5hX07wJY8J/Rc6lLRg
rO68zbFdnUQ7uKuxiz+lsbXTotmmktzYjmSgbeegySNei9elyyjuZzojx9YIvTOAZQwhkrxWAPH3
QHMzsTnMmoO+YigupmU/DWwEdlrI4MqqppsQEI5q0tOQIUnavB9SRnRkPzbgXUsR5wr39FoHVKm/
qU3yLRM0BZYCndMbnYNuJS+IibwdaLBvL7aPaC+omxT92Nrhc2FlYlc6S6ijoNMlL4sEkSIAaDpl
abLOWw/fOeMdINg+yNuW6B4XkkLL0hEIFAECaeOrbv+rtSAvK5i8oOsyoMCeiyzNS+4ZV1eDDVUt
DHDarbTfKrb6HkovCuf43WmIgDFUdoZWlfxFqertOdoLF5IFC5rSam7mzPpcwnPzUJPl4dgHsCCT
PGXqVMF8gUU/1rQNcu6lr9Qs/M0HPcfzgowVOdqByRj0Z5YuliiWsMvkryVfwTPrrbeElo55pQaN
nf5CPAFgt2qWjerUMyeZ8PY3EzqTrtu11msXvo8aHZXbAQpjw2HSN6BeA0TojeJn2joCRugcp7d5
0STkgHGDTg5BnKos1ZvmW0+6BzZ7X7EZmQ+exQ0uMoUcH2T668EZ+0Nfq78jwWQrQGZxHU6XUEXj
3rXsHSDJmcLH11ZfWDn/cbg1K1sTLjaQmfMtHh7zpHEee4F5WeOwT5BI6XnXX7XQkTtanlzNp12i
4/hBCie38Jh8M5lRLiIHycayOeTO9JHK4UvHlbStZ5cvVjKcAuLldsVTi62EzbrO/QVIiDe6K17a
UH+e1UzbWI37GGOGHlPeAK/lEEMzMaqcyR04/f3ESWIR22GnZvxKRtCm0Cs65nnudjKV7jNBi/QW
Ee+HJ4YANMQhjtX+mCbkSgwubCHHic8I78N9KFMOwO4bAGl/0FmJtnw4q0JDB9wziY3IB9Ay8WJV
VQ52UnsdsMVtFITIeq8RTIFRaQ+aaWLkH0aoUGKd7dIA7AHNbX75pzwxo/gazqkFvfYiOubLzK2Z
eozFp9XYEi5P9YNrQd0y0+PQ4hlF5I3Yg40rkZ8nw5ARYoOphNFFn6IW5n2KMgvRJqOvxOB6SdIZ
zcKUBF5u380Y1GoqVHenNuaF8AOhqwOjOQIXNl1LSM7gxmSVTQZTFhKT1mY97MewjehHuY/5Y4z1
ibM9hWn0YjsZMyuUbahmREmKw8ySoXbT7iL4w9yorvTTDh83vx01YFMd+O1S4l9/vBk97UBPboI9
X9uyOxF2gNHCG8DzV/IsqyZQ9c5nSv+Upd6n6N2LbkqwW8Zt0T0aXVr5mKBT7EQtbCeJqgZoH1uc
gctI1ytqoaOVI6Ih+jtw9Wg3pi6E6nGdK/2a0jJiPhTCisS3AlyfxMtA6z5nkJLa0e6vi9bYQLNW
cGJaaLGiqrniec/jj1j7thl+a7+Gd/XinaBoyPkN4vbuFnclIcYPPIZodX7JaxEFUXnCSrVTkIal
l6wjkEay0qBegvuHDQKkB9vJQ4fCvK7jIK8OdVT60r2HQ8VGr9yrhCN2mvk5kY08RuOBqLe9bsDe
YMY9IRcsvCOxwB9lV3wCvkJZx8PLqNYzETh3vsawKmQBW2uvInln+uUzyVZZ0In52CqAC/l+QeYe
s+aREtoZxGtF7dp5uCDtD+ic5DteGg3c10oXt7bOnuyOoTpPv1ocjMbe9vK9leIxTpmG4CgI93Ze
4PfC2Zmy0kSg0vG1S0oqaZqUxLe+V33bRLo2xCdnMLZVSz7BY1VmDCiJ31TUo6keba16MjUUnpbn
3aaIZE9Thc1xsbBftc073sSNqjG9YBDtWbtZ8Q6qQEEnp0uKwi4h6KAAHs6LTe1T7WpyT1XrTfbA
9yknitIXUJ6QMB9leQiotUd3b9bQi8ZqDUKM4mXeiPAcI+Mv5mvIFE5a85ZWXY+/IL/yvDKlIiWb
vmJE6UNmi46Ew1Uf1IxtbY/EEmG1sL9jRCj9uB35rvKRdXJxdmE+z+MP1jJ4XzRcM/y+/rcHHDAB
UUjBrI/cYrYD0wwQxBJCcIQgKYU/hje1JveKsjM/y0VGDOzKcXeZ/druBIu5ZnyY48fFb9H3zwqq
2VKzOOVeQsTyERW/xygTexFmueWFQWVNPpurg9hMrk1IWJCUl1Zkl8ncJIWDscfdt+zDOZ5gVjnR
lYk+IneT2CIHw0s6v/QSwdPSYZgRYeUgVkMUnLW7daoAG8ctgXWfRvwUsPk1iIgdo2tKl0QLpB2v
XeMSWTetugGFJ2z8pqKPNG9ysGm11CD2Dg0oZQ8Y3FgsaFtfNXYeKlvVTg/DaILPRGCaIUEYfuzk
FDr2uhAPbkEDIPlbw48shjfJ51kT3ZAAy7ME1HbsvwaK54koy0itH8kLvGOQlKTjGshjdba9ZVsD
xSwD1Y23SjtualNfd+4ys3t1FdRg49FQjk6c+k2MZKV74/Za9RPiQvuWlXRo3SV2A5PwUgUYVa4a
B1U/8zKmUDMzFNYNUO0C1HtSvE0QJ7SZ6RoR6Q8JOs4GD7oXfdgRBcFg4ZT5JNsJ4+2jtK+GIO5N
VyNfc56bCMsFiRwJ3Vejx+Yq4al1K76BN0vIZ9PkboANVE1XHZ7nhCrD0ONrWfdoQ5H/GgdRmn6v
niOkQGKgzp13vV2Aa4NqIZ9052mRprDP3nokZBr23ujTvYIjbq4ATA5m0LNDqsuntgDXnbIQZ3w2
lwRgOMl2FPUd+czTokxJ5q+xsS46Hfzoe3hnp5nA+fHo8KMa2kvIKWHGbHQ6uHel0201G2R/vBtr
hWE0ZKB+E0nySdHkKd9M0bdo5nirYdnFdLDIafej6IluKvZhsq+1ekdKnE/qEFS3PL5G0C9KgvJG
ckjCuF3F1bUs3gc4JXZUB4tErIkWX3b6RbYPgI0IB23knJqyOI6BweGlpddIvzfuvHfifue0pxlG
/MLcrllrj1OgiCiY4JrpgbDFzjPnA3K142yHa29hAtHDFzgz5qa6cyz40Brv/2iWIakaLWadKX9R
4ygwbbzsXMyG25yKptxE2cvERGGsjhNJlw3gfuvRcp4sALw1+NkpYUI/Tbga0+iYE37WZ0RAq+vW
rndh1rNa59aFbu2oJw2XpTqFi846WSWO+VG4fPQmhFbl7HA2apHpl4qDzH6azigfNtEotqnp7Rov
3WIQSizrmWA3HtaOapKZUIRK1y6Mn5HdtNPzFbcvqG2wtDfHOFR+JiKFR+wyVek+EE/64NJCFqzv
Ffc9VR8iT2yt6me0n9r5TaTGIXUz6t9nO/zLE3CJJgRJzePcaGF7S99oSM+t+upBJuZRm/4aabGb
YGhBl4AM8btOSaGeqqDuUCL2sSB9i0KWSfISdlqIfqtP4hznXDmaIJ6z9VuLEByXHO9FVtFe86TE
GoxI05Fv7lRcZwtxMo/e4o8o07Usrzo5vjjnA9uzN4b5mBQEsAHPXh53KKc0TB01hzTybWgeyF3e
vKDsfmBd52vle+op65hS2UpIQGt/R+91ylXSzkDqm38dk6OyvlbG4Bch6OUxsInmxjfVmfohzyY+
qtgnt4BxyqYBdz7tMpdyNXfxlHxhatnmIj4ppvWuxd4ljIZ15kQP8XKTjUhYjUe1YRjdmpfZ2lu4
uy18xRaBHk5OYxphqCx7dutn9U9QYieo3QfKjAjfMTOzpnp2IRmnOWA61dcssa/I2FMzuFdVuWa3
jaWiOTgoQ1j6EUvocROhi20vivtgcwCa66n+xVD/ViV7DZPPPyMeTBm1Mjcp3VgdHjEx89vHD4Rw
GjEZvC2Hq3GtQchUpX5HmaRbN9JO7rVyJJi4YqvFW8Er94jIkP0v14/4grj5ZOLiQG/GisygVPzr
4z38j1UVT1+yYlMbE8SA9D6JUP2rqHh0/Z40z9yjIn0Nva/e+Yq7i+M9FTru0Wlaw0o+FD1B4MWO
8ZrdbDTlDaL2a8LUBv8Dd828MZpxHxkVrIMcmUTrQy9stMNQRvs0Kdbe3bV9SB+u5tt8/ijpvfBk
3myknPPSaJKTGTEeLVi7skic7uwfyQ0acAcvIcn8jiTJ7+tk4HcY9oV10WjunH7YA1yg46Ejlek5
KXBCVvoB7BsQSV1bM5noSDk2dKhFcfIiGVYl4a3o9dXDXAnyFzoGiU9d7p7TutkIYkuG6K7qRzfu
saO+eQlharMetD1cYKMNnKQ/8zasDEJAPUo2U9vVvJwzUOOZc1B3VZSgQZXypbQcLFHoD/1SebHj
fBh1k4EyNSF4VJk9ZOHo65Qqpep9o05Bvh2vqxpVuZWh/n7VwmSbD9N3E//lmbLVjQNt5bYTx1TQ
3GI0yWGzDCRLopDWx6c2+VXVfs3rtgpx5RmqvbE8eE5Y2wsdzLB+G1tOHjY3KuE5CQEFiv2Okm/D
8gkTQLmZmDB2eU07fc0isZ9wL2p45mpmEtOUPjzOeRwkpP1FE4F+NT0QtoXSytnv9od/cbjZNTUq
zCnAknpU7rxuVVw9TJ14tFv+EVrSomA/R67gd9fNIcRR54it1vdAXCnUQ9hYAEmvCM9YV78EPXpc
S+1kkT5IgDX5zLINJH+815S1JBfKg0NCr+wxAehzhqWWOBAVSFQaoaQojalxIoq48mohFZmdo5EE
URGfF3OQ219RFRza7GJ6/GFvY0a+9JjmNYxVzG4LdmVlQruwTNjoHcs4CSCTgMSBLXC28RCbSJec
3elCegXUaaaQ7o/LNm3ChyjLgQl0szOLaSeWKqr+y8dXDBV7hJHYf3S/Z8KbLhoPL9m7PdoxHGa8
pb2ib0XXUy6+zzzLYvoGBrRFMb2X+mekkc0RAce2i73T7HV743BXq6C/dkT9rLvmleg6o88poaBY
8DGM9XmY8aXiaCkHHyXjOk2685hek+nTSeS6qaLVMvT1NI4Ll/OGU12GBdV3Rtd+wAniu/les84D
TspoOgzdaVbyteu8WSOIdFDCFdYgUjjtQFliYojjIRICKxyu7pd0mNaJ5OnvTgUlRkOGqX3W84mP
jivYvapTw8l5cKmk6w79pvlStlfSdPY60T7kPNfWRy29dc7PpiYXNof87iTMdshwC7xIV1Va2wg1
J61Tn3+byctMfqBjDPtpYaP0vARt/254DxGGOyNKt7QyFDOkVzqrFFmY7pzSJMjUS1OBisuCWZ32
IziHnpEi27Pt5CkBsC9U7YZDbgZ2Ikz1jGcjABeNemyUD01Ua5PTvz50NpV4+i2WuLY0+jG639x7
ammj+oKd+7TLtc+4uc/ia/D63ZBRCGnG1mSshkMeuvSb7UFlhBLcJMcmPhAi7SdtFWQGrsEFSq8o
pynUt20LgJZFsVVvWs6ezmFS4967AbSaiHFAyITnrthEs7VmLh5bqBvyVVrZx3z+1SZuAcw6k/bp
iICgMfDBI8Mx6LjNptElfOcQbPYCo6m3Uus+KmrRZdyrmGgnUErNd+DphCDlbHi+ETSvkWxhe2MM
oE67OSvPNhw+vnykItk9cawDeMwAn65ms2Og7mJRvAs7GBsDHOjPBcVsEy81b+0i83W0v3SMBAYi
pjoLd9z2ET4dMhOKOd0U6Y+VTluPrL1OOdcN4Z0aBy90X3wDWvKhWPE674+GS5ZzfpkoUeV0a41h
F6pihyRmGalwZxCzbS2de7uR2ngkteE81WJdeGxviuvkTs9O1/hhQwwTmRZOlO4ZMJIeaHr1wcqA
8+JnjLX3OCYGzr3H2dklM2AukhdE0iuH6PK8fKi1W1k/meMX2QdBy4rdIO23wY2gsZ0R0XHxOird
X11vpwapC0OeE7tPPAIPIft6nIVbm+BBBTKKNr3N8nXC0Obstbew/3ZIgpcENyP+kNFzVZn3/A0Q
f8uZNar6ajblc0ZPTb7bra7lWms6xr3zYTBf0a9uRdajT8KeOn+CnF51lQuouD1JJphohDBZEx3n
sopU+cSxjtfF0xzXW23JFXUn8T6q80seMx2zudNJ8BjKdt8wDIogIunT+1wh4kWOMXHV1rqyd5GG
VuMX7qKLmb5Mw9XTN5NGCJFeHBqt2qJoW3nNq5GyhbLz94HBnBN7a9WQJxdFTCfbe25pQHIAkDfg
qWtb9fUOT21+cZ30EKmOX2ZJ0FknpTt6bvQiqfktzkUzfBW0BP0odhnOX6aNfPqCSzvaQutizq08
WbTeqXKYUrktR29DV7kpi/QZ3fKqqlOaQYD6yLc6HU1YeUuzJ7eutq3HqA5FbxROKNITolVDih33
KS6xyKgmhoriqDH21vBGdPabOcYUkPF+cEjv0bKTZT/MHR1wxfiS5o8oSsR4cO/dJ9sLt6n7nmO1
Su3nSYzfPbp271JqJtjBZtXaR6PStwxYN5LEr+44Fw5j6nKd689OUiNif/aOXR1fiZZH5HfTVdLa
7KNsIO+orLfDe6VfE43ch9x4Rh2hYcCLeSsp6BgGy7/Maa9tVhKJG+9SgEkhf7vV2g8DkASHPZja
dzg7jI2MwTU3P22bboXbHgW9zyzSIzqfmLRCp0yPsck6eTn+ryn3SYPChxn/2sPYIMPAsnD+wJrW
TWbZcJ4ZdDPcDPge5smXhqAZkQeTaX6kvXMR7uU3J4FNpHh/UuddIq+j95SY99jXuHA1+cNNrODP
SV4cYW4EwrHmlXRZMlfBAq27W1HpR/C/w2ONMykOkNW3z5oZZPKsh/tM2YHsbD0S/woUU8w/bHzH
83dWaP6oUNnFJgBIg5hnokYkmaUxkvOpZxZeFjulJnlh+i0082AnzV6ryFPu09e0GVcVtRObO0a6
zsPg3joGHAUasqLHIF3sosYfON+7OT2Xi46gngBawsxo009vIse9qXyEXSuz0DekEeIfJHNau8y6
DTMy31Qzuu6h3KZs4htZBxnFBnvDg8rCoeGG1bHsQv/ku7mXPBgRuS9mdEhQ/CwXfCnGXd5AfkCg
1o55YITvyvxng6nIURYZNM64SN4wu23nFvN7w1JU4xjA6BbapwRBasxMbqhYOY49Q73b6CqfkXNX
vPLR1B/M7mQOeNJYcbcVk0+bLE771W2ZHOSEUc6+bcCg6RUUYdPOcr50bd8zrccRsGnDX3V6o5rf
Qtd6NapmHWkfKgaUtv/UB3nmLDBZJtcznVt26dJrSSOgc0Y5PHhzWGELxNHU1vTstLH18FFnnzai
wjjvd1rNWe91myjvds5XpxPtjeTZiN6l6TDtWPQYOt/KQ+I+VxraK+QBWzkTKVjht554d/Vj8uGE
1TWpKFjUdZp34CIAZb2XuFW6Iv5VGi7LIryR07ROhi9LOXg9LA/9BWbIuatCwPQkxei/g3fBF/tK
9Y28pF23SvJD8uwW0/8+ZUmrpIw0R7bfMbe6iW89ppxQYLizvgJ9kcb2S+k8R8VfCd9ehNeCcRiR
CdeUvMqJW9KEFjcQXxoXLb35Y2WTL6/2q7kNxBivNXB0IidNHGH3bH67dXtxB29nh/ET7KKDa3qB
Zzh7tT+58nlKI0YHzFKo7QAQ2sWfVfIZHNwE6CMz4Db3wxKVLLcrpCtSqFlohithoO6g1katsjWh
daHE4ATgiORroZ0b6pVl99C9aGrBsBJatB/yi1NXaOntdB+j/dL7EYfhcIhQdfdKfG+rtZsPN9iA
3zqGIGRoh1ldZNvk4NX5Ya6rlaYy7WPR2hUgx9yt2Tm+gplMivTXgUc40NgXU+Fb8y/U2bh5T52R
vlpe1RZoXP0LA2zl0hu4rIw6c7zCSaSUerFcttz4h4nXrhFdlE1zNrzwddIfFMdERVwd+QeP5Hix
kuG3eO3np6VhYCX/Tlgx9u9p7+hez/MlGXqhTo7B6/xRRu1xhD0XnuGnzSp87HtGeaFZB5ZHfi48
CyTrols8Qod2NPZD3T4vKngH8UFKelym7rJK+XUUdMeud8dgse7VdI1B/pqE6rUa9pAPAvI5Icm1
WF/bBrgTCMGpODF4P2qW8ghyP2ixy5PaS34TpSMzgarWdkhS1XaAGtcHGB6Nn4qh76Dmn/BqNnws
Nvg8QQWua3dcDUcUAaemF39j6ecRwovZ3tWuGRBV4df/ydV5LEeObEn0i2AWAY1tasFkCmpuYJTQ
WgSAr58D9ptpm7dJY7GrulgpQvh1P26pbYAZt6AahSFxEJansAfEAC+FatJSOgj/zCUtZe+NzsfO
cixGXMW1DjLUPXiDJJ3BSmN5/SrqaDBqmMZm01zThOBYtw/u0H0Zfrs64lveK3AIZXzDvA9JIEfJ
q64O29poIMmrT99smG3KI77PZ2YLNy/pouWY+zQHwzzBaJV1N/wi61rPthBfNwYsd82iMBaRWtMl
DBh1iNm0pDY9Qn5dFCSFFpr4YCCwygAgc/rcl3iHmE4uU/+qFEXIUXlp6ZCbK357IWGrN9wo3lwF
byKj3cOtwUVp+kCRS7ErQQGhfRJ65cKdFmsLKHVP14yjDxcN54Z/qYAWjxyYsSj1D0novdVuwLkX
Dod6kqmJ7oY/q1Nw9b5BY6wb3vyFFOuIq2NlAuXDhKGZd1Jv34dMw4DyVHPYjGJjHyxI4pTdTqNm
VMC6Yzo3jT/D9N1pNCtV7QoMxmYC/h7qZr1I+vzHJMJfq5aoSrNvOJJpIUFquAPNM/Z0eo441DXd
fnJ+XexLeUEd/TitCpxHeQKctp5gUmXrlOT31OvPmPxWBlWNQ57y8fSci+yhoIycQbeKq4lftO+g
0nZhLFd2y6g13paN2sUk7FX+5lLpVNSI0UGg7fpcW3YFcbxonXESYFAC0B/XHj4mIrTNtW1D+o2G
FeGqhWky9+VyTQq0x2rhkzuNgmxNO93Sl9VOm4dwgfbMorkqkost57mz2iT1vWVORwvXGc6LI0/I
vaQ9sx3p4ya6GXXnwN81st/4yjnqUbC29GAH0HzZNPRNI9GjhyyCCMdbW25MAjqZDmugsA+lnp99
0j71p8sbssMZOI+KUNqxBRWvefGsKYzf7by5IytE6lqCdFL4t6CH3XLu5n6C0szNMMfBX1yrGvKJ
3WOHnvaapfG8lw9xNy6bIkdAeDPNt2jiIOpwFRErR/GWmkDL6UeGDM+gRVd1T1mPPCWOtSCF+Ei2
Ee++/6WbfIqLodxFZn/TEuNNbzgqGbm9bdBgMiHgmrcHoyVf2mn3w8ipaCZpJdNOUO+ic1ZaqIDs
JeQGk5qEXucWjn5R6RunpAe2rtR9RPbEGIy9BsWgc8NNwi0y3uSty0l8rob2vyO/21AgS6dc8KSl
WNmdCfdLubpUHsXdobF02+kQT9+AqlZD09OuZbz6cCCZb43mi6n9lAgpAw5GL3915bgNYibd1fdo
bA0yGTI8t+yf/tisSnzitf6oDXJHJwR6fkRS3Nw5uL+dZRvZ9EbQQUt8kV4k/PIG+/9JUvtqh/He
TLJVjTfODB4M633KSSn1G/zu+yzrceZ9lt6DHmu70rIIv4ZM9u8ncQvKmz5QoYMoZK5jj3uHGa8A
syyUxPBlNNducn8A96mcnYGjbDvwIck/itDglm89hJmizdNacHyk0Aj8kVFuR8q7iaSRzY3vxr75
jIR6k5lcSCI2pkZmw7J3FLWtJCdBh8CPdhroHacCb1GzmJVTex06zi42q74DQ1C18k5FtMoqIK6F
6/0ohwAK0nphEeyMjO5Us/h1Y889YXiffJaF5pNOPo5SeXJiQJ0Y9T0LqmU9CC2DHin15TS0c3DQ
f01NYMB8NLN7zKG8GwJq2tPx0k3VQ0X+xxqMZTPq+ANovcDO6JYL1bYoy189em1dwmJLPwDmxAsI
ee0SAjJ6d81OQ3pQYEbP7vpEz9baZJnwIeqLbXXRMQkFNI+eyytpjGflmd9BQn49DN/6Jihe3GAA
+eo85x658VKzKP0KqYXKWmrHYnvc+vWINppDTcFIFdwI9zogsDj48iHmjLCg96d8EIrJKMRYw1HU
CVKBaLTWe6fAhVlm1p8kL3Y2NTWQOfqTE2bFqArpW04tj1PEpFm7aEPrO2N6lrmpBGafT6h3A2Op
LUaNNGU1oBRzNfgGFD6r/XY7zefQ6Ho3P8Ka5HmYWOOct19mfhYJeJ2463yKzCSMqcj5ZRu2d5YM
cG5QAGXSUerA8WrGHObtNNXBNknLl5DPb9KgA1qjWOtYEbzYWNgcJ6cwWQs5HVr/WbuTIfKf+e3p
94SaGVi/Bul1KIYjJx8gRREfknJv++M6JdZUMTvN5hM6Hh7+hzghqTKLzy77pRfsdAfuWyCWmhmv
C13He0a5u//SDsOGZtq94Dxb2jQ58o5B+WOSzzTeOMpgfPB75c+kqPTRJBLW6Uo8w2jpz9nzaLLZ
1HF8X1FUvDJj5lWt89W3LGH2YKqX1G7yNYMtGrfJ+yiCS5UfXpRecjfs9v0wrwgF3QNkl6itNLZ9
H+cMNAcK4UK67AaciCTPGHIVSb3q4wayW8J4ZzDgkgUjt+ChQX7Eg2pwvGSmbqf1JjAeKizJFTF/
gdtADjgfdVxJ8hIKmCayGj5jBKmdKmr0tBnEg2ENCCUUkEKCZotKojoy+et/h1hmnxuJd6EM88cB
58sY3EeMbo0gXLX914TmlsWCeT9u5xwliP3PQ1/zp3HtVviRB1pEkMlyHO/y4I2UThCxq3umgipa
+RyEHNYFA/4C0NC1Y7GTBahCOBgMfSX735R7aE1krjefjKDdUfNc1CauvluD1uUFnxU+B5dXK7Y+
tCxF5ImJBOOPECvXpOzb5VTw7RiMem3OhoG1HDv+NHH22cxeJATGtGHXRGS437O83RRFt/etL1gE
LCf4crwnGeOwtxeD5TC+AzYYsPGX6Ow7nRU+JgJM0pAa5qGCWT1tpMHlO6KNWaGTMefTEMxd8zW3
PmLwXV57zwZbl49Z+QK3Ek9ts599rDN0zjcZ312LcFh4GrMeN8VozCEWt0vUc5H0l1m1MwDJFaK5
i5w71u2SoV0G0CMR70qMKI0vBaKtkYB8A6+o+Y+2qJnYvPY50i6bY2OjGkxcl6jtpqYeuhVUSKbn
UX7Uy1+uEBqHg2hkdVeYDkDI2WeH7cIAk1KHTPQnCAw2PvdDiQ0HftDSUmo549avI3fg9k7MZNqV
5Z9ttHqR0G7Y+tsBAAY3fcd67+WtdJrFEFP+MW5sRtvFtA4Bt1c+pR3x3gMgxyEehAEcYnhmGruj
ifQcfiOLLjMAAR1zWfr80GaTiJrSApHur2GEBsyMkmerOFMnOQ+QNAYc2I+r6qPICB4wvSAeWIqU
lpZmKbWeuRd2BBAhA0+N3t35KKd2t9ScV7DHnLBfS56aweL38KoUmJ+LatP10crFZDs7Memb7NyX
CVHakvdlA12HZKHd03tSoiCWr3Gzr7KE7qNDTNADEaqUx6D/0f1LefGZ2/Zsdko/DYJzJCMkemY0
IhXWUZEUaLmjl9ONhiW2/HSl1UfHf9Qxizis93mCTy59zOL+kHBFD8uHUa3N+gvIBZ/wSxV+V9Gh
weSEzyhRp9H78Xu01YDuE5PwqVq77LCGshbMKTYWLttxZ2OezDEa/3hNPc+A9ykf4pqbuWa1G9v7
tVNWlwmRc7CWlv1DzBTpfN2Siuu5wlf5ITabhTSfxLD12c66sDn48Tr0j1H8lINTsriGJsRiy1+c
oKQpuTbtChNjDW00OATtktDxQIMO4cFDgeQWEj+0cCib1LSwlHTiqlVrB/RLJM8GVxbKokeMafWr
DOyjSr8CTrMdqWW/eB4orLM37rgVEV1bvHUmpuwxVyAB4cEuPwAoFfWGwlvkuAMY72UQQD+99GO+
yfTXOoGsw7pnUSPAagmLh+sJ74aY8vOKo51cltneSB4n+6fpd0H6bmH4rL4LiiYKervaLzszV5r/
ZJQYSayqFjunhwTqTPm4QS5ooqG8uMXNGWlrlg23krrqv0aCratCl/Zejla6d9xIrgpmtZWTc9ni
JrSx/BRiQRNrq3p2z2ltcU0Y9CGy/BgCYtKkYWEmXsxYghoBzzorLkmOjMxnLfJWpUJrh/08LFU1
fodW5j43PTcpP6he644xZVSA+lWdQKphal64KMhOBjrbvWe0bT117buex846T/VspQakKVe7VnYe
3Ey6i/w+ZYDGUqWRF1/ReOJwcux/s3J8sVN2T+xhvILXAkKXEdkPDdyqbUgFDpz/N8lg9TOr6P+h
hQGqAqMZcNtobh0LvkZach3qKthkYtkpXDPnQFbnsXsSfOxNfhDDiZiEXGXEhwH7hMffw7gC4VZn
Iu0SiRKfQyJ2eQ4Z5w6kHXZPBkzurxtvHXEZi+RxJEQEpvhQ678+nRtMibaT+m2dXa0eKw3Awrep
xdeIpxdPtMNh/jlRWF1tgk/duoN/EmGlUXa/crp2YZu3BiNJQEwpTCv8xqd8ePZ6897z3jVyOxoh
YwaL8+ZopAod2VwnoboD0rYyw+yQDNhP8HErkpcUOupcZNtIvKU1hM+M+XlL02My+YCtrKrEGluw
zDf432iktammTeeOWuTWrQkE4a4HdeeH06WKmn0IDJIDUcz+OHfdBoVlHekcLbfs/C+ttmrmXlxr
bsh1J16coIFQNrfnclKGNSJoU0vuo571Dh8Rm58EWjJ376aU8AqHNt5CE5D0Shp6PViv+L+5rwAA
wL9Aj6+KhXNJqfb1GXMCs6ju+SzIhY7WuKkoAk4VjcAp1cBu2RcnfW4LBjoOKYMCYXduEp4Yjd98
854B1i2au4ZlADbDmB1bsD3Ifs2dxBrlxPXcUpzNfcXR3FwcHSByDiulQn05246puSlPKaXuA/bo
XVgln56OQYEDsdxyptt7c0cySSSKcR8hVoZucq4ptlta3MrWsUbrzZC9y7ltuYk/R4vctUcNszb3
MTdJxTibimYknNmPgy2Tjy0DFX4gng1CPhCR5oZnM7rwj4s47bkDgn9EhJj9va4xz9gdBr6IquiM
seei4unk0g3uwIjhSIUOo5m5Y5o+MCAk7SKa26e9uYd6amikDuIAkaOHdFsjJ8/JL60t59sJJ8VA
DA1IUkADDr0GiyhMHwhi7PBLcI7A+DnNndi0wJSLWhZveRvvSQYeApOdLwj7yzjYgAvtlCeyXBOm
9XZdnuGjT0h0o2zkDh7pKWAyzd4nI+wOAznlsvcj2GD82qxgoJgyeRiHhOng/JCkWsNtff7y75t/
D6nl0OGjq5ax5Pzl3zfbSmOUYvRnr/K8A5cPZdEEz5cjdhuiwJIII4VE9ZILOyeZgplmA8DlQGWs
OAyOP/3z8Pe9f3/591//63t//7WdieP//r4yn8KDWx8Kg7fg0ubpP4y9j5lFNnFMoh9dwzHai0fr
yLaPOPDRxm4UYLJE/J8vRebg7fZE3e7dyl92U1AecR4Wx3/+g2R5FaQV3HQ8aHTC0gsuuvHwz0Mf
+8B/e7zBOjGderSdw99X5f999c8vI4siBxx5WtxnxzD53wfDIGCvu4HG3dJMjhaWK4RZ68hEbdpi
jYbc2R51TSNeOD9YMbM+Y374r+/5lZbutaxHS48dttrWOf59xT0eGSoZ0STQMyh2BaJDQYq+4YhQ
bOu4e1O+IcHFhlCdOtqA8D768Ej0Mt4hgF7CzjKP7pBEAFaNyGL2qsyjFhv/79fhEEzH8OXf3/D3
p/5+a5fzKfGlna8nMWh3aLj/eeimsj7+dA6DJl/Ex78H6LvchP79tcFzwHy0QzgwyS9AiRAfrV7r
R8vKidW4APlTuIYPU+++lG2Ln4F7iQ70BaLdPT08a6XF9T1dA+tJxs3VNNrowNj2XScXhEsMhzrG
FnerWi4gVj2kp0ARWu107zC1EocyGZ21GnBkmTIO7+xY/8CgY20a4F0LAhYIrSiYx78HAp4NKhDd
WVpXVscBsBtfaiygXe61a23pO7VxDKbmM0kCCl1AA7t4JRq/0NZlEDwFvlkxhAPc5zDgQrDiHJ+7
6uTXtbYOURgXcUTGT5T9kWqE/r7SxG3qbbHLwA5kucJW0AzF3nY4o3kYTUt7JImcIMfB5qTTxdha
9oRhTFT1eghgPMcolbFvFvtIPdqhqz0H+L3znluFPlnhVte5seE19/eOF2H0jbVtz3x5bUzeRmrD
qjBwWAMV5W5mcLdqNf0cJKT7hABkNYVaeNC59dJFNrN4x3bTVmKeZUS33EM2a6Y2vSuotgfn2VyK
0+S0God2Fa4jC5U+kngaXSoP66puzmG6+PurrcYn/OAL65iXZBFUND3mI7HB0WcyZbWQLDXiLFhT
/n7jWCGjSy6b+1zH7WIUrb21UrTW3kPRGQkludxn1j1ML4Z8RbsZTMgcUQ1MskRrugJKm0/zGXCV
GJ5xl1UbQGVyERuavcvsXFxyeP9Lp5qyLfmf6eI5bUDKtkeib6c34U3qCksmdfC0JXpDxzXetJDC
PzDN2KqlTC5FKU79VBovvBb6ushKSKsTo0lTlsGWI2230u0Wy1iaPCbFQGs5UjHyZ/Cbi9E66liF
/WyPOIT+nxTNKTZGDQP28AwROtk0MELeI/IxTpnXl6BNbqObuTdAD4sy0hxmCZ1za3WjB+i5Gkqe
bCg/9tX0Kvvq4Lzlbmhkm3+/BzGNY5tu4aTqhu7cNTR8B6K99LBTluTei22MNHL5e4DkCjiMv1I3
Zgit5YRnSKx3vj6nRqmrWkGe5TorA7HNSq++GyJatWVbI2vPLTaZ1IIjEnm2hahDO+0CxcZhI2zD
O+iQwR0nbGGc+sQ2GUzTKcAtFUlNH0E5e055wjlTniowYqeihOfXpTWqCgftTdMOVFJSJHIPTCUn
AWXVW3uW1Jq6Kk6+X+Hmdah1myziKwFi+arsuuGOA39EV1d6aud3I5VYzFN7zB+yc/EqtgYlOXYX
fBoJulkAnf9IbJIg6qAzn4Ve2beyudMIhg8mNWtda/Kgd4IxYYc0455stpRjKiPnEkqmpj5mv12D
Rd0jUHhN0lAsy1qSy53/X1WmuyvLNC+wR5CMwFZeda11LrlFOkkTK9WZgqJKZ3h1uDsxSXX4uDxZ
jYsptfGJ8HAAtOPOudCL0dwSx3+B4OEwmWLcw98hXOplLC3UjlEVExWC6IySStdX3FFGo1uMeav4
fuhCceybW1NTIIBPyr0PSL6CJHKaYzKM04JILT2CQvT3f7y3QQZXOyDPzUttrrIx9O+NpHLXOifC
lSt7Gopx7uwonl8SUbSvgeE9l+3osfdxrdN7W39qlOrXprsXPWszXnS1Z0ZyMzqCppTTngqv1XeD
UjVg3DjFXzQ+9ljx71L4ejDBZgBSNn2UdA4onRC4H4vqqEVZ/OjVBGyQTHjZkyfOStna5xSx10XS
r6SBE6XSslPJAPVC42zjBI+uF+lEs4aaSGpmbbsK99zfIuWDGiXgFmNlCPWbXTWAYV3FFRjbX0eW
kKyhQ9PPscp4tbvBUUfLjJJ9Si+GL3EOWTVBQnMsQkndA28uN0wm5GBmYH3QmkDJrpGMo3/eXw4p
Hk1X3QHlEQemGsJTq901VlDwRyJ8gINflW9qisXZsLBt5v2D8JkBi5ahv10553/Rql6CHCaKmL6V
KIh2HM/3qvcSqhvcZl2Vjv0a4aWfjVPlrmHhOtdzv2PuFjiHlUzPSRgGZ/shKKR2DlisNiDDabcr
K345f8/lbLHTdaIPno9cLG22z94wnPt2fggtOHdhNIl/PtFjb57cQp/ocMVEP1BaN3/gJsUYM874
37p9SxBEa+5KjYNd0HshFgIPqccM9eYsVSZ3NW9OoFYReSDRP/txop+5wOhnAAWcBvIMyaKyt3Zq
wkvy2wh/aRT/81VDt6UVgrQzkP3XweAzLbV4WHla8mKMjcQpphsr17L1fQIqIAhrfTm0QGmznpD6
MPSvQxcUJxVhZnNR0RJwcTHpGRiplp3cD21fUTDhbo1YB6nEGnNpR/e3CZ14a7upfwRl0YvYp3x8
/AHvSCttY4D4Ew6E9ShbRVOK8OMk5lpo0abCi7xjBHYxGHPiIhSk2/0MF3XgMwBVROyHgrCU67nH
ykJcMezuNQZ06eThr6COjAB4ZDz1mcuGgqI7koOzWj/ekdeOD6mFWRlaG2Ettn660sq9jz1365j9
ZszUedDNFV2Ae8y7HHRGi76L4FZ1045mr6WS1N7pgltf2Xq3KQoeU5gOw1ZhlT5E/rsJgPrBkjZW
pDqFEERHGw2f0EhqPI1Z6B9sv1uGIxm03IwEq8p0nuoaRKeRIJZBSKbD6kpDyW5yc25+eLeUucsB
lnKEHYtNxggrM+ZcwAClbGip8k27k5jNJJVLUIfivoWt/HPOM+3QsrrsKdUaXJ3WdmrQ6Ew/myV3
cuFG7UH1IwG682gk7HCVAKeZsA7XoLiIvo8tOXTgAjY+v2XppOeuBwZmJF/gZ4JjORXRMulyRmXZ
M9ALRLh0XXIztt0clpZo4IzWwYcep8Yyr/AR2Ll/9HqaE2m6ZtuhJyOIoYKiSAptqu46Q73IAPdZ
KaeTrNS763DbapuWxcjEv+52+G5FOVfIm9W+EowGTSy3yUD4LbasWx7ZHiMmpcEodU6CT81aRrZ+
GAvTmSdKiA1wEj33QdODFbjNHz1CekdrwOwVdsEy1opoo6Uvow2pBLNCvRSiMY/BaMDG0iCX+/HV
KNR9YzbNHdVs90Hu1c+KkiJStPzTx/LquZOzYL2zzgEFVMspB2qd4hw7pBhN2a1pQGEWRscccAA7
0jcNVAB0xnAfmnVHCwBqrePb4aqzvLdQB9tCG+6dZ4UVZQNQ5qDYrunARXDxNUyW9bWOU+1NABTX
3fYhDfVzWdfVKs2ag0bojyQ2MEXhWfy4Kj5zXKt3pMu1fSdA+0oB+SQDK6Gs6XFIVf7gkGW849T2
3Bnh9e/493fo82WbHDRX/3SNEvuJsjnAFvmWAcSAS8jYdnPQQDjgiEc5RrgF8KRbUYcjtWDbc2MG
WFlxGrANMqZql7EY17rddxvGreDl00/RVs92CHjAp1Ex54K6HvqrHzf9BdLdOtLLYtelw8jr4xGq
4RbaCxCCWCc+ROjDVxHDJxYBcv+2R7lH6deglKtZrCadVgIYUvzc+Go7TvBEbIB4GTsYZnKsW5BG
2Y0nvEPXZ1plespdN7ywtRnjCydGuDUb59Mp6N4Ww/fkWliwxkNr6OWW4PabFAE9M0VpnURnEUcf
aaNUb22uBStRxRjMaOEeh4LnWzcJxqr6R4PFsBpjjeqGBtNjeJ0s/FwRTlTyIvS4p4hWYHj6h4HG
163WIS3H3YWgsL5IZfYajvqvNB2K2eLSWGU64lYmMN7HWML9HGf+xGyuw13ssuKuvFbiI+ftd4QC
YjBibo34peESAbq2qmjgaRffHoiyJv0q9HTXOeS5csmLqmVWvMwsSR1rzKALLqe2xEK+EXotVsDT
DOiyw3MIj8geqnzp2Mm77oDbN+M3j6HqVnUNloCuOnl0o84CMR6Ejst/oz2WiWJIF6evndU9h7AL
wxG11rT0h2aSzJebNWqpKNL2VdT6j8xUetcS9vZ0tkHA/7xQJNwWVplurcrojiPghE6CBjH9dZik
Na2K1sYCSrc2cKe0Tn6duvwttBii9xaGQhUwuHbR5MlRsgBC31hGSXQAM33TOZbWxW/gaP42jytz
ISSYAS/4MZLsNRoBUbgh4ShU/F3YmcG69KDy0OX0ayp9WPYwP3EaUKUBqZeXeviQjvaUqxwzeM68
ZuQkYwOIN2ogTp4y76EscCwoim+zeTVtNWAtrz4r6mPxZLCDa7J+H32OOrKx13ZX4ArDV1QanIj7
XuDOQATz02ZpU0baMiIuxjBfY/Emizz5m0EC4qMDYaoWxaNmc0PvBPOXvHnlwkNUZ2T/dIwbiA1/
dbXy+KNOK5K+QYrCzwLv2+oVZh3Drc75CYrBoDobpSkmfSa4RcIDkTcZfSWB/dg69pbCjOcxYahU
NZmBssCQUNKQVpl7ihWSVWtDpE7i8ElLHMaWbcwJpviwuhBnfoHtbXCt8xwtmqGQljkICljra6xb
SHVxtaV3gcXFRWX1ZnREk49MUKTY1CVBetXNP1dk7p2SuI2b4j4YQuPZBDe7sK1hldhfdZI5B28e
+050ujKRHlxgBqmo12ZTPcecRtfQMOgBDI7U39JG469UxMoQGTgJAc5ERsntjgGwVRq0jZoRc2Yb
OdcZieHpZPRlQryxURU9HsVDPFA1gHGwdylD4vCF9tZ7tMVi0GQD3CTa+FRWhOTrMGW/UfyFrj3B
e4Cn73jcW1K//jJnN6f+0co+I9TovCcGph4nBzNbOei0iBklP1rmR69D3z6ObJ2AX+ydGwq6tjpn
W7Bs2Rn3IhL5wGuihZlnl8R2TlTH0mhzVYKiYBfij1vwWsc5t7asDL7Tmg9J55RENwQ1LmoJniM9
RDluzcp3dr68waURdAOxo9EhkpsIBmX+oGocG1q+7KQjdjL8DsLhi5pSzMswQ6EW1cs8x3LOMoeH
VVYfdNFxlivT65SNh1yIbZzn0WOEZ1RxCeOZrJZRrlKqYzJ2F3aluUb7uQWTtw9Rl/gYM5wVGR4O
2GLheqRLjF5W94j2ZSyTKl4NSfpk5jVE/PRdiJtqy4cyz8EkGLW5hMe5xFc+PzE4E+txPPQF64/v
mztRhf2m84FIqri+mnH45iaeWFhsUouG1uK0Vtk6iz7GPLHh0AJnscbhKiISC7rf424GtMZ5tKaL
KN1xqkIHZv+uG1Ft2oEnqXLMrRjatRBwlmjM+KGt+CGPTGJLWbsVXZ9wc/XSfeaZRAHtWzlDcd24
+ZkJod2cJiQyhkexRCucawwsQ9rY5K6Kj4Cf12QzkuorjUd7U5sddAj/gSkL2bDhlKCLr7qOSUql
qhOS0zUm8rCr5+evpwJiJQcuoqFHy4NHnFXaj6Fr3SWths9h6H4rGJ0rW/YwU/KvZE79GSZF9wMB
4oUwzBddp982p9sCooP+3bXpBetci7A4w9KBjSYGwl4xxWejBPUbBtZGC+wXfsiJCWH8mo4z2tzD
czOa0wmwH3qZK1EN+QBsJ9rcHJoWE1K/R8djDgqbS9EFFgVxiCPUokMNYlI5n/CA+FQ4WGBPRXKU
yw5sxGhD9jJMzg7QZWnAKQTaCJaEUktxxii8ngnZUygiL71H0wqjA97IdeXs2dT3aWnURy1hdgX3
YMopQeDt5Bq22iVDd+exSOkY4szceZV+d2RpPnaB9zvaDORAIuJygx416uYDShugw9Bg507ep6mr
t0HW3qe185JQ/bbp821cfAZaeeKz+l79IXrQJnNSNgSaMt5mpTi6gX5K4+5uDNQl9/VqHXLeY7Jp
cVwkzMO/nOyxwxDFwkFFWqYD+VNBA2uoI5kcBRqoZHcFoPBODA55pJf5WTPsL9WUH/3oUtpRjhsj
x0BdmGcnDtQhy/aF5RKCqV9Gxqu8gPZH7PCS6xM9mkMnlqPG+XpJwVLOmSA17udquknJbYI0wSWw
CZb8yxFE7IGkk9k/Tk35hMcnW+UNx/9QVjRBTG4L+b5bcjB7x3sGtCMw54ZSEm1uO0wLnoCZxepl
sXfJjHBVKFJsyi1hGurODcMwRhKcFjTDjy8eUWeLhT5tz0o3nqn8sZmOkLvTGMxNHcDBhE8495QR
F7OG3QoLBuO029gYpCZmbrYoxbdzRxsmKzCtrat4rllJ4eisptSsjhySXuqBYTw8mHXhlE85d8Uy
DstdklYeVQz1xkkjhFyD0FnSHCdN/5wIjLVm0DBrBSffhxz+JxN6fDCfem+ZVrMWOBCMqdDDjJ3b
cgnBn/IKN07XgFgg0+YJtyNgiKMJOwxs2G5S3k2GJApszZmWqrFC/jIU3aJtYJhVOEUbjHE1qnWC
drrUbf5w03u7yvABtmhc6egcBgXivmTyqhyfMyIIkoXwEry79Ys7U3z03n9umu69q7AY0KShsDBt
EqPdydR4aIxhunZp8gdyHlCCM8zxoI2HZm7VoAvM1u/riC5rn4oyH/r3ijnMmQZ2fzkogZmkTr+g
h7OausFauekLewZv5MCTGDMH3oy1fUSirNamZ591akKM5tlKDAlZj26yWOGLd7NN0EfvRL049svi
5iM40ELnnLrZ7VtEQ72BdvrQFmCSvNTA6umjio+NuGsAKPqYYLZeoONNy+R7PDGSNxx9n9Hmu+hK
uedDyLIS6zTg2t9lWNA/CGuFUwiLNRV+24BO+nWJYpW6hJd9uyZh5ms8w1ZPwsGqoQsb7NXulN6Y
2xED8ohGaWnx2BU+NwIDPXIqoV0ZwVeGLMiZEtIJ84/HatDPhYFcLQgqm1MiNxM6OipfuXV1NGIR
tyOJpp4yuLLdeJrnbTQciKIjxK+ZzKeBryenJs9Ojcfk06bH/hwPnK1oSs0WblRauxiFKg3Y2cMa
VH8NNIq6L20xGuHGSHKx8ytk+Y6J6mR2H3GRAKu6VqTjlpxdCFkbJBgDPT5m0bDh7pesVPCRC7qS
Jd0OhY78Wkxg7AoF2sHz9VXqMJDME9QZmTH+AMcervyJTo3gOcWtkMzTdT/vrhmbdJCuSuo3aG3w
GbBDkveSddPjQZVh+pi73NowpGJTItYNqNGZ+mMoCaD4DhxGYeeXNtG+Bb2s5EacYRm45XXS6A1S
8r1DRlsWfjQuYk9e/n4FKbBY5XTDI4LDvHUYpSwa6gt3AUumb4iWgjWMW81I2DFIA5Z0myfaVxvd
hsxTpozEDRH/to0CQQvXrsFRX0XhL+hJrG66+z/sncdy5ciWZX+l7Y0baXDA4QAGNblaUFxqMYFR
BKE1HOrra4FZVq/eoLqt5pUDJslgBK8A3I+fs/fa80J+PKC36Z+0VZ0o7gjF9RH8JA72NqtC0xTF
Uu9MhXLWLC46Rs4UmujVpiTZzdgxyVWFCtgL7xgu21Vs8s7pcMn2JEug7LsbAWoeTeSxN9LxEk/j
T83JlLrAXruWy57Z4h0ISMSgczOepxTLmNMN/saGTosoEklQzMa0XB6wWyqwNgtnp6TcI3TuPdYd
2aHQARo5EjiY9j/xXLz0gcy3trHtOCFwmw7zRmOHqyzq+kECqpQZYo8EMY8fXDMqYvzgxYtGGwcE
y2Lf/THN8DmH+HTVzsV7VqUTdVN3540qPaumuCLrA6kdxME4bfJrpmQvtVkOayeKIAgZq8CmlUr9
gkKnsYm3ULwaSW68UGpOV4WXMtSYOYV6EdG8CbdcaU/nbFDJhaJyzOgOT2MgqMaKcV+RK0YZfTY6
iA/GbJrrWXXRhn/MRtyHO9Q5dCI6lLSDWhgx3PsgmeZ43Ccx/7Bjz5vEdvHdFhqmPjLLKpfp2va5
zKIuD7f0WLhE8lNvurRmImejNJwOZ+K5KAAJjQY6GODGyt1BouUDXw54leSZ2fyquC8j04hYdnke
ZtE8BF3NDleQhiEQ+EXVHF1MousbIOow2+ArtGnMqop1IB/I4SvScTcb4XCcYjhD8/gzMfFcjbr1
dor5w9kUxiVLnPAanS2QnORl8GN7l8aExpgS/3gdQgvC31G3ZJg0khq7hhbIcA3lGKR/jd2jxRmz
iSUadADv4xXBkGB8+/g+GlAeweJIYd3y0AdkkwVllY3oo6mWBQO1Tlrl/P0Es2EdXjgSxgep6kdV
CpuZWLSXI0uzntybLA8veYagRTLuA+PBUbUGs6XDJKNDUh6b+r1K3s26I2yEo54/+x7yAutzKp1P
GfA82gKiyxAtxEQn3dpSvI9Oet8WDv7OQj81Ckf5XECJrYBYoB9i5aYjkmbI53z/w/MCVIbWjUrT
L/T3z78ZIWXyPnG2WI+WdzsEJUSREWfoVBTccibqhbYmZsOCnSh6BFmFfsx0RRgGSb0pYvXd1M76
aZQtOOdyOuKZuUayj6Bfk6SWFmSFdAXyXjrPq1QE7CTgBndWALuE657QYEUgLW4glx57HGKrb8sE
5CCHqx7TwjabQxTrut9njAYh2yc5R+BmESctP+HhsUzDe9GbbK0oQd2lZes1Z8ZV4wrjIKt6imzS
6qA9deKnamJ0rlnwnsfR1VzjMQDA+YVdAWEp/FZTvzGDgOqPx6k2NVlRqfqcsvEBQQ/eSFKzWiSt
1vSQMcffuMadb5xamxZpFtDsLbICzXVZlWtFNsmmyWDltX1/zIPAOYfU6UUQy1PEgoIyq8M1gBR7
zjkvi6ZYTyHcB6eFDclkxo+Lt9ykadpPncES1J/mwaPYN5xha+3joYrWATEChxpBvpkUyd43k3f6
xRUkCDi2ndN/EyoL4BtTnzm0+R4KeLDqIWiMORy2vEBsX2MpQk7OU6KTj/69jssfNwt8GN7BvCeH
4rlGhDzkDRt1ATgJPc427iOk1UCFBs+n0dtd0hLL4OwwGVyCWAEpqpWqcDZavPGGLw6D8GC4IYnj
DbNM3pJUpdhYUw4YqA8/YuwinEEvWeTSc2rkrVlYL32DmLOuLV4K129WSK1DOsjztmmFwi9VlEhc
MR1MKCupu0RJBZkSywQmUQUOpV6FkbB36A8FuIWjCNWYFSKSMbzFFh+J7ywrn2pYYgTiJWdtgRbA
6cO7kLcoRMazQs24knJ8y4oUH4xMX5Wsm6Nsww8zxllpcBImqq40YeE0XdUfLMe8CSb3UDbNo7Bo
STM6BKAQXmuOu5iMiu+qCUeAWN6bnfsfJUk6hJ3dml7yqCNU0KlRE3EbZ2tqyH1rg94aoHUwVmIq
77Ctcv9zaxCJJjBXMvAcdr1qcA95BDqJKkHAQDfIRA5TpQbGXYC9ngsSERTyUXb4l/vBoOrjiO0z
Jcao1rPeNTbchPF2VqWz8L/vjBQnFjHs6Ivlc9MR/To7Lkli2acR/MmIT943rsBAQJcSSCDu38Yk
n2/scaxEaLKIeD53k/0Tq/6r6xEcRtWoSWEkXhSDuwj9fQtxUxnynQngR2j2AZcdpHNgxrmLLDbE
HlMElKJtTSqbPhl26R/R89yqsKnOZHLybtn9ndFj4+sM2rThH0Qg52SEMueH8ScWpufZig18SAZy
dvcNNRknzak+5qwc9FYl0lymLA2ukHU/kood98/+Wz/IP0pZ7EsEXVMxgFYe1UdACb8mUGadzqB4
cVfY6BeDfUo46roqGA0NyKaxfY072XLjVk1Pj8olCDAaf9etpzxfCOzHjJsg6DGaz3Z4jaZnxxvh
7BEfYLkzJxYwHA8/UDPgFhL6eTPm9kMSMEjKae27Ho114Xh4SYmVzfDLD44pNgIyi+IptKLE+5gA
c/MlmDPnp/Ane9MFYu20+pxxfCRUMXjUnifOnT6M8A5PLVl5oKCio9ONX2GjEoZqvkvjpVj7btQ/
oKpHJTakVxkr8+Qnzb4exG2qfSx4FerMBm3uWqXDyQBd1nUPuulalpNwI6XjMyZZQwFfJQiIULJc
6CUdCYUApFdD/tZmu/hDYdbF2fDkN3gHO2N4zuj+wGPzb6Uy71IJd6cJvE9WZXrB9owwZmLzag2N
YImQM8I/N13LZUN4t4ARW7WUjhjobgGkTh82XP1NomtWghaufWGQBsvcvjtQdtAXsGS0sf3is6j4
B6LsuWZeykATiVYcNySjdCBzgvoAPTEFXZ6e4h6TZ0ovzI5rhBN9/aejSTwM4s+wRJoXrKI8BebW
LftJO6G4sRqucaLuRtSlpZo5lDmx2tYNLfkGq+TAFH1p7okaGN9Ix6okLs7LwGS2ZMibsNW3TOmu
Ko8VVqtrg+e4shsfy1xIvFReltshH8kzptKKe4TzRdyB3xvM91yNwPpBYEhEYwWdHbJTiJ2Mam+T
jN6+mcHplBwwlgi352Fi0ZoVHAzsN5Af6Ll5SC3KLsNDOecv87xP0vJPN7gnK+S3ZY69n0BZ8Yto
v4aSwZ9glGXMTMq64EhM/VnEmL8yxNl+aKqjGU53xQhvRCDaWbmAS0uzeKH2MLejhwMJRUeO1L7r
54jZvMdI0WH63j51cf3QICcCXgHIqZvokGn7gfPVXtsCCHxNWnyrizPHDZoqBFkZnH5oa+CEGhFd
wVi5Cub5kZWmXaWEiq8TVvQ2ViZDnuVgnOJEsFS2mwxWAadxjj1F+FoGHvxaODgraZV32XB2J7Da
Kr41E8wc/fxaRm+jYR1lj0rOMjklF4Xm7pP2dUzXlAILhH+BncUhesGwGcGMMdN35vQ7n1kP903q
bZeLo8IrwyQrR0kxjtdR+WayQ64lEyf2/frVortTKXyCZTI9x6QArkfNyjLIEk7/Oo5A6SfjN4/i
Kovd28UEPIwtUXr6qe5C2E7NNo39/jAXBk5QetqZBNg8h8Ob2/jTCsnbVBD1aNCsrQK3BGtrXhr/
to98oEFx+xx5cEX9hyIaPlPo+rvqdU6oVqoOIK9bKTJlo1eKzmpdWo3YavnKCirQRA6XuTMuBuhQ
xC60nesbbsKzOzoHJOwaIaDCZOMzmR+K5LsSuJ3RWYRLG8Gox10kOGrPNpIj4dNHsizoqS4gP2Ha
H4zMNkYUMxGNi4O9sFnTz5Ge674tSuos0p9oOdExLfylxTQcYl3bwLX2HJqgZFnK29eOA863A1E8
W8W8UcuksTOeRVb5uGfoBIVtGR2N6inLiPcmBnC0KJkooqCM2AxlmOLszQbGczKzkpiupAcourNg
vjj1eKfsIST3tx7JJ8zuw9z5yedzhSfF5yKP6Uyum8gnVtCDrK4GOrQR7R0qbLx9tWoPWe5ftaLT
Z6yly0Ed4CJd/LPnyRdigwGjEIq2TdSXIUH5+U59MwiBQyPUj5FNv6Dqi2cE8FibAtaYmW7rqsmD
janombi0IxkADMygXKY0A2xq+GgfkigpzFHzpxdSNjne+JjROtpEAzl91URH3hF09Smz0o124dry
Zjf1haEEQgJPfudKXHmj7+3o8eCxaHA8E9Kqo1lu5tr5UCHeRCy4FgZWDksMoaaUpoSNFSomKQrP
Xgry3yOSPpr5vsGSvRoOhjH9iezmJYkcIlij+5HkkMoK8MbKC3d2j7aKDmnkAW+LHNrg2Ae9QG8Y
6PQIV7nzhHUIHW6kJSCzAGoexrlakXlp7Ikr8WCf2psx7y92atUXQ+NzlFFzzJlxqrzV+yzsb0Td
xdu65CBMhvnRc6qvkRGBMTGySiIXUbDG9Jj1tyXGLA7vI/iAwthQv/BMRSqOpqTfA5nmSPW4sXw6
zm5rfaGmU7xIrAdEGGzbmWk6MEVC6ovki0yzu6LMHhLZv8wBsgF6wl+lb5XbjsKs6pwDuouvpPHT
I1L2LWG7t5bddBvMRO3BV2prjUC8quiDVCAX3kxx5YBRxUMXeEghca4LbI5Q86dV3uFeaWtA0z5S
fgZZ16E5GyctjSdEOZ8RtMptOPSvUzwyA4ieTMC3pGrizhAP80SjwEHkMac5COiOlsBAu20eXVp8
WQbsD/lsWqUvQUqJ3iCuJX1JvFnNREeoeGd/d93vYmye7IZS3SBdFUPtpTL0qUs5gJRj8Z548BZz
8eaNScotyYA/bSJ7WzvxfW+/lGZ2mOs4vUKUv9bBVmCBXqcYuroWdL4xfPS2eCua7lam8rkVFJJ9
bJ+QWkMKLTcjFlTO7R9Yph9Eg9qn7QmSZFK+tUs0s4JZgqs0B0lh3jAm6DcWPRcyDium9LJEWFHc
Nmy5xlg8T51TndyBT+gNnYQabuMa/bcO4eLPTnBJHOzjIUAlrHwQMokwf9CmxyyV1ubYPQU+rVPl
oj32s/S1LsmuSKqaQmzn4/uL8H9XO93AxsHegrNsWpgSkIH7LL5SMQp2PEAskM0IFQIOyc659Yqe
SftiyrBqC9ikLF99SeNjml5CBxSnVUZngDDFkuJXby19US4JR5ohgoPNepMEgGI8ITjJTyG2XL3s
oDS/hghne2tt/Uk9k5oCNzemaZS/Inmsd73Jb6Irgnod5Sj3j1T8sWrHn2JKb/zcr1dWPt30SMA2
cZPQxBWfCBrzs0XmtW5ou3N5wuqwyStNsb0Hhbo14+zZJVAarwtYUwjICeJFoqO8critxu4yZ6ra
eZTkNvsd5eWM9d9wjnbOWLdObodmKW6m8LG3033X9/aNA6dJWZiwPc0eb0bo5Jy4OYo6+RElGfDt
c5ZW727UkdzX6EsZ8JDyYSN9962yWW5qpJobojuXxnHFG2z7h8ASP8HACMiqm40YEnpbORSkEK04
wrqd0s4DAPrnSsNhAhO9KRSHK9K3t32s31Wa01AZxquuy4pdoTtrM3cIkt2tSEBgeJ7jbXxhv1bC
2GhKtQ0iw6fEpEtrEf+0MchAW+l+ggA3oN5C/ontxi1wV+ffCVP6Tey51k6iYEoXKR7BvN9EoVB4
dOOjjmdeO5oIKySc58xy5gXoimN5QYO5IMUmsxIraPNKPMUeOjha2+bGduk+WxMDS7AJS3aQcezg
oCND2GKs+wyJkooD982R0BR7j15C7z2btOr3lWL0WELPOuF7LkpVrVE0EJJdts9V6ecoWkFGkGG+
cRe6Q4bCGVcs6uTJh9Bq1E9ODbUEK6eWMFB0EpzyiH3bTAx2JeW4K49iJLBRrQYxk9+u1YfEtj7D
YaKzZcMdrDHdAuJwwZ7TNxjv4ng4DElHA2yheE1EvOMQr97ryuUNKWpCMVLnTzio99kjK6dUMeM9
js+RyNkinPTqumQgv846NoHSdr4m/y0Be2FhptmA1VoMZNYjuN5kPaIQ2tho+DejYaKOcRfDlgU5
LifxqGMiOIJH2xDogOkvwo7lRdGLlq7asF0e2fWmjR0ax7nx7w2bHi8GDL+RezgTxipM0qtqyTVj
toGVPvOe6OmjcexmLk1h0AUfagJKqBVanQFCBGjKwI5ysnb/jCDhyeshq0dgrWMkzpzqacwKShhi
nDlRwL6DKuHcdfa3U+ofhzdi1+fK24j0q/Jo6JNatM5QUsQBWkcOhnpNJrrPrnORvcpYlArsZ6W5
Yw8JqGvRVHpi5LAklYfLjYFCWxD9FKKWQIdt7zp0YGsjLIzdZDO8tC1zb5atgDLhXua+tvYihK5Q
zva60yNhpfnFCV/dob0GjXJWAPWS+skIfmgsXmwrf+AAG8OcoLessiW6PnnSDjO+por/4Cl5tYhN
gpeoiVsQwgGpAgDB7+fdFDEPiuPKOpiG/UQ0Wanys1viY6miivXVqshs4HJOu4V3Wr8XmlV7Qp/V
K9RzrgBuhSJ9Dj/qEAllO6mCgVv0VOj2oJcFxcvPRqO/Q2uCf82LXibwaNDurJxvrzI+RGW7uz5O
fpzEqva9ZSIckyl4jJkzN1vHdd5odUOT8+jgCzwhHMWEHJjU/5Lmc60wtNIiuWZwxiLtIxnPAuDZ
0RsRt68jJ4id6stn5J4PrW92OMTufdGSyG3pH2vEC1qnpHLIAilKxcWWLWAO9CDIf9TRc11SQn2W
p3T55eP9iPInF+QJwGtkcBXa45EezDfSpm0RfrJ8gRFfMDiLe/JjXrL+BnfZmO8Xt0uUTC+zIPM8
eOvkwFAUUpZZHWPISTJX+yhE1FX5Z4QRiBfD6kSdz8MpTxqzJb4WMKRAieWaDIFZpxefhUSjY8xh
StvLAo/tcw4OjU4PvZ+/1VQF8Riepzl9EzNLkjHuSu+tsTiWDwEUDDv6TA32oa+6UOcqvqvfnCq8
CPES2u/ccaeBXTCDAQSfkcmgf0JSc0NhtEmq5lMBk2hJdhxeMMwS4Kf7J78frxnTE2y6CCp4iHCT
9VC81jWvguY44LTNGZRDKrN1juqATYbq1NyPHephQba6v/NvmY1sHQekRCbuKDzem15uveAS0Mr0
Q3nnQCopbAqGRZWgRkYQOjgHGTjjOH/AwT26+ie0GYP2PlnRAwk+gy+OKkkO2openAqMA4Wq5pXh
RPpWorqmjF/Z2tpH7vgYtumpSNFx1hdt9d+WeBLEHbGarIo43SYptyfUUanuJzPkjDKtIsO70cXN
NHEE+t8Y1urPv/3j67+LYbWE/H/FsD58FP/n+qOJi/K/RrH+/qU/H233b/8Q1l+O8ITnS9u0bOUt
gav/EcVq/SVN6Zj85yrLt33nP6NYpf2X70ufbptlW9Li///4zyhW+y+UxqblWY5vua4t5f8oipXf
/l+DWHmgpKw6SijpoNXFqcWff33cx0XY8tj/b0cpbKmBMBR63piipoiUT+foKsQi/mlwcWHkHkFS
CdRHNBlXyfRnGfK5BY3HUUXmLqeZYfQORvEUym8G4gfK2iNl9S3d2EM5Jld588etzS3V7AsO5a/a
HZtDynFC0iXIaW25Dt4S4IY0G8uvPPwYVP1FrD2KOLzRC+vMsoCCtXNzxTGEilSBrfDEZhgxmOBC
REbI8CbXmb2BjwILw3XZwA6VEhUsKvfHRXQYs+wcRBWfy5rYQUWKosPhKmjcad3k/XtsiIP/qML8
egy7H1WDR8xak0yRmCnZjT9oYJNq5yhrm+d2v1FOdac4h7tw3P735vr/3Fxcb/99xvFD9REX/3pf
8fN/31fyL5v7Qvoeb7/vmVL9Z8SxIby/EHgu33QYkAtLkItclE0X/ds/uLFc1zUdV8nlf6b7zxvL
cv9SpjSV53I7mDaOmP/JjSUt9a8Zx47i3rSFK6Ur6IN53Pz/emtVoEziNEOsQCb5jilAwBAQCWpv
Zt194X/oIRweYmeHO7x4srgSF3NhG+OKKu2421bGON+kkA/FZibeFvThdJp0Xhy1IxhMTVF5E5nm
LUZk0pGmvN1XiArWMRrFsi0qcGnOcGZi2R0N1wGx1cPV9A3Unm5ko65m9LbikOdeOz0ZIwKpIb0O
+0UbAlEiDBjUypxu0jgzPyy2l7aB+5j1hrFrESCFXW1vG9OznqRw6LniBt33jVdfC02QZF/Tbwhp
yD9OhiQvVH6NTT1dgtYRWNRuNEipS08UYup5TD3n2b+tQxOhc1Yxbkys+JTVxX1GuAJzpqpJrzzz
5JUdc/7BTS9gOGwiQhPKdOnmAV2mzj51+s0NnPQOy9J8HXBsbbaMOL9JS/RvQTn6t1E8fJnaHbBs
A0cu4r6DZjfEB1PmWAV9NzkW7gDWrjWrjVGKHvAlqYks3Zj4l7/vFeV3EFX6+PtwqyQ9t1EzYt7z
vINp59VRV116Q3+YybUR31ZQZ26iJLQO/rTAdyfNYIyEtnSXVKSGNa5rnHJ/Mk6/n1XLl//8nt2C
WykalCCzYdCxag1zS+Uy3ahqmnDxedON2SnnPCLGkq2BkqzWl7Qjp0DH0+swxxkd1RkjzFCY9zK8
tjswiAjOJ/sSBr7zAAxnaVXX3cGxdfRARvJ4nTs+KoxO7Ftdcb1JETbQOGVw/v2AechhcovCbLgz
CxBZTkzkspcM3b5scUBb3mNi5OoKjoHcJ671OsRvMmDs0eRfuD6wsvw+TNvXVzUxs/CnSIA15eTT
WEA96wQIVYD9kSizMAOsmDQqJ7b8bZinFrrC2Fv/vpOMgrzbv5+NR4fxiBsBmVXjguKvQQHoeMnO
Wz4QAXDwgWEe0gAa4u+HKnEEk7/l1SIDFvd6YshTwgFsM9W9vicerACob4Qhs53YqHYF7onPOoVo
tBgdo1Fep4k0Tji/zEPqMH0ujGxi65I+uIGM69CTAF7QA08nLimmdAuOuSwGcXHqa0TF8rtpQc10
4zkY6uRJ1XDwEne0N0VA9nAy518SjmaZY/Ro3OjMWa3A3i4gkvXS4AWXULOZe5AsV/ikZH07Zh1z
/limo63S0D+X99go9LYP/IYYHfSbjYoSlHTp2+AwaDV6BABG730VeeXd/P2VxPzgDRTgwCjJpg1U
CDdWu8gxxJNFRR+RbeHTbuyTjiZ/E29MZzYfhmEgRtD9+wt/+TZuZrLOcy2u8CN4tS8eRek8apGC
oLHa6MIqXr15Wr2PXVHeeXH2441LP2z5yklpnBlJOhz+fqZeFtIlb5Fg+hWmaTKH8M+bpyIp1F2Q
6W8/Qb+VV9QOfuw2dxkz8hWq1dSwKSbq4lK2DCznHhKoAVhgP84lZOLlJw0jcFCqhNPGSms8EQFO
lozsJ45Rf7ziByU4g0OoYTdR3Q/vE15eaLMioFDitlXZaF8Nonrh3QG1HYByRCpXfrKyOEX/ySHf
2bh1wXmU+BBsloX9ZHTud5Qgjo6riQ7j4qnWWfCNxrMjnW8aLy4iXsuQ/k1MEMOZrC1nm/sOx5Zu
uAmG6IIcZfGpjQ462uEHIHiM2rDvz2VGuGIvZvfWwWyKySLeaCustmMRjddmNQB0/71mut6Pr1q2
jTUFV3QcUB+EZlRc3KHBhFvPZ9bJZyMJkwcU8EejHMUJf0CJkWeOkNA36qEMstcxTdNtE03G9VR4
xvXvZ78fzMoj3wSSaUIvOcGAse7JRnrVM6LQmPHiAVc2VuJqns5zYZ6rLmwICut+zOUebxzPOP29
gBNF1R4QxR/kkOcXXUNRjJf0xSa9zWnE7yc9xTsp4+rF78HSC5t2MnYc4Klec/X7wVKBh5bmhTwz
LdUNSbUD7lGHWXHZEyluxEeZVe3tYAYt7D2X/a10mh3nU8wIFYLKGkUWnm/cz4PmQDiS74KQOVQP
eVM94aUk7YHR2crtcJ7/PvqwA3xfd5NcN9osb6rlA7Le+kir7A6gvUk/1IbzWTTYxP2F3ihL1EFc
hB6tiJJVGVDTZ6r1CxTe6iR95l/5EA8dh3YkoEvKkp8Z3b09oLVPG5uFkZVxlZZl/p5kxLvIUv7o
jqBm9ZW7Rs8YLPY2VQuHCnABLXkJ9Nj2RmNXD5X9VHn4pgc4+zqJG2x3KJ+xoE2vpZweXZOzeZ2l
w3U0xOMhFX25sbl5JaLNU7uYwR07JTZQhG9jdVeaQt/8rohjjwLSQWyMYMOFsFWO410i4Q023oSh
3uGIfTXZ076bO/t5jGIaKXP9asoeRg7udtsYk1Na0Z5JEaYyzk5xl8/19DBE5k3q46uE7jQ136Z1
MqOlZUVlv8cf7dyQQnNqp+3g2pyavRLtb8Ap3/AYpBh9S2pJBurQBWtzAKBeIJTNa9RhvYXn1Psi
NDH/+JdPwpCuqYt0bAkEB0zO1IFGbr/zI0aW6C1Z43suDQje4Y62oLVRUQDU0o70VTMmqDdGa/gY
yo9C5OdwKNWrP5Ll01utfW8l/CTSieTIOEWCg+oB0FhWRE032lzeDV0Nn99iQGw27cA41nGCuiQD
N8UJ5TgZjbW30Bvd/35YvpUwuWb62dz5DSJPGapXT5NDWpJUbMf9o877/rHx1C0QXEL2gtQib8Ct
TgWwH2gv3YPM5u4WxUrCyLCJT/g0Blru1XyZarKmuri7twr5wT3lq1M4l+2xtArUYE7jU+5I80BL
i5wTKoldGwwWiOMAqwIS92s/7sGMONVjyCBj87vWRQsjMYLH+Lsqi2Vp7o5zq6+TKC9e4H7q9TxZ
8x227phRwEp6aUp6quU+xV17lkbQfAS6oDfESfhqDuYBlkkLR6dsD9RLzWac7fkSm8b7jI1h1SOI
/AYYuDZtfGP2MObXqVOAqeisCglCBU9UJG+95EZwBpt0kWSq35LRPMde5ZzJPcLEnFd/apchVqxz
Zy/oQ+ELruUL8w+Er36RnVsH+6RC02qGkbg3vBZiZwfGzfbSix2HoGw07oJxGiiSa2qMWJrRwzww
wosM5oJJdeOmifPslcBFa01TnHTU7l4VLSHVgIM+AmkfqwhMSeu2H4Tz7uxQMpgerIbODjCTLhPf
Pd8udY9vLkhwWs1NeuoXE2I65u1djEYTehOBAwMRzzHywhWfmHE0XaNB9XZ84fx+Fwvk71biatjM
yTirba5duSakhzlJ1ThXtesNgPLAHidFO6/GvOivR1ILTlBv7P1Y8hLW3vj2zy3BVBhXi7C8+t0b
jF6pK7dK1R55szikuutv2RLq34neRiW1dcx8JErw7adDLn1Y4r4/XkafOD2uKvyNriITFP1NsUpz
4RwmH54KBxqefDsndy47wSYbdQmAka2iDht97iKTVEZBEzaa1em3Vv79MNEfXblTA27I6YFXYYXU
gyPZBHwYn10Bg9CxK2SmHotOGdK8CIf2amYX+F4+GQFcvirHeGik/RxE2MclTldQmwm68MYE4A0Q
lIKDzn8n7FPKkPx7brufNKq6Rwxf+UpGjHWTfFTXnlXliwH/Pz5b3thhJqnh9/v//AkisWTjecfG
Fvo+IsGIQnKsbqjzqs1glvSea/qf5pRvU0Egu22b+vC7L1lWzwSRhg7tmcWeRIecA9IE26QXZKyL
gVSXNm6vnIhp7G+NUPdh+U6NsULOOH0tvp2/K0lY+4gYk+bJAgNCcuBY/IjZY1AY2VQIbuvv6mTu
HznC9I+WCW5TZdZFJnLdKcu4gmEhbwov8eB/oHdkvR8WkhBmb/wBXadA2eNijiqin+USQz8QDOUq
gEDzck6MpbrqW7Kasom2jzPyzuEqpavv4bLbmgPCvwzd7jj1PfCqPLQ3RsLGtGFxgzU/hqcEvtp1
0Jr2dT2X8vr3y4ibB8kAzifLt/Z+Jak5Ij98jAP/q4hiElP5Rbu4id5LwcG1qfCwJj5TT7y5+Qut
vVMd1uIT6y8I1CH4qNIovu19kC1tBNpLL8SXKUvmW8dqkIndECsiHtk+8vucpNK/C8LlKzctdx4E
kn2JaGDtaN1dNNlpV00+Xfki1Zffb/1+yEibYpBxbLK+Ojd+YdwNpRfc9eSbghohq7KPD4G3gDws
u73B1LQtYDxxkmq6v7/87SIQ8FjuDZWqcxdmYmNrO7wPw/y9H7t33qGB3K4YUb/tdwdKo26NLgWV
uId3CgJRtorSuLw3l8Gj19Y4ZvzUX3uSX9+5eBuYrzxWrhbU+uYmH3t91Sv+khqHdl9nRk6yOhqD
ifpyPftj9Yanf7qt21mRCmMbe030cNYXwc4c4/ott0nKNSz1QK+OndhBpXwxyizbJm4YLo7pvqHK
Emuzs5yvIHO51FO3eyoKmh2h8ZP4/vTa14RC02ndRXE0HrGIPpezGZ6RLHLtth2kdL/Hlh3FefEK
if9Gmog8bNvdyGJyMbxQHqNuRzpaiWH3W1ADrwHSrtHNFAgKiWtXJqJ6488UhtnedPpiN4mWw7DG
KuOCtUj6zjs1Y5ADjLemTWvPIz5R0BJ2MnCQayO/IyG8zpDI1XpHTHQM7fVOpEZ/ayCST3NF6wYs
QzXdF6r/UBaM1RmCec6og+YtqqYK9ZQnHoj1fmhD8UQBx0iG+njl/Lh4E1LLf8697CFPkieZep94
7Le2arPNDNSk9plExjnHeHT/ISqhFjKOJd1zEjEf8cyU7bm5JwcWzvwwbdHTJQZxT/FsI9I1oy02
a7ADp7Yz91OTPKEX9DY4q8Gzzd57gjLeT7wns3TuvYZJ2b8TdR7LcSPtEn0iRKCAgtu2t2STHIpm
U0FJJLw3BeDp/4PWjbgbxmgkUc1uoPCZzJOsXLH8NP+VQ2ydDTUTd07OdaPJxPBqzJ3I/RnuAEk0
F7gy/OO9IUYD0XDdQ2ZJ0daU6iNjPQ2HlsBlNv22wjXeiOm3yl1rw64Gc0IceNdZ06Z2gNb6Dqap
jRvvmtV/RJznV7MhTU9On56h7YtrAvHXyQWeFqS86gGSQ7At/HZDoWftlWDkVKW2BMFpPdmj9wCw
xV6cBwsgZlfkjJrgHCIaHAnSq0iUDUIUub6L3g1bxYObOMhG0IMdrHrK0LdVYEfd+bkv2VSiRHnD
j0AvL9ru6BXaeGmx4Maw/Bnmzb9CYgFWFllDyjPCU+8b4cEsIDETKxSElXgcyL1pnVwfA0TJfTqE
RzWhqIMkBWksNPYgD/Yp8rhLwBPjUjNGG2sBIYUbEBwd8Qkp4HMGX1v5h8UdKVJtzIvlcdYx4rbd
/9oGcHhvQcVDUfA6wr6Y++ApyNvgb1s+ZmxhvX5yiSPnJoJOO18WJ620+v1IbNYxKxiONCE8FYHb
N7HHpyyxw03SoUPSaEFb2M/+bD37ImJ2gr563QPFZSXRr6ny8o3t69MQ1AU0sMDB9gI6NR580PIZ
sYcE2BymHJRGPD+XKfNHvBnECTZHx4uajWVk+D5G6y3Ic+e/1J+dncTFsaoRMSLoQ1STMaa7glkL
4uoU1m5JbJUttsEIgtkB1nhgJkWdYRdPBrY1GoifJBkR8QRoHq2KvbAv8SwrziChe3yOdXWOwvBc
LyTyWG1t1norW0h2f3VFmzGVD17hnIZKbJNM0axWak+9Gz9l4JSKoIAxhIipZa6AuwAzsE5ttF+d
lvumGihhSrO8TuJiDnweCHnmky94R+bFT7mAUaAgY5YHpJz2Y7xuA0Ovp4RQ8UE1e9P3fuyQGVec
CEDOwpSL8Oy98rsfi8zB8tbEZvnsT8maaHSU4g5iTAniPmGA59m/et1AEmnKdM1RfhodgrjcuWCL
zgjPMnE8ComDrTsHkJHBWk5gESjjOReYExfiZYyRewdx+1JY8WcZRYCDWzC8Hr/31jSE07LEBEth
XfuhejRD8xbPzl8ccdAocjaVHeZ4EjBR6+bPQxz3ux6LxWkOEWnlRgthXwtGwxhqPZCPxNbrhxCk
JX5+52iAFAWvrU9BGO1nBOX4LfE0eEgXRyJ82M2++DoW5yJhmx553aHwPuPOpD2cMR0+x+V0MkVk
fOYalaeHKmGMkH9brckYYoHKDqZ+Z0qfbTK/+DBMrz6jmjcjEBwM/bkdJLwSur+Ub35qsWmVzfwe
ZOjI0vhneQ820EKILpt+ahNnax156X7CGB5Oxg/iu+RqWkuAClOr6xBaTw69BQMOI0ZeLrIieMDV
3VzStNgwwMyOLAaPdonoqg2ktZ/RtD6HnR8+y9vUsk1AKxHt0f7hU5+cR36QJRPaNKg74bR5ivW/
O0/obedHvwXtN0btS1NV8y4KfkUCq/RMI5B74BOE959jJ39R6yDOS1qcN1wG2HnITCESmxu22NP1
I/TBEYCAMqYmLMmaj6y3aJ7ems5HOlQE5xDLFwbI/GfupY+8iGkzkDkaPmvW2z7tWUjU8NDayVfM
lzPjVGpIY7nqt6mefsRyrlBMIcjGcGQbD8mkxH4cdXJGZ2eyMjnFnFkGghQ0rQiodG36W0tVn0hz
W1rR/DlL8GdZyvI5Vmg/NfrKEpPj+4T7PZL4DLXfADeoUyxOhIeR90ToRyEvg3YfexPxo3COVuPx
nOxFTe1LtHlXS7hETfqXOXzLMw+WZgUQjHPPrW5xMTxQ4/7O52FNZSZXbYAhg7IoXnKZ8aKFZ9MB
sTOTPbCz5wLWilfC8s6YYzdomaJSXoiPWGYeHnGwmuCfHrjf4P2n54qMBvJG+XZv+NbQyVHm0PuN
YluZGOtj8AbXnIp5TUbrElueBZvYK35zpHzBTdxTdZUbf7IRv3OgAEgfvmdZf2uPi90uo3XawbKX
Ube3Wqv8rOfgoujILC9IHx+zBiZbkUKdSWtGzWH3NGesEPKGLFbtf7JZQwESy+9wLFzMxCLfVK5z
g8VODGpsfcAuqhjcoK4wQqAdRu6/JWVg7+vqFeuI88usum+boRfc73pvwx97LKuCoD8j+64X/Vup
3k0tgAgN6asr6vJUzTHdilu3a6prnD3srVI3V6e6zHd2X8mFQA2uonDSjRyWUNrFwB50O+Vyr3kC
FJBtofGpGXzb1rfriD+9NTJhWHQd6RS/JpV1CkuO5jYldoKP7SOCHrvJwxSKgW5ILO7+Q7f2GOR2
t6sVWdpTn35yNP31F+Fo76bPbTk2W0giFW5uzHjjrpkIlRfAyF5bjOhj5T7pwqPRQbOJugwRoxrC
eAeWBIRW2elmi/raPzk+0iaeGYwm+yompAvyQlAOz3H0nVQMQqR36KXdbWNMf7PyPxZ0L8BtJnkc
yxlFXDVwb6gNAs4I3ZphHgse/UM3ZPtmsB5FqoOjD/7NbyJk9HGAiLvoMO1VZK/xqtRNeu1eGm67
Z5G1CSKXyk6Z6au2b1Wc9KeicopDJFqWYyD+jAD1WSiQ8Lm2/JQu4Jw4tP8kXgqIgIjvOCenDdyA
bBO8pOwK8Q5gDYf2+4kiMVnPSDbZrPMjVw6+JMdvjV01jnKXCnMve4BD2A5pTphoS7R+XV48Tiyh
1t5QkbGKjHTLbpeBkB1clg4COTTmW+Wj2Ou/U69xN2VUFtsBRFq0UNbcgZSWDmxgYpaXMc+O7rIe
ol2+Jq76bSdMJ7Owy0HrAClwkF5V1sR9lA8Ht2XuwlqkuiqHvU1c6Y95xlWKvY9BLiinFVKgLy/x
OErmkgu0zS6I21ekyEYcoXm0hbrCiK6au1OVIHcsmuBjLNXwCIruEjT1OuA8ZBPm7P05r0/uqBxy
XeEPm2lwnDwAYqq8qXDIkPqWcEfH+kF65gbdNpI8H1dBRi5fiIsDbk99i8dqh8XdZxbQkLVtJDgh
nAkQAY8OZfh/rNBMtz0WhnVGyeORvr0eccMbkc+wMnfLddI2KdnSgcXfc3DWOFj6Gg/kQaWZMnR6
el9qpbyNcIrAOaJNrG9oIcuzF0wdhg6EUqYj1i6f5b4Og21AMBWSLPgntZBHj8a6QdUN8eB35M7N
jrUA41gAWHlsP5iStZQxIomlx8XC4CaYBb10lXbcsbSIhPAFzAdsXPmE25wkNtRxypMTQZJ0Llhh
sA9heZ8tggznPGXrB/PHtH+yhN15I29DhnM6UclDhB2xx1wmK7I2ukGQIiHKFzI0EYpm81E01ZtB
gYR8MpGboyuMn2gaC0qFgbMQpejGctq/YqohasPEOpmN3NqBOV3YETOVGZV1Hu1hvGjL6FnXYX4t
TJqkApIOoNnwMMu0PJZG/tbMjv2Axp6oZJgNyFfsm40knrgTn/6jYJd7/3+lv3crl4zUyFm8aGbn
nOPAJdca5BDWb+/K/p5aBVr//VeVGaVwZGS6iUskg1h6+w+zlOQ7hqgbyyVzKeyl+Zy7sj1hO8Qj
uvzSs8b5ZrO3KmPcQ5lvvbkzCDCGF4ymTAW5GTbmNvUjfBxWyZK8iNkmo0GskKqflE9/nWP+xWXH
SSMXtVpGIAE0AM3iNDL9cIkOi4AljullLlR/rAC78GxG8VM5CRGfwt/1iSw2wiFeR3eoM+e5hDEc
Be4SKBRu/32roEMlkI4EyE64XN888stDDCaDiCQaBT+/yZQwxMCwQZ1rcjxFOHjrBiMFkk2CpNkm
R8sEQMr5E2W8t0I3NW1Z6Dm7O96XGbZBo2NrEDA5mkoZEkAcP6fk1p9rDV61DpzkmZnlk9s0JEPM
Wfrsz2T8kDsm4ekPyXTLmv6jGhvnJZijGsrf9yK1cDsvfoQZ1zyRpwmxSex4jgNL1VX9ARXs6BAK
u7/Tb7UPp0qzXDqME7paCmnM7jWJpAsyesLY5y4EL4IQHu9fot4/h8hD2kVZElpueDIXTkQ5de+h
Gea/NSFJZmbJV9X122r01aLJWMUYdI//5qEI4HlMQectscsgMTeG7FyH1aEeKzIOZhMARurIF2PR
XuhYHarGR/aKHnKdIeFfJzpmTit1x040C0EVD/Q7iKTlA6KVnk/NJ3hnoH5zCOxYdZNTRJvJQd+t
KE3UzgoIPQoF7fPqjviPBjj/cuyzDaHHlrtH+uFtcDOhzxRpEa8EIgTmKqy9yzQp4PQDgidjCdAQ
NkL6xYqzbVEETFONssHt/9qxgS+bijamibyA+oioocZ97kwc0ZEzdoe+60hFgtECCJjvdv9iMM3c
APakjKpFRqjfspInlQy2NOnr4wQFxHKusrP6HWJlextWfraJfNG8JDHetH/fvQsKbFet2JWpEi+h
UnT++CXkhroC62sVqPP9tQamAh95nx1lEmZwc3+HiemcCEmIZHUuTbjw7qLkmBkrup45ngoP2QeV
Pw8lQmRRydePVZvQrXvFMlVOW1gJVbyNnAMkSf1SF+JUBbp+VIEgCCddoAv3IMJ2yDH7aP0nSFhO
QzzmfgzbgI+AkS4g6eHEkudP2EOqdhbGOzwdpr010LcCRe1TrwDVdIVzRfQMXOT+pmZxpdYRHf25
Mt33+zWfdk68xUoq1neU+/9D3asIt20fYHYBBE6IrPxz/1ckvfIVSIMx4DDflEPz/O8I7EzzQjmH
TDa0CA0oRXI2ptm85GlKyREC6xkXWvSdPP/vv5LQPsEZ3d7f7ftFcX/L8XUB203ciSTklH6sZsBW
pMv15jJhCgbSPd2CHO77XdU5Dt5Lxv7WI4aqn3/X0FBTCEHN6mC5O08WSU2HHITCmRUWY2rLfvM1
GsrR7uU1b+W3ZTrjnjF+fOiT3GPrlhpXam5wbjbDoTl2lyxEtD0FUBrfNrKXofVBzSUlUVEMn9sM
y2e75EXcLwMmcqzeTwktSJ+1LgG2DPM6Vi4oNM1N1JkuSkisnEWS7zl5iq/C8/GEI6xaoRgBIJJN
6Q5JWnnyDePwb/hKSQm6iEXK/Rgt3TA9/fsNvxm/UyPKcTuH3eYeDTJB7oiCUt5aHhoOy/6BxIUD
YjbSq1VK6HWZ90BaXHuFEgZKI1wLhNTBIp3OXSovLtQKKdpxsOLo+I/PHhc92b8OxKeuBXYrSYpH
E/GMdiH/A70Ey8CyvAEG+a6FpI2yzRGGxyKc+fdgaGUdngQ80/UgLXluSrJLAwclWIN87C9wwqhV
ZCcKXN7CFOXRLOmQuyEKKZaWyfG0DK9Hp5oITXSjp/JYu2Z/NaYJHHIdT/80ZneNUjWMcjM09WbQ
qLhEB2ZoVXkmkO6UI5ZV4Te6fLA+9xsa08YWbu1fHZbTJ8woFmKKFuPfCiawsMGgtUEJM9j2DVrc
xeRDTLLUeLPuch83Kv4aXrVzPDN7RiKL5oRfhZqSOhnACttsxF5V2IA2DpaY9nlkBD5eHddwd1lR
+GeEhJtBDtardr3H+xMPbcnu/teqPBn3JmrYdeEJR2/qnMFpauCNKEZyKeVoW5+BS8qLb+//vcfa
pjDzagkaUmiUP76BFSIzo6UyrngozOGUb0ABjqT4otEal2iG2qz2s4jE62jlz2FaDX9Cp3wOR4Zm
1oxHMiJeXXTw3jviVO9nyhzkBu0hEgPRahyIkgyAe600tcyr0QcTLWzp3zCx97WJsknAFsLMJptf
hObu45TF3TKGt5rkxinENHZWjXhhzHi9P9jxOeiD1U9f/04m4UxHHnBEAy4P0A6PN50WO1Gp7LXy
q+yjjIeneer1H9rbnS378fUu7Rm3nV+dOrZcf5qY9b6fMtzhEximYz5BwtUt/kBdqh8RZt0vxzOq
jzxn++s0E9K/gWrdDwZ8rJoNF+IQsXUQ9F1cxByXoM1Jh/SH6bSkJazG2oBXaut9R5NL+MqpYHt8
6bsC81jWvNw1cSgsxGUCGMJIlRO1k0W01/M14TGTGBCrO7s5GSKhRR5psRA/p5fa0aiOwnqHy9t+
jUc0PYkXHEVug3KM7OCESaTcqxRpSh3OxjZkSU48Fw7MVBtIu3Ooan5tmvvWPDIZL3/f1z+9VoB4
QmM7xiXmVcvigZq2fPGT6uAPqffS2Mnv1mjqF+Jvi93Y2Du9CKAcXX2lMWlbthheLLgEO8ccmifc
0dkaWV6zy43uve4yfSiYN7NNes91N24jrp1Dsfwyi/TLxMTken8dqeu+pxOUr8J3P+6bZyn86moP
E0vvMv4qx+BJW170bPYAo9JEfd3Xqy719WaoSC+xmf/cdKM9FDgMB+Laq9l3gvpmx8CeIBTOw4AG
APUMxk9uPQ+JglM67WML+OpRsEVkBGUdCBT9TQdtIwzru6Ntk2ZcNuPVH+YBRZ8Z7GbH1XxO/W/X
CGei4uf42NS2v61sCdveJjuYpEKYwfcHfkyAA5BiTbBmHbUoNirNxujh3yEZIbnV2X9MEph+LZVm
Wcwta3XONV+TfKeJmHtQv3nV4jS10fB4VyAmpLKuUjY0+4RJ0zVIctRzUo1bw1tCKEr5RzCxeGPW
IY+NhsZiVf6pN1wbycv0S0vCb+Y++Wvk4Wul3OxXDolh5/kQB03hZRfbCg6AkPDI3G9KifvuZk5v
Cs/mO2J7jG1sUi1hAVOarKM3yGVwpeWOqR/KPzMKNp6XUwFrYaByyB7uC7v7l3h5H/n2p0bFaiPK
7OZ2fXySneKsj6fXaEknMRHFrHoDBuSE8gC2VVU8u73+r53N6gMo8EObUJz7mik6rCf7dexTFtqA
gPwojl+kmtk7Rl24Z4Y4nxPfJfnT86pboz/u7QKC5P5GFpd588MZgzC1CPQOw/yj78LlICdQMbeo
qq3O8q61R2no9pZHAm8/nLALZdt+fIQIhpZNLf6HmlFfny8ixTCBsOKLR+WRNTSpnzAkNEDCxL/1
ijQ6E0xrU3ZsMtDCKDO3VpEX/WolxnvaYWa4Qf9kL+slj306AP4eIeTwzW7cMOviYQjxSwyK9E6j
Ptqhl2HrwwUVMEhlF6N8fRNuP7+MGVxgAz5G12JyNrzHlhxOssaSnWbAts3bktkD45IkLtt9i7kP
BxiwJIl7C24KMwTgpAAoanxQKvhCvTquxsA953nmH9wofFPz1UwAAXfecQq0xfyJzEjysCEgv1Nr
QK/2A3IoePyEXtdRXaJnR+jGieiWB1kwLwmiWxYncAl8FFX0ll9d6KpNJK3vtm9+6rIP9oR/XMIR
2y6St3WkhLFi0v+bzFBipj3vAPSffiDyP3qK0uMIRNSyBzYmMGtRrVYH6EbbKPSYIC6WW3g7eO1d
hBcsujaxil/qLDpREz9OnnUaEASaIPsYwH21OUQxJMx7kfntXpkZwmAmxSuR5hc4CfDWhm+pah+1
Ohi2OqiGbb3lZ/v2BdijUIgbSd8PnqZnd6QxkMsVwKNAuCbra/siLWs88ll91A7YFzmAF/ArfewH
x3iujHDttvEbSH3j4lS4XooufNQYZKxhXrODOXqq/8rhL+CfBNwFQq45NijfGU37yxHN1KKav8MM
wrNp5fYK5/yhzbJm09TMmussodhoxNECvKBC8TIdOMxxV2etOhp2+6chFPeQNIATVcLcYBDpA+Hd
BGksO3iI6FrbOIoaEhygzdF2e4bcIuxhz1LH3M9EehPAA77e2vSD6ewlYpCB+cqZOIWvuTbXcU00
Fr19uybFBc2AP53jERxdCP56nYBFJFXWZjrIKZzwvuMPYl6o7IpMrSbjo8GUYC4X7cxbFNXl2krq
yxQFL24h6zWpAVt6HURE0fzZuZiFNCgkgTbIMty9TZE7evVtAiJ+siZTgWJhMRhmiCLBxPoP9BbR
AcoU6cLyVWNEwGvIv1X6DbJhmxWA37nX92rgAkrS/hOlCa5fbAGroHE2puH6x0JFJ70WBCYenCpm
4yXzJ9psDKJkHQ1pMW0jIpw453ephu9rumjQ59j5FU/YbNSiLmAt2rXtX5CrFxYLCvV3ymi5AxQY
Z/mNdOftmITvKWOyNXL1H+TJTx1hKSQB9yynDc4CHmhUQ8nv2qnfz8ThfYA3XUV+TIiglwRbq4jJ
nWifpLPtWndiIFDsEtvZT4OLnBcAR6v712E2642JdELMnHdBTXR2gx1i1UvnW1M5YUzJnh3PCfe4
sOu1zvu3zpGvfVJzly2PizRH8xq69QHJ5zqr6dF6H8+7Rq1pReClYsf98gnNYDTDdkRAJ4Sfv450
6O6H8ks38370JdPLMGRpkGZyVfjTNmnmFLA89m5gD4O5YXJLupWfQcgOjbUsxL4jGZD8Fud7nued
VbIH5tCZo4ad+jxNdBQxycuoCVhpZ/8FzPO2skp/QXUqtzXCbc/BosYV/UuC20VJl3v8QZP7QXqE
ayQP2ajIEXXUuIN3gE7CdIBN8Ct00Y91zUbcKlvETSkZqBLAief0B0qMYzG1X6bJbq7AbcuCEY/J
qpxsCNc42lg4FbW/Y5KMZ6+DZTrN7nF0Jdkl1Xr+0GF3VYgOzsLtroFunknzLk5UunN8Y+38UkWK
eqqOLpQxzYpV8W+TZNdEBM0aXhMY3iEk5LdjoNj48mJj5GZZDn9Nu9avaHI2/TxqxGE+s3zQi2H0
CMT1k1UyF3tOSEGD8TfIM/gOCyGsjepVMvUv8YxrGhnLTTbiGydyuguCmHTYIt16VfkeRcjvWAme
0BfweKKbA6wEZzrOf7h2AFw3zAcTXCylQ8dT2qQrRfOtFLm7m+vHMmsHeO026QYVAAhn7s5GlRK6
ZvVAexJMVLO8zM2EK4MMzaPfGxcZAzao6W/WPqmbqxgR6VQqMiKt/IMfK9+Qk4BYOCheJmWWO9dy
1q0OvG2eWCMUkMY4u8UvNJPeltRzmEnkgru1MW+KBDJ3EZ0Hvk/bo6g0AIMO6fNIWuDathjPtFax
qxQBNkh0MBgo8DjdQ4KcFTgJjyYY2oi3bedQ5cZAatDgrhPOTeh+4ONdKsjlRnpFOZBQAoXPBDXy
c/rmDBA542WSbVu3mhnWzPaEIbg3ImgImLsh2urXFVzhojU2cEJYKxGR4IXZ1ziYX7ZuxEbJC8RU
oDpogMmrBFDTozJiCWX4RI/UgqWB0aI/jYGnrJoKpYIlwnMyTB9s8lYCAd++HXgK+/GuGmsSNn3N
VvOnc9hdjoJVfTKA3oY+tlZjeqLLbNdpPP+Fj5mC0mp4lOLRJN+nPndBjJNNPZRW+F9FXhRUZ/fB
tA6d6fy0OtJbmBjboCQzEgL6Szt4l0WAdsjpLRMb3UcRkrJYgeygL5X4gsAG+CX9jp2Oaw/uEsFS
lELyNg9DQVQNW1JVRhaHNd4CZRgralSby6RfdFQSAEblg0lFr7kStygtOqw25q5om2Mhx+LY6gH1
jZXvDbWVubWzreQ79a0YgxNaZ87+B4+3qACVNI8Bqpi+rnfT2ACm6pIj5b9B8WSVm+4Zkf1/ytRv
XY5Lz+QOBtuNkr/T/Ak5MxSNCOk29TGHfJH21gv7GbFpW+pBdGMrV/fkI4LDN6b8HWPa37wh19lD
zAVUD7mni94P+R5ECALK1PyWCdgJ86LNym12MMLz93mvTpDSYNMTk7Zi4yZ4leOQn+AEf3bE3G/Y
QnIzBgx2wmaON5Ylvkon/9UUiMgnRFkNCDrfGb1jTkbQJoD8YZYRQPEFOTMdERtHu6m+uqNz4HNG
8FGpC+LdmRpW3GbyFRHfDBvdFvNfhVkK2eZr6toc0u2lTJxhbZdQoTuUQCu3FqwlF8F18atV6MOS
9C0EW+qr3Nkw/T64tvNqTIyXcKd9kr2waY3oQ/jOE1ZJeA9Ote7hyw5Z1nGzxMSbKl6G72FBJK7t
kEFNi+YQDTXlU5SYXxzszWXWrxi+UeuP+tkt6f+4aoiyTjHmkYfMEwkn8TPrj3QynsSoWP+qJ48T
opjyFaAlwNYiI0J7fG3dNrz5rk3+56EbnegX/pZ1ZpM5aMY+Ohy29LspZHvVln9766ITMTNN5bfj
GsRJMWRQrWfjiinN50RydhxK8dkM50trWbscBDZUvv5LMWNvPN/lbxE94JbpYzB9ZIF8zCzgfNqC
aJEj49t7cf3JaccW09DZqUnNTzYO/aYkFSMJa6YiUzzvWBYQmtW+djI7+s7QXbKeE62oGlAs9Em8
m0xm/Nx9yobgMrJTblLvo2akug/nmb0T2eAOGngOpajbNkHrUp6626psr8pHT+ECkrLy6MygGSZv
Reovwk3Q/UCmE7t+hM4yndJpeNIm21AEzzWZGdhn1HIU5dKot2TE92Z9qzKwf04qQETGMFGdEFLy
WFtXMpjUZhLkdZWGfKiKnCB6NrQ8lOYogTTplX8Nn8+7yJx2l4YMl9PWPeUDuE0UfeNGtF4JV7P8
ko6CZo6OAVG9/Tya0R+iXThslDlTKgKNIkO4kkjgYFrwmWJ7XWnDZqc2lJ+BqHs8I5StZu3sObLw
v0qcfjI3yO2EEhzLiq38ImaejYeCluYw1ag1rbcpnx/xJemVbIOYlgyefJbH1jaOFXvO4BCp4RLP
9VtTolDLFzFhKKmplxkPG7ebPflnKeCuxYb96I/VgiiZEI16P+NCxfJ509azduN1hMUK3prYDTNU
nQIQGRKm2NgKzqtD8NQC+GGOmq3LxOYGycmuGFMWFU20skJSRmtWlEQteEdJwxaAEjgbyxdNnQQ1
CUvWMf4bzx1rRr7hpjXdM/IOuZsCoD+IEOc1Mhfke4neuygN0JgEbP2CDbUlpSeMv03HyVf3WBDR
RuxiImPLgLCuad7IbHglmuZIvxZDtWvXbQ/ybiSD3fSbY2D1HIk8HUjyuESF/pPbzXww7WPSQffM
ZzbbDJYvPo47l15gEBjKBjFmG9sztqqWISbD4Gccgy24R7SXLV5tgUzXtsbN1MX/OVP5n2rlglQ5
ZC2GRjLrfTM6jo53HlHkIS6Z9c5gW2+jXIgJTgzB9I1N+DnTMfdVfq0j/kBcLs6TGqWReudBkK6z
iuzyyKhOopTr0VXDbeoqKmG4JBU+hC3X856RVQYyx3cPza+eHscvDJOFj1IbINiITZERbwslOI2Y
sLCu7V0cG/p30rOct+YJykilwPKgeleF3fGvvXgCP+80Rsl2BCpJjwlwMTRPbudjQ2zJ07Kcbj64
gnrW+xK0ZyvM4e6570++XXLYJ+57ExBt5gCV57Wu2MKs7CmoYA5hSadzCLdJwUkYxmQRuUgwcbR/
Fl336hHMyWxPk1NpD++q6t692GX1yIIUv93CrvoaLLdHycUazFvXEzLjZELgXg84sCtmkzs5cS1K
ctx2ipRR01rQp/6PReGwKjP5f5HxYx4V56Z6iZbmvMMUXlvhfBP2mF20aRysqTfPPaLTf1+q0Toj
EEIGkVsEduRfqsVoSfd4LlztwPPK1HaICh/+hXvDfPE7BBiyzsLmsdHQEnMzc7fRwOXfjPuhYV4n
/OeAICLGrQsCOEw3gnUqObeEJkwkh1+pabbAkYksOQxDGixxDTbEQmDaXqR2ZQy81IgYLGZQn+Ha
+pQILRqshszIoWz/BCk7/pqx3qq1hgM6+z/DUks3RvWugopQYq/ENRowXZJkVVkOOREVoahDzayT
DeZatG3PeGpS284ixMZp5+vgo6a36UodSGIxe+l1ACJ5kk9tUrx6k++tcmgGXkos7TyNr0OCA3Po
zGkjnbyFy5ytRef2O6uJvu0izreMxPQDKoMn1lJkuZUB81HPvrJomRgEzPwTkO1bBXQxLNrHIhh/
p0Pm7f0SPH9ZD3/Ydo6+X+z6HpytFFAQQlGiyInzY4iFaMXqqD5G8V9hgJCPYnOf56W3dYtDypNh
W7boYGwjTa+EPsSTKZhGZU/xgGDLlDXK9Oa/FvD2Y2CT8UFX2wQNgYY2iXQswBEE7HLWtOkEdNnn
PmMkgMi7s8azo0KuTe4K7PcxKoEYiaKQ9MvVf+nYsEXN3J6PSn4H3pguyJPwMUP1SAnX4IZNs+/e
mtt9mSQzUNxh53byElTxy1Jpb+pK/DflsLr7JyN5YPVdU6jWzwFRZEl7I0Emv1U9nylXydYQRfru
GIyWpEd1neOcgDtJMFvYIOLL6m2pOFt4dAv24eW4kpN+M0gO2Dl5xmeAD4k1D/nTcUE2ZuSEu2hy
f5zopYuvppF/S8vZpEi78D34DnO95nUOQZFyl/IIBgS2phjcUW13R9X67/ijeaIg5YQJv+uFbk6J
ue8SMJFTJ3qUQcWXTQ44dX/QXyur3LcugvsQSH6o5v6JPiWuAVy0Nd+mEJR/yil+5gw7dRL7F2so
30FQIBgNYRi3/OGZYWjQy4NDDNPVZ4p81aH4VdG87tTkzOtOEuyQq0/DnrlJU+aXBXNz9TLowjpp
m6U2QWrONB3GKHLXbs2ZGfTPSkHib5wChDrBljueCtiKvhfkayNwRRu8LgAb1raXSLQGjO86Gstt
f8xOU+XeoBj+8mynPqQBmSSwWlc6MMyDx1W+9Xq4wQwSzF7le0bzv+12OKhSF5tyZs2q2MdNeY39
lDNvW6aRRO6R/p2bEOGmxkpr9dwTbEGbZ/b24Zq+9jCPxfSalyOmOHP8cQHhXFOfIClD+SGrGqjn
c0QbNyaQxpx0FgcCBr9GlnSUJ0xVydpZZRPhTobVmI/ZSZWD9zSMoAYyFDxJzxSyH7+NSpwiTYdl
Gm1Pz/4Rj/+j7MyWG1eyLPsrZfWObADujqGsuh7EmRSpeQi9wGLEPM/4+l4Ab1dGRHbH7bY0Y4qS
rkKkAPfj5+y9dvu1Fh85o94Wy4qXjnMj3tkJZX1q3DkA4KU3nPE4NJjAU/duKOd6pJZk371Gbc84
29gPDOIM9jB7Gi9TJj4nEEWaibQq0gIgKIodoGy8coN7D0bmzBj0xkKm27oxx+WJDsGYoiQkX6ai
KYSA8cuQPRm16d2jF5ybvgg4ikysw1BXp3kazdA6uCtM5+Qp+YNrsnwO8qbZlQmQdK8zzoxUc7df
B7b6XCkSRyAp9tMAO0yQv0d8VsJvc1OObbYvjdTexjHKpbqkf6hXnCt5a185wBl4n6ubcs6RkjVi
tlhSvzBRvm9M/D2mELAas+nQgnqzFD48p4Ca0PGD7F3Z6s/TkDyyDpe4a6xg6wqfMOdu/DEg8jRt
5AEVY2/NZL2F5wvfudasTSRCTtCZf9tK9LupN2/qU7frUNCX1LOL9iZVDXo3PzjKTrvlALwzLXw9
ba0xYZbknYQ+cZjKbnbByMsJNcRDkjomcfVNag6b2jPtF/T7HsLHNWFK3Lj6xp3xo7OA84IAHgXx
fQCT8mAWltiOSR5ty2o6gPZ38J4QsOl+qWu8nw6zLJoC5n4M+N1UanNRdOa2lPj0KvJq1OisajLl
QdnUyV73o3FvW2MNgdIbadnw59TK5A2Z5Y4jDFTBCC2qdEnn9LUeVDtZsEQekk0gSEDU6DNqZCiH
mXtOAuqJNnnRR/PG6KYnEqh2ctoSWcDekA6we6B+4hLHVw9wpg/oKnQWVyKCW0w07VtRIbsTZvkR
Mv7AkGnLg7LKp1J7BpTwrknvFVYD7g3FWpjHT0lZGiyr/g3cUhy8TKkx508WyS7lg/Q0GMJaDd3F
uZgiNZBxTMkaPmazwo2Gw7wkeccuxa4uws+dJ/aaXaNcTu6DDB5vGVycJkNV60HIOxS9c1eQJInD
iZvZyX0aW5bc9YIoV0KjohU92l1JMbWym+5z6yPjUnmPDQas56oXwYsfjx89wmCuUT7TcByrNedH
871KOd8Pwn1nBvoJ6zJhebMfzvpA17txXNoQFTvuPosvms+74s1HhbD8ZrnQV1RePONwfWUiRPuC
ti0X5bByvH7n1aPk7ObwlyuQSSy+TptGVBa58vBPq+fy+bIdgn0c2a/6EDcnWYz1CXlnvA9662g0
dn3yKy89XlFBGvtxmgfxJsXKi6tiZBq3PFRMJlwsafsc1dgNdgSLaPdWI+Q+PbPaR0SRzacE1N4p
6h2arCD0R7vKQSS46jjiIdA4QT4pFbFtEBYhlFBsHr2+6SxceX1PLzXvKTX8QMaHpiPAg/a1+bI8
lQyH6JHE2pMfqZvW1LA71FpKtJk+nGoCnra2Mn3Wbi6pCq32gakktyCK8FQU8gMuZ4uszejOzIH9
HfDakzuZ9ePUsKZbWUE7yQFhprBq04Wx0U16MpoHTtusaseHoQ6/IJgL79uIyDM3S+3bwdOZ3jsr
rYEX7cBauLuOj2URXTzqqRMhtcM6mvrxozWbC5ko29h2DRzMOEXm9atcBtaN4l+MixAdTzXiSpxH
0D7BHuCSkGhPwZ0IEOSxLhUb1jRALX55E2ZqW5vJbZl040cuC4yAYcQsPpxjN6eUpyL+QZ8vfV7q
1LyoTcBSoCkVIXh7UlaitZVOcuuMtJCslGxvRgO6z8jPzc5l66jD/CZxlVeHBVoUHI2IwIhx9n5n
XrlmH8QKP3+k5dOtPdQ0ftPwE27T/sj4CbFvPN15jjd+eAi71lb/Q1kpGdyoSQ9BC6q+HHz7bNsS
l2JN14p4xZEE+Yi1KTfq9nAloVDb6mtLMBgyAje8K2fzVBdxyp00L38cO26OCvHZ50SnNpSRM95P
/rGbp+00zlUXtWfD0Zj4zbLR1uBStgtErNefrXGypK94GxrmR9uN1r2rd9bRCxqDLi8v4CdI232e
jH6e/VvWpvd5mDVgAs1foYJX8pmSSikLB61hW79BBctcAogQ7nfDlayUo3XMA4MRbqZOfSStQzcl
nyIgWoUZiGdg2P1GIaWC+kEcAcvtLLFdHlKM6tgGh9vIYZRm1yI6lGUePHDH34zgS9azHzpr+o1j
ZUSAtSo9/M0LART3Ex1xfiGW45rCUq5h6fbCbvyZjuhYHZt0PqGRKwEANpW+M9PyMWi0TQFibkM7
qzzMUns995+dsvVnNNePQVFCjyEkFgpDDpyIHjJFqex1FPzgA9jeLPNOIxBtCHztyuf8OvyH/z3/
P7z3NnTKX39ly5ZC6Y7uSvQGtv4bdQ6JMAVfCUZaJV3K0CaV6S4u02xXJ/T2Y+w7n6rGPDijJnCC
x/4hm4z4nPc1PdOpMPHH0rrZAYQezkhtvaNvY6nPlPFU29ExlXJ8R+qHApIoH3dWUS8PRRGsLbKd
1oR4e0e2wO6C4p8OKVzMm9imPxCVJjrbiVxih6jhQJ/AlkvA74vSSkbMYXQX/k8j9dt6flg+shrx
QRAs/FtX0oAC5XWmLd0Sx5sPu9GDOJVRQE/0qu+ZruJocMg19tWElkHaznvW9nykBXelrVVv8xoU
1EX+1NQaaNZQXjorwhCkJy5di1pe4qAf9sNATVsUCMRQ0XInmq90uLUTop3osbPM5j6nHIoFcdJ/
vtTcf7lnHNsRXGySMAhkhPK3e4bKMaADpgH8YKsP8xKO9+Q/jY1VncMC27wBCDMAJL4ztSJckU9D
lInOwG2BusFwUE/+nBIXE5GCUbbY9TNKqVEktqKMHQ7L09YihGwoZgCD3jyWxKYetEDD1EJv9LEM
jXgFvs3ZSadia5BGv+mglLISIVwph+CprqYna7TjcxUqFK0TZ9kZm5QOGI2Fy0AvdDN1a1kZgzwE
QstyPdoE+1mwhU8SPg2wzzY8KQmOfvRcur9OnZ4QaBBaq9uvDny2feUkXLZph6cnSAiLR+817AGQ
gDZYnqtS3EZly3QAy9pTZYXlfuqctyF1Hxb96fKAlPgBHBrKHenZGy9t9Q3xz+1LrqFZF5Y+vDSV
ce+VgiP8kKLgkCb9mZHIGSxjDD5iHBG3fjSpdZCp4oPJzrrIXPXVmZV7XQsczOqwkHWWxpaAqxzj
Q+KepzD7Qmkd7//6XO5b5z9fJda/LEiuzaVBfJhDSa0AT3D3/4Rr1QKLg5EBQQZfqbutUVHfjolV
bwmZA5giA31PejEUF1un5dDX7tkVcfskRhajkStM3CB1A53YFThnHcR/dkhAlSZeujZsHlptDO4m
9W5bqn4sIxp0vhdShVUcfyLjQa+bFKqNlvwo+uSHW0xnpJraiRydngYl05FiAj9fRKLeFAG66oWU
MtVIO3tDkFXZJRsCWMY7BxtQWDn50/KQty2YDwhdz2ZBzTIOZARMdHFXAp7YppnXgkXBGE9ReuiV
8T1MwvqTlgeosvPmbQ7hhp+QKpqJevIKrpEE7pFQtj+/8dL8fVl1Wf5dXRGbyZbGe//rGy/E2Cpc
UcmN7bi4RqyiQGie5uneFhs97T8IAZgA3AU6KUa5desVHviLrP5cybgiYmcOpUFkh5grZ4SD7oJ+
p+2fa2Xf+3E0PEaRQeR6yvlWVhg1Z4ofi6t9JBH50yK6Xh68NqedYPhfnNHE9WN1rvkCpmfLMF5f
6TUcdg9iI02NtEKZFBi3veynW0C4CLBsejMwQ32hp1dq7f91yzHEvDZdy4DDt//578pCeMSlqNgo
TaVLU9d/fXOgK06JGwDpxz8mdws0ssw774TybgJJWjvMB+z+lKuWJrXMm+xz3Mmvfh58dEpVDwGG
fnzwDQCplB6+aFC+cesPu6rS29PQdPZxAme4Lxqk4kYjH3qLSA6ybvzboBQp/XQ0slPr5MxIPi2f
sblPT6hm85vl6RhG1Z2We/oXN27XfRwV21oW/W04GMbRUaGxE6Oq592HrrqBpdWxLHcX9c2hDYLs
a91bj7KwL6y5EyhgtICdbrMyRS5wu7KfCBfuAKJqAO5ikofpchwZKRRfQknLIqAf8ooPNb8J9emu
IcHnVnbu89W0oKFAa7ELgAEwEES5WMLhmxGhte5pWB71rMyedMv4ErR28GWCmUKy7o7xz/hO4z3b
CNIV90xs1kltM0cL9N7ckCOVrYK20RmojnDrhjoCrlFiF0yARjHkAQ1+XWPDHG1eaRvlnYvubzZI
9eh7SCMAdoFnob5bbuC+busTJe8MzRju6TrX5Oe2IGTnp90Mc41V+SCc9HbRa4pZtKmvc/BrZ5EV
Lu+gxDAUus1dWhPiiqEwf3WVwVwGCCI+TsQaVq1tloMDwTfEJmgjZKFkTX4X76ipMUVmoX6LaFGi
MHO9HSBCLv420usd0xQSXep++kQk1J0levkDpNGK+Iu/q6sM/fcVwDGEYqDmKK52abnOXHj9tPTW
cBELAjyBuNhBsNNGX9+DQ+JMGRT7hXnmYGi16C/R27YJ49XFCwtYHVNYXYvwwihXHsOmp1SEPcdF
VZ2mdvBuyY54I9ObaSIQMuO08CnbxvpOt8AAl1sfzdSoX7RMb44DbjoiK/xDVHvjxohzAe2kT7fk
bXaMS8J3LHoBrDGzXdNTT89m7zAwknl6DluPxj5h9muCCIJDHWQ+Ux+HgBaK8FcO2fC3R2896HF/
7hLR0AByrQcG7cjHWDYoFUzsNf3N9WqdOm9aK8TS6+VCSRRIVDww+BMywFhxYdDq7wx9NVfCAoDc
XUiI9Ipk+n5rzE+XzzkMOvdaOSeI4R7y51gAThTTpiVfE923/KJLcrD6PCeizVAbRq0+CaqDMZ5K
S8MK6gT9cYzogajGks+VqC4sNaBbW/sD8dWPzIuKB9BRgFhjtO8LHVeD0IB8A+OuNd1j9Y0fi9m0
h8j3G2jQ8LQ884s2/Jvtw5DzEvjrEilt9mapuza1qqV+K+8mf6DvVxLHSRsiBgRYEhzMv/Y6QNgk
NXz0vwGcwZzcEkBlw29krl7jszbLB9My7gbTiF7a8a6BsHdX6NE+mwIAIgxsaUH7ltjFTHNvGrgJ
AJoBiHhxhFBSgU1lejEFGzvRzVMTkcox6Vj8bLuDABOGVJoMLiKzVqSG2e1LQV5LPePyEsNV56Zn
0RIohaLsuWBM+2gPxnU9bYKhub+eFipXI8Krx+2sC3kk0i14sgy46UNWHY2+wf9ihVF6m32ymyA4
Lw8LGFM1VEksyDrds82E2v0myNribaS3vk1tViBp+8Vb3FjPlovhK5DA9DpEGjdaaAUzGg6xW+Nk
F34vErKFhhdlVssvD71PAI1vx+L6OR+VKnJ5ZHhKju2RCU6y1kvhnmvc0TeVcOIjXQgsbbOpwKWj
e9NUHQwd0h6QfjGsavCIj1lnX7RwZHYE/4vZ7MO1PWGM3TnVPg9SjXulE++rpaZ3V6WWvUqcMjgV
qNhWuUG2hgM/EkZBVN9Vsw3Azp7CttdBJ4l811NtU8sy3Kjn8TfXanWkWJePBCmuEamZLya5EJfK
QgwXV1f3JjK6d2cYkpPnATfTR/1TCOft0s3az3A0wJBmvdvunTTmbGZxM6OtZs6nyl3rmZOxM2ni
d6jc0dtdEIdr+z9XTCYk9Z+ueNvULZP5pCXnwkCXwGZ+XS8Dom8J+SXmDPTTljyjvR2jQMinx4Db
sYCfui/oEdPlxOo6OAdD5tG+ISxGMAn1gtcAFXVklZvRyE5234pnL8kuru9srquIgfbKqCErDDpy
KWbu0aqg5mzp5ZJxnG3//GLcX1nuvBjuWktR3QjXUrxZ84v9afGfmLDSRqrJGA+1aRejQ3mThDWv
FiuIWbDZ+jPIKxTlBGWi3cm+xPM4H5r0okTgWBNDxvgXlwEnbD910ScspjW8tuFhgjiL3HB862y4
BwmZf7mwvuFYYBIdlR/X77S6RmPYR74Sw7BtYngV9JDSBDvYTZvFcTAO3DkthUg4S59CXFaiTJCH
LVZGG+XjqVLGTuluBCcbLG7hoegyQwCPPpPPZzoq9qYZYklo4FNCKp4W4ce1tEY9YWnpz8YCui6T
H/gyMXj1aQ4ioMSFwa3OqjpORxQ1+UXrd13QQJzN4U4Y/ro23fg81ugEOG+SaNorcxNI2uON9y2I
PYbERd/tNVcdJlDcqyEqxJsLRm6Fsjs79ilZMfPSHb34yuv3g8OUdQGXl4n+FWSae+pqLwRBGt8L
DzJjZdI5jypf7ZenBeyzv7mwnV9P6rYJQEKQyGEwLBZoosRcKPx0LajAgldvNd/yGVo5TrOL3Vze
m0LMCGiWl5tC97X7aCY7eY55trFLP8rEEKuoIzdjcQFpI13cmZiWkb2Jzx7TxiAIesLtGZ9FAOW6
b5kv0Q/cRhmFKIYFb5VEVYc+XhLwYtTd/diWCFaZThmU5gd2QtA4XiuOeSzl9ZJoMKrPXtx6tsxU
WeLvuhEPg+nI4tMs2psTbcxe7zfcYNPRdFM62nwSwj60Vd22EE2YZjkbkW4nMWYc9UGWF0O9S4a0
fogm6MbxVAIfXuzQVnFnMWYGLlpCag57IDmRV0P2f/BGgtA9QWjZ3KtBtz/ehmb63OOCOWpdzuxz
/oh4L7m22jZ/nBy2nOzWtGoHNJMPtcWfTo03rZywKG8T40dQq5ZDQUQzHsWX630Ok+r5z/e8IEDi
lwWMv7Ojc6SxoR0bynF+O9WASbNJcky+DeZrL+zuWuRx+C7W7KndPkyC6i6dqLnaOHi1zWAPqnH8
MDrYCE10f70k+hCfSdR0nDxG2lLk/a6gUpefSo82QZpU+GXImv2ETBLe+0OV2slntDhfJ8uJn7Sk
i4/FQFwafIuVzyL1xff7YRULikZOdsWqy9baHFS9PDjzBgsN/M/vArXpv7wNDrh6QyAyNuDd2fPt
8NPlTssv5GhM/7KvUhR0BueOqDOnzyoBk+75H1mmT9s0St7Gir8NhjC5tU3crwCciz3KyRz+AKWL
LlCIhczEP5fZDozeWTh19UkF7E5JIqGGBsV7EbAhj2k43i8PDqrQowwmoFreO7FomAP5QK85vTWW
/z4/mf73Zzkr1Fil3/qsIokxAFGFo5L80rkgCef6xJLaM0O6/AJmhDjhaULARb9wO/n+jjvKYZQH
pDhDWnkKYkBYQdSiXgT5m38eU8Qm+CGrs2+5N3Ie4zRd+N4OKsYEUnztCZK6s4X2yNA+vs0G772b
iPFI+PueZaiRWtqws2MkJaucA+BTmLr5qY7FN2FOAEosDNsoK+nFR/keC658Kz0i2lIL91JVVeDn
vVa9dIEE2heBKsd1ujetNxoO36r5vi5EU7CHZDiqwwoeEkrDY0dc9HyTu8Vq6ZN1jZC75baXY2Pu
k7llhwDg+k0KH/jRb2eDWJTdN+Nf7GIiHxAxwdzcGwNCkqH3vg9Nit8Hl2pVgc3AEV2fxPzAwaU+
4cZRvR6faL2a++v51vRye5dm1vgSkgfsRd326vXzq7h/XLyd06Du3EFcvDDOzl3le2fSPehDJgyr
rz8jHuw7PY0qYPVvBbr3N7QzZ6SDBNPR59xAwwi+QK0o3Jom81iijvJJAk3bZ5N+7UsaBFjqW2df
SIzLrsi6+yK3RgBsiTwWltUeTNkzZ+H0m+tTssvawF9plf2c5WP+IETSbHPm9Ps0N5/SMdceVGMj
PCqb8zyjAs0bu0dN6ExuBtFccht54jS1zQaMqFwT0tfsIfQk66ZqbXTgYX40zICC0LIJXyVw+UZT
mn4uslJ/ncBi7FVnJ1+tDDn5Mhnz9K8tYEz4hnGzT8tpbwo1nom39y5+D7tTKl/sslpOR6lreKy7
/GvDsoVJYXyV1MeXGi7ZHunLLvNHjEilK94SQOObsi6Za1qwMEZOFcbwNo5eBR2R+kN0WgROkA5U
KaofmcnboWWSlAAhYTHmW7SmX/wpusCxbYD66s0uxru79Vq/39cqavbdqKMBKuuDb8Ukr6Hr1Rsj
eRTQ+UBr2Y+VtPv1AluNVDoeryhi6egsDE5/zjz90Y9C9y8UsakIa9Os/Dn3YEXGfbLxe3d6rens
046GSWhwYMLd4iXEtc3wwCe9k83Dsgj+j19aXPV//SfPv+bFWIUYN397+l/7zePmP+f/4r+/49fv
/6/d9/zyOf1e//Gbzk/b59+/4Zcfyj/716+1/tx8/uXJJoPBPj6036vxEZNi0iy/AGOh+Tv/X7/4
b9+Xn/I8/jmXyaTx/Idcpv77t++/BjPN/8E1mMmU/2BY5uo6BRLZxuDr/v3f+u9LFJrxDxCUnI11
BDi0DOdUs+yay2S5/+C8QFO1zts5p0mpfwjaLYZj82Ns/k/9/4QxmWQ3/bKX4ycmCco2hXTm/xni
t765OwH4G01bW5E2UxxHDXjviPV8yWLSsRSdqsz/hs0VU+4walvoBdPZRku/7QKEoVhZqr2r94gX
3dy+cwtQyrB/0pdkZB4ge2j1ToyCQz4v+83yIFQw3lSmpR2iKgqfRi2ub+tx/PTP79BzD7GWUfnH
noBzKzO725iO7q1tO7P1QhYfzNxJEzSLx3GIjIsrvQ30Kv2iZeAEMGkp2E7fl4kesH+5r7xiAnQ0
lp8MG6OFMXoPrRDZnVkjtlmQ944HjJIZnDqWWn0UkaHW5mMaJskFb215EYW+dThDbhmQmJeEcRQg
MGgShdmdkvkhlgOqH7vdhnHTnQRBqr6iaZJ32bOM8ZnBzS2OPalRd5gT8WTVxLm5WrfJ01L75gzT
N1JlqhflFgTkzoMgdrjsYjQOhp4glp9i0z/g8vS+pX37poagf/VDkqbiyUbziuPYS5R5X9jZe9uO
xlG6VXiBY4TrEfRZ68BQCscNSeH598EWHy2dwYY+3j60G/ssNGGfA6e8b330il2dMQ8ZrfS7cp8Z
ZOd7KDrT3gZQvRKBP2wpSR+XMSRnov6kD2+ddWr0DkGv1XkbbEH1wbXmPnBQ8CIQ+raOF65k+4Rk
NTl1wbwLEs58fVg+Z7kBFjxrCnEUiMeo9rvnTlTRcwOmddon08a0kvCVGJBq40srPHeuR9Cppo1b
PxTjUxck441Cg/NtEEz1cgKIaBn1w/DZdpXz2g46RBg0EhfPrYOjCiNjVzEle5jM2brjcrowswDR
YWiuO+b/0LaG/ggOWr0Ndrqq0fB+iV26RUXSpg+aJJPFmdCJu0aYn8J8OMUt2V/koSuEd3r3jHHz
FZBX+2WwqWxKwEsPmLH049BqwC9my2EN3XmdWiGXc6xIBvIESfVBc4nR9B8GEgT2aujCy2gTtJAj
5HwUOU1HC2L7xrVK7SZKfEWT2Q40BtctrmbDJLi0WpMj292ZqjD3Rf29l1FwyigATsX8oFmzR315
rkvBh8vXY9MITownf/y04t3/q8jht4mQreumpaSjEAc4jrDcZaD7U12MVyQnOpdgpsbXs9sl1gym
cHvLqz9n+v0yOUgLZRLPQmXAZww3dNfL7e8jVn6ck3EUJCXDyeG4Jg74oqiCeWcwJVo67109Ypvm
SsxmvBcnnmnrdxoZ3j55hX7jyn0IgHilkTO1ziBs454+mPw9dszVEUhE/U0UNWFAJ8xmvjEHGvHF
1xzsKTkU685PFb3rsnv68/ti/b7U6sp2lG7pmPzmTcD6bVLGOuYOQ4MDo86gRkC60Oj/k+d40/vt
eJGBo73Odtl0IH6pkWa2MxC0PRZ2XW61kZlahUohqrmgkJFhKcP+QphcgDSOYGW/mIYPRFEclmud
PoLhwHIr0+Ds9UQOA1bAfiPzahdNXrNTXqpDFcvGW2kD18xqA4KIasQL3Zy/nlKAoOux3/TWOsmZ
w2DOD7Ghl5ughVhpGOhPiDnPH3O3LJ+VriD45fBSvcacnit08A+BbW6WZ17X6c9aCjCVDtWD64X6
c4dX8SZl1Hyy56fBiNMgmIZ65YKp4ORsirfeBIYbkGZyXp7WbyTAN3/TsVg6Ev9sPnOpWpaBloW2
s0H/2dJ/+5PUdTx00tBAEFSUvn2oR7x1GS61uhbnpsJ/R8CADfpHw1wYUTCr3qN/GTnq1bfJkg81
wDGhRY08oe84XGlwRRf7e8VYjHT447VHWVXJgx9roMlrcg7HxrsoE2rlQMjJUy9zHN8xW1EWmsNR
RqB926qe1l2K5eDP1+BvAqT5BbPXz3clGiSXV//b0T0qdJtmTN2s1dBjWMZ5fWuLpN2ODjZ4FXnl
ofeLF5JRnA/w1oe4c5yX0hD6nsyHx6SP4YFPZnObBQ0lLvlntxW2XxhE8/PlIdStcN9nlvNG3tn3
LBiNxzBEdqbJstiQ8xH/zStafuNf/4S2pKCSJj0n+qq/FzAEAg70mCU7ZZiwBTfuBTcR85a8sHej
MMXaa6GnplniraRM0aRTp3QwYJdh7D8fig5Qf6Fpp5Icml0xx8Ir4pCdOoRO4gfqZERjcA6Gunt0
gHOYve/fV3h6VoZLFnRQy5FQnXA6K/beyp4qdq72UQKw3y3sNA0v5o429ns8A2MWLg1NvGsDE6Kt
uBQFlmUrcj5cWwOdR9rlngHPUYwc/FIVd0ynjOyQAdl8rdHlZE3WrVsOYOcxVLiu+raG8Fhqb0Vo
Yn4R9TfhDm+GN/zNHWPO6aE/N3+4gtAKge8WtuGStDeXqj93PTBuEjERIGEqNfIK8sRON/owc02n
ru9Wdej0Bz3Lh8dwcE7lfCpNWOgOZWrG67YV7nMrjWTT5Em+i0045fnSIBsGlDh+2r6hdSPGT/rh
E8dWBNMTg9olLwgJzLNUPaFdsX1i90TcOeMimWhsJHT2aCaB2i7hOH0FqsoIYwRkKggJnqmbG1mR
p7PMp93YzNZLwkrqOMB+Z3mQEUQEYAL1WsFK1DMToh0ZatFqIMtks8ST5TODOrLcQ6gS+0AqQ7hP
yZy676N2ZZFaeorn7gWIKVTd+bdoquODD4QcUFwkMLAlX3EKTodEurA1UUCuHEGjQkTaagnRXB4W
ShoXcYXFS2btR26ArIHFYqy63v+iqdR9KnuXvo1ONiOQFQpd3a5wGmiMrdJEvouageYMTeq9nDgu
ZmjQ9ct2U4fWtG0wj+waw45nNLh4SRFd73zXIEqiIfWscKF4CPCbP7S6fgrSnszEpXEeKo84xkqB
mLDnUPVBXlj7vhEYoh3AS6UXt6TtagX4zGoMcJHfr7QgG/+KXSyypDuHaVfdFh7KgfRpmaCZ0gVe
5KegjRFc3jGMRchKH/VT7Dn5CqMYSK1cFTdp0Nc7IdGTkT1k3bOZ0Prjxlsayq3r1ogKpoeE6S2+
UGdaY3QE02AV7/ngEAc3FdnaLzo6MPE8Ay36Uzl/PrNsclktCM4oT712F1QMHUNOSShXGIE5oi9e
EWGxkemqmhOUPOOmd4bx3aIgtIp+JYkb2muirB/jwFyLfmSkxBg4LS2X+YPDnyU3WjIVaPuQOqV/
TFjFVqEgXaYicqpBOFUhj31TQfBgoIpYXVs5oA3WAJ/oeUW9MI/sq3hm+ri7N9GNvEwddhd02dFz
GNT2hlyorYoFKfSu41+AqybQdb3+Mz35G7KtGuzMSCQSJ+l2U4ygbGn3LE/NCS7y7MSdL4Lsv7+h
zUR7p/TxeSJxFSVu0uyWflKbmaTsTBsGdNmHVFbI4p+GKLwkwKkE8f4pzoLk2ETOU1TF5YEmaUfR
oiNkivvLFedk41B8h9CZr4tQRHeN1HZ53HubHBAQISd1s61nkKC0Ub3ayHKBuOJHB+axW5oeBiV+
tWSvwiSoj+5opvfEp+j4L2eM4aBHX3Or+avRi9fEPjSBbe+XW21w/XLFWMTcLivIAIB50VY4AbkS
0nXu2mly7yb8VBj7GCfkqPPXy3fQJTXR1sdt9V0bW2ASAzkxrHTeJZ2xqctHbejkaytszLUJ2OfP
27Qy1K9jcQ73loPs3TWJXEYorJax+U9FNPzF1tYC01hd8V4BHv5bs8eiocNUB8cwdc/JZJVnG1ZB
9zJVBEQ5uk4+kM8idtXvN827jrGU6jL+4Yp0nWOENsE1nBeGWZEUTyAOCPHU+0aslzTYYQbAMnIW
pwjyfqgkg12gtIbCGg2xc700vwxAWmek9McxBqaYyxAISKNx5JbZS9XUTbj1TYZYECvupv7t+qvE
pc/fudVW0+DYGDkKbdV3eLhxfjFEwUV18BQNRTPrrHekGJt+MrsvpLLcl27zLfNw8Y0qLh7NRvtw
Cu5dOqEXI+o5XXtRdOPHbXzbcSrSpgbckwuaD2y/WJeGeaktAeaogsJdTwyRPRfUjTvnKHkN9pCe
71/goGk03Q4DYD/ikppDrmfJ/roONpHucNlp+QEMRnAzjVPJzue6m0UampbQUzhPRpingVGEafgY
I0E7hA75yXrS3lkh4U/L+w14ycbrMdzUXZ18G9mrzmLBVdIZXRV4P1eLUk51uGRJWAk2U5HLrV4x
nYezGzyQ3UPr2yisVU3O1Q2c6uaO+YxNtyJ6Nf0hvUPk/pVhePGWt5m2HzLnoRgLRx4cJ39Y2prL
dhwRMxiPebruC/6GEQv3ukOgcqmEtPaZVVUHi/T3yIW6Wpoyehqd4WtgKXGPcuybgGACl6IGfcDq
0QDDcAUe5PkqMnzxvtxnXYKPxa3VBWIT5JeBJvLcM22WB5P+/fVlZ4Q1wMqa2USjHr8FZlNCJgbQ
69eGu7pGl01WTINl3jaHHmBH6Tvu5soOrarxgyER8cTMe/gC4kZGJC6dDuXewenoTplhXK7BX1YC
eC2O4VwkIoC1kTBXlBE8sTEk6jrmh89VQDWBEgyrjtZOWciLmh+q0iA/ltMTp0/CChjWU1D8d3ay
xQFpe/0qhtr8gGkbbD2lyRYDA1ZwMzIo6dtg7+vdmxY5w6zLzN6zFLEZ9BPigACi7suJFZsyE8F4
SnyUSRKYMZLl7ZtN8MkSUEpnqUVKBVj1zu3Sl7s+mExrQEBvWxRM/4up8+pulIm27S9iDFIRXpWz
bTm03S+MDm5yLKCAX38m6Lv3nBcNyR0lQdWuvdeai3WJmc5UDdHNNG0kj1BqljTUEFx6i8DyAwoY
JCqmC0As9q7b3VxHeeflIh4oeS/EoYNKB4LYmfdI4ExLI7SDdCsh40btUUd+8QwltVkL+1s3ECrW
9V85uc61Mtx+F7a/M+HJnyH5Yrsgh/bPwJ4hOSsW7nENNEKCY+C3FSlQkHYMXzknpc8NrJtfYpIm
/YbLX8GqZ8Jk7DgJYqwb7WvF93rzAghqZSu5UIYYkoZDcqnnN/Pqv3wzip6TKbjfmnwkqVVOZK+W
xrij0vsAMNYfxFi9PWwTrlNuNatDtYuNtKKw943G3RTCwwGXxzHE/dY91Kqy3puRpAuCVvs8nmFx
AerLKksAv80KlTxqcadiviEraSZXDdadsmzYjlIU68LzS5yz2L6XBmTWuy9A4e+EkB4itxw/cKOf
ehHHvzWt+8N2xuEdfmLkeOq31veMyV35u9FZZariJ7Nk85jWeJL1KG6eCiG0Y962kDEKLC0xZkiE
4ahZqvGlNDBYw8h+WaZbj1tMJHJ8FnOVU2TZL7xwAhrK57J3TNL1D420h/VjK1F87A9yMf8hb630
7nVZR/OUc0buks6jgplSAU7b6D8mfRiOQxJ4LxINE+DMyLrVHVfgMBM/FNC+LdqqxwLaocrD72Wi
DHRgmzeavYY8Wn+NIrpqlaa/Tr4VH5LKfkMDYCB5c+2PMCje/dTdZxUr+KL57fo3xk6/bLJf/o6D
jlrbznY5KdxnGeJLwA88PEmrVnfLExgUSv/TL1uxizgU7uvA8T7H0Lw6KlkjQMqRkXjx0RoIA0fQ
XD/1pcX/gl0jCIV+HiPXvkb+JJ/issBP3NjJ2+AiZS/izET8hNFN0/VD0UfNno4x+K4G0v/kNAyr
S7VLfTjfKTa2xjb9fWxzB5lzbyWve38/TvQZm0bc+Vi7S2t+d5Jz5GgTxxwMf9I2VFutta0fZUTX
JmO5WEcVigenK5z74+NUbhrv2sFU97ytngx7eqPoepVDQQBDKot1Sr7S2Y0g23QLornNtZqcDIrQ
MrfAqkiBGJMFwAv+eBnxL2luWlzQ2XQocNKFHrtlg5/1J6kfjheaL9TsIMPcxPnASEL2+tjQIw/j
N39Wg2HXwN85VhZhEfPMz6aDE1tashmsuDj7jZN/wAhAgSz0LxLHTbBXOPzOuRE+L0cVIsKexrL7
FEuoOoIbuaUb7K2SRWRLWu8hTHBNNu5PadQxmLEkfg4n7rv/faYKgd3Icb8XY45ph8aOqOf+HEXx
v8XaoTF/vIfoanU70d7M1sIOhl1ktVwkUDPiTWph+TKBa32m724oxWspU0hKqtoiPQ1ORRbTrhlH
lHx9VKPqR+z/sOxpCWl9hubYT5FVzmUyeu5KEwljxjEn0TrM/5BX752NMHfWuc7xpug6MkbmGrL8
/4WkkSf1WkYYNx67YfiBEzEcqIVLL0rR8fOMySnU31KAmqyoXeJpxJSUhqRE8+88drR50ayrkTy1
RfmiwJdxVc4ZAGNC0NOQec7WSyENeCL6S595JjwwB68C96VtE2xKTTAE2wrb6sYWcovuqA9XiPS2
EsTeOvV6+5ZM3LxJjobFCVS18eMPixnCm15O5T6CaDVzc+2bHmhQE7T20GreBRDp+Dmn9Ira+QGK
zEbB5mQnfaYhTkJbd9gs8sLzzlHQnXSctLc2EvIVzmKjTQ2MPXFhzo7JTSWegUmOhzJ+aUQvzums
4xegqLaP1U4WhdpGtZ9eHHdKL+lYkTA+DHcPzD1YuHBFJHjBMoV3khYmYKJAI4S0166pRTeDMXn3
qwzDtWrT4J6PwBEbKGwraOvah4d6FxtXbz872BH2TUqxR1y0e+vrVG0GBqcnu26au+EEz9AN5ahn
7/Tuo1tAy9JO85Zy2AuxI1r5W6u14aHq89+BTioAblnYlVPtfqb12pQJQOqJH7eN3ZwdHWRiJoDk
kdK+nIZSLeUc6wAAhRhGzhSxxEvR2JtEIsY6TQ5w119enCaEAifBRma4z6uMgwo7hXuoBC6DBtTT
icH00wL8Z9IxHHs1nhfy//JQeTcL1ETVqnYT9rnDzVNDgOKA1Aj4C0uN5wY4WR1bO/Mp56x+Xc43
UU4rWu4Es6I52zyG16MIZxzQON4S4fxuBsX/0PLGW8nk5Tbpki4EDbNrCXUZWiDz/L5DgKuP459J
2bRhm6TckkWDIGshxsO24cylalAiSs0PwqdC5ixbwyRqkOJR9L47AXXgkp1VV++Ky/jdK6rs3iGk
66Jxh24kvC2aRDypkJ3CC3xBOAFzN4mDdnjueq3hjWBQts2ovj5udZIMIFiQufnWgAB0O+PNlq7x
BrLsWW+1k1c22nOcViXQDmmebc3RyUyOqI09oE8czOJLaWgdMUHCfYp1v8WZa3C6ysBzyiWzw3Md
h3iA1r6OgHmWPc9zxHtLzM15eUW4xHBJw/KEybuj4+oBVG0aUEgJf/u1cozPpSEWVrOzen5X5RA9
hbELnEhBdH00n0o/xuTOX/JoSPn1h+1myWsq57OF78g7jo4IvkoGtiMi13a5uiJ56LzqMprMhXUr
ml6rkIK4GCZ11Px2eiV4hrIYZjNoSF5m6NlW3dRGO4NeAJjTLD+EGu63r7Ais0pFWnROqOyYQs1P
s+Xp4KD/U1FeHjpnOGqzHCMmovIYaeRBDJBWl6/Zprba+1mzNUrTmTs4TJKrDLgTuWmFs2fijhdO
JMyJxhSMmF+5v1rXzY9BhEOqHH1j50LxmG8GyqamE8RqJkl4IgBGUHBKTgJBXX310v5wBEwjlBbi
B2IcHUNntvMVkYZxW7qQxzihpCX+W0Or5QEcNpTJAb84vum7V3pA7bQUbLiRSKY5jF6iJhvv0cTw
Ca6Id7B7Mdx1dwhf0jhdDZxecqwBebe2IzQjdVTfSpkQ7ecX3XvrWiTYKiv+20XNupAqCWdB+KWu
7fy5rvufHsLCcwuSZgV5QLxSIK0lKTJgaebPoSLAaZ21xrEoKIccTvM/yiF416XKwBz4r7pm4ddK
200dS3HNWDj3g5vC2pgVq61Iv23m5s+PImCR9IKOvfrS+YVpdvxp4maBdUSXwrBhnVpV5736enWN
VWF8tWAaCDI0hwNbJDgUwH4EssIqagQXbJnWnK8i7XfoR08y1Ko3+tv5OQiHp9GhKbwll5HYWsPh
Tfgxxzva0a8UmtUmTt38DYdXwZgWJFWimnDneSnSndmxYJMFumq8uuZXeVn77sYgNmvdaoRsrUTs
uSz8RbRWmOg+kVeXmwad+WmK62IN5gReZNiTu8O0fddS0rizc2ZkDMffqD+lieWukyintgpox4T4
1quBEFxvCtTNor3yyHkI2G023UjiRQM/42HRXH7L/DLNWgyrBQGpwWQHZ8fLgrNFhXqMwuLYSq0/
xm4Q7lSjlbB6V73XTr/AUb7hvvsV0uHzqiyYR5feiiK9+HDBvxKewNufXElcSSesqzkk9rVreusa
k1KxN4rqV20oAVxJiPPyrEPrvw3BDa8Xm/HyAbeZBuK0b72tUMDfgjm9Z3koXe8QxPV08uvoZChG
yWtHEV8o7D3JeQX9L1bgxtPyw2gjbV4MPo5plP8dKAB8MjxzcUKmI9pGB1qG4Wory7LibS9NejUj
F9k6kwMrRvusM556HgLwcObg02ZOmDNWQTfcfKwy91zKd2jSyddSvIyTO3zWMibZxYo+Urq8l1yO
6Cp9XfvkDLZ1nBojDiCktPCaQ1FklNVBEV8mswZTjSBst3gu/teCkRoCC3QZPsVp/1NLRPDNlruS
MpieH5OBYAjjOX5kq/pQ/0PGGvFlntV8MBgC9i3mm2yOdcvDqTzT4eISWp6aqr0PhwS/KUGWQfLb
JWwVRwvU+gEbcOvjmZ30IMNPlmCKn8YWGA+S2EdHOcSOzqz3pfTGim7X8JKYtJwo6V4SVUYnXfgW
tOjI99YuHbyzPz+MjzIQjLXpFijV4Es9m2aSnaVoFDLczjtNfHFIFNLkhE8QjeS8fIhmT1canj/n
HIBxszgk/CigzovhuSPQovJAmUUiHZ91Ff19HElCw/rwl6vFy6nIzK4HpEp/vh1pwfWKEwpW5RNW
jw/SnafdsnK45i+/DLVPwJ/FYflxGjS4bqB0BztrFP7ZotsaD0n3bRsg5wxXfRGJm28apyQfORtA
12kwINnpbpbd2Wc5ctL3aEYe8xC5d0rC1p0cQQfzSh3+NbR77Hk7A+b0/2ngDJEHiqfG3R0p173G
U8fVgqRps7w0sLQkHRRCX2jU3D20ZET/4PKQTZDomTXn2WuTzt2psnL+S2dXkB7NlZ5kh7IGnT+f
Y0YumEHNAj4z8DZ57zU7kqSDa0M67FyoMiNNwG5AjY7n4hVzKxo1Y9poCRDCpUHDyCe7Jl1L3gda
P8ONSgY6tK6XwVHeowp9TNGsKEI0m9VQTUkfg2oO0kB6tIMaDrtKvoS4d7aeCPvHszb1MBMzuiMK
6kDdb7/nGfBVL4ZkNBTDR9sU+q0NnD84/+0bPUCDfGAadMuDM/mC8ZXIN1pMXGlhlulqaQ9YddGj
JjA+fXPU7uDn9Ca/9jOmZUQU9KPK6/dk/loTvo8Yv+ph2XOr1kAtMO+aY32p2iZ9dXrviwqqvFKZ
dfeohopZmcZbaZNM/H+eDQPeHX1OYJS6dTX0AhJ1iiwcrVG5W36m+SeCWjhUQj14toaEBmfTPJWy
zJ7M/qaRG/bSWVp3fLQxxeiesRWVt9iEQT8mRG8XQSG3GcEMm8kKqoM7p1Yshw/UkoAWSK5wfWms
6TDmbwie0bk2Cq20jrPYdmHj27bdHjFeQPeZVcm5TmjkY4zlKW0nxtzG/DxExzq0JcVzob2o0IYt
HzkV9HwVvDBYT66P7kxlpphzOfQZlNYbMELyaXnQybs4ILqjcm3m3p5fPBuzytfO1c2JjOApV5N8
T2LzJfVITl96O/Mrslmny6Mh7tmvqH7PGOToNWDdxIMAgGt2a6JayTeMf16WH7mW4Z9EmhILzOn2
GTLUPRib7OSi/M0FiIIBWQMrOzIbjJPxMRekkAhr3wL9eF5aramPSTK0U38XBr549UeGE00bnWM7
KG91gx/zse4ttQcwyoZ+AlE9phxgFGDg3YVYNUQqT1S8uEHTt0FGrKR8E09eZoltPxl0m+bJhTQB
fiUDrAc4v9+GFvY3x8GLXwwh3ow+NL7KqvyqvMI603H5xPcWXAq/c9YKlPuv1jYu4NWH9zCz6mPG
OHlXKncdwZqY4qY6YrpNf1D0bUwzzdd1nugHN68yfR/4ZNqazWFp1OppVF4JNX4yOU9ue4XMy3Mm
QbxCIi+wHZ3d4/OPZTNuHvAbb/Kz/3bPx4pY+NqszA7SS4Oz9hK2xEVx9qS1Mn8FbmSDgx0NuXm4
GDENPDarhJiIjBmAxyXpPeWONud90x/lns8POFVn3QfypyQV0aWMNexlrhIfwsFSLjoj2pq5lb4a
k8eELvZv2dzh92LtnHdDey/1nnIa0VmzteYIH2aWwcuS8uQM4a+4hVaw2JFoU0dPNHTAEw9rrDIw
S+m54Nea4x8ow0fTHp4CbbRpTzO7kB4SyLycXqdQMFpcpnyPS9/0xuKwXLhU7tmKLNVTYePL0Smz
X/Ixs3ZiVijGkX5cUuH0UCLW8+b0h4GdlQywauOCtj3Se0M1NXuUSExrd0XZZVfOe/peSxxxmfIO
RwKksSXaRwRGf3TjccK0SD7nYvrCeY3XvAJ+b4zttyYK568G1jazhzcZ0X1zyhl2ltrMQ7Hv5jZR
X9jfcRfOnvBaJd96WLnHpmsA7zcRqVcIdtY9vWHASAPRrz6bJEvOF1NUd506LXp/g79yUQgQYr0r
Ks+/oD39BUuINazgkmyMWp1TDewPsqmdPeUXlOnh9/xkkK3xIwzL10Bm+F/nB7fq/3s2fBn1KU6S
+NSUUr6MXnqPHGz2OyazXBdlYB6drgd04YhjbvSH5erL6+Rbuc20W175FfkmC8GK8f+wMzXLoLg/
LZd+BISRs5AyALxXYidkR6q3aoIzEd9/kD19Qv9BqNKq1wAhB8PrkqlfoW2RBFweX/oYReZDOBFY
MltroVPtUOSQx6oN7i6vA9jOs6Km6+NuRzMCgFVhBFfQWsn+f5/ZiaRFmVooO6uP5fS+PMQ5oiUG
7k+5gaGanNZqG8nEXCFtzF4txZ3ZBv27KCdnm9WNfQfG86+gFHzLRU/Cj0ul3OL1X9Y0v92Pvp8h
dQVGX8/t2EzVV5pJxpOm2VeMhORMDsaUr+EM/BAVIxfH08OjpvjRY+Sge+Z7nMt4HzrYA0Wjf5QF
0ZVLw2XMzIQ8Gvs/fzOOSw6npAOtph6aKLo8zBjm+JPFzAUI8RWalb3KIDImptex6eXMkXOvee3I
WADaFl7JwfPXmLsQTZYavrQSpig+H1K4ARmAG6cB9PAETYLgjEBpm86QyFNqJpFVhDghzlp5dUfp
Ujl0+SmyLejFcQizvDP3S3WyXK9ROtabtkZ44qP02xio/a6V/+KU6MJqXTnrUrqvcAuw484XpTZf
nh5RE3sgO8ZuMI3s5KRInSWGqteqr9/FbLukv01ixWCclO5vnWlU12AWBkADKJ6Jq8qILDaDwyia
cj+w4K3IPRqulWY029qT5FSpyTiLIaWtWPvy24eJylDV7+mN9cO9kBGcU2Qs5zgBLPxoFpSq/S5j
MzuDVamOy7PJqOdnbQzm1Pq08yhlqheDZx+bFWBBydg2MAiX1KG2+aZ+aht1WexAbdnX+a5DVobM
7Ksc7e+2594wnb/IdBmpat6pNy22+KXn9WiLSZwcRZAPl6luTMJoauslMylu/bp6AnW+eCX7aozO
MEP1DZQess+xmj8hc+gIk66TvT8QTpIbSXNFLdzuVSe+q6ltrrKGCAwtDhDZcqbKyA5cLQqswqtA
ZqrC2i8DXPpMAw1h4BQqmmVJ6J7u9lRpO02BJEo78bm0PLuMbc12BrmaK4alF62n5njVEp0hq/Jv
jpioUpd05qWj0Dp5s4FZX4KGkNYO+p57WvhhI/Twm+aGM4cxHT8BG0fUkGA9Q+J7G92Ob3ZKs3Be
/o1IAORiiLpa5jil+gvuK39bUvp44fdx/mbOUxhe2AznD6rlkLZ0AQeWiV05oQ3hEiAmkCnFssko
axrOy8uqoBnc9ZMiHpGTbsrbJi47xLD712uDC9r/8iK8vDzXYb6dVDu9TxOK2ngAjJuNVvhlWibC
IWvqVmyf1q6JoGG7Uit28UQ12gIm2TRRH171mkbk47auewyetj6nwjKcV0eIENt4EQgxWpGnhyhk
qY+yZvpMgn8LoGEBNzSTPRA1HfWwSCsctDExYHpQadc27/11BJffDv30HS4Sunsba3MSkTOv9ziD
W4PJ/uBa1jMWOPvZblTxFLYyvJiVmcEokNl1eabPLx/P/Ibs1Czqd6kMBwY5pHzZZD10HXEqgTu4
WynCbA/rp98kNJNxZhpfuWuExF9zWEQHT0jfSCjZcn4kCu7iolTiW4R+qMD5NWZgw2aCcLptG7pa
i/Sm7KurqstilWjhvyjlkF4OL3kzDkjvwPxq02i8IuMYdumASgXO/+MaQeyBJnqCAERIPKwBGr6m
GNdGObffanc4RQgCCKGyxp+FHA6BE3U/Mmey1z2JUFGcEi0J/3LtK5I70gRje2SZr2X3FI4iuSyX
htCLf//V6b0XAbesfnNwno3pjAdXlt68VH5u7flz2zSfctzHk/2K4Wy1XKh47SymdIyUU+tjxNX/
2Vm6sQ+qwdmkcZ1fqhlbM9pacidyL90aKHtIceFl5TnEeeh+c+VkDipqzgq37WHYp0bVMR9yEdM3
rqTjMXmEYc72x/Ny2HTampKS0NO7qKIMuXXhnChEhmuhcWDrUuJ+Ys2pNlrn32uRJOc41drnmNkq
4teCQJdkGNePl3StERcD4xBk2si2eYdQo9ZLiuQQj9remK8oNV9bERCGTVCN+XZs6Ta5sW9srNk7
OkTDsTJHddLy9NpmJtuRqxkY5rlslOt9Iqym1CmG8TmOO401A2uRk42YU2MZ7jXMR/+vzc03vexw
VMf5Wu8y/inmOISK6EQqBw0IJINQkZCPbJVrFfNNnE6k77TlcZyXEy9q6w2x7966JGAN+W9f/wwV
cXDlOFaPZ8vPHr+qqDPLysYS3pnBS9cyPghTwzh6cay9SAj+L44HWyzZFiZ+xbL7oUTHnLdMyhv+
X1p9U208MaQDYt0ZxhPqbHfjuFr19ZjgmlX6H06uKhoOo+6w0cJOexlMa8377t9ixmFv2pRdxuC/
oiAz/3bCJ3ph2UFUAugIcYpzE6KFMDjWbyzehNCieASi6eZEQuFKOqT2+6J+e3R7GwCu6HRxp/Bl
ZgenMSbSsJJ/6RA/w6kGPp3L4iR7zmRh7sOWdmKyQsP0dakbHGmOWyhT3iDifSYYRxc2OkUtcw7w
Hw1gHV28LVHhvNkxgUGhRkZagdDrXnUUNaPWu+i2aYLU6rdhOQMMS581ikShije6qs2+3RmO/6Ml
AHMtHQeYlskXaqMq1blwWKh7lCCBsWlRgjBOHvYeQXKlXlXrzKleCH6AT9c6iLPLw5jkKFACm3l2
Xr7ak08/PC6gKns1afTQx9Cakg5YFOHKMqINLhoyZHODSCMn/h2l1qbFcqm5mCzhcGpXwRSLlj4I
eTDi0sdbFNTGXZO+eeL9REU9rcqGowSbf0QSJN+1EUqNRnM0biI/hw8ct0dR1QXjYLABxuAcgHz2
a58cR0m0QCpLAB+G+GNmuYcLT2yqFr6hCZlx4+vNtJnwUl35PURWUWKEvrUDCNbz+V+tBLBuKrt/
RibCFSdf8eGJRX4z7iKos5tsvpIGYit2ENxubY9x1XLjNRYKYxt08UVotjwb9IB2jOppAk/9k9PF
X+yZm6Yq1NmK6pbPfoy3Kha/vKn6ZUc0ooiC3Edp9hcaLkhy4gYGRJMsXGdskqtUT8K9LfhEGt09
jqAetonTdlc9/IZZvYv6gVMqFp51WPzgjJvv3BwualejgevsfhZi0weJ0cyjMNfBuFh726+GXW6j
NrQt/duamo8efjfgDuc0CPObKVP+TPcfH/r8oLWMj8iezg7m5B+nwYousJ6erEGftkE4/WZeGN+8
UTw14072HNwm6BQbyEwkXnZzYkypTh1pkwDTldyRTE64SPPLaIdbXVJjiFF+kxparVqr/acKF4a6
15MIZdPJ0w1/2EK6vw+TjQHY58SszGTdJlRqk2A9iHvxcyghvIJF3+oJ4yRN/hgAMjGfNH9ZDZtK
qPsHRI35Vsiy3kjtRzcYhx5DNSyRiqOgoT9HrT4e5mw5FnD5NjrILvUSEXzg7TCNGech1aGAEymR
0UO9VdGXKhCnDYGR3UvyW3BFuEzkYGhnuvfR1Io8qLbzNn4OUc/RvL+w6dzbYGzRk8i9kqF93qWV
9hbhkmyy0N8Yev/HV0QH5MjP3WLvu3TLQPMY21Glbz6Khv3RpaV+bFr5ioDBfUk4iamEUBeYR4NA
o8l6hV+/YvLXJbFYl20L2i/VdzTK2q2pUb826XPbTh9cIeMhRty0Ni1E3ISYBU8dQQE71ZkwtHVu
+bQ3iFUoNWvLjtZta92FJI28O8RPiJtS+xXQR2WhToatThjwpskJg0MEQS5i64l95UZoIhLSq5Vp
lkflsO4okNJ9X3EtumpfWA7nXXM3RR2gntQtt32Q7sdc/0Uj8I+yyz09xoy+YfMWAifaD7X1UzfS
FzW0yWYKIrU2az0kuqD297KI7mOBib5MG2tTaf46FvjHy3D4abqVt6ub7F+uCIJo1XDqcxDvKlcl
e43brrkf/hlxyIbndvvBh+3ltbwno6LeYBABAKVKGS2OFpGOdJ+55eO/Xse1kAnX2GQGWtjQy9fR
ZLgbs+8TBheUbhoJDTKsMYbpNlSuemtpfUTOXGQe4jADGBW51yxgp1M2U0XB3bNpdL7vGPr21SXI
fLDNM6Nx3qowDJh6tBjM4oLa8kT3I7iZEKDxvaZgz4J9hj8f0Azp3Xlx0hqUxknGWc1qTCAQ5nQr
I2YZnd916x5hzyKM3UaqukpbIj/zGX40AMX34OAYAub1AQQYxv/GWEd4ZFGzkUhoOSUun4T/sEZY
GOPKs2ZZzrNLoNNsfTPf2AuCDW6qfmuQ6w3VXwfzx4mJnQyiCcKhIPhptJ1xoFQ1d72J7ELZ3feo
xdy3URhvPJNlIBl/ZAlwfmKtEfJ0CV6zYudpzCGNujgH6qtkuE7rZdh0kVHj/rzE+W89kNrR6iT5
8I5Md/EIIqmewmcmRfY2LnvyakoTVGzW8Y+Uf9LSePYkAoy2xr3kdX58qNIlSqUedl0wVKcgPHRJ
cO/M3tvgUY8wWQBpaYabtJP95BrlM/HiP7SM2Cq7it7bxPou6+BvyHFmQ1jMzat9/8SdtCkJVXoq
I91d1TPJwdOGL12AVHKoB1Zte/LLqNgiUGuPuUp3UEzYHKtRHHSIubY5dXuMqsQRJKDcKzkeRRLG
uMp5AO72Punxz1aM/VcGB7zToZAIqd9TPbugE8uPXZb557JhhiskTD0PJfLKlJZzn/U01nwyETLl
4B+bn5Eb/vKiOIcjocSa1MEfWep7MzY422BwdoPq6FQIMAtDVy/1e9VOELdr/2skAqhogheTZJsN
ViwCedneVY6mIJw8scWt9JyoGpGMbAxsva66tA6AbqNrzqWh+LBkXmyMJHoOkesfjMnkPuJQ0kde
8CzNFjO9x7w5bQrtuaHltLWoiSEihUdPZcEhdSdt12KVC2VLnnHLp0SjsNqHKW5Wm8yFsgvFJsx8
tQ9rMV0mDaJQi5Lx5KX9bWBSjPWwJhjTccJtbPmMtpjCYxLKz9mQRaQ27ktb6uteUuTLTBFRMKa/
Cwcrrlu416l9xi9k7QeTs4/Oigqko34vRYreNaKYNYviGssYUaob4WfOg/KqH7Muq09Ni2ul17Wd
H3S0wlR2cSyvPvQuuRkdSZiExKA4dGMuG9tlKWL0M+8IoLGKE7UzVoQYMacTekeosujNMpGuDPoO
u6Yy2azw1VPeDc1zb6f2FqOHuRZOKW5E2no4Ur1o27tGsmVqE280XbpPDu1DKPExxlmShjDiYY7X
zWcIDBRDHof4dksKepGBQ66Bu+RsXqg5FWmQbjoSSKLem4wAAwJ8k12heuz1WXNxYhhHnRWcpyzM
TymZ2LHupiuF+iwUw7gvlHW1horwn8F1NgoaMfxM+tWQKbftFJLulOCh6XSyTCdiqwPNIwso7HD9
WHdXtfWupM+/6iyKWmGmf3xbm9bamNorRgs+eJCipDVX/+bAcQxN+DdR6bnrAWnWXuX3sikRUSt0
JBPuHXTlwtujnzkBpFtz6k8Z3Jj6rQeTTkacAd9Z9dm5CPGqM9bpt7nTemfKlnVqFfapwLe17ijA
yCTSyYn2fD4oKkxUbT8sZiwbSAgSg1nzz+WoFwCBc5JtpgzxkWPvKBA+9XaOLSxHXZvop6rySDUn
bHMXS2/v6zkos0TugKkznsGcdnRNpqKWVZ6j6lXjNHtq3ORYjcjGvfFQhi4ZGIJIXjg9F+IXSXMm
OAl0S755UAPq9K+KhghpVWDcvVmdjSZpM5nk4RojqHSOJL/c3s8OMU0zAi/0g+p/eLWsLnpaiE3s
FvG64ZywqWgpbDNIvBsRP7GBp4ewbr9VkD2hPbLXpUXBGk3lNhDqqzWd+OQHSGaYbcNrbs1mL2l4
Ab6uw7Nmq3xt5l2BXYqTcuUM7bbTZrqE2dDA84dTk2hUS0Z2qPXihdM7oSBh5p2YZx0cmaVXf6a3
9DVHpkHa+6BIPb5LYNTtWO1cQaRx4CB8KZxzFZmYxHWg5fgn8h2j7Z/AKH938/5WuJW+H7VvlTwT
+wj0IUsGIvTS9hIGsDU9xA2sGaoYP6qsgBc4NsUeGQx3+NRRuFWFWPXIsdaNdIij13MOx5hvtk0T
HV0uzzltJjuEfOXbKvWcDSPuceNmePIMs+VsB2xN98Ul72DEegksO3RIJoqFMrnaQry3Zd4+0c3v
CJsPa1eHwToMa8nGhwSkqU7Lg0FY4TRV9TElTYQREqqlgNCijWsgu7E1i+SfYCh3ed+9ijTkrs77
Hwx7CJsx2T9h11anWKu4p5anVqZXJ2KYuDHmX1leLs9yFHbZann6f16Xy085eVdbAle+Hy9pb6Sn
Nvb0N5rs2luK8LNO2TSi+RXIrE/uxeS2/FqScbzR9NI+eXUVEuhLs4D4UgBo8++tuNQYA/fDNrPG
/p4FMOJss9s5ktFaRQI0V03ALUiIzxSWu67tx03iRTcDqcu1Nep9aaXT0SvT9jRhV4yFdyusNwwC
+o8hkgAFytL+gEW+NkP55uCHvJUGwuU+yuu1iNsXGxPvtU+Ig29wOETxTCnJGZjoPcyN0iv/h7nz
aJJVWbPsf6k5zxwNg6pBaJ1anJxgmUegtYMDv74WnNt96t3ufmZdo5pgEYTIyAhw3L9v77XtU56z
OK7kRnlNfPSosEOOn5INWhi8URRX3xvnjFo935kFuda2Jx3OUh3OcleSl9rr90lGnrceRR9VJ783
WXu13QRBRFx1s0jjlewKpoCe6B6Bd2xslBNt3dUXE4wpGR/Rw7LpRmHcZcFPJDrjlkYllTvCRva9
mNFohDOirNGH+EQZ4lZ3fX9TVRLQprB71okxPE3pa2+G5nz5wX1ohcYLfTP9GewZDKXXDgjUVSSi
fyqmisV+568oiJV7lsDiIYjG9IRvgKQTAdxrpHB6nIoK4a+ibWQNOdRZg/L1hDiZ0zK/vcnKUCfC
p28RNZa9qkJrhkSCpbd8ln5aPjuWCgPZ63glx2A66uZkjyvX9/Tr8kAbkJ5oKkAx89P+bNx4AJo4
P00b6HehviQzbd735ynLrWVf0OO1ysZO3/55dHlAjBqgRAPRh6TOefrbGyx39UZnvLb0/e+3m//i
f3mphCC3HTJU5X9e++fDL/sKjSRxU5+a3fIOTJ2GgzHWD10oiH1tvNA5RWTdEDFlVc5puQ8bQFoM
wDwUmOy0oo5iRjAixJ73LU9cHhhEHG0rCdiU3nUZAXGmQkt2fUYQOGGDmDZoTni/9FTl50VqiQci
otQ2nYsBn6Lv509yDBs+n7NhuPEuwphrsJXd19ffN3PLMpBqpuQd+rLO9ok2bntbfQRM62ih/q9N
X6nimis/ONhWeyVh09oon3AaPaogRjP+N9tB2tY6QBodUOK0vWMZYC9oOv1myBMx4ukaBVn9NVYt
gmkkDFw+ohfN7n5Wnp7dyqT5npmxvQniMnloRt9A9tHWd8ogDkwMPZl0UeERX1YkF5vYBViYrjgp
jzhcYXTVMZWxfw6BkB4sbKzXRDe9XacSa11QOjjKuTJZSYbAAemnPxcrnUI3cc91a4OKwmlstF8y
93qYcWymnpgCl5irzbLPmXEzMYfyHQ3uZGWl5Rsje7OJkARwSrEJWG3elrsg6R4db9A3CSV46PBj
exusor1Z//uWir4rqYqjReG3z0jjikkqo5rTiujmNN17ljEDiExs6mjjAOmoco/fO3ieS2CJQT1n
AHyuVSEsf4W0AhyCe89pe8umCmFPpWPtGrAhtV7wFKfliTWBT5GXje2z6CZgTu3+7Gtb65eKeuOU
GNJHIZN8eFZenGv/TrNT/zG1lf8IlPEI7yXYxtjs8F3EI5JzNpPm0rRAcbN3yoaZXw7lgxiQ8m7Z
QHup7uwOlqcrn2JM898sA+mjHaLv0mSdPzP/PS370TZPO2p/4z73MvnNmrKtI9LgJYsBLmE2NOfM
1K0aS/+75oKLIDlC9Qm8c4JbuhEAF2fwPiRL+VyDHNnnOFMiD8VePMe6eaMfvKRGRtWO6tlKz2ss
cYGbk26Y0kqtniu3DC/KtSpwkNWnbvrJk4eOnsjD6mAmTBYz1fvbKHCJmrDGpNhlBMDgGdYskmS0
+FuGaWU3Bpo8LxuNEMyWlfELfLBs7SZT+ZBHpjw4qjMPhS+de0HwMrmT2Nprlv9jEX6XZnTQEIm/
d81Y7DSkO6cuyLyHuCFWDZxW+N1FiTzQ1H1F8xPuSYiJjhHIjCfEddHv9/Dy6UUkcfYyUO2nF6LS
Q927xrN0q/flj5i+90NYtXdOIoHERbnTuWo9jQnqfDM1jWiX+/kxqwaiddwcdCTw4B05ycVDq2Xl
Q9zCpPaa8s6ysmkHZaZ9rKOufdQDsRN4Ie+WXZQKq7Po1I/lntaRJWYkvWBRD+1Ho7N9cqgpPqdY
P4nGdDMMxVPP9TsjANnOQvDAfcnix7U/KuMbOIUY5VJh33mleAwIfX8KmuFz0ujYF2lo3zu+qV1g
/bN0i63yM++6WwjE+4XECFKLS3wwg1EIqoN6+umrfOXUWf6twtE/d/2nvWb4/nusD6upTb7RySMS
2msQhxp+/Gi0DvmbLJIPsSbLQ6OTb13BslgFgR1/L1txjkf3Rzem2oXGKLwJTWyySLcPsS3Pne12
TyzrMdOz5NvVvfdISaZ+ikXZnUqPxNnlblUb9VPgZDvbsJjvZ+YtT7PgyQoCB0glIh9q9/5TEIBt
p+9K10vXv6zJrkH4p8WB8K9PWqfmTbPNHxLfyUarBAgYvtpbU0201yQGD9P3X+Zf2eyslUzd+r0b
+h9ZHFKVDPsXLDG0kXNbHTO8RWPZ4C5AxHgPE4QwaZ8+5tQ/KXL17ut5fTIkZKh3891ln1uW5X3k
lC81Z+AJtUh5v+xycjc88LNzmZ+f8ecFAxAdonaC8/LyZT9afA5oUJLrTtIdWy2PhBWpNA0tluX1
NEkdJnY9SFepxGnZiNwWp3He/Lm73KoQRTKX/3897FcB5kIDuNv8VvD+ePLyNssrlp3Lxsrdz6mX
xRlo3VVkcXSJwamQtgIFdUNesb3Vmla/XzbkVLTHlln6ynFSrd3CK9d6md1POm1b6lPWKRTDeLJc
LrwFMrUHl1NMGYN5B7qKTk0a6N+aBla8LTSD0zMs1laaeGQbgc8LNad7MWF2ruxBZuvarl0WuTka
s9AQ6YkG/9xwzq7LZgj1v24td/V26M9wcyiGt/EZ3fxfm6bnZ5njYOLzkJG37hJKccTY/iHLpFiJ
IS+fcxObOA3j5Y4bjOyxcGNAI+8u6r0epuEwtaX5iA/LvAvcBrGCZ5BPx4bsMb4AZsfbyfHx3LrW
CPCVsVcGCrU0wN971xyzK5mxRLaXlfycqgxjWti9dLVWHwfpYg+c9+sQpVpiYiagUQ1S7WOqOuvF
LW0wZ5NPSk5xcHyiSJwmFXdBWAboMk2ESo1uvIXteKEQ4hBvzZ/2clN78lB474UXY5xGbv/oWwjW
l6fMb9TFyn9vPDrmDYM0zU8qwWPaN1cNCM/sm2jfR9jzzEbCn2443mmNit9DF7FQZJvJFWK3dnaF
pW974olfG898W57a8NZS+eGHT+N5gy5ouHUul1suH+OuFlyWukQCrsW+eStkgGSBk3Wbe5h7kthN
cXe79b2DvOp+gDJ3LqmbjD5lO2y9PJAblCMkEojlGctzw04dwE+B8rU+6jQyL7jvnSuC3AbH2nwT
vE21HQdaQNQOoLT44C4KU6zjEGl2CXGvo+7Ezqh0IEsvN/n+5aXfL7dtvFKbwku1NYXQjcP6aJOM
fXNr/exHwyLzK6KVwmLe+GHn1dGDhoKHB4d+FcUWDr5im9aC+nqhPruonQhxmENzeid77WV+ptao
XUq3+GszzXeXfSzb9kqnpBMmid8jinH/6/N+v8ywX0KcWAc15j3rfI8yXNqHSHMkotxlEzpxeGH4
Di/TaNqH0rTpLtDqK9PpPZziZD9IM75ogsrlw/KAUp6+sfJew+DG80gBeykY6ff4dShmzUEMaBTd
8Vbguh9Dr2TwD6poD4/Y6M07x31RjOX3aatr91Vca/dkAewTWxuuf/bnpGqtfL4kMU5y34zJCTdG
+2CIKH/wntCoTDvLFrTMjMa8TjX6R9Mt9S90NSxIGvnhEnix1TxlnxBe1Q+ekj1qPZ7hZhXnWey9
5KOy9kk03BejZW8UztqXnjQRCoDyK+kJVxtVqe7DqDRnmKc7VwblF6Q3jZ6zkZWITEvs570Owdfs
/HVRx81B99DcKaSar1yh6Bjl+myGqruNj6v8wWqwzdaasyOOXH9G7ZLvgjoS23L2Eg5WlZ40flks
azxqxrhGjfaDtf0TQeDle0HAx15lCA7R6xTvuNdwe0V+d5NOY9zpFUjosh7ih4h1zI6SHt2DSijY
GBxuLL+ZU7dps5O0BvcsTSI6jHq3GdCePnVofNZRMjSvuYPNEgOizaJTjpd8tG+mUWi/PGnT3U7q
H2GUE0dby/aSNh4i+jJOt3GXqHuXScqONQ4KYS3XKAjn8hoPFpc7jYYVHWqTeQzXTo68U+ph02j5
3W5zHhzlDU8+a0NPcRMw0Wc0jdc4goe8QhuO3CcOoTU2z6qKyTFi3YXzklJJJJoWiwbonqTKn7W4
nJM+OjVLF8WHkerXtu31Z13FDt8pbbNlf5cMZ4yPBekKQsGFJ3akdcx7iBjyGXkgeQR1VpyEo+Sz
OxG+jrdDbi1WDhQJ+2HDhcrfakyU911vTW8eFbsVkMl+5vhlQNfWmp+JN6Ot7GsZ9gSzk+2xx1TS
7UnH2wdGSPROTyG360V77xt0GrMaiIBuptq1zamnoOhZFyIpv4RWnXMVTK9pL639JCUzVyvvXpk/
XJYnDAkKmw5h8x1xzvGVxlbExxPFV0pjC41cfqHQqbhwus1OnzJ5zGLw6egOmP0Y3TfA4xTVw7Q8
u/wLZjg9yFwfH8hBc2618Dd/duH+4ThwyrvlCcv+JLSJFhIx60Jes2zclvAbD8XMWg70ayJ+VmRW
WppekPTdqTGLHrp5A3vDviv0jz97ktIJHwoRbFykNrdlv+PG0bk18mQDJrzbhVPVv+koWsnoc/oL
AvT+rWnn6pC0nmlEu/dZyyky75a4sI+m11Sb5UWJnytkAVVxXF5E0/Q176b2XjVO9WK21ip2So+I
wmTEeVBisRzm1QqgGHyhZmCtw6TCCjGvapAr/rRdJqMNRtYdl9XhY+zu68GxP5HdcwinlGsxzoyP
uR3+WvaryG5W3iSihzjN40uNzGnTzi+oG22NGtp8x/oV74NEb8j36OtXDqKT7TX2p+Y6+OpaAs3T
iEkNS0H7BURSjhMrDq8y8q2X3od4BLi8vtpwo1+oLPzSG1IDlgerfsZLltuGdMl3t7OMHU33eC/n
u+i4nkkgaq9M62KQtTaAND8atn4Lir2EfuKIDv/4eICt62PEbj6UC+2r0omUI1WQhbuefc9gfMz+
czfJtwOUnShPvnJlfkRlR4tLUjI2sJDOw+5G6uOXFch21ZiTgMVG1KktTHTA7XXKo+JMxReceXYG
j14csZNQ02sQa6WRu+4sSTIKOH6DfhjMV1ImBS7igGP0MLl2f+x7qvsWmbj0MM6DPUWn5V5v1uFG
QNInVL1NbqHORnAhWJv+mGxngtqpnwrvccbwGClzCiPuNpmla+u+0sHL5MU3rrSsp9GUAwwmaSPy
OTWT8uLlw3s+glysUOjLwKKjlA5PoZRbtxu/mArbxkiHyQhu2D4B/waJsclMtfVtEzKOlu/ssv7w
nARuNsUeCPfupWGIfNPT8CGMtIQMQqrkM9viw3Z6zCOYxnQvKE5Fmp96J3Q2rpFoL5ArzrHKjE+j
wxLrKMs82kF4hX+c0QzKH90YXWJrRXszi4t91hrPbjE8QmxcWzJ6cZLhamn5GdnBJR7bZy3S1lkW
fE2O+IWrEx+/mM7BRCRHQpmxTStCMhWNbr56T0/bw9zNJpciOzeGgM0Sl0dNwKIhDuGgugppXo9A
Ixf85JKwF0r9Ce1sRWWCfxf8Rn6oS9qcKqG1JOCjrlrPLNfoMDcj4lPspEG2LjUUlKV2AyLib0fc
HTT+CsgNebiRrBCaLkUW0mL7NvwRagY22nUO6tizA28lNEoxoCe9jaf5BEoOhPHkzARhD5l70eA1
QRIycbEO5WpEKnUqHXuDJdCh/Vo1qy4n1FQv43XbyWTtgRnYpKP62fhqvLJY/p4HcIak3e8VHJ2K
y986jiyxjW31nEAbfCGH87l4DOgDnAKNS4YrgC8MsizQo3j9nvLeG1084xq6FA0S/hlYhNDWBy4U
jUG1M9uMIcYbNzFBoqXmc4nmcZVwQq6DaLKJphG0+cyJqGcQHKvosyud4KSPTHoMASvarr+rotNW
IRl663IsULfkLzLwHBRvnBXge7eNhb2OjHM0lAaxHr26sGjyyGiORt55OPoZMArqp0AZHqPCREQV
2gkNWtbmuprKk6GSR9PHeSCC8TgUodxUIX0ksFwbrjVdH9FPEOIiItVfULzCyED8hxrmNPjy2TPI
b7IjY9pTAH9KgXXtQ7PjipX2xtr1nV9MtopV4fQ/8/lfRqm+MaMUrnWzjgZahU7kv7d18suytYOI
kldcp+TDNXTaqljb0e10kN3V3jbLnlw9oI0mimdP1NEhqrGdGVa2rVxCflWV77w6eTPr9Iu6DlLj
PqE8tk3jENb7mtXq97Cqzy0ysEJPja0lhmiVTYp0s002Ahs1wd3ijikwWoIsiP38lWudJJ7MKciD
UEdRBUdowqsIQLeU8U8xKRQjvXoRatJWVBnHLWhWsfNdozn1wXDOWf2vp9Rd03OOd17VBusilTc6
N5tBi558PcR8WptXXwvpMkvxjQs7I5hxP47Kg/KFHKOaA4byilZj0hHyNAU3i7K51a+L0jihX8Dn
EAicfWIjY+tLslRZZ7l8ick5CYd0QHmQReuWIhsDPdGLVbUyQrDixhh+19LqYf4nxyz+dIIrsEtW
QeNKn1TDZNsoDmU3fpALOe7xIV6qLqkYtJMU42CBQdAAnEpaowED7JK0OWq3ZjURZgQmDeVfW+Qr
+iKScFaHAzwh7DTqGK1OwlNvjZp+BN3EnLbKNx2WPEf5vzxdkFqoQ80IjaBbtRYnqcvRnU76JwMr
SkDDio5aOBT7viYxMsuaTSZhDsQY/K8uQSIEa6wOZsnnGCP/WZbq4mAIR3tYPMlbZgESLOmyG17W
zJWL77VJMSh1oML1jMEs+ubpwhEQ1MFEbYtBapvB3Arb/NNzERMP0oI3VWTYRqL8s0JA9Ryb8mZ7
xltQjg+tW13JCKUHVGvRaihcvmK0pSj6Oams9FDpJe3/Pnq1FCMLtX0y4mL30RH1j0HzLyoSCKCy
N8c3Dr1sBamyODrQUkcB3oSqSAG+kJRV8j1W5jcTqCDAQeBh+dgig7AQuphOv55q56c21dFai2kf
4RRepyo41zIbNhjOvmmIJAyZHqN0BLnVXRxs0EPPW1XK22BcOVI0vGRTfjfRLpb0dy3Z3Y9UBdeg
XNZUVzaxk5LUFmqY2GCCRhi3s/AyuOU1SocHx5L9I+ccOQ2+AJid/4B0mew5gELUJWsijp4ShBqI
awmk1nqHXXMip+WYJ3eaGLfhvdZaMOymAs5bFWe7tgbCqgMlaP0Ay2JLvl/W/ECFQT3UR3c5ttU+
Vt1N5far27HORhHMSQoE3pxlDzL4ZLp99pw9Ykh+mEcIWuuoGU9zFiCsCly/Qw9lGb1nFw9krshx
bRTJc9dZyI1K1iqWVn8poiK3fNrnqOnPQQL9xU+Pg2C5BWwnTO/ruS1UqZ9url0brf7Up8ewtu5s
jBB2rA55bOw1O7xvms/JaK8gx37aVX4n+ugzQ8Wb9X60a1Ogx+FPRPA+bg0SRy0reNUokSFmPvLR
FNLeBrJueW50xl7gEOEeaX5cbsQIQEczkSO3I2ttfgc0Ij1Gl1GLXKB3KDn8EKEzwXD5ijDdhvp+
E++mPODrI4SE8g8SJHsoMIpT6YjFMOGW6bZTk3K96YSxarkKrhpsW0JUKzz9P8FWgGZxxLjK/MQC
VQBQV2u+9SlTe1+rflVWtnH7aVgLTzRrX+zLukZ4QV1pW+VUQKipHcGzbirmZIfWpZuUMcpbnkbS
VY+azS8uKamngOT8VZb0m4Ja8BniGxP5nphyC9LSnSNInfOLzn8LrPw1apv2V6pqwiLK7uO3sbRz
x3taNb9DgcehCdb8hAe+C23HZ8uPpK2VoGWgmpmzg8zK82rjYPHF8coys4dmFHoe/aPZrVIoFuWx
hSJNszz3JZxvFYYmTouXJdfMj1g39o5jmb+mQh4IFSOiok1XUVvSbBQB+tpRO2vJ4HxTZPvMFdiR
XzP7acy+JeITyQrNOfY05X0VsdnA86Nk7tGOsDV1HStDHNsWboWRFvfLRoX92tAff1upw8ru7qQT
jKdqnLRNM7jtQUex8hp6AJvgJ3+WfQ+R8sVvw2wTjbb7NfxKwiT/Hmg+bWSwfB+VFbyPumduEtPB
SjbTtPowf/xt/jTiqmYwgSud5j3p0mgT4MFhFvttH4bdUFx8rXhd4owT277+Bvg2/dhcbL3o99ZA
sdhypuEKXpIwpab0OGwIxdNABV/zmfWZi2GLwmV89xijVxmOBDCkKvE3BYi/vdO4YKtbqse63jk/
KotFnt+/erXLZAYk1J9N0z9MJugYJ3PLc+FUw7Ufv0V0m+bePnDQahD8lGOq6GuNWCQ8pJxEPZ07
zaB3uNAgKgnWZ6RkLQN7F3ft+K1g8ull+vQZSuCtPZ3JTdVN4YOkjY2JptOugN4+/Xkxu0Q5Ynvi
4gGgDFtofJdXTXphIWXs2sr/vhhrrfzHgHdRa1nvAR4dL7SEneehmxyGcIj8pWrtZwRJ7c4tegIx
dYT1iRuTRRW7zYNtoLyyiTQfvSKGisQ09960QdIAFydPeYEDtaV7beTwTDJF/tLY07sKi/F+qCdc
Im13jM2xfcUJASXTozCr4ukkgqY6m7bSVhmeFRk6QC1nCEIm/KtdUBuQHvhVmdH5QJVG3nLxmPLP
XJYnNehJV/iiNqUamwcr94xTJfqdcKvbEhDIdEIgjHfa/TgmSFA5Tmvbde/bKBEP5IYDne5NZIdL
HsRQoyPqLZ9uBKCBCWXMboD+cAAFMeIWwTNolg2XboFgD5D9R1tg7P1tmwM9tPL6CDfP/Dn6eLAJ
mYug6qlGXcEWv7aiFKclHjLyMF4vnNlAGR9YbLt73a8a6LBgJ5wrKE5xAb9J9ynp+LM2q8x4tB7h
NNsYGBqxVoEkn7zV9y6NTTt4XLhibRSbTxj7mMxz4lNYohNAPc402k2Y9DGOXz4hi5mCQSWaD71f
5UR9p+EjW6U2/QjF45hYr0Un1Rft/Fett97x5jWP4BacNdSCjHarBR+0SKsB0pEnDrKu1INB+Spp
+26bljlSq+UYSEMLeaWG5KYgKOwuoPm/mNH84GdhVtnzbz9l/5P6BToA1u717Jvraka3sIiOmXQ0
wv9mdWLeeZBbiQYRXvK4bGgDk7mtuz8zmPBCaeppbB0DsHIlKYvF5a1EMsfsRJ76OetxinwHrWVW
Y0TVgK4ulK489bWrFdqfiOWITiR9dOPIX0Y5ekgo7AoRhUi3ndIubu3al84NSH4M85pf5aCICXj+
/UWEKrdwOhX2U54xm6DnGe+1fFqPEt/owkefY4LdTA73FgEc29/wrAZ5NbzCnObI6AJcTBTfKTbU
8FTBM6KxMT5NOs1Rk9XxOfHge7g9Ga0tK105+VuhhhGgDuSLOaadWIHPvLLow82pLnUzUW4rJwii
PSy1OZF7lCriV+/eC8cZHpFDRCumLuOrGWFxqmY4p1OMOwwF+TOQIPOEde8Gfcp7HipS00FCpEcH
FdQ2iEOfwqqAdzRTMRbybV9iiek6WK4yxtTTOb12iMZSJyR3RtaPGBKDsrBWbWrKbS0HeNst1c2V
axTWhVxJbg6Oq6ii10SizOgvCJZUuT70Wuv3hu+ui3AID0XYJWdNOwB48e8rYjDWeG3yXZF9J2bM
Y5GZOMM+7DgGJiCZcKKdz6olvtW3G+PWeuh1FMTNba2U86p19mNfwmqNOMI6AuAevaQyccve/N6f
zXXoAJavEnJeh/eeS7DQY1LcOe+f1Cxt89CZa5Hlnbqy1Q8js9J1h8n8VtfB2290cJjn6SMe2wRF
KgzLkYjJDf+4WLtzdI4kNvNg6AWkLTVVQFQVpCRRyl1uHgROpHLde2O6LWHq/jbtevDAzIEEbK0d
nSdD8yi5dy4G0xxyhIDoSDmMXhpcM0NY7jtR0+Wc0aioR649r8dilY1Hmurhay8GJN/ZupoC7Q3k
moUbFZM1VSWosVBYniudyWCU9yiso5SLPpeXkMILLGCL+vpy8jv0vvYN/v0b6gok/u84KV4ST997
8DFP9uAMu4q+xgGQIR38seue4S7qWy1JKqK1ZqR3EoCXDmMESI1eclxkJK9bllluu3DA3+21xAhp
gf3aG0DaoD9gB1gusl5oPZtHj+PosBC9/2zA2dh7cpc/owRle0Gk9ZplS7wDHwCt06NCt/rXJH3r
/wxdInMJFIOwHCQS7t8ziaMhQdGb2d3GaXZGNf3oDZ1fv3fQxEBS2ZGSqr3ZkgZR7iMKjxoneeuS
o2bU0WuGFIuo7rNlUhFgyl2NZJNSrGA+JjfBZdHZd11t/Fbc97Ps3iwlF62wmJV7mocrtEUrg4SS
xnQQXKNKyrdwuumaW72mwjHuAhPvz2g4r2G0iSAQX8Vk3i25pJ2RfYuG9mvK0fxXjjusfKqNL6lr
h1fSjf/1t7SE5PxziA5yCsPSDdO2dOFbfwt1GUIjcVOfFLHGA3etz+QgaYz9UToMPgt60fGxSv6e
6kUWC3JoSDwYt1t+NFyWaLVUZb50vmtREXKbAnOHsu5ICNCRpZPpYfQdsn+wwx2F4XnMifyGGEA3
O1cDzWG7y8JDICy1F9YPjmH9KsgLOExjZmG4k8OVFrX2O8H3r5TIv5LK/pZW+be7//F/i538pyjL
/3a65f/I8ErSHf9VeGUsp58NJPAfRFYuaZjHH//+b4bBq34nWOriH5YPC8WHSGPgG5nPtt8JlvY/
fNu1bN83HFK0DGN+5K8ES8v9hwffCS2Vzos4zIgFb8slzNKy/+EZtkPeJQnyJnlU5v9XmCWH6r/9
cziR7piOgHfHR9M93u9v8VYUUsJajw3Emz32IiBteN7KaGNP3MpQQk3al5S4x3DM6iSk9ETRW4BZ
yJkfV724xdYzpJzphimNo7ign0YygLHyHXV1jUfmtWRkFbCqbN3d1rPsMRXeDy8ZXieXkocVP43g
rQ9D+T0Ct78terMj7MB4b/upPDZVt1dJSUVnABDSIrHbZwIRtchUseo8JAZG4/h7y6NdqnPo21Y3
XbsQFaDtpRs7s9w9sS17UndAP5WjTaSVZm8R/87MHaNm5aoYS+ememAfJp06oFePh5qEknNb5/su
i1EJ6+mu11Jtg+u3W5c1LndFa2elM/8v+rY/1W3irQrCiui0YjbFZLuJorBZnSFcyXWcyI5Y6PyL
1Kg7FQZcy52h2OBefRwC42dFMgnpcJ0NlOC5c3IDRDXilgr7ojE4kuVW8rO3erIMQDfF1jctveiO
BKbXumJlSKgnjhM/KSZ/26pXrFTCae1K6jiRkTPl0tKvrq50TCXqHbVftW+oQnshTme/behRAk6c
sFSs7Sbb1V37CiTlWxSa48rhS29rZm0YHjajoqQkq/gkIoHvnYbNkCbNlpGnWPdyOg5wxTAdr5De
uDCNP2NUC2ew7U9hbQSbIfWvwmX4x9sv1k6bbJSeFTtHw9cRNRUkck+9dI1H5GUVcM2YrZkTSmhH
pagCLWdt2MwmSnu6Sw1MRE5JQDQFydF3vO0YfVlNPm5T3YK1kKESikClJ8bOz81tDA0n1xEpEpBo
7qLKzFZYjV8CsOiHLFf84LF+k1I+N21sbBFL7RCVjtvwvbZtGzNRewSB4u28hlC9uiifvHb48HJC
5vyoxzdvID+gAbQKRxFSe6dHrbGIZx13FgY9fJbg9r4frGFfuyHVntxn1MbvlAXjzRTRobaCuT5I
SkA6GAn+do8OlCosaGdvVefqrHJs4iARNzIrm2kfrfGkmxU07gpDZuTs9MQiUNyp+AQM/qiJWY1l
KXNlOI4bVAgBTtf+LR7NbB27PtMMK7y19jsXm6eJ2PEz/aaXNM+GBzt0v+fU2WUXMSkkpjsywRvU
0qC+bBYNRHTgVuj+JtqP5oPQoo9aezBQ32+pp74afR5cYqGeyNRhIY6jPZqkopzozOYYebBlj96z
hejhvIusaNe98mnbu8RPEQswrr1eegd1HCYVM/PVzzPNaY0lMmIiWBZXw7UOep7umKZYW5J9cRBF
IZ6eanzIC9T0aDJXgW1ACWgeNY4c2pcUaAdgO44d4MeonVWhUagskUMEtDlBXtTf+gmbatr2B0tW
D27S/hxyWWzDejAvFepdkKop3R8r8ohe4KdsRqDFVnHPkSb5n8MzarLymnkrMyVggxTJTQcOeV3Y
qCYdUE6BvjdNL9w1hW9tdPNHBYGQnzMip711WHhrFPLrjDFEhujvBtZ+sBEbRCQK8L9HFWFwgy94
Whu/h4Loz1NQulAwAUdoM9PNDhJCPSmpo/SmgYyNHQodE86hFsNnBTzR8Opw7RokRhFkwc8HbomK
7goNGfYjzK3evBSbYrPC6t695Un1FfGSYxS06JPuImSxnPY46x2birUgZzTS5UcZOnDEpY7WDqhY
5PcMsB75RiTSRGPzaLeUfwrMvnU8FBShk4PojNc6PRHNCZzEQ4pKZT/Y+uPQ7pxh9FadIVggJfZW
z0doAvPYoPjZdGkkB7czf7jQT2Yy5yb3pq0bqOjEEUZfqdiCULaJv8owYQ/lm9UF5ES6WHVYaev1
cIrzcEdOCv+w7zf72NNBn+TFjhaMWgFSpb5JaxAaKpVjmIeR/7MCHrD/T+bOYzlyJsvSr9IPUF4G
7cA2tCSDWmxgZJKE1nCHePr5gn+NqOoeK+tZzSaMKZjJQADufu895zujycjHkvNHYEi9znHSgfDT
awFzcdHq8aWEZ8O8eQU2HZNWgr9ayuRWe+Ii4cAtIWgxF+vVwRuShIufJBuZZ+HaMak5RK+3Lttj
mNdHl98IuBnWU+cwd2rBLEiPGojfrtxrk1g0TMGJLJd9Gh5yceyp1rcTJiEktSkKMkNbUIIIGYjR
914DNtDayn4VePnSdtt2jbJILkXRUjR0dNsKqdZxVJNDJtFKpY0XvHnNn0lMhynS5wJ05n1YDu+t
kO6ythXjudbuH7LqCocM/JM7B4uAP2O+3x2cOSy34bT1LcmEOmSYOdZmu0y7/tV3xz3LIqmgACDg
1Yp7bQ5f1+fdYnNh9KKXoU0yHvmeK5GQRD2azmPhd/kG1utZQgxeOVPgAFNm7hIRHYXMjyK7M+Ui
rOznChcf0jZ8kJE5pPDLYCJ2tk9k5Qpk7lkX17CxBgWkYhLKKH0ysfTxNFeTsbQyf2WlKAiIQtav
Nq4X2aLpky9WO9M8S9FqtHW7bFrbv5lMDCXj9Y11RrB0JlXuxYyjNi/dj7kdNqVTztt4ML6x1DF8
9NA1+AOkgRzIjAkZwPetrZFEK2yzepFYwzNOU+swWWO28K32G9UtPRaUemHi/qRtf+fKaaevyr0a
Wef1Dyq3n1emQxugH+0Cuxb05YBNCkWnqlf81c80JZ27msUORRgdBT86GmQ0LcyrjoMh3t0Ir2yF
8j0gAIAkA1Gqx8kBIG3MotnICW2I5H5V46Gvi/BscSLzTSyn2RB5WxUUKNAGrHVAexEpQzCsaFbQ
xnyYovFNc7lItljbk8Ps36tO/M9QqAeLDy+kHTYOsJesmDNR1kMZlx8Da8/K5nRA91Pm4lD4Q7ue
feOp01It+yHBtGkp6ucqZ9/z7KWXDvG2yM3LTDNQEEFlOg35MaZe+rV19gufNJXYhf10tDvfh5wR
gKqRVcgShb+KlthOzTFtxusGWfTBOmFlSgsCIILkwxQzENk4jdGF7NzC+Mz9cEQDzz6ctxUnBPnh
ljTXhjorrvs/KGVjPIDQPHnWOO4ASTNEn5q9PRQ8zclSS3tjWTV0lwHcahGN5nIuxDItx/HsierU
iN2sCTUIaw/A6zzyL2vWe+mw0/sF5TMh8KCpo5pG0Yn/+cKzyBJbM27jaOXgVx23XdFD1ukAeWAv
WuSoPOlrS+LG+uS+zY1HrcWnCp2B1E+UclNBYqtbMjhydHdBux+w4Hlc/OYnVdK/lzX9FWy91qpE
ruSQA37HGY9JLl1rEGs8SjHu2eyEnjzeJ1XFUdwevuJkvuTSJH8NgM00+i+YSsqtUQKPrIcHBGNo
PCrC4aL8xann8iUR+sEpt3YMRZ2nlKyBg6En0no88p3M/o/pEksmiwP4tbfGh0SgU3tFvOYNmBL8
mr5gA/dsvc5KexFBEyKbpEFpbKMAsZhOeXRYttI7VCBtAHYCZSur1eDxXUxq8e6X9q7OE8aQbJVO
+O45QDdMOLgrSp/1ZACYy0YAVU1spYBslL0ccAotNb79zJuyo49wkHObuzeiiBlWzSdKh7om2H3L
YbTYViWh11Hof3QV4YimaRDaY2Ibr0zH2dRuUKGtiOKTk4D5j4rB23kz82OJu9cNcNvPrKz3Te3e
d6SjQ4XlCnkapDYd4uhsD/OxN3DsCHIEin3dYN12pmucaQWOxB3uYhO/ci7lcax7NtnCgIg7TzsY
+39AJ3NHlq++J74DRDJQhWuWourD1A2Uga687Yycxkw4nZq4/JQNHcDUCC4tg/jdPDYfPh3Ojem4
CHDU9IjYOSNLFcr3bKxpyc2HJhE7RJ+HuSB+qWkgxXMquTMD8jozCBZVPbEvDQ07YXoDVuxBk1/p
yNjFIGJSeQ3udJg5gqMT6/YBnbRFraJox46WSOfrWi4q0j4bZwWydrhzZGFQJCkqGjNEvGICQ6wR
SSnb/mpKkd945jXYHC5BP8tjmidyNSRIBpMB83hsAV25utehfhtrX5MGxeBkQQIFqzANEkTr5F/I
U2R0KxlhdZ9AYvH9IFxRmC7UkF3aimFRQBBbDDVjGZojY9V8fmq5jSJtoGwwjGcU6vkqBHGVDGxO
iqKZrjb5DTMShUDqAyioJShP4ury8L2lXcuEASKlqz8npBwbgX7KG0pN+QclHeMUJ4Kcf0eH3PY4
NhjIgGHRc7wir9dFn7vEs/gT9/wn6dHWpDfKpuIc4/eLXpcasZMLBQpkURxR1iUSLvs0deSdwFri
JHeYXhlNoqBIaEPmcnxRxoA84M7KWfZaZ2WMQYAxXtTUzavEjOTCrsxrAiU+POa3+9Duj640+Cm4
6q5S4UZZCdD+0mtPwAHhrvJtA9gfzT6zrK9T49TlvrDm8K1xgNP2yqNhwEKhmlbRPmAVJ40LZlS8
HxkIkh5x7xvxS4LTF7yj3NQtwKRq7FG2AI6lmMQWhU96vOrv0oPnD3Khhf9nFFAh+iGfF3PJnVDn
XxCrNerpBipU2++nlhu9zX1A9+aRnfspwkiy0OyouqXTOHY4focBgXfGxYG2QFsZ8Q+GJcwoFfkn
KCfAozMi+9O1cYpZcD+5ULEh/Vr9LSkBmSgXtELGrXsFOdpCoLCKZlT1eXpUrXNbNdC8/MR4bQv1
2CbYV81YcqZS3o/wWUoCpGZr3DOvdIURmVXGxnPHw5BHFzIu1YjTwiuDeKUahp4awSVq3SCf0l09
GDa39DG38+4YVPI9K+674BtJV9x2w97rFCteQqUBoQWMXjV/pYBi9zlpZejDevhDjgsMSem9Mp4C
bX+hLPxh0rO14Kag7cl+nGyyt6nN9hwjVO04GrEajMu6HU5+bVzhHvMmYDRriBFQlRcw2A0eudwz
KiBkUabfdCstMRJZybiuwhR46GiDbpvTW1+ONHqj+wEfQ+D2ZwtzU6nF1+SYb7bwH5U7o09pzWtg
BwO/bgoPbRLRe+//TEbxEVjo8XiU0t7kya7fofZeKjNNtn60alzrUtViVcdiY3XtcVKEYXgCDmsS
/FBJJ7B2Im9ZhgnJMhCdHFU/8Fz+4PGJF0ai9Ur4AK7BacNgI3c6TIrvzvD+AB9ivpq95C2fsJ7s
G/SVmzKymo1or2dTNmub4HrIhIiLw+lPV6TvDZArv/IemYuGVKDkEnrxnnNivdHDtZObcloSNswa
IpPX801X814zEMdroCm38ZTv8oQlmKnNFe8XY7UZYtCpS50jH0eB9RT4CVEaCSwvu8D5Egfxehz0
lxfNKHCgpXEOerc7GxWe1aBbhGQ3Re6m7RSqAdMQ61ScGuV5J/phFS1H/tR80qJ5bx3/EvUl8rm0
XqY2lkWrl4C5QJt05bU9j4p6kzl/cnC3THbUyTG8i66M6jyVrAlRcAVqLzKdO7eN9QVN/XEUVrYB
6r72+olBWQ21vepotDB2I7lmURYmYVyxeuzWRjEf2pyqyI7EGlYZg236Lw5JEsuoTfcDwUxLy0cS
5zePc150cMJ1uYHzcsk9+c62+w02BBwBPKvl4Ea3dW9BDyQMA3uXCslUyxfFPkbvOZLtiLtEnDh2
QSwCpKEiO99I3e3HCB6YsRReaJIwmz8r52poVPMHkdELXdjmiX7UVqBEsWsZbCsXJ1YeaFT+YX3I
XIFuMkqP0m36Qz84AkVZgWmlfwcCPTE3n5FZ2Xz+0oa+N1qIiePwoqatM9fqoWVAhQ7XKegnVCCK
MqBZGWHYcF84KYXmsCQeeyEsp6IkiH5Gtv+kIEkgS+7jTkGuQcOR+5QHTjvvY/b8VZxdBQ5gfhih
tffNGF5CU4Vribt40bjVDyNrc5t+El80H2j7VSQbG5mCCm5O5cJqquAUsUyVIrgtZn0KcvUmJwe0
lpCsuWTlEPCVNj1RNyz2Es5Rlh69HpV/nIVXS4X9SoBTuxhw7S/ZTOVyGoafXsh3wKn3sYHY1lIP
Jf3WFX0dM5lfCrJ6shruiQPyGaVDzo/k3wdhs3XsYLhce0OLdrQBwvjj1gTofQZZmq8Go5MrxvpI
X0l9mqzrjJbHrXZ9BLP5hOJlbNYsdO2iDgSczzx6zAX+GFrwEQxj4yH2fbqWnNBDPwl/+QEUmwSa
i9Qydz1+y2R4ie2aXNU639AC18s3qn5oWjj8f+8rs8uQ8GdQ7wzbW0Y5TgA5wRwhQedUNqQPAU5n
d1HkStqQ8JlxHRVugtsoo9h2esfFoATeoZiNClNzWVPTSbKBQoaruRTIzCyFC9CwrLW+NggtZ1i3
Q5RsgECQDF+vuzrMN7XhhptgJAOsAkPpht39XMdQnZOj1fQlPRryCE3Ss2AUJivoWBfT1h0LJzmf
QQqHZ8g46kT1sx82f4rYe5nx+Y/T4C66mBp9IgaWUcJZ4glcWInDw66dMxSTpPVfaf8wMmjuVVgu
zBKeYEO4Ir0/MnlpqDHOmu8Ts6VyvB52/FvOKgkHOmcTD+Y7Y3gOBaWFlfKqT52RuUVAI1Ey2sT8
3VHhnsvZzh5xMtAM5rgzaJvtUv6MY1BDafFfyZdCKyHtK2EpWcwGGavQGtsWdRzipJVQPidOYzOT
slOaJCYzSkSvdsLGwaeni+hYkL8c0hSte7Pa9an8ycB4wbKlC481m5pMvMxRtwldxn2UqWA029di
9t8dvKX1pLEgNtDehX5rVLCxggJqHVyJBWy6nupQHsbS+0ZupxZ1i/ZII/neJMmTrGfOZwoYJPnh
IdFEdDwxbbkD+Kv5Sjecu8NsNt16Zj9eOG4MMcagsz0MNXTJaqBjy8qDrY7w9ZJkN6cEshxYS5Hj
nxxJ9YxwjWeVbFeD4qjy6xhUIz+bg8ME2+yDGUFZreNXs5enK1x8EVQHG3RDpblhB/8oJnt6Nbwe
fVb61QB7ejAkQRSqHJAv0j3KosBb8dnS/koZ9CKQ/aSBphCPS/aMME+bk3awwoTACFd2mWZbOcjn
BO89akv2Pp8lrZzf8dNh75mG26iprWVmqmcPnSM77ZiwcfDI2xEKOozF3dIQClx9wkRA189NXg/b
wYqfO1K6qSW67B6Y0VNXtqjxjFjCQWNMaiRPNXnup1K23BsmvJqp8KvNxIJoXunFbUDoicu8ms2r
PwZKvbR4OA+CYnBtzemm8AbxMiUjLPseQTuogE0pYgwTyKnPNaoDTKB6Bdyq2MkRmgYzb/ovgha6
EylsMK7HqCv5qAgZH5z8e+4ga3J3dLc6FCt01u9FZa5ofQGs7sxNAhezxnK0bcywP+eEyeO4zJpO
34WgKtd5FIpzHvVIabkkaRb6sMcGyKG0sdB+zNDjcvu51cNmcptzN4f7uKi+M8RAFGbcV9BXCFVq
TYPKpbPXuHSTvUxvQglpRDSDdyjbnk4PXsU8bgA5KgbK6M6xgXxIY3Ru6yGhBfQxVuGwQU356aY2
S5cW0PtQTncNorOsycxl247I67xu50F5zaiwHLo1tXmdIZnTD70bsRjc6oCnE918Sl/YMEgtlDk9
5gQ54sazxI7mSXNWun8ALHDWkoODjX1jSb/82anaP1ldOitVVTbedBosjQ/vssk4p2RjfUNOK3pI
L3sO8+nBhv8ANJEWozewBmETk0xt7mpH38qaiEoex0UQVpSYVQnd6lIlt46BeKi2TI5gvfWU5btW
63A1FbO5dGvJx8UeXMY2SuA6fNOCTrzQYbmsdNGg5V86pLhRbj0FidmRt+R8oVGbFnaKP0jZmLj9
dF4porRY3PexCottk9qPVjGRezvOL7ZEItf8ZHZNtnhzUxZFxdLoRkszk59D/ZVeG38gdBHGQfQy
ynupPfr95Q05sGNjnawqv0cJ/K29blP2FfMfFb6ZlQNWVDL6xNGLXnzAtWvXjyrIB+T+ql8yxYZD
QfckiPRz57lrRNhn740CxDJ2beh/K5OuAoXyVN7rxv3TeBWH9XBjBFhhvGkvPQhJcQigoHX+2AUk
RVwK/dpG0IvzoPhIlPPKLU0yMBcWvLvt3vSGqdaJrj5Cn4zPtvJvCJB3ArHieb9R/fyJX2dVG+lN
VZoKydzwk88ITifvMs7lpfOICKgBZi1sQv18EZk3g6RcZjqD8CTe5Lomr95txSW8vsneV1sb0AXM
pMBlNarnZxkeRl1fkS7apYXN1HusjekQZf2brpvVnOr00ENJmmhVnhU/6NYo0j0DxP1UyPjs+N0b
3L38EFNidMMUbAS2m1XPbIjKPqk2YHEIbsL64VRRt9OQjyxUqLRGuEoG/bJj2/olKpnIoeUfIoW+
gpxs1Gcr2XUgwoXsDl4KK8txnZb4qkbQ/XqII6IOEYVsGrt5TGW8BtPrELlswFN2kqupu+ZobGUd
4hCPGz9UmP6dM8dVb5GmttjO6yDhQBS7RLpHPrCuiRTJ3L4jQAEhPGfxfROoy+DptxkOTu+lGJE6
gAZXMx+uo2nTuTtNjAiRKSYlFdYucp4wmviEWlruwKA+unHGGRiImNexbTLpc21cegalZwspu0QL
eKrSJqIDKtWBvEggOx2nLfoHu7oyvKURs8133n1l4tLozd5cRxFD7yDtD6ndPxlxeOAwBTVGkFXV
jb4gKhb1lJYCGQNA83aMM5yd6ojwYWIx4nma2BpgVaCzHkE9rnLDXqYDd3hWM//EEoLaJrWeFOEU
dQWekANstAosCshmhKfuW8RIWeBI+mzkexm6NiRXLCs/WxfU1VQxaHqwLKVLWDLRTaBY9UdLbEg3
fUgM3DGQdRmytGa0Nj0/RPtqfI5uWa3tkhkpY3u546bY2blgyxPhORRWdBAsJJyyd85UmBBg8MjN
kJ4xvYSLTjXPZKw9xEn/OANRArkbfyYvTYGoTdu+plk7Io81qLnz7NOxGA7JGjFwEFtvbtciEmrW
oYEI4yqWJPCNNBVT/GSVgWmlTSYe8i/LDV6YFwB0F/O76vxoLW1PLaYaAwBaeVx2G/x/mGC0e+eM
/dZWWBOtPhXcDeM6SaLm3Us5DioSqRlnDl9T8VM12beXj08mm/rsaEj94UfN+WLOGDV6DU4nrdIN
x01yFXV3D7iX28BM0z0zICz39Yc7F8XB7opvz9OHSoGBs5QFCV7Y4McN3g3g7qcQ9RSLLV3YpHmh
LUOVa0fPeJaeM1c+El/MEpKZ3iIcx71sEdVZUUowMJ2nBVKVaG+kgg299Vc9yNLb0ur5zNi+QtP+
VL48QBf/Dpwrg7x3ViLu/B2AVFo/SPwgm6+ca7t/4rqVY77GuOksqFpWQeamFEKOsZtdg2HrjF6w
EpSWNDvRotKi1Ba34Ow9uhkmUXuW6dpEPzvB2b6qtNdOPDIXaYgNLgUC6TTdVhPjciTf5PXAYgY1
gLiyCvccm/0dF/1d2zyiIjWZzgaMRR2G8AMxVc3VcGBbXwMj/UNa4FkZpx8RNJ8VHdtFewXY6sgw
z8OArSJR30VlvTchZ8vy2nMNHFyHdMZsqKz0Xz5VGd7RKDrDwiq2eHXp1TH4r0OaahaEi1ktUzNP
dtKIGNAFIcLbrIPpw18OvfQL4sK4KmTyJ5LkwI1mGdFZThexUean3xfOXfmp0y3ktyvCogoLWruq
7Y5pH39bMfObua1TCiUHzFmi3i032ptWSpxMADQ/Mb8DbNgbIwTJ6Sr+oqOv9mw4IJBdmMoaA310
5mT9esDVS0KftQ/fEw7Lp6YoGZmHH5xmFpOvw2NUuR+GsheyCR9iYhXZ5kZOJtFNDYMfgMNqcLPn
lChEckfUW+PJzazpL+npWclCLXN/eCgtJ71DBbqi+rkAlZjvh5rc4wK2tZMTH53b/r2jK/YcC+Ak
cBuc2DL69D0X1zC5vfRfm3gFwSMj6GHWK8wNBp1heeNqHRG6zDdltACqzEsuVkR3Wl+9hIFTzevE
R/LQNtnREtkLqqL0MDZYkiB8MpyXFGPBnGWL1JH0idoA/3hrJyvq7p128zvyqWh2evbXoDw6pkWk
Nv2Qonc90GAfz9jeFsz2WegamKcJ8ti24KppRTnkTXi2kUCEcwahFStYgk+2MRWLcuC+IM5mM3GM
B7DBTOA5Y+0bWOG4hjepWxKwwDxpWVhesSCMyqJ9Eu0+IK6SRlO8iPGuol+sQwKj4mL6Cg36SBAe
cHZwdlFN8SedxA00oLPRxmqtzTgHAj5fdJmQiCnxUs7MXNVEe8dUZI+CH+Mhz9/bDCSsX4Ubkgnv
GptA09o21kVL0nCl6cVwj/JEGwMaYxV9pAmMAse6bwqbeClw3DSm4brOmH9g9rc7vIj6xb2O8jPo
b4ERmZyCx+w4NfU6mpoL5ekPOM9kG5DmuKDPTYuqIBK1muMXv+utzVDOx2JUPmoyCBsWYi0Jh7lk
TePze9YNxG2FyA7HyvhZ2BSNg8zf0cDZu3CunuAKQp5o77JGJVvlGGA9/fIDTx4+K3P6mP0+P6Xh
BKcdI1pCmF4j1CGx0o4hOA3jpbiW9SBjd1IP74xUso3qCXctg5k8o2ZpWOO8kDUj0zhU8SLsi11a
Q1FIeuNZTf732PbOAR6etR5WUKF5b5BxVgUm1qVTOHu3TeNzV81vDs7nhQJSetCDqHdVmYiV1o+E
rUM4L08ECKKyaKerP5wVJGtKRqUNuO+Kha5lWhbSZpD0p6+kczNO3inSaPC67yDSQ5QZHuzPaQEq
CT1PnN52AbVnr90f1zLPgnzpndnmJ+wO1GiucdQEZaXkJ8Dw8VdBk68as7/rAs3nm087FfZot65j
9L9VboH3J2C81DfIcoQTfEGeYR8cHhjvonPyXuLMJzNF070bRIURfNNI+zHFjTdHM91zzc0+Xgeo
WfsmGuQWf1Pg/tLZox8Ueag4RqiOmnqW2xyICce/dKCXLozoTdHCcQeGSp5IPjsjfQB8eLF84gAC
n88S489B5uSx4fRfKqbqeEEkVU9MJpQ1wgbK+0NWvhkZFs1fEex/Syb8/6wC/ict8X8lNv7/USbs
oND9v8uEn2h7f3/9xzEpo6+q+Cel8PUb/6EU/rsMEN6hB/Yd27NkgIb4L6Ww8P/u2QZiX9OTlu3Z
lm/+L6mwZ/zdxxwpDdMxPQM9CN/1P6XCwd8D05JIj03poS91/1tSYVP+k1CYFoNreY6kXcrP5jvW
vwqFDYxknlfHaPtU9ePGNvfd2N85dra2rho82kfWA+Ko6Pz7MhrY2msezBvOTvCSdDxAM6/cZ5Em
nzY5qv9Gj48G+j/9fJ7v21w2KRHl2/9qW+BE5uclFfwyrnW/97Qul/gVKAfJz5pAIC5CmzHM7y9/
XyrLpltZitdmoLBMWMQvTJxIaqkR0xEmBJflml2HbttYBD1JqMD9oZQZ2fxeBBkxfe62ELo98bkV
jxA362WcB+TRa3kL1P5PNHSYtb0OopZnGLRgmMP85XmxBfaNhhqJ3C+eW5g2tO66iv3f+azcqGc8
BpnUElhZaRRCGRwQI2Ici8gt23ZzXzxbgbh4bcf5oO9MbyuniTVEXQME2zqb9mCBj9U8iL2fUdO7
MXaXJrFnhgDme5Z6yWda+x1OeGkfySqsl9C2nn/jC1k/VsJ09DFh6LjKOaA+FwHdVIt0bzKTDHNj
E/JCZ3lITt3VUzNMRMu4isy1f7y31uNsBu2V7Ohcvf+GFXre60QlcHDAkm5r5QV3gY5iTMfBJkBU
8Cnw8rrMhL8dz/wxsMY/+WYdXlMB9zHksQ1c30sk6fJeF/1F3NjFY2FE2eNENz9kJnnl/Lu2iFca
wMie1LhiEw3RfdWUAx9CdA+ga9qZsRXvvN57RME+3zWclpelGeW0SepyUw0ggbuAFmcQxVtFJX/p
SW25jMIDXdcwASdrbfkXZ0xQ6udW/Q/sWOZRHCxEH9z+OuK8tAlvvVb89StliIkTLIswQup0qnE/
AZ8llWlUYgv9Tpoun2xSx8fMKvecvVaeP89PKXErW8cpIcYPxyDz55uMvvPt70s562GJpe48dtGA
EYiVBGNdRYyOkqiOVGIvJiKaXvO5t1aCIcrSdREmSlM+OiNx5r/24ixlJ3TThgPG6J9ByHS3UzcQ
kUGcMSCI+vsvt0mflwMaNzAGfhcmX2bNHtsb/iuCuYJTMdKeKZAPcCwestTJbqkgJ7s9TUbTnfh4
5oMYbLhIVMUNLmW+IMmJL5JsCT+QPAZTAeHSFlC9PrQfFd2wXSsXpBcNjXdXOun0Z+ILkQ7zGyRm
Du2QzYquN+5bh6UkcUiXwepHushfvitJ52O8BiHVeg2ForljOCHvvCLNz7VbnqOGED6LE+jZmZgG
LkAFEiJm3SO57I6/n10epV9e8sTgIDwZ2rOeSn4jDbJyH6juxq9rebRL79xd/avq+hKAxl7gnnRW
tlmII+zkeZuUIEgqCRqxV7hGUl3zJLfNozGmuB0jNBnCMJ5Gqq2Fj2vso6qaC4Oi+PP/2F3+4dL5
j1IVdCHLvsNv8p/XQho5bBm2iYtEWta/mDrCTE8ewUotMYqhPk3pUJ2i2AKJZcsz2dHkiaS3oXVF
Hep70driufFrkGwVPtI7GALBbUMK6i0yFJAJuKmoNGuslSDg/kwyesh64H8+0P0ttcI+HNE1NdT7
Z4nZ49+8Eeef7SnsOtI0A94FJhjXwCXzL++EJOEhki16i6jw1SZg8njyMtQv3nMbDvmLnvCYj81O
9AXCwTH4EHni3JS6JEYk7LB9hEF7N8j0IcLdkRAXeZczGbnUXVfhgXDLYxKgxdFXryStZCaQObTS
sDTLC2lb48qMMSD8RmFOcjrURHycvXRnUxiiMsJAj2mTSrmngc7PxHTcJkHVxmN8GTkBG8Uzwrri
pKcGffFs3Fpt452t1HLPo6WjXVAQhSrSuTuTyEC3YKL1ME7ekSkoG4qi/VDom9SOxlOZ0dwt03le
DmVM0iTBlkNi2jeob7I7FYUb3Qn3sb++XBOcmiRlm20/f4MZOy+fGJ1D5vcrjORFyk82sZPcuzEj
cnCgKGcnjruNEd/jNcy3BVyuNZd1Tg39MF5f3Dw22EuvvH4gz7uYBuY1nryjLcIkIR4dlJnoeaDZ
sJKASGU2QiMTb4O+ZWXYtl+AYHAbc6QH42rLO4Y/O9LEsnMXgguCCA8WdkBwQb9UfPqkhKTDkHFm
b04i1MGBYOF/vNR5IXZiKk48iSh/G6e91PXQbSVz/2Ma4pqZ5qm+BcuZr0CKBvRzZzCmTn5LLvFz
D9jiFO3w4iNnKbP0dcpI4Uuu1GQIXQZzxRQjYsyJeER7YXGnb9xAlW9N69wn/nyb5DPiZSdoSCHy
v7mXeD7xJelWX5X0bbOb1RQu6MlmXtrdulUaPPyCLIjn9Z5VHrZLo56qm2Hzu7n05eRt6Qjwn1um
tSPXp36LG8dFqJTe5ZmKj/CjVqNusnUtpd6ZXu6+AAR+Nljm4TYhivxdhnzXmVZ+mCUxTbooX//a
V0FpeMcE4USMt3dvJmAasbSfOHquysa7+TUB/75AnxtSjTPJd+6JFtQ3fY08KknG1xzv1gmLvDqm
nvlY5X61EqnfroNYNbty9Lrlr6mZpG9uL3+291GG8n1so36PiPAz0111WxUM/tiIy5Ufddnu9wZh
cBgyuES7pEjzdYz4QUTJcGdfW2PBcFdWXZ2te6f6HMswJx9ySh/hf9PH8MS7buz4QdmA/JiZ37tc
jXXX+RKvD0qYFfO79g7ZZnOoK+vn91e+ZPZiGyP5d0RoHt3eN45MgEENxhHJIuYgaN8EuyQIptfK
S/5yS1KgRN/Vf7EMm78m0P9tEr2emZkjSIezu29Kh8+RM+ufj3vqAFZt82+4oTM1GBPZhG1QbAtF
y8XGxmEnJvUcfpQtAoz51LqpebFTF6mubLplo43oPHvAQaMY8BFKg/QpQpqGxye1iFsHBWtP0bkt
bCrinr44DTkuXp+n+5RSlDFVhY6WESqaxtK+//0KtxDyA+YSSgTbvrCsJxTT5orsFpNmAogUPyTC
ty6XrWUkD52qZxNj63vO+VG2Znv3+2IID+F1A04o7gqCx7QK7gYx/SnK3HptOQkaRvpWxon5Ztad
v7LrWuzdyktfx+Sjxcu6pEYebnUGCDTgmX6GKkOik9nzCOQlnTdOgUu/ndXzUKN0KxKYBIbMP3+f
NFkaxZ6JG1fBfG6ldVSW577kA34sw58IKCMipwR8zbmSdcoibn7FQotira8QsobxIfFDuSNo9XpI
9jHA4EbAjeXQwadLJbozUVpzmoa7uWdO5CvOdb7P2lVbzp40LOvUF/nE/qMKQCg4rPASAGqVxDM7
5H2BovSxbAFCXKNOxRV0tY6Yx6ZU1ueUoHdMpXBWZaVQeZqRvS6xpFyG61eCIyoVS5SfG4eQTOA4
0a4idPK2IQ0QWTu+D8cT2QUNnjzI0ocA2Zb1jYEzYhOB2rGbAAdBgD6I6LtbO685Kea3hsja514G
+8lLxL0tmUkMaGqxiBXORvS2+ZiSELX0Q8gGg9+Yj3UeIloQrlgFqjoKDCYXFpZ6Bx+vZwbm/5sn
w6Fgrf/5waBOs0HbOSYHFP9fi0nVoDS1u5EDSt1t49BlbjwJ/zS3ugXM9D8oO7Mdt5Ft234RAQaD
DJKv6rvslL1fCLvsZN/3/PozyNw4+zp9bxm3CiVItstQSmTEirXmHJPc8Kk3q4tZEJDHSPCo46nb
MGrrDnZNWznK0HNRRsZvgbTecbGH+KuqdzKSzFeEASuQbsMzUufhDh0YfUlgfKFxsg2LDMisYcpA
pMO2S81HIkCqfV8o5Lh1zihdtT9awd3jYPU5cnB6MAx/uvhQfZleKPQ+6s4Cx3LICj88/aXU4aD+
+0eidBuPMLZ7Pg9O7ObvawXz6SgWJLWurY6skrxhCuVBhBpVIuDC8iBRAUw0gF47p/ipOx6Vs3TG
cyJc+6FykpRVzd17uMkswl+2bjtILFAe2nqFxBLG4Q05jx7pm2l9oWXb/OUrteb399tXygJnGy6i
JIWR2DS/vP/MNbRMCeR5nFoZcWtZv8FoBxa7b34R7MBlHVsGZSjPmGcUmwrH6SzcZ37STO57M7c1
h1DeayGjsnKa0v1Ev2/j9lnGjJl1P9fF2QzbI/MZ8+IDwLwhmWzPVw2fgpbmrVE6JVL/qNgw8DNA
A004cjSkva4qoJjK6l2CtdgYUzVsWCjV7YShbxMwND66ZksIc2O9BSm3hW7VR8J58hem5fTYxm9m
JeK9pe4/zfyFnsB5bBJKjo6bZXkGcozbhs7aXy6KP+4TPlTXslyi+JhS2F+bGroiaqLSySP7ZEIJ
hyBy3dOts2dPiMWV+aMEondZTsVZpb1KglIPtQZpHzTEIE9Wsk24T84MVMmN5FduzJalchy7/H65
cLKS2WNY+MbdX975n4W77eJSnzsy1O0o3n6/nAuN/oAs8BuRwMiIvtXz287byzIzb9v5VN/WxRa4
5GhE9g0qWPsGzKPL0jxfx+R5g+TAH+LZtWTuF8AchrKVHfVE2/kMhu+H9G9HDfFng2tGXvAh2zhB
nNkX8vs7RvGj6VENNzPvbPMZ2z4zeyM1HpZnht+gPgin26as9NfQ6/XtxMszsMf6trbRLFZRHJ5r
VjUsujyM2NhpkBG4eCUJsHtBTZ+CJdQPI0mtUZkCOXEcdz1W5XhPW/pdK4yChIcE5SDLeoby8Nw2
DOejmU5mwXTbLb82NZihhKQtbRKTsAoD+GZ9Ez/xFqpLjZRG7QND0w8Atcqh9341qrwNiBF8cDx9
7fgDGjxEqpoZNK+jW5GZ6zrZqWi77hbrf3drSPZ6K6Wam18tv47PKSIoqqLdMGfgkbtLgtl8UzIP
ODCzqcSR0GWg0DmT1q6q1uDF6m1blAHHI/K98M4gksbiBWXIIjczyd17z2AOF0UNRWvoX2XT46nB
17oz2QRISU76ywxPIs/DPkFAAxxqk+2eeB0anTS670AMPAK1swHcZuF+AdkYt2Xm9DexJqxt56O+
aj7XBT7s/uTQ6oa/6dBxoIFK0oOBAuE/EextX+1Go9YP5Amo9cJas7PkrdUZg5NGJ8jNLfGbh37W
3VkKwG2rBVeMNcE1ica/7AHy6+2OXEogiRG6abozG+LLTZMp3GNpD9w0Tto7revLdz8IWtxjoXdr
Gy+F8IdTJWr7QLeTxZDsGqPozJ1HnDuTQ8N+tn3vZYxq56gMgk48NsRbvTKwO3un3qx3S6cjYCZw
nV8lOOuDLgMjVSLYtmDixdgZNqbVkqKnYneLJjD8HA38P2tiOXNRftsm6FLDwaC5YDsuoJkvB3oc
DaUk7L1YpwyJcwN1aNaXuxE/w2WaSB5Ga6VTrfvhQyTiDXo1edZHx8UBMandKMjt0tuyRARpHaCf
Ocd+vsZiK5FHnVb4AwmDBPRgCkOd3u/LIC/WdKDKS5LoRADm5mEYrOomjAfYQV2tds40Z4nOwDUj
o5dmNUx5Xa092j5KwVzEAi2yJk9NoJzLX1ZI5f75UUhhckAwTBNPhPPlo+g61+r5xvM1XSwNf005
hxiBUSq29Ga7Xc+GeYsr6t2JG2fd4HG90x1ChyoX4lyINGXpT2ed7R6Wl45RjudQasOMpgQwT2sX
D1neXDmU3RBkyPy8EdqL8rgZqlzLb5aXHnYE0zRe1GiZ6NpDNG1T4W48ZBfNKrAjPDJgENZIDYMd
s93/dvhZh7+njU5ZZXs7uzTbYK1S8+rHmnkrAf48m7Rr06rZMe8o3j0xIh5TUI9Meyz3lbRxznN0
HFrccuOI+EGHEX7raPulIdlU2k/ZeuNhOXiUI2aLoXfzTdx5v0omlBVyjCI8aorwkeUh0wZA4XRs
8QG1w87JejUbDvLX2NkaXvCYpr75Ab6IeqoWWPLVQ87sO8qi5B1IQ0k+8CguUzAgDXJQkrUd+bhd
F2bnVGdwlkk3vaYkj5QOSWbgXmFZRNcCu++WtQsg6NxQiUjHhBWChcxnAHnuSlut6QEHm0+4FMA6
nxO4zYm7D0yUO6xGGLGShzQJjJ2ZgjstpjjBuiXvl3TW0a67J1YbuIppDdi0Pfh1hClECbm1G72D
5oEiDF8K3ecw0PeuHgkE3rzEr7aNC13c6fkIUrmCFiH78rIo9GzNfxiaj1yL9C3gBBIs0oCQ5s/3
SKo5X7HTFfc5lMjV2Fr6O4HAaPN7Izrr5HOQoNT/jE3XnwMhvMvnqULRzDb9m+UhKop/vIDNUpNu
c3QGeliCXiR9dKc5icyz6SBk7n3Xem9o5F50K6peCP4C5xj571askbTbXTSsYVXZ5E+hxVfQx7m/
omX3j4bJ6g1REaf8RD22Wf0NM1W2RRQNUGm5uJbXXe3cceRoVsby8+FN17ZL5SQK8wpJj4SlKrcf
7LHexN7kncP5YXnGkQ+xwVRhH8f1vnMcuzy6MVv12BKPour81RrQrsjKH2+sLvd3CVBF6ioAItDk
9IOWuAU7ecrugxSoJNz01aLjpGv+LxxlJ4P4QHcs9DtNs+M7UHli1YLoG5ajWct1fESTRMyoj0g/
H+pkq80LeItdZYtiim7zaGVcTjlGXN2v4Zk0TXwgnU/b63lxxPp0l8ZYM3I31+8/v5k4LJFZmh6w
PR9pU1JUGqo5Hz6J6OUaCE5xv5QLUxi+jHYJbJGxgu/o/QuWDCTdXE3qJGjCnisvo3MXcztlo8du
P79UpaMeurgtASOnoLQRK20EeLBTE8fiUkcSe08mIjKqR5ZbKx5uRDOwPEPlf/e6abZEkAOziv6y
x/x5ulSUcGI+BzD3tHT3S9vF94OO//DnTpQKV43V00T/fzvBdtjAz/oRWVKH/Aeo0gux1RuMobYC
r+/WZsCwjWuPKUNp5lfTW0pA+6dFdwVDWnqbDymSav5mW1n11ZM6ctG5c2fp6hjWevuARvew7LJh
6eHWIKJwnYQKi1oYHOtYNxEPJT2oXLSUyUnNrZVoCKtZopVsLRO6KJZ2+4Zw1vhvH8ofMwE+FEGL
SnC8tO0/zpeYUxoPXhLQZ5AlcDbs+jzND+HkmqfRu1+awoMXdEfh4mjhzIusEq3gES1N8JAQe1qC
1n+s0Lm2SRI+mKjvrEyXz8vv8xlCNmhONBcgh8wdeiyBlJL1fR+X/k2YQvAX+1hTYGtrO4GbSFf/
tt2QnIXBz5PBfaXr3k1B9xfGEjKkGaQbeureiuY+Oo50GLrytkmt4qwGQhoNlO77mgD7479vy/L/
sivb1CbWfJqlSvl65IIYpFMF8zkFtqH/GAM8KWM7H7Y4nV4T9Bpr5dOicgfzNh1Fwd6LImzsk+Ge
dNYt5aqC/prmZ8nf8xwqHJK9BaqiNDgizB3yrhMfgxMpIETEhPVR7e7YiP2dmRXROdFaRS+eFkRr
cqv6lKyHvFn1Mq2fF64ockGHEmGbpMW0oz/YPSYxYNW87Qc4+tVf5i/C+mPqr3SX+QuNGmQEBpaN
3w9FIjFMfoa5MVjp0xZKZXheHsqeLLj/vlyeWR1m6a6QlnkIXJpgjcVBG7jVbZWZ1UMtfHNXdWNK
/ISGWAmB0HYpxA0+lVMXcaib63oc3kqV1XV50TnthM/bqw/LSzWq6iSrQEd5K/Lj53GcCdjZD5H+
enUi7pykzzeVUTh3EyXXpQiGW9up/UvahDMg1dMCeErvnTOFh2WTzQJiFzVgZ5uAGfJ1ALqpTjHY
UgQ+7UuikUS84tBTB7Sg00Q91zK2yaIhFVsa4fggtdzdYXxFQViVWLEKl64V/sPeN+SpG8XbNPW0
3ZwB/LzWVpdmuCtJTiY/vnH2mmt+XyoH38u0h/C4FBWyxG8ppNZuBQaRq9mnP8YyGs+qN1CghWjq
nHg8Lw8+tVuJ+3h4KAdCJIjVbXc569t2mUMJw79F30k8ZWi6hzbG4dgVFfmkOtQqNiqxWoiSkaYl
cExACGtas/6cpjoBNjqDCbQ+6bG+TwO2zGwymbMzV35OeyKtfZ0Qr2VO2nE6OVZW4a6XdU/peb2f
pbJGrdU7zdS1h5yrASNtWb+hBfwmkQ8cjDbhY4k4859SEVU3y0MPGno3pEjw6zJHFjUGeHJzj8VI
tJS2U4KnAP4t0Q9RRFBDhKaLTvvanhIiq7ouUFxF6ZHKbThCAk8CRPbFcEmxc9Pr08/UzfZNKMuA
kKSk28Afjg9uUnPz2NLZpE5Zrv4zE2m2Xj+0dynQo7/cUNL6o+ZXsyDHskzbplf2tcs3cVW2ts5m
WU+WdQYNdaD3BF2udINHq0h4cB+qgdQyDYHsFhtAdjbikg6XVsWnaaiZvM0rozn3CBmEwyU3Ab90
UMFAdtEEY1ckjkI8O8PkXLtSvcSdO35DUI+KHz0f2Gl9XxRRcs11b2c04RZcJCWHMFHyC4FsL5/C
s+A8f/73ZdWYF4rfz33KFpJFFQmTRZLWl6Oth0o/rntUivFy7K8zweH/s93j/1r6CW6B/Suf2rOe
I7cn5YpbwONsR57WK4m52dmf8m8d7MD7MtONa+sTRZMyNHVDo9gve2cQuvZNq4yPf3/v5p+LIA04
2quWCUuQf768dzDMACMYVq77YfoOTQfQGDbFbafvGmYip2DUwW+FgbOJY897yDIGHE3QZwcznMnM
YQ0dRbfxoXR6s7ObICCpqXxaLoDIc4ChYz89JUTenZZnAIRHuFTJ4B0XZcUwduMdfKerWY/hg6zi
Fw3TwqYCcvPqoPqOi+o+qN3iZfS4pZZPVwsJbJhwOCM6HAmTddMPoyaAIhveRkRcW7a++gyUrz7r
8zPCK/rdv39mS3/v9++by1tIdlDB5J58jd83js4kTG404mQ+fvvxCVr4dJKm/hpr2GB0HC2bvEq9
h+WZ70prF6WGtxPJElRvvUgK2Vvbt1GfdP0Hk7r3rMHARqwReVFFY2zdgsotaRLrMdH0nVnX6knJ
KtpQajY7jfwO7LNzmluLa7G2wLLIwNwZgWI7dtvqngy46qYgEbSXEdH1oyfjv53v/2zoQ3l38dc4
tMVp6ny9avzC9lFlx5ydM4Ei21hHnQbeKsDzFeWts50yGe+G1pI3xhCRd+/SznZhYq1cdAWXMYze
lnlOF9jmTZNTSAR93O6tMIYBV2Ew/9+HWAuBSI/ey79/h+qPXo2t63Ju1NCOclz363UfOfQAUpM8
MSvpaMtWofM2BEMIY8p6p5P1TfY68yMps2uddfk1KnQCRYfmvuqi/JqbRrbK07A+SMhzWMLTiwNJ
YW8xzV55XRhfCW5UGzV25tZzde0wBripl5l2j/97Hwnvh+akAkJ5k58SczxHFqnaQ+l9t1DTYhSQ
12CQ9cXOgj30inTT97U40QGtr2RVPdU+CUhhhjGjtt+hKkCiaaFepl2DSM8sroPBUhimpGh/rkI1
hwM/1q3HRmYe/tCy2HwuVc2kPuMFlowBO8G3ONQVo2eBQXG5i5cOJOC7Ny1q+z1eveCMWlKsx3no
PsXD324u8UeNyhfjSJ0Li+EW9NYvN1eItQllCulFVuo5W3pY5nMs/SNG7X+6amIaJlT17ATyHxTR
33o9CHcgkfxNMcPWvaxbax6RAoUF7J94l8cxKuXBsikBQLr8Zd23vrY0gcKYzLPQn6JIQs3z5S7w
VEnSFyNfuCfcdT1f8dK28nHhnpaXpuPm+5427LomKvxi2u5PqzabHW7c8bw8NJgsV3pmP0vL5WxJ
BuoZODrkAbA4dxOww7GzkFbndRXd9x3ORiw2SK8z7SYyfXs/TfHH8srRhLvSoFKycxr1HQoW99aW
iXjofXFEbaGh4FzR1urvFhKzgoDFuqUSFvuquqmGMVyTiN6tq/ljRGOgbZIkE8jWeNkr8zm0lH6j
O01z1DRj++/34p+SrvlzxCPHgGIeU3xdT42awtrQTCJPlg07mUyim3AJcgEGN21upAfNh0nQIYvC
WjwU18j2KC70ggowq5/y1tMwzNMit93yUKcE4CxdnMg6E87OzU1wC2c+27xGvWcf/7ONAMu5zzBs
kYo1ysP//09kgWXTBeII/v36E0E7C9K+ZN7yWcf3jXausmQLwY15FVJDJkdJF62pg45JPAEPm/rx
G181QVwPQZiEW2xbHorXSTuBEbLerTw/OzoUKMtuSTWaNXyBtSPnDwHTsnxxEDG96bWezPe//Ch/
FDe20JVpzp1tqf8JUQ6qyfVCgw4r3rd3c6CDm3Sdc/YVQc26xazHjX3/H2Liuq43NmXMaMl3W3EG
Q2WU+AztYz+cDWKxX0jmrDb2mNt3DJvbjaEVA16l5CJ9N+OnE9Ff7k86AF8KM2YOQKYpzNB0m8p2
voDMUViM2I9goA15oTZ8X5vAtzjtWDg5gKukP5iWZatPSYjWZluCkU8Ex2f3JGw488kz8FGNBOk+
saphFdm+D8Cu70hQJnsVRwdBDpTWNGf1K45s0l2FY18J5eCyjHZL3UueMXVvnc33n1ntXbxCn5ri
ICnDfZXjvPLg2Zwn0yKVuhGvZD+QKiV671KJQn9yJRoIYI1MvIBjmGQhUPdYZ0V8/IgA5PNCH1KX
ddEUzYHgp/ReRG2w+4ynKJhqGdPU3qQt0exREpfvlonwxSmwgwP1/U5zleDPnj+G5S2+VY39Ixn6
8BY9fHVr1dHPpm7vQGP01xiJ+JZSzzopkirusKdCXEgeHG16JPg8PpLPnT1Rizv7LBEhkJ54P7Dq
PVot2g8ZyOYgHAZrbVjeQfMhKqBW6YNHZAvYvzwgNiOcSuIFwHl6pQ2DhdCNt2Ly4WBWzvdE6MbO
rzNs3JtB5N6vDtBzmlTZNwDCz575vFQTKNo4Ts0RiPMNErZ2QN8A3livOJlb85wtbctr5fJFOwkj
AOz2wV/WMmde8//P2nC+5BRDIJSdNpfdV1mUTxRJS/B4su7dhNl+/l563nCshxYFC2dhoMDAF4hg
3LlMTj4AKp50mcJlKPGaEpYKqgdZ7F3e+RmUtcHZQX2on6zUv+mle5yEKF5ziA7wv2JBsATH0CRw
MEshioNIZX8nPdA5G5GegfQLaTzFvdgEtWU/weiF2FCV1q7kaHTALU8Ap6jO3sCR/bPpXeDkrjJ3
PLUMXuNUpE+ESlePIhPbwWmtl0Eg66sM8QGOFG5okmsvE02TI+KmZtPP8xcTPiQpf4wyp6A/F1EU
XPvKDVZLElKqt1xzffxcWSGKKCea61gMakfyfuUNw2b7yAmvAKRGuHikxd5DC6xhqwtxC8Y63oTw
cJ5z2C4rtxrKm6Uw4aE+0a/iQeRq1aTYqkDJEvF4r8NhO1coDtcJeZ6oJ3kZeeb4l57aH4c/vnAa
aspg4gdv/o8iwIVT41umHq8jrWpuSiOs9z6GpW08NOZD29Y/G9Ul+KBjdxGw1naqHaVJQuVqws66
1yk0EXG16dGXvEMVG9/SKYn3vjlVl0nLSIkp7XsONdDVPBi1/766s5R/PbUrx1TmXMy7Fpuv+7Un
qAv0jlprMrxy/W8AFFJI4yM+zvnBAWtx7PUBJomRRg+ydqOHagzxigtxt/yJ5ZeKbqCpRzt9Toel
gpQRbtohavfOrDZGqCiJCbT/WV6NwruMlJF7t/UK6heyv0vzsZ2OPrTbe1m99fPXzz2qPYxu7pys
O6u6gyXA+JuDwHIu+HJCoPIL1xVj552pO9VTyNnZzioCcLV9qLXdmUhejpVxQPJhiMAgiofpMKfB
bhxQTS9MrX5GvV19RN6qCT2irCK3XduDbYH6jdVLZIZorjnR8Gfqg6EyubdyR22S9r7q6SAXcvpO
3SXvEc3J+7QGHgnVOTySsN0gtoepP06c5hZ9to+6zTSi7MmFUrVC3D7f0cQYFvhHCKq2SwRCnfMQ
hXIT4h19yhCGnvlNJnselnS+Je9YJeER34x8jePyKTOij7AN733EUP9kdXyf0ff5rOx9cHBpHXtX
qedy71r6VkvqYLdMcTzYKnaQtedAEIrl9A6azClotpo7Rw5Y8K4jtxt/FMRf51Tpb4yhrU0GIreN
K//JqDSYToiHtqRFmkfG3PGWZTbeyJZYJAbV70QU9Pf92NxpfRtvq6a6aAKbB06UlEvxnMS6Ok/j
JB4D3f6ldyZx42SACie8xkolxBRidB/o9ICltotjU1jxsdSIvMebvHNbUkYmNbmvvT13PTs0y11n
MX9rovQuClhi9WGWo9QWwvp8KE5dovIbLQLAkEESeAZriwM2cWAoquCBvsxw7AkXQUSox8/KjfyL
kQJhw00aPzuITAxQwcIQEbOdwSPSTIn/PEi91Y8FWDF9rhhAcoARsfPi8+U4/5pnRDlSGkNuSpCj
uCWqO4bhpH+Budt4GkPprujRe4UPZPIAIqCVfAukp7p1xrD+fJYB4OB4EXfb5Xft+Y9UKstAyLOt
ljAUY88036IcfEKny/jWH6U4aO4YnrvGIjhPT6F7aUqtPSOIX6uUY4ARFdbLJNx7R+OwmaFw2ptQ
L2+8DjJuXL/YUXtxZVv8UHbnQz132zuwBerCwSzdNOmQ/8ApshI2pR1u+HzjWsF0phPLkBzF2UtW
sHwPFY7ldNuq2H/ytSC+1ib7Ut9X59SnwTwWbniLjeuKlmavYFjuPA+kr8jtactI9NJ0lf1UkZv9
pAonuAowJ9eEz/owANiAE8NLz51DFKDerFDLlBABOAP607V1YvG4PERV8oKJqLhZXrmYo3ZCI+M5
LMvH1pvIlfXTYR3qotwCy+9vI/Dwnw9jyTlyKoz25BamfSDXZtpjLiifuqE8hbSSsyL1gVrLor18
Pm1J4D7bVJY2gqRjXmrHSIJcY7151itLP5YdjNSq6ZFu58Mm1gr9bM6C7QYi2pnwhBF0vWbx6AGN
JL8WYnkwebu8qLXbgFPyLi9THA1x6NwsD9TeBFqA7XGS7+4cadBG5QfdnnudPOt3L9UQHyMI8MLh
oCHR2KRFL24nlJa37TRMt2qV9npEGIDRbbu5bjOh3VzIxMbk3AGaQqODcaQYH83ZAKh6avqiNYsz
QYvhxQ0Qr1cJR8TKVM0egd34LLOqZoEBnQp0fHyeWkBRkUmcHxTBj3Kyv5tlzYVCXvcqaygzYEig
LuaWNALu0FgLnkekYlJoBETC16TsY1AWvVsY+CLsWKkX37U9LJUhdpI1Ruct6BX4/C5nYWPS4c90
iB+LMOQKGsyVX3r5Si/QoduIMSUSu1XIN+c63rWCpOPXL2xn9qYmNi3yFazlwbJZ6SrgUvpjEbb/
6G50iBqnPrgSsqvMi3BXww4iDzklZlh+n/x4WxJotklNtTIEuGZ3OqZj9l1OhK9pkY8vDRgpYFtE
JjdZIqc9vsnv1igMZjGZOmK6w1g6eeY+syqYUMY0QhDcOEnLOl1yLho6aI9Rw6GliLM1OuZXUtg5
QNbBnZkP3/WESYIG8aWjXFwlPTUZ1k6eaChikmcJb2LvoZ3N+LvO4ajdo/fg8i/zn80w6OStmy1x
gLLeji1WkEZCQTRLFysZDSBXcjJxb+QEYNGJZQhLc4xXudaKTSGgBckrHkm2yHpm4TGK2HoAJ9ZF
LovbhDV+RfSVvlK6+ay76NFQUE67nvHtxiBWW3Bu93OSK5CiM5EZzoPZfU9LFO3Ktl7VWEJ3E+ZD
FDS/uAd/WN2hNe96ySRejju0LEReYyWFy1qJVe8Za7YL1FZM7+B2zInpZrwdYjT/M/NiIx3vFDTT
pfXL6AaILymq0HxDjVkPqIpVxYa4qa3upk0BhTN/6y7IXhOaaZ20il2T1VugCueiYlhUFxqShN7S
1tpgkWiTnUlPfYR36Ry7if1x/KXq4RxXHQw9J9w3QfUhfMwg2KMuXhzBXJwph8p0toXHSHpyccIG
kvzLRr70DXH2utk+8MGztYlGX80wFd3rz1g7V25pMyQySIh3BXIcm290U6IsD4emJStDcrjqEefG
XfSNAI9t6YLDEK5XrLUACYAXncfsGYjceAJt2pxby4jWuTnxsylj3YuqWbeoWde+535zmw/S89J1
nuhXwqbDdUI0W9M6JbMjOGYs93IWG4cHpWCYcswPkao7DU1Tmf8K6YVtSYu2sGhxOSA9Y/lxRLiG
uMbovA6oIHTt1xAVT7mffc/gFhZt/FG5cjpM3j3niwN3WHZIfFJVGUQeGba9SRCM60gZO4vCgPUC
H2nOQbJREuXINZqI+zWLlj9OdPXYdfRUUYJO3IutBXSUKdQ+KhFhjE3l73yaTLuGbgkYNKRQlQ3H
Pqkl2AvI4s6I/spmxcyssX+MyTQI0lY7+J6x4StVhB5kGeICxJLE5siuAW4Xf/RuAaCjatDQDOFR
jVhSa0qHtd2ikxqxP+aJcaAC4iprx35rGBlvjnxPRayDYwfJxtSnU1+RN57XhHxUUt47KE5nRxr7
7ZYwJfjktvMW0EKHyWyfytS/MzgYrKq+6HZD1+9TrHUQ/FxvPdUeEKi4JLJI4Mz09JNZFt+miJat
MrbCKFnujcfYxT3Umu0hmYq3Qp8rPXrN1Lz62Udnw6JZcdiDURQrd9i6tfdspKQCsVVtQsk4kcCT
ckzKU0fu9HZs5nionD5IuguwqzIf29NfBltrU1u3yFBRGuDCngGH1Lu2/hFpO0atxSrn08wnUx1k
m2yGgf53ko+vTgQwuHT7nZkX/gFGTLX14rfaZGoQT6zXXn02M9Hvc7sAQ0hY6Fq6tTp0Eh1HVcEY
rtVak964xs1WnQGfAy7DBFXZDR4l5kdDhFsij3FmlH7ZkcmuCBEoyg/PLt19yxFpnY3Oz6HsO8JW
1BHoxW6MxKPvpdBwZfYR+8BOObKFBFcQJj0c28LZtL138E3npa8hZJkBHmhCsbWtN4HhbujP2R4I
GoFVaJsa5ffcIrMoDmHJmwMTBA6+m7RmYgrc0mMt0st161K0GSTtCkZgFuTBoR+JUhhjf58MyTxX
zh9aEDlA0fd+qkrqsPDXNABXHQj6XkWpD79E6+/coPho8uguqmvSb1vkpVG8S1yDnFigX41HvGeW
U1NoCPRIfGdNSWW5GzSCa6s2Xru9e6J2A2Kd+z/CMbnBCPUQeON97Jj31BBPEBVx+PTWs8Ua2DYE
eqjaP4FzGVhQfDrxLqnmJIm48k34M+vJP3SO91rU/Ix9aD9rOU1DycZD39HlluymlbDUP1bmqAPQ
t59h2WytMm6PBvKkpqyTo+N6p0xZ8OGYADqDTZvMN1hmWQahgfCVXlUuHxFqETDsRZcQ+3eMlSrH
nCQqEy9gSL5P88DIBczIRx0WJ2W24w3rvXVVDcKBVAciamC4USV542Av14Mdvuqy3I9+hFe62Kdd
AJW6jm6q0Dv3+MBEs6dUM1Q0N6zTfl0msI8F2UVpKr4FsAyAcG1DHbZ80/kVP2sakRdQNwCASzj4
Jbo3PfxFfWltkVvcGRTCzcTbbswP26Y6pX9Q3mMHMQhuFucqrbjYrPGHgcSqjdvhoMwAx4NWCtbj
jpwPjoL89lgmO9ow44EFa1+C2imZoqy12naRCVu73IsBhNNzO6DgXdVZau/Zrqm42HkMbCqbYlMq
46Wqk3d7cGuwXrQvIx3GQ1S/pw4Fh9U2xUbQyswcufZlj5Gyb1kuwD/HWcBGnZLT4pFWMbjAbqPR
mAv+d9vsUOi1RB45I72BVOBoFh7+SSS4RU3SGC7Fok29rTHWRMzkGOLy3P8AaXWF/Ai/eFp3GFa3
rNESGTUza1K3xt2QqFuqUXnxTf/C0XNTAvIG0KYAW7n04QC9Goolrc0snPoe25e0DHpfaCKG0OAA
hLhk+VyClnVWDh2xJ5b+MeX+N27ZYFtbFSFUFRwlYBIrM5o1L9Leo8Wwd1CSQsWUzWDFj7NxXGfy
LMJf0jrXoV2ulVOd3JaS1fcmCRFM4R3ArE0fMDj1sny1UEysIsX/HBhgldrJRYQ80kaZQ6X0OTiQ
trPNMWxld48hFo4Vg/yzoXe/qg7+Omzg7YgLtfMiIr6gy5ml9eZOlDXATF8Ji5XQtO3wWMQ0wapU
f7SwPnaOwA7mOelaK7HHAIrcBCXMVgH+aQuNYW3GnNH9vmghl2kCsBHCBP4XMEfGtiXGeFrVocjp
AHTVbkonexehsPPp2mHxrGtEyMUxq2EmDVr+j4dO2K+5RsUc5KNHE0CfVBym2lKcaql7grj5aDWB
DWLS9pBJxMp0npoi8+9Ygu2VUt9mfIPE1UjACebmMk6ax0avdOS3IIuWl2QUNY9eyRKWHfNQDx5g
0hpPg2rQk/XqL+Yf++vQT7k2HGobpRexCqgqvwz9tApnlsfwnjt6DtXuihlRi9cYa3x2WoSGBHHF
13YOL8uDbVE30SWOsvGAopqfDm0XERnhaZlXabbaaK64NWjS7VgD88ekbhDOakBCvMGVOyew6lNF
LM/acH3J2JOXJXTNz1FE7168JCZYThueilxzb4MJmXTuErj1P4Sdx5akSpZFv4i10GLqWoeHzswJ
KyVaGRhgfH1v8Ox+1W9Sg/LlROSLCgFmdu89Z5+H/Fm6soB07Bk8G/AtmwmYC2xIEtxenTHsV51e
Z6d4NirTtX6uJoH1MNcJvK07956x+fiygIeIYHSVj0X7fINIQqDLjOFQwv4qFi8tqmjSF2VsH8cu
dfZ2JsxD7WhfcUGPNyln67fj0KEevnh1X12Rsv198Up1TTrL/S/DN+PfHU2PQRCaZyyYrm8CCPrX
BFlFZHrivrZXNd7AOrQQdxIS2OFUWg2d4++BZjDctsRNM6GlD0yEZpECEqSJoKep13KOYO4BJfd/
UU0Y/1ZNMNJmjMvzSkgKSpt/j7YzvHpBzkmX0iuRB9i+55JO2afjQe3tdVWdonHm+rqFPNmYfx6j
vbQl+KjXqWFBHNb/xYS3jCP+c1zBt+Tjy6QKQ7gFW+hfdzMTLNeLEfbS4MW4zqDJvvUlsdRliEHF
m4Y3fWh/6gZUyFzcR2YfV0tPrPWUD//VN2vq/9ZkQCvFUR5gGLEN17PNf43r+hB+lxobNhENLZUu
xlvP32GQ1a7rZjSJmPqTiKIbOTXtGa+ZfY4g0O+CPLaffWjcDNLRzcD72BSJHm4TGbTXpsQ0OE9f
zMIlzck2vjndAEJBAZZ1Kqd9eoxmbATBmBayEg5rlSC7bMPeevcmzkrLZa4ZH743zOR1pPGsChgQ
plnZGtb+rrfcz79KNiyZjouyx5rRM01PjI1WVuABUD+t/CyioerjbtDzmFvT6LVt6zGanv8tdcTA
Yaz0t+3Q11sBNHZrF8Ga4NH4RyB7mDQoZfdTHhS7ytHKberIWaxBRGhN+OymUbTDHhAm9KT+VWUy
eCLsgGgDSXYh+VqfjtM8OwUBl8SGkXoa8nt9GMci03912XZnJhTOhJS+57YSAKkf6v0E1u6ZCb5x
Vn4eH/SWVLthoo+LicGZrA7Qh2G8+a58sXGT3iAgG28cfRh+q+KM+d7foOAixwzo+Q6SZbYvQuaV
4UDMpqZ3MxqehKoF3zMZJYgPAqNeE4S2XU7IDKHipYzEu1Hh5KCYCi5plhowxEVIxdQxUXS0KyD+
+EnQxd09FuXJJ3x0yDXvHgfBxncT6yxi29r3nFJKr/udi9Q+hqbh38GVJSckNdxzbLbrLFCEK7RE
jq1sa2ivUwTtqYvKS+vX5YWAvb/v4kunxZfJgrG0mkLidUAfRpfQrafrWKGDSqyEuYUkaou64MWO
jPJlt7wibaheggwa0ZAitevITTh48Vjs66D7plBZP9m90jYyduwT8Bnn1JRxg7nCOtoRd9Y0XsFG
gCeOnZIVLXAo6mBgLl4KLazFzg9K/2gpH6dDa+d7TQ0dET0O3FHTx1Wj++a76KaIhj0pwAh9snkk
PKTyBZv+9MJkVzC5wJGWIFd5PHTzO81Wz6rRyQ6Yn0ND6/A1e8PHGKRfphpgfB30IIvmlJRONNU1
ICODah2TR54wD3EavUR0FOJc1BDEkoYyYQJXTndv5peB5K0H7CsME3r2QzZcR7/onvPc+UiaVydT
EUfPhr5okNQmenRL3SbljRtChbN1Vgdn3CgGVCxelGZbm8ptMlAAto4/ghdpA+8oBnVfrnSH0184
+x5jYFKz5o4xUHhb3rFzuMcq1AnEdZ9IbwnesjlLYnRkDNfW/WouundBGAPn/94rvK2uF9pFzxrr
PJRufsbeEl41q7XXplcZP5AEq2zTq2ENxz27FxAHXlqr1Dgh29OT30q56nMUx+GVaUN7xnYTwKvt
euhR5BXxKyySI237fTPLe03fBehQKFpwFfXuxm7m6NM0jfrdRAocM1dnvDtmrwNSY79DnB09hf03
L5rUKXFg/NBQ4MS3XCNArVaDkr8W930R1Lhxrcy5igqEe273zo39FatZTgXoesLdtrZ+R4muTgvF
rdd2D9GE04Rks2FBfVEOdZ7In0vLfn98DmjKt2hB6QB937gCjjFocZr8ZuLsBptG4fzfidEunkd1
z2fflUeVuUtch5bmfJmpMr7iT883gsCKbVboRAbQ/cRlYbz1wslfm/K3cojWJTrJfu7GXyJMFOjl
qt3JttV+Eqb7p1N98FQjBLqhtW924QjBKp2nayIZ1cWq7d+GL2l588hr4QEDKn2bQYnnysvrJ83n
zlUv/3xU8834WrMUNz9oH9grt5zjilvjWC7y+IywztCO632NEPpgVSNIznD4GvCX/4IQdOUh5vnG
TD0GnvKaOUWygSU4vuhEQWwTgzztUCeST2RTzWY2i8TartqaZaHtS3uAuDohlJjk6GNq6Ydw54aB
fDx3IRkTK6se6T3OTyAJF9i2KvpjDytwR1VwYjhzKRoPwXXjoygMq5ITM6ope1AcMXzy0ayyGK8w
OMZqbzj8Ikclv5VI0NdBGcxUMF68/3sX2JbNKtODe4tK85rmQbRn1FquHOp64A6dALdD1IJJKNJr
GJrRYdTSe8Hzfanml8xE7WwSs5SKjv4zO/kb8TVA5lAXwedjBIM3002ZKzIf+IPcfz32vn9Xmvsn
6EB/hVE1XBgIyy32YLIo58vlE23YvfkoGA9EO4YgUGJwyD5WVBEr7QqPQazjgiOOs9DSKA/jvQbZ
KFcwowiUke9t6Lfr2rDap8f+h2ZZP/znD9VkTbzqS0CPhNkb15FFh1zx+a0pPyiotvmUWhc9d6KP
pAp++X1kHR8n9g5978rHJBbJ2oB8rL3rIGifwtCpNqWP4ity5XsnJPoap95LTdEWgB8w0JCYVhZd
0LU2uJzMymiC9VIgA9Xr6ge6dpgIuk7vLU1F/VT9EfaveBiar13SG4dU8PD0U0A9zgl/i6fs2oO4
ffPs2KaHlNbZzm7y6YoxyNzqnRltW0lqmdIFbYt5wY9lOm7GtKVx5mWHhJDMTzNkOkBGtH8ubOmj
eVJgyZuN1Jry5PKU4yn6560K6Ig1uvfloQlb5GFDYTunCEUDK3XbEnC/rGZE08a0Mv1gG2mO2Ctk
F6tF07SAclrNUk92/b1JC+ODec10VB07+nhuI629OwamTKAn6ZbQNApdozIHlm7dnjYl8R/Qvphb
57e50UgiSmvTmjfm89FiK80Qy+56ME8E1inZrXRnLAjShJhGmGH8igc2XSFiCi7uchTnIG+cCww3
bh2EZyz2JE9Hwymf3ZYkyZmsiaCsM3wAD+foPx7Szvsa+p+qz3w87j79Tp2lfLnM3Y5ORUaG6mbK
SZnLkEsTLcr4BEGVt0lzpzxFRvZ78ccAC1EPp0xleuNZT3LcEKZxMTxqTzvAmTwf5lplZS8uV21A
BIKCveS5PZaaVobHumWEtFwmwhufA2PqDzUCU6Ifiy+Nof9JRvBxj9uDvhXVOSn0ANRzpqSGf8P8
9cqYxAvPTUaY18RB3UiEcxI1DbHe165hQsgtaQHqW5cTdtIQgK3Fg79bLIhV3sIWLGKS02ZH4mAP
4pCYNo2LKapfVdX/CEbhfxoAcQrOcaflJZvfqaT/lILEFIA26T0Io99NTIpPxAbKXUxEuVPX6ouX
qFuqJyaCAv4V1tAflXmN0yq5NgaRBouDpoeT9o2qgXZLyMZF2WwfA29wdjr0ivdIde/xROsYISYa
AjdqntJmOAJFZrRSFNkHQp61bcrgucPNdpiICdrXkK7fQvg5LAbuRaAvv0VGEEP0ip+bPK+PQokt
YjnjWrudcc0xF1yXy5Ss69WQN98RM5ZPZSJLqKYEEToWbevlcvmE1j43i0EcYvtBDW64tiJV/ARC
3xqF+WMax98CH8yCqQJZ8eFTOr2kxdjcOKBZKwakUM0XESOYpGbbtK6FlawSh9oF+N4pV4cq0Fp8
52raNtlgIXyANqSRT+KWO05xzCUFIMzSi1ftVJknHtRH/cSpgHy7OdA11LLqhrrM3oeeySm/rfpj
NMzBslE0XCtZd/sq0ocr56puH2ujt8uM8efEU0Y8L0G/WWeK71UQPxk8Ue9klhhMNEzao0T/AlhJ
3+JaKzYFqFpod7MTv3CLjSx1LufD2fJZp2unA7BUbScRHG+R1PfzyR60phMaH2TU/yLbRr8ZoTA/
GJVt7ALWvahGeRDQCFez0fTszxUOmjvwnm12Wq6Wj3tjZjXYjvknzj9vffQb0Wb5V53+PXID/eSq
zidpAMxRkHvg6+cXb36pSHNyyQLibaKTCvL/v/7yNZqg/a0NA5CH2fe0YIBqYjM2Y0VOwTg7wRri
T4AC/1WPqjlVwvXdp8LL/LsBUWAZ3HcTUwGti7Z+4onncH5xipHQV+p9QnealzROacK38Y+wcsg+
lNaWJGTyBGbvbFTUf1+WS46Ow7qrTOJBvNC6CRNufqFrRwheBDV1tXaG1RRtHaPp9+zO1jsAwogK
ttp6WlBcOZZVt9R2hzXO6WJbTg0xCKl0tnS+om1kW+pb5rlHnh317hT1AbW0RMZvWLT7yXAgcM/9
5XcId7yu+3TwNEcF2PbR9klzmq2Vjl68Z3oTnOltPzNYjC+LMZOnYM+UjnvfMNRNpNF0KyuhbnbR
MbVogvv8vzJ3725mjaeK9KkPabQfdhJoTz5+w6uIiu8h4inG2+4v207/iCyL3zNUA7uucQ3SbHaB
543vXn8nnKb+LIFr3IjaeeNXu9VRsv6uW8qF2WI5+eaT62T6LqzBMhGhKNc4EFvYHkPw5sh8IGol
QzExKwUtI8gPyhgJXfFG2uhUxHFTUzBF9FyzugAmNw82B7P+YoMt3ncznTNvibzystjfLp6zCZPe
WQ0MNRjIwe4sxnEVlQraRMH4Phmd4mc3UEDgP37vNOdnHYvPOM8oikCRUkgOER2oonmNIJS9sCGg
520Gfe/7fvINlN9ivls+7E8WxrsAp3fo9O9WFn0ZxkF7orVsvz9MlwZ9piPjLfvoV8lLiQ/8KdD2
C+0IDM3GyMP27qENO9FzBB4YYdygRxq+EDdUfSBH7tlrbWqqpIy/8liE5Md5Fet5F6zciqmGGMYM
+19d0k3N2u+xGg7+0OgfOikUB5Pjxzqq6z+Ro+lPleQ3sLyD5hHtJsiaTxTbfKzWqcIzWGkY1FlZ
cXZ9b7UA5G3u/WIwg+YtaEx61Fl3INrkalhV/GSlI/oYr6cQUCTTBJIDJlzJUyb5Yn4RacyZm+jg
zACatAPuIFiR84gAcdvEKiodI91nAmWCM7s2OmMjezu9dHme7xmCfudeBXFrxD2thnyXkhg8u2M+
siJD6zpO/ZnlOf4wPTrdiQXFZfls3ek/hsopLxHzHH8+rjOM0y/RaJC7pDPbywLqI9IZu33Gl6ar
kBjbRW+oqRdGfMmrgh62Sd2qOKJ8nz2WJWClPQGR/d4fMn7JZRduVa3SvfIdeSgxV76PdOsMSr4f
sOvAKZWqeNJ1dR2RY+7Q+k1HQs3dU1RzaKt8c1cq5PLmZNfX2hvt7chW+BoGMUGGjvYlzeL65s/3
Qz7fD9p8P8AKAtlKoOFYdNvAt6kEZwqymXnavQMjq5IupYZrR8jb/DduUBz+Od0tRzwSGM/9gmZu
MwR+TTrCmCJkslybkkjOLjLTc9L39osZaiiqq+zN8w1Mukkg9oC8qbXzsjIxizvVoRm776INxFsQ
yPxgs6btqfIPMdOxJxkUnIeMsv4d8ydL5W9idcmwLsJob9dtuRsrkq5dLc1/Fc7GL+a8P+LDWnRX
myAIisuE0/qWQSpZO0FWfP7dsHX/ivRRe3JVSXHfNNT7Sea+khwZvkaB8VawXV9lpPXXqrK1le9f
MGOOn1opiovrQnVoQqF/GLmx6QggXEjabVgMG5ewKGUVxquKuxfZOv6bl/aXpPDyj5AcHidvjZe4
kc/O7OLNi7Fbh5baNlCF33pPrv2gr8499S3qWYFKtuo0oCOlmZ8jG7Wy5qTO1XDjbp1kevdSz8ge
XQsOlSDZkJlOQ6uIPheUxs5JFBzgst4tl9bCa+wHe/OjcuvxGphZBJ3fclFLVgSTQk7kXp2CLS7N
5jo2ndywtnIinnX9/E2GvSYkqMWSThgRxYgffEg9fZb99CArOimwnlRZPJkAEFeg12DbMgte+DxF
bv0q/L6neTbpl9ro+uOUiLdR3tIanR00rxtN3PYYjXpz4iJePjrJW5TV7jsNAZKOa9JQosCOrxCy
64+J5VfLWTfcWibbrCYlxVKt82kEmCTtxidFjbxXCDjTpenJz5FmZmxyOwt2JaoHh+lhD7J+Mq1P
rAKAn0tP26WuYDTe89MaA3LZ1Ex+IX9C3JhdI7SrL8sLTwHxoLZd7UKp+pfghn4txB/ibpctoXfr
8rkVOph7gp0Sm51cjVjw4QPw1Yem/SkUDIBWuN3BNLwRB0B/bAEMfNcT0Ia9heWRkyFTNs5Kywsz
REKvlHS3yyW459PYYvqX1gB4eaEuj2Z0L3JzJ7EyvRrOX2NGqzNVX5helZ6KGyOGvLSG6yRQW6qG
1LmFDp24hXPqyIbrV87QZ1eM481K44R+bAInfYmGMj89vi30KzaPeIV53hfJOp7V9DW35cYXNU6y
hZVKxZbR2pyf7EIV2aWFkKoPqLMmDHccTQfGbDK7Pt7aWpZdcwMzcTiw3DYJ4/MoKcyHX4ilVm5q
Vfv28dmgr0d85kScuWUKbdvNnG7daeUVT+xRzvT95SVIDW3r8M2v//lYB13gmtcxYXK0UGmuMwTo
oQdtnGS0N2ahxM5hX92woHccbNKG8BxTEOQlftSdFV+WqIPeJvOMqQPJD/Noj2zBAZJ13OwrH+nN
XC1ZqYViIkmbjWXF5UUEQUrbkUp/tARgCTv+wxwk5FRBThtLWfhmt5pJ9KUiE2LxR02mj96TpL7N
ctkZU3YA+h+u3DgUO0sOPWRnabxl5HaeUIqwrqu+fK4HQpWq1CQKU0T9D6pqotFM9wvmqXbXzWOw
MiaVy5mL24Eb8T9eWrO/FwZT/qnVfxJqE/7W059DMr607FAnKbJNzaJ8TsiDU7CAiG+2ccUaWKN2
06jYn8eKoDEd3EubyIe52ke+/tq1OMByBKtHFHQcyDQdcYeLfodm6vICXOtZb2e/b67es5Zv+dHe
dDM7uS+HTOl8cXIvv3eO6J4GRsHsftHZXw787kD27XLtPd7W4MAygGTXyK8IMFX6TVaGXGWqDU6J
JLIuAY2IYS2CN4QPh+4ipvKnsmn3BjbpE15wenVzidsoHZ3XoGUXhl2vsVABD/YFCmj7hPdQ75FF
238YP6CMK2V8GWWTXDIR/vBLQUUqW7UVnkGU+YH0A/N3E/ivnqZP751d7ytd/l7+fASs6i8+Wkl3
7rjO9/VzULPKxhtrTNF11Zp79oK2+2FAnV21UZp/gs8h41Z52WkgFWKTeoxe5qkDSd0Q/Qrz3Lcm
xQE6uDUeA4zifkfGb+JDRC2oq4imOi+9X5IYGMRo/LQ5uvtLW86Rz1kUf50wj62LxrLPIbis1y6g
vnSj9lknlO1S9NGnwc/xwXGdoS7+tOVKn9bjWBUfeahLgCogf/z8Z+wH6a8wh46nMu0zIbd6ayMa
QOnqNDcBc9ltk7eFWzc09o/EGxV8YnROWVU756kB0eMbXXgrQ7/f2srpX8q8duAOT/1HqtPR7MqS
aUZu5VtUes3Z83BvzufAZT8TznvTGcO7oes/tSKYTw0JxWx/BWdJUof6xSx9ZGlvzFcU3XTim6Hc
t3a5Fx3+eTvvmIN5Aetgh/Rr3U8DSuH5g8unI8PxL8SkyZU9dfBI/y+5ZnlXodDxfAl3pnG0/BeS
zkKrtdNgsmFTUcyvmMDoucwfdYfY302t/MjMsLmWto7xamRTcUWL2GW+XD6hdLMhI9RtmmvbOMGp
8vPt8tl//kk2MMwVo/Y+AL25K1hLR61EJFqigrovH/OtUV75M+5xQRMCo8OCT/Wo3pMjLS/DLLZf
3hXdV6Y/HaETAYOCyvflpc2xB2qqRp6DSATpFprMiGH8ew5U8djGtOHrUfvFfAX1XlJ7YM5I7S4d
Nz5rgVlc/nnBBCmQtHu/loZjVOgzGw1YYzOcVWWZ58FzrbWjXJl9mrElnwaODZvOBxO4rCZO1WYX
AGx/Gn2Ux75N2jVpxuEtjtNfi2GubFPrmGQQDqHHQF9ypNgv+5CUTnYZchOdrbxijcq3riXjV3pk
xxLu40XMfKVYdSOOMYLcl8gU0qn19rOLR//Qm6fOLuaQ6rT5Omr2vRrLiR/ikzXlFHmo/xX1ymtC
Dt5hUPTWR11+jyqnO2RVaB492R8Hx/TWgsrh1GYgeuKAEYWuunxttZ346kc5iH7d3UzuDDDQpvrZ
lyRRzO4BHKP4qgYAft6YXgcjEN/RvvAsNEZ0Tdl77w5Rr4hHrfBoEQe0XcQvE9XPynKZYPzt/VLD
b6XFnA/tlkfnaJxQQzVkIQbYAGU4gK9soWfV1vBkKKTzgQeIadk7lwa4Ofi4bazqp9Zrwbl2/bNM
GbDRQXXOTJd/5G2jmJjMaBo7QmkW2c2TkXwPEzHeVRYEa1x7J31umwoV1ltMXowNJUMBMqqrH1rF
j9gM1W+6238kQQHvrI3prnEwOtL+l1fN3jYRMd0mavQHe31yafKiBuD0M++jqouZB8c/a/U0BuLo
LVjJVq/go8CqsfLhNsydjIX7MSDIklbrfY2cUm563B8XoVF8GMoe106VvI/jIPePYbfM++RcWSdZ
CPejU1CkEfIEJDyZ55jq64iilBk43bEzKxvd9QLOXWuCyJz/38KKDVoVNLCzmTeyfCx1frJPjmvc
3fGtRZeyHlQPHqqKZzt3sxV82V2UOs7b3G0+Iv0hJmG+TFSYXZ2UM5/V7lSH6AEXbI3wdtYt0vG0
XwaT4Iz5sz7pbWer5YzC7N14rUiBCLog+RJgoDumI+o2RhDmKcE8u3FAcmSul70Hw1Ds7aaojwwn
3WeOgdOqDMHCupF9gB9A3nQ/+NtE+Fq2JSX2aeg1ZztI61ObPdbB/LK8630rRfRM6C1DvA+kG9Nz
S77zvXEscsKJXvqqlXG5LXPnEtI4upZGCMkNhPnXAMfyetA189z1QfKuw1LHlmmcFpnDw3Ote6Y6
sK1ZHN1Sde9j7c60R/swhfo6Fln4LsKUcUQkV6aLyy5weXjyuvxb6CVElq//OVAvPUetTMY9fpj3
1ldzwE+rDcfSHZ9VcvOFTkYobWtgKxEHinn4t7zr3eab9BlcLe26yTOim6ufR1e7LVA/JiurdIqn
FccC51Jn4xFvh9jIObYrBr4ce0b53Bm6cezm2TP9Ych9U/kuXVwvyAS+DQ1xWCI0pv2CuU69DgCV
MQFqL0tgvKOO89FOR7IoRVLNYQx3aYiJh4D1MtIaQgH9aGouSamf/SZEU+kAtDqINGBdrkV2KTtu
amA4B7cvwlNLId7gaMJuxecIp84uddMSgy5IZO/LcGJF0FFIIWo5+S18086X8T7XUDKycb75Rgjd
c+n6J741rUGQzLMyD4x15RXRVvP7L2lssCL6PzSVv+A1AqJoOUcionCStlBdCzP6bYHx3iGPGFdO
rdRNbzrkCGlWp6h8I/toNTYrCSK/XiviU1BmJwPOrVoJzTCPmQ44ZalOPX8a9o9b5UEmBeqa0Fug
3FE5UfHWZEWbLiXE3WY2xJjU5AmVDM7xq+wWGWCEffVlvrJAtd4fP5ekf/HsRvpzOwJHdYi6fdRJ
NOHH/VLXDm5EuJVJQmU8T+Ut+nqX0BLexiYTZh2GnE8YyCcXTN9wKOa5SVi/aZUqP7OgbRE5JAXb
Q21t4ynSjqFM3/KB29ppB1JvDeu8DNX9iDZMBHPhWNfZW5mLb4r8lScjT2mB1Hp11xgXUjq27QFj
QnF2axdRu7CetdKMv7SuRmlPtTDlDBVnH8EiwwpFkKzrrsP0Ejc/apP2qU0l+Mb86DU34uoYcKba
W0WIKorm6H5Buek5wenA7ujsHOp5oF9P5BTxfWxw3skvQzK8PD49EXaUaz42sNrTViQTt0eSix5R
f52nfSDXD/cxgmcbSrvbEiWNwQqlzjEKwnzfGHNIzGwTBKLYEPTRTlvN64KPYQR4TKiW35kI5o32
XukXexbwWNWykEL9eAD0kCUEj3rcHZx43/Cb2Ew4bTdppkcHEsI/8jjRbrR7nLVWTeFWIz4zGXrG
TEM6zw+Q8vcmMiwfsdONPsaHnrfFvfa1u18O6kRTB7HIUDdfTeiLq+UlrqS37RasLEZMRVvsIXpA
k0WoBGefVTzrQ1XjGATfgwMdiNldhcwmyYcI6V8IvzKutrZnB6hurWseHRqAx4VwxOxXOFG110Jp
4zTTT8v0wdFJsGG8mkXwAJaxRl/0I9ZnX+0zhBnbpGuajcAMgv0DRZCVxNshCqFYM1B/tGIaJETH
WHi3DvHPl9BT+baO+83jISJ0Kk3tGP9hbX3GFR3ZWvPdHbkM6hXs5d4WE6jrHAfRMorQMRQkVUSA
wkDzUiucz0Er0l9xjhKlJw7Oq5kTLnjPELnpruOeR/UNVAzXdntundrZRA2nCKd1u8vyEuv6N5OR
CEdyTPwsrll3TCykd0mIlLsarh5BCiyABWF8i3xST12yqFPB0mdQoDSSGAFH1TumbzlPW2E/BYFO
GoBwn5dHK2xtdsZyeGrDjecQaeXJcK7M5hvyty/T4VdUgmNzDG0ghsqfsFEQQPG4xyJdS1eFhUWA
3dMiaJmWRGQW+aHNUXw3LNerDiHyebJq65AIIPfg4FD1UpMdHd1rn7UY9cpyadQY6BaqeBzFxiXp
oHiQbLBqxeB+oA040oynC9yozUJoaKlDthrjwWf6Vyaea343teBnygq551fTiuDJMwqG6IsqMXf7
F9kEwX9c8gfQHiD8oahymkScdYecWKCqd9PzJJo/yx1aIb1iqjHQGitT8LgiGoAc+5AlqudG+Mz0
B6sLj6nSt/ms1VkAC/S85KFIXtgAyMdjHWZibdHo83Gg+iYY4WCMgzuAvJ80ZfZDhK7FC2LvnNby
h+mG0DfmU9MQsX/lOeA60vKqS9rn0QvD1Z3WWL86Bw9Lalv/K1zLMvsiEwaapTAZNeekovFdgx5N
CGOu6AVDz7CLgoxBYaSrvs/f6pKGLKEyznF0y35XhIb87Mdiy8gxe4vbMn8FrABQCPUDMcU0P2bp
VJrJ6Px4MopZ9y0HuAuWD3E7nnfqvwfUin5Dk2vW0RrI0DRmGKMwyLWK6jGlV5+/DmEX/9CiWf/d
W7Npye9PieVgjJ7MD09wOCuDgDRJzxohVXHc/edlkTMsl+Vgv2tzSJQRNfieZ8QLQTTRm4T5t0+a
nh3flu4uNtlmvRQEwcJTmMxq1bZkFS1gBSxowVb4rBhQ4IkoykvzpgSm6gENYkeH4ZDKKtn1JlCy
eUkK4sJZl0kab2MCbfBBiBqaJlgHdJ91syHiaKI0mIfKrBXnOgurfUsE29eseRNhVe2qaswZtiSv
hldpvy0QBy2V9soobYQVCK3o5c9NKi20Uo0JZIqIwMZpofWRjw3V4qmZezQx+Eu/Ntg2avz5EVCu
A6mH5d7Mbe2974PntLMNtBNlRYEfB/hg2ggAmFfae8qIJ0jtyL57GxQUlO4JGHhf7QM3tt+a8Gvd
9vpvwud+jfzRbxrSYU6ubbMuCeJ4X94RRyvoZiC4PjpmM6yieYQiXdYgYavnvHD7V69jiXDy7M6t
qiGIZEgbje4XUQfmYUmZiM3iGZGDOj50ZA0qC5746Ay4wyH+zFTfpgyJqT5qoNkb6d2kSxa9G69N
wsvYD2L9CGFD22RV+jXuJVGnod988T3hXzxMTsJV+HPdmlw8ziO7pelke5N3GHRIgm7EA2kTHLhD
wF7fwRKjt6Zu8HDTr+PayHflrNKKQKhHfdptF82WRhzabnkXWV6+GxierqNm+ta7crw2fp7swziD
qZDGjER78RrW6M1UC7KIboh3Ajxv7lVO3HlcMqgg7c8giD01njMTiAiLnRV25r7F5Lpu2S2OCdHw
yGjYIpPR+y6FK7ZMQ9yXIrCv3lT91ImlekqhkSP4zXhcSkTfme2Fh07ar92Uauc87gsc3nxBPQ+q
L/gnflY2424wuus48+KXBJvUngH92URVeADc3VDhJXczJ0c+GvJfYnKsW+/a34l4cQ4jZSwiQBK9
NM7FME2y4mfW+wd8N9mXMJRIbkZRnWpif1et40RMf2gMdM70XeqkcBc+gTTZOAKza2J7ZWaYdB6o
HR9WeJmKO/yja2/35nuuZemmtTTvyPC8gGFb2OsR0AQJbbJmFI4AZDNZgXNwpVCvdKB3WYaqygR7
cxmcvLsnNcYyHab3FmWK9a4lZAcX8RfMPqTJDvVtqe1Z4Cmihlet/D3MaqLCmL81r6BPKz1aypa2
J+boNcrb7C3PdR7M2ULzWPpcab4vLfEmTwGlhygqlpY4iblrXPt7Q2/kUSad/+FmaotCXH1zIySW
iNu0oyYtqPylzwRYt+9u5IuNSXLXmUNU/GbziyA67a5HZvZZ5MlHXaTj16kTKZSGdHq1/bzd9irZ
hb08eb1jw2u0vjkoU2hCd/GNFTO+ydDoKGDdal/qFQGSmPluGsmYb3GGwAGszZdRIvrS2ew2ejDd
2CdemrGhlYCX+fl/mDuT7cax7Gq/Sq4cG2ngovdy1oAE+0YS1YU0wVJICvR9j6f/P4BRGRnpcvkv
jzzhIkiJkkjo4p5z9v524lmog02z3TSqHtzHkAOoHE4CdvNysKEAe6n0Msvqr32CIc9lLIct0uAm
SdbW0J9pKCZrFOBk1zYWdoKwgmg99sWyt2vz1oD2towH6DVFgskyQf1/UqVSu4vL8WP+LLI/Hu8Y
1WGJI4+eNwpRwQTypcY6BGFXPLdKd1QN902rSUiKXUs9ywJfkazgP050RIyp0dLh4+xw2HWiawVO
3NLeRa8C005lVhig0f0SErW8DBNcUnBJ3VVPvulK88Wz5CuMcILS8I8QNax++KKTItC2Wbdt6zrc
5EJAV0Vodm7oBIV5ci76oF51GiGqw3SxUBNapeiywV0HQuz6Vrz5MdRFUfDviTIw/UIU6giB81nR
a420T2ICO71Onzx7xMBL+wrnTppdFOTLi4gA+n2bgSpT87Q6hm5yF7pVeTtURXE0m6RyJIS4jlTE
1iqye32vUngv+8AFkEfzfFOamrnK7Qp9g2E8K4VVHmmWVMde5PGa6Ty5xfbn7FxRJ/tKAmRtwenj
HjCuupj8NoSHxKtMV4fbIlSf0MDmd3JMVIIQ9rtOpNXW9dAdzn2QH22RVkjrXJaOo57Tn+zVTawU
Cv1IGkZSSzwQduVpjhGjVDe9/NnGxRjS6KpAeT5StZLaY2lUa/B6lkmWjNu5Je+FiG5D8qE8yoFg
2i3GWantBrfvllZm9OtsbFlGp84m9NpmKawM104Q30q+6b8AJNK6CCq4VH2/E6UrWYm8p1Cqmxsf
FyCewIbqD9EbQcoLhQbSXTjUL7Y1tbdsJJueG1rH664ctevELzazRVBoKsAovVsbjDHWvZ/F9xW7
VFv1zvmU4w42Nj+W48hOdTpUyKvbjky3HXMH5qhISU+bwgh7VyCIJES42QBCLR+Y4zP8TLTsU5Uu
Axf75dWPc12LtIB1LlRd+djGSeLkZNA+qG72YEaMGpCWvJqWz6YuoktTFIgm2ii/n98aJHArBHk7
1s7qrqUnR1pe/MT0Tn0c1cmq3TaccFIw6WjqZsNiheYZZPNDxaezMiXDWsNvxd8LBfQYEMCu2X56
O1smKEncbTRiB47UAG1xmLYIjlL9Xqr1XVy1/Q1RKvq9YZgm82cZkXQFVKXGvHCbpRoaG7rDMvP8
3ZAEwy3betOpW93GqlTDnOF6tzFNi0m/gZ+/7Jrh7jo6c/HlOl5W9qc6pvmF6qHcsPcw1uy7h9Vs
sgAX8/2wqcfmcbydsyOUGOVcODJ/8Cccduil0eQsxyuUoIPAw0Zfg7z5o2VoCblQ2Kq83KOO5Ill
Mut6kTYVSysI2IxOnV7EVuoiwGh3CFUM8aRJXxNuK9qB527OLpFFx9/tEhHkChM1TswArPJMEJ5a
+Kpa/klvB/WDi+4JJLajmZl6nL2SbkHMUTlaZ7XEc5imA9AEmHuDyfCeIErrIsmUb7nO6th4u+Ra
VXsojyzV0PmB2V7r/PBOxn+DwF5uV2miIXxi+PR0vRciX5qXd0WU0SL3MsSTcWlcIjb8zlxuz79H
DAHWocc1tgGfXaF0+oHZWrmrveIhy+RVh1YV/r8xOqx2wUc+triMi7bbm0Rr0/S0WTDa7IsgTW2V
1Ax25y41O0jn+v40lgZff7ryKKGHbIiryb5X3HWpFNXTiBB0Z5V9xTZcF8ugA4oWimJl6J77WRbi
ksvmg5cPxYNmxx8Q+KM3LFEfXV8AJVC6F8lI9lzdtOdwIBiLUSMz+d4Pl74ZOpAX4rtW9WliDzYm
nbqXN2lm6NCfyLawe4KZoj6+aVED4raFT6FwzVqDXf7WTXmitl9qW7uyYfeEya3oR4T8VNjXrpns
pQ0ne6BBrXDbZ49qHHnk5Wp4tZrbXLXihW+M8RPlNO9cmpY3DTjFrQgnxgo4N4mN931hu+XeI1x8
UUwSvvkxr/00M/DvlW4+yUWsrZn0PXlYznDkFeqzLUiQl4UUHpU5R6CIEmSgAeySANmeo09DIail
w/a6thAMG57mjG+L+nuDe//gZVaPoIEJZ9e9uI3Hxm4YIbMuqVBG0Ac52pdEtHRqlUjc9ybd+yju
TOJKaMIHAMKIhsZjIGNrgYZNq3pOegY1dmOhVTm0eeWv5KwTr21oLpomzjZUwyjtp/hu04Af07tq
u1XnywR2MjXz1MuQZPJSddto55X3+OjVR9eDVxQxo3awIJmb0gup6oMhOmoWf6uSms2dVnbMkLT8
NMap5Lh5h3tJseJhf73rMixe0a6DZgq8sAzKD9Ro4IuKdFMDW8Vzzqx2WjNlMTTYRs5mk8vnglH+
poNtfLy+gZ2JqN8MEV5m6ISvziC9qI6loWqrfLop43Z47eDXyOrWphOz+4sAPxJyurrqHEd/OCdS
hGzeJmj8xyypZuJBbgKTnMnylDQ9wWVsUhH7M7hrqkuihlROudUsYiDph+tvBvp14U4SpNl3U/kj
8XW+3DrW3LyOZcg9RJtsOz82F17Zq0dNi71txCzzem8uhHC7VOyI8+rOt3zlINhcQismdm9e2+wU
iZbvD1PbMt/PqeiuDJ7K86BohUqC2qJoaeUa0LpG3/UIhxyTBRWT/tVFyGdzNX1s8+4LOD3yTlPP
XP1Yd1pXVE7Rm19HHatIqzf6Rc3ieGlFGdc6TT0HoSwvZYMJUqZiWlCQCVW4MEC8jvlFTVTAeMqE
pnAHyVumtvohwxbbJ15UO2FSBZtYLSv6h1F1jMkfo84GhhoIxV3y4tK5whrM3poqn+bCQcqM5HO6
k1Y6lrGoPnBNSudHfn5KglA3f838xbS/GPuSHJwpBm/ImBq3nh/T0WQqvkLGWbE8YHlXM6k/4m1B
mkUT6oVTCtsvELYb2wrNG3piOTMNU3ohOITN2A8D/HzPnEzxobmyshtLIvQipM14o0+wWpT61VGF
mvuIGtAnmaj1T3il3EOdZq8u9fJhvgkDQZoCeiCSlbRd6+eYtwpX2+GEoRdZs3MvkSw8RiYIqdpg
rZcIYDjNhyCPvrg9PM1VabB9I78rfdFCF30W8slBltxdPMlGcGg2iyEE7KZ1nXrMBWKPsNS6TdyA
wrEnxX+VtE9xk9iXsgtKJ5Era2u2zXM45v0+UqyQdoksXyD1EcVB01z0K6MkIIoObLznhIxgtpXE
pevoL2jUrpqakPe5m2yaBIM3eMY5H4EiklKpEpSgcgLnS/IQGMaLVkvoR7uvg9oSLoJmWV0WNDc2
bZl/s3HIvQ5Sh2Wb0LOrzbQxFI9hLw011GqmA7ypeEF39c2N+V26uLvIJQxmv8PkgQ2TzFTsY0WQ
PPbTgdTy8PwFXqeH13s/vlTOm/5GrdLewW5VPGMmdsIJ7W3XwljFZR/DDIpL2ned4yn0cXEKdBBY
iBAie5geuAH3I0nJeyEm5y/HjZav7qtEiMcmupEau3FMtVZvS3OAWeCP79kgs17kknxrRlm1lyAy
rYE7QfRjMLzt5S5eNNWUblM20PsV2tJNfoplf5yiurxV1rDJBUYaPsuFWSxgsg+noEjCZz8glk1l
FGSJukAbm+0L24uec3J9AJ4BkJm/yi3Sr41rpZu8g9Sk2aQlKdMFZL6pXe8h58w5eFH7/aFcrS/k
iLiH2B6pMn3Nu8OJER3nr49MXA9Xb1jtczoSldLcEzMGhKZ2hCtGxP1RdzYMvUWoQ75rYjGVZN8T
Odr0GBvC166MQZmUPcBBrL3Mx2nbRTR9GHGiO+yKslu2Bq4jSEjtfVah4RF6xb9KX65n6cd8U4dW
cmupOAbDJBrWafN2nTh2fusvhry2PiBRaXSSP4sQnRdvVfdQoMFddLIItlKPvsSebqROJd9a92jH
4JyKUrYM+aDcBIlq7gQ9SRJS0HJ0TWu+RiOhEqBRnkrR9zR0W2WV4MbeywU5vEjXJo2cGZro/gzj
QGYdXaO6s5fzIda9quTSL8Ao2eU6C+Px0Mc0BVEfZwwxjOpFypuRjyF02APfZVbY3dphypQ7oBMD
goqQQlaiUqSYMgkfmLeXlSb8Veh7/VGrRXec7/nzocGlQbTJHd1z/aIY0qvmxZvavlSFrFLEcNOq
+Xgwir3FsGdZqBm1jerBWcAxfRfhd92Uvtch/cqUl6G9FaNhvYb6yOTFuKsBGp1MpvsYaDD+LLoy
8tfzg5Jf+ptBQtQb5QUBi4jOizIcF7Idp2uhxv2iq6tsn2gDluTYptrXTkHeKg76faY6mjqBhSan
WNczKqoWAhHYSyRZ5jYjTnMZ5Ea0ceNGG1ctVv5CY8msk8S4ZOQUrv2yUPeV6w4nQ5S4BUN1fIIu
9iY0SfqsND4jk8Yv5PR3QRd0yFKsxTjun+0M4ESX2Dd9Y/R4N6dhtmfD/ujNXY1dd6FMzPLeVIZd
rg39bVjrTFuZpAxlTrXMmP8sqQbXlZa8XGESSaV2YbUfTCCbtIqGpdHW8T6oTMjqXbyKaFTcq1qV
brwcXDjV2lcliPAjNDTY6mRQ92OuVbfXzlAujEU7jqAiIOlgfyOvop4OyQayHTPO1E3tEfwoRFsc
cDfz7oGW3WIhJYu5IqGmyhTyPgN61a6hpbegWAO4N9CctKgt34JU3+kdfr+GCdYmS/N0M3Rev0Ob
ZdzKQxUsW8UoPkKwjGWKssyO7SPsJ7iGfZDt8O5ZGzkd9INSXyaD/Fs5yK4zohk49DJiqkGMu8pE
miVHjOeIyQiavOOC2tf3wvNu1FTtX7hKDaWFrnkqmhEWlnu8hHjpLc++KVTBHz7dq03tPWnB14/G
cTICPsGlP/iNb90BetAfaVF5GY4lnGQlPTlXLOOOlJ+0adO1pxjBKVLEsBNwOeCRDsNGadpsMY+i
0Uepxw4hzRVM71FLdr2X3fTLOAv8y5yTxpyM3bfbOpIeFJgOWu9hvpERzOK8vJ8PTJxweHgUbe0V
03QxgR9nZq2y9iIxLLTZ0Ezrm5ECKtLVn922gnqtoagmylt9McpAfS5zJdtKzLW5EnOo0oRfRrot
H8LCPcL6N1HWIp3l2ggbqNh50kBbRvs6X5Th/8rHQh7SxSANzVVg2LSTpRC78sKYPLGzFXYYCveQ
sgTIUxQ3WNenqLC1m74di21r1oSAeqa7nKf3UmTqBzNEkTK/ZcIgcVyrfMfWerIVRm9yqRfHcriZ
k+Rw8qinrC8O8xGFEYDWGcd03deaaqmRs8F3DcQYYuiLsvVsXDdaXHfkmbwkknidp5L+pB2NJcwX
UFsxSuaqtmnShm7sdFWOsRUacXJfQi6rRjl/CcAwr93EPjeDZh+HNgy3g2VVu1SRCqcQLaNqukhF
kXvPrSGDZtLAFBLXYl1IJ1vNjqdA9dZNW+enKg5upbE3t6Ekg6pyq9rR5lRXXzG4CBjZt+shjJdp
4E4kRJrZZ0CPyFsbFVmm3+ib65YmU9r7udENJ9FaElLeXhvdZLLxh4wBXXa6Op1KzCeToA1Q87sc
nwx1MX8kbUJSttJjiMLrKEEFo3873bXo/x7d6YbJurVR4+qptV0mF2aIc9jWPChr5INWSkfdmUY3
taioNeLSO9Bmw4+ljpIDnWEZWySy9FOZkcSagPyRqHST6GlbIJdvSj0stkMtNZvKzCDhRultUGvp
IjcHbYtx6NGwpsG0VPtkGMDWVRAil5jR0oDx7NDEubZQa4gSqAOmCXUzug4ko7xk6pVU1vNVDDYE
frzyi95YeJ23m2cASo2qEOcWAiJlzJRVKsXICTvtNJUAUibn74ElXTyjdt8U94lC5oSsJ/zQRf2G
Pzh8jM3A2zBYCpzrJc0egYi3FdusikL1nX+qWx+X5hOvu6/HLlu2hVk+xkMHp0EujU8Nx6SJn25k
vumkXAvxcNVDeZhvWmjz13sk3dzTYhw3GXWCfrKAUR/tTKdxbgdTivnkAMm79qnhBNnO5a4e5Rr5
0OBdeVu+4TlQbrWsCfF+WeZhMNTnUHj6URMgB7RREDc+dt+B+wQnkCbEFvT6tqByoJ2vECU73yD0
cTeYBbtF0rvfH5ufGMwY0yzCjGXjd6+sPOjXzSI9RGnvnediNzNRsCo6JtsucObZUS8i/S6IMRxP
4vAi7p4qX9HQUdu0FW1DPcz35EZ/GOCwlCvSK6xDlAXmEl+t8ixi/7MGIflJ9brEUeKk+tjjXsSa
FOooGlHudwBdp7wWN9Cj5fwz1QZkZBWDAeKnr5qW8UmaBibaAqjF19ZOM5BM4sfJaza5YqkFsNek
lTgUSQ/bwk8AjYzJAX8RqWvzXVYyJl/yHp6temphxdCLqY6zPKyw0oG6SOtXBFkBwjQjA4SiP0zM
XBNzV9WvekoZDSZcB9V5uqmEf6jw8h8YMPrC2NR1usYGRH+wUSU+qZgwOyyPQ2KuO6CSZ9Nv6j0c
avrqRXsepof8iWLusWo69agSTVkCEpHKYxG0w7Gabtomnm50Mpwz2Vj1+lBytWPAkGr6m6ZI2SKT
udp6AfxGmbicQ1aNXHQk/qnmuMJARvBLWXcrEq09MIJj1js1dIKocZdyiTYrop1xDzNnEUyrCIYw
74hM4s0jqGQ9H/14XFJ6Mg8Uc4FEBzdcbk3l1qAC0s0jC70vQweJvvl7TzJilJfme8sdP+QRHOU6
l7IE0uFtLZLkIpne3SwMKt22ImGNnQzahIT4kvKLjPSItvF7D6hkadElP8vpCNSG/3a11TKxQOKX
r3rbQ4YzfWp1ONgLIkjIt84S/QbKNEPTaSQqUEkuq5YY0JmaJ4XE2AP7Ae9LGk7aUVEWqn/vm+qA
YkN5ztAILXIjx+SL/wvOeAEAWkFe4DUUHMZIN6ZgXnfobMpAW0mdPlGz0xyOGioMNjn/d7RtJ+C0
wvh/SijNbNY6N8hRmTUseBBfpHNqtifGCO5TT+27lhO3R7IfrGeNuDWUFy+myTILDI0u3aVg43O7
/wKD0XUg0354llTso0k1AnSdlt6QAq+yLHjtipScDEk65gwo7gvTfysUxboeKTKCDAtrOk0ynoz8
oD8h7Xqaj+abFomcPnbazXxkJgrA4BQIth7A1Yrj/i7vi28KreswJOCCNsjz3LSVwdmnrWmffAlB
WMGO/5X98DKf4iESqeOGWBnkCJKyKFy06EsCLAmTSulbapHL4JeADI1sxH1g6s1aQDsT44ZdWcx5
rWuHwnzpVMwwTjhx82u9M+hLTvy1kPkDCxaTvSRF0SXrd+NoyTtNs5+xlsbY40gBYOvZnWor+YJu
3drjv0rWU1buou9bb2NMMZokGJe3Y92Xt00ri/8JPvlf0IaaJcgs1kxNk4XNdebXX/L3twtRsNXv
vyr/FvSKoJHBySKKgZQqP99VcMpOJbrN29h8DKaZysgU4CDaeBmm0ZcA7vjBGizjlCauukgUe9tN
ASvzop+D+95i1lMX82ONFIOpL8+ZS8ykp9Mxne9lWs98BR3s1ZHVq1lxdWghIhpB9SHvbXozwUSF
QVHrpHAjpPb22keP3c7JNRKxC5F/bbOEyfTQM+9Ns4YePkKkcLoZRGieTCsy9wCy/qQndg26OHpI
9hiWHEZZVhhy7Ub+1MB8oF2bs0OcfGm1xxiLrpt6m9SAqyoTXX+o3cLsjlYUEtoVXxT1rrGAF5+u
cjRgFfSIF2EUOexhd3hAHeHUXaKuKj+XNzWkmDlo59/f+//wPjNI3oOXpdXf/pPj9ywfSqaZ9V8O
/7b5zM5vyWf1n9N3/fFVP3/P307364d/+gXb1WX11y/46QX5sd9/LeetfvvpYIVquh7usBwPl8+q
iev5h/MHTF/5//vkL5/zqzwM+efvv75nDThIXg3bbfrr96d2H7//KnTol//+59f//uT0Fvz+69Nb
Hby/pb8s+X3+y7d9vlU1p7P4TdNJGELlaGmaKQzYlN3n35/RdJOgQF03TEOQaYsTvvZ//1VTfrNl
U7NgLhiGoqgTQrLKkBl9f0oWnNKCnHgV6uWvf//tfvr4fnycv6RNcpshyOJ/S5P5T/sBzjSFopNC
Y+qWqhiqacjmX8CZAC+ER/9Awb9A1m9zF2h3bv3musUCHXWV0j3dmP29TNvS3t4Qnn2xgxuheivX
FwxxGGon+Volg1myif4oH9LiSc2f9OHR7x7l8ewXtw0C+nBD64OJF03w5WDdGdm7ZSLQgnp10ZX7
f/0M/Ufn1k/n6v/6FP6/eIaanDf//RkKkrpsql8ez7+cP5u6fIt/ec3Sz5/O1ekFrueqqv7GecrF
z5rD5OGX/v1cVcVvuk0smM3KrUGUNFnSv5+sqv6bkAUQYU5IWdYtnSjU7yerqvF6mgqYVQfHZZqq
9q+crNN/yk8nKyRcQ9M1kLOyUOAETpeVP182jJYuudJREciKEzQaMYjNQgJ4bxk5FE1rpaih0xfh
Fynt96Xdby2Gtei3lSU2z2dvoEc8YmQgjqFaygCT2LhsXffspvsSrwCF0BfbJ2idNHIlVA4yLiDZ
7L1F1yOOtJjE6cgwsdG3CjtSYnyWIb5+e7Q3o4UXmuJQGVoCtYIveUDuqIBGoYgaQTHQApIaMFmu
Gj8rnK5EdO2OyIzqJzq76wDLFe5ECRusZ+0q9b0nvgvAsevYvXc0vYSrkXIpdQAHTXoAHnYiDBIZ
Xnv503nxfW3481qg/iX53ARO8dP7a045lH96f1GOmqph2BOYsboTjCaAueHftjX6zR5Y/KKq7qsQ
TqaQvkFifTOq9oALYEQ8Um87W94RinwJOlTUetTuRwO1BMlBagBxzS9Rr8qtge4mpcWpSw/C0t6s
JHsh6fyIKeKbWXYLie4IBQlvbTyaN7CmziDtCFC11F0HTHtBFDyDdeUUu2HnpKSpVcP4ALXeXeMA
2dUS4Ry9AByVIw3uknfLIhdsmv8tcbB0i0ZB/5bl71UvngzRnuIwBsUR9kAB8r3vAzrvCurbXn8g
sG6aWB0zZjiiNhd5jA9lfB4L/ZyUwmlGZLZJsNBgYld42oZUPwzaiO3MO4s4ckDVOrSvndJiWl2h
XiWE5XHIPSw4LgC0YK2BoLIj8nPkNZoSRhuWkyLzkZp2QZKSM0oI6uWBgCgYfP6rqn2qzOiiLnIi
G9NExobMbvMbcwydFNgY/tk7y7AeOiS0izaC2WCO7aWzQMop7i0mvYVOgk01Amr3uiP1HjJN+V71
YMEQsIFoTg7SQz6aX5VCIiDBDFaK5h+j9B6818Gl47LAo8DsD2O+GpF1o2Zog6kcDSwjk7sob8O9
a0yI96p1lK7bFrjPw0w+Nam77iR3Y2SGE4LEDQOuFJUMg4WeiKWAs/ESxhlWuAJWSmnJsgRuogeT
hCQkBglJXEsW9o95yrYXDhC4Vz7FsN1iVBzWikmgBTknJJiawZ7WMPbzOK32sqSsC3u8lBouuCKy
vhSdvzbIp3W6sXhBR/wu+W4AHbejHsMvGpjwyenqoIUolvBn+Aj8p3aMnEbDRKAY5wmfQyX6BOPM
WJhRuS3S2FvYXf7h52JciLJ7yEO83XT9W6u/ADh6rSVU8ayHzG4z7xmt32tZK6usMNdpPTnsJ1t1
4uDoX6uGX21I9GNpQSDr5LqxM9zCO3GqeEuQMevUHfZSoqYLDbSElVi7QE9PqEdITjY+PQV5rpZf
MrD7kdoBir1tmTQNqv7N9ok2hXZxBwrtudK8z4CiyUuqrxng9YqeoxwyJTAC6Z7T7bVOgvc0ze/6
1nVQoHyxpRBtn/I5oPMNuYyLtkF1kyO3aInNdgJARBtft+9j0/omD2466eFD1jlzLWCY6MXw4Jvk
Smg5uGvCCawYNE2LRMPytDc3UTeBaq6TMtp6qbzTw/4Mk/WklNZDgyZyKTEGXXpsXlO3um+U0KnR
/vg9TSvyVnDr4DteGyhNOxMATlSW9I0TdiRWtgTr/xzlCNYIpWc6Or2OhZeuq+p7xY/f+EQBL2qr
ptrYnfaFnOZVGekrCD/nqLPOJs5ho/dOhKHtpV4GvYyWO6eYJm3c5t8J+9WjEhmbpiweB9e4ycjo
iMbghBPSXaZRXhMeArleQCda9DQjHAwQT5lSvPXoMw9WVuyHvnUK3XiTwgyd2ih9y2VNWgVWTvkd
1yuhclETFJur/2Fp136OEJ6WdpNKy+YqTc1lGHOO/J+W9rpoGL3oprLU1Q+vUV80WDYeKYiaUt9k
2ZvXyBtf/oo5bmFqw02apYB2GJG6lwKKe6DdQ1v4ZttjgZWDOUXBvDTuhbHMC5h0tlA3WUIEh0xR
2TJ1oQl0iQgONAsIuK5/p0T+sz6QJDMY+pGleCVl5WLKTW3LZt0jf5XwPzV9tMyt7pRynOjgYgxB
/FzCeqf77ocaxKDsPdCdhncfp9YeaNaujcQmsj+CJNvAydgamXSQIqboRqTvmEwtXYDqvY10whKL
vsWggdDwPDb4+sNkJXX5+5DVNwo1J3PhkzDplTDeqWr5SS89ul3+hIAdHbCj60wi1Mi0v3mW7vhd
89ybpM+hxrND1Ql9bMqd2Tp1U29bpqa+r6NEQZ2E3MTsgWqzJMItceS82lqsmWZF0e8TFFE34ymw
EEJ3TcVKnm3op0BXqY+q2g+LGmO3Fpm3tpcc9S68HyiV49J60YR8Ii98p9fS5yCFr3ZnvAZ5vx5K
9zFvSNDxtZRIiVhDYuPfKn2/9W2wJKNYxUOmskhXm1qJ3+24Yu0COAWtontXq3BNz41T3DpUfn2u
LNlc9HnwlirZ3ojls4tKNj8O7HyMGNxvYWx5D558Ma5gMN+KCrV9FjCmTci6Y4a6iQ3rjGxkOejS
bsAhn5Vsf6rho5PSO1GqLB6ClDJmkMBvFpbOgJ+G4bj1O3HrImbsUu3ZlLN9p+tknkn0SEo+jrHd
+VihqbcgiyjMGgnYjJRF5F0SufjWFuJjyKDx1ggpOv+R9gt27UxytAl3FCg3+eBuWDKOoGDumF7f
B/zB1mDcjsXQLnLr7EqgzVyuIxD99rZbX+xxXDfMaVHMqySxIuoYrAVqN92hsbmEQgeCAu/wQtU6
6Cs1JkWXoM/A+prWZEn54tSOykWMPrENFvS2IqI1Yfnte57R92NLFDm6J78aGRkUg8x5bpyA3TW4
RdMLDQixCPIkQSWvXgIvfrG5NDoCeu4O0e8NrbQH5nmXCiW2pfcb3vnXutNvXFEvRQQjnQQsIxPb
XlBqRTJLsHHRDYg/pVjXWsAIOuQNG958ETNzGBnusu761k5W+3TdBsg2k5hpinQDDeVW85W1cCGg
aUiXM1AgrWmJJQPop7iQebM1zuFIBautoJJboCX0uN6/m0TI2fpHi3tmIxL/sdIMlLNcS5SAnYdt
v1i62JSpe7K7GD4qzffSPtnM/AHmYi3un3Xx7If7VH3N86/I0R7ZMrG1mcaPYlGI4CTHN0p/Ctpq
QZQTGzbo4TWwzjGXH+VUelWM9iak420bQbXjXFlbY3WbG1JF5om/tpEROkmt0KfvH3U7vIW6hE4d
HuXQbVD+nlMVJlSj1k6COzwvHrM2POBCXiR1cM6kfG3r1SUq3K1ImZ7W/GpB6e/NrF63lXqIyVPJ
8n2G0qP27229u7HMfC01+U0Vts//fHUXPwdysLgbDD0UanhFtk2dtsHP+3aTVFdOGzgTfSxWAJQO
qOcAn8rUPfSeNk3rvwJBIVZHu4S99jxo/WnwWuxrvvloVmlD36zZ2pm0JFrowxz9XR2SZDDom0qH
UqeO4mgW6nb+pb+3bH5qRfzRI/prJ+kf1en/Fyvs6Wr631fYj2lQf378cl+/1Z/VT4X19H3Xwppk
2t8I3CFQ3dbs7+Xz9yaQSX+Ic802mHrbgmjiPwprU/kNTTAlF/0fRVDsfq+qFes38q3hQNuKoCJn
V/KvVNWq8vPegA0Vry7bBm0m07DnjtJPZV9MmAF5dJH+ibLlpKey+tgXsXByn9J2lnN0/H87CTSO
zfysbFGfzM/OdOb52TiOvj/7j773xxf/o+9V7LfAyygx27w4zDfMT+ho/ji2+wHy0HTzl8cgoeL/
uj4oVUcjrfvt7Ij9cfPDJTs/BqRQOhBlYhe2+ow3NMHSY7PTng5pRiMk73xzQ0dVewZI+RGldXfj
9bhKfX+VmSVinUkIp+c4FGvFfm6BGrF41LWL42DUnB96gfnerCGA7WGUbISAas/Hkauo+xZ9egTK
eoWJjmt9qUJHm3kZPZTsYj0DM+ZjHCU3EvXR1zwKmNKHGhPu0Sf0cbrxyQFYQgzVln95Yj6cb4yg
zI4R3N1qMd/Nt/YEjJufi/seh5bfk7vlDUQxquj8w4r4T/KGrLM/3YPG3C9KmylrjnuvUqsnWy5g
VcZZtAFon7FJaLNzO93MzGTIKgNcCXJi6roDGEJvgC53Xnj2Rq1r2Jr1ePbwXt8rGQnYAkjJGrHa
FIeH3MXLq8ciSXCa+7LeQk5AGoSsbvYlNpPmmL+j3aZBgH1o8irON9P/ChTJ0Lta/I1ReJd/9k3z
C2E63Kpllu1ofv59EHAdDPzBa5vxbfmEJf/xxPxYq+XTBWP6zC31PEz1qNLFNyVefwICSPjmQqcs
SRX27/sKzUPbVb2Dd6MGfsLirCgkMudm104lcHDW+9BYpdaYXURPDJ1OxPtzhAmbtpONpTctZAdc
MWOQrgqf5nvxH/cquBDXx37cQ0MktmHsGyuFTI6lQv2+IesYlt983KWtvsEFS44hZlynHX3Qg1Xn
30OETrEHtcUWIqR1wZdLrTfDBPpuVRc+2wt3oAwjLeyk18I9emqkOW494HNr2KVfrR8qHcIFwpls
ncciI2gLK648mdNmh1qBHInKqMwJ2uQJtExwYP4fZee13TbWhNknwlrI4ZZZpLIsW/YNVjs0cs54
+tkoqkVZ3fN75gaNEwDJLRI4p6q+/ckwFTzWyq3KH84ib/XTb2cdvVR3LE0Ep1ST4qutHI2u+MbX
k3/QW1PqP5r5SjNIa89WC9pa7N/iPIVn3SYFb7EBqIt0nsfjBl+TMgsPTmZF2yJU7HXXK7G7t5Qf
Cu7gVBbDh85AbrGKTefPfUpJhFpFAZw96CDpSiM7DkQzme7FsUQOOXIh9jPvewLwrEVVz3scg6b7
MR3Xo6lPe6h6FC765Gz1qc5+AHA9jHHHkqepb528giXB00IOPPX8k7XUIkkT/ioPk0ubP+Adtq7s
2xDaYziuZTcoQpwNr5v5JUCmJWSFMELLOVvRlwwg8la1MJaErgTP2vNep+IDcR3Duf7D2oRkBYuP
S4bBhBHu6aZnkT0ldMiLZnn7vNt5AkWIutAO3V+JHQGr8BKqbnQP20qltItjm+i05fRj++PUd+1/
nX68lrgg2TYUXpRJzupzVwWPlTWNd1kUxc8FFiTYla79YvK3whWSg2bPJs8wCJo5W3Hpyiidw1Z2
+SS4yxWjwi5G5l0ue7vi0n92rZMr/vwzqrzG3WvInyaXnRBJebAXOsAc3w7jDYXk5V+UGyPMNILP
maeQFHbxqQ1qt/yrP7XRQnfO4CC3UeEeCHI1nxUF3jGpaDRKT2Mw5/eK3VqPWdjdBMCKXybLwgSI
OPBWc9ruJe9Ro2Q1ftyZ1RCvDQgRaLWWrbx6Cr/1Pni8TFXH6z53p6csqe6dpb9xR8Qz2QywlGjU
l7lTIWHS33mxAzEr1veYzYbfiC0M0+i8+BNOdQSQzK10Bz36JMD5z4HntniEEmrzARh/M/R4824h
9h8hbc1dTPJ++/QRZOOJRw7CYIXDR/H3Tx8GJnggqXb0M9YSA2djXl0x0P1veBbb8MB01gxY6z12
s8urHFk22nUCM0HbAOicjMcwUL5MfGF3RC3izZRS2i0lr9nCb5Iz6UONdZ/kc3D40C8zzpWyMu8y
jFvmPR4E/B9fKmgv/ZcfoTZIfsPugQV/gZdxN1yrbWbBviRcmhVz8NLa8Z2zYFMIltxXtql+kal6
aL5O7Wf93VQBgC9xDJTD2hfkKMVWKyl4rcM2oN5XMWHh5fduN1zxldwNsYlkajlDtg1kMOjC17Pf
Rz/OU8ZoNyYFV/w+r8DJ5qjXnbl2F4q3MIkvB6/UrmIDWO+lS84ucxO/VHG/4VLbKq7bMfMPUTJh
hHyZcrlW+qwiv9OHdDzIpZfbfbws8/DXShaPlSLZ+XM6feLlGa81V6tfKNKKKGdzh+8BJox4IwAV
iZN2FUUKVMcswuXK8upHLcpqcvv5swYoGw0wBg5vrVmKiqLqmQrz+E40Y8uYtHTeVJeZ/0/XzctP
eLvL5ecF/ARpvY1dft4ydmm9/WYWioKrpIwIdywGL/hUwD2wdChnjhncSJ+cXQ6JDAQpFABtfJ33
X5OBLvnn7eJvdQfvk1NLTvL9F5m9k2GYLvsTWzO9ZdPz+xd5JDquh7Wh/ERvBXCidh9cJ45vmsQH
aLh8o1kS/Ohyw31g6YM/ylu/S3/z1t/PACoE+LHMH53Iezdf+o3A+ZH6f0EPevRaiLokGDPtzJ6X
D5Evn9+lT53hPcURkiovbHAeuwzLHPkUyplM5O0I5sgwuaN0nm/uaj6h1jmEby1KyzQh0dJ7+UmU
llmBJUGoGhRnLmtkNXexqyAeLq1i6TL8gILLMStOkfVtRscMwc86pVXbgPAdSmon4WZAd8Qq1x6/
UWwZby8zbOunDyazd+0rqk4QfRMxCakL+6ddGn9YDVi/Z3DN5a+4bHZ14tG6h73wh79i2U0FIBrD
/akEqYbKEZ8NfSu7yEJDhqWTFlz0zAl0T6tUPpWRXTxF01995pz8Jg5ubJvA3vqtWfoqv3CM/kZG
vQW14KHeJfpzsOZKXyTmwaEpVf3aWs6MpU/OpO8yWpS+Ajnnn3lytqDVNIqOrwcHNyfH1Ee8MtD4
Sz2aHGSg6LzxXKMmfTJl5iW7loFXt6HlOpSTr7e5TPQSKvT+9zvP/vc3hcoR9oc6uUAXi98PJR2B
1UeKOoYGmJMWgdhifIjy5vUADJhPqrSFlE36cUu2pDleuiqiQKs0WmyUsa+8FVNGDOFWsRE2N2Te
zFuEqK/9UWymW2/S8Gz+fUCuGj08z2s92radp7QL7cVJb1XiaJtIx5xpjLQrIUA0I8amgoFY+gvT
ng7nuUlsJndmB6rZ7PVnUEreveNEpwXf92wkE76XjEnp7dsYsAD92TQHROHptC10pbpqhjI+yVk8
TK9neP++nl1GL2fB4MSnRG/q/f/+28CQ+ddjzAUEg3yLmgjCQVKP8241HDqhn8Luqn8mbT435tYp
vZ0YuqVudV8qY38lrXMXJPJ5VecLatKgyuHsA3cZj5NoOlJhfTXlrnIDYtfqKQIu3t1GBuSCyNbN
TVtQCOyXwF3iYla+kk57hJuqAcC8xifK4b+BcT/qefVtwP5pnba5CnRuHrd5gR9kVarxFd4l1ZVr
hxhX8dLcakNcA/eFEI05TPBtuSOsH3W5o+kHySO81npvKqWxapdqclOlUnrEdjmChrmdFWc44pfn
38sMRP/DbRqTB2/l47qIM0azw6tPPrNDNZUksoN0172NXCYWepduKOzI1/lgNA8eBRdpNeJ4tvg9
6EOnbyIkyTvpe5vRjlWCbpIk16IfsOYQ3RXmndQ90ZS+CNEdyWTWfo7sOIO3ds5O7UEmSp8CpmMz
L1JBGbjc6yyDzIGPa43SHk2c2Ks3NyQ5c1C13WLmjDSoCrbiknTplzMZXK6UqZdBa7myXq58u63M
kH6ZRrz6fFvp+nD577dtvOIP72z3Xx92S7dN17Ko1LF55BsfnvatDdcTJ0X/Bw6YG01z0H1150Jz
tum25mYnaVbYWSGaiudNMbMnXEHoeB2RM5kYu6FDYf5ydSWTxmWSjF+my0xpyi3d0rpLdSPbRWh+
byOB17Uo4m5LeD70zINB3le6HRL4QKjUkfJPijxXl3Gitt3KcdJkP2u4sZ2HX++iEUVa1XVmbYtg
i8ALOF+vdPjxxUWVbeRUDo2CwxXsCmmowJeu302+TJuWEeyFvZOSbqOy5HbSdT71MRDEXMCg1mWx
Hm9AcexK1uwrUV5f1NgWkYUR7DRz3MG5LtWpvsK5JHztu0wMvfb1DtLnlZZ3/MPjzvyw+XdUlFYm
2y/2/zyhKAT7fdUGWCi2vLJVvidNsm2JXSwIO5f6KnS6G3lHXN4lbu+Nt+436YiEdifvFGQ21SaZ
59f50idXztGMs/YPniTLXaPkn/fS7/c//9Aodv52+JOLsiQTAo3zGKpmdX9eMywLB7bgl57AzZL7
Mr42O1KM/F0ehCvtAcbbNGaB36TvWbjWQG60K716R51eLjB9ngNyARFXLqC+GFMreHnL2gZrJwok
LLc4SDPIKsq+U0RswlkI/X9GJfJ+GZXIu4yqy+QP12qJmj8XGdB4JA1/+5Oe3YcqeBw5KEH/cy4T
7UpaMti5aX8V6/XfmdaQVVb1eTOSxudfkhUgQ2ISeP2ycox7qpYnfbLu8GnoTg5ami0+NMG3xlGw
hA2NlxmhUhBUxd4fuxC6BfJ3EQ9oybj1gla5k64xwos1VMtwg9qcd1w36Fuv7fJdqERoSBZxDjUF
LghNzkorCFZEU9Kry8BI5dNNhbGeTLv0y026FhL8ZYBYISlZVWGxEfnmfOrriuhGwmouLot7VbF/
iMBigm61czCI3dsL5JA09p3duVQuhOEfHoTOkoBjeUEt9VJDbIJWNVRK3U1Lc0jbGPaHGBiIF7Re
1Tx+H2si/ViBj0q+gktm3bBOezibMTpwBI0+9E7CryBs2xzwOxvW0pRDX36ycZx7lIYe8bkxHYj9
0gy1HC+OmGr/xZ2mW9TgKGz/TtKqo4hewYeqKoGWLZGsaVK2xTBA7Fta51hV6nrhLuzTpfD/n3mG
iPi8zt/iSrNB/iWLsMxjpZyUqbqRdVfxe9ObvGzTkunUyFreGGnxJMF9OZRJdh8AM7iVlg/8Fsdb
x96eswFxbV/mF9pkrIGemUfY23jfLGeZPbqfKlQ+gmyTfnNKzCNeue6n1i0/9hsDDvUT7Mj1oKmB
/6eVnOX+629qO6ZtqCgkTIOa1A9/U8o2Goyr7eJ7Mw2U7/k+BYgZzNVxosRUKDKChpKzIqFew66b
W/ZzjXWUyUszG3zUxp6BqjJ1brwiyg6l54XHVhmyGydG2+Pk2fjEm8Vb1dCe/nKy8ZR0JTZ8dequ
HApgfjrTBBxAtW51YoI3BPFzIlzuRF6JFUk1q66LWoDSEbSMKw9yTgd+eBX2ehL90slsbihiyNaU
HFEW8XawF3meaPQufX1erlSNclgK2rWtx/KupezMvsr9+pDpSNCNOKQwsDSRScNi/dLa7rWve+Uj
Qq3hMYb3wSMw+Vw6d44zJ2i1OMiZHNy5ph4o7lt0Wql2kL7a68kQ6QEsONk2k3j6BLDMP2OUZRMt
e/P/2ne/zT1PW/gztlJufatvr5oywJH67TAvBtVZmh2yDE67YQSYVl9Gz20nJGFl+zO1aiiBZhRw
XZ5VN8bSkq6Wt85JbUd8A+jiGfPa3xdqtMMxCr7BW59MIYfzTeumZj8Q462/xwb0naEdqQnNbbZf
5RR8pejPgCwTTSe0pvkXrQb2v/QXvl9cTWEcb4nMhV+NAnReZmveHQJL+0Ez22d76bcIkOwSb/T3
uQLTt9CncB5WfjVqWO6OA6ZrFHA8t8VOAk8m6NClIfEjE8rOWyNdpuHOfpkWALiMvfBPRWrqUr/9
+2OSZyMKCYpHWDn8q0htNAbsx7GC+56FfF8cU4WuuhwoAsaiYkpbitP+6aOAjaIdnUD4eQ7QQYrx
SD2+zZC5H5oy31oU32nGP4kCtadQmadj3HsERpfDZKlrxFLj7aWL8hEVhrieHyq9MM/TQsNOdjZ8
mLX0GQNWZ1blVSBeXVReY4Ohwlh5oNMVdWsbJRndpVnOZn1IWryRpRlPOflA/AFW0uxcS7vrVfNG
Wkk4F58g6ElDDtBgDn4cO/eBF/2I1Sw/wTsLDp05wp5f9izTsgH50CcArOT3eZc+xSKLec61fbgO
afZ0sgY9Wc1K8LXDrPFz01MNqukhr5Qp8G/sGYxTihXoVxXOtKp19s/fpyYObx9zmWpVfb+JcPvY
u3XokHnpw1t3OVQq4VwVq8UwSsNb26oyLNCXAWkP7njLZs+8UigiRdG6zPF6K7zFixAwZTjlVM2+
XVcpurNPXeoAqjBM74y5/UbRsPo5tlmmUaKerqUJiMLc4y+ab6XZ6Cm2JcjSqSFcJlOwuNbTvoZf
TBOPhxfHCrs7O6i1z2HSwLWzfnU+1bCmZVhPk1VFN6WtvchbTLrIzWHAmEV3TuE510FiPp6JBrIh
06jvXpUasaTLTu2yLZNRHWeG3Yf9muKrxdWoRS7Eap+nT9tNMc5n5lU4Un8VYy9ONrI5GcshWBxv
pTkXScHTzttcuuRMpskMacpBbZ3mhAVIsyfrjmMRpYh73XeMLQyL6MUuimkVYYB5Q+2t/xnj03Dh
uqq+5Z9mP8/X0tS9zNygMsqupFm0+anHc+QxruOvfmP/lWiTAyvIH49eWGTP4M1OQiWTfqBB41E3
1f/sd4ipHyMFurekQ0fbS7bSlJyoZENl4JI2vfR1M84Js3qlNGibfTUsdrz8wIsszcvBe2v6qoWA
oTKjvYwGxD6m8+y60uObOVrQ28ZN7MXVFsBYToGU4d6MbMNR5Q/VVwIH8zoKbf/UE5mkJBN56sKf
MBPF3Mc6gl5BMFQ6OBfe7E+uGXrnywVT8eHyDPa29LNUMrf4Il1Hlau8K38wCow74swxjlINwUpA
u2vwjZfWlMOVs+bF16kLkjune45G33FX7MrZHJBs3CC8rbdCCZI+y9bIYDjPoB1/m5ZbL8nAzmcV
lor3YE6PM8G9Yq15IO0S3Yjw+Ibop3qVvwwCm6EUorf/oBvVrCVi8P4NobOFp0QK5ISBCohdJePv
wmdOpuQVHNfyW+mbPSjfxj6pKIvrFUXpHM/nYo7UO2CC9dA215YMnSfI0PlQWyUUQQzLSX5W+x7m
7TkQDRew2rt8Nrey5fIXT45CadKtbMjsvngdjfuseIAaD5KL8gapZ5Czrumea6eLri79l1KI4Z9B
mS81EZdpnjo8x3PzWODSN+dJ9JzE49bps/lF11K+U1GmEOKqpxdvmNGPEOO9TbzhPA0n4f4mGxV8
t5b8BKsLDJotjTL4pSl9cpC10oeMxmXyh+XUh+blzrynoPS+3Vluqo/9dWvE7p03treSl8yi4UFT
kuGLWVvV1ozT9hrImnetBFO4VZQ4e2kMPDIbAvydBIjzoA0efd6lK61sKX7G5ftp0NUjb23MHilG
PDQTrHxpyjQU+wPWpj2uhv5UEdYeM/QPJGPls4yp/HNfjurx/GEGDTMejIw9rkyRg5CxQrt47gYM
rC79l7lyz/OXRrEWTCD3iwv4xc0c1ms2qckjkWhtMzaWty0X+0456Fn0bQbddJKWP2guZc0v0pBr
QoAYV0brgf5brvmv+4x5ov5hiWV+XGHpqDxVx6FW1OT7j+jz9++PQSY+0Lwy/RYBJLb7qrtHn08Z
a6snx7LBhZTMUvsofaXTYMdQpd1emjIwG87Hq0ZFO+Cu2ipPlt2v8nntjh66HNRybydEw+HNgxjf
sn4giOssBiRy8DOrAlip/jUrSnMCvIg3ge7ozQnzqdcp0jTzluvk9HLxu2vkPuNUf/3f8SuwQ/96
3oBNIohFTZaxRDE/bPKSMWnQARTltxYHgSNhzBDPCQgD1HVB5WSvtrEgMTa43NL5X8NnE8jS+to0
ZnmSfXnr3XV2gD/IsklHvdLAgnPDvTSVsdNuVH98PMcEkkT9VRVOcN3XroWROuw4fxxhgsTANDZG
VRaboZ7sQxV3XyJ2isjEQ+qdFuiVhWgQCMJsfHFzMwbdQp9gTuJJIXXpV3tpzRPl7pQmUgo2gER9
nIqigSDse+aDG87Y1fE7ZjqBGjWxw60EF/wC/0zy/mu7CIZzqKE2U/JdeVpcyQWVY7tHPB/5Ri7X
a0aKiS3+Q/vUnHN8WYF6sLi8tRf3KUiZeIpoIQ6FQYdLbuh2ub2RIZhc37zSBZ+zEC2CIAgP2DgB
hB9HzJwXsdlMLOwxwM91My5n8dJX+K5+o8gux0k0jyVFROVBGt6LN7kR6s1ds6TjpJ898r205gg/
lTD2Tq6N5GJW+q/ypG2KYN71pbJwlocAlGNsX4XUe7c4XN1IhV+r58lV6GF/YwvTdjko8LSSxGlu
pOsyQyoE5aq3e8iMKEDuYfCAXF1eI/Ju0LUmvGn9nx+6pen0Ogao/Xns8oaR14mM+d3Py7tFzirz
pm/c2r5d3u2lGyfXcNSx+KLzYMfWcKNqBbVFLlCL3glhEaugIbvQRJXYVsVfVdbee6np/2233/t8
sika0TAYpODyZ9Nq33Lby78GiQ3llPzQsdSJP+iK8cpFEEJCZDUFjKnkwRV44AWdkLtPdsiSuVeV
JV4xBvE67/Vgf4lkjnm6K7z+hk/BgxuE5o+3kzSIzz3Q+i9DrebcIStKTraaujdK2GBaNNREYjtL
qdm50elpFLyC5vDLXT44EWwVyzqWKi5mYbfAfxoTWwlFxb9a1lI8rGu47Hep4u7RF1rXl9eFw/+N
HcvjDA+cZXnVN1AhXWVLZX6AwDBJPzH/RUNa8r3D/HnVYzH/aJlec3RUnMiqmpSbA69KZhQdJh5t
XSc3WYcTie2DCE0qR79S3II1Cnahp5KN/qleDtK8HOpK3Q9GGl5dujo7QUwB6mH+rNVNtyc/sCVW
Gd7qJG8XyxuUTQrCRm2cnX3vmIqPGWnc78LKVtcybC4TI3jVbNQC8sFVvHej1Fvhw+TtY1wUjjgG
5Nc4g2u7Tqv58JimuW4s3/lSOdaPcYZVW6LpcTyqHldzMB2Uqh6/g9zAO7BDEjuRQ1i5fVE/FTj7
eLpuP6SNWz0VMT7jiOmSnQwaUevc+YoH0ZpB6Qo0tEEt8dsraSpqOpyswCIeMiQt7klD+gzaML2Z
qzJHW0n58q5q8OeMMrJHYUo2SUUtx6p2OZVOOWCW8NpMVABTOAaQq7rMkSaPW3sPW0w5JsAQEEvB
bj6GUfwyFqN351cwEvvlDKEK7iBJOW1lYEiK8eDXIAzZ7DnrBPffU7eYPeg6icbR+VL2OsSgsWzW
ORGxCtEpZMZcVfng6vGjHALlufMr/x6IYvLYWvl40qb622UcbJy7xTEGpfJyja42f7nFGLOucqjH
26dovkAXln+1VmZvPFsvrqNBdW6xiBzWfFKyH/8xowxUbTeU5ovBbvYRRM4OK079WVqxFbxrLWOC
UpKxAnfwS2sZm2w7+ZVZeGWl8LzuO0oMz9+3Ciz/fiRwfN7dSJ12jsTcN6lv9PG7AJmlfLZcSJT1
3H/ylaZ/VHElEkdaM7fG68pItdWwzIrLwdnHVYiAOi2Uz2kcNpuwKSnGLqm4kFvrYJzvAZa920v1
A85EqDlff4M4MDKYkclimuka1+OsP3aZMwN+mfCm6HHBIwHuNo9yIL18O+KzsG2hslsSsKwbEoph
1JLrWNbK507wbMW+18k8+0HMK8zG5FNwcaXR51QOK8MdYKAzQG6hyEn3ZWqoWdm9jKaZNi5TVUg6
+75ESnKIkIZvSSk0K4px01/Ak0at8H85mYvYx27bZyv1UDho3Xw9lpp2wigQmjJratDQFSZIRhod
PXvun9XAqY89RKVLvzka8U0xF9+zIDMeefng82N4nyQwBYpn7UVD+Sit2HdetN73z2EsnZjxuu+q
4iiDfdB6G/KW6V6akWG3+zjCYkfuZk+IyBxdcVYWIMFdrxUxEWCP1LpfW9cq/tR3taPZ6NYx9OK7
99BjpPFsglA/lPoCjYoKnJ2XhCDBh31T4wTgpEa24hHcPQFSVPa4vE4Hirb6x3QGBy1TwKZj1stq
Ix0U/iJ9SK0fiPE/pQw+wFYoexLekeZSB01d9L9W302tNjCWjeGr3mNYkwU4owGadG605SBnZZjy
norU9rGOnPhK+qKFLTRUFgPkAZq9o+D6Kp1dErk3mW441wlEaqrJAzajtnb34azXU/3cN76d/f/P
G/R618L+3Uue0qIgGKEpgTXZFkszMOPkJIlJaSbmiGBuSXleRi+TL9cKNvbD5EsTFDA/KMUUTx01
59otiuLOnZJDtlR3yIF4vbHOPMPYE4ANn9IZG3LbMdboZKvvdTIpOGPk7QM6Df1QJmwiQ9dMWOga
Bkia3v650LbYO/y0k04B7YhlHJCuZg3uDJrlmOYvwcQzTAlHbS/NfHQ+KQWeTblOMo7qvFvDM7KX
KC2aAwwvpAbSjOd5ZQ/+dAOpY/ps5L/ixYEHZH9+Mkx32Sdxa5QG0aZw1eYoo5OprHE1qZ+jSB1Z
H/MbyM3UDKti+Q3OTdP7VLh9/tB5efXY9FApgtDaWngWX3UU1m3qEQpplpb+PTRbamSTKvrOVutr
5BbGk7HgZm2IA7vGiutvrvNdaZ3w+4cLoaZ8+d+7Kd3+HTaEkg2aEbAhW7d0gDGuFEe9i97MBo8B
xbOzz/bIa/azqbnmrgnxj9wF6abrO2yNbcM/hX31EAaBuZeW9JNZc+rVpY2ahsg7ZWCHYTCzq8kG
u5uHOG6uHb3TVo4/N1dGbwFjqOzyvsCUJ8BK7FG68mLsd72StxtpyoCpe0923VEwuFzkIM65xqng
WVpyGH2tRNxFVKWn5Hcb6+iWnLlx9kWHMlrcOlk1hetabdNri2KEL3hYLKWj0zOVdMFVFeMLEPa9
1S7lUPNaN8EjyJf4/JWXr3LUFnsTay7U+PrK4jm7j725uROXHjmUiamvzNRK3w2EyxS5AgtgfKUX
S5+8tL9rho8+3yvRx/VBR3LKS6pT+3ZWy4i0SfS67tp1nR9j6VHwvUwEf3Dbqvb9h42tNC99IONm
qtiupUdAtZc9MBTviiwb5jChm4dHFCDK5yD2v5lEEu6k1bV3qVm4z5mOuZTqAI9c5uhdOJ5whIjW
tdUpnxEpRXubUGszUJ36iAAnf2TnHz80/EHCRLWexNunCnF58SDZnaQvK719AR9678dlj72hsngn
TP3JS3W3xNTgn7acXea4y2xpso+5xToegZo2Hs67kpDd+DH0y2cpo5DCCTnD7qxajQW4oWQq2b0E
hJIv86wCBViDEy/vOw0H4ciCbFCzJDCWphzUNrDucrN8WCp6j1NtRejF+8S/qXt/9WFaXLXTQplE
HafOvnlKmjq8k0M+1smtO91Lg2ggYWciyyB2AUvn8wCgU0acaEk+AcjcSNPjw3Ry2/iGJ078ODYY
GxRDei8tAOIZ+YtoeRrFj3LAUaHazeireF/+02eWwEZx/VhnCc4OeT39FLfjxC6BGdASWnWszO9a
5NzOLTECSBL/3ViPKGpD6DXbBKU9H60wVvHw5KzFy/V8Jn3oMCEKDSkF+l1aHWGclUej0HzSbU6H
gdn5XDPRKWZxmq8cct5XbjVNV2PWpde666PHUybc1IYMCiV5z8cig3xq5mH7nFuVs/IH8hZjH/2K
2SDBotf4OI8tCoAIa6E+YhXdgLF3kiALVlPaXWeV4n4H5/K3b7fuS45f/costey5QCW28V3ESP/7
gfov5a5rUFHFboiHKg9Thj+UVyW2H+ZD1TjPYeurK3nXDmUHdGiI06OEr0cFpWqpqulRXr0ymkXN
66iqgbyR0cu1MqpbuCDrBTyY/7j+ckGoU2Fs1bU+nfJqpK6lxb7zgyLA7ii5Z3eHZv8clXFjb4Db
GzVrNoDDc1njG4dvwPC84HU6il0VRb8z4cl8md1oPo4OnjvSJPSlbt3AmHhIMmoHDqX0VVvdzK1W
fLEs/BSnKt13Vuttgza0D2h/qr3V6/ZzN1uPsrOZ2jlcuRQ8P8WgJQ5NoFb7oI0drEahLCCVOgRW
aB6MsTqqTZF/tRRK8+FW4hJt5PophOW3BfTdf84a+7NEud+mZg3Yd5nq9L52ngpb4AsWkMoGxaRz
Y0K/mbE3QzsVF92pBdFDPAJn8RudFOyN0Q7udz2bH22+lN9Vo/rlhKP91SizbuVlWAiiWgvXJTRJ
APuIMDIccJ7SOJ820F3GB1Vp+y3+q+ZdniuYdjl1eOvXYCDHzmyvbWyuDroyekfPdbKjoRTjlTMM
i219VRwmGzGgFxXRvhtL57aMLWVru9N8D/0KU41i6B7zuEg3ceS2n5paZ3Oq58NnHlzGqstGbQF0
QowuB+WbM88v/EvqHywAsA6tnF/WkO3MrgiPAUmbQzXwz+nNPL2biql6yMvq+xgb2lctMNUNdjcw
XBuEkBoGwtKfjS2+StS27Ubsyr6C8j2EqRt+Grq7kS/31exN8QFwzIxSCgg/Sa3kh1l1K6jV3a+p
AnLV2V35HOG4utMtxTi1VR7cuIGVbVO1Cr4kg/158ObuFzagu66zTNBCsX6YiJCvCyPpHrPCN3ZG
p/Zw3TF2CpKg3HV1WOJignNUGhrZd6uad1pZtwvaGWg0PjcnEv/O+SBNTD4a1iBWuJEBzcGdYCWn
ahZzKpPOp95yudHOkKejd7eRyW7UDmu4KOmVrnjNZhzU+tZXI/2IX62+C6ha/ETBY84Lx8yx+/06
zFiqYB8UrMc6Vx/0as4PChT0g6kEOiB8dzGVdarvDWQduSZ33b87XS2ey8xMdh0fvZNloMxWtByL
GS0cia/WKq/FODvyNHyKZPWxHIxl4SH9dTc/Ufn52nXpJyv5JK1BHAfTqDnf4//aJzeRnzD26Utm
UCZgRxB4kJkEn3AVbm7bzL3HZCz8JF221R4bksnU39DlenWGgDKCYLnMjy03o5yM6LY0PX0iwGTv
TayPgKON/RZ53a2Rzu2d3SrtUxtGpyBNiMtofXqoNMvYAveaXpBO42etew2OC0b3pONPfZnWTVRa
Zt4X/HimQ0ncKfMGqnj1xf1SCNVykCZGLPz9LCvHOMw27n3IKfcx/iiWTwBOupTB+maoXvvah73y
tKEMoNrKKKuM8vS/3ydsnH9Pd7gIRlyqPEmt8uWEJrLUvL1boFdGns1FnOvP5D/JLux41pbHYXb3
NoGkh7NXo+ftkW2+tpaxS2tmTGa2Gf4+428zl7HLzLd7NouVxVvr7booUer9UIMK9Huf/IDfDeQL
vGu16amZBKJ0Kz1ygE037ZUYsPeHgcZO2QVI5NN1MVvEzecYJhZKhiXlxhcco/raP0hLDmYTWZi5
p9gqW+EAbr11YeF77rQPsSafqVtCA9hh9D5FPv7h8UOUx96ddMmZEpF/wKlO4TXwzwDhmnqXZ8F0
i53B1sxm/R4cD4UjWVVu7ESpKDvB0yDUYkxlFBeEdKZ/rwlcfoo09xeo7PAZiOKwm3JfO2o+oG7T
NEIqhoPmqiwG2Pkj4AOjtR6dMiufEmxJhG9u50N8bXUEu6Q5Uq/IU8tqd/WYlzg66dFa0Y7gEPHq
TWHREWTRqb8vbL7mg4V/dr2dtYaS0UZRrlhKtNs+QwS7x8rgL0SCw2pK+nZLqNV97kr90SDZiusI
OYGxQBJCaZB9SA0y6f8xg4BcsWl9Td8j5NF2c9kSpYd9fsMeuNxmpZp95l32E6GI/0vXv3Zt19yn
KIvNg+/UAVun0iIXmFr3Q1pox5hIyRbRhfWilvjajFb2Q1PgNcoMfnv1uIjOto5NPqYpzWYdZglL
8KXklxhxt05r9sp6SZELNaeR4g6nc4mcH3bBdTSN16O64M8b0gKt0qAHbWIc/6ZB/zvQzFvipsn3
Gl3wqqcU9otbVjkQujT5NPVg8nz+Mfdp5C0Md6W/scJsOowtpSxT1IcnLMuKQ+EW7g3xsxSrIpAA
/MWAMhgklKcgs5sda/D5xqgmtBF6AYNKVaaXBN9Zpxw9gsB+fTOiP1hJv+k3uM2EI9OWB9dYje+m
YVUEw3J5gilTzt1a63VakiDxTry/ebUnX0z+FwJRqL8G4A62MLwA38dVfZtqOHoGCPS+a5BHAtX+
EalqsZ7bhKwiLoHHpq0jflm9+pIU2W1mJ/YPbMZ+5bhQfHKqqvzT0tf6oCzgUeVphgkGVnNVy0Tu
9vujqoX75aRdMT1TrePBevzsGh0PXnAZR6v3UAzgB/01i+JyZSvY7PZD9X9oO6/luJEtXT8RIuDN
bXnLopMo6gYhtSR4bxLA058PWWwVh727p3dMnAshkBbFUgHIXOs3xsOga0hrUI9XLK7WYhXCw8Df
eEj2ciMii1GDwtatKFvtoj1iXvngTW568rVI4J80lI/o0dfYNlj6q5FND5HE5XruvrSc6ldjl9+M
MXVfFCieqFtp2Z5sxq+2bdSjojZkI7py/Bo6+WODYtBTPdeHgPFXgYl9d3+qYr+4SIdPuaMvkgk9
wqkIlnK/L+MCZGxQv9JLa4/1pNlurULNF5VlxFsMcVlZQhwn+ebm9Vt02BF4R7V+j09kjnBuqA7i
JMt+UIhTMKAz3/o4jX1okF1szBNZbc8dW6/GC8IdPrUmxkcz4lBiD/GDSk9zlQJp4CEsnRSJCRfd
dFVXz67TVmtHnTdDqloiARINP9oI5ioeHr8ct3qMfVf5gqCAtUziWrufHMw0BYoW5OP+HB75YMbk
cL6563D8V81fddQ/TsYYXDqc0XcOJsGXBlrBAvft/EtdR+0GMe1sq9RN/iV07NfON8V9hOPJkwdt
VlaPXu7uEE9A4mcelI/s/ky99k9mqLYvUbEzDT/74hWljfMIsA9ZHJTxCf7NRTrj5bV/58RW9RyI
Nj0KzXhzzAvy4AKorno22nGF1ZS2UNNyY7YtS3BW8ifA4+8PtzrVacXaLGpjIbvcGmQRpKhYw1ly
VrlAem/Qs/QBjW1vzXJD5UUZYZwTZ9UpqMZin7AsPGSk4o8GN+jOiLsOjZBM26hB7wJfnrL1mMXD
Y5p6/rJ00apN2sJfDJrWfVHDJllk8Wh80/05qVkWP+uy2YyJjzziZG1dCyzqwhj9RZcEyLqpBVkF
32n/6ILoyeinHJU50AF7mQIaGlAmfpc8qDMpvnAjLFDt5EG2kaK4tiFo/65NJpn+Os5L6nDVi1y/
sgc8E9tnv/DCnURgwo01sJsKIWfNHOk2wKvYFGkJ1JVfZPfkqUjxJkHwC6Yi3nRF9EosRONBMSR3
qYcooYq0zSaLdefJrUnLYljf/YzxDnVT5weGwOpi0nPl0cVwZ9uyGDgMAXJJQcV6s9LT8bWogmPk
pe25URNj6xDJWxD4DH4BOc1y0/illO1rQbb0xekSXOndbroYTjnu0PMr94bf4XujpOERpZRok4aN
djRqLTqrbZWuAX0lL4ZIP6MD0P0EtrHpEjP8NibodpT2GN5DjOBJU+XhLqh748EJk5BtsW59d8RX
lszQDaSDRiRpCvZQiuOccBOz661sAOLydmZq44C+QYFc82jZ971oX+vZcKN3xxEbKpNY44zLajVz
pXaK9zymojrBa8KlqTWjL10RA1fj57GTRW+qz10TiMfab9sHUSRP+tzLQ01wl7UjojRzkeAdkU8l
/CO3RHdHPoGvYlYTvIGkpmh0SJ1GxPJ/g63GDr8xJKcusspBwXhXp+GWXAFCfAne9CCLvK1ZNjwZ
1FRZNVrXPSc2Nkpq3YuvuMI9xPw68DhR1kmSFOEij8vjaPTB93bSIPYHkTnL2V8XBkryBw/qz35r
Gi9lq027LsvDtSx6mJgvFYU77drKnyXywL7753W6/Zd3n20YBIh1EPyap/6F4a2JCYq0XSnPwss1
wDoGDlLV1F9UvD4Pjaj9DXTJ4tkvWJaYeub8QOV/GbTcxLe+I7zG/ZjcsSyge1Tmz2UVpouyMOxb
90xFkUpOnUJwPVz7zlNbM5uk8Vv0mSWpO586IPVpemyJ+P5E6/gwdEXytW16c4ntSH5vJrW+K9h3
7IJCi+/RUWUNhvPR1wwedsCiXA7CLyohCgrwYAIIoM9PgtLKomcHAyR9TjeHCF49J3hPSZqCbPtd
GpHi/dA2jwO24fwvsjJgwD5ulGCcGGgYqLbBPxDo/3P1QfjGN4ETOs8GucpV0o1J+ZJa6IGFU7IF
+dQcXaSIy4U8rTvAbe18uLbkmEItZaVIG3Bt0+gug8wCSWpPZwnckPgOefYB5PGhKIQ1oh7R2uYO
ihTaQLiIsgDv3ScH6flN7vbdUVMq54Q8Zb9ukNb4hFRJgMA2X3hWnhBjsH7IQRn+RE+Y1HYb1WDP
Lwc1ScBtGbrGJyctWeqnF10vwx+dEGtXxxNpUQUFPlagO2D3fXNae/riaW2zhMtiPaojwspFEtln
xCSVHfxDdZ+oCT7z5L835iSUgxean0OfgFoKauREiM47gg+NN0o2iWd8XuAbQdP/6QNvbk1+IADM
ADD08SeReNY68uq3QQTCo+sgtq3V70GjTH3XSHXVqR5dB8XzleZt0/VKvq6IZxX7nQUuWum2N71s
nQPsjD5PbfBNs1ztJIwkxmQy9ljsEmVsfNayzTAEO3OOQVYGNueoXXvXGCTyUot5v/kJwfiVUMFv
Kopmfyn7X83svt127bCpiadgTBA7c3VlxMV9YCZfcNDy7yoHrm7T6C/IGPp3skoeZNHL0g2B9/j0
od5sdH3ZZaJe5+Nj0hnjMTSnGkkhDzLxfHY7yLok6Mtdkp94Qrk9+zb1KU9mwHHqo808Z2sdGzyt
7ub2Se9t/ZNsHTvVOtXeEwbdzV7PEuMlmbwNSTr7SR2c8KEOxVM6k8AKs/F2WpbYK2XSDcyd0AMq
yjrfCeLvK3nXau6Y7zzcGK9F2ZrZ5d7Xxq1Vtr+seWs2ANTfEMaxqaKIX965AtD46Bc/jNFRTo03
Ome5wEWaNnLU6nxd8+Ia0eJH0Ov9iuA0y5kEdTeB1DmZkhB0NdqN7DKDFXIF4amMw+zJmuL39RO7
viG3sqe5v9Vl3qup48wNwj9r4dgmXbg25SeKsnLP0t9dCaNXd/Zk8R+Q4YWQta17bpOw+KS0wVru
M8e8K/cZ8eGlSPTuaRzCclu6RryRiUI/wQc6w7gKLXGsh/L4vlS18TNwqucrqgPwkrGaDBxKWRs7
h8zvlLPbt2wv47b6YrXJfTDHOvu4PNhZbr2KZIgBinvRpfIjf+8pKD5HeKk9pnmqL1zAFz9aHZep
5lcO1+E1Lx4JBheQCP88UZSPNe+bctALeBW865NXrfOqQu6TKQfAHHOOyCHcOv+c8oaUkR5pwUa2
9tAkq2L87joL3FCzP3z+O5dQCdq7NHKSU2cVuNE6jfOK3fO6SVvtj6xAyN7TkukhZZEEss12N2kk
vE9Z2z/LHnUWsWGN0k9tmVbbzs2jvYbj92M3B99kDwfhidLCC7rkmbZqZ72Rej4IFTKNGuKa5Goh
vomJHVPp2MYy7Zz4UzZEd4aeIlk8v3wKSgwo7+XPeG67lVrsMm+l3+N8nx/iP7/9PdX56/t/Bm+T
+dFI1P1VC8mwlEYJ1GF8nrxDrWii20cZIBvk3/tVX2A5LokR8izofDZAJhynVdzgKyLa3t/gy2AB
dhfw8IlNHCtzcMmeq8+Jk3hrm0fVdsTaYmP7OVHhGSsrUbPxFDSXtkCfqIKwFiFqdLR5sn52TO9z
7ib6RZbUYFgYefycRERtNDv3Dzy361WQOxbeyMUPB+QXpp2NcpdMPWLKMMzuRk+piEFgVdD2DeS/
7oeFUu1rTWQN7EI/vsQGTqZRnd4nYyDuihgWeuS6xV3tOf4u1kSzr9md4k+orMeu6p8GXcVMMOq+
apPeP40Vdnlx22Ma4JFVKHnX/fDsZmHw3e0SLVZ2ld9+Rz7deMzMrOT7CIyV0Lz6m8bdnuul82KO
JtLhpp1vsdrqHkIbz3Gwqa8Y1a1kXgn3amySRRHeO3H1IJQw3g9DZB/93LKuB16fQO6KCrm1mSc0
86r6X0LnfUuGJqq8L2HhI7RpqDgFOGN7ISXGq7SLxrVhDdWmTnzzUvN0Wgq/cjeuAFGwgLWNalOX
OI+ur14McF3fNAAzi6Is8oXvlBhfTuOmUN2X0Mr7764bFYtK1M06nrp4a9coRPMEEC+ebUeoeKNM
HkCHrwMcM1C+fu5z0/tl9coDm+JdS3Z+NTowFsYEB55WaxciC91tYrbesRiaYWe7Co6VRb7WRljs
adMvVODCL1PeDSiKG/am8Dt24Hl70UsAaQ0ouu9dIu5dkq0/STkRs3G8ZYCRwwa5oPaQAouRbD86
/EkLzMepB4efnoYgjB/kAYduDd1/MGlzVaIo9TLKXGtdWoV2Fs4IoF6UXwa3vK/svHwGZvqM0Hh6
QURJ/VQo2uci0Jw7PS6b82jV9yDbwajjzscW7mesdvlJjYJHD173PnCyyISIXZgnhQC0t55CO3sV
NlHjslNrnGwpKqN9cUu2h1jMiLvObgdcJ/P81VTiaFWrXXjUve4M7tAF0IuKmKTRhLj4wVo0fiRl
GGyzUbzVy8aEICbhmrmLLKM29lVxinzV++MnMiM5TjnxJ1Ynzd04xNxJk9AOQjT9Z9XlSQ3WOdsS
JPnBe1c8ZG5vnAfceq0UC+wlgloE9Eww1XMjTh7ioR8c51BOyXdyjPQQKCTsvQhdsms5QhF3McKa
XPhD3q9LIsufWcZ0a7DkvNbmom3Y3lJFknyfo8+8ibxyXIq2wZOzs438eD11TNyMfFZc7lLMtUnA
C8rVlWUo7kocuw95M95XY2xd3Kzdsvtcm57xoxAaK7y4/S5Mq8egELsBvXDrTR29TjXI1ZidztjF
zS9hPgnXEZ+aJPROlT/BHcarYjUkHayImEc6En7+ThVRtii5ne8ztNnv8/nMMbX7jIf+UVbJRpwy
s60QRrCURcBN2Z2i1d8TUsJF41jPdaLiJNPY9VIWsZKaiLwl32Ilt5+jbhSPWYep0VwqCxibUdDj
zqMOymmaD6DJ3s7SxOi3fWh/u1Xdut36ejCKSW1w9d8jHbs5Akv9VfmlexiqJt67ne9BCR2yXWRq
wVlEEX6ftZHckUrEeKY0qsvk1s7ay5D2ECK493gz74qsyI7oEbeHkNt/1yEsejJQSt3oOAddhqot
1j7gDyQzE6SnTaE+l+lDXVugDtwpe0DXOt71Zl3v48BrLyOe1sS90vpV9/OzWnGnJynYAuxov8Z1
ZyxB6mX3BmnXHUAqddeXXbKsCh26HVHUvWYzm7CU+ZUhqqXrGNo33D3Wuor1sFtii8oaYtkQFbwX
Bu4VVlz+MiGVhTwLXwO8kJYiTIp7K4+6XT3iqsittE10F6tnC6yM6rjEFuxQf1Gt5rtuZ/Gv3D6D
0kRggZv53ib3/OqEBg5evdY8IvfSbaq0LU7uUB+9mJygHyjNPZSZbpk3ZAKqYliGRZ3+VHF3WHg5
axLbNTFUyPLiOE2GddbBkaxCT2hf8Lo6EwNxSVR6Go/sTaPa1bcotKY1/kzVgTCl85g34idkAR6U
ZO3ZETf2Q9Z08dGIApT8sn68y7x5+2JZ32OtDOAZtONOC9tuawcskZAsesAINfjDAyaHB3A2Po6Z
KYBM1+qmzvvuhfAECRJ6RPPC2a2K7EEXTQEOoNmpTpDuncmz99oUFyf+LxOsQ1v74pmVt4rELFc1
xN5uxDv0lJfgy4fI858t02zunXo4JDBThSEWRjWQohja9BwhwLclg9yuJbgr4Ltc2SKq9hL61SFs
DlLEbRG1AvrVdO6iQ9P0GUPg/FHFj8YoW+to1ZiCGmYv9l2nBevJ1fJXmAU/ybrg/eHBVSiM8Ec0
P3OtxFuUPc5qkU4cdvRUGx/aftwOfZI/BjomxGrRNX/YWGShUqz9VEhZVGrkfKpUc1prWvLqjnW5
KnLDu8/mAwR7TEtjfqi+rejKgkCQtppqp1yHfu3dy46eZ5tbN8Yi51aHshuEDYsHyzyL7JZag33v
Xue+TpbaGg4wl6HHxGhUgnDtFmV+VgICgPADWT/3RnryYu+rkxjeOTLYX4fN02TgM6zj0TA1Hiz3
2j84nqudSxgXywl9baAniOLj9qLv8z4dL+V8iHb5mOUbNsfRrmSnsDLtTn9B7vSbUQ/DL/JzE0hl
FirstmsFQ7em9Yq1IPbN4zINpoOS8qA2Feth4DmyU/GhWaVYBX/CjM3Z+YmSI9KYc79q6RcwM+lq
chsWXGo5niYf9EhmWM4mto0BPSBM7V11dE5F1XU9Skrdk1U42U7W3Q5a4/7ZpXF14moO8C9WIygS
Ns2L24hmkTtm9LlH1H3VZ5Zxn3ghW1SwELADt7ExgXkHYQ++ByFIgX38Yoras6gNtoBEqJ4y8kwL
SNnDXtZpGU5g/dRCKlbc+9iInJ/konBBWLZ+4D4GBqvkSFe/qYoyHkCeTgdTgTqx8NFOjsY5NFEp
goVg8kVpovRVqCH0R+BAM3DZJQAeHuA4Yjw9GfYyGdx6bcPItMKIhGSQRSe1HPJ9NGGL45aqsqqc
SSe15/mPoyNwcw/OcKODEHEghQBL0m19rS4eiKdBSVbw2lS0Ftq4zaoJSm39yS7G+DwQ1yAU0taf
krJw77zEfOb3Yz9PI/QU6OB/MsSdWS3mxm2q2MWtqp4EsCTVyoa4avy7tsTGGq6tHYbqunBwp3Oc
erpPkMZaGFqL03hoTPfXOtQ+tnrqgr2Yu8gGdgtopChowFBTijhZqlbOAngWUMM8qzp1Xfp2lhol
Drg9eVclEk1LHpY+11OeRPyuUrXfIJmvnGsLyUlFhdqNRbB/lgd+Bt6+gzpkoC1ytmqbF0AWP7SV
knD781hkBes8aNOAOArfzN6qLedB1rVucdCTZtoVMXY3lQlVqUttsvADanBqjqZKNd6RdTLu1XG0
MGAOg4eQT70dMczbKWwtKz2YoFeNcwjhAoJ11VuqyWsa5KZX6pBLYvO1h6V2Dvsfo1GQaO1GnGVc
ArdlhJFw4zesxeYzLUE+51opy/LQOndkecdN30XtmrApKYoS+plQ0lc/CZOvmAnMiihK+5nnvbZs
Yz94AosSrc249i+2yo8iSr6xuSIB39WA9zuLV8tclAfh6aBqLY/oAEQtmvTBsQ+5WCki1e+N5hEz
aZh6qo30is8XjCQCysmqV6d7H3cs2MCaEi3LiXiAmVh4T0+K8SAPVQjHjdVWt9EC9a2ubruOhI1e
7Ye0Nq/9hKbdkdCzT0lheZsynnHijmYe2ohIi4eG9bMW2s2jaMRCRQT32XT6tZeoysO8UPe7Rnsx
QKyeCBD416KFo9IyxjRwk+llXKO1iwNGifz/FgmmlFws3rR+XBzjXIgD91rEjtkcHiyUNJajl05b
y/PdY1Irn8O4SB4FlD+zq5vnYBzr5wI0Umm02l0ZKPWzZwhr2aNRzROWIi4s/lbrCc34rX9nFYCq
4CL5d3ls/9CmKX4JsrjeR2pIRsgLkhcb7vXaFE20k60wItDuDM0S9Aqt2EygcpsoT5gOq4+8P4Cx
UD04PUS8sMAhmo3m0VEmAIO9Zewso0lXqIjYUICSBsEm0GMQm+1PGaEE/CtcdUVcn9ZR1bZlwetd
SRyLEEuIficw0bUcq3v4g5da2eG2N4/tAJ3xtifON3dmhddsiglkvGxNemJ/5jhV1yIwLV5YI7Z6
snMuUvKbg4mc4TyVGiT5uu4IjF3HDoO/ckhob2Vno29x0wxd/9qa2k2HvkVW7a5jI0HirSclJP+E
ZArxOmrbZIsZz85yvP7SI32/yaKpPLnJEfRJ9IwJVK+p4lnRnP45q4fP0IK8c4Ex567qYSMqxiAu
XYsEXdR7kNWVCI/jua7VvlUTemrXqh6xgjscMRa+WqJzG7NjBmgeHlzhiovsn9dRiuZJHm3dfFhm
Ti5Y4kXOCvh0egwCmMzQuP7ICU59K8tQX4DysC6Zb8W7aHAPbTtl952VfOrUJHiBYKsfElND8Rpr
2Jc6adsNsfZxI1sBD+BsVaXeQbYWZv2UNUV/H0Su8bn71lRZsNPDQl2VwsJ+L7PrVQMRc9vEJDnx
tEAGyStxB1nHlvPnaTqfmlpW6ct3Hd6dmplWbpKR8EFgPfqwCj/b/HlPngmMd/CCzwa/tgc/LfBT
pKRYwrzEwfgoS/GUF3dVLv6QpZo/Gj5yVJFurcLPU412kDuQo5Ozxu1kYPI61avYVozL6KtvB2x3
HUUEl1s1C/7ykPoBFo10utWnZqetw5FM8YeGIohVDOZgC9w6yy7EI9jroGOGTerb5fyeDaNVa9on
CN6bSLTjqzvZ/mpqATWPWq6eVZ1wF9jplYvWC4TuOlxGs9mJPOCr9HaWGpbL7Z3zDnfQD5Gt2u+z
tMi89dBDKPnQIDvLVtEpwbtWyD444tmiISpB7PU6a9O4C2z+AO51sGQJsIxTfkAu7O0Qs1Q4pPNB
nt0abv1uDR/6/Ysut+knAPHJQs5/GyeLtz63K/2LLh+muo3920/5t1e7fYJblw/TN8EMzPvQ/OFK
t2luH+bDNLcu/9338bfT/POV5DD5KbV+rDZdGD3e/gRZfyv+7SX+tsut4cMX8d9PdfszPkx1+8L+
q6t9+AT/1dh//l7+dqp//qToFdSsDo1iieIFS7tovg3l4R/K75pIRTEqT923UddyZybFdZZr+Trg
3bD/eAVZKad6P+rvP9Htqrc+KnnnaX1reT/T//X6bGbYegszZnV+u+J11ut1btd9X/t/ve71iu//
Enn1Fg6EVYl+c7vq7VN9qLsVP37Qvx0iG9599NsUsiWd/8s/1MmGf1H3L7r891OBqe9WIw4/CxP/
3rtuCJ11DSJ+KYthP3PgzbwBuUMrGC1rqVauv1LcptC3aYOpX1N7rCjnZtlxGAMwcYBXTrCu64Ne
4Nm0ks1BvzbN1DuD+YVBJ6v6yUuPlccqsNRLfauPhrMySSot4f0tSTMAvZzt2qRJ29XXTTq3wdlD
0lOeWsOUKNifJ+PV1E3H9F0OvFVdR889fN+IUTlu0m9+1Ch7E8nnZZ5lyZacFPEoNSseQWXuzCpv
71APyh8Voi8ny2vvZZvsVXHnbjy7HlbQwvNH2U1PsBILCbYcZBfdV1ki5SxNmVV2SMsCDJcZa4vb
RP/y6rrb3zuW7hNE/Q9X9kakhHT/e4DJ8LrOXXGeQGKNCxsxi7Msw2EPsRH13ppvDebvLrap0KUY
6FKIt2FyrDzIft7vWawqCTeFCXlXK2G0GHVMFkCeygNRQkRKb+V3nRLXPYO+HLfvxoA8/bP7u9oi
1FIMgQ1VINOHhj8ub/Zdr0XOnTxL8a7o+7w7f6hnQRStWJ/yG/owYGjDU48H/W0O2UMeSra3yBrZ
/fZWJ8/C1Ol30CB/fqiXk5SNe6zLyT7IRlnlpGKTqaPYV+DtwUySJ8TIyeIrcpa5XXvXetko6+XZ
7QC8zj7K4iQF8OSpSzLFr+O3sXJYY0b+KjLqFs+zbNgAAeiXUTzp3gJ9veZ+UWkESTA1UvjVAqEm
bGcPm9gr2nsRqO19rZXOwendZ1l1q0dP6hlzWHy4567ykAFH3thm0C/HeaSsu15DznSrlNdxnWC8
Xkc2qOX0JSvqZitpuvIMlaOHN77uB+ouInxeubi2Xc8lZ1eyd5GFBe3Qrjx0OUNyuAe1NYwUXfMq
aw5Kpdic+4pa/4/zVjNqdSm7+23dD8dW0+1F0PTZqomNN+50onSeS3QDdvTtYJQNYp1E82XVuy4f
mdeyPYhd6NjvuhqKL+RwScRGvmARofOPcRoxa9OAKN2krn0MZ1AEDpHq16xA7mZ20rj1CG1NQzRY
ZEt9/wH0k2SAzzeyElff4gT/1SIAsip+Y4MQ6TnmdkDmaI4Acqc8RmRREa4kricPCLJn+Mq1/VU0
r5R60nO/lmzYtR9QC7FGxqNBC61sHmaFgk2EvfQqROo9XIIUzIGDZPFK+F79UIqxfpB12lzXQerG
cogY7UaWZfOHeQY1vjSdH+x7uxGnHu7zyRNkiBeyHKNCf3T1u6Irhnx1bSD4BB5gcLrvIeY2JO71
Hv3loFzdZujy+G2uD3XhPJ+v332ottVI2Sr68ND9fnm8e6+8uYjW/rQkhqC9e8NcXzukAI//+Y10
fckIP1KXAaCnJQw/9HEVMqZZGr0IeGHbfDabk4f099kI3L5BDvrPFtnci+Q64kO9LLKD7rcg/780
onOnBYFPWFMeJObMjJTz7ZD7zVvRDNpFB0zkJBtl/XVsDxtnGUz1tL4NI6rur/qy0pZXtVsTwiE0
KIG6nWlEESBgrVorTvNqjF0WHNrcEac8ztmYRk21j6e02idG6qqPwiJ2oA5uvpR96rljIqkKowcy
uiPrRhzyTla5oV4sWYwK5EEaTc2Wnm6jV4wz/Y7XnHaBzKpf5FmGD6g+Rd35Vq9j3XbKdAsxHrp6
KqDahTaU1tbhY0Pxo/J2IKzHXwLqexUp3pwZmJsj00Oq8vfVZF0zX3LAS1te7fYBwjpvTn1jXq/2
rj5PK9Ax+OKJSd9PaVRtiVOrT16XIVSp+PYPHTuPsMvEd7fNxbKG1H/v/+4bGc70oa9wvtRcJq3Q
Uw40UgBdg9pX6jWEk/JgZyBAJK7NlR0RkQTp8FZXQKwqhgqHnXnEdbCcR4RzUK8K3UUzt9QIc2kr
OaM9hDvZ5eOQeW6otRGq74yQrYVVrVLdcQb7AmY9X7sNQsP819k/7BCeiJZU30I7RtfDatJLVSd4
/2JmuLHguTzLvlKu5X/2VfvJIk0D9EHRa2XhaLySJGegwfUAMkxCcYYRqwZCYbJVsg1kq+MCdJCt
cmzRkYdUPcP06qXPPEuTPPminv2kiNcTga/AT92KsrWanahka1bgKlObAJoaDZVfr1uYftpcECpp
LvLs1nCrC+dWEBza1o5hK8h+8iBQY742wN34MZHhm4QgiXobIC/xYSZ5iRG1ExShmVh2vl07nT8U
6KvmXAFrMhyzXNsjcLzIHuJXeFDYwaivAV8AycIIqWHRaa+VpQGyKsensRDw85QkJRMeaK9Orjok
P1X/HKSTigEiP9h5uJw1b/N6PxDv/Xez+oOONoai4O/D4nFvCdfaan4PMxt81gJBrP4U6VHwEpbT
PqiI9rduPD0XVbEcZqUv+HPFnd5hGxXMvSAtsna28ZiRrV6iV/wpTClb5ZSw8sRJtkam+m7KfMxJ
FDOH2xY/SCmkZBi8AgS90z2qCI7vOze0N5hd2Z+VKbqT7+FbjxTg576MHGsTNhaiyyZap2JRT1a1
levkKY6Mo+nkyw9rZUiVrMAnVTWOVvzW+lYnW6KmftcyDrx+FtelOgmfnVE0T8ls32ikKSo6ZnNo
VaGIu99FkqLBWR6m3NlDji7PtoKfHRMVu0Zzo0d58AB4lAlYPFlC20I/V2Z7NHoTA5hszIZt1ome
hywDJu7/RydL2+Xsv7Ut0FbDJKZVD2XbOWfZZdR9cWe70/Y2QLenZMcTFFa9HOCrhbVskU+/9rle
d0ouZVGE10kM9Aov4UjiU34KBxg+tu2+tZB95QHUdLoC2yQ25jz9pLjlcsAV4UlJV2qME0rRNeJp
DGp9GQmMb2XdAOL2BCrqhzcLmMqqqjCRCsrUszNXCdDpm6S2WUXOxZJN36NhfZFtsrsZwyP1Mig7
reqbhzHzX9EOEUcvCMRx9AdQ6PJUHni8Kwq+Fr87fOxV/W6RfWTRL9qgWsgywrnRWrem/jrnrU9W
xKO/vI2W81r1+PY5rlPIcpk5z6qog+2HLnaj8kYNvE+hVeOk0nnmwe2VCOzgpHIqD7eybJc9ZbOD
VNZbT1m2bz2vTbIrCYlxqQXojMhOcg55drsk3gSKsfyPV5M92aOGyOiBTFT1Zrg4KOat4kFL1rLY
eyF1vTFcendyFgINis2HBl+kP0LyLfuP9cVwCMtMO9Z5ndrYqTDJ4D7pYynuAj1oASdlzsZjZ/mA
qH298OtJ7GVRHpLOfVTNPj7JUhXH2kNnDascA6FLMZc8MwgeIGbehlSocJy7ztr5YzNFS69rURnw
sm8a9O9oicbLxC2io14nh88XHsxQbJooA6dU1UvgPeKhdtTwCSIAuEr/SR6M2G5BEFn+IZ3r3Aag
6jQpmLvMRbL13SUP9ENlem8D9B4IgzUq3ORUQUXL1s7Uo4M69wd7m5/6wvl16w81EHiXjbvd3KHq
q3EZ9OG4k8WpLTvAaHa0lEXFTY3HvPycJenb1VBFqghf2s7eSNsE1E1hELRxy744I44Z85fFwQqJ
dRzL5rqosAAR38rm3oAoh1Y/Hfy5g+wli/JgRHYMjqYIVh8abkW8W8xNaNlgBD8bmotPzmgEWKW4
JJsGdOwtgI+rVjTThiw80vVuFD6okbuIxzL7S6sca2LJI/umhhs8yfGQ+z+Olz1C1FavPW5X+H19
2XibA1Aw4rSA0D2k/jdWiIZXUmOht7Ah75xdpV3DzAgQErDEH3UbB4d4xlgvZO/OjpzlGBrDvTy0
yICeS79B1r4d73MbkkcW+9lWfiY0k7FksOrTteSSRmsUa1gk8uv43So/XfYfWlNCYu/GdvNYMX91
uZpYO3LVAQynFOpNUtYH4IJoSwGAfRzCZRrNCf+5plBj72AP+S/ZdO1U+906rdxofRsTiCJdjH3w
No9sQJ33/+M8t2sP//vn6fpJXRoWCmVVahmnotG3faxb+9Y3WG+lfW+cxoppWHqlxim1jfgwQAHO
5wZZJWTrtY/sXkHKWWutB5dkHiJ7yrllURkmFYhAgOBTm1TjWlbK5usVZfcBEtIa8lW9iNwoeXtK
lyM4n0VpGuMOT4z/x9qXLbetA9t+EatIgOOrRErWZFm2Yyd+YWXanEdwAr/+LjQdy3Gy97mn6ryw
iO4GqDgSSXSvXiuA+l1irpHUMPdJU1iAbuOe30V45EFiAmOP7u/kRy5HukHddN3N63tNOCU7ZPm0
W/xAorPb5+5mqjoO8t5fNl05oH+HzpyWLfYSzDsQS1YhUDD/PDCr3tF8MtEEA18fH98U0KKo+eQY
h8I92kxqm7SY0M8x1kdgJZrjbFj18W9DclCIBE2z3c5orf2fY2mlPIm+OjYY0Vr7oda4tqYzE6CV
5axUtjrXIP735v3vOOjBakAFI5np5sEHbiwaMsB4tTIBYFa9x5GJDm08RO9kuHNAC/KQg7atiE6G
E6H5DPVl0yyAcZ5MDgBz+sCVOSz6bC+xl17T0GrQeg+OJA0A5rl6ZgaS8MgCgXBUBeONflljxjvN
XerEDxGalZ5xyPCzNfEeA4ULu4De27aqnXsR2lCTvA7RHLIbIhCabDXhLd4IZGWX1DatIzivp7sZ
NCmW5P0BJGjyLjRxEIkGWucmYb4z1Lh5TamdHWf3dQLNooPL82UqjWj+ZGVp4ABK49dukyPX2ctt
ZST8UqPRKuhr5MlMy4KknrKFmtmt68oWSwg5JBZYgZmt3NdM/uwjy9gjNcwvIDXd62msn4y+c5N1
9SzRK3bplEv2nXYy7Omm446XQEi7kPtMY/8skSaatYBON6s1XfP6YfII5NUpYDE1MOwHsued160b
SHxsl6WuH4bc9AFTJ18+yHW56tnwMmdXpiwCYQI2dlztLN1EG24A9UffloYt/epqNOQM3C3tFykc
mG9ESga2WTXxusTVcbVdl4HaT7qa8TuF1v30hBTaMxoqtceukta26s36piva/BFMft8YgI/ffw+Y
EghetBHSMkQFJHX0yXAQeREZoB7b3Leb4v3QVEMKJi8FX4fk/TC3sgFP74CxXo+9xU9FBjzQFLqf
gW81wn1kgP8bTTxg+WprTSJNk5on5Hb5iaLF1PlZy8dD1f2TV5a5j0HxdEAnKf6rGg06legMrVqQ
iMEKHfPpgJQQeaUKoTM6tAJNUovn49hOOr63h++QNLPRF63iaDkaI4nUoxW62acyAv94lA0F2qBx
4LMRazdTg4T9jOfIerCa0v0nz83iADRwjdRnUhQHAUTUOnNCY02ThJt7QdL3Cd6tSkczT9BqRtf6
KNEBqBTS1RCsUfLsxWEPEXLv1WvpQ3uZwXV/QgPeM3ad1ee+SOeVUSXhc98DjmQMlXwOm8RaeZ0o
n0MHsoNVFXmQBRDaSrPQs9tzdDShbODtDajTLn3aZpqGy9Agqgew1bwbXr3UV/f/OzfPo2TtjNiS
d6r7k/eAx/A2MfCu4DknW7GdoHwGFLtEzfAwRk1AtgmQy9lf3GpKMVRG0KoVTDR0BZ7B2sBttfoG
9ClukKFt9wvL0ieBFoOLPjTsPBZNviJ7WQymX+iAkXsK1Iv2Z7yaGZ/DuemgTwlIHeBa2Rd0t4mV
iLzwFljA+b7WugvZI1Y0mzw0LSTGcJFEdJveBJyoA8/mc/LC43T6Mc4R+PdxW7sMdTffQM6judHN
IrrHdhAYeru0fyQvrAP/CUWC3kxe7BS0MK9v1uCbROcTNB19UFjk6IHKkTVqVQ8fGdFqkAdSOvkJ
aDznXDaattYiC0+zt7OoRKqUbMnb2dW7nKVTdepLkGMlkX2J8fa6w3eR39IBTezmrZWGUG2EcuDq
g4OGMg0vdV24O4q9RoC4HJkwC5jTIY/uQe5XPhhtngahDth/JdA4lmp1vbYGJ//eTel6NuX0EkFd
LJjb7H2EUCWS/4wgnqg8TdZFEssXM9LQ8FGCanMLdpsCvyJNj8+h2nCI2HN8Swcn2CKiHNPmxFHb
EPKHEfobtMQ6eOAM7X1POcjr5S5+NHl7klrdoilE7WneTVNrowY8HUR76pTULhuQ8OWNV99LABN3
o6uxzTTX2hMyWEsER9PPqpAgHrJTtESVqA8bSr0HKuBfUXo2DmDW7e7BoyhvoaRzw0t87LVeyWpj
STb6FEsHrudfQWFnHGjU9MmMnsrhBupA4g6by/UwtyhLhhBzI6HcTiAPV3FkR2bRyU8OK31qgQY9
KrbD0AfxqcvZZY6xcm1bP6FBcZ3HxqA9JKGUAWjkKxudMqDFpUNs6/pes9QBWPMCdxGcAltrMrQU
9N8K3BtRKVAeClc97f92WkYQgWzRDou+10ZOl0Tdr0H2ZaGGk1vY1qNxofw5h125uUp6zsDdQt2v
gVagdG7I/lH1k0LKlE+HXMbmagYLh0+B5LguRWdRJrbp21IfwjL3rHlGIZItKFdY6neF5XedXd5Z
dY6Nppml25Z1uS9Ygp2mnqNxvtehM2q238a68DZs0Gdw60OfmrSrydZ5w7yetElcyPGvNl3NRYcf
WlOvMTQlb8W47uVk+FR4vBJEL2XLd3XMGHI8m3AcP1HVcnEv3NF/ni/lTZNDkm7hnO6r3t4MVf/J
TXyQX64sNuWnUQ5DHGQaWj2d8o9hprqMyxEZunzotjR6C+3UfYxuZm92WpFGZKeIt3iym0rx5y2e
Lkmh3ovdgICpBjkmdsk4VHVoB2Jo59XVRmeKP/PEKg80thRjueAlRL/+67zOHdEURJFj1kAbasyc
oGqy9zHXFTsQr21RjfoB9S173zTW7fL3oCFYr9AWjT/A9V+EKtsSRia3dHA/f5u6DMnzwYaM79cw
apuVwUY9EB3ubMQuUAv+A4D64RwBWgwMq7EiDgIRNcXRNMETSlE0yYkGsC8oKvM/J3UiO72WSozE
gNK3WaLdrc4kRJEiSEVmtT2daBxB72UzSJQSyaapmPeB6LoOcLdyltnkRk7YQGUR+TdgrzmIh9Kf
JipvO62U/I4Oczc4vjOKKLjaWrTXoYSoR6ui1E1siyHVPirVKzogWw2+1RY573IKweCodMZjO+MQ
o36hgHfmfjA2oLMt1mS7roGcHHBPwnGWNchhl4Z3YhFeNdWl+rfrAQWUb+bZHD868M7xHaXXYXdd
vPHwM6jNHl8+j92AQQmUMIpWDaSG7YWzCn3WjnkWJQReIQ7ZXlQAmSiADqnz3kShaiLAytYy8fe1
rsv/vpasus9ekhp7l8Urx7bEPR1So4LivRH2r0ItXQVSJDZ75q7X8+5+GArvbihilaOCOMoYQV81
1BG9jJG4Qi2+NF6jHbTj3FXYynyMvl6PZuhqfbJJc/LuJqxPo742npMifp6yxLlMI173mozHOxpS
6443Owd0oYkT9fAUqRddUuNAAwqKwUyPXkbzMVF9P2RHdLjNBqCmWgvNYOseWnC+IfDLoRkUgw7k
10tdl1KXcpDEhew2PozRVfElbNHnp9bQ0Xl1HHGZwlOVLT0sN5EeA2QBnP5dXAy37ZzLA5noUIPV
aQtRbAYyR4Qh8wgu+RRxugXwQKY5zb6ZzNSBkjBkt29oK5HRI45O6QAOx9DvDMNY0TaFbLQtobOr
7Trjg40WMFH1W+lu1QcxGkABGeLjwg22kIahWdTZtXp+WOjE0O76ShhWyTawLAaKzAFqeRsN/ZOb
VhVI56wuNmgzyDaNqqZevTJi3ycDCBqU9JI1+pSc4ANMnobkrVFyXLxXmDzB6VGljZe5HxzLUsqb
zfgmQ6wP2S10EUGk52muwdQVGmD0dwfDegp79gKFofJMzr5jK5DkscemaL17yeItmeMCynJ8RB/u
xBL7aap0sSv1OvPJa0VCCyIvRR1NXSCE9vFygWXJyflwARQT310gcYW7AZUpUK9oc+mOVpytMUTa
hYaFBUCfNNg6z4Y9CDzdYx/KxBdWknxr0MgxM/CfQtnM3IysskFqUWWfJq29UAAAlA7ILiJ+vs6E
3l38rTGwCfZC83M+F9YG4i74Wllgrc+nAvwwCrMyKLDL9UC2EsIroLctt1e7l7TjpgFQEnkuqF19
mEpDjcCUai76dCGA9LawvE8TfJmsPmrrVa/0KehgVz0SVXTapoBgdepwdZNNzlHszyMSQeT4uMSy
Tt2iUIwstM9Zax+vh7EfxH6oAV16s0dAIx35BKI9/9cpWg6HWbyLqbpk2mad922IpuoWXMns1Gob
GoAaOkYLBl7HF3tTbMlOFjrr1JwxE+yEd5urOYJCIjjtUGT9bdF3613tvy0aQeFpKEXiOmuGzim1
p6ANiBW69naaspdli0KFE3X4sP9Ao/BnqFgBT6ucwJexTZJOyBb/Huuo1Zo4eVl2QORd9jNDM/qj
m7mHlBcNUjpl+yByNPDp2oxmlKJxwCPcOI/SRmc6CGv+gSab+8nA/RM5PCM8zmnbHhgHEBL6RfwB
f/NxFWud/kPrziRcpeZYDXudExpaeBRRAmnurJKBMcq1LCrsipHRfulwf14NIHE5t2IAnYceYfcV
F/OLcMD9AL5Iuc4FuBydUVY+KirpGdDjaWe7UtsyR1QX1/Aa7HzQh8U90C0r8jCZjHfTINjnD5OM
rtXAtmpWl64F74ErmbMzR08WUJ3ACyT6g1pnk1klf8ra6TaXbv494xk6KfH2dg9+zRY9poiINZ0/
teNwS/mzv0W8rfGvEWhic9cluoB9t88+gZeiuCOgQx/oqG49WVK0aACLHwlQUcW6vZ/AsbXAHIqa
A+oJNYwNn8Be1YNvd1vzclhXlQm1bYWESMtkWZTmdz4tKoGWpEUJQ4HGTmdZtDdkH6QQLQG0GK8p
ujPeRXpTHqFtgB0I1LaWIYnUE2+sARNyJ2BYUa87ZFemNtXLIy3xtg6ZoFC5dlLNwJ8Z9P02QI9o
vALJR3ScbZadhVKG6+O4/N7HQEx1nvciZz30c2y0lgir04dVDJCOB6TdxhYpGqje8qmgAxDnqs4N
OKCLJil/ejVa4MGGbqOGrQvNRtGmWTFwPqgHcmT71TQjvSaL4lzU4BIlXfO+SScAqv50tLaGvYRy
RMioLTOywcO3WDmitDaPjIOH+DQhVVVUQhcPr/mdkTvFZkKBmgTc/HCQ+tcue4b0ZfEdmT59nXhy
vjWAbzqigR0UYa8B5ZAEba4Bz6el7lZ2/cbSO+dgy9ByfKRLsk0JIkWgjKAxT+5EY84hwb8H9EMQ
YMzRerfLGZrY6V8GmHXAgf5/7icwfVzt4MYJzDyLn/8Sbys7S7wKyEYBLrIK9B551uJXqnKSNNbd
qF2hbGxBoQ25C682ppVpFx00UBv+LFB5aTskIZEcuI3bvl4RyyZ4VkBppYHvkIambf73pMYwAc4r
5QlJqgr0t+qggacS8ELoZ3TzL5typJApgyLMCNiTbgcS7Ma14TbHVEh5idWhnKxA1BXY3dWIDgD8
m4nAS6eyeEWvn3vUimkESkfwcQDZB43f6HA1pVNbHMZB/0ImOti9V+1cnXXLTJG08a5srZ+Q6OkP
4P6EjFE/ZQPULqt+DSJ0CzWmsUa+XRnJQ5F0toTT2IyKn2Wu68DLZNMRWyYjaOZhXBHW0hjRfYP3
cnhoTDF0RgewpIG3IDtezaDvTftV3fevE1oBie1m1s8ZcyBlpHWeg3uyxvCX69swkE3k+mnG5aMY
YuRRLe/CdGC54qkGe6htaAdyzqOuo6ESQuvkdUH/dAMV5nBNXhePmpMtna/oLJaPFrigHyAHULVt
26+rVjs3I7jFKLKy0J3dyFLf0TqsxU9HWKMMyMtEP+4N9LuCDROfCDiO9C5l9Z6WpQggIUHYpzX3
NEpKEFFiy9kcaTXkrHqQ2DcSNFo2BDRN6OFZxoBt2ByzTyGaWVHwSEATBWnNmxFf5B0Hje4JXdm4
NbdR/diAHGOlj1Bmq/BHC5HwiSAXJHw9SqebPioBuFA5VWynjXWSxA1Y8TAsWBXzFdAM2QkPJfC1
1CaabTTT8dMuNdZ5WPwWGDsQAQibYqOXDWRtVQlOUyW4UJXmcuSAvGHqbslETluAwEb3zHFDEeSw
exA50XyyXRcxrB4Y3aK/JbsutBGSNNDMQr++cWz7pryp4/ASzpoJ6i+itIoKBiIrAxypc5h+L/As
B7mK8sTCwym0YLKNDTHcFRnB3YxwOl1CQV1ZBn2PshT0ln3Pe46rTp6vKQCpmWgLCBPthhIH5EiE
OUHZWbQ+brD8jhw5E6h5V8YzCDLyvVNVJW58HtuaRe/d1h10DQorgaBCOM9rvXXS5250q5UzF+HX
xm1uxxEJ+dU0v9TY8OGvWnXoIBman5lZPFljVr70Gv5r0b8sP2E/UPhxmYtLP1RICJiWcXLjab6R
kdPvG90boTrL/rhyNZnvr2ypK2txfVvLCnmWKn9B0f79lYc+e0rrQl+npTmc56TcgMQMbNyzqW3N
Smpf+YjvuddnDGTYrRuA4t87oud/2KOObmz5mOp3GQjN1o5o6s+W6J8VaBvz/wG1ESqdc/ZVMzT9
ORqczGf40d9Feaht0b+d7pMsFaepS+fA8ubq0YlDEEbHpvENQhqvH8PAx9DCKPrWcyQBP3wMOXt/
fIzEdKvfPkaLF5sTx3vyup/we25GyFegCFE8ggq2uvAOtxU1Mj0dB2D5SkeWt2TC25bwPcH7LQ1p
ejwDq0TDjk/LdPR1O2KtpqIxAD3mIEV2ZjPxBx5bD2FlFBdstQBM6KwH6AlYD0OkkjAQQTqQrY0i
hfpVXFcgOX4Awqi42OHrdEiCoZ6YWMgmmL1+7Dvz9SDUWQb4u60NQJeqkZ0MM3IrOUfiVHlAzgPV
HkPf6WCp9EnXwTSQXUAJZD6CDRaaevp3MkNdFFIxKop0aiiqnKU81o1+wXtLuE7qGnyYcjTb46AY
VOjAumHA+zHIoBPQP+6uDkgjIFp/i5ZTG1RdeAO5zn7NkT/bUfEuz8B9BYYJF2SowFmTF5zX3o4K
fwWboS/rgl7WDsNgAQ7MYxyvwnB0t1VitNwnNXNDGaGp4G5JqZzUz+mMvAwsbqtOeZsO2Jl+7CAj
DpKw8xzzR0YstWokbf2RKGzJp0ZXn4rU3yJ/nwfF3CWy5i1HIxlgYeFoySDrwKFEr4DL2yAZp6SG
Toh6WaRSOR2WaLPj6PJFhf168KQmA1nj7XeM7ZvU1DhACol8AbDLr3Mve5ZJW6PVD3bips0SD0wW
Tb7YXakYxtxQvij7Nd5g5k+8vo24hyH3MinGdjp0GUO3yNgnSLfBdvVGKq5wuhlgB9otlnkR30YG
HlxdN6LTQjrTZ88LI3/iBdtTdcep7uZZiucPUaOTqtriPscO/qLhP63nNgoXbuKYvlvGKHAqYdaR
i+nSSPyXUlljYNizUXlt4ppzyU2dP4BlJ9DwvIFmitUftRz7NVKqYbmB1zkWo4mosKtnyL6UgKbH
4kDeLrf2ErQV95B/N2kNMg+QFj3GBdagJTnyYMAjZcWqiKsMClZ9/FDLpgH9DoBKDU/ihwrE/SBr
cdfzBPbZdcMHaBqGobNpTPvVm2FbTVPJ9Lf5KoKcDhrsAguaNOgdaJ2uVv8UsRCYO5XZHPFPgbq7
KoXrVtweyTurIXlRHUdwDIrZq5d+TTSMHfZ+7t+CaWXc1bLjeCgTZ1qXtqc9apH840xO7NU2vp19
iNNSiJNPop22osz4IZ5ckO6oLy1wEPeynuSDNXT8UPcyh6ohvpwt6L45di/v7PRlDn/Fjym4QOeh
Gm09qG0HCSKQmBxmEbODZJ3tQ+Ocr8h2dfxtiFwCa1Y07+rm5Wz7XQzJ5w8OQ62f44nrdy6HxJdm
xGc6FFX+iP5VB4jHXyY6A6+btwanfB5UpJdJxjoVoE2xXVCg/R6dxAC75/a3q5nLKLleoXCq1ys4
FrBbijXOW7MozgOacQ22teIhGoudpoFlE91L6aoppnTTQeUTWnIu23Wz3tzqqtKrxYV30HtADFSl
F09acS+Qc4LMQgPdVhVBjkKYOwM9ZMsktBf3voC4mTTm8BZypN1Ky736S1ejHGmxIj4U4VA/Q49s
sbcSKkUQJDKDJmubLzXeVQ2jqu55GYKtqJBAGiv7oKajAyq6Tm8gufoQ2f0TRC4qH9p72cOoI91C
Z2QblU0qG53938RpFdILpQ6u6WmKjbXHZ9DtqzuatZ0H2X02WSwPUgdmmaxZXhjracQdpY459CuC
fgYJtgcRHg0EeZtWpMaWhC5mh99aRqXfZ8WU3SWC/SAzRbmJq29L05SfVZTuOVteAA9TaeYD3jXL
g2HhJoB6vPVAtiqO/QlNjhduceshhVCz7wB1vaUImmBKpDuVAOwD2dSEwQZ765IHcFmUAMSXBWDt
jp8Bl2534dCyIFapLwd2q7Pe2ytsi15U/N/s45xDfbYJV/EU97dZObqbjA1VUJVx8Qk0hvwGupTe
Og674tMYt2hadiJnpXkYpnOIpEQNekwKNjj4fIZivCVnVqfzfQYSsgivTiN0tvwiqtgj68fkMjrd
eDNktqsjDWd3+xoPy3w1GlG4M/nWsIQYfpBDq0B3dSjY1O2XcMj2QW8GIlRATzVgYZnr6dZMqv65
8+3JHJ91TXQQnJryFQ2julcMkxpkYJUXqqQ1xBXQykLDYoKCWWSND6hMexe3t09kxl8XDEURQO51
1mJJFypoBYRgbsjrGPIlNGW3yXLs766PW2RHcrlKkCGBFsC7xzA9ba8P33AKVFPvuwDyxaTAAucM
mZflWU0TGXLQCciQjibY3bGHNMbNoKpsRT9198kcbro+js5k6nUXesdx+4N8ZLpOutp+n9RNc3Mw
+vEHxf9vJyU90GJge8BH64WLPKkznb00AtSjFiNvvsk2Omgp3jYfyrCrHsss/MdQb12N0yYrFy+T
J9AJ8mVo/z4k7zUYGStxug7HDB1nRh41vqftQlN1Fk/cne8wiqjPePjriDtluRpzu7kHJIStrSJm
F5cZcgNZ6fYIIrhhPwqI5XiOK87IL3NfA2Di09xASENWTfvNbeKdMIC3XVWAc4OfAEKhBf8G5Z34
s80cts5QbluWHDRF++iUr0uOMwBL/Wi9LomW8mOE727SifGzVrEB1Iw4k+jBW0HnYPxcClyTzkZl
+2tcxWfQxHogLF1PXRFvSBssRFrlZDuguGhAnBzQsO1bCIVDkZOUwkgzrC6Yc3qzk7SYjQQGHsZZ
infBk1tCNniFEzPE82cFqY7l5L3rP2J0AH72w5zwTdTz3o9nJ9wlnic/O5Cz7seqfhJGlZ5yMESv
Juh6fKawJMm0HTiCobNpOquaDd5NmrFwG6NZ0UdjshkkY43/6zqfe59XOXQ/aCw7swetiGkGE0SF
oAtqzwHXnS2wTD9CS0Y74q0H6Ko709mb/Woi+2wZSzxR3JPJUoCRCXY8VaMd2clEzv/R/mF9fMff
fZ7f16fP6RGi423tkVkbD11tG0OzTXwhfx0GENlK1p/7MgPvezO6KF2U6beWO2EWANuO/E/bg2RE
TVhi+JxC6CV1oAqT4i7951JXy9tyy/QUlL72VEAhXKkhmJWlvkWiXnuGm2/IRtoJPZhPb8dcX/GB
gRcbj1JuRsYOpVF9wY2Nbm6uLOH2Jwcs85+Shr8+gNP6NWyBkakwr6v6E1hD7E/Zr7C5m/5Y7fcw
ml6FEf6LbXz7+YyNMRSYzl1tQZOeN84lEYl5AdpzRP8wvuiVfsw7MFtQpDB5d2Pb3AVXIsOmRMW3
cwKqw7gF1y3FSM2yV60Amo6hxrLEqCuAfdl6dwXdX8LzMZyPoI24o2hadvJw3+JLcUgX035ygFox
Q624yaGD+aTXKEmEThidaAiqv21bdMmDBkW6h0JyX6oe1yznDF1PolrRcJ4NfgMyZn3x5lMMIMxU
ljfkpSVjCG6caKiWlDk4+WjJEvQ6eR91JysKQYuieUhWxGtGeRN1EG0BmDjk4I6US+mjeoYmXhJt
aGhk8XhgOjSLhiYuHyPUjR7MfEmlUEDbgPL5Ol2IRl97Th8YHYdKYZR6l6lBqxpTaqH1OIB2wukA
NO4HsD/8GTG63aGd8Kj/EAHkFNLiquTxlzUc7N/9KeHQh8c7S8ECIHGQUrG5ieOsaPeHVNsQkf5i
W/wg1QfJftOCBdYqNWNrNSaqEgyspqiDNUeHhiiZLENC2BCmJh6txXTF1LxNIrQORb2ZaEShbxMZ
2hGOcYRW6pRV5z7PDpAfdB4ADXYeHMae0MbVnkAS60CyvHED5LengJydo3kniZRVp5xkKsv8tnJy
BlZazM4SKw3QUt9uaLqrCwM70fbbMltNgpTGFvD+5I5MujvgpQrEz1v6BNPg9ocYesAr8tIaDDW4
UmfDhUxjraGDaHSyG/oIUNdu9hazdQBAfn0ikP5A9Uu7J0unF1B9mr+FaTLsKAEnQJC7nZu+XhJ4
Y8K7WzxoL+SkLxmqsRB9T+MLfcHirEPbx+/TRVHXfmwz0DeXmbtL8BwAdtfddV5TPFosLR8LvCfx
KZvOUcPxHbeYubZYLG7ICYT0fMNBlLCmCW/Tcb8qQOIqncC1q/SW8wcCTTA8hHxAemew74DvPmtQ
VG7HKfkGGtyvdg99HxCNeLsihhqjk+fGCyaSnybKWnN9KwVopvQ1PWU7S0HwDa2RNyiLGwp6IS6o
C1ursG7zjQvWghEySJ/7LOFgO81RwciVkpSSclF2IGvZO/vv8agZnpjXxv0OrcsTIKwZkAoq8/ch
B1g7Sb3mCQoaV8e7ZGFLmUBnBKtmmeAePgwVuDTG8AIVr/BiG6iy4PXY2w6Qsb2AIwA5fxutX6Pr
HSmChalxN/VfZ2lZ6Tr3YlvRh/8MndFO15ZiB27VkhRLa9CSVtNCs09doRkYkrc91LvDAU1vameH
+5INGb+o29GwZbofgxX2U4KdB15b/gyjR8VgQUHbK7q/hjVqNQIyv4WpfcyyGtnpolpviutFabV+
AKPykI0ATkCYbNvNWXaALlh+KAzN3EqgEM7xWAHGXhnuQx8idd0wq/rCkvhLEo/1zyaF3l3mTPGK
T4BAt3H1s/eaL1KLyy9FU6aQxsmcB8nwY661OD9DoOL1Ko0xvb+KbSZpgDpYC/rjl4brr6wxUJoe
D8BsEUfMOzO0IRdamb/ZaJKi4HAjAxIbnhvkyL09QCSm2lso2UCYxzIfyBaJz91oDvejgceBZ0F2
uJ3BhXWNh/QVII1Cx1tqa7SX5fA8dDNESyvzzpKTvefqZdUGdmNjZDJFGXsWZxTbJ6Bdfzcu4vFk
5CoyDcz9JFz3R5XpRx0sJ9cTxzYWi/fr5LeYKvXkU9I1L/SOTG/L9KIsB4jNi1DfkX303HPMXWAf
8vlLH0F24JrepTSwspsM8uamHW2o80COT3UEpQpIRRh+gjojJOfS+ZaHQl9TgOU9ZV1jruMSzeqt
iPK1mPVoMyeWeasBcbscDI/FR0+YwVCESG+Rg0JGyC2tS/zINmQb0P/n61YSQZiuF+dhBF1IZ2XT
pioF/n5NpSEBKeQeL43yM9hzHUhUWtq+V0PGNo03Oc81yGsOlgv1vlhpRxvF7Kx7AQr/2dFKMGHV
P2vJtRd14mb164kBftxMQBDEMlBdLI3ceGrcrvPjXpjn0YC2QNYmxR4FAzA6hLMX1AyqCKkRluu8
BvlOpOTpSnXWu0B7A8iDsW6g6JdOuhH8ewwF0iFNwXYSq+jrYnQWF1/LsvOw3eJH2nIOVTzfMW0+
kgxZljJ5p3y0wyRfy/BtUZvTN99/zQMfCljuJ/OlhSzDCsRH8UPMQ3cjXWBsRtAYnljqJUHfCOOp
0vqvRTVBzTwBDx7e6r6D7pmvJjVJY78mAXw7ndDQk4JZU9Of5mlaJkFWdZnUVkhoAW6ihUN2SBpL
W+fzmK6Rc8oOUTiBpJ08XZjK11NyzZmOBIpVzHs+oYBWqrbKSkMjeGJAeB1aYMnRC8GgoRWivdfM
tF5XtYhfZDGeHQu9Xqth/DoIt/uJlql/Ytdyn5ycg4fZncxz5ugZdJ9EvMdftj5lkrNAmK7zwFLx
nITRdlb1IzqMlfSArYnRN07jnKNcnFnT3qAK1LuYN3fsxnJPo06H4nwnvXlLkKBqgk750CKjtyCE
FHwIlCx/twkbDBQkSk3BFDe9zSXUEa1Hcf+6ntXiHd3NuiP4N9Ceojuaf82wDKb+CJZ0YG5UkqY0
AQqsLBtUZQodrQ40KYS2U3C1zal3a2gvDbbd+8T1auySdW3C3zDyl+E0FvZZjkWKzt3EQ7oAxEmJ
OpADTHbhiltlvH0Xjbdlv5X5cLoGW44i9s7qh3dhEHJPgskqWnCBP4MgxjuJqrb4qkM+YOfx8Llm
LLyVAvsWH/D7jc3BM7aEoOdqXqVJqOHuIgsfeCKIGlzvTxPLa5BZB3Rj6shuyt68LfOu8EcVTJ4w
RwVupQsABFOxBH+4+dHqBeMGyBbRlq7YDm1FjxixEn2ZdKoT8eHVRcbRSE2g+oDNUFNIA+9dXDwY
VexToJUYaA/itcN3zBwX27ICl/VNC5k2M14VdQG5CcMw75Jsbm6spMt3JbfkeYYQJDTi0ubLBLlH
R4u0n+7Y3NgVc146p5jWNKmw0+ZmzA0wj3i9PHMsuUwqdPtEdwSz7G6QI7KXSSFwbXdeKgMGhb5V
oToVbNWpQId6atZIWnknbo4GcDVqaw+ujRj0V2g9ACHjaxx2TWAuEXUDvDlSPqu3yXqVjFvoo0He
GOWcMzDD07nIxubEbCjUC1bYEN8BBYqetHJfefqFRrYy0Rl4S/Kb3lbtCWoqLUKOUouyjV4DfueE
bfm6ipfnnc96ZFITww2ToDSx0ZwyBkLC66VQW8KnAYLmhlabZHoTpqm4FSBVCFx3TAL6RVXqZ6Un
5QOU3NiRRm3odaey6cH7Bx8dvEYfAxuIiyCtvFcbOlcvYaW5y28RXbXlqZ75meLppwjyeBFE8dgE
14XGUNxxyBafaB0kh0G/IZ0USSZQqtSK/8rIkn/EmDp31gDxbhH+P9a+rLlSXtnyr5w4z000s+BG
3/uw59nbc9kvRLlcxSxGIeDX91Liz/irU+fe6Ih+IVAqJfa2NyBlrlwLrPVkb1yHLY3aMI91yPtH
M4m27eAZL5k0oGTN62FLbilS6JmBjX09dubh3007mlq5cCVouGjaPJD8YBEssNaEtUPVYLDOnbHd
EAsZNRPE1r80I9UkyjK9roL13BtIBCV0/ivEa+Gxg6bQoUnxLalpR4iWF66HQgTVmziKIzIqgUtU
TT0B9rBRNP3URMogPqdlm07NcJD6OSy1n9NMyHhckpB/p1bYOM6la/UnNo7jY8ub9kaDjhj1RYYV
XevMv1BfD+TitR4scAbgimDUqG6xwNoFIFh5jLVRA6Zo2FBf3pnGnQvCQBonHFHfD228pL5yDOMH
N/9V4pe3lQmw7iLg3b3MeQparqw7uorcCbBha5eYdgktHfBFTS6opqksx7mlVsIzExjA2NhQszOA
4eapf6EWDeJYoC8QIOiO1KQpmSduWZo8DIr2JOvq9E5TUVteRvYWC4wOcjdRue9Ru38hFyRlogs0
KPbzgDZv9C0KAYCgUJPQQeRxM00S5lW3twBdXoBhwkcqu3QXSeUDzVzatrYwNSeCyFbjr2wxBtcy
K4IrqiWzXQx5o4VOPpWJMjteigv10oGchwP3Q/c6OaU1Hi41fgPTvKkPpiTdScPdPGi+FleXMRJQ
2Popd1YouAKGxA918+jgj/O5FshlDLQ2tb+8/ft4yNaCIQhetvo2EVm3c1EtdB9GznuUjPkPrvvI
HLDiMQdd2p8c0po9+kNRTg548Xa7csCmS82QYbN0x8Ajs4hdaNpzIyzPLNOsZ7PZjEEeP5dVX136
OAROW5kFl9E2BXB8g2SU9TwP+mhitZ4gkjWOxXF6M/amj3skjgqU90Ee6ctBBAC8Rd0AlV901Ord
SmeQeWcXbHhiq/dXZPFNE+uctCi2QcahhufYPmRds2btNGby2ORYCsZt2L4XiFVppm3/apDGKtmQ
vDgtghoZ8NnYaQtsD7H8PhhljWI7NTyA2M00fPT0+hEpj26dZFjt1woL4Sp8RFPbeF0ycaEW08Gm
MLZpszQGA/gO1Ss8+dEbhiiXr5wCiCk19HO87/V8o/tgMI1BYY1YAArhO1WjklmgVcENco+8vQeu
KOwFOmbqr0I+UH8AbreVafnjkQZmamBLxS1j/1Bl8XBgqqyiaj1+cdQZNUM3wH0adCdjhNY2WDjA
z1gV8kRu5DFqYbFtBchi9wAfiaXn5BUynoM21QYEWVIsYkOXV6PzyguwLxrQrEidurIs8PsslTjp
XyOsMPVvQQgIDvPM/sEarznSy0nUsX+BDNq2jfCmX9Zm2G3ApFev5qWeGuDKrD2SSYKmb6N7FkDS
CI82idu/Blm5B/GO9tNwjBOES8eXBswCS4Z6/xvwZmk7R+jdDuWlQG2qQcxB3WKiV/uxj4qbMbD5
Ih14dM5UVWoaAx4tIQk0tT7tTuPwZpXL/MAtcCnOJDOAhULXRxMM7Ko6P1BHhp/Xushs5PjNAEqu
Qh/OFRjSnsWvUhriOTT7EBy5YEXzK996bsD/tUkM2W/ICaytH2NMt7KfjR92mO1kxeNbUVnRvZlb
AMZnOuir6iS+z5qiPuGJ80KdYxSVZ1BUn3nvZidrSLMVlHEhsKiavsAbcEGndAi0BI8w1TP0KXoY
hDuVUI+7JmPnvAESl93aA6suGfCji7bz9W9R3WurojL5npopMhZQx5SPqaG2YMDZLiIww3wLkqoH
tkL39izykiOqTt0llkMLkTbN05iH0VnXBh8EuoABQEi2XWmFFx4K1VRujXLTwyo6I14JTbSwRjIM
KKwVqGyiAzU/3Qw1G8Bi4EYjUMFYv6GyAwxbZfHddxFTVxHzRK8lkFbCu/Q+L06oiHNXnx5ISaAE
IJFy6SqPoAWlPHlAk6j4HlYfc5CHBsU5cBGBIxkPJP2uRTJtPVaoAemLyrhDKb1xlzX+pkaU8oY8
8jixgDjw+wWiU+DZZYk7LvC0GfbkbFsozG6GGpgrDKURtZoT4ch6bRdyzJelq236znkxoam1T0HH
tGgVM4wzBuWRmhCpsR4d0Xw0w36INzFKlVd91bi7kkMwjPbqLr71rilkvKKNPPVSk3brs7PdyuCI
oE6yoKxWa7egCk54t4lrTwNIOReHxra8ow7U1pQdSwNQcvXIsNIAslPqrB76eDsAAzTNNA/4fU5E
iqBKuEojLHvMDEC3KO/Sq5/ijdaP7LYKOEzAEBx703udTV3iQhLBzuUybDORLFmUN6tEa9PN1C7D
UXGWx9Z+ahsBXr5VwS80RZG76XXoBfaHajDwdtP8GUpsQVLXH7L4mIcyPWG183EYvQRgn9/bUVF2
x7w+kp1GtIFvgUZVJ6oZ68IU2HzsAggGM9RSWoFmLsjmqA78+4slByhqPdOA0BnC6EijAmkXxfn9
6AzOQ98AJjPEN6LRnAeyWNq4B32EuDbK1Fl6tUhKwY7kwZGRWNUNlNBqrXaxokKpZFOBQ4qGRpCS
PaAYy19QEyWxxuV/uBKzKnGNAXGpkYX3ReagUnqs8mOrDnFvoS2GKAdmaMyPdEbdhS16kBNbPXgb
P8eE5E795FmOJfh8fj+lfq3uqjWktOKtnYXpinTD97mqDivxO1mZtS7PAgD8s5Nl6SrTTevYu8XP
JkjFyZDi4xAmtjiRzfXAr+fY2ZE6R+UhwNaAONqnC/X0qKADpTN41XLtdk5TjR2LjvpQvTSfleU2
0gxkojQVHbQWFJXKi1rkSgPHqJ0GThmtv+aap//7XGT/vOI8l/nXFWlmk3PriFpsPD7xMKpSVN4S
gtf7bGK7Yz4mLR4rcy+WE1+b1IuEeJSZ9dl2NHnuzSbY49V2aM0EiB2yTaceACr7xDAOZKMDd0vU
M6sDygxAUvoctdhBgLerYcOjBvi9l2jPZVsVb9zynj38EN5ABT2dAE86nfytSw969gSpjIPq5mrk
/zDF/3cfSIChygv83WtHOM6p6l17QUQPeZRFmxo6tRM7hMWg7FKWunNp8ZWfTO8hHk3r+U+DAs+s
J3aIfx3UJ6X1HFp2fJIcxZci1/orHdqYZdDKXM6WEYG4qxurBXkaKdFXXbFZ8tLYGjH2qK40hi9D
M7HUgqoIpik7A1wdeq+CEuoKKqZ3rYLI2KYBiGDJZiNDuahbxkENyst1h5r6fcCa7GnQxi2vTIBa
lV23Un+2y7D4sDMwtu0r4OuenAJ7yE/77P93e1Ghfo2yV1PiS2WvQHkJTeZhSpZVoK09Cb9+mPNn
WWdW287x+uWcP5NIYSIKG3ubOSkm7PAlC+3+SKbJHi2LABVllHMbtSA9RVb5MF9a4IGzrapoWM7T
1EH3dWrqGIxsmpom0kHlfBWuuRwNVAg27ojAYAZIyiUrXXep1U2OOoA+uEw9eEINe9S1PObKRn61
GUBBEQiSLc0wjaUJPmeRYPdBQZOa9POA5ek002ya56zidIv3DTtSJ3Bgd4mTiVOHMv5VnzOsuNVC
Zlp54MVXDjZSs8rkgWd6V2QDqLpUk5YrDg+Ra5NBeiSb64HgAKDwG+qc3NS8LlLhm9nGzV/ztNrg
fZ2WBvkaglmJbFLso7AMomk7MFpTJx3az2mDBluFocSqqm81Z1+2WNnResYLgYOgJq1nqOl6nUQh
ElITc5N6UcuG+yU9eSF2PR0qiLdBP373W2yJQqZ3JxCKY41HbaaMdEaHOOCQiE3rLQ0NwLKO14Ya
Qu15hqAAwb/V1Xe/2aeZv1xkyPx4wTwuNwhxdPuehfem3emvDEKsfuDEP3KRdMu6T7wLBH/bE2g8
UE44FP53ozqTgwNV4mXBwClf9WV55tARWVGHu7WgMfUGZedq5VYyPvtRmF+iEdgDpLbiH6750JXG
+N1CUfoKOrZcLZuDLVLEiD00EO7EO3d4zXW7WcSpFV45d+0LdWALgNoK1aGhxG7qKDXwLwcm6ij6
6sCMCNSKjoJA9Y28I5tsHaDshm64qxAZ3FihJm+CLDJvjFq/bdSiNkEqiVqy1aKNBsZ8KAJD5DFk
zDwgqrKnopa50IWaUHd2DiA/nzrJn+x0GJBaOjixu/vdrqYFO7R2KIx298Vf2ekC6ahFRxTkTJ2/
DUf1LvLHupw+3lxvQ26ARPLjWGbbeVoTmPpz4sllpTX92XWR0OmByb/pAryuUWgW3zWpD9hvAcWG
vvb50rCN8pk1Ncr4ZJ29eh5QAFLyH34K8iTuil/C5qs0zRn0Q++QDEqwS8maZelbwS+kzgDjztK3
Pn5HjV71aAsxrCM8Gk+VzoujgezqZvRsLCpBPrAIc6/9YZnhUhuz/Bc4uJ+EM9jPvtYjuI/I+8XV
dH1f2CjdZ9iT3Sbc65ay1Y3Xwe720jWyXzobD2Lwq1eANiHQBfZDJppFJLvxXjd5sg3sKj1UrElv
bC8KV4bfyVcg6bdDmWY/9SH6JrJkeOpkP2D3afCTbwj7hDu7WLOOFc9MIByoXK123MfMi45VHTvL
MkwEKLCd5hh7xnjfNsY9eDqcV2g0Q80psNsT9MPKO9C0vZEdXwZRma6SZw7autu6iQCkjr2V5qO4
DgSY4UXLeXyujAibfcvq3mpn7SYx/wFwDWSylIPZuMMWNZTROjFTfkXxC78WAQq8EHAoEa938qsB
7TVvUeb4xGN2QybUcGnITEvfiha9VuxCrU02UoE+8K/Wbk0vixcIG8uDpd57U0eAaoExKK7Uityg
OOdmdJ4HZQXe+kMUg8TzcyKOhPEKN1Oy0QgiggX1x8TkwyKjWeRe/YPI3kbFx1mmYji2+YI7ivJt
In6bjuRDhy/tsg/HYwOsqzC8AyRsFo4LFo8isy4TZmGENAaCA8mGMA4hN5szCjSeqJNMbmScTav7
8G+AcEeaLHSOWu05S6KjsIv6WxHbxp2JoNnpD/au4l/tidl+c7Lmw78CAGhJ7BX43Xzzg8S860NU
U02RLB50zQe/K5IgJ+aCG5QwCVSqloN/oa1bcE8E9hV/mOKxgyTTrkUJ96YdLOPbiAdvKFj0hlcY
6FOaVDsNwhlvoFLtgSgDBclqJHK6xWOvRjYFAkOhW04jycEJUARGIy0gKm5EAtFx9tdIuqbOAFGk
kU7k6d8agI/IASs91F6E6zys7TsgxJMN/hn+SaYx+IYhXr2zGqtEXiCyoBYudOhRW6BXtcz0B6SL
NkPJxhA1idEaHF3Gj8RGZSEQs8mTM+py5ZvSvClkqG27sWsPbtUOJ+TZIT7OiuquwmMe5Xkdf8Ey
4iFIAe5dRHejqMEYVrJSqYrYL42m8+WfPtsorH/5bGGpf/lssaZBZFfVflHpVtQ3+bKxovYwFWep
JlDz7YHKvhpTu0MdSbMvZZrKBSKroJCjcJ1Xs2ptxWAMmIwu0rZrr4+0BdLYHLvWlm16iJktoz7A
X52MTRHjHR06p1GpePXqwIXONk0IsXNW9lurZ/ygARJylq7oz3RGB5EUYCgLXHc1d1RV8BY3erDI
a9ZvrCS09h4roztvUCVtA6h+gTw5ocSzfCaPwbZM5DetR1T/yCX02MNDj0eJNaf1v8T4p1NyGuFE
KQCWxM5G9hG2/WCjGxDcdZiHGpQgW1cKVtxYTbswWiADO8CCHlwHEGk7Hb+RW6CD5tQpS0TgOuw1
4rhtL61y60LU8qnhf3LrcedvOaCIkLFi4rHO8y1KuZHXw523MZ1o3OaqKbNymUA35DnllX5ITRey
49qov+hO/3NIfO+KRHN/AzZtVKwrf8vw3WUjGDJXalroo2/Jf0jYx7QF4sa7MUdlO6i1wbC78YAZ
WyK7GO9pa0vNUk+S/bTxVb2o2Ii/NBHLjPdJpSMTXaG61CPgahg73cIwOmftc18/OYR2xUuiczco
z7h+XBHqNMewRZwmG832hCIT0EvkIKo+QaAzMDdhiaLygvVyQ/100Fj8PXFLc9tzU6CGBYeYh925
aKoCpfyZAwYZz+0XZIyL5sPHcoVYlk2D7K/ypg7Bwh78l1BaSEskb6G1Ls5CBgATQl9q2RaQaJQp
0PxI3eMUK692A8a3duEhNNkvyFirHjrzgJTZFxW7me2lYYL6Y+oV1sooATTssTJw8Bo/NnSj4RaK
zm1q456j08i7L60sgcIZ4uZ0QI4qkwjp/tVuwS/EwetPli8jqT2msQHN8iXNNY+BkBBC8epg5sxa
233mZhfQg7UbHVzgl9IIrLMuHg0F96IDmelsjKS1dJOBr2OsVBj2IIF3GsN8SS4p2Qaf19Dviez1
PEMd64/YnUSg6fMEX2hQJTv46kBnYeq0HEwKLozYz/lrsrZjbQO+q7wcZkPpvBl25EMm2yn+Gk1T
zm3yoWZR5I69nHtcgxUrw4WgZC2RMJI8/jgkiEbWqJdHO+u9CoRD4c/JllEPuTs1KzZdrv2iCOSX
IGUax1D5iUCe3gLNfsLe8Ws087fgJg32nPBRi7UnoKCts6mBH1Ba0QCl+CE5V0PGwb0ktFsUoZnL
qo1MxHiycAHGSP7eh+kaIEUO7EcM4RoniH6KpHorQrf9Vg/I22tupN9hweOBe7LR8X8s0j1eWh1Y
cGpU87N07eLlivvB4fhbJHI4TaeaJbSDUWNNxdMKlUSqhw6uBDJrAC1ej91gG5so2gMdxguAl7cQ
66zvvbH0TygWrJdk1wTIF4s6qm7SwBqvvtNj/aIGROAKQMaocI426osfvAJyulLnj2Ex1osejHwn
OgxSy0+6Osw2agopmqWTmZtiBCBc8ubcuGHx6AMFe9d4wVI36wi4llXt8uzR6dviEZFXwBtLcUeO
YZFdgJLybqhVJ/V7z6thmgR6daBVzSLch2rOQm1o8SCSe2pmozOugAWyt9RsvRLpQQS4N9Qc4qDB
bqz2Vpa6KLhC4z2yG9aSepGJ1w5VAXoL6vXcLj63LVao1Kv3Zn2DkMEtdWLpGi9KZ9B3uaZZI9iW
0xoFGfWhxeIAoaQ8Dc74bQVnOtNk+Q182XJnGoUzLswq6BCAH8AEb+TYGOZQZlZndAihCnAIYhzm
5p/85mE0glxo2Nz8f59qvuRvU/32CeZr/OZHHayRYt8Z90EEkWUNKiHFgk7nA4g/nFVhlf0CQgnZ
ce5gMSjpqyL/awi1525PzTg36ez3C2QtMpIGA8vhfz9NVH1+MLoKfZLJOF+VjG5d2cXCtY3bUcTY
u6kPMQ+h5uRCpzSkLJNnKG9We82Ki2sLaUgHqaATV4yddCgHBygQLSiXg2l92CSdJelGg6jReVB3
ALDRotnUIkWtxOdYGlEkQMv1zDzP9lFH7faY4UlEV507BtDrSFemF+5FWJmLqHPXaRn7y+mKnxMj
SoXCbXB4S7p2Jjh2yZWRrKapaHAkXjImo5tpqkwY5TqKtWpy8TX/YoGEaAuGCXFwhS4O0xnLuo+z
P9jIpfdsluHGxjg68M+z2eaqaeZZqWO2VWAJXSY27njQu/l3ZcfATRWBSZ2agZP6d8KEhLZMzZtI
eVSQV9tFrdMtqbOyPf+uQLwlr6R+ngZJAaVAFPEg8gWIKBcNv/Es6wKalOq9HJ2L5urluy3YJWI4
4bB4QdKcWJyBm8nXgz2r+0cCpBMMPVRYdEQCJvtsIg+y59V4gyrzhT5gQ5A5yRUEevZtEifsggfS
mlp00EawOWdW+94NYYpMXwtEXulXzdJzA7AYsDw81pmt9vOV+9J+nqWJ8WGjsy6z3ZcoGrKFXuTs
ZeoNt7rh36dCpLeO46S34L12T007HskEcYj0tgUQ/ybAswyqeX24JLeuu41AxnQlLzq0dbNLrUKe
qdXHSXpb8+K5YBxMGmpmMvUNOCtczQz3s60rrHrpJXq6JRfqyESOoosCRTxkozmjCnKiYWunq/mq
IRPWNu3BQD3PF1qZuWdGD7yW4eEDJ8XoHW23vaVh9JWAi6igVFp+md2oQMObTB9h/gopdpQS7F+X
2cSD+tr7LDrNn0ywIF4YoElETSr+YOTbuHWw0DSXfflWlRkARmqCropc6OCP4ABpjMaYvhVNyjof
ont5LpbzZfWWezutAm59/qZd3WkH3ZPf5j8cAqTg/RfZfv50PXf8myJ8obmm/6HflyrqOtxMzbG0
D2DYkKqYRu6ZCZEErcj770nTPphZnj4kkGw8MF0HQlfZoWdnaUV7GbEOB/jTazYtqIz2Xl7ajwJE
d+Sku6axbF29PseWo600p8gXAgJ8911vPMl24GepWm7pjxtgRcCcXPnGfe329dUD6VXrpcY9mToD
1F5hHsZHsvVdWO7yuNCX0wDHDO97YxMIYYCJExA9rKu7ZE+TgxM3PSAqYiyoSQN8/Fg01+hvydSN
CCVmfVdvaXJUm+SnxOI/qZM+rhYbR6Rww5vp6q0lgTaL3TVN5rFUXnS7vJA/Hfwk+V6kzDhRq8fy
cBswswOdCL7QqPXhLZAqK+okUwGJzIVdB/2BmulYWjsWI1hHLvQRJCrj9PGeDBqDxotfjfqOPgBo
PfRDKHpsJbGnkvGzHlvd7WgzcS1H+R5I3/8GafdhDUXAYRf2aEZCW4F0CxjNxPdPZZ1DgQ8V1N/A
U2iDEjdvj2UXA7pm3k7mDgp8oqrAF4IYzfJjxw0Ktd2E05ux+SlSH8eOl4svQD0raSAmblh3Gj52
GQbPlL8Odf4mGlE8lEiy7UQDiR9Eaf0H5UCpbawB3+zmVUOQ8y1xAIBMpf0rtbKbNhvMF5G0A/RA
TX7rWnG39SqzPwSVmyJOkepgDbT7h3SAMi6HQOcPNRwapfavGMNZjmAwfqLBJrAy/DQyHSUJqo48
9jQwWxgpis+yqH+CRgW4nGGf3aSqPs98hjQiAmqTm4vae3JDdcTHbINym2eLkx8BER1A8ngAzTfK
O7RFPrznLAK61DefITtcAZRo5Lumb9OnqrNPrDSiN9TzZMsS8OiLYKZ+LowBqTVriN8+R8oMYhQ0
snBDwLYtS19pSYIEUcizJzrjoZtOZ/IPtj/5hbqh47lZZl/ybJprDUcwg+2+ZPWmHJsz3GvO6O4p
vTb1MmTJ1o5WoczkM0dHzjRLVjU7svdJtuAjEruXsivLrQv6gWczLyc+KzfzjHVqefUeKCSI82bF
xGeFtTTsSQsCbdPXnpS/hzgZqtQAU3CGAjzKZinNtcLOLyPXBw92FaX/pi2XiVgEsQiOfgrZEUBl
0uKSjw4SLoZcUQfyhMUlhoagtUrGfgUMVXCc3YLBiTZDmLFlb6OaUwKocRR51z1E0uRrsJT1m6k5
gojNdmt8JJN1D0IaIwhcsxN10kEyEIahqOuWWjRbnxofs9mG/JgttLRw0wneIuLlmemCOLMgP3SS
nlFfqNXoWbNL/LxeUpMOCPKCmDNsLnblA7CpPBoQiC1tJSVCtj/MMXmoAX+f409XsSpov5YduCej
wS7vtdQ4EjdDAHXSXYpaq3Wvbgpo9MUqFi1vKoh239tyPOoQf13j4ciOURNGy9Yb7VOTFtaTDrr0
ibZO8OIAFspyFQI1943cgqyyT4Yebj2z6FBU777RHdM0EK6oELO4bXW9PbZh5630MI3fRH4uKst/
7VLQro7tGB/0POP3aiD112kBDR0TcCErTt19mmEetzHd9xABnyhq5RuypXLZ2X50TT3DgJjrCJZR
qxghopx++DpQZBGQY+QrA8nTDgy94P6w9VVPZxa2qpILD+ECnE296syKvjttDxV3D2VC6gBSTBFu
GwB6t05rIykr8CRqsYwAvz8btz6eM7cVQ2pd8aVN/4yoHVaNi6Ar/S+zqEtuoSynNLiujq87rxm4
diGmKF/NsdeXIk0ktPRCuWvdTtvpyHTeSJSEL5GXG1+qvj8Rh7bPwd4ZF/JVrzLIQaL+QpNJ/sBR
eo/SbZyFdQnZUDySH7REfNjmXjrjut6sJa/BDGTjQYkSjfxAHzlws+zkVvX36ROrr+KWIPsijzwS
OygWJI9+Xp6KQvMfEhA+HfBEUXehHF6VPdPxtjCjyD64DFQpf7ePSGQsCqOpdnj89Wcs+Pvz6LgS
+tB2sU3NMl5Uep8MC+phUTwu2sqJtoUcoGumQQfB81VQSzVnG0uzYQdsW33bqUMDYn1kL2CjJnXM
tqJhzaYKzG5JKDfCu2EPfMtsN9gTvm22aywZtzqww4uMaFpnZSvfqm+RW2vWXODpEWqGecNTR1vH
6ix0h48zsv2pF8BS0OcAK7lN8Os5eEgdbJqRlY91zd8tRBnf46rZIBAnX408SFfATw0X4XmI7BlF
s+EZc5cmH7VF4OXGySNGBAoUU9tBRA7rnPBAJjowFUWmM6QpoOVajhCiBXh1kzCBamVVcEcgLrKB
AAD6N5Z7RiCnuPjq8cuF+WKOrb5LbAeP5FLr072ta3hLVCk00LsmtCGmYyTvAe4Kz3Sd76UfJSvD
cfKLn+reMRqLZt0LLlDrjXpxqHm+203+ayi69sGL4nYbBEW+D3MHSmlqMvIYLSiux43zHaH9ZBWw
ka+Y7g07UAgSRp0OPufVOmCOuaamRPHenfvhYFvO1s1zwMWH9n7kAUr70zjfI6eBAkMoPNxCGeTD
VrGzFiR7HrnrP2lWBBZetapzVKl4xiN9Bcii1O4RXcNfQcZhuaLa/xSpqx1yvSZeYVB5ApFifRsh
GDPZqEkdQLe3O2upMRAgdHZnPqIMvDvYZqm4qT2ED2tIQ8xNFwSK+Lta58QKgZD2XH+ZKoZxSLU+
uU0d3jOnzU7dkAZLYvR2/7KLwspOhaXkmRCBX4PLN4MoYbnAbWu8gW9DAPNvZlcm3AFcL/hHZE7c
3eteDcIh9agdog/fLgKjsWWK6C4yQF4tAiSysDccX20dyjy9GJ4hF/NhJyAGODInO/mPPAnWoTai
xqBt050t42iDJAfyet6I5yJy5WC3QVFImmU7I83bb+QRtbG9TSDOt8BiK19O1POtpvfbP7aJeB75
MlTJOJ6/M11Qw0VuA/Uz+pOK+muTehHxl3v6+1ex/Jfe38bOzp2aqvI0sR3D8SAHJF0hhV4de0QA
Nrw2rHsOSBhkjvn4XgQ3ZS+Dn9ZY/bIcz3sUmYGdZdgHJ6DA62mMyEttzQdUKtH9pg92vU20qEDs
Sa2BhFrwSHXI/NFa6vr3uWZ6rqsuQSaxzyuI+9iovJZu3kCgeBAfldizHzQZsDbv8kdbb3T8TmUN
bprc2mQOwMVxWpVnFMHzNWBP1VPNjB9U2qi5P/DYSt/nMXo8RistcF6Ei38mVa0BYVxt5qbf9NUG
8sjRJmNheHIGlF45/TOh34uigzRdFAwXz/bkyRTYyMRVYHxv0snB6u/13lggW1ABIYJbosAKE2Fh
uzyRDE2umo5qUq/VobaTerFXNB+p909jUzdC5iLnIFDV+AXLBKwrIUBrVr13rISOpaayy9oFYcDQ
vlTCK6xfImXeHfRoV2C4DfPbKFQFDCI+ganbsX9w1BCvQKth32glVP8GjaWPYVbUayhJjWeUfGUH
t0zd7VgW1tVKSmfZOW700pn8Ls8K+xcK+4Fv9MV7VP01nEUC8I0uNUHkj3cF+BF8hGL8/OS0XQD0
QP9Etz/ZTZu7W1bWk/qQP5j5FbXdR84hjDQLEuVl1G4dEYEMd4Qg0dxhlDYEP7QrGGzARFUCtY/g
yqJyYnmkZjsUH00qPcTb4Wvv8Pcm9SY6ysP+7dhiBEan4vkK1LYnp2F876sFFtCIUGTzqjw6U5sO
yiUoRr5PUhafDCw+ic8gEfJn4BTR1ZW9faeP6YXIECwurS1go8mGvIZ8/IkqvfCKte3kRWZzsODV
Z/BSK9fPucBfMXnxpnQ3wmusNSKUAAj3tf4cW+CGw30d3PKoAR83Hv5n1MggBxV0EYIu0jqPgIpD
HLGx7tqiaZeFwftviW9973yW/jSrFsNVHsrJKmyV9PTd9SG02oeODkG2EPd02IAbRQ5Ik3RGfA4M
7XumBfa0oOxSIz8VSfSdlmm0QfBQ5brwrC490GLNt/EbRDF8uSY2L+L1En2QnbUarwrF/EX2thco
7VB2W3rL2ZXskOnM8GLwqwUIe8ctimbyZwZ5cW540VseoAyagYvtkmSRvHgooAbUoI3eEkgDODq4
N0wWB9u/j0yNeLzy3HrmWNmcQcHEz1j18jN2IMnO6bUnz4rjo5XEm9DMq/ssS7qrmzIAWiSUQXvE
XJZ1oOs76tU6pz2Fofc69eqD+96g+OOIxRF2La6tQfISETLypQOI6zaO5NoNteLKd1f//Mf//q//
86P/j/BncQWMNCz4P7jIr0XM2+Y//+nq//xHOZn37//5T9v3LM9xbHBYOD7YR1zXQ/+P73dIgsPb
+F9RC74xqBGZ93ZTNPetuYIAQf6e8CBEbVpYIXTr2zvLV6wKqKS/a9MBZbhCsHekzpE+5z86bTXt
Y0P5fxn7riU5ka7bJyIiM3HJbRXlTXu1WjeEpBnhEu95+n/lpmeqJc3RdyYmCNKCaAqSvZeJ0hMY
K7uUVliDbfd7QM1sdXXmKNtJ0pWDXaq1iqYq3i0ug2nc/lQGj/gaAQhzW2YkqZ34yMZkMAiBMhFt
wjT4WEedq0z5DPf4EfbEQM/qjZ1n48XUmzFp622Bhx4Umf5pVXX3GWL62d7uGVbsdubUwCPJfulC
Y6kzTQA3Bbb686W3xO+X3nEsB3eWbSMH7Vg/X3rI4xXG0LjOUzvE0x5J4BCoKT5vMsuo3uoUSRO9
nBhm8KAradX31MMB5wlUbQaY2H/3qvPAOGaR/DDPwLTMhjl2MCs2jrbdRG8qroWfmOlwcWGJeapK
6GRMyE19miH6jMvr/KW7Qn8aGG/dlQVwGgnVdKafGa+nuy5KzKNlCTxzQWlw/8d96Zm/XhyLIeqL
q2MBGuLYjv3zxRlkWklA5/OnZZHulDZ4+YX1CRmK4gGOsv0DqPov9DiMm9zY0iOPiroX4Fr5w1TC
q1hE3lfEgLuNY2c5VNPwYIryBmYNtt1+Fl19cfUaES/FxzxhxattlLAMKgd0nQrr1Lj3kVHU9wDa
b5Gwt58KraZfQdsWcgdpcKI6SIalu7aE/iO10oA6Hre21uVH1AyutXVsgbdnZmsEp5LD7OZQ7Q9y
UB7HAJoZ5pDW6yYAizBqn+Bdbz/90tfi940jDhLOHb8s7clhTnS2d9SNZD839yHYSQOCHlj+sjO3
4r/rwcueW71BpLCs7QQCYChksdOvelAPj5lX5s+i4/XW4HOxoVYaPQxqGV1AvPduiTdapWAbYbXp
B3H5vnX1U5m3W2qoBIv+xx1heT/dETZjkuN/G47ZLmjIrql/Th+eVHiyiAlSMuGTjVcU7OPYeB04
5JWJZxhXn7jXiK+0CLOMfjyHdjBejcjDEs2oYQWZpBdylV1cYsk8drGHpd3aK8ty1Wq3txggQHjv
VAnMZdLqRIOogYr/z7plspClwa5pJFA2kynV3h1mfmKW5Cfas8bUrFZ5PAFthUQR21syOdyaf+uz
VFh1t/sfz56fH/v6YkIAyrGYIz0BITrP+fliplHNuMpY8OiOzYRUbOatOPgL9yI2PIC+M77plZe/
Fcze0FqXetR1BJbeYA1QuIXwLNKIpQT3uC/3DfIM+jlb66frhw1IRpe+g5cbOlA1PD4QdOIRwmnh
nK/rlEPeVbDsgXtpvKJgCzWwzHhvQHYmRpQAsu6G1eXrpCyhZRN46sEBzuXPV8Vzf7vFTMtltssF
JHeZZf5yVbCissK8Vc4jg13uxdSGGZA2SQFh0y63pIkaOknij+VD7MzK/yC9XMDQgOSSqQ76eSDG
SkjJk7Ry4E7AwY1O6zd1YkCLO2vWBAUsbMhzwAo5PNkaMZiEO7cr3ddbr8YBOs1lsG4cdGioDBKI
YsRGuKdip+sGCYZSNJm/1VG/Uoeals66H9VNjcRS2zLeai3vvXLD2XrCYxi+IiJMoNTlVAdqiSt4
bAU1bLio9UNvz2oaGORa3jnqhL4Fpi+4ncptIpp5n9sAquh6VowOnhEIKkI1BV/8EOyXAOPbctU3
3vgkNIGkBBEZqVt8KemSbhsmOCipFmE5WIRFYQ5554EHB5h7l9eujSEzP7fBSWbuZ5V37SNVFXh1
+Qo5jC0VqYErUKgY//rne0TYv/10PPhteBzmAp5t4Stct394Dk0ew+tuMqvHKOI66py/Jk0df8sH
gA6D0WH3yPzEgOcBAAx9vehbCUUM5PeDtxJppS18U6GS4Trx888jvbpn+ICZzl5mxOC4QovFGZIa
MSnI1VJRxvMmKrv5qY9cqIqE+TbWjnhlYRQXyMQCaqqL+MJo99LVKje6mNUQH62kPe6pCKLR+5RU
hBXyJgbUbCNN3OXECIoD0Wzi2Wk/UK/BFsfKqK4X4hACVfNBWaC6LdRrO4OQBJzA+EK9httccReY
9gfqdRmOzaYbsm45BB1nAjEHuG+Rum9CuN2DI7zwLu3Bfx1B4nkzOwGncMayMxAK7jMPq0MQlfwN
qiLtFs/UYEfdkgT65yVyXUMrgXfq8QVB9Y7Vfr1Na4YzIsB6OE1bdkWIUHx5bjprBm4U1o1T1UfP
0Fy3gM9BtK52m8PUICMAWoG7hvpF/BeWT/kqm6vgJe1n4QfGqO5yYEP3XdGLA81kt8gA3mYaWBY+
euUIcjJ8svpgXAuYxiE4DW6y1Buqt+t22jS22a25M7/XUQP1GzHKZMxc5pDxDiZWzZ0MEUHJrS77
AgH4IzlDtkl7ssfZewOI0Vkn7hSBPwH7VLet+X6MEbDnwjRxBjL7IuPm2AT5C8gM6R3D4/BhwocR
PC9gcG0X/TPyXCHs7MLiucjmBjYBZb+jolOp7tD0AI5TESbM5n3TsG3SmcUDIuzcL5hyH0VVqDtW
uTs+je4jVY1x0PqBCOatqeuEVTVw7li6B4PKr6LMDxSshWkQ1A2Vc6CAUUQZMl3Xji6w0T0DIRyL
JQnptjcj5w9xbSOoVzQHM6irH71Iv5rJLMF5bYI1PtOt+4qbzc5SjQE80Ay5BrA4t2XcFY//NY9K
D2NWVjsELPpN1cMSL4/Lx1KzUQCDhEuyJqLkRgHTxkbl+EmhjjY2jAOorzPjKSXjCjn5cfosi8Kf
p2J6SVIQNGTlcORa8MWO1a0FgkaBF6kWN7RV6YNYNB6Huq2RgRv6Ib00SVGtG868B+iTRjtTljEc
Z4rpnApE5wFJdJ8cgUSBU0TyGzhVG5WF1o+w8059i4wMDQccwHuwwijeAdA0b//8JDR/fVti1WAx
k+HF4HDO8Uz5+UGIMFTVitHoYRjPEWIdAqSXiDIAual7L+r4HlJhiIhQXQ/vqKjtn+fWqWB4A5V8
xy35Q9LnWA8MVfa9wF0JcJn1eusBDH+IRHUQ710tsUI6Kx1EVvH903sbElXptIEt7cHCEca467Bp
smUdYQJ9vO6sKb12USvuqYEhA3L/58vAf12X6stgM6wb9H+OQ1/YH94H7jgC5y1Zd33HtLueZpLi
J8/gfAwRL4QBTDFDL/P2o1eh6VujWf36MKARpQLIn379UQk9O2TKkvWfT9niv6xzXC65lPjLSTw8
rN++PME05TAajJPrsqCfA7eGEnoYf0FMWOmgPNR20l3lBWz3TzW942sOKNXv1SF0G5dqZnbxF1ht
3Ho3Sev6dlzl0GjaUJgzc734RdjQcinUZooaCAcj5eHnKY8ejbB634MRguUPHWgeecgtf9J7t345
LPL+x+c4fT/cIiE23un4DLbwYWE6nsVQ/vl2HqZ5jOvZTvdTAKqXvTZhytLPsNp2sdBEAMl9HOYB
hrqacDJ06T1Ab/WnW4/AsGbkh8S4GsIAro0CVIZ4HGHlFEFgWuGdAxZoET3ZLKuOg26lIm1CJIIn
ZwzPkcXgVfXv+HywU/CEOf/GhtOf7wGhows//3Px45UuVEIs4brgZP38zwXVIpuQyQr3C4fLLNdL
RAaxfe8iwhyJS2io1HqTzmEDHXDU91MOThsEqlepAxXHsOshzMdchK1DYe4maDlH+F4AdfdD+dZO
nDBZ/4+7GX8kU0cDPvxjbCbwL/E8UyDCY0n5axSLwdW3cOOo2akutY4d7MLXQAoBwTbY4ec48yCB
B+C5dGswJa0xXlE9EEDuFlqMSEDHefTZY4WC2ZHtXDlyDi8Z8qLULS/s/BRGCLtQsbAhS90kA4Oo
Y4zV8tiWR2TMvgFslfzIyisWjXgj5aGJjFQg37TU8BqRwe7RClS7zVhVnVvVu0ckkYddW1vzPbjZ
oY9HuXjV8/RtEP+Y5/d5hAGlRwfJxLK88jDCCwQKkv0VQPuLDNPiKPDr5jo81EGBKuwus/FSQ3fj
Sr2omopTV817sJ+/Uj1VUSNtpr4KfI5l/3o5AlU2esqGj/2qy/NwR3UfDibddtdNSXP6UJf1eXZu
WeXbQwW/SRpCh7JB/toJVWcf66iPYdeF9kDrEbD4/axhRY1vQsm8HVZa1SFkUEFUYI7BxZGDnylV
7oPtJ+xzUgqE61MeQCavM/oTlQtZhOs25DFWt9NGBY0DV7U5ndYQUMYbxWmzJ7eL3MtsBXeOFaGk
qzoV8FXTMhteIXaG/E1onQwr+3HrMdjsB0SwXTzarRTrRYxEIs49tC5slmkOT08E4XSIFnT2hXpY
qkr3iI0jAK0bqc5MrQ1CV9H9cqTMm7bZNM3+MkeMFW8yJ3duvYubFEpxepxoZL7hHnc3ywxFUD2Y
8Le8TeryOfZB9Cx3NKs1l8E1VuFR2swu1qADwpGiDKa9Ystx2jCwzrBueaXuNM+ItP6qhZDmkYpB
JC3N2gGuU58CbaoQehrKEWcaFcrQ2Ncl/iZ0VlRnCtARkOu+Uv/YiiHOEfDIp2szjcEXs2jis4Q2
HJ4x/VZElvUIoUfr0ZwhhQU/CW/TOnaUr0cjXcGxJXugLsAYmKCwwY00FqLYiMRqd14PNeFGfVWD
UttxtuKDZYjyk5oDLEBc9RUIyMZ32kKc4Do6Php9/41XQfoVuCgsJfKWX2XopXdYnTorasid8Udf
ucZDHBTpeW5a5dMBEBk/SQ1nLPrpCqk+yNiP+FPQQVTwXJSeCfXVUe1UOXi7xjLKz7DeXk+sDrZC
NaCWekjjGO1pSCrkHjoEA9d4uiQHnroMHGtcMkQe2aocY1atAzzEAh7mD9TKnbj3HXz576gYGR7w
TDBeXaaqcQ9XiNFcpdexJxhixNtAIJBHxSqv2R0ojfulbzuCnw2rgGIbNOZ3ms0tXWMHk117ja9w
/iSM0XrMzBO1LTU5mBAZEG/LqUqjzY/4ZoHVij5zU+H7CiIioA01eGkiHvt+zjommiBZt6Pz6Apm
nU0rfz/nwZF3gBPnyznr22ELbYNiQ0dVNhDss+sik64PoDd03og3D8t5/emcadDYGL+dc5jWEOxH
3u2uzcftYKT2rqu9Q4ncHDhoXQlgh9FjaUG7k+pqwFaREylj19571CKNAmzFXMHWbenZgtSR2DKE
a5vGheg5BiCqt0EsX1MzgpE01THIi0Zn2l1qy16wFaB2QW6kfhTjBWCmT0lTgc9RQ+UNSxD1BN6l
eqoyOFIO3gN1AGjA3DBQqTZULFkqHjGYOtIQOIBJf4iGfEt1jUSyuIvXsEKdDkWv1u/DMG8TtcDl
dBV0t0Wvnlhot3cTd3a3Hlk1dfhndsWe5urm1rvgiuT9uirLE/WjoXU4wo6Njc2B6vKRDefJSt7m
au4O0qyUj8husrPa0T6yNM8u4VhjpT76QV4eZFrA3orl2UpF5fR3NG9V7jY/JjV/xxe0+CQLJBeS
OsiBCYfw3dxY+LAUbfgwBtCRyXuRfRFcIleMQQDM4kunFV8T24QQfztnj3TkcSrsY5KMzgHSgLtS
OpAXErN7apPob3MQFdKkBsQtHWlfYrw1tlYZcrDpYJk9pZW3ZgEwD0azqSwIcyigLL7KkF0hoa3T
n4jayBEXOQFQIIpF8ZfRhd8rOLt+dkaWrq1hCp4a6FP6sGFgoH3M78cGi788/nLcuAvlA/gQoM1F
0fAJKGEQnDkQBT8dDxbd4PMVTbn1phIK5lA/39bQAPEDBQudvOdYcE89/wpi3iroRfPmNaDaR1CN
2zPEMj55lnOsMj1r7fG1nGF0ZI49v8vjFLkcGolYZBBV01Pg8fLowkx6QwOyfDeLRH4BtUTBIGdo
DoDpy+fZc+6pfXYSxHR5NVyjEuF5sBvhd66PlHkhhL4s9xk/u/YwsijdVqIOvgT1dhloyn4jurk4
coYIF0z+Pi8nAtTsyshx4VJ8EFwE8jfrQk8I4NKxiLv80yyjaS9ABd9mbde9peW0og6GCX4evPuy
E8SXqkdPwnyKDtXYIG83WDXch8BAnB0oYPrUYNjN1sNT87WTprWTkCrdRelovBYW/vL6mJC4q/w5
kgopXCB+4JFcLZergLH6CniX8NEx4FATaBNhGlEnQPwgkPTWzk64G+ey3sOFZPo0F/BZ0Rc6zaCr
AAHM7OLMhgcIXiJWM15JL0hWvVQTHDxi4An2RZjCNmxJfCP7bUM7AfEsB6lLLQRDDTx0n4wR5pz6
bVobif1Y6o1UWNtVZmJs6PUZez0a5PfIGZvlhVpm8bwroPuzpkHUqwd6d8Jy8kIlZ+w8uG4MeA0X
hdhhmcuPYFCtXKBiXpRlGA9pWJ540Ievo1vg4oDsucQi65oD5sSycUOtThYq30Dq7kDBRyBJf6hS
siuV9IwCKIqXXM8IeToIqyN+aVc47j9kcRXBbxKkkDOwp/Lc2T1Wp301iv3gdndCN4DrBhLZh2Zj
LPd46DuHuUzgYQdcljwHtvhnd4ocuOzM418h/zJYIcS+uz5DEMwz03XkRu1a4h25q0xmpWvYMe5E
L81rA77J41yz6GJm7O69c24g4Td2mb+UBeKFYGhWLZxu9GRNDh9Sljyo2FOPSI0j4B95f3eOQpvo
ZLYRbYPbjA7UWMX3rmz5Bkh0tgHe2YQSl5O8qtBwNpnhFTC2QbEaIMkeRGl5puJoij0waFhFFYH9
lM/lppjy9DWMamQytKkXFtLpK9wS5K5mwXtrosbUh2LTdKDWnrlfrSKq72ioEW5mk4GxoKryHsGX
FzpOllvVkU4q0/ODMv7fJ0WtGaKPdFIGFD6xWEirXTDN7EwozwXvqYs5EuCrAF8yi1gAdVlkBD4g
Q0MjQIBdd3JJTOA20dKJ5ox1JzvLZr9qww0+6deAJSVPwIHMLybQ7mkLdjCV2FBgiQY1dipJbh7M
maVLSZXT2QyL4Z7agta7g16XvKOSCNlTBWnJpQRU5Ws3uvxKbXmYfeORHS+q4QwO88iNWMNlOQSr
1Qq/jeBM2uAQWK1XuTcBEKJPLugKaBZwJU/UmuM9v+KZhTwNtcL/Hb8pBaRtF7IXx/XUOmOX1qnT
A1JjxfPsuMkuNRj3qRgq1l5kHXx2mRPjLoZPaThBbYwaWYtDFWbjHfPGKJ7HtC+2eYIQPbUOgZmd
mwlPtGVsC50UqZ6pa5ZDqhyBeizc9UGjbug3cHxQyL5jIg8KDEeg/1U9NFdlwlpApRn3kV9vrnYF
n1+AcrCbRMBYTHBs2C6VVeShqWr4fZL11gGhhwmWcHoOBiBIZmaf6yE6jDMw6hBHzJ+4N2TXKo6u
zOBGAbDojA82bsJOSLfacdOeggmIsyCriieqg9HVFzsTAGLpqtgbYBqvP4QmmmDiYC2IosHTF+NH
DuhUEMHckYo0QpTbKO3ZI9XwCGu9yVbpltqiKR3uEQZZulOPYYThdVcikkRFibAnhPv7x9kdv0Aq
pz1TdWsA1ogbtD9SMWwqC0wj0AWoSJuhFs9mq9SFjuTNoFfEeHuBsoQTpQ2zfXhv+LhR1P1gjWxj
sq7f4ElTbfO2cH0a2BfceBz+Xv61TeXN/gSyOWB5mGVOTHGXqmQnoil/ou52jsSsYLN4P30ZWvgG
sl+9FH5Ta/BFwccP13B2grK3a5r3qauR2YY83qpoLx3dLZB844VKSxUMN5A2HMcdCLXvw6HzbwI6
PvVrKB0conJ0N8oCz2ECCva+T2S2bIJGasOF4Oh1BWRmsgZyd+OYv/czvW7Ydi6M/byojP0hDfkF
+ez2AiRg5qejir4HBwoz39qZ1f+xncbj1Zzh408VW2S5XL9CiujUteDmkzv6rUgiOrciqEOQn9Gd
QVNEZyy/X26tNLYBLNOvPTYeJDJYd43Jf1BK2JERJNrq2tlRShirtssEI4LHFqtQ6hUk7ss0QK84
zAZvu3goCf7Sd3H74Fle9aBM9YmQMGUSyq1blt62w6sTKdnV5IBWCZJxsbvpbCmjzs4RPlvSNI5K
oID+6UIaW+kYVT6kcMbNNBTptHK9/B66h8mBAFJLHcGknLFt/MXcDZ7fAIiUIxTQHSZx0SCkHM0W
ILs5iDPQ/TNfqBUWYzA4hq+DSodwO4aI05XGADVNLgp2iVJvw5Eduzf1ZoL6xX2Yld8mUadHKlG9
7MT7UKqjDXOM0Z/w0XZnm9A6jiFOfZrcpn+2067ZtFXUbAddtAzuHpwkjNfUWliJd1fV1pEaqars
e98zGX+gEvxyIM87ZcUJHuwfZ2N8G4e18wCn7PbRSC+dyIcHru3PhwwpdC9o2YraqM4JDdhYxQMC
Qro/1Xnppa07ce6T7Hob6EwjW1Hxl4FmbiMtjkHggw0IU8zvR6IBSZYH+0JIqa451gkQXeAIYYXu
3jByccqDwfltDyv8LXcDoL9aRI8QSUOUQrMQAA8Yqt4+U6kbDfsEY4yvVKINIP/TOoHT+c7MBgh1
9zJ87BFP1YNpmiBuDf3rjv2+SaG6rWdsI9s+D4MRPToRQFIqhwfk/EnQPymBrLVvRY6EBCouH22S
uj4p0zQuVJoG8GjHgX+iUu0O/bku5LxTyJyd4zCCo6TepP/u2bHX7dq0eqMeilfvPag4KbW2rTKB
LaHVQoIWJKAZlrUrD2rZ16FS3h3TDZluKCyAWSEIC5p+MXh3IBu/jwDb9cdcCtB1bHXoNUTB5LP1
YEH9chbNY6ZhCi4e7fumRBiFOlDdoMWADGBhl0FNYVgPrrfN3Ytjj2snFTHA0rl1pc3gjbBhg4fu
toehEj7o0RBJDXSedIsF/uJoIqRG/agV4MLnHq5se1LWyj0HliiOPJGwlsehsb+iBirrViMIvwPz
Cf59BC+h3BvE020vNKbIL3WdEaLVSr2Prbd+Y2GfYXbzLRqG6g3BWaRD8Oe/Iu8qHitkI6m+hgc9
wmZNuWdjXL1F+EzKxtL51HdY8ECCE5/cuv42PIdLzakGNPu+FVCsmeHj9IoPCQig671a19Ee1VEr
9Rv6Ovq1VXrD+9iiDuq1N0RiZ8wmSHJtBJEkKPEfAUDZUNWtnvYKpw0vnbSanWen87OlgosBk46/
9A4gkwPtwBR+qXFrOPkuVuQB/hJd0kVHo+b3KsA3REx/OdptvBlmPXIaECDB39TRG2owZxEdvX9G
SPxLrwsVyIVxCzAe5uyLYmx3g6z4M/6Uxm5QYe5TUTVAGtsI26yo2IwpPtOwUgjrWHRr0xDbYUgS
YIcw1APCcVXhl3cyWpM/08R1UiGwqouRg4m9HLH2ABFe6ARP8h4CY5syEuPV0+SgdIRFKLNDvwfr
CansoLXMVyiGQdIwzco195T1ajg5orVGXoHnVpmvddm8Tbap7kPEP5//Y5DBJ+bnhXAuOWy1DSNJ
sVbywxCoS/xi/Jh2htnHG8vZO6ZjbzND5LsJGG/Ex/HypaLZWPiy0i9fKrbwU13PWVQ9TJOyjkJ5
xhoyUNNnBtGkdd/Z2Rkhl/4VmLTcgmcC9YpKywDdzBs/exKivRB8ys5mb1AvGvxfvUwDXJCcOxGi
IWn/ahkXmqFsu/fDUvGXw6JXo4ZiWxkD95E/zK63TWJCD65kl1tNxvEeXwGTta5ruzxTA9xF8ivI
792ZQdj3c57ht4z3zAtcwpx9NlX2NkXm83NfN77SmKXEhYlBWLbynEAJ9m7sYXm+gJkwMqiT9EVV
7ftIHmTLSOqg/h1ZicxcRhLaCRaTD1PR7mN4VXxt8t0IwaofNZwoV1XZOy82VDo2RT/El7oy0lNt
jGLr2U7xhEgLcltub33v5m5Fo9JieuuiOX5tEYz3gSqLrpGF1Cq3Eb8DCTZ9TJogWoeZqr7Fg4TK
AzJnaYA3qlE2n+fYq6DZ0kR3kIvsD7Iu3rDoz/xqtBCLgvES9J4m+QULTmBqu/iHNjpJwXp7yzPu
roPCju95G4i9lKmzL0yOJBHw97DpHcY3yylgY4N3KzeCtw4vhI7b3jWoePHcg0KwLuERsudeUTwz
pKpA9/TmdWlF5fMwDeyuhVsifnfFM/WwR7kP50ndU5VTe806kTI6UP857O1dlXHlUyuC+O0V8mgP
dCiqktHow2qne6BSG5ke+EbwMaG547g2tg48lSENi5NxQrMACLb8Qn3HIquvWWyD8R0bJsx04uwZ
oatrr/LiixkDI21B0udYSwls7QxSR8OLL1MwQc2zs3BTwMvjc8m+UXeDA5s0SizsqQhdBrdoh7fC
7Ko9nPWaLVXDx9RvrSQDlyITh0JE1YYm7Q37WODH+OzkLSh5pnUAhix9TAsLvj0WwN2N28OfqugD
vAorvKsRTX4sW6CMoqkHySsf0rUT1t0eKl4GEqS6/P85eJlKH+0/J+AhXECTtoD6ilZsaMHsh57F
S8IhRtbx0l5Rfc7H2S/DwVy61fn4oVsr1cduDhZLB4Z18mWKyRIcScS/4rT1Vo3L4ZfQztYrg/Nu
Dj3oT4x50Z3jVNFq1g9RrA/6nQduxoaKTmUjD49AwZmKgfnSh077KTJr6zpmYYo0JibrHRtk4g4S
h0m/cpDz/w42u89EjuAEgE2nhHveF8uEmxysE9kjxFr67Zi2xinwqu4EcrfcmnFpPCQTBN8icLy/
2H13FTR+TiEDNcT1X2UOi4rRbQcotMJ7uAy8/OqWU3eAjPW0T4KmvcsmA6rCsCL5hATR31nSRz9C
treFifOouHiRSo5wo8Fvz9AksySp+A7MgO7YRjPcWvvc3sTQ/nxm+kGBr/fxm+E00LJGTAx+kf0+
NVmwn4w69NtGmC953Mp9WSEIQcUJkLJ9aqTJUoTJqbkXXpMuxSHErzSD9ZnPisR6UWxEttzMc7xf
UWztZETRKZbOLtLV+wpGikurU4ft3kVEaBkbFS7WeSqC1aAeWzrInjQTh/2jPivQezLYxhn90prZ
IJJ2kkGFUrd6XhnvQ25MS6vyAmMX9pwtrbNKgh1S7CBj6JlrF4kQWIKbS6vN4fRsCwiO01RRzMwd
a6GjSkW82/hu7hrIFuix+TjMO2EHME3Rx+W9GHewbwNVa2oOjSzbfTDlL/AeGscVWJbNhTb4877v
Jead28zj+dce1C0C5XWFRJ7aUbEpYTKcRzZMk7R9ZGYJefHmFjijMrjDy9d0IY7ixNsqhPgpVVI/
2oRF8s2NgSylEjU6BvQnu2zYJnr8rWuiEItSCXJhtzraawV7FjksTW9zN3BmPcnIPjZxgDcedQsS
cG4raOX4NDHP8PBZxWCPZ2BZn24HCwrYj1RGcZ/ig/zD8UHhaCBylCcb6ns7mCvSgy2b8nyr70Ij
O0K7+hMd+TZ3nAu5RmCML3O4T4HLQRXVdiu0MWI4rUQeXLInzSr7p1qpyG5XVBawyvh310YqDfot
kBwwjcxnAFicl13q2pbKWEUt/Pio5Q/TtSreiSBEakEfctLzOGGHryIqW5MhITHiiQ1PJNZm0MH1
Bu4dqhB3ORUdO3Xx3RQVF2Z74acaHm5Uz0dpHqqaYRkL8NVn3oAK5jSAOwPlbL1kiAZQfZp542GO
RpADaXLY8iBHAlwhYiBY0HKkAmhTtol3rvWGim1rV1sWgChOdUNVIUmNHH+5YoJZiEwl7iVxW/eS
qsbvPHM+4SVsITamG5zA7TcIfOG9kuZYZ1NHauExbBt170iPvdXTnhfw92FUXMbWoX20CmiufqtU
s5smYZwBaVDSyi60mawYglV6Q3tUFyNh5AMHXa9/aYDUOAiIeix1Tox+N7GyOP5STz1oKNLkwbbG
cnk54n8djMby2vuGAKKOzCH0q4Zg2jJtjzjpDXBd75uSDBQVaCUHJ2Sbmoq3PoMZsjXzjGEnGjdZ
2dyOYShdhwe3zNRuiEL1KQ7SB6KUzE2Q4LZoP/bwAEb/c4/AqFp/mlvIw3pQEPW6FsGrNszPgrkb
y4TX7q3KVQnEEW7l24hapN3eLKoL6DHZmeqXzu7EXL/P4Ghnd117D615MFssOHaMiJ14SPfV7h62
VMWqmuz2fqks82YHQJ8WckVdoTdNreINvrGZT9MsDdyFf0wKNe2ZaRsn7e00GhNbKxV061tdIiPX
XcoFeTfdmjiHnOqKRlLlh3YqNw20MH6Z7j87jvoMqIU2NKPD5XvdrYhfHV7s1EfmFRxhtikIaL6H
jMu4KsOpvIxwY0Rmp6jYqQI3hZkRitTSBY3o/LCtwa3EX3lLlU7taFOQyUz8tIb2qTk0j1XM8CwR
sXuQXopwyVCnD0J+pjaqAeI02buIPK5vdY4NH484B5uOp3b9GAEr8Fg8UnfaKNPDsp1JdzkG1VkR
SyAaEjV7UchhzzMGDEyWqQuCcerSIPaxj6ACUQUFH3DvSmyphfoAy9kCj91Dx1n3pgZwJ/m26E1I
hmVKHAs77ZvnIIPhr13BCs+T4VNmx+Mbz4BZr+2sRR66gimdCgGQyJvpOFUg1WPhGN5DSBMGjQYY
mCk+nVdDZk1/gWi/BgllCFeqG4A1Mj1gliwICqi4ezYCJPF6s4Z0hwvpbabS5GDodRe4S8XGHKfx
uWwAJo8dKOtzmR6WmWB0iuBKAMHHDj8/leXXYM4gotqWJ9MWyOO6kyqRHfqnTHu0aeKm2FuNCbGn
MLw4/24QWgP3fcRjLYul2DHZvFHjrf6XvvNYRRrb9p9z3IZG6f9Rdh7LjSNbt34iRMCbKUDQSiRl
S9UTRLlGwnuXT38/QH2OOk78kztBMBMgRNGkWXsZdzyTyRdu9/7q3x599cnaTR4SbLPXV/A/f+mr
b3sxmcR62SWF8L+XuqWZHBq7xGgrtrpHjGEJqndiYz+7RRe2qYS/Xzx5DkJOperd17rU7zXxSzeV
QuprN2jSl06fX8ap8F5lNHQ7cBeH94CzZjfZe4Plf6ivTW/N0pUKFJztTunYauTGiB/bSQuroOeI
nwtr7oc2s2pi2GJ+6mSvc4xWO1sqUHAZtvb2EJv06QyjddV9zN5bEZHznc/TdWsh5XwpSnW6fbaE
CbDlzvfPlu0cC1mpT1vLy0BIbHwDSsP5Bv8c2fDUy9t20CHChmVkqFAU6Csb858TLYxKIldcN+xV
a7BR+K9nMFXxY0ao49cdGnwCbmksDmWeEEb/3zsjjvfC0oB96RHCidypMEO8x+x7D+nmblZOelxM
B2XZWEMtWQ8GqMhjQfS8HrEbYVVK32DEB6OVM8tTWtu1aWLqfmsnyNWJ97kPhCalyvygJsu0K0C2
fuLC02j2zxanvZ2aFfqDodTOdRkpq20nGtTm5Haq38fJQsMp+z8IstzD0vXVuSCsARPAr4cp9Owz
Zd1OBmmsV+des8numpXoRKQDmDOCSttq61cxQgNnhm9PgHv1a8EC59AShb3bzhaICx/bqXgHjM77
YJik7w5J91yvRVVcZqRvOaQ4jrFHKAAKKWJFhlI9d1okPw9ZOf27+VORdoHRrxJfQIXQpayPIlmJ
fzW3E//Tl6/X1W5JBO32FE32IWOLdWyhA81CUPFYChE6Qm1RxSbpk2a1KGGarvnZjfarN6vGazbM
5jFzzGif12P0TUFGMEOl+dlILEfLcemvqVoYjzPVzqBp5/I2J0LtDnGMEq2E5YUfxhSdtC4jK7LT
o7u+Htg1NddpFbKlwP0hHFgW6d1Eagwnt8uYov8AX6fn7R7bQdgJJPB4jywVXpowJdnmWBmaxvKX
Udc4bVJIJxVqSA/JCCM8Gi1xTfFxuFaNwPO1i2yQCJpfJ8TaLMwe6pNBCNPXCcW2mkcF4qbTlDjn
lp3zYcQRXsuidS42wuJv0/DTXrsjMqBOwwoOUiVofBjM8VFD64oD1qSQjmorD4iHzXCKCwo/64mt
bztraWxzMWvnGuiwTYAHoa8U0rl5PQxx1zGTn+qSP3dNo7zWULuOnTT1fd6UykdpKcF2wULC9m5o
MvNhe2ZUQtXZoleIGXkuNJX67j9REL2VM9tlxi21Lf0GIjnt40IhQeS/fdujNhVNsMIZ+8VbRjSE
7IzGZXb5YvLc7WC1uX71qtetYVQMEH4B6e80V85vp12GLGTdnYcmCr7d17Oa9fmxUY9+t0TOYTux
vZQI7gMRPjEm82sqtoMUXxk68b6Q+X4bay32KegDOLdyOThN54TbZW5EicA2Pebd9ez/97OsMWne
BsKXFEMf75gTjXfUCFh9GOQkU0l6+OofkpJCsZQu20Eu205kuao+ALGetidt/fy/mD700wpxOcaN
ajcI++Ta31RL/dhMdVLvgO+A80eJO+z7Nbd+dzrF3o0e/DojFv2pIzHqCDPLuFl198+zeUc/YA//
bcTDH24XP376/G0OgM5qTSMsUpySiEDPL2vA7UQ/zrcyz9SdnmuQgTv3cdFwVdscqdJRP8Rq4j5u
ra1/7dqu8qSIDp+FX72sIPyZtnipFz16UopnSMJIXtaDJJJplzZzst+a0EXXGOVmOTSpxNjSHR46
rV9uliwwsqTqHiCpkqftZOLMy54U5jLczpJ3O1+Kkhye7Wxb4Oi1wOPaTm5dKC2g2prLbWtZERhD
1D1EbG9KfbfmTedrnMYIoXSXQ0gPtuZXXvVn0M3Wntdrukbpgy3TWnXcGW20try4LradukKQKUte
+aKg6mEzMb8ta2vrUnX9HZvY/HG7vuMreyAmnllnvcKFRvQ0ChMAn5t5iCkw2YApphOjoydX4rFY
As6MPnX+tKg2q0czeaQupe54QdMTtnY6C1ufcfNpbscacqWeBUuxkLenjKQEDB9xb3n37Gwz2Dw5
aLvzZaHamhfOwQRd37uOZ+/NKv+o01qBpG8rgaA8eaQce8IIOHnyIgZ3DY3iXy5At9nj0KzppoHH
hTlft0eKBd2oqTFw1G0+1lSZCuLb69X02AvAn5ilgWJBzpiSJzUi7biLzJ1b6aC42cokPzrz0+Kt
KyIPa9+Yv48FxlKdDb2VwZueoPLGPuPM73/2obH9qrDYe65VIz7FbvHdG+MfIo29Q5Ro3jGLFLAt
tsPMkgnfIvlmJUt+sFc2g9vNp7St+V/xz3ETYopNy1+wk7rXKBH3AtuDLIJ93mivg6H95Wm666sw
wnbmEIF2Ko7fGhSI1AXizxQPwTjx6wElKMmc6ontwjNEvXueiv05dUJflwIBEIWIENKzg/C0nrsd
lY5wmgbmZTVPLzO0RV9U/eMAHB+D2P/OrBKL2cbow7jSmn3dK4U/mRBM9XwM8JWE6JR81+xB/uib
4UB+4amT1s2oW/XidXBbmZzG0Eva0teS5e9o+NGWuC+z9/2DFTbvRfcdl8FD6pXfxgIyiV4PSHGr
Zx22mj+1hMvryre4zAKrbZhWmp74MWH+yMsPfL/2Bu9M6RGaNzvdH5Vlws4y31EDNGcox+xOCHvx
zXQEMlCUKdBlmUOwsv7SE11C+GZN6SWVCLjgO2LSsC6ZYJeCsKmmzq6JDbNaxtTtrIyMgrkaDrBF
fyhTWb4O0d8NFroHRGhvCugo6wR5rWcApCJZDafmnMlDOjtV06/wMflPZIMrE/ACFMnpT57G7VVb
DMLQ8tdhHLU3wzmPMCgDJRKvGrqQXYWzwW5mDADxNE/Ei19NOZ8roZLElRXXqSfzSUMiE8qMD4NC
73hI4JOek/jkNX3o6IQnRlVLRI45PQ1a0rL47JtDYmM6OI7DHerHzmyXCRayedYqV/HVJClg2g0v
jqwoWC6V3A1R2Z5FOp3aAW4uVkuUZqGvK4N6nCY0ZpVZQnyF14VtPdX+xCFCpaZM1A+kxY2kMiSR
fXUdaM6k5oihsQ/9kOCdmaiBDQNSYL1wlBIdg0kEkK9FpXZmW+4G06CwdI/aExi2bzb9AotDPaee
QB/eNIkeNkvTnYcM4/Tb9rBB95b7/zondZWOsrLHQ6cOp6oG6IIdybO2u2jb6c8bxGQEpZHuF7Oc
Dog9StTOZusT9T7joyG7s/ASfW8N6k3V6+YMkVzyC0tc4lLYH++6BZLJoC9/mKtsZDLSe+rE6ibP
ysBn9ovPto65QhkHUe2QQZW7v5/Jc/qeumzgFqdJ/FL/qdvOi4gGX6emd4rRqoZOOv6qOz4e4cl7
bdoY+NZ4N1OBr8rVJHv0bm2eJfgHE7xqi9cykU2YDxCR2+FP4eBZAlHXwTa1rkOpJO5tbKNTIV3l
JcLgN1qSi2YMb6XVV3ucS773Za6ETtTx4WHsiPvP+KjaYqSET6Fa66qXLhn/iluzx8kwsQ+ZTUGl
noZ9NLZlwOvNLkUxH7yEN6So8WzRC2t8bCreLC0Xr8VEXV9v2LpE4pClxV4CKB9t0T0URYW1T1a9
TbUaiDUbhpxKYqLITKOime37Knpoa1wlMn6Mqjbe60j7SHQHqKZrLyr7jWCQ4xiiXLTOiq4IMPvM
POUCk4u2b/4WWlX5ZFIbavs3Lj2pP5sp0eRdTmBq/NSXhnbEobeNB2uHA3LldC9qLt4bU018z5jZ
+rrFNXHseN8aE/7CMdzU1itOusYiIXOzj771pD9k7hI43UPd575rL7YvvJLA96J29xXlnusAZbGN
u/5aWgNoLnYkmKmhw+qFiidlN7yB6ae+GK0Po4pRZAE53YTqHacczxO3O1fK8sdz8L+yvO/WVBD/
aUynksqTnwjKxUzOc7BY0Pkq3XMDYOj5yM4rp7qGm01eNJd06hmD3dncE56h+8Oa9Gnk2juC7hnu
avtgLq63S+uR7IwMcaqY0st2GIWVXqiOXvKitZEO2wU03vHFzRBYgCz5ha34Q9/+nRrWuzUtv1q9
pwaWmA+QsS81KkRnAUc0bbfZ4YPwrSNsNHTK/BVbces6M937fZu3xzruinuxwMNTkuFJDNI3hyIP
CxZ1Ox1hFqZYKQlf2gSXtrCDQSNZudGFgSGQmx3bwo0fiKWJcPsxkov0CusUsVI7iyTTzulkoNBM
Snmp0mw6lpggP0ANNw6aEMvjmBQxi1lkrdBjmv04EYxIrUkL6zRz7kUfJ2HcPjYDsh5T2BRTCYDE
O4MlcdmQc5hg/husLMigz1Tq5iaUeEsI69U2POICpWjeuu44KjZ5A2XqvvUU7YPWsQbc9hM8hgdo
QMZCJBMW+eo32bBz0pqx+lAaaqJe1s+n2jKtHZLXzu8ZLj9mC6VPgq7lA1lxDzkZ7gM8VVL/BmF8
MIGRrIhU62O2h4EMX6GSrWmRnwEu8hFjiOIzrE8f4Ols2LJm/NC8aPQLWFIfnoUVkiXd9iOuGCLw
MWw+kJDNmGpj8RYrxpnAQf2K/6QHIOFEu62ZCqlfSwUV0Zx8yD6rA3RJJpzuuN835swka5rnxGZP
HMXmeO0xcb12/K+X2W33EM7YKzMB7WqvQGqZO9Yja20QJe+uyFZ57TPesskMRptXicVQhpX3POGR
jCnMEBsrCoqbD9QoaL8xCXr2bGqBDWV8r6pKR3BK98Mdc0rMeIOg8a9eqOks+xE/kR1MITsgDcvw
R83Ib401Of4iMiPMgIB9wxoPepV5ZJKn017W1zFrluPQpdFV8r8oqf0AZ/EtTyJxB0gdfDypmLJa
Rb1hhY6jXynvtrkwYVftEgAkwK7DuZvCFDtZdUyHADFDvzfWENShTAMU8dnNnobq5EmSVrF2JIOl
ln9VQ0XOSCUPDal84VJ775CDd0M7pQhf+P1HEsbv0riCf8WGG0LgcC9hazt2GGVJ7Ec5QGvX4oMj
eLhPUyRDIsLjS5vyu61kV30duuMc4MouhnY34B2q4MPGxC0QPgAI4MUaWcHgFY6vFhWFSKaHPo3s
56n2ANWtYt8NRu1PFaBG5cXuLiMAzu+oLIddUtu7xW3HM0Yd9mMqtJQvnYS30AGXaSYDaskS+uZU
6UNpNJB0jYcFa7pwtJb0grajObDwt3hlN3zTmqOGY4ZQuujS81PFHKr+ZTpyIIhNWMcRK5okSYGQ
F0cL+z6qDlUs8sBM3zpba+7xMus+iNpfjN5UmCexnEvLH5ex9pMuVm523Q3X2Z4Vv6Rc/9iJSQR4
NvOPq945IXqjrIB5sr69g3ZDbhgg/lQtDpSlRYC2o2k40+N56WNK66padkXeuOcrMV/7jmojMYre
OY5cElML9xEj98MYK7k/uurNBNAJDXtZfK1Xzr1XvQlhOw9lr/xpZz6o2dKMR7NuyrBbst+dAX+n
xVSc5Jx7NbTpQz5Os6+ki+PPpAz0zPu4QjCtqHZxJsg7CpeI9CAxopQeoojQNaw7hKP8MWdzupgR
9K25ToJkmK2gE3xPhlovzooYkYAaAKPLXJ3cZSQZxK2aBzzHrmrLlsqAKmIQiagTuQFZlhWZKOxL
O3skuswsnrR27A6IbMNkVpCsNUIeCyvvoFbWr31XPSkqhDcMtruD03XfNZHrgdFqJr+wnB+fZ97k
MKOSk/HJjUktWjHRYUyyEDtoVvCxtuxUdh+1l4gzGiWV6pX8q+sMuHIsC3b8KNBQkLMeyHkmfWjw
vudRafq9M4J1YNM053hDd/aNUul8nSEZ4lnU7XM3fncwqwlnTyfNVOShnGObzfDIGzSOYm/HkRoK
J38nEGjeNUBmIZarapgnsAkrJcZoRa8fyhk/rC5iiips0/AdLOH2Sjo6QV+kfSCi5AAGl58zrHdt
VbcvrPEfCLvssTFP74amKYeaH5IfLfccAsdUpOKpYz8bWxSaDZe6iUBX0jcdO1a11Vnps7OrjXg+
FLWt7VIINr5wsZNNb7GYLZY33RgUMCR3lpM9JZ642Jbbhj0WudStC3U/Isc7Skf1UPxicsIYjpRm
zIr9gPG7HOwKO6+ULAb81PfRooad47Y+cuV8H3kWI0kk4hCXp+8avjthM3TTi1YACxWobxpdJ+rL
88gsNTD+aqJ03hH++MJH5YKxuD+AP/O9UEi6WIydk8ORiQHlYOs7LYkmLYZ2elRA85nFewI+g841
UOAGQmrv22BkSbFvLBzMG5wgYIdX/XOTI+EyKAR61PzbGQZ9PpuLr7KSNgeiwRh/fmKzMF1Emj8p
USODUdWiR9EZ322TOrwc63M6ZOJULgzXpgKdq6KaUTsXh10m0tML2bs7jRS6oGk0HJGqCOlcBE8p
6869XkLymnM8HePGjzBYPagKe5axsdrPgyVhQZhVQTSSbT1FXib3aDQJw8gQpA5SYac+FylEAK85
EXk5nOdJjOft0dchts3hXKRQp9DUMFM7wO3w2w9LmbsHPtz6bORqfbbBu/a9rK4LZr9nLJHkOS3Y
tHnokoLtbm5PMWDI50NDgREbmgvohesD9V+F5rXnrCnfW7cAQCnNqT3KpGCL7KFqdvMFW+JhOU/G
gJe505GFa2tF4VsW7ix6aZ5GZQ3Eqw/zIsszs0jJJmiOQmuo3u0EVkA/xhX3B2rpyNktzCpQkiph
L+VG5+3A8pV1aJJdLWD3faSo7VkOLX5Zk3VoGQ7PrZrBXUxYlvpNW72mWf+r68vh873aHm1vUyIt
vM+XSLo4vwziEK1plNs+Y3vkrs01mo/Pe9fW5cyL5mDP0XS24zdETTUDXahh9c/ugqqs56TvRhmX
WtCpTXbqe0nBXe60KXvSFC8lzZ5/jOKbhQ0lThCs4LsuigIGqfUFNLex6q6ZwnCBhW6QZEtU+Ika
RQeZN8epazBWKElFTJPT1KNLVFisQYOdjfP2CjDzoC7syDfKdjV5FYYrg+1hpyU129/I8JMeEiVW
Ici/X6vSY2s1meA1BFKdITroZ4HGPKgddGzNT1fmP8FdXN7ZCA+5Ubdcdse0ycAiBjURp+2zqvW5
OrfrYWtuBxMzD77m60f5f52OCKL/19WT43X7ZRKAi+VBq6eAsOXvbE6GoDNxhQttxcRgpMyOY1N4
FHW4IK7J/67cFLP0xW+9Fn6mcBoodxxGGH/75bcgU4IK4Kwp/UOUD8kpVwrs3G8DMYH7IRmfyqh+
yBgHzrhkk5BWFz+wk4sByjtkWgMZs1K/dXjDA4crbuhkreJDjKacEKfyOWqKkrFbFnttip8cqmJR
8ULu+lurusZhXGEC1bKK8xxjE9m2+mXRiLY5IERwXoaW37A3uvAli+rV22SQxA+UMULKcToplZ3x
03GXq1gwZLMcpWPVBM7oYd7QjPk5UgW+3L3Csgox1oW35oQXjGL5kqqzr8yQtFxD9zMvNl9wPCrr
Ojt7lfzNh00+DaTVkzmVZGvqab9LKJHpU+9dJyGNA6ByjWosSNlC7Ky2q25qgahxZBsViLxO/SGP
q5uVUnHGyArT/vKA0F7uqMJ4XIXhszHjbEvGje7K7APWf3uJytQMiEQud50im4cM4wxDq5T3mmF2
78yte8rJJXoiO5OatCX7X3MmDo7syZ7vzRfHEdWBn0B5jMDR36sywjEhVX4MkVkH2NOOMEZFflVU
9j2dN4Z1nogfcZ28gSQFJHCb38dYPGGI6vwpBHga84JeKvYtj1i+lHHa+K1KbJvZ2T9B5l2wAMYo
R+2HI2DJM6VBNC5Dg9AKtGRXxV120nGc3zmFKY+4mMqDpHSwg6Vp7KTSdyHLx11VT+lBbVa8wwOR
KkFaezHYV4j+xBWK8blET2KkVfI9UmobJTjFBP0lq9VqFa8koWrY8rmb1O99p32UU9/gTo5gkmo/
dRiyWlI39fABmsodnsvZk0izAnFrtjBIhf1S5JemqKeLtaJ3C1TfyWiboze2yhvR16HwDCBVFHu7
aMjDOU7jN5iCPwVBU49mqyuvhmopxGeoU+gOBcxGq0r2eTu731vw69Zz4dZ30XIB+Ix3uYmd0kgF
+Ygj/87Fyf1H501G4GSOdmMHYJzaOukOHdqzl8TsUb1TCf/TYh9seenvlkBi1tOa8eRVeb1mj5hH
zxjFk9FEQBuKKH/l9R9sBRJqpEnty9b2XmAbR/s4cRAMN5KMLZnJGxDD70XvT3IR/cvU9e7TgLFF
UsJnJmi6PeAEznC01b9zXux5q3ln1NJy/6v9eXq7cuvc2tthu/zr2V99/+ctttO2jLZxHrMy5RSD
fKL+WEONPx9WE3HHW3t7tM03Y6Jy0db+18Ov81+Xb33b4X/6tvtsfYvWlztDrWefvV2O91tZ1kyq
60PVYQkDnPqfXmM0WRCs53MFym5IHts/7c+nfh7FQhlQsZR9nInmvB3qdZqdzArzsa1tdst/2rhX
s4oc04dq0eNnS1P5ObiFEUAiip+3vrqwGd1TczpsfdtBRZuuJlP08NlV2Nk9Zhj7elJPcuPJxM3/
s287UXaypb6zeh2vN//sS5XO17RRPX31seMMMLM3bpWZa2Hi1vHBqrEar5TGuqq1qV6jwkuY+ub+
R+tq7wVE5BddVeazjEQR2gQQPVWLZPsULz4Wb9X3BMbFISUA8khhBNUy6kRC9naa7o27sc3BUqLy
0a7G7sFM84PLHHshyZMlkszyE8qxQ8aW/1Ji2XrA3OWtbHPnivxQDRW2XQwrsf049XPKCl99zOb+
jBlKcSG9VxCpA5EbFpUMDU+zCT0p8I+r5A/hYDvJG+29AOg/ln2rfsdvrdyJyS5DVWp3ys0DW8wB
m8Yqm4MOd8OD2VZUelQMmTQdoRxL7102jupb40wQRvtsVVOAJOXkQxFBFRsfaf3b6IaOnTKExiG2
3uVk1rsC7dxznmBSUM/VT7D85bJ1tbE+XL28OG2t7YBQON53SL932/VbXz/ob541tg9ba0wqSYVp
fuz7xYOn1otdVWTTcymiEhlsMoVKPE3PW19SsdiFHHXdWh6pnJekKf5gQ/PPBXLGqhpUEg7Keo/t
UOh/J5MlnrbbeLVMTirRhf7XBeNA3IOptPlp62v43T70SnT1Omr4S7XDLzG+a7JQCfHMlr3jxis8
wbC99cVW8lSUVFC3LqsaYd3m1a9tXN+6kkkugVpr+mFrpktXPS+g4p93KInA1iEqbZzXjeQKHfSe
1qlzTDvGVyxb/kO6/bykk6zPtejbV///XgfEX0KHNPT9dr+vC0cteZmpxrGzKaYAB6fqEctA82TM
q39Ok8z+1rcdxkqtHvv1EKcKdE59kavnE9Kc/574uljLpHOsdfX+1bU9WvKoevzqc9Pij+q1rH7a
xPPdtksfK52SsSCs9/PRV5+t9JAIWu+8XaFQYfq8rIyb/KjokGF6HdfxtDYJQ1GL/i0GCAoj1gz7
ramJqiANYUB37Vjdm4iileSzYoXrxckkimMqBKTqtTmJoSYxGJ4JVk3svYT9Zng5/LbKBGFemyZF
9aPewdzvp8F+m8t2OgqFFdt2Np+77Ni39bKLTbTyY28756hlUWJnoHOqoglM0nL71RlLtmCeeN9a
VqFlL2udYGslbmS/GqaFS1JfPG1d1RCzmihq+bA1YUyZARmO3xt8Hnb63HivVjIqWIIlSmh5nvuq
sTQ6qiWLuq1ZYfWC/xqLnO1ig+HijoLhsp2MYHS8ftP5Wo/BtBj8rur6rq43zXqWu73nlQ/bhcQS
s6ZbBpKRCC70t76JmScUHS5UHvt7L6lHRDRMefM2sW1zk6s7EXDnWsbpR+QigWHr8ujk3V44Yw73
M04OJW4hr/H0VNdtsfcUgqHzafW9nOwXQAKL4q82hBWsrDclG0GncvXbEGfM7ktZvFnavLDOZ5Qj
NCZnLW44F5kgd8ZHNH8blZliixe9YwdNBMeM+bM3mIet1dRT++oYJ0bHJLTJsnRgBZ0dXfeQb2VY
UZeReOtmkKy8oSSFjEY/amXsBIKawIryOcEI0yVMcnPYA2Ot2JjLcr54WQajDEy9iI+evsN81L3b
ax7MdtDzo2EqN6Nsvw26QhSP2yw3XjQ2HNUMXp2zd1EMZJEpxeMgtmukhjoegrhmVT/6crxHUaO+
kmS4MW781vSilwJcK2tYq6tKw/uzaLCL1sP2SKxrDLsyH+Myzj+7tDlKzooxPqdd/qu2XePYEWNx
FRb+cAtL3EvRFB+svbtfrimu41xof4jZ2GdeZ7FZunWL9FmQl9Sw+x66hJX5HubK3+KVfy3K1o/J
xngz0+6UQOT9pRUYwyn3nBiTZ92uLjjzlvtKA6ctlbQM3SmtKXon31j0NYfRRcggek/gT5/1d3Os
WoAAO/nVih9qLO2D12krO790d4sKRlimoiI42wW0VWHG2lJ/kulUvk5DuqoLc3HemnmD3yikiQeU
9/Y9GhbqUMPUoNUw5nvSmqu+LO32sILTY9fgEWIp5ZG4J0Iccrs9Avq1obnKytmZG88s/fnzkhok
BYodJKgwVSj0U9TK/VTvE8Ab2zf1J1IHn2PJCGQw1O7jSK9I+y5hfSla/aY7PZ61RflksVt7G6Wr
PfWdvt/OYX3qXQYytP3Z/j0wOL+ZwvFeihp7fiIy3kbLWEjRJoR5PTdjBAfWTKrp2lLxW3xuRpD7
tTVSLH4uSeLdWvgB18+dl+1FVFtvfdUQtlsWh+3c4FnqkxO1x89WbTZP/SRPppqp2Frox6zJ5bVY
D706XWTa68A1tOqhG/ejq9h4Gen2ddY1hz3vUvggOngGbJ3Geia1mGOWpbgUemtf1UnjbLT0MjST
ZMSwdm1vp7YDBUxinsbr1vi8VdF0FkXVChi1mMRxGgtgyU4QmOZarUAwhHPY1qzWP0ARwObZK+2Z
qgV0Ippzr3O1dFV5GsTy+tnczmhtPZ4TK7sW+fhhVml1KkC8ruPY/HPAAdMJyZVrgv85Mane/Kjz
Ur6u7Q1HM/xu1hofAjnWIutdkh4waNZTDAPMKL4ZmTvvxYiYUsvV+MYvCZGAPcrlYc0w2vq261yi
gW5b023MO4o7UIb1+V/9sumwL2ptBV/GuGUpF2k7sUQCxSmHMu1LCMZILKe8poi89iUmoydGQDF0
Drt/LazyrY4acd1anrdEK7WSRPL15NSnykGZ7JSNdDm8qnapP9rkfsAY6SG9cEUDLZXN8cvWEC01
Jvzq5cPW1HqoHIjx8sPWrJcyPUWTB3N4fSY2nsVNTsnnH966bGsJkjaPn7eWVUxArBOeKFszIfs9
tM0ViF6fLmyrPqPFsP2tmeuOdW+R4G6t7fX1sX7M7aK9b6+9WHles5Uq5Gmur3slFi26VodbsyZc
nq9mSdrN9trsAhukFCOotbXdLYnGe14D8VJYprRmaaUaKE3Xnm2KBQDJS8NYbVbdUbWpDMWEf745
c7X4aRw7PyAQX1oekUnH76mz5N/gFu8LSOj3ekAuQlFevJDzzVTP0tAno7O+wuDIj3VlR+fekOIS
RUpypA5ZHitMPG96kb7n2LP97hfn2VzIa3fc+ndZVDaRy9l81mpCjd0U9g3YT/L7RCG+A8FnY6DF
bnrN5zKFiRPHF0qkh3SWr7YsDR87TugbdW4/9nKopF80Gl9vfqljXty2g2Lb+Q00FIvs6IeDw2Mw
ZijQ3amhnhY3I4QrqOdo6FQ8NgdULF4/XyDLy1PbNT+JzVROllYsr9bQ8LWb7xp58O/krv0qpRtQ
oMe5u472whZ/mqHIbkma4FubO8oemb76XlupxqK132uubr8J+0BJLP9mSDntDSVJQ1fJL7Hi/WK5
rp7NNvljJtXPYRYm5Z3GOWowRqmyuQRnYTQ2t2mOAxPiB08Y2V8TRaJ8sVyoSA3FSocfdtbM3k4X
lJcaiADPVXUAkU8p+RF63pcp4S+4E1Ml0L41MvaOlkflE+J7HjYCe0zTgaw0wYXvujF6sP5yUX1f
p1J7NtTujBC98alCxXu1AhGzsLsEeJnBe1XW5q1j3Ob5L53EE+Op6m33uBQD9oczBOU2AGdUjppC
XQ1NU7NHO69jDxIZ519QPdRrDgK2w1/J3pV2uebIyhPTIxabdvy9Kdz/x9h5LUeOa+n6iRhBb27T
ZyrlVSpzw6guQ+89n34+ruy9WaPTfWJuEIQhUyJBEMD6Tf0663y0KdIfHQL3gLudkB1TEsUcw+vo
xT+mHNPFcUA7F6vF3zM0mLLVPdwAg2Zr9WH7TPBWO1qVFV4CK2dXPirdXZCrxjvIz78GKy5/m6hg
Egv6FXVdBfk7ZLO+KBGHGNpuoyJSd8a5b3hRCy16qkCpSE6Symq1A8R5NseWFpL4pQ7SZfTufMgq
L8ioaMD+4hPYiH2MF8Njr5nq60Rode/pxLolayGk+JDFaMEvlT3owtfBgIw92v1VigzYB0cnsqtd
4ybaq9cbLShPAERLToo0w0LwrU2Ti5ywfH3OBl9m5i7RqdD8Re2z7F4nH0irGZXPksOTKtinro+F
zlI5srIhXt1eJOfpWvcaKSkIAQdJeinT8Qg5915uw6LhBEmYlBx4NbAXXU4IXGXaJ1WigkagBbPq
+KnTiT4slcqSjAMbfwqkgbO0YKt7uPgFKlDrJQM3vSC+mtz+5iwaim3kTa9TzHbHZGn6a+NjjZbX
4SXNQr50RRv/tlsbXWnmTi9OaL+kw88ST9w39jS3k2GNWJPkxls5lj/CBKEJqWOLVt0iTumdQIya
b7aGn6HSe8Ne2uaGHlwqbGq2UjuoRHqwX7eOvvnE974EDFNP2cULmUFARYteJEEcpdhXiV/sk/+W
6VOUbYLKQ7zb1qOXKRhBefke2t/mMQ0j49UtOuM1mRUGfTAtZ8nGitedtRl4iDTRBtt45QM2OVl0
a583hJFHVFpP9nJ6FdQH4O4+guhw2yqlc14kSeKG0a4ZxrMTxM5Lizb6wxgr0Mx1AGiFGcCOxpHm
KI3ZEQyf0ZJjTeO3+RbUb7PnBo17gM1/X6/ufheZ4u9h9gOMwjblBS6djsVd092yUtaa9a7W+J5J
DhPT4jhXAOxuWd3nrDk7+gA3HqVoNGbCeV2sYutRBa9SNs3+Rct5MSRXt0p/aq26oAU/KklvT48l
4JD7WxEsSBytBm9jOHn05Li85i3aWfakmxtiu0SKjSF4kcRTw6NaGPOD5EbfbR6i2j0Wehol27lZ
doHrytlIbRHxlU8tna2zJokPa5nhJb88VeWj15fNsxbBKvvl4C06NuqLJPQjFDx6otVrmW8On+pI
Ha8o+qgvfeDH11qzv6wNEtYpKG80zXEtc7Era8fbRZt+QLACGaGtNdrTVY/ip3b0sge+gdkDIfRL
DwniIjmMMm11I4deGr5ordme/yiT06ym+Ktu/WCnlVUGyCd3niVxa3YJHQgBMNQpK1UFkC6xmHrY
JXBUX+vYL1/9pGR7zYujo5RlUc5eZQzEPMyLcjtVvrqh7/tnaWwaeLQWqBQbJvCfUsUOK2WY3Qdd
VL/Wc/nSslF4j95r/VokiNyaoeJvVeigeD0Md05n9twAKkPgUzsCqSClNLt+Vac6fmxi9yyVUoTP
mMbmfeOdtWkoHyZzvLPrsOd5DsanxhzKizfWHaigKcju66Dc5+VeUYdy1zROvdOsYAZ45DcHUzGc
+z6BohH3frLYj+3xcfvcGH4BH76/+mV/b/UBiu0hMSl4CX/5XXywQgQPEouVTsEMwCu16jRG9s/Z
zUGw1We1D2BOKCGYbrXXdy1zkG3D7CP38BfSs80MSng7RgpEUp+vuUT7wMfArjfBoKvKcAEx8Umr
negY8EFgg1sFkg5Iue/1O3VGa67VFIPgAuwkVzmmo/7OuovBBvTCrjTUh6xLz5hRK9eqK6HH9oN7
znoIcIbxKW6GmOWfyzoZtGfWh+7rnFnaZSKizX5Hy2aiUWyyfGrhTG3UESdd1IkJ3064AXhln2za
mW8ki+F7tX/WwsZ7WkT4JkgM9lSZ8B4D42o2sXpQMEbZFNH7PM9vRIR2UauVh8Ju3bs+ww2GjQAO
12QaUIC3jeoO0bLPICxGXOja/lA6IT6uuu4/9PlPLhNekFsxNug+D1vHNIjcFop2zZirZtaoPhsp
Vx6qbL6zEJwNQkAimYLlYqLDyZuSU6MN9aXu/HqPfeSwaxwnuKZuPe/UVv8cjPgHgJjq9sEMRUOd
y2cL+MdzpZuflDiqThlqjVdkEsGV8E3Zp43TXsuiYJdEH+Bvzf42qKb+CpDg1NUIMrZ1ss3r8uhl
o3fOjanapcwbWFqZ4cbATWtb993JqhZEYNBpe3OwkwMA4b+Qavq+mImeTKLkW+5WvwUO121RZ2MH
j35jNwpwvaRt7zRSdBKAa6ElwYq9M/jaGzZsG/WvKtEneHVmfTcANDgry4aH0TzLjFpbptVMUehG
HXGQNESYJU+QjIiGVv2kZ997W3lIU3i+iKNs0/gZ9PLv2TWqC/E3lS9hUqO5pl6motJeTBgeJt2e
cK9dDwn4G6faGnkYXbu8Ci7ByAwj03h/pxBfnrQrkdsblt5bZmxZOT2aFE70CaNeJpgJe6h2VdfH
0J7+ck3VvY5u0m7ZCmxDtkJvYAe81Ygt2c456EMcIQLINFqOaVlRLzslnyEC5Nshjn42WYlLdmSe
+Jb3CYgV5K3qAzf0d51iETOyDU/0AVOOtrKe2BjRNzHosp0fN6+e28Axcxvc31SjOIc142CsmNt5
6Jtt2bEnUOdPaJqq1z6KtGu7JI6JYaUDCTPNN6Ee+HuzA6kXajorFMXpGHutZh8kibsFlHWIiuCn
QuQBJYYIRSG2Mn701lC+t8ia89E+dTk2do4Lp0kPiIGoI/RUj+nxfdAA5JmfWZG0W+KeVWk+YGue
bXAD+JTGasjPO9YCod5NkIsfR48N9lrvJqLCwQvCKnw+2wqEkq924PDN+DqCvNxgm8WsgkVhl6hw
eMyWzes5DQ62t6jPVv3PwPUzBMoM4I2ungJiMHOAh/4xnLFq1CHMbzoNKlP7a4A0GAH73TcecL7a
dth1djZm3qpbhKaLvVp0IJQ7BQMWTVWQj0QvJgh8Agul+zpV08sY2s2VrcZsO3cTomhZ+wh7+YWd
5mZjoSd/9iYdFKjuW2fHdi+K33sXJfHdi7XgdKq4+9643rWMGGbNRmEYS6vqNKOwhIXqtwEg6rHq
um94Hxhwgu1gr5TJdD/gVXR12DwuFgJxkOqvqePegX+YmGWPPndw+Dayamd3IwC+FMd73ej8TVNA
osjiio2KNjCJupXWqXKrYmMldnsEul4AivMsQDd8DA6QmS9OTlBKL9DcQjr2tbQ6l12eQtslcXws
p9Y89nXlfUm9N7hMndr6P2a73sF551vqLRAZ5Udk9NvcyoKLPgb4I1Zqs2Ol7p16gGdHCxwouBNC
UorP4q2DcO9YBZseqrljznjvjdbwlA5oFDnkEJNJ9q0ZvOWZYt+tSTUUzi1rM/M/2zUUMWy+Hiyf
uaM3WOAY3QygZ+V5Bz/wvW3oob6mMfRtWTJvdDXgVfRN426uY8KmzD5+prm+z4Nkuqgz8k0IRT1r
cfDLWhyioOpc0S2WzsjqjA/xkiziOWY+alfVrNvnoW+nhzZeRm5yXhm0z3XEVLeq02MZOGq4TR0e
I5iws9Ky/uj6lJmHFb0nqY7OoVk8WcZoH8Y8Yv29JL57P3sdPLRWi/dN95w6TXIJWR5cUt+JdkYB
AQA2dnRn2eazHhiwN7yRHoXd4wDiiv29eD8o9fOMQSUbeyzOukXgTMtOggGzl4g0VGFgiaa1eF2B
wPxvonTEi3q0TQsPuwwjRFLLL0FqjJnXss2CX4OD7PkSCFBmfa/72LpiuAVHAjNQD4510IPGmoJh
YsXpcy5bI1cEpc901OKuMacnNZxHqB2+vRtRpdlOSxaZgmnbmzwsM3UBmjlhCq+kQ3py1kAXeWZx
ByLjNEwwUoArPXRm96y0+D/lZpzsdEw0561g5sKFwG+BP9s7w5TDKZjdhzHVNKaCXfboEZq7xE31
PgM3+oTXBmjD4ns4ROknNcclxmt/uoVP55ZdAmfZKqhnnZVOSodyPFe7l2TiEwbAylN2vrRGAxx7
tVJSBbCnD1JgqnPzIpfBtfItqoP8nMUlQ/bYOTsMu4GHEFIABFfM2wLFtMgpbN4Le2sy5N0PGpTe
GqAA/mvDIWn4PSRH/PuYDdZTMofvIVJwiI8eJqzldo4zQnBf8EYAtHeJxtNF/zdVtmlf/2Zd0961
Q3asx5rPJKjAxMHSWk0gCbXwOOv67IRfi7w0PiMhjyLn+KIngXVKB+VlZhNgobeqx8pcjAfib2pn
nGJvDInW77x49s5hZD3EhNK2qY6sUqvmCP8ZIMbtO9fUp6uWxm+jyio1rAJkFEMow4tJU+Wja5M0
/B5QoPebAkSQ1d3BJuANlqu0b8IR6fS7GxztFdiuizS2MrEQMBmntQVXn6d9sytS23uCBeA8qtPb
DILvyQCMYOdBc6ji5HPJxAD5yghoZUkwVbJzqmfM+coMgKaiHJPODZk/GSnwF2uXB52xrcqiP8GO
KN46s25OI2yRrWT1xGnAG9cWfqFKc890mf+n7eydXgY/J1uZjkWczncIfzz1M2Bv07WTxwApl8eg
0Woiw0hhOr2T7q3aro4lNHAjgJ2hJEjMZfx5C1PDHZAKdkKCjEWwceYx27OKfjTY52AU32XZYxcC
Fvue22+YlrXnbMHMlAuuLgRhcTadx2jBjdbGpJ4BRoQLklSSSY/eFcXw9/F/i6RcmmfLa1dfyoD7
6rXQ6TZZkZIK0LPRQU5rdRXs/MOEI+TJCt/iBqSA/zo2QXoIoPParQG3aBhfESpH3RDPu5uuhmCE
BDeUmSwY3NhByXsR3JCKzk8hSY5/TW4TXMBlWfOeySp/iRzKG21VcMlOcpjM7CDBwuLfG+oCtK/b
6igIlcpxWiCFzGWzS9EDtw4avB78TaJoyz4CpQFYrD1Rla+Oku8SNcAh96fZD6CYlxvXLFeUoxWf
aGuJOu8FqiiF45xN2UlaRk7LnUEWMfj7/Ha5iLTSQnXa2E6W7uSvTNCaJgCL8Nni6ncMGvUoCiOO
t4XkPpzBcP7oluc3mpFzylGjlhiwJIncfzmMWSIT0sL4TrJZVh3DUtHxn1n+phzcZ4B3xkl+Uv4M
nJfDqBoQJ+mrvVeWP+W8dAzgmC+P8faEpVDwUrlP1MVaSKNr2Vjq3RGpFTyZAH3csL/SG6DdEqEe
p3Tcq3r9XfDAkgzAqLsafh37qUiOZNVgY0ZUOSljvNvsJeh9w3mFavCth7m495qQJ2ojIXpok+ZV
nr2duI8D+z6HuTYY1q0hQm+PqTvhreKSOiz/2hDNtvWhgR3WgVA3wU4elzwNOSrx+Ew2cii9wAp1
n7hyt/GKPr/g6+iBPpPDJYGIQN9QjhVe74wtQzIDRADmjNUwRqB/HMrZDo4UIJFdI7/cDue0Bw1l
Ryf5vbFp2KNudnGbfJ5H/SJ37naXoJZuCiuddnKv5a4kbcH6v9UQX1kwAPJM5Aw5krJbd5C8JEaK
Y0jThUA0EX0cuhd58LeuKbdm7Q1SU7PzuanAsO/kVsgfqfc196cNCn3LDjqzXKv6q11sQ5C7vN1f
M3f6GeCVcciYDdDrXrUqb2Hahod8hujc6tOLvgwd8tnOYts5zsEMEhg7vo0KnRMl3AY9ISvJi//n
h//4G+QQ2yvI7nqo31renh5qMjiU9oa+kyFAvu8dcuMnG0DW+JLC5b3d3Buc4o+35g9Qxcc7aBDG
KyJYk3NzMMJcm/exG35Tukzdr3eYQfCiOy6U7nVwUfunDBPLg/wtvV89pvasHtBo7Odtk4XXdtAV
YB7LOLS81nKmHP1rmdeVM8IBYbKTntDH6YEpDEuXpSPoI9JOJhzrtfssDexqpoGpbwck2E7Sg8fO
Gk5TbrEsqfa5M2B85C7gyn/9XbtIz34IVtjLDeAKCyBl7XtzfO/qC4DRKOx6kbdheFuGZelJkl3L
CnZ/lhHJ0mdn7zvVAGYlfXIChTFS2kuyvq1/dNHbodTPlTecvMbcSk+4nYKtwFF5bxsCBDIWsmBv
jih0n9c3fO3LUibZYOmFat8fGkB6x9CJDlJnSmeXFuv5H7ug5OWpydHtHMnfDj/US/ZD2a3blpVt
/z30YCtHgD81zwFcuU0KPKZIAbn1Ngjn5cOhexBNA52F6qQf8KEgTs+8QJ74YOsYgzqP+dw+O8wN
WB9edXYsZrXAYzt5zgGlDHV3Zy1Y1Xksn/PB7Q6mOTOVaHR1pwYFezc9AjMbArwH4R1M+WIXac5D
vQui8tHBvHh98PKrkr29TmteCtdu8uGUYkjbU4/9oHRGSepluJYjPYG+ZMZwnuTuy0UK8IwTmBW6
Xe9Dq9/KWwKrnVI5/KN0cI0vuYWIkqxbJlyD95DqvtrCpQi5YV2spGf2waGGxAu+YUz0T1EP3B0Z
k73cY0nkscfL9AShXNbIU/pXPukXLzaygzqPd4lZIlDmdScZZDRG7RbObol67i4sgtsXwGh/QsrP
znJBefJyxEjfLmwYOxp+zoP3hFmce8Ms+4n96uN5dsilR6yDgaqpzpnz1r9Pb0dt108Q79e7WGYO
I2myfGYyN7N2vgVdSEgl8AK+gEs2mIl7yI9KE2JrUE4MdFFGzdrfdMxksgVetzpOrnOeAOYQzz1C
j0SjOLK3GY5ht9nVbRUVaUFBzE3XboMwXOqH2kiMg1xf/i7fjsZzqz/ORt4eVNN4lqe6Plo5yrvu
R2xM0WYsCpT+oZD/vUBbBw5Fvv2Sv03sWJ6WONKwfADjv9cyO4ed3+bDPYLs5gloWnUR1s4QddWF
vvC7DLPs9nzlSaxjzPpg+ED/SqFnmpNX7ywI0shiOAYOJwUvgcsIvkMhcF9yy+TJSLcOVPYeLeDB
foFvyH8Hc2mwjujrk7x16GW8X2/CWitH0uT/fynmaiPspft1qJc/RrK3ufial6Nb4Rxh+8GEFmEG
megqnX1S8ViUJvKztymXHOKwyat2OySu/Tes/vahlL/zj1nG7dwyd7fAAq4EBLHH4EMv81eCI2xd
y2syF8jBbIPJ/IbWCvvJYZ+ciiYM1b00vx36yxc0AgzSBeltHic9VWZ0a7KWTXNGyEFDKVIDJrZM
wuTfWZMbSlLyf8xlb399OY8wce7HAl23nuMGePrBJko1b9HrLQhC/eXKH2LWF93V1bNMy2RSJ0eS
3C69TAslSyAIzesAAsjaWJqsWTlak/UxrmXrb3w4N8o/dQh1MIYxZsrA2QEEyE+SlzePO56wjF/q
b3/8XGrFJlIG9Y9ppDzCW8+bvwcQ7c/SXSOUdAFNL88g7DokN6Sn/POhnH0bqgDlNCe3THcfqSAB
TJF1CfeBEyIED6ldK9Y1oFRIsraT7OD/GLQ6P9/++qUn38ge6ztzm8/cOrOUenreET/573snR7dW
cvgxLyfdrvpHq48/8PEsRSOw0dpv2ozUrIwr6+xBzv2nsrWJ1N7m2XK4JvI81qwcyXn/etU/ljPS
Whp++Kl/Kvtw1Q+/FCwDPkZzdRfC6FtecTyciVVU822tKi+8JGylQM6ERsTifdlmW5O1bM7wBIV+
R5uqNTi8NZLhVi6+Nv2jRg59MwAhRAj+1qPlZZH3ZH1Z1pfqX8vW0+S9k3b/VPZ/vZQ/5wu5v4hB
+407F4c2prXLXFg+XGtyW8mu+T/2Kv6p+Yey23piueztF+Q6H9rcfmFIvKumDL/Vzgu3MjTIGlSO
1m+0jCFrVo7WCdna+EPZh6y083sEA/ofWo0kQlLYEPl4OYm9M72VLnw7lFLJz2xls6zOquyge8Xr
OrwDpoI2vuaVeaGRS15GfuZCATtKVma5t60jP7DaeSvDA7v/SLI2KAP/TVe7DRq2yh6CjC5FOUPC
RPxt90/D7doVHFn0r23WbrCWfegukpXaMWhStixcmF6DOpu7ztHTeSvr3wSAAdtFyfgWtEN0uL3x
clPW5Dasrnm5Xf+alYr11ZVswEbK38O35D9cQcrmLAE7oSW8Rutgf5tY3+rl+axnNniVsHjLzhYb
I8ayQ/LHynFtJudKIhODNStHH9rJILqW/fGPS82HUwavUvazcQ8q8KmGSoFrgLRgp9zQQHIsH64S
R7z2VYYuP0uy7CR3pkz6PDvNqrNpMsc6ycu+PtHbu//HZuYfU4W1qRzJ442Knh29W6PbJlfuIHpi
xBEyKTpa2cPslYRjUHPRpgd5RW/7lNIDxlmPmy/yIv+9q1WrwR7rbEInDcHBPM/OCRLBsMQhrUlS
N0QrN2vetwIF/bPQ2pSL7rAzWxiQMSCvOx+WrgVHU/fvhLNtEQCIVLRr5K7Kc6kzqEx6VbyVMTwT
4ZPrywOeW0R32tt+5ofbLzf1j0d0W7re7rqsWeTw9ppHBCdnz5z2cpflZ9dE/oA1Kzf2Q9ltVSc1
H8mca0upXv8lPQz1rY213gYbQ6zigtx/74p4PBoIAe51GLNkoZ4hQFqc8Zmk1tKJnRkOMj1LrecB
89STBO+mOniNtOyoLddQkzq7L4O63UirucvGkzKX5k7tM0B6w1BsmohXXRIvc82t7QHw1MAUXdPE
PahRaOV7JIMwXGZlv2dXEtTw5JwbPWge4WQRa0Y0FuJ55uBeFKvX1B/fFkT7S4AM7Av8m3qHatyI
KgdZKcsQPMoSwhP1iApEbFfpS+w5KAua3f0Uo4XgAFs46MT2j57lz09p1fyA73jqTa18H3MTV63U
/5aXTMlrfOAvfqCCFM+at96bre8eu/VEdv2AgIPWoo4zDJugqevP9QymlyV5+UlXU3uLog7wqgjZ
LrVYbAFMtpLn3KrQb1LVXYVEMMpQJThujBirh3GpYSsJM4EBR4Ew0Y5NYZcP85RUD3IkSVYUDrpn
eY6wMJvwVhEHu7JCfsifhq8mwbNjqy5SfplaGdiRoMSxWzaAN67Pyi0uYlSvVQifho+RqIqC4a7N
CjBBXjuwHm4K9wJSg/Cax2Z7i+rX1E/R07AkEF2iJ19NviGrqZylqMww6UZ3EVWuAuEzwyJa4wRP
DWrYTyqR0KdU0bTtNI4BKwgqYtsDWpXa3MscS1E8ZDfTMHQPWtJ5j/OS1BmwPZu+BbuaFmtFqGfp
VisdXNEGojPmhNncOOrowvi/piSaH2450Bwo/zr0ufX8KrK8R1Rmom0Vtht0T429o1nmbpqaHI03
wPSFoZkX2wHqDKxV2+m2nrQbrOCRwcABvPTC8lpBtbs2S7Jm6Z/HpGAPdUDayIabVuqXfDZTY6uZ
hnaRpJiC/xQWfaVsJw+WuxembDYjavDW+wBGXXvsvyZD/sUglA4uHLo/75YJnxlkImiFokIlpp9/
Ee78HOaJ/nVqEtAKCOK8BWMG7BodrMdZI5ZsTYl1V7l5f9H7uD2laVw88Ag0KP+t+tKMCp0rS817
1ejfalSD7t0oeRzsqoH6qtQvcU/gyEHscS9ZqSAU+gn59Xxfj5se447NtDSPtRRTvhgs13IeEWyK
HAXaLWPG7o+Trfybk87mnVyqbkztwfHCE+QwnDozZNEOfHCq3foXtEHyOwzn5Hbd2pjbx6Zr97mK
rM3Wx2K5D7JXjApnNu2LhrWybd5BtGhe4J73D2wdnyWH0W77gmkdZKhsRKxpaSFljlF+PClx31QX
PS5cAwFqQ/thx2I5VGDQXdFP66/1wLZymaJ2IhUOShZnZDAT0GzcCt1U2iNim9pWsnJ7slRdPlUO
mLDl/tjjCNClWiZ68dEef9/+nTTJ/aNd1HDOlvuH6jSIvGzy8Kenz4yDiXKKHEpSBTMM9zUvvW1s
kZD8o1CqpaaD3LEbHgHOgMALhg24LiwVyopBSa+/1HUQnnp7CNB4D6tvZXmQ+ngI60Oqo9pUzYrD
hrXi4hbOfuC5CaLg2i3JkKB74hr+8Y+Kvk+xk3kPfDveQ2GI78oxw8NwSeRIykxW2Vg22CiqxVrU
4Df4Lw3llFvr9exuxBzw/3JK6g7gK1Tt+PEybVcgcvs8PpQqu4HbD3+dtJYfmYpSb65pu/AoCDua
VgsDFkXK+2hJcgQm7iU7+T6KhZE/QF5XYzbXl+pSRbl8szaSIxz07vjwdcSROTl22VUJy8rDE2NS
lIvzbgHFR1lKaj+cKln54RbV0ZODEPjtVPm1P87IdHPflQA0PlYsf9VUxpAdn+fC/pJiTwpyaXbT
u3aq0jt3jACcaChvdhlxRpVoxT4pQu1VLcPh6ur1X3moqa+DXaivelg/dAywD8SmYbogOsjXrzfQ
/3LqVr+zgZa8uxmXIphT3qeoGbxHlfIZPnLwKJVmGdz7RWw/SR1I4X0Koe4lX1qO9XsyaOab5kfF
Jy05SxO+Odmr2jTQLx/COp2ufaCl9+OSIO6nDxszqTm0m3nDmA0ab8lKG4imBHJ895eaDLiXuuxd
wlxK3zOvRkdbM9qtZI2+GU4Grqm70rRQxN/YVte/YGOFdJE16vsIQuV702OLoMLXOy78ynegYOXO
znzzNGKZ+VTa4xsQmu6rVX6f3cb9bClue8nKCOkkW+++NjNACtWx8idEdNDSDfvfgWO3X4Fs6bs5
xkXcbvw3DfAZGrbtAN6Tozhs9zPWsPCF/1MELfLvyg9luuWAis3mazl49R6/thKFOad4yxTLvjRp
N6G53RdvOozpF6zfN1KpAGN7A4HxGSavei9Ftt8QX3CH8ijZETWJs+ZNyVaydeyaTzNROsnJFbtB
vVfRetNhRN8F0wwuobBC465GKwZadO2jwmbn92y6x90OLB6ynkjL7it/cC5S07e+tze1waLf4XYy
+4w8CMZE771a9Vs4PtFFsk6k2sAUov5OsjZGRPhA6v5VsrMyfXf55j9IbuqzJ8br/MmIwff4Y3AK
o0F5TrNWvY98aMShj13VkFdPAH32yE70z6XXfkriVr0DrDA863rLqxKjKl8l7lUaSDm6iIdSqbMH
KZLEROUosiEw1J2O4WqBe2xmB8/SPIaO9pSbz01THNzOrTAsrPfImJd39uQUd1EHWW4RCy7vFJWk
6SoXmVl12sVej+i4HTWPoeZgBT5ZbyiEpV9Vq/L26GaWJ8nC0QFSrxfvpTkiSWn0YAmWZlo/+Rs0
/UDV5CPuymoLULxKv4Kizo7Q8Z2DTuzjq20Zd7mrWK9mmDn3ZWIBsFiatZP6awIteebTpt0zrdNw
I+LIXZJZS/0tO3gN+N3/lK1N5MhS2l9Vr2vHfzpfbwHAdHb8WI9z8zAqFXDpwkX6DlSXyZfoV676
n8xxsN8bZ0QfKNeLaxYaNsrGVQoibpg/95X7LE1HI73WkeF9qZtc3bl1bN2npYcBS12jloIu7Cfo
SD8UxK/2cbF1gQ1d1ZKXyh3j750GQMwy3ObRM7vgothOcozSUH1FVaXeyOWd+Ytaes2PjrgRMCIz
RodxMk7s2Zao7pbWs2ejOc7r7iBsqeWbJKsLlHHRqLqWjKlXuwx3va/Hlxpx8r8rbm2kulxL4ZEA
fkbGf6fOgRrvpD4E93iVq8WOS6FdQSesHPN8y0q17mnJeODVjm4tA01/tszEOqr2AHd7vYTlmHc2
8PKLE1rKPtUKHVuqwTlZ4H3PeN00V80wnYOdZNPThI/Lrm/V5hNvowr0x3W+MXd+RptH+d14b+6Q
MCUdC+vw/Gq3hfkDTiJikSbjPL2PlzZLHEgqwbyvq6p+iPW2PplGNVwit7Vw9/VLbAk6B30swKoM
fDAz9RJZLL/3v8bB+CmJTOWXAtLy9kNZriEVV1g/p3T4HiqK80Wzmwy1Y21+DW20wZmiBI9QqN1j
toiKq4qf3vVpbB3ZDkgfXahAYJwbi/0zBjLbn8OvDMDfIB8qP/UAH2TQScywmYQngWv+ylBG1rv+
LcCao2lf+g7MMjrFzZvXsibs+kp7BLfRAc/BYQnelbNjc833T7pu4EE1OoukgZriFqd12Z0cOU5N
CBAJhPsuQdYF/5oXzRm8tzz1vmhTrNybvedxD5DvrcO0vki2M1Cey524O+txjzCVxrzs3JVA3YrG
9T4FENI31RCq931V+p+iev6qW4H+ILl5QYA7uvUoTT3NuYs0y3+SXNgHxzYt0xez0P1P/kwssbCa
19JwnE/+cfQz52vMp/LYjmp7dNoh+Fbox3qo7W8liCwsc6r6NARD8QWbu21vRe4L68grJg/FQ+0r
iOcHkDe6PtQ2t7KlIiqIOOOsuzBZxiNiRxMvEcJrRmT8ErtDCzG10Am6T2uDxqiNXWV31mHAUvCh
WxI6xrRr8EbeSVYqCNgWD82M2xaW1XeAnfjloKtAN2A4umHvrngwlsRGivfOVYz73KnmF3YBvnRl
NH2bogXo0cLnQAcKyb1U/xLPw/RtrCNrOy7l0VL+v9u7SC6t7X3X5zrA07ZN4CL49p/rr+X/dv3/
3V5+V68GmNueuTdzK94OLNify2Gqn3XH1I/2UoZcRv0sFTmL31uZNEEosnkul7IP5/LlRM5K8Y6x
zjdREmthW3pVox7oGdnfZSr20V5uHtZmUjnGnrepa/gGQfmoZK0FYRLO16jVQ7B3eNd3PTo2u2zU
ikdJRpPnVfTv+kZrqr0eJuo1qCDiMUhJBoV29douiWRtQ4F0f8tn1a5nuYbW439qpXzNyhlShrbd
XR4BaFuLblda8ymD3jy6jyW363uP/QeKZN7XBD4TnarMz54Pl1QfnZfJ7r3vBgJ07BZ6w6PluhiO
JuitFKkaEX2FTQzx+NyUysHQvfkzigzDseOqInj6Di3rLL8RZsD5+qq17nHC9h78TiPQtVwb84pH
nbv2CdyIheuAYRz0ph0veh2i2b0Y7oijzs1cxwoLyLksvqRCkh6t7r0LyAomeu+czdQsEddp/efM
SZRnBKK7nX7ysBFL5hlNFwPtGETIHXPDFAReTDzWR6XK+iOLP2Txjd+V2X5DYmT4HMU4wSdd2z9G
Ta+d1LjNzv6Ymg9hoOOJoZTzexqmvwEdZr85OcQO/qKYJupYWP8+4ydzNMYueKiKpnkulsRQmR6G
BXKJSwNDX6hIDZANqy0ftPR/GDuP5Vihbct+ERGYjesC6Y2kI68OIXOE956vrwG6dXXqxWtUJyMT
SCOE2XutOcfEFw8yWd4MdtFd1+3XzQh42hAaORGABpwmWTLZkcyTJdsndwGwDnLVmvQW6BABETrB
aFonj1ty0OqrHnTJrsJac0kyTBXaKOazaaEsxh1vnMxsiA4FKOOTLSL9QNmjONrTPByzahwPkhyV
p0wrCPbx++icND6Ip8G0zkk5kfVaUySJusTfxm0rk8Ag11vLLkaMrkCXAUD1t/Qnyk0am92dD+0J
bjDaQa44qIGqvr+fO6J+CHceHyIdPHInnL4LKUoFhfzY0IN2w1HWnkbLguUN9/SZ7JneqaJpvPjk
UIGgzlOvmsIIEhb8OO5NGD78dP5IGmvjk0f2Qve6gWsTLV77ObpHS/odGfL8ISXaB4Vf7OV6QKE8
sNRt1nJz9gex65dPsGLyO9CBlUQ8jEyojAlIJxKTjwJdotqJdxutAVPAbDjBRh1va4LUFxr/DHSt
vtj61IFC5gxgZlTus0YBJAO8b7zG0FoYlI/7XEjRgy/Z5tVUcNOuQfCh6LHc6f6w79NhehEGcydF
CR6sgjNFmfICbIA8vkQIADdBOfT79V1qnBxqbVCOuakMHrXE4ogjKGaquiiDdZtADr91fhaJCSDi
usn67J+FxrJmXfg/1/xuPmYrn5Av+P2cdVlVWfjQaOC5GYmBV71siXJspe6pI8DyOPpyBr6CXZLB
26ZuOeD0WF5CtLM3U1uQc7m8VMWEaUnoxWF96ae14uBOjB1CHjDJGSaTguVBzUPynkoxlafRTioS
LHi2Pvxusz5bl5E0ztaNikRpyFFj/X+8bwYYVWJQ/38+e335z1eb5AgcGAk5/yz7fcv6/WNUzscs
fWmmMHzgmus7RWzqB9XHW9Hn2r1sm/5OG0LJnXP+zaZdxLdGVezXV+ubhGbft11mX3Rd2oMumq92
12ApbPP2uR/NytEGM3hvA+kBQ5H9JRRlm1tcDuCAu4GSqxEbAOXtsvibYsYNdJD4o4rqmNtO074s
cfduonflhTr3SQbifsEoUF1ypQq34ExnJxFydfldsa5lgPWf7QSRPEVrunL3hESG5OblE9a3rBv+
vuyN0XTMoaZn+d8v+R8fLY0JfiHVf0rRqALMXL7k9wPWl+kg72l+xUfPGiTz3I0BAUREh5L4IvUh
FhLVvBWQHG9TY7n6KgUKAxFaP8tw+hKplFp7k1LBxZQJLollUP8/L5dlJHUPl2h5WJchwVQ25KLR
BVnW/q5Yt1uXVbWcbcVAKsD6sjW0fBOBhfG6eKK8X9UfEcYFu5DrVyWYsL/15fRklkza66nx7/M5
7z2kYv2d2sXQMM0xu7E0oCoxELfLpPfDvkBVC8ExQrNPbNVBT22YIMtVfDDl6JqncrXNmOveyrB2
qRhQvU71WqKwXmSP/LrQpeZtPScGBBR9FuKNTNEXv0mNz1L3jzKFzAASDr6mpE4YSj8WZWuA76PI
QEOj+x4n++znefGpNfG7JKhSc7VEQI9qSNd70rAEqAUdpGc2Z8OjXw8NTHMmEOva0QzLU5hhBVzX
5kR4nv1+bpx1bZyGGZmXMOXWtVNrpNdaEm/J8kl0PPKbtK7u13WxsKg5AVpiTB7dlK0sXWOShHge
6HN0sz5bH+QseJ1VuTr8LlqfkYYaejE5Pj/v+l0rm5m5i2lEOesyswnBTVoNvlPgoO7vdr/fIw/Z
pRGFcfRnlW3nmFQqnEj3Y2KXtIh8midKqpxsq1NOMj4qPOuRsktnUDHrivVhtKAGudKyTS1JU7X9
fY/iS5/lXEK2++/H/LOJbsZ4yNYP//20npgOtzen0vv53HW1n8Z8xT9bzoYkucRhCU8zbIxgy8dL
Q41FEAfrP29cV/x85foDw0z2t7YQTz/LtPUX/H75ZCccgr7ZyYcmbL3/9W/63fo/n6t8ZQHchp/f
sOyF9dk/P3b5cT+/aV3z86Vdmd3EgF2xiu/01pJPxbLZuoEvaso869N1zfowrbt/fSqsDnTD8GHT
EbpI3bBltEGc2thcmiSq3JoAiyDCahY0+bteNBMMPTSNvXwwQn/emXb3F1nu5KWAFeXos1cToiOF
QR6FDR/MHrpDmLZfdebbW8ZMJwuEaVSpkacY04KytT8NiYjsuHOkmgs5oFkBDt+yqTE2pFtZdfLE
PHOPCe9RNL3t9Jx2cD2mh9qvEBd3j0ow8mHY/CBiJ9debs5mjP+yQvVEQWeTUt0qhPoeFsNZous5
FUQiTiAYyqXhV0g0HRL8vnt8xExT7eQUScpd3SbSrRwz5S3JM7qt/JNgLEK83LJoGHtsUmly+Vmm
EOLizMWQHX7fFVDJ87Ia5BK5qdLtugIP2ns747iq2h4r53zfVPdNKobbgYFQa9aw0HOm5MOMZAR4
WcwPCR6lkpAVEnKIPag6E7JDOzojVlNhozfU02uvjCSALQ9T6t/VAz7+rDiZwaCj+uehoFrs4jEb
t2oBa2xdlkNg2M2krFEw/b/LupmBBEhTdVeRoldYun+TLQ/gKOzSrG5bA1xT2sLFGRnD3M7LQ5Rq
5d6azMlZX3IF0W5jaBQYhpqfRb/LG0M8R3qrHddFllSpcMnGmbjQptisy9YHTfVV2kQwG9dN/lkB
MU+bmp8vXhfrakF/dyryw/rF6zI/HBzDbjWvnWo61suPXFdGiZyfdAMA4bJIp6x+NU3JG4IwvivK
TYEh+LZVlOiOnvn3GFX+YVC0CyDy9DwSVnW7PlgzrH+wVvr2d1k69TkhbpD5E1mKJSyNvkbmdXdM
9ES/pdiv/7y3i4zNXPikH4VtQ4qWxaTNT8kYmvXS2v28JiGp2tZFKlx0vqwPS109LYPnuLFuZpvR
QT9X9IqqTtzadiLd6NEpWF5oUfyfh1GvXzuqlsdJpMu0EL8P6X8IM363GxMoR+nMpXf9IFMuDLIr
olsC77prWUzezxE1l1GA1rh1oCI3N0WdBXeCItmdGhf3pR+Mp3Wz9YEhmeoQC1Tu15frtgqUdU+v
UI6v71qX4ahIsSQkF+Zwo2vLgX2b5pp9C5d7Pmpa9xb4NZSQZblqZj1JUrHjxxbO/3UzCJgHOvfh
Zd2Ckd+tHCnaKZo5/oopavdSYBu3mEXNWxLEqo0SWmQZjLN5u65QWuCecklzZn25rgCYIq5VyoCR
5A0JcmzY0krWNLePuP4mvX7+3TakdkqYWWPuUrWKt9aEYgKcZXhX4obwiGdJNpoJGc0128rfarYG
ORx+yx2o5+hOtA3eUC2hfjBSD7W0lFChJctkfWDsMpOWRZqnOo+MNsqAODyJsBB/IfX5gIf/82x5
CV/vOW/J8iNbw0Z/t0Sr+IRDH9dnxDVn9K+P7eIS6hYJ4/psfRhWoeTywKQW4eS6EHRtt7NVOt5j
DPClmB7CH+HVovOWGXbXL7I6U2ZpmcUuxoffB8bIWB3W19nqeuhF9iwW41G3OGnq5SeQTYTzyFj9
R3oF2A0aJEUBuLvH9UGt2nEm4Khe+Bv/faqm9meUqDAwmhzs47q672ccouvTGOwMyP8kps0BOJ+m
HZS9nz1mTUSQJHBGYsughbjuxZ/VwF5OS1VmB/uEuAMcZtgXxEaaNAmLXfd36sSXDy0iLardSPyX
pyv3AbmOx6LrX0x26ykiDmzbKuItnIS9GRdVbcLHFPaJK062Wf/e3729Plv/A/Swwo0I2FcSKWkn
uVO9OgnEviWo7WhoRXkwmCQkVVw7ktztBmE8pvzVuj7i0MfUIfMf5hBQasbkFkD6WdK9uMbEvJjS
8kVxbS7/rPVZBrRhU4EF4b7bK8cGskVQGTS6tBISX5KO5392DBZl9pthNyAUTcWVpMyn3k/BrQr1
T5GF0kbTz8VQj8cmNIafB01E49FXlz2XTW+ZolZHLL/V0c4roOPr09yye2WzPl2jV9dn60Ni+hVq
JxsaxqKdL5Y4llKrMOgw6PhfD6zSNvNDlAECWDyiy5+5Pqx/8O/LLtMgyyjkZvqLh2leNIrr7ihW
z+n6tJ0peOWZOXm//5n1OP19uT6zlYF4Kwy8XLwLOIE8aIvs7/dB70S464R+Shbt/XocrA/R8nKg
xbGdo+a8Lip9nXCHwGI0ssYa9GuigSH1/H/7oviTKk1N+qiW4wFbXGM/T81OHQ4JkC9M8uzThQ9R
CWIM1of1ZRxBIVYi6btmSDmcCIZsnbkxe1JRpHg8mVbhacR0tcU4OUFGtG5IPrUnWxWzGFX2d9R+
vux0fFDKBazLeITc2ILAOaz0E63zjZr1+EaTS1ZUoQOjjEbpXIZnAy3MJfA7l3574wxTds0UbhG5
XemeDWX1JFetyyWjpIVOZbGsugO4gWVqO8t3uO/V/TyQIGRYZNKaz23d5ltBEwYVe9eTxdIE26gl
iFLkjtRn9EeQCXrccLloxDdCVQx3UiZp40stsTC9uoX9D55uftREesjLkvodkURRI16roSKzcEq3
4JeijY7Rr2i7cxjUssPNEWdyWBRegyEj7M6AX9GTxLR0JZnWaxBTVMFL5QJli7ZDtWREtxoqXEoU
NKfduVQH8o2txitBVDQWtcZ+/G5MdozV20Sl8P65t8/BlMRuRMCWn8cyXFMiSiOFcnUvA77VYuj4
hGZW/Xfs48iWUVK546xbOx/WjVS2+1YN2Qlw6CJhsKdFiFe8GQS6mOHJtpbSJUGQjMeaL5Nb93Jt
URTYMaZxyJOdJk0YgSX0/t0g7RhRzC79xzcGz+HGmvDvl5KRwCZCpmPNjD0F3hwLPBryTf7wILen
fWLdjSCQ9nQ85TNiWtIzLBIY5Jx/dIlLF898FwAMtgJLJmurEzCncD2F0nfrky1Tj5flCFJjo72k
4fxXZ6WbN9woKybZkulfC7X7rDLoSCqnqKsMPWFN00C/MTRJzJFj4VEQPRdJQwKugU8MB7eXUk7Q
BKbwOZFT12gXpAisZWdU22ef+4UH5dUhl5l80IwWjsV3GZUdwYSYexdVzgTRS790lbTNgsa/myCu
z5X1Uaak6gVy8D710ra1mAgOSu8tA8De0MITWrmtbodfEhxWpxjJJlbG+cWuKFhQgFSkvyYRiXCN
tOigKVTy7Fi+g7hgudqUen7YP0yKtSUIF/lIiBRLEjLdVmZIUvKZVEq3naux86YwLbeS9RRKee7o
ceZv6jSnPtPnW92QivMc8oFDS2UwUpSbYIxb0JTToZPfmfmHrj2Z/aar75uEqNaavC7q+RvDLl+V
tgfPAiDJ0gg9bvsnFLkasKM4dEnxzBxGg4o7w191bAJTnXYaMyc2w70uJNnpQXYZsXgCJFYJRJJg
vlLGR5Xs5THpKxbEUFnp9ooW6KybngO7f/eDqgbqVHzF88usJsDX0vATcW7mNeojEYqPPXpJui7Q
UoeTDTJ16W20Y2d51NrGqTMpmSECNnz1m/INCBPjNR70azHStE/ts1DZLFOGiyYz+ueaHm96Uofb
sjn7c0eAbD7tiOc1SJfNw/30QXI29eqHJO/elI5AebmdbkXMyL+bF1xvQSGQaHQafYIrdA5kskMz
DNgw4Jhw66IDCBa/9+wkpy4JBZY06VCODLJCoVRuu2Pfy15qUvAnUuCklds60/07sg3bDa2d2B0r
89EYM0/LOy4EEhjaNH0h4z71FJuGd1O3kdM02TN6UUyOLXPoMYnIS0K9adQECS85sSijx00jpU/A
/O9Ap1lO89wbEOiqKMF3PxysSP0qpOQri9TPptIIC6wh88vMoahw7/Khm7ZWRrMgUtCyWyk6onAK
XhSqoGMG7G+Yins5rq7VUqjKp6UR+1drTKIXBn5wiFS26YUD967ejJKx2J3Lmz6MnagwqJYsQt0q
GA+Fwk0hQyNkAO+D9cJV0wjcWDnUWXRjIsRwyrS4ZknxnWnmoaqM9yZi4jWK29BKM0/I6R6hCvUg
vyWvZfDx1VvDsSXNLABV7VUo0DedFkPkGfrEMyTS6FWpnRxJz0fP16RPC7JR6PcI0SNtIwiVUlvT
2E1j/UDMG23oTOyoAuz0mUpmmD/mo7wVpHpvrdBAP4xmJdI5zKTixZaL+Ni7QWgtDLE/vRZCG0+f
prlNPfgzD2E9fxaj8awW011vuGpmVFsjGC8zaM7EgDzXkD+pGMalAGNtFQ2cwUKloyaaQ+L7yLSN
3RBJnhWRdf86ReWbHaQPRtmdRwNNozw8hW26b9DgJCPHRNw2W5BsoGn6cwg4EEEbYLQ61b2kZAYu
1Z5Wc35CldfTfdUUA0XcCWYcfGigAWRXBPrb1I5vZFNnjplKj40FyKaN1NcmSz4HcHpaNb7iL/uL
bBddrLab++jQiexhwkbupnLxp+yAl0dwmPoERTX7414QIrYraAOg+dOoHTXzjgYkMLXmEHTdHZlG
ZAha1MeH1vzbiAY0BXdYMraJes8FyF8Ayo4kBiIv5RxsU3pW2/wuAc3jKPOgb4Rt70bDPrxmDYA+
aEOHYtRbePsJYvkJeURIjiZp7CdCMYorvmEkfCbYdJUzsvSp7FAVbvVPOWvPiTy8dPwopn7PESIM
SJ/pk11LJ65894jLSqfrTHZ9cFVIpi90ddfGw34s/G2zb4Z827BbuEgw86d3ODr09iLG/wMoYLO8
RlSp9i15anJDsNhon5MC1menJfRT8u0QcfYOlv83TYlQTtCn5WP9bHTtWbXb285KXfIc7so2eNMz
5o1YyIhuGNJXE089fNKid2nNkPIgiP6cOTboCICNzxk21MrAiGbcWJqMwLjbCeYZB5vZcpFdiR6t
GQdEMrUqTpfu2WgpKs+pNTpweG7SeGycyoQIKAsER1oWPBRG+rdsx9rJ2nTwKrsjMRLTYR3Kh162
/5gag8gphJydB/1Jaxhll53/1rWcd3Onbg1g3mbTXzSqd5BTEg/EnSGldEMrH5Qo2imQu88wCBE6
BZTQNGqHda+xk012I5EnMxd0JfM61bQx/FuW08dD5mX3TQYjqk8keatqMBuaOvpDAHzrw7bnBsdI
8s7+kseuOyuAyJiN6XvLbx8kMYHdtLs30UIan6QI3Uv3Vjf2NuhBijYRGcV2YnspJYKaBkeKMN7L
ZYmTh0FYJWK3CqgIdLKcUbFO9tncWwdCJp/NCHgPd/CuL7+UlrHxNHB6FvB14ugspIKEuQGGYszh
UkV/FC4/Hu4kVE3k98xRdQ6i4puQ0dARSkdbSXv0G4ugkvxDgVxnzTUuCYVEMD+yyOfML11QnQwG
i0GbX3ubpiH5IqCuLhiInhhrP1k0LVw9WLIi1PFz0pkBJFY/Xi2bW40xeYnVLQmD3M0NAqTiBo5q
9ZyoFWfH4Br1LN/ofTYyGE8TR1iMwYwU3UYQfffUs9uTXiyELH2E9zYOj3oxbBRVHxlYEZoRmbAd
jO5WGsbyEEnJrRYwICeTNlf1fKdRmaqqeWBAG/Y7TNpaY2QeBaFHIww+4FvBTk3Q7IVKxRnAQSN9
U/R7j4rk4BvaSDJwS7fympVgzEDcCydFbbuf9aD2GoiY9hC78axf6s5Gm9r91aUjUcvniGDWnCI0
wEe0d0m5wcp4G/dCbOW8egWycOzyGeJzsSCa3ypBcPVoK5j1i/CxFCYjITRQFkUCp5IDxp1FBGYS
CXpu7RAt6URDmoMbG5h7jAlXiP4edyAg+2Eis91Qt0KbHlTZOFcxZ2DIHk4EoRJ0Jf/qpt97aQtx
ONuEirGLjPFtHo8oZx5TFKkOuSDVJlPYT0SJX3FiIBuZma8beJXaaSnB688SZL5F2+ZCD3lRm5Ok
bA0Cjxxbl+5FIbY9gNvlIlU4cFCxQk0IqHcLXY70j4QLm6SdQAe+9qH2oRrStPXVHlgyFlKIhkxP
0xS8HSNC3eboLyS8AwxMiE0M8a8wxm+jEEZSon1rRps7xki5X4eaxHWTEqIOXlCV7yJLVqHKmV5C
yqkj2Rwlpq6+U3D5S4ZyeeoTutYqjfuJqKJEVf4A7Ms8pDIYKDXFk5NCX96wiagRe6pKY99KdkKH
S6uM495UeotxQFy6oOYa6CntS6xU4KjbkxRxtBW1cJq0fIzTHDuScQSM6c0F4+ehtUn1pUjhGGm4
G0gch9o5Xw0k7KX4mhT7s8zm2EPIVnKYdndmPryazfAJSXQ/T5NrqMpbMUY6tOQBRC/mC3+sdfgk
Q+7SB5FLcd8n5l3XWNgy4uzSWx0NlEqmkW2/xnpLon2mPfjtn07IoLphiJIgRuKObPreGOaXVBdn
oRicukFLnhN9jFo2b0pmHX2RD14YybcEjjyqPamYdpdvg3D6E/p6jxbQvKOhQoBL7MNsnl8s+49l
SIhE1IXFl7Wj27YxA2wGmODrAi9WC2+CYkvMudPXHf2GcCeV+SVPH8Hm2TQ7/T3HpFuXobYZY4WZ
WK+wqRrlG0k1NNc6NgHATop+aBfIBrc7NCe5uRkq+UVKU1otnbrzR5h7o08YXgoGrTI7N+jbz7BC
eq9rB8YXTZ4ywBhMR2dUyexruJGTAyNpHepwSkpVZLtK0Rt8DXkIqS25PtrcvNIU17Lir8kMX0L6
lNPUZa7UwwaMbXU6mNNzIaJ046u7VNCQzvGh4kENNgY5MIXoXpI8WCrUzPz9mP+abdQuNwR6JbVC
pZW8OmkXYyKdjORxHLl766R6b8uBIUdvtLQJG9rDISHRtmnDUP4qfTIykrC8tkG41QgS2drTeCoT
9SOVMOyGMeT3hTdUtZ8okh5piBdbCY2KU3HGb2zJZG5ocyoNQ3PNp60NBXiaKLej56o8PwmgsxXY
AiucCCldrbjB+5f61EKi6Kvw07NsSkDN45JkIV+n9RQ1+xDAhoNoyXTqQv0aNLBT6aNimPkuKJQ3
U5H25jxSP7FR82jlV1GAOoXX/QVv5p0R9bCt1PA6gxyG7JskLmmwUAjmmzokwvV25G7KqYjhMH9H
EoP0u/8m3/Lq20QsR1yjFILOs958spXxNNXASODMkSWv1Td9Ld5z/lkgUe6ixFZ30hK5HJbTOdVl
qO9R3m2jiHmazNi/LIcnzlFkIIjql8uhsamDacf76IJ3AeDb8ECs0GOiqJJHAtbuCSOp7wyVj3ro
yx6fK0t7prb9YGYdo02EqfqM4ozoaqwTpzSxmaZyifI1Brycm4hsqfVWNfKaV9lQ3yoFLVWGZoKC
7Z+Cnefkg3YnpQklQ6G99PQtlWDoPdJ/Fp6KHZxDXTwEs7FXUgboIiCUj6sTIwBIe8xhLRV2a9Vp
CI0hCVOwurXD4K78y4XXp/Mz4Kwcw/4uFczUjBo/TTwQiyLkl7AmqGFSC/KghgcApOkWDddtbPZn
2goY/aT0KtKg9ZgEnoeF3Dpp98p7kFvvZtc8NTIHZqI/kX1xrxq5JwJyCokAhgJOkOx0bGrOFmxd
KMT3jSa/dK3+IZk9dWWUbo1Gdl0sU4yJuf+bc6ThmOgPVXdNKjjgXACQwS3wZuXVXyavlhScZ0iF
ILXPiWrMFO6az7Iat5UpPaVEEjtmqA3uUDDwlnXUDD5HC6OYLi9srOJCdnSRHgu//cgFFoqwm4FS
In+qu3szFSctMxpXlTrGVDnyexlA9RhLkieWfN7OVjZYwYmij4vPMAv3gCuOdRRu5UT/Cq2aOlVN
F5AkVaIUo506ldfEIFC0rtJD2ROZ2snlBlX4e6I0yEVVErr1aBMnNJ7jFv2bnwMO1jf8hFMX3phR
jkh4OOeSAt/JUEIH06M/aH/8FguF73/PufSgEiU0GkX4ICVvMBNzfVZdKZBRYw3qdYI95mmt8ml2
7UG1o/tioLOOA/Cr9ZedHaZvk9I/Jzm+atIWoF8V/M3RcJ2S4VLEyPP84J0hxDvBqqFjFv1WL6e3
rlx8eTI3cimzUQTOBexxFbUdY/OlUjnu6OKFnjZRmpUjlQB4lWpC+GbrJFIkTX7OUuKUCv1PZg2C
Drr0OgfDWa5ASNv5ReUSLkxr1xaF5WYDkLu83URD9BKltXC/K7381LX0wy9LtJZqcZdBa2zNjIuL
UZO2pLfg8U5zPmx88uNROeHVVsoTPqN7VeoRp+P8xWWxnwawhCHZoHEsU9Tr8p6jEc35LDRPpqcK
gyvAC5IPruy28xiTlBgl2zkwTzgo3w1RvaXzfNPD+aKtZlw4Q56NBFqb1Hl2XqDBtIKdWseuOXQI
jiXSouL5innpCLV23lW6ttHBG3D/UcijTF1L5ezqZ7nfk+kARR8Z+Gh1QNb5o0rN/jOaFG9M6imO
xoiOozi/aOlTJxKPANXbOmxfwp4W+HIIzhMRUwhL5G1gcKDgn7jOqb+jIv7im+2Vyu2NDyifWQI+
tLRSNqQQnVKR3beh+pqNhmCiFzKsxU9l2VCeRMuNMY/uV6lAIFOUoXhc7pmN3ROq/VK28Sez3wdc
oO0BbD6ZyrPv4Xt50ctzXfqvDA/QY4QMUXwK9WeJRk6tELbSTXqysTJ1j8qIsl48aQwZqoB8SOlc
mKV0Za75PGbUdufO3JKXnXuFbgzM6Ud7m82gaGaRJvu8vuSFRIOAD9hYifTJvNeZ8EKIyLf24yzh
m8xAVhKSFYxWcOyjgUkj5AR6+5JbxjqxxZO+m5pMOUopHawKJwKdCJOJmhXK2DOU3TTZ1QF7XOTU
ExlMo6Jlf6SpARpvJs1uffmzDAx9zHnZpL5nYuEAxF+q3KtawsbNrCDLYEl/Gl8sEQHjJsDCMMfJ
rezpUJhY0jE5vRnUkRWB/tTUOmnP37OdFQaqnfCp9AGxZ2rzNKd1s+sZodcD97C+pgAZtffkC793
bbo4u7j7zNJwEEpv70z/2ySz051S5R0dGfeaBrlbLIuAnOP0VeoAqhYaQ3tjUP76ucVJwwg78/0P
LRadS4nI8sAGCFsD4izn/E0GlyWrOkbDMmQLpVNoouHzzc/QVj/7Bvn2xEXY7/wDJGYA6VSsWlt9
thOg3/q2nKRLtXxdtHRgNAP51AD53rae4OeBPcxJlphzt5/i8ywbf7LypoxF78TpcJ8HdJ9TyzrU
paCkad4kKm5y0/qqRx2If1DdTnp6Fy+tA1vKKBuO9UnIweA2tcYZYZMCj6vsSD5G7lVBNdLDbz0G
1wOntXbIe0Ggjs7sba8FoQA2gbJDNiASKGYJEzXRTAiNQb2J9fKmjvuXMVuCFse43/la9j1Ec3Np
IW0ElLdlnZmyFtjcYCeN/oCmbexQfokm82IH32qj0ZOtyUOzmHCWkZVzeYzvs+HJ1yLoQhZztDDQ
AgeLtTO2sBzGYnQtO2bubOqDQ091F0ey8pzYXK1hxzK7pcQyZuRDKdFJdFRfjF5cmWM/GHL23GRW
upFqESG0CF5gjGBht9QdbibZRejBZXARHZrEDlE5pEjVuUvZc9OrmNVV/sfq0m2dJYIh9STZEWTK
u9STRi9sK1vG+4yTPxsoVfo9zRUQKljc6bgP7cgcTiJ3ycpTy00MQ8HR1D8oKUBAWQP50hclsioK
Vnr5lcQV7Jd82KcTdWYl1e2DKg5t1nbOFNCYamaKT6aZvHcU+bjbFJKTI3po0iI8BHG/DKDVVx2L
i0O1MgB3Mta3cpbRWFH1j2JpPflvFRUWV0kkxq7tuaFmiUy2PgZYAzsGI3e+wVGZFxQ7OxnfSX/t
8de5aFTKjZ3rUNIn2h7GkljTVVT8orkb6JdxwEBGSHZ1CKWC4Z0z1kl3V5GZ7jXEGy1A/hN1+Uug
V27aUbcZIWooA2VNxlLlIe4riB/cEcJK+G7VRfKlHeRtxpjSmUyc09FMYrmQb+xSaDshd9UWQuRh
rmLTMZJ8E6oEtswBN4cgEM1poN6eWAjc42R8MnJEpnL7SNeM/38+I/2hIutHTXxMC8rqzFvh1MYG
0Sv9FhYDFIkqj86tSf+0qinal9ooYYqFB5na2WZuNW7GQ/MComeT68v4s8AaN/cHPeFKmkbFU27M
2t5UC9TMopiOoll6QjVyGuI30PCZSc24NiVPHO/GRoQcFtIgMGA3FAI50ZhmGfpTltaZayq574Jc
ydFy4notY5fIthwA1HJK3qQjX5FMnMJaWuuuEGLJU6jOuoifW4N96yutsY+jBAETpz02n6fa4C+u
dL4SPxGVmMDgskZLxrD6Z93WERYn2RnU53gKijuZEgpHVO74/Fc2YdKA+25qpnt8t1JOW4JGerrO
jLJMej0bwyoLNw76vWDiTrxwRsRqJ/IdzWINRszW7i9FSHgLXtl32RDtn0z1N308PWsDrsve7B8b
H68nMqB6lxNEwyW6vRmjmY2kb0FKEGWd4KPUjM4zre4Y0EOlcGirgFGCibK5UX7Bb2YXTfFtL3cS
4dMWDpjeInYjx5hQlehpVSp0KmEjHQmbOUey7oNb40TC9V9exNRyuRlz9QCopJgZVuj/h7HzWo5b
ydL1q+zQ9cEMvDkx3Rfli8Uy9KJuEJRIwZuEB57+fEhqi5K6p+PcIJAGWQ6VyFzrN9xzZqm9DoH1
ourfu2F6RXoGcwuEwi1xmWpbRRnHJw7tvyC+xdWmbm/UFAYFKUPUa2pIJsQ9lL479eSYbVx84rBb
16Hy7FWmu261CsO1KCmOZP6cdTq5uOOZ5HRIey1VjZUO+xzIvaxY2dduEfYxl2hiJCse2/vY8Mcr
21fJbbD1MXMgOU5QDBsFLXhwyHeNkqqbyr2gccHCUB0fu0HbTbVKVHioHpqOjIjdN0s9yOvl0Hsa
C8V04t0Hx7BunlObFJnxXe+ii8tun00wT8WuG4AasR1oBxLQoaewZt9V8MbPAX4kSoGZNeZOq75W
XquiezYCfL1S/5i0YCvN9rV3CeiXMSF40JX3DUEB/N48dH9zm+CH8dD5bA9j1BvWEHRelJm9Fjrj
YXCwLsji+EYxS9TzrZFbbiqLRQEUZaV17PmcWRO/LvM31ei/Np3KisXudxpzz3YW3e6L9CvYDdwr
UT8l38vOWHeqWz5RzF0VxoRfrHQbIoEL2HCVKPEuUzF0rnzjImovvipq7m1DrAK+5MVYesADSYJr
wrPWYdP3p9JdG6BnV+5g4rbRvoxjceYJG7MKNhZmCX2uKnJwIOVmjGfCbsO+A9M2APJT+RpDsmKr
EN/pqucvQ0HoNSysiDMCJ2lQtOfchpmrfCPW3n9Rgh3ZVxVpJ/PU1aTZpiH/5jizNovJ1qiqAdZ1
/CqaOm0Db6rP0XywiL5lIGmvZJWdCqyMiDyUic2nrWcLGn/YZcAfweTqzKUYq7uKh4p/1Y2rUjAP
+6V2H7dRzH2gPtXIS6w0XXeWgbFzbdtamZP3FEShCcuNmHZRZ/268tnIZD08iHhRDYXYi6G+75xy
2uqxEa27Kj0NQMbIHZOdM6pUbPnzYGzstgk6wgO5WjJxLOGYY2HpI1NBdHhtVHV76kr3Ns35QvMp
XWSlVp0arynx8N64PPTdEk2WhvQGqmPnyh8J8hNmbMLha99qqIg7pOXjVns0bJCFZf2lFCi5wOhi
KZStvco5Z2TEVuVk1ksWrWsf6mBHihXNnNloo3+Lq3Hl212DfeFVUrXDBuFvkIv+yZuCY2CzV2Fb
tkn0Mlz2SkI8RuuvNPwHWOQMb0y5iEc57kUzqhvRJoRh7OAxHcl/mjyXAhSkK2X8PuAfHPuGdoos
o1s1eRZslBRnBKG53x0LjGbWPA5N5y9MZJCXzqgunXpkfjamV3Nwd5WBTXb83bG5Qacs/SYGuLWq
07D2UzAxysfg0BvlQ5UApmi4ufT6Hh7HwatA+AR+uPajChWPVl84nvltZpywEEedpPZ0Y+nrzrUO
8jol/7LuAnvvAfm5gqj4oM0240GpkG0v+AIc87VOIVvCIyoIvm4G30XUJk7vPZs8te7gUYQWyJVd
jOfOIHtgmf5zeAGBwqyy9Ptp3epA97vqOLZJugWWsR87/4xdCNQXYhGJNgDVcRgzGMenLLfeqmk4
mmZ7ZpWKbHF4SHx6cHcqAILqTWK23N3z6ow8ytmOQ5PlbJ0ROTF2wmr22oAPejbcKeOkHVuwQDo4
4E0R7bKKJW7jGW96YrSL3K6flKKZiHMlPAz43nSYmQLQU+WGh4ZcGjG3F91smmsNs9g4dMeN0jTe
qp6KpWeG3C3RTYoywzJgri+qLbJKezCTPMoTVYffX35JbezE/MHAcVp5C6z2JTGTr00VTtz9+rYX
/C5mhHkhfusbe6q/BAZByDie6fQxGTQDjye9cIOliUQZEQYythZfc1d1G4BPzLBXcRM/8PvfOl+r
svJWAfECwrQE/WtPXSg92yoreBvq4bbWnbcybZ7csb4jC+Ev9VhBJ9/BOMtDUUr4bAdMbUbvkEdV
cA22TSDZWB64izabBFt+layz4xsHhNK+an7vLkUOTmzOZuUN9Hx2aukK2519N9iIP1yNxrh1+Afl
QbHNmLh9W/lstNF3xM1yIs9i2BYqsDbo72H1ljv1Ez5TRKPz4izMjebz5GROR13Z22Vmh/px/lVP
XLDpw7p1IyB1qlniywDvtJztZ5QRgJ2vvTr6GwlNdx1O3nEAkrbKNaQRgF5HQgXT64VXgzVpizgK
j2Wh4FppZNc2bLUkF9m2GS11DWzOYnXRL9vc3mr9EKA2VgosWMStzsAorPH3T8yrik1pAKMTd8cQ
4rUnGmb47VjGb2EhZtGpZm/kCp8bV07TJorD8pZN2OyBNvaP2hR6ByIby6HGe9y1Im09OPl9WFYX
o8UIAplq3ka06jOwri7Rcvje1tFO2AoJ0uXLaFQxrjKSazT1boB/I/o3lGSsBpIYA+ZOIKe2olHK
dV+em0nVDnnWbfpcCVYiYVFW1rsi11i3EhOO8ohfb8jXbjgdo4wJyA9FvlbL5ipwMW4PVGwXQBxp
nlKvvVSBrtx9TodqXXU1S4AmuCgai/4+L14DEnoixozSC5RopYz6i92Is6k2u8xLx3Wjsd5Nm8Qm
HmRAFkpRZPH7SxMYX0vzEBjMmvgEOqTDvntgHArTgubeeW94pLwQ/DKF+0gGZTtgAwen5WCwKQ0D
lhFDoJ8hrJzDXj1HfQvaQ9uXQZptNMIDdmZfBt2boTwsR0uBkeII1rWs9Kd6iO5BWLIcRYfKajqI
Grl9yifjzjfiW5M5ZeM67Tappq1Xalc+T3LIosu2IEGGNeU6jolG4tgZR9VCF4OxAkZJyQ1Y7JTg
YuqMqDlc7qgIt2OnbZymYVVCsNHDs2BRKum1OVSvfty9JjW5inhaaOI2FW3LnwbKn1981kP7NRqs
t7Yr0OvXV4aallvE78mXjQgrCHbtdviVkCwJ+zKvCJ4pZ6OY7kPLeYydYafqxl6ELFWVRr9Gfge6
hwlGp+WBaNVuu7j+rpnKWqglDwykITrP3FiCJ6zaf61yZAOTr6Zh4sOW7Anq3tgOkbi0KZ4m31tV
42Ruw0Z78PBhFcJ7DtsZER+F10oPkAKgHS4Q2XBtZfieFjoB7sx9UFFxa/3ijOBRB/KquxMdsZgm
gAxbOPYR4hiGdn55m0FkWHjTeJ233iqaLFyU6ELG5NpAJ4U0q7ux3OrWsLKXqsarTFEdtPYBpKnd
vWcSXjY8aAWWe9c3Ggs2a8WUSwYajQRguOZDgkEndBPkxSyjesnVdqWAUhW4hg6RfrY1B89QdANj
Yu5t6e/mRx55gacpT6yFGeZw06H6+MK6EUZ9sqrBXZJrZNuNad1CEcYlbe16nYPp6V2Qj0Nz0Fuy
wQHplEr5hpIDVo/EVhd9hYIkuFTd4aftyZenqca+1NkTgmdujLSS59q0bbX2MVMJgaGKNDPStwrE
7tqzWZSwUOxhq8xpQPSkImQn1GAkOMDq16+/CFfbtJV53ToOeiglzpAJczaCFk5BQLNtjn1pNket
iNojAYiJtF6v7ICP9ItaKYd9VpvlbWwqyS3b6vlcVhQ1/Ed0inhs2j5akH4YaMvKUuvtj2Y6KkO3
xtZQnGUVcADyEJb5/DFI3Acx87g7rK2pLm+Jw4hb4GJ3pYp4h6wysHc9CU/dvXeYe6UYmG54t+Hq
YyAC6bD0e13Zy36ArYebQWBfP48qD3BLdiGEStLWvDNZV9t1swRhZyHj8nddGrlLDVGfs+yBdtcI
2iUmoG0l/dkcuh8H9nY3rpn3V3/Um6wNkNLpSWj93V8TNioW5jV5Uv30UZ1irXYKQBjJQWV9WoxY
T4XWhb3IptSFf4nx9LwXPsCpouybK1m0vSKZPeCmdTTE7b1XBelBF8QS86BveXI07g0eCMsU+k2z
zJ3h2KtMvvLSsfLqZQBYby+LcerFW4gN5up94MDvr/EqJGg2v2yVojqXaO9d5Uu5XvlE1sU8ylfq
IywbJ98NCEjQvW9FtmM7rSxlMYJ5euw9/SETCu9DVc+G0Oo7OY7GlYQyKnEtB7JyQH0i9/yNbG1i
azmC6YVVkxY38mClotokFX8tpLLCcNnaBVoXfVYvZTOI5uKGF4x2FR7MzOJznyyaQlBXJLU+xknq
cWA/kG8JUuibpjGiMyH2cFP0Q3ohBT8jB8ryBok6Z1UEUXebIKm5qlFVuBsrYS992Df3rL2qZdDb
6WND9I3/ndU/hRN6dk5qOZ/zwcoXqdIWX8yqfMNUFrpklT+5XZx9G8oc2mBsvOYTQPbULb43AyuK
jJwKGY5i2aklE8ekXvyBFc2iuiZaBSQ3Q4XGtGPgB1gTs9zp6D0V25BcyBuJiIPRTOI1rZwbB4T/
16iPn908rF5U9gSs3mrvWSd3u0jidNxEZYA1iqeJG8zk0dVMHaag2XBZ1gVJCaVyUlj8dELcyAYt
0BwmCb9cy6JsqCKCQ3GQKix3GOq9XxkMaxuI2UoWm3mAwtHddTe4KOr9fA28ngvg0+TRrF4U4XKq
HHWjGBoqxHMfOb5HTnA7CKt7f6uyIa/9dpvX5LRkFzn+oKjg/LuQfH8hwLPBSN9NXYJdJCnQM25B
2a4VVowlaBke+Zsp60YZ4jtEDKJlpVnNlyxVTrpV9gE54pvJ9cPvIrNeAHh7T72tu1ggN9Bmeycl
quKJg5IXxsHRe3fD5rXj/5/p5MWN7nPvd5+tAimX0FrDHuAHmpLpJndK+3mw9WIZBP1062lRsfHs
DLmdrO6uQPe7W1yb/TO2pvXKEIn6CKIwRjApvAg1uc0nXT8ZZYbQgmH3pCbIBbZJKE7cOCSKgiI5
JWydtgZaC8ckMdNtK1BJSXMSXFnSj8fEMpqtkYMqyE2S/62pZUetHfUtyjbBUfN0e8sfxblOEogA
BRMu/7KrHNDJtoTavzOsOLxhNcKSTnPsb0F6ha6E/dqwD1/UTTDeyq6RNSlEZf7uOnT1H10NaM63
Kh7f266xmH3b5A70VHyN99m299E2RW2ZcIasI+C57UTZh+seu9BVWalk/fz+JtNrnJVjf1rr0dTf
yAP2ss7SQE5iI4va3E/rYOIGRmltS6Y2jLtjYtmo+gR7PRLD+3VhTFDZ1f3qiiT464SbH0JVRPrB
+l+a0kP2Bp4Su0F3V+CiAsayhwwML+HGQFV4BWhnWMu6vnD9G1b3YPRR3CQnRD9Z5/TGqh+RZ5Kl
PvSzExJlO1mSA8FP83Yx7nnAmRlDHizT8jFu5j/0UQeesyKVa+v79mc/8h8rHWm7s6wqPTdH0q3a
FRUW6kOaNitV70FXEEBpNkps8tthBxmuYSPCx1SmhFiWXp8dHgsAAeZKYpPJ8r1ciwoBPuK47z1l
EeF8Qk3z4WMI2VBYQXO2SamjOe0iA9PXZ80f1Z0M3OdKypvgxvxfKgPLVneKRohfXig7yoNsgIdK
Oni+eJpK4OOJZ++DeQMqwso4dcR/zkEmgLWgGviFqGFNkscqLnqJUIU1wccpWhKOhpO/5Xrh3UQB
xBtPEE+X9Znj3SH3od5583JXCGgxStjSPy8ORYkqlDXiNu2PuVjL+jZkR9S35RNZHAdxogF71ZjU
ZWZhOauFvXKoHe6mhTxtRpxL86FDytxSDrKqihNaZfn9VNZ+tHcexLU0U77/US+Lf9RZuqvtM5Gs
e5cYKr5X4yHUxx8HVa1vopbPOpngxbPQsT5rMeQDtUzKLyTtXi2ztF8UJ39sNK3Zm7Zhbl0tDtde
ZqD6gQb8o1lopM9geOS6y3waaOgyVWn0hOMlpsZMmKAylHVtjAcXlS1/jI0VqHDmv3w4jUJkb2OJ
qGdb658Dq1ZBkBYuO/ZeueqfdrrWISuqkrpfqL0R7PwsZ2vdQO1y9eyl9LRn/MmVWwSzi0OuIzMY
OROAhKHdiKxMnzqVJNqopNpGgcL1xfaXDJCt26euCsorTVTpRoUgti/aIHt0x3FPMDJ/0XqjgPXk
+4cs7OJb3wy+y5ebdJdfUAzF2Smy7uQHZBmG+YL5fYCgJKcVgw3M7cDcIif5NUaS9CgPRj60R2G2
wGstF4kDhV26ACB5NPTIHBayD1zO+RSYNhw48/Cj+HMI2T0ry6csS4vdx9CpASzYVLpm3QqoAcMw
7dFt8U6ylCcQ0JwO2XtZjCtQLMBT971bnxwSgs2+JgICOkyNloVQqqexI68a56Z4diby1tGQ1i9F
mj0B8+i/YdF8bFmPvtWdDSUrD3CwL6ZF4UITWChs5OdwtBfAb8kGEDJuYM50+wyeeANPeRaXKxyB
wpyulYsIa+mtLH40JKmS4YMMzrIj3H2OHpUOG3EDQepr1w6Ft6lLIL79YNf70GivZEkeZBdr7ieL
YmYXmX1AvKxxbqJBVfa5C68rg6XOLr1DREGHfLWK5mbZp1J8dZmmxEQry6IPj9VvbOmVq/dLdC1d
Vnpgnd878zudNJwlrMpybiAMMcjP13i/vvezijuL16iBFByGsuk3ywYc9m2QZPmtP285IrUCq/Oz
zq3bZpUQAgO6gyQczBX9Uqmuey30uLqGy/LEnti6V6FVoTdmX8raQVI2Bk/ucCNey0YLVfsVOJBy
p5bgBJvOKLe5A941bYzgIfILZ112iCPo8QCPCnon5jkdVLchs++nFJSNVwTK24b8mv+WdyxJjaqx
7jPGWgOQTa4HywhXZZxCIAIpcEc0cz0w1sWwDOtuqnwCp47ODhOSHXtzRN0Ns4kXstUxyHSOjeNf
k55HYDSK0lNZ29XJAbFGCr2Kvgonu6ry2HqsjNKBUxEgBzJl0VOpEECYOzi/X0kutSao7oZfwYu8
X2kzYy3LsdYv5JaIuDsive9TGEoIeEY3se+jG6U1BSmS1Nn2o60fYp4RwGGylox2XFwzvzXbMVOd
k8n3s3aSxLgpUuzvIlVx7odZsgg93oUQprutW38aF9nswdA6o3Yk1ZkSuER1a67KQfAfy/nw3q+p
zAJvC+XHFbKlGUccknvTx4IQcjs57jWIxPbWNtrwrrTRrIgQelvLojzQwXTs9paV/cwCQnjoo4Os
o4NmEg4kAtLvfa81cabtgoOdp9WxD/tsnWRp86hH8Tf5U2vG98jqw9eYe5Vg+ojRxXyNi1TRwZyv
SR1iClVs1o+TMacPev/NzN+vyb1UW+hu9uMaYYNLSdL8AKXKO2jN6B1IeZLf6nUSEiLOg03Cs6HC
DZumXDb9ecoi2FgpbbRJB5G1mBSY8Phw1V3UfHpUnvFRHwNEGBaW6nLM54qPQ5NGGACDer2fINKu
2wHH9ToajOsi15N1ZMXKEyT5c89d+GpF3cWse+MJ3kJOWrz+l65+1p7l0tUMh0vpRT+6/jGqOal4
rBciIYz4ole58aD6VXkfdL8Uou5F62z9vUXzfmn585rSK/ttXfmAUCbR4SxeqwPPWBj/JERVcy1P
Ew1BgGg+lF6MwqR7VtHtOlTJvF+TpzkatAqeqr/XyjLK8NXVZBCy9kblKreCA5QRc5uSKr4iK69c
yXqI7wRPZaWWDS66yHNvkn5evpC9WltrrZ3sUMtaeSoPwrXIlTltvChRzvjRX7aMWvCl9arwMDLP
XwL+Grt0IDCnZSK/+LmWX+QZq9DHhmTq1Uf94AfazjVI3MtLf+8L2vRH3wbt3gUaBy2yw25wlAcL
oU/uo8xcOyJDu6Rp4X7L048+9Ui6488+stlWLcRaOoxlImCGwb2C+PshzxuV+PR8qisgvuSZPNQB
zy7gSeHio67T3VEcP8qJPSWbOEPHTF4MxRGlpj/GIVxJkqaubaYrlxzZL2OwcHKW+Tio4GtKuFrI
9XVedEHIIL8EaphfRDo6cMR9Y+WNevZrw67pEPD7qC0Nw1mRaTVW8kJ5QFo5v9S7au4pK+oefJjN
kmMLTyPDaeZpIt14xAxBLGQRKlOxrQ2UlmRRN6GMKnA1r2UxsqMVD0j9vvR0/ZJk5r2s7iO0WxsT
D7l4zMenWiPVyxbC2ctWxVLPOGlONxhlm3d1Pr0P7aVme+jjtkRPiYvIeIxrdIXYj85vS0tREyws
xTj1+Co96T7OJP/6bs353bIMCzdkkoanj3crh0x4t1mNQLOApb+VSugZj4tNUwTgomex9Hd19FlP
/aMo6hAmmgeERrbKhmlImdllOVXz51RL850sjZk4MFVC8Um1tRez1oUWGEUXtN2GVU08ez3UzgiU
KcyWPkIFp4KlENZJvkX6oUI+S/Z+v9AxQrDTwp19PaKLpdTRBbxZwNaiv0nwv7hGQP7QKoP7pOq8
/OgNsI487yK65KGeq3MPnk2VkE5v2sR9GhojXhKIj65la2PHeGKMyWOggZ5uTCx2hl5xnypIY5u8
ioeNvErXe8KRbRyfPCX1Hqf4Wr6kq3TqNUqvZADnl/LjmERulStbWRyT8XnCdxYNq7q8rwN/LV/S
a8iNaRPO122X6o8mrLEkco9NapDxUFXIxRhZHXHKdo69sMi9xJrtgws178YxNZEb+tk8KGAYPi6Z
pmlkEkVi3+LRaliwTsLuLgjb7g6jJUKHKeBQP6CI5A0GMv348tFDa/2HPjbSo+yP60m9NTqIlrJY
zQPOWdx5LHlNX2XWEk0Rb+sZ1rZpx+o85PDtWQAAta8U/q0qIpmtYQev4U0bdsUrHk4ZOMFg9how
YdtOjQvRv48fLLv+6hlK/pr4OvAXW3w2dEusG5QJr4lG2sdy0gQeSJ7zJVbESnYVLnk+vVfd2ynF
G25UI54kVtXfTqXXLeTr2ZAU084WL34JVFERA4sxJbEONaTKdRHZ7hPAgaPs2sT6c+eqcBB1W+NN
EdGRn6Hwe7F02Ef9/RkS9lDvn6HIWFPJz1DBGnqIcvEV+G638UViblI1mXaAA7KVjrDHgyx2VZKv
9FDVH8ym/tE6eYHxS1FNdLEjaZRtYDuTJzGU+FHFJ32ljmp1Agzf74WW1Dtkk9ERVaJ05aCb93kc
uycg0OZ3tz7UqTK9NYJpAhHyGEI5V0+eX51q4plFi+BCb+QvfSbCLXpZGfJ3aV9eE5nDMmo++6PY
IvKMzbDZLNkH0FuIfoQdgQ2032T2KdWMtT8o0TVpI3eZEnddy3rh6mCBIDrn14ZVrIumxzIiaLnC
8CKMX7zBfR+g3xuOiauWNtvrOY56bZpgQeeSiANQPEU1vjd2Vaitq6pDkWBukF1kq9fpxYEEAir6
MQkqlMA2aRVYR5P45tGeD7IYpr19mDCXlCVZL3toGfkjkj4OytR5DPV9vrYv8DgKrWwT4nqzlALs
MF0fSoT+76IAwGStgbOQQujOVD/YnpvckU4P3+vL1Fm2ml5/QW0Dtnn3ito4zzDgLzdBafq7AOmg
rRum+V3Sk+RoFLV7NXp1iQB0+6Ki2rRCxlE7IZ2KA1qbRptBKPVjpWoPQZX0SOpglDXm3pMV46ES
a05y3ZaixwPEGFHtH4MLewzI2HlwA628vzb0xr6x5oOpg1u0ipsxjuxZUaw9AsE8wP8Da1mZSbXX
J5YVH/3buo42asOWTdbJy7oQFP4YtdlWFmWDGlVvyNZbVx/dHJBUTl1kZ8ib9k0q/PrsdsryowPK
MizN4vHbxzC14YhtM0HqkxfJhraNhlWShj6UCwaSdVqTD5hdR9leFrvCtzd5VIKGUPHG8QLryWVL
d+g9QACyWI9juEapRt3JopMUDw3prgtkKv8OhvqmblrrqRwDCGzerTbE5pHUBRL8gfodGJa6jauS
LY2sk4coyutrOFfQlumrToWx8aeq3Ddd/gwWGOq55+srTXXj237MrYupf22JLUCcwa5ij4wZlNe5
saiK5FY1I3Wlkh1ay7r3Br98NkZdO8gSUorWxcu/yu6yJrI0dc+i9ddx4rRQQUU0yrpyug4iaVM/
B3Co3sdgcwFcW0zPkF/cZeWRmY5J/WvzBBSh93r3UfL995KcqwZULj7aut9KP6+Tk9zPnvI6ck79
nd6Tq54nwJ89319vbpsFd/7Ndd4QgH4M+n3Qj8kRZmNytBL/ts3GboccS3L8qJdn73ViIGHWg2yg
+0d1XjHTL2S5nrpvaQAwH3+Go59ZxVGeyUMtRjRV9LTFQOzvBl9To+GXsulEu0INsqu4x4fyfZiP
EbpaGddaPGv3zePLgxyLRUG3+PTXf//zf74N/zd4Ky5FOgZF/hdsxUuBnlb9j0+29umv8r16//qP
Tw7oRs/2TFc3VBUSqaXZtH97uY3ygN7a/8nVJvTjofS+qbFu2V8Gf4CvMG+9ulUlGvXBAtf9MEJA
41xu1oiLecNZtxOY4kAvnv15yRzOy+hsXlBDM7v3CP1dJXKtnetdxwMGeK3sIg9uJtxlXoH3FQsl
6j0WKpgEpJsgTsxTNVnG+yGbtJPJ1HpFbpjvGrUk8wQqv9wqWtAuPvrJBnJuGGgWEZLJZURQ1Mp3
Inf7o5Vnw1GeGT/P5h4op+Qs48CdhmxNjr6u7ZuoLW7KCCitb46/lLxc3VuhN27+8zdveX9+845p
2LbpepbhOrrhur9/85E1guMLIue1wsb1aOtZcepbNT3hbjGfw96uyW/MNWJtjTiTAdsYkA6ZDz+q
48pDNlDU/lEhubnKTNVC8Gaob7zIqZBQoG7wbQs4qdqFsPr+Lpdt9U2kVYv7TPgogOufI7Lhj6r+
mCZN+2BAmrpNwHLLWrdt4qPmQzGUxVQjqTIYCuL58zUW3IN1kNYV5P3WegRrkS4nJ08PsjUvkl/G
H8pfxlcMdd+3FURLX8P11PcbxDrq7kj0+T9/0Z7xL1+0ranc547palC+TPP3L7p1c5cFa5C/ERHp
0Yvh+5PfcJB5fKkWUhYQ+1DLk9/xR3NfIIta5/nVe7+wbmEKoyN6FZpTdU1YBz5swg2X2WOLaeZc
2bkzflie+r45nzr6j16lZb91gnWXCEpvj2aVse7cZnppmsVYEw+fMIjZqJne7tvMdO8tX7vI9oxd
DhFzvYTJ6dunCnnjZd2504tfJ/cDMeZ75oA/BkyBH9yqngHQcDmk6JZO1nDpHCe8bvvyKEuIBI6X
H/XdBZ9nFPi6MvcXnYHyIzAXY+WbH124tDHz90t1xaxWE+uTXRGD8giRDkHCPhpuVV/cj4OmYfDW
EUtym/mzBMpnx1mPraU+q6j/7wAL2e9Fe4xOORzWO8PFJCgqrAzDVK7+d6POl1cGWgjy1vjv36a/
Wk6H34pyrKIgbP4o/vN4t7n/n/mKnz1+7//P3fp2/R87bN+K00v2Vv/Z6bdBedkfb2v10rz8Vljn
TdSMN+1bNd6+1W3a/D1/zz3/fxv/epOj3I/l2z8+fSta8qGMhkBL/ulH0zzfa5amM8P/fELMr/Cj
ef4I//i0r9O3v4rvfx1f/t11by91849PivlfBrwsF/Yz+hYW6Sumrv7tRxP/ME/jv4Z5h6mT3fn0
V476WfiPT5b5X6bmaqrneoYDqEnnqhqiznuTahoMykWqxaSoffr7O/jxDHv/1f6XZ9pv/3fLdOZH
mWMgN4K+i8qov//fKzZOIAuQoE6DfNWzflPYdwZ4PxIG+eW7+TdPz/m7++XpKV9KU0FF6gZfha0a
zu8v1epKkzg1L9Ur6cHoweKnSK6NnnkJxmKrRyiwFiRIQBSxEnmMhXmHa9giG7ArT62D5ohdH1Sv
JEjfEoRdwmR8mkxkfYxpT4jh4JTxpVTiVVoX2EErt//5zZvq7xPj+7vXPEN3+Aiq5cq1wS/PfmAb
/RClKtQOQS7MVbQzBgzRwiSDsAo9YOPsuLPx2jzzVPxmon+DpRUattEFXuZtj5QV6UK1NMAf4neW
gL/8Yrao7/hRsDdadBmURsEJyC13oTPtLTSP7X4kAnplGmDLMPlaamq3jnW0wLKyYQ1QFUhd5UiY
qOMBR60veBWiuaVm5sopw0OvRRuHOHicxhcxoimQ219GX1+i0Hc7Zt5h1koKE/isA6Is8IgR/hCE
DBOlw4sbtHKDydho8HhKEdJptCJdoCWLJYDxFuYhDBg1PGCOdudVGvpfzgEtsWM1hnhItsVZJ4JO
pilEHQ5RkspzXpwxrHB/a5fcaDd2GtUwzoYjufuNr9ZXiapsYS4+29MIEpK30sApBw948aHPNzkx
yloj7Ye5ZofImIYDeBbWV10HSAEEc076dDFMZKBZ75mz3pejXytGfAnR/gZiu5tNchI4KGmfrueb
Ix/LnYbd2CKwxhW/M6I6Ubj1quTQwWPHmOIlUcsdUNF11ob3wOMJ+/n6Gh9htD0dvkH1jdzZonBW
YRPfVmm61bzZVRyQRGhusyDcD5l+l3nTKU7TVWuhGqAjTJI1l0kXJ00dMAlGMSrteTf2Ae4NKGgb
a0ogoUFxO4OzFW2fGwleXNGlTPhEWKyBmy+CW98DmAVuLwrRbfAjZZcL/Ys/65K5I5gK7ToYdHOh
F6iN9dN4FP1zb1jHDBUOZGmGlRa3LlrNOtTirsGBHMg3ixt12ZkaiVngwJ3tEzpop6/W/6PuvJbj
VpZt+yv3B7ACrlCF13bobnpSlCi+IKhFCd57fP0Z0N53H7HJw451nu59UTDk4MpkZc4cMwwf6DC5
T+wBv/usdtdVn0IKUtGjmuprf6kJZzkDluUl2NHYtbJdsmfsYsA/hplsVWZGaxrrPIHD1a6DCUnj
AGqbKJHkHeM+3YDtL3aC9lItS/ifWTsPTlzsYP5gB1O1uFcHf+PoF8Tzr7p013UwPDRaZHv2/K2a
sNFsA2gFfTV9d1q1N9wGcHqse12E2SGYUPClc7rNlxlKaWUmeWKQko05N2oUbMw0/9bmAq6z8ZwR
aKzdoLzOlkLQiLirulagE/SYATH26E5bfEEVNb3JefYDdzvDf1gl3eisED5kyH4XzTUWxoP/VBA4
oSMonxy7Qt3sfin40m2WXtm6EawLcLerXKkH8u5faz/eKLP8O5xApjTfkdIAAMluuim+oOcCYn0P
8HjcUL+4Fsm+KMUhWMgJiXgZy+Qr3JY7FUZkTpNN31V7EY6bQNEsapE1LwCXAX0AZe/vM127823/
V2pqv4AAblWfHkmqkJxS90ImtzIW4BVIohrtpQ8ai3ZZlagXkrHbyJWYtdsvmhn9PeXpsTEQ9g3V
fizFi7R3w4zyMDQv4yy51dvydaqR20vzjsr0nmbNg54Ab1Ddloa3b1V5lwqHQkfyFafIeK3a5MbW
nru0fFCucagnGrlnezchWDBniqm+cQCktp1JOSlp0WMIBU34yQXk8oPbpDcIcvf40N520007tAXc
bcadZoa7qgW4EQS7toke7SJD1Iy2fYCTNGi3dFA/sbC/QClETgh3Sm407lUBB8mT5LaZp101J1Tt
wnt6q+AVaZdZBBKwaptrHJkvICR7eRZfl9b8vOjSJ7/ej75Gk1Xw2BeI/hE2DhUrVhneaW78rfmR
WoBnYZ9ijOfDyTW6o6xxB7YE4Ym2yecaabTbbi1aCqspG0ATgA9bunfmEeQHiaKaUHMlovK6rqDx
+M4FKstdh/pkNZbyBS7X5T8P8f7XEdybqPCjQPH/wRBPAtRxlmP8/xzk3Rd/Jy9p+mdg+J9/9e8Q
z7D+ctCCWq6pK1fZYAH+E+LxR1JgYefyFyA5KMv87xBP/uXYjk7aT5quC3yAeOj/hnjyL5t6lQHW
RQq5RGb/JMTjb78NvFh7FUGLdAXxi8LW823gpYaskBQNkZDLtsbuQ0Xdzm8KxfQe1YUW+I/4hWob
NzVVCYll6i961wi8Jl9A9GwmXjxw8srgqlz/dsv8/RP9/Ryt8foli0q/0hBl4U1QyvBmovWbIzfA
SAxJb9rsX5HYv+P9NxHsfw4Zp8eQb1ESlT9fo5fTU8T/j2PQ5HP8z8PvS/jz/6xewpfspflzCC7/
6N+jT5p/OXxYQ+pAZ3WDI8Z/Rp/S/7KVrdt0phBvC/7sP6PPlH+Z5LI4fkgqh8uI/ffYM/W/XMPQ
+fsWpR6DhMs/GXvGEtT/d8pMCN00bUu5kt3Ohkqkn+QTEPcBKWFR80yrf44RMh/DHAejhPzXdUKp
5RgsCMhA9DvKGOD0qFRsHFDkB3uGCTjQHU9NHtg3JfGtMCWbeEbL/R9v9IOTye+83elN2gbz1pbQ
B7BKfjtBWoL+eoIdgTqLdvhU6XKHi63YhLYbXTtQPtoq9rcDPJYtIY7a5KYz7vCJ35Z5T6AflHSr
tsV9NkcgLwLDPJy5v5Ozx/ISBYhOXCkROgnWkbf3V8QZpbjRQPlU+sOaV9StGtowzdi1vmtQ+rYI
Mpr14CD01hUNbnUciE0L9fo66urqAITtXxvFm1TAn5nQD76qQxaO8yxtra5xmo7L26KbIjQ3WGAi
JFfx9CNLaRDQK6QROEaEvu2uPn8HJ4fH5RWwhFqK7KuL9k2djKMpoDEdai9NhKyZHi6CacpRDA9K
UxXWmff94bWEYr64pABYod++7tyvyqrOnczrmlTAUGgg4QU3QFdNPrMvzzzZMnVPpggHcIfHYn/A
F/H0ZQ5mNRutmWeeAtK/aixaVGjFeNTLjPJH31M66cONG3d07+tOtc4NDVVNScf6lOKvVfJL1AQt
vZqyu6AOnW503NC2idZRiKlNbOxje0+2J79WvjZdff5ZjLcp8WV+c/OupSxoPZZp6Muf/3EshpQ1
dsIJMi8QCi8mbbwv4Iquephes7lQKp3yatLCDJn7o2gJyVDsZtvPb2L5Hm+mr6UbtjCkaRvCJqNx
8r14qYXCS4+xEWIDpwfQeSbS7Em7J4w+jD2NLK1ozDPf7d0oWa4qXdMwaPdcNve3T27bZdK1Gi0/
bl4Wmy6qcKWymyNpRn1jpFAsP3/IDy5nkSIymAemovpwMgHyFqafoYLUk+MAl6V4hFOMWsP3qkae
+6jvRqSlS0MiPnLILwk2iLePZqEhxpenSbwOW9RtVI5qpfkXc1zdahoQawzZNgzZnyDgOTU1zzUZ
9FXiY8v1+SMbyzOdfFi2DGq4bEaUlU8/rBXRTIxffOJllPmMKt6aNYib7GWILFDG4VdYLHs6dr1k
ir7TefdqVcMtSqgb04+ePr+V92+fzVWYUMYh7NrSPtkh8s6smyHg7SsLy522HmCba1Z2O1axPJpp
8PPzy70tdzCrLNMBAKyTNrT42NayIfwxq4a8synJj7FXiYvQP0Js2A5YYdn1xRjFuyTmZJlUZ1a9
97OIawJWUEucyPZ/8tHtoa5dY25jaFfJTY2AdjWXe4lXJsKL71Hi/LAy68c/f0xpUE3jIRnW74oN
05g7dVPF3oD+f7yg6/xXlWQ3rUzvDeBLq5CqSzBrZ77lu82LlyuZvMpyJCH26VYyhyZVjTjnQakW
5CH0pAig05jDLW6e3erxHz+jXCJ58rxMJut05GglHUuuW0SeC42y1lIGb0CKNQawhNIunKKfUQkd
IgW5f2aB+v3F3k4fon3HZrngWVmlTgatMcdg+oQMPEntmK4kICb5BQ4bziXqyZaW+CuYGJDy6SQI
gJbR5k9WoX4GExTQnqBV101y4dLhttOq1nyaWpp5cLTuLhQOofZYIfGfJn+Df6juAdZ59enqW0UD
7e5x6lxqwvePuZkpMEGWh52K89xODq7v/t5IMnWJH+G5B343a8iUm1RowY2YrmAcv501op+DeSTV
6AUKcpCYYlLNQ3qjt/B/6XK8rPGdDrW0uuX/OPOu342pt5c+jSBLs9Hw0/IrL2Pbs0iXxRhy6vxw
Ky3/TLj6bi3iWhZFOpYH06YwdbLdRc3QlM6kKtr/1DHRyI1NE5O2P0b+mQXYere7cylH2JaxrEWO
cXopLZqmWmoDQKhcfyrU/GQXCT0uADqyRSnlS/Rz5YO2UKNK2TwoXIzX0bAIKLWRFGT+I8tN+qGf
2J5XcCfQ8WkAmpqFzCim9rVqSXSwsOKyU8I3iy9CYwAfLhA0Z4EBKa/QNljZsJ+K+e7zafk+5l8e
bYm3QMuwwywFlj+X2BgScNa2AIKDKe65OdotyxEQXSbvx7Z6oFoXbxLK/au+9G/qsU+3dAz5Lq5H
U2y8QMQi56nGpZzLtPr83t5te9yaslmjTEqHHElOVuKpCWeoxFrJCTzRaarO6C4iTf/5RT4aRcux
kNKUQ4LCXG7ijy2mU2IaMbMkp+WXr1CZMGQBAtekODHbY/n984sZ704wmFqwCoklTcIvYpk/f1yt
rwUAz6jkavShrB00vNR4LhwHIySYbg1pURlciCBP99o4/siG4FJEAlxjCSU3Ohe0frBOuKYtLF0Q
KxIxnjy6sChxGP5YebS4dJTU+fROi5lTY8w3XdPSZ9bjbRy5B2wmHj5/Eb9f65s1mRehDE7YHK9Z
pfSTNTkTpaFrjgknY9l5+trxGqesN34qofWFCoIAclQF6aXyte9wqrpVDN9JRPb3wMKPaa4qepRx
wVu18ULe67uvRRvsmwTs/pxb5TEJUns/TC4e8jhKteOZafP7Q725f0ISEgccSHkG911IJufFU49J
780T6dZEpHfDYH3RC1qRIEc/wruM8RJI653RYzVbklAKMYi0y3mB+kXmOmnxaTEAMGRxsGo6Wj/T
aBOhFOXgutfRj8JSAzQ4TgdHS294E+XacejXKr5I0V7nbCfCyPfmYFzZOX8ZW5akHootEsn2kBjG
ujf9EXq+OeIcNIWbhh/hk7qgMu07htu6T8qB4qb2DfoXvED/lzXZtNoueLdkj0bzcZ51qLdVNm1p
XboqO93aYetIuUP4Z2bg+9WVjZncCBOCo7TU5ck8z4ChNq2wCw/0n1eY6KlrIFxlzGrKnLhMQUps
XPqgN6KH6FEY4Mclzr7mYLXbJJ6f4rYDNx+7jwhuruMMQGLVOzcS9NYmFnBZRQAoEBRSl/nHpvva
OzFUnB6FRDc+RaUuMV9JvmSDgOuX0tR8ZqQvI/lkpHBc4UxrEjdDzj95OoDdOXJMCPWjO5ZbSSPG
gNzT6fZjEEPKaDu5agv16Pi1OGZYWQsrwjlUB/UoMJjO2ugeQnyDz8NA8VHPMLyOTKwGTUxNBuiZ
n9/tu/2bAJTkrE1WYxFVnAa/lt/rWpTgboKK3V5bmX0NF3c3ZOnBBuPuh4gzP7/g+4PzckX5O/qF
7mibJwuBq1sxgMUWv1L/CfXvlbKKeD1DFMtgE6xUp23I7EA7kvY+Vovvhn+uIP/RM7vmksCBBov3
x8nRnf5p4FYoOumnCyyQQ3yQgDpJrId/51AjWJMjdSageL8P8NTkwvnFcl3XOX3qUW8UsNKOxFHF
YOiSKVlPWnxhOoxh42mGL1u2WbDi7Am2WtKbREDR9/nXAtDNmQ9gvh+fFmdL1n9yay539HZLkuQS
urCbcFDIKUnB6PHoEj9oyQTQ89ektINTtC95nO/a0Njb6Y3d+rdnbuHdRsTBVmdfdBB0QDY4VUQU
UdqxXw65VxJn2FX/E0cBazUFNtrNrr5Io/ZhERsNVoSxoNMHG/fZF9NTgo3eqpKzpClswivE/YXx
AHKKPOYcQQv653f5wTBZEjs25xe6+smHvX1PlAL8dk7G3DP9funU8h/TkAxPuEgP+URa4Vx/fsF3
kQlv5c8LnozLqJ/HudK5oCzvqrDdO7UFoSsHuDp7/5srWUoISiQ6qfK3j5bacYXZH1fqPCtLKZ3S
oOg4wa/0zBnQ+GiskQhnYbHR85M+eXshBMA0tWhMNTENr33tXjhplW7vq4gOVzTIMJNwozcxyqGh
4WWm53YsnHP38MF6TN6UCoHOSXD5kG/vIZBYJgInyDxaPbK1HYaUuHEkDszriRG36swLtxcRZufQ
q6fXz1+09dHFOUcQb7lSWWSx3l68R3uS5CUJ47b/5gcD4gZAmjQ1ubduVrxmyOgCNb52hnNMomVN
8PWnMrpRZtOtHCwqwjVwZN4KCBTdxaCmmw3/shnuhkTbzIH2GLjycSiQLNXG/OQEM2gy99gHato4
+KlpQ9pdfP5Agvs92dzIxEvCbgrQAGNORk6LwpQkscvLLDVtL+yQI0RdP7iLWP3zK304dgRdciap
b8PWT+ffrErGqS8zrzdYMrPkakwlPOuBlrEMm5O92fhoP9xHOudrT+A7oHx/M6UgKc/cyPJMp89M
CYIkBosAp6aThYCYMJZ125LqpY9tG4pDNWDOSe4kwe0A6ZLyNw0OhZ6WB1uj5OTS9T/jJIova2Gh
Rpg048ym/dENkb8xpWJLYd84OcKFnRBlYUR4YJqZtQqm5iVBTnPusZf/5eSxbQO1GvxvSkSEv2+H
ri9kGAWUWzwOYddjru00w7wpwH6CBCO+nF/HHr0H0U2njpkMH0iym3gFQjUZsTfbOxZ+eTMuaW5/
Z83z2Tjig5n15vZOVks/tHpF5yl8SHFPr+TV71egpV2zqYa70nTxO70azau4OBe+vj/KULM2KFAv
ZUcXqeTJ66/1aWw0hyuDxULBozdsVnD06RmAnmP/XQMCWYm+vaBsBtUCldbkq2Ok5lfhxNYqmeen
yYC8h/X3DDgePvbS4I42xN/3JBZcs0Uv4YIwEZRBquxMePrB1msDvEBJTkGNj3oygWNh2DVdJ6lX
aMIleWFCrU+Sg2NNX6f0gN/TWjP7qxhWyZmo3/jwgwmDicTZ3qad4O140gZaCVvcsAi7SIhg1YNs
BnO/Ird+VJGPlkY+Zd23AjO7PJFnZsxH8RehJrsQpS2xFIbfXpwOq45jkUzZ79oHy/VvfbpiV0Yh
wuOUZ1Rn1lqkwCz22dYfwJqg5NnV83DQ4vpc+Gm9X0MNy2ERXU7Euk429u29DBGdHslQph7OGJzC
4V2EfUNPW/+Ch7CLveCmG8ZxLSb8obTBEEdOgDtT87daUdzm0KrHF1XJvw14gnF4H9bDF02Or6w+
nDeHGEQBo5Bzk9FhFlWiIsWvLFgrh/YIs29eYCo+jEYNuBMYo05SFipz+Dj0vz5fNc334RNPSZqJ
FcS2SaGdvPEZcxTpYM/tdTE3lkp81bSQEZbWC9L31q8l0sIm3WEZ/12fxTNfwVqhtTpaGVEeELpH
aWraCpmrlxL8AeJCtKkHLKg1Y5biYb5N+Mf2dduY5SaOtxU0oFWhhqfPH+R9MUax/JGp50PxAxmq
t5/L4eq4sTqJ58agUIspq9ezyy0EifllVDPuXou/fX/T0aFQtFTEO4Bj4/glRjGDyRRuyZ/fEFoZ
rvh2Zaby7NiSsIo1iO6At3ekhJ+6Q5+Vnt1iHK1bhwLcooPgHuXKYj4oL6BgIhJk7TsCBwE/R2ak
tlbpIMQW/sgGSEa+S7Fj3vtFh+gu/gbtAzuE1B68iMPZTg9xbAuVb1/IVt0bCNXWuoMRrx/puAYH
V3FrvgCdMC+m+GjVNvZ7XbkZSmz9IMwC1OoOWBZ5be4P15mU39PWFRsBQCKM7e6yU/pz1sJWxm79
Lq67YEc42qztXvoUvNy/e79vNvgf2iRNdP/GtsgpD6M5bcu2wdGFSvKht7e2bS6ZM7SYvhY2W/wW
NQ4K4EMVh/1Mv+Zu6E54mq3r0HRzz5/cH0Uw/DKK4HXwcczGskMdixmXnxlxHBvJ4m1yb7TS8NwA
ZlQR1tkmTmkoFg2twHPVtNs41OjNUIOHsZWxJdZAy5gtZpth235teqgAQ1DuKjqWIZwIf0cB8Qd7
qFq1be0DB0qBE9eRuJNuK+5o4VtryY71z6sw1X5xBiiRV53efTHzMD9G46IbHvzDjEjjerTGYdvi
Zm4OVzR4fbf7qN6g7Ot3ElMLz4/ab8CjkFKy/SZiDMDTWA7YKZzgZf8T+iMu45bj5dZix+BAcE0B
uoQRzN9wgtqi3Te2n2xtc7bWphruZUtJw4mDA0ZM9TVIRDxQYguCZLECNL1yK01umK/DvgX1EoI4
3TeYKDPKZgwVjImSnZS/Mh0JrJSLC6BKQ6yS60MczjTEAUVcuXX1xdH0aj0Ppb+e+u/DhAK6JOG3
TQTF16y/wly93OYRxjSQ5Na2UV73RePNboGzjKjGtV5IrBD3k0/G2LJz2mQjKmrNFGxzByc8HWMo
UT03cZFglijjQ6xfheUxK14a5IhoReyDXqn6Uorvs8aAaAwoJywhsWa0UEYxJHIDzCbwFTP38Y5N
rd8bVQP8Fe4PZpd008GRi3oTl1O8LTvcI7Ju0NjPbMZdj30SmUk92mtJdGUnIEQdMsFbrdO8QSDk
YPRej4GmbaUZelrU7kvTfoWyv1Hz/OCrcZ9U7U+nsJ21FlvfghC6d2iYKyMKEJvnZE3MFYa1uVt/
lb1hHIc8zLZMdKSfYyj2vMtNb0LcHTvbS9Aef6F6NKIfZ6m0kvFpsiD7LED8dQzCY03GNlq1uTke
I9yPY8eGWjUlDTnpTB5bvN6mOlXb8Ws1N8OOdg6vQ43EWHSelaTFFEb/JY168y6iVWBn9aC6QnbX
wo+fpz4Jdji5JZfB4km4OPfY6RfpGOEBF5oCt5YUBlKZESDl6XPazhu9R1qX0+2wKcLY3ThmEByg
MSFGdwJ5xEcTPPZ8q2XDZha+tuorBXVyQKDuw/NfWW35ksNp2/nkH7c9POm13t5DaKIHP1rcJSMQ
npGpAzQT/rOP+eWFTX/WzZCEF9S/dySn8Yx3thaFO8/HFBWoi/00wtkydLPYga30orBjAagNVLCu
3W0KHe55Y+Tt9UBeaaU5GBvRynczFinpWj27b9LHMM1gRaXhdOn0AlsJkpG7NoFYJBUNHUXSbwtM
pfZ1BgI7y5t+3aGmOFR4j+PgMDyERWtvNZRCeMV2u7L1AVo1SMJ1VC90+Rly7Xauu+0yU+6GpLvQ
dO1xQEroJYFy1vVsrka0XXtsjrbkH3oYxrjflTVeAnkur/r6pwYkfgpeCrd08AqxMgywIS9EU/1k
kE5fBU1wlY+ae+g7/t0I3LOs/vbLXYpf2MYPZhz0ui0MddJ3DRjxtiRfObuEIIFrhtv4hwJQsLF6
OWwbvLPplc/u7bJRG3YQxTEWFYmjfXU5IvgRondJ4wH1TOGFEc5TpWit70OJioWIqruOHNzVDV0s
sNOovGhU6eDxYuEAHRg3eIFnWIDqd6DIVlHZbfpYaLu8YlGz+nZX6cbgJUjN1nlsM6+ZnDX+7dsR
8BQQTzBLNv4faWZssBknC6kBhsZxYRMn2VO/9EsUPbLoWEoy+XOy6eiVd628eVbpfN8UzW6ksnyv
1QSvdhV9Ga2muqJEXe9ccn6bomaxamob5+gULjuKMdweaeHY0UCzdeLZP4xg0r7OdCo0HCmv9A5P
dyWh9OVRoa2mQpm7yTbjLZ394d6w/C/NkF3AUsu9lNaEKzgQ61DHXiYz4dR8HnG8rxkqEw2jIwVJ
O9J1p4U5V9FBUAVj6gnaZmCS4Fc4mlZ1AwGQHhRrmC+TyLk2OU1sLNnSzGilTN+u56lhoLtS2wiX
rgVi6Xqt14Zz7v7eH4gp5Bk2ctCl2u+cZlkiPRYKUGniRWTIV9DCzJ6TOU1X9xr75WyMKNQ7MhTu
MDxpYnxyzHnLce1n1wSXcIfDsxHauwANxYyw3EVYif7ztMCRVw4qg07EXq45L7IdtCuhxx0tO1q/
D/DjKplEO4ycna1T0MJpN99Cme1llbTXdYzPQYRPTRDjPtXF49fGz8a9qfAyTKtgb+oYAgY0EkBJ
IGC2aUgpMdyje0EGACj8fKPQlcicaWtnwotH+wcQDezF4bjQLjJs2iF7qMzkOEDpxTeMip8LxA9d
9NYcbo0RV7SixKGzno5t6L7GZlV/nZPq3CHog6gakS2bDtWHpaKvL4ekPwqjZtSDFDToezNHXJyx
GMS8rSh/1sDj17mFA/KMEAt+3QJFNQ6TXR0scHwbK0fhGTnMw5BT05mUh1hC+beBNWnppdFaEegv
J9W3N0U2Y8DmxYg8TQURvkrtNrMd+xjpLdG04Rge1prB1o38IwxGtR360KdYjzVe5E/FVRqWxdVk
ca7L/F9jpF3XnVPSBrPwByEa7oZGPMc5DnghbggixRcG5qrl8UHcL06LBx1tNwdFz9B177Ce2nX3
VWoBRonJQVs832Qg3NvaSLBeHcef+JEUK98d01Uzzl87pzcv675siB+a+EE25a9WYIWYjs+TaIpd
UVW3yWi4q05CcKjNbtlHBi/WtXTTR6hGqKR6vzkPJgzdpgpLzzA5np5ZSKz3L9ggmDAXpQq5PTTW
b756IpISRagfekOHWZSpOihgZge30ZmxucHqdsjnX2Wobltoi7sudGy8MEfNq1393i8R/X1+Px8c
xSnMI/+yHPpJKUqab+8Hu7VSrzsr9GInKu4Tt6enJsAYjqx4TdwfGMBtLP3CGey9PZXtdV/lnDPq
5q4rQXuADBsxHSonztJ4DMMWs79IO0q2WXxZVZD/7CYJyIFp+npWbr3P3Vg9EGcTZrgdvs2VWtWD
m33xZRPdZYW+HsVUX5pLUDomyQ93gMleh5G9swZSFJ8/+nv1LVoajpC0uqOCoNvoZKwrx485n4vQ
y8ziRyW0wcvnNltVblUtXozwQluTo5zBgSBrLhw7LL/iunhHACuu2llesq2ybSpAPEmkwTPXOUeC
B2RmGPe/CQ69b9yltYq/fH7jH+SFF30+jcNkFnRyoKfncTsRIOA71I8V0WwuwjsULcSgHL+VhQtS
h7WkX45PcS2PjUtuEocLziuPn9/G+yQOd2ExhKkoWPSxnLy+NhGmJocs8RYXGAMPs1XjJgc1qzPX
+V0LO1mT2HsNckUki2x1mrmy54DSfsNewiWvsR9UHmroJ1UYj5oYnubFa1AaNKuaRA6lKtRmctHM
IGVYJcM4bJIeDyPOwdJatEoCHEeFi3VuyK0u+y90sKxQrZA36tBioL1cFbGOY5ir3dpFtAVrba46
gwS2MGjR/B0+oVGyeMOkQEGCp3A7jBA38Mm9/efvV5qUTmyJGMg8TZJlqexmvmBM9rknUTe6j6Sx
jtOSuPr8Qh8UpNEbMf9ZARb156memUWmdeN8jr2gnNqHYkT8WWypttyI4CC7Dp9EbO4BigerqOKo
OgZFfWbfeZ+TpUBFZ7hukGZH6Lzke/7YC7VedJFhokDFtOVFzNUlp/gfJbpyHKIBcpDGU7FLxhTl
xplnf5+k48qMKZNKIOHTqd42A5LUqTmJvX6wOaGRXaskZSjhaO52wdeJOLkEouJvc1/3DIsQCv6f
FmcP7uA/h437YmjUioMo8BxJr+6Zu/tgjhHWLUo1CqOo1k5S/EmoJQ20kshr9PohDVHY+Hh7dpH8
YqjorjAnbxHfwYrt6FpBPgGLKabhdhinmpQDpeVWameG5ftIE/0SkTAyWhpm0Ji+/VQc6LtQL/vI
a/FP7DTjMmP9+fyxP/gmby5xskfilgfloxoiSoWekgYll+Y1EEuBFkGqfeYdL8vUyery5mLL8/4x
9MigTJHMu+WoWN4Rrd4SOHuErohjtZ+fP9dHl5LSAfjALzS0nFxq5NgeAlKOvMqZsX3PjwQDX40p
o4JSPXx+qd//1+ljccBHuq7YIOAuvH2sqaE65hvLY43BNhAx5ajoVyMaexcURXIbcPbVVVptU9a1
jWuSOLX6S/b9tsEYmw1+32djfFm27q/e+iF7FFchJw8EEgwqrLoQbYXc93VbSXSSNlWgrvzOtoTl
kc1I1f1rlbkb4gp9hwFot47s6iqCOWlPwNdgjWPqlswMT7yjSbvMPWs21q6+khg4w/C24jBaIxzu
t2deyzJhTl4LCyplEI4n5FhON606rVGutWTJ3EyHqWBs4hovHQlIn01yhQERoZ8Wovmy3Bunw7JY
byJ8OZ1iw3vEUlDrXjocIdaFAn0wBfdWNrI2Z0s2pY48XEQpWGQm2YwGfcSImUncwoWW1U2uhyTC
FF4glv4Uy/YFYjpI9SogiUddwjIRni67+VSkD43U1osgAZ4bHtBDCt8QUc7nb+KjRR9eGQXdRQZE
+HMyj5fOsrAIMgZjRy6kaHtiu7L+ntspdl3YhG26XotWnV3cxJiLbAu77cmH92flV+/7BOkg4hik
Ly1lnF71kzJJVQiS3PSQevTRbHuLyrqZxZiM0MXfyvhZzAEjxg/DLc1QPyY9Hi7ow99gDmhcVYzi
fjLEfTjcYvPuHyXMToN2/U1cul963xkuKCbSB2UHw94tpAfuv7ox8NJd8xeWNoBp2s42CTwttC/0
mNpFKy4lZDovq67HmJa7Fm5TiY6EigFShKJq1xNH+nXoL7EhTgnBaLWHVks8MZsd2mj3snOwN5xo
WKmf6OmbdrniAUzAJRsd/61NqQ0XVqKSbSNBYRvd1B0ok4w7ajBeNmnOLqiwxyTuf8o7yvtlE61l
kODJG2Hs1+ZY7iid8wvJ8J4nBsyBdQ1Ew+ckm38EVnaEH5qth7jyVxBXMH7Gh83GbHPTGri4R0M9
7vzhxbBj7NMGvVpNgKnWc4eXXp3J58aybbyiVbl57gy3WhH7Rduxii6p6ve7uk0PadQ9wJqgZhYP
OcAJn5/q9eTOBqEyv+3W0l6nIrgLx791C/vQLp/0ndAha3Lk2vp192q6wZ3KwjsZjE9wYX4636mf
fU/mYZNNktbQQV4gBG2NNN3lpn0pk7Rc1XmCnbdjwYxLne92RINchuKDVDXpFVNzjY0/Os2uSBCZ
q4BFZcrMY1YOmGaUDe568PfbKQvWQZQAwKciNReUFOqe5Sr4u3UwbdGOyh4xYs/do81QwQUGvSRQ
kx/uZH37nU3BT+E1mkW8WsSBtR5DHoRA4Ir6SIPQqxY1h6FR97SQIidr92NLVNjO2iva1Mirrczd
/kzGudk0vM+VscSzSQxqhc6vVZvgROXH0cZI2ivaFGbcD4Z5F2Czja5khwwfRiZRwq6gOIPtEk5E
FkbKWzRgDFAilVDU4OMpgK2sJeeEoNSfmwhxfbItcWk8tJPtzcRTa8aVSeKQ3CJU3IshTZ+q1Kcp
RcjrKsFIXkN4AzZ+iCDv6F/bJIeZ2TQbP67mjXD4bQQfR0T8wEIqksVZ5V6JycD+Eg1vauoX0pak
AWXTod5XJKjH8ZcEu7B18ShkvMuraqYm2CIYKVX8MCG3T+oW7IqrH0Ynuxe2Nh67Sta7uNSwcL+j
1S181YzoWiKEWQ3KAe5YgB6dMGFvmoKhS/YZG9ekvIK3N67Hdl4SbIXljTYU2SbTba+yCWgd/Tpr
oImNhTt50yjJlPlJBvfhyXCiH1lNXaK5Iwr/USWk1APVrUnqjRufj0mn6H6Im1feeLStI57dt2rp
gQp9FHGJyoFm1NXc15U3ibpaO6xa29EpH0vGFikouol10Tv7QMM3q6uandAQ8JCqdleGJXY5DLN1
Nhw5nctDOd6DwCjXrvFFEzmiXSpGVhQnh2jI16GxOIpZi7Q3MB84KKl9bA1kr7Rarjg/HFULHCWd
vCrEOyP2q1fT0e90lClXkTNf6m5i7XsXdFnZXjl1tC2SvN+1NfCcTqu7jeNqYgWawPjXySaXVMnH
bF2aqM2NoGd7nkl+mx2nqFHRi1yq71QDERzrJCraEsqhY3Br0kjWKB6vVe9c6GlkrrB/wBKZb7om
jbuGr1lgly6wh38VlXOrqfbYNk+pco/Eqj328KZJ/wy5B81loPrJ2hc4ekf/Rdl5LbltdO36ilCF
0EinRGAcTtRopBOUkpEz0A3g6v+H2iefZ1xS7RPbJVlDkQQaa72xxWthbDIYCnhEw9rIYLHlQ94/
a6ncDnaDWqAuqSLOBzMSxEW+NWPbh3Tl1r7+1ZDNuCs5PUKktmFeFD9L3Iy7LiMXCMDI4M9MeCr5
TB/TYg3yoaL93SMv2PS/EIV9mLx6PtMIJ4KEhj5xc8iZqwGdXMz3C8ZXy1JvfTHRo+ryVehNezAo
AGRImA59yc8yCu081xTV+sNDM5ZemM8a0v62h7Jc3f2yDAFhKoCdHlVdLuKi3LB50JxF3bihe+N/
LL187YwuLKckIvaZ8BlZHsmvdXZSoeUz52bcmxPVlnr3UgzZk+8TMpQsGUEt2rxDcQ1MoxdBRdhc
IVZx7O2joUVSJT8Jyblr2ulXZS4TrBP4gVj8BxrbAne+6Skc0n/Kwff2xUQQu132kRITSDx5OhC5
OII66njprBta7EhSnBOKKMnAFgi2i+q4Thoa6mVjCvRO3UpHLaJ/FkBkAWoIpim5SnNEvFDB3/eF
8FAX2Du7AlS3G+vZx1xwk7t63JHNwJyJzo8B2qTRdj31dVtcM8OV5E3nVJElke1rkPHb/GhlrRFv
NRBxV5uf53T+shkQpwSTlsHW8YDKqXGRfXvdSmqB+NgCCocfXMM/jGYyB7cjiViqEv7up752X9M0
fXQQBZ7G6vuc2V/pWTVCodnXsTYvfaHz9/dy2soLL/C2K0XNNAIUXTzOPPhzd9nYJt1Pljm6PAwJ
micXCyF+5YWz3j0PJfHI3kChYsKDgIu5oQeLu8rWevJqrNDR50fHMS9LUzaxbuSncqTeGy56Q7Kd
PmIxDOcMEk5PNdgStrMozU0nWDyHJhwabDnXPDreNct/0DXxuVUuYQWEkHVjD1OiubhtjPvNLZuo
clYuvqK/OHOSBrlT4sDEhRFUakiDUe/eyKGCOav9h9Xo4xV5y44mEthO9DWp9qAp5oG1z7Ei5Awf
nSPIFkGK6GLwodIAuk+ckiKbD641UB86PRAjRO6/41L7a2B2cSemB8JQW1AbB/rtiOCBWRww3CsI
ccfxPsLjNhgksvzOzvWvNI46QaaZ5c5JOsAnVGgpPU7KYWxdCtmF7QaQkzS+HvRWyubc3snaKeKW
x/8tqJl6IZM41Q78MXBuzcIcJEZM6hjJorEcEF4TZHQnEIlQyUrh9VqqXyIbs8Af9H+KllEOQ3CY
rabgWbb9HCk92llcd9yGiDj09OJqpGtXz9MCLuB6hF/pMI9TX1XBLCa0kyrbQqNJ+1DXzXvMsHao
MQQGhqUedKelZt7mfk4aJHwmQ6/G6RrRRXlOkEVwFELZ4aGTd/UmlgAf8pWpp6U0mRZ4y5p5Bqoy
kvU2YYmBNEiBvKhJh02kON62Nxl765yFlvfmZuktQWkhmpwkqrp2qbgf8jXoqTDGSbP5gVYJ1LVi
5rxhvcNGc9J6PR6RGMQghPsMM+1O2u0Xr7upKTzF7JtyrjoqSpxktwxkPsN5prPhRT07E5y0qANT
dCS2d7l5qEdy9u01fy6s8cnYXA2NTfmzMSYmT6+QwWZmgCtJyplRifQ82YG7LHNIE5wWUB8p4iVz
ExoApR5hj0JBVZCbpkU8lLYe94/PnA1vKcpwoThgj3aR2Y5raFdU5npIqSc8VwYbVmkaQdlodznN
14c5p4z7zwuXeUMt/r16ChOkQWCvB+AiNuDfGzk/sWkZuZPYLIufibHGZnFbG2ZBYtmEbhbUlrh9
o434UI6s5mbcK9KqNKRDYX17nHRlTxPySofUasrDurLPdG632+Z8fMoa4M7qK5EvFNpzsf1lb/6P
JY2NGf0XACxK7g9wQj44ZVYBGsQM8d+mvv1qIoNqBc3KHS6HI4jN26J+NKXjhlYhF4YMJYh0IWJu
8asldHKCEyn3PGMwPJeZ/zd+9gMoBT5GTIp3s3Ng6Hwvyk7WhVvhNmf7vXWvqCmGk9XGv3yD1geU
0r/JXnk6QdeB4LxXjt4kATMRi+z5NoGH5CB3zxM3HvRM94Lt5VtqIEExZx/qiuC8k7ZqAWbDKZLt
Whz8up9ROkzWPXq1JlhwAUbE9Hz1pLIPfkHeJdULHbqzWWf2rppH1xvIlfAXugY7N2ScyTgRqgLt
iz/s5knZCI8N+nZGr5qefelf8BTmr7YKTCDxK/Zrru5E/2b61Xx1s/YvMvgPRCGfBYQzPhrB5/EB
y9rcymxKj/KaiWawXVnmgl2s2jl6OfEfXUMK89toUF3+57voP14WVpkcDEirW4HMO1hrJP1Mes2a
kaJILzVNWtTmTY63V2aX7TPp4r9u03srd52/fPkfb19iTgSpSbdILXxt5jsodnFpyJwSGhw4T8i5
GWCKmqlaLpZcoYREcV6TnhK0DCqh9n4kY/HKujDT/kmwnj83ZjB4ObkGyXrKRi5NZ91k5I+eA7j+
WFtocnSXbJsB8xw38F/x9Q+4F39rXdgcPmS9esb7DBHT61uNN5jEFoQ6XeDpGX5XO3iw7lGloz8l
pH9XSiL719IheTRlkuTRK7sXx2D9cHUlA50RNRwKzzlYHLjI9CjsShJ6/nR5ot5jV81DdVRm+Yg8
jxXGzGkFTz7BbOrM6twwi7GcmsncTULLnvpJsbJnWkDfWH2XUbtdNv1XbWmIkRTDt5EO74AoGaI2
a+3bPNvlpddYXogCojvO2VwyCwYSCBboYd0wqgPeE5rbO5rmWNvmoyzepnSozmU5umEulyJIZUYr
Q6vdpXTRSwpe5kI059T1tP1m+8uOUhS1U6bJXcbDcMc49SNnAScD0/2Zd/YVslweutnQd53p0Iau
z8cu4f/u5/6Ho0iS3Er51i4grlDV+2o1P9ebj5baXeVpc8FhnXzZG7nWH4rqWuYvhY69MKU9w7kF
dP7/3iWGi63MIMzLcnAbv7tLXASBdLPkSTwjTQ15ptBNOvh344DZPkflvbsdXXpNptKfX/c3J/Wv
ZxyhYkQaOyhHuUcIKf73M04rfStp8ymJhbHlsZjJ3+4mDzh97Xa1McDUt8MYjcUgr7Bxz53fd/dk
SiAX9u8SZ+kPI5bZvT9rzxoRsAc3K0PFBL538Qvu2Ftm4jeN4rBaybPGInXdJje9yBWWpvthaKsV
b/MAaOnIEDvLxMAwww8yUgNIRezKCEght4lXtf7GI90+0fdvHPMabxuxC4zSB2g/mcH6fJ/m1Omo
N8NbrltrNHnTxdaKX9vUzH95In984hkk+xEB7RJ6YX1IV5v8fs7TWXhxlunM3VNOkaA3vP35+7x9
Xe/eFT+dAAjeGkf9e8IiHYwc4OEW5CGT59sT3xq9ebeW81+u1/94M5jDEJf7RG9hNXxH/6Fh60tj
qqinWWz60hbuYtnNf3kzv22d/343qGww0OP8xH3hvH920BxHmB7oYlwZkxUT1rSDeHCva4kaTbnM
+37JFuDqKdvXTfjgl0+A1sVd0/sCLzsWPUgF8jBkHdSWgWcwZ3Mo0/oHu+KyB08fXv3Fr4ntRFyX
o5U/0Bpx0Bfhn+glD1LbiIW+tvdD6au/3Xjuh+nyZiI12BQIFed5/F64A/hAJ7puCsqAZwqI++zZ
6ZYspBp9vg7lF78e7SOXE+G68qTRYHVfdPW3pFoPqysfa2mychFyFNfucHdrbjqkGcqeeSFugAcH
AJBnEOqbo1Nu3TzwGv1bvsCc5G6od404LKWsdrqDmravvC2aFpQ5RqdbT3Sy2KGU1TMtlM6OSEmJ
N50b1nHLp6KwS2BvMQSjUigWGhYEiuTn0K1QrsJOVUeW7m7nJWV6JGpvQ+0rf8m5s085pWqhyJDR
yNRvv0jSBkJgEjAqE/autO5KWIA94mAznIfidWorRByb/XMmTbvWqzReDGcjpKA9DiJto6a2hn0P
G7Y4brBmYj3lOcdQpYm33u4OwvSfaOlqr+ZQXlNHSw9d2s+R7W4icAU7tlt2Ub85NYk4bhd00khO
+Tj+cNITUrLmRfXGWfPZdu0UQA37Ex/cMLjPdU6KcDYQkK0TW27O8uKS+Uw8yrQXg2/Hwu+/e+R2
72EJ2ps4ZWWJzeSD2+dfl3p82zaSdjeok8gfRiuyGqMIBJttQLluEVW9q51t1FukrYMWALz1twye
r3LRf4JFamcvIx7N4kA45uJzMQzDHU/Et9mebuG0rXYQxRD6t7rDuRwAo/UqO+Q5ExanNjHh4hbU
Mc57l0XxqrvZl37YdLh6my63ZEwh1rYiKlRNuktGU9sEZWh6ya60x5G1MqGtb2jCopnR29YONboM
MPeqb66gxWcgpAQF14ZCw5HnNCniyWvsyKQPOG4LI/02uOfMI7qY9MNHp6u/OzVHvtYt8s421Xwp
ZwvxmhTD0XRGLUBPnCBEpAJ4S6mGLGvZfiKJ4CGZ5wS9tDPsSGrQiW0XXoBwHZvORDS621oPSwMU
Igd/fFFb+c3i+rf8tX7a0KHxVvcKA/lJtBppzXP+iQTqPnRsNyI4Tx74q4toRne9dxNRRAnFa3vX
T9ogSbuHXq/lCQBxkm5673YtosNFVKFyk+0kDRiMbnse2l4GbDwxbvT2WjswG+Nn5GzZZ4k26yRV
e4R7gCls3OawuWMd4RO5Z+2uP6eDF4ERU03a5GOk1Vr2aM06ORL+Z4PeqUMiOoT4Ymt3XuZXpJ/H
srHNVx+prQfQiWzmVeZpxNRF1+MAcDv0YIejMcabY++NUq3BNJhroG0NslvrCwCqsVOJbR1goopI
14qN6AnXi900/ToiNj/NehYvOiHc6K1pQ9O9llgOF+tQYSHm06o2ZrNNw7nvyJwdkWTiFXAC7gJr
X6uc+dDhLnAbyTvSKdRaki6cOn5SsRX1S1duV+kN60HbEnXMiLhSY1JdOixLO6s27YPqPC8oGHiB
yeWN3TcwhzmcX2JWfSxJhroJpY2oKLfTqIMltz6qLvToS52vD2Nj8hF0wxz1VCT1hlVd/Fb5BHRY
N6IR9zj+bYFWXv/lLD6oaruRJOBzGg1bLg4g8i+Jmin7xeOW4XrY+V4S+1bX7RhFrR06ovFA4IIV
mr3+qe687OBzbq0TNrZ2nd6skVBsRoEVKhi3QmuOYWqCZ9mVLx/m/q4wH7dctl9Q4u7YO0FjS5HF
nDnrARCFNgE7d+9X1ZRXS7agUGknSGKl0l6Hxqa/ardgoLm0frbvCM4/Dg0HckJcj1GvJ8RW99pU
ZHft1FtXXfSXXhz9BtdVspY3fhZ/2rpCJbZW82UxY0cfv1pSLyO0PlxczlQ/u9k/S9VTtOsKGAqH
UjbKIIAFlvabp6uDObh60HkuqxGtwCcG4k9/nmGcj6MZ2h5SszxKNW5Zm7ff/x+Bx4Iyy1i9jF7x
xeqCdV3HIHW6r36BuoCN+aUC7DkZXqsgdXH2NONC5biprU9MRdEK9bZPqtmkGdUo90hep1ycdK39
MuF92DnypdGBR10br5VdoNNiGl8PGLd3A3H/v7uKrWXhkzI4+ZfFsi4SnMowrfq89YbcSUNNoewx
dFWzt55MI133mkogdUrIA7dJ01CwN4w3ero12eotwszoLj1a/XJ0+tQMjB5L+KZx3Ss4NpEj/Afx
dSOPxP5B2V8nrDSRNU9Ur1qJzSXp6xHitznOneXboo3DBTV9ypT+0qus2vWJezMhTvShqiSJ//xd
/I7WejeCoU0HPeH7BwV7L1NXUweJIvguem0tjvNAVcFoyzx0p8pAxDdN52xNnmuORTb6fj0ZHOuN
oeyzNxDav83+qy66k4LaXKu0CriekfQlTsO5tLjnPDNjU2rjcTTgxuDjj0s+ZRefIz6UVDAEa1E4
dIPzaf/5fX0EhsgwtHiWEtuFcvq92GZCsabTkezEGfU/rDfbd2hIZCHeEAxZV+506RPeo6NWV+mq
/wUS+Xh9EwRH9jPGFf8m+LlBJv9zfVtIc6tlw/iyVmxLldrPJZVReS9CY+kut+f7X6b1/3xBjJc+
GwGdKB9gsB5qcK14wblym1ijBfAK5Umkgw3Nw4B/+luIxn++oMsjmPBTTNvvw0DLxqPtXTG4Y3E4
etSfBrUU684ib7CXvUD3BsP452/040ZCaDYAO+opZIEfJLY9v6Msm5ecpQ+oDT6342v/G6j0X6/C
13ZDsgBnbNf891fnLalmS7t2WZfTt6EugB0cyII/v5WPF6dlmwieXCwshviQlYAbEDNl0fJWdIvw
KB/YUCcRvjGM+7Sc8kD5KXBpca009frnV/6P7+2WgM9eB/BkYNZ9//bIDkwqJC2i7S+Iven2U0JA
wKT+ftL1qNsQNP75JT9I7G6ZWthNUHLSkWS+VzVhEs2oGXOdWDHXKLHuXQ6LwFWi3CXD8JcdnMuM
d/Dv88yyyQG+eVxuKd3vHf1tbptTnVhOXDlmhkRokzuVTY9rX3qHsZDOFauVul1Bm7vdQ0jKvcE5
FHld+llHMxoQh/mDExnHp7P6mLKq7VyBu9ICiM0PSziwiVOU/cXeuu9Gp+EW1M3uUk6WjcijabCb
dp8nU9xVMCwPpam3p4QQ9aQzMKn2+HCxO7N9Sf/qwWLVQyrDg7xlmSsu8FA3a8qHmgkbAk6tQBnN
T9CqMk6EJkPPzfOgglkNICapsdCpnkiEFVsl2K7JEb4zJ/FIU6oFzQ0z5dR9ZGr9s+SuZCeZ9ZDM
mRm+ej7mTk2p9cKM0c0tU5WrHqzbP9oEA0HTmUhW8fC47VyFAG1IGJzjYCr+4rmG31prul1Xpfdr
mZYUpnif3KIeXtxu+IacGVDIzBi6x9Hc2z2wsC5+pollPOOjQ6cofe1QHJrRvB+N9tKZ9ryvsrFC
seTbd6v0Y31ZUSLw4d0vS8cIUhrZjjhD9/wbVJaFkBjxDJe5BlhbbVYSZS2lHguTS+Rukv5uxHll
WjihGOqLtxhTULgArGPbXXCYOruGmINg6pCydso5JKrVYy97NGeUIZo1iWBDjRGMg3owrTnsy+6M
1GwNf0PM7Zh/0UyEvN2oEoouVzRcNidE3130xX3QxlUwYenFKU/xScG88sRZay1CkEZiPd7XSFb6
i25TVQxMFqHNvMev/aO1/nFduVzoc3CCrcbrQHZU2lsoLwVqnjx1SYI1m7ggVJ5joc+YJ40Xu0Gp
yD1rHfyxoLCdHzg1JVwvLri9TVN6tjnlASPpxaFFMdYosQ0yVMKB5RKk74m7ZRucw5A0lOiJ9a6v
uDxGBKLw5tE4oyElEQG8ofSNWElLi7O8UrGVCIyQNpCuJBcOIuwtSY32CGP7MhStcUxqvp/e3Fel
0+PYsdLzOn+a3ZHWp7KTYeXm+mVIvNeVDMJzvjZJaOaoZ4YeArjul+y5WZVF/VjzXc/KB2Nckpfy
BRJ1VIGTKHu/9ahuPLBusx+LnUcq4rnXkFN4WfOYE44VVE1TP2Atw3JHL7Q4Ntu2BHlmq9BNMxHq
lAnJFlS/pS37zlbDJfcxAOcY+E74qBRJjtbJzqxf/ArdlIbisPCCDsSNjMzK32OgRxdgC8SHEial
7lrKg60trCz5KV8QA8nG+zXPpvtE7sBem/Xz0i/qkDUvhql15xoh0e8byZuImqDHgMo105/i1tq0
fVvQjTTPXRqQQ/Ey25tzmFoNF6Wz6qGVtwueV+Q6FcQUOy1beilYdmqJlKvKziUvdBVUHWUINvkx
IDerqbXRcvNntrX+2DKShq5dVnd5PZ4AnvRXzXG/uhvB8C1esNBaUmdnDdjL/TozPmXOvrupBZqV
rkQtYYhoa4HQPuflLRKSo6mfrIiSn4dOl05EaMwThY7q6GnkyPKJveX5wrReZ12MHI1+pawIt0q7
lLCR+76M3Jr04WyDZmhs45jTMXTrXzMoHyoP5uxqu8HA4K5V1BlXT2AU0VokzbmRU77L/AQAWW1T
tOZY8S1xTApDhGmtt7FR+dwf+ZIH9lJjfS7AB1N8tKUxY5hl4VnRUWDUy/XIKjeS7YS4a28STsIc
IUawGLSOue+Ulkem3N5ceavaBpWMfAlbOKfOk92oDNGFnRJRxplt9tZuQBzS0d1VLDD8aq1iU0wQ
hKaAdjVdO1T5Kt5y0BWDQAQEWTVBcZtJAKNP/VFuvxA05QWLGJ/xFKMioXmg8YQWQMPXSFaOQ583
+9v9RfYoxoupYDcTC1dQbmtHazHEPRHWtMsSXFOXy8NKiOTo9PKccPDxfgIWZfHQ9232uLYlFVZv
RmGax22p9+1i16y7PjtvK3HRkiSNtnWO9dhYcTaiV4Xu7tafSYcpHI8ZlX4LCNlzw/jyijqtj3wP
zWeNtIMO6VYM2jfb2Y2iI48U/V04dgMYiJ2/6gZGgYS49lQJIM3RjbCdhFVOj16GtYFfpkw3sdNn
1nVQjKofQ33uf26QV1GPHJiy2OIiFdcNSBq5nNr6jSeT/lolK8V+nR4TuEHt2ipcBGdLc0PSSNLc
qmxX0ZYeZXl/sQxIvozvKfY245NTjV9GOsCG4WE1tz4UjUYCeE9J2oTzsBxkfRm37CI7+xF/preX
CDYxcDQRC4vOWZV+r029ic1FpRTX9XWQzV9bYfWHgVCK3aZjXt+mN6+WBFfyjkqjBwbhqvxNNa41
D6KOcq/dKgskUUQtGGL6afY2ASU1l7TjLmSUp3FZ+rFJqGyMAK7fJVoZ9Bpy0AJr251wG/+sCi9E
Jc1yufIBriTSR0UHhTkmCEK2ynjSFJn8SUnvnpfodpi0TQX8BLT64vAgj9eMAami+ZJtOiKixz50
mrcFRaU/i7J6Fhsx97lREA9LICetbtvC850Dt60hUbd/ql8qS/Nr7zpvq1N+X1F9/uCx8uo3bf2J
bOwd4vV8rwr/c5G3xt7ZmG/8esCFuBr148B1jPdJ5wLveGzAmoXOPAzHhjovlMc/2pvPvm3GN4Q0
ySMQ5HwlyIZEWC9OUfg/rplzgkAToWyrIaowwUDdoiKe8Qx4nIx7j6LYkEo7B2wJha6f1fMDGOoU
utqcc6hp8pL1w6VM1zokEjCsSH/aO9JC4SRH9CjbPN0jwqa6cUHmrNnjMUNwAM7Vk579xjVtH8dh
WTEZOs9KEA6Ttdb6oIZHf/puVFtyMlz3OmfpfVFTK/i4qDX72uQPQwea6TubfdbX4qe0/bceSU5r
KImIuQN4nA8DqUkX1MNHRNeU9zUI2LkfSvp3ErUDptvwszvaHov7g6Mr+zKl3WfPOw0Y50KuWRqi
kqYKFsnnParSOo/9fBmBTgIEfG1MiMlTkeAlaZ2HJpEX0yHdNm3s4ithVPMgIk+RQVuTBrMr+74g
uscgyWRtwwnMEsvMiXPMPNg9Oh77ltg8yPLBctWZ+qCFBIEJ8HIpQ/9+XPAp5ChJz2teIj0EG9Cy
rIk4CKbQIgK3waf5VKDMaD1nQTrIwNn03YEz1NxhFgln9TLPVvo8D83u93mOormJO1pZ6tLf+93M
7c445c3uE4T6i8ttB4w/Bti0mBEWK3Atbe+DwO+RW8mo0b0dLg+XKj83B0mvwHWTdYfMaK3zO4oq
v1g1wyiXM4ULYJkm7tOLDvoLzRG6PU++aVM8SxwPIRXnhaEqEyyflJPRKy8Vl9euIEV4tzjGa6mG
5ezYDYe2f0twaVwnqormDTktOrfUh9omyjYsFovs3SQ5LPlIVbIph0M5tt9FXb3wuH/emkaFQ8lD
aCg5vtDHflrH7pDCbxPT1XCMltYz/14DOYpd48zGrsoFSREm1UhFT2PkbFmncf18G7mLhimvVclL
ss1j5C6oV6dM/Go7/1Wobq8Mkl4zDLgP9QwzUqLv6sykOKfcrlXQ9VWzN+r6PJnjHda8743LtTZZ
Pb2kqG9CYc05TEp946JGGf4+NDOLj0a0X2qV/Vo22w2KTK5xafiBbyl0+qbNWGa9+NV4rmYu1UoB
uClmVGaOMwvskeRreYTlrLwxMurx6NI+WY0zYpN0+2wXGHyQOMNizemb0T6rMSW+tUKvZllEeFt0
W8ZbCrek0X4a1g0+TfI8mbYwVA2TMZFmgmK4yq5rR2bgWq2g7kPGrW237mnLnJdytvt9uzndJVXr
LaLki9OM2dXBC3WSs8Ua1DLa2mP/T+o4D2sy29EEQLOjFtJhLP9101/v11HxKnOqs5FM8rgVUtv9
/p5zNZGsje2jvI10ac2fnufTmKBfbwbA7kFSVW6PD1ZC1pPs1V88fR/9RmBTNjAZbmtP6IAr/wYD
HFmwwWX2DfrLn/3KenMGu4lFMUZeotCh++kbhJUfkuJRZ14D59D9ZV1HR/VhXbd12tJuvLmHnfg9
nz3WZtqil9Bj1muGGpHRPLIhsVa2pSJC1uVhMuG2pKAByri5etVq928Jl1evR/rkU8JSUfqZZrWF
zth8rc2KAnArSw/FTBzRQBfvut4R15s/DtX6mHX2ECLyy+K5uPZD6926v8M8IRNTMwrrkTD3X4ab
xqInUp161nyXk5IzeMr8Z+2bMK3q4tWpl1e9mXHAmJZ6yru8PQI2p3tm+qM+VfOTPWo/Kssfj4Uc
37okKZ8sc/7SpJdCDvKzmWCFqKAcI7xLViz0qox7s9lC30irA1GV/idUwmX4kma9g7m64hG1TDQF
Nvpum0rBzm/fDV4mz6WyUWd73WEcKz9UhRqxj6RLADmLrWbBZ5FS1Bm3CblKiJUv2di7V9O7OTfp
N3HbloebvnShVGo9t2IHZqldqqbYiAJ4gRzozzVKYoztyV75JR+9U/xjjVz/ubZeTcRmoTkyBUyd
80qX72fCI64ju/Jjua3HzS8edbFRC9pkR9/KODq8+dnMzDWeFPuMqU1Xw85rCuVxL+huWcSVm6Tx
uGAOk1297cdBitDm2c5wQMCMA0TigDXizo6azY01dESvdb1cVZJGQy2bkIquJVrhU7iUszjptLeZ
FSFYEHjuN+G8+IVgwhvGL6SYW0eSAL6Qgko2lVxFpFpke2ajiNnRO7xk+cESVbInlXoK7B6QvphR
87FAikUH0s+c9dExa+2IFDmqPuXcqS/26hqB+b0d0vzzgkLmPtOWH3NqIbu6YRAbjRWI4tsgs83P
tO5VF4Ps+BgNeX92bn4de2OUG3gwHDhUmvNmOOuR3KXs/52puWmzMqXqcd2c+8bmHnASjlOFdHYT
48h2gDHR1zR7j32MlHmuJ2uCnNNG2Vzt5dGgE7qRai89p479SVsPRVo3geNBlXStlV6a1bxQDmTc
954BxT5rr8awdCdMEGbgNlBVf0YFjZuA5N84HXkJt6jYG06OPukmdPkfjDwVxAkTR7bFhacnQY7R
nLiSb7a1ETtFTqruErKhaC7YjPuiZU/788t/BCU57ihIM3nGYDR6LzzxdEafvAIdb3XoVVVPP0sY
kmBSbRN0yfry51f7fYr9+82S6g5OTsvFrS3+PQba6WMxOpWJxIXG45NlSS/uGIGQkl8HrcUDo6AX
B+vJIcbobKzJ58nXtQBd4EIneNdF26BnUanybgdLXew6Aw9KOwL/aDo55KnUg3oVC8plHqTTmt9b
dqlOlWfstyWTkSNgu8FBkDjiA4iXPD3TUc1g42+PghHC6VgqK78jCm+ZMW7Ox2obeDxrvQ2Q4Hyj
sqDDa8IFxueTc5WpL3/+fBDEfLgacJr6t0wJrPVYUW6I+f9cDRWi3JQ0EmyJS6KfvcUNmjbHk0Hv
xFWGRk7iOMGAfpBb2je4ThwvaOUCUn47YsQ0J6yTOVSrR2M0zuYbIXvf17+SlHJzVSNEmeecaLih
vqnvwrpLnqYSkb9YzZ9EDfxD7xOcLOgbjuHNuLByvgzGtLwIOxtiD19kONv2nbnY4stI2HTQdJIf
X5intcO302A52qG/+zq2xfx5vHNzMroy326PCbx1OGrueei315Rsiofl5jJACwVTUmvJZYWWD5XI
1tguEWIsbtd/NhXp8URhVmTxm8thEZ46DeLbRiAkiXel8SZsuMjBmOe7VI4O43Jj7EfZPqjFL6+k
r4F59H1+giIO17JtMRBxuMzSmI/2VD+tXTqEXSnSfaUEzoaqH/ZSwK/aA0y7m9B+NU4kuyqvf9ja
yQgMOX61K9k91k39LJxlvmIBoJ2ajJO9B3S3uRkIrnm2ex6WqnJpusg3ZBo1wyo714W+9Y5M2yDn
aRXgDHwzaqGOPo6lyFq8PYaKMNfsNDYzZziJ3D7nwPB7wkD5LufyhGjafig646RZS3uUyBAKN2lO
Fi5c9Aw2sLy3PLiUBeEP/z/Ozmw5biTLtr/Slu+oi3lo66qHCARiYARnipReYJRIwTHDMQNffxdU
dbulII281VZWmSYTk4gBcD9+zt5r695+6sKQ03Go+y3gOrhwqItKw1R8CjwoiXxxiZs2e1s47ib1
C4ZkOxrvxO225XOYeO4qK9Th0GbcBoQ0AnjNxJeehviFUNrwMMGD5FAo77iVpy+cczjo58aPAi7h
BfBLOsaGerDIrcZNdxW1lbtjp8pXg6V1G09XAgK/p7Vdls4axac/2VZ5Pxv1BWV02bbJ0XG7J1Bi
2IELq/WJ/kXga7TWbpStS4QXVtrOuizsGMuKdZHiIgxkrAIdHUGcEbmIcKuwTqWS3kVZaeDd6DXy
iqK7gRasNZfeSrfFzVBOqBZy4yVesjWcUmMEezERQQc/k06iwoAkZ7y7/eQBfzuVQaXtMKJbcilZ
8s9We1Ovo041qzFwkEn60BEko2YKvtYkSD0h7mAfRehsKhSiHPPs01KFR3nJNCDXr/ppoBi1P4W5
v1VgA3FXkSHztTA4PZ+amk0k4raKIM9U07Hp2wr0QlFcoIQQZnwFPH8jphJRURZ9UVPQgE4Y5p9o
9pksvln50OW6oHR+4adg6P658iVWYhthngOHNIVC9ose+bE3brsF4+7qBTa53MQfWZdrQL+0OGZG
CtzohTHSW6FU0gqKWrkdQJKV1k8aGdYuh6FLmtR4QiKkj5iD0W+l8ANwn40pLtQGN447NuD4UX5n
rrWyFTIkRpzQYFhLuSlVZ7w06LqXXXzEaRetdZsmX0iTYC3r6yi2r5JIU/c9Pd46HWA0uJCOE1mh
mjNvSs+iRZrdItObcE71DjJf9wqxobk3FePUzw7Tqkhi47LuR2c6NHV5y5ZEW32gzVS0P7GyzwcD
A0ceEdKAofUWkqbYzfCyV3o9vNKlDSYp6G5Acp9mCy9L19RYwIENkUeQrDVN3oW9fuNFhX7MTPcR
JHqNpbSb9swfjxTgV8LzcClF4kZdjOUOQ2yBWNmHpUMmt2Y9ueNA46TIrbWt94wfwBtDwNDvBk1R
NyJSMc0O+Gx7oBGqFAcCJPJAKJ/OTt8OirHP2HiC0Y07yxnpz5ujdMyC0QX7Q9Fv9XqELTBXhe/U
LbtYuLUxB7JckDXy/PHjqltvHw08QrpKWBCxWGSynMl/1aKn/5XrY1DOFQt5a2D6KkKOx+a80iHp
Y87CMu90odwYEv96wdLi0usLTPC5PnNQPx5MTto2jQE51u0t8NCrznLUTV0S1Gl6W1eTWKSJEdpp
Xt/v+sQZqAJp3LUVMqYR5+ZKb8ZtqYgv3lQWvl6rxAros4GlsuXed61DN7TlfsZ8srIMsHMAK3fp
mGZ4UAoqq7a4tO0y2BuKra6LRdpYtmRQTOmY75lslRunnh/YA/u9mZWsfCnyuvp5qsddOHVP44hH
X5rZ0dH06jIJgTskieLsk66EuaTD/VYylKGu3ZQgalCBNXY57qM6IRlb9LeeNt/00muXkSIVmoIy
ErKiETR5Y0OBwNYfGopzD9zyWFcOkiF7qoKUHS7Dj3QFcnan6sYB7dSABmeht9I23hdOe1NaXoMx
s8g3HjbnNc1XJFOJwuzZMK6yUtAXVAuaXC6HiQLDcU6cU3jIAHXQEVyqfpwHkszHgwRUgI9bPRkD
4OOpsrYRpn4OzCYTDDPZk3NDG0/Uz33Tvwgjy1YYik5KWLe78NYtWowjuqgwjByFGuXXBsCcyz7t
18Oi77FozfuaQKNVS96w29GH1yKy0wxkWN5EOR8VeeFnxBBS5msjKFH7e5IW4TaJhuOwWE68uNR9
GxtJY2LJkwumwxZMFZqnOoXtgrjI3DKk1OaCCNiEf+jRBEDHMMFgiG8idHEeTH2QxNddJsWlR+ad
b89eu6GyaO9IlzsUObwxyoeLtmCyMnapOHnlM1+EycF9tHZJMe6RQ3GXVgwh+B7N42DMRCpODHwq
p9vM9vDF9vwwNMyDXiHmpAtsQrgItM7r15U5xUcDM1SajAG3DmGMvR3vVVMJRmRivqJUKY3j8HrQ
tSxQPMnhNExUyK5AEuNO/5KSc7ufQJK7amzs9cw+iTDNiAg0v5ShxhioazkBxFCSHTfeMkFGnOgy
KZFOmHHEQ/s3wa9aMz0E6Io2nCKHGyC0zQV0ol2XHh9LM0NksJx4n8GIDJqp/M7kMFt7gyd3WOLS
CI9KBdiSnDkblxQ6zjwXPwdVvfbc8Smy5sdpcPZDN5Evl88vOMAogPXorvaeJz0+tZooHiyju3MS
PT+YGb74vK71w4ADW6Oy4phzHBGqNopRXPfDutE7NgQOIR+vZ29PFwgE6Fty2PNwgpzrsTLVGlW9
ARMten3gCMVGW9ggJ6UhAHtmtM1p9H+iAXvHmgg4B4QZAFiu+QYmitmlUxue0SBPsEjnYYgKG+EX
EEUrwPyyy1LcyZ1ki0nb5FUpEDrHs8/8AC8ybdP+UUbAFTSLQVIJcwf076oGOrS2qUdXqlC2Vo/1
NkFB7uUPNQyLMSH52iRwMOxfVT21VlEY3blwHdJKD7qmQazfxdZKHZXvQ0M1sZT6RvaA6Tb65HS9
1Cx/Hnd568iqHU73hGmdq8Owe6c1RJIRcA4nOYSFW4rptfQUzACnaHBAM6nj8ePv+B1RKQxPwsw0
2Oe4nc6xcbVhh2Ht1UMwu62+y6KKeInJXUUXSLwJ7LPSB0VhLghAdNN46qqFMbASzpSsag+RJc2X
LQ6pR35HxlbHejXNCYMK/HTIGU2/8aKvasPIR9mJ0N62TXuitGlXVd6u8xkZEDId5gV3OYnYSwws
KezrciyeZeaowTSG1/QRZ+An/CRCjAeLobFbU/vj3X4e5yloUqdnVclpWaq4vysmxIQccnItois9
Ca9bhKrbIk9dJPcmKNhBI/yAYEXdhjwxpW3LSANkd0XBEPCYY7JoSl92d5yF1CCKZ5ZFQ5mJ7viO
G1x8IvF65/kyNAP+nLdY3KCp/VmmpCNVPKLXIUjyZjd72SkcvTjQnOalN5PCr8f+ky/7nQuaCyKL
dgpRE/iM/7xgps4qbXSOEywrvjn0kin39AjbvfdpuBV69/jxzfVOtwoTGR0gIn4XJ92v9Ivf+hNa
IVSO6PkYDGC+V27roluZvoblbAQ44tDUTDHU/B5U64L5Rvv3yQr2thAkm4b/UY+5DGPP+yPSq1PW
/nYEt111e7NXQ3D2pGKGtj828a0uKPHjElQJGvNPxgTvPMym6yzRxnzacGmXUvG3ty5VWdNG6MZA
TfJ4ZYu11pXKnrf/6OmDuic7dzNVxtPHH/j750W6Qb+u+89+0W8XjSKttjCLjAF+iqX2o6qrbKn5
//ZV0GEuzFQ0g8yJzk6l7DZNYzZiDEaL5t84JkxauWk/voj+9oTH71aJT1MdxJ72ea9RwcqFxiMb
A7sajmYd/sC/y5hFbwilklpzp8vLfC7utCi0GNQnV7PdRlstM4wgNSmEwmqIWEGGFY6Ldd+H4qTN
66otxvuwtrQ1eiGIWmH4yRHgnSds6ViqGhoqAAm/jq2/fQHmGMqhrZUhqLmhRuxpq5iAeNYcEEYI
ZLCg5Z9hH9+5x22UU+zSy1jKMc9uNNGnxB0l4xAooITAt3wz85jA2c6+i7NALZ7chABidAWfGUV1
5/zNYtIjfmkxx+JkZ/c4O+1QEeENHUjYGFGWIX1Ez6IgucrdMqiX3JAZH1qnU172PZMY/ODPsmvm
vbS9J8bxiIH6kXxoSwynhII8mAxqXkxpxUU1Z1+aeVzOLOrwMGXs/xi3KMVJqCC4wIz3TeLVm7GJ
LkjrCa/BnkKk5zyjaOoTN8c60hpu/5gI4haCCI2C9IIURoeETG3cmHIcfUEiil+5erICLlR+zSCP
UmLslUKbrirM07fTA5Afx28ikugIwKlXc5jyyDIwCCyb7a81Z4uWobCCMHT0laK6NKo6FSwSCNpV
2YwWbRCTnKPQ1e/D/DsUnoTtNXIDODn9GoBGeaGAaCM4SX8pOvVRTsYuc5LhWokqZ8cElGGrbdy2
5Nof1Vp3jqbhbWICjAKtNkjL1ItNWybRZUWMLq4asStSgA5oi4ZDZRJGEBbzZcQxdT/KOdwa5kul
cQplmqP5aTeUazXR5t04IOXXums0heVtgeV+AwxC2ZcM4xVaibAawpVnpw9mjw+ywBq8Sqz+Brh2
tVfVfOel9bTxGGBblXvtoQulJZ5ukJhmv9TDMp1uOxqtl6o13Iw60YmRN2/culIvs2HsV15Ibvpi
m2dQzgnVlnh/RD6vke581V1OOl6lUvU19pdW7dYNQqBN7V7kYLm0aN6QiDz6Mm/0gyOIHKEzUvW3
kRbuI6Qbm6RhWXLQvq90DpYaSrJ9hRYnSPFYpE1erdOR84OqMyAzZxvpGecyFAzduCsGNYhlPO9C
zfV4fp09GkSgJbWxjescRLOllDsntNcGoUqXajptNKEYaI+6cs+ChdJQRWNZAXxpCLO2GBmse12U
PB2T8pD3Ys/Omx7cwYHWA71NiU4OhD1SGGz6TuLYLOc0MXnh3siGn4kV6hdu0sXXTKA85BCIbNIc
+fL8oCQYW9MGIZI+E8wT1eKLoAV7o+inPrWzTUUXb6PEUnnU7yTnq4swQQ2TcohslPkaBlvvD7Ym
MfYjH6Gd9JRkUkFmTn65OUx7+FDBMNjh3r5DS8M2Pcb9llSgNdhV80h0hdwWSLZ0s4IGpo0/RurH
wxRp8cnICj+0l/wBByRb0hfaSua2ZJo41Bs9Nrm7w4oiMVq1qgi/4hvd64PXX3VeCAwtI47JdRg1
E0PUrGsrs4IUARstFYGnKW/IEpbRLc8wmi+27vWYpaelV1/EhrggEura6+zyOk7XXcnouaNNsGtr
1YdcEaJGG8nzi70O+kPCRjFTzKNimm/y2g43rQZkiNitGtak7fGazCOJAPEJh7SZWGIfL8HyIZbr
hZFtbuvPdu/zkoHBGkcf+lbM92wAScuO+NvmERsp2Eirk0FxP3UsmyIfuYfoN5FGTuhWPCjVGmxj
/cl2/oZ1sFx3AZ84MEFoN59ft87mfvQGRwZJ1+0wggLSQLYYJUVy1yVi3Vl1oGDm+xEy/HJmpHJi
oEuKdXurKps4bpS7SbWay1SzwXlmQxkQyEDkTPrdHhqy4SuLjKMRgpgTIRaf534+hMCdAgNZE7tX
+0XSFtLJlsWU29WADVp7U8dPkAsvzYTWF2fwZxm13z6uLzRj2Rh/P27xtvE7WPyLbDvEFGcbZ5rD
AMiMSpLm1D8NNWcI3OQ5y830pLkYYbMQDdRoF9ueIC7Z6HKbLbmt5dCjyZzdWy8M7yJ2LmRLwNbV
pqDsyuPbOEpDOr8tnYAIsWtaoJ2GquEGbdUEhv3NQ156oEUMx0+djmZntND3BP6qYTA3RaGDy7Mi
b1WIzLkwNARc9sC0IVUcCF826SBx64hjZTwgQccdT84GcN/X1NCPHuLrLzB2D05vP4PP7y9L2xuP
1mBu25r1o4M3n3UE9EaQogNFcZx1M3q3VW4bJ6fPb7tQHXdM3bcNigq2UHyEPDPpIa7mrVpLyH6o
e/dNCL2VnSRliRs2yiiIEQq974nKoRHCeuIj0INXYSK98Gh8FwbH5FjPr/U6fOzt8naySFGvpM6x
DSh5zRdwa/aljuBXZ0i1NH64QY4hzRtUT4eCTMPYaZt9ZyldUFaiRA10KElNcipn5c01XVP6nokg
rYBwhREd43ZCKb22zArR3lgNWwGpd6NN3SOKJXsdei0jcnO4MnJ4tR7SE0iOnYXgyf05IY6jXQdw
UCknzqnVzZjy9uqsq0+olyFcqkJnqzstMT77lMQJv1fMB3J8VdICqTkHCOZh4e4/u1Pf3qjwHmjE
wMdQsXGd1VmSJOGkw1gaZEk5wQ2pQTaZputHqrKPzRSDfJVoa5tOhyV1vrN2PURiPiRRQg9Y3X38
aqzzupznZelwG+QGU5rDRvlzlRLSqj3T6mWAjEau+hiMzKy/eqH24iTxQSmAVdoSjLZRaYI10o4g
UrtXUe91yNub5375ZnHr18pTGtY/UlySbTUA6RHWLYjGTZTVYktP8rrIq0e6yeh0NQWZFTtAlshX
V8xPrdDR0jvlRdrCt3EMVhXHJCSnTp/UuHxORWGs1UdbChOfJOmOahM/WfT5IEVg/ZHY6POOKO52
n+vti+qaL6JJ7t1ZNGsSzg6pxlP78Wd2Lps4/8iWEv63hT3vwxa1Dwv7uIDlkFc2tNPS6Bpp+deP
r/TmxP3rUq7tqBaeseWL+vNSZO9wPCsKGYjI+QF1dN2GDh/P0sfsbZd2L41PiKXKpuvBtg5Ycz9+
AeenkeX68NUWoj6zIIyOf16/ATbszXEkA4TEHDuo2JfC5jlXjBtsE9wvKPvaMLq3ScT5+MrLOztb
zpHEY3Cko8IA5td9+9uHTBi4ZBOpywDiPqe/Rt2DLMCGAhrj4wtp77xHE4iMangc9VyOen++R7gE
NalYsgzyXF7JenrQy+RraQGLU2MbyoLRrmUluy2GQmWFgq5dzkfhXAJG8y45ovhyIhkqgx97UTTW
tYPOcFlup09aqfo7nwgWU/ytHEddPBpnT2oF5Y37Dmer7TTXOpFtJmYI30vqnVssdZCp1kc4/isN
0wZDXdI3M1SAVk41TKDx11Fxpz2pYBuVoxdv5Tu6sxl5fjoAvgMPZOg3dYTdrkmicQ+PyTS1zb/5
STNBU/k/dHca0RAizu7musiqqPWYRwBb0jatnb1ExbL2l/ZhjOLcJ9MEZYDIzeuZYKBrNxG0dZcc
WrHVrec8hawW5dLe6Y7Qr5DMajCaEOyO/af3xPlZeHmlSz4uvg3Ygtp5G5VQWanStOtB8qBlaKxy
pU6WGWj43dfxZnTT4XpMa3gb3SOCgT0Vtb0F644Fi4MpmiH2qLywtRUpfKMdHj7+HM/bQv98cXT8
6EgAJjp/KCvwF21I+U5iArQZCmwQ52P/WbPvvJ769UVRwC5RyBhIz78svJNJCl6JbXopYtyxe5lC
QdpCHl43qXhtLWVbIbKK2MgHc9G5yPH24/f5ZvVbXoJmseLbtqtTz57d8VoMHpQ1sQuw1TLI7jht
ey6o3SqE5GA2GUWHcx23SMAKl0PKGDIA++QlnG+Py0ugFWLS7kS58UaSleR2VNXD3AXOZNyYU0Nu
cLlgJIboom7Qg8+IfRkgzLGfTYmzQq5pba380TGmz8R6bzpov16KpxkgomzOeuf9GXUgxlav6i4o
YhSa0HiIf0zxw9Hbzrdjq3zXPdJwGjJnVQ1BvoiN+gh6B+lwdJOYdrzRqvIVMOO2EOSNlhn6+6UD
0JHWuK2l3LSz0lPROp/Gi7/3GRo0MW0s8haf5rIA/7aUMzbOY2kl3EnkfO4FcwWiZfuNFHgKirk8
SY0R8eBxOurERYKezTJOSsS99vF3+c5jwzfJHN+iae7p5+snKmkFUpTZBkgodtCi4Iwowf/mEoRW
aPav8m6pHH57p50DJapQaaElWf89NcNV25hXH19iued/3xe5C7gVkQmqTJZ069zZPSiOtLTGrQPL
zE9unDQYPPRjEeb7emw2vd0fLTF+shcvL/vsmhA/oRyotslqcL4Xp44TsfVQBXQpGOSyfEnI8zFi
hr4Olq+P39873xJ7A0U8UFoPZdJyM/32EVa1kqLZJjIhGYufikSc4OT/rhmfXR5mLDfBUtHYlIR/
XsMaFBHn1KCBTUY1EpAkyMErr6jEI1/tJu/08Vt6+5VxOXYTzdVtC5bc2V0htKwB9KSQypq6z3QS
L+Ia/4Zi4DQjrBSELqnJGpGPH18VRdmbr02zmD3SbydZhgHsssn99lFKNfFyWiJVQKwzCN8wmY5D
YUp/JIZUszOk8/NwzCPm5IMDJr/33I2BJJ+RP3p29Gdil0yOup1TWlrYVA8lVtBV3zmYquVwy9iH
yj/O0os60i8xN4NFwrm6aVBP7qKS+b6pK/cazYBiVh2IPoXnq2GrXtVeNu/7qH7BCFBfdU64rgGV
0JX1ysuEvCr026cY/cHWGrponaOhvCkjjSgP5UFJQ/tmHkvMk0p4OwKQ9BnkDn5p09GLIoJrulKA
Eq3u0n6agk5rQeIiZhu7xN0rar3SlUj3zUgJb0JHdId2wpJsqfdZpG9KvkFfGQyQWHUojh3WAi83
1ZNbxtrJ6+i6z2K0v8+W8mJg/gFPQWEYutm2FnAqmtCBcC4VI+hbrhNr4gk1PUPJwb1Kc5UIN6/G
sNS4xPepIsJYiiM7QoMWRcO4Vnh9q3pQsZu04Nj0TJF+NosFCG3BOVrsN8uBtFlcpTpujbwfDomn
aFtO2gXRiL63zODcBS0NnOsS/Ddz4OfeNH2bmjXNC4wONd+NLdgd8oa4GgMDXUYvL6iwohE2iqCr
nleiARO1BGti7gP3NZYdJACgXz4D2ngdE066pnSDv9DI9lAMyRqkBR9AIrFM6+LLaNK3nQ0Pznza
i12tB2nhlHx4BJjrbnvDWSaogTgEYYkCRsENugKyg0XY5nObhn6+MxZGwRJvQz9j2LWqt2cOnO4m
vAOD5haXWiWVq04xsX3b+hN6DD42F5esUfSQtXF8T91WiDRba1+0mLHA2OE6VBYKO9zqjaPn5WXm
hpdpRLJSY2XGEURarhZbsAo0oxPdd0wUQWrrlgSb8stRGVyPXdjuIs8kBgaG7QmMQ70z3H4nG+t+
nlvl1gC4wPw8fcQvqq2J4tF9zSpuSmEZQcV5tOiN6FrNAonpeg0DRL122HftAei/h6xkUwwh0w8O
lYhYE7nmaR4wZulyDymtu8bS+S31sM2YIt/TrtOQvCypslELqAgCxtwx7Bhm/cKJzdePl5DzEwfr
JK4jJKG/dm/tXHhXCGbdRW9VgWtX4WbuLG2lyv6723Fnfnyld5YqggoW0QK8EmrvsxWZ56kuU5cr
RZn82bmGwiyZ7rFdVMPqqwr3r1M+05y+3WgWjs6yB5impb2BwKRO2MuE7lVgtFnmZ9FwK9vlOWmQ
THgL1J0E7BqH7BplMXABJAv4uRkyThDr6XrsC/2zGenbbVYHEc5JlNA/0GDO2dYHr8aTcHbyQHMx
0XpT+L1qLjtySOqpvP74837nUvR8KJs52tCKOt/RhzAvDBHSg2Rdf3Imcod6Y2cSWcAz/vTxpfRf
Da0/ywcOq2yjFmBYVXfcs/qvcuyqYQ+Ig2ZBd8Rl9ZBEE85LK4+WAB/kW1q9KiKn2qn24AurVYOh
GOjrAM2vQ/u7aRRooIlRISU6w/dUfSuxlu7gy0KUHCbInb2sLzwz/WYNWXsgDWbwswXclaoLYzJ2
g0yiFxR2MRNFvyjuYjqiai8Vnw3rW8WUxjUa6H8CKCL87oYWV/sTO+DLNJF4ntpgRxVxDZli8XgC
lYt4Tci7fQ0YA4YV+VVPUQQMopr9YUCvlyrMVwpFDYrWXKm19T2tyijAhXwNPzFb4asFnqh+hbz8
MnGuYG3WhiBXm4OCoQNYRHhTOWVCo2uV2XYbtGOir1IMtjjExWuX2Fdogg0ihSrvOBvWTqL9HXoR
WL1tExuBY8RNcztQJSkvkegCKRJzIypIO55I6/UCcsm6Jt237oAlIKt2pExUpyEurL2MnCMZJaTo
0BbZWL1LuBZ3Iz6wL3oKAUq1M4IVRa5y0skdPxeZjbB6+CorWw8aVH0XZEDa+7xmSMTa/+iMkn5m
SlaZG20Wu/lDhTaZE331MmmRvitEmK3thL5FDhm5VG+TIUp2WK60VVdhYvHSMjlQoaDpoeUFBafY
KZr5o2XtPZoS791XrZXKvVOykmu9fmnZFd5ptT8Vhs0jJA3lUnTTvRvhog4dW/eF40+6FTHWxo1g
3eJMb/ZxabwgzuwuKttBoUkw/M4Y89sswo2SNKN71OsJK7Lm8rTo93oFsymqkS4ZjiO3CMMPoGDA
bgrM3v2UmCjkS0yT34llagMnr25a6p8LvRn2jcLwULphTFWTItIpr1wmYD5FxETfW5pBqiP+RjFU
38RTkKOVG9LILzBT7Y1CuYUqujBnjyiNxHEw4bw0M7Vx6tCtYcciBo9jHx+gDTd25tHQuhyqNpwI
Y/a2JbSjjdoV93FLdBowJwoio5Nr3H48hb1GERDLn6yI6F0zWKSA2oKICC1fxMWe01S3bWp9N2uR
xImBU0pRyFggqYl9PAH5p9TUGXw1JznMP8NOe/RKmV+WtcoxCx40iBKiZKzsNc3lvImZNZDmZuwK
KqdCz60jz6eyarHmrBs5SlJWgNOZruJtu0n50UzyIWsM6wrpK86ICNjQx0vUP/s5fyxR5PwxPqLN
gR0Per/xZ6kcGtD7sfymQcu5ep1aPMkSKihULHtdTvGFgLOyG2u1Qy4fwS02G0IkwA8Xask/cuu2
ERbhRanYq2WTE+ZBZjiLmRJoUlyje45XU60ZJ9taIUP4xhPOp9woQTy7P2iOAydu6p2paExbXOeI
tqBaJYhM9pWRJmuFj4zSDxujnnuncerlhVPGT07r/kQc9tNO5IayEqu6AZiBYempVE2AH3rLmKsG
S5BMDXHQ4gspec5FJFlrhyrKT1W+7wErbkdE5xfziJsh718s+gL72ZjvFRcQSu4WaNIbFLKR91Nt
m7ViZOXFGJblrhnjmzxxtJUxzc3OM/bCUMRl2X2l2/DFaqrmZnAUaFdKf4qbxFmjDGKyMKq4ZZUo
yMcOXzAZPaOWepfjSMAPiiHdR10zbUylgXiVxcVV7H0fvafCqL8lVGWOV817O9JvLVW0l2qiw4oz
bLxpeebe6HBPEGGp67Jyk6uQwnvW863JWdw3O+cyC0V6VUzehFWJY3KZ1A21F2L8SnG3kx09D4jU
S4QfLGutX/UulJ4Ot6HdZG3AwIgpnmc1R4AsHggc4eKz6okWUtOlKd4fpqKbTxEAlG2hq9vJqeUh
V91wq/hN6ci9mQv9E+eo9aZ8AUyOYAFFg+1YwEPP79hcFNbs1OhsZtmQpiV7wkyI8Bl63pqR19/N
VowridN3bVaJRaVugzsB9x3mypPB87UlNzgzU9yERUMsDgqooMAYTr6O521q9rMWgTAt1+6QYe4g
NqMDgzuWt2QNN7eiKQ7OgB9CM0fvgLrCu0wW03ER34MjfRLeGIEIjldlZl7NPQjX2Xab9dzlsd8Y
BEP209ith9QECKkU0HsYFgrH1FZku3Z+UY5XYSNsclxmSB3VsTU5JDgpRh7AxqwOE+fCXyvA//kx
/mf0Wl7/81Fv/vFf/PlHWU11HIn27I//2G1uN/+1/Bf//RN//vw/tq/l5XP+2nz4Q6e74P78B/74
pVz2Xy/Lf26f//jDpmjjdrrpXuvp9rXpsvbXC+ANLD/5//uX//H667fcT9Xr3//6Qb+pXX5bFJfF
X//6q/3L3//iVPvbGrn8/n/95fIO//5XUL8WP4Ryeq4B9Mey4+Dwz1/73//t63PT/v0vXCN/YzKk
sSliT2OavIhQh9d//pX2t1/1rMeME3gRs5y//qMo61ZwdfNvS5UPopC0FEolg5NHU3b/+iuUrDoi
Wkw3WORM46//9yn88TX+z9f6H0WXX5dx0Tb84mVA9fvCTieOmYnn0TNDFv2mB+JZbaYwUV/kY+Pq
m7OLgY3pWbrqx28loSKeihqj/8xTt7z8N1dlmopSllMNEM2zjk9aJbmGWrDwbe+xmx4c/VYrUJ1A
DxDpN9Hvhi5YhvJG8VABNrDrdam8nKDjbNUEJ9EmjLHhY0bjQNfkDxp1L2SK/tkMd0xApLObmnsG
yIyHHySDn7lmjPrV1j7rfb/xay+fHV8tvbjl30xB/twUa0OdxOA5BQ+koOp+ogOzASgVKOoxnXiV
moqgPrp2OTFVg7ux5i8NMOgRljE+MZzlPoXnqiKpkPOzjYoQIivtIw+uYbUR+UEQHFfKlbS/68mz
FceQyMa9dKyLDEi6XOJFWShEXVI2PE/L5CG8Tb8neHnd8JEEQ9/MzY3RDZvf7vN/3UG/3zHn08Bf
b5qJK7egwYlUPTusxA2uBGZMSI0QBsVxsS5hOETRtMmdn0OM7AvgADD54OOr6ucDJy7LJ0yCFQ07
ou7dsztGWCQaxJ1R0NcnL4tywYI+7e3MEJj6WG+iNg6U7kAK2q6VSQD0cO9JbaPo1pqWjV+h63G9
l6G7JzB8Zx4dejq5Ql/lUodlnjVE1+MKxBD28at+7z7nVfN006k1FxnB2R0y9IAYNLXwlTSI2EVa
GnJhth8XG7f9s/E8GuB+74ibZjzgnCYQjxTf+NEon4DTo/F/7jEWaEhbScw0d3U3YV18wCpmGBtB
XOdM26fMMZkRITiRYtDA1zTu2WxWSlVfGIBsPn4/b0bBv74Fhs0OyFT6pucjgp4tc3QyraDo1YOI
2mKSLUQo00coh+gWZRwhfG6aMlOx93HSHzs8EcrLWDxq8BNJn6wtdTeDzijBHX7y2t5ZyRAg/89r
O7sxh9IeOrWZuTH1+1n0AeMMwn60oETDGM5ik9enlgRPFY/bJ1c+nwSefSrO8sp+6yM3vCwRRnzL
Bt8BzWYffDxav3pLiqwLO47PhviStYvpgDOW/8nVl3vobAX//X07Z+N5lS5x1gK/92lBEkzlIT68
1os7tTY2Xvqc9qQPJKAA4nBD/MQm18RnL+C9R3PpEhGkBCQdIN+fb9/wyD+LJsycKd82qmHQmQOw
nPpSIP6s5iOo/+tapHfADk7MYY6KOMychgS4R5UgEC2v6QKKH/+LjwUnF6IdtIX0cc5uB6lAOUW2
UGCQaTatGPZsvHvGgwEiH1J0ZVChR9AnG6UCRIJC3piJ/VkL7b0b47fXcB6PE/VDUzs9nwx4A1TK
YqXzqaRp+giBatdP3RVyISxW8qJL7xWOEh9/BPp5E+vXfUmCAQNRj3XTO9uf2qahEUGyFowXMGIN
eQ0uh+oQmp6EXehtzDJHaE54LHSqCv6woej+ErDYOt9KkhUyzGH9lcayxY3jOwuLLX7CR1hFyrp2
2oDpjA+H4rOn6Z3aAAHEMlCncn8rs+87xAHQtckYyRK/TTzoBOX2tBiGAYYFCabXPNcBkE273P2/
3J3JduNIlm1/JX8A8dA3kzcgCPakRPXOCZbL5TL0ff/1tc0rY1WEMl/EymG9SWZ4IycJAmbX7j1n
n36ztDcndVZzOB4UFvq/voK/dvCvzxYQMJzPtEPQlMj3+ocnux88HW1oh08ZBpPNVejHZ5JwHNCE
i42GuUWk9QaJeV0hjgvvZG7v37wD3fk33yIVEkRs9hEdd8+X90A43QyZVEAumrx1QSe8mTcmWtIZ
9iScmKMdafDI8JGZHUG5EMLSfB0vQgbcn+q52/a5cfac7BtD8U3YPMYTDnvCxXgxknWGVXkV5Iz2
9K40iifb+xn2MuWn2+q1YFKU//ojGGpbGwFKR8hvCvWiAM46LPnanU1GK0hqDCLplodpBHNG5k+F
/02p810v6FpR5vmNma9VB3vEkO40N9sNTJdRGFKhuXtCPYjYMw7mEt17qM+xsyNG1TfytWrgoEBt
1gRS0hcNT1Of76oh3KWgwGI87oYZBo0eBkQ/4UHAQqfpwI7zXQvT1XYfw4X8WTxwRHP7Fal5Gjr/
PMvXNRhYVe22Qws+k5rL1DaeVz/EzHUq5iSdA6gkbgLbTdez8hOHkc9PQDPM0WJDudP2mis2RHys
HMtYy2sVRSete1XTj8rOdvmYXKWxz+Sfx6SyFwjs1Ur3cYb5Olk2IeH2oX6baFFmM+JSwmv5paY2
QdqXQa6ccOxrzI50Lv5AR93FFdmK13mCd3Fb0hyvsLZJ5nzn6M8kFfsqQMwwudWIkDkQbmJUynnW
Ib7yAg1zyNh1sGJ1v0VKrxC0INImYHYctGp+FAtY0gjHqzvsbYLtMeejfCApbM6/heOZloRS5etp
cHwvwcO7p7t1SUumX/CVPZaCsGAGUYF3ZWu3uWL63MMrzP1GvheWkN6uA3lVB1KoKism8lH3J0uH
ALOKSeMaUvyevFyRf6RJtYv3zks1datIL8+pYX0byxYgsrMC9bCZ0ul4rkrrhJjD7zW6ExglJ7U6
hFQiS+YAQuHa2W8T0cH9Ym/TtvGNH9ZDn8HniN60PuZDP4Sw0U1S0EKDxh5Z5QWiwCwBiaQJ7A/D
Ie818m5jf5CsdHcki+OCJNkPZ25v7egMzg5iN4ZW2pb9utK4sXHu1uW9l97b9pMLIV5Uj54gEaYl
a4zsSCXuYaIyxB6gc2D5045loa4V2kGl8WvNRQNLWMw9AGq6Tuj/tacayQD0XL+hxo7oompOvgeL
vBP1U5XTRiUBUZ9cmuQPzYjOk9B1LwrgGdPlhwLWcGbIwhVzoQCZ53rydN/Uic8rqsCgSuyiJLA6
0pJFCSIH0jrZ54OxEPb8Vs/XeGG4jN91roK0JRXc0gMl+u4AX5mgelbo9hyXcGgyiDvjkE0h01SU
ncP3xiBAFP83zSVC3BvX7zDYN4T+waVAIv+d868/xKNfOpThNWTM+d7KAvlNCm6WMDtUPIUxI08Y
wMDUey4fJKd6JBq+8NGMBDSzuM1PuUTD0Fb3esD7Ei+B500jlEs3zZVZY2tU9m360dQjRl3dz3Rc
iO5HZdGJXj4ol2euakiIYmfcuB8Qhj13AMDLhZ4zxKCCgB8E6OQeOyRzNwGTUZXxhLzW4baDeqPD
iSw6tpwKB3VIbCH/BPVlpAFSZ1fyemeNWYsosvEAGXstBL9Oy+2UyFi6clOjo/cGwLvEajcD4ZY2
1286jKZDugIf1ZjWVq+RBw6qev6UnbOuT/0Q7e/AiqZ0y8Yt0p3Vfc8YhBiuAQJbJ7IECmtdrh2V
GCywADOgpIj1o6UZSZSJn9HeKnGlWNShM+xs0O5Hl/FFl9LPRv7dtAOZt/SSYQQW7jkqnb3M3c5k
Azu+DKQBaM5TK0C+NA+x+WKR7kWmkoa9J7RAAQLViCaVhr6x1ZQ+yMp8D6L/edEdfzTeMXFABtjE
OYQjzTmVybYZNoTP34NkwYhubYFsoHSCL93L+IVy2/PUuE15jhFvFtPIv1Xt0TDTSfbzWdsRlrIx
RbE3Kw041bp2Y0lU9emvrG1ozOYYcw7pjwzggM5W+Jzi9TzmJwY3TDqybSeUgAn0DtWnXzHD6CsP
GXaJKWNthdwjvevX07MIXzcQ8ceKTx/UoAxaMpDs5XkWkW8b+R642XoAHY9VBEYxbW79SdW3Q5xv
Zh0RCdgEclWCFuZo7QHGx86DOW7D0YRZzdWoBBsS/HlUwbWB+UZ7zdsavm2/DZUQM4qy03H/LXGD
F97dM3A/6EBftWVttjMgGX1T6SfQe8dWYYPuUYUl6mNFKBaDDt9epkclIt9hua8GQs4zRtKMjdxM
O0ZquI+No9U4+55tkgCsI1FuAHSNQ9OY59Z1V+mYbeXKtdTOvp3VjdyGaT4dssFYm8prm0GiZEOT
u3KrmEeNYEyUfwQIk/HjWQfgGMeBNktBbCBo4H2jpbuaxKXRabYK7FUdV3CkGod8abYwQ7bSj8pT
h2SAN05loVERyN8TdbKSO4bKO5drZEm8Vsp9b7pgghbqH065nC1//TjMc1TLp5aXSnQw8GxEhaof
7V7FkJmv5YZTOtpRZZXIMtV3P3VO37UbyGqJIqqvgb9Ga7fY1vUrQYKIp9mlCHAbGOiZMkRXV3ay
uhkHsamVU+ca54LxXn3rKmU359qmL1nhSSCcOnw8dQHHSEUbATl8VgJclWt7YAt0lcD1zjRo8HNY
+8hTN4nlAW/x7vrBues75U5rwkDENxVnmSy0xICDZh2p9p5cmFOupBCWUqKpuOhmep0TTtejvc/S
6GqPxlH+OtYMBqsquSnek65FpBXsrTpDnWSRd9yuel09ikihcMT50rAzN9UhnYKkB9s5k4xhTbd0
hJyrmJdcRHts46RqfBA3diUxCKn0zm25TyLjaCTaKRy67a+2D+9JFkmaW2/V3jyG2fzaDZgHJ4Wn
8lHRlwBjDALMFzNDZqNYQGvyK2AAH9rxWtParYv6CNS3H6HNCL0qKEfrMrTuU+mWTwKg6dwZZ1Ig
ngYn21FVbvTaPMhbwjA0yHlN4MzgkFtKIR5XaT1FLX+io+pzfjgN5vAoGu2VJgYTSwWUXlM0lIXL
xaQ7UVOfqmH4VJfpThZ+dCwA0vXMnyREi224DEkIZQO26XAJuu5dyzWvX/WEtSDp9VU2/IypfLWk
P9TmskXMHu2NKt6Net6swOAMW/pn525MFJLoRmedWTa101toD+6KHtfRdZsHe9DOheDFN+T5HWI1
/MSc9RArKo55kh0r3Le1EoReeOcm2U+OecfeVn90mnfSgZGBGmezny5tPN00u31o0+kxozLTc4ar
y2S+KWUKLe8uWXCUzeqPQlluY9Q8mKbyhpB3NbIc6LJTlo/Eu8yPsILYfqnL2TJ8kTuQZ5ZR+PC4
TnQCfxghaGtUyC9dUx7Z7U6Vg+lEn24zL76KouFWq4S3cC0np17P/WeCpMdpw4vZHR13uemJ+ppp
9mWIqwe1rp8h5q3dyjihaD84yXtizv4Szo+GytnF0Q+c7h61sGNdi8wXk6xEI0+vUVi8qCrfpNO/
Gc3yaDcyl6tIv83qN7MacV3GJhGVGgtURloDqQPy+YzGZKcNjx2PIdd1XXPaj4gaLqBI2lZ6XfCG
FJrC5s5JihuqA6jU5c5BFWDxmviWUXB5ZD6HnxgjTlYZk2JiXbwQOkZD9EQkllfkmMfZpedrcx8b
xjFXEMXFuF5U9Vwr47YMJ2p5cqj4cGgkJLHjzhuaoBzs/cAT28vaT0s3Jidti5vF4y3R0AHJs2ag
G4xai9hwAgT47HAh60OLr8XRsBMrrzamVpEyRL2ZmIMzW6wjaCFhkm13fZZfifH7xlB2r0zbJS52
WkuTTmIhZ99UujUyN8ZAgdl9DoJh06TQMotJkw3oU3GJ2Gpm1kdyOaz4OlYpybLcjnOMzK5o2bJ5
/Oe1cJlVTXBEQFPX+Y0xKXBjYmTKXhKIIIlKzAWLJYtUtDCM6TYEe/h4Qhixbrq33mGzgzxulU1g
hKCsWLrzfPBRIUhapJtb+yrhjJBY+4FIS3mskCcouQnJhsWMHunXIY3/xx4EwoYCL8nWpPaShwDk
XdHPS95v+0RBuRmSDrH4Zd9uDVYgD6SlvpjnVAufOoWikKyeQRN7JW22Vqj6+lAFdFI3Fp5PY9lU
qnc3ld7eocbHT7yR27NnXBEPXUrduhhGurMpWhmS7+quJTS82ERVt7Fa1qsq3yF/3RQQx0HfXYxW
Xx+GGr5RD0twoTS2gK/Q83cNyMa8Fa1OScS8jOWnPLjKHVSA2GTwui0L7TRwpnIbvmgrgJFzkj/c
cDo1WfXkEX8pOXVyzCMIlxQOdVNVypMeNw/NdMUGv4uc8Mlbims2M9Up826nuA92bR0ghxL42m2L
gf+oi3yvO0ONYx3srCAiEZPnyS52rknubfUs35LFDeU0bMzsIKaWfssTm2Blur5UW8Ca/AUwlDzG
9xUrvoPpk9YE4ssgi9iAOCWD0NimJuyfGFoXfSgtxO0POZ+vVjYkVB7+ygFt0HCCBKwgT5gWd5M8
0hPNC72Vta4Jd575338H3OCKaf9ed5vtqDt720Ejj0VQHcmsMJtA1h6io1FNh0AOZwQbCekEfila
cl4BmKbacS44wfYdbOSjWbkS/EoacHiXIoMkgmof2cquzxW/K57pr+y1yjg2tb7BFX+AQ36uYTAB
lQ86T78Uwt6P79xhlEiB0N0n8t7PeUUpQ5ZZJ6NxdOPopO7emPmWZE+Hf8gOtSPbYa+6ax53J1Hu
ieq8JtZ8k3eRNuR8edbesvS1fEeOEgZTxF6MJRTDUvfJXJ8zLYBbc6/Qh4mQoXKaDBeSYPMwSNO7
jiBmeQnRDgfyaUr4pnoq8FIBr1Y024jGkaKo8kZjms03xiVWSdaRT2Bu8TSQFSKrVscTHPZpG/KA
o4lEgkZTiCdPRMZh7nI6QADd+Dd+VbL0PQbOeFl4qZb8ZEbqRj6ITRmhBChW+WDtZ22+yd/j8QiU
1jw4dnI1nPskJhcmsjjFWYGX9xzLeGe8knyH8jq0ognUUD/Ie4ljO9uHJ+OrfdOuXgqLe0u2VRW8
Z7JrJba/2nL/nDv/cwr2Zf795Zf/9xz/aMq2/Oy+TrP/NCH/26H5/5J5uK7S9v8/v0+a/2Ue/tj9
4xh3XfuP78XHPy4/h7j940D81w//PhDXf5OiUt11mB0aDt3M38fh+m90WHXd0QEXMSiXf/T7ONz5
zdRQnzEO11AfgeH5n3G48xs2fkdaPv57iu7+J+NwJnNfpikuTWcTD46jYW1DkfllbDAPotYnhjnr
IdTvhc5RbeQgnt9K51Ip6NpIxCiZJCf0fuz6mfW1SZ4dfuGZD4hmtlpM9WSlJIg1K9XbONYoM2XA
iK1d51vbVNtZkC1XoX9zT+ST+AJpWkIYOoJtdWaOjV5Z5TwqGmaFEHxV98kcL5RjazV+EjmUgfwT
BHGb+S6gVimimlMrqJxvmvo+poofqhUDrjwQ4LwScnxmFmW9p7ADiuSor9Zl1B/TSuZ3EX1D9FEr
8qBn2s/SrF20+XVgc2iQz78T1bIeWlSVVFPaAhTFeYoSjvORCHSz3rup2KJWCPR0XoO2W7GUrHEk
UbEK1J1AGC2yelse3okGcGiciSwCR46sr4eB6PDpscU2LhInuotLNK7g3VN5juV7Y93ALvhxcmp4
dXGWJyp9CLrqracWc0Fcdrchuuvs+iFdxNYUpIzTKi16EaQkrTVZijos3uoJJ0rrezReWg5/He58
0YGbIZkaydbOUehuuGI7erJYJ+15aO40dQHXhoCGQHurHY9u25A2xsIKOvdWeKhSZ0M8hFN7MjF7
z2V53+C709pj3Vd3yxQ/LF1zl6TI8gjtXLuteBiYzMtrUA79vtYzAu1CbCJwLZu7dhJ4vpVAFlEO
Rb7eW74ztLRevEd5SefICmbnlFTm6UG+2QV8HIKgI0z1DeMecl28h9ZJb/JtVORiy0tfRPp2Hr8l
4A9ssH+dMa9Drkzj8Y3VHgSFbFcnt2Js7vrFOGgKN5fhJ6pEwCX4xpdLCW+nZ/1lAHNKvfhAdXzC
bXc2SDsjP9FcjDuHg7rZJ7fE6qERsanAzTZDaDReB2kazLZdELFIdmcUBjrOyIaeUCWWtWWTEIlG
okNvTKG6xRV1Gpdpq6JYUgRLf8FepnzGw7QVtg6wE4pyFO5IjPWTxkd6y5Rp7Ngemo+4w36QUxWH
a76UPajwM9LpXb7kT2kN3tsu4SFnFJzflPRIoJqvu7eutjZ5FkESf1azca10tzLT4Dom3HjCPCcZ
vYDBerT1YW8N9L3Dvdt6x27xHiCn+bGKOFff2Uu7xyZ9npAP5y7a+47ct76dTrD8VglhHU7i8XYQ
dvA8hYria81zpnS+ykmntOzvlvlqTNpa/lZaiqNd0MgoFt6Xtm7TJ2mRaaK3Xv2pdYSFKgJBoON3
5I5OKde4/7no6b62dB+kMSzKHirPjAYQWwV+ncJlEjGkfmO8NnOzmivcSWoETyJFrPszGa/EJhjx
57BwgIADHP+waP+AqKorTrNwrASs5ZhWXtPfQvW1qM7ZlJwBMKx646mMzktEylazCbtym7u6n6vP
xviAwdggbs4zf9ZF4LH7G0l67ppoPUb9dqRt20JLTfgehq3KISbNIFnBzx8w7oRdcbBkS4eFqm6m
lbMgxsiuHIWI5b71YG9aHXzs/K7Ca257Vir1XU4s9STdJw2E/oH2H5qaoVmI/FqODprIjsa+17vb
aN5W2hzo0xSMNqXL0G3MeQrUqN/R3w0aFuyJYKWRJc0EdKhl+dZRhl058CpVfh4MY7fA1kZ+tWkL
AkCZOzUm+RJuuqugGOdDF4xxS0vzTe1HOgQsd0A15Y+RancS6nIc4niVWe+EKv/dMNL8OmiXexMt
N0iGEFkhDnxRk+hC4SGMJ56nJN9ZIybNRnlGO8kIvbiPOTgoYxRMsA4ZovjFwFTAECskqke3FIFL
gRybnL3mbt811s7m9ysmpp2hnHQTFHIjNlBzCFMwzzH4KUVB+F+vDfdhjsQLAYp4AZZtNrCZofnN
zCioUhZyQpbQRtMs71nwye1S4JfiF+zIKA1dy1/QiBJmGBSsICNxAjqziIiSrF76uxq3j1DFA3GQ
G0PlXbj2OcFJPCgMHWGXaBIXJh6JZDzKfYOwxVPdewERBDyTvEFEp4pDM03buix0GPVP6sCAmLWw
J0SAXKKg1BP+Kpk7UXUY8rfaFmcXVlVusHm5Dy5SeGIhTmqmXOdcubKBbBAQsw+f5GIb5mrQYvLS
mmwnF7IWzrTasmg7LHZtDNg4YU4zQ2XqSVBLX3SRU/KCObcPtqpcFzN6SNTxoi3Oc5xO23acuFrd
MYzy3dCnV3bVk3A7f5hYzyFod0w6qmyn4iVPkVgz/D4Ieo8tBwdtKO8ThO8uagl53BqHjh1yk6P+
rNlEYzc65MbOUEJYMND67SiQpGMnK++7qrxvWfk0ZoJ0ii6C9fw/r4T/tsZ9jdO4+vkRf//LUvl/
SyUswRP/70r4qUEQ+vH941cl/FS+fxfln0ph+dO/l8Lqb6ZUJjuQDKXSwaIY/b0Y1n4jpZ3qBqsX
ak8oC/9TDGu/UQBbphSWGB4+Z5aB9p/aUPU3bMGYnx3AOdIHr/0nxbAsdf8kfkCLYCFexZDrqvq/
pDFoQmBXiiWl1qXN1NQuzpgGHXr8QiruTS1xBA/gyXTHav9OA/J1pSPjxZaaFV1qd+iNfKnCGztu
JwUAoE/jtYmUx9hxppUGbZvk0UdlcJ6KpalXWTq/ZGZJ1LPskQ12Bu6m8Z2NqIZ9njf0bfv7P3yV
/0b8iDX4zxeFECADjBt+LQzSqoOk78+KkKZOHMxSGdYSphxkhM1XUeNdAhxOKhcrBgcAmgqWxCnT
jGwU583q9e8LY2EtSqM1ByNowHHpMoZm/IpPdG0bw+eIgXGFsxWiJRl9XS3C1a62DJjwetkfErPd
RHSW1011Lo19kouHRuuOHXbWaJJpCBWOGa/L7mLgn/Sx9235o7OwiWSLfe+44lxmWUONjm3AiCGG
CBL7YF2vynpE2K4s+xRJgNV5Z8drLkZp7Qw9PIR18q555eMEkqus3UsateDu1RfH069hWlWrOMF9
EngEWPqqmr4PDqnDi2k+67IJ4sk51TLfuTXS+NRhpinFYcAufyw6bYWx6M5Yoq5QFz6IUqf0GOn3
OOKwGG62ipTaJbotfAnpUeEyxT2jN7uyNWC+049wwSD5+VjsDCs89BaaUwDwN6PVflRMiMi14mIA
a8HUdR0s1EKhYJjW8M+z9BLbQEFRHh1RtkT8QOklaYLJINMlNeNI1Q7RxesMiNlsl2YCn8nGPUCQ
qi+MmHOGCH0tZ8aaV/Q3WvFZTh5Kgfc6qz8kHSdsEFwsi6FA5OGD29i5ycMlxjMSHjRx0eu7HCow
NY6KurM/px4/TkYCXj92DxBCEmDrPTnhzL9KrvqmMXwaa1GA/PfQ9dxaUYrZspsY5Rnt1qwaQN9Y
0xtGm3rbpBfxMo3cZrlQPb/V8fW6KmG4wqjCba+iWFJV5TnBSz1GkfDp0vLq5bJ2U3LcrRGrWa2Y
V475JCF039so+4Sv/5jXWKd6IgT8sOUJG0oOx2xLezqph74liVIZxFnntHhyx5DEzdHdpqx5BBCj
2WKFiddWF2IfQSszMlGpZ6t7tLrygD2GXpwWCI2Wsn2sTH032vNL2wARKd3o0+Lb75vszpgYtZJI
C+Yoi+ugUpanTDPx7tTmOjVni6q0c7ajjdKxSAmvLitxBddgBhWY1bVV5Qm5ou0l0RfHt70WXBfn
59Cp5kOTF4ThNjAes0dr1Lci56pkMdxz08lucOa0DtDjZJ2I9HmoBJ85s0k4kNkkRTZXay/rHz1C
jhmvV94mnL9VWCiDpl00zE2ivWCcaS+d7l4IN8t3uOcxeayE6U0rd04YPscMuBaFoDZ74+jZj265
JB73pVUB2cw4QlTYyRhP80N6lN/kDU2I/AH6L2SShJvOurYli28mSCLHqQystCTuxNyLkCjTLF6q
IOmsYqXFeMcG67nNm7cudggGzpxNRer64HUY2WX+tYYwOW9RvUS28yZ6OoJZjbBYJOSIDfrcBWFf
3ZP9ZK3WbvlB2Ak9Ef0KswD0rsejCwKV4LtvuZ2ovpFq3CpM+MD/lo/C7PiQyJyLkEBEzKXWqLyF
DY9DZfDeXWNcDUlHnONwzstZ5aLwjkkdfBzVdBsZ/R7/gLvCg9r6nP/pboQ0ddV7MVCwefk9Efbt
Su3pPmrplsrOL5TuqbGMC47mq7qEzNuMz9oonvDIADwdeNDrER0AJ1WhwG83CvfJSNGuLCj8nAbW
ZWU/KZa10Uf+iivvzagYL/WSbPSW5MchuVHJ4YVFkm0X4XFsy5XWMTqIORrIwA27YOXIM3FvATcf
igbvfZSR1ksTNdXLt8qciLVHd97JtsnMwsBekcXJR6xWBqFfhzEpCSy32O8m51uhVsey5UMQ7syQ
TD9kIyM4E76nErnPXZs7qzwiwrXtrYelEkdV+emmbIg2GSZUvj/AsR8KrXkLU75kl1DyBCYF0GYm
nJ1xl8czrvkWBi6Z2EZN8CBmxPCO/tZrkXOTxiNbvDDsy5zbl0m/mi5fNwKabW+puHS75s11l0Nr
YERLEY4xObh39BEcJrHsreo8KYoCbLfhdXCRpNwLVRrdHD15nzOa1i0TXIXvBG91UbvPafccOmEK
7y/6cEN2QjFF79X8K7fiNDstBP5lqNjrtFsWFaciZaN0XBrCJm0NER4s+jS/Xtkui37T1ig6aAIB
jY3W8WS0uwTtlGM2CE2a5EbjD3xj2d55wi7Xrv6CaRKlT8H7daaHGctt41m+WrAeL71xmZg+W6V1
YLsiMpmnVQ2Jp7HsMbCAHUN6XsUC9ZI7xM+Tw5Y+cFSuGTIHA+RUutbZe4wAyO2Z6MUh29PCqOzX
bl9BDPBmHF1K9DmQDITtJnzS9Xy16CR/GSnzJO/ZHfrzMmV7Sp2ntOLZWqwaVdfC99ylFcr/wkX7
zTQ4+Ui4eOGIl4HVY2MWSUWUQvyOHfUGW/xKCvhlTigRVCNq/Fh0xzrtdkN9njtKlfgipuTOps1S
0FbKI1ME4zh9hjLCvu8JPWsmhVl89JF65f1A1k7s1d+TrNJQYLICLANamdkUn7k1tOsouYDA0Nej
/EGkPSsSZe7bgVVy6LWDrluPsXctzAFCfuWyFLjqVquA7TLKMILS9b5xzi0RhfSEqQ6nhbZmWPVn
KmWi0Q2ipgD8nNpe3yRGea9o2SkmhxcRW/JY5gx4Yoa+vkOCCJYRDrlFEcwpc6BvJd711VBysepW
7u/sIrgzMOkp9KMiVHKuApJMRB9tF31Wdn/OGdOaobZJDeWHLk/QuUAXNzXue0nzCBlyaqf1SpZG
YweflFWQtTSenyZhM9vH2rlwl9oza5xT5Fsk6RG3H1cEGswt7It7DDYvv2qAuria1c4ptDthtxiZ
EPOFxHWW1UVXigd81zQBnagKxBwjxKUrhNAymQs1yMi4J8HlbuyM7qCTgoMw6bS0xSOZbcoOMhcH
4xHQR8oalAym70aR/I8y95PqQNTLR4Ir2+mRkvGCnJYhLa60ENtMgaYx6YxgGLMHkRXPGFy4FCOt
3OKWL+SCo+FcljlbFQmJLOkp6tGXurCSN20JE9ON2icXPyozdHc/0pXq3XjesjIc4gSTS2FsIqJO
qUBfUl3fMVqC5LkIYxVZHeEWuTPs0AT+MJLlnHleH0Bvpg1etUdqxUnnf6qEm7ufbI4Five9F97F
a6EGEXPweGjn7B1n9jXTib4YKMYyK/zI922W9XRmIdwujQFIo3HXWoX1N2Ptw1tNLdgze16NEJU7
DuAdT6NZ7vM4k8OAjoo+GgkDt9JVNZjveHf4ZidKpbxxbrZRP/31SUP7cgQCqeYAuTBgWBkwDdWv
0nM9JH3H65E+hHxUf2EFxp5MNqfBs9ZYd/qSoq4BXcMSpdXZvTNRH8kBQ2p1h6vj4Czj6PkUhcgt
//qd/SKe/uFc+M93xtnHleg/85do/g+ieOhrTWeVPTEtw2tTjq/NIj5sGBm0cftV2ThBSsm+8tKn
Pko+k7R/i8NQwN4W32fCe/Sy9DbmmEKoYRmvHH1auz15IB37eEwV0dNftkx0r60sTNoSdDnILV8f
qwTV0PQ3+vp/+2FwOeMP0W2NDtOXk6bCtNXSMo4ueiw2pO9Oq0p19xpr+rrpKV955peQ3nBs3Wlm
DqV1WdVNdGDpYPhrH9Vw9is40WnNVplO7FK4oG0LEXKd63wgt3ybwktvQkepvP6+V429WIoTwJvq
bz7JVyfnr68FIqgLP8QDJfc1/AOrWawOS6L4zmQQXOOpL4vGRj/YByWzrzAQ0HKisfG9ltvYUL79
9V3xL+diblcO5MiQaD7Q1cDL+kenhBu3Xe31keJPSncmfPRQKcbfWbq/Hr15CUcmyJD6QGvjK65r
7qu5o4eo+FI6mjXmZVCVA9T0v/Nz6b+yNr7c4byECYvFkDiWr8RTpH05i2ESIoPhzIzn/kWznst5
+oab6rxkyqHAwGn27NOOLpd03cyol8l+dBE5M4bIaSxzP2TIRKF1FtvWIZTDqbUXOwofs7ne8gRR
zjbRh5KZ10rjRi9L6xjJ3h+vQPbnYzRT9ddhzjicPLR2VFe9k35m7V2vWvdQDC5Op6JmHJO7wg6P
JS+wSkzaAHZjb7CRF8xLwrfYiSH6t6MuA0tWhYMIeGrqvUruWKTQAoaCAnOACNjQ0D6hEagWg357
I4/+tpq8aMWZAORHO4wWv5jk0EyUFfOs/K7tXQ4PBVHQ9eM8pJ9CRJ/FjDI3C08E74I6dvfpz9GF
MyIbNQbW147CiA0jxKGIwG4w0Pc58zPscC3u3yIAxZXH8Rb02sZlk8AZezT7+lGEHAtS5WCTa5Qb
SblCQftpI6oVIQNYYnY5+kouYg27Y6xvrVvdW6O7zz28MaN9qeiOo3kvH9ueQ6U8pFhZJzfs9H4h
n8k1FbotGnBvOieXUka2lou6ilwEYr074J7tEEoeagQbcgSlQPAeDSQw6eA+AS3L5IYBkVnIid4b
HP6QJFbfdV7GJH2Sz0CHL3Rl2/MldtOjZ1HshjkfsogLkic5Y0Y/k7o4LTVfEN1mbGgaQBMXESjW
DaU0r7OZEawuPsMyD6K+lnqc+k3U/TmqlJ8F6Bh0GvOzacYrV+vPupkQFJXBArf3XbK8AMT9IKkB
DC9qqti9mIZ4DynjB1Q6Rse+4LnN4BvlJwf57xgyzPA177nRaqM/hy1ZLo2ceHftSVTFfRpzBEiS
E1nxaIUXNOLR0K3Mji5E1DtP6VC+LYl2NYbkvYipBLWa0iCSB6q4nNEh1wejZscuRHafKcln2oZP
hWvvkMEKEG9sINZWV4k1aGznKdH4sQiBK6phVlTV4gTJ0TUflsH3BB2Tpo4/eo4mbnHr1e4W581L
o1IiGU29tepynw6cXkpi7GeRvOvTuHUnZKBuiTdArWgaRBeyPp8zBk61jijm10r4H2lD/rYj/v8T
KoHl+A97xb9KQ76/f/9TB1z+9d874MZv0tYm3dEuAj1V+0MHnD+SfDUHgIeLq1f9Qwfc+Y0tFAqC
gyhEWvOonX7vgPNH/IMW8DE40Nzp3n/SAf83EzeL4kLHX4uzFcD3F29tJ9qSFYTUdafn5hrfF1e/
b4zhITRhURXZ2hverBzYRqGRcGKh2lshA786lLDE9G6zjiEpC4uBCJSp8C6K383iVdJVXQyEo9o8
eDLhwGIQaSzJQdHEKZu7gxw2xlV8EKrdrMK0IeDJDhL9TQX3kzO9o8dyF6E3VKfmnQiRixq52wrF
cEp73Oj/i7vzWm4bW7f1q5wXQBdyuDzMWaRIJd+gZFtGzmkCT78/QO6W7F5r9dlV+9zsGxYRLZME
MOf/j/GNe2HS1i31zv7/8bv+39Xpsf5jp+f6ClPj/yybqn6tg6b69Tf+qcuj/oE72rbGYDg48Qxg
Pro82h+yrDqUzC3crmD2fvmNj2CMjx4Qmz5+4xAmDXpABrxgzVL+W12eaTDzabBDTJ2JNhSAvIES
Sftb8BhdVvIEexjZcmid9M5chJ52GR/IEhLXANxQc08gEDax5qlhPALS+zrwXIqHbFOGEiHNCfnw
1qLDuxNcoOzPGzQTJBvgFdyq5CXVOY4QV1+P7d4W/k2uNvcNDx7kg/inMPE14oBJ+ksvah798U3x
9s1gUEXM16ZFsSOS3kxOF/Deidv7gUBzB0Wq03dzt2U26CQkpeaTjavqYiRIDX6VahW10jV1Y3qs
ASZGCo0x2kDmECWRGQ21T6Kjn4e6PcpmvQsaiWBtZSUTQm+Hw0M6MHHJKgie5oNnMtAcGmYCwx1P
pEQLMCa3O8mk/A7SNFW7d4Dx/+zz43/VdUZHTebG/+97qqgL30k7n6+xn0f9+SThKuMK00YuBR1H
sgo+X2VwfpEpObL2+1Vm/6GM5m7YN1xRMpfnx1Vm/yEb420fBibUERm4+p/qx1/0of+aszO2BX+9
yMD7MFU2xkeaY/7eNuRRBSSzsDTkFoJyBMID5spa8w/s67+lydq0U8g+4HGlW6aNTuTXWViQE9LS
4a5fKIz5upT0lOHiwVJTwNfJDHOxJ68o3QGfSdd24MxzvyFei8n3ljEuYFVpXaZMN5orfUXCt7ZZ
+20ID6YWkeLWLTxsE1mG9MhbmuSj5UmGHOnitw32M502TrlB67+yCHPtxq5YIW/sli6Hbs4/ffn/
ogv7Lz5MANWyapObC5xT/Q04IZVWJPpe1SjmRLMOTxNuU1e8/ed/5G+zQG6MfFncYSEtmaMsdfwz
PtU5iFbzVboRfJgqurcW77g+yO06L+V2QxxQGOR4W3GZ+K3yWAiDMqt5FxQ6JgBEi6V73/T3tus9
2AlCLu5T5luT/Qjth26kK7YjzpFg7pZCrkaGL18FXBI/wLZAAlxpLp0Ok2Lp7pv661BQdkVTxhgk
0L8OyLlMfdWAlBN8ul1TLmroYAmuWxiNC0COlCD4tiMV8gppQpG0boJkV7nqSZa7xajzT/JvbUun
BP2I2cOQzI9qMsYGWvMeMmguX2XaxYpw6Bgkc6MXzKDwCjjmwi2VdRJtaQPNMXKbMuo21YNq/SNC
2mURSGthqdSSZlMh2paSC/iBed+i1FIrOGb1vGpjdIojnYbeKFK3Ei0bMYWeFu/wtdMerme2jsek
n6e5upCTSwdxtaL+jBkwgnVT0RWJmLKlPjX25mGoAG5KTK+dN3qf4HFGz6+GAgi7HjqlLjvG0CwK
BJY0l/ThzRQATeEjxWF9wdiCjylZKpfCr5YaYkandbcdf2yKOyXH/1Tz3bSI0aJQXWsN4DjkhbDW
lyK0Lrler21TWnWkb/D83Gfq26iFtGsF6d9Xwub3LS1vi95KCxKc4GBJs2cKudZZki7pcVI/HtoF
boiedBItDLgd4HEDmpsgVTVFcfSD5wFDllV+sfiCoSwCv9CWQwZkEpllxQSZC1wleTGFOE5/zLa9
PRafg9bfozJcGVSlw4HMegkOud/v2x7PmklRU8PESvpQ0nwL+KFk9HNN+Uvi4+NU+HXZT1FzMSiy
GfzzvUnNTlqNaQQKEjiDf2VUjgoTTp38YIhoVgzqSSvT55SAvDAzabr0c2lQ7jSEC4KaKihH6t7D
0oE9M07VscMtyf4lqAZn+JqPY0vmZR04x7Yi6IDaFf02KHhx8KVVU5pvAgQpUXv7xpWMfyhi/l5e
fb+4YdXY3P9VB7n3rxd36KlK4GTcQ2RcV2pwlQHqJysbshTJcbOq44INnwFzIt1uF7W0LwMfSaMz
w68VImEz/6kQOd6Zf3tA2AhL/vp71F//nrYIAqGm3Lmj/ig6Gy30jwQNKuUFKXHWuaMgPf+HO9y/
vI3SQDI04rZM/Xem9JCUea50GFAcRBVV8CPnAYG47f1m/T87nPnfNB1W+Or+/VDm/zJdKF/j4Jcp
8XjI+ziGxiPCL5RP0+R18kC8K8LI12Ua4aiQcRyFCanDJPqnO4IIpT9QaDGKMXTFVGH4fcyHJUP/
g1/VGK/AoAPZElOa/8YwxmbW8elnytE8CcmYZgSDLkzlxL/+TIHUprJcev6hJNPpEChIsOifGKg3
aDIRlSA95pUIF3psiu20OAjrLc/90VnMxkJks7YL44c6Te1LnZv7bFwdExp4UFxiBQ2tkx7boWjX
pcedY9o6nVE0Qf9+RuZRb6q9LChjbWK5d4FX1B2JCLIpHY2oaRZBKfwFvXmHKPtx5bR5sAcJTb25
bDPdXpFPqD7QJOyWRSTZK9zC6oNHJuf7oofZb+0UPGTK1LTuigKFENbBAt8hYycqYPlejiz5CtUh
3vheDJtiXJRS4V+HnP53wyN0WuNIqDodz90MZapcE1Wud3VLc+RjFy8qFg6+/7MySNHSGsp6g3Jt
3riZ9py6brqOuCdtkOIkT0XZrOW4HV79DLJHUAYCvFpCNTj7R+CvPg6hPm5H/FpoO+HOYZ6Jzs3+
273B5kEYgPIW+yH3y13k1vdO5lFzdMeiqOa84mUjmFX25QtZpPrar1x9G+oOJGSovGAdqkuMkm7W
8dTfCElUFyewyvd1JW2ijUq/L0c5Q1018fey3eXnsEI8r/Vl8q2pR7aAHa2HJPE2jh3CYuWJjLxD
zV/qPtxiEITAywzvkEdOhFY2Kl5qH0xORi/tAAMODlkhlP4feF4M+n79WLDEUGimTkWbhbKQPkWL
fhoShnKC7IDH7j2WOo+JrqLOmjIX9xXI+nXnmRRnXIzPhKfQyjYi+XUwUVeVYfKWptY3v8lAjkQq
TvykkvdhH1bHJMgc+FxwpTzjmWQIex0OcU4nD5TIzIBJfqf3SnVw0UlZ45KqKOHdtH56Fw4YZ5WS
UJtxYwQZliE/0JHYSlyyeoNhhQHSmtWS5Z6mde8viKRPrX5GKQD20ChOgwa+Gbtlw+ihhs+i1OF3
M6kXRZyrdHtJs8m1nrIzDgQEIRgcMikFb9AZ/jqKrOTmVXK4i+LeQmTXBgNdShMRih27+zJrf764
g/7znR4KfcE3Hc3jVOuOMbQVjIcoJaRkgOQt46WEJ7iuBbb9SuTqXau6yl0zvmv6IFuA+w2Xv20o
oxoSvURXY9pQOsFGLmLyMDyx83Vq+YWcDK+CWOUCAQqgi2DZRGq070v3UGXd0pT8eP/xUnplvPdy
Z2lG5H9Khryzha4cYq/QzhkZxee0TMU8cjMZZWbR7PSmDJBL2PFtkPtVhZj+Obe6dCdlJkTfcVHX
hY2JR+53SZ7pS5jJLubEJlZgl0Xg+6MBdYFR5Ke09XgJlfw0LXZdpgBU6HA9J2FCuEXSD9uq6dFc
eaZ8iFtVWvSy6b/IWrqNIRR8lyzjrfQK+SbnTbgOyK/YYoxUz05aIpNvE+dxsAKytx23nTG6844D
GTGHqBF4giQnpPmZ6dv3xWlL4NAJG9xMEPfgdxqTyO6SOoG/CwfHteEElMqSdFCSQ6fNckavAWK7
dNTSc8ZnPBJUkiMPtuROBE1yJw1kptCcSTSeXjOmssmd4qW7qgwR+ivOQhgGcksEjndtBLall7v0
oBuVuY06I+EPq1yA89A3DCcS5yzF6BRoELnbEGQm4p74pXKjr4mElQpy1kqPHTsZ0721ndxkWM3V
OWZtMiPMhj6dn7P+0y7vb6cdPw75uSscxxWudCMiCsAvD1aR66ehcsp1nJOeQF6GhmVbNY4qk18+
BOQYXYyGozOtSznAkwilunlNzG7dGmH+wwqkvZs7wRe7zkYq9/BPsM5xRPD5Hk5OCG1SqgBU18dK
+u9cxgpmepxpATCN1OeS7BrlJaO2zHTLh6+VGB2IBe8ubz3lpbcUZDd+TAV53C0qqNSBwk/aEMhT
HOv91qlofAI56KeAA4LKmfRHXTgT/GJODYK4psrJ5Q2QTYaJ/RgTA7RwgkE9VgEMW1uqvbu0Coi1
ZiC9DvQme7Jjvv2mc/tdY6ZH1G/f8XDb1BZrm/KDuzQJTz8H4ypLg5Vr+K22njZSilB2UmRDeRr3
bSTG7oL++z5vk+FQauVRLysc7pKXXpLBjukC+atUEjeSyk9Qy/w7ua/aXVVoykogWLn1Mu4rzfet
laWjSOqUllFN14AZkVQH34ukNbOYDHhUmzHCzCbSX3I/vOsbrb/KXeUdtcrCdlaq2gt0lDHYgUwB
1Fx0A8LqJZIa1F5kjGP0NNXHeAyaL8FCXlUipDB/px2jA5t0+6FbgmUwrq3mG1cVqs1MuKGyV4og
v34acp7fn+OfGb6UsX79bVgK5Q7qzqjsNUaTGF7Z/ulB5qYqwb1DMRwCdHp2FXTY2LX+lmlxPMt0
L3srRDIDpRB/K0tieKjD5BfUeS103VbZyJbvXWRkXcArPeNrAKsqsqXsrbdFwAUNsyVUO+JfGzQV
mtDuBlKhz2bcp2fCZu+cXmv30ypP5xnQFERutVWt7DwPxQVOseKlGT9tFXXNnVdHCNeIMw60TrmU
Do+TETx5JA4iO9GyzE7v71LcWH32LBWO9qRbGPklo0s2hdVqTxIG8wHd09mOGzQkIsqXTrHuFdG9
+TGJ6EIy84fB8ckP8Jv4GOAyh7ERkgNIg/G+S3NclEGovaYFmV38dH7YXLoDIqMvSeiusgTRYmab
7UOW0dj2cv/nuyFo2geSMNFa6kV8QxeSBa13i6um3sggB+fTIson/VzrQOpqy7tNq3KneLbAuh8l
dAO33kQPmoZNSDoghzNckrFt1iwqBhR/2UnWtR/VpKy6snNslLZZtz6q3dTK3WY9rWTctFScvNi/
L3FXkhcJwO2FEXM7CAJ3VasPVhfELxLq8U2KQWBFeGT/pQofPbT976vzcfXQhvZdkXUgSeICacGg
POVNku1qGbHfgC70hY7Fqy0qKiyF7d8RR9uOOlLlxcm4zbVpVW3DLvlShNU9g2kLJcAQoGdvk4uh
huktU9JwXstSv1WYZyxVhIpwiSz/COT21muZf1XspuRKxw9YwRfOwix5RGeGcUqqyjVJVMqTgamv
c2v/q1sF0PGA7g+3OhoCKpPC6MCUODfhtp27MkgV425I1UIoTvlq2sMdfA7r5vixTrxVqy31qC1f
y/pg9Hb2pTCFunJEITZqaxuPIf4HRyu9e6uRsp1lwW+FFYdcGm8ttGF+7fM257ujzewdp5fMHbxj
1Kf++6KZh/HWMqXDtHFaH8GK4Ash4iyxdO84vViBsuvUptt+rAqVwH/fOK1ziSlYukilgLs6xjU1
PX9v2AMoOywz1+mFqFZMvtGCMTdqf1kcHMtvr0ZsWetGpzFDmoaTzy2NW44aXgnFaa+CZ+nCtzUf
kWWFUa7rnzUCnma9hbKHsVlCaky4CdDBPQ/yaMFVVFK6/totcZtv//muZfxasJimvXS84PnqNIRl
Svm/3rQauJdwvFTnS1LU/ndshXeWE6uLMg6io6TOjDrVT5IU1SfDX8Yhtc7Gz29q5dvwyZl4ocRG
LX9n9V2xTQ2H0Cw5qy+9Ks36pmivueYUi8whVk3AOYMuat4nMVi2KDu1eZudGL9e8HH733Mj11Fj
JvNcdO4bmT3zDqNDglH7pGRroxTKZQiD9lJ4J6Wzq3uJPsMqbwiIA0NeHWyvVXHmaMXKiiJ/GThe
fdBaVTuGRfi9scNjFbn6nR/C+E6Nxpr7XOfnWI7+gQ7M9TI2WX4ZITgA7GmR68o4rWFq/1sh3ZAQ
/uaa1d/IMMPMT3DH2ir1GrpgU52M2AT5lLTy82BFd3JjiLewzHYNo4d5Yg1SxY1CQLXrGhnvrOJ/
HarhwbZFeWNESKaHaMoVxh/1xSEpRSJ//lwg8tOBcJEDm0WPilvGbzbIWAJyWu1h6OQAf64XnFIs
qFv0v3jjyzA9oyD0FoWXdY/MBIEcDY3HE0D2r75hB/fEo0wLbmdAQg0DdxsFJeZ/JaKnUeTeE3dT
FCZD2POrsKVHbRTwqY5z07wwvDcDwjmMRnrM6EAeopHAxuOrva9AtLamGA4ITIdDlGQD2J0/33Vd
jzGh0LbTeujE332eFLuelOl7k4JdZVTBLcQwc/NMhESS1IaHaV2tyf6qqeEZTIuFXEsHT+Sv/YDt
hKZBjwFLtRcCRs3epC95TvKBAmlnBCd1VNoSuW0dpKzTD9Em0VNoZ+OK6Z01vnvfHhtU9cFPRWGo
v6CQZ4aa5l91sgkXbaraB4rx9V02php24wajLw/C7+vHvDBNCIyKsS4Vr3skMmev9Xr21aqTAHK0
WtyZg+keCJkJmbyxIZejuSoD37JTBfqh6ynbyPe7qxUmX6cdygBrPBnz3j3GZm0HP7Ne2q7cvFLI
eD81qYEL3B9oKWWhEpts9lQAOLUaylffFfbNaWt94/Spu7LLMnzmv7l6P7U54NjK2uBU82Q4kZkt
oGZyZMkoTuQV8y2XXpRaIy4uVce9yWl6ff83Y3BbchbKyHw1c1/HQgM5GjjPYSiTpABI2E67seAw
1EceLPXRKfL6OC1O79IRAw3sLIIgxYbpxc+dz/sNIvXXpkRzCsy13iJd//NcLWJ3VNrJ0nIYfzD7
+PO4T6dpNKhaQbSn12lsnFK/S7XA2DtmE8FATuxl15vlNi6jwF982jK97TKbHkMHdWI/LTNBfA16
m2nLeIpp1fv6xtD3H7t9Wlf7tH68cTMPYRChpKcsph2nddOO02I2UNfhCQ+LWzL300s0vjODkMCh
0nj7WA9RBR//tFxUGuCRj015l1nvB1Osy+d6B+vw41zTO0RbOuFy8TWCvHWlbnYAXWo+91bQrcE5
ExM1Lg5m+2j1ZXvRMlc7W636ahaD8RygN1/Sj5XW015oOreWnVyyxmz2JFQ7C2sANha6Vn8cvG44
Tu9S34TqUmbKqgoC5ZDrVrfP1e91rcsHo4qa8BSIFOhleW8ECANmTf3qh4SBmb2q7ioLUUJRkfgD
t2njVJK6E/QZ53k84K3KPSjEkDGPSZgbey0rnGUrySjRNOWbklXporOhlQ2W+FLyMD1YZp1c9XDI
trVkA0fgmZjRGRsRJ1iSAsdIrnFQD2tDsi1s3+z8fkQ/AlxlrJ/jKnfoo1XFt7mYFlWrDjaFKGnC
eXp7isrexYIiZbBoTWwKnF3X1raaA52Ismb5vn3aVZbr9tT0+TlJayT9ddCdyp7omxkExfhYIUt/
P7j0SVJSJDd8/xemw6a9M3AFR2NY8fnQg5SrHm5BkZ7dVMEI0SXmXmIq9bEKuAKRHFIwgBguw3o5
6EmN7QAfVdNE7RfPghOrpwFkkDGdsdTS786AzJoBtXiQzN5buoZenbCG5VtyMvQNFZYnx4be4aYN
Ts3xheDA4u5OarzCAGXNisHVebG+S1ISnGy/5HkwrepVc4HXyTz4/JoNum3UJWsbDkCCjjNm6n2S
Pc851EpfLEaS0Vc6KoEIyq+o2xSsTiI7cEvGCZVSNsUYbH4tGh7vlJyf68IKVuXQhbtAmP594oU0
zqY9UuOSpJ5xRgq3x2WrrSH3xJuKWt1O64zHAarAUVKki8awht+FnY2yLy/cOfyqr1iQ671DkRyB
rAEUpdOyb4GrUmjKKaw/RoVdH/oG5m6G+2FhKK16LeMyvhQQwaelaaMd2j9wJkaH6cWOWt6VFMo6
4tX+Wg1W8ecO0zrVTGMsJePK6QAjuicjPt9LXQkI++Ow6Z1GxmKFipqd07BeZWm/rWkXPngM9aHy
dvVWwKN/7Crak54qzMO0KBd8d51vnqel0LgXEDofMJORNdsw7xwPMUWnnhKn/zYtQUP09hYyYdxv
bIxLxV63JkF/0yKIFyaMHjHOudqRqKtUKS3AzNoVf72UsmTu2kpYOyUL2TxtmZblkbeC+ZxEvHHv
T/tMxxj8bFGsjodP2wEZkzMpOnlTUN5fRrmh7lrfwr/XlN+bVjZe3dJvoE4Y5rlVsuww6Nhppg2h
NdAzbpvnMJZwE8ki2SgAjR9rKPrTDpEfKEyopP6IIIaPSHVJ/B1Pqbs21bCguTHZE1vuW8HK9R3j
i6ftpu1kg2bLuO1+/ilV3Hz6U7qwMceiQ3ZQh7BYYIY2X33+FB+qyu9/SmI6n/6UArbbMSeA667A
mVhm4bnXk/BgKbJ4bNXkoWyFcUfGkHgknxgDm+zfegbfN8TGs2k1EY3hOYrT63QIKLgSlynP72lj
lUQxuhWggdNWU6TtqtLbfBVh/L0I0cHOoqWJWd166EYciupU0amKBpU0RgI4kjzG4mSCAI7UuHgO
UuuhDHX9hx5fhWjzN0VQu5yObgXDYyvWfh5N0yTZlHn38+jQ1/PntHMeEoh5Pwzj3iRR+U3ucQop
aJwfxHi08dfR07+d5mb4/m8PaNJ+3ub6sHFPaW67G0N1ByhJuX9TC8DJ8tAwNcjybdKm9nNfdslS
ggd4kDvdPnp+ki10Jsqv3JZQ+bCrrpDWKri1X8xcdjemFMvvZ4vxtb+fbVCLT2cL0iQ5GHTEj6ls
EohEK9x1a+zGEi/u0P3ovEDmpx3ol4G20EXySNzGcXSa9upUyTlrPSGJbJp24pdhj5mVJ7elUjbH
Fl8TgNiBbxzP+r5Lrwu0ExB0nAKZ9tx1cGIixUqAov95GlHHqCd4LGzf/5Dx4JKnvJzotESmU8vF
W+lE1Xk6cTbE1qmVeFb8dQpn0ANKaP7Xjz9eA5a/zkIuQ90wjwEZ8LOmCOq9GBrrzvDckJEkXaiB
IV6lu+5LLkugZP/NHlJ0U/GZ1mEp7wwpwoRt1i2tl5J0G7oWDc11w2VWysu0AeqHtvOd8PixaoA7
PcOe3GwDK2SUkMEsj6XUvAmdT2eQi3ITjotBqEJH1SAxRhT8b0JA3hrCNphnlWXcqpSvo5VloFPs
OxhRec3K79MmBmrF3A7scpffQpIHn+TCDM5WZDw0cuQ9AaGQd1IAFX5axBZLPbWWh9W0KJinIcLU
nF2pFtqlt/tNm1pIZJxWLCrRVHeZF9UYIHjXcOskfZC83WmmjWW2+n3DtLMBsAy3VIeMSR60ve+A
RDbjRN8ndUJIwbQyLsSTiDR39WndtM+098chkjWQaPOxrEpRtC4dmf/beGqlSHe08ua51GXujM5w
uikTrZ/1mJ/PXQ46Y4YnvZKS6KyVdX+e1qsNLgxbS+T1zz1cg0wRndnJtHl6cTu9Zyj0fqijuT9S
OwnuiUoHYqj/EIX2rFLPfqKeRASR3ql3uld1m9jtqi0BIOIENx+pLf0QfmS+Cfy6LvYhV+VeCSzo
Gh/LDve5ZSbwyk/rppcqq4uf+wzT7mb6JMeNRkJCZR1t3RNzi/Yo5Z7cgBqb1w0NQnw4tWodrSHI
lsKyGCCVsX52PO8aRl3+RMZ8tCMoy54PxJSh9UXaRoncXU9b66jMZ1roW0eZsu4iob++NCDOU4iN
xZIoPPAWQ0s8NT7K7ji9iLgUS52G/iwzc4YqQqk2vq88MvoWxyL23D0Fm5HXTLXdA/d36BTQA5py
6/p8Tm2ivBd2odwkZyDspqq1w7TRNE2Qw7WTbKat/Evx2vAEbMLxUALfqn0QIpWbtlI7wYnHoHUe
M9V/0FyadL2VvzShDCZPs+vVtIio4Rg6CVNXyuFHmiSMT6u62Q05zv7IMI6B0ve30jakXQxWYREN
Xf9lXI8XrL8VLk7WsGjvsqZ/cjp4K9OL4QdRRyI3y21QRNvSysgrBnzxhLnffH9X4eT69M6Ten8B
BxmDOSP8Qz++KLXTHuwYd7JRG8PMy0yikZSh+7ll2ifJdZRKMQHJMCIhqo7HoTrEdhUdpl3TMGaH
j5NKsUW121SG2bTvx4bfdwwFEFsr8a6Jls9kpdJP6vgixcHPlzJBSWj75Ml8rKs94S2FUhJLoaYN
lxQPg9ivNlor6vP0Mq2ndY+BLiKW62ODTrFkU7bc9j/WZYNdn21Uk6ZnhqdpPdWnECvYMJz1VGxN
tWauV3TpsjEyBpKy6R4VC4oYpJzm1aj9uQWs67vM3QnZpmVdvMzztp2m9mvhO4uwttpb35ZbiiLa
vWoF1TWAT4mtKn+S3SY+oHfExjUuCsjioNfbatWbmrhEkmq1933NtWmnpX906gh8B4OObG97BQ77
Jl+Df18lYzdeJ4vMdTrlMKQpSU52gOYSFopKcCJb0xqf6PSuj1p7E5XV1/f1prHDYdccla6F6K+S
NpBQHH3S8nxNDnLwNTVVoNilA+lakk2wF1i7p3Jc57YHRgPJ4784ctpBCzx4Mjk9OocqxarpY3ik
guTr+cdoVQ+0dkcCxDR0/Vg9DXLzMIeIpsKzafWq2SKs2dZmYefjt64filroh2x8mRazFKhzLyQI
hlUO2TSCpLpXg2DvMABe6Cj3H3xLVbZcJNU8V5EIdQN2szzieVCOi/A1jVMT5PgHWLIUBKeUBc5u
ki1duwC8kLr+g+pvSgx+N89hTReFO7fu+/O0KTL1NyWXUwKiNfaGkkNOfVTspo2xonVjUIaOsZ6t
KEiIjGdcoMZq/DSO7vHtNB2AH6EaX6s4yZ70sou3SQS7YdooMso2Up7rm2mxG4uOSVbop2BmmPxc
PLqR96IdKIW1xhe5AN80LdGGdS/kRndBGFFVVfI9LbtXYRb+vW9VXxSPNpzd59U6lsqexASneYmY
HZm+8yV3MsZKgMCIDPHDp8GxgBWxvomCrWl6RrVyTEgxBoEQG1Nr/CvETsj1hb+rLZfk88hylMXQ
Q5t2sZjsldDsznZGQnou/PZr64Z3jqm5D23pO+vCbIn14xt5LKzyxP+9/eqqiDdDRa7OXhDjXbWF
iZ1ePEPvQ32jl+FjTT9gqCLg/JEUrYOkjtfTojFyaVombLWpeQACOPUga+alTYFW+lQ6vqqKN3c1
YJh+L3/1DTN5ZNrdLAdX0dCcoRpTvN5fWVYn3VI3i2Z+7cpveXMytKz6nmJmmRlGTyhWM0hEpTuE
OIUIz/qxNxHoxLo08PQ3eai5N4ncnEiIGAisqR4TLvJTrNneNc+YOfRNNBzgwYdXKzHJH/K0BzeU
gqvuW3iQHVHO4jh+McaH6vRkDc3c3mhNeZuW5EQlqml6IE/LCGPwigrqNVUj+TzRDOlIj0lbV8z7
15Lt9l+Kbomv2X4xUBFRIR38daVBr+qVDNCDcLv7Js8fTVeUh0ztu3unpvDCXfBcjEvTKqBpUA2o
+cE+ZN37QQHmGzPWD3DsZ52umrvphZLQz3cfi9MVDsETV9rHZvJB1kKP0vsskTSIMTnVfbBbWPqj
Fl5xRBxPCQVCc/aBXjt77pak2cjyNR5XfazPQ+VR0px8RjJcZS18VVmKWvIOAsIdbOXY3GVa81zE
drzIiAC5Q5tUbXWvDDe6pQZkGYT1HNFu9oqKfPxI3DdB6JVS6MZ5yCXv2vuptrANpMqVFMcASYxy
2HaRSA8dkB4QT1H/bNS5t+AQMh5s0eMoPRmu0zxNe7UZ3gaP1uOzL8NeAhir7wYaHJqaMTLzfOUA
pPXni93I3UrqCU6KiFg7dEZXH8KGaE1R2NE107VsATo8vnqi/ts7BELZ/8t+01mG8Xw0nf92lo8z
f+zn+8Ra8Jx2ezU5MztPzwmVjLOhNffc7jxSgFgFjC3Y9TTYZ5rIrsPomM5bzXjsvW2UxRIyyE67
tB7pIFlhPJYi1A5qQa16WlSteIBW6TD8H49JW23MktNlYgNYfL/raF2PLGlSiExv+1E2MkyyEaDV
q9IcvtodJhPA/m4eM0RvvVIjdiL+jnXFbO89P1oOeeE9iVoBfAR2+YkBqT0T47rp3bRu2vpv9/O6
6pCkdol8u+MpTHwVCG7D5nMkmIQx3TiAayHzdnHeP5k1qTeFx4gW1WP/hQoZNgn18/ppf7UWdzkh
Hrs21j4PgWSXwAdP0aB0/TU2ilNgYb7bnFSjE3AJ5bR4yiIq8aZV+Dn33opc6sB/0HxZfegaYpPb
0r1qRq1NS2k8ypfGG04aH4sg5jFjkOM6zrH6KmB0A0H8Y3Y1TbbCVHeOKmxtkaO2SskFwxXXzbs+
U8dWQvrMj5Ufdv9cUXbaO6g4527BADWs0/gEXOfzriMHbLxcQiCmJLiOXbuOpp2lZOqsAKp2oQ9R
77y0h62tGvVzp/GIIabn28ceKAuaXW4DlQUDFz51bbOIs13bSqG91nKbnBHQ4gtNHZkvSkSOwahp
IGWw+A4jzbyUsYiOUDhaeuh8Jb1Zfe9VxbiUdkStmXjf+fSVjPujUDXJW7T+/f5x7ICLnW6wdfrd
jkp7LVVDPjOshOkMKeQfRWfGQMlZVlHgGo0drbpOD3Y5FJZlFmBKXzBMeU1axYGj5xbmiaLsPRw0
9aG1dTFLBnNU7LPI7B98l3MhsCd6sBXRLvRWTjbTFypV1c/F6dvOA/O7acobL3Hyl7QqHhRLZxo5
9OFdhUhipgdG8dK3hGc0cu7sPE1v/4uu81iOXFfS8BMxgp7gtryvkldrw1A7eu/59PMR1ffoTM+d
DYJAgqVuqQgCmb95Yylb6Aq/pXtBVWsmXvbgxnO4AqK5BqV71EULtiKCdzOWiXK9gzTZNAEuGPWd
7Opdi5Fo8OQ55XhFFi7bi974AWCjAIgIfeUa97q+Ka08QCxvnqLn1aYLAnDebdpeB4cFRDOvFRJx
fDVImO8pFLLrgZ0Sr9UKCwuUKXBUYvfttfbKGszuSr4esDDn02NcVv0xtsBsNJoV3gpqIRBfJv1Q
mTZbFXdS925iIAVkhMFTQ/VrC5fsc8gH92rH02eMZsJeZBgPLKByqPvYMA92U6890B3Xr0ZjL72u
23L+rv8nEDXFuGFZwEzUz891VeZnedUiMrqL7Pp2H/f6Fi+Ywd2hDmM+tIrp7wMUkFH2oCsboSvJ
pvbRAWTbYV5aJ1VXLStYgG6f+G1qoEK+upgGFkgYj9UDNXljAQDyVx+o4E/nRl5VQUXRL3Djo7z6
b2NfAXlbOGgZsiBVsZYBqtcBMnjYRVZl56k3e6ZeeZwwl2rlDpjw+Ch3LaKuUJwllN+XroQ1rpBs
ODRmDbgzrspvCQVA3uiWc01SK38wLP1DjpsRCDWy8xnondjHnU21ukeX/e5RyVR/ObhxdsGHcLpN
s16ofDZbXKGXOhnLy+iGxk4NqVri3nKUTQ2lCfF9Lwmoy9iXzPPp2oX7JzwWzbAQYV6fB5/qhJPm
P+zGBA1sDvFz6uvw4dmvnno7cA561WdbpcnUhzyAI0YSB20tLzsDTTN/t1GBQYGR/XBmD7Au9v7c
7nuWdSLb4hw4SGEAF/Thvq9KwBmGcnDgAx/8BJ0XefU1FrUW0lNffTmH0xnim6qGrgZCnGlm8/C5
1r2RXdXVPkLow+2qYruJ1Yroz6FIntKqN3eyJ5sMY9X95DdouIRUhOJ+eEVvVVzcQfts5p47QDwY
Bsh9Muh4Zb6b3MRayagRpubawER3K6NJxTkOeQ6HF1s0vPpoci1KM0zPMooW8RnYZIiSK+a2gWhw
cxZWdI7gRJyzWcodpDtuT1OCQvw8JqMy8FfXyFoopFqlrWLkwZVaS6JpERUKi6ppVytbVXHQ4hxx
lE3gcBV2Dn/sr/6QF+qxLXAuIrXiO360x9K8e6t1583DGvBmpeHwUuJoK4fL2I/OuVDGRcmp9c2N
fbHxbKfayKjnl2IGYFQn2Z1rqlOdjs81uvkPmV896uTHSWKKo3yZyjenW6tr3pBUdyU8SAuwIJrH
2NhO26LEAKixwjV+C9G69dzqoZ8bOZbECgmluZuF1zDzw72mozxjRD7+lqRkbpHLYu/WTvGioDOx
YGV2Pkzff0iKHt1eI3nIjWkMUHrst6aeDD9qxSMxWqjam9/CcwxIhzyqQFtAM7bKeeC9tOs70nRq
pqZ8VzMFFKDW3IL5xyD8WP71Y+rc58fEw79+TDXp/Q9NwIts0yTeDGCDlyjmeDiYJcoxTXhAC51U
cN+SDfgrILuyGap2RZZDvwAuU1atwAyyKRL04/QKUO8IOWB376dJdMURCpSKUToPXiGshw8jUnhh
T3l0GjLB2wH9I3Qaq+6j15wnBerikxOk4SkRwlvK8TZu3vzKNB6DNoDzMhRknGqr+8Aq9DPVyu54
36LEBvp2iIbaiW09tWnXPWda9xNer3vq555I1Br+J0YfMlg3TsOamMBWnqNJa/oXNzBfrHS65qgp
I+QkEFhWoJp0jdDZHesJpWdrfFaDKLomVX+N5uDkheNOrfiegy9JqIPQCCfDxcPF+OBrLB2b5FZ+
xG6mQODAmdfVTjI7SPU/Qx5VW7R6YAIFa5YOuONFkrrOruwL4yVlw7P66o65iyN2rv2JFqX5J1p5
i0it58KcKx4ijQM5kFT3Ifjnyo/rP2MyOrQXQ8TiVVHbV1KA001Jq/KZveDsSma8FZC8jyP1xqXs
Tha2T50/HKPefveLNNmZWTqcMbLAmHpe0xRL/92a+bRsDad9GPP6WzG/UgDtVbO1WbSXbxI7Jtfl
Z3Ar3ebgWexsydbi+m37ApSELdaxR05M7lBw2/OwSnTxxekzFFyNNn12L9EUBPfrSgFpr/U2u5cM
0X1T804TR9BVnTjl98LaDikqSIQcczcV6B4ZLwKGyfei0e3lhIzMJUnIFhujij4zAKc3p1bPMlOI
MtUn0lrRSzpx/C7NWt3XYWud8xhxcS8aD8M0iJsKxAj6apz+MPRma0dWz/fGs1eu9lyUivNwh6va
drQhheCtUGvVLsNsFDbo2gUxXyi6kNreLXSnUK1gWya77Ka20TjulalYBaYxfmhVCxECbKxAXfhY
k+Zf5W3Bnjjv/zU+1P6/xpWuQ6mjC9h0a9VwQAwRa1New8OhdcYkRSeZ8oHSas0mccNCJ3WPjUMq
oHv1BmpVUTNeSqNAGKPDAYfdOswcaOpJjSkOXjfjWlPz/KOZvF0/ON1LEevWoQMNv4JWln8McfcY
q2RRMZ3GLgfKDMRoO/vQOudXNKjVQyBA+YnURG11/hzEoS5qbn5CqLe3Y+1zOCw8FgbZT3qI8ctW
sI2EnP6fuGWTKpL9SMb7f+Ii8ved38XHzikhn7tYx8FcN1h7kzC9yAY/i2HFe5Qqhoy0wkgoztXp
xfBqZz0KLFbkxK+A7PYNb++u1BH9TdjVFIJMawCO+nNUnTeFjMST207hEXcXaxVkZvqpJtaaVbl5
o0xADi1oEIRbwb8HQ53ecLElG2TUqK56Doqg0WSt66p1l+MMls9nH5fBxEijFvozYNRv7WSnPzrb
+eh7rX32PBIvLamPgYTPifT7LVBGgPpZ0tibShTIRnZhjFhKGz+mBp8PMWXayTH4hwMm8I2zHWy1
2kzxGF4pE1Ybf+At9vdVzKHDSpRVJ0kRml1CsIrRNiAJOy7UVKwiz3Uvvp/jsZbHln7SFN8yd/cV
GZu3p0J9Q+4cqziIPtkVbTDUgsmND6VWnBsKx38CrRncSqMcDvexqonyqxiMlHKqi+GtnOi5TrvX
A288N40yUGtTHgBC+/eel5ThqRbOexZ5nHjT5DWZGTljqkTg+1RzZUaK6azcSEQXR4f+RDCZcDVW
JrVY93UdoVwDevV4v9SFoawysqBLv02FTVUWweSg1lalyd4ywe9V91VjN+OOqFr6+ZFHSPCkz5dh
bWHCKkfvl6w+PfVEy1nJQXmTmQapWMpL8mrxKkmyeNsnSb80Bl/czC7Odh3g/71vjs1Vjfx4FbVq
8K1J/CvHfOVXZ2HZR5HyM1XJjLUh+xoyMeEuFVqzt/wRtlU6PqjZ+GbNrBIxIU/RmD0MHxbkpV6P
PyOd55Ozu/XkVK21CQpMAeXcxojsa8fcIWjTaul59U8feNFhHKxyJ7+9bTikN9jI4Yalhpz+/J2V
gSgfwUOTnl3UihFegyTTF3K5CscQxdyxR+E2a6L/GkimMLoqMXeYnEMQ71VQeTddcbXJrZBsLC/k
F1wAIzS+J4xdSWqEXS0zTP5XzmKAabBsOOhv8Fxdm5XCmRY49jlqnT9N3yf6GdFXgQYFUhNloVIL
loNyjoN+xB7g+aGZs5yLPBzHo5Y7I1g9Gnklx+5NF09HedXqOuJ8dpaph754Nx2FXD4WEZMpMthT
Me7SCJ4uuzpSj4PwSrgs1s7xO/GInljwNILjkcNVOVIHrxQ8eOebynIoN6x59sbuh/ItKrCDCfK4
O8moj2Fok9TKk1k7vOyEccjT6sHPKuetQ2Zg11g8nLJr+CmiEkUPXG0s+B66E/SZ0FqWvhG96Kk9
Xqlg/rSQlHkzJnfYJpx61/JOZcTruKuG8Cy7WrnENrd+04LKPGdIDkLX5iZHGarNENbhVs6adIwt
igAkhj2ayktmY4M2/6vMwApOuWLwRM3dnPUTC6Gx4uF27be0CF9tXTFuqTFZTxF2lHIWdfnukCFS
YjsgVzxZX1Mmwz/nJO3OogmCc1hmGpoRJhzSfwIKEooL3eFXZDltyH+ha26a24S3wcINT1Yh8syM
VmrRZ0fF1/LXuvV43GcqXJ9kW+ymo22v1/W51BBOnoZmfMATOl+Q9w6/syb/gN4RgkkNUrxrbX2N
iHf8qfN1EyJ5sCkEbUTj5cfKBUieJXXz4SGn0laJ91131X4p8ky/6EWgn0ytw1ulb6fvxm8TZNVL
bOTvroVwsaoU9rc0db6Pnef/MKfy7Pd28xs54JU9CAVgX9GAVp77tWXXvwP+tVbbBD+cAZWY0LS/
kXEZ4K5C/VSm3ATlCZWhnakMvDPzi+wm5aOfmeX53pmsP8OyqwRPbRWXZzlb3ieHWdtw2A3GEcQc
1U+1ifm5cXSdN9WPciivomjN5ldbyzF3nobP+X6IRHmRvd7KqmPb6z/lhNFJ+8cJt9Zlp8IOvM+f
P004Ojvadrp5nWNsICr45JJKLVr5pt0dVXd376lJE54iY0A/ZS6E7qN6vOf3Re/glO2RH5Dp/hz5
MLKL3gNkBOvWa+Y3OSxnkSzItrJGkP5nlqB0oDq9c7Db0jqbc8MD5OBbYAo083uK1AngynskU6uC
+tH6a66MfXUpIWGhGiNbKj9JBr5uN1I4Nu1AKXRQFJuMfGHf/LpxKW0VxlZ2ZSD2an8DAwBGhKHa
vDFprLhgabbDD9mTcxOXsmc1K1XzOVA3CoVlcnplR6oc5Jic2tYgkz0kMTfysz0qJosWzt+hqOzo
kHj5tDAFxy300YuDQFv+WpRF/ZSqosPgyzRXsmtFfvaoKU+yU8kJ7ICWEcoPW5Ju1ZOrs4Agqfoq
g3Kajul03FbOUfY8q7F3fRtny0nVe3DgCdlOg0LW2AtBbdSAU9lzNrlQEctXXa83qwwI8+UeKeZL
6vQcfqB0bHonnCmYGnVKeU/qYY0bB9FOzpP3yXHZ1IIlKcubg1kiS1+Y5jHU4+w2gs9QvKK5FEaH
s9o8BMvAWg+W4y5l1/d5oyf8Pjd6amSnRPfzUzY38grlanaGw3T4Gv+aJq/spARO+c+tfQ+iKh3B
cn0FvqKtqx6GBhxzMgMPVQeoglvW0P0dzgimUtTvcaY+tsKNfldev2r1pP8OE05ZTDPNzqtnGpML
8TzKsTJzkuEWxl14KJU23hjkq99hsW3ADjjfhxgXzhYbmqtuhe6x8gTF4UpHcUK95kblfO+13l9l
TcOxzwAsOFbAqWXAtn5qmEZ+xnUbrRu7Go+114a3qC+9hZygjfa2hLb9Th6+QvtdRy8CwdpVY7ft
hmw8JgSJ7iyRHOFozAaRhWsezLsCMaSGK04JNitIeag0tUi2XwG/qB9z1SfjEPt4PdSOfqkC2OGN
o3+OjRausqxXT0OYdbdssnusVErj0yrzH7keiEeD4ucBmBP6wfN4rN4apNk+KgUcaZcl2T7L9OBl
SIqb/EDeH+nS6fi9FBnA9LIyxKVtaxeJwClHZsmAYBC4F7NFQ+JPVEnf3CKrKXQz9x4I7dpaI6aA
WZVmp+6qQHcc5HsI6jcbPciLfo3hTTpsexflAbOvLknnhrdcM5aN44gzJuEVMsE6Qg/qLEoko3Y7
42u7kd+6ZbyGrlaxcDEkg4rip4cszd7NDveadRUa9gK7qXp7/yi9yvSzAnRjsI10E4COJX2K+3Nq
lm8DoKiTblPtV+yyfFPhGHJUsLKNjCpaC6Nch6csu6g47RxF+xUUXnwA7G6hKuVGeEHlBu+6HHRM
CdVqqY2NfpKBab766mpufQ4tH+mLvPLfQmX2GIvd9q4ek/T2AukS61kVVvqoQVSTcjFK1pcnp49N
3Dw95TUzNG07aV6ztkLAI6Of2vWm8B2BT4WCAFXSxYeAv+yjULE/KsdQ+x5q2otppc7z0Kk1dKMG
fpLrd68tlCw5odeADtmtY96G0Ch3jYGVLcmrC1hy56LpDoSiJD7LngIZ44LdE+LDAwa/ohIeWi2d
TVk+Teoj7JW9vFUkTYvK8TxR2Pnvaei6nfwAOSSv2BdxJOhVUuFy8tePNJEuJsscQlaeP7nCHmal
w9VftRXKVE7vpSS6NHFoqlocJmwhEWybL2WjsqXBbH2OB0rb7cYc52HACqsgKJP3zEzag5PwhgHk
m7w3ojSX2jS6Bxkd2mA55JH1YkdVRbqMX7CZ8TLlLIy0Rj+uheir6wAM6tHPq+yYp+GvvIIrE9hu
u1Bco7ufMKrA/zUMUXVKc5J18viBfLZ+D4aIPF5ZCXbyMCJnoHD0I0n09pTP8xNP6Bt14Jwtg/Cb
l46usx0VnTj5aCydkDL/cyW7MpBombpULY+Cwj/zZBRl7am731zpFsDwpn2SAd809aOlR8c2d7SN
lukpKg4aK1qYDoAO+uGxEk6xh72hL+xYDI9W138aSjWAPMvyF9wwPhE4cc+9O+UvnYr5DLxy6yiD
qamWS/6pGMXPUYqk9crvEOZQYh1hQF04K8N3rWlpdWZxIK8GetCPg/Ig+17E1Vf3PlP2lc7IoFSi
9Te7EEX7vK+OZZBApnGCb2aZRr/dof3W22BhhDcMyxYrlEfFDuqNrlXqiTwGUhzNlO38WsTXRnGd
Ve6F0cvoU9PMK/S9x8DYI1zi+AuL/FviKeMvyrLfbY6o71WE4ftk1vqDXQvKi65Znly97A+UoWBh
oTx/bZscqrjqj1vcSlIsq4W3h6rI128uOVcapX4dOWSqvz3b8gHVuRmqEaQq09QQYYV5momayn2a
XWn1S60sDGUE2l6b7S637fTqJ312lVejqsL60OIM8nrCWGoJE0ZRjvRbx3okJ94j8305GaoNGhLe
Iq5Ssed8UKx0AFgUJy3ntVMdsUFVNthMZe284tuoLBsD2BpOC86rVyLEpI1GgcuOYr+2PFJ1KsRT
l4bmNWl+NVrTHmNbb4+GrQ6YKpPekGOymdxZZ0WG+w6TFPR3tegohuekRxip9UrjTYd6jTISFsmy
Wwr+mIVbXLPItV4cWHa6m5hvtkn546+bBjAhCLXPWpP/ucmaGutaWzGOZKkZP5saZPi4VaL7lWJV
8TNUBNQZ56gI7T9XX/PyUP0sm+gkc9SZSWW3LvD+7mrdeAkbx9jybbFX1Sy1pSLgmFWKtQmBOS5N
pMCf2yr3ZtOYX/rcq0D6P8bUlDvBr21pVcouRUroJqfO2njYJOXZMUsG7dkckwStGeDqSe0A9eve
DbIdP/TY+rTQTnyG88wuKXTFNhsV+2uCO+ifZmYEV6qG7sIqg6PMh8kmNrRuC/prwGmFlJkcA95T
LEXq4Sosc2taUezcAXo5p+TFNKLvb0JMe1Wx4nEhLb1HtcmjpuBxwoEnfBeDWizH8KEyEpzm5qam
4n6/+mvM9oo8XXyFUYpxN0GUhgeO+7CdsRXiwazwDVFKsfbU2Huu9SYFqQcB3dmSzM0uXsorecqn
x3YWYqmqZq3bwvssFXSZOUKpD40KqEwrK2tPmiS93LGrYU8NPBhGINiliU5OPjTeBvrqcBaK9jiO
oMELG+EG+QzGpKrRYM76Y6vY/fszEgXuAfBzt5qc/EPXleG5G4twLjQHO+QnpmfH9r4F0ZT+iOvq
o0mnf08o8TBipYnttVPED+hkQGtLivqaem5xyiZDX1vYXuzapi5vuYDQ7JRd/qGUaC0oSJGlJGR8
6iffFLty4HBCAWDb0OghqrSFEz9WrVadIREETwLuX3HJgdou47hWrn2e5ntSe8oWBqX9oEDVXkL1
q36kI3+EXjS/jKwIF7lVRC+1QHhDeKF6VCEWnCde8+umrdK3KrBe1DZ2d33ikN/O4xGXZZqka/5c
WaEz3Mf8QemP+uw/MB7zEiAVGzZmdSN2zd2A0GvT1NoBnMa0shEF+4CI9dy0g/vIgd872V2CSzDy
XhTOLNKKnhne2rrpr5yhke+cbwB6neLL0XfnuhDF4zDl7/KGwRUIEwTIXLV6U77A0dyvnguWgmPo
jaijeg4PVmmmxVn2rdAE9jo507JRDW3vDuFHzLv4uUzxVtBZaX7tlcjyfpUTG6fMt+3nMcccXnRg
pIOkJ1Wr5Uiu8Ex4IVL1oBI/kM3J10prePvMMaNX13S2/Ab+jHuu4u0nxwtfAXBuR06Ni3JQM76a
Xr7tKtSCyDwbb6YVG2jRsFyghGa+UT5DeWl6FaRiEFkbBOZWjbmM6ir8PnnTZmwn8Wa2Yb6NACPv
+mI2yW7rs5wAKB01G7fYYhtqXzEGalb4hFiP8ipGwOT/XAlX29hw/u5Iflmwy+2xXqo9ErWye2+U
WtnWUPKokT2k1AofTcuwnip0VJAYiQD4FIr55JXopPHHx4tEK9pNAzFrEUkRRdHgza2AG4a2Cq8z
DH1rH0nQgK9m37s+bc6942vnrEH7XPKTwkM9pcEPlj7Eif9rfBzrP4n41OVdTu453A8kZ7YxMMrX
MjJvARvhh8oz+2WqdeUbOj4IExlvKXjfs+nDB0bAwHgbs7bbWF0hNsUcdWuoJCw34UUBZz3fJGf9
vzfJKJzK//emZOAolcS29aDPuJyw7Wz+3r6x9Swl8xCrtqKdr6XqwukK+u5kcYRVWS9V65A74bQ1
Eqxcz55W98sIstsKsSmPrOrTpHWReUpIdozHO+91mvrUI7UGvlE4CSSyudFKAa/wn0aODXWHL/c0
mc+Kpk9bAPPTGruc/K0qTJWd7jAcZHdkQYFfWzy4biyeMSFfjo2bP8AbOsp8OA9Qumkdg6ronDIv
JhXJPY/nLPfR5bWqSh+PHtSTpZaho6hWmfEyAmmFYmKYW45l4AH/d/crqkFgfUHGzVrx9gjB1Xfa
KipK1rDMBJEACOKBbDyF6zRLITl11NHyyf7TL+c5cmKMV+9e3idvmbSoxlnzP2N/fZYqJmoeNumC
BpE/QOWyUUwKIzWE6I1Ebzm2Uz5MBRrS1DPyZemiFdhHq+G1gWjwUihPY1sHb+Vk+lfswn6oc89P
jBEnc7QlZLBuBwgqY6NuJ8MiGvk5ZPCtYxTlxY+1gw0X9sAGhJLAPFT+cxWKDLWqtDvJcbMEmqxm
Q3FIxjFFPxnvsbh2ope8Qd+pC91gXftsbkWAGDHS2d9GTcfxvTXUg9xmWupjAXnurdSs8qQYFnLY
apOvp8wKQCtjCZTjHYquhOduOQi0u1J08ZNlehg4Rrn5o1Ug4wR1866O5rTujK48+laaX50K8wKd
5Mka2HxLlbVhQ4u4k66T2kkz3Atcv8q/hTA7oqLOvo92Q4kfaalzY+nFNUz1YCl6N/3eV+NJmMgs
93GebyfKZBe+V/611j3j3GU/07kzGUIBcTYH8Tr6TMwQqG+tNqhg+epiNER3Sad4F2lt+mi6YfoI
fQc8yjAOy762/4xtTs7Un/hnRe9t71D4rUx35c3bHm2g4mOqfnmSXaGt8OPp31wP5yG+CcWtGwId
aKxpP6rwbLcVf1AAyIW4TNhKrMKur79VvYuk6tT9ainPANv33rWprVcViiZ456rlIUJwcIuSTfpU
uc24IHu1D3lpvJt2zG4xAEvCkXV6rXi4UpKc7+4EC6KIRbpGfq+Ggd81G5LIiH3xzj5JIKaea1QX
NdEdlcDND2BgyjcrBnyeivYZ0OnwMLXupcnr6k0oZJTVGlSonAWsqlubqW5tZTQWokAfbrDPwU91
vOVFSkZmFrZE6Wk446E6nO86l/OYmVhg+euQzG5e/Qm0XRlRhZonYm2lrr8+QQDz3JvAJTtH7/jH
O9506ObGDPWJfM7PxhHjPm7yPgUpypBsvqYN8jY52LbaBTN35wxHtd97iJxSQG+0F8PUQVKqnAST
0tZe2lB39hpGVoA4eDezy24CrMACxRt2nRnhFzx3Sy/MIFmmzboOgvjVmshKayrJdhlVKp3vBjCR
rYxOeaYswwbsoIwas6K4F5fmQUbt2cB90rvmJKOj56D8sg5RpoJJgMgOFdSV7E1dLCDN0Hx1TRO0
I7U5mCh29URmy3rS5ibRglvqu8VFDrlaNqzTgdq+YzTQIePM2dRj7qCo0SdHdV5GZTdCYmTvxQC3
kdxZSPAKyhHaypxgEkEGN9+rYiWBunWiN3v4DdFaYlpcU/2utLn/UKladGuxuuRMBZ736269G7/u
Nrym2QtbROu8TtNdy4kOucACOfnCszbN6AzvSstxMrLShyRo+wcnqNCVml8Vvo/zHb++WeaO3ZBy
tJDjwfSNt7RLgXXtmYidyLd0EU/fc3BhV2y6cvI8hygM9I0d58azrpFWy53E+VkHCMundvJpxRi3
hPGaN7HfUzeoyGgYtiDxJlCu1GbVYVFhVVdAyGRjP8H2ghoZdW77iZSe6U6fIeUq6huRtdfSvnn2
o/CpLfJujTV2t+YW/ywblYJ170fjVs9dCsKaia14kQ3ZwXfjk4U+xjd1csRShwZ/dZTJ3SGUNew0
GzUkdewAsahhPC9jBn8VQGygz41ZuZmt/hCTP50h802b1f/qyqjZZiDesmFaZHU3Xvy299dUj8d9
PkOUEG3CMkx5d7TK2+t2Z67kMKrLATA5GBKGmn+yUjiLcBrh02dgjOMowBhhRg/XuZqf733hQxvy
qfVtZEQ2gi3XoY2UjdGhIgc9elIRW00+A08rtm7mqidX0fpdx991XeT+hzUUTbH0O+WHB13/NPlV
9VRUobVTsynDftkrn+RYTgYjjYfh1sZG9TROeLVGrIZrGQz8DjhAVC1lUN5ksTMo46hrvEXPZmdn
lyR8F1TAglVNFnrZ6E135CFpjy0InvvVX2P3W+qi3CiFT00i7H/zgldeDQ68+y5BYapvNOW1Ncxh
rYI12MqoOZdTrB6PWNlV0vqYWQLam151B89wEPAePbARquZ3S+Dm4/re983eXtpdWqFugIAbu0yc
MyezwZy8ckR2kv0ACcKlVnHoNqpHOQyJ1lHPSGrWrOnBunSt6FE2oz19mAjpHZ0piR8dp1NukXiW
ITli1Za55ySF7+J8j8i9avVng6ZW9sF1C5/EBEeEXumHTQqs+KhNk3PUdLvdCKvwHp1khGNe6Obn
mAI/85N0bxeA7kU/aUfZ9IFhIIc69zVTaMcEdP1kWuHha4ocl10rX/tTvdCa3AdbaBdPoZ6WTy1y
5BX5o6scMse035TQb1bWPKMIam8zIlILUKw2biK8VIqOLYmWIwTmoPG30BTd23VNYNziwA12Lqlj
zMUMAVtwyi7+6IlNTpXyUtv9v698DEU2ZIdurjkEp7jO/zSohsKhjMrlX+PKPE2ORYqlkvLxs1UZ
GSRw50bpYaRXpuJvIeJ8l+Ny6Kv5a6xIPRUxQmSxvLJoziJx9R2euI+yhyQZCl3zuDJfyS4SGCYc
6L3rpNTS5ZBrdr9rqw1WcCrCqz03ATqQ66nkH5h0bXiVzaCD7tQrz9hnSvwihzQFLUoHX+NNQLn+
rOr1pg1Unrx/Gl+kn6NjZoevIeSl3bUC6gihz1rdQjbP2fv4zqWZGytQXoYy7/YgpLGm1FPdvoRl
qG/Qm7YW/xqUt3g8QUWuz+qooITS2Ef5vDHRuUAv7gWdz9/o+Hm/sviWiG76aYVWv0Buw9jbPduj
dDbSraoi+qFmITmrosdUAh+Q0WQB5cSxjbou/JkU0/fRRUfa9hJ/GSGy+4waNTtLWILRVGQvTuwn
2AM5wTqYu7gxubvCKtGOnLtjjkIEKoWvBtvRx7CbSSedwP4OfhMJGuUqJvMqGS+Whek56s7YNPLK
egAsHa/7IHJXsAtgFs1jHnYuW92Oq+XXmOklw14ZcFqVt8kAvLjq1EIK/xrytG64BmpK2YkP+hpP
DGWB4GZ8/RpnL3Dr+1Y5yiH5gQBd2cpVWPGU2PvBXE7zi4/f7sJCYXujTWqsbhPPAsrh49VjlX21
G6YxhyCDflM+DM3eH8nVNW1hAuI0o4uui3yDwkFzS8oKCS5qnI9sPJ1lZ9v9Swp2HJxvUL1rhZdA
HkDEJW2tZy8th5+GNu40iHr+IiEbJdDcgKuQGWvS9zFocVCYUWMUr4XGmg9xuNjKLpq+/ioMnHzv
tXH5musUp5IMExUZrSr7t2ErkFznWzUdJJ0fubeWyvwr+7qlAuAcwlalHt3K09beoMYbuwi1Z7uu
h30RKDmrlaY+h6k3XMTkPcqgHJpBw/9D2HktN46z6/qKWMUcTpUlS3JOfcJqt3uYI0gwXP16CM8/
npl/7b2qq1BEIOyWKRD4vjeM49OM2ik0OgsM4J97iUxHuxwEZHjITS1a65NBhK7yxztOVsllzhCZ
7bXwMcpC99Mvq/NgW8YbH5a7geCNxpeU+qaMwtti1p2b7wLzK+fGWAphW0ULKyMBjIiDCjys/wz0
yhp5nFq/Atr1z4AacLGzpfmcFq73VW0XfLUTecmGDe9n5E7dJsjQG687s78rNB2pwESPP0Y/eumr
on5qnLk9tsJFvJMP7rkSExjrDDgl//Dw/e8rCNz/n96q34wF1Cgw6H2p/wY69dRPZv8jhiRDQgrX
Ycnec1OHzXyPQHG8yzzHu3BawkGhsudTkTjtTWW67r7sCus6Zmx0DS+aHsSIz+wwCv8lDJ1mNdqx
8RNg4+1kjfk6srvXXvbhjVnEPP2KjqGYGYqToQrWIMOIzBvVXBnBz8Gx0keoCM+BRuSTjydgt+qM
YLqTCTOlzFgCk9avig0lKNdw74rJgtCOskG/eA/MdvjL8m3rwMnUtlZK7UDDMXfboj/5Na5zZ4ec
OevN2cdGV91rjg6cN6c6EbEnRaeScg3qhCcTzei6S4OvbJ9q/1dVzH58mOVglRugXvNrRkxrUyAP
yxG8bZ/Aw14VLrGdiV+j6J/d8Fm2T9bofbWr8XBF4z3v6Q/8ACThic4HcxYI+KmDeCoEsOKK/fFH
kOADYpGxXgmT429vz7+ES7wrcd3p2aiR3ZeWK89qMQwF0kmO492rQ6j/V20RMiBd0a2UjK03Oslh
Tkv4+4ikXIdgtK/qalquyiB4NnysQAF04ASyhEvjtmou/DeQqFmCpOw3YcQMXbTn9We9aogIrmRc
1VerG3BWSM3qnM7TUS5wNiNP+jWgsfI69FZ1LVunW8N4ST4ACB4DU/NfilK39wCe7H2HwNdLkuAo
8M87Wzuur1mII9hfd/bznK+LotdZnUmT6Q1HJreBatBJKEJWQ/IXJQyYB8X4nME5uVWdQW1srFnr
Hn0p62dZ3AM7ki/6gNGcVWZne5mgNGwHwXhchlVn0ArzFEaLgOTSqyP3ThK1RdhjuRU2orOFqart
VG9PTnkFM2kFbCkB2mbGX8V3lU99XUcNSgzLiO/277G29+LmnH4G8Ji1FM9zbZbP49lY9HDWQHZX
Uq/0x8E0sp3RhFAGRDqfiQZP5zrq5jPJP8KdUiPBsbQhq95sYpLD64KEGVaY5hIsbi4JOVHS4zTN
RgzoM4j8Dk0J6qoHr8H2RE6s47RO6mQqsz+LeanGhE4PPBVZephq349XSbQe+F3jVSpwCnN68yMt
MJWb9Gp6HQCzIfHkhw/IQAvCnFq0ixDH2OlgwC4Q6tIR8QQuBx/OZmzw3CxHHi+p6ou6UuPUVW1a
xtbwe2f13dZbKdiLoR336TBGhz6d560bFtGb1zYE9ueAXG9guq/t5asV7NY5jXUAKssgg1f0tnVB
Q5tJupUkHNtD4rAJKsKXia3PY+N2rHf2WVXGRcmZbTK2oiaaTarqgII5V6H3qUaYxBoeoxzYbSbQ
yZu798pq9BVqDYBFA2E9OLZlrTEL6V9S6Q98cK78IaR4cQbd/3RAmAlN4DVSXUxMecCkokYQmUb/
Oc3zm2hk8mPkLQTUIYxf6gXiXQsASkIrJZhBAPbzOHR7LRUp/8cx3yP+IG+sJKsuqohTVN4sU3zV
VJOuddVlms1oXH2NM8yK567Wdz2/FmkvL9/OvDSAA5BJr3x0i9QVCYf+BCY4PKqrKJrs43BpcNe7
I2pmHJqyEas6JfO/LTWEk2p5KzIOPSu4oek6iwwEf+I5uMsmm2xHHffIjsg/r1QbS2v3/K8rO5m1
NeiueouawgZqF7LQJW5FAwac52my7Nu0hi6sL8o1JILuez2In9F5hMtUWBuwumurQGY/nLUE7RZ7
wFCxtNBpI7fbkXw0jN791G2gEE1XHJx6SG6UsoDSGPhWG2iKvj44XX2vmrYOPNkrn1+zWDm2PzCu
39ixr79JUgGVJeKP1DdbyCBzAyW0be78MYQv0nvxB1I1z35rdE9Y5+6admwendr7HYaZ/4nqJkGy
BQWhj3If1YP/gaDSwms03OeU7dKmw6Hq1jWXVbOCn0RYh3BNHIRo7gT6ym6idiNUunJxiAwyfb5j
2wf32Zy8XQ2FacNLg61SNjrr0Tfaq983MQlJ5CY0tkpI2D9Cn09eMcTFOCIfecZb14HJEFhACxIM
44Js3LWeC3QpbrT04Ld8vGEWlSu4zcUZEX92mh66Shx3m4Nv5C6q1SWGNga46Th1nKdZ6vEJ3QX4
PwlVjhTkUUv9Wd06SrN5rJxfqmsSWXDUm3qAaOI+isFNgNe5j9Fgp7+CwX5MB44f/+j655ilK4OL
fG0D+BpWPFtrMxfDm2aar4aFNOdq+MAgQYA5ScwnXZfJe9Z3GBVOBZKAQoe9wNkA0m2MgSU2v+yq
gTISX46vohfgk1KZr2SB1xICmHg2Gi3HshJUnz9N6UHYnsM3J4muBgCdbQtk5DnT4EkZZhj/1ua3
qQ+965elVKxF9d6AHjlu+AIgwzBo+l2p2UibZq2HvYeZohVVJp8u0vSdwW5sNXDIzGbf+OUi+kTQ
MR5ffAOJkCjXxF1ZI+nUps3H6FQfrktUcrYM78eICVDVIo+4yhGbWgIgK0y7nmpv6rBn6XkssJN9
QAEl2GLDU19SFEWhKHbOYW6ScienLNiV6etYFAUqdUvuxwNNU5KC6gfyNwQ4sNdKPJwoeuulrufm
UEgNOimWW+9W5hIPA/aJrjd2KKC+b3rRA/W2x9+lX84/m47UYFMtXPly/oVs0nCqhHFpFqhH2Tnt
3VJTW+u/aqYPcvTPTJyzqA0v+nvAC8p9CcAQ7c+MzF47uuNtlD0YLXGMbeH+4SShxYn1MYp8B+V5
X4s+UlkiB+ci7h26DuajrYjfxQQCrNF1/QaYUfoaWighAJp/Rxi5OLLXyraqGnVuvCKtGS24aeue
neyLudweJVWyg50THXRiPruesPDenGbv6JaknVjlM0KsfWTtTF6l7Kod+14VWGgCR+a4sBu0Pk3X
he9JYkdhSeYhd77GNEV0zQsfqIuahtx6PEtEAKayPho1zLrAy1DNQ6C4PBZFzXqBhZVsW3iiRlvc
lz4WncMwV69eo2NAI1r3YnlR/aoh0YP5BOS70rXvTOmB4+/r184vF/i2heXs0Iz7okZyd8r64HZs
bb4Pve/uYtBCt/rSpjoG+0eWGub1u3kOsLLoSz7ELurXcWSCqvg/Q4MqcPivcWKJI+qFHhxzHJ1q
x1y2zMa+hn3gXPpe+rsBk9K140T53QirE7y30b7p2kAWInL+iOxHaCrlbytHk2DOE+d5yNNkm+B5
t7NE8sZ3brrzDeinBn8CoAw8M343/Uz0ukDIkCQx6syofzXYafTqROrZU71LoYskDjBZ1hXxQDKr
O/mCzJCqqsIphLsWci5ACUTDGlCTQKIgZv/5U58aPBpccSOWYrbHP4sWQt3fqqrju60iCFiDY+MW
RDtR8y0tM7zzzXG+mqWTHFPP0/JjkLXRFlWoRZ6+qHcglUjxpxyvUJZEK350CrSM/eOESvnr/z1i
tLVq55bN3+fgAP/iihLhta4IMFo/1vjaPKOo+11xok7bimD6qLgCQKe1aNFhCiSaVtzGVvuKIAeR
lK40thGZG4ApMWJ2TRjP5wjn9dpKcw05L+fngDLvYTSm8KbqffB4tTlhhGP7TzOHovWYCf+pEnDc
Vdt37/eVGqd6x+WOCmLAjFmEyuhEQx3vcyRLQR6R7gnturxD1WwnZs8mkqA7j8GCHq2Cm8pJ4G0I
EFyHRbOwa0fvEhald0kG788r1cbJcF2N6JD+q73yxbgaGo9I9PhkzehsGp0vzrrw87WS02GXgiM8
SI2vjHEbfo3K/EmcFcBRJZI1Efx9VNI+h1X351wdEGUIp6AaC5Gk/5zre5SLDhsA0Dug1+l7CvFl
NXZl9l5NXrNSbf/bFdssPIdFk6/sdAjOudd65zIQj05YGA/eUtQzJowoRoe7IfH0rzYQFT2Wmveq
BTdK5MPYvEC9YTy73G6TVRqmc76O+sgSd1SFZ40lnMfOfQJGuSgsedk5yKbsjArSyhZEvasxfewd
h4OYO5UAoQV8KvCzoPoc0BLm0qiu/tUm1UBHoipfAcU4xkaW3MfFPNyQ13x0kW2PMOLjqwSz1gZo
k6Hr9lpOTYOXdoml8yz8e6MpulUJRe1XVcIXTWX4Ys4CGIMssausWvthzDDYUCO8Yrx3qzB8Rm29
3Qs/hCzaes+GgeKMh9LeRU/b9NKPZYc9kOkjEK+nF9VhpyBQVpGsi3VLVHBPCnu+2HofQ3Wo76PB
nC+IFZG+NpFTRoQNpWUXC7YtCFLztc/SYQ0LOIVAXJuvsQMnQ87hI7r00T20u0fVPMD8OuiQUzfq
Jq0TFttJ0zgJG2HKMsk3Q6sDSYWGv5KqLNLMPEusVVFcmD75gE98O8M3TCRApPuwZ6NATGfDbLLt
NPbtG6eis1U642fjBy/eHlW0+t0ZynDdzYm4sc1heukhD8aBJd7tBKNUF67iTlVLjUNhIIxHdqvT
pbAJbqr2vujaNcH++dzns/+UlfWhHzil4GW1azu08IgNFOYqdovxmpTjeJ14Aa6tuZu3Xz2qUXWn
SCDnyaTfqKbvwvEc/yiFfvc9SU0++ms6wG9yAy2o3qgbTA9aBZfRYxmTPf8ep+41fYxP2hpu4l/3
uzdS+C1yTxUfNKuZs8a5NH/jhQy+35bDyUQr+s0Oik2PcvazEcF9bOa4WOWVBDHi2R6epAhgxYOu
QT0o22erKo5GWRY/wqqet52eVxz6nOgtBOsvYif/oYdtgISIBpNhGWaKrVYl4zsoD3GoOuiF6u6m
R+LX0e0Xx0ljVOTROP+aVaY4Xw75kzQi7yaM+T2/Zh2Hj9hl6xNjPXdpBKghNV63NL6jSSdvLWGE
t6ZJ7Er93LjD7Mdy7fYicHt7qGX4piaCt19siqaJTki/1vvMy7R7VSRLqq/VYkTbfe0eC9jmIhv3
rPrSgTVFh67CmZQ8OwAkfFsSNMKXK2Mo2mOX249JKMTVlWlLErYwK7CRWGplWX8VQ99f48bQDrPb
v6omVYxLp7qCriG2de8hSDNaNlbs8255Li6qc2CfiaG9Ve9s2+muXu5q9iZKnUspByTd/ppETSes
Dj8mm4A7pisp4K83/DcS8mIfkdPBrSiz8hJF6MEXtrDXqsO0P8lakNbt7Gg7gUi8EeZg4WzJxlAN
KHXUAJI0eo9jNu3OslSYSR6s56aWbyLfScz33kvAL0fmDDbdUsVdEpsqf8jv+hwwwJhxel3aOZf0
kGd179C3df4O4R+Lxax87fSivnGtRUUgz4t3wxqgrVRkzC1ZyUcbWo+attMac5fg2cnXm9k0szwM
MraeYmmlFwCGyVq1OywIa8yukIYvzODZxCp8mkbYDJ5+RacleEjtLMfLoGTRdYbgwUqlfWVnfVQ1
VQTdEK75+jV7dQNCYMZdkYq1aeJ2vrYM19ugyZrt1ODCd8wH577Ff/rhawobB9aZEMVWVVVHPiBa
PDrxvWqKsLrDVW5hvY3pIZ0ctseoiBClle7FXYqvq8jO1kbEh/avDjWYlPN81o3f3+P/NQdw2HTj
BSwgquNfP0a1mRMZHic8f9/5PbQf0ooDNXBw9dO/O74HD2T+WKSbbe0O1Qo246nM7eomZ98CfQjh
JszGtBr70aXeY8O8I4qqIbTkxbeJ58LuxcdoQIkgR6kkIABqJE9TaYd/FKI9FV2VfrDRBWdT9f1z
QaxhU6HocVuFtrGPU0M7DdFIhnq2M0D7CYEIiXASWbvuJZwc3CucuPzVFfEeXMhilclRLRVx9Ttv
548URNtbD+EUU9c6fXAEnHdQwcFZtuLGadpF27uozl+p+eWKSHh1/m7TDCfuVpFe7+fI6Y+qQxVq
HNKHziYvR7iMftp0Kxl4zdlGzemcIWO2ggupbfjrZPYl9as/eySQ2E2VDHI9xyNoUHUPCfl8LdFK
33emdBbZFuceVKFx4DAKurTz5wfsUkdQP+74GXdAYLRp/BBSzqjfZPOtk+jVKfI0c1flY/Rc4Aik
hpZFsEccy3yvSB4h6wk1Uket++xCI97KWaIiOWm3aqjXmQ9EeKLXqrXejGRmTcX+aFFWvlFXRS07
XA2Xerl4KamrdI4EmT3/UXQy20Z4Wa6+O7/v/d/a1P1O5AsYx+AH4eLtQTLh+Ojic7mHEzvzUAXF
Q7sUPZlkgI+mcSh9az4Esoy3pj7NG00f3O00mM69ETTOfeMDkJwHxzuoahfPC47QfwXbP1/rvJyv
1lSf2N4HJ9loHWrCS1vmiwp9teJF1dTY7K8bCphla8/Xd0OMUQac2vjRMhzn3h1eVUUvi/oq0/g4
DyDov/TTlOpQKMgndloEyAi9DY7cL0YWEd3kAHu1sfJao/00/uDLUq7sup3u3KXDXDrCgQgfKh3J
SWFeofc9pvrE576AZhXklVQP0XCavoGyxrjkO2v+Wgt2VrX/P5rUjV1g2ud0ENe+GhKCATjBxz2M
EtSm8HeftRB4s1M9orMvLzIcH1QttrrqccgiiNi5NE+Bn9ePc1m3oP5quVJDVJshgtsus/yLappR
v9j3qCqsVadqM/JFlNyQV86MqOHXGlZGS8xlXAqTLTvgkK8W+FwjoRiKuUbhJvXG5GAuXgh4RRp6
Q9a6saH9JRqWipWWWNu/1Zulrj4KreWFlktUiCDFxHdG2X+U+pi85c5QsUdsONAu1QGf2FWtC3k1
usF9dl13pdqN3AOKNxC4V9Wphgec5z1uMsDP/Kndh4hjwWIPqhhR6Qn9dFVfJJAPkVNaq8DzA1xq
qvCub6r8zC/LFsjmFn0agztrXwSRe/c9CA1ZDIl9f58sF7Ot3wknNQhc8e6cPZL9qqo6qtiLj1mv
lasZySRIxP8Z3G4j0UxfN6rW1CZobhCPO6iRaopwLFERA3i9VlXVEQzGBG3KOmUxYVO7cq31NIfj
zu3M4qkHzA7GQXS/OewHMuo+vQEbwKFlicqNQhIwc9xjbAmctBOEwQwj197Nbj62C3VFjzWAPbl7
BUNxn9hTjJ1iFSPQ00JtF9Up1fw/m747q6TJ12lvT1s1VnVky63qil9H3yVeSCpkafvuUIObgTNz
mhUb/1eAHVe6itwH7z8XOnajqsVvCUzmkQlibYrDKy9yLNLq6lbVvos8E+E1KvQb07bDU7nUVJMa
4U1Js7GK6pM9HJgoXBGUtUGWW5jroGr+ZV3w7Yzwt3oZ183W7FLry+7g+2Yb4PPuS8u1AhexgkM4
jaRc22LboYe//qqHsRQXnnRARsuV30TzMQAeUg0mo1UbXFSBhxxF5UtSRGYUvgzYAhSzVb81nY++
QYhvJS7p4kc9uPBWB4xXIjnjto4roqv74kcx9Ae01+1n17S6U6CxN+pTL4dIot1PtdHvJPnCVYd1
hY04Si9Xpp0n5HKXulEQKiKqEVcxZxtbevGh7oGxjJEYr0Iid7kpWhMjF8Ff2ezM8ap6YuF88j3i
qFlxXgbdaV9iGxKP1WXkyedoPLk1fznRu+RKXcPeFSF6iCOSXFsHK7ZHWRT6esia+QVP4GEl8Dj5
MYzGqxn1/Wchx72ned3viKWLFMPW6k3r3p44AtYi/dV56YepDzZJ+cWkEtW3TYl/9FkViawSMnre
36vC9aF54ku+DvjuXBwbGdyhyEkoR5p+aryyWRO86l8MOWn7CHiO14uTy3ICUUZiNTGMi/TZf1+j
AuZhoQD5D1gBhbrlu1qSufzqyP+6+t/aYsfrjqHlbjEBd4Y/PN/5HYXR8IIhnYs5SS+uLDXz0Znq
4lDjiHRX91HA8SYJ3sxOu89JFfwYJqwf+vy0rLDX0BfGQ0Rs5IRQabtSVenYxgP6aQ7ey2FxVG1u
zRKWWeWWk7zxoJpaXxu3pWnijeARIV2XTbxv9a64nZEwfxiqWj8CGphXqqruQPoBzBiJ9aOaJUgy
jfUz2KtONQzeLECtCqXntrkvpflEcs+5fhf4zTvXzPF+I+MJPKWxYW2JRSnbcKzxkEb2pxoLvBig
TmLMz00ayeNXtQ/CaR/aYc2LOt21+gQ9JAmqTZJNPiKJuncVWLStYYUYH5AeUZ7JvbfIm8pdjcTu
0Stc/SFI3XSlRgy9eBuNtHsqKkjkERH5hchwM7mudefEhX1XywnkhoWHjGpTBbCHHBt5G9uUZYhq
a2BmwDKGJHvJE/0Hdtf7BFnAn9qAKKIbDNqdnE2gH2HSHLumFGjW19kmdOb4vWj9a9LZ4e8YrDOv
9/SnG879OtB76PrpZJx0x9ilthPcdSjdPGGGBPdqaVfVMUFtpJ+AWEc4jDwluo5WYufw7V8Gw4qb
73qTVWDp/GpiY6pmi6xEPtWlbiIMVP99Ng+fpC2oHWx9nUeESP8+4dQ2uppwztzpZhpIrA2tl7TD
Omn7/tiF4jouwtgxsgpIpqNVAp6ruFNtrYhKvBEm1jRU+G+qpVBXRmNGN0FZxTfqSmRlCofnr7oa
869buj5PeAKM4uoULdvncLRuIo1vTkeqY6MlpH8QN18JJLI+WTRw6QkGcV+X6S9rzH755MjR1qvL
p6Lth33To+mLMBkGZiWuFkrYsYRZlrvj9JOzRI6FVdLj/eZ6K3sh74sJhGbp1x7Wl1RVAXjmI+Hj
xgCgmh6qJp8vg5ldvwfkLUATszB8goH/uYmA4k7IqrllRbZZ2ZAxK2rD3uJc1J4SfS4expn1KM3c
/sMO5HuVJcmT3vnxUbbS3jkV+yS3T/YAdL3HtB1ypNzH4Egwd8mz1X9eIcQ8soEf+L2rDklCQYqB
8Ih1ks55aEwB4i+kqes1caPq7XIl5/yUIZtx6Ati2oCvil/DcNBg1n1EBXA0K0Mutc7QhDeRDWWf
iurgfw+IfD+7srv/HjCA9/gh9YfvSdQY9VMUXfEfkySRsLcVHHzEiaJf+jBqr2RvAH1VnX5fZt28
C3hxnh1+0VNrmto+0az+toAFs2ncCXln4plmoI0r28jmF5TF0mNUNeWGQ/D0EgxuDYbZkTvViw5P
QtwC6UoAOVCEYg+hCM91kN6iChLhNtMb7051IqojjGp4xvDPecDRE00Exhg4C141s/utpjfDyT5N
Q9WsVTWtRn0/Vlq1VfP5lczAvvR3VVRjF1AVJJHSojlzdNGPaAPIYxpP8oxnX7LHy9xCEn3iZdq6
4rF20dDQSvwoepNY+lxpCJ5Hya3RRe4fXdOvPBLTGz1Pu5NwBtneaGMFXti3EowUWgAtQUeUjO2Y
qsnG4hyVE2vJXL8+qDYycX6CbMxFOsfvx7UmIUCejQ9keYI9bDfOjpu/zEQli3WT9ssynOyEKMON
GqG+Cry40Qk39DvVVIxjdoRxCSBKq7BzccOAWAQ7AqtO9PskaaMTO3csCXIzuAfIDAxcaC+hlSew
9TKbHODYh/sRC7gHs02DOw81XA11N5BYNbLWoI2gpkSh/YDQWHFqGmdch1MYrpqm6h6MxWS9C2Yf
XY7QOahqXiPfGEZEbPhfsF1EXOdgL+xyVSCoIG61MPt7h2rTe71fwcYGROrVJHg83Kh6BEAeVMHu
ZD9Pk3lVtQzyxQW283mGenZ29EZgfDyCtIaQt5/mKLjI3vTBr5YYVpqTtPeW9B+bpNVf49mt9iPS
jHsbs8B3GMazFZs/wDO6u458wSFt4uRd5h99Mpg/srjuyAYayd52vQMvZFSpl7wdJ6tg0/cehjIF
pgOqOufIG7dLb5izMKleNVhitTQ40U8WzOTVFR0SIS6GDUQnD0OlgQsT2ZMOQ+4PEwjU2JCA7sh2
4VITYnCG1/jGQGXstkbmaF8YxZM98ioJ/Swl4w42MMBt7RZTQW2TBC0Swo4IOF5n8Y/Wq57MYJR/
xMlnHEgNvXPUK7rRq/Enz9DMalLtpU5TzhbQq9hF+0crmyboUKb1FpPOWQ1TEV4CnCefhObvsmVY
YUUDsT5/JBdM1Qph/tSFZd2Okn2AVY63qp2kXLk3WZu/7vID/ylIEvMe3mYMxYt0Wm5KuNC6LtbT
UNxJGIjXZsLRMXFlu5FTKvcjHnk40LHHaJB556fM2ZOmxxhrughEq1sxxXiHTomx1DLWK2WyLWyo
cGoms3a1E39tufrqnX2Jr8dXnxrQIuSFjVCk3ai5mzbxt6XXm1vV26Dkc04a8HuO780CederU/GI
DsHwWYa4Kg3p1LyDMT4gsOyB0k6cc4LOjRKQfNdGka2zPIovqVaMT2DEjxZrwYpY93wgsr2GapaI
bWXBdvMhAwLmXfBfPGnTrtbBBNZtJy9tVp+AvJl3TQ0AUV+oYLXwwWC0Zv4QVg5JIddBTGXpyMJ+
baE595YPLHxFnmSHBmW6V8EzQhK1PmqmDA8NVLeWjBPIHnbqQwMGNgPP/ubIcN1Kf/4Z4l+KGmMB
Qbq2wnts2CFv+R0/GCmh5WwcEMaYzyFBvo0W18a7dNeIOmTvSccyb0zAz4bUMt79ZHxMi8l4yHys
KDxr8lZD5OnvIZoKBLbN4mLk+fTo2vaVLCUhNuHsC5z8TtVSqKs61StjrS7bNvZzDjKTPP3ZmkOw
cjko7ns91Y5pH4hVMmBgtO6boVkLY3HewmH8QRV9SARgiB7KfkInsZz1wzSm0drPK/KQ7hDscpMc
kzk2LxbvmqNiiXw1LdwQYy6BS7SzsYJ4yrClmOFxWSurLzemX0/nUVVVd2JymvI6r2BrwkA1jZpw
nOLhkukJj37rXhvo9hsvaqKNjQn3hb3Mn4UT1fmh8OeX7yZ1pYa1ROUxNjSx1SmjdNqhVEH9q7Vc
prBSbzoFqMu5Db57+6/+cBhRIR047w2Eq8eTmm+8hAnJ1K97/za5Vc4eWW1EYyKJQV40zfetLOZ7
Mes8YMhr7lVVdehRxXsGo6KjaiMCyDjkpsHg5DffTTqEtaTxuovkyJisOf6uUIsJb9UcZgOProsf
v4eHLFYXwPcHG5wZOhOBq99w+HlRw9XP0Fz9DwInCHFxXtjyKBevnm7q69jIx5OqBo1+PzhZeAe2
SD5XerrCIKV8zaIGxgo7g68qdhbtgUC1tlG9C09oE5hFf1RVrw9/+AZbibkPstcJlAo/B1/j/pYj
089qmc9JcnEUMeptXz9VkCLQSsTtVTUxWOu9uiiuqprGQOgI8T/3E5seHLAf1I+ZCqs/mSGEcwJP
5WtrsgI5ggVQ9dpgdldDv5zFlt4xSWAZFtpjVnjNgyON0+zhIorV15ZTiX1rS73ZpjawT7FU2yl1
YKRzhTZetapSvYMG8I+Ouv/hAgC4fjeTdi9PsssQo2sNxHX94DJqvkCe0JZIDrnyQYT6fD929Xxv
B3l4tEv9ppCZdU6Bb156swyJ1vghf+5AHObefFdNC6UDl5allyf1MDmzfbIdcu6Llnulye7GTkfr
Gk+Bu26jefwImheo6OlnLVEylH6r3WEhph/bBKHSMbfi57JxfsZJfM9TEO/6NkPoQUvNJ4moziW0
xY+ck93TYHTFYzj+Vl2qcAZy9pHI7lQtMZt5hQ5HfKOqEyKl+LGM0V5VpSubQ+i52tfUlh3Zi8BZ
tDKz5Y9uFBiYONUtqF7zgldA8IAy+3jE9stkqYduvTaC6jMUNeCW3iOsbYSLoVkItDCRermW+QC0
eCDWih+3JMWCkq+uF9qZ5J129pZijMBWycAn47J0AGfVzurqu4q0w0rzzIJvVWO/ksohGxKjWakj
FPpajN6tJwPzPirG6HHkdapGuWVVnlwgchtVNQys6HXW82NGsI7cav7YFYN9CgZQgBDV2HYvhbpS
hepQQ6AbeuswqY2tpWnDDrjytGPzxlelB3oWxe1807hD8Up6+6QJr3ywWzt9anMD1GaIQGMZJ5fQ
0oaVuqkqM0LpTWxAy8S+1a3afht7i81RUywun306oB/FpaqrMciotdvOY1Ohqn42xJevq2UGmHZY
bREwJQ/oVtrXmL9N9n2Pp0MDrgLcKb9+jBqkfpYao6p23CRbL2mw21Dzfv8WaowW6ZKVtn930Zj/
DNmPPvgSfyqnd0FAe1b8q9LM/D4GCX/2K5K9Tl1PMK4wKo4aG4G5GLJyjoQfwj2SLbdFBh6UdHTD
+4oq55JzlFfIVlOLJSOSsLPWlmmPqPd7VAmB3lvTm+pToxLALTtrMt1NZlRs6q1O7pOoyGFRY41p
CvM+LcvPEpzZH25+QXBT+wxizK9GR++fsgbVRrb3xVmCF72xYq3YdV4fPxGJZlslgd4H7Q91cxW1
P+MaekY7pCiXwt+4TvlcnPJRWyDatQNu6H8YO5PluJkszb5KWq4b1o4ZKKvsRcwTGcEIUqS4gYka
MM8znr4OPJTin2lZZr2BhQ8AJTIAuN/73fMRDUNFKb6BB92MeFP8Utv40aIy8asLU3xZ22OAGDHC
aAWzwp2aqup5SOKQGmlfeaOU8iJPQjSwVtnEnivQIYuuaJKTsNrvdpdXN3kwzfYdMcRswSqo3y6B
gwx2hbXHPAPxW3kjRLckwuE/ya6R/N5adBnWF/OgEefiYte8nef5fhgXa0XoxhIDNfb0YAzqozxM
Cnt6fxSPKU+QLRjAIt1oNpt/OfqX2Tgz1MeUMuBonzQayZdoXsjPTR7uZ2iAyskhjbnzk1nxODrw
fNHCPuG3tLq35i5+7I/AcoeT5eT+c4a4bx0M3bCWM3rVSx/4xr3JQdlF7mNDXZO4yJZWmCZyv578
Vsc3aojP2AJEF3kQXhRfipKnkdMm+uZzIOpncQhkr8rJA0Q5pqWtOqsA5B84C5/9NNGMojj2rAhq
L8NSClTL8fOg9QScVpo95YjBtfqga+DUuSM1oFGoBJPGd8+Wiyd4XgDFN530Z9/j3RQ1+sGc3aji
2bEqiyr9WIPfGEuPFek/u+WY7KtsD3+BUkMcTJ31U4Zjigt7v8Lq5QlyWnJCQPUsh+Qhsqtq25vO
gMap955k3xiB3/Ogu27kWXxX1f3duoSCxVmBGBDWiuPsCUnOutKb7Fl3Rfoc4oPQBk7+KLsS066g
r4iORTXz9TKdMDXmOXE/QTfSp7zBsaiwMYcLnO5aVKRW5VxLcVDuwBIPkgkpHULxnWtAJdMLj2JQ
ePxb6JcGzDEyCSx22U0YmbPoxs5/H6rwZZrc+FeQcT/GFez/TKWYxmvaH5Whflfzprrgt0BY0Jsx
qmzXgJrFKystErGVzaxOfjdZl2aHQTW/SqafUbTPWiiGF4QiPDK4KXbDqIibl/S/7tA/JqBC+z1B
rxGJqkrwq4z18UqkiPpAMqua3U5X2ZVOZbOilBfzTnJnV3c+qK0LRa2eLjWppEfcNTCgJ6wWUjbC
i48A4rHJ0gRfC/FsTH248h2t/MI+tF6I1vM/6rI5IZFhB53t7/95EPDH3A2rj55wMFmHQXxJKNnA
tSsfnwpNIzhlpelDD8pnLwLqCi09OpCX6XHW8fSHoUySbWi6ySInS4z/1twpD8H8KSzR9ARBkG5U
sCPeIacKdiqVnaapx8Lh7QmRs0A5Mh+w5Pr96T81P/vSf503Ot7PqdExstZgfGeNCFcuBZzHMHBn
4675YyZ7FW1EKJYm6ppKdiy+5pExLapuc//o9ujHRy9c5dDNMIPmoAmbajxDRfMcxPeuZP702VS9
lrKmz/bYdjd7qMRWni/75Rmf14yL6velKiJ5a6qG8aOdnaeLPwdLw5IaaBSH+RPO2aTGQEHIGZ9z
5aAwHQyqPTQ/28pIf8gpkHjT7V0FWJqoGmrDC3csR6mRqrsWitSf9jBSbLGuMv33uBRO86df2A60
U0p302dnwtwyaM13oGLciCrexOpY91c5WMbs8dqpHQ56Y8AHnJFEZHjGx8RIvQ02idAMyj6xEIA6
I1tAY44LFrhezXN0Xy8Bt9Ra82g9gF1SN6FnFwtoES7681nFn3GLeEv5sZGYDwhBR/uOApnb/IPS
mS2/VOwcyez9z/xvf1f5x3a7VqwSHGMXgkB0+SC/IYUd1RuF8q9VlmLcqyjDePq3T1meYKocOeFO
fvq3USVK3BWx8w+kGzoJwGhvtm1z+TxQnBZD0Z2SvwwE6CC3/WiJhUsx/F8mi2RaIpLLieqYvy8S
MYNqi+2YVOE2D1imFJn9pLpJeO3qQbuMSf9ezt02eqlNMATlVi6P/syyklS7dCAMEULfsCdz8QhA
gu7Wyc0qHeuhr33r1qODXsduhUdCxGuGR2G1oBIW/2fb7q9aK1LiSZa+8IO+v7pzX5GERNuyKNzL
PrxVI8w8fsqGo2XDVQm8dNsYwl5Wo6pQF1dZyyZN9oXSI6ZELXJSgNM2aBQCr1nIjlIY1I2CpuU8
/Q1X7+702f/ZlJ9Gy35UMjMjtVYW1NErAEwrd1qCZ0iO9yahoUAvzJfar4ZHfa4olv0TZlKbXMBb
TOazCuxIqIL0qRsEde0q09WA53WZDEyhDTDnxSzRkAdYlRmetkmxl01nFnB4gUhW0dg7a8vv1EuS
Lzxbrc6zCorQ7a+oxqA7dywUXPd+TB0jtm4PssWvn4GxqJaKpgJ8nE/6PD0Z8lU82gTD5v7PQWco
163T6bAA//mTyrnYYfK7DRiLmkLpf15H9uti5q8UOE78uU4wf2qdau+GtXH8vI7sL1z/WOpFe7z/
u6tufA8zDUcli2BZFjnml96lWIuMt79J5mYTQ8Ez66DdjxTSfjH1KV2QMygPriiPXt+EtzQdv2o8
aFnsesFSZO70GOALeTYVz1mIeaBvDZLr3XTNPYTy+CYNK9nvEEUq9ZGqQQoCdgTmtc3ktP175m/l
eFeG/kbrsmqPAEx7qQSMm9DIvxUtmzRDdfpTkodYILKoIabNDzIEsh+VwNilH+vhgRQVZLt5oMrt
p5CCkWcHX6mDq5nVWl4pc0dYjyHxCz961hXdflDnA0keSmVT/p18Tc1m2xp19iDCvZxRDir6rtkl
uKhrsQSzk68TS5se5SHNA3H/RAx04bqQv2VXhYySJ3Wpd1snRzMiO/N58n0kS3hPYH9Tbz+vJT9N
A1XhVj4s7vM+ry/ysloLN6MaZb5MOChXfFaIEc2Sxvuh8etVlxvUqrAlv/e5rZoIih6YIzutqAlO
LpVof86S3UqJOFL2eXdJpDYLI02bYtx0mqbVpNZhs/icJU/SBrdKVlWhi71ZDJvPUbPHOUDp3I1A
o3TJVb8hvBQ5L5pTN2hFteIjypMDVD3YMP10Rs1p/QrH5NlKhP01Rk9DiQ4LwYKbAE2D+ojbY3sw
+Qu36Dbs2YBFfSxcsFEelNX1vdM0XO8h8g6Yb2mPCr98bSHndb3CG9HRLbhlgUMZx+BtFGiVx8gy
sPjNil5lEZqwao01Fl9ORCcmH9EmJIGyLJsCdS/wgi3rHKLviZkdKNUEUCGbaahdE/P7NDdkj8jt
X3Gs1Scj86JnrOC0tej5N8omFEiQWpSngq1nVJ5l8XSCHnKTPSVZ88VE/vhwH0uCYOt5Ql3Ja+NX
GT/W9u+5sktvoN6lsXoRikYKxXWxpu6FiTki1+8RIO6acRJLeTVqPZdEW/ujSHkO1UlWrXN/dBfI
GUIcV+kzCOb0f2krTdfMbDjex3/myIny8NkHnXeitlfgMVtaXOF+nc9J5WA5i5Ic1fqzT376yw8c
R9RrAYAt8qb/+q+QM+WBDcY3zyDBhVsGxVX9ezfY/ZF8Tn+Un3D++P3pf+1Tws7akzZYfp6Q6vFw
/DxVfvrsM8tk3bYwJ1Rbd489gar7wa0ineqmyMNay3Sr1edIS61ORdkkM//yUbblNRCHiLUWDuVC
/3PJ/zgR3z5KuuWJVeVRL5fEu88fI6/1eQU5gBQl5xvdqQ9DVW8DUY9fh0G1saAbrZM7BriUTxQG
a3B93jHv3UwjS8ymRWSdWFN9a8oQXSi5C3TJZcbTG/10Sw70RxMVy9SzagwFvoC6yJ6KmVE2duO+
DPOIW5EWfNIYkVG3n+AQxEuXAvutnVmw62fgmZwSN1kzYzKowpzPkAP/y0XkBHn4vJAwA4zM/j8v
MkTtXv4AIXgEs93FT/0V99s+XCgE1NR4GH7yJnyySZJ9c7hRF7WfV2+xQlYExTPwbZ/aNPhK8VWL
ynY9Gk51xnwq2JZaaZ+aEWpA1prjIXEs95CF6bjT24ISh8w0Np0bmGdCO9naGtPx2o41fMO0nV4q
s8QzPPCdtzpSCIESLoSCEMc7L7eB2uZ47Cz8NkrXEMeQWqR53pz8Yh4aqMaKJtvcjhT3oQXvV6Vo
FKTwMaikPE3yVTpYvoIgsPcOBHy/4GF4cFDwTXOm+5tSwIPBbRUn8PrSZvltCEbnS2tgssovKFnK
wWEokq3hR6AU57kzT3LVxgrsmbnZR2TqhspMH7v53NqsVupYeTdDJ2Q0qMpaXlLxc+2hc6zs/vMo
sQ33xF6IDMzXyEf0U0Hg9Nv7D7T4HyARsxfIc0iPhbybdLuEylIVW4MqcO8jDPt4GwnvtTOx0N23
TQLbznF/upES3vQA0x6zIRsdYohmODbBZp/scziFN6yGF6mxz9AsfSRa6SxnzOhDwir1Eewt3Md5
QCQW+VKyfyL1h43aAuIdG1MQa8o+LAqcP7IEoTIWJuLq4Re+S1EM10MzkhbtWNQQmv1gHSWt1VLP
TFZZq4FkLKzwMZyFNzw6vY+k/ehZbH5LUR+vSpulDH59v/JK6xB7DxZlafWDCV7+qZy7gjzTj3Zi
Pn92eaNQD34ByzjDpnKeJMfcjChNwAtpIa9lGlW2ioak3dZN75Meq5p69zt/ESXtaWqJO6aRu/O0
mWhQR+aasm/zQxEGlYCUUz4HZaRi5p7lDynEo2WDXn9TF/54/DxMXfG7OSYkz5efIzO3LfCx92BL
aQ5A3lJKlcZq9IisRt9sT7HfqjBFUsET+GaYWblOnNJ4FNCbdrHd6ge+S9PR6OGTBDGhTYc/9CrF
f4ZKEsUCqNZSiOa6NyNVJ37nAS4+4altGu1yLyOm5VmRfpFqhHkMZap28Zrh0UTBTtp9V+dJ+jYF
qnNMCGMuZTNDFrCqSRTuZXOAy6yXcfrc1+V0tlXxq+593ILTTtsMmgBB7oxco81+AOk/NZPmLTS8
Hm48cdGu+vlz5bXuTXZF1TAvl/OzbGVlqq0MHXizk1c4vSb1mWT3fhKBijK6r8+y609/6pTq8bNL
zghQJ8BG477yRP8UKNmX1CyNDxevIypzs/FKSMxEAkrxtt7n4o0U1qZxbP1DCMjRITr+s1YAutWF
M6wg++ofVDOUvvYR30BR5Uc0mOWR4FqNDDK1yU/mBUWZWVxRR9NUx1i3qoI9Iu37pMaejH3rFV+q
GoINHNfuJg8QjzY+ItGLbJGtGKCwYqosm6CNtHNa+rvP+X0M56ZzjPog+zRvwu94nB8J8yUp2+hv
WDIRcChQv89dSRSk66Aawg10AEyjECezSMJxFAUeVG3qiOXBd6pqTYqxm3E/6r2v8LBMo6r5LGf0
3Ph700XmIZtmlYhdpBGxQO0Qn6z5kAIJw7ZL28vWZ79s3vsQaS2UPCqOgr+3Gr2G4VSf/bH7GDEk
oLC2iMnX8S3TjbB4dYqGuIXtuzvZjEssLErq1I9qoEPbsiCwNmb7QnDS+0nGZJHowIQXI65Bfopp
kdJjilAMydcpdHFrI/5xIxEUrHMN+WdWo82pRdoebUM1D5U731l9Ix6LjPdX0Pm7why3A84mpzLp
9bXqeeVzAQmQd4bff6e0cmmxJP6V59SppLZL/V/YLz01a55Mb6q2ia2qBxVyTa7xRk3zybxi+apt
Ava8q0F03NxpnR16VLCPUaqY1yRLKKnyU1QCk/ZYkt/7UpXh1zBp4ze3H9xlHnHD9m40bNuo0w/1
kI+nMRmTjZsaZHQrvJjZbLnvbqwcI9UHveEVIO5bJ7v2gmwsqZqHYIgQXjoYIcZj+4u04xu/T/HG
Y2VEQeJ7T2U49ZtCqaoTAdSRxfvobPNSkEQuhb1xMck7y0PMfbFURD6tP/vUoRgfeDrBzI+AmGSI
+5aZao+bRrVo+wmohv/Y9s15fq+qv8dtw+nPY946BL6dDFKG0e/LqbGMXa4Gys5qyviERjbmvQKJ
WH6SfWBCvxZtHW1l/6hV7Q5U+2tLlHGZqBgjSvsb2TTdHnu6GYIim3WRlwfCbfqLqrsZRF9VrPoY
a3bfKNi9JBYYjqDTTqVH9LudeWqOi/pYTYKvEAHUTaXBTJw8apzuBApDCZIzIYj3gGK2t5CSjqWH
WcrVgp6FQlRzH0SFIYnZ1rjQESg89QJjVqo8jScHB2DSXm3z2lX4qILVcL7rirO2ceriyy2URVtS
POJazTuJeSRVJeqgIi09isMwYvm8uD5fvMZg/hRE1WweHRhPRqubAOC76NKqwSOYznBdqhNw0JBy
cjJXe6NytFubWOo5gqm2MHS7ehurquYpSXhNTks15cUuw/QpnIbwqjkG7xTOxjrG2aY6u7f7rFTj
4atG9iOqGvVZ68KNNV/MZWGxh7YkVnKapQf+suPBemJR1r5WzUH+yFJJmqOiTXwr52tXZuWxIcX+
j/pBHsQatydiCeNBHhwl+ZVktrrtDP13l+yXzbhrx6PrIYz8M39ik79L8NpbshgF/9229o9Cy1ea
p7bfuNOspTDq/Ix0uwBkk1gbrUjGjTc4wSYiqQWdp0gAhRYAhB1d5YFlw2nq0tqs19a0TpQhvtxH
wwyhvtrmzc4abZkjFJc0rcwNrr01AM9UvciBjnKNB6dVSWNoE/UVVtQ+5kq7Sg3cdVJlPMWa7z8l
tYqiIS4I9dYVtQdzX1cZv6xosggUYUThd8RwJqxaFppvV1+JQH5NMJ34UVCYSTIfxyt0n4siNcdf
gOKunm9a7xPplIWtBtqLBp9j1atO+NRm28QNxNowAv8CeVRdB6M6XGJXqdZ1P0VPhuLwxQl79Yki
nDMx/KsfBObKpTSFxNiccnfmlDuPS7jh7pxVjxCc3seteMLKK9W66FgZbn4mDNWcelW/hnMZOkFW
5anOlWKLOJeI8Khh6y38CUKmBU63APNzn1gMzbNedwkaOk7TtL54Sobd5zVYFAbHtFe+y1PkZScT
sbGXo8OQFe9yLtxwCut9Ld3JKdT4r31cBYjCJvrVV8z2ECC0W7S2qV0Hj6pQA0jYQuV+28tmpvrF
uUocnuvOtByrrtu29WAfCkpDDxNOKjN34097wErMCdAoNbGWvwzGIqIA7Vk2XJzWFCKHV98Ji5cs
CB5b7E8oHGQi8pfvo8dyk4gdtdHkuygSCikJLC5GbwtUQrE4mUj/P3wfdtaUldOrmMAJV0VW3DRM
5tYJu4VzbdTVVjE0QKI2PIA6roM9T6oYpwN85k2FaLk5in7lw6h/ZmMKXw4879eq9b41VZX8SNQI
4wpqztkAQyMn/Y7zGotBq82/WzkLrigGqNUBBO7z1r/IQ65H4dmpn3oX6CtJCtO/KLHnrsd2AN3H
NjhbD2QNbAOahsICxFnUSGDAE/uvKPKTbJ0FXrG0gnHYyJMnt0YzH2rrujFylrQcXO5iguluS+my
G3DLtFSPEWdL1obVR79H5HR5yK29ToDrARsd/1RAj0gskWsLpe3Hx0wAotB8Zd52Nc2yD9LxUQ7I
T/KQT8pHOSnDTs4toABbuJUO5RUCoX/2bQzkFqJI/bOuQPf1czB5dki+WNUWIb+Lx3g+KJ1Jed78
qfIaEL/DSEwlyw4G2Hnxl3ke7Cd2kSqQlnmyJoflx3hgM+aVDUCVf71qRCppN+TJryHsvmEv2V2A
nbXXUcvPrlJ2SHAL5M01gFqMXbu3rC6CBW81cbbDoLmVnnUokOm8VUZY7TDSG9b3s8KoAOTXQ2L1
qurZTaut7Lf7WNmFAl07xNVuMWoNpWUFqf52PuCwNrOSiSP8/th4Zrtg0ershtodkKDbwbhDiETN
V3yO4hbSRhCgN54mwEUV5I1JZfdNoCU6BXb63RntDKcguuw6+gWSmbzuia9L/uwplK6C5xxXbAby
Z7NxxEM3Qu2ZBwsjKJ4DH5Kpa1RXOcEizruILfj0kdqYeysIa2KNBgrx+yFeGn2iHT77fVGOhzYg
09qJhACNjZPn0Jz5/iXXtkE8UvjpTU399ConAPQDNSbq9j5fDvB6rhe2Pxj70rH9S1M5e6y5kbZY
aYkbY/oDJyzuGqXocCv3sYmmO7IcZwd9JVzLpl6lxiIQfvHgEmD4YirfpsQs3vowgYlr4Jom5Emp
YlM+WFsHOaqzP2FrU35hzyUe0pH/+f2shqIzSrfE7n4WkPzJCsNbm5rVpenrbz3q9E0wJSh30wHk
Z579PhiIdBZj52abfxuQU2SfEBk24ERMKNGMmmERgTKpnDA4GuroXCi32mmKnT6IrHAvsqvToTcl
GNrvgFyN/PnDmrIA01dWPikMhZf+xPM9K+CbGl32YDutdRK6Wl/CvmIzQIHZfiBoehGDUl26cSh2
kaF1C7UL01MZeLfOc5SLr7U9gZOq+ig185bHivsM7ELs+hLPmkwV6qtqBTs5wSxUTD9BbTziHtCh
CCjjZZLl8Yn6tHpdR4352oFM1pJw+IG7yrMbJOoXDfObde8F1RHHq+qx9CldGgvNfUfct5JT+RoB
PG9qEzsmr6GyQNR7PRnMC1+deKnpdfHDP8uZhND8ZYWQ5MnvjHivGbrYjk2cXePOi7ZFhKfUCTkF
S/zEG5dxV5qHppzMQ8Y3kSr6BAyfgfdntkC9REc1j8lZ8iDHP5tytK2I+GeoHGSrbxHLLu9Xkxee
dMoVkJN4oBZWeT/Z5ySinjVqSp0iGy0+xYFOoZwKADur+S5qvYjf+nb4Nte9/mSvlCZI3xfdoBzs
Gsg1rotITCA2PFeFEq15VorHydXFTh8Bk+iumj/gAcarwgqUa0VIY5lBGP2Krd017K0RmuemH1WQ
1IXyxssriPZdb7MBlx8DWyTrNFU2gAQj7ET05qnSwvYp171un+gNOfa5Tx4an2qHRpT9YjKq332G
iclvg8CULx6n4WKiPBSsTXQlVk6skvUDlRPQJUdtljq3De9aLA/hruCVnOu/SHGvNFwFPgbfAe/p
pOatSsNwQ8SjOZHZRCPmjSeeu9iRzAfsRm8qkYvdZ5fLBR8sNEQkt6ysIA0+/Lo3c4g+pI4ncq5s
+rLGUF4nan8WsVIE37qu/uImSobSrtojKFL9RVtVC7QC/B68+uiGth2g7Ck2BI3qn3FQUnvuRx/e
VJLnQjr2luuVwes0ib7EVYONi6lWtxbx4MpIJuuidgbi2XDoHk0YwxhaWk8EZrI9Ln0Oruu5eeV9
XC4NmyuxpXwrXKSCWfy9AxZBnMsg5N2Z1UeYkgAHl8sGzAkGrFZs75yDQydia8dHrGdIVYDG3/q1
qC9FWpUrJ7eJ04IF4Z6uvY94gnXWGTBOSgG4xA6Gn/CHvkVd1L0pIRURFqWeV6JyP4wIQRj3Y/Oq
6f1D5sE+V3wA4ImOIZiGycq21sdmVyZ1epNz5ZRKSQ7CH4o3ADbaWsXG+oiEOl9YTcCiHiyrs2Tx
nh9h0Vb6haeMv0jNpn9IIstbpoLorxn29tHBTmcRlWFcLtMwPotQ+xn57k3ohbKuCnd4w7PGp5p3
sliehco1A2St+dX4Rjbf2cppxtwsAjb0chooFPS2eBpMg2fiIjI8ZeWscSBFuSqEMRyp/jFvdTg9
aYXoqTjBpddpKR6cxFuZ69aPkL0P9uV9cEN0KLZFOuAKUxPV1uIM0n+XXaDX9jsbrQ4/0UwvnwOR
Yz0j0tYOsgu4gbaN66ZdlfXNSafkR6Ryw7A7MNgQiBzjoCE5BIZBzjv36pUL1/itGa3HGLugn03g
7j2Mgd6t0PdgWisjUT6Xp2Gb4qseaepTWiYRXnm5+WHiS5DOJylj9hEVJcyEYVQXlR2/5+Sm5q8s
HOyw8Hey6bB2idqweZ7fqFAVCLlR4W6/RWQIVjXxv4Ocxl1vZIn/Vqs8sB12KEt4dpekoL7O9weW
mZGKiN21zTe1QW8aTlN4hCM6vEXvbtSabwZb6gPbyhDwKpM0E/JUZ7cJf0DqebXZo42SVYT4ztlv
IAPIQ6+Y07a31XqZhIl/dXUKyhUwZ1SyUl0im3Ig67TXpPOoqp1PxTENysrVq/95GVXX8SbW4veI
3VK0zM1u2nRTg/xrvqC8gp9H+TLjdt/KPnkdzfYe9IoiadkiuB1fwogH1Pwz5MXVDippaVfYHTee
2ALHqhZ4K5oH+GDm7NJjHvBAqNYxAPylgtR3axrkrhKWel/V7GoPwnxXJizcbGx0d4T1nVdW7EvZ
r7aquk4rUiS2UlRflFTfCje03vF5VlatYnQHamNs8trNgyZya0fw0aOq0B3PA+zYrTm26kJ0I7Vt
cx93z3jGHCdYt6wISazT/BwIGqBVYdTWGzmQANzbEvILoOiax6zSjEtXa/rLn5YMDRUxXJled9cV
vroT3Fwr9A5sB9Sz7gQrxdHwjPQMe9r1Bu51beDG13o+JGMDxdUKKAKYm1M5xFc/bB54TIKamFsp
hgKPHVpq2arkqhFF2bYPlWL5eRLO2TWCBfw05bxuwP+t83nGTXngnKra9YCcG/ZuqprNYNVits3M
ACKqYEK9CvtVQzn4BsXrajBUr0FkaetphsvK0cZh/Zk1HSj1ebTUEnRm0/hihRhoRFX9IrurwUGg
4ONUKk/CwM3Er97SWJZxkiPED0ezkzNF/tFr/SE7WTJDe9DrmPLxKn9g1UgWiGz5izvGIaxH/wNX
Y5wD1NBFtKm9yDFLZRfAnw8mjJala3OagnclLlY8DervfUYFX9UX9aUGOnVIXAzLnEwZ3/ze38kZ
GYgIKsgjNgZkapdTjlEkEtmbPJBDJQdIeuHQVPrc5/jHDjk59ipKcp8yZu5Xeyqpbp3Pstls74Vu
e/cZ8ixf146EkFGuzCeFiEO34NCIw84nyL4JxjpKml+6wA1Qj5SjHjXKMc66bFO3unWbBB4P5lhb
3yMT7QSvj184QbywH4S1Y4wlXE4tO6PUjvdqP7KjxJrh0rNnWzbFGH310oIYPicJXaxqJyX5UIvZ
Cc91r1kPRUAN+uKYNyXQSEhQ66ZuTJazAAHLtlB+CJa7ZLR+wXH6Ri7If7X0GeqShS2imsZANeRj
q5w5zkWJYPl0kRu/I4MFaMWPdLnfWqOA0EsOEb8x3b8K2MvbOuumw2CN7QOP7gIXs9Z4yTWiaDxZ
ec3vof93K9WuWYxHorupsSDnQ93PNLccwMCr0UD8Qui+v2W+3jxWqfMgB1sv6245T43Z5rI8jkFo
/c7IdtVYb7IBRCUmQryrgiBZJlpovWTWDLm3w/jFyYCbeI2qPwn0YWDm1DYNVv0QeatxUPSHMU7L
hTSBrWvVoSKNSBb3ePGakzdAONdv2b1vlMQvNxgLi6+jC9O+c8RzOBEKH3IoC2GfqV+LshwwPp7s
R0vro3XNb3yVgUTRwS+/DAgIz547fi9n6914stzt6JTjWjbJkREJwITzpM1FN/NJXTjAYADYGBoi
uCW16NdDlffrbCKruKS6Rk+3eNXbdxmvpgTK8VO7K1W7SkkWU2VhtIj8lPpEv1a/+D7+EfJTMvdN
tie+NM2b6LTzVCw8BC4nFn4TUXonVU9TLjaRSUGbKpzoGiL7OqeE6ds8I9LEw9HeCcIwC61gPZuh
2j9mFkk1xTeGr76iE+HVcJk1EG/eDQ/EbIBgD1gjs4LDCQ0Z+N0eQQ5MhOrxLhuMJdnhZOG5EASA
EVhHRRHdigT29E3RQMs0YOrsiT9KLVpzy625I3mE0BpL4VsMVBA5KhIL2UxFkN+qSucpn5pn5N7l
E9tPc1uQtl12ZCIxfFLMo9GQZqmiLLlVaqZvlYn0jRHqKqUGobaqvKy+yFE1MntyXoEK+GOePB+K
4RA4cXWNkym5UbLVrMtRE2s5FsLYeYrL18/ZGFG0q0wpjc19PnLys1WgkdTRddTjOSM8diXD96BU
VgnQcm75MTQWYoiY0YxsMusy2PFkwOavDaontIrLTit8AgkTy4VY8a9R6iFPDjWWSXOfPGD8cyyz
CeTj3BUOWEQ0WbGaxkk9GamrXfQC4j+YQfFl4ucs3cpKbm4G0pZMAArQAJoF9urRgz1ThIop/UmZ
/yOLOuPQxgZiIwzYbwqr4FukWV/sIIROrIfuhsd+s7b7OfmURN4pg8v8EmjtijCv/eaUprUDelWt
nbnpDlq4gGiBswRvq6uXtk9yGsaK5kaASN7KJqB61NE3vvov1KGl7wP/U+yQTQqKWkrfTa8kdJan
771AvS00NThgRWt8sQck2PP8IIJgpjRGvaN4Em5xYvDWnJp66SZg9g0nbBdl2rXvjdG+DQ74fxRZ
+6GFOoaS/KMxXCRnXsdynjLcx7j1Z/sYsWxrofBa+wr3BM+CqjXI04VsQjPyOHbdih/VUN7CdHK+
dX7IC1uL86828p1FWaMD0iliXQrgWJsmFOm2Vcuf6jBA7h2MbV2UBmkkfSTgj+iiIWRx8inUWqtq
q70aVXVOhFKu/v63//v//vv78F/+zxx42ujn2d+yNr3kYdbU//i7arl//1tx79//+MffHccGyaFZ
pmpRkOFalm0x/v3bFZjuPP3/RHrsVF2TpDdhqAKdjjGeqOkcT1XYQTz780n26caw4e1B2eE8KLs+
Z2i1CvFCjlQ22QSj9nno/bmemvRrR0zN1XGjbmlXoX5oRey/qkP40jUTLgdzS1sOduZ+wfWyuhTe
/1B2XsuRY8mW/ZVr9Y4eaGE2fR8AhGRQixQvsBRMaK3x9bOArK4kQRpj2soqMiAYBzjSj/v2vbMH
oVKEJ7+S9KOns7teDgtUy7ZlabTb5VCffy9OK+W4HM6/17ZeerMcDe6f3xOK/loP8CmHN3o5QDYn
RMFDrRQ48zBJtspyaLbRBRsaXGWi4j8sH3q8SboeAMYQGDOJgWQrrDZXy0duJtFVzYC1y2kat6sL
y6EMkpgxLCVXYH18u2im4ZOvg38nHxRK2PmwMGEKyMFyXyyH2rwQVdC/RoAAb2WlvFpOp0kdHA3T
Q5VBSIlTdmVx6HCw46KWnyHFBxJijV8lNKAcg4DUjeeRDlf1eoPnsDBuDN1q4ODQum9El4jO9f3V
AIbcibJ4uk8s44HILDqNvjrejwl4hBJvMESeXIRTKbmlC6H0EtZkyfv0+mG08FvivLsWO/EJw/Cp
7Hzpi1lCCEl4GSlGLe4/S9aV1YziF7a59T7zAuTQkhQZcBH2RzjNjEsIPoxL6NRNODhhfTCROlrO
0xZAMuArcEKRhC+RzKVEKY1bORL022QKYLEQp++/j+bztSykO12E01QvZW6rxeBy9IdLbRqBvRhN
zYAVQ6jiIUJbDpO0Ci/yVLJIRIfdpcZKRAFoGG/wR8unmcLbRRgPYgM92Utj7kFZA/kUyQOd/fEI
tNYDUBIVWdJNWSLD35I0WX09AIOk1fq6NoTLGK59xK/b4XLoHDBR6WU7HwRi8Fw2MaS8M0zL8nSX
zisBHQTChayMazQmRwGqjbUHavGfa6KguW0O7dXQR9lJKevQBeqZE3VM61vcP6wpxfD3ueVQBXs4
AJcC6pjMOjtBXpCXp6QPSYQkisBu8KTLUfbgwei2IXMCksT5qp7VgENpq2uUikhS1fMIkGkCOYXQ
tdYnz7tOzD79FvV5teml3DsSamxugwp+94VPKQmhH0lqXLBpJO2M/ltItu9Or+T4U6FHx+Ueox1B
BmALXFtyP5yyXq7d5cLbXwd+LbhIk3ja56lXgktUje415GZuPXCnN6mmfw5bsGuDPIhbazRicsL7
8fN8F+za+ZG5+bYZlLwEXhOPF38+VBigEEoSUuQzFdKdKgP+iNhImUHaFJXB0I3hY7wN5lNo2JNk
MzTGQY/1+OLjDmPIqxlbkiRN1ETDUFQZpkBZfN1hBkPvhxbA4VXUSFh2AQajPqcSBWaboeVndm4B
6eJpOYftPl4t36QaVkBAz76mdN+93HIKMWm+QCMOxrMrjYPCiL7rK2ao5Y6irX62RV/NnjF0JDs0
bUxtmyz1qrDrupsI2cHUEt4sEkhEQrOdr5N1m8+KSFqBXJdsijQ4hA1eo//CmZ9tWm9iD6r3T5Ml
dFcwzf3UiqZ/QubBv6gD6HvE+WIE++oeXSDk4HIjfqylE2CqsbY9Nr7gwVTdJus/j91BjxsHz0p4
SUSR7Rh6O4r82Lea8XlsYAH2e2G8ZfXDopK06SKuKrLHxH2IJ/Nv9Rq/jc3TyAZU18uZVgUB+zNt
ZWirxrJ0UbJ0icENFMQEJ/a6sbIktLgQsL0GpJehCHenIeI2QJBwuxwFs0nrQfjpLoeeUZt3IGCO
SF9qtoXg2+Z3s46wlLgqPjFnac1V48r6cGfqhLY6mGvuEHxd/BhgXZJHqn0BuEzzAVeWg1iWl4NY
z+QbErdv2SeJRwA/41YYPO+hF6RfCyBCJsghmL3TIYahymVyRwaGcapYjxzo3MavsPx8W51XitL6
XDWqdt/QzAdL77JN3LEyGXKAjPEQIJMuCYdckniyhNyaOoj2eRsHT8v9IrT5LkggyNur4TLSyVds
E8jPARpD3pTJ2oHdNyT6A6JZeRROdl2I+mn5sFgiuhfHy0kC9bvJlFis8O75OdWe69p9p80EYUl4
rYKzuV8+4lh8SAoN/Yf5lJzqLJIaSq2dEmj32Wh2VyWwgFAyTWiqq646iBI4lSJIio3aheq+NYeR
BY+lu1fqB8hWpiux66AFns8vt7HkDqhbR7sBNMVF3DV/f2gSkpcKGfDOckGV8wKtkPkevcXRZnqE
N3tkPI4jE86WvEXlXteyxg6HqH1OSlsEN/VcDWSeTiaanxB9wORj9MkRaSHpUPcaBDJW88MK0umr
NxVQN0QiwX64tSIL3B2OB8Sp/CzfLueGaPxVpJK/Id52I4Wdd0mkoLsvioDUlKLuXDhH2vtY7qu7
AE/ffA04kYT0UCXsB/hjb4Q5ApayF6hzEztsfdSL9GLGW3eF7dXbSVQ234RJuzIDSFhtVSMdcc5I
tqz4UKLA9h36Y/hQ8ir9NE76ZSCr+skrU+t6+ciK8FYPWu9IIpdk4Cwiu6oaGziloETocXocKrEi
LG0s6SezkKCKYgHJWVB9hP29VErJLshIoJMmLkKGIt3FKUIXxmNtWMFFJsW4+KqgyZzS4NEMrbdg
3RZ6A7ewugOaKRxQYEQxbE4i1HrP3KQsU5slwxAvibFFs++aRPZ+C40CDnNB064UVcErUdfpRdwE
lROoSgGVZKuDtM4fg6gZr2JgF8hrzF8DQzsNFl50QZG+DR76qvbSaimAHEdpBW0LuaJ1V3VtfGGZ
NTHQsvJgRudcbxDYNjMFNqj5cETg9SQALBiw5nL11q9a63tY+p/1EEPHyJLnOefrq192SJ51aNY8
DAeYJW9Q9FIuDbllekmCEGjVfJyNteGA8xoAu9fq5Z8L3QMc3JAJ1YJ8VIZY57dGGV7s+Xj5JrPh
2ZBDA9VJNSR3pHzT2ePUOuSWFsPgnSR3YrInrt3dLgcantjjOPW/luutAEmpFOfxwTB9gub423ZC
Cc75TvTU7GusTeU20Z9GPZHgd+Bj+QZXkoTGcT/CPwlPFmpkXJkSUwTVGfcbJF68DQAlw8lrqb4j
M7LbeBPSj4PErM1AiU5ExGTcWjitFUWqwLjCVJZKIEjNAu6qKm6Uu8pAhrI1LeHe836OCM0cFagI
0cBUbwYu/f3R/VRDEAPL6awbphvQPQqUu4klXEDOVH4xCyF3kQaSrxDKAhpalvGuytKUZNVgtOF9
HFH9fi68mkjkPx+CWKE/DB+ES9x1ulgutDHBSrRIrE3NZObmiJoe9KpugK+RyiIrz+OISGPfIV0R
ZlF60QVqfKdEKGQG2aR9M2E8tGXTam5hxSD+AFGOO3aQwRiDfJyIaR/xy5R4lgVIe6MBql6Afkp9
XI6Xj9AMJ3BIq+u//8rUzctMlPBlmcbnkMTTU57G/Z1gZe0lLI1XAUCsO8HnoxKU2TthMN3PdywX
Eq3bo9OIBtp826Dq5pGYLe7H+Q7TMPhTsxUdSW+G3XLLcoFEMhkb83Y5qCo0DDRUSCV/+lnhLdkL
bDdE28u74ApOyOAK9ybuqBQi/iBMgEn+c2H5lqettA+08dNylAH12zUJnC3wMLdHsvoDu1UMAMcp
sbidYamlU0ihcttnrXIbgdXeZFGcbJZzywd7xcpJgrTfCWPM3wHqhAxa8arj8ift/HcEIg9N2qqX
f07d9YIg3S6/oMJ0f6m2yWG5dzn152H+/EUAEGDXT+IHD7TcXBfK3w/05/eWhyLPsz7+fsh3HujZ
aMT1A5FYKYFcnfcWg6CFTi2qDUmh4DSOkTjSUL2iomdZFynb6GZ06hg8nI478DQ1SQRyodKcPmu8
I7C7dOv1orhHdHL8LAAjJwaK+vYUyFuNlPC9pYXTlzrYa34/n24ITJUgKoAN6Xdwg3v2MDNCSVDM
IaVseluFZKxHq0y/dtMQ/AzN+DoTo/KTnhD+8YQguGA1T0F8QF9qtEhGRoEETxGRhTs0OKO71Ozv
4qYcTstRq/jaddOrkBMSUqgjv4h+gV++M6M0jRAMLXBHeJ21+X0soa+ErAUyCVGt78qe8HSKwOVG
yeT2wRBwC7dFjezxfDhMw8yAFDvLRZzn7UOIJs5IOv/1ckot88aBi5ws+/n+1pyCHVmxmrtcTdu+
PBkDaTnLVZNhdi97D8vv/P6xxIMeqM2vltuzTgLXDrXUfrnY55m0s1RivuCgmbXHAjwH/kgxCXRo
qfzycyk4etVqn8ohHE5QcQQY2NwVdZbo+lrfH5bDBszrFFYYR1qWXqephRz0/NcZ6cdbTRmgdpz/
Ci0jYlBKdkvwy0l7Ld/nGSB3dUDDvarb8i7AKnXGTs6+tKjTWT0JmoiNoqRNjL3XSzyheNIMcjlQ
buzVuzJIYKhuQu8kBFJEIM/I9mljotwoRopbmTUZ0wN4wTrMjrFQZsfl25+PP+cUWP0lTwyOOJTb
S7PrEjf2zeBHt5FRMPkBdjd0RUkVDyUIxs2gltCr6uSEXEsDW5vSujLlBMNK7gW4NJXwMq6l5O87
Jl84wh9WXyz3B/1UXCMmBqg0EB5loUE+YD6FjCuihZGho5sGr6A4lY/LR/kdmEz4mKUDxknX6Ud9
mpwe3d675bIQdEcIGcp9Mgrlvp6gwJu8DO1Q8nOulSqQrgW5Eq8J0d0VinoESt6R8vufa8u3nrhI
4YXXlor5W0ZTgHeGvxtRvyH2pF/8uV30S5PFJv9ZZwAHnYZs/6NOCPtY5ClUXohYbxHp9B2ht6oL
ofPjQwZ56frbchXqi+jw5r6cVJeg2xsl1jTxie5LkuQbeeZF1lKYusQ+t/ak8ZZbgKg3XRazNhiT
dL18WHJSXnsVkZFCuk4AuAxgp66TEn5RIfPjnTmALsmKrWa4pGNc5aKS/Uz4wjRVfS3IubYFsW7u
grFS0ZsIuouGLdoprLV8q4VacY9cH/IYfaqdLKX4hQ5rftUVGjs8XS3t3GOBYZWQn7KW4Be6GuZt
T8LgAcpR40KPC/Ni+ZY3nWyLciC4Qzf+fW5Ko76y/9yzPg6EH0LbEHAcu19dQXYA5L0/iAgPdqgY
wQOojGCrKl15ktum3X28y1XWLixDsyTAsqamqbImyfpqkyu2FdOPpw/3AokojoytZhjADk2x8e9+
f7RkZIbJLXLz/h2OhuQEJv4BAlBitv3YI1NU+qQ7zFfh10VHRFbzva/Wyk0DddVUj7cN3GG3Qz9V
V0StYF0odkrlAUmQptPkVTCLZmZLMGvkuDDJsc2V4KjMW5yOWPr18g3Okydv6gz48tn1YPPCNZHg
Tfi4MrTZ/fLaoW7ppqZgK+OhUaS1P68NlVZtSfm5R4/72RCF4V4nPfp+ItBbiZZ5Y85HudIbLmnA
/Xa5KDaTz9Sr3BBSg910vqOqqx8qQY7TcqR4BGv0sFKvszqz9qGBG1OWPeFu+QiV+q5BPftSk0v/
vpjq5sBEPJOtC/Gh70MRghmhvUirDFKZccghjdEicNdq3TvLoTify5EKm0VUBqDj9S1Micr1khg4
H0EVoVwvSYNeWv6+9s+RKcdn3CbWHHR4WYfMIopiaAoqGrqpvPGJJhZ5fE2Bw8KSS/FiqMrxpkyr
8Vg0+WcAFvhqasGEbb1VN1ndFvtKxsLfDlnvhkHdHlRgrp6jJC2ZL3J1lcs9eMOZjTYVEOdNfVG8
qWVPPJEQE7jLhToUdgbhtU8GwB1oOEN03qXx22goxY5sD/GpvuyaoHtq+165tcTogi2H9KSQ2onb
NiiR9eIeiITHQxzXgoMfgT9RBWiVwrYkQi/9TCpW/3zof0owDT3qpmpcAmr4qU0N2DeWo8v5Wik3
2s5Eh2GHhZQiTKnJX1bfgj6JbzD2BRcYSnJZksiw8cssefIt8Wczi3sW2qdI72MMAYiNmVQIPKTh
/UJVJJOA8ZBBRSST33a7nBoh94LUJHEK2B+2fzBe4ZiKR1LRAebVJWS745U/xgmyI4J6D6i1vAxN
4lmagveEprkuBcLcdRGzMA3mIV787FmdkiEuEML6eIjp6yFG98CVp8j8K879YxWzalqFVQgP+WMf
FrntR5qGy7XQoEFRk403C5+HBRzIHsyDv6+Kqjld+eC2SimNgELgx8lK87mGq10d1G7P+4P1l8kp
7XP1mIdmdxHNRwMeG81uB+/YgnY9Zu1jAZDvslNGxSakNm2Wwz8fsWr5l6ir8CGivWSkJCD7Vkte
KuFgTATxAJUujBm/z8WqdGGI+ehmYl1e9pOnx3YGijy20Raav+eaaCewpisgJrVBepp5Fsk3TPWj
L+nJ1VKr/+dVLLBeYoM/8mKsQj9oVof/e3m/ffi/81/8c8fr+/93v7nbfHjD7jm/+pY+1+ubXv0o
xf79WO635turg03WhM142z5X491z3SbNf4KZ853/vxf/53n5lYexeP73Xz/yNmvmXwOYkv3196U5
9qnSbf6Jlc4///e1+fn//ZfDpu55ffvzt7r591+Crv9LlRSc8Cx4kmXJEgti/7xckkTrX6qmGnDW
KAaZnArhnCyvmoA/k4x/qZZpEjQ0dSY11oi//qfOUXLjmqb/S5M5ZciKhJylIil//efNb37PjL/b
6v2wrvFq/sTlTCEiz2YqqqXoiqJw/UVQlxAYTikmUCZ/IBkIQpunUN5HiJMI6Zm5Wno9GN+WxQu/
LEszJaTeB+SctMiSTgEDxQ6EMnB1kobsKhfBf1gejhFL+WE28efckpX4zJo7F/FnuXj7CLMT/sXr
NmCldOzm4aD7XfpdkzNRs/N+ZuJ40QP+ruaX0fL3q9UgPRPeflW3VtUKjZeXlbDVH9KoOQkW/HKm
diGEPgh7oEl+cfy4uNer4O/X0mXDsggfkO9oSq9fa/I6j0EswajWJaBNEABo4WPFzTtETx+XJK1r
kECSZIAAoFcSXDLkOeb0ogZlo4/A0CTmUZ2+CiAg4I4wIX8FuQu/qgoo/1fS4hGiMwWiMyiSbQam
00H5/fFzrB6DZ5BNXKx0AeZ3GWjC68cIJtSn1NBqdiJeqEj8XqkPHxcgz3X2oqu8KWG1dEzKANEw
fBY78FS2ZX+F/90GHOR29o8fme27sJPZgf0I45WTOB+XLc2VuC57tgg1gCwyUd9VJQeTpuYBCVI7
rSe4ACL3JpzMyDVHNbKtWH4My+6mYbeYIESOCi3xUU/dCa2VnYkgzrX49jlMSYHbyGImWD1HNKCT
nTTUskxyliKVULhmwXe5qT+feeHX+wJ9qWx4CjR5Dlla2rKOv+hVQ5cGpOVUDfhCRD3DEYxVkn7H
vCnd1hj3hALrXaZMp17ONvlY77tK2hQwqRS9HpDfBP1EH5zCLN/UpSSTO2ccqk460/VXY5q51mBS
FnU6vWapDLPXXU7PQpg5LSU6jNpFZR7B7jtIqwfxfQbT/sf1sRrPfxdlsDjAmSnhsXxdlGXBEWsM
XXiY5F/QB0Dy+KsEMNTtPy5mPYh4I01kvuN/ERN6/UaWKDdW2woGAlcamlSGhOuYFfLM5LQuZR6q
L9t2NTkVctXVkUfbDvKv0ID0K9fOTAbzUvmmn74sYtVPq6ZtcjgImt0TXJpu6dzVTu2Em8Sd7GGf
OrZ9mscq+O7t/G9kKw7Sz5vPoqPZBV8D+5e//bhq1y04vzSzP6urqUF0pqzmJxLIUw/da2ICeIrh
AhuIzxpJQ1rJmV65NNJ6jL4saX6SF0NnTJKqBd3W7GBxdxW3OyGV5AobfxNthz0eRNdza2di6hKc
E6Fu55NuTw5yBdvQTZx+jz7zNtt5DptdV3D1zcfV8N4EArs/q4VJdJsp5PXDybhvkImCYZhA5zBe
QcVm+7J1pvnldSnw38okTCBwwmKgv1mThnCBXEBrjD3sdO7k1jYcd/Zz6uTOj8Q+ffn07eevY2T/
ipzH8NxQXbc0hSuALCxWYc2AAGLV9/JRtIS6ktJ960C84sBj7WYn0Ul3qlPvIZ13RQdGuo2w+a46
rW0607bk2eLdV8OGZ9zG/HG/eLbkwJfp9tvSRf7IfuxtMlDczInt1ok2kDE7qeNvNrr9/ACFnU3M
2/mmb1M35h7jzBsp65Vv/Uar2Uf2fN0gzxSWaPtz5Dy1G8r8SnqeA1Od/d23Pw1OYl/ptm5/a+2r
yWk2GUMoce79M0+yHtbrB5mvv+jaxKLg1Wh5kKG6rWD00z993DuBQ6wmjnUJq2HaVqWuSAIlNFF8
oWUC6ljyvvC9HXyjKLuhkAH0SLg3GsEJQdcHSfej0uthE0eZI9eF7JQxsdUI3qqOyAPZTM/5ZO3k
Ac4cE3h/kSEPhd/QzcBd2JFcowRcXUyCulVa8bGUpIMskwcWjt1DIKFM1fcjKtntJW7cJ3jnrzIt
PCRtfl3myDLJDfkEkWmHWfBgJlDb9Oj36l4AyBReKrsneQDWBi/C5yVdEvM9kONK4h0ZllZ76avB
qQYkZRDWtxXAo3Zl4TfIYm83zx1SEXu2YNVf2cpkNxrpQK6BHpSbGeYnNtfEl7T80RjbpzZPLgKo
JwVdewoIJZ7QAcrBOdUtlthEhh24W1tKNbTDhm84O28MMdZxT+RH7FebPMhLz1S27LlRpBpv/Aba
2mDKbE0WvoZ+9dOsBcMWNdQ/E4k0b6Z1FV7k6ntumpdSYX4RxQhsC0JS+nQVFcrOULsLHJiuNynI
mQ/7vJC+pz7qYV4cuJXi3Zha9lAn8ZEAOWyy8Y55ZGekzfbjjqSu7Zd1P1pNwmj8SMyA9KPCVXfd
FsJCx7A7l1CQjS797rvExIQ57IIbZj4YNxJTFNykDCE0yPm/2zwW9o9PJif6Lfz0O2MnXDYbzRE5
g24zo0s7M7iktT3z+5lVBdAR9p1krp85z1C164x0323jb/mTcB/coBN/gvdrS/bwdjqWB4BrjnjG
ppTfH3NAnGRJVLHcV6M6LFVwP5KCQCdztWGntuh8n+wbWEXs0n7oHKxZG8pE+/Gxcj7/PJr2uc3Z
+09gmCr2lWoYxtqshRdQKHHHpygiNHuhlFylUy8SX3uStBbWSYJptkXsBiDVhLqreOrU9FfY9A+p
JON7Ld2ghDtAbh7VEHGuIJqpn7WNOaGwQGYOlCkXAIjRpOiuJSGTHCnzzqyq63lxttsMgOq6ZACm
NZaWfTEv6uifjrlUCwci0uI3uBBEFbHZWFLP7EPWPWQuxzTYgoAnVSSs39X8W8ZIG5okGfdi1vtQ
uPrkqnhJeNPHfcmsL1aIngCoq88s6Ov3m3umBBgOmLmimJKxihIISpVKqpSBovUT10NOU8nuPx6w
Kyytri5F4EGR2GtQietXQ+jCxDAhU6Tc4MrGPkLQiGVZcn6wv5s2P2THsiU3cnMHLQCn3xCKckO7
dkqn2jf2qbBJjbE/Xcm2xUZQcj519pfarexkEzrPgYMIrh1uSIZ3Ext2j+23zmZsN5tD7qj8HTAK
bC/4d1x4Ex3FfiId39ZZ3b8AaHMxSBn1m3nCKA4IIruzzWq4QCwcb+MEmBAf18W7i6D0py6WOMWL
7pQUJsnxAnUBw7L9PbSv77plAF596+1frf3r4+Lk9+bKl8Wt9gNmp7eFPuva9c53+C2YGRHnZugP
GG4CVUwQ3TappbkaKuoW9hj70WRSEDHWz80F0tyXXprPq46grcy3umo0icBzur+YzcaS8mcDC21V
nkFxnJ+9ff8onJl637WwiH5puFBMSQXL/XpgBamc6KnUpnu07a/Hjb8fN9iCWxUbK94IjupOjml/
IkvRHpxxS6QWm3ByNKdwiFTb/tZyz00peA3fq4c/j7RaDWoFssRK45GeDPvys2DTB3bfMvvxTOuv
p5S5umWmLsgnRLwbi4/wRV/rCx+xGnJn9oEMabh/4TWp02o/8vIL25gz08gbF85SGB4xrHMZVr6l
478oTChFr6zVirZN556dO59HdnyW/TDYP5A73O5/XRX0q+LMgFpFOX9PLmxJ/il3roQX5WbgKiud
lGiaN7e/js4l2wHWOYv/Ss5cM8YmvEkPBrON8ymikUNnYgPwSTpW9jcUrdmqms7RPOtYemejxKr7
58FWE2tDDrjVizxYLCFW/FlrTnF+xqfwfhGaaeq0rqyaq9Udm3MoJbXAEmpLe4wv4N6zjeH24zlE
e2+LIjN4/lPKagDpCjKVAF3mGp43JRCYObCoM4V3tm9fT0y/kQtLMvVabD7No2eeh2s3Y2DH7u1T
6yBXTYuYzv2N5Nz2Ntscw+a37Ktug8AIw+xsZ1x5v5cV5+UjrwZYFupSwzqa7gUMrn4zbVHMZJGY
153c0U/DpnbHLRuDDUkJ54f3e0uqLM/+aHaorOqr0utR6kYURDG6dqQSbdHNcqe95aDvdDW6hhts
st3HTbT29qugazEb8OjhBcdhpq0HAYuKEVRmfKj9bpOW9V6dTLc0+i/oqW5raEF9qD3wNjm+rH/+
uOw3fVDDG2CZWNyirIq6uuodgAXweRH3PRCM7h/8smpyuyxxF5aa2m0+LmuuuFfrB9nTIl46EqUs
WcXF8XqsmwA/gz40/SPczUR3u6mzTRLad3UQGLbm1eIZb9ob41VRKBCPEjGl2SsrrloyQWatKxKv
3eebZgucZSPYBu0pXeSX3UW3F5ybU+Ekm9mzA1Z4o21St9j1F8GZ51ivm8tjGIRtDQy1ty5qP0/k
LOiNdu9hpn4q1dgwbdWo9NGudRSyXC0gRF5FfrCp9SpIzkzt61pX9d8eJYOov8VKurJMGzWIRkCj
InqzpWY5lQL7cpxIhWenqZn+9COjPGMxrvsU2TMKbmp2LXOXBs36up0NL228VtHGPcKExaGF/+lZ
myBF03xTuP64S62rdlWUNV9/sXz4ZA0ZsDV5O9LdSJQkTO5XjuGNZX1Ikyh6wLWARm8Pz/SvDshc
e6ZHv3lTzGFmCRJATYuMz2VVfVF8FfY5jAkNYTqyYvKKhIWwGMg3M6dw//GLvmlFWSbIOcce8RHO
Ic3XL5oK5lglQKgP4HI3fmzejD4yvnVV46yUgzP7zvUMqM6BVJzdJu9mAT9aNWBQ16YSDGFwbLp6
dMtWS10vicbfsfFXofGXgb83lfe6FGXl8CRb1RIkku12RZuH+1SKUCiHSDP4GUW++N+WtcRtFYNU
XI0gsroypAE/q6pQTNHB1zvbIAvIgPInwsn8cSu9eaWlGIP+ryOFayyW44v+oHVQdtcw6xzgWQg3
pP03hwI1c1suu/7wcVFzg7+cTImH0xv+FLUyHqqprH1vJpRJlK6/JAumIAGrrggzxsh/uwWiZ3u/
1L98XOqbnqHxVrinmcCBYuANed0NDa8VIcKS42NhpDMNcZtslgSjj0uZ+9frdyNir5PzrEmE/DGB
X5fiV1HXCL5CFohUlBgish8oCBrlsXHjl2N4aY25QpJl2KFz149t5F+iS4XI1cdP8aaGV4N7td1p
Gt/M4W1FoBpyGTg8RHG0e3kKYxv+o1MKDtnupaA7t8d824dmTwKuJhGfgkhE6/XLF1OpRQhuBAf0
fU5tHXwVAabBLvbfxhtmjwWtqInivOy/iWhJEvx41lhERwGO7xsFYejb1iDjMiSgdqYm3+yYVmWp
q6qc5AJLF7fQfqzT0vGrbJhRyuBqCwJNqfpTjOSnLkjbDXQKEtq5kRLd9sqSrEducGUK4veP2/Zt
P+blVQIglgUmDs/W60pOpLD1oc709pqlH+NI24mtcOal3ymCeCTeQgloClbdqoii6YJYUfvwqJAb
MNgyLFnR1o+QGtr91+9iSBBQGlhWOq7hVUFRKw9VIxr+oVJ1dKtxXOfh6eMi3umTJGLhAsQFCgJT
n6+/mNewxdVW1pGXhmxIaBxQMCy2ZppCXAdt/ebjwt4sdRgshmmC8jEsxTDWFee3w+BLmWEd/KQj
VkKat9NWhuUOpdIfs1HozzTUm5d7bSCtA28V2gPdpIbTvugaETot05xQlyv68HMZjeWvj1/u3cIk
FnMmT5FBp7yuycSbrKyrgxh6NhQgtWkTCYgAtN2ZPvEGFrFYfUTZgD/Nztv1gmc0UzYh+QffmKIM
XxW4Y916GI1DDqxq0w7tdFT1RrNRdxsAv8XppjRb0uFTYZY4F61g+/FrvxkMcx3PoClTxb3wZodT
6WpEIqw37o20PzRhdmgr4cyC+G7NvihiZQrCLuM3mJ5IAVp6YvepIc+BEd22itA400PnEfVqfVq9
zbx+vRgOYa5bVtVr0wGKzO2UHeoKn1v+3PXX2Vj8tybFUhbih6oqSgouiddllUMqgFqWoUKHKune
T2vZbprR2EToQZ2ZFN+vwT9FrWbpCKljWKJhnbZyGIzhHU699kaHYeDjvvBuMSoKDjpAOlxbqyGg
qZlZRjAFHmFSMk91HA+ONcqWK3d6cMZcebeh2HKx7WTqwqh9XXl+p4zw+7btIUGTN2++prqFKO9O
iUO74evH7/XevGUSUteBLuK301ctlbOUTE3UBwdkWAtybVNzsDt/mwrhmQp8Yx7NXYI4yWwdsKtc
z8Zm38aTlJLJW0TBF50sCytTL5Uxu0uNZs6QQ1grTuUfghGeGWLvviFxIPbuENHJ4qo62z7TE9VI
hAMkSQZhOwlKXqcGbBs78LdCS6tMeC0/fVyt73UXS8FHgb1pEoBaVasJZ1bRl+Dzlb454A6/wmXm
ztRSHxfzXqWyh2MHzuYKKOLq3TyhLtvMo1KFOIK4K9QCpEBnKjg3KEQ126jwSKKG2c1ksEYoNsWD
2tRmfKZp33lZBU8gmxRa2MJ6eN1hhzDOmCWxSwoIALJNJA7oHwSRgusXgsUzi8S7hbHLI5GcvmSt
AztyKMAwVs3cvpIERZBie5CFVmN6Zn19Z+6fyZD+U8w6ZuLrltF1rT7tk6hrG1TiW9ifk94YzxkO
7xSkKmzkcPiwA1PWhoMABFH0/Vg8RPDTl8K0M6vhTC95OwJMjDqUHqEJYRe5eJxezPyJmDa6OqFQ
wJ5k71unqgttSyl3A1lrH/fHt1PX65Lm6y9K6gxgjIYgQcgmkCNkl4Va7CyxgTNt1IvLVpPDH0qh
h+fAotI8nF6vbZQr463CSweP1dp5M3Zm3vdR6yG1JkfjJsqrrkR3rCzayR6twmpu+mpUvnrSEN2h
y4MelVJMFWx1LUlXAxyYFgxvH1fF23Y1sWPISFBxxkowe7yuCkMfilzSMvGgiwiIeuLloGuPHxfx
Xm2/LGJlPHS5ZjRKYYwHoT6K/d2ILhl+Fs/6DtD8zHCYf2pdwfRQlXkbcwg/weu3gRAbum1Sh/Zi
77sNFCpZYIfBocweG7HaVuoZX87beY3KQw+ZLGJoWYy14ygKyloQMIH206CFD/7/I+28euQ2ti38
iwgUM/nKjuwZaTRW8MgvhOXAnDN//f2og+PTzSaaGF/DBgzI8O4q7qraYe21mA99jtWh/VQqEtSS
gz+z1Ja1fvLt3PgaNAU8u4+3dusHLLa2V1JzFEHqnbWgkb8j6mr9IU+6+rlExj7dGVkp0/pBbvkY
65LGfMYYjO8OPtmCuVDHFQQidVm0YKbNiBEDMc+2qh3bKgJNlP32eJH3V+mtidmFr07rlKcKpe1R
og1f7IQmTkgYX/TK/+WxmbXr53ol88+4MhMOjELWdm+fW0+KX7yiRki1S61jplT5374SBxvfbvVY
cNkZQrEtFBwWb29gWKOcS3hnGsKOCniSGcT+dYCOtTAsGErsjbNxXyjgiafkSGxBCe3+sW8yRQvR
S4uRYKuzk2Tr3tlX4bQp7Vx3q96iT9bIf0IP8V1pSzCZk2Qeu4zCQQqFwylvTeP0eMfX7h7aFaYJ
CzklKbHYgSzuYmjjW/ss9PQlbsbf9Kj58tjE2oVwbUK5/aj0uRS/hevATcoSAWffdswxkR3b92la
eDVk/kkATVFYBhtF0VXDlBFVmVFTm4jy1nBhxrYpD8SPSq/sC791mvZLrH5IS6Q/i1mn6O3xQte8
iWIytT0hGzzPi8AfwgHJFLWqu2Q66dHkWDqEkOqTZ6N1ZjUFc1lpb/yLk0nqJMBtEddRIrldZNnW
jYqvWGcFJrYq3fftpUUE9PHK1ryE6RWdF5PM/q5gqeVI7ERoEriIrsKPmr8ypX1+bGLthqFOxYAI
DbmZ+up2HRpC4mUHHfMFPoLa7SIYzXeNlfrnvvOo+zw2troei2Eci7oVjaOF14vR1uIoJgyFidet
1Pi1hIz835hgXoK6kmwoy2fQM1SryTSJGzOXDlkcuHohbzx9a/4GXIlcRabGyfldbBmakITOBuOj
Key/L1OutXsVApddn3bfA5QU/sUnmgupFPvmPt9yQMysLBLmzJwIDttX6PyhJw2BMsjjh8dbN0/C
3YUQ14bmz3f1DHAVWRas0+GlsRrf3xe2ksH8E8LByrGKNP/X1PZ0+zgNIpFPmpFm46VRS3gcK5Qa
wOoKWECcvFDEX1YQRqVjwX3p7ZvK9p4FjGmp24lMQgPYQrtVgfZtY5/WXjFK3PxlAfWkQLr4+VYl
jChIEref0t2IKLqUXRKpckLqQo93au3QGJDK0jBjAOou/9eFBfM1krvnCRWHpu6/KUH2a1rJ3x+b
WVsQSTEz+mQ5yt0jkQd90NUoJEAJRYLgtFMK/U+ux0p4bhoz02hVkPFtRDU/kU/LQPLaCxY3wjBr
JpSNgIQtbWr9IKVTO8JJLUf1Hh2EWrq0hjf0aPX2MVc7GevMowNpzKlnsvAkG0UEsiOVEJxuhzGE
OQqA9zcLldit+H31HFqCAS0SW5qlix/qiUSFc9mIL/As+ftyEuhYVYF5EKVO+30Kfi86Pf8XNxiV
Tz47cQs1psW1H0b0xlomsi4R3KPH3mBm3x/q8PXxh1/zr2sr1q0nx55vJnBCBO5AbcIw/LOmIQkz
bI3ur5v558AsqwKej2gQQYDk1lGuMREORWOf+OHnREF79vGKVvO/68O56Mp2sDkreVD7Fzsek4Oo
kWcMhEj2aZfoB7NDFlyi475DVg0anNyfLnZeiW+p1W/1UrcO1SIsglDQ0Ly+Cy4ptNtPGrSlZ69r
pTNs3hHM86a28SCt2tORg8RbhEVb6PZb+gW6jfTgE1drvQ+QCX0uGpDKqnhK4fnYiKvXbFHLAp5C
uUnmEby1JaxU63M6IOdYDDtGd6nc6QjOil0Hf9OGrTXnAQUDKTUrI6NfnAQtK/NBAoLihkNV+7+X
U2ekP3gZ42claeKNAzE7/PJOAjfFDLcw6C8uEwYGUMIY4r3JbYSx81uxz3TVMdR+V8EG2A6oILV/
PXbYtbfQnke/Ce3mAfH5z6/eQp3eTRn4oaChojml+irXg1Pnz76iOAUiHPY5gtvuscm1rzcTjFLs
BVJuL++zrLJrI1OjzC2a6BfLhq3cKp7zxjxWiJo/NrV2dV6bmn/K1eqYT44LtbNRKoGLy1Nek6iF
fSd6gsz+Yym2Ot6rX+9qYQtXSYZ2rDuvSdA5MfpzkxgAaZO4mkvZCixfkT5Zu8rLx/NgDD8eL3Qt
4qQXq4C4A3oCcuh2oSYaqjL6swmVeu1DlrcvUdFtpDsrJkC5GfCxk8fZd33FxKus0priwQ1gOQ8k
MGHlViq34hkWtBckUzDLkQYszrU2erqXJb3vRtWXGj3r0fMdu/rW+d7+8XbdQQZh3wPtD+aIi8oi
wl24vRYMfiwL3XO1yWv3SOkBTOwk/TWvs1cJ/t5d3bUgo/1YOQlPjp7qCXbwx79hbbEEVbbGDTbn
6wtvMdhjGHcq2l/1OEY7HnhdO8AZjv5HaU/04Dqzr7bA12tGqYBQDKSURdaw2OE+TSQonFXrXA3B
fgQ7sAur7CMAO0g34w3c3qot2lT8/RORsVhgadSxXYIvc1VJA29vw5bcxhGaI/YF4dS3x7u5ck3T
U6H5wIAxQ97L5yeZJKW1ocu6QA7ZnPsAJp1xtNOjDHv0xiW9bkojEZ/BNWSTt2etEQP6PYSPDH5n
zNCNR1RJD/GwBWtdM6MyaEo8TO59l7HW+uhJUzX5rozUmNa9mIjzdltziWtGwHHIM0sWAM+lP+iS
J9Kq0EBZNGZzlFtpQo1xYIbMNMMNd1g3hcMTIsy2FttWFJXUZqIJ3SzJHblH10XtkGvZajGsmpmp
RqiDERks8T+BqXkwEZaBa3XxV1R1z6MZ+c7UZxtXyKod1sL1QfUJbOitF9TQa0i1VU5u6w8oTP1u
iMER9pf3ezVDG/81Yi+iybCQgpBNQ5iQ+bCii/dyogH1K9zHZtZOqkFwRkbJDDlxzu1aFCvyjVHX
fdfwPpqxvhd2vDMroO5iOjy2tLZrRJ4U7ylPUrxY7NoESHFIzIGJN+iGzlDix/sgRc6A3HULQLS6
KCpWXHfAe6gn3C4qnbyiSydDc4XUoe0JpMOQTl2Vwl9Ujp0+HesyCvLTu9fHQOFMsgPagB1dOHlu
Tfqgl6DPVC98VUvmBPT2lIl4I65Z2cYbM8rt2pBMadGiNM1zkHZOxNZZ5ldEezZcXOP/sohGb6ws
dnAUAxSdWlG6ht0fiAOfS0P+f+7X/BOuArQYvsEq7+PGzdQaRXoPeerRleOqzpxUzqvyX9xBTIv8
4xMLc405GU0sSbVbwjy5q2QYcJE5+j0Ykq2BxpUvNHfbZ1YGCo53aUMkBY1qj4Ph+njZQS778BN6
uvXHPhvFl3f7HKaYQ1CoB0GzsfA5AxXBNDXGyEWstUJdtCphen4/6oTr4crIwuOUVErrwfZSN5tg
+sqsH3kXnpTOfL9j35hZuNzg57mkolx1VuHYa3JM2ekr058bpc0Vz56fiBnObFJyXl54NRcG6kk8
cVkzyGdZr5SjqcDp8vjDzAHO4vzMm0ZdS1CxZ0jp1rlLW9BNjyrfVaepqZCnyWCDL7I45c7rGeGw
6sZ/m8hDxMapWg1vSVoZeYbXBdDY7J1Xx6pUOuGnSphc0MuJj+VoQurbN29U2ZlCLgDYwAs+PhWB
lx2jSv0hMz+zAXlc22EAGDOeku4BL/HtLxCtOshNXaYX6u6NckDxItZ3eSrFG4nP2h4DFwLhAiJQ
p4J4aye3gLQwC5K7Sh3uyqECuf1Bm59iXd7HzUYKtGqMnjMAbiaOjGUzJPGGOKbba7tCLazPul0g
vB0pYXgOva75Ivde70qi3KrkrGzlDMCCpBdnAiC1WGIfRYVHuR3w/TCC3GFYVd5qHM7P7sJTMQFG
FQ6ZmWFkceysfPCRIR3Diy0FCOv5jS9M+OS76EOJStJXCEnkN3j+oFKUDUn4ztBk5UYMslY5w2UF
g3bQbTGnsfCYarIFqs28NvGkHkQinrwof7UQbgHA8M0Yg31douig+o3qZFN5DtCm2Dg2K5/XJv2E
o4hAmCrWYqM9YyojkibrLLwk3ydBETiyYGYti920ll5bKRUbOeDqp72yOMcwV+e0SayggbKZT6vD
wFWlhxYR0ceX0Pyj7z4tbRywEgBu7tJMSp89vLMsKkqDl0Abf7ReuBu35yRXzcz8ghxDiNsWHhSH
sd4kXCOXKI3eDBXp7aDs/Vkpq9to36x+JRoF/7U07+nVnvnImcoGYDO3SKXXJixPqDW4Vormal54
klPIyYZnrn6kK4MLt8htIx2S2qMoZwRUaqVgF46wtTz+TKurMmbfnxGJHMHbVeVaNikRryy8IsFE
9WH63Ij8m/D0PzSyihq14cf2VqLjOQ6S6cvPAPvlVYbeUKYhNZCDwWVEyeqdNOxfM6llhs7feAqs
NdfgKZohJMymLh+jYQxmHj9TcdUSqjVUZ+MSrppW0/7MmNB+EYMRNoc8LOrhovZCijdWem8eDbMr
ZOLijHVTLnt1E9buZISvZv0lSqu9jJYYNO+QCk+7eKsHcH/iuDugezDnnvk9Z8YYymXsKw11Dy9F
WNUuDbdDJ8SxuWEPj7/iyqU5V9vJdan6MaG5/IxRrcqFaRXWWbWnndwlP5KyPQV6/ioj0zJoxZ9T
rz5XU/NSI5DlqFKw8fyuRBoU0UAIz3EOJKLLx4nIybO9QbfObWloX82QeGTXDP407HTYtX+326L9
pfGj8BWkffHV9G3pMvE5Nr7x/ekBDDbPZ8KVx+u8TMYNOni0OeTkMg5BcDKn0T53yDQ4rR53hzJI
fXcCMP147+9P0M9iE2UgHmYQmosTq6mxFEU6gPm2F8cuyXZVnzl2C7EOEJTHptY8agZG6zokLPNs
9e3loIYD2KhBSi4Nmk+XYCi0c1dK8h5S0a24bcUU9SDSPobHZsz8/OdXt2sV6PUYZ2wYyskBIkOo
hygwfaLLtnGNr/RfqTldWVrs3yx+DJhMEecu1UMoL2Frar9PfRxpyDZ1YjzRQSsq1B7D3jugw6x0
uyTtBH15kUKHhfZN55+D0lR/qGpV/shGpf9RVmWzNX214lsMXcCcziNKfrWE3ehU7KFkl6KLVrU/
7CZWHOa75UPi+/K+TMglkb4bNjZn5c6Cb1cFVawLkMzLPlBqD41sxpl+TlR5V0ewdD01ypdB/gOV
MiestpK7tSVem1NuP7pSaF0LA5k4J13lfbKZ21N3U5+qkMURLn63pDB8LjO5+PLYrecvfBua6KBX
NHBxcANDTTL/rCtfM4HDqiPiP25nJ/4OYFu990skxkdrahzqAh2iJKh+V1DMw4emtRuXxv27fmt+
/ghX5r224Mt2jTj3g6/JTmuEMzwo9VNvI9tcOVNcEkzP2nxP/Z4zV2dYKRap4uojhPv+qCdHg+d2
19v2dH68peum5tkCirnUvRaHCu74NuYhNt1AbwPl0LKB2V4xIjVzNHRWt3oYK34KHI3y5BxfMmOw
MJdUWRvbaSG5QB3zt7xCvzRFmfWJuWpjPxR2/psCofzO0qNw40pctwyeiwlB0oWl7yg5hFGBCkBB
yhLxIbOm6ZM8RfKbPwX+K3Dn9K+0pc3oQDOfuo/3eNU0QMs5A5zbYYtFK1Mp+RkdBpfEs9iVYw6p
eulHT5kkK8+VjWJLjSz8oe0EVPOPTa+4rMldhFIDRSWe28WJqT3VlwoTzawp6F8GDSL3ovr02MTK
XcBJY3oYVg3SzWUg70uAyjpb7s7wdNVfPRtyQnPw4H0oGvVtrG2qZWHSb9wEa26LV1In4Hzcz5OW
ba9H8PgEbjMMF78ukLSJ0j0CwNXGBq6tDgt0/H72Su+w8AqlmGlMk0sQVqruoN8TGDuv0fTUoSU4
9E6nNNJLXfcwHL5/X68tz151ddsMkRnZelulLmNN/jg5LRCxMjx1nMx8+OOxrdkDFxcrFcf/rXLh
oXaCWLlaWaHbmMO+VI2PzKm8jqr8jfv9mCrS4JhV+7k3tyZiVncX1oOfDzt4sYXdAZqOcDJ6yTWs
KjmGRTh9DC1JvYBSD47GBHzUZMhw43ZdicOYs/jH6JIHQRslWcQTIlNe+3vvPfuqQK3sRzhWG1wZ
qz46IzqZpGJpS9fJQzGmXUPvpSu5xClTZ3b+rRu2BlfWlgMEdqYAUQnD7m4XadLQ7A06t7VQnlRQ
ry0HquEIA4tsC1m2dp1c2VqO7lqjZw8UedJLqU313mNm7qyn0bBRNVu7L6EDIkwWgkD5LrVFjUqJ
6ixx4a1xrPBFkpJdqZ5CETwZ1g8DOfvH3r+6g/+z9zNluTppuR8wGg8phpta0a7RfhiTvJPKv6d2
I0hbcwiG4Onh6xqoj6VD+EFthK1gqrtVTLTSa0KA0KmyAkW/opvE4fGqVqyhvwKEmUedVGd59YMm
yXzRWoypox+oSeJc1+3Fa7d0k8hP7y+Pa0PLebMKydKmVhPjnBBgox8TDc+1AreImar+r+UMozOB
Oxan2mzz6NgoUqCcJkYMq+eohKpyJ+LSjD5kUdkn+0pBZHenSdng7Uc0q/rDyH/6bZAkLThKcZk/
IwjRfh3pdaPS7IOdYYAlN6xPeSONn9FY1WnQFJP+eaoDe2Y+ECMTtVr8ZHi8kvtpUs3kqciaejg2
Qq/FvhND/KY0LQKpXSFCIJtTXL7EtaL/JZmNBcJ8aIfohD58/U1NPTTE1VDU4giXCRjqdCykcWdX
1oz9SNVRcvqqLOFaYlRkPIoxQduHkUJt2McMVGm7QEBoAZonGj9HnTq1APAl/WyHTdLvbUY6u0Mc
CJQlikJ0qD8UiH+eSkRK38rUiwAhorSmfLI6BucPfR9nLTTAID++yV5SmfwPGkQmg2GA4khF6FQ5
DHLd+ruu78CcFqmd2ijk+v2bRHbu7clCqgLK/s5KdrkVI/kFQ1RlnIkDTeYhixyCYIn57te2hYZ4
r6R90VOLUVV/H6i5+FqheNcRLuWldKDqOthOW+XSS9trarsf7awKdlKkS395hkyWLctH4fnFPmI8
vHiTU4vZNSvNpJzpanhLd1Va2/oOHKSXOIocmJ+rSXhvOpFwjlif1D2L2Mt/1adi+gwugLoqaFP0
aO0qwMNrQWN2D2lCFr42Xujpjp6q0Sln7nhyPG8imAwjWCQdrRBD56hV1w1OUDTZsGf+pYucyRhl
kENRahT7NE7b/KDWvhI6xajXrylYizcphUr/OVfnUXBpinyI2utRqfZWbUnNMQm7zkTYLCSbB6IT
Js962NWoKGsUFA69PA3DqbSCevhYyEoHk+ag9OnBNDvdOKIi27UO2B4t3KG+lr7p/SiXDhI7NWcm
kXz5ICeVhPYAM/3RodBDuXW0XFiNa5bj9KPoKhjLMsSmfKdheBHSwsyDFNrCp1GuS4zq9xxRT2Cl
IwvexT1UNq923Y7xaRJxY55SLgfJCZB75JNEVvBNk7vGPEyJ8LfmHFbee0ouGkg+nqp51uE2pvGD
bijUKOpdz/oVxfIshdDSiHbj+M1Mf3l8/a1VukgReXotRlPnZPXWFrRvUZbFuuEaidmd8ykBce2r
9i/+lOpnWGJRIrF870OeUI1px7R21MLXD7WvbVGFry766ocsArnQSIqKGXLIPJJRPoXxCItw2A9O
i/LWIU9i75Dz8d3Hy19502xGHuGiQBDlftbIbrrKkHOjca2+95hhzeRnu7HTz7WIpYPMJfjY3Epg
QP1nzqvguLkfNeogvQhbSTFdSQ2MT3lZjB80bVQ2EvCVJ430gdVAxgS2fdl18pU0HRk/mdwewdXx
owpuzdghOVqZb/5gb+GP1tY0T8ADLAS3dVdTCfLIakefW16O0++pVv2q+d5G7vQTU3IbeM+0Q0CC
FOabafsuAmA7YgwWyDc6rsCsfyCraom9obdZ7PR2KReMorcmygyWZL4ViZrJjlzHlrZv4kb8HctS
DT0n91S5l+OJ4G+M68E/yEZbxcdWqtNkN8lVnjrIgk9/NrZCpSzPkRfadU07vDRQOASOGlnJn0LT
mh+tXmqfCDTN4ZDmqpw4dW00mdN0lLLyWddRLaL0izR5Q7nvBwsVvsc+dP91yZARjuK42jOb3fw9
rsIwOa1Kq8uVzoVfjoJA8Sf8a6+BtEXktWoGDOWMXYIxbNlkR1NEZ/4iVl05nD4FkXwyReqE2vub
sCAraF4QxbKaOzReUtlZn8ja5NLk2g+69yGwxbsTDPDQZBYW1RT+bek8UxvZVkHs5NblMUcSG8K6
HcTpG5/l/voC9mpTHFJm/DyiRrefJfObgfLePE0yTke1L4qLxAjlzi78xmEoTnNCdMRP73WFm2Ox
jMj9CORwEwjvLHnFAAGL3I5QDydt8irnufnX+42BN5hlzqiX88FuF1j2lhpKfTK6oRftcj08BTMR
Rbt/vxUK8tSv6fSgnDS75ZV3DzHULEli8ujpyBlEv+gNEIvg7d1GQM8qAhzjDOZYlp5TkQ1+G6ZI
pLf+nqDhEk+hSw1xq4x3/7qAKxCmavxsRdNkuF2MWRhQEai0uQd1dMYw3CEKRYfuiYnww+MV3Vu6
vRTUW0vGUCpDEyrmuQogo9XVZyEXb5Xf/W6W07s3j4r9DPUS81QK6fStqShOO/TWTf/i1VNxltGW
eEubqt9ZfTC+Pl7V/dNismmw0IIoMu9zs3DSmqyPytIdPSM7Kkou7wF2Vxt91Pkr3D4uWJkHXn4y
WN55Aw1Tg3ECidZWq3/PKvlzaA+fg0x9d6gBMpOi/FxZRbRvWcSRByR5o8DWXEXu1M9Wppa90+t+
+EcdKyUxd1dZW/O/K14BMQUZG6MFwJWWXUzVkowUHofIZfoSVsBR5M4k269lOH5sdGXDBVc+1kxO
DNAE1hZgyAsXJIAqS6TTTTqE0kslui+im3577A/3FQ9KJdxBMAxR8MAFb11PongpSaQgLhdwT2Mh
/tgp1ckX1qWFlbFtzR+VmWcbF/sKZ9mt1XmXr66kaZKVVvh16Kadp5MQSZUd7PUS64kyhqUjmioq
vwgLBVTE4PMATZZE5K8iTo3mMHm9+uJn3vhu7rv5SNDEQitwjgaWOQIcBPGoFKoEJr9wjaY8yJL9
Jw37jdBr5avemFlE5dkUaJVUtJHbt+oJ9dddloqNU75y/jABog2hCEa7l5U5oxQCRuQcWtc4ac8+
CDCoiNVf0VXXNypL64v5x9KyLqfmdCOtCFhLOZHsOMOkMnCMRHy3RSl9tyS6CZSTCJ5IqSihLs6C
5OXVkCVS6xpy+NKo+qXLynNnxxvpxBz23txcmAGBjQFiffuOvk6REsrfKCa75dCJXR7DsqrJySkd
S3QX7HQewW70vZQJlCsKUFePT+Pd7TJbl+dpF9PkRywvtAB6AamQpADyw8B/GUKFBrMAJmhVSoOE
JbSkj+3dRVggStV5ZgNoAM/3MsLq9Zi+JuCxS2zAEyjX2pfMC61d5gd/qJ0wzsyJp8fHJu8c5idv
wuyTQPhgqll8x1xuRZGBjmRWZGoBN1fVaSajOz+2cg/2mM1AlDm7DC2iZcIWS60oaauN58D6xUzM
E12k3cw/Bwu5Q2Xf6ZgVTLXfxkTdP7a84kDUGMDmER4DDVwCIOpqGFT4ziOXeevPYdbtjB7Of0/v
d0oAF6qoqouv2GeP8OWx4RXfATdHH4yEX5mZI27vVKntSo3BUl6mHvmz9DgWKPkpp9L+/tjOykEE
Jw7X6cyOBc5zEZWr1SD5FVo0bptr58k3T6ow9kG+xby46idXZha3pB5kWcgJ8S9NGgtx6GTPkA4S
vPLvxcbgKDyvMxn/DKZctqFLJQr61gACpdTPXvynQqlRmz7Cm7ThF2vbNquF0qpkwIMjd/t5GsPq
aTpEIDaFPiB1YYjibw02KsuJW6/d6jnfHWyGE02aW3C9oSrDgMetNX0wCn+q6vAy8GZyXQURPZOA
WiwY7oPf6+IQEIhubOXdEn8aJSekrECwsgRSB60SNSFaqG5RKkj3pN53EpwDCuGHd3rgz8lL+CQA
D9DdumuoywUpTFeY50L+I7fQA2zp1ikbraCfW3TzEoC1F1Q9GPAkGLiDOfK9RtGNQ+NKdCbb+Cn0
210Zho6Xl59bG8yvIn/MeCOsInoarfB5nkDSKAY/Xus9A8jtz1gmpEabDXAQMt0sBVCRgH2UKW/7
LVgQkLL2x6pWtcmBM6mEnk7plK92rGmfhmiAMNsOSWLPRSms3Eny3Psg9Vqm78Ggqw2TBHXa7Maw
8iv6I5R9Y9mqN/bw3gvZOcJyYGCUI5g0uvXCBlk9dVKM3o0CFEfjv1S5Yqq4d4zgl9ba4rO7975b
YwuXr9sIBrcwY8pNbw+EcvtqYCCx3Kqp3glDzapfOt79U4ucFGp+AK5i18z34lKmW+32fl5rrj9J
EYDvurZbV+QJDeup0GL50MXFYF2Gup+QJeiK0jeYUlcq/9dOLT0Beiivww9UZ2hJ5TBNWk7gNW20
l3u7s06PfejuZVi40OJlGPpRmUjFE1ft412qnGo/O0vMeif5L48N3SUTGJovUsJOMQdqi6cBWDCj
0LIZ0G8eDpSodklVPeuxOPW1Ye+MIHkpkyTaePceOxmRzO33CCvItCzJA2RtT6c4Gw523LdOrCQH
Oa+fpch3Hy/y7mHi+//PqWlY3drzRqkOh8ZLL5Kdpd4uaWM5REilVLfEcR47NBWwW0PBWFkqdG+q
60efy9DYGems+fZuitmb5fAE3VoZ0kpTaAB5ZzNOd0r/Xa0/SdJF87/q8eDoxe8qEfD7N/DqAC0n
RcUUZ5rSd7DZGFn+YZRi+o1h7G3EmfPu3F7f8zHlcadcr6DkvHALKaylIPdgU9YT5gJ3qcEE0cGc
WrV2IjMcunNPS1w6Tsx0Qv1o+/mXjpJ4vZHrrX1DBM1m2n049u8q+b4H1wiHH70feXKm+HXqTZDc
6caObllRbr+hbXpx43tWeBFp72v7YZTs6NgL38zZ2dH4N455vajFTZtypUXUE2o3UeTnoJ+eito4
KbGxkYqtrgpSDdAl83D0MpyYEl3jMslstw6ZJvYmp46Kl9Fr3psr/7zP/+coi/Oc5fDg9kUgzlM2
5MfQH7tXg8jJTVUJytd/4fr0MYDFETtry2pLaEC5JGC1uVBmqNGZLcxnq+7rb/8/K/N7cPVCAc0A
6zsTKoopgTqaSkbh5EHAlPRjO6sfSNFAw841bPPuJRy0wPcB1LtWrH61pNhkOtU3z5ICX9m/sMSl
i6A0zAl3PNh015HcaSrr3KTK6GgB4/hJFvgHuze3dOrWrnc6ieQ1/IN69cK5Kfra2phFsav1yZep
RAvMePfk9exxVybmn3D1faR2snWfAdZzmfw9oxd8evq2/u6pf6zATUezm6q8fofELzU9izxwU2da
aZr0rNVmVh07aVT8fTxa/yLjuDW3uIOU3gRt6k+6O+XtuA/qUn4Zuxjpb0Xuj9VkFOjK+lsX331k
c2t08bGgStB8mHAjYvQ+2TWFdG5GDeRWBJd2zyTHYy9ccw20HHhLGN+8H92oBAhh0+RBjoxp71nx
xW+yDUdfNQGibh7EpgS0zBJNNKCtPNZjl+n8y8gYHJ363eNVrO4ZOTnQWWq6EJ7eel80irbVGk86
l8qXUX3j34BYIr+6pTGgrAVmEP/LUGwxX3TXqsk7vQrDwkTZL03U9slP+h6lbApgMMGJSmL4W4hX
Q5T0iIIqqcI9dY1qeuo4GWCrIs8PzpHsy8Gh08v6i+7ZtIcD5uniU+3J4YdimmqGDuLiOdbi/iNZ
SICCvJ6l9gVog1Q9Baaafagg1Rk+5Z1VfQzasm4Q8kmrrRhqdUstW5D5MjlGhn+7pUofhl4GwssF
15G+8BOzfddU6ksh5fmnQGvUvx5/wlUvocum0fsgAVnyRcip30TWSBMniEnz8lixHcv/7V/YwA1p
CmDprszT23E7hb6swLZlPZEjf4Efa//YxFqIxs//Z9vm9+XqHrSyOsvSJJncTP7bL22GG7xfDSpm
Mpg2KZIcyCN3+aC8t3c934tXVhevo29WcQj6CMmpuigdU21h+1HjmZUtEmIjV9hyjEVsAcGm3Odj
Zp6b+ks5FDuV3kYbnAZ1S6/hHnM0rwrGGo4ZbFRQp9/upR3YTaDLzO+NiY0gmT7ZxqHxWzPYtynl
+cug5/GzbHnJc5oE8UntQ9904KpUn+wijrfoxdbWTa1LmWOcWSBtcS+3JlPXkgblAiOicKZNTsxo
RducoWbY2OG1o0ChSwHURVBFO/B23UrXI6vTSrpbA+dFJr2a9MjRLAqUh8fOKm9ZWjxwjRV2ma32
yUUPo/5bMAXGt4xGob+j7pF9LKZe8T4batuHjsjy3j6kdN3zs8iV4rchVv2Uj28Pgzt5VfOcQ7bw
TjYhIBIw31JmoVXI+PTdWLOk+n7aM93vSp791DRou3SIX4b9+fE+LG71n2aIyclpyILpUCw+LcVL
PekmvXApae+r5lcZiiRvvABm3VnJ1tDo4oaYjZkzhIVZ95lNdJkC+KXXTGiRjPDHxqMzlEn41HaJ
d1AiQolW1kfUhVJ/F/iGySReqr8vwP1pHuUwOoE/L4wlY0MxSZI65QozLDo1nP4bxDxOndXHxzu6
OCw/rfA+zu0CwVKXt7nie55q9VbrKnn9sfGf6tg8DMno+MmWPseyK/LTFKRpsGMD07h/OIQ3GHWW
05ePDalJ90OGUsCey338loVdYYCIbaPfQi0Pv0xNZiADAX6sc7qkiN6JEZ9/yUx8BacibLHkx4v7
yvSlLC+13HebRPnMs+906kAtbUuNapGiLM0sEeJy3ClmGVTamZk8CFrKndlZR+7Q0+NPuGVmcQs1
wdhJqRZCvqD1h970P/hD9jGKtY3ocMvM4grKa79uizQVbq8lVL+z9i8JYO0hKKx+42letzSPVnGZ
oBs4//nV0xxCRzV1E0pzytwBjeP8kxR5qdMzTLZxxhbX6n9cEqgoTI3c43D93VrKUSQohhhpLZBg
f1S6lTodIPfHn2d+Zq9qQXc25t9wtRqjABOnq4N/idtwOlS+l/09JIH6+9R3LexNaO5ETtpYwR+R
HZt/Pra9drrNuV/NM2BQA1/sZBCikdtHGnOHEqVXaCK1L9rUWPtM5GIPpLJ5X3jzn7WCTaH8qsxa
4AtXHJQiaKQp9dwoKfKT4IudtcKuD3meyBtv7+rSrkwt3DFREPbohwC8xPg1NAsim8FNzWk/NP7G
+VpzkhkACOsE+gWUlm8/oDy0XCRtLp+FHwbKHuYXXQN1X6pb8LKV122mIfrH0CJgS0wTNbne7N22
8ZPXfArkU6YNyGUPqmCSMUaxwZa3MIdr+0gqhmoJgemsFXO7uqDvRN62pe+WuOLOzzPlqCViQJdH
zk6jpCa7xy658qr+H2df1hypjm77i4gAMb9CkpOHdNouu8ovRE0GJJCEBBLw68/K3Sduu7LyOmOf
t47ybsuApG9aA/rzmPsj3gCjfQ43O2nH9JJCD3DobFJQNYX3UWi8NGuhM/5zTkIkT7FmYsz8QPV3
C+mv0YwvfE/M8HAiUOTi4J83Z/1BGmEXyKiHMeyicgkWz5gvC52uYWEvvNo/Fjr7nnK0gCcPFQhW
CwdTAcZXQZRpfdvMVxBvl0JrArMG0J7ghY2p69lH7OE40S2+wJBF12vmJzAmlP0+qp2cDvEbqBb3
/ehvjdfdclfPV77opfeJZg8UkaBJBMHCs0sm4DqU1F8YlJ/ntRNBbG+k1x7wUkhAoAasAr4XgFWc
nUHjeDDzATN0C39T+8gRGDJANZvV6JroUdTzlFOvEXsWThBOtZG3MiH+zZ14v0ls/7LMtN1LYZZd
AHXqKzfR5ef/79929pkHxCaVGiRqnUPWrvM2tdOVFS4+PQzBcKMC4/pXmArlVIYVRQfSzuWtAYoD
rYZ+v1TOy+dn89o6pyf9EKrE2AvgY6Z2p7BJGmfaSsK3KYu2ny9z6Vzg8OE5wA710Gv6cxkSQiAM
Hl+w/SAim7stN3MWw5PGf/p8nX80TM9Cb0LQFwmgHgxEwrnGabX4ldVxYLe9oypYWfqLXLWD5+0q
z+oc4Xe5q4xqv09eXYOiBS1vHgTjDWxLeQyuUTfDcD2RVcEdh+TUpqSQoDN9l9BGvDKqOe2Rz/7S
sz2UTrXf2Ng4Wx7LvjB1bAoODK6H8eWSiDqbVTgVle6vFRmXbmOUrwEmHIgBUO7481PM6egGGF9C
vrx7C+evzJ9XJv0x9U8DiYuR01xeK+Eu3lUA7wMfkJxKjvO6xgltNMGpi+888suOVRHo70n8NYjD
VQBynOgOPntV9bW534XYilLiH5+ZCK5A5y2KKvUZehf/tL2fLInz9qdacsA6i9KQK0nlpW+JHjts
bU491L8oENrMc+jTqN0Z/2fr3BkAvgJvG0C1idl14j1+vskvnVn4taKIwSQEHiSnn384s4kDMyOM
cqZd7C8rpszG70hmBv1/uOQhHYQ3CBQ/PGfOIow1oEOMFnnI2JeYGSR3g3eN13HpWgBozUcpihk+
Jm9/PkncBYK26RxtwTfqhrXky1bFST6bK7fcxe/zYZ2zzBFULtmHJ0pCMrH30mlunCq6KZX42tLm
ZrDNjcf/pQ7tKS8+2RIDmwARkFPi8eej9akWaM50DM3GeCNcmo+kXSf9NX2aS5EIEwekctgPwEGd
7QWXS39wCI13JfrEYCgkg/d9gF9xeWWHX9xzH9Y5fckPe66zFFJWdY1SkJNsKtVNCR/a2LvmRXXp
csJGQD/RQ9QHP+HPZaZl6oZBLCXe2jBAqR8VNPed7lXhfrypGi5Xiz/VOfBgc8Zdcs2w++Lb/LD8
2VPCJQAu1WZItkFqp6LtpVjrmMri8/N78T78+JRne6MNjaMxNwi3QqSHrqYH8H73M/jcYVT0rVpD
+qBFGxM0XuTpm88Xv3jkPjziWdihyzxghuphbY9vl1bmWpKVkDyDrdSVe+raxzyLNJiENFQvDMMl
7Jm4rL6ALvTUhgxcZruN5/iVhN6xp+ZKRXrlI/7z9j9s1SUcXNeCFb9LNaQdU/0A97bV5y/x8hIo
JfCiQEo7v4HjipDZwppxDwa23AxOqx66ZrjmG3PxzJ3U4/53lbPd2PYxONftEG8xC99QGD+A+fEw
Yfp05Wz/f/bjfxc624+920gL1Z55iwP3JWKiB4wj2mI2+Ai7p30Tmp/BYHKNZnoHwakrq197yrMN
aWw6wradUTCs4gMj3TGKfESzax2mS58MyQeOjnsKZ+dQiBZs5MABwxNupZgx1fw+GK8NUy8dLQwg
gLxBjYvK7CyaBeDQRwuzkIr14KxepHX0dZ405C/K6Wkmc0uv7MKL6510loC9BVv4nM43mGk2Panw
5pA7enLFIWjlxTd+fKUUu7gORgvgWJ/EG89fHcwEGktU3e9Cr1vBKOl2IP4X7YsVqSB7+/nJuhSp
Qw+pHwbe3skn8M8AgOFppcvAg2I3Ge9n0X/BxHFvYPwRLvHjSUEqS0bn5+drXtqBeKrTGAPuGH+x
x4aQpn3HVLxTtBQwFXIGzfLILfsxMw3xrtz+l94m9MhDdDnBykXl/ucTtr4W8HSe2L6JRbnqO/T4
J9oNaItT59a2U/R/2CUQoDyxjVEY/UXqapwedHjpNLuoH7K2DnNuFmiKwj6wvgaNvHTh4zKEXuXp
hP3VxR0HGHxCocfsZk545jD74s3tDRfJihlNMyo2PspluMX9++936hKcuHkAu5+3dGFbWZKAq2Hn
zc1rNQdfQ1Hepo7z/vkylz5cgqIJoH2AXNCR+PPDlQFu3lgN6LgIXIhs+gkRt2fM3W9ld83t53Th
nteGH5c6XWYfQhhFftOohIF8hDaSL2W+ALRY1Y98ASacX8tHrj3Y6Xx8WM309VwCFzfvzHQ/DcdJ
3UyVzSfyL/3C/kmJPz7V6e/4sE4b6c6tKKH7BMDdeyANupwGBCrF/fgvlW3/WuosonHTd00ZJHxX
T1A12xiQIcg6nCHDAqMYruKC9URnGkbo/gryzIy8fL5XLobUBONRWL6hv4sq7c9nhXi10qFdvF2f
JpuUBxm36apajqNL4EoRbIXlhYCT0TR//XzlS5fZh4XPJ1AcMUgKp4t2A1XfoDbt3mJ2OeT0uo79
xW2TnvBxwEsmGGj8+Yi16tpuqZBjlQOGKFzDITKByhB2aLL+/JkuHocPK50dh6Ydqj60U7eLBXBy
/Lky+6ZLM5aOWRIeP1/r9Lv+Onowz4PpJkAof+UJQP3BIiBm/S5WsEoeyvllZtMVpOnlN/ffNU4/
/3AQoJ/UijQFJIT7p/EgBIugIksPWqT+u3Fspf8vF+SHZzo7DVLJOegXyOR7nspENWewbc8csVxZ
Bh3gS1/qJFVPwAICG+h8TxBBA9ZUot37ZpC30ESMd0noNGtj+24NqaI5g3rPAu1UEq0qcaLsQx19
B1rMd7cZX82pqJxS+h1YyEenmbGlgs5dDa1ZQ7jEzxiUm71kvj/hDIuWNR1GkY1AC2RobsJmBuOu
VuGtR73bkATvvd/JAiZmx2op6SZRUEltp8HPW5nWRWJL+UZt+RKHy3vgsi9oFWEo59dvqqVT1o4c
y2mnL6ohTODxO+3asOrzcvIF7OZN+obx3fwj1vEe4wx0e9qZweS6qfOk6eYM2kuPgejFihMEWwWF
E/yyRuXJFA+59BWi/SLuZzYfAY+zOcDarzAoJ5vKOwliQzsPRMOsEo63m0RQAgqgxB3kTNJcJsmc
mR68Fs2bKpOut03q6Dkm4/LQINBnrBxnDFP818p6dN0ubCyAVtlOdPzSxrBi1V3/0jAeZWHtMagt
NgK/rvmRmCrcwOj25F/QHpSTPC9KPJasrYtaILB2Q7OpygDEg9rBvRnEh9ELTVbSqMkDlKzZlCT3
hpb7koevTdMmKyDGKJR5uwRHdJjAYhpfx0F/m3tv+l6FEHbS0SwPfK6inW1g09v7au1Ayier+BJn
OmRsTcs62UgG+3WkRWPO+NyuoDPQ75xljLM66OCPKAKVxy6400PkzTlsrAvIsoWFCy47NKbAl5gb
80yqSd47gwf7C1vekQnstFnZo4OUoSvBrBUOf2ug8JGJORBrpLo2H4wJTqiIH7HLoo0Pk8SddBOz
QpI/5+igiiKNAZVkPq1zOwZy5dVLBE1CT4A8T4+AeTnZ5EzQuGnMApXHpcnmGYpVQowqh9022L3W
gmZoFF8x0YTIb/vo9yADL4f2VbimE3CLDLowGyK9OoOgYveTdUA3zQE/+BYWqTJRG6bEgejhARSH
Nya7YBWlQ5Rh0tUWTNsfU+K8BUiaMxLVxw6Exq3Xjk+Vhg5YG3kPEdyYMmL9jVhscM9hv5jLcTA3
2Cwsr/wp3pNoEJmMSb+Po/pOW6mzZYSdu09Bq+nKDjJpDoT/A8nzrvUg/xyU38PRJ9kS08cOiMpb
r3YpdiyDaMvQNnFRclw7sYmqFXym9aqrE+c2jqtD7AmWNbNd805v5VzecM9/gX4ePcBVx+Y8SZ0N
xodzVsoeTZLG8X7AqDZ9aGIQpdNW7CNHvQ91W26gTDZB/LVeVqaEjBAgrt0WAmHv0UkErmGND/67
8+C1zm0JS4/MLN6wo9DYWNeg/xctlIBWVow/K2cMVhCVGLOpondKx7CtFvMv0UmYLnPoZwUcd4lO
4ZO71Pw4NvD9STue98wpt2VZ/5LJdLeU4PualAOjlTYih6POU6SBKVLEQaKq+NqfB/999Ng9SwMD
OgyAMIQjqskRCBU1B9miTJstqCpzpx3lDaWuPpJghqaPr93ct6nCGGx2cydplwLitDlZ5A8Ek2QF
h+4DHehdPYr54PGRP8SVe4Aow15Xoiuoy6Z7ICRe5s47eoFSLANMoBNZoNtqs4Stk6cGHCNfS7UF
lIAUpR7qTAQQXGOKvJelajmkbyFu2Ncs7yGZvjY9nfOKxuW6hn4V/GZABPRU8NXzR7g4CtG/QsC2
zvAKROaM1mK/RL9hf3PQk+6+NDRKM2co3/G3THlQpYB1D5CiqwbHX3n4H6b0IdrXLjKjINdAjYf3
UJODZbBtVV0AJ4YCxwNTKisbYMCjRXd5gJro3i3R/Z+hn75CeU6LKKyOBmCWlViG147TbxEDkzkL
uDutyqnEvnJRKKneAeVfzXkn1UlzF3WZRdTO4LGxHiAOtOKJbm+CykINEOp/GEGycTMpPPtYj/XK
zOVhmeZn1imMkJKKr/iJIhm77Rcd+cumTuSS9ZWF8Uis5lXns3HVjcN47zrRD4MFMhhDJND+azYI
JDAzJ+zOKsyrCT25S3GYbc+QHdvIcfIfRqS7p/dO7ka4nUMaPIZNIf5xP8bJnUP5bxS4Lwwi0DmE
NpZDWBuzrkpXFW5oVcFjO68tivFM4aivRQDUcmcUuPJee6SkDnJX+QBtS+/oBuxp7pYH3ce/Q+lt
Fw93k1+P3qrxY6AhbcLYisDe/bHk1VTM6ZLm6JTUORgv0Spmy5bWPc2BvwFONCVfcZe4aEDimMqu
508nqexN2hMJfa/qCITeo17C8la0Ncn8rvJBJ/YRg2BjuRy60WWgp9HlmfMI9uTDiJAL32FEW6C7
JoN2Ksrqb42j+nXbjmYdOU64gSfSfQzKPIAq8b0BKTofvLJaNaxGre/ByFTK0H0QEcPFGJ24UwLJ
2NIE33wTvYkmMQXADDJjZgiz3sHczrb914GbaOdNKNUAuEzyyYxHm+Ds2mD28oDTR1E6h5ow2Frx
qDukUQUWb4Ib0If8KjHTLnSc6rYSYZvDFgtuGJWfE1fWK38KQZ5IBr2anfI3JUbnrlPdsYD7v8ba
nn7mm12sE++OpQnURF23zsvK3DqTZwpja6hBpk6/Au3kd9sqkXWVO98sgz3oaniNU/1Wdku3KR0D
8i6VttCTX+W91l7mjnGzw/QpwAFuf2vVsoz3/Esk5HKcWetkHuEyh5Z0nfOyo4dydJcMwustcKgS
CC7Ux5sKmusrtFsgJk0XuRZpDM1J3Be4zUporke3DI2EzK0Dtg5rCtNvz8Jj09rmFtgsuem8rt6I
OVRHHOc0H8EffgD8B8qaMJnJgWxA/iPKt3Tw7N6GDs3mkH4vuf4RwZx2Y6xwilnMYx4Hc1ekmHLn
TLo0k5j3ArGbqn0sxjTXk5TYLiI8sp7TtVLQSCtl88Nrpc0Rnlzce0GQB3PVZuD3Tdkk0ZTqjN7C
rPOxD9SQC+gnOWD1Z8IN9/Cgp0iQTJJ1lL5z1Hh5LIc7HgXtKpYpBKTc/uiS8bD03Uuiaz83fFII
lk6DuEjZQyxFU9S2w0ZKy+EOeJqlgGrfdyl1gO6bfXShHJq3bLZ5a2qL2J9WxxoG0c/SzN+ANnef
dSUPPhe/tBW3raLyqPDzBxn5zcpRi1gntSVrBmGFdTL0DwP1whXDibYSd4BmVmPA00DDUTRbAevY
vCTAIJSub6Dv4EmgMOj8jZNIZJYkWz2SDUpNtuaLVWtE4CRfuO2RMjvyTlbma9n40HzyBuxMUdpc
hrQH0KCMM+JbWhC/9/Gg2s+aOJKZqQDvBV8zheGOR7ay9FbAbfZF57hgwFcR9PvG+7S03/A3VxtH
Yrvqpq7zcRYm0xgXrWbiHUtrf/mk/ZJaIO6DyjUvk2xB4SqDdz1BrzeawhDSrh6GHqhXb5gWeJaO
QDNeTWUOrXPyBBwnFM8D4HCF8qI8HfB5lWtZ1oYDz4MpnfKa9jedO9z0cfvMHIet3KCBBq0zxVDL
DfyMOOo1SueN0CA/Tc304PeIe7iwVW50WQxudxeNFJiVGsIwSEZq9YNBeS4fKYlfZeWUWYKZecYn
p8uT0gs248TNKhkwNHFoXxa9AOin9ZOxUCPEJEiwRBA/4Luel16+zH38SPk43AJ+CNBVXI8oHuY3
tSCGJMa91UkZb6ah33eVPMZNdcPG/lBrp8o0xF/ygYJL1aRC78PafZ0ohEU79BGPFciLL/3ksZ/M
hvuwKpv3qUuQ4CcJEOap37NMRUG9j8aSrDVUK5esGsNuV/fO/QSB4MzvNfaRVBA26Dx3h/JPPqMu
HLIwtvQkVdKsJ89vs8Tpv2nqfVGpnQtvEcFqHmQEULuask5xUwAKX3+bomFATt5DAXho4HBFmN7x
xHTFogKFhAap+JAuzncYWui1Tj3WFwlR8h5jxvGLgh/uTjhtslauD4TNOE4LkufOf4gbH9hMOryU
M+JNROMYyaeaAF3htQfBDtUmWTOwJfPb0qIW8/3lVbciCnMSWu97skTj99ioR1QaUzEO9qVrJi93
a3IP4DfPk6Xbd7bbuVJCVNCBzA5ERW1eWjpmddjCXCZcBuSjw63nTn2uh8UAk0MO09R/ZRR+bxAI
fNPoooEwjY3YMEZyWckq96O5efBooPdmgN7tIJGwyAR5RFVbnDpeNXjN2ETziNyVebXK/XZaDWn4
VtYgnwJW+kWF/FZyqjLH8UboAqHHIrR89yK1c+2Q4Jgvdx2R6mVY5ufSiCobVXCnHGDd+mn4ztPu
jXBzFwt6G/j02OClZhpz66JxYdLimhJ9N+GnzYvtLUB4UFmq8bHjAJVKXQXvNU/sd3fx4E8RKjPd
Qg6YzXsTtXD4dWeJq6BSffxjIiklEBQAhfO7Gygrdg2gwkMxUE5PGQmCOAOd7bUUgZ328MOJUNm2
xLlli2aFP+tqW9ouvuVtYA9k4b8HBqlceCMRHPS10yTJFt8FibjWuAFMU2fMb39hBvIinOUXb/Qv
NJVWolYwD2lR7XKJjooetd4olD15NY9LAZN7nceIrficfZx3VXVoE6fbukajjBviAyjjEGkIkieX
I7/HcfhGfeymiAzsG6Dpp+DBjx4rU0iQtWOBwZPCoYmOvU+bjWOGo/JRnjEJDB4jziYx8ZND2E2r
GUNJ5OiiZjAsBDYmH2ENl0Xp4h+BB64yKATpPPLrds2m/gdtjFOATgIpaJ5AYLWzB9XFfeaNfYPK
CP+kO03ubW2GfGoikwHbuO2ipc4pBMxyT2tnR0Ugc29qqvWUUJM7Dj1OEJd0e9wizujYTMOdAxVN
66/5EL7FUPLPkEU0L4N3So30EaHswOFIvjr18lfRRE1RmR6nv3lq3ZPP7ozcS3PQ6JPkYYyq+r7z
o4fZ1jeqI2aFUW8FFTe/zCGalew6Vt0ZqJ7hym/ToqqW6ga8QQOlHWKL0h/e+hk+EzQKwxuwmLwD
7NjRaWhtt9Kuwl+GDbKtmv6Wi7HMl1bESJp0mnNS/dIjbjfRGrQIGvXVd7sOyizlytNw1tRIclP4
ScCcnuP1legsQL13s4gENVPf0w0DZjKfnbiGnW+oC0L6HfTi22IMvd/S8+v10jgg9bn3nl8O2WSd
ZyHkmJEu1j9Vj5anQkFZzDVJcmRMzTrBxsnStK/W7aRgguR0J2PqMa+IwS3D5wfuY7IfgQJexLz5
FiwGHQg2T4XtHH89qPAA1vkbB6lxQ+Z005h2n8bsSWr2rI3aqw6ag0HQPwowy7YRncoihNNfhv+z
WyiSGtjXVOPvkjSHvom/un4okVRX/nckWkPRqNTNHHi6Zv4yjtuyn+2tRBWx9elw6Gm7s7PwHhQ0
ECRadeuK6SkDN17tdMofBwI2ysSG4yhn/WAsVNU768c3cR2LFnXjGL9EUQ+RK0aGrYQp4Da16MK0
gOU8BtAYxIZbvoRpte8ltppWeBBeOq9dX9drmG/AZESmD8R3npUT8SIsYffXLXZPnd5uZdXcVF16
X7fTwUIwHl3IpgUYcJlXIsJFMnsDWZeyXFZLezJmqv1gRZpaFE05tdAz1/xBjiMqCEQaKMsHqPgX
N4YG2LT88hjxttRWjwHslDIyGYjRp+jI1pO/AYUWY2l0pDLaEwyqmx6e817QPqa+gF2DaYdslqjQ
47nqN+iXJK/GxRyPuiXbIINKcriCmeOk4+4p8G2w9ycKcHyNNhmAXE9kQKETyuRnFfUyp6k/5Tzt
71pYCa9qXhlUjEhPUGySW80toqFDmmIIYAITaCHX8Al4MS7U5NVY3icImHnAlM6sjzZkjOnpRvFp
51eEA3+c3NUzeYZk0lcaW+9eJ8hcBUdbNcKRKxqMjYvUxzcaZXPPE9HezVPr3UGq5Y10Wq9VOfY7
G7cEtxL4HwDkOCvI18CTsBUPyjbvgxPfBZAfy9CWuJsJMiUiU7mTY9ij8zDWRToB8JnCkCSAti66
OGgPoNP+qGcZ5IswkGJDg/c+ilq7mSv5uJT9S8jLpYiWgeWK+ltkqo/MNd2WusaFs6pstmnk9Bs3
YfzeEZ6XtwGP0Emydy7ad4WU5B3K43QTtCVDRYRdUs/+Q+pBNCAyAIAh9jxAWdNmPPYOSYyJTEAp
mjBkgNg0eqZ2MmlGWpCNia/eXRE9JRRmRqXTOqsaUthZACUyJKsGv7dZBSG+bF2P8H2LyaP14QhE
UQrVkLnkWcnMtxGioZvBjeHdo9AVhl5pBLkmBkGnqZW7wV0IgoD7xTR6yaHi72bQ8lUZ9NX9PGy1
Xc8jY0UrITGlTP8jJuYgShTvJb/xarFFOHpyGq7QRBboV0boWPBerWd/eF4SHd+HYy/2aIPqB3TT
nKJhts5T4ODQLp1u1JRMG2hdgMMXUwbDeZRozdzdwusccnWE1TJzovRGVOHpoUV/utf52kVxlvs9
9Ytkol9CiAts/uk7ay99Ti1q/Hno2S8KQ8t1RUZ7V5HpPQIda9tTcCA7FAbwNdi18EfNrEYUT8Ef
VAGf32Mn8IqoQSsFLt5qpYeuLTg1debU9MtAA1OMbGoLCAyEDzhV7h1G9zdpgP+KDstDydgvJ5wr
tIqTR8Vqs9b9BCi+7zVrcNXbNQrNewwib03X/xgBcpERpMo6qg5JoF50VCMRVL7I07QrC7+qD+Bb
PZvYePBCm+pV2fZrcCSOXNMOt67brciAoBPy3+PQnpycrcHt7fe5VBDE62sPE5E5njONOvHNNOlw
OwEpjQ5JAk1Asvg+yl8UhWs3JnAdwmB5xwTi0Ei690CSEbpJw93kyXZbh3PhoJMLY+UoyeZ6OZiR
/UAmvxETDhkkzfM69VHsg6OAC6z5AvIpzMyiqLlpYxTZMXPQDQYn/YZC2G+DpBpJBTLXrXUnSLQl
XXUfOt3XMW2XdRd3vz3Zt0XS96+LD6CAYu0bMHLQu2XzgwztER3UGC1AdEOUDMAobt18ISGCaugu
dNXaoH6OYCIX1O7dtHRfncZZ9ov2chRByFn8cnnDZCkooAiwsZDkWwt32OHvrJ4bB9dQ3NRxkYaB
wURRvUIGRmUep/wGuKjt7DjjA7gO040Xjube68ldv0iKdDz2gGPuhq0aDU4TdOQpLsrm1vH1sQqa
VxF4N2ZUSI9BQs4pC5GJL31amIG+QLeuWlUJbvdxlscJvbMMZV0x6fBthnx2Nmv/W9QFOylwcKRj
YTOg8DKSYfkZj5MGARY0ydypymoTjeMDgd0B5h/6VyNOkEEfVjFdBWg8epWYpwEE/iPCFYJv0hkU
sgFZTbCHwIck9LlOIEiUJwKdpYAl0dpPxMtwOqWQ6XxL4Um68yol7r2g2gCNjMqn8R8a7r14rPrS
8PRrMlR1VoWy37LGgoylvyXwUO66mt+G3MLidRx3Tt06D6JNj9ACRHveRaY9+l654qx5d2u2deny
AkPHfQ/5hgzTL1VAem7I0qRrt7E7tshIvbu+Tp9EDNtFKDyAAt0ujw0oJ3ZOJNoK8mHUUHVQRLzB
xv2J+NOM+RQy1YXF1S3p4wc8v9wniYjhQ6PgQ+rHdD8ZUmZtM/zyXfDj+soVezvFABjR8TCU0Tdn
gGZZ2vRfdaLKAtixvoDJxjHu9K12w3tMg1CvxlOcpZGNbmlkflIX2kemhT4b4in8TqgrH0k8wSu7
lt9g8P6VKqP3EFd9alKg+FREv0yDeu8FIGORP20kaomc+uUIYxOUosz38Wv976hqn2qkMigZD6XS
62k0aeHYgWZ1XyOIIIqjD/tiQ+9RVHbI9dx870SKlnvLbgjmKFGTrsMo0YUPxjSKd/jVqOl36QCQ
U3H3e2PVxongwTL1wZVJ9yU0Aqy6fBAOToLw50DJtGcdJQm8m1GMZV43F7RRG4OU4fOh/cWx84dl
zgbq6OE2zTAAaSqGH2V705Xvsv81Ra8l2X2+0Bk87aS18Yd89dkk3Xd5M6O3E2xJ5bnoaqmdF9MX
tJNA4GjQ8G8OIu2vUVbPXuJfi54hJL2wJhCMiuOth0i6In6TZFNcV3vqYx73+fOdIbj+WuoMtuKk
SG2GEK3fVJsqCyP2FLvOowWVClY9KkPrMa9k9APR5vXzhc9gF/9ZGCoZkAYGbQf4gT8hESCIAAuI
rv8OLksBrqqm3YD/QK8Qmv+WrTh9P8hWgNuPCz0+JwK2lTO3YoaRUtROHdJRiZlFv5cBCvUJuOtu
XCk77AeBsWs9roBIvYZVO9up/zznB6XsfyzGPkA/0G8EjsUVzjYyY+bNvzvEH5OgNIaQoxOs/v1L
hTYwQCyRDwzSOYWOCRZbsKTMrhUcNZQP4ydS/7sT/p8HArUSYiA45PiAf3640lHj6CID3WMyGKE8
9MYCFvAE3UJcmp8/zj+b4AM253/XikELgE4MhNPPNonypsRrMeTZxaPqjwSGLsh2PfiAZfAIwwSn
cUPkLuHclumtUG5kcgjXVAyTHQflFZudByg/RC/p6KR5IJPuuxkpPBF7XOl93jelhTMrinlalNHc
86KqlR42vSXd988f5OImwPAEGkERrpNzScdmMM0AKSl3B9BCkEPCFvOvOa1zL2LgqFUiwDQdg5XP
F710wqIPi559KOlhjlm5tkfXUfxUA/kFEaXlyoY7Azb95wMloG4AXwOPxujsA5V0cTVSlWoX1+qX
5NHNhMsEA7E30Tm/Pn+cSzdx9GEp8ue+06xC3xEgvh2Zkhr2Y6TeAKZcrs1sA+TKseudJsBeDqlF
/8qbvHQfY7tDSQJw8hjaJH8uLaHDCj9PmW613yBnRF/Jw3gTI1py5bq6ttBZWFNei65z6vMdGAbr
MG0K5crngI/fPn+VF29FSHn/v3N19i5nLpAe86TeY8zxK2XhcyLT8a6Gi1detiep3jlG9xhyOBgA
Vf/D2Xk0x42kafgXIQIuYa4FlKURKUpkUxeEWmrBJ7z99ftAuxFLghVVIc1h5tA9zMpEms+8hs5t
YqReizz25Z9x9ouie4yYzMKHXy8rsP+mb1rZHUUXvLp5/+howyOOlUAQutrHa+NbQuJ85cE7u2Nx
z7Jx2lLZFCsQY+omiV27CAiWltndUgjAHSKKh60Rw0ejlPjvX8zxzSFcxQ9qMSl4r80zDARL2l5v
8gpR5eo+AbXStoGdOLfY1k2nIjTL3eWhr22m1dAYs8dVMaDKu5j/1Hl0HNPamwBcXR7m7IK+ORyr
YGWK7SAerTk8xYMTPiGcRnUzIU5J0s74oqpkoJfHuzat1bXmaqTPMkudAzHozsJ3kdrPgZ71/s+H
gQEh+Cvqwu1Yfsabd3vqa2NsFXr1loU7Tzd6QZA+1YF75SPpOn9n/cS9HWdZ3jfjKKoLO4tS32mM
ZUQh0ClUANlD91/tjGO6CdpiuiV7trJbuwY6R3VV/9bgQVlt6sqIaH0YiALQcLHBEYCbzC2/sqJw
3vWdUz3UGKhtlB7xPRN3Xi+xxcQm5x/luCdOdGgvr9m5A+0gBGnziunig0RBSuUzA6STnhDpsF9B
Mho/qy4sN7oLcIzbyFou0GDnZME1+zzYvefWEeqlimgU2PU1/ZJkxK2aMsdpQmgzBTBznDy9zPs9
xlEV3POy6p/FgCPtJoS9FXuTi2RghrzIPVJB7fekNBWfVkO8lZ0IJbUhkXxOg7HxBidJwTyUAoc6
9Ag2SBWFB91qmi2eotND1VYURAa1e8XKoH0006Q6wOKydpEaOg+AEIC5DXabnuwhSG8A+sutLnPh
JbqWHwoA8l/LJCs+FUIhi6+cWaVuM/bUONwO0ISa29oLyuraUzhVgKWUWt1SP5q9yq3/LWM73JJT
UhstW7EbcC/cjYbKX4SSTaUByrcj7fg7AJ/pRHMFZQQanvRDA5D+mToo1LegeLVZmfvAOFsdCFnj
PttW0z53aYO9w1wGNnabiA/eDkpJhTKHnlkHjpeTkxyLJLY36Whn26IFOOcNNs+EHlY0bBG8oSbh
OMoTTSg18e2MR5P+f3kwJrt8tUu0ozYa5ZmN1I32to9t91gms7UnqQMR2k+40YZiKF6hEDts9ajo
PRu4nbkp6Ud8xW/Q3U6q0W6Nqn9QYOdtG1p4m9GJ1WdSXdc39S7/otVteDIt/IdzMJB7eg3E3m0j
nmIcTkFrVvPedQiSNSocL2ZTA2XX1e7F0afaM7vePoZDMBw0pRwPjaCBamrgS7WyU38qdsFnLydK
ZIM5PGU9NKLOkeEnjr5JJdEFAYB+ZOwnjsl+YN9uTTQxP2dhrJ+iDEhdGQbCK9FT9nJANd6oBpMf
RC4XZ2MD4GT1TXJ1O/giMnovlWMmt3gUfhVhW6M8GvUA88LUF9EsKj+m70dtwM7ik6iq/LaHk7ZN
dUehSlebN6NqSQFUFU406pQdIq0EqntZoYIYFUAaAGfcKm4TfbawmtwainyhRvQFefAIlYCueU04
HIBhtfBzm5bgQLWcdKkGwIPLmzIguz5X+0gDzqJMDejEQhEemLGfYQi5Fj+4oN+IwSj3aaTNfmJI
6x88Guk8RBZWGFHWOLteWtPW5BY82gKMbL2YVZeWpAKmAS9wXLaw3b0qA/bBHOnxxoEx/Clz5Zep
Koc7K8/MFyMv5I8W7Vl9bxBqf2qtitprk3R3ue3wf0Mo7KtsAZw0WmhuMk3NPYrr8uBQ+KYtMzX0
/Rx7bjrP6rTmC0zg3iuQNhq0Ib1tUqkfdBT5HgswY/tQqNpDoLfiuZ2MYl/APvJLE+cjqkWfKQ0R
cSeDINkb9WcSU3xv+jbfdbQaNpqLwdCsILRuK2PvN1VZb3VHFs9Bx6Y13Kl9Ng3ZZZs+6lXfid36
HzGURu2LNB9QbSvBSfscb6BwCbVygFYdVNQq1mBkcOHw3whnD6+2nrJ6o5NVXyW/8z4ZC75W0rbW
JoiShsQTrLaVuZnw2AXGJmtb+hfWbAHry8QD/hfTjuMRMrfO3VHSoZ/JD4Yk1NtTIhHKzscDONP8
QBtrwYxmifnKstd7qVUCvDRN+bvGHsunAd9Lryyd6sbp9e4uULPxNo7NJiAasRvdB0RBjUuPxps0
SnRvsbCkG1DrD3zn4DCRcYDmL+J/wR4rn+y40bbT2Jnf52wAjK4pqPLZdH0DB1hC30ztPQI55jFV
LIw+EYEHgw1jx2+ssL1NAAjd6Z2i3Md92ByDINdfLKfPbrKKElpCw/EnmC5tw35Q9oUphr2DVMtz
HgxYV6NtpW8UNfkB3qT25grDbVoFcQc8DyEaM+GuEJla7x3wOIDsRzg/SkfXf5imxm/HGUAGfz/V
wWrVStJ+R5V28rssr3ay5ypzAc9sktDQ87tIutL1+zzX/WpUIi8Fyx7se5YZKLxSewWa27eWElM4
USsqfIkUCPlS4vBECjwIUT7ni6kC48FqPtjjvZy8dsGg+K3TcluOlrvH/zQNPVzh+lstC/oX2dvB
bWVN8tHU+uwokgS6YJVh7RmU6Q2Ei/ZILqF9UYrI9XEnz8FeSiwAN7Vb0H2qg7xgR0Vz8cUAUAze
JxD7Pq2Nz8LMBKjvuX/qM7Mqtr1r1C8VtIjnVibGjzHB3ZVKdE1DMwNGCtJmfuW3iX7rAPo+BKHT
vaZlSmMcq2cN/FwXmJtKz8AoAqnU7lWhYWpdCGnt0iyPvRnE4F7kVAa9vE77nzEcMIqlU6gAdGlP
bhbH6cbGM/kLtlTDc6iM1aHJkHecLDpRlZysWxLAYd9EOUj7snDuROs4CC0k9b2aYdgeOhm+0bgy
iEOEa/l3TWatR84GwKIM2j3HCQILCIGtbtpEWCVY7Yki5g4zo3qTlwkwycGygQG70bQBCJH4dPuy
n0rr0kbQwu84GOfbnAzsvjGD7MTzOO2Q6+g8OjM5V1cLNinQ535jVUAlKmNM76FZ9Ce7DPXH1sn0
ezfHpqVz6vBJhCn/3hxEj1osUs9w58EP29R8nHrjH12R/a3I0RTc1MCIYk+l5QvfwjA45im+sXqa
HxHICYBGamq4czB53gUR7TJnht/MrUv7IEDUGSSYdhBWU302OlyNRLOAdKteTidwu0CFQ0KNm7qz
vvEX570yh/2dYRVi5zaT8UwJGZdszC70u7qwkkPczvQ2u7Q7WcMERrMGpYfPfP9Uiio4DWWvHoxu
qh+rLAIbZ5fTru6yjDDClD+iHKl7UQ7zMdci56hzZX0t2AQ76lP1pz7U5AkiLjPD5ZC715y9Oe4Q
4Mma3AYXURl7Uc+lJzCw8VB+d2hSAffDp36CJexiN2yGMvWHnKtZKdxfdVvpvkyaCN1HI7oVfZnj
edrV7qmaen2XJ+pwG0UD161VUF1SIeJ006z7ZWtyh1LRBfLF0XxqQaO9KiL/brW93GZxqTzZdt/t
XGN6raAyRRu10tA2inrSRoEmVNp9ts1w19PRBRXvZongJS4bamAT4hi23ppcKe5oGfCZB/5bl+0c
HoWL8ecGvhCoXnjKIEmFQC0YUY5iWzazsg8V0d8CgQwPsqWBmygwLWph/RuOYciuzdJm00kJLh6C
SuwFWoISFi6HXgcCmXg1BodfNpLN2rYnbdDDHQwZVfGEbNxtGUHlqNtE2Y0x1AydINwLZZbtqkrQ
OsVDPPdEh1wQXKMoe4lG84eVRcAKKA97glbuxpkgAmVzHX+2hCL3XSWRrJrzdAPfpgcEbQZ0GJPW
j0vT5oGzu22cjOXGLAWQrb4uKIeOyXfkruUmMhDPbOJK80GZGr40apDmo/jaTVWEl3FdPDh1n54a
Enef9n3lt8XQ/KNO9rAbR7e7RTrQ8PPe+hlXDj14yEanoNUfc6ypjhrippskD8bSr80ymnwHesQ9
BY5il+f5T6V0lX9dHBN2wmyTQ63J4VjbEqRYW2fKgmu96s9+LlfGMofK1WJjpa/VVQJafkZuOeLI
0y89Q580UOwVkJXcGQznLxJztMvcxUJhYdWv6g0ztgxpkGfpSeo2zUdRFgcbLhQNcnf6cjnRPFdz
eDvUquYQpEpu92qAPIWhost7EyYPZvytr68odp1dPk2HM8KFDXN/VQNoci2ckyQLj7isgGXTbhHO
v62qa/ol14ZZlQBCRLucuNVMaFD2J+HIm9l1M3hkV03mzy4bCnPIOOsaBfVV6YRn1ta0THePcbS0
50pzHu7zVn3UIyc6OkNr/M2O0FxDhUhoOnRi3tc2pGVNQ1M6MOnIdWt9+hyP9h2pwO4vdgMRPGIV
mNojHfh+mGhCu7lVjeko1eoRuAvgaeBb4dzdg31/uTzW2W/1/2OJlZtRrmRUtOgYHKMh/RSn42en
AL9gRdbj5XHOljOozzpsPEfDneb9nNxsGuOkqJpjXD9A6vSGIH4ARk3QBV3wWtP23L6wHU0glE/5
Bjn194OFpcTOjPf8SJR7iJT8a55oqOPL8Vla0fbyxM4tIA6raFjyPqhgQd6PlYpmgSBk+Hgr49Hk
zxezgF8n/mJP2JiAYsstzsmK6HQmwB8jQeoWvBXjHtjZDX3/vaJf09c712dZGpjLPUFTfd10o3Ay
Vo1DQTIy6sGgu2MDaYuHao72f750lAqocCFpjfbuau9lBG1xCdLs2LbRbTu4N+6sn6Ax/HN5GGcp
ga9Lkot9EOovaDPT5Xv/iYZJ0fW0T7SjrlMkyjalNNt4U6QxVdC+rBrh0WRMXkboa/idgir6RvSg
g36w28Jj2fX7sFdVAvhUI1K2cIQBntwl1tcmieABhx0tX1JImT8kimz/jabMMT2hZNOTHoYFcXkc
Y+HhSuL23oxsGGWDMVOAtSzlbtSb5s4c9fR7BPEZsKo9qt8ttwh+zeAtnku8b56aIqLcMDgyCA9q
oKpeELuAW+cwn4yDNeVN5M8pSfTGHmJQzGYdmqmf5irEy6Sy9GAbDPH0TO4NBmt2o4Um0hit8KBv
mS9BQwnvoCiUbo5BFw6HeEo6QCCAuDWilVD7hICwCy2kN7JukyW18y1BaH3wpWnHn90owvGnEglY
OreUyn9qlWCOkEdm/08Ivq33cXPoK89stf5+nAwzAiikpg0FND39F9xevLcgt92YeT1reFa7cY2t
VOK8jgM/hjIwXvIQ2fLE3QVtY/20A8KMTRfDBb5yjpcL6MMmQWKG2ELDBU2snuA4rYzGoBpwNNU7
ATS+i55CeVvMCAr3/13ekOeuDPTufrutoRy4vjIwP+mKZghBm2pNBvy5GRQyIg2kXB22T5fH0pdD
9GFe/7/5jdUhS+MiAFbUZUclVG3pQ0DILHhXvQqOWyvAQrdlWyk7c5DOD3XKUa9vM60OT9rs0PU0
I2yCulSNm1tROLVxp3ZC3RuFyL+QfbYvEF0DiAmaPcrdLMa2ua3SeByvfJtz97lLr1kIwjD6aqse
V1U2eiYr7vOq+6oAe1T0UwtZx6Gfd3m1zl19ADhAG1A/A/CzfLk3zQvwbZnd4idEgB0Pj5kbhS/G
NF/r+CAlsf4osJQNGzUjCqUoX61FDyvcsJsylcpRGyAQanr94KiN+iUD1PlMzS4DUDrr1hP4y1rd
8CGQX3AmeqhHQfB9HxH0/wP8Uss2JjA+1y/tRiPA6qm2gw5OrNyPYi60ohqCh6JeWMm5ns/U7QM1
TfyQ5Igss6YXu1WRc4mhJEcAyoMWuiwSF1FzQD18Qtolq8O91McUkDHFoX+hKDYmOXgLP12Ekxqi
YGgTGnNrmK7X0vp5VGLqzFhwy0nfSjfUem9UJuoElshJ2Czc9rp9SkZcQ0NDtVJETpb7gIaBa1ut
Xt2H0Lw3Denhkc1UJtuoC49UpeuDqnaNfuvKvs28MoauB3TX4XHnrotOepMMJa6gMxdLYLXAycJi
1GBQWI3zrcqj6rvkTvukpHB5SBJNChxxE2JobUyJchqwIpV+ImDAeGbEXb0PELjJPCMZzX86JNtD
nzNS/Kq49b5EVttW/pyPCFcACC5PiLLl/daiB3qvhzlI2HmUwUsyhnmNfrYJK0qJgQj7adLyXUgO
ZQu9e1JpTvSt/VPFjOXIF9GKjeVMjdhp1Wjeyd60ySenUuLVgQgJ6EipzIGfQK7/Tv9VN70KvB5g
aPg4EmifRv0RGjR6HeGgTb6byJTuCxWVbiNiOWE6sqx5qbAim9zK6OHYv2ts9DbUX+ogZtDvtbpP
JMRRdEG1yu+ojLQA3MccxDboz2oTW5H79fJ5+3Cwf58D8ivX0DUSu9XBLmyMYcFNoWeHesbGsYZs
Ey50BRon8yyuAC4+3PC/B0O9mQhAfFSba3Knl7hLgklfWvLUMghIoevftkF8kvLKTXJ2Zo7BHa8j
t/XB6i9IODvNCHi0px9TT80mKkiv+2+Yn/qX1/DDncW0kOAHJMWFRYC9DkDbpDBqakTYxY2P6eR+
qUEgXB7i3MrRNaZ3hDsekdRqCDpH+aDrYj6W5XiKK+swwps1pHk/JcJrInjZl8f78EAypbfjLT3m
N9ewEgVDWldZcMCoGtfgpXZv3cLPvoJOMc6Mwz2sMSMH25wP17BW9WWIBlRyapwRzE1iRcWnsSAe
hHCFZgqd0Q342BQ8/2RL4saupKBI1Jaf7Biy00GvagdHna7UfvEk43bn9Xk0waXpOjn4UOHRyuKK
RKRjHKP5qS1F+myB6P4Zj2Yt9jKFUEMHCO032KcBUGmt7LPyLsqL0fHLyRmfCSqV17Fu5VHt+8wj
skQtpHMX7lrmmtgfO7acrqRqq627CE3TVIV4iB2VxdKsHkFTrYHgd0V0Coqh2BNpNeD08wrVuKG/
byBh3P3x1wbLrdsWmaFJWr0Kzx23arOsSJRjqQfKv6Yy2J6aNz11V925hkQ9c1gYCyyyq3FeOC7v
d5bdxB2lyBbbQ6NqbgKSj0OXTdd04s6cF8y1bGC0TAhrwtW1BrlUnfQWK10bZkPT5BstuFmOStlC
j9X+FL/oGCS51D90oeIZvk7XGiU1GlOpAiSolze+j6k9ohoVQcgTAqj4H32s35tjsbfDL8RCiXR9
FTS2U8tYZvlpLsV4C8HSoX0KXo7mxzXfxTOrSAJKsUjHog1B5dUqtngSmLVNymtYlJutSqHwnuwz
Ye/0KDs5vXO4PLXVvmfrAfPmLWJXcBkg8/9+b9RpRdZnjfERLnpjPVGa9oLqtUY14PI4Z24dgn/T
oIy54CfXiK0IRm+dqlaCC6x6NKp9JZWDGQRXNE9/V1TeBf7sC546XiADQBraku+nk4wzinNJahxt
tS4IL1jj/FGAgrbuFTdHKGvQ4vJXzPaHyuG2TenRtDBV5BkhJ25jmoHtRkXjBLO/CcwqqqLdnG06
tY8+q9IE8Rs2TqJf2cyr8/l7e4GbMZcCpU7pa3U+O1dEpj3BnrNi2PApKreQ9p/+fP1xDVvchSiv
YVb2fmFoQsAHV0GPBFq6M2B7cPccoDte+cxnti/vP5mXDvWMCtFqOymzSU/tdwNSk0cJd4tu7z+F
lh7rnn5HDCzkz6cFFpr0CFgniu2rabVl3Q9Z0EI8tOanif5mpcBOU1Tx6/I4Z46Jg7SlDnrUADq6
ruQhSRXKoszhlwfNQxsYd50Ola2Qd/QMr8Qdq92wnEgXrJoLbY81pBXx/kvZ0OvaMpcapnXaVgvt
vWn1V4Y4M5t3Q6zSfrsljamw/D701V0PVMZFqiy+q8prep5nx+Gi5ur8fcmsppKNVZSJElZnoWU3
qjZ9b/Lxu0T3qteHK/Lhq6GWM0Sohh3zYovLJbDaCEpYhK1j5fbBpAldlOlubmt/grnb/3mgwBDL
FYZtJbzk1UCOG/QzYO8QVuK3aS42elAc4u4GRNKVo7S6MZcZ6bxtmFNYuFZ+sCJg9EQRDvLeU199
SsN46wYlOS3ewlcGWm24/x0IqgFXpkX9c710cz4nRRPYzrHWkvSeCr99Uw90ci+foCujuKuSzKAL
MAhpmx6HIN+NYfeoFvLKtj67YqD38Ls1KIOvI5ApopnktKZ1cDABhwM2/lLT/kFHM+7yVM7sNSKP
xa0GzPMSs78/oQgaxqKo5+moK8VNGEz3dhr9o4c0sebpyrV9dig+PxwbtsIHkeQ5JwbqJxOLVJq3
OuoH7QC2LDZpU/+4PClzVTP7vQ0WlxeUki3ezvW9kyg9tgWtax3LmKKsZ4dx+TVrx4GSmZqANTVz
B/TpIPvoV5+4yNegqxNs1Smw892kmOqrg2HMcAeZWdBhdrMuvJ0Nww32Xe8EuU+zncyzlqioAr6P
zNpPgyjT/Kkp0KW0YiozkCjsof0m8k6J/VoN0DBLCzfQ9p0+jMOtmZWNejJyvgs43iwOkSZr1E02
ZYt+1KcCIGfsVYNi3inmgG+tZcX5i56nxneXrhOC7iadpO3lVTv7fYjVgIXibv8hlw8VFGjQp0mP
afbS4yw6uP8FjfRE9e3yOOe2tos3El6LNkHvOnwqU81sOwvGYYgErZfluvnJaGW4SerK2V8e6txB
JU8gtXaxWMCU6f3u5vGZSRdEdBx6ARZB9VPrmhP2cke+idL+d6uZNJe5qfnP+jWNdDWxEXBMTpY2
uvZCyEP7qAeDZOxgZtqNVyP5Q77d509UUOrQ08FGfr48zTV9YvkRdJWYpWky2Q/FirmMZF6pGEpb
do+reBtVXpRqW11RfDWpabGbxbc8mHHa+z6F+Y7ion/lFxgfl+HtL1hfifqChUItDL9CNu20zYcZ
HVF0rFTL15eN5dURjO9DQEwFIIIqIuiydEJip5jzxHOyAcFF4Pqx9CeqdO2Vn7cEAauP9O7XrW45
hVSkoKWcnVoniW4dDWAN9X1wh4OUxS1onvaTlqnU+IJOufKYL3HBh6F1TIx0ongAeqstGFahM8mu
y04R4LhhU0Ri/lo3RfoDeprEQW4ulYdU2Oa1uOjM1idBWXIvbQnH1xc7pOkUVRRJCQbIIhzD8Llw
LGV3+bOfOcrvBlnVeUoEVhIM4NFgmw9d9BKCoUNx6C/GIMlyKS+ahKzLzntTS6o6Nw2S2EjQqbH2
sHkpdju+HRRXtsjZqfB9HDrclPvWT0Y6xnWhJKVzKLh5JYhxdZ68IXz988ksHrOmIIyk3LfcwW8m
Y8al2sECJPY2wF3x9CBzm6YTgM3wGpH23ITeDrUKWM20WSSMnfg0uI11swih0brrUMXJbKt8+Ztp
WbDhyIkx9lxtcpULpcEjOz81U1X/QmdFvVcCZN4Q4RFXvtOZV8qgqOUulAosLNa94GJCEq/uCYwC
7XXQvqnYnOS68G0AFpfndO4AASPVlwdVhZa1Wj99BMgMQR0eqZE+Ok4fAfhCc/PyIL8fu/X18HaU
VfqSFhEKj6hYHaP2VAzJkzqBWH4UTf4wRPUuyV7mJN+OCAjlwnkewtB3s38v/4Rz+8SmYgJQajHN
WIfMcRfxrtSuezBb7DSraqS1E4vyK5jhayao576dbauL8ytlbqob73e/VsS0cdBSPULXgVN3ZINu
nPElL6/UhdfO9b/fQ4xWofABF3C0NZd7jMHYFZGZnTqpGo9qg9sVbITYBYbX/VRLDcnXngZ0OauI
pGgAUZ0WCce2LSe/lc6Mvo6NlDYWXH+xp97+rtV92QDzB/CtKgcR1OoNeIACvez5WhJ07skByYLY
ga5TAV7X3XJwsE6auHjNlTailIpRhF+rtELGKw2lfJVg7zAwA0udby9vpXNHxlkY2AsxlZxldWRQ
pbdiRBjxvAjCW4MyMADUK7Xmc1vo7RCr82J2JVDzco5PGfyacgcOwniSgwwzL1cCHYxoWJvXrpyz
0zIoLJJPgFJbu7vESmfYcQtvsR6cA9j1IzYz95dX7swhBKe5PNXUSj/20UK1jBJr6KajhlifkaHv
Zv/X0y+9PMqZMAjxAUS8SPlw6FhXFIs+RPtr0o1jBy5cQaUqpXmdunIbjHKbT7+Qc7pyv52bl0M3
nhI6MN6PjzfixGMvlejYh9MWEMJmVtRHwq3d5YmdHQYZX8IdDZeO9RdKSJfM3i7dI6Rp4ZMsBbfY
Ftu+nrbJlz8eileO3e2SI3G5LD/lzQuOGEURJFFWHcPsCYHw+zoMtzO0iMujnDnC70ZZjsGbUeii
8842yXyU4QOMFCwFfgqXbnFio1z7h9265bZ0qJer/K/F1bx+vR2kZIchx6a0QfkXSkYEE26yla0i
De3KfjizA98NtZrXINJgaqGMnnqcEVBKK3JaU9nnfCkHTEkOuZH6DcLmQ/bnB4y6ncrOh7FP12N1
NQHBrum89cVxQrS6alEzndq9kxv+5e92ZiO+G2Z1PekadeK6HeZDmnVf1TmtkX2WIyrh7bWn5MxF
yEg8pli3i+XqWO2QyR311iZwUDTFT23lwUXdLHHzQ+s6Vzbjmfvv3VCrV8uoYX4CX0+Pc1IdAef7
sZJuL6/btdkY72cD9F26lgRJGJCkTyDBXQVu2lTv0im5MtS5o/V24ZbZvjlasSqVqu7U6MjyoZA8
blwDFd1w3EyBsgmNP6T3/z5cQCSBLOA8TV9qtfEarVNqGenjUa+QpZohifXZ7TxIAHrR7vIinp0Z
ZSj2A/VPIJnvZ2YlaO93nRscjDD54nb2HomIm6k2PlEP27TJHztqc20Yxv+BnInoVjNDzb21MJC2
DvPw1Imnuu39sdibbnDlTK2nZRIo0jqwMKFEv/NDM7YzSrvtkYIFUZR6ZNIAjdRNqtXbURaewNHj
8ip+KKb8Hg+vaFbQ5DFenyx1jHF9SeL8lA5oe+lTb+2F5vbboGys7dj2w6/OoKbSqlmF3YLEByir
8nu68dOV53pdWlp+CIm7ZXMrUzJdpzpYlBXQkqRzQC5zPEkKhL7Sx6MvXOgmckJTXkZBSqIKtxcx
Lu2/ywsh2C5vU5PfwxNB8qAiFPihL60oTZ47c5fCWq02wjmMoeHH+nTlRVif/N+j4Jm3tPRB9qzT
D+aj4F7g1kfD3tf2Z6mUO9sMkHHX/2IboQ+karQmVfp56+3aDgE+UN14nKDcZ9G3Ad1Aa/FyaL6B
Lr8yq3NrRzOabj7dFR6d1X1mxm1Sla5Uj6mJCRWqg7Rht6o6X7mZzw2DDaBNt4NTT9/w/YnPe9Wp
0M0Oj/0kt61rbEuVsrH9eHkjnDuAnD2akpw+xlqNMqRKV0iZEHNjaL5PKNbi0ZRLubGjsvPxOJ+3
4Fri/eVRz20MmhLEjRjYfbw4IW2anVoE8jgU5X+xPv5IYhTwTR3zplKxrizkOi5ZduFSY2ItofF8
SIIVtHjjAamCY94jvTJmSNPyJBa+jVvxZp5GhOVHVKFjI22uTFNbXs/1MeOVoAcjaI/xGd9/w9FO
pa2iP3BEccUJdkWvho8zFhroAfSqgDyZQI/baSZISCuTlgYprdN+mLBJku3o4uflDRE35JUFWb/5
vxcEVBpdSAgEH1L1Ug0bwBoyOQWuFiMzO7udugnCYb6Sz53bwcg8sfo0PT/2n7o5asUAs/Gkjh0K
WPMia6iav2Q5DH8YAS4zsk1t6QrSGiJ0f7/OPUUOSLY5YM34mI/aKZwCdLGnK7fMuXWjFUDz0VI5
KeuzYrlhhq5OARtR1/06TA4DqnmXD8a5JXMpfVHmp2ADXff9ROysMHPXysGtyRmyZIQFNNjZ5pqX
8JlhoJAgVYe1OyiedQ0FbXZ+wMzFLIYE45/7UvSHprgGRzpzyhnFXVIQ0sQP17/CfV3lY0TTKTml
7W4K6RSkv1jf7R8vGktFfkP5hbrQuiYCvBchT7U0jnmT3VsIrAHKvsuDv4hVAOzwWvJqL/i01Saz
XUyBYF0CR1EH99aamjw9JLpZAiVOEac/oBGXw1mOZiS/L0/wzA1G7kvjjiQb7Mh64ylaaosaQdlj
q7k+iMVftq3tZoS4tUL/1NgQBLL5ykY8E58AvuT90YkOgJOtUhCFQrItoharxcLSP1lOJz3EJRKi
kkjulGjU9umQmr4dFukOAfkrbcQzJw2HxwW6wP4RHwr2oTUMpVlm1hHylruPGhRFAgf69p8v69JU
IwJCJw80/PvDNi18665t7UOZfZuz+hCX8S0iPBure3bzdKek5ZUL5Nx3XKiJhqYZHL31ogYQrZBb
QXgbHzOxy0DnW86DpNlb5F9y+8rszp0+6jKL8JqhwpFdXSXOKAod7nF3bCya4IhEIKt/dBHU7bsr
e+VMDAElh64/caRFDL8aqdRp/8scA9AYzQN/FjI8CX1CrLSZ0q2KmcwpScNrSKczV5gwLIuvRsHL
IkV5//Gyhn8CNqlAaxPEQabj1oQXUv3r8hY5sxEZxaX/usBfP8ABwwIomI0EIER/IoR0OEaNea2g
vQY08HhRTiVMWLq8JHerEEzlS2VDmMCUGIr5YFT5sM9w2dmh/K9+R5FXPYhFm1oqCehHFR75HBd/
8QVJRBxeHULND67hbuEWGZpw8WmkhYYRidv+aqeMm82M3OA75TbEwkQtbf0v9ig25UDjoYtrH04g
NmZWidVKcjLm5BvI1hCBbbO6L4csPwxakD788dcEPcQcl5uFaHB1qYWyzSjTJ+D+48mfEiAD3XAF
I2mf2TGGaVCeR2pWBS25GiOrm6yBHaMedRQqx3089FXgIxX7U4Zp9K0osuy5sKC/BImWfIqmEf+y
yJ7QTDax89Si3tjGVlufOtMZDlEWxU/YCKhbw8JegYhuuDcS1f6puAmKkLFmfrXHFjGXIJp+4pvW
+HPilvs4wkJn082Ikrhhyb8Xl3tEYyLsEvGSgy9jF/f4xE9Ix6uaZ/Xjy6A7g/RNqU6eMKTcTQLZ
hH4otecqnX87WegQMlz5Q1MT90AvKYY+I1Rfhxd/mJXU9igWpJjxOQOOQE6Mc5Q5qIeu6NKv+YSy
d54XzlNrj+aXqHSsz/jfDv6sD8pWRybrvu6Tehd3afnFCNGeQIBhvrEDFMcTBfIdhm6nsu9K20PB
TB4xBMRgdzTMk90kha+oAHVCtLiuxO5nviOnklKBpqkE7+vajpuISiuhZR6dNvYUgEGyaa7slTM3
tEVHBaCMy1PLyXt/hTm8BTZgpfI40pwLc5hMteU3zaNmXSk2nLkrGQh0I6bTYOvXeIEJtqrM6jo+
FbKLdhrY4z1Gg+FzIvLoyhP3e11WKY8BLvx/SDuvHbtxZQ0/kQDlcCutpA52ux3bN4KjROWcnv58
8pyz92q10ILnYIDBAMaYi1SRLFb9gV0GKIJ24OpStaZgUi1U33yK3LIHKcNtG9ijeq3hRlSb4xIf
5nEoB+MQZ52NyDgyqkEwyDgAOlg0FGjr5NCcoaJifokDzHgy5LE+vn4SqBtXsbYINbNDAcxCKX2+
9vNYR1j4WPR8sjrsDmZmijuAiygjQf8aNJDspfjWJHWr3absRcM14qCQL3JrJaWXGeP7vtYtcNt2
gX5XmIbvJtHU7tQXyjt7CgoMQVN4fIvrLYYD7FnzAN7fkG4rtOpwau4T2z7EZdTN+Ki0sKoyWRQf
p07SH6W+0cfT69PdCGaTMhNQQDpDNm2u57PVeiM0w4Qu1yQX59haVKnEztm6Ecx0moljcK06eeMq
CcBniEMpmeyLOpaP1VieJks92lJ4m43GztbcCGf2I8VQIFELnm09VFz3PQIg1qVH8eOswUW6T7F9
Ock4seyE89as6CksNvSgDY313Wx2marha2Zf0Hha9HkOWfg4DA+NLf39TUitf8m1QT4saf7zL9Rj
bmCUFEsuWrNkS17dmu6iEpPmj6+HwsaMbMawFplRImEd+A0xNpU1XiF1fbGs33P/a9ZyF3X7nQlt
fCRyBTJamS61gcbf8wlV9N+rCB88v1PqW1QkoYvJn6di3BlmYx+zXqR/Jjc65/UqsiGtVs2I6q1f
Y2bY5cs1dSvNHwEoQu66GfWdKN/YSDbJygLkB0v5AlJbIRLOBTYA3zb0WytxzoUW7hzWG0PQj2Yb
ocaxZLirhYuQievkcM6RXJuk7/KAl5BraGO4cyRsxMHS9tZRmNYXguJq4RTw58idJZ2vCYx7Tcw3
4tmdy0+atLeHNiKBIwGgBr4tFMLWhcy06SpLkfC86zqkszsUnXr4FlW+EwnLD15fPIsWLKQREtkX
ZT64Y2JwwtC+JLP0MZaRJpgr/CY7BeOvsI/faHrhv76VNiYGf4TrA8EZrtX1ns3K3kD4lddOKUTm
qWaUn2Nkj88Wnvc7pbSNMGe3qkBRYQIxt9XxYPSaJGG40/o4RuYfYoESZtBEOL2RV0WoOw266ZV6
ZHuDFCY7j4Ml4FYLC0qdJs1itPFS5x8YiiYXaWNcrF676ZOvVXouVflurOpDi00rBcy4Cby/XloC
ZSF+0hmi/rDKojFsyFqBW5EPd95XorfV8KZt977fRsRgv4dsC51WngPrwz0tlXbK6dBgxvigjheB
WJY8vwE3nmbjznw2dhsqNH8qh0DbqOg/Pw0x6pMaxapavzKLT1Mvoxcmglsxtt5gml/+fu2W2h43
PlWqFxIxWTmHRRcvhh7h/LW3x3dodX5ulHYnLDbOKY5CBuHWtxGVXk1pqm11NkWU3/QII/r4tU9+
VqfRDsR2I/hALiwRQIUX0bRVIARTXwpVR47DzKKHNLB8SqSuDvsPcTzfCeSvWo1sYb2TmW/s7AUC
sgQgEfgCTKPVY5ybKpqgeY/e8CSfmy55K1vDzpfaWEKuLhaP+4SFXONNSoD+QWVL0oU+wQM68Xdy
pDy9Hgx/Fmi1e0FTcuyCGVuifHVy2KlkyL2dzH5VpKU4JI1TfRea03/I8POaYZ9kGbq5JYKOhymb
Ku2UNXHbn9SAvh60rlEe32H3WFX+LMYB0iFTmTz0jRpxqsZJv5eFk/6kJi++gSBIf7d2Ez5EY+Gg
k0oashhHxZoXlNRtj5GsUGALq/FdPnWj4o56kt5MxlTdFZISODiTV5aGaoImnfPWzt/EQQMTUukz
3BdQmFSzm0LMWu/KwMhvbfry5JqdcZlwMdpLK/6kQc+X7U8xjuYvOQXfaImQKySBUkbRbNcQJkxl
RHCm1PsCM1b0ohV3aCa0IutqxiIpw1mjc01kxzI3dGj2uH2Pcxh6rH5sjnjwBXpnCK+eChQeQCPi
AZ4PiFK8KSgiP6BR0ctn6gLY4U3K2Kakl0ZSeBXX5VMA3RLvB4whVa929GGvav7y9APMhzsIfB0A
QtQjn88QtaUSoz+EzOSkvQA1h63xdjCz+xEN2ykrz6/H4csd9Xy0ZStcrWeZxUslCy5y5KgEXcl8
a7futZ1DSTFe7qmlD0wfCCQhbbx1XlPpYQtKhsJ13mbzr2EOjFNQ1RFQ7Nh4N/eKRclBFX6Yl9J9
LgglF4Vgy0fjVbxLzMVuOXAgEXVCR+677r0+iuI7CyeD9wEGs3cFwq3nQRXKt9EwpdvJNIsDEZ1c
UOgF7z3j/ZLrQXyvUZy5lEIrPYGx6I2BqOjJsqXgXoqR/VAreL2pNgRnKw4zrEXaAtPUcrqMRtkt
NtV42o5FLi6mgVZjBY3ie4RTmpex8b5E4TB5Y25oB2fqojN8pQzgWNycYzRJ3tuKlB4qWULGN58b
bGkMHdmVQbuNVMk4NVGenEmZ2VdWb5YPoyn6OzmcFNzgsLnGQxxDdlp2XmaJGok7tb3TmzF8ozij
QbEajlMfR+jWR2JQLmMhtcdcTn+XQRShLtvl9/jbFLctkvcHu2/si6V1KFHyc82wNz/gVO64AZo7
Z3lEZngO058ZkPkTupENdn6lzZERajfTrMce6Ozmw0ht95LjROCVCGUC2h0w5YSZhYH9ZN/aUVie
4sqUj4iWT24F9PUUtyK66NOgeJlAJ6WY8Q1sutFxLW1OvbboxAmBhsqNcWKkKhf9ymnX3Jaz016U
PIgRRYd63KDk3Z17ZDzfCtMK3yJ4YR/7FuUkR7JZTgxLpbfCqorfLUB1dOKdwpXHaXxDFxT72Fay
SNlhiyUnUrrxQP0L0+1iGqcvInQaXw4silxpYglk0ePyZPQ4A0v4aD/Jdpgea12mFIEourL0pbvv
HKWjl9pNGqCCq40HBUngr20NiNnGB9V1JuSyA9vozijpN3gxoxzb1AVi0a1l77wZNjaxwmUMYZ1W
G2f66lA0MPazwjETfjqbXoZrH7bgt3h///1ZoS7YN97cnOJ0Ip+fFZHk2GVfTtJFViVs0IY8PQSJ
lbp1STnw9WNp3aGnpk+bYCkJ/6+o1JK4XZ1LzVjMrUx33p+V8mxQqAra7tjZv0vMgFWUTN9n4mtQ
le5ktodYTDszXZ3BL0Zf/vxqdDWfckktKsM34Srlp6pp7Pai1VqGk3plDtNBIJuMRvlkiXLnRaGs
2g7/jK3zaqb/C2N8/XI2whRnYKfgUo1CqXKrojbfzJLdUHQj65kuA6wz9YLwv4GcdD3I3yeRlG/j
cUTk6/WPsMrxXvwS+/kqKHEtnAaSJde7jv4vPvf4dee46A7vJry/QJ6ZQOucXP0gZvROXh98lZn/
MzggZhQOgba/6LgPuozSNLKaPgr/WXnbkrhomM2Of2ki+GecK51DbZXI4pegFZghl75pR+A84uFd
Oc2nIW1/U6X8ogR7jNytRb0eT32+qG0qo/snYorL4L/n5lbufkhzfbKKR7NavBRuKgQj/n4pF9W0
/1PpW0VzZhT5nFcFmrzUOG/DykjuTTl4Z6UmiljNKP+bsLn6cqvh5rQT1hwDoUMvDzmXRR189nGk
Db+GuBw8UQ3Pb2SnNk0XmK6YvdKYua9en/LGBuaIAg3CIwg433oTWSPusLJWQMeQb4zqZi5az8B0
Ke8/x81OT3x1+C4BRD5DykajFTGZ9eHbtPQReGl1viis6NRxV7gz+KxLF8p7xcjNWcHYthc0NWJD
q1il4WmOFHMr33F4aMXCs5rqhgqU4SRfgv7n60u4OS+T1yoLRRllfdpLWNM0dopEVom8uAqXV3dQ
im/09PPr42xsCPYDqjhA+20eRKtwwZkjUoJwTP14ov3eNDh0BOdMn8/9/FSZH/mKnkjSX68PuspG
//loXDCLtzWaJutuYF2JztSTntdXWh/S1nxUzb0u0nI6Xr1U/gyBdiqiP5CcOcKW9b2+QxptUmLS
ez8OLSM763qBS8lYTOCGcsVA6TPWGnFE/K4ErqGI4O/DkvLhn9Y/pKkXz4hBKWYrKQLpYqdxDw8+
Knx7Hq23bVoZ315fzK2ZUg3SKNfQWOKsfj5TjIEChBjZ6p1e0FEUBwsjDjP+oVcoX5ZukFc7J8zG
3WAjZA5tgpI5PN1VIoKeF+lOiLORLHwj+m6PXwJTuPK/kByFzUazmAc65ah1qVxGUU1koRr5ujad
ac5dmqz5bOd7sL+tjUYELnhrpJdf1IXSLNdS06zRoOENnXfBJZPEx7BM9gS2tlZtIR2SCi+SN+vT
A4+maECPLoaY37ozDhRp+SOq71I1PrweD5sDkb8saq2AK9cVKPobvcxGFzeNlFZYXk36WbNqyy26
wKLVnWk7taitBVy4d/TZqWa/YMLWajo2U9nrviIppyFchDvf52P/d7WnP/sZnCoRYfI6f3lkNMCy
+wp/7mkqBKa4taz/qmw5q71I9JO8s4ZbRz3wE24vjdvrBdA/M3j6VJ0i/ML4EuRo4fW/hWZ7Oo1a
c/7++vfa2r/XY63yPFmO7VYzMJOJ8ITD+70t3uUBXuq62YUeD7zq2IQOJgh9NexkJlvH8PXIq42c
2yE8XC2TfdNo8N8tz6BWd2A8m8Hx34U0l3T76hiu2rmfg7Qy0QA33xe5MflC6UpvTIK9N8v2SAQ8
SfsS/KuLDIFnaZyapvKVxngqouRXUarojgY7X2trd4Hb/M8wq6+FY3faolNTU/jT3ck5KrPCw+je
7PWdU3ZzPrTgl6OCJHzdRqlmdLhxP9Av+qyEkZf16ZgcK9OIBqyj0LH2X4/CzXldDbfEytWHcoxM
tkIzmPxY/kkR+U5I5wRJAGnaa1NvBt3VQMu8rwaie4hgkqZ1aLw14bkCy3KpmrA4/f+ms0z3ahRI
3+Ek5EWOs4b/oFpxh3uM3RxCC3+QyGp+/P+GWwUft3qgBZUS32SNGr0tWvWpaSTVw46qepClst6J
jc0jA4j80j1EZ2rd9yKBqaTa7JKb0KiS+wHzRGhdC8djkJr3am0gbx30SKG3xt67cDMqr0ZehUlv
WBXIP332Jd1Et7G+BIbiacne+bs3zCpIRjHOIJYxNA1yq3wMQR19TzXsfilaNf/i+iJropkC7lvn
rfs8UkJzHEIivfeT0rgdYAdXZXPGjmbnk23N6HoY9fkwSj3hF9Ur4U1nl9bbOQ40D5YJPmk4zx1e
D0Zquvxl6+TXoXEiWwz5sgXbS0IZxNjZfoPLyOOoTIHAX67DxsLGDuSgpMRKHRbKuVDtYrgdjTzC
QC7Ww6PR1DWUKws7yEkCx5yNd5oBF5IapPRAt/VXFCJYPYVD2LqDmA0/j0bZtbmNXSvDF28e1I9t
UtmHVOfNIjkBcKrJcCCUhNqTncWP6IzUiOQ3WX9QmgpBAhUbwkSWJhzoauB5/EwX6/DExe8P9j5p
7ylJoOd2cta5g4pnIIaSlVeYWij4W2WEqDKzpUliRG7T47loYG7kdgNWTkmFtTzaouYl0ibhAjIO
Dn1djodSmNWpVpPqoOLNdDTDIuZlVUCxK8gntInbNsJP3U3KLnBrZcbXrisR7bKShyLEMpDnGJWo
Luc7GoZ0akIT9Ls9yKwIUsmhNSFSnvWPkYhQDh/a8NAJbXhHu3A8ao2dQVmyxntaFyTNA9bO+axI
D9OsKYexSayP5FqYt8kdmziVu3fpqH3jMWidinkqDzaddCaKvYGf9EAN0XxTPNsJ1eOoWp/mepSO
0ZRThO7KwJ1xt/OpaotPdDQAlolA/BpT6WvZ1YaXyHFxxDZK+1ZEpvhBadHxufeqs1qpWEpUuoMV
g2mmX0n82ptenwF7FU39VFZ6hbR7ETUeNJ3q0GCq8F3iAfe1xKbPA1dWH3C9l3yzqfWbspJyV4kk
nb/LgPncx1jgllb2Dlg/xWlQC2+wTaifqFlUR+SEijP/Gi+KGQOGqJP0BC0nf6/NlXFHT7y9nUAk
h14oqOFPdikRB47mhZ2tHHmtPKRp9KG1BJaDQBOw50yy/EPSNsklUcwvo13+qJT2p9GY0tkOB/WM
b6B1rJDMByoZReVJSkG05bJZHUfKao+hLj4gTKDeWCbbA5DeAOlQoeKJUF34tQtEdYAn/LlrZxxr
p+5bbQ9PEi2ds9Fif24nmXN8fWNvnCEAKgz1H6HeF08ISAV2ihpb7mNuAMKgJi1QKzAPozWE59eH
2kgHENOg+wrqiitm3S/SYIHFAHIzP0qMs+KATnECPzaMI7aRO7PaG2qVUcEM6Co8EvVLAAhGiZ6U
HlZ3cGn3YM6bq0fiptPyxR1rDbgZxw5zVqSA/Uj/qZa/5b48hv0eR31nkD/l5au8o0e8VplM5KHa
eTzBlLwNM+W+VIrH1z/PRtWGz/Ofufwh9F4NU6Xh4FSod/tIzZ5yHaG8Vr8VmfarVEa/mgZXkfJv
sQh3svnNT8XS8VS2qU2tn5ZBpoyyTE3eH7XBq0Rw4IT6LpqS7STvFOI3hrIdmukIeoHMfSFFG0Vt
VpndkPlFMN3IxfzG1otDGxku+kg7T8uNxx7XJMJKxIRMzWaVAeC/yQvMCqyLFOafy3lwq+xTBgTM
nuOTrBQ7a7g5GooTVBDBUbyQKu9ThRMn1gqf6/KdhBZt2Hdv9aY6qXX9oKv5Dm5uezg2MacGXI11
2UHokW4U+FnetD38yiQbk1vgvO1bYOamV0hO7ykTHs6vh+fGxyONX6qXi/7pC6CI2hbhrLd4XQQ9
QP5M1rP38yCcC25n1kPTjNnOF9wcj7W0eDtwQq4h41rbtobZZxLQl7q/AVohf1blWrotc1yMBsVO
n16f38YbhvQKtC3FHKTm1vugzdHtG6tW9iNzSgoSg8UviF5wl55eH4hK9stUDoTKPxg3qm3rU8tE
mEoKJyO+qdHzx+dCt95RdKfTPdR4ntf4sdRSY52AWD+VViCOFaTv28DMxnss1NNDIpB6AGUQH9tW
xf51HAck0Zzq1Cu9c8i5a347epMcqtDRUPROP2v53J5nR8uOk6mWiitn2meB//VpUKVfKJXoh4xN
RB6Cq4lb24LWdy29r9R6PHZ1YuOXUkz4hlfhO/yHq3vg8OJDqCYJ/oD8arkqy6Paxfh/dngGV1Zm
4oIOMLx2gvxoLZyOsYFkUUKAOMhtNrn94qkQlxqYvrh5yiVd8YfWkRuu+E4cRReaRzsy0AWw8JDO
ZyBQUQ/NtYwEV7DWfozDWbgaWK9TEQ6/6I1UHgld4mstBpd4o+rdnZEnsVcgt+DZk4RhgdOXp1Hh
rDsaffEV79v2QEEo+qHWQ3yKwB+8BXXV3sx6BoSnn+M3lIYEzaRYwXNb0Q6RHn5XSTDcqp3OiaPU
BwGm6IJfgHpqAtr9bonbzKHp2ulYA56oYhzlTTjtxwCZ3dgVaR1fgjrJT5ExNNj9tqSxspadgmCK
3zhtaLvl4oglz7l6O1Q2Nt5yh+GuKpzyQ4QsnVfnpXmMs5b/WUs+pGo6nAtlkrCMz351E04q/YT4
fiXHuPI6WHN31B/wohbpR6M289obx7j0TDJKL4Z8dQ6d4CjUVnXnJp3wekVdscMXGQU6gYlxzy8b
ULM8JvKA5Ggu7NOI7lHmKWbxOZiG0uXp0vnFlGjeVOQfuVueNGwTLli9FOCaxDctCr7JUqrhYBwH
JxEr0qdGR0sLlw7rbAaW5ml5hljZkBJfWlk+BNQqDlk0N+8x8DR9W8RYUVMdNI5VP2PAEE/KrwRd
Lm+esifHrNv3aWGlvwErgCiypq9BrjUPXdvHnjo76Uk2kdDuMsV4m/TRfJnV4hue9gbbY0CSJZUT
MCompkYN3kJ002S30pTkICx7+FYa8ScbB6H7xpFHv0BVz5Ul8R21MMlTYDl5ZWFdEmyC3GYW2Np2
hvNTqpzuVp2pMPediHx+PDSakqeLJWR2Ue786LT8NpxmWEgLpN5qk9ydSuMBOUg8UyE4uW0Qf9IG
bbjvrSR5qGiCnIN57uBPxokXKe1TkOjxp0Zk8s8QW1YCpMbbFTeZ+TzENjbNBe7HvKgdVyuK+r3Z
tzFfU/rsjDpmtmX61GiN9bYZUvQn7dQ8YLf8yZSrwNcsRFZlR/0ZOnp6TPi696WjxIc4jqtTNwX3
IictjvTC9poJuZewrzrcyPB2FhpGt3GFZW6OSYJbpbIPh1Y7hErkO9nYHM2OE6WIsP9up0r6GApt
POV1HV1sk1pGG8eLdDIvItc0gH8MPDoqbXo0VOyNXbuxvked9taxU6zdMsn8VtBUFhgb5ibcY0s9
IWZ215TGr2KOlZupCQQ9/Dz/iFlJhwA4h2QwaF9DvZ9vNdxCmlp+MGN5xhCF17qoMmI/Tb/g59J+
NGcJumjThNE9hsGN6zjidpqDwKMs8h2KByen1SVP1qBIt04w5F6bUGFwI2fQDzX0di8d7fGpiNMe
eTD9QcWI25vrKnanDCR4UNqfgiKdbwROrocoKng5tfXoVVnpeGWf9w+mNDT3UIH1w2T16U7ev1Zn
XOrszxpXqwLPaFbBYAVa78thfwB87Spm4A50lCbJBITwxulVj1L0MQ0TL2YDReEXIDw7hemt9FZd
kDQUZLAhWDcly7iV8FwfQl/vGiBZRnvRnQlvYiU4qEHytVCMN1poElMT9KnXb9yN0hotDMizXH3A
5dZlV5HlQT2hhebbBmCHdiwDrxABnTXKRMK32ixEK2NC5zMb0526zUuLtWXtDTJenrLk1+tSVKtK
aGAgDgBj36nkixRU420+z/jWdb14I5k2Bu0CI8dczEjwzFp3ZwtbRhMjQB/O7ZIg/y1j7PlZr+VE
HIayghxoKCjcF6h0Y1s+NPMNGpsoQDhFY0Z+Usn1jH+0casrPeya11fy5VOISgU8clyWKEVh8UBm
c/VGqXs6XskoO5dGNn1c3FASr9xS/fz6KC9TMUYhxdQWk9FFrOX5KLbTqSH26DrEHUW9BQg43KT1
1O/kYS8TzOejrN6oSVuwc200Lhz7bdkd88A8pMVvqxl2QmBrHHQn8M8lf6Z4t2yMqzUzTa7DzKTr
3+tFeh9ZMLdEPKVek6PDaoax2BlvtXqs2nNBq9W8mlLGY40ihg+G7BRkDfus9F//QKswWA9hrgqf
3Rg0VU566utTpnqqjKNoG5Fx6jrR+S+GguuyKC/qyguhXIqewKhzAJbdPJ0o4z6UQfgOPO/Ok2r1
kf6ZEQwClaBeVLqWGV99JEr9oi5tnMODNjvixX5LFvplLJJPQSvvqSJurh4FmEXxAQiopT0fC6ty
cqkgjHxwnHeZHByo0n5v0J7++5XjJUM/gUI4khqrXaR3BZpKBlByLbQC3dN72w4PzaxRBB3ypt0D
WW+t4PVwq7AzAmWIewdR2BrJdPQfDoOOBbwiTrHYNa5c1cL/fC1dRSAEKTUI6OsDwhmR+CRxkvyp
1ygKV6JN5yNqDOILFq3hTRLUQ3+RxsayXUhC3OcdiaVxlNFD+1SHIAyPry/15tyvfs9q7mORZUZv
6il2QWXlhtn8o0XYCMOGJnV7Sd4pFG3FD2hGGtmYpwNIWcWPXdE0zwu6hYlW3g2JcbRzkbkGLsE7
9+bmtK4GWk6aq00xNm0a5X0e+2GtubPxu5emIzDsWHv/+vJtnVhLUoDgENghmBvPxykl6uEG/J7L
mNhe0hqXKux29vfmEMAklqc9Pbb1mkkBT1MaFAn1ztaL1CUB22PlLR/5qkHzT1DC97YAMkD+W5ec
TLmZKzUYo5tMa7pLEwbtCVkr/V0/W+JiTTy1hjiKXD0P9ioKm5P7I/kOi5IJrg4vVC4sxzHo8yZm
dD+FwSGjF/H6J9qMOWdpTAKc2MAH4UqcTUopXZLyF+oerqZ9sO15J962BkEnDV4NEKGXTJSQzAwb
8xlmcBL8jp32IZ/s94WufXx9LlvLhRIbZRUKPgt/YhVuAZB8SrqlX1HIWMxIzzzOd+Jta+tcj7G6
IaG5FNJo4q2TSdVwGeVqDI4RFI7CS3UnMi+aPVbvXp/W5urBcYUQuhBC1lGghsiYRCFDqmb6YRL4
8ybyXaaPv18fZmtm5GaLEQQaKshmPF+9OQ2rxcYl9kvoaaPZwX4/l4ofTnsFx639dD3Qagk7ZIlH
4Cy6PyayC2DURfkcv/PZLVADh7LgtWa9E4BbkXE95OpkDVpzYmePoy8hIlTW8TnP+x39ttUz6M8p
cT3E8hOuzlQ6w3NeL1CJPsy8QY3e2Ipv1Dgl9zFqscMxn8Oj2LV63pvYEjtXo465lstNUANdDK17
G/pzKrS/S9pfTGyJm6shwiLN7WxOZz+2ax4n+I52e1IWexGxuif6xhIaDVvqpqGS/Cg6Jz9ryMC7
c6gbHwyz+RmZYU5nS5FPr8f83vKt7nfK4XXbVFOLmk58we/lnZB2URgvBFuXvP06MlbvBNHMYRUo
U3YjtzzVzblvPdMZvWKQ6grLzolqldGWPxXMHEb8lZ2hcmcUfrxgrLLD6/Ndc0XWH3Pd8jLMQW1K
p5EusVPftePkD4Z50PvxXgmrp65OETRxEq9IY79x0PWYBmrMzrfXf8T213Z0ri/42IhgPA+ouO5C
ElhT3JQiHLoDnM6G524eZ+7ShnWRbnqfKzzi+74Ldr735hmHPwf8HzRxXvQCBEjRKeoBJjYBG9X+
2uX4DYOE2KXFLhG7zhkWxViE0hagqr6aY5pUzRwBM7rE7Y3Tvsm6H51yWySBZ1CGeX05t66H66FW
B8+Iqp4awfW72F35iBSNZ+bGU6N2O0u3+dUQjeQpBfhCXt9CNpbkyB6FtS/lb6PqYlHT1gIa2/OD
DWqgs/cktzenhTTKQgmgYLu+jrIJATGo7/Nta363pk+ODmm2ef/60m1+pasxVjcRT4y+kkWvYw6U
v69n0CHYUHtlMr01EoAv1tjvZA+b583VgKuwEArN+76AQirRrgycwacHuPOd9tZtFQ7OCJqdyxRC
9qR+660KcKB0P9fyTqVga+lASPOPja4CMM7nm7g1+8FWS2f2TflGqBcpC2/z7hEZdo+n3U6Eb60a
CmsARW2q1S/QlU5tBFEb4z5RlvR+zOFxEuOX1yNh6/a2qEgR2CDLXlAAcCSZilBxMp8ip0t36aaW
SrcBqpejK6vat6X9dm71naxk6zS6HnT1qZCsBBAiOAjlIHls6sENIUjGBmoRYk+8YSsquIXQlUVa
BMOg5c+vLvHSrNDfH8rYNxoHmE76kSzwhA/NTr9840vRUFy8sADp41S1GsZuSf6rUZp8Q6oe06Q7
WXP6t1uIAf5YW3ClUoBfD+GEGpoNjdpS8+0RfM0fS4R5Xg+GF4u1GmL5bleLZYnRlgazJd6MKb2o
yeAcSqqnlzTJdi/kF4G3GmuV+owyLGVI+jANkrw0LnEjD8j+mJmRPQqDWojb0yAfznQtI/1THFMS
OuWxOU33oa1qD1EV26kLAD55yMduGHCuLquUfk2Q3AWIRjueGoQYL8D56CoaS8Y07nTzN9YK0CJU
2kUzi3fO6kSbBRbRdYJSR986b8J49Gvb8Z1YOv/1JyGgYO0CxkBNdU1j0TIc1XQ0yPwO9T9EOQ+R
Zd5NtrZzeL50ZlowmP8dZ10HL9JEyL2UkZtAEaTbbRge+dKPAN72ybQiLKOnejyEZTFeog4dwVpV
O4w5M0ypYmWkyzv1b1SrjXZW+cVpu0QJiBf2L1S9FxpeZSIch15pcNHl9mylCDjkp7S36KFb/Off
buJlMGqYCO39qdKvPmkS1qHszIQkbXXsmeImPWjgonc22YujglFogRr6ghuC2LAapc/FaOrS4Ph6
Hlv0vvW+089A/vboa1tLt4DwTObDVbU+LwoZL1MQ37mPCyW2k2avutTwUAGRo3M6KeegGL++Hqub
M7sacXV8JFkfBZ0dW34/dN19aGKJkDoAzP96FDJYYpWw4Fy3VkdtrHZqDfA09iHgv4ll40MWBntd
oT8f4Vkay3a4HmQ1FQX5QXOUG903Jm2inV0q0nQDeiNujkXjqOYxr+yodKHz99XthIqD5Dba4NRe
qxW55qkd/htuMheVg4RAOJ9CdREFb4DzfQpHJTIuNNET89LQGHpoqR09zia6CN+6LnGGtyq4YSww
hy4X3qKjp3vErSV5ZVSWMMBEGH7PdRHe55ozmqcZsYD+oKkdcJMKTZKPplkj6fD3i64gi7qI3VAz
WyelSGWUU9pAODewoPtiV2EFphYJnD3X1u1TVebpgFI3Mm2rWkyShrmCeEvs83GUAy+p1tOjBkvi
wtl7e29cQBzg/x1qlQM34TzjjiA7yInoF5FL3aEebaTuaY6/7fBeRlk6+N5NffA5DI3Pry/n5jRx
mkTFTbZoo66mqWHKqo0polhao7i1M7tx/kCR62/TrOVMBx2MyvKiP75WiUH+B/22aQp9zI7PwroT
xi+eZp6k7G2XjaPm2UDLwXCVN2T2YmUXTwKXwj5yIT4d9Vb2tEJ9bPFGidBaf3351voHvPqYGRKF
RCQaP6hzPR9wKPtAySrU29B7Ud3JUJKHPhYwyEczO1ZoMN4JmZpQJaOoW+ep6kF7z8ud5d38iJSh
4XYjtf5CLVVJhhzZujb1W7LXUCSwW76pc7AzynLSrE8iHp5cuDTz2O2rUBnQ2I1pHtPULfDiimIJ
PL5c+Vbk1K5FE2BnuK1JqTA/eXYwKCLyz1dWtxq8focSbSd1TO8wAZCByNnvS6eU/81IFhetgzkz
tODVPVg1ZpwqtQ5zNhm+FHZ9E9TGXYw6/06sLAv0YgFp7cPmAsr8gubf64gr11Oc3JgB7gxerznJ
1y7J7MdhSLUzeGt6J7LcR4+ITmuADjJ9us1geUBYqJLuX5yji1Q34p2cPUgCPl/exrDUJO+1+Gbo
TeVzK4B3w/No/NfnvPkRr0axn4+CHm1d19XQ+1aQPvVTccl6/RFCys423BtmFStRHZlOGY6S3+p1
7tlmbsNm4c7MRnXv8bO5C/47I3sN00hmu4xn0M9565Cd/jQiB9HLrwBtd7KLzTkB5CYw0aenH/t8
6UBS642QuID0qYJ1YeF6EeCAt3dibqRK9MoJR64g5EjXF0AzhEiKKLXmp9OYvY/UtJi9fqhIvf9F
JFyNoz6fTmiFet1VKMAFGvKtHS8ud86wzpkKFI5fH2rrErie0mo/hygolvI4j34yfAPYD2vorOQh
bzQcsvbG2gyHq2mtLpxwMqmG0Ha6EWiSflRRuwHmK7TIQcWLZoRrzcHw+/XpbQUGnXmNWjuCq0Aq
nq9k+z+cnddy3MiShp8IEfDmFo02aDqJlKNuEBIpwZuCB55+P+jsniXRHd0hzdxMhBSTXYUyWZm/
MaSsskNt9m1ZQpRF1yWvkMEcFEN+DV9zLjN5G2q1fZMRPR+n5s2ngWn2pNzwu8Y5BFX5vdFTrzdQ
sIsjee+E5d/2RLlW3wZebWizqsy5jafKr/LiXlPzfTPAD0nb/T9MJbUmrI2xcT6pOQGyV0WbZI4v
yaFx00StdrCb3tyYksh3l0OdWyiIu/431GqhWD0Ici3FIiudFyDDlJvmDSa88aMyj180p9SvnO/n
NsHbeMsqepMJlRDB/qOf0E/3yP+6+Lu7knVv5/C8UC27PLizS1JHGpxnHtIoa/UVNFnkbtLb4GCV
tY7HpGLu9ShLXQ1bsCsrY1ly60sUoZz/C7W2MMz7plLTJnH8PNWDfZcIBVgw6jxBysGVlKHzNMVd
58Vymlz5gucHie0KSclCD1kdyLSQ0sLIotlXp/Qjin3bOqmfEHHfXp7LswMEsaEtBTzkXlZLXzaH
Ui9xFPBlu489mZcbh4hp7PQ2e8lCIFRDnWGw2c7XboKz40MuDSIKMAOeeu9XTIJ8c7UoORzE5Dzw
zPo25fKDU9b+P4zvTZhlo7xZmE5ahWoLQvbYoMUptlFbpc1WD6f6qxyb7PLCGTXLjeUy+Vgjnvfj
cvRlm62XD+gelFgWqtSJy1NfSUpnYSHoz7Ajq8B+rrP27xjSf54EZPHcphTLOKdX53PcZ5U8TGVO
Z0H9EjXtdpZKv6unf1knb+ZxFSYMezOZswI1/hz+9a+5+20FlT/IN6M6bfNRXClJnT2/3oRbXQVa
PTlg68AmGMXwECjOrZ5Gudun8XbQqo+XP9LZLQCiCBoP4u8niEH0G/MxUEf08k3xbWxrms8a9GLW
jBG3W9vun1NZvwIeOL/6ecdRCFOBrqxWv9IoQya3qPRoUrcfLJ4znTZueyd/vjy28/P4/3FWy99U
x0mOJBzQp05/SZUSLWfVTy1xL3EZ/EMixFvhv2NaLRHMOWKzcKzwKM8xb/rYSfT7boQPUzhp95jj
E72Rmular+jPQbjeY2/DrpbKTPNSUfssO86j2j8retv6Q0eLPU8LpUWRNIS+LStNB9E57NRNZ83t
4NJ2Su4KEeo3IbVsy7UGM/ltpAosPCgs3QwB25L2SRBXL0mWTs63xlwk6MzECo5mKLSXy5/p3HJY
NNJQBVKR+lofhpAcBxWB9Mwvgu8CqU9sHd0svCbnd24xIN9BB4oXLiCFVaYaWOhDF1JoHeB9HFh+
96mRPjhx7HX2tXzg3IA4mjSKPNTp6Oi+P3ZVNdWyPi3jY5JpzT5LnWCfYgy9lTDw2/793DEgFZFP
UoFTDuUYTVqJ3Dek3iDf503V7tOsGrYm7bEricdplkO5B9Chpi52IScMW+iS0J9zYJSt+FjNt3YP
H7+UUbX/URlXDojTb0UoguB2CfqMf99PYD7YrRx3EaAFY3L2hqCKqmH98lkK6wy6UVDsLs/i2Xhk
ASgqOUuHd7U28DXNUnlWZ99BpKcpMqofcCclC/bM2F05lE4PXMb2JtZya765kydNLoYA5qSflrCD
Yit6rWbtS46kryuE9WREwewaYZBc6amc6fWgI2Ya7ACWJDXU1Zya6VhMVVhEflvOEjKPi5+q3eGn
amTYSWhYNCVhau+6mZutEwECiYOe7lNbeujNsboNrKz1LIA9m8tTf7pXlp8FYgjxBGy514h1Yxgd
NmSo+SLut06h+1WY7ZT875uchOF0BqGC+dwJNjfSlXrAVQsh3NH4ZIvyA05muziQf/79aIDOkpBA
ED+16URurJ7teph8p9XvLKpnlWltRqm8sj9OgU3OUgmlCMpaBZWwbifZoYhaRTSqj8j6rA/w5dTS
2ZSpEoa3vPWmctOGAOTrOTJ0fPacIrkflVn6GFvWnN6YyURHLaHU+nR5+KdHBNc55crFwJAG1Lps
mU7poBmjnPk6+rSFUXWIHZdbqYr8oC+PpVVfq5Oerp7lFURtDWMUqpdrUkoz5LnJYRv4YjYsH4IS
rNHeGN0GFdErSdnp2JTF0RO3RN4LrKXVoY5Z0iisCMSjiTlDbinhT0toqMdPQ3cYFQlubZ9X16Dr
a87bUnkgKpqGgJWhKq1PQkUuh9ocAhx5m2ZybXlIHpq6qtA7iRWv6sJy6/QKrgdBKw5RbCBUHuhi
k1bNL1mlJKKGzbUpP83q+UXwvmkxkHPz096fX0o3F7CcaUnZTl0+qKOs3qDZfQ2Fvry83uc15AJI
HDNstI5PQDD6OCSYVM4y7Kznzurpqv3gm7pB/kwfcKNYXy39w+W1e7qUiMiDjNoEbdOT6y0V8HhR
dSlxrkPP1I1Unn3wltM8cikCpdf6CGemkS4tLpIIw5oQ+lbTKHjwtQt+2w8STezpsI93qiYpV079
81HgVwCFZHDrZpA24hZfCAjNQZx7uZ7fJVX49/OGMerSqscyiqbW6u4c556TJlJhGCNf7BZ4CB/t
Rf7ZEJ21/etPBNgGQ7TFYmYhWbxfepI9qFowRR2YkPK2tsLfNCpu4TpfyQbO7HSdtYdfNAudyt+y
Nt/c0GUnWjpYqn2QDBwHQueRZ+wdj6fZHSp1L2d/a8TGHl/IAlijOpyZxH0fzzQBIGRLDpcE8Or2
djEjUlC6CE5fnr7/EIrWuwpXOWqopPiUx1ZnmB6aRZgVRuTXhnMsQsnDVAG5LVHFvA8Ue5+16SaL
KWJlzt2sTQBurJ0+4ZQRWVru1fP8UFnFF3xHy43TlhtsKW9bxf5e179FUH5wYGq5og1ux7ndDuH0
OZxF6xrOotFeZrt2VjwEnT0ED+71Kbqz+4E7Auxzrv4w6lf67p41Fo8IrB9hOT33SX8/WHD95WmL
ix1QYfVT1Ad30wTYPDdeVMjhY9fvWuDT05T8kotPahVu7cY+Ik64DUIIywmszrl/LrvwVh+mdmch
jeyaGapXY+aCx8AIuYRPHu96Me6w7vxiVPXWaZI97iHPRl5+EGqPnpTm1Y2AcPuraNvc1fTmUzHX
uIB2wXOQC90NZPtllIbPluYc1Tytd5lk36nYTgiu2UH0KDhMN5VUHxV81d3KlpE8q0i99Bjqa1WM
uy5JPyql8jwU/R2qWT8MlKnzuDjEESi8onc+JrF4aPNs28XFvS2c7VSMh9q0vUCkn2PH3NMYxegp
gPlJ6t9VHq4Wn9Sp/9YE8iZHFiltcj9txCdp0q29MTVuFQ83oSUlbjHxKG065wbwwk0HqTqNlO+I
C+xBDwNQYRkqxnMbYc6ld8Wu0Oxbnmg3ll7j36b77aDDQYqhZFuB7XZSqx8Q/9n3WX/IFPk3As50
hCNzb4X9QemTp1EqjqX4VZaw5nvsMFBS0ib5yCweNTv7yf5Q3DjVb0nVj0LPgQbqzUbt0dZRzXAX
FNKPIGostxutR9HWDcx1G2WD/oh3o48kwOfSzncZuONM0TelluMPwvvXxrelLpA5SIPXIsVUVUvg
RTjNd0egHhe3U+laivI77wd9U0+RF47FAWvEwgs147Ua9Z1dVp5RtzDKZWk7kFGFdTG6pSZtQ5Rq
uqLy9Cx3HaPYFo64nafyLm8p7RXNiw0/wWINTYHtF2ieIOVzm5biiUK4sh/q5IfjIOg7e5UIrWM5
6q9jlqMNQv24mdvboEApLHOUj4pe926iKk+OXH3EXkMj0GDtxgGJ9rRuD7PVvbSmXXoR8MAFyOsH
Y3YTyb8sMPiukiITB2Et3o2BfjQQ0xa247gyGvPoWmVupaCB0KZluRPxtLgy3+navG11Xj9WcnTw
tBcSz3+5G15rU6n36hTClYmazhMJZpkIxe0b1fmeidZEko4pzeOu3gRzvtOU+Wimw6uTB66q1jeZ
MX3NclFvbWf8ZghH2zfCKQ7aUBUbZPG0H7GU6psiUI4hPqfRXCGR3W4kDTk8XL8/4efi5fyKoULm
g0fWa5NlwPkLe6OiMen1bXGcOuWnmVfZZgiLA9Yvtyomn8Au7iWahl0jfRbVIhhSsSzt6tYOZn/O
5R+xEf0AMXCTBjp5XCpv8cUC41aqn4HnvVpYcuu1syP12QxFdASw9xCH1i/V7D2pQLAtkV/qVPtU
QcCHdbPl9XUoe+HJVh+7VtQiQRKhAmN0uyQbajeyEVRQadeiI1hYO7OpPk/tdIcGC2+fBKWn+nuL
AF0gosdaoIFT2sxhttH0YBdIypNVDDd2iczDoAy3NcYrWtPtO12S3XZO9mYmj25UTx9nibPFStDm
s4LPnTMP27BJPnSO4/Va5QVV/2lM8IUyh/4rNeB7s5JfWTf7pmnANVo3g6zuOs3cZbn0fcgdBPqU
vSRF22ZOdD9T7UcjSH9hrth4TSY8MSbHsNDcQZg7ILHf1GC6UfLWd2I0NbJU+ayq8cdiHO5Vbfpq
phYl9ehWwqnFBYJzCJQyPxSS5k/OvM+7cD/3havN5U+AmJ8dOZM3th7ez0G5YJQboCaT/prI6Y+g
df6codCbSq/v1H0o+sCN66lF8Ci76zhHWKkfAzggrlKW9wi5HaVSNhHxKLc87G/HvGq2dlod/qN4
Mk83ZRk+5H3pmUPXssHlH1rK7pULDZxCcYTwdDSyV8foP1h2/atJ4kfLTB9mMBP6UO0a6NebKOvv
e6CpqB/eC/NLh9LMpizRsprz1k178zEzisJNQ55oii5pJLYq5kU2uDFVarxcNhb7aLwJHecpmktA
0kOQu7pwqCNaPlS2L52W7/sQ3lg66K+R2gKTypTPuWwL3JlkdGrm7Vg3r0av/GwGHCMQK/UtJz2U
8qCDPCq8NlUfyyIoXEken2Q9zFxoQTcSWGp2mv6lDYKbfnRujcQINw0Se3hS/O5ntNyK8DF0+m0p
FzvbKTq3QPxnNoIP1Le8GlWe0kbcccxeRTx/CefyY6/oD70mNpYTfVFUsQsNDqeg6EMwM3CrqIi5
yJt43XBvVc6thZTUppCMgyQ1exyZXFv0uLhI8VOJjvGgZh/V0fJ4bhyoXu5ljTsB0olLCfmo1opv
dd9EoW2hi2+cyLlTnXnbDdKiEoxDsBzFO3vgcBuj/E7qngxjKPkRTfocplSC6xJRT8pCk2clUCmx
oRo4D8fv8Wg9SaoRoA3TfJcl8blPR5Sgsk8itmdPqdEaYZZwN2PFIPT9BV+EnWIUL6U61hjgyF8q
tDF7TIkM/MOqTr/HXBj4YAXvrwoPeabG29oqZxC12pbLR2wKk3vT7G9rgdgTSnqvsBueTWR6MlP6
pHBEu/CGQCcE6I024qFPrTtkem4aPUSOxzhkguyiMmFso/WD4sCuCMVOirO7BKrmFEYIcyS3tVnf
Y23yRGnhZxqpX+1meFKVEH3+prmdAPlKWfKtkvSjSk141twyl7eiGz8VaR5sGlP5JMdFtnXC+YUc
mjwmesyoVeywSttakfGCcJLkBYp6zCPni1Hr33JZ7KI+PajG4LXobBxKiFBuJCU3JiyKup8579E3
1YfigE5aQZPbuAuCsSY3NO7wwL4Vpf5Jr4NtkTSVF3NdHzSzGfZDa9g7FYqEbOOzVZOGjqV1pDjD
ZXTtRYDK8+l7FPSuCsiTIuFpwQUmfp5Dfo2PYVQEYtPrjbyDUt59jJJUfXUom2+sum+PdtPVNyPC
/Z48RAHiOfN8lwx87TRMFLSNysEblT56UWit+krTZyT9HS8NvbNu5cCI94gP9duRb723inHaxm3t
3JIPFLdzQc4h8NlBaUVTM9MdU8ofLpji8sWZq+Zr2ijSccg5bUeRCtqZuVXcmVpXYeEKyKoB4OW3
eJIe6zzTUBtotabfdFqKCZoaZDd4Kow7kTXy1zwY5Xu5yIxtUrXWppeG9HutlM0dVoH6phHjYgme
GA9qOCL2hgwOKldWfyyqvOK/UvPJHgb10ASzg2lmJ8UP1YQ414aVWXytrbFV3NkRXerKAYdDldnF
wwgiFniyk+1nVU02o9DHxO1bW4m9ZKYR5sp6a9/nejstk15s0KRXPEBx7bDpZtSXeKRorPg2GI9G
1UebOZS68IghluYlfTOlbu1gbp9jhoVSl/pTDnM0aaQ4+Ko6MrgKXZrGXVyquC3yt6d90pTio8no
FLcIkwRtQhgGG8SVIl+T0KuTg7n2DLWRfUOB4m8MdnePTVvnFck0IiQb6PctR6+fz3qzD4vQODT9
TI6MlFXscWdCq6cf0rhSnJS/NQqTL22QFbsqDRHv7dsalTJ0hmQ3ghSSebPm5B/QKNY306hxbHQm
+sHDHN0EuaZ9yNRZ9WIpUDZCdKY7jyL5YNR22G8a4PkbNKvqX5aI+L2dND8YMy8LgdnIzTyU1jcp
FuqtUkeTN8zTNB6zfnA+x0rQeeGQxIfCZGrladKfM6zo7lQFu7JyCCSkucLuR6fO8m3WKt1XfCPn
2dXMoMT9oNSHDYWIGXmyUovjvSlJIX2WTNyLBCW4sumNrZl25fckquJdlGTt1porBI2yEZkzd+KF
vyWr6h7HQS2eqqSbbwq5DhM3nDXz0PVVcw/QKP1hZ5b0iBpUv1dHJ7pFK6HZ1ZDN9oZWK7smrfQf
tjTmvy+/oc9U7+FEOQh/LtIViCG9f6vnIPnmwaBLUJrtLhoNzxYfbKRw1EZ4jjF5WXqlonymgkMx
WSYc2qYUelc1D/oScpqjaOXPKOL4DU1or8FT5kqd6Nyw6A1Q21wEVM01ECKJOh31wA5TNaSVW95K
GF14sJBdzPT6YVmJ1yCnZwp8tH8tnMbh1MkgQd9P5NRqVpVFAbqYTqVuTaks8GN2ylsS7p+AI4wN
PrLpFpBtv5E7Od5c/oxnin3ABfiHUghKGvLqM9pBZ4SibYKDWSQ/k059KtsxArVmXSnUn5lX6qSw
CqDaITWwbixlwBGSsoss385VsRfaRPJM+9vLbDgZldpqXtVIIJhbk51/eYjnGj5YNKmwTmgRAAVf
FXvsSW0dHh7xsbbbQfo8VpKzhzBA5mLjQf1Sh3X/Keiy4AjnPb8H/cYjLE9UTB2jrMlvpAEC4a7P
s0m4aJFRVLj8+859AiqSIKkpbDus8dUCUJQBE53MPgR6Yh1oyWDJSFZ5dOhQbC+HOlPQM+kOWAYu
LVAI1jOB0J5eaEHIPdXGm3D6NsTf2v7VnL5yb/3DqEyAgg6YHqiHa/lV2VBEGpKZHKY4yB/BEmOa
i0XfMSrD8Eqoc6Ni3xhLQ2KhFq1OBtPmrV9JZXSEXV67ouusjZNUVCqM6jUjGdjWuFxdiXnuo72N
qb//aEjoq3aD8zBiTLXqt0HcHhw9Kh6ouwSHyx/tTE+Wb7Yw4Oh80OFZbVE0igO9F6qD3tjjoB9x
Uadgcmx5c/xLHNrhSz+DA301jSgAdyJEK9gv0yFK3GEa7WZjR6X8sw5KJeXBIhfX9ubZaVTpRdJv
UBC1WcWM5VmksxLkx1pe0DYCfNNT2zmIuNeq3lpXToJr0VYfLVcD3v+TMR+K5PMiDWiqsweS9u+r
5gzIWvhTUFxOkP1hHSeRPqfOoRvaFwX+kzvWyU02jhuUeJ9TRfl1+budXf6AEwFtgxEA/fV+KZKX
QU5sRYzZPIR8ca8xe/RUNlN0a1vX2lFnF6NOoR7cKlX69f3Y1bISmj2eEvCt4k+SUhKhCq1o9tQh
j75TyboqXnH2q2GTAYmBGxl7g/fjS8oWcVC5jXwjhPSF0mI+6r9befx6eRqXj79qCXBe/TeMtcLY
hyOwJVyCVb8aggeUOzaNrm3/JQQ3EYWvxXFutdqbWEmDMs56X1KDdpug0r5B7t7wL0c5P18gHJaO
4aKp9n6+QmcMclIc56CODxmFANPypr7/l8NikfhC/hNPtnXeMOoCkfSkJxuDEttFX0JEPtHAxfL8
4z+MBlgeGCJOeA6m96Ppe7vEg0hWfHKkYyPEHkWuLan/lU17dtLARViAesBkr7OwOuoq3k/4Rk5d
4cVRupNbezvN7ZVpOxsG6T66TjouGGsCTCb0Wjg6NfE6ySAkpDquK5bmz7qVXznrzixniFnAkwAO
43u8HlAALdkuEqEeLL0Jv9VBi9BNGP89bphTmzcAjiHg1bh8338dCU+BvIqM0FdqX+QvRixvxuTJ
7HkvCs69v9YkcpRFcHbxGoDXywn7PlyiRXnZxlnml/Q+nXH8rnbDj8vr7cy8vQuhvg8RRDY+Lnof
HwPYqz+MnPIjTcngmuThmYWwUCnoqnJJyOp6IRiSiYg3PMjDBLM7i/WdNib7KHSunAVnRkMYcOvc
DWCL1rml7ohgDBI98TP6VVMQfGmM4tvlCTtzI7wNsabOFxRO8qKvue7q1vwwwtf3uxxHgSId9UVL
O7zCaDs7cwAkoR6iRqOt4Sd2Ew4Ai4LQT9V4J03qXY4I2xh2/zJzoO615dYBCLG6dSjLDXJrJQg0
WP0hMmIa0smVEGdHgvAuvsPOAm1ZXQeWELY9Gi0AM4FGe9vHlYss1TGU8n8JBDQBrVqVM2G92AqA
Slm8LDYtFHWwkabWGHfjtLRfQ6VI1L8+5MCPLMhSkBBAn06+kCyazO6EeRBtdjCD7je79BEYw/Pl
hXea9xAGtBNwC9b3CaSjJVcIpsKW/Ul0D1x4hzyQbpQxPfL3PzdS/utyuNOvtaBiFk8VJhGhk9WC
0Mc2SKVCn3ysegMa9rMkwq2UBTRqLWAY13yElv/d+3QEVIwMjIRfzrN8vTginYJbbzOJPVmzq2rq
PZhNX0/KO+Rmt10b3zZyfegk9drJdHpkvA+8/Pkb0Ic2hiO83tk61FozbIo6Cr25Ka+tkXNR/tCt
uDRkzvPl476JEqHS2Eg8RfxaDs0JOcCqkzwjkkiJLn+2M/PIYxcVTdB+ixrb8lnfBEoNtRNzNFu+
rFZ66s5q7ZjulBXDczIW7asJyOk7HGMA17UpvXZqiR/Z5V+wOiD/qLUj8ERasaQwJ3e+ihlUEZU5
RoBhBhc1lMpdjxHFkW5f7ckyPa7L8VYj/l91eO7jP0sHpN77EedDOxipOlBKSAI3Cj8Myf2iLK5H
v7RGpWP/3Dft32VPf0IiUKJSvwCNeYLhQvOhVOJanfzO7I+dqn7Vh+RgJGhp/f3QtD+MUd4B9glG
NpajIquq2PbzRW1qNKdot9jBuVEAErCycEqvk2Lwut6m71hyCV0Of+5LAlKDEq2gp3QCu8oAUkwD
bSyUuO9k/WmI8k037Kry2iNrddT8mc6lOsPOAEYGKu79FwSzhCSWUmZ+ZDeuPCY4eRhuybPu8nDO
LZS3YZbhvtkavO6ULp/N5EhtucGNahQuYpbQDiwNA4hyBLWaZchBmMghb+UiD6+w6s5NJxRlC24A
l99Jzj1ZraElSmJi5vFqV/dhhgRo82LZXy4P89xswudfcJqQ+k9weTzsEqk36hSfyii+hU83+EID
n9NTq9xeDrXWfPzz5SxKP+gbUqk+EewhuiWDmA/8EdztwWrN9vcwyE/hNKlenlHQKPvQuBVVGG+E
ltsPoTXYnpbF1+hgq+OV3/FO13+dvaSBLHc90Nxj32Wd7PVjlmb71jRpW10e8bnJRZALZSYy8+XC
er+Gopa6cZ+KzDcgLzXg+MEobTJxRVpnddX/mVYIPGglLK7YVObfR+HqreRIl0OkI+WlTc+iCvxC
sWcFOQ/6a27Wt84+1M1m2l8e3+kaBS6KUhFkjz8yQqvDNCU/K6LIoBms/GqmT1NteXZ7CDEOuhzn
dB6JQ86kgr1FbHF93aMbFAiOM0wFigAXyLZsH6KsiI9TFMVXhnQt1OqCx7KjrOwaYVclMDE0m3aD
bG5N65pw5NmZezOi1cqINT1Mqlru/CbNPqkhMmQ43+JEpD6CDLiWtJwNxiMHQw7UC0Clv18gUVmn
SpFNWHzmOEy1n3L5Br4niKxflz/Tqo3xZ19xAUGbIGtf8Mrv44igI4FOat3v9V+NWrk47XiRotLv
fAWmtFGUr5fjndvHb+Mt435zREfLcQH+0D4oCXacWgHWRfwdnP9kSKupK0BODcGYKD5FtugG6j2k
+7SPB7EJglBSXLtdWBRaWBTmlcL22YX4ZjKXyX4zuHDMAmxMh8ifMZ39aQol/KVKGkLh2Xxld60V
c/53kKiKUjvg+l7TqNUZXJ7jtMDXtFhH1rHrs/omHCuRbzvKzS+i6UGqJBmkDtYPXVkqqXXSPcSm
E1x5v57/LZyYNm8Jst81Vbe0hKoOdAQPc4p1VWCmcsPbmWtpJ2xreEmdnOo7+nqO4cV2b76ocUE9
xcIG7cqsnJ3/Nz9kNf+J3CJQHUelH8RfQ6mGbLX07KMrUU6zDE62N1GWP3/7lWHOm1OH9m6q2JWr
OW0C5ja0vRy9Utxva+L2InCLQpK3FpZWV8Kf3bFkGShQQqw6aXDSdK+qdi4cXw47MDLMq3jWFamO
tmNf5LeaRF611fqx+WqJHtTe5f17boqpV0EBQrPy1O2k1pLEybFkPtQAoOq6+Vbr+hMEuyvs7zU7
5s/6pieOxg8EGVpuq2sqlqK6lY12JjMNWOVOaU1bOc3i+xpAzCNkgexTGtfOUQx1/2CnsngQShV/
mdI+eZycSXmZWAq/Lo/97Nn1ZuZXZ5flkLVaSmUdchV+rdXsLMm4speWs+nNI/k/2/pNiNXZ1abJ
JFK1U/xGfjYCXxef5/FRBozTWl/+ZTAGdgz06HnMLR/6zSqm0AB6hsvY1xv9RXVAr9f55P1DDLJH
Ug2qdbTKVzGkYu6bUk581RCV4VaUwx8mWmLXXlHnT6A3gVZfhu2a9IVS8lwLAmtrTvG8VZJ53vZ1
gjGyEVhfpTK2N4YAKV2MkvJjNErnyrVzdnVwYWMICsPkpCbVkLEFtoywCwbQ3xU7fxoy/crmU5Zx
nCyPNzFWBxyedGpiaAL5gE4A0raUoYo34MjS+VFylFK+t5SoylwA99GDJVEZi1WgVR9lbR70Dwiz
SjPChOUkdlpUjF+yPgP3HBlTPewMDCzlj5c//5mzgr4QjCvgNIsl12oP4wCZ4AgeOQfDSW6CMtyp
ep26eDxf2TRnZh5hMziTqO/JtCFWm8aw8y5t5HT2F+NKLNQ9FbXovx+KgZQIFXqVV9da1wCO1MS1
2sXHQlEy+LRgpHMPj8P0bh6n9Fqr49pnXt0wTUvdOx0k86DKz4VxWySKx8ejllpdeeycPW5suOzU
ACxGpr3foHk0lHav0huYE1gFYxDKh2FWM1cCtoUtYmw9NWZzTcL5zJuSC/RN1OV7vjl6UnMowrxW
rYNZh/Bl4hG2eeyZdnSopxIxGgWoX/HkRLqXVbirzfUV6M6Zdfku/upYMq0JgR0UKP1ROPjtYHcD
an9uy5vadORPlxfO+RmGk40ezJ9M/v1YMyfQhiIORl+1v8rOUx6GrhI+R6YJD2XcX451Zh8wLrht
0Oiwjlm/kTutovivJXghSEr/aSo5kLCBVKt5eznO+fn7b5x1gyTU4jyEQpkeM31yAJtLHH1uqTZo
05V2Yv7TGv3/aKtTZFYJ1ltG4iOf6mLEa3S/5QTvT0N2HfOaT/a5ob1NO9T3n2sSyhAPZR1hcdHN
x3yox72EYOk+D6CMXp7FcysDgA9pL6w9tDhWe2/RF+9sbUggOOvdhuLcN6VQP+aN4aXC/oE703i4
HPBc4vg24GrbTZA9KCejqjnIJWCY75X0OUse6oVZvOjCXJUrvRZvtc1qS4rnWuCBZshTtU9zUd1Z
QJM36hBbfs6puZGqqdjmoJO9yyM9d35ypvGgoN0FSG6Z+jcHDPD/AhZOax0cHOOLCObNfOcoD1J+
7Rl2LdDqPs7DOqLyoYFUcR5GJKZa+9kqAkB19pXFcj4QCmAKmQXX6WqxJJra1kNkST6CwKHpVqmS
xJs+NnUeVtkwWdthKPsrCc21mKv1Yk242fZy5fhq3o8aBrrDNu3l4HeNCmBN/vDj8kc7ey1QOf3v
GFfrpRwdVBOn2jjIGT7HVFSixt5YUDo0SADlyzgaD9ZQb9IucBEGuPKqOrvx3wRfJuPNkhmkLu5z
LKtR8U4BdWuDvJ+MQfN6HTP3ywM9G4rLAGdAdMmBjr4PJUUDKnbCUv1RLx5V5EC6roGue82d6uzn
M5ZWLE0+cMOr6XSsZmrkws78uPzSTM9F/ThXH6zw118PBggL4GXUGmjtraNYs1InGHTYviWy6SFI
KXercXJft1N1pWS6mrY/gmAYhxkLOlvXTqctbNVkUo3Ux7H5YyVDfGya6DeSJ1dSPW3BRb1Jsv8E
Qq16Yb0jd3HS7Y2tsJsVjXNyom1Cm1wINd6YTWh+xjQSXpIhBSaQf55PDRRKHYYLwBjIWk6tiFcz
of+Oi/kCXbPHNoYlPYrue2lpyVMLtr5009aMITfYjSR7Mp4MQLDjyLYPcxjNCf7ikhFCA0ltAw2t
pR485kl730+LYK+YuvbjXMK28IQ5V6EXYKn2+/IHXVU3/oz+rezQ6ga0+4ZXd2XnxyKfC7cByogh
cSIN+6morKOsVO2mdazMqxnjtlVhq12Ov1q2J/FXJ10e6Qk0SmH6VDDSm0aifVPVo4rzQ5puYQo2
V+6Kc8sKABvOt5RUTMxD3u/GOC4KUee547f2vEt1lJ1QOABefeUwPYPZRn2ZWxykMnkgWLn3cQKk
KmNkASe/rcZdNESemUKlR13DiSF6cp4Vk7iVh97tDPixtfnYSB+TVuyj7Iqqw3JsnyxvYCYL3oQn
8wngURtF5ei8luhOHOUxOrSV+neH6X92EP9zkAULpWrdC8/+h7Rv7ZETd77+REgYc30LfWNumZlc
Nps3VrJJMOaOMWA+/XPIPv9NN40aTX7SKlopUqptyuVy1alzlC4HOpAxJpkdBhiVZRaHzCjf+HSr
KwFvFbrtJuYjlyUMB5TvIzQey9j36gerdt/XzVYfeN0EAhwqrai1LgGOI4NuQeAMHgZjS/I6NkmX
YqJbqfL4dq9HyQBNUG9mg1ne73Y3JkaOQeYTREb3VoOZOp9gbgZc715Lt3heFonZv5/nzNi86LO7
rh+gwO21tbgD6y1K4wmmFmubQEEeMMEorcr6vqgtnoZBEXgfb69zy/R8Gs9MV0Zj8cyr8Ryin6Uk
R14XXwlwSAPoEIPaeYVg1+m2xbV4AgVNdFA8vImudFWDCem7D/rdeDTGJ8U1C1Xpu4eMJ3XIJoho
3DY3h4vl6QI7FA74fPOCOuRygb0/6tSD1FxMOgvPBjPFqC3eYMnOl5RGmQB7wUTp1l2/tq0zRBuS
ZkB8opx3aXUywGrmFZO4s0sF2fpcyBDzTBQzS66NOTm3eEzdSYPOFQzpt9e7Fj7PLS98CfUfCBzX
kNmDRO6pEsW+192RN1sTEeu30u8FLvymLbtJcT+3T2WmHxTBUG/f2B86UT+Stjr2XnC0evrO9Y2t
DH9rfbN7nTlsQe3CrUBZFwtUYcGcoEG6RTG3jh7WlqbfuikMRqA0Miv0LlyHGROTowAVqVE/NmWG
9iJIK9otKMbaeUAvHeREFibdUMO/XJC2wDSQAdlz4h6PpfpmkvvCB7NBkm1c5Ks+eWZomUgk7sig
J+ydMKsdJwDNEWmEFXreoZMme3vwIt7Lb3/gjUDuYqwE6wO//OXiOCSU7bpPzFgU1p5QMBuDhibM
QQP8P9lZ0icbBgqqltvOKNRvBftheq8pqTb2b80dPJC34r2HASeyXMvQNNVgm0Ya12DT4ernpMAy
MP7z9oUAdoxcYJ7Dwcze5Ya5TWkZZMS4q5LZvqraQxA8d/WWlN+aK5xZWU4iIGkGybrZoo0jj834
1apfOwYerv6rXz52aut9tewG/LrffAR8HyOPASj7FosiRh4AsOvxO+WDzqh2wB3EDE5Au0TIEWkW
3dGUqJ1hO3WM/hwoJFhrvr+9sWv3gI+iNzC9oFe4utAzzgiI3jVq3/a31v5Je3OfTeUe7Ej7wdgY
8VzzlF+NYH8GjV5Nrlqo1laNNzP1Qzhp4AnQ92Nsu/UfmMHEgg1IBwIx0EeXvuLXiK6KMy+mGErf
c20beZiZPnhihJUVG9c2WVvUubVF+ICat9v6gkBDvslVc7SdZBh2pKvowQWjQTCW7bArB21a+6Ez
xq+TtIfTgHFoPLAKOmE0iebCOgElNVQ7aSr9za8wdrxxRle+soVRARCWWUjbrsYPmwFvM2fWEs3k
gwtStG58LfDwq9RnxbYwzyuBexYXgsoIQoKPl8Tl9g+eaci0BWYBE1N3KCinEMwrem83tFuRe2Xr
LXTsZhA/QsNV5Kk5rcANDwrzaSSRZ4+PtqeewXe7sXkrufW5mWUQtSsjxSil6E8985ITAfPkHjxj
3YaV9cVgv0AQijmIJQ6pmYhu7VG5cYp3+A46QyLKzSbbC7vdCjxbpha5kBRFnjuD4Z0w0THtgnI6
gOA8i0wj/3g7uKwa8vFh8ObBn1d3eIEeeOcK8zSlQfBQC0dU0aCV+RebvHrjqiOzXy0yWmSVv40t
DmLq1Uy4o+3HUwdWqyooBAdBhVt+a5tueBgq7XyGWpQLyJrVed+QMPXpS2ea7nsnEYgQQLaZL4Mt
ja/AuQanjPD+VLegmYy0YtNpYMx5H+gmf33zFoFdE6yz882GWtu8hWd5mzUBVEukm92Jscof8nzy
jsQdhiN0U5KNFHglCFyYWqSI7YDHh1tjglB7ibhvfYM/Vrwhh0m56SEzzL8DZQwbXr12owImjxMK
oKKLyHO5PK4G2vY52Kg6e9x15ivr7gjpQoM8OVZ2cDN3f3s7V9aIYQH0lABWxLzFMhmZMVV5kjKG
YgFALbBUlNahQHXCfjHqLRjPamCY6+aYiUIVYTkfbKT+aBe8z+8Mp2TPLub37x2iP91e0aqReUR9
nocBt/sinFYC4Cnt9ND57No7YKwPjjbf/pEQrsFoOb8GMWA6b+qZD6ZMCtWkTguRDbKnfhoCxX5U
pnnEiaAC815TsuH1a3fEucXZbc4s1sJHXqrbJk6pUUSQvnqVZV9EE+aP97IzvI0FrpAVg/rgbIXL
TQRlTyssze+s0VV+2AypmIdZ3S8o2tifTVf4X0Gw6oMMrMjlz6kkDQ9xjWVWaHfgxTgMTa83Cm0b
W2AvToaru3zIQFsaT4DWGxHFOHYQCiiJVUeQZ+UgV3ORrmwcj1/1mWWQxM2Mej6Ayrg6F7lRl0OE
Q0kMJPVVed/Z9d4S2T7T4N2T1iN4Fx/bHCxApf/kchmb3XQQ3Ln3cPfdduqVsDAnCP/9jEWsrrIe
v6FqNUIRwHWCQRU0YKDgMIAfMiNIzspQD8nGSVrf8d9G6aXTadLLhoMcECrDIvR7O8QEYJSWL3X1
8fbqVg0BPIqPhaYpuM4vDRmIegL0P8C951WehFUtZRZRAXLIFgTOH4aOgv7ytsm1KIGq338mFxtq
ewOAMakzxLnX7UmtY0NWGxfsfBNduQ40D33kJz4wJoszNA1CgD4bZ7akPCroo1eA/mdrhGbDyPIF
NqEilaTI4E8MvKs6GEHPBrLQLQnA1Q/0eyne4gNx5tb+6BU8Ngz7k58l+8CrX3LpReb49qlWvIwJ
aDiAq8CzdVnFzksdsHyY1IkY/kNb2CdP5xv3+tq3PzPxq090FkwLUdaacpD3DkBbfoVWLPnHJlm+
ETrWbtZzK4s9y6WfD3UG6VBXZqCjFrsxf2eCvzbjUzgNG0vaMrZw53FugIqOJ3cQF+W7Tg/0NNH0
tWWzLwxuI09gFuv9jUO05hbnS1wECD8dzUw5mXdqAss6OGn7I6DMQWPAsna2CYmf22d2zdfPzc3f
9ey7TQM6n1CY8k9WoHa1W8f5RGOeVm9/Dp97IJ1/xpkZJ2uwJluwU5D7yT+jPacRCefuDuSG7haS
ci2wn69p3uIzY9InWtgloSevnGIO9l8ahFXyVDt+aCQvYIW9vYXrrg9mI6C5wY23jEmgSptAtQop
VLspvxeYL8QD6sMfmMD7D2gGFGmuYMyVw81aE53FVp8cctd8MXP/420Tq34HLBRaUIAsYwblctNG
xzYq2+qyux5dnE8UBA+vCYG8IO7jCEjQLW3G1cN1Zm7xjQCCR/O0yzA5ZDT2ya1Mvq8cIzlZiRNE
uavUHrxz00Y3b2uN8486cwxMPIM3dRD+afTf+d69MX1j4suU/Ly9k6v+cLa0RV7ZSaodgNimGDLY
R8dvd2Ox5XLruwd2B1DmI4VaXu4uElYk/YO4k0YgH7MetNSsbHBZlY5+pwtQ6GrRbykXznfr8u5F
n8ZExR1VuqvKWRp4nLFBKjSH8KTJ2tDiPyd0+wPQmUrnpwHWTZlstS1XV3pmdOEnPXTjRsO20evT
7T71htDpPucp+Fw1m3apQz7/wbc7M7fwkCqpwJBLijymFd9VHb0rHPV628RqxD0zsXAPO7dLLKoB
C1eed4deEvXQFEw/VnbdboxYbplaZEt1b5FCEZrFdWb396XXkic7zwxwzHrjhqlrp8fYHViIbCjY
IHgsg6Bhd9KpO4iJz1zLQoMRkbwRiYpK9YWJZVqW1NxIBLfQ/2SgIJeo8AtSgNKSZm++gtGShCgF
mYHSJnKmyzChtIIllemY1OyYgGi2HtqjTZpIlFsdwZVH4aWthX932WT2A7MCaNyNcueNTf4O75Jk
R2uNjFC7oFLxnPJDLlpz5yWW2vueUe5c1nUHE6w1G2/Ua4fBr8HaUTrFf1fNgCrpWGehd4haWfG9
Jhp89sGnmk4bp2zVDIStcJNgNuaq3p+0iYbOMNpq1Mfjh6hnIMoiw/c3fHI+SZcBC6vBQ8EhmL2B
5tkiW0wldE97p8jv+j5AwNe2ePLTnOzTujP30g3+RrVIxJy0xsY2Xt8zMIwIOfdUZgDW4twVte/m
2raTuFPsvZmmD1bphyjX7jBgslWyXTl4GC5CJxuzFJj6XyJjadUJnZOMxHi4fqwB/dNs68G+9rnO
Tcw/4ezaDEpdyMzFsAYgO8U+oEV1N/N0QjeKq42dW+lkQIBxLgvgdQfihuXsgDSYZXMgYFCKLEdI
amfaPVHoktnoW4NmD0zC3MvDnteiCGtto7thQ5PylYMMhER+2TRlNBmOc+80XtVHfcuHcod/JB12
t6P4yicGgg8cC5AQQ4hYggjsxs5LQ7pJjG63icGjHLPISaTs9o/szADIeTLk6vP2ZVrIFLPipxR3
evqDwlczVQOBv6X9veJHM9vIf4YWHxkqFiD3JQaktKiD3KsHJZE83d6zLROLuJox18dXCozTVCJt
GB0IvCjv520b1/nCjKz8vYxFPG0xAAFSZqUgmPQhoA8cdKZBDy0F+044W2i4VR9AIxhCahhMv0r8
Uz+ViQfd6BM1xcEL0iMXxnPilw+I0xtTGCvLAr0f2AQB+PUARFuEMrP0mO6Z1cd8enY8GfqQtcg/
o9UEKMcWudvKZ0JMRvsHlwD0EZeAND/rWZuQBpIXqgefICnIB5ok/oYzrGzehZU5eJ8HFbASpYlU
VWx4cVL91ZRfuxQ09ebbJYYxug/KPYDrwARz9ZGC2repzgSk1ypT7wxVPDujPtkQUd4IXSu3zbmh
ZXqS94KnNZh5YrcQf1s56GYVhMrU0VTsqFlseX/f9vTVz/R7Ycv6UQtJYdIE0Iauc2PvqWKH7uDx
T0yA0Wi+p+fBi8tvVGk/F2hdZ3HeV4eBVQ/KdL/+gYn508x3NHhAlzGhTauxKb0ppn1+yNx+b6XF
Rhqw6mmYjMXUvgcWkCUskSkBlqaRoENiggBHpNYLQKzykPlcv8gm2fDrFUAFHA58Vhg2xxV2NcdZ
AYdaER9M1a0Wn4GMDk3oMEUFsVVY1OUdT4MoC/LInqpHSxmfb2/nSpy4ML4If36FjQZDQnFHWtd6
0mPjRzbIhZG5QueRcmJ/4p717bbNVUfEan9xZAD7uYhNeLoL6Kv5Ttzoqf/UDoCudp0INla2koQA
o4IXL/5A/Fu2pmvworWjQ5OYmsbBB3ZVkBrHeasptGVmXuxZWBoJFIgkp5AGK9jR1f6hlvkHMuW7
23u26pNo5qLVDogCxm4uzSQlAfNnqVtIjIqQJdm+tE7YxrAO+OG2pVV/DJA4oA8Aqt0rglinRke0
p+D4tph8rhl/SLW6T63uvWsEB8CsY0zEvIzS+bs02o16y8pmApM1q61CVx4jAotVUq+qcocVaVzl
VrvrCrzUPFJCE8mEIPTtZa44/gXR18LxoT3SZ5AxwrxWMkSi+1BbeB6WPyx7DO23q5uiS35GKrYI
i7JxLJYACB4rDnUCXZfPaTl87AjZWNOKk8DOPPFGkNmjO3/pJG4ibe22kKCth/IVh+ubbfEhbP0g
hoDbp9v7t2Hr6vbyK2VOGYalM0xM6eprEpRRldwTQf9gUZCedQFOnvkIl1gDZULiOtXAenlaYFzE
/dDY/h2oDWadKb1RdV7zfR9DQ1BwxYNinoW53EGg6CHKMhH/BD7R9oc7oj4B9glQhDkVxH6JDYlv
x7B3Cn3fA8u5cbSI2MoLILALK4t3qI+nLgQT8FAA4+fiOyaJ66eJObKYAYviHFojVx4eJX4/hYVG
THvKhe4+VWIanWhq/KqKBPQ4vGiyS2s4tNqXPDI1hEtCy8shRqBzyBztRNDyFgVtyA+FnfIjA+Ck
D3qEbF/UCKZfHXxSVA/0RCywS7YT5JOqUrw4Xq8eC2Alv/QDVCYPllIW8kmP6yGcUk+0kZ/JMnYy
6nQh4ADNtDO7Nnmm0FRrdiUbxm825GjeF1bVB6GV1VrvSgBLilgBgDM99CN4ms1E6B/TwEw7bAWI
ZA7I9Bjk+VLp/1Xo3H+G0L3cm4ORe+HUpoYT9ujxi8jgKWmj3qn1KfN1B9YgNZp/u0Zff4CWFst2
QZ2XXSiL1P+KDz4aiCxq4scqD/SLZZeNiDpwuHDI6Hja/YwCLERCROvnLgAmtvNaG435g4CUAyWq
EXrnLDAsuQcbEvjiq2oEurEWgo+R0fNm2GVAP76CgEd+c7lTfpmmcu6Ia5XhJyrRWkenKXx2qhVt
q32W6gQLkBDwAug5yKAIrmvyMIGZ7Iv0vfaldbSaHhvRdHbUgU3ig6ny6SMemFBnsnILo3u1N/Qx
ButA+TAp6X7A2wIcj1mdP/tG01fQceSOFTJpiR9jOhh26DVayL2U7hCEQ6nI+wyki0XEEla912bD
0wgb5QYfhhRz4qFk0rQjixj6m04rMDbfjiBrwR7ODS/Ds9inyyZj67oT3o9VElvS36W2swcfaWyI
LcGMDTPLRiOx+zrI9JQhYfS6yC36NhonNJZAXLnVR1qLiYBvQsRghizh/y6jB8/hKJBOKcAK/ZWl
GL4fVGh7j0a5kQOv2kFXZ8axIzo4i/skyGgjpzznsTce2FSFnHS7XHtQR9uSZViLRNaZpfkNc5bd
VJAVgs9CLFJaLotolxfjHWU9GLPyofk+wsnIwcrtfuNptJIhYv9+L3ARAFvN0LDAO+KODKb9HDCX
P5aSvB1RiEcK6hcY+sW79YpUtBkBNygn3ztVRGIGcIhqy/4eTGrjUlnbw3Mziz1ERt9khZYCAvKY
UWkKcMF+a53PJsC0fKvPs+bs57YWG2eNlYmBkRYaTmpqvtX1+F4RU70GoJLfSEjXPhGQ7RDfRbny
mkJIF9mMHzOS2Gb5LgcsLp2+3Y4Pa15+bsG69L1UyCRD9Q6DVGZb7KAxoSDfFHR7DBTW+9FqzI1n
3+p3Qp8Ftw6efkhCL+2RlJBsTNsRWj4TRE97kK1zUD4lfv0dzAUPo1W+XcsaDghyYG9uoqIItTjH
VaAHU1agXpUptMdFBZ1P8dftTVxd1JmJhfN5Agy1NQERkSogMjoLFLFnXFghxexs1m7F2rVPhsLv
zFUP5N/VQF/jocsCqVs/pnajnyckOftCgQuoE1Tudee9HaoL/OKsKeWBrRxl4MV7weyFop2Jl3rQ
QGo2452C3iRUaCUdtug/1jZy9vRZEhwTrctHK5vm91cFWg5DQy+4ohh7yGUi90kHCjggEb+09db4
yPxtlmngucnFAWgNz7CUhFoww4QbnR6qzNs77mcl/y7TFC/0j7ddZe3juaBeAxgZj35M9V36v64U
WB3KII2NJthN7N1U+3uXfR2CjVHzLTuLZRl9wwfItLGTgfAB2bbh1cY0dBhYxYMu2fs/WRSesujM
ITtdJvTTXHUfAJ0+VY65y6dvXauihPchhEDD25bWOnPoP6BgiGfKXNhb3P5KDtRP2oCBZdvBBDI0
6rzvfNY/RNo1QZh2oBCKDQdTZU+ojo7og2MnXjqB+aQHMiFnfVBGTvjGBqw5EdiPQT/pW0BKL2Ea
bKxa2gYpj8nkud6XpmpK/jxC97cD275Xq10HjAPUyjta/kSQcrawzdc3EtqieI7NNGiA+pmLAEQ6
W7lFAxCrtsGDoiC4F2tAoU+j5OPGRXt9JV2aWlx+LvWNtmTCBNW/fTdO9k761pvxrxcmfr0fz/Ih
5k+6h1RrHltVsx/tPKrBTjIF+4CIjfv1Ot5cWlqcxpmYcgCN2qyzXIdjCcXJ/MnV8jBWP9xmy3ev
jySMgaYKSEwANa4mXIumKAbHa/PYxADHNP5jVFME3dcQpeiNU7K6rDNL8zc820CaS8usSN/Entk+
uBZ/dhwnytvhmCbJsUo2Qs218wH4ObNDzQ0eXLILj3CUi3ptTUE4BLqc+x48tu+0dN1j5lliw/mu
t/DC1NIz+j5pldMNeSwYdEgL+zBo/l2l5l1j+h9uR5qNVf2iejnbQ7tJDcWDXMfu4GHK2n43uEZE
xuD17WZm0RS0x8AKjw28/FQqcRKgdyx6qmS7kx75ezCLHZhzN47U2mqQAqHQDtky6FosHF3JEXQc
oOiA6qcR3E85Ku1aO25kZfYbmd9mQMicCv1nanHzOKUxSqBbZEwZZU+Vpd876XTsreTFgSz8xgGe
PXl5e4NwAFcPeBrsK159IyvkIAdRxGbd7KF7fAJX3x9krBCdxL8P+TV6lbEirrLGaxDba5ROplM1
tvTnlGvXPBi1dL2TLou6uocEXkK+3faNtbY7BoBBuIHhVuLZy3u17aEVz0x/iC0fJZR23IFr4NUx
xhfMsewMXb5LdR3ZSQc9aP0BY8OPhu/tvM74uzXNvYvWxu3fs+JEgFMigMFhIUm37K5bwLYBgYJq
ZAoiRFpaXuiNzqHS6efbdlY+KpiFMHcK2g3wTC0nEbyau3zIDNClUa32GPAt7zAfuvX8XYklF1YW
fpqPLUuCyknRgErHQ9kl1avJve7JylHf6Ub5cntRKzEZ00dQ/cGHxAW/TBHAcuOM0pdTrNJsp7x7
s4D6Oc2OhHyetnRyrj8UOEtwzi2QYoMTe1nanApe6B5gkBPJ6sgS7IAuTVSNW1oFK0tCtJ9p7VCG
AYHS/PdnIRIU82y0Kg0Fd+ab9yKjwR1pyPgQjJkHQdxRf2KducGqe51pzbpZv20uMp15OqiRrgWE
R/Y+63eUvjPcYz186cmpTbdwL2v7iKo43o/I6a7lZTDXx5n0kaz7qo1k0CD+e2EKwY7brrG2pvPs
bf4ZZ/vosty3IaNhxyN95ZLfW80Xuwp2Tv2E6n8k8vRw297adzu3N5+MM3tmI1AX90A6M/LuJzPr
v0iWfimU/Qga1fdK6A3PX93Fs+R04SaMyonpEbREduPI164FBLYGH/iDU+gtjo3VlZ0lPouddIqy
0KCchg6BkQ0QuRcditeuOIg6t0LDrvj9oLo38ofhwrvM6xbbmePdTSyZpPFQQaGz/VFwM3KCDUqv
65h4aWSxiSZCbmaJhsYJYeMew2Hua1sT+3+0sjhdYOStwQtRZnHPJKYKyQGzHRuX2tZClgmPT4SW
egA1WWI8UbeIa+hU3vbvVYf7zwtAVnXp3/PUC1V5jjcihDw4nfbz8Cru7o1ju2VmkVNhXhZEiQS6
141hOFFSizpMMQ+y72i10bFdDRBnC1pcVa5rEHA3aTfuiDnGuaDlzqs7euBdrR/aIGgPJvP6R92Y
Or69lbcPFDhvL7ey13UVNC0FnMX+p5LPRYBpNfSF0gSicvb+tq2t/Zw95ywsZa01gcA5T2M60vse
5AMddcEQ7/yRdwAbNqfBJhiDL80QgzIBPtsplp57Sgf/BVPHH1WeHf9kNb/NLL5ZnWDXmg7JUoLX
XivTKEuelMs2FjOflsv8dw4LkHQGOB2CPcvng1UBLzzY3I9N1Q3prjOs6UeraJGGU5+7dxJt/lNC
G6h5zboRRYjBVt/aSJDn73LjNywfZVlpp02WY/oPoDs77FIhwnH8o6v490KXzzGhM3A6lF0Tc3uI
LGM8Mc13uno7b8TFfv4qP535YNEFBGyyk3HKrMkMVTF8cAfzHrdJdNs7Vnrgl4YWB8tLUlkGvcPv
Bt9qIjd36wMJVL0X6QcwE9qyzPfFmLxLDaO/J4X78bb59WP9n9v8Yvo7W2auhVuxfCYta6rI0V5s
0x/M/Ev23zk6XbdtbbnHfOzPbVWu04jU1yeeO6EIjNDYpAVeNQHnB5ME6gPAfl6aoEFloavNrNgR
Ltm5feP9ndjS20g9F1YAo54f6L8J1Bf3PGLv1GYjyGQ9DRWuUvYn1x/fliv9fxsgV5wZFh0M3F+u
RGH42at7cOZNtnwHDpMjUrNH1YxvA65emZmXevZNWC9HRSQS23r8y83+cQI016kPtbbIzabTm77/
v7ZQc8CrERxQ5nJJQwmhy7obMVNW53ucrvdl1m4ktGuiApjxA4ErRDsBx12WN7jVDvh4XgAdyH5q
I4haQJGK0dJmEckyrwtTALm7EGk8o6Hq2+YHhpbGIgT1T/sBfSqLHKcib607s0mUGSYAuSdQseLi
3rYnd0vrYXaUs4D5744A94gCNgoLYIm43H1M6tCudDCI4A+5dSrS3L/repkfIbQI8iMj2+qArdqb
n4EBNNBAtbFIuTpq9mkFJMAJYP1Qy49ght2V1bNt1BvfYZGn/Luw34aWN0He8InVg1PGEAHZJdMX
jXY5Y0FINLC9pnPCEONGcFkEsiuLi8scaBSC6V9MeaoikFGeVNVR5LkdkgqvXkxH0EM2+s1GUrSx
n8tLotM6SZCtTfE4Js6+Hcc65JSKO3+cnrNBs427YjXunO3qwl1UohTYQX0wVAQ1KIPLCfSukc/r
6n/dzEVU4EMh3TwbeUy52jmAmQVQ65oIMDix4X66HRWsOf+5OgSzbBxIzjDVZS2uhS6R9TQCNRK3
PgeTLHhZDDG1obDNJ1WwCNWLe90Pd8SAPpCtXpyefQ6M5mBL+eQLCpmFLkKhKNSBtTOb4Z43+Z75
RZix5kh7+vX2r139BHOJdp6Cwa9dXDBpKwUT2mCnVvUQfs0hWiqEF2w485pf4XQSnFLwXaNHeBkX
ZkGJwAC/7qnk95mwIqNNkUk9pe1ft1ezSLR/HRoXCgsQQEV1A0jGSzua24yp1sT7P69Cmrv7xn0V
Sbr7Eysza4wFOe2ramFPwY1YF5Z/ElQ8IU++o2b7nkND77aZtZiDlfxnZuG0MgB/dStAzDermgAc
mb3oMogSEPLTKT15dvVJGf5GnFuLOuc2F77bGKwch7xMYkeyIwlInFH2wenzR/QI3xlBub+9xNXv
ZQXeXAQOAJlcfC9gWhu8aIfghDB+oG0JQVX+2pRb0IxV95u5hGZBR+tKN96GHmZvmDyLM6FeayCR
At1GqvF2ILLb2MD5Fy8PP7pFKISa6PJfjTDYpUkTTJcbcSc7DokU77NsE4BNU4wfHVJoIX5MHaof
3Zpkx3IU4m3dkH8PgAvrszQuqOgWx7nIx9SuJB4T7sQ/mxPjYVOLD3X9J2puUDj+bWh23rM8ayoS
zNPM6dyocCH2UHSsj4CGblwQq+54ZmXhH+h7D0AjjSSuRR9CQ2w3dTKE1jb37HCqP/6BM7oe2GvA
2gak/CJI9RL62E2A4qELaPeuVZ2/R4NE7Uenrjf8fn1dv03NV8jZ7gll6bQh0j6JxC2+g3CcGLuU
dJjgyYgLJPmIRgEScVwJW4Itq0cBySrG6mdp8SUcOqMc9N+9CWWxAES5ztS/w0NJh2nXfcEYgtiI
+6vn2weYAfMADvSZ5r8/W+eArqZjlZAFEDT5J+CsCpPcvqMUWuZ/8O0CTN5iVSv0vD7HeCxq9mXM
x2rnpPsm+F6AmfXtRmY+c9yUaD6gdXW5Gt5l/Tx4gC5Ra3xkebHTWXlvpWzjDK85x5mZJeJUu5kF
va9sjFl5DGwaGlweUheNYb4DbHPjhP1KyZcB69zawus7lQUGrHhxLwzU+cCCVD2BuHD4BkXT1Aj9
aXTZvdXm8qVSM4jXKcuqQh+3mU4p7Zi7A1UIHiDNwBWA7YUb4KUPneFgDzwQhnJa2qRQOvNE1j/2
1B6Gj42XWs6ODo0xawTZAsxrZTCwsKIZHR68RgXJrkhApYnCiLRAyD26dmQzQEQezLEjI3Tb8zY9
QBu3fqJ5Y34dWm4+I4Gc+Qxbk6QRwYtHhSme1W3MISRaRgKzUbEZNH6KsW9llKHZpCIL68RRR9Ea
3DmywQ7quOKp0USeKDqMcdR18UkWVf3DHzr3I/oKwF8awkq2gsHakcRkDmYFHSSMINW7dCvf6hIP
RX3jBCx/EOx8YtfHHnH8S93mz2XvDFtdmbVTeW5wEbtLCAuWwh5nBZ5MPoMhJz1WmnfAjm8+kVdN
oYuGLjO4+MH2crm2Cmcp6ZomvcsH++PQVdarqT0f6hvMw2e+fTzXUlkoCkGFBzmmby2bq6oxfN0o
VOsA+P0nDUZIyqb+VgxYlrd+3bDn52URuutq6lIg+vM7UCVZoerG4jB5gr8v8iD4aueB8eR5Bfra
QS53vqU0uHjF1vDM6q6erXTxG4whc8xciGwO4kSEcvCH+wHkek/SdPONLHTNFuobaFj7eNAA3Hf5
BVuz7Vzm1yKmOvlu2f2BNN5Pzxw/3P54a0FvplYHBcIvruv5Z5zdFEDPUsZbzFHbVfPOV+zRt3WU
18QFQiVBcXf4eNvemrNgxBRf0gEC+WpUbOLN6GIwBvNHvjG+kiDjT9mA0shtK6ubh/bqPAoHPtjl
2J0WtK5zD6XyzEE4Z+JF1CRmHuQbbttZ8sD+8sq5j/t/hhYeQYCg7g00beKgtOy/Otc5ZsSCniNr
JR5zNcaPijDlNL3nWTr8wHhqMgGibI0PfSlHd8/rSTThZNH6wc2ocQ+h5GwMdZll7t2oTahmod4P
Hls3aD9v/PL5jb+8f85/+fz3Zx/ehL0iLVDgInzSp4qJ4B1FCesuY4U89SAg2zkBqButKcsjBmhF
yPLUfRgAVQ9NyMGHoDEpNy7gVd8Ay1GA6pgH2N/C5Xs+5sT3wD+hwFFJtLwzZfp6e9lrbztM2uHx
CNz2NSt43qQAc9pWGudm9z4oy32f+393hrtrQb2vs6+Js6XDuXbLYFYBUpLI/IDlXOwzWiQDxV0q
ICtAQVX/WHT5fnBjTCFt+OKWoXl3zz4ohLmYbjtexA5Ck4XBWeRilvvotO5GqXdtDzGpiKwPzB0o
LCxWNEC2FvglKP6yLH/MhiIGtbgVWjVI3Dt6zCr6pWDWVka7ujpqEUCFPHQZlvQnE5Q7HBsrjCkQ
X6ApeSRTDbDoR8n4H0TEAIBKXGZgqUXxd7GPjSH9iuoeDco0bJyXKsF3S8Hjaj6UzdYsy1r4DSCp
haYa6swgfrs0NgTTUJRV5586L+E/rWJIHsuk9VGgAg3qZE/dPdeEHm4fgtW9BFHCrJoHVatl/bwC
dcXo9Kq4qwi0BybSqZ3EFXQcWTc+lL1RbDVsVg0GgCphXh5P9OWAawqwkDP2k4iDyYim5IjBoJ1P
vxPjdHtha2EfT///s7Mcbm0MPP4Hq4QWdUoOTlcfMX73BEX1DTNruQiIn0E5j5kdpFjLDUzB+dw4
DQKVkJkqwkE2nwdRJpgNLJrI6JAKdQ7HEGPhu6Ec8/GxolBbvr3WlVMI4BxKh2DQgV7mstqZqcaB
5Fib3lUVr/dSud0nx/dEiGS72vVE/z/OrqxHUhzr/iIkdsMrEGtG7pVL5QvKyqqywYDxgsH8+u9E
t/RpJjpVqR7NS89Md1MEXu499yzN1mvq1xliwC+2/ycf8+wXgii4DMd+dsnZG4VfI8Hab49JSJqD
Rf1TBrQbDy0a6A2rk69cvT97HrS2MHWAsBcOyRf7ETkzrelDle0zK71qbixiTmE6diWW0LtrpkT/
O0bw+UoH9+z/n3cZ5Iq4CBvoBmERtp+uJsdvobQtVlPZ7H/IVYXBAX5M9FBAyC4/YapN1sNDnOx9
d77wPNLvaUr0BsU22fz71RIgewyfDE4EoPT/9zmDFHCEPKlFHOKxP/VBhFlUuF7JiG2HdXjUjJ/8
Vv768zM//XBg7eIMDWDLftkXRNIYpRzAlsy7EzGMW/uoysZht0LD9OcnnZfARS0DOSoorRCBESzM
i1N0meZ5zePUHBIbvjepvEPe9UnAlBgMhRNN1M55vOpy9UW98snhDbUjliTGblg2l8fA4sDrzGkP
blgzx6dYG3p0tWQgFMSiQpFDbnuq7Rfv+ulDgwgXMIKtoDW/2A5U9kHfwubjYLmuvCzeWxbeNDS4
wiGBzrpr/oevCAUKDO7hHwGB2MXzvFGOmoO0g6iICBHf+YtpxnvJhpNM/mW4z187L4TeBQc4gafK
Jc5jBuj2/QmhxgBQVyiYpwaxLTSakrrodNdO939eNZfKn7+fh1oCABlordGl7U3cRj3G72B+QrUO
xa/6HU9uu8BQahmCIpyDj6FOQCgTTzaJH2HM9NFFYvvnP8MnN9a5SUegJixxUFBd9OkAx8/G7DhH
yQTVPzCQFfX/6rEvFs1nlwVEn2fTlr/CSy4e09UjeNE+1meCVJGDpzy5GR3MRIFWJyUyJfWtcXDp
WtJ2+WKPXLwgHLNATcbFg0E6vuo/LQBNSB0LU3ZcoeM+DYhpazfOCgzQHa3d659/zYsG4u+HnTMP
z5qRf1b3Ctjh1FC0fRBn/eQIEC3qL51DL061v59xfgTGyxBYXLaWgi/+THBJHHybVcSr4l5vZNhu
ZPvv6tC/HoSLISH49SLoMi8ONZM5RCUxOxwtSeUefL2gdBjmbMfB8YL6OoY5QTh9sR4vTtK/H4rh
Gg4LGJ+A//Xf98S05mpuHVhymTXuCCey9Y7yXG0ChoSGbE7fkynsTlMrQYO1Tj7++ft99tueM0ch
QwUpBtXFxdNpMA+0kd0xVhF7but8fh1AuSiArowFtzQu//y8z9YLGkGI/5D8CRnqxa2oAmtI3DX8
QHm/y2h+4632ix/0k/WfYiIFejmqNJxtFztPU08vroWdd5wgahA8LBDa1Jfo2CcvgmsvCs+RGufY
sovPhqkQ67VJ3KGWs7q3aCtukNebflEZXVw958WBp8B/EkA8iqR/VH4BnJlGglTYNvS/QeivAHAk
ZY4AGz22VZ2m1Z8/z8Wp9ffz8FCYn4H88A8UxwjIr6Ex9faEwMu2j+FsAS+epd1PLKrWlVZdk33x
yE9WIEpqlLbnQCmApBefK9UJnJMcBifWvC51U4pYF3P6c7BfUTA+WxcY+4MBgEYaHjkXSx3ZZFr3
Os5gjRo34EW0tNTcH3frTOv9n3/Gzz4bRsao/DAYxZa+OEhaiFRd3Tn/0I90PaRL0NzzCLMnTcV5
5QNddzNmCH9+6Kfv9x8PPX/b/0AjAoqIWhtKejRK/+oJGYHRzl0Z1X36BZX5s0+Ggh0ztQCcD5we
//0kPnM+E8XpYdZd0cFsYIVtZvqRLc9fvNFfmtf/KDP/Wo9piIjIc34SXPkvngTfmCAd+jaCE19m
N8GcRRWq+7ovcPfR11aSbjM1IWxy3ErHYjA9PXRB+Eh6Kh7RABK1wV6xu1pgGIr4aD5tLXVh2fdd
WrasfjFoOBJwD/aLMct9bqR57tdoLlIYzZeYTN1E1FkQg/C30yj9oeXaf2DuPZ5cbVJSdMNiqizp
7HPYBr9H2hta4NymBZCwuugj5bb5Ql+9QYsXOrfrrQlS8yZd9AGGldrIOQvuhISWwgvq7/AnQro1
Bok/VxWOWw8+OtuEEV3NWZ9eaRAx3l3j/1pMVx8p4uFvUauqbQeq1kayEHppyJdfJ5oxXkRwHnlR
vvctTDzvCs5L+jqudVxYImCwg1S1Sg902Kd6RWBXPsEgvglOJphs5dN4tUUSC3OooVsrjdEz4pxy
USQCPKk87ZdC4hoZC2nbpBg9/wbIvCnD1bU7zTrkKcLrZD0uMzlxupr7HiYwLQgqOsfAlznkZIRj
iUDfGP9Wj+zi2LWV0UpfRYrHN7BQOmnWA69YXfodQ4XgydDML1buB08jpd6vGIm5SCatp+1CwXiE
1oHgzzKFQ+Wv/q2IzgrMoAdJ1UtfhFzuoGoPdhSqiyIPxqxMA0q23tp4D1DnuKLt2k1NO1HNCyZ7
E+ziHnNj/RMmdzAWxPiMF6jSW3zU6GrBogErOhOyyqcm3kTEwI+Iml+sOXP5XfNWk4Uh+JDQItbL
aRSuvkdHZjbJjNq6H/P0HgYwL4tNsk3CXLqNe8meHAykwMdH7jHm1RL5aUD1Vi+dfqRnYxyml5ch
sfoBJRAAYV/DFSVMJf9J14BuM7hZVV6YyWKeI72rk8YvErxhwTn1qp5w5ChbRP023rhn6zIVdkpO
0bLWD8ZHUthWJUjiGT0vuw20lxash21XPIw/U3DIno2FUKqzkXxAQEJYZXX/4QQZqsahHwLoEbCy
SWl+8nqSnA+1n8OgH+A/S4pkUk85z1QpceBVVkVTCYhrrAabzselM+fTF+TyWAbdjjAmi2B2rghN
+uKhYC+gnJ2rKBiMXxqvx9oSvDsCfUGoWcsfEeNKdqOsw32glpkX+MNsA9GoSqSxe224ByoUaF0N
lhuRH3PSztXYhL+XSZ4Zfh0IvyRrKx0PTdWBcL/vPV1XbYYXw83zxtMQTP8+H/cOoqoCMRddwUaY
SHT18nNaE3WTLCK4grj9mgtjbxrDBZBsnR8GX5+DlcehWFaEXpFx+AF1vX+C19H6aIco3M4JxlYm
+T73WVgmC3+irVIbsqQp7MidPsGSxsB9XYjCNT2DR1GCNWgHVdQyIhsu9GvaRqbApSOO0utZmSQM
YiWR7HN4YW3zemR7HB/vNo9fGRbm1qbTa5PIHzydb3lKZijjB0RCjUjCiRTCoYTXvcsUbO7cZreY
xAelUAL2Z9O0wH8A/LiZZrtMj8DsZ2orsBreLBLzsNNUuB0pIEUV8KkIVmgv4a0VnDoimgLH6QQL
3fG2w+AasHhtQPQjqiJw69yPa1CjZRb3ltt2KxB4j0yu+HqKhl8ERslFK/hanJ2lI0ytkW7Mrmuf
PRvEFt3jZ3UH+If4kMrCBAsswQAHXFxnt30zLruI9smNmhAM0QAUhDafx99dPoN+l5rsJhMDRV3h
m7xSXUy2eoE7WbJIcRynKYIQYbwWuuHbyDLxhCNQbmrbLLfrMMImbhBzkem4LazGVhvg9HPttFif
IBqurzpp0o84G/19zKPxlodT+oMmA5K2I6PuQJvvbhdYbd972pf7rBveaOO5LSzq0mTrZt2+ezYX
bzbFbMqnjh/jqDcPkT4f6JTrEq0qu1GrRys0YCAfZENTNGnATzhqzcmHZc3WJ6voCz2s8iYgS1wx
pwNcXmTZ6RWbD0SU/FfiGfjBdY3cwAK5L0TjkWJaUIP0Qie76JxwkYZiqDCgukdeINt40Ej/hB2O
eg/r+naexmXvwvh7PdP21iL2qCsNKAUFaApBESTzwxooCgpFk5VmaYYCllFZGWFUt2dB3T3ECjcN
GxkYB92a3I7SQMwiuXludHA3wZBu2y95v1mg2EUYiwL5wE9eVkTjldpNr3BXbSvGe/PMOjLc5+Hs
FTMupeOq8e8owtz/YajBVmqIf/THQGwgFewBIcbDDMPUjv6eMY5dinqe4SnVR2FF6dgcQ/BU4dQV
PPSeHxRKw0hTGS8HoyZpqqCnzS7mub6K9Rh+U46tmxWvBs3AoragFTS/XLj2qH0cqYYJhzN8GsKf
syJIHlNeLb8TqtpnYhbcDbDo3QQNqvU1yrpyYrSuFmCUxer73jFRdNjmkac3KW4SWNjIZR+MQf0S
pzp8V63cNwPAktD1DZD8bNnFs8kqDlnuFjqD5tCkBhtXcASKyvGupsH7wqX6tii4tE8ZVOaFYC25
64x8jKJheUYcgi8LD+mJlax76Rf+EglILLEn1xxxPqS5U757XDXS2yVxewWH3w0cG6ZbmvDhIGQU
44TKuunkxcNNhncobcBdmcoZn5euL+BRP+Zx/VWM4WcdF4F2/5x2BIuaS9epIVlhvpfm674bhu6u
Bs/qFkXRV2Ksz0p3eJ0R9HZAq4A4/Hdt60WI0USbgug6+97XpywF6vbTi66SrzKwPnkdAOwIzkQo
EHLOL6Ewv0aWqdRNjWODPnH4fPj2K3X8Z48AbpnCqgsJBlCt//e7gKDcDGPqrQcJv4OC1tmrDr1/
R5o4V+gQqWPGdI4ngffoRasDdJlHsYFbv0d+AZwtFfZt230Bpl2Of/56CroNyE/AzgDn9PKrhCJR
7YyAHB+N1Xyjec3uMjRYrFxTsDQqm63pXT2jAbrqmYn7a41sdFPY0OVf+Qt/0iLDfwMoNDB2EHAu
m584F0IGU8CRbbi+R55XeaklhZT6qg7iq3lYxyqqlfviF/ikuQNnGP+BPgag4iUGjXvNDEyCOwC6
N/sWy3w8wuar3cCn/sefm67PFg14yuecCDTK/0C7ga5TZGnX0z6NuodUD5sx+ZfM4b++5plWmMDr
I0z9S8gr9NqhF54V0K5Hd/jedwAPt3mCkA0EwWkcf8Yk+9iLNn9+s8++3FmwF4Hq4If/AIZ4N2Fy
MOjugKVRv0owphK4oK6oY8G1a6cChkWoERvrxbdZj+v/i0/4SdcMVBG2YWcTOwA6F/gDM0tWw4Ah
2U/1WKznjMraq7DxUQD9W3nseVMmETjRyDPDfOYSU3EQCrku56Bvtu4W3qSVjd0VOIrbP/+gny0V
ADZA887pKP+gYHt1NvH+zCxqV1NKnu4W5Eb+D4+AKzn4ggje/ofjhhZxOsGoRRwSv9418bp19itb
+c+2FgIZgJlDxwJg6AKSRDISmqEFlUoM0eaUfm/buhimrzbwZ4vvP59y/i3/A51hfmizOu264wJw
smpl/i1R/rxRDg3G4ouQF4NQr6tfrx9//gU/udAwETxfMH8n3F0cnXaK0ljYKN+LmG9j4jbQ7N+D
aXIgq3/IVvnw58d9tsrPUw+gogQr4lL/onUQ9uuUrYec90MBidyJzNPHwjRkMIH8Ykvh4j9/nQuE
iMBqEHTR8/+ZXx7HTskkNy4MD1Ig9bzgplnLHu3gHR99gTbHtUUzu+aAUPQIRXFrHrtu4JUmUlat
RfdiIrceR3b2DmsQJr3GtqsEjIirhq5nimr7SBELXpB5phV6aH5r8+5cWQdXbFK0tC2NfwxiuVm8
nlY0QcqvHcL6d+jCB2UJnJnStZNFLephz2wSFNiuzTHRi4Zq2MfQsoedah3McTlNHsr4bBQPsx/U
peex+ecy6/kOCWPA4pUIymhgTZWJ5m6x3Q+cMeC7IRa5lEPSloEW048lUuYxjer3MbVhYUY9orVE
5ds4PZZ0ktE1WofpcJ76o2kem3u0xeRbOHhXTKHx4hPbtU0+X4fpeo0CG8HavvRK9GNjuRAyHNTa
vCAXicGNGQABLMw3tKUcIIvNDhYlONouZ6+44zl+aw0n8DRTH9Smv1HxsyrP7Px7bed64yJgGwog
ZWWTRkDf6aMYTsb5CHPsoS1Qyoxb0thHDeXFbtXLIT6HPExumDamDR6J9KPvToVAMNLA7OORwXOc
dusvVMzBkcySPuG/Bbd9W/9Curd7y0eBrhE2gtUydGgZSKSna4XRf+mPNHoRY0R+85YHFeSGr2PD
yFWjkW7VtaG9N/CYRjIQN4CsDJTVuBPH7yk0UEkE+59+SRZAgCvb5iaV2w7RrPBdbUTV1TPs+Jvh
g4j8pSP+eNfKFjq30T1DUcJgzp2+p4uoNy2Z61OOhv0gAEq8jvM63+Swp9/gZwcJncAWWYPNzSfd
XMmWXYc26mCR2I4bPgzerResaou2/GZ1TVR5iJku+eDtBDwxK983we1ETXYd9+JO8Wao9OTCAFkd
WsOC3H5Yubz2qbC7KIE/eY86cks7j23hLG6OoW8/qLT+B8bEDkJpIb9bmw3HScWy3zjWJPdcxuqn
9bJnjqP6wDUb9zCZk0XaDy9LMMY3tUDQPY+z+CQDE4FGvDR7JYds3zG7M7DM2TMp4mPM59dEh+43
a9M74s/8F4cJ6lai3NtnfbYYWPd0/pUJJQ5K9JHg5ibyYc5i9cQGNRQIW+XFlPj4qzBZnuHzJorO
oDFSbH3Oev0iJnDCypQup3pOx8Kmab9F3tuCHLYWkG7yiANiOIVeeL1MvboL5Rw8hraedxkcvAq0
SQz/jMljgBPtt1kBG5o6JCAhvodiE1qpcXysP6me1yJ1NCxUvUpsDiBlfYTNnSzAJOYeWFfXUne/
qi7aT727UvkUpOUAK/f3Dp3/3vXAddLu/DI1d7/k0CenzPr6vmM0upZjPh2BCbMnNkq3EWFD28Jn
S1AO85iXTjb4K58n1dAuV24WWK1ZWyswTeantqlt1dfds5c28pguCywY8rTDOrTkIWDxw2JygZwv
kx356JYn0653HUzeC+T12UrG+ffMcXsDpIzgl2h/zwpCZz/vDt3Q/gjF8iYClhbpwNvn2NfzlnHh
36mEZRubSg08z8F2xGR+hQSXA10YzuogNlUbrd3vgJn+blGDd+PnfLoCoNTtcp820Tapg/AUIL7p
ahVztyGxlqagLPNOLZegS7cKDlmxYcPWBeKX85blcehlUwG9Mq+KBeE2QyJIOQw95A90ahwI1taA
tSF6/0YT2sJXRodV6lFMEqJpeTCRtbCiB0YO1JpCXj7zLqk4zfQrjInMNdIwxKmepNVXi82PHXxI
d6rjQxWkoiuHYOgKA49+VQBO8mAS33gIe0rS+yaU3Q/YCqcPdKVA96IRQ5Nk1TGkLnJEthoGffEv
FfUTnIc7iqgBiPuare40Xq0Ph3KJJlaxfsjigg84eOZ5AUrj915dxAAnGiCynQTuaGi/xYVAbtKm
C0stEYhjeG83Aw27u7NfOOS2db2Z4aQMdwq/v2qsNHu+giZtRZNsOh+zAGt7ehz4rMsoBxhI0sXH
raoBbPc4lVsSsmKibQT0FtoDuvj0Scxxj+AxBsMNOBv/GmKghs0EeXOrcouYR+GXcdxlvEiyGd1R
NLKgMhYbFAEf4WM8A+Bq7ZR975DfcsQxAvdZMGpfPBa7fR6yGEdKGGKvzZ7fAmgKanG1pt18ZTrk
DxVgvhPAyN2Y3/ZJj1eRAY0fc9GyMgsbfpNyCmm5G8bWFbLnPtZkBoDCMrNuwyn3qnAEjQGHbV5X
1g4DXEnm8dGl4G/ozq5A1tN5N+YdglFT3voFi6HwdbaZt3Gas32zKiD8joTjN6Ej7xEXS+rhQlO0
gldofJ3hTh1LNTS0xHgSgl2a5+LaLe1QgABut1b05GS1yl8okK/tPJJmW8eIVoBjVPZkQRK9teNS
b4BOrlVbR+FxTfMZcnyAXjLSfjmszBu20BnlrGQYpFVxl5AnSePubiQsu9ddhJlMS+Aih0CHIs1t
UOEX41t0WkvV9O14B5lQWvmRqE8D/gzX3OttJaTv7Vm84rIW4Uq2Sa5fIebTJQgS7b3nsnWLu+wk
/UkdvD5J3vKmjoBcEzGWU2A5yoHu9zzl7Y2zY/fNzwxC5YeGqY1JgPG6Hlv6jM8dCRu9RwJeDkqT
FtXZgCUIqOzILVAYuO4Vec1+89AXb3U/sEfooQOcs7aLb8zkgmoCQe2VNzq6hpMdrTDR4JhSYfCx
GrHi4O7dRyQ8802FmbeZB4RGeSHAnaE2Yk+acb0adN1t3DwEFYZZwKURcHmAwQZgVBRCAEC8G4b4
jN2Y+d7Guo5uUZN01y7k3b6vW7HTXhuASJTk94sh9UZZJ0pkibjCQ6Lqm44jgTTVECg5qdtCJXW9
M6AMfBst6jC3hv5mAPa7d6LttvMSiCIUyu5a30v2dFH61PkDdQVRCiOMLhrufG9pd5PNGSvOLoVr
IXoebqcUujbchOQNkD25a9fVfRd12D8AnnvC7vlNEXoM6JdPVcRG3EmBMrtcR6MoRqiU7p1Bjibi
D+dykaTdIPnSIMnFdThr2pj88FuCkKEG/Lch5DfL2K4gxUQiu5UhBmER6eqDVoGoGNSY1/kIjHZd
ovFbUMd6D4xEHJs1nEHXS+MdQ/X9OMBArtv5cyCuo9j7MGLJbFHzsKvm3jY3C/7Hwtd9DCMdDAyK
DiGVZAN5TLBnc9ztgp5jjhnH07LLAHaXNSRupRjApEF1g4FsRzucIAykUq3k0THCf0dq9NISWj79
oEnS3LR1goyLvJk18m6j8W3iHnt0cKG5ap2qP0IUqQfYItG5WKKclqFZliKYanE9O+hH/Qa6500N
iGm3tjmLimABN7loES6E8RLmnUhU8Qu5er6qetVmhV83DwFCL/QOwcvmOCbNj8m15GQGGK3arEHg
ptXufnJuRHBKhJuilXzjFhUX48SHa8j75luN0d5+RPxLpdYeGewjew4ZCcsxoeJW1y7/0eYRrjmi
abc19XmIArTjsLbIsknAW74l9WgelsD1uFvbuiRz9zHWKYibSTfvOsX9tupXYreYXPQHT0/qZjYh
QGJqpleC9a9LWHU0DhbhcVAQM8pTLhPMEVxNsKv8bBPzERdxEqHrCJLpPW6EuOsjNqAkog4jnbV5
bo3ADYil8C50Fj3QCbizYTEmII6wbYPJyz5q7PzQhF39rcEA9npezBvBjqQ7Cb+Vg+cmJHwliZcX
g6qniktIN4ldvJt6mPhdPInxOVayxp9wnANoqWEnMhJtMfQnLzkdMNi2i7vnE5HPCj13tQAzKsC9
nq9gkjmVXZaayqgMDA6LGzoAx2fj6WiA47vOsGJW3As8sQiM13lYNJHf7+bek989x1TJmAh2wqfr
FRu0vElY3nz30zY9+khXqeIkUrjRzp0nY2GR9GAaxBMbMS1pmse5FWKTzbj5TZI32zDGlvTq+Ido
F4XUnBx2kjX/PcArvcJCU23BmlUgUrsWXgkdd7IX4LUdVlN7v4CkLyXCtpMTcnVQqimF9sDlmBXn
jS25SH/OMxJDEQ6EgfHKYYUSBInF/BcF48xWf8P9xB3VODZQ3AVPbG7aXdQk17xdp10zRD2qv9rb
d4Fh91LMrMxRtVxn0l7nwvTvtWvRQ1uToBVGf1hQasctH1FbCxrDUn3VGHZiDHOTKBICCRwmUTQo
9E8AFrxCR4kqR4tY7Txa6T51PHyIYP64x3wFX8YzGfp1qn+CIKd+MZ/zKq6ntVzD6SnwwPvKsNle
fGaf53rmlRWw68bgtJX3iHbyXBEEQp7WNMy/DalfFylbMK1alxnd5czeEOwd3EDO1rSFcBgRq0El
1zEL5I1npvWcvpN+02r53g9e/TB4mGGmdiAbk9GwdCbMDgjPRXJSGNhKR7XgmNgzssuV8h9oUi8V
xZipBPs7LmtmvQ2y/c4xqqO8GrCeNoKk+U6NuH77ABbAA10dCpwgGA+9sHQXaJxwsjf8DaoPuc2w
RTZriwa0IG0in/A5psPQ9z8QZEXXUkUu2c0r6gTBG3A6hnXaArEXO/B6ZCXyWhW6CzEiR+2yRXf1
Izhzf9MmHTe4lnxc0cH4GiPqpUFT3qV71af0W05Is7OdCz4UjPmfAHfXN/Va2y0Yf9FJ9S48zHwN
Kwy2vLVk3gxXqhgLaom6dYtDZ96vmLDukPEGQ+YWaYALA7yB0PtZo962cipF2D3M0Dxdy8nNVcyY
fxp93n/34pw0uKNmsmuWWB+ZXcYNO8++vG6Gtn8QqEmn1ZUUbNWrhCMpvXFJvJ+S0JaaBe5Nd3Cq
OV+qiLrSXkGgu9tzdPfl1GBuKHt8uEj5+QHxThFoAVZXq0+GU5Iu0bHFqYBSkKs9iAQS0WDon6fF
wAwtpG8jDXsUhjN1L0qRMapcOtiDzuIQ9kW4+ltBl2s2SffNUDVeSxyBu6kDTVeG3G0CN/mPViT5
MXF+8p1y17+RqFE3KSS2O5OjRI2Z+h2k+C2ZCsDNC4PXOQA5CX4j3mZo0r5aWg+FVcu7u9ao6FGS
Xh5DJ+zHeUZ04zDLqJrazNt+SNtqRbN4E0fna1pwGNfFIs5Kx/xtS3x45xPZLWXjg6bsA3ApwwSK
WCSiooOOM//G+NIWI4x0r0LdqSqEqL3sTPweLZNfCZS4JYP9wrb1kBydtEIfWuBFhfPbb+3S+C9c
Lt1VvSyQzozxbYPZKla5iEsZ9WI39swCXopH1NOI+KQ1ZO7Ame0mESquKF4Ng90E4ngXoqa2th5J
4TvVbymEXdcUntNFzxJMighTd13ni+cmnMYqhCvYw9BM413Okq6icfLIo+VWrHUCr2OflFmKMyRq
8z2CjpBGYeGqkAVbGIObYuzhPCvg03hEzluH1ENgBznmFWU6o/DF8Bci7Lp77QMcLkUEaYkrJQ2a
W+iI4y1iXqKHvGM3+CGmEtsnLfIhaHfAzKONSPr3EH0BKxQl697oQH340PTbA8hY7XaEDwPeq+Hf
pnz9nnYyfbS1SDQ8Vsa0A8S2iHvIotubBcbn28mT/BeQ5fsxcO+pHp+mhIjCZFzeIbituR2teI8R
k3KYZhKcZEYhvk+G5DpZPfKAx/sbVJDoj0K4Ns0ROtKavsAI/pfoF3JLRJY+Nr43t+U8wgjOZIDo
RKSueAKXo7lLyb3H9bqFdT38S/xzTenH6oTZoFd0qccPcqgJYATaV9MCRWuupxBl51KDnQP8oh0J
WHdR9ltxR6/gg1C/YUztF61ex91scTKj+F1OCZVm08tpwKKFcZSnYoaFN3tX5my0kclBgJwip12e
1GPp1WmwzwVnW5hM/KqVwCuFyFVfon7d9ETqTcazqIjj5Fl7oQTlhPcVldF86CgdYDqLWJfBnpFg
UfOCe2gM7NzRh9Ul3wYfxyec28kdWFro2HoMWTqisvs5SsFFWTpUvzx1RywvvY28ITukJg6ePeJO
3tqefDby40i6aBOqEduAj/cQmKDcTvWbXlG5IjH8qTY1u5k0qHJRahFjI+p+x2b4Pczab0q0KMk2
GOJ46znLNx4597OTo+8iVdfrMngI3AuRt5Ep/FEyLkqRLxmQG5Ki5WK8TEh9J1OvrUCyA2Q4u9uM
kWt/bFPAAjqqxr5+sDIPimkFoe0sf/EnonBL5kkFmCsrbQ90hGbr77ajbx6v0RWOk8Sl7fT/kXZe
O3Iba7u+IgLM4bQze0Yzo1HWCSHLEnNmMV39/1Bee7ubTTQh+cALBrww1VWs8IU37AJhW6AggvpN
nlGbVRqdIq8ZydvKwYLP8wGrDbXKTvQ5MUoAh08EAaAvjbCZ0iwYHikO2J3aJ7PIwNV5yNWOnrnp
a48rLiPHzB3lc6X7Yu9xt/Be2OmTaYakLvQPt2pqZSfbqGLXKvM31CnVbR5If1W9/k4L+n7Xgil9
TBwj46IR4V7Bx/chkjAW7E1aBfnU8TSgPB6dIBqO5LGEOlGYvQez9SjVwxfAJj980Z9Ea73PC2RY
+k79XqRGuM2SsHW1Vv3RFFq/S1r9VSKa2Q4RT3hYUwPx/LDfpkbdve0Tf3ipO+NTL4fUI534vcEz
S5QwiK1HV2Ejaa20MfNU2nhYan+tZP2BYn3DRUWByso6gbihk3+n9B5+SaRQPzCzfqeoJI1CwsVS
1zJ560e5e7/Bs9DIchT4AshOGDJOCrN2WZCoquhkpHfROdnm1gQfeYN/1cvYfCgTAkdlhfx422T8
RboEZgw3WIH6ed04MwoV8XG9tk5xbiTHOBijXVJ30gpp5nZWEykQuripwAy86epriEoauSjTs53l
0kcY696z0xj186CGFv6OlIzf0H8iSHGomqgrfdSlntllD0u9nmKJ0L8S+Fbq5qFzdGiDA9Biiw8A
A+9/u9u1VLDZoLuDStHk5DcDa2h0h2oYyNEZt8txr2VVsNWMpFnZIWujTGt90epMo7LUGztMzuAZ
2yfZD3An9Ox8BXiysGhY+Fp0/Gx4eUAjrkeJFKoOEJwQnJAoqvsPMTSnIgV8Eq80GRemgzG2AuoI
oIsOT/V6oF4m2fCC1CD3KzCt8RvCE1zXVz7NbReaDQgWyEDawsagY7bN87xQgwr7qbNsBP4nuR70
v0u1b0G3KWa/ohA/Lc11z/R6rNl+s5qg1pitjCLkB62h7dQeYsqnYR9t64hKC6VvWsZ/3d97SxOk
ic/MNCjcOI9cLyO4ctvMKwd1FQInq0h3FdDMwVhzrrltd1Nj0EA8QczRZHl+XYDXz6PCg/3jZw8U
9qxS32SydUoMsktjVVJqYSFhJQBogVEIa2w2p6mp0/my7J91exKB9cKJOBWoe68p7ZXtvrR8QM1N
SBfTnp+j35w2EdRwNaxqTECh1cdcNqiIr9kSzgma00xIKtG7o0vHv8yZK3UIxM9pNMkVrZxaR0qY
2vCXEtlOvGmDqHqmkNwpCEYFrXpw2gbRCUipnhtmA2VbK62n+DGK5d+k4P76WaAzYJvYMlCzOWJo
7Dq9jGtEREBfYoQCE+5HgBu5F30oipXDsbDQUNF1Tjz/eyvsm9o5jIMCu868RqOryo4Uf4C7i3T7
2+cBipADCR3uCVt1tne82PDpryKx5ghpG2vRLpTGjdI6+98eRqWzCcMK+hikrmm6F5dxQyyTa0Ys
wSBrdLczm/4BCqq10SN9DV+1sHI2OFoV2jJn4eboCUbRTSnwThTwdoP+YgSYa685xN9e+8B5ZeYx
LRyYj9l8/EqVUhtfobPU0uKtaY1sVGE7hyqRiW5RfV95mxcCA0aZvo+tEBrM108v6VRFfo4uY0VD
KwVc4jx43s+0H5+JxTctXbT7H2xhglcncPZ66qIJQAIqNFSsYQPivhrjnRaTKwmxMtLtwwaJS4XG
BeQEib+5QkETgVr3FCM6i7Romz3NIsPYa3YarmkSL7w3yMdgc4p6DVKdczhaDMGVCogfnjNDDq2T
YmXJs2TFZn6U6YvZD0XkA/HAMAhCdGNM3usCwfnfVLX45w65+BWzV08xMrVM5dh2/bYs3idiMJ7L
UZHeZVbdPfdDs8YAXwCtqmwdbpF/wGtzAZ3YRv3PA6riSn79rEYN+Uye0PoLdkaXkjwYcAQU3RXW
eNBIyVbCloWHkGfWUQFKgzDm4bg++HnOFefJcor19ZM3fMGTwAu/tDGp3KoYxMLBR2xCnVDAHEsi
peuhRgEsGGOswVXk+DmgzKzL5VvER1eewF/+ELO4hXHApqnEexpAg9k45E0GcqHh2ZGU+DlphvZk
UPTaFyXeDl1ox3tTGfOD30vdE01cb4emAclz0qxppC+cHAoqv7i5YJ9vHOs8X2jlGOCHbakwO03/
jZVlK/fO0udDxpd4CS1W9YaJm9GeqAlxGjfLtK2ey7vRAvRvtHtZfjW7cAVmefsFNVmjqm3wFsF9
n18Fvk3lwPYlw4UHGcYbJNGit2owyKyv1/2mdggHcRps0mRFT8OA/HD9GbGR4LIuhXSifqL5kPN8
/9mjM/BipFb3NdKRD9pq1iB9Q0McaLWjtlG5srq3lywBIt0q4LgggW+0i7MG2SBJ9wLkStptGpgg
uMrnwM/8TZqJ4+9e6IyF6wTJg2VaN7wFFMJa6OOx4RZp+A3HW/Iio9WPxdCaBw8Qx8rUbjeOJhvE
v4YjU1tGYfB6de246wWuXIObC7G12idH/Kirz6F3NDB0uz+z22PAaaRfNan7ghico/JLNdXNJkek
B6zTsJeT5DMxgL3ySi3MZ0rJARg7vB3mfBC77CSazn6A0UK+p/O8GRpvazR/jZm1QbHr/ox+maZc
XTFoEckaYngAqCf92+nXXIRLPWfeiQLQscCfsmwLsSL77ES2Vmy6oAk/DZLwDl2ngvcphWZ0G2Hp
jbdHwNz4yMWn2AfHlLJoi2pL9ij1DkH6/R94c1Cn3zeZyHN42DVzeG3ErZTkpSjdzDP9nWOU8MKi
5JsMDuoPRlLA6Bs2Bhc2nh/XK6FC8q7CropQu0r696iVD24XAIWRM0tdWfWlSREJk0j9kjmYb9l+
jHO9yVTpBGnoRdLHj+jxHrxcvLu/djehHGunTopMYIV5POaJfCp7etOqSeA6KpVWXiqV1vVz3csb
2//oKcHKxl2alUoawVcixLphOXhlmQMcgbNSFuIQqeG7ShrAEKxd3TdX2a9ZOQZ1EFTKOY3X3ylG
K0TkcZm6Y+ugY0ObPYNblzym3Y/7y7c4EFEiSSG5EZvveqC0DWBYJgi+GuZ3MIS7Kn1o85+NvXaB
3dwqTAi3Fh4hkhZ0IWaBixM4Qwr1Xjpl6I5VubZHfmWl2rc0BNEoIQTrhijl7JTbTuMrgwwQmrhp
T9n+82ir339/tXAAwm3C5p3R53WIoIy1MoZm42IHUUJ/rmh32GgMulwPOtlXpP2uVAjLRlGaR3zS
Br8xGAAH0ydqlHNzWS3KIA6kW3BydrCp6Sc6drD7g/lRSeRNm1Tk56VEpx3L1uq76OxNwqW2notd
WbThoz8WU/1DDVbuiKXDC7EWgRC0ldmEs+vINnv0zvvCdgM4V09FUnTfSs/xvxoFQdIm1PX0tUpE
CvCic5CuuT/Z5cEnz29Ho/Yyj6U9sKuqKbTwDJyyOXVp8TOZOOHAlPTNUIls2w2gpgQJ4UqR4Obx
46PSMaO6ZBPw3mTvo9KGYYK+BCJyzabqPgYCAQVj0yonw1s53jdJGkNZU2ymT4WPG5lgJ+utpO5R
jDRyFOP8uO8edCvKfuLhrm2qwSjejgF0gkCSlI8pSOaV4H7pdpnquZMul0X1cXa7YGxL4cVBys2s
xZYvsDHKbpu0rwVgzPsfc/pL8yce7SGMAymBs5tmI0WdL8ktZndurzzZTbfrxnqTDWtbZumKsemr
wytiSjdaUqhI4KY3FPapU8yvHJFTb+h/cIvxl9FfQbGKsGA2EaHmMk6f+YBOHKalUho2O1+qavf+
ctnTA3KzXjpyghp5FynJ7OShWIAAiZ3bbm5I9Zui9qfmYKcUmlvKSfqhD4QUwqJRm2jfNiPs/NIc
m3dtUVavduc08bbQqNCcYdGbKPwXlgMuAMzio9aU3nNl9va46RRJnItKghJNncKQDrlsvZhSedT9
UnwvhZV+gKHvPcqVLlDYdJRedoema6NHz8aL9qdM844mIJSBySJZDb7Q+jVhceWYPJ1iKPjhtqyE
lp6xDIkfvaEb7O1Yx90XR6rMD5Vla8BghOnTgQz9YZJaACFGOJcBS7Oz7JuDkslXPVHbd9DtzHOE
bUF8VOHQA4j2EW2oUvVViv3oqQkH80WPhfYxFcrwwmTMx3RqSBtl42WboK3yep+GpfzJK6vIoKCU
myqN9qTwN2Wdt28iv6VZ2aK2+SYKwaMfm1rDAkCHMG+/JXIttU0vyF7AtkAN2OdUVMAB623xXapN
lW6xRJTfadOPsvNcHjbdUBuPIWCjR8nSkpUduHBoYcEqlPymmXBwr0MCKQQEOIQIhYayvkkH0Jjv
DP0hoWtxfw8uHFkKpQjnIlZnkg7PQgKz6SDno7zitiE8LV8bXnItOpTITP7BOEjAc1xJZ5T5oyba
HAuqBl9b0GkKXfN0Jwsq34CtVh7rhduB9EwDT47yIlfE7Oi2yD9aninZHCG9xh6d7Jcbwil9e2VG
i18IMz2udviNNy+XHfdtFyB/c65VYHRO5gWQUhz1lDRGgZEfmK37K7jwYE3lUmqlXExUhGaXhWyU
FO6kNnAT285AQjYHkTiPCPLuBTygwg9WduDSziBLQQ+UYsKtViYMFzUCoM910PrnJG8e8m7IaJiX
a1rfCyEAphTGZO5CvMN2v97qvejrtBJA0kMnI/tSteRNJ0LtU9R63taWK2NCKvU71HP8lU94OzKP
IhrchMMw9m8S4KwcdNVn37uy5YHwaB+lQX3QPelNYyd7gDYHZBhWykG3bSDSeXrteLVSGOaET5/5
Ig2GJhEkAfQot46Kp2KMj3JjH7LQfuyG4Dts2aOhiQcLVahsbA42zXFb7lbendsvi7kiqnDsWajM
aFld/4R0HFB7ldBQI84MtzQuhufGE+FnG0Dq/v6mvT2NDEXQrFAx4aDM88/UFoDaBl06QdEtjnrg
6a5d+u3Kmb89ioxicVUyI4X4fDYhchEljD2Nbdpo6HkUcpHsShWKSKoAaa2NNP3ym9OaAmXeI8jZ
KgnBfAWVPkbZoyrjM0D/4XWUOvOh0oc1wYzb70RCjeeJSjXSwkNgtlXizGpVobcYm2kwRY2T3Snb
Hg2U+3O5XTxG4ZRPlTQSjnnpV2uAaCaaL9yqB1kJxEevWvPsKCU6T7Hur9xit0duKhLwrHE564Q+
sznRF0zKIcXXPG8JTsqXQaSPnnKKdPTZyjeFNayEpNPfuw6x0BuZWGw4t02919l4fq/mLTju0e08
5aHvtLdeAyRwALkuycl7jHikleW8/Wi/BE6gaCNkQb44G1ALRaM2hROcWxRu9vYoNRstMpSHigdw
5XAtzo33lAoS/eubemTQJj1KdtjRQxGsB6hPpra1ve8xmSku8isfbnEwqi1ILqLxgLrK9aUhMqkx
S6nSXFjcEh9Lg8fgQGyGm6R9JY1LH2ya5iszXLo+tItBp910cVnWsIK0SlJj1wjLYzF2Zy0ZPt3f
/rcbku9F25/CJNvxpsPSWLloIi9LXDXHIib8aI9vaHDstQiKExSWAQbL/QGXNghS+5PHGD2IG6Ht
oYHvXsm9c+ot1+swIJHHnZc0Kyu39LloTaPqQzPgVmtEdTLYR4EdnTNJb3dB2BRfxh75hRECwd6p
W3XnOM2P+zP7ZSo2P2zTwVYN1DiA+M/u4Q6ExdiMxQCENaK4G3Qi20vGGAa7sqkLD7XfFG1V3Q+j
ZtebTfCXCiTe3omsLGlMJnFJOJMbr6U0NH/JqdYAlFciTFYb2Suh1KZYgcdZF/Qbf/Ciz6VZGk+2
3mVfQ60VH0pPiAilkWisNno4atFWIGaYbtW69wF2lpb/d42AJJ+0T3Tn8/2pL37UqQZq0VXSbyA4
QV0hsAqp1fWEurUCZzfg3ESGdbw/zBSN3ywwjccpckAWZC50Msa2Hws1Ts+SN4wvkCT6V9nKg2Ez
RuQ/u6yvOrqQ3Gr9rkH+GpU9rQ7XcEArP8KQrw+lKqN5FSSlfYq75mNVj289rD6jVHut8vJ9U9Eq
TKR3gSp+3p/70o6miAG+CVA9l8L0CS7uggo9NFjFaXjuCzohINuTBwcNTYS/KgGToBh3AHqV0/1B
bx9Hng7qJjbEC3Tj57deL00vZoh9qjyQUgYxzJ14m+gIovYrn3ZhB1EAAPCkGTxUN1XNiJjFSYQU
uPAfv2VgTgn1X3V4LvcndLOKBmQENLFxXZhi7vnzlGQB/Sa4Kq7RSG6VOedKtA8FImrRhPfrlJVz
sTgcXr0q7WvzttfaNl4qjYgtnLQUbxs5Rjd2gyq3+dTblfl+6KziEGllo6zcsTfvhoEVBf6KdFd+
RZ6zvaIordypXui5XVMGRPN5DVsZAOKaEebC9JBaMsk2SV8oRs1yMlq7remRJ52NyqsPVNrGd2Wm
DQiB1v5WK+zqcxRj0Loyu5tNyQZBgp7AUKOoeCMEQ24B7TwKFdewolelBsACrsMcJbcr3t3fLTeb
kvyAeU3WulRImeP1mcuSXA7VPjVPfjnER8OPv9PR9XdeWEW/u/0ZyaFmqKucNzqs00pfnu68QVtZ
a7tTZ+necaS5nGxKS51g2lm/silvdwd1UCS4p/YBifS85iE5YZRJWSGd7D478Ypta9laqbkuLBza
UDqJB/ZcKOvPNkZpCE+2hto7pcjDlVAybWfc1uqKWvQtDoYOMY0pjjKQCfXmwQ3SPkwEJHKSSR26
NSSYNPk09unR9+DXtulHvyhduD/bSJVX4sHbGergJ6aaskYaqc6TE5RWrUgHoe92eXEoHPgKOGYL
Q1vZ67ffimGmsAydAWPqKF3vi17YMr0xzXcRwpuI55t4XLsSl2bCpUgLwpymMq/C5qOBEoLoPNIs
52M96uQ+yjP8qt+tp9CzUolXf/U5aFzOZqJNrBKtNXHHGLTnnr4iAgXIZwzVCqr/V/J5FSQwBdq9
lFZBRgAjmA2EH1VVhhlfA0JeA01F4hjske1FZ0WrWyUEqth1AISn4vfGFE73Fv/UQD1ZY8x1XPQV
8sdamLQZKhIF0jz3r5SbD0rqPEFtJ1wD9nhzVSkvyTwB4C5yqS6dcuSFkSjqw+1vDkLZSjUc3jra
3pg/zI5fWFmOX2SG55oaCKWYcsq+Kfw1U4ubqTAKDzXHgAISJazZnRUNsfB49wTbPvAOXoGUSuGs
ulhoi8NQGyPoA7SG6sX1EZD8VvNRTB4ePg7b/mBtvLca6tVbbYef+1bavh6Px8f95stm/5Q8Ibz9
Rdlv5U23+fkgNn/fX1Zl4agAFFE57eC/gXDMt5aQyzpCtemkh8Ts9MV17e88HOtyww3ge4fEyORo
b0Ozh+8jJ/CmO7vCta8K5WMIpS88Jklfv/PKMPyJNlHyBaigX+7u/8qb9aK6Rp0UIUlEoEG3zD4L
fkWNMD11ck/3um+w+kSCMo40pCvjzG/fX5Y7xBj0EalxUQiaVuvizULQysDxUk7OWmopOF+nzjHQ
uhDKd92KU0QiRCIeRkZGeG4aiFl7joY0kNEnaxJ4s+/yzy+ZXhuKAfwz71dFcCyEKHB6kPVsZzQP
To9A3GivHN05SvBmmCkwuZxwa7aebo00e7TC26h+ic6OTewBVwkkXZf9ZaQZ5F2u2c2QDyU8tdIP
ELqQx9f7n3hxvlxuoC/BRQMFuP4hojIzLdQbOCO6Ta0dRRHZ3GjpGux62ikXN+k/8yV4pY2goQ46
X9aqbAdZDCGs8yjRXmm91wLH+FZ70Skdj5vKLKPXXO1AA9yf3vJCT+1wcBrTF52dsxJZe4eOHEgD
w6n9naym5Rc9CxSxob6pve9zO3A2amfQGpeoVH5T0c8oETBp7L/qrC5+L5iZloFnxMQlD5SxQpfw
erUjecD0oCfJw7dq01oZ4LDHyl47tgvflGsUmCRNACQO5+AUlAHqSivU3o0941BIxts6cA6oRe7v
r+3sdvg1mYthnFn2ymEOdMjyoeugnrMx2vZdnouVIv/iVCh3UV4HSwZxfrZgtt/6yMiXrmQrMY4V
42cpt98n/bjy1K+NY1+PIw16roieeoviyRn+G93f2Eqrp7pF/P63V41n2wb9aBBZANa4HilJ6AzD
QXBOqQi3AwT0HsG9+0MsHjbLJg0D+DIlHddD+Lkj6rZvzJNZI6SVvFjqc4HoXBjunTVAxiyB+udc
Xww1XzcTzsnYNCYiLBk95Q6/NDJtbjBbO/SoHq/MbGk4Hs0JEQV86KbEGIiIYpnRRa5nfDZxK0yg
9UTpKVk9qAt7GzwLfQlACzC65y+f8JEJcSIpd6XEpvAV69l+sIO1eHnpQ5HS8PdlBH9pTlx/qJwD
RBOm1V0f8X+lOlCp4/l/wdrhGJXffn9TXIw1rzWJoPLJNKA5ZjrSPT1AjL3Prbttu9zatnHRb7Sm
Mleu34VjBQHm/0/QmEWP5QhkeszQwhG0dEQk78xQ3lp2fbw/t3kr8Nc2vBxHvV7IWNZL1TfAF2LD
rmcvaaUj/pbnk4NL1ZQyqvPYaPwUon5tY7PU0bmPsTwZY6n9lMU4GT7qVFLWeGpLe4gAYoJWAgyg
7HX9o+CSwMrpo+SM1hFsaA3VBwhq/P/rP7hSLgeaHcIGqUqlNLm8IqfdGeGUPCZ/MgRlrqktqN5G
grmTV3ZKmOhaxoj/m4eITbDSelzaK2DtSWSow+gEYNfL5XeWHcZ1E7nIPm7D8a0Jy7Mzf6zslOlR
mgcioLSn6wPiC3CD61EAjgYke3l89pI+PjZdU28jSJ8bG0N18LbCcHFnYY+2krzzx9zao1gav135
EVPQce9HzD5Y1A1poEYGsirg5j6JvBk/Z16rdFsHacqHLm2a+JR1/vgMHRxd2Kh1voJyDD40InR+
pKrxo/Hj5A/OKsBswKyQRSmLzyNBxE3GASVb65Sn3qYaYoRl7I0h1liSi5+Z/hAlTAqZADOvP0DA
f4pzpadkVAUvChQAKUg/G0it3V/jaQlvlvjfYeaez6iVOb4ZYXlDR6ff64lXfhO4fDzKvfkBEebq
0UyU+E2dF7r73waeXXlNouoiHkEgR0J7MOXqq+B6kcMO/432XVCqX6Ks+b0C0q/bb2q5/W9Jrdnt
h6RurtOp989KG1VPZe9hf2Wb/inwECq7P7vpeNws6xRZotuMfdlNRcSHmh/2VPHLBmzJgKyp2b5k
9fi3kZkfbN1YuROW3nvaBQ5S3bzE2rw0pig+kYxeTqIzNeQBD73VD6mOq20k+cYL8pxiTfZ/bcTZ
0QwaLyxktZBdBw2sETX8fR1bNdK4mvKYD8rKdbQ0mg0mnuINFx+d0+vDYKdm5oMaSE5141Xfyk6o
XwwPBeZHjFmlxA2Fp/zZMUcInzoIZOU5iwp0aydkWvluOykCFUm8qamwy/W48ukWdoo2lQ2oQcME
uXESQCfVsfWR9khATaMLERRK3vdjsrV0eWetObwupXmXo82jG9XLLVH7VU+eIB6j/G2mPTv233by
ramQfrJV3KOws8qPXbZWu1h65S8/4ezwWeAiQ8tuApRLs/Z9IfeIfqKcvqoZsHBvQtGCyUdXGBzt
nGJUA53RQZaWiDu8Zkq1SQU2g2ix//b5vhpl2rAXdQm6nrkV2WPqDppwKViHCAx2aP9gBKZICaC1
Ee3A/zbk7EXmao7yIgmkU+2EZN6yCojVftPW7clv+wOObisX9OJCGpT46flQ2J0XqW2zZKdIEV42
IG5t0e2UHkRE8eH+rBa2BQUtWpr4QXI3z9sWAAvhICVU9mpbwtOwLT8FVbbyxi2OgdmKYkKR5nKd
rRz1lFqOncE+eZlVPqk+To5Jahcr32dtlNmNKBIk7sqyr10/x9SuGjLTDStD2/3Bel1URrTrjZcX
Y9B5dtG7ESUR4WBlmev7/zbENNGLvT0CMhUlPaZTJfxwrxZsbnK/Neudpe11ce/NUx7DLLyhcurg
PMiFfdDB8b+xodPsSglOxP0JLZVNNaJxAPyYxU6QifmMjMYzeRTdrFKceIsXwogJoBrW9IKtjLfL
7mgPjHld/TStAOmuQUdv72T4DaZl93/Lr/tnFhlgNEzkTvUWXOY8fI8xczD1otJdKbdU7AGVLknR
wsJrwtlIsen8DMZAVnZYykr5Dqdeke/VrGm+17UBJwBhzXbYZJqXDVsdNV8UeqM2/U5CUsf7aCyp
lSDq33mb3ik06Sj5g/KtqCoz30VRibi/4xTORsdcNPhgQmd/ggqoZ6dR9wOxydA6bTZGZuFU4KOy
6eMj0Okhkub9TxmPtEPi57aHsowOJxVurd6kzyL2nOJoyH6B42QbqtGrVseavUORu0FYGSm5z33W
Wu/a0syjB6RURuS8ZXsMVupfUzQ8X1Va0/+07SjPzo4F0iZ6g4qXdEqt0UMSErFe1c4PUYiIWZQG
b6jFI/Egu4HtHe5/0KV9jA/QPzzOWyRoPhSU3EL0kslMsINL0T6nYIplpRk30sf7Yy0E6/Q+J5rL
ZATEbr7exxNAKaowoT3jxlG8xorWqBsrLYzjiE7btkH7nK9jy2ctT9uV12BxaCx18J6ZenxzkHvR
O8Ab+J6uXz/igZkZCoJ7kHZllPixUUzXWH2Ly2oZAMGhrDqAyq6nKgInl8sYpCH6cMMWDS8d+dLQ
2vaZvuYlvTy1f4eaXdwxPpwyEtI2MZHt/0T20n4vYbTyoRRd2G8yRxP1Sck684NCrPYnYSaACjA/
VG8BLc8/aRJXrS4nwVlPRXJQYs3YozRvHYIM9fr7u2fpgaLITf9+kqghS7he0qCzIwxp6C20QaIg
xugZD0pQeB/uj7L04YgZmAqYEbRNZh/Oz1MdyaCBRoKdPYJY3tZG/xTI9do9unDgL4eZfbSgN8Kg
niwWzQJ5SqdW1I3Z9Pv/NpfZx4kGqx1UxN1PEhk6nseDUN+NmineZ0r+8/5Qix/n32VTZ02CqvdN
K+k6zdWa4ZF8dCdhBnp/CHVpo1+s2TyL0kILdUlUU9wo4X1CZx7zNiRnW00crHxQvwzA+DClw8AK
NWezUrKDHei0LBREQ18q0O3aBplxyd6XQ5tF7zQ9werCzoAD7nKEKt2WmCc+dmWPjk9LSDk+J7Vh
nY1UrTxg5EUh8NSwOmcLWgqJFFT847eq1dt/a8GkDx9xg9Z/sOcvjtevyOAilkHlDxuLFmcY3UYm
3HZe8ipdeXrM6504oTg0x3Eg1vOes7yzDd+1WijJmsjcIvTfSIl+MONWgBfFWrpt7ZWS2PTHLt65
aTCd7AbJxl8dwvm1SIrNJLji3SzMPoVFvcnN/qmAYW/bvLxf7m+YaXvfG2x2xoQB+W0AxHDWseHI
d2lsAHdNahyrtxqV4+iU01dokXoW/c8w7aHuInRt/33/RywsLzMGD4aOHsCcm9gts9MEPJx1koO3
Tfo5Ud6b4yGQ1+w1lxf232Fmc2WaOBNgIXNWffoyYRG1R0rd6vtU8dpXzGKSHWXXNc2N2YH839f8
d9DZ/dKL0IYOWae4ypTqFgFoa6Og4HqyIIJCJESynGJYs5drLTrdX9XZdfPPyDD/p5iJ9uo8udOd
su2FmfiusLXjYA1PSfq72mu/tqoJHYGPhi/8/CHI8SLSajOXXU/7IiHv5YxfA7VbCe1nr83/5vHv
ILPPJqI8dTw59l3V7yBtR77v9qrV7RFpX8u/14aafSzQcKM+5oHjBnnC7QXI6W9J91VEHdMsX7lT
FscC2A02EUrHDU0MB5p48LCrwyFU3ljKd6/ON4ETrVyOi9vPJr2f6DHA9mcBAc5qSEhVRe1WcZ1t
c/jHh8SKdbqflXNMuy4+ZDjPHIYw0N7d337q9KdvrpaLoaf9eXEv2w2OFlnQxudIKuCGN2GunJMe
iRLow2l5gLmJj7pthc+B0uJcr2ACEf0IO+xiGiXQdg2guWNkZuZzYSl5QNgdY72Y9lH5AAyyyHce
XaR91aFnboyixSPFQEd8o+McdSbzRKzn/nwWvxf5HNVegLI39cm4zCQxpn7iKvj+VnX2uaQVX8rW
b8oZ/jpSF8PMami2L3cmEqbWSQvELgSmkYh4H9T9Smy1OBtUbibKJ72sefHaGJNo0h3yTlbkPIUG
3bjExtqUrGul9rm4AS8Gmu0CBNPzUdF6/TQ2OC2a+xLPhVx/1aKXIXnMhHv/Iy09ZwovNO80sIKb
xk014sju1UHiZjiOIfDzikn6XmTtuYnLD4GWfQGqeHBKZ+WqXRl23mEZ0XsOObsBAq0KcmbdMafb
KvXl+1b39gTG53ocPypp/eH+bJfW9mK21qxkTsLeJXFsUi5Ua/8n+VrxTqmjTjo2kVFLuyyRA5Bh
USJpO1lSR2MFe7o4a3gTdCUQTlGV6eddHPAUdy5M7b3k3Elq8aii0bDNhKF8UAB+IjWPc27MtQKX
SxtoGiA+/t9mPzsplaXXUtk0vcvbsKmLn7AaN6P67GtAeovPQf7t/nBLJ0ZBgAIMCeSnm2bBqFZB
oKQyYBW5pQSx9Zx8FyfRyrlc/qT/jjI/LklJDaeO4nNqm42G/U2Ibr2C83C3STxH/1j5Nc482BBN
HeG6HOuVW24pRrqc5bQKF990rEK/yC2ncgPLPDh+89X24k/Z8LcuiWGn9uHX+4u6FPlBkCA1po5v
oUpwPZzwx7jKkZc7h3nnv8lqP98rSY5pY+2JbYFK7cqWXZweqHYd0DdF4jmGqm3aCYeBclVrG8mr
CEaxGxBwf0Cs1tiUjtMeQnwVVpBui9+UwdD6AUTD3X49yTi2MduUoKsEGI4YY3/EcWozCuRSemhd
g7YBWXz8g3W9GHJ2NLE+6vuwSkM3iPJDp3i7LJYOzmh/IhZZebAWl/RiqNknRAWbHF0O7ZMxBI+m
vZfkb2AfN3kl76vmy/1prYxlzjJonFOq0jBaAsDuU4WRoq9EGAgkm4T4wQrylbO4uDkv7rfZd9Pk
pAqMArUMUrIP0LPe5lTINuaA55Tn6SuB2nSw59ESVB8idQpwMLVmB89MNDsTtoE4DI4bXU1qEgyn
+6u3eINdDDHN9+Jsp4BJMqIoVDCH4SmMY5rV/luztNz7wyzOhBuSwjf1oZsaVFqlHjgGunN1hxAA
+IYfvehWcuRpU92s1sUYs2tS0tCRgDw3nKowggdq1sGLkZRI5PuS+ZDomIMWXluhCBLVTwKvgP39
KS6u5MXws48F0Fz3rBRJIgGqED2bKgk347D2FiwvJHh4dFQm3NRsFJLVYMB7M3NbwNe0Nba6Uv5B
EjKpJv6/IWZbos8Ugm9Thv5oReHRk7vqkxcBZ5I1Cd+S+4u2eJwuxpodJw9T89yIQXuSrtanwp9c
zMbYP+roM6Ljg/Pu/fGWP9K/c5vdgYpkm2kDu8y1jRRTPWgOkz/lj/uDLN5IENkg6hn0zuecEEOU
OAJaNRqhWp89Sb7wt204WA9213bo+thuk1BQuT/m0kJiCDCJ905kqbm0mnCUBIhfP+Ivhl4QfkdN
kWzr5r2vroQ8SxvwcqBZhDXiazsKz1NdWyhH0ZUPmC6u3Ek3Ap5TvoPNGIIp5qQaMk9Q08iCYYDr
pitVMTLnVqWm1Y9Ozgz7fWqh77FNKq+kspDWTXmQeoEltROC8duTkDXvNKfRna3vaYW0gdEVIwtl
CjtcWfClj4yExcTApjeDDtD1xSlUdcggzDinenD8TRaGb6UxO3VF5jp2sgOMtL//gRVl6X67HHF2
v0Vdjj1ka6MC7w04r7WdV/+IsbvwkctqZGdrVm3aQUi3zfEtHcjqYAZp/kBB0bLfh1KWxsccOWIY
en08PqhWrRtb/KlYXy1vDbENrao8aENlvmS22rWbPAH6ucPfsH9CNtV7MXOP+KvPTdi0/0faee3G
jXRb+IkIMIdbNlvdbFu2LGffEE7DTBZzePrzUSf8EptoQnNmgLkRBrurWLVrh7XX0tTuQU+E9QH6
MlM6tqoi4ViJnz7DSE+vcDAk5cOUh4smlgy7s5e1XfHGSiujp9zrzImrpHP5qW9G6Z+yrOuvla7A
qNgDFYVUBej+n0K3CvVArmAPLuKEQ+FOMYI6R2a6tJ9dmQnrqDBu/9Oe6/LemQ0EpftYhF5tJhXS
ekGGtlukDKPp5k6ZP0QlQQ9i9bn0lcM3P4aMizSH0BKq6dFE1UZUR/WxQYFJQx9GV9pcOuiwACAf
B2kVwnJZZkxu1ndK6FoAZz9WrQmNbRTn2Ck6OR99TVhF/pbFzvVRTsvUujhibBt3mp3OQOkJhNMR
NVGnPo7Z0Af3iCWy91ldl+ExyuxGPpdqI9B0Usrmk9ZY7YOZ1L9mc/xAOp5Zbl6nxg9ptJTYre1W
voxBZSHeEwi0lmulKVAcshdGgk6N2/JuITFmzxwRE50UifpdiRztAXnV4a0aClm/gyB3qrx5ACDv
qq3T2HiMMkp9DcqI9w6LRvAZpBe8qlBwvq2MVjzUvZIrhxwNBz5r5Cj/WEphnKq+SkqarbP+5/aJ
33Rpz7zA6rxXM9+6zov4MuSVcqAJqnqI41EpqhGoltIhufsX9hb21YVs3YJZ4uWNji3EIkTWO740
1ESTTZBDlGgYb6wWpoUwp999297WW4QcDeM+hgzHz7rcQnlKTJz9xC8mSiAMvDSh9mtA/ub/Z2a1
jbIkCrmNZKRvmvIfR10Y7HKUa9VY2ZuVWh7PdQAGTA8CStyUyqj6yw0Ep5Tw9sGA0xdTjsRV9sbW
O5iRtIdhhBuvULRTgCTd65fHbMATQyOTnmuCpALBydK2Y9MvIDv+2Khq/lDL6vRFFbuB0bJT6/U9
N7XayaRIOHlmJPsiCw5K5lwomL5uzuaprv3cxHJmnoXjRT8x16jn2hmSWWrs7lhbbtrt9Te3bhYo
bgeYtwmifD30VUIX0HVy2Z+1dqCeCtrDdXT0/FJ4WL20nF87ibu858zRM9EDmwhV7dXNMpHva5xZ
m30UdE95WJwjqXy8fQw2l8SM+sIKbcDttip7wW4FVyf0Ccim2ae2lo7agF530nbv7bDeCYG2bKGP
Asyf0g/jv8tD/ewjjaFWSbMgmTHpNngxjCgUqmdAsFEsLSykOyd809yzSGO1NBSDyl4phenbIopO
jZ60aOYgzj6lCPL1gf3KCaynM/g8zlhFePC5KTAvRbk/yM4xmO1DmzQPr/9azM0uA3hwkDBH+nIH
pZY4vOqC2m+Lxsvl7g2K8F4pjx5u8u62KWVz+57ZWof8ujWgFhya58kWSewqGXpjblIbcXcXPtZQ
bcdGYEAtmrhaFB6SToSfo0BLU/QzZ03yGjtTBlezegeRmiKsf0kRkJDbv3HLsUBIsRBFwC7nrA8v
QsD9JBJ0nMfMOargv6aq26nIbD02z02sPqqY+3IcmyH05+ldV1MbLYUbq3vTwXsLWV10wjkztisT
hogwsr1C0MSEmM27vVt7S1m54QFhTmK1uvKFWqXurKVePIx3Zjh++jd2ALTgIU2kwVaHFLwHWDcx
zm8qqYDHxmUcuax+SKhm1Z+zIW7/uW1u65wupN/A3RX4SdYz3jS0jNGJhX6eYoMhtJjiRXwuJOlN
2Wg7znINB3+64rRCNIidFq6cdeiBDFKfjrNTXCTJyaNDRdfgwXw6fE2h/SZPZeYYpWDivG5kRENy
oio8NEOtQ9U3q720l/Hpy/FbP63Qt1HTWDB1zB29dAgGSridFhrIl5NEDMemj/oGNrsWbIHRgNLE
wQJKdkVoq3+CcjIZBUrpUB3kItW/mmNA2tATtkVHdXbU6GDG/Ri4dpPn70ddQWlT1OJQZnH9FwB3
U3lOJnWSqxTZ0ABjoI3tqgGj/D66aeB9RjOBxwsAeVx5EzRfbxjq6EcXNeRkcK2OboqLzGorIBID
fHqUdKUoXKF3iu02g54dBlhVFZd5vLh2jbqHRQHgTHRQRWk/mHEb9W6UpIBqbp+freiLcSHo46mc
Q3G6uhbKPE9OaqPNpyeAOuEBDw9SYZCR2o2b98pH5EQvhVOcblvduox8NKjNTcoOV++uCYo1qnq4
X3JdwBFhOH+EmofubHU7Vfqt60FtHl0PqhsLVfHLEyISKzSDImh8aHItJOsosBQQtwNIU+kIz2lz
KZSwlXfqlltWF71DGVpzKrH28vdnT30waVVdSsxNmCmueYAV7C1T+RCuSaZx0Ouk/np7O5ePtL4H
zA3ZlI1g6IJ14KW9sjVi3YhotcC/ew4G5601tzudhz0T63NCrRnxuEVgthtRIyr7/NTjJLz/30JW
FxpHZqnD6AR+2imqJyVD9X4gD935PFtn/vl2rT4PCK8s1mxJ9TMr+aGE9t+hlD/MU/k7keNzPyhv
YMT/cnthWwfeZuyYEttTCLh+FbIq7tAnZcQ67r0u6469+mOK92jFNs/dMyuroKWGbEm2Mjn0g/ot
xQE36H5kluDVfq2C4RKaQ5hLvgvnHH3/1YFL1d7Myrgr0VMpjoNIEV+HpUpTdzr+2+v5j5nVoWv0
vq11hbTaro2fENGeqlac84ERHUXe8Uib5/vZlV2dPGPoIPeS0GQbUkFhYkQf70ei2MMrA6qFr/p/
Ednk8OubCtF81tgB0zdVY7mG/jkzBdnaTqaxLvktRpgC5RsRgPA0rg5bFXIxZx6lc1YY7yAh8mrD
OgxB9U22m9KLw+h3Vkz3BRQptw/5+nNhl4SNbiiEerjcNUzMKg2hpKiu+z0ADQ0tpKwA2pnrB2nc
cesbK4RniD4GRGwQkKwtoQbXW6XphBdSKVxqZnSQ2JHsq0i9Bnn+wRxRivSM0G66u3HqWoESj2Sq
r2x5sF4I/CBNYME6GMvlVz5z83LcIr8wwGuX29JpzuJHqzPuSpSgbm/r2nc8mQGBwlgvVLpXSiB5
PimG5HTWGQ5yGPZnL1LFo5IW51ebgZkH4qsnI1fpfQWJaeSIKGQItRf2cW7tznBtSOSVu6ku0z2y
no1V8eKikYOEDHnjGvBXKPmoyhJDFsnESEBdNxZkiAh7lXqxd7evTTEBgS4zQHYc8BWnMwK1iJNF
hezLUfeeOQtYVTRo4fYmodbPCiVAghmiDWok8MuuwfmUsJtQTZscFMk/ofFVAl3Ry5or10fVyj0h
9uojV9eNNTHZQamV2ggEcasMP0qbrlRCFUAeBSAvqIdfSTJczK66r+3wtUed7GIZhEbRZFH9WWc1
MfOooOGi8NJVRgx73zx9L2wtfRPyPO+cw8U7PQ9mWAhSjwzn0AtjXWvvZUhWM0QCcWozCE/jfFc5
tas24Mqb7CCMnZLCpjHUTRZxCfhj1gjpsAyUAJzKjCLMX1O/FF13p6uxG1RHKLNe+cQ8LQxWEjwG
itHquglrNsB3aySSL6ZIhiNlfOuYZXBV377GV6dw2T4OICcC9oqrymaW0mpj2GHisGufosw6Wr38
mDjDu7moaLGInjaHcbxt8+qCLbknypwLGgaPvGZcaTIJ8gqlKi5RP5bvqpRBmFoOstrlp+5NUF25
fmxBNcf7sgx3Q/D40umSuclhqoO7gelLH93AHhpPRjDALYba/lCFQfRWRHp4LI1M+l1rMWnF7cVe
bzBIW1qMGoq2rHjtuGo16KsalYlzmcbOO8dOtKMa6f1XBs4jT0Ee4mTaRXTWtXrcgTitYxSybl48
HCbGF8e5fIZn701rMvsXJTwEckFCnQg306SdxV3fB7q0JtJCFuqYsP6sdjdK7G5uJO4DSftvpNF+
xFL+UFmtN8SKF3blTji0tSJYmxZoOdfiyoU1SSA5UCYnPp3bk5pUH2VZvNpzsSKHGUrgMNTI1jit
LrS6tOgU/ZyZuRfLF0uIOy35cvtMXF8AgNdwI0PywWjH1Vh+CpVqCoYx9vNkfJjV8b0eGQdzynZc
47XH53leeA2XoTpOwCrgKDKrUToUE89qG3hy/GGYzUPEjGQX72R7m4YYUMGPEEReAW/gB6y6MNER
Sa3kj/oszlFhu4gXnOBy3fHAW0eA8XtYu1B4g0BhOZHPDrWlTHql9VPlq9EMbVD4Sxun8HD786xH
emGCQO96QQeS14OvWJcBhqnSZjh45jeDgFhUT7x2DL2kfmCUzrX07133RbXeJMbX22Y3lgYiGpoN
3kzqgev7akWmAdc5tRVDCWj6EgvLeyvbOHikEZTWqd8w87LevSyMtCo06iWfaFyzeR/App7wYL5+
IVCa06SjwLCs5+U3ctqkKscoV30tUSpAADJKqI42e7etbK0FCjJmovgUCzD+pZVeUbQcirPZ7+L5
IHT5bR+nh0iEOwdu42wDDuG957ViimE92Di3gTb3UqX6fT2kbqI3PzSnp4Jvf5/tbieB3VgS34Q+
I1MTPBrr8AKKgbFQ+zT3U9FY5WGS8ij0+iTPkQgYR+fP7Q3cOG9LdwnUn/o0ML7KygVTZAEUS4YP
qXP1fbQdYBON0HeajRv7B2f0In3NZDoctqsLC7RjEK3gwoZh7Ol5/caypkMwOmDx1Z17u7F9KC8u
eZ7MbCicZy9PRBFYYQeK1vENK2vLw1AN00OdyNZx1EW+9/RdlbdxEvTl8KtkzvDwrK8rCkNlUQtK
AEqaUUt3ouaIRIR55IbZRy2g/4OwuHXfACs5aFYxehHxgZtxB3eWvfEII52w0E9oC6pg3WgdpyHK
RsgEfHjTf8mi/CzkIHSdMns0euT+7DJ/fPXBWeTGabLyEAOgWu3zBNdRl/Wj5sdmeTRm8RbhpR0T
G1ETWQqjeQuzMuIIq7OpOpATzKWIL2UuHCRnyN8PSJQWnzrm5jwhtd/KvE3um9YMdqKmrUMEtTUk
0ssCr6ohwZQPjp4u2Axd/1wbM+oiwkMGcyeU2Vogbsumv77wIK/j0shmmpE3YPYTTWnPbau151zK
7VOtS/CgyXN2imJbO7RprOwcl03LSwAFLIQppzXeN4xHuZtM5F/1zOFgPkZa7XVK7lWZ7hrGdMgk
dec92HIBWCLhpfaxEVNVZjvHUGH6zVwe6f2YRzKe2pNyYEqoo36/fTo3PiD6BQhCLHz418DIkWlL
wJdd5ssi+Fal7aMTWCU1fILgf2GILhe6qwS/V6wFJgSHIToXiKS0JjmF7CLbfLSL8vXvHHp8jCio
JO9cuNVVMLS5mNo2Bwze/mkLXzZMVyd/ub2WjbcAiXAkGCgPEJKu+4KjNHeOHGUw8pmjnkD0YIBB
A0j27baZrW9DD4c8jgmpa5FBM3V6G+bLxC8dSTs4YRW5qdTKx3Rq8vNtUxvHHOyJbKEEbAGuW3sQ
R8uktC/BwQaVEseXvq/n4aBNlX4OS6v50dsN2RA+ZgRTKAXtjvWntO5lWQJILmPo2KYIdwXPTWSl
zzp7rH1NS8CxBQezC+47aXiIpcRTwQV3YOkq/avS9F7YqISzExLWylH03THIlXujLLy82ZtY3/xZ
sBSSDROXaQyGrJ5Iu+iVloz/ourK9MFOzImiPLh5y3WKKTAeMi03qke16mHUT6yliziHvcZsSvnX
ruuejliriRyJ+7x7KErRfu/N0bhHwDyt7u2izYvfr/6KwBV4z8kWdNp/q6dGn/OqcLpp9B16/W+r
Qe692dFCL9Ss0XOkJj9obVW87ZtXK71Q9GZAcRHlXviy19UXyJqD3DIaeiNt5vZayuQTrVj7lCTf
Zn2PQ2jj9pHW8k0o1y7s66uvEsuTVODNjHOQ1qdcjHdzuldzWbOzLjkNCiHoqyxhv3WlIaClXVjW
BbiyoIkPiXSSa9REncpVO3E/avVPszWVg6l095CpfTMn/V1otDtv3kagAgpg4eJCrHHpB708fBDH
BOMUBKMf1YY3q+b7MZ8/j7L5Vk61SxcwTnP78FxBvJc1M75PwZ8cGNjWKvaEZWg0rLGQfDSlVJ/O
fQiNffhHcii9hC0M+gJGuqM+Kj/SvgajO4fRewTDbbeUrdkDVVQdEEPsP9z+WRtOcKHJRWOH2GlR
HXm5DeNQtlDSAsksa+AH2YdMAmve7QG6NjYbQmNoySj6Um1bgx2yCd6kuU7jyySZsgvwx/TyWRJe
V2XpMZBDmIRGaY+Hb+Olf2F0+fuz7Hww5ryuydrPeqYdu6H5leLCEjX9oZR7/Nobu4ip5cYwA6Fe
VelTJaZ3Ceemj9yz3rldkQKV7uy8A0PTjvrrHy4CpuXYUmK+rjy1MNiXikAkLLKig0BdhFFtL3W0
u9tHY8MRLO0pyg50SilBrd56RRoDekgDZHJafdc38T3SEDu1mq19W3gniW4pbVzRPOly36ZORHhE
d+4kz1CSO5LtMnq5Rz60dRaoAACXxPcwRbS6fHYf8cg78ey35ac56FxIu2AUjlzc0M493zrqSPZQ
7WRB+LaV++wTMZMqj8klnkbFh0uhdxkbbE6L6HgW5xS8Cm2vH7Vlk5oAYZ9GjZ5ix8uTLupphNPa
sM5p+SCDnkekqNIa1wizgyztOe+Nb8ZTzSFfzvq1Lhd9UidUUCo/mwkkr3PYXGYRpCdhx/3H2wdw
46M5jKciMsN/8Bwr35Qlue70QZRdZspE7+rS6KCdzB/1uHQNLbM/3ba2vN6rIAkiAPhVeOLZyHUq
opTJrMwiBOssJE+GcEbTzvmpSe+qtD+og+LW8+vvMQ8Cpqjtkr6u067eiK2JTYZgepQGpn27priX
9DH61MVRl+6cy63PRuBpyGR4NDrWwZZUixBXxLiUUOf3ztAfs1Q5T2a34zQ2jiIunvYF/DVArdcV
liYYDWTbBlTb9ER5KKXZhOq1Fp4SdxFtDkk+9vr4Wm4UnlaaKjziC6CU12zlqbQgGaJKLxPf0R87
cScr0p0Mw8Ht87HhDl8YWf7+7DmZxy4CGVhhJPnZJIB3h7292/pESzTCcP0Sqq/3bqqjISnSLPcV
Jh2tOvxHkXsXuP/rC3vOAu6icUhKetWFqhw1m6y8U31jDKs3TAHBkxgK51NulP3p9XtGgXchjeLM
wbzycs+GIgRlWAEms6fMK6nJ98UerffWprEKiof8o18BN9LZCCMhd6nvSOUhzaeTIfJ/6rraS0o3
7RC+gQ3BFSFa+XIpzmAX2Zi3zjlswWaGKuCQC8mwd3vDtqxA7UitZ8Ey4GJfWqnyoCtjAshzVVrn
wKgfnEg6hP+mGwcTDpkokiwELOsYv7Z6kY9RR0XLqtuTLOLm3FjJ+Ov2YjaqkjTDl/Y+zT8e3rWZ
LFzUYMrBOZdBBU9YcygT+Vdo93dB5oqm+pxI2b2Ry3+bSTrksfbPbfPXF5bha3lpBPKCUFVe7eWY
pU6Ouk90CVuzbDyzL6zxXaHJYfHqC4UhjTlvpnEom647NGUP3qfUKkAuNegrJ/pQx+SDdrYDHLo+
G4sZuk2LANu1utscFsIZh1DzS6F6cd7eNc13Ec47edH1o4sV8r5lRGtRcFzFL2GJtlhTgjVHm6I9
2MySBvp4cBgBpFxs/Lz9ibaWRJgEKFuh/X6VB44tvejU6bKLUpvUeNIAKnkvmxolccVQdq/v0mgc
x4UemVgTDbuVO4rGpBlJn0O/GLXyoMVTcg4ydTwJDbHW2yvb2kba7FTk6d0CLVuZsuYky9MSdW0G
De+00p/r+gAnDw28HRe7ZQj6fYJbmgzXQC7IYHnzlRT60MZX80fNRNYz+QHX7Y6d5Qe/DI+Y7abP
SUbAvPVVLzoZqyFOdCO8DM3YXZQZvTmtlClszvKxqIvf0RxIh9t7uJEyczhwhWC8kai8kiVu2i5A
mHwM/XDO39v1eIgIxcLJGNwRlYbZ6I5SmH1jOPPNPMRnqGIuknCORVjcZbq6cy+21k9gQwUPyBxf
dDnKz55/qYpJcJs68OtAyk9KOaRvK4uxTFuppEOdydVdnbfSq7Nz3jXK1AsCnLbium7Y5WFvJ5OG
rGSZHdJ+ONomKoXj3tq2zhCvwKJDRl3r6m2b5THSJV3YZ3P6odc/B/1rVSPDnO1RQm9ddxA2wD9I
Uq7bl2mliRE4Q3xxbKAAblNMdn0Isyn4EDcLS/7O8ZE3jizpEHEO//IGrFxZM44jIi6G5ve0++xD
IJr2qzpW9aEL09l5E/eaXPVum+iz8TaLyzDwgsZommPuZEzc3/4xW4/RguRQHECQ5NOr31Ka3USk
wvC8pGgXiN98uEd3ntsNE5DoMbkDUBC59DWkE1mqTK3zNL3olVVS0Ian5Ys0luqX2ytZa6AyQEOT
lioOUQol7avOZsh0vVYbenGxGPF+L+EZ3stR/r0c00eyzd7N1PxwPEdxK79rJ6lxqzl3vKKd9jKa
1Y38n98BZdLyS5hYX/7+7EbqnVnnM4pZl76ys2NpDSbEW6p8EMw/vhGTYZ/GRYT49upXR/jJKAzr
tBoX5ALVw5dGc1SVtGyAqqmEVvI4zMXg8dN0D07bYKc4srqVV6bsl6YqEatq2zUMmhTWl6YxzcMg
jOyQRc0fZdrNoTatwZj8hPgg3V75t6LOxw5uA2az9Uc9+02L2deUb3L7yvfqv1f1jL98dRGCSWpr
FcqdS2YXlacX4rGUi+mrzoz9UW2abCc221zWM3Pqy03MUii7Rmdu/apSra+aMNFDR1RgdlOnqQ9a
32g7EI2tU/mch3e1PmqZapNbyKNbU5W9zedJ9oCVF3cTyr13TdKHR0SE+51TuS6oP+0qUiCk9YwC
27CEvlymXkpqb0xwUct2UB9rWQ/PvUgmOAQgyEBrwvbhmOgP8yyNh6bsg+M0DAZAlRmyPlHsgcu3
9kCnGgWajMjOWedKQZ0okFDO0tlICZHuZTMWDK6V0WAdQ/Sk0rswcox/msoudnzT1u3UKVoubI6k
0WuXkMRSb9eAsBBtVOP0zsxieDHThWvC7VO52INdbJqjEbQgpAA3rhFM1tiiDDYZib8k7X1eHPOg
PE+Scny9z+HVRPCSKTeCvFV5Q+qjuR41gyppY3yiS/RQjtp7TSuinQdz9YA8HaIFy0YbfqkPrMso
sRT3zpRkkO5TdXsrRBbCidJ38R4D8aYdpFdVADLLa7VKzGQtiZRG1oKzTIne9PRAkmwvyYO9qvym
Hbw0/hpW3qtJn2CQAcNkDC6V+mQ/2Ojrommbl3ev/zqoUXHxrKVos352tVkRkY1wIo7zt949ZkN1
nHfZf5cteRZ9P32aZ0a0JdR59tbNcp13SVDVfjYh5ZXWP4iKj6r2oGf1RZbbj6N4Y3Tfby9s0yYp
7dK3Wub+V54sl0dGAvLYOUetJH+MjdT+4+hiflvTxSI7TKY7O51/jLYaekGgdd5t61s+hGn5/7O+
ctwIGRWx2sj2uSuDb0Y7/qmS9jE3pbeEE2c9KLLXBWj/vcPP7K0uWVtHbRjESOcUmi4ObW/PZ0fS
9+YstjzG81UtR/bZd+zyzgptMUlnReRnTURvjCr92cXq6fbmLaHB1XGhqf4EB7lud+RGRht5bEpf
70fg1rroXIZUzkNhuKKf7tD9fAzmbOcibH0xRlFBn9AbYNxida0F3S4nAYR9jssUfyvXvxGfke6G
WD8mbXBKu/Lj7VVuve3PDK75ZlH2nLR8SqWzU0ofwl4/j/P8c5ytg9pbO0jsLVfCrA9Ufst4DJnw
y+9Wz4ZSKHEe+YoA6ZWXEKSD0PwXWnokX/+xsiz42emYAhrSbTZIZxEZyXGIAkO4qpRROo0tcYSh
wTzJaW+8LrN9OvkIjzBvAU5xacS9tIq4SZagMNH7kBS7ieFnnX4wrG+W9Fez/97+YlvnktozbWbU
qa5Lz3RY9KBJ9Ngvywcr/5xKfyrjqKGIGMPc1O5EYht3jRAApS1gDMTg6yiEQMl0BAyFft5I5W8Y
4kLHy4to/Ak9r2y83n08JXZoii/DzOu3s89C9AdLWAojSDljXWUI4ZWNt+U7vTCx8h0zfV86Hcto
JB+pyYtz05kf7WCPz3jjqC88xlhbdu0KY5wEZewMcHr5QRmdbBVR3PaVVe6nlVBCAX4hcw6uuA94
rnuzGdXJryJZPPQi/CsGuzsM9dB8uH3g1A0fQQGJOuaSJl7XZmNtbsxOs9OLBLz4H72Pusnthd7k
LoxAykMrlOpzLLf5jySJ0/sRZoOfYerov5JAce7TLsodl4zPzr02mxML1WAmvw6N6ohPbdDOH4ly
NLSQNK37HveqWZwoQKV/qymuEs8ykYhxBVFV5okksD/JVZTtnbutQ77UMolxaMcC8Xp5ec1yCIj2
UTppsuGurx23KlR/Hh5vb+PWmaBwg/gZIGNgMysrVp2NRTlbE3QRjd+0zdkJmx1o9p6JVbZbq0Ms
jb08+tncnaqh+hgYkGDcXsbWZkFbvahcLpjh9TLG1KzlZLCsc149VMCSFQaZm/iVGMmn083JVpZe
JJnn2hWMTT3EfK753Dmp9Ean8PGoqKNyCs3I/vX6BdFjXYoxC3piXeGKNakbxkyJLtEMImwpF1xG
o6CBWKntn9um1nMoT8sCPE82t2hNXhVAQ20ISGtF7Ddd8Mhs2sHBWNOdcnWi5PImY3451/Mvqbn3
1TbiCt1gDmEBotiwfazi0Eyx50wdOHwI3HyRs8BTpeFchsg0RsWhSHZejS2HgZ4Ts6JLMc1ZJ1u1
lM1GnwaSr9dzeVb6tDPddlSLL3EUOtppFK36Sr2Np519bnK5Gs+efWdqKxExpeJrXZvab1sUWn4C
crTto8jmNvRuf8iNsJ7tpPuHs6Axt05aW6vqiyhp4aunRObOaRXc1UNhfsoQkTiC4rDuKkb1EKGJ
5bMpylcKSDwt1ibrI9RekLDrrlwcF3IgKOedg+rLaKfHWH0n63uF5i1nYsMsBWhfBbK/9oqWJOld
12Syr0rSqZ/bUxAmx9vbuGWCujL1ZTJYNNNW0W6bgiuem1jxp1IqAxe1p+E+Sc0p/jd2HI027YJY
l9eT0n1PxypPjPxCAVBD+cOsi29ZVKc7kwYby6HHgNI3YRHI7jXWphrMifswOude779PU/5BnaOd
ltiG9zXwHAv8kU27KsdLjtmVRtEkl0DStHdFL+b2rT2GvXmQlLQa725/n01rOHk03VVKGesj4LSA
l4UNzYKiSJRQtRnJaIemqaVk/+L+EjACxANcwz1el06dLs+sCQJYHybW/tjUo/0ln4bHvu2qnTrf
5qIIm2jPEmdew+9hO5JjubHPkNCeOsf5IcLRa2Lr7+292/C49Jw4DYDGeb/WdzSvasus5yT0NSv5
ZDbzWyWEckxN7tHk9mM5+3nb3NbZ40GkcMfQN1QDq6ukFmWR2mofnEvQc2+CokMydND3cuKtvaMo
Se+cqv2CCXjpZZMsQ0lvMJNLQ0HwLgyT8lRkmvk9F+kryUQWH0fDkgFrKOwZBlzf2XSQosYcCpsC
V3KAZQYmXq/sTsG48522No6X8WngiuOnrWImMTG/oNWahLNmVByloPHU9+VeNXfPyurzGE4htDJx
cr/WTMIZI0F+yNzpdWxFFwwn/N9S9FWBy4bdFqpnK/ZbxhOcRv3QFmpz6Gkl1SKoXcmuP5TydC50
01PmuNkJDDfexGXcZGEfUJYBqNXZ0FMzE7KWRT70xfUhZyzVjRXtWAzik9wWDxDgza5qjvedGHcs
b53K55ZXKX9hqXa6QAUYzdDrsxXX2q+0HrOjzBzIjkfc3mOKF4voxwKWW62ymexgzu0GVcTqU4QE
lpboxziWThHtssq+1NV4MLT+ofw3AttUr/9jeLXIWgyizlT6AXqq5HdNFVf+3IzxsbKIqG77ks39
fGZqlamMEdNkkYjzS8n45ScpT5X3oQWMLp7rf25bWn70qsbGop5GcXFeV51A6l9q3zVq6fcLx72p
3gnJONTpu7Esds7Iljt+bml1zQu7mBmMiGK/TuzMhzUCLsAxlx86Pf3VMzV4V7TKuPPS7K1udemd
SNjKUC44TkfvALsVdjodSsNKIBlPlPYR1xPv0VFrO0bX0qAh9L1yKWk95aGxLu5nwtQSxTQlit5P
RZaP7yolFy3g3KmML22YoG6W9O0EtmtcihRTNUbmL6EY+T1vIpQJk6UVwXkyzP6DOkbNezFY9jcd
qnfj0DpaOR/LWiuDY43Y8/w9nCIp+DwU8zx6RFrht1YII/YyRcTI8Yh0wMUSdxlqDgNnJ6TLbA1G
cMqzqajOUqTWTBFLEZK6+lB3v8tB7ZVjy2fdG2Dc9FX8f/QzZIWAavVlxoxYrahq2vxp3MNgDKvC
zPehvMr36QfhSqGjdB6znsVnyKfLX1IjBzvl0M1b9p/fYKy8tVxLSt2raXKBgDELPbVixvGglmbx
q6U/tddm2zwWRI0828xSXsEISdVsO0tmy+8TrbQPeihXhhtZgaq5YOwDxq66PtvrB2xtM0w3kBTR
d4HwfbXNsj2RbkpVf+4q4xLAF+QWbfTPkPZnZ0g/Q4AZu+ls35tzvbfcrc0l2F/al0ApCMZfBipC
W7Q0orDw7bj9E436u3Ia3ttWtSegsbLDsChTSKQUJIO0FZmxe2nH6iRI/JVB8oc+1d71oWm4oRl3
dHqs11OWvzSlvjSltBTbypAHIIhHncGYRnUz5n5PttxK3m23/CT39swvXy1rVc7Ws6IqDIepgS41
ZO7HrJE2ofDafqcpUrWu1CdJhF5BUqXHvBuNzyIw0x8o9QSeBiXFx2zQmtDlpRSgyTRY9BxzBvEF
lDT4NNJxUF2ZGsunjh77l7ZRyt+GcOre1cCYvktbw/iZO2jPyfUYP+Z5V+ag4ybQ/HYyaIhDiXJk
0LPr/+TlWGkgHk1TdyF9LXxlCIvErSiz/C31IdHcthqNY5Vb6d8uNrtLULZ0fMcsVkfP4meEB3bV
uaBmNOdvimAcAuovILqZSUzUh6wspy8IuYa/lCGSFVdqpOlzVRURQrqt03/tBiv7Wc19z6BnajPc
oFlIZWf2PP6IhkVnbTRqqULhN8ibwyRmC7KRIa2/C2lW/GoIx19tplhvjUjrTmPspL/VIGJ6lSi7
Nd3AaPK/tz/rKgjlqxK408YF6ch0DZnwyxNkZzlyBJORXionN+GIVNSP9TQUx9tWVi/tlZXVOaVo
gJmkkc5EZeeqfqfFMPGl9wONkVrc3ba1vNq3zumy4mdVH6uPwn7Qw+hS962se1k928twJ8H2wcD5
vM0Y/dfd0DITXxoHZa9t/bRjV/aBiuBmnIXtdXEPz+xzLMScqJrkp/p/kXYeO3IjTbu+IgL0ZkuW
Y6mNWqZH0oaQpfeeV38etj7808Uiiug5i9mMgI7KZGZkZsRrIqE/oAiV9XbsB5qC3ks1urzWEh3K
Rq08VBm0BHqi4tg5fTz1z2ajCA9qLtY/lC4Sn6MMfB0Sw16j7Sw1HXUHtGHVOlM0eJ6tN/700DTJ
bMEtm+NZDyvplFuG8Hnq+/GTiaTpe8sKqsaGDiMeBqFp0cbKwV8hL1nFiEYU8aAgYO4V34okD97j
Vi4ltmyWaWXD8/XeG1JjQFwGQ+kYeUXh1RejT1OHEIUjlshO7FOOxJ/NOFWPSmDpX+UsogHUUcoP
nTiThdTu8kb6HXSS+sHvtFh3rEbnvgNCX2/3kAjL0CnisbqbVBMxwUxt1Ed0G8XaNqRUvkO7qSSh
MUlvLH1ercdFLhsjv8GgGcDy6COZ5U0iiKXwgT7Jz9qQv3U4Wt5ek4uT9n/xgIBSuEZzeIlSlAHu
KLWnUJyrzJ1cG59DITlnshZ8qeMi/Xk72PqW/jfYYrNltTyMotl7BJscYZTPtTluPSvnv3G5yOe0
8W+MxQSqdGD8WFFQlJOGKvncJp6SJnaO5Au4kyyCq5kUxfjRS0o1wC+TxzT7XasCu2nkyeWQnhqc
O01965RaTvQ8vVB9OH5nRjAt5cvNNwEd0jAhit3eiBxNfh8M+CjUP9N6A/62POP/xnnB2dBzJXde
xpHKMtQilE3PUR9OH+q6jt4Jgq/umkoPNtbOde7EJoFXD0IhoFwBE1+GImW1VUst7Ky2SIf3WpXs
M2R83NRIQhQEvPBBzNNqI4kux8cd5nXQlyfvqyTmKRpFbCUI3HwqOSubR0WIUltu4s6+vVjXArEp
Zr1KWuRQPS5HF05GJmaTRUksC7DujU2qIHWZvM9hDL2tH88mpAw7d3XQC0E4dUkDS2tdqWNJD3ED
7frSkaWiPusS0j1HXJ8z7I4aXf/HC4Psy+0hXu/H+ZCdZbjRo5/fm5dD1CPkikr8iU+Snj8Cge5t
K8Ge8z8EUaA7gpaDjbtsjoV14eFcUinIcQmn1hhw6Hp7CKSAUC6fK9nofi3XPBwqLptZRqOqz/eJ
oe7xqfxwexTXqwGwBG8Dnh7Avq4g0CjIKHKWDSDL+vBQpwJ8gOLgqenG7l3COuelgNi3ZlKSmhsZ
y3dWiHBTYULbd31tZh3EsMI8exyjJnY6qA+TI4WNVtlxJ7f5oZan3HB8v7SsXSFmxgMVCsHawa6o
NtLq4m30v58FsQX+L9I2yx5Zjcodnr9t4Dag0VTlKU61AyZcdqUduvD9YGi2IL+tPfwSEpIQC+el
eLVs3aZmZFCC8ONzD5/Q1uK4exojpdn4rms5DJQAQBjuVhRwF1ugqUZMqwwxc+vgUy3/AtNhoyWi
QxaSx2Yjo1yxW+aP+zrYfEa8yl2I8NP3GMBy5OCysjtPs6pml+SQoBxF6FNvn0q+X/8uNCk+KhHm
oa0vCxDp8rpLT7LSTOk/KU26/DQYwTTY9CWnT7eX+fKU+vsLwf7x/KVZuJz0ptP8FLSof24iodhj
j5fvofTVDi+VaY9marExJdfbSuFCiso4NH3IdMvWZF4bhh8FkIrGvv6qq8WXKte/iH736/awVhId
8qeAWyjTz1yGxVc2x0nymjC2TgX4UKwjA/XoCfoW0P16LV1ePeZf8erzAtkVA3EwerdF2spTnpT+
mUbvIRpx+dxaS9dvCWLRzaV8TZMczvxlrLjk2TRx63X7tNO/xgKPbCxEsif+t7dX6SU5bSdXbu7L
4vPtubxOBZeR51/2apRiGYVTliu+W8XZA6iIB0HGjXiUgh9ZipNXrUrHcTTfZbX453bgldx4GXlx
Istxocb5GOeu4ll/tHT44Rn1Y6KP7wwrdMIovtc689jmxUks4q+T1Z1gi7x5vV78hKURc9ZkbSTr
mDFoUvSeCs0hGYIPFHQ2tuH1er0Ms3j7YmcpqFrS+mfg7cVkixhph45Um7Ww//+bU12+/JohzjF6
P8beaQr7r3LddXatqbspr+9V8R/SpSOO//iJsEuj9EkrhV1JKfr2T1imgPnCikQHHDEKlHTwF3uz
hzBRtWrQuJnWVveCV9A9q1Pt0ZvaLUXarVCL/BsJnZWMXR+BlhkdtbP2tdEjfLtFHF/mgZcRQaaF
Owjo9qqQKExigHF9kriK7EwBquPW3rfyc6lOjpmHb0OvUDTkXYFLBynAnJF1i02RVHXO7So3Tz7N
sgElMatvP0yhfsQpZuMSsDZ9r0It0beRTp0It6jIFUPVqYTPZotpQjP9h/UAsV9j6hABudInakeZ
MUWZeOKZdhfoXuwkpvql8t/6kPj7UPr3QbbYYxQiNd1r0txtoqbG0HZszhjWC3OBTvt8e4mvLYjX
b7/FJlM9YEdmBq6+lkW3yzFWTOsvTdw+IsJ8kNvmjTcnHi2yCDEdl0CDp9nyTjOxe/VOA/QmVdGh
FQR8w7bKZstDYA7BXfjF5lzlprqYPE9PkAAwESSSTM8VBeMAcN9OpY+APA/xNLpCkO/wrNlYGsu0
SFSce5BwBOADXHV5Cx29zCwhxGHZkdHBzxJ8N4stMbTrRT7HYNsimL4CsOu8JJcSP07PaVGOx7Rs
YP2qIOfDJIo3vtNaKEYCWwXlDywslMvcC2NZNloVWmWYGwPLUESdaFDTs1dOxvH2ClwLxY7Cd483
DITuRahWrRO46fQSp+lBzwfHR4y+7bf6C8vb4/x9QCWgIofg97Umcl1nvi/gGOXyRHsMTe1zY9Zn
yVf2uRmebg/oekvNodC95YmAMtGyWSOgzRAMkwbbvjn24l5Tv8sxcl/3TS9uLLrlTYtBzcB1xKRJ
StyMF0udejfuNYgIIzdruYZWnqOgGJ0gmXZeZuwotRx7Vduq1a4Fhfw1K7POxOnlodhOZehrCRUB
re5/cQUwj6LWp4dS95VDrku07ZsaTaQo//3maZ2Vgqi0Wgyb/tvlkjToLQjJANwoNNq9oh0nvHhS
7yuekDZqeRuXqSvbSqYWjDFLnxwFhW+ZRZoSZz7kMBGiL6cY9VfpIBThMY/CUyKI7+Sk26lmPyJH
MX4TJO3e08Jnij8YvIz7TJaPQ6U5tWD8uj0FK1sF6jg1JIDqczVheaBqpM4kiZAXTqyjEU6HVmnQ
wt7SWlsNAxgTkWEeJldqhFrpl9g/RNqpHAOK39MkUwzXnspQ2sgyK0mTdwKbnmvC7EW62PpSEAai
2FrJ2ahiZYf91XRC89LbeBWsbH28m2idcibMXPTFLplMBQmoXtBPMaWmsye1he33av8lxtnxpNaQ
WW5/pau3NGuHojXMkpcW0ZXQ0GhYoODHaTwhE0ppbpi42cEnEL4mo56iIpyozoQG3KHF8uJpCnyR
14Ag7EIKYo+NkodOG8TVvTKk5eH2L1ubCTIg6jDoK4NxW8yEIYSp2Vey4dZ52ue2nEdq5WRBiwJO
C5vuqfcr9cftkCtrie/KeQ9gmnlZZgsO6GZECdiDATycy9p/VgPTxShx4xuvhgG6BFAQ3BR74zI5
aE0WY7cRB2fZTPU/hZ+Huxx94PfesOUdsjaHOoBE/kO4hcfBZSQynDZaRpTg3WlI34y08H+FUh3R
Tio7P9gPmpBt7Pq1iGx7AsJQvWbcMuhUoLQcuaXwHktCyzeOdOTtMd5yHl4LRIUPAexZt48+/OXQ
Rr9OAMqasathUjt9V8XGmZDCld3bS2Jl12OBhCU1vxzK7fIOqPqS4gOFMk6Gle5qdfyIbPqX2yFW
RsJmQWCOtUD9evmRpDaZpESYIjcJMWoWOwcxil1tVjuRXt3bQ9FoAHcNHmRmK19OWuvpLe5wc6F6
oN+IMgqeRPYUBg6mdxvH/dqoXiSy5jMJU8xFqD6zFDWJ5cANlcKBFkAdsLALBSOiadwIdf2N6LeJ
VG8QrOIUXJbf0Q1oTB7g3qn3C0C9WaN+t6p4enrr3KkvkGgZoQeavssBmUmXCrEeii4/JrfzPN53
SVnYMSpIXtlv1K/XhkTHBImOWS38qp4HaxlWNjamrlrXP2nBOhgIbrxCr29+pDhS68x/UThoFhso
S+PIQNdJdAVJtj3v42DBI8PCr4gDO+o3Ju865c13FMqG9Jzwf72qh6bUWSuPlBfHdC98HbOXFvWK
u6quxDevcUKxDEgKsK+vruhmh7aKkFDRY+DV2YyV2q4wQz+YeTU6YyZsJLy1kQEj5uXJ2wOr2UUy
l5S+DvJSRdSzRZFH1uxm+txCHb69+NY+1uso8z33VbEQYx6KP36XnJWugrFWDKZd9sJXORHP/liG
+wnT8t3tkNz0+aOvW8CcdzTt8BeAnA8bb9nTFpBrSUAmBOcGiZ89Cn7hY6D1kSP2kfdPWxnlD7Cw
keNr9UfF8vR9NUbTOy0AWhdlxninaqghG7Gu4tQoZicmrzni9tC/w8T9JwZs7RHIW3bsslD8WIEB
OmppXbiGGHrnSIlS0R5KOTsWPXACiCjloYN7ZPc+Bh0Za/Xghapxn8NS3fdcI4a90ZfeXZ+ihW3I
XuuByGn53gEqIkCTQ1yYrWKXC7FC68WTf0+SocLmziQnsmQfCQpBu+trD/Ems1M+tKM2nJOxTz6p
hREDUGj7XRB6P/xcEXe1HkhHDOn1YxTH051WFMa5gfB+L4+J9M4sm+EgFkp6iifRskNDTOwxiwzb
i01vr8cFIncFbEPgXM8hydjuM1Gz5b4nM+q9a9RKeJha4Rn+J1irVDBbuy8Fv7FDc+zOjarCGasU
5TzgI9Ke2kJMD3KflCCYxiTaYSIiO7JRe0fuit7DAIrq0A9G+jgBOvreFrW4h5XjPcV1mR74SoVj
VrX2mc9f/QYamoZO2af6savMcK+VbeUKvK6cbMjqcxk23+iU+EdL877WpRHtq7DWj4oqRvFGQr8+
O9i22FJzjXhp6S7OjriShkSG/OmOVWwLZXsUjWd9eE+x4nB7ja9sXkyBRM4O2jSzDOHltirFclBF
fN1wtdGPaLE9AmF6yrEPvR1m5YFGRRHrOjpw881+ee726fzOjofxFHRKgFa7KEzHuND996EF6xSp
4dDaNT3vNF0P9K+0i/qn0Rv2CX1NexpLPKRHeXqfB5J3XyRB59lGO5bC6favXDtzKDiQy0wSKK/X
y8lo9cicTKHB7bEqeOUkYnNQAQxtfNu1KSev4IKB7iiMksWU6yCIvEmQajcSPFtAjCIbXcvasutb
i8KVAG3EWbDw6rHmVUNhRjHX0ELXbWkMbDTz7Rb3mdtTtpKW4UjBWCFbsISWN3khLNuwDsK5Jx+I
+yGMzYcur7rPca73qDFWA1oHWrq/HXSeoUVaplU1K2nNlkVX5a7e8/AqJmu4So+XgqSD/uq8lGd/
/wUU5juv6c9+KaZ2bLwVeMdxACGMFi8P2xVrs9xv+mKULKxSJvTZcVaQ91Wi7+Hx4WfckafTopOc
dkrbjbf3dRmHwLgzIdRIdxkC5uXSrEZR4QAUhVNQW6IzkkWffEVKf/leDtpT4kzKpxq4G25D5cbJ
u7Ir6NRDb+GK9OJfcRnaLKWMfmQpuWEsf9CD8K4St0TI19IdFz04l389hRejk1HaysqIxSog5mBk
pV1HMsy+3C4NYwMhszoaVHipY0C94J17OZpaa71Ua3zKfSIlbQ0ntHKLEbS29dBPQYZ3XqFX3yrh
OtlHuja6aiTbptneC8rgyOm0ka1Wth4FQy4NvMuo0i+XhN5HRjnVqeWGbbpXo+5b5RsPSo19Vhns
Qd2+jYJJLRY6CFUf7nnz9X/5SCsNPx6KSRtcga0W8ZyZ8uqkZcoGPeBa+BeXFIQ758IvBSDm8fID
NZrUY31rmkjo1Jkd6JNvIwT2kITVoaYDAYHhdztmHwot/RqPFiDXTXD79cTyC9CwfREG5OU2f99X
V83aj+osnIrCTcrpT9hnP+QY0QwxO1S1ec5rfFTems7whUFSlkhsbm7Ql/HKSeuB3/SZO9TjF0nA
KEsS0k+FglC0kPnPNcrVe3jdlV1xUD/fjn29HbDUFHECxmATDewl4CkfpTyoEwujiyj5E+RaaOt4
KmwM8Dp5EQSwMOfqLBWz3HNoFol6l+rpmUJMc7bURN03FIip8OnD3jRLY1fJGguqkqPd7eGtR+Zx
R0dz5icvFlPp82jJElAoQuCV7uDV7U5E7wBn9ubYafLel9P7wN84E6/3P+1nyiUwbdEOuSp9e5op
GLo8CK4n19IevKawL9SgfqdEQ+HeHt/K52NGMSTksrICiWvNsjNLxAVOoRoe4izg6i8IW6SSlf3A
751BImxKiI7zv7/aD1Gf9presEZEjdu6anggeq3eqazmWTK7ndC2G+f72qjIMty5KWmT3xYbENe4
ABYApN6k13ZJ12Dtlm2kmesTZ5YapXLG7YWi9nJhDEpUjMngGaekKUDBgfWtawfBU+un2Nf57xbt
4D+3P9VGxCUez6z6VvTHDOV3Iy8nJxoHtXS6AGdbGIBq5lPlhi62sfNWliLDxLIO2CQsyuXOU+JE
GpoKk5TKSJzREHZyhqN4Um98sNUw9G5nzQvQXksMUeZVNexJBEAjEO3mZPtm6ShNcrw9g2vrEOmn
/4syb/ZX6xALHS3z+lI5hXV0jPu7dBAdLUrdiHE1mbWxi1f6AiyRV+EWuaMYjWbUQ1ahkfBM3PeJ
ZxWOEnXxfdIoZUZxsii+j2kdFnvP6pRPYZmK+s6Ia6G0w2AMJnuA+of9WDUmmWMIg7ylh7F2VsLy
4tbNubziCyX2FkCUfojdMMuihJ5vOX4ctFbZcYn1D4NZxRAhpfy+z1AT6kqxs6VG/jQpYbWRZ9cW
wNx/ngGn/Jol+s5T8j7oKsRkaqVNf3j6OHxAR1jd03rfAhrJV8tAos+HWsIsXEOVy5qzx6tlYPiq
73VDJbqSNTJulG3VQnjMMsNvmpPsp0FyF+t18CMJxurUW31R7zQlICv2egzINUsiqziqed8X6S73
9KnfR5E0pXddX5fTfurG/genk1dRuSlifTfFvsbLKSpHxe5pDXW20RRB8y4QlUGG42JG4S4jjRW2
VKBG6UoZv2NjLV5NL80fVCKQCpndUa8kWpsiTs3GIFthuL6TxOY09iYlIf+tjwzCoLqK9gk077lj
fDmzFqSYwKwbCyNdPervAlZ8t6e4kw67IffGySmHvH0qJm/KnbSZtoTyrg5rEpTJAQPNk2fO1c3P
6qkGxbPeVhpWEYDHSNjniqc6pg5zs8qE2BH0Ij4Hcr1V6bs6cKjR6C8Ty4E94/QvB55GmekB5fBd
qfF/QU79A0dpfzt5XaX/lxD4BuMYiQPzstgsh4YgDQYUUG2Wew+k2EYT66xFeDnivrmxXq5nkh7t
jJKn74WG7jLYkCrdxK/wXGkyPNNpBkP5Y8aS/KeoDeVdZ9Ta85SVsr4LwxHTttsjXQtOQ5VHCXda
Dh3lcjK1OMqnYhCjc+zFxh1sas2tamPIbWHyJ+W91ZpWvKui1A/3Q6fnGyfe2jybs2Em61dGWGWx
hhtWdpammuQqjeHbmZT6+3xUeneK8ACIpUrYOJQWW/OvXgeiHTz2aJzy5rscrYoiYSULZuRivoLL
hbSbpk+x+OP2lMrznL2qePyN8orGLF9GmXHlhOkEd6JTHNt+XepnSHfm7ybsyp+w+qFm+kZy7JJR
/ZjXoQfR1Bt/IocinykN6z5MJAWXjAoNnV1kxPkx7yfhTksm9dh2YLMzQS6ODax4nMc77T2oL3Gn
p0J2uD2QeTZujWOxNiyttJo8tzRX97pgnHl4Srr3TG5BtmQGHtYdfi62x7HNwfu0BoepW0OkGt92
+3uZzvnVDCmcNcpuvJzOElAglBXOTab8RxvXTwWrxlEqNC3U9vn2kJeH9N9gABponaLrhjnKZTDd
qsUEKzfNJe/OlfBnhc5mkH1ujJCPdkoNf7QtI5DtJs6mIyqextPtX7DYEn9/AE926uEc0Ff8V9mY
0LPgtHAb8zGOB3sQP00h9MctwtjiYP5fHCD4bAMs+ZaFTT8xAiNp68k1zMaWywfZr+2w+pZm7S4d
/twe09q2o7llkWSopF4ZUVVWIUalSCcoCaw9ypZfzdpEYXBLJnYtzCweoMApmO9Zi/UKHTuQtWoM
3UBrj1qZfignyW4gNNwezdoXmvEu6MbRzb9CerRhm2lKNainPP4odMcOU+nU+hCNWzfoRWp++UKv
5QEWaUTyMmEO758VXN5JV2jkfBnMxPqRZW2V7s2wLbGzLrk8OpVce1vqhqvDhJYGFYd6IneZy51Q
DFnqBVkHnNT8rPnfIqO1B7m1YZK/7RD4O85ZapA7E34hyyNI0AJjKMQO6Eql1Cc5Ap8YS731eSzK
9tzWarJRVFxb+VxEZxF9DDQ4Cy4H1lENjqSy4RCgFCerHHXC5yh5UobHSg/f1hj/O7Z/Yy1pi/rU
KfhN57EbhO19HA0nUdx6Na59J2TwAeZQ66bgvBhOhACVpoRm4BYZeIyucNrhwch1eP1bwIW1/fUq
0tWjWAwjjMapWWZqJv2CpNVOZ4N74KOVRUX19qw/I1YR3AGBiYPTYjNPU4wqzVAIp1D2en8XlMm0
N6pwBwV7ymzREPzh7d+KiNxEeBFROF12vUZPqnEkN0B7DkP+6FPJc7RE6Dayx8rqu4gyf85XDyJL
T7MubgSUB5rx0Ml3mVQ/ypjl2GNoHhtT+X47Wa18s4tw8895FU4O6zKDURi48Vjy8hX3kj/YhpZv
jGpxJ5/X+UWYOZe9CjPEadqV1P9PWZnfQeFL7ZAC9EaiWDKBrqIslnrYGg0NSSl2UzUcpxMcIMNz
4yAz07OCwfBPHiDyO7ST/dAegyaVn6Suuh+D9GMcSdr0GbmV3t8Y+Nr8sj6h8UKuAva3SNIe8BEL
+EtPyXkIO9/WCrr9tLyx0DqUTQpf6vb3XFs+r+MttsVoGB4sLCF2kdHdW+Ozot3nGlcSTJ31XHdu
B1tJLUBV/x3c4vHu94PEZQ89+UzuyiOKW9mpSdXvRS4GO/AM5ul2uK2xzXP9ahGJRQMSoEJe0Sw6
Y2eO4weeXtZhygXpWKlZdkDZO90Y4trCRSMQzWiZsjoU2cuYZp6lkPcgl4Vlfe8l1mdF7A63h7Ua
ggcl3Ug6vNdWj7VQh6MxQR7rzb0OqqdUpo12z+qHAlRNEEubraEuR9HgIluDzx1dRDbdUVb2QqP8
I5jaQcurjSy5uuBBqHBDBh5Fw+wyFJBtM4KxGbiVpn7gzbEvpeZjLRQ/bk/aehgqoTTLQEsvH8WC
Gmaer4X6qZKihzhsXSnp3KQf97fDzJ938cS5WOGLSw7COhptFKrlMvboviMnkQTLmtf656T0Qnzo
FLxTbbP0E5AdQQUOTAe8vQX7l1ZHO3dsOXlgCi/vWr7Z0AI0I592S91ym+PTOV5YqJrtJUX/R7Nq
E5QSNifNY54OoeZ27MW7FLpNeah9lGzszpqq33WTp/eCZpXtrufCvTFXq+uYOzyffi7mLQtOY5eW
wDjUyR3G9lQZ0cfGbD/e/hxr88BOoQxCB4ou1GIdT5gGWYVvta4nCbEtxmrsVBUqSVuOAWv7hSEA
JDTQiwe+frmIuyBMfA+1tJPZziirchd53k9Ipnu13MI0rw0JRjWlOuKJV2K4RjvRGe1qGeEK/ahN
8RMWDHYv5MfbM7c2Ii61OJFDYqKsO/+MV7mzB7o6IOelnsbsIR6/S3pxwMCCG7uykTBXXiXUTyig
zOrgM8r4MhByhB29ZeAcyFfcxdLwiQKfIxjhI+KBRgQ3hbbW7aGtzSD5GZEeALPXHV6ETYZQFlPV
lfS6OEso15wMJXynJ1s2lGsLnOYj+QYyzIyPvByaZ6HrM3ix6EaDVUmHoG1qYTcoXbbB3Vwf0L9x
FpelbhJL0+eK7hajn5xU00tPRqbouzJUt6SYV4dE5wzCuE7vYVk7EUU8zcFPheegkfV34M8Dp/U0
dWPbri2+2feZrua8+pbbFt3Gydd7JaJm8TkuDxaAjQjvTsTZdv9hKaBlTm2EtzfL4fILSdFYGyXd
cRfzqjLcDZbkB3ZqFHGzZ5eZW0rCa2t9bpQAcp9PvOUbJJoEvA6NQnehuUDjGOLsyPj9xMbVctop
NHRoIwBKDKO03rgLrR1McKN5o8KFxW5qsRabCmJaVBvxuUGA8Uw7impirgUnPxtCZ4qRA7bDUpdt
tmN4b6JstZFP1hYORRRUAxFqvgapIz4nDkh3JWjxW8+Jpe7a6Y1uyi+3eRh8s/Y0/AtzObsAe4LB
K7yZyiOLHK+JUtAC6mWwjV06lpl7e+3MM7Y86l+Hm0f8KkMW0xB7gR5PrgSkewyLXdfK+zSwTrw9
3bpu3v5+hbaAVz0yOxT1l83calTHCjFytFzTcoeO+5Pix48QWUPkyMaNVtDK0IwZHI+wO51F8IOX
Q1P9rIuGCgn0EV8h11LanlKemHxpFaO0FaXX7Gyqyi1bzpUlQlSo+1RSZlDqYjMOcqSPmh+qIDUM
CZQotqAUAbMPtz/bSrKELAfuEIyBfG1Zix41OgUs8nNZjOFJhMP4EMVVaJPr5LenMYMJhJGBNxPA
UuVyGqskygcfguQpGd8Xxock1Z1Bui+o+N4e0rJZPa98GKWUD2dNKyy4FzNXyWnbxSlkrXwsdeT1
sjC0yzCC91m0RuAMHfV9J+/N4kFC/eedj81kaXdarn9F/UN4GKWy4rtO8VDbiSd4WxWlldxz8fPk
y3lo4ypragWrmZ7m+MTqCQMoN+Kv1NjHQu/QhkJtaWMJrxwhiG2R1md0KnfLRb5rm4IuXJCiPS6X
jh9E9ugljl/vSI5vz6wXkRan79iESOr5ZutC6JWP0I+sx3LUnw01wtKWVhndGUFug33GVdjOR4DB
G59/bUXzGIProQK+4MS8nF4T21xcl3tsuKZoH5n6rmj1D3kjbxBmtsLMM/4q31Gr1QIoiQL+pDgc
CbXRAvuvmiMWDNHGHl3LBCDCafVD+qCIu7gTClEURxZw1FNa+cX7qcmifawjiHp726wOaMY0UWWh
6r6sz5WGHGo6DgynnI+XZsoPKafaU+cb62OxEhGgohQ9g5VV+I4zC+hy3gqsdhTypnnShoA6Y06m
aR3JP/jSuHEiLQb0EgmPJdquM+Qbmv5lJFWleB8oFnI9+a/EEBxZmw75FnZq8W2ugiyWe1KjctuA
wTxzj0iVXaxTPLIbc8q2rFjmP/TqfH0JhO7gjMef34jL27MY61OpcGFyrSQ4+MZ4NIs+tAElHDof
wLwea/dKH2zZYq0N73XUxfCaOir8KpVAzmuzmpb1lAzS8+11tzowzB3oP5Kz8We5/Exx0lbT4PuK
a2AprBnfxEpFLSeyjembGj9KxhadZHVIr+IthpSCWQ+kVvddhCw/Rn51BPF5uD2kRYb/+63Q3lHp
gHC9WaKRxTBWqlYsDNegwywaderAs20cP5a4qwz5g1c1tRP62btYSN6KrZj3F4+FGbqy5gtUDr1e
ilkz0Hj83g2/czR5rOBjYv65PcS1WTQR1OOtuuYMFA+4LSBl6p0qjis16c4hXuy3Q0hrKwNsNcDE
Gf18dQPKhr6y0iGKz0agedEO6GX7uWs89YtijO1PVYCqaidiZdSfezHTpcOIp8s/g1jnaCzrYVxT
3ODmv9dHM/zWxNX4tcW/3ne6MTUEu5A78PUgCBAsvf27XzLlcqvi3wmEf3aqh7N0uaLFLB6FAJMe
VynbU1z5dtuLttjcj3nniO2dYcLUi+2u+CrGkASjhwksXZp9l5W7ER3AqCh3ef8bUXpbDsZ9kfmO
EP00EwAchY//wsbhspaPX//Y+UO/OsfiKZDVVvZ9txbeR8Zjrv4TerVdv/F58LIl5hcyjy5aP1en
SzK2Y9BNkOklPZWczJKT+x4Jhb0ITs9po8mEQDJYG3XbtRPANAGRw2vFcm/5IUx4N0I1y0tSkHDU
KbelKT9W8fH2916dQUoA1IY40q46uXoJMrfydPOkR/8k9VfZLxxf+SAEG1e49cFQFqIVOcPSFquq
9oegScRUA0ldxL/KtJ4KZ/C6zt+lJk3/3e1Bre7v2aLuf9EWy0IZqkKawG26chbvrKFz22aL1bw1
oPnfX608PQe8x4XDR9ivvNOy5l5UgztT2rLEWf08FvyW2SOb18AiTCX7YhLVcnuqtSKFHimoxbEV
zPwL3fJk3Neq6qcbGWA1cb0KOf+kVyNrUnAH9ZBF52YcJ/gnRd49lWoxdqdGH+J3vqn45t6vygGD
ZOx+N3b0VvTFgap3HoQwxUMuitTmG+99L3iXGZltqs9Yc+y8vj/dXitX1OCXMwcaEfftWSttiVGf
uNBzmNKMU/V3fvQzNansa45WRO9w8LT77mPTPZK4nf/PsItpRr9CKAol813kA9ujERuyPTVTccwK
nHHFwuyOpRaZu7K2ehtacbCDQPNGu805r0FYoSo3u6MCWVmsrpYKbkhmGN0mnL6VAzIa4Ne3RNVW
7hOz/svcqOHufIWX9PFEGGk1JecRndq9jLPXDuhFs/eazPttJnWwUxJs5mTFH4+RIoVPtyd6baNS
gYASO5O/rxAkUtuIehglkdsXCHrjBqSbduVv1Tu2oiwyjmjiv6nLAQqYeC3ksWON1AS75/8yFMw3
sT5Azm15i46A+0dlh5aWnou/M790A1P+OqXD19th5i22vAHQZ/q/MPMWfZUAeiuELi7mHi01EU9D
Kf05NPIPL9DMXRNZhi0jFvEfEvbrkPMaehUSZJ2hZyGbQRFU4NDyo9ZvIQVXv9AsKIV5zHyzWYRQ
m7b3Y1KbCwVFOnStNt53udE6pteP3//DBP4byloY44TeEMhD1ltuC6r/o4D2nuM3+ecyM8UZq2Kc
0X41NrL26vDAtfHGopp/JekhqL6eWPrATQhKiiB3bq1Gh9KPNrLlytqgBkMvnFccrJslPiqUFW/I
jDZ2zWoa7WJouCoYO6kKnrRsOEujsb89lSvnH/F4CDOdkGaX1YOunTDygk/jlqjXOBonwUcpTaO7
JDAHJFjyLY/jjXhLGFM9iVoZ0Rnk8fMlHVsHYigeGFb3WMZF9uk/jI2nDppGwEmBaF0u+qpIY/ZE
DtWijH6rfl3bpQd4I9MG7ntlEG98unnbLrY1TMh/wy1SlI5ws2r1ncp4SIT6B+hE+67+E6TSQZO+
mMU/t0c3/7nrcHQcwXBTOF0WMOqeXkiud5Fbm8GHvOgfs1LcyBqrI8IPncoSyn9XWvWVMQKWwjfS
pfFTAz5s9pKmPuEuZ2emdhby4nsnofl1e1yrK2R2oNIp0NKVX9RnR7FORWtSEe5UUqeT/h9nV9ob
tw1tfxEB7ctXaWY8Gjt27DhOmi9EtkqURO0kJf36d+i+9+LRCCM4RYsWTRCa4uUlee9ZPpbhGNd9
uOuMd3ZTX09nYPcghY2OKgqCi4xlCLt1naZXiau1eZw6gcVo1Ia/PGrBAtG4YXARev/cAOkEWwol
yEt2ygQ8NwnaCr06/4c90wiuL4ZEHRJIjusDraURMEMCxAYkyi56dRZDaU41EHKHcvlt5hb+AHUB
P4DIMComEvIgPyZASJLrg65FJKCQwA+g3niJ4SuzEowYGOokHuH1sQz76cgg+7aBIF2LD128xWMK
GIVg+dLxiXLNJptn6HDYw60E2eXWhZxJZMq5hulIUW4h31a/5ZsBF/u69mwcnm2KjN+8FMPngKCN
qz6FNV7u47yxbqufEKamoNuD4nxh74GKpAgHjHdsFb3z8wBM1a3Q2BhiiYqdMjTYPQUP4iltHicJ
ux2+JZS+clYiIf3/LF5x/m9uG91sVBML+zbx/fanQYefVVMVUaG6l+sBt5af3o5jnSd4q6b1PLk0
TayaVLcwcA6KWAC29pShwt/ua5jOBnuzG71bI0jpVvVTp4dlAka+Q5FaU+twyT8fvS14b6YuusSF
21Z3IpymXZlOkMcs6hef2e2JWzQFcMmYd3NnVhunzdqzCiwJiA9CcNgHM30xfJA1DnBIpDjZaZOd
fLdhaDwOo/0R/l14uNrC3NcQuzx6lBVR3cJ3zERR7v01lLMfQm/WNytd1CmHIRQUNXOceQwPgAxJ
O1Ubo6xueUgSBrDCgHj0siswtwNNJw44cjuw8osoWHtfj7n4NMlAnVwL14jrcbW649+Mt9jxvkg9
K/chdDvZBu4MIY9CY/y3tG1YUaWgc1db5r+rG0ZTaIHjAFxpWRKuSWDIAUf8MVfVsye7xBna23oT
kLI6rzfDLOY10qqVAjCvpM/BaShgJhepdkha39u3fXFTTPbn6x9ydYu8GXARoyPEqCZ3BCnEYM1n
MeQ1ZFfMz7Y/FDA0kR/RwL+HveOtP9GNgVeT3JuBF3FJQb2hTuenJ18azXfh1Q78IKi1cRStLht0
PvSrAJCs5ZOHEULzVqCCCLmxuG7vBiJ2MDz9m0vDn1GWrx3ooTXBJIC7kQ0ghtEMfGBxCrxyEFDk
daEWNsLrbQv3tfoB3wy6vIVZrEPlawJIr20LOObVFcS/wyZzNia38QnDRQq3Z98B47pHlWZiNRpw
abgvZsffW0S9k0Hx33UPtyFcZXFvAKbtPFdBYcKC/0BOk9bwxtPcZtZ9Byb6kTjTltjE6kb7M9Ty
lRNCsdV2FDcBpUT3nnZFcLJKy3sQKgt/caPPk4mPwUYJeDVLhsBTa6l2LdpzPr9w5nmnRlBr+qn4
XooZetLlvimqw+Bt6UGu7mu8g+Ekj9oWEDbnQ0kyzzQY8Bg2/HvuGUkm+Q+zbX4VXno/2F4Ween4
rcvsjRnaOhoujlzgXXBZR+ME3ejzcY26LSZBFDv1aJQx6B7NwRMq3SSMOpHabZw5dZjGRWGUL6ZP
IKfd9Kn6DMLy4L14beiKqDfS9CeAa9Z4yPA85MfQqMcBubCf8NpIGQ0OVSFdwC1qt4ql4w5eBGNS
7LK6ESyMnCHDb4RdAfg+Ye8WQxSwUt7hcTlAwMR0h3sIMvHwsfDt0kWVyi5FVHQ1yzaO/7V9AyQe
7liWC6GRZT9+znPuuhUUj9PRKD9M3KQ3Nh6C9+nob3Xa1hYb2mso3FpAHF2QIvs6SNWQMSx208UK
woxdhrYydEalB0EhdNuAqpqKD6B3bCz32vVOuxQB7gy4B4QYzld7cBme8B2nSU/5fJcrqwbRvoXb
GBjiAFWlVezZqYTkdNHJjRvA2ucFsur/A22RljhX3CXIswlcweMJjGy8keOm3VIDWZvh22EWMxQO
kNC5pJDRo0V/V/rW/Aw7ZLGDH6w6QAJ12k8+B77c5tPu+sm8niz+THBxFehhZzuN3AyORdm6d8Gc
GjvXLawkN4V/MHGRvrk+3tp5Av4p2F0oUKNSrDPmm4si0EXKE4AWJVbujsecTXAwRBdp4zRZ+56o
skNbBSUklNEW+aF1ZD/Dly48ynxOBjIlQS8+uV0/QI8iv8XNci8sp9sYdC1W3g66iBU2Q0O2nrMq
qbPsWdgyRgny2YDZ6998wT9zW8RKB3My4Nl4kYye84w68aeM9BuLtDWTRVDA/d2VqvR5UnVlUex6
e56euDBTLxLzBE/E6xNajgaUHxh/ELhErQdNkmVISNi/w1Ue6JHeEXuXZ5BYQA9jpvv3D4P2q9ZJ
g5gdksl55DHEGhjnRXqSHAorbS6sZwX11bjmg7WxqZbhp2ektSqB3dW6mMv7YE6BCjbT2k3coNiZ
gbjp0VUWxI4kKY6s/MZE9s48pUdEoPv61AeGaRnwTR32kEa1yJGkNM4HoAB6UDe22vPLZPE6ihaZ
8yFthx28+IShPc1A8EK0KKOnmXQgbKQ7r/hsDH7y/rVCTsJfiAyASBcxLma/qLxR8++97o5ByC5S
vnoOHMhM/8VAcBiB/EUIicolfBYGn17Paa95u9SOOhbc0xAKnKOiG0/X5U1QfzqAfKDoqn2pLlDs
YC76aetV1Ql+X+UOx7YV0zZM98yGgIQbAkyB/7Xl2bOyXqDTGSADaCnZi2SrMs9n4+hidsKiUZoW
h8mVn50sh4Ib24jAizoEZqixeiEk6VG1Qv/nfH+F/jRmaWl2wLMc5XRbwp9cZntVvEjq7YLhZsbt
jLANgPfyONGDgtMD4J5WT0Cp6XzQ2sCFBIIt5Mi98o7XQRQOciMZrmxmYM7wGfEJ0b5dcu1wjaOu
WcEPbhYCH7Bxqh1z7H9MixT3FRcgQIyetXNyf8v8ZiUvQjnS0VhLwIQuqNAC8r2GP5uQPreh2lXZ
O8+aHmnLnq5vgSWhFxlR+9AC/K8FsXC1WxzJqi5TxVFnTAaT+DtjJtMOD4vqCJW6/lA3I17rsOT+
yToFKXFV5xEZBXyaM/dfORbWxoZcC1nsfK17DO1MFHfPF1QEGdSqAgA/e/FZM6Wl2cWzf0+b915E
MGtop8KWBWcBAIXLZUVdPIe0XDEmxShsSKiOrIUtUz5O48Z5vRI/aC0Er+7CQJYsuVocNbuAdTI8
WpLfFdJ7KYs+BVXQOqBud1dJey+7ZmMz6rB/+z7Sk8N9Et0FrOplRyNTBvEsRnmSDTh7PnTq99R8
duC5Xu4Nr4rmYiNfr42n1Zp0owYF/2UIOSGUp8IJhV7X+2H6LMYn3xd9C+fYjxCN3QWgbwrn/Vsf
8r6QcbSxPS99SsjYCYsIsJwIpM9v2sb/PtbFFhttZQ9i/2FSWELYEi3zS1rVsH3yKkjMV+NxHuUD
+BEvvbuFPlpJYxgG2hshuMloUS62IM6cVmYA7yUQNDxkqjzC5/Lr9W2+cgDh8qOJPugUQr50OYRX
IjRnM01asz92vdyFKL6BbwWc/SFlZCPo10YDgQ+Xb02/uXiykVDkhpW1KmllFU0eOXbG5zo8pmFz
W/Zb2iVriwTxYFR0kKUdXCXPc0YF66OhGFye1F6/RzK+NR3YMebyeP0Lri0SJKtAxgJbVVsJnw/D
C7ee0IfSokAzKvz9BwneyF8MAe+dQOuwaHLC+RB26Uu/mDvAM4ryk2OSQ+3Kjbvp691pkRsgjae9
m5AAtevO+RgBgf1ViuPqaE1wHI4hl5+XsFQz/GrXOV0fRrPHGaxXILTZRECopCLKhqHZT7ZbP5QB
bLmOo1NswdFWAgZKdjBMxOUBTLcLCQDaB/MMGMWp65tpiMfK6T6hb0mnuDOl2iunnn5CcCKvNs6b
lUX18BzFQYDmDYRbFl/Dmju7kiVsoaGPBG0OaCycyrGav19f15UzACQjaH1CUhR218vGhbCBWgrz
oklwBN92zje7/ekb32j3tRv35pa+2soRigaJJjNoh7cLBVNmVAautUaacIvvi/ZzE97aQRObubu/
Piv9bRaRhNYrZGE03Q0xtYhWGJNnoVEolviqqCZop2QBi3qkoDxywKPaSGBr3xBPRAP3Ap2NlygO
0I+FmAEHPVo4pd1d12lb0oKNYR9xGpbwNygy53PBMu8ZPLvNF9ZqgKJjjx4bgCThMskIIkJFsWcT
2dEbv3TneAY9M3IKGeykJeX9WHK6BTZaiU7IO/wZVC/1m2qJ2+cCyo6oH49wSv9iVBUqXzgaNvbA
Um9N3wDxykJrG8wRlHKXm0CEBcnDaspOsgR4HHiFI2myMjKfqTJ2XDq3gyj+6WgTPvVCmrtMG9Jv
/AwrsYSMCnMC/RDT8mHnMyVlAaETWDucTGCxH5DS/QMGyaC3t1mCWgkkjUvQ+oOoKV5wi4QvcwLn
3uDoDHeYXARPI1gFPxMJdxN11xQ/3r1L9KkO1iuumdaFZ5KA2RMRBFprNkwl8cyrpPMROOYWgHY7
m1/+YjDtFgLTJCTSZal0or4xOzJAHSBoP464qYFKAPBHSTd4bSuBiTQGrymARWA2tdz6tpsWBi0r
cizHNv9Qh2Z5MECxvLk+m7WV0hdKeKnh+10Ac4agUlNlZy38wKZdRR+69A4qMrtKPbhz0gzfro+2
FoIICO02hebrBerTm7qAk7Zxjnnf3zQh+9Cgo8FctnHGr9yVtako9hyMtPABF1nTLcJpsCdhJiBb
ZnEJJfajSRs/arP2QZlAHnVACaAVyv0xSk3I716f5crpcDa8db7R5ky0dk2ZexThl3R48amKyHBX
5e8ORPCgUa3HyQqXUWy182Eqk8EVJlDeMSymr76qvsmwvTHyLaTuZRzC6xsCjVpdAdKpy0obcbsm
N3rJwDwLAjykxvKQNtXWBfPymwHQBxMejaHSWt2LyQQq8EtaliSRGcTxuNf0sVFb/U0WtqBqCWa+
OxmiIgUmuRYvBpl6CQOwW0KqhqH8FSDuw/QubEoYND1dD4TLcIdnA0zfAVtBg+OineM6A7VJn/pH
3run1NfNr9z/1BX2p+vjrH08FFZxLceD3kLWOI8EYrV0QsXSBpQO0JCOR353y7wsBgb/Lz4b1gd/
wywIAPTFMrkNeHImb9iJdVXxBdkpO/CCwj6QD2RLvGbt6+GWBZVL+PVeOqXXRlhQaRfsRIVn31ie
FMcMljopOojdVoH8Mg1qtwvwbbX1kXXxKjDt0TVnErAT4S7Mt9IeHr01DFLSKbTvGPp1+1l52a7x
p3ojJa6tHa54ePLoSgm2wPnaDXCYUU4zshPkrX+nPsgR0AUamqh1Sf889TCy3ogVnfzOr5RgfeH9
g/DX7P9lsSRtXbcufa88ZahJfWymrqZRi7LskdOBsL3M8/YGGnfeI7xPu/t+yOnDBCl98+APJuM7
jjJu8xWPjPmnZRXk0YLWhBNx8K6Hf4raHeqoAqknPZgW52DDCjJ9q7NRQHofj/w9dzrmReGsutve
luHDVElpRtLJg48ND/GfZg9MHpiCXuZGRhrKADKPhfWbuoMSMaBn8tYwxrZ6pASF3rEBkudUKUf0
36TD6kT2eDhC9Dht/Njn1vghz+zRv3HASIHoZW4P+46n0OsLZw9200xZZlL5pfpWeanVRUB3wRRz
8hv3H+6yvosMFLSLCDR6B/4EoUEpHmsOlFgqc86+VyXz+I70on4qpNzyUb28C6MFjJsinmlg81zo
gmVVbeFSqshxcAr7ZoCkGpTwLFjH5VZ9LGhNnqdi3qLLLvW5cEvFqLgOQxYBSRFPqfNgNDM5BG6V
h4kBBAcktvDW6vbZ6JhzXNlVBqOnKi2fgMWc7bg0e8+IDbiDNwdqmmq4RRV3/oiyGN1NdhPsTAg/
mhNxt+7SKzsGjpXAmAT4cS9VQJp+VHkdjHNCpg565U8hjAwKJL6eboHT1kbC4mKfaBTsRbabLNzF
gbYrkyIwo67LcNMbo8m59euNx+vKatvweoddEt5dqOsv0mpv5UMNE6vgqMY5241O+M2hpDm2aRZE
jZsTmHdJb389Eayc62iboSWIb4lH33Ktu9xkbOwqmkir7782OUXzDNIjIPtcH2dlblo434GqCQ6n
i7kRR/DU9HEZK/pmlw8qMjoUG4DVsOVTg810fbSVQwMaNCi+6ZIz4mORToshzf0GHP1jPVroC87R
MCXT8G4zHb1PwPxE8Q3Uooun1NAx2P1N8IHNxJexVaDEqMhWxvHdc0GvAILxqNZr8Xh9zX3zNB15
XoRFIccELejDHEDEtwx3Dmturg+z0p2AJD+07oDU0m7jy7YSVNyBdisES7zGu+lqiesxYEWlgWwn
4haPUcl2gj7aqKkX9kfmbJyAK0uGFz/EDVBHAWBsOU3RdGVm9BnY5Uxap0G0tRvnXdD9NgDc2vJe
WtvS8MaEQZ/p4gWy3GluPnEBS4s5mXIpIrhilBEd690c9D89eFle/7IroY+as2a74t4MK61FOq2l
L8cSOnJJHVBo7H5zpud6vLctYMHfS7DQqRDNM60EAFnMC7NlaaYCuiGQKnU7/yfwfTeNgMAvDERm
czhgq59otXWFXvuUWkBeU2J0x3/xysrcKfP45IGF1rc/KQrEJwcMi7tBzfNj6I7l7vrHXAtT5H3t
LAeDFrTHFlvbSFkgsqwNE6cMk9CibeSM0D0P+qObt3uHQUqy6H+1jCQqF3ekKsLYrYuNp6W1SJta
0wilDf0oB/HuUrCMmXk1AedenGpCbLUzmD88mRmhKs7C0oefLOy8aqjmp034raapuofQ0vhjqAcY
p3VtQCAmALrG49hL3byBB9mtZGj5JUOpgp8d8IS3sz07nwJJ/hkglXxkKROHuUodCKF1ldsBDVDw
aSMFLAL1v0mB1Qo+O77rRfRYPeSiVS/5SQ1DGQ9dBt2pwR12bgn+lpbY2htN+E5m+3+D6mKjbp+j
A7s49ITZkjFgIUtQHr4bA36YJ7aBGras88vuf2NAhUOb2OlGySJGTQl+3wwacuJL6TVxhy7XrZ/D
5iquCKif+8LxpuFDw7rhh8jE1OwqXFb50U5beZpT1YyRZ0FrNAdFMNxZpd+MR9LKUNxDGjI0It6Z
cALE23t298xwhzzGjJT6iEp78zHLU+vr9T2wGnzIJXDdhBfghXhDjyunqkgLq2lCv/ICvkpqOFwf
YrGrX7+Ydi/ARwPl4UJEYRz8Ymxb7DJoZhgHHOoQDvUz8XMi1YPXya2Oz6JU899wpodnCGo1l1cs
lCprOCKDWjGCnLszc6c+VpMPYbcZXri7manpaLPKfZmc0kck1lvy62uR/yqzqI1MwUNeBCEtnBGg
Szc4NsH8gBrbb3+ujnXXZ5HTwnyjTTd22uKw+2++uDng5HkdT6/wmzPdYdBJsaTHEi5GlJxbyL5D
Y5o2L9dXcW0YyDlCtQ409Utuq01Yn5KyhRktC/f+VD34dXczlX8h/hei5YkjzsIl8oIY6XJ4M8AI
CQfc2P478OE2HOZfSoHdSrZQC2sLBScmPFy1fNpF2TWtUDuCHJx9HMg3g9/P9oNZ13EaRjBIed8d
8nWNXn0+tcwgqlKLmABaoR6qVJSnAvzqPFKqCH8YONUi+CNvIVDWttvbsRbxUEA7vS9hLg40aPVv
j+0FcdQ8yqmdmGzeyIZrQeFAdQ5fCm1jXMXPYw99YuqN8FFPurlKchgUe13+zYQP3/XYW1upt8Po
nPwmxEf9wsajKU+Yh/rFgdgo+4MIaRP9Wgu67n60ePoFgtODsZG7FlWc14V7O/Ji4Uy3zose+tKJ
zaubMDj67Y1jjbuwp7tcAkT0zmfAxXiLxYP9fAVlYK9NWqc7CPtJlH0MM4+NcFwLkbezWtwihSVp
zYDfTFqQvnoAsTruRcz4adN3KnL973zQoNIalCiNLgJk8vLaEWmdJXmOaJ9s/ljKYAOlt3aE6Q7Y
/42xiA5qZJR6qiBHdMp4XBWdl+AR6j9fj8HlZfFiKotQKCDjSj2PaHSEe5rGe0+OcJtyI8I/BY21
C4w0HkceqenfMaOHJt8yb1tdNNTZtBkQXoqv0phvNkFQwaxqDrC3enLXeHsRsBu//eVm7f76RFdD
Hv1umLuCdo/L1Plmq5wiBcSgdZO6zYxHwUX/IHUlmKu0eW76zsTB6rQnavdb2jqr2eTNyIvgdypr
rvrK8RLTLdwD85Aaad9mNz3H6X19kqsZ5c1Qix3Qi4F5cKvKT+NARw96Bq5NI3RZqsdgANHuhhu2
UnA5b+f39eD+iyKgnww8PJxLbncOFfDcys3waE8AZkbBSJopAloxyP9ihjDhQ4cfnSOwuhfLKEjd
8YAZDHDwhOY/h6y5Udmejy9OPm8kybV1ezvUYt3whALAfDDKE2kddTNbZfWB+CEv4pSV5eP1hVuL
zrdjLRZuohlEefogRXcxiKwxAEDWjxoAGWz1JNk3FWxhTVYnh14BCk76Qy6/IykrrxVhP0By3J8g
Olp5UJIm6d6dZLnxElzb4Sj8O7oXgsGWlSY7dWZ/ALIHAOofzphYXnYY5u9SvNM28TUGQzw6De10
DADN4hvmE7To/NSfk7l0wngqajBkqvzeCIe4A2q1sen3ut8KkrUsjTMAGEfUBnWd5DytBK2TiqIS
7IQ0Aqh7nWf8mEr6F7Lt0Hn5M8ziMJhh7gKbI9M9Znx0YGUm1N6e1TuR+/99wTejLDaXvjoWZppW
STCPD9AgixgTJ6fdIjJdBkQIJJ7mWODfmhm4+GYQUC7sAsCAPDf2fUqfnDF/kmJEX7HZXd9XFwlR
H8+67QuumA9a2mJGDbQt0pD46A5Myo8CVYdfCurVDzQ1m+cu8IdDJvN3G6UtBtU/1JsjDUbhTj4Z
jjgC8+SoAi2/utgPY/nNLFt7Ix9e7GM9lgPEEwpM8DhdFqc9AkNWVwo48gxF3DhghftfabUV5auf
8c8o/kLcKJPSn9IZfcU+FDKNQQ+od6Saq3uFDsmO1L35AovdLVWItVE1zh3PayAgLootHe2ZZ/Ep
OGYQZvf511SGEZUnt/i3DulGoFwkYHxHyHxD+Aw4AQy62Md93Q6dabE5qeaPnnNS2a/WoVFD77Pw
rqu2mG5rq6YN0iG3iS7GhT2PU3uoePF5TDxAUgO0AgXJI4jK/EVwvBlmeU3FgYxWFGT1j7An9g5T
XYMbEILSDP/RfmuolSnpVpiFXQZEGhQgzoO+LszBMVUAdvvM+oe5mbwfGY6tL4Q0aXMDlNYIxXIB
l66Dxe2x3/MAum/x2Gt7kJzxxowoyRlEdIdpCCIYAfj3VuXnvyrCOWC7qOvJqEKliEPhvFMVgm4M
jCiAZepvbevMoEwLcZnIwXd14f0wyxczzSXkygdb3JfDOHmwT+VeekDBvBQ7l0B+2Kxs/4XiZQue
l5uNeRx0U13BvcFkzy0L+T1KWpO7YwXzf4Z151r7zIK5GPZY3tSQ/PVRWq1marhxU+YtVnGA13gE
vh80vxiUcusDHZs03Q01qrXRKNsQ9N0gQ+eormbI76u+Kz/YqdFt3ZIuTiX0WgDzB4gU/HGQUhbR
LDNhu4xbThLkhHxpHNKoqB7Ie0VVANN7LWcAGAIZblR5F5mcFEbr2JAlStSEuh5eDYVDDjA131/P
4hfTeR0GfQ94TxoaSnoeWwLVBxB3fJiIpNWNyfwPXUa3xPzWxtBUMsxDe5Mvx6C97eRD2IxJmc/j
DUye8oPEEfv5/TPRGDXgqvHeuYD4lnLIJ7NuhiSntb/rlBPE2RQO771x4XuB/gAEP8A0gIQslqXF
VQdQVMc/lg6LpAFuXLOjdhGVzsZAS7TmawC8GWl5MDRd6jToipHEmIzpzjIoTC2F9JzDYMn537mB
1kvOmvEACvhwEMDC/tMxlZaxAyv0fCNK9Kze4DX0z3KWgRazhoQ0aLaUy6NB07yOC2hmVzuXufbt
VDD6D05liKY4HHSzDzZoFABzcOf9lpgA5cL7z8FzFlW+iwuHG2gI1tRZCXrlcWD2d37Y3DVdl1yP
oyXDTU/Wh8YH+CbohgP3uNgS/TwbgviuAIYDFJCEE2N6ccZxlHE7uVZiVEH4OyvK7gdaNMUDEX76
hdWbjrTmxVXu/MdYnjDU6ovREZk6Ymnp155BYCJSLQmLh7EteyPKx965RXHY/CIMs392BBm+CKlG
oCIcCCKoyujKCE1N/9FoOr+MwP6uHdAPS2ZstBgXB7wHJzwcTmif4OIJYoarf/3tpayGn4MPrb1j
5RrkoQl9flC9ae7NwUo/Ztzxjhmr6kQnh4135OIbvY6MJbKxVno3LqukbhfWNhTkisQHmQCK/qV8
ATo8suqNmFhksItx9K+/meE8toVhwoU74dyK8s7ep2Ubb4SdszWZxTHfD9Ncekpkp2IK21uTYW13
pAF2iWUTgNgDzHs/pqTHqdmkondx5gqxg7kFfyrRzUsotNce3dr2ynjipVHHPDTgH9eE0yPiVpP+
DfUdpvNwMzJIZTQRXOuCjyUvobcH1fU7yBP3L0GNnIIDVuaPEsIlWdSSIniemBieIIAlj7M3TUnZ
8NKJWuioGJGfFfK3omX9FMxBeMJFozxAg0dTGV02S/yuzHyB4Au0FHoyFz86S/F/TYNXt1bDbQvv
Egc4KT4aA5Cq+BMiy6mMW2OSEH2dDH+KjXHMYXWGTH7I8txrd670W7kvUxvAJE+YTRAzNIjNHW/d
TO0IWIUVGrLQD9dCLKjNt4XIb+tpLtieyybL4xS22V/RmgAmnIA2+7UObHIDIAdrdwr+6hSiRUq9
pPDEZJE9NO0do3M2ajqkzSMUPMknIE1g5F33nfEp6Gjdxh00SFiU5VP7Y+DCekHnI3zilVX9DoFq
+606CEujttGFcWoOlQkz0TQgO5yYndY8FJCCNymZ7mfe2A/A20wfui6Q0LsoB+C9PNK61bFD45Uf
GeCIQWzPMzd3AIB7LbweitGOOB8GFcODryMxvJdYD47jpIKbua7TBzOtZvNmCim+TFmZdhMZ1tT8
q9SgvsvWcB7H3Mkgl1B4j0Na0ufcmYdvgXLDG3jnUORarpvcmJwB2FlpGr8D6Mh1+0pR8SscU/qP
AO3gAzVm464zzDrxgRozD04z19MtDjD1uUsVIi0oqXfCGzj0Imt2s1PGPZ9HLbJZdgDBD9ccA9Ku
sNkeHQP6hVTYzp50EFsADqTOwHVPO/lJzrLa4ruv5S840EHWKQQzKVjeT2wmSmeG7/0pb00igHps
WdLWzQ+eAQXi5o15mDOeHWslrJ/XN/3iGfaaVzRaAl5LcIhA6e08rwD1lBtBFtAkZ7a/HxXrYu7w
4b4icxiLVFrYysYWokznkTeH+X+DIlHjHgOM8wWkp/aNLhwgvYSTrY0mOC41voKr+hZEbnVuf4Z5
PWbf5EwgCjVtsCsTL/P6Q1ob7HtDzOJQWaAfFwaHq1JumBts0Y25LaUI+6GaycxVnjTNBxeQK0Fe
inSrPb3s6C+/4Gvh/83UGPHl0JgtTWZbpZ86aqZ93E/C/TzaFCgsOpIxjwblptZOu5kUsVLQj9yF
ErIXEU7s4Ac+/fysAiv914FU4Ycc/vMPgjWmhFyABNShbuEbccB7q5ZB5GaN8UIhsr2vTeKUG3e7
tU8GDCXAaqCFg2+1qOOM4eQ17gQqthKaxMmaKg5Y5schymK76+G+NpTGUoN1gWvCRdXBcHCMijSc
ElaqrNwpd+6/VxJY9IgaAPVvvZuvx/kFzMosMzFbgK4Jj+yNydylooOR37jx/dbjXLt7QOlGaw+f
7+FsMIKBd2MLaaZmp4zvQ3ijjH43ZPyGe1vicKuDeaj14h8I0IX6199GXiNG0hpwNO9mV7NT7Xxf
587wghzW7Hw7pUdqt+HT+5cN2BUA0/G4wvrpZX0zKM5BGqTEIwntuAVRRvD1c7O1dp4vyEaErF20
EIkeJLdxCiMiz4cyAG4HAFyjqK3uroV8v1Dzzd/M5s8Qi9uqkiLMceYiLwEY91HUbh2PDlE3TiiK
jdBYnY0GFWKhUCtYPhazQfkTbqgMfgDyYFXOIwRjNlqZy9fKay5Cm+GVfQNq97LiW3fCmUXf5yfa
tPm8Y6Mxt7HV4AiGk4rK+h2fMifdIRtPaUICVdyhf8VrKOPwrW7E2vYGFBX6IHDWgBLCYid4ztg2
XEKq1xW1/bFFc+4jYbg5gHVINi7kq0MBRABEFd4dF0iMkYdmqxwWJLbT97dT6ZYn1ld93PKp+Xo9
Xlau5UCHaewwuMOAJC3yYxVIwCFGCDGBLBAB6sTS8anKM7jvbjF6V+4hZyPpcHqzz/zO7bO8KOnR
9vhjFYC5SBmL/TCd4RGQ7zRJQNlbFn0rMXo26GJz2zIYTZn67AQPifphQDPzBa73zfH6R1zJW2ej
6I/8ZmoZVaTo3Rllk+xzLX/g/R1nDdt1ctqprb771oItc4hPM84yKzjCtTFmpR9pI6U26CMKQb+/
mBY2tib6AcK+fKN78JgynEqmJxi6ZDG8zFlkAUi1xyFq7Kpm/l4FpNt4KK6EPvDYf8a0zj9lmc2N
B4NB72gE8z1cpI5dNh96g2086ldXDAwd6EgAkgZfk/NhYPNROhBcDo7Sol9GEWZRTkSMuvEnc5g/
qFpseN2vrhpo5hZsDcFPXp7Wwu5aXEKmPJnD8LmSxT9zmn7Gyt2hFPz+E8AGnRBnKBYNIkaLalZT
DiW6mb2dgMm9rwzrxEcSN76/ux4cq9v5zzBLIVet8ABxhaxOZvY55T+8wY/r8Vn6tyVAY3hTbsTi
6kZ+M9wi+3amUmXLKijdkHmAnzuIRuDRbwH1V8PCgRY7rjvQA10CoIOmZY1ypwrSFe4NhDajnH9W
ZX8zj3OU99+vf8HVKaGFrml+yPNLsFgN5w+YXaKwhFrD0crDryAh/Lo+xNpdXutjBFBj1pj8JYM1
7XFJG0lYnoSpar7r0C9h0QQRh1+eVfAvRhnOHRC1TvNZTgJ28sQpKhk3BQuCD8LJhBOHTR+Md37Z
iHSftRM6QWVucvoRxtGpE6Fa0ftRYcLRLEpt6nJcQU3iRfC/cNyIomT24/qMVsMOtUOci0BewnHu
fOPmpC9Kc+xVQvAqkd6vDGUMEyZMvvhu0jBS9vvwKfoCYhu4iuJej0vIhaRHN7olZ7xIgQ1Qw50a
O4hLtdU7DUn/GwUQBFx9cZcCeOt8VoVKjYrQDlh0m9wKYICjnlcfBmY9X/96+ussHseAqiK/wiEM
lPSl/gNx/4ez71quk9m6fSKqaDK3pJUVLMmyfdMlyzKxE03TwNOfsfbF2d6yyqr6b79gDKvDnGOO
EPVDHYBaHyc1wnHbQN0bzPmKwJnGArbg7tl6CPqIEWAHzhj5zGHpw+2FeBbM8K+pte+x52ZTIDq7
Y3Oo+cDLJfVZBaKM/22F6uuO6mDbx2Rgn1zOH94ofzz0uqL+uJwDgMb17LRI6RVLeCaoF6Gzkcm4
j3wjm0869A+X5x8Pe7c8/Rm1lhjXFJL71M9nMNivCk1/OqadOxVxR8hODQwF6xB9ZiX14RXz30cn
7640AZIGZ51sDiKuEGGVLeQYkt00fqYS+ew570/ipjGwcV26Y4u6B2b8I/thBld+3dLZPKjJ+eQI
+/Dn+2PDX9fUHz9fsm6phoYhOQxsCssBlvOlkQza2VZE/5fa449HvVspBkGDQT/RAXj7W4AvSEBN
ht3F/2E9/rkHr9/3jxcCZxKi8WTqD7W74C1IkrHNO7DW++x1Pvqh/nzQuy9X153s1Bgnh2Tt6yFL
VWhFxiQFCDiyNP7KRYfIuH8fMB+t/z+f+e4TqjYma4tYmL3DtYTYMX3ClLec/eTOd2Ued+t3YKi7
fz8z+PBQuxIwUFoRWJz97wfdjL92AXx8DksIhbEKdg0ZPrkFPv6U/33Eu98sqAH/Y2KpD7DVuWvM
lPssPpBeH8ZGlP+Xt8G8GkNYiNr+1uq116TIITrQ1psxB5vc8XvorKr692M+2laYiYPjBIUqwJZ3
H00AuPY8tiwHXLMXzGFe48DeJcP8+u/HfHTi//mYdx9ODxOB8/MMW0ag+XBOc9/aOPga0vDoea7N
/cnTn7zYhyvwjxd7t+p9Hke0pp5zaKehxZAu5IexQxKlNYg6i5p6+12jyMnrIBafnP3Xd/nrcgUz
B1lnEcSe71tpCbv6XvdNewzpOu2iLZmLvvOcZzFysCPd4Onfn/bDZf/H467//o9zBD2K9RFlpQ5E
kteJpada9J90LR9/y/++0btFAlsso+vgGmCOFa8K3TyOYwSp3HPbhEVS/vt9PqxNwLjDGAdsCny/
/30fBDTMgHBZelgg22vBqXE7cqTNE9Kzsnq872DqhgH6J0f+x+vzvw99tz5V0NWbHBKzp3R6CpZr
JMSgYgduXHygMgvrALaWBsYK/4d2BgZR//9l361Sk3pIG3fQpKXDXAnC7916/aTFvX6vv5fjfx/x
7ii+mid0/pAieixa0wKfdizlFYz2lRd+cuq/Z3Nc02XQZoC4kEC2HWDa87+/ndMiibrmc3scnF6U
ThSx44Iz5wJjiXva6DUPvdYr1BTwsnaRLjKY7jKK6bOb4K9XRiePcwOjHwiCkajwbgn1KrIB7UMg
gYG3h8t8sCJF4dNAnb/2+X+eEsOuANHqf/uyL1dFkeCkPgq9OvCbgUk1i7x53xCsGxf32/2/N8aH
zwO78Jqyi0HG+z6RJf7sMRVsh7TFtHBb6ZGHKl8aRXIXsWv/fthfpwpeDiwUNIwAqNEkvFuYkyNm
tYy1OZCtN9kGeDdDVuPXfz/ko9/panYK1BiGq3/h/JFpUIAsjgPEdgPaYlq3A5fDJDcc/myfEgz/
84H+ZyfgnRIXanQwmzCYe88jT006L6Z22GFdaVcOC+wYU+PuhxbGR0jCDMpIaacauvYAitUTuJxf
0aj0edNbr+gXtwf9d8xFKg5hqg5THe7wpGKyELYzvwHGbuJyXkRTJNyvc6Sx8/1GYKIDGurbEMA6
A3ofnsdh/WZs4D6h/v8Wqjjc6VF+lSR6DdfkDY4VT74Z4bdibqDAPiwYf2feFNjMNs0xTG3FG1rC
K6eHuFmjjGvEi6MoGAhoHXMl66LxobaHxAEuwF54F6MmOkyzYghesA6OUx8Gur1a8sWfDiAL/Oat
9xKM9cuAUI9dIsfHLonGitkhyhJ33Dkr6V6p7z91NCWlnMxagvWf5BtySRAp8rpt4V54Cl4GUOSq
BFyDeStZP9x1dL5LRn5II/7WcqQR99K86XhEkInwiy5JWC48dmwErPnayd5FrMd3i75iCZyXvnUw
92cVGPi7plaY9uiDbcDqdFlSiCYt5kjvOqc5dX5YjjF84dK+y8YkKBPWlI1kX9oNvLiBfV3m4Bud
6zPsDR+UJ19cOsITNHTutq3fjYCcg3TYGSe9X4n7C99quJpL8GwJ6xNY2KeEO0fti4vTbNmSDD81
V/mw4ZYgzaVG85OlKx7Ur/YsQlPAEe83SEzwx3xqelbBM/Z2HZLjtC3nYJl2bRvnvIbhtgRgQkj3
1nD/HtKGTDsuA4Rrf3Z0vZdEgtC0hV/sJnpceIAK1XgnELbjt+NjM85g4Hbf1Rh+IRPJbTQ+uON2
Afepmtiypx77sS5TFcA0Kus1r9qBV4EjYAlCL5u//ACR6GvdbHvSua/zzG5bT+5dt97BhGKXtkFp
ObJi/KR0bbuHdSVCYaIDBn+PYUJ/xzDiwOwB7kzWdzHrnvYIYn6NrdjxBTWVjVUWt8kuRa7lyl7n
JDg7a3Kp5exkiCAespX0uyWVP102oB/1vswAOVoYCjTJGGBs7DIwU2adp2F4uwr3ZNfWy3TfqRyW
5awIFFt23I/qjAUbyXsrYT2vuFNYWvdZpFydc3hmwmxCF3AIBw9mwLTfHfwNY7YUI2cux1MnGF4B
2V3cW3Iq5108TRmXUR6J7jA49z2yNfbgYg2neSUBHOYH/Ccd34H2Edz4TjwUwmkeWRK/wrsvgXQa
unVtlssyPK/MYUVjAYyBUbdUtAYgljpJOSGpLtVNlTaQm3JfP0O2lcOW9UlPYDRTHT8GDv211EmT
+UQ9JUp7GYzRH5gadkMEk8B4ytHY3GtfDSUcwH41C2BjtuVDbPbwes5GkeaL6/2wEMWQPiohpXlQ
1EMFs3nHQVrv1uPKywIkS8LKNMRXg/0AFeAowOwAlOoQAl8fn4AmYdHBMCH2ZGVgo+v1YBSRH7Dj
L2F79hKL1MOBmZSWrFgvRMMwB9YFN6NNLuBCH5o0eKwjKaCV4T44fM1ljdJbeN8+Bshli9S8g7GG
KWpifmjeZMKqh34Tj1vaFQ04wJkmd9ja32gMmrZOSmbqG2/EsgrmMw/fWrKpo9M7L4J4e+GM34UM
LyBsZUm4nPp5/R2IBt5oTfc7HodHNsdtFfhiyP3roCLQyC9rHb1XMaDKxNwmvC9WukAMYL+PtQe6
Qoxd1xkk6sJroE67sm3D3XzlFvK0e1PR1h8bJ8IKGc4pn/LehIcr7W+cNnh+IE2n2bib+8NYgzrl
3gECcW/tmjqgh8FseB7I7eaI772kY64Q0kRmUQjq5QZmXUEn901oThh39IW76mcL+M9xt0sazfca
s3z8pI/JGPOczePXph8xfLHCzzxd78PFDBnqkwMUnk+9jAu5rmBRJywTMeOFvu4JmLCUac9E0Vn5
0g1NHsoNRF41FV40FaPjwhsjDU56iUowygvD+4NNu7OEmmbpEdLsRG8IlYCRqgHXjNvezcCOPfWx
cnIeeo/1gittHW6CeHKy1Ktx2KAM0uKFeWuaJdF65I25EaSeMHuQjxqwTRLqgyfdnMWmWmL3NnQb
uDIv6iGMxi+9iIpY1juwe6dMu+qtBoci0yMDx0SWCgFV4CG3OYF9q89ol9Uhve1Ud47WeG8nbPpp
O9Eu/upQp/BiURDVXhrqnGMb5KIFq5a432iqfiEoCCoo/ZXICBCy4FnQ1HnsLvnswpYndKYX2SGp
Q3j13unqb/6aFOna5SJQKpsCU9BkfoockPUpTuK21wVx6wjABlxHJCdTEUjQpTkMOI+i8UokIZ31
ZAHp9kfbdgiToPxV4goQMLQoQHObMgQR00NjU0jApuhocc5ziBzWNngE87MSwsFWcJr2iz8lyTc3
lZ8Ulx+VYuhYwY6H1xcKsneVu6pTBurs1oIODOnb2j0jhhmXo/MZ39t/341cDc8gxoH7EdoD5Hj8
b4fgasxIwRuE05Kqc12/jVtwJrXMzNJkpikga8j67UGlUHOYAw9YNdWfJdX/1WBe/wpXjyCU0gCK
3peBq+OPC4Jf0BAF6ZYlcsm3jp5cIWF9vN4m7sZwErhvVH42s3gvlb4ao0RQKMMpIoWr2l8FKJG9
BI193Q5wOLzUbvsWToHK01peVjrfQExZjqOqtDT3UJscOXULlwaf9Gh/9fIoghFyBzgHQwY4gbz7
Aahlc4I44+kADUy+gGYb6niPmIyS+CpjLc/Xz0CzD574H8NMpLeESFB+P4gkIrRtA7nS0Y/hpxJS
d0X1E71G2CvgQhJE/ID+WIwgklb/bi8+6GEiPBF2u9AxAEl4t6ZF2KMqpiHEzJgfkUyhlr3n20Lr
8t/P+aAxA7UMjBBol0GCec9vbLjGea+RG7QmIE7PA4j70onVCQTlW+5havbvx32wVeERiz77mo4E
/sl1i/0B+Cg4V4bWsTjvFhdlDbi6VUO3Jbc9OLr/ftTfDT0Ut4AOYFSILDiIEt6tlqV3t7RmPDgI
MZ+gesGR9t34ukDOStbz4NSQ79awgnt1yc0nYOsH74nFAkvGaxYphOHvnj0kq4JlJWIljdxgDrTm
toVZp1N/siHwJ11HFe8awz+fFFwX0h9fFL1m6mzS8w+WB9OpUxRpUGyqf0gxj8/rtqzbrp8G76dN
x+BI0YncsjDZxgzkbovxgOFLHvUx7JxqrR4bsMfdTID6eSdnXFPwNEUCGIwUb8DJaqp1ndECcA7U
EwGoQkLD1U250awFoW4IDrSBCkoEfVrFqxcgtMBa+c1fojOIk+yVNRjiawiAADWE05MejL+VSl8Z
l8HcOweBCMPLZIIQZxpaEF+BHOLPI+5UceVs+lPTPcc82qwECITmDfUQCk//aVSIdotZ5IgShEju
wdNDBD8gaHKyqUkTVLATdVFHrKJCJsf4DVuWPwg3oCQP0P6QKlzjFuemMjDlgN1Er1FBjREM7lSd
tNXc9au/a7ZpTEup+ySG7TUnbL8si/ndhzK63xLirLj6pL2Bc1TbZpBaWFSJbrsFeUAwi0cB0OkT
BpTNXECt0kASiDjMfBgHfeOB/rplJO7rfaOp/y1VU+JlDvrwq30pWMagaQeXrVdg9CchivxiHdLo
ZU6HaMhs3fjTnsV11xz0wumuQ9rZfkNwYIKuGa4EkN46lu2CpQ4eeEzZF/BJ1j1aP40gCVxxbxRH
S51hW4opJ0O/nLTsYCyLtNfhZ+pC/rwiVKDL0gWyFQBwcB2A9RqwxSacvkXc9BffsOnJAVDwtTXe
9JwY7GXUEcytnCSAgWPapOImUCPo93OM3zADrQiYYYy2tDPtVIKtFVaOtrBWdSCULzYBPvUA0a3I
lthps810TraOrl/VgDLbjI/qF/Xm9InFvbz3zeI+G4rOT8ey2QdLtE2H0NvqX8h+8wFay8lTgGFn
8PijVPG4agBcvrJYN/iyvS9Puk6m22EJbe7QBHqIenBWCBuaN1c1bSVjH9VX1JB4B9NZK5C3GbH9
HAzB/SgX/4dpNhRosdl0JmPdPotwC2TpG1uPuQ8b/SRnYerITNSD72UxG9t9Mk7ioYM73FpIGTUH
CzPdmxVTVvFl6NbtRgawgy4CyKgvI2t6FBUgY1YKfhZfJ0vCn4Fw5Y3P7TRisjI13wI4pSCFGMKR
J0q9kWfGExvdhWPQuWgw6aAKVIoGJnggh94l0cSSavO9uc0mLeehQhAaKrdA20FkwzVGdHC7rkpj
rg/X0Kllz0DY3iUgSr2ZNk5eqFiXPiPI+1oh6zROUABI0DWAjSg51CpAPivyJ3KRoApTmza/TJ+K
C4kcWrhI8n6g4QJxVA/DhwouV8PjMPXRzvExdIixIO8aEUF76kt93/qQxwBd4k9c2qEKZrd7tsj1
gGt/yi9WJj4S5ZOoUHPj5XbR5oiNaLLBMHQHrV6/RXqL70C0mFGfOTHO+dCOosk2+JEMmefMz+Gw
kiqNCGp4CTZwK6DSYohqitw1EpkCSUTulkmac8QEHLh6J9UPvsdCvBfcLn01W1ZKKKmA7ozSRw0d
uOq5xv5Jz4iD7d+6tI3EiZIl/sYRLQeFhFz0DTIWl0uk0y6XEPlm2mstbsBh7u259VdaQcqLbt/t
1szzJ7/wCGlvRU2+N7Mcmox5fbrrvZohnBkobjYBJ5PHzhvHo6sWbrIOET3FEtT9FziHLQ+AJuNL
vK5wI1mJ35wBscCtL1DgtrgpDJs7GCHvwniKWR6qiP5cZ6meHPBDEVXcQNYLc968Ux7chNDs2AcS
zfEuhZQT7s4xx0dSMsrwWwS3aU3hr0uYQ4Eqz0AYLbZzFoZ1e6caUpei9+uKBa5+kylDUG00Oqbd
EaWSXGrTVCphyY2r4qnET7VcmElQWvPFLeDQA6zY1mq3TU70ghk9L8BJj25MCK9MvIO6TEI/D9Y+
h369nEYJCwxlqAcHEQD0OguGSc/l2rjuERDQnQxgaTKNXBSSXxn1RtWsxJDROQp44RyX1KmzSS1R
4bTAHsJAxGVNJQHXZH4YrAzLWmPb9hH32VPS944ql7DHtSvgHci8pC0XwfXZZ3ML4kTgJuee2OEG
Vo7BfsI/PZs56k6r3/Uvagug0glIu4MUB+Bhyinsr2QEkRUkBRWWCKScwI2OMKwKMy3sdNDgkKsM
YBN5cmCiZTNZc1pKHsoDRbVaMM9smYVR4qNZO/1lBOh+6icyfkPWa4gxaSADWzRbv4hc06b+rXSj
drptW/SYRpLncbHsQBp4ybKkF7uNt6/KNQEomk1YxViwGyZKPClWf01LEUfTU98QGWQBENAJUBQM
ygGgeO4B9y/IWBr86pvFJ8PeHdslh/S4fnIVm6JMW9BzpQ7qcvEHuasFCe7mYVymYvb5yxzoSycX
vJ9DKH9OFZSRq/GabyImzRN12JaWXmJ9WkBWCfjZkHs8meUEkb07nSR1gevcgg8E3ZmgvouPB6/R
yImn3eJZHYDX5XcV3MaiCiIPKMh0P85ZLwiBJbjwX3Ay/+QhX/NgWFLsJhrfjcPUAl9so6KOqMbt
FU9XDIfTqbIuZfe0p6Tgq9nKtmnSt4SbtRAyEneb8Pzf2yqdnPiUyGxsXAjSuDW3adOSNJeeWPfb
loD1MpOjh4IU51EkI1L2kAEepZpEl8/CExcB8eAOdhQrjthA9kA/PEAP8QZkId7UIyF9f5SJMldi
PkK/RbtiAaXI5oER0tzaE6KMZa5wvP+Wq4sd3dbzUuh+7aq4M7qcFC5lCIPbc7qEFMa3MWrGxqP6
ezcGGw7WTe4R/RBCOjE7j4lGXctiP6hM2sbH1GwqwyDBAnmEdpEODOyJZPG879wP5mPUJm4uOsA0
1sTTrVXMlF1MBSBA40H6KIAn0z4p4HFcB7hXvPHAOUYFzrg20ECifAaZPIHgTm5563gRK626mhH3
FGFOqNegN7b4AU2TLlW0jOIMZiJgbQuX2H2/RKnMZ4u1jaqskV61xuHwe2xnOuWAdViFoOKpChOJ
mgAjs3szjgR6Qq31q7LaftO9rJ+xdmwJ1781yl2P+o8uQkIyi4o7qBbUJxc45CQAzrs+zCRrMSwY
jRv/cI0FfaWGedJX27oocqzScEJ0oqWMqPur2zApFpQPeWiToLKxqEsXq9ugDiHGhaRutcXacsS6
JMuPmDB7nDCwIJmHfX7B7+n3hy2aHo3TDJfAMT0IWtJ+MYxwsBlBVAhQDssE9UcMMpes3eFmjHr+
k0XzcHSX/mtjdAu32SZOn+rAq2+7rvcEdjsjfe5a734CCqVxVsO7H+CdOfuG4jpVfA2zWcZPiXSA
/7ibKXUw9GsZpLM+Yrow5RBI8beaK1PSZZy+IL6T4w/ELcOb/noO195d1NEIZwpgbRzz7UMvmxjj
i3C9TAPOfpRQpnL7gb+sioxfFzN2peP06n5FCFOGQke1GWjc/Eg8/jL1Iaw9hN1gBGq/snUgmdul
Kseqg+uFiXdAntNKSfMTPp5D0bfzm2Aosad6nW4Qb/AyWqvyqOvMlzruSYEgzjjzobis6EqWJFep
0702STI8w2aPPvWhu5i8jQwYQboXNluc2MyZgT3HBatoPNPWlbuZwEbFhFZNKGWJScvZQyajmKYA
mGEon1rZspN0tvAEvag/Yt3GfamHsLlbCUIwsc9jXMIhHNcXjDU4kd0x7LRzF2ob4TrGn1b2RG+3
kkPBhhMR8XFr29/4mhtEHCs2nnGNQeFWOxQCt8BDbEGyzMWwuWLPhi4o0wHQ9qqdtwiK9CoOtq5y
Hb9HqgqcbKN8bMhV4oqxAFKS/AsIxeN+jKftJmppOxdCcAZzW0DF3Tqbcq7dBz6DYE9xPGdiWeYv
uAxP8OcZYRYslq8w+6CwCK+xP4x5S4Sza1Eh3Lg0bas2qLc8nu2UTdPVsF/PiKpE4HxTQr/LdvAW
0Vm8hQTVkpmLGbDpoxk8hbp1CfmRBnbeIwRZvbRxuL4mqGD3Kcgy8CrHbjSypQ/4G5sdn3QCDW8f
5rOH2FTKODkETvqshvBV9NEMwVs3nhvSgEePCfNlkErvffxxaDtID2quTO8SEiyYVLJz50LUgjoj
8i4Ax5qcKwe+1oazMdN+T+7I5oWvsUCZT3FU3ikXVWCq0nHPI0xl6r6+azHR2HU0HH+0cbzdDagb
S4r9o7FtSUHhV5d3HK4yNT7JZdJqfe2vJ0XkNf6GXiK+k85cfwXQDuh+kDSHZVCK7U6XChl3vJIy
xJQVvK9MwealNEMNzxmn7Q4Og9eMD2P/HMg4h8o0XI7Rqmo3M9TUO+KhZRi2xDtHcrqF7z/c+Hst
7nnt2F9XR5sKSRlzscn6iZphPGrmXP+i7K1ZIE1EoOr3FaZ/BWssLwWmO7imOgiI9dRm7BrBANXC
cEKQ3WWAoKuwHIdbjLSIYmhbUpmFIvojrB1Y96F3X+yqc4+JIcW0By0yQjv6OxNEJrcwqc7mlEcn
1CPhUZnhYW1Azmg5iR+kBzQLdTa/55GcDzMRp3iLvHzqt3S/UD1hvMX6Eq5PKKCh4C9gXMEA0dOx
RKr33QL6a9aIOTz0KaLQkn7TJRmvYvhNhyVsX3C3ek6YDaxxT73EmmcsWWHnBc8dNlv3Rm71fPL9
qas0IIwiiSEe7loM5NVUyyMJhwlq+NE5RMgtqZyQ+bk14p56atkFfEtKnHVol9euzlNgMrg3vW+Q
n8NtUyA8UNTOA/hZfd5BXgg8MoFh5Yxpy7gAexhoeB/OKAThVuUXPn44jDY2eUqaKUWutvvFEgTH
Ox4+QahwTFBZX1yDiCtK+WNiW2eHwKsgt86Gv3YykHIZxITlNSRZFI30pw+ooBgX7mYz4II8Vbor
tHOdzQSOi7+87h47KBOg0fbro9tj+3nKi4o10kuxwiQXwgfavnZJPH7BQOZtVZE8I7aieyKWRWfE
wuts8Or2WC/z9yFkmDe229RxDD4dTJst5sYwAO+w1IenkY8Y58reP67w3zt3DTRfmHRdu1jLviUb
zjbEjHgEkS1xf4LzxrxrfPIDCH5/ESGGZqRuWNFrhvi5FnPsLJonXQXTFJ3baUQdE9G2gJW8C1PC
q3Z/pb8cspKMTUF47pwBXT2qEQBV9hk4LqqxWAZ1pttJ3yWW/tpcl5XwmXXumei+8BFdIkauztm2
CFzCFGQ8YVYYXK4KAWAH0YbghhDFgOwnbDgmJL2V9aZ2Kh3QejRaPOBgpjdJU9s3JJsAmOlrmEgx
C4JCMLoeGCALOdMJ67AbACHm85jobNvwIj38P07pGIWZj/BvQCojKvNunPpdbSCE9eutL4D735vI
OgcucYBGoS0xLxJZu4ngEo4szMV8dQcFeIKDeQHCcNZec1ht6OSRD11tQldvyebaDgX856994bLt
Q6AhO5f652ZuWD7YKHx2tWymSoPdmONOGc7RlRAUUtgHIgMmBRor5QHKePdo7UZRAOPK6BX/7iCj
7dfaeLdLg5ofMo83cKfeagAPBxRC+pD4BnfVQGxbDkH/lPLalnO6eLt21RPwnw55Tby/n+nKfovY
386bVeRmmujLEg9TieKqKwKdBt/ICObBav2pMIH365ou66S1+Eo738/quHvREz7WGtQ21yHnmd1C
9DtrBxQ1DPeIY7pr/QAi7XDEpHJMFoTYtQEs5VdfXjzMT7I2rh9a3h1JXLeXNl3nvfbBj0AUHBRH
NsikB6xzsxyG9w3+82DUB914dq+8FJYRwzy+6AHT+0ml9oQojLa9CkfJDopZv5JwpMkWFRtUtZMb
3qDxYA/1f84tUDRePNhOwqi6mcjBwBXrdiKdl/n9mO67OYZ1lUhxUfe4viij2wlei/gVW2cpG5hL
ZhiO/IQaHi5gJvgyiNkeYGGCwS6sGFaU3R5/DBdrL3CZxa5bBjQTHODdFQMolohRkHyoKIYEh1kM
D4nC77QpujqCAUDHukJMvXdbRwxpyAuVR2a29bvseAhLEmtL3mLoHHSQIqbp+s3D/1UA1QqKSA5e
obtN/CSICjxfMckfZOM/EwwZ8njqyDeDaU2cdUO4lj5SFQBSIa206CkbURBNAjwemIMBkmZdFTSh
+pXiqrpxCd58hFjmBlFVY6VsNEC+JwHK2iE9NU3ilBtYO5X1vThjA1pIMYvfcBHAQTnULMqHEKbV
C0jkWSyGsFrbwcth9WdOwxr3AKEthoW+7m4SiCnuZ+Wpmwi/ym5ribfzZJicSJOQ2z4RovCFWivb
9ChAXEfBhsDdELhQO9t91wO6BvWIVbXWLzNAxHPd1N4tklm3q3JibCratOFlQxRSCex9uIEsZikw
POSgqYj11rHtUpmAN8gwgJzDG0EV0ymYSvEMc4EI9rnZAtVXgVbU3hA5+aU/1fDItrNXxKpBGr01
cE4NVti0CO5jqD5YMa+IY03JXsSJu+cjnP1o5GNM3Ft+UGmPs3gZmpPY1rWC+R09EL382hbtV8kA
S33wknjWhH5zCtLEom4KGHqGdrvpNKLS4WYigYYZxCvVaMYPtHbHG0vlGuZ9Ah5NH6TjxRlSWbAZ
tA3D4KjpIayqNET5O6e1/R2ZPWAyRCQgCMzoaBaBbWKRH3AHNyabzyrpSuuZHxjNEdxe61TyJGrz
vt30beerpgo6M+03PplqpaDiSKBZBkZ64BM0ovJWlFQOX3CJL7U8K4+j1FVtdEMW/hJQQO6+gzsd
VnkGrB+OLkZohGggHeIxXc2rg3a7nDcgx/Hi/NaTeQHhgh5RoPpfwj5Kc/j9GdSpwDNRiGBxR6gX
oYwbgXJfx1vwIMyjrY5PKTcPhOEihMwW9jVGPRE6oqEK7VRQQ3W+xakpYWsyPrQdaBgLiZYL921f
dMqHOwbHuTl3uCMcwTkoQSjcBjwfIxjntyTq+hOzFGxCMASYQc9MZjOBNjXavRVC51PYrDlcn202
tByYgDfISvrzBCuy62mAVVEuyf8j7bx2JMeRNfxEBOTNbXpledvmRmgr772e/nzqA+xWqYQUuncu
BgM0epikyGAw4jeEOrnKXlgQFKEJH5tYkl/qtu0OmaunU6sg3NELH28bOe4edWUoNl4SV0BLch3U
ASJGhTdoe7NOn5Et+unpfnnlufxIAAnksUkweXF1yqb2mhGQjkhB7QQDF6tIg71PpfemDNRkl6th
fESzNtoKoyqONfbXZwW24DZQR3UT0jQ9uLF04NATOzJ6YFFsyBvD1eQ7y5W/1HVxS+EdwaZINw9m
aT6NCjlZ5hNgKiQD92ZDihFYLlouPQ5CRjTyUQW1rLCxXwZTOgVWWh+wiT532kARo6T/FqYdaWii
j3e1WjwZFcDDYmwU7nL6D3zp4AiQstiagfELAfNsY8fihY5Uu7c0HUxN7A67AuFIqpIyzkyh+UXB
/WAXihxYzdDzUAsU0mRgQ9/jvmmprBbJlZo3FIELaxf30EFqUzyk9BNvpL4zHvk7wYtEHXhjYmHi
REMen9Ke4kdbiIds4BeMsv2qFe5LqPffco+na5uhnlQHBcCwplK/hKHa7U0hSBhErG8LUOqfiS3S
Y61YR24GadsDBD1YaBC+ugZIRsUe72QlwUFF1Uynk7T7SgzKTvYCiYND0t4a1kMqTOQl3f65c1t3
3ybQd3Hcsn4oeRztIyX6OUbWp2acMGhpS1Y4KO2GKqZOwuIHWzXrxbcC+6xfiYJ8LC0l617Sh+vO
yPw9yjD9DiHvnjqLUdxLEZisWi+l50pV461UuKS/UthtDAnsB/TS9DkIhLwdZOVFs9P+vgGSiURI
RUxAtPvOh3tzlZPz7dgnLv+7JNl2IWjYwh45jbzO6PNrRb6pwz6Y3uc/1LYPeVlUGNNmVYNvEQAT
5J3k55x3w2OllD9Lz8y+4scmvbRxlGx8KpiflKClUqhmj00pTtjafvZqna3sjr98V/ol4IcCou/V
vaxL5U7KpWALSDY6SwmtHDSszE3QIK5sZdZ9qzQAO8J4Z1ZN/qikIxlIIvWo01nPHskxlVX3JyZB
6rbks56TQi3Odim0Y+9qtx1PN2qmiXejKeMTT8AfvG+/jAUtPTazRa0dQbikqbPrzBhxzZCwLdB8
6xXmIWCtcDSJ/LV1E6LospHaxHeUGqGl1u11Qfuv+iJZ6i0ZeYypTmRDZg3QqK0VHjNK6Q97XPAQ
PPQ7aRdL/o+UYLZV24ajE3WdfpYjFGfLVBZPwYhol1nL5zxVkk/k4umhrQp6FSipFu1I/mhkyjXq
WXhghB6Pv5FuwiZCb23r90nuWCDzXvMWTT8b4Z8+gLorj0ChNnxofmekYL7IPilV1L8i37u2XOIE
4MZTQFsX5CXIqNj/BFRCvVVHl5paJz/jtsfrWhV33JWCrGg0HBp74Z1oA3cvJ1RG8ZQuX5Q2Um+1
Mql2yLzaVzr6yjcBkiJXQh8NsvMwO3r4TR+KLKv3PkfFCAtx1oMcTTmzl66MqLbOw5CSyrdG7Z16
mU5NU7Y3gx/lBaGYTGlMR5B3uZREx1r2UVVUMEhGRk096sIwT3VnqycDKbWdaHi1RILbNOQR9dK7
hXRTqSHdAalsIB+25p7nlXstWV67t62S8qKpBd61Tl70jGWBsdea/FjwytvjvRmfwiHM9Q2iXtWP
NorcwygN6TFWM+kIvH7YRxVt+goBxaOQxeTPoNCR9F9NvfiayyJ/QqJg3GR547iymZ1jiRSE/ZXu
/bSjbysH1BUjNHY7nqxmQvenGLml+7GKjmFScd61rMNCVNxo1AcJuYW9CfXqUe2zr7Q25T02UeMW
UQftTg1A27m54n8qXKrwNcWpjDoxuVEvHQbwLYdGSOT5NA61rKDxnlHDAK9xJWzX3MZKaZ6U2jT2
shnixas22kHyQQiPvhBIwvCuasomecntUDtbuhw9FyhhIjVXK1ONFPyuXjWbxLbzemckmgnEuk5o
NZjBVxxLSypALY1ZXq84jhndD6XvflMZ5U1imN6jW+nkPhN8s1crY9slrl9vSvxk9nWJD4Uwtex3
UyJLrNTGt9A2PLyJFeNOqzzjwBO/36j00nadD/NBCqm/iWbQPg8jD2xL8V+r0HoiP/w9iLF/LHJp
yseAQxdGCHu/GcojjZpkSzsOZHOae5RCtOQ3Zefw1k7Vhj8l1XFjt92IQdAN97ujV2TQ42tR7gfP
A4eATOCh1c3fQ0qhHBryVUWF67ecxubv0MARShnKB0vQCzXMtj/0hh5uRRVQDCuL7qjnAWBzW3Y3
cu++ton4ZRpgwPvaqL7RjtKvTD+E7aNRgq5V/0tE32xXIFm76UB7IIrCm7yyIwW0izGCcq7ks9z7
xqYds6+qbldbH/DIrsSpk6y3rXeFjd1dXKrAXjLzftBbg5JwMRyFgnNw56bmXUcb/CDnpXtNG+9V
YE67QyOtOdRSWrzgUB8dtCEly5LteoPIqLf1RvkO7hxWQxUPICNPiTmhphxqdt2mzoxyW+bjeNu7
CdWtJEP0MZOyK7Cv6JPpaQmGLfd4CEr2NV50I5BXH36IrUEvN+mC1/jN3aQxxF5PLTfkbO657WWF
rhfdC9AdDq9QGZGd6EbXJSOFAtG0n6dy2ibS4xe/877kODLvDVmW6Aoa8V6pLQK/rN0CABpPbZ10
G9vV6fY1aepv3c6ofwy5qV2bbZxdg+AZaKOK3L7T3VE9JqWr8KqSJKfSdJDtemUgaWmCLYh91kPJ
ovAmQbEyDNuRD1ErzljbqbnjTLaHkMt362E0/AV5SeVBcWlwWHHRHVroMvt+oEPI3hg+/8EXxCUN
eN9L3Ks2llAQMGppuJdjBSV01BW5mIIG2Y44qinLwrs3XuNmGK/9kqpeGvvJw0BX26F7VqPjnSQt
17oSfJYSqnibstHTHeie7Bq2U3/rurJ1sn11OEmJGTwhGj6km2RANzIZRxQjgQGhoqnGrbG1fK77
pOvEZxoY7c8oCzMnU9sY5oQcdRvP0IOdkviKmPRz4i2EWx3JT7sorppBxqhZVHZ/7BpgLDujoqqx
STX0QUGRht8ioJY3GH1Q3I7lMLwvi9Y9CrqJv0HSayfSy+8ituwDz4b22AdSdK5Rz6MCr2aZYyDw
XW2CzCLTMo10q4vA3/qVJ52zhFIuUaun4W4XWL64XPsTRG+DpYkGahKlkLHw9FPdws4asth7qMrC
viubMv0lmyU9PtdIflc6FxG11O5Y6VZ4GCzw9V6eadQzbP1h9NTmXGj1cJsGUbLrVU99KeSs/plo
8nCVa2kEykLRtr3hW6gK9eptY9IiUBIZ8B+osOKIvGK1j4ve/9XGyuC0KkCDwhzFjTLUWPtpOOwO
WVEdaHUGT7HwBdrucr+lqJDtrDrFEAgwDaWY4DDQPHySxVSEEmX2lGWmGd52Whsfc03iBd+zY7W6
I1v0hry/t3wxPPg0eWn7yeziTOv3blAGOxTSsfXuwfoMnllGV3Y8YOfYSW17K2UekD3kswnTIU4l
0PrzaIsbgfHguol1g6B7R3rTAN6+DKJcgIda8CEnqCb6SThMv0cXirKvOl+gdtHnLUHlhF7CtkRh
y1yBcH8USTNRKJH5x6TQCMp3Dpj0UzEYSu2fY42beZ+TB1ElSO2fjZcrGMuaZQEXQafNIppaSBth
4eC7DU1Z+3F5xgvAW6RSKPEglWICVJ3NONUbEC4hnhJxKPbF0HzWwmJlsguLakuaLisS9/RHC5AM
9qWFLop2KmvUYclWBNQsRc33GFFdnsy0ajNwKEBxOBDgDqF0z+G2WY9ciNYqxsmm+F/UP0Le/ql+
arNXu3++PNTSpKgGyRNpFfX9OWA57uWuyj1TOKanfk5EqZ89Y5SfbamNnjxfkv9hZhqlcZtZySzj
DB8dgQqMOevIiI5PMdu+zvud0d3WuHWq8pqH7QIK3NYw9sZiRFIgxc9Qyz3edBoqkoNTecNL4WsU
7tQTEponRfeearP72nr+CtlgAUBsaxpy3aZO7wCjmPcHD1s/FREsCJDgmHaWDAEp9eFBIXSzApNe
+m4alu7oKhkwjufKE3xNI0ubHh++vLqpU/ssghGOYwKewny8vEUWlxElRFVFhxMhsdkZp4ec0J+u
PScKqc4oOv7RoDDR6ac2UCpUHKtfklb/w0LqxBbTRK/S+ACkb9LRL23oTA61YrEXoVC/1ZanXaUa
tezL81s6bRDIeX1OYkgfbKUUWoWhmUqqAyqDHFn2zeBGK9VwepFRGty7Kb7juxw+pH68PPJC0EIO
n70i46xAHJ2tbGgYoRVjFnyyo7T46oJqvBnAQKyMMu25eTRBtAoJEVlTbIjI7/ekUvCwiOumd9Lg
qxp9oVe+x+Ts5Gr2LqMmG9fmuVHW+PCLU9NtS+LYordkz84ebeUaZEbTOFQ3d5LlHocuWlHoXBzC
NDBusfHf5py/n1fXazHK5LwYTQpyu1gW0TFXgcRf/kZLJxr6J2wLdCEQMpqd6IxnslJUaTI1K4OH
3GjavZz52o5qa76iefFxKJn9pyGaBlUGi/vZh0parh0rHUOHHbnrQVdk3VTN0lZmtHBpMw78dxNe
kIKXz2xKvVLHUqVzVxqN+WwO2PNGIXB1jAQMpO0mNGcYUA8rrvuRd8Ll5fz40WRJRtaRVuCkqTrf
8hUgm940EtxXAEiERXBCUWF/eYilZaR5Dt0JH1SO1mwZM9DVFiUSz9GN5jgE3TW+GdfjmK9wRT5G
YBlQm2no2kQw+kArSxIPG9TMNU+q/Ct0v2sTRxnwXssT7fJ8FpaMCoWMFgqqHXyy2efqKiMCeaAx
H6C0MM13kF2dy0N8DIGyBjuM5AneEjTi2ZJptGK1Crn0U+E3nzRLHKNWO9CVpKoWfc51sfKFlpbO
AqRBdDDIGufpaQXFsY0GZHOT8BTVMD3ibAdUZmqQXJ7XwlbQwIpiizsJ6LHZ34cIL5K0oUBq/4Tf
0LZ3s8+lqm89Xf50eZiF+dAXUzWyqIliaM2GsSqEo/Ew6PD6SZBsOeopb0sl3UGpWdkLCyNZEmzJ
SesbubA576v15DbvJfaCmXjNfsBNaaNnZNeAo8pDJIl4ZbyFBUS/UUfAkXsRjZXZ3rO1nFJMmw6O
3Lf7zBA7H+TcUGkrV9TC/kP/V7Y07DiVj6ocYeo25WgFBtoNHY0ovC3OTUZHFhGZr4bPZ3MpEPz1
NyM8cH1o6McgNzK7PUar79D90KJzNvr0muNG9xPUgD0A6baSfbcagM7/sJiU/FTLtpAY/2DRDIM7
TeKosR1fI5XQghFBSwOlqLDjvy7PbinG2xIpPcx7ct8Pd4kGvTIE3Z6cvVQGU6I2Hos5KA+5JIyt
ngHpjxB8fA5VazgkIyU3i4rdynwXNitnQZ0ElQy+6/xNpsQmQcfIB5QPaqq9geWdZErKO7As+CMU
WBFfnvTieCrZlIY1OunctMvecOoAAtCvsTmGMtrYVO6b8LtkQvCp1pLvjxmxDJtW5xKVJ7Li/LzX
lhASJEKkRiT/1ddKDNXqXY/yVt0F95Ve7j2zW0l2Ph5ERWIwogznkQM5m1vExilyO89Pcm3uPDBw
cWQdQhoGf7uE74eZZv5mCdsxAGmXkYLI/ZVZwSoAcEiZUgpX3tJL09FZIwKUiTLGvG5QyEOneFRX
HfQYQKAaV31tbgAwrvBWP+4IHuuYyk+vdllBtfX9dADTBFCcdftUFtWd2UFLgDzhiNClMa/9dfaG
sig3qGHBtya1mn0hPzENP+Ih49jlgBpFqPj1NwB9wWNS9/bvy5/pY0rAmTYRC+YaIK2fpwRDRHzh
PCXnCmOOL2nd5QjUj62prJzgpXFIRWUbFxc+1zz8t3koFJMq7gkVRyCR6O1rxdPlqUzL8v51ouBA
q5B8/PlU8/waV07FD3J4pKNnufuKLb2PdO1nOxjBWTHHzqG8PLxcHnNhWqpMO4JCER7ePIreb4vA
GIAXmm3oaKGBQMpgnRtT+3R5jIV5kRhOqll8I0wsZlsvG0K11cwic3wTyHWS76LhZEsIs4xyDcQ3
XJnSwk7XdGkazdIpUs1DkjkkZNuiRpcDtMgrpBxrK5n0HcGLW/dZFq9pRS5NT1fZ7uwOQD3z950U
w06R9YpnUeBSiTZhm/4aXSt+tBQafTtSmOEbljGrHtCL86RQpXKkWde5zprIQ2WUFIoRsPv1+xDO
xY0HKPwYSkpwkKHh7S9/xj/HdrY/EWygMoBVl80Sz3K7alBpYktN6AAy6vVdold9stH7uum2OJXW
6Tlqpc6isCnJh27sIK9ooMXEBhRxnwJ4quPbnnYkQjFZlEZXYShbn3Ib9NUG6sGIDZIhC/Hl8o/W
px/18UdjGYHOsord5WyDw0LTZX+Qxqudvvmabe60bbEBcLJpd9LW3nyHGLK9e35+/BFvtI2x+XR9
fb2xNl9ub7fX6jnd3H779vKUbx/i7dXVq757bVaiyvwbThbKk/c0+d7E8J/vVaD1llemenQWNLi2
fqFSU7e1n7aSZoeGC3zlJM5P+3w45f1p7/ogabUxHh1wLeahyQCd1BG8tMtrPj8Qf0aZ3meabKH0
No8pagRlv4Uj47SwlcCiVsmrgBQnadejaFbkPhdn9N+x1JneclPwsCDARc5gyi9qUR61TvvLXOr/
pzNF/UmN/sP5ro0RnTQJhfhRDUfYpCAZtdY6DagsbuXSe7y8eEs7Atcqk+obZUYi8/tPVKFA7jUo
pDqRDIBSlE9lq1RoNdK+q4ZcWXkVLo1m8/CkUisTmOc3dVrmiKVitXKyMvW6i1qni63vgD9fC135
y7RtWkYU3Hldo9TBPT17ZXSVLOMf7DcOgO5rxaqu62B41YWyssUXZsQlqpoGjhK81OZBalDRH47k
2nZGP3CPAP5/8i6AgFYGxQEr+zUDqIX9xxgI6pBRKbZhTmfhTZYIrWugghT0DhBBB9r7gbLCynGa
rse3EYyFezfEPBEVOgy6uGqduht3SSc9B51/QO3l5+WNtzbMbONFdlQFpdADp2rEbVVqV0lQ3tqB
u1LNXvo+VHDofKhogXx4bLohu0yu8NLRUYyGKZwE17kIf9WhoeylUl+7nBeHmxpVk/Pwx7LHmNNT
TGp/Kk2lw6Tn7+8SiELnpgSD09qqebi8itMqzT/Wn9oHjnuUCuaXsj2itlA0XMqx+itvzwm81rjZ
B9KtFt34wUPr1Su7Y2mCCrkbtVIuZn1eBhl94OKwu+yT6jdn5CW+At0ZQxljyqBbGWppr5PYy9SP
KMFxuN7v9djtUaWQ3NEpLPkcdLBrlOLL5eVb2oRvh5h+wpvjFMRqgNtj5zlFH29LRD9tqJse7hKX
h5m/WqcjpWD0AI2HvtGHdhigYvjWHmJrsYaVeprCPDf9fSnsE8HrBs6go9i58w9jkh7iLcxr70Ob
ik+YhXBA3FMLvQugeb+LRfO9SZvbUvKf+6RD7gTA8eVBl9aTSj2lnelt+eE2sWPLjOoaSeDALFRk
coNoeKqpoD73IaZ1l8da2h5UN7hEuCPJEaej8ebbCUrleimM2gGBvwULcujC8PQ/DTG3u0FpG56Q
nFcOxZpr1VcebdlfGWIheeHp8J9Z2LMkNwfYqYt+DGBkotXYGPdg9Lh/PSs6NpXUHZrErfeXZ7X0
kTAzo1APTIH6+fTnbxauKnB0dMGWnvoYdE27NX0iVbUSdxcHoaCtYH+EDaM6u0Wsjhd01dr+GdiL
dGPbwrjy1dyne5+udRGXQpJBRmuDbKYDPE9htBZcNBC4wDGtmwwRSQ/YuCu+Be3rP6wb6lhc9yAE
gOq+X7c4UXIIfLlE7bwifbdQiRklVCLi7//bOLOlMzLRuQWt33Nd94A+bUXcAZ8PfmhKNOwuD7W4
dBQIaUjxJv8QzfVAjUWpDv45D7SrUg+Mp17URwtu5vQ2r/5SnHwKg2z1aTtoAPvmAT1P/AkiCsPL
y8Z9Lad3dtA6YtW3YSkwvB1mFtRFH0R1CxvwhDjbvs+pqOXySnK5dGoNqvMaSZisGHOHQip1YD/t
WHK0RkMmJlSrYE+Eh15gpXdRNUp7pQ/ilXrN4pH676D67O2RwkPRzdAYqRCm2qEwlPGQl0OwtQXg
8cv7Ytpi87TCoMdmMTle+/PuzVClRqnAQMSwAcI1MsHiiX3yipsUdseYS22l1kRzAi2hw+WBF7/d
m4GV92csTw2BTCELq4vwc4c+m5H+rTnsn134ZohZWhHUepILygpnF4fim6qkdOcjevF18IrweHk2
0xX0cRnRCMSjgEtq/tzuJs0ICU2OszR07kbykuKgQjCCqC0/9akSQoNvgZ7KnbgVmr/SJV3co7pB
hOdZjAr67GapI7uFvCtlTpH+DJRTD5WsB7Vrl6+NUFc+2+LWfDPW7LPZQZQlGIBnTp3BQrCMI/Df
LRfm9h/Wk9IKvaMlqBlNhhB5rih0rKDSlDOkJAnCLQn+T6ww8sLfYHqGNIfpF9UWg/ICMyQjzday
ucXJ0sECOqLLJHSzDeTpfZTxL3EyfY49wHPlOgqSeIeswFrvYfEbvhlqFspGm7aYsCYFZ3Uyzh6B
ZVt6DglR9WxIIS4CYU1RPV5e5cVLgeqiRqcMTN+8Q9CbUF1rCLsOJuKoAE2a36cauCSRe3N5pMWV
5N7BvcEk0MxXEsqZqSOAMTp9jzIoTon+DR4Z6rauw2Aloi0FFnPq30K6mJLxWbYoxb4aI55snESf
XjXmeNJ8f395Nkun3ZSn68Ak1+dF/D52qXifTd0+C3VBWBI8K5zGku7cXr1TzeGUptaDEuETA1/o
8rjydLrmYQaEkSlh6UpnYp4Ja5mB97SoGkdzr8Fpb8syPtRjcltjSZo05lXQ66Tixrl33XMFkwJ8
6sp9uPQh3/yCeaIsoVZWjoHuOkVdQmLOlOBX3VvtvfBpd16e7dLufDvULKy1oTVAsALUHQ+FIwWn
tqT6zGVUBP8QP98ONItp5OForo9J40RA4lMVIjQaEsVGqM8QVy/Paem6fTvULKKIVqrC1vXdk97E
aGLcScVnA60eXT3BwMSYL1mJo4uHQaZBTAeLdOzDIz7ocqTwefZand7SFCebwZZ6UAOxcsCX4heB
Uud0o3JFHeb9kSArb3TkclWnF6jKSQOKYX0RP0HE7s+6aJqNEIWycumujTmLmRhc1SJqWs2xBwlV
fRT6ROsE6NFde0kwFvsIT692X+vIk6wsq7y4N+ELUME0JgTAbLqprOqVJHs21C+9OSTFgBtgHsN+
GiK48GhTII6GCkmBQip1GrufIF/oIMAz3cI7HHZmkYdcXIZyK5K8hQ3erDntLn75N79wtjgx3oSV
3KIcmYDm/+kOto4RUeWvhIMPSsJTjgXy4T8LMQuFUiS1rsf1cY6rpt/pEIJ3Slt9G9PyUyfl+Y/C
6pRjlZrWPXg55P4G9XORjc3K91iMSm9+xfS53jx0EWBVzTDuWqfK0amXYDJBQ1MhE5Ur23z5u4Oh
AVVBb/jDc4A72K86yh6VLgWT726Xf0GfebgdFczJi8aCKHo5Yixv8v+MOH8L5Oj7TP1h8wS1BeBb
sim0Tzh5oJD/yw9fL4+1ODsVkBCWssBj5lns5Cml5JUhTk3kaqCDhHRQdZEftaSsrhJhrlWulo+R
RjpJ0w+Yyvw+Q3pStJkuxQ4GCFqzMb0I8yoZoeaBkBha4Rb23fCD91AP2TPIyvzRNIrhBRk+bGs6
xBXDA5rL1rPkpRgeVBl/ZWcNyoggTzka//JksUgG8e4DzgQO7f0uiymTtzXo+nOplHglxGa270i2
Hy9/hMVL3lKglMhQISCXzGIL7J5JPNiMYQnkaPuprS9vUEq5UjM4Q6FRDXejbHQbyL94Mpd946gq
BLO6q7iyeqXaXf45S0fr7a+ZxREVEQPgJbAJyKqOlndldxJG8r//YRBdodxi2PqEt3+/sjVyhYkB
sMiJOlM5po1pwoEskQaPbevh8lBL5wneDtttehliT/V+KJcEtc8oRTsNQr8HbdJaVghSO/oK4R4g
r9hqfmrvLw/65/qbJ25vRv0DJXsToCIkRyq41AF8/cBFGytA37cNNyJKfxmBMW5ShAlwcNgiLHDM
KlRhI3Nvy57T9PVKX1Nfuhh4ohK+eKaq+nwBtL5MezM3EcXOXflWEXJnbRu5w4YDrTNA1/gbIbNT
Rlr0s0wC3pJWP7ajE8KpfiyQif4FjhsbqVaDqbPRmyr8HnSyhJA0UIYXtIX6W1/qs2PVSfsRqiJP
NS2zqas2342xPUiobihtvvGUpngVsYLIrzwWvQenr02UHe3E8M6obQPpD88Xn3B+8a+kXJWvRnUA
TD92UKWPfZWQaaC5ZIJxs5vqKzw8WTv5doKqmNG6wWve2Op34K9oQUgWij471SpbyLZxXSdo5nj0
MeKkz7orfZD15hYmf/bZjcpyAC0YVd4L/GxCzuVNsLTwNOkQ3dchXHxAq7C3QhC5UnoepDa4smhH
XNtZZ50uj7IUw9+OMgtSGDr2BrKh4pQEZrqzOsR5K775XdAx26wv1152i2+h/4bw+YMAafE4Im+N
Hc3s9hgjoeEz6V7J5YPfJNdljAdLKNwHlBL/Fjf7J/Wg6sFbD9c3fY7+Ka1IQlo9Cxy9Rs64RmFv
02XD5zFUf/z9klKIMNDYpvX2AWNZYujEs4ccB0m/AdfIHt81r8wKdqvpvSKPrf7DN3x70cySKmTp
Y5EFaeuMKv5jESXizWha45ehbcUR/zP70+UJLu5M8JysqCbDT5uF3yaOVKxNFBUcFVLchPegeo7D
Pj9cHmYp9FIi0ybAA/f9HKtaRkGYxGkPSCSOgGthwoTcXkRKow3uZrWisngQ8FUEPQo215zHudSG
RU62pjpt2pzkRt5oWnEUaXil2/bKA3JxKJsyKuxM/j3PCv22rVNfSl2cbeQOPFipZfp2IHiekH6T
f1qgsv86lsD5IXaD7wF6RKr2/hZTMJrA+MyzT3JRSS+IUqTXUVd2K3DLjx9sGoUG31SIo44//fmb
WwuVuRhzwwhWhFKj4vEt8Z5AP8igr8T28tb4+C5+P9JsPnknDYGoDVTAbTSCwt4+Qo4+yyWS1H7z
GMr2dRrZn/+3MWeZQKGHdaKWmFnHJrpNNkLMFsygbY5G08YO9UOOOornZ7vLo6oKi/Y+FSCGcMig
i3ER0CJ5v6jx6LmeHKnuKRxKG2eFTkthM4TSaO3MvAuqY9ZFaKvbiprasA3H4NgEZXWUImWk4QA9
d1OiC3zlJZK4lSSNyl0GO7o80o2VoCdKdfaCQFn2GYku4xbBqLrc4SXTybtCbdtryfb8X3I6yihu
t0L5bqqBREM8jE1ERyzkieQOturWL9XSIhC4mbxpmmQVtr7wvQmkJNEAaqg7zuFBWdgkmYxmzclw
oxMivAH6NOjsKN5zV9q3kqjvMzF8ubzyH6McC0/KQwVy4j/M7wtXUQfw5oN37sc8e1ajIfG3tpqg
cHp5nIVTo0wkQKAodA/h5b3/wFkTYTwFoOeEzoi7Qxz3bDTiC0LLaEdV0sZqzZVg8DFFV3EMAtpF
u82cOGfvBwwyP8A8yEjPsNVFtiv6ChM0lGSDw1h7RrQyvY/B7v3+nZb5TVAYEIcDsaqgrY2ZSal9
70axz9vHoYpXroulgd5OaxYT9KLPUMQJvHOSec1pRLzvDNXY2iVJXW74Cd3r5e/2gc8B5efdOs4+
XJeFHamxi+JBgHEYYogeT25r1B/QPbqW1OjYCutukkLWcEq4PPbKJ9RmHT/kJd3YFIN7UnPzQbKt
uzryXsysXUv++Tbz2PNmSeflQMXIQxfp+MCR+iRzJFB6twVVoXM7atHKai5+PXbKxGmC9zu/fkMN
x5hOjlvHL58l8bvBJVOT0ayXny6vnDItzYc5/Xeg+dOq57hbPZm7kw6eEFu3bQLlvpPdJLuxKrR/
P7uZLWVbXzFL6vRqJbl7RbWbF7kei5/x0AHcQn20GjYmGsMYfahNWx09l919VjtPf+xLZUTJxW7T
h1Cpqv4+Jb+pVo7wUjyEY8AT0Z6SCHV2qPRMSUE+B5JjKtFRluozku7XiBuepxabFpnfqQp8ubxw
S1vu7ZCzJFMjCmJwBru96TNcRE3y2i+lNqxc7EvB0ETKBkU3Ax7A/LZDkS9G4NxKnLA3UMwpRwzi
mnNd2A8II34pkFy/PKtpoWa7weB2BTSP9ws4rFnTAB0vZbTlrnEsknbsu8ry2NbFGlxoZXP/qYq+
iYG1ZhLkDV7FMCtftNG6S5Ru2xnhV6HGf19hJSq92d9TPvFmLNo4IN4Nz0eFQPteQe1KDO0pUzAA
s+RTbCERBT7fduN7DcHCOGmTvy5Avh9/lq8MhuT5+VTyLHMtOureGJ/Q9u7oR2LWkGTBEd26VVPv
j1/x3Zxnx6EpUl4feV04WRrfRG365DaAcAiQa/S5he0CtoOoDzsGitS8kzeOEFW93B6QoJy83tW9
5FnHyzty6QS8HWLaS2++n9uEuuBFMDolItBW/4D8ta1fKd5LtYqjXIoib4eaJQKFqZaNlXfhWajF
9y4N24MLDOec9IW5lyYRrbhHUAItsP50eY5ryzi7qhujQv64sUInk/p4M1b2pzrud5fHWJ6czSU9
nesPahXozgizTSjc2SFSiBXWpteGnPQnLMTEIZRde6tIkzuRma11e5Yi5QSgI6fTyenmzyCsAprM
pxt7yvFOQebnayZZDriElY2yGFSmN4EqadS55qEysJsEJEdunWTL3eDvu9XNLxmlMhlH48tL+ScK
zqLkBNr8z1Cz84XIh4LTEP4gPtZjuEdogA82Su7Ln4qR3MZSR2QsOsnDTQnM0BNOCGhEAhaw7s2o
FNlWSAFsnbrXMXhWI+RF74fGLuVjnDf5eRwMVNybqBkeR5p+KLgTk3HhVUyMuS5PZGHfEe1J23im
UmyZy6YEPF4LoRMncsVGv9Yb8GAxVnKmpbQQERgdeC0cDcOaJ01SliUEDzd0kiK/b3vzRu7zM8Ky
e2XIvlGcusN76RDLxjNuT98uz2+hFwCCAWyGpSFA+lGuArRSnZoGvoVhg9+1lt3mqb83WnlXm96h
sWkDeWTfSnaUEn8/4hyGpeLKDb6wxhOuk9wEaJNqzXULsIFEAs2LURkxUpyZ+5xjtve9IDRXqg1L
B/ztQPNAiapZPFZW7PSZ/YLf2lWFhnVUafsegXj8zJ7rvPpxeX3XhpwFzLhL9LLqBapvFaQyT8e/
MAi98ibHZ+skBE7RwDxwwta7NcLU9JaYn8C32dfsVtV4PCrIwOsnHIt+WziSnuKhHk+N790PSoWz
g43DUVJRIKgM1I5WAsBCqHm3pWc5xf+Rdl67dWNLu30iAszhllyJipaj3DeEUzNN5synP4P+gd4S
RSzCPnsDfaNG1+KMNau+YA9pTc0oGH1FqcVzraft6CkxnJMTqm3jdJ6g1JjHPx5ramMmb2IECADo
rPJN3MeHGhvI8KboIC+WLXooEx47qMZ28gGtih8CIXTw0FRGrgfeWMCmhXIEKGiATm+gr11lZovr
WeS3dXOwIo6mQhyuh9gaT+oY8gJXg1v15gXOwR3bSSRdHHTokY4PqqdmaL0qfb4eZ+MmWrSaOAmQ
bYIUuhpDpPJ4l2hO7UtOh83IRHW9PoQiKxAVpxFS/PnWfxVutSM1YYdYeunOxQZ3WhnWTVx2O5t+
Izt6FWK1A9VJaXMjUeObaMJPae6wXDNO0Vx4rTIc2z7Yyab3wi0HwotkDK/MJBgCkrEJyexi8HV6
WJGB9rV6VPZephtbnE9DMO//mo1rwljZKSOiP7nwcZFFIlOqkxN2ZEhQ1g1GAliwnow0mm9RBY18
wSh8vr5WNqAZGtuMlbJckLQ7l9/34ltF1GTCqBrY0XIhTig625+TBXqhR/AL837EAUVSgYrGkvGx
0SMNt8V4QBJ3dPbIqBsjscjeyegXalxmb7aHA49ynKfCx5PI9oJIfOmT6XNemW4uoYGjhd/DEPEM
p693uAkb+/JV4NV0U+yohOrEk4/RW/ZcdnmDeC3QvGAqow+pjrb59THf2J/2IhpA157nrry+Kydo
zHaYN/ENHTftnI94n4zVHPmzNOw9dDdCvZzdNS5kGquEYqegvaFYj7rW3jupib/pXqNhL8zqPR3b
1PunenIuBZ4jblRlj0Za+vOQ7IzcxiFtoVJEP2PBo77p1sxxXAi9CFO/tbWbSLFPrbInJrX5KWD5
l5YhkLg1umWSxjEvOmf00V6+m9AXHbrkEBTzzom2rKnVzc7Pt8lLeSwAyF6NmGK2k5bn9HWn/KHA
0UKqs8PUGK4z3zh0DwfMb/540ZFJoOyA7g1Zw5oVTWN3CrO6ED5FpIMoKPSb86kCMXw9zFYeDOiV
vgNZIBTL9fsE7yWBNi1ygTK09xs1bStk1w1Evfu8flfGIY5zaqvphyjOYX4jbIygsdXLv3Z+xpKb
rMf35c9YVtKLY23C2hSaFXWWCWIJ6WhffUXxPDsH7ax9KjPU9tAgVL8pUcErSpTRgpsRaKbbWLHY
uNdd/zkbJwz3Pp0MUwN9D6bk9a9xBjRnTZSN/bIVGM85bfdU5EmOyi81qKnbzdw2Z+FlwNWdjNNZ
L2WyPl/E2PZn/LLx/xkw1oyOuSUns5fSgZwWSe+IVoMutAzlryim3ElXeWdFbOxZFoINoxwtFgsK
++tvxx9nlhvEIv00Kn1MKt4Z2R6vYuu+RuLTRMnpdwKnvQ4hd/zFqhPHl8opL12zDItnA7H0nziD
PRnt5AkdB8/rU7p1TryMuVpgbZ4HvWGNoa92cYJJinppsuwrBs971+Lm2iEfBUKukpuu2+4qCVsU
5N0iomdG/QWwV3VZTF9iZMRNrIg7NDP3dvHmnNHnl6HmG2+74rU5pE6Ad7pv2NhzmDLG5pUTfr4+
gr85f6s9uuwFdAVlOmEUY19PWwVXHxiwINfHLO8d9motJnjQOVKUyS3pvR41yVPPEfy5KGpDuY+r
ONWeWrmu+/cor7GRIhBn/wbVqHWHup1w4u2teRou0xCbz0BzhoegGO3JheCIVGk4OQNuxHKPJ0nZ
BtM33LRL+bHPeqf8YCpRfk/5oouPDvbp/9pO7PhVInT1QVbBOx2lEt+ySzJ3+Bsn9PGfMx3PCS/D
euh72kziS4LpMH4agRnGe3Dwt7OB0JQK3HJBvdlvgAMiC3oO7672UUKdBbyLCfMRbCitvaX2NhAq
AjQW6MYs+3W9VZM2wG1Mq4TPo/NgFhh4xHucv7f33hKC1sUinAcLebVVx1LonRVYtZ8UmOTW/9jh
j6Hm2jNPrfQT8dedg/ftyUA4WKc0mBi5N6RgtZZSXIoGkwe0dMSKodO+VBXgHFUcom4H37E5egr8
WVpJqCitKSV1TenbqVAcVqTuk9PhqszRe33L7ISwVg1A8Nkm3ScrvMFIAfZNXAW54rVWNRc7p9vm
NP3vW6xVesILbi6hO2P1qSMSA2Iqrj+gRp9lt4JCvnYUs1YFuBnlQYivGpiZ4/UPffsWWObtv7G0
luv9xfUdS6Y0NKky+9hRDriVhUN2qJQoPsxChKdMzcU5xinRzfJMR5hktj5ej7+5bvC8BKxDUQul
wNfxx0g0ozNIjt8kevWDogFOhZIdL3IKduXhDgn/O83andX69k7hq19EXab/xVf3mKSXdaOFgJGc
z2pdfLFNUgNsyXaSz704y99fxHHSMhqTFM8geKuzGwbVd5kuVZju7b63V9fr71llIWAnzVI10Egd
MaHw9GQ6BaApMTUrb5Vur7qy+VFLMs1zGjDX+vnY6o2R4nna+yUOCBVe0cViNCDph+srYzsMakm8
2X8Xql6PXTJPbVACbb0YoaofccqIXadzANxDXDteD7XxNmf8jP9irZvWkW6MiEK0tm8NU4AzTJC5
conViDoZ2RH6GlYCRWe816xBcu1g7s8JHSwX76E9lY/N7UAtkGc5V9Gb/FUS7DOz0NCJ0its1DLs
XQr0kw95hjW10WilbzqDsXMGba0eGEk6aENaEG/Yso2kmSOSFeh9Bekha3SQASYFElzRdhKRzUAW
GnHoAgE6fAMzamEGyVWNVLxVuthSYH9rumXsnAez3lk9m6EQ3EdwFx0EJMFerx5NJNCBkkb3MUXs
cSVv/WgeI6/sY0jwew2c5bh4nV+BpnY4wxZ80aIc+DpYqEiVkGfEMQuzvFET+x5vlp0lunVPaAi3
OjiPgAxdo6VoA2H1MIj+AtEFN9yhIS050NmDgOckEBPceHAw5AKlFsbeXCgQMq7vEaCTG19JsfO/
tbn8/cVhNrShw6gkkp/K6fhkVop1aw819kB5/kWXJN0rQ732ssqIz1Feqm6qNdWhS5NvwIWnx6yp
4/cC7zS0y0XiUeXC7dJGLNKrMqO7aZzyJybbxXuyS9xuJWnyWgQL37e4ALm1hMUip2bmNQ2if9xS
ZnnskWPyVJAheBsnwitGUZ9nSctPHawv17GoiYhIjbxRn/ST3uB0FHX6v2E2OvAYEutgxMNiESX9
CnCHukkTFjzSQdMlxcLtmAdF/aXCo+6A5R+ED2yfw7sexQvcr1XzJFe57hlV3TwpeIsfzSL7keOB
RNSsw9mZkwTUaRsf9C6v3imOpH8YcFg5xA6y8C42b6MXZWB03BrwgNtW9s/JYieowowPyIHNnmlW
xbEz9efWWexBWVxe33efJUSBL9Kcyr6cVsWNHVfVmV4BLIE4lnT+A9aEv3qkBj7enAO0ZdPGhKVv
TkVYxWddS6a7sMQearKoNhaqUn4q8pSygdBYtrrZ+4FRJTiaOP0xHWPbreOx+hGqyre60eMLDOHQ
60fJPqJjLcCyi9gd7Tg6YZksYxaAAWeRIoSk9GggFYDE/Yiv/DpW6QwJPhrcIZdnxS17CSesLPps
AP65QVWxOmZShWdN3h4iSXGOFYSP9x1WgfxrIGDOZdU/2RYG14Fdm9iYieGmkovq61Sr4j4qTfVS
jABuKeGGX0wzj2nUOpi1D13sYlwun3pnHjw71NqnDpe5ZxypHYy5JEy6ad6Px2YyAncaEtANhmb7
iVxmN9oYtU8VBp7vph5zTUeteBVBtGAuzPlnoMTG2YzwhQpxu/4qSYHpOUNzjzmhddOOWBBjrDMe
RdRjDmfYP4SASCo08YAyovyM5TWe403WPVL47tirziOAnOZ+TsrvbVBRE51oPd0orT4f5SF8dOjS
uNZgyPi/KZ+VMDBudKN17rKi+y5XMa6fWdVYbjpXg9f2c/MQm314V4fts9wPmB6Sq7uZWVbe2MsG
xqPK9zbOTea7wVQY/9NPNv/09dHBnHJoT13nxN8Uo8ox9B37hxIxGW/ocx1nqKm6JIaRfIsUZ/CN
vlisq2LZS1WMzd0sHrKbvptTzxC0ydCGbw8ipOvCoo4PnBzyGZ9i558Z/dY78E3qYQ6L742lfKzN
Ljr1pH4Vn4lvYTZX2bIkFgcoLbkfqd3eRNUgeXPPpZuEc3ZU9H4ScFjL8aEN9cVGqnmPA3zP1I/t
2QR06yp0iY9hVaW4mxrjYdDmLyV2b+5oZb8y9M/Ypr0pP06lHt41iJiXrj5G07vAnoxfTVvDqhqH
/gcVlc+VaNNDN0z/NlYh/eq6ssahtMhQxUL/Xs1JftKyDU+jrCUI06C32MaYH1E0peSsCOMh6Ibx
c1BgNx7bUsrppSxNflu2oxTB0iB4ykJNvnQgrjuvwaYChsbiOgfpzHRxqJK/zBaO72WaoUdo0Sdp
dKO+T8u5exfOWK6A9soxIVYU2D9Vf5ByBUpLoBaPSdpkqJIqkWuYUXVGmAjdkjnD2TFBjd5twhiG
eo3ejZfOUvGV1f4Ld1SpxYpurA5xosU4qeuB1xdmcoi7rJG8uofHqycYEg6zXB0wNMC9GrFar+Xt
9z5URu3WzNr4DHIT1bXA6U6pamUnXMCUO+z1mkuDUI0Xz5L5zpjT6bHpYvFFbTvjoJOrPhVF0H/s
ukC5ARyNf5KpSyeR4jnYmiIC3OqgmtnI87HS8v59iZP2IbLm9NTggnuD5fLMnM3hUzT2wzFQ4+gp
6frOHRI1u+lI9C/QGYtDvSysDFbEecTe7UK3S78bnCj3Rjti/iYJnmqsN75WUs4q0MnzOIPTg6LE
rWdJoe5nodk8zk3ffqsCs74xm9T0ZKXQ7yhUTO/lIsbMMDNbL+0rxaMqPR4riNAe9dfqgKa7hcdj
onxBQFx+ZxiZ7HW8cb+Asyk9qTIbD6/m5q42JnGRB125Dapi+NE5cnJyeGH7USmqD3bfy49aigat
js6dg3FePD5UlDQOkiIPx9ia+3ctl+nBsVKZ61lknh7qE0enoXjKHOmuNlX/pHb9EC1m1ZGmSecA
D1s3qAPOla7J3bS07fc9mGoP1nB4zrGLvuDGzlR2VG7yhCMM647ytqSi64Zlbh/NkWGesmbAsjv8
F6OeGpPfZvGYVIpnLdXDZw35YTdtRjr7orffV22oYOUsqcc65jqJ6ry801o7OOVGbfjg4M1PI8UE
v+clB1mkTsC52TKsOJwTe8W8zwMWqJyiQWaUiXGcx+KDw2v6UDg4hI6WEh8aUSTvaQ/XZ6OulAez
7RK3nNFqqHlruq1oOYcLSfVLOzP9kIfIccThtB+a7H2vSTDtktD+6qQhqYyBqalICzxuldQ52knc
XSqdc60aIuOoTNiFNvqgulkmpDt1LKRbQyhEBHBzNKbkZxKVPZlEU7o2xo6/pjlVDnUKI72JleTU
9Un2RZTtfBrYLb4Y1OBIJmge9Gohxum1/i+V8uaE3DFziqLXLxzQ6nNX5MUR/vN0VPrJOQNkz2kh
KtH9iF+4F+ajeFfl4hOev+HBRFLhJqqz6jbGGufI6wImfC4hjD/IGv7LgDJdyITVAWvM/M4MRXjp
gTwc52n8yWAVpwwbxGM1zhUVwSr0YD5oX5qulEoELqT2fZ21yP1GCs56ytAfQ8lQPmqsjXPZ1NHB
UTCwx0Mb22Fp1p4IJk5lzFWfqwNAXyOQ/8GktT3aapZfZmzMDmYN98HScBJ0TT0Zz8WYhMeulLko
OpKNIMqDk6J2xU1qhR8aKa8/FDZFzSHNBQVUMzsNeWykFCzSEpvpSX6Hbc6nUmmlwyh07TMkG/vc
SOq3MMj+CdsIg9s5a44atgS3XT/UPDKN2eP1ZRwgRH2SYs7j1hbROxQFc9C5pgHfuIwOrWnhmW3o
uRcD9jtUaWXfW3k8/YjV+h8riWQOU139qKkdF3QdlDiBxxyoQsovgM5+liiLnM1Y5A8WloeksHrk
h+2YPthqOz06UoT+pxVIxy6pZPioyeJ1L+yDFtWlN0ayfatLVvP1ep6/meUDfIYKAwATtbXXWb4z
9AAzW/Tj4TCg6HbfYWhtf1KHHYT95pMJ3UxKkzpVn7UCTVVFoIvKZva1YTzNw/xRiOzD9S/ZKiAg
Q043G3ld3i2rL+lNq4mwgRLU1i03R7xaip4myz5dj7I1XqiqaQavdZmn2aq2HhpZy7XiZP40/6Pp
kHus2zaoXbEHm9mJsy5RhFqEbWgyC7+3DJpITiId5qDGdlGpRPckN2q+sxC2hm8xq+ANTamMJ/Tr
hSAGlFCCMk5v5nawSdulKvyg5pjNY79C+26nBrEdbWmhY/pD72r1XtezJEttqWP9o7RLG1Hj0HWy
b0Af98DMWwO5RFGojS8Y+FUkRwp6cgAGMratjxUO5FJZe3gkcH+rO4XqzbrSy1jLLnjxZE46rUSt
DsxHiSUnglmT45lCth4SqZOOcz1jAGSpS8KFjXRsypicSngpVZ2m7Wy3zeFdJKVQhsTRbl0yz5HO
wmQ1i/1cmj1Vjy71oD1AWNwBZ25VKX4rV/1fmHXZvB2gr4hoki5BZzxGc3qbteJrbbWHIY0uRl48
SZazU+jZ+jIacmhb0/KFXLJapqkst1LBc9gf0tmrx/E4ysW9MsT+9W2+VZiDF4ddog5j/M2xmEjN
RDkJmn6UW8P7LGrQRZi15qhIXNFjarVnK4DE9xdBl2VK+v7buOz18rHHsSDnLUI/mNXcRQDrUaNS
XxrynSPG2h2LeQ9bvbli2RP/hVz1AyJT5eWNIrQfSne1XPlh3XmieuyG+tYOtENeCzeyMk8qLY/H
2s4gb23Nl8FXW3OKzQqBOcn2Qwuv8G5qf1pZEuJLHc3UOXTteH14t+4giDB0X5cpfSPfFWmDMY1R
mvtIDMCVD79wuf4x4mlBWf0XYk3H50FWz84U05NXh7tkUO7apeQ5JVhzWfmn65+z3DTrKuTLWKtW
kt0UWOnlluIb8Z0V+NOInG1nnaS282rxWcYTSdLi8/WYW7sPRB0F4UXr+M1hGhdD1asZrTjdmG6B
hcseZFpxaIvI2Fkbe5FWR2k2BnILEyvxR/KSsT9HDoYT6d9UclGT4ZNQkloaAq93nJZ11A1SpK8p
oHoiGI6S2p/+YshehFg2wYs7AdHfvMkdGrMT8pMgmpuAaoXehcFZjFG/p1e0taVeftAqCRrsXGts
smdflqdzHcXnNI56VyTD3VDNX69/2dYZ+TLWcju8+LLCovA66SA1FjCWq0hTfEAvLjoN8RDca0LY
l1Ae/0KNmna9vvhVgnFgXF8HTVpFC6dJjL6onAPKFx8ddtv179oA+aCGDuoeqDSaiW/o0RTsggJf
7cwPRkpyylGya1qTn3UqB0iWmxrqKHFIoWGvMbOx5l/FXQ2oZlYyDoW9wFoXV/vJqqj+toN1wCkp
+PP861Wo1TDOamso1VRK/qDiHTZQFgO3JuWPCKU6ez3vjXWCsLwlL1wRE7Gi1ZoseYZmTdqHfkI9
L81Dt6b8TN1Fy39Ve36zG+v/VazVEHaiHPM8UqRLopj4DlCSC6J/LJXegKN+v75MNmcLoUuNfJlH
zRpl09V0lR2ztnw76Mzn3EwFjfvJ4imOfPa3v4gFfn9RekPect1x0jt0H6OkCi5hQC+llmj/GK4W
/3s9ytZEkfvL1HnYY9BtXu+tXh/MrLRqTC+C2sdu0gWy4k52d1fJX5R6b1lsXMfk49whCALA61oD
tEcji+kwhcmNo4rBPqnKDL8rpcc17az1rTWBnDgqZ7TsTL7u9WeFaiK0xLBQqimeIsd0beNuHMxD
TMnh+vjtBVrdWYrZKKHcdOYlF80hm26c3vG0+bHrf12Ps7XyXn7Q8veXBy+SUODiaK3pFRVJHU3c
D0WRt16c63uTpCxzvsoyIPthmKqA+sR1cBVL1tHXAXpq+IEIplNdtfgalH2JTY6TvSt0RaH7odbK
U8bGV7w4RgmyqZNU9ixTpE9VysXr2TFa9EKU1qccVbvGFahNPWkT7HQnUOv7KTL37As3V/KLX73M
1IsRstGdHpBocS5NRFWDEnsofxRTftEd36BYf306Nqf9RbDV+aZmcZFntelcqqS5pQJ148zOpYzm
wwit+/8v1Op4ExLdKoRFrIvBJeTMX9rxu9ILt/9zpYJFEBCgMUkR3rJrwJrWqX0/hJN+kYR0aTUZ
4ZLu7Nj1H/NBXodZTZMR9LNSSkrtK9QjJ+Bx2pdUyQ5SdsPT73B96LaOG1APi1Eoy1hfP4n1oNOS
vCIzCif7YA7drTJNO89hZWtjApRZrEAhPuAa93rZmTFZsywPrS938UkDiJfk88lMb9OMYns6nYqo
OUa29C7JORico5bJh6q9kbNnx/6bswjRPBmvRs68Nw5QIWLWfWSP9sVSRtecn+pOPyjGR/gTO0ty
a1x1MIBATXEpf0NQjHSYLkmlQM+NjS+BBodM1Dt1lc1h5cm/iCEZ1KdWL51EB30kSQJvxnQE12+6
0tCem6LZeX5vhgFKjZQLFDn++Xr2arWyrKTqoSOK6Ti0Gb3a9jCne8a1m2EotSJoJisOqr2vw4Rz
HJgO9paX0jZvi8m5w0jhlBTT+fp63zqVkGH5L4z6OoydGHFXKSIE3Fp/VsRwaKcMTHosn4dI7Hme
L+fO+pZYWNOyZvAufMO8UaaCgp6hpX4IQY42fH/T6agFxGXwL6Ba6srJ2ephO13/xK2RBFekAihZ
8OnrkSyxvjGA2ne0yeanPqretb12HKb8+S/CLIIIFIN4+64Pw7lKkU40mpSRlC/DqByK3HZxT/6b
r3kRZnUYlkGHuAML4zIktVvUnSurFdr+f2rRDPocc/r/fc1qlU92pjaWXXG0mykWwp9AaHt5/ekv
hoxIFsIOPNTWh+2oqKkxtUnnyyAvMdjFhumg9+bw1CjNHg9i+cHrtYfAiaOb4JGdN2gsNTfUgD6p
fXF646NaohFUhp4cN6dGmk8Axv7ilODpqbHckMx9g8waGrDbs6EhPpI5Z9Erp0JvPVukO9t361hl
4BailIJY37psrZOdZhPyijeTk2chXJLRcQ6IcgbzzvdsnRP855eaFawN+AKvzwkr4MRNJixIzLGS
DmlgZW6KZr9XzgblwJFxvL40tuLBB0bHgf8D1FutvwHRVQXPjNo3wym5nUwn8uzKBiDR1b+gmv9z
PdqWxvFCP/4v3Cpj0uVpirM2i3AhqZTxnNL6/IZjbPZY9qi6QJmyC+VBIJ7+s0E2/WtszNU7TEuT
20Qucv4OcqTwghJ1jUPVkMFGY5z/sIfINHe2/+9nyHodo49GV5cOjPm2soFemQYZIb0JM4XyrxCy
nh9mCEaVqxQjsDjMIpXvU57JPyIVkAIvsxmciKxHP00tH37Sw6b/CJljV+Fsay0C2QavzSvtLb96
MJVJW0R7L6IoTiaycSTx/vV52rpAuAoxe0LVG03z1RsNwr9RhdkgXbDDAc1AW0R3hwwa3SXom/J+
6rvT0NumC4JC7CmdbV0jyElzfmAPtuyE1zvACIU0SFGT+zT8DjmGcYXafdBGbWdHb51TL8KsmyWO
HQF50kbhp2V2J4L0iD7mOcmhpw7ivZR3OyO6/Or1cuJxzf84FBdjztdfhWIHDxOh9pexLNwSbkYG
rEdKFQ/I3DkIYtd2Og/h3s/XJ3KzePYi7rpxCWTAtgOVZN4MsujrBC//vg7s0hNTw9M7GJP7bNRL
tzTtyNWBoTyCH1O+X/8RmzP6v2//3fV48fxDPhJ93xHV7BJ50zmtjzlGIXPw63qUrTULxYp2Ns9j
5ElWa7aItVrG62/0NeubPf8zat8U82uSQewOT+Euh2gv2rJJX3wTCJ3ZAfQLJmjWT0I8CtxPi76h
e3jUF8xX8uctRG6f/33dMsYv4sm8/LsC6RjfHKOHBICIOheHwpx3jr2t6+BlmOXvL8JIJKP2POKC
qkjyPb2LJycyv4Xx8Kkxhr3UZx0LGRlyEhRbcU2k9bze6FUdhUUG5cuPwvpWMnif2WN2MErjQXTi
D3f771g4sGNRAaAL3d3X36XKeptPem1fZHAhboXE9Y1l08pogXl5YdlqR4TLzA/XV+R63f8Oigol
rzBjeSytggawhxPbCaVLOEKxxC6tyL6KUGk1ryz1WNuZuvUJs6jy4IRjIm5AxDdJXjdB9eY0nRCX
ewCcDfKpcdVR/hha9jHI7vWsusj5fLn+iRtzyDOD3QaxkdVprpYlwqJRagxFcFEhsntoNaWXtnGe
m6G7H2zj6Xqw9cW3fCFvC25jm9ftGzm7YEgX2reR+VoRl0D38kkAhOP2M/8wCVsCLcNIdYLLn6zo
9WpRRJIXM+JGF8n5nk/dqQxKL8PMoh6fr3/R1vCZBlrwXOYQsNb0+KjWBlsfgswf69nXFel9IvdH
oYxPk5Ycr4d6o57ER9lonrIyfp+Oa+EueYjp0eQi9ccZVx+lOJVOBQ7ZNtx87m9hBLwbSu1DgeUP
dnsYKgHKC3J5Z2Q3tgSL0PxNo2C9rKvM5TDWkTkn4Y2jSPrtZCmZmzST/NC3ybfr37uxHYBRMaZQ
awAmrBPbtuo7LCVS0w/sokGHfWg/WsAY/8kGvbzQLUgedVWKVLeXg6RwA2AiezTTN8XaZcRZPpRi
sOLEIWu1OSLAEYUIZrjTUjZpx7Eri8KbQooLbjyG4i4FCl6TzdZyfGOP1pCfqiSZdS8d7AS+moYb
hucotfOl6PNcHLB8Gn/U8CIh9mZVJUOGUNrEDQYHtGfWy1HvXx/Crcla/OUtHCKWRHi1Daghp0EN
swPQLQqV5fy1qtXzICl/eLX9HiY06xkjVELeGJn2Q8srMu0h14TNBTXtd1FuApnU765/zTrh+78w
ADdRXQJgsV4QEmei4UyGeVGLWysMvSIdfdkovC59n0fT6XqwrdXHjbYYRi/6J+v7pi6mrrKjWfaD
Hi6w2ydNexZJ/awO5jdUvZ+D2Dh14/wZof7qx/XQm7O2yLORPFsg71arbnBmE/Q7OuVJ+DBn+bGr
4hupCnY28tZocm4ZFJjYRm887IrJaCwx1JJvs0wg1VQ4EublfGhFgSdoOATHPrSs4/VP2xpVAB30
r8ECIX24/KgX2Ymj52A32PF+aXag4HmUKzeQjgSQatMSiQvqdr6P7Gz6lBTlMLtjX3Zfr/+EjTsI
gXmWELUUVtL6asDypk8Y+8kvp0y7q6u+euxDEe8sn3V2uaxVkmKGFSMoXV+X0mZIJ7wjerwWrfzf
oLfPThLcq0V60fvkmGn6wyQZO2O7tWx4hCxomYUjuO42NuCazNkmwawygFVqGVrgBdL0WHPA7Zwr
ytYg8gai2kMPCxjgMs8v5jGx4lBtkIC6QVWu/UGZUPqYDAk855GwxinVaqFc2rH7YDbxqRqK/gxs
L2pPiVHY7y2jrCGT6MP9NIo9LurmLyNDRKnQ+V0+ff3LTDmNK4D2im9H2Ez0ms/NvQNK2hpoNo2M
dAxuDG/gDIPoJhQOBbpLudNc4sIOHqjQWg99VECzuL5at2L9XkY6gYDNrU/wPG6BNSMilyaOx4qF
ouBc+iI8/E0YSvQsHQ6E9WkHeT2YDKhBWFGj9VZWd3Y4/0vN7y/CMCsIhHArccKttr+dmFVZdYZ9
KUD1e0kWx25qt/JJxTj6LwYO9qaGkTcN+DcadnZrxg18RKCUQjkhN03IBAqe2LmTNuaH8hLC+JQu
yRXWVYGmVgwxlAus2GhyTyvgxDdypLn9oOnH63OkbpzYL2OtKwHJJNW2GkkBUvW2dZ/khqx5c9pI
lVclZvFp7Az137kr4x6V/lw8K7AQPpeBakGewcnjFMA3eEiTCtJ1GHQpjglRWppeZfetCZNSx32s
SYtg+KyKuP8lIABVkIsVoZ/pL2c3Q4ZWvDukKZWyoezEw2AUZgozJm3/tALN4UmxgXnT0Frhclqd
LrYoZlseygBf0ICaXZJN460kG+8odjUUzMYiv7X1+S+yGLAnxiJVC/zkDY1b6idFk1LJuiiBwJQi
ogusAmzeeQK9QYj+/jguHnDENo2W9THdFZUZmlTE/C4bsiNclfDOUsgFGye0bzGsEW6bVsYxDw3Z
CwL4HcFstZ7eGtLOZtxaTjrJFFkbo83r5fVJORe0Gjsc6qBSPLfh9wAOGB5lTXe05+/XV+7WJuHy
WYykuTHwingdSc3hswRpwc3UwbgJFNfstIMV7zV8Nt5iHCm/FWioe1Ljfx2mrh0bGkma4K+cmJjJ
1oXXV7WnKWrvaXls7Tz9Nm4a5DFl2PiYAEHqWH2VQdFYbnDJ9mW17h9qlGS/ypP4U5ehZbn8vs6W
s5mH7GqWalvulArmgj/S0hfSE9pCJxn2ZR381BAI+vOJgkON9jB50eK/8XoEqzwa6sAYB19WBoxW
FHvmqTWldWq4Rjw3ezrbW+uCJjR5LpgIPChXExZRC0nSeaCXgHjEJcinFoamBI2tr/WdfGwz1FK5
tbmz3zYDAl7IUYKqwY0aoummz4bhxz0+37TVlB3Rkq19hQE9+QE9fJKjVdGoMfBag64bkdjm4iTK
8Ektc/CcaSH7Qg4LcKpzvpOSbMZE2YCiB8VptvPriRujrsD4TQYnrU0/RNI9RW1/ijTj3Zgb72pF
31n6b4rS3KtMGTUWoGYAOtf5whRIpEWtZlw6zHirMrzEdnVs1fiQQ0UHTcoj2X5GbvVRktSdNfp2
l9PmX9omLBybGs9qeJNCoNHglMHFYUPILJkujA9D+L4Qf17qIJJFD2Ppd1H+Wi3PedLKWqvRuzQa
55MSxPexZT3zb3+5vum2PmhRcaTnzm3wJlMpnEIv6ha1+VC+t6bBU/TojEcR9IRpBx709lFiyjRa
dZ7ONFzfbO9yKtMcFXT8SZ3U1STLy9PBjbJfeXkudcVt2j0CxkbJiog2uw4imYxH0WpdBplFmXSa
It4Jdv8jh2nyqSsmGe2XvMt/ZWpSt25jDTicgJ/8mU59cp8XivKjHQQtjSHpd27ft2c2wuPsSbJ3
g0rFuoRAQy7tHGMCn27OHlIdz6kK2/XP55OJVE0wVQvwc3UvkP4VVdEapV8n8Q1GgWdphs3dGMqN
bf1ps3nZh1DLlscBmKE3mE9JMbMwFiZG9IksThDw/y3+H2nn1SO30azhX0SAOdySkzdotVqlvSEs
WWZq5sxffx7qhG+XQwwhH18YsAW7hx2qq6veUJTqYxfjmyE49xspw3UUpf7+36U/5NeullOtNN/J
Wkc958l4bnBk8ivrgHaod3sG11ZpFrqFFcHzkgz+fTSb2sAx6i5xTlMVjUdUN9N9XHCv3x5lPr5v
G3rz3DFj8wOWxbrG2DhGj0YY/n269SlSWjcfXlo0i2zlVyV9csrPNjIot0dcO39crzaBE2XTK3wN
FGXZDzCYPEvW6NbTX2n11wRDN7OTA1LtUi9vjLe2XNyvlIt5qXKAFjtRCCUys6q0T1BbfsF//yVH
yWtQJD9vf9bacs0lnTlpN6gFLA55DzEuHfuRGniA3gtWc1Afn28PsRYjEVsmd0Rmip7+4kva0Jg9
jVJkzrLRheVoImXgyNkO9YWNLT7/n652BUU/Z65szFbz7/eeguRBoHVGjNZjLN2BDfUPQxfzPBUd
PiBDHWgfYkPLt3JXY2WtKDDjwU06ZF+/Vw0hlz3sWB/mfqN0D3mYIdApS0am3neF0SMmI4iOLkJ6
pXwyonTSjrmF1Mgw+PW3pI2GH2Ic9B+mXzXflFghfMZqB0wyh31e76QptmkLwGO0UdHBhQF9D2H+
oreFFkPh+Cm6E1pz6dEiMk5ZUNSD21oiGtxBnQS6NKUVTZyMsbs3jVY/RhI31hNle01xs1FTP8ZS
lw5ekWYohKitBhdcybQ+4gNK47MSlLF19IckrQ4o/EifzamZ2n2fpvGHdDDM6BB1fmwdkinXn20/
7B6ULrLxKxsHS3WtGFO/fd4M1pdUjlNEgqKZDp6pbf/BkvMm2XjRrxxSkgsVWAZEWniui602SFrS
phVXxIS374h0haXlXgI93+qi3YCnzjhtAZ7X0inGpJs4e2Xp0Lnfb7q6EQlCFPVwtsLYm0zHS3TD
RaLlhLjFIW6nvaJ9C6XsyBsj+PMYgfMmTrBIY80E7HlfvqnkKXqVDP5s0yJLrbnr8wIVBSvQYCki
k3X7EK9tcRqMdHDJQMiPF/lUnJMh1Bp17alqH/xYO5Zld2AbbuTfK+GIXi0yYvYMmONALb9okOTK
HLpTRUf6GJgiPpXVuHVHrUSkGfIBx43eECJpiyUbRweJ0yYETzbBSvbDMDj5kpS7GoTTs4X3/MY6
rZRcQQTxikZ4nkcnD4z3n6UWVup0HfaL1SSPnYfPtvagIyh8V0nx+F3CWOsO/mUt7S1wYI+IOEjP
o96g/eErWvqhse3hvsgao/FyytIbgOJl0GSi2T4zMobbhmt7cWYMISKzSTH45qHv1eZTUTauXQde
m59pPWzMxHLm/3sw0L4ARcB/L9c3cdpYmAWcyaEaNPR+0cKyXWRva/M+xcin2AVgEjY6XFtjzn/+
5pQkZtinXavm57GB2IUKelq6QWlQSNvA1y3PyPLjFjMpUXcNsSGyTi1qmjs76nTPahrh+VIjHW4f
x2WgWw41//mbb4LmnlMWVJKzHpnukHWHqqherKp48Ov0YVLRwAzKL/+/IRcRQJenWjYBa5ybqOjd
xpC/5JSdVKv/Gusxakn5PVWw/e0xl+Fg8ZlLZ4EkqJQWJKK4UGtAzrAf6s9DxGm9Pcoymfw9ynxp
zFUansSLcDAlLeS4qULTOWrzr/FYxy8Iu+tPhTH5e1Od5A9cmVjE2MJwS03ON/Kj1W3zZvh5Et6s
ZRKgfSSPGomREA9Tph/6Wv5Sm85GBF89Bm+GWYRWNdOGqMs785RIqvQY4hfgNnVvfqgE0OqwUM2N
ZOyqWLqc1sW5y4yuGeoiMk95VhzQf90bcfwUjPVpqMvnQGpezXI4KFJ1ybBOS/OtULM6rTxdKUPz
1xWKEpORYDJYV8ix8Q7S6F2BsaZibNXBVqf1zTCL1UNcqomnygnPlhYoJzMrrAcyrPgQ0HU+DSEC
nLc369ZnLZbR0KtJyUwF5OQY7HLQ8WYfH8pmi70z7/m3qfTvxeNZqpgUFGfJ0vebMrAls2LL+KfQ
OQ6fSkzT4uAJAVM3GP9uhs+fZzmN8sGedkX5b6Lom5EX2yYdqsbpkqY9iyzG38z2JL1AVq7YqLqt
ziMX0KzCo1J6XgRrk1svaH29PRtpEe57EJn3Qyy4mEZl07ZsNVq/GWsRrVMrKbIsAHedZXo/eFIn
WdG+ADZTuTDw8DyVojB67gu5exrAyj1Hlhaje6iJNPGKqpK+SbwG/wkQIXxp0B5scRZshsnDc6U7
xKYov4NHqX4Vsp2fs6aQP6a9ZWJln0EzRGwUVQuv0RupO46Z76ueaP0g/1vVM9na1X2ndzutadvB
axTQ0i6NvexCBaf+u+yn6VsbWJ+VXKl+RYMl1TtyCQX0cWQgyasVpt94EspqJYqfg255qe2DiUQf
dHDcEUefL0kSNIexDi3hRqPU3GWDnPxpw+n3TjVpTdgU83Vgmu936tQ3ppoXgjJKee70e2WKeV9o
pDAvYb+Fu1i9j96Mpb4fq3VKKRhUbCb8XjV2dioFnoGe6MYrZjWk0JOcBYHmvy/Onq/2IhEOaT00
OZ82HricsPrcYcPcdf9CtQYOjMUhh4FAA2Yxe8lYRfEk69Ip64vykzGmxq6NfD/14BD7n8H9S2fC
Rr3TBOKItyPZfMIWIebd0IvJDJpAEs1YyudRv2vu0+opNl/97MOwxeReud7nt8Rc46D4jAXV+0WL
0gKlWytJKOCbiJhmmUS8DOPDME75Jzs16h22srlrVv4XeVTrl9tfubJl3o6uye9Hj9URuFg9+8f6
8lMDjGKwi3/BOHs3xmIRTblNcPzNsZVrsCis0QRFDm8+dGLIXN/HkzTZeKetRE+OugHdzAbfd1Wd
mlSj03zF7s6VbgauEg5H3K0+CTvZiNJXr2tOtzOjNX5jNVCCXIRpZxxw2UEX51RoZZsiHRyKF61u
EHcltbBV5KPQyd3l+GUbnlpPmeKqiaY3B7kqoy1I4cpHA+eAXUWQmY/M4lyWiW4Ok511Jwc3bwx9
xp84FrTu0Kgb1c3VAPBmoMUVWOJmkyZdPJ0j5xH2GFroaKuZX7edK9ZzNNz74PNxFq94Nn6TksBg
g3DO8SVU6W6V2auudMUHipLqx0bBF+HUKzjAIuSpUL8YeNuKvSxi9TmjaBn9+d2PddFcEae6e+0f
5UxWibNuYJ9CU/sQDNoJkOXXMk03dtXKQjKMjYI/32xfVfmtOJZHhKmTS0gpDG6yif9BMPYfA7sN
Nw7K+gbmWQ1UCUAgZhPvz3/d2UmDin50xjSmQ3mzsxCUhYV1TFQ1hBWfZV5hZt/leijgP/eJh2N4
uPHAWYu0MJ+plANSR81icYgolMvTSGX0rI9sV/uBQqRn173r5J8mZ8uPYSXZmUvylOGQmGBjLT5Y
k2XMOyLdAoqe2T9EPOgfsQ6W/kmTUOowzu60r8GoISVZVJLYquysDU6cV2eTJjrvywZjB8IToJ6R
XEaaVsauN7oQ0VlVaPpRG6zoLsHZpHN9SSm+SoK2xL+40nChggAOpByI4uKqSSyjmQFUxTnoO2tn
wTiPJGQeTaVw86L+q0j+xQOZj1Uors+gwav+YxrAExPVnCqAaT62umzurMSwd7fvsLXzwgfxUQqo
rKvin99aNsaReXiJK7m8LzQjDV1qkuGuBMD16fZYK7GPZoEBA23u316hTClG66LXooS0w6cyFHqq
oqLafFDaLZ+/1ZEYCjAbhc2rKmCLYF/Qo2p50tV82JW9ipRz1h9ySyeDrMPn29+1dgaBZSg2XRZk
9JbdS7+ueSXibXOOk3vqf55kPAzxX07nH0p1S+RlLeegVQyrgYyOy3lR0FA73MhVWBTnSVjK92hA
6UMyRXb8F1+EAo/zm69xdR2Oltynk4HNRNyktad1Te3F2dB/iFM89+I4/YEP3RaRbzWccvf836CL
q7FPa/QKat06d23bfezj6IeiDv1ToNpQQ7tWMvAz7QoK79BmEBibpvhYZLL4evvTVyd4bopDvZmT
k8U5V5Uyq7SiFmesn5J921nBB99w+o1H+NootGEQHaGVNUv2vL86xpjG6VAGSGDpdn/QC3pBIqFr
c/tb1o4B5XZ6FzKSSlfqjikwtamtp+BSOEb0mIt0ysAgttanJPSj10A1iy2u1Fo4oRlICqXRZgKG
/P670A9wUB2Ekdjpimc0w04uddeStxRI1k7cm2GW+oNDQP1OQtPlJGR7rxjSAWbNB02N9r0R4hXv
CN3785mkhAjgRFHwgV9e9a2jpT09ouTcyUWFYNSQdM9BN7vXJBK3s0tiaZUbqcwVSoPBZK7beRPi
pEf/6f1k1lPZpyBtmnMMscgO/YMcSXtQBTtQGcdCKT4i2HCwwmAP1H3X1vKDENmPP/1uBS8klBRo
7mJltbzxB7mXddnvynNbimcjqT4CQqWHYJeP+jBtpMbXe4frZ96pKGXRT1mWbVSnSLska+hX63BL
LWAw6kNu/HEayiAYYCDrRZ+IYPN+TuWp6yyrL8TZMvBV0WFco/He/7w9a9epigKFyGbFYMyqVOzf
D2L5aVuJsu8OBi3EszYGphcLySulzJOn9EGCAmBK0UYmuDJ97wadQ86bWrNqp3HS1byFwzLcD6mC
t1m9m6KNRboOXHwaZpK/2ftUF+aT+WaUeLBLtWqq7Ny39bmNlDsp28RjXIctxuAvRBeJIlfyQlYz
OxmKcjrn+ZMWvOIY4prZK9qSG+Fx5YnEQNZsoWzb4I+WyfPYVSEJ2BhcDNT0dNeAAjyQUiKw5too
tQvXmLJqOHWppH6ri6m+D1A8a101dtLikOVmsGVEurqG4LJQY+R+v6pndGVbqHhZ+CdF1F/xVgMU
4H8ttOHl9v5cXUSeuojgkUhfkUtLv+xq+iLVOUsx5C4jB2X6WPSH26OsaFKgl0xODBYK/Z8r9GNg
hk4VxFghh+1ghHjJVOn3wg+Nv/Uo5BSAcr63RSOetMg2XrAD0LJ9OqbNQIrWFmRrZpTcN6C04lNb
R/20ayW7aXe0BWJl4zpe7ji4D/QSqDOiFwPibxkVjA5wHlIT6VmXPuXjkzAtZC+ffSfab0zJfPLf
FsbmgQyNMqOChBDvtcXxaQ0EhKYQASErrhLnQbUa8ZmfZMVeE1T5P60owwer1OViZ6Gf+j0xhFV4
Reb4j0ZWUpkoCjOPXdsS7cZls9x5v38Y2AqTt/MK00RtU+SnUkAA0qB8LXLTS7HUHOp6I3xcHbl5
HBNvHqQkUc0hDr+PH4bUDA7IlvHUJpHiYoaonPw4bQ+S3TZ3oBITV4mj4LPUA1aNh1458rDS8NaK
ta3TvzwEv3/JzFfEJxLc5TKTBk9dOAVuKxcRTYQwzAj0T01odoN3e83X9hZc2VlEn9YHMKL3Xyxj
RK/4E5YARVuqnmThuxSQTzeieoWkfLw92NoyztVyah/4Z1+RzZzEj0PMb4Zzx/JJQ/0p6/ydXAQb
pY95lZbb2KLeSmUZFzpEZ95/k9I0VqIkoCyK3vDv4OkWu27Umsckba1nu26sx7GSildcyaSDn1Vb
b/Hl/TovHRAgFSIK6Jir+9XHJSgrx6E9B5nUH9NAweOiMPJTUDrKCUFzH8etOvXaYNiS/VhbzLcj
z5vqzfUn2ebY0W+JARxUXjkkL1JXHTQlefSH8F8sJWsIdpxnD6DVxb7Rm9ZGx89CrmWSXLnX/jYj
/wiEdSNt+J2MLNeSpwEPL3AbnMt5S735pNIUCAkGJWJ+Cr7X+6kOWsWtHK35Llsm9t5DgHWd55g+
Lsax2fXmvvDtLtwXvel8UqhNpJ6RG1WHYMc0fL29ned9tPhtyKwhnopkDfOwvKBt306bEevzczd0
06euK7pLYNTtF5ib/pFJCz2zS7bYcCuBAYkcfc4KZkX8ZYjyzTrjqQSSVujpM0Vw6rP1n6/t2yGW
nQM7qf2IowridJxEfKClFyQws309Qn4/yv+6PYsrH4S4A+8IGCsEoOUHiUyvNUAHuG8KOTLOSVAA
Z5eCUbY3EqqV6EPmgvEutUiCwrLjNHZ9UorAsU/o0OyZW2/CtWfYmLu1PfF2EPX9fk10NYybskWO
Y5xO7VSc/HR4xr3wbtK0kz3iW3B79laCDXIq4Ki4uEB6Lp9+RZ0iQC8X0bkmZ3udQHt7Vm8MF3uM
XrrcqA9JGaBxOWT2+fbAa8vG0UNgc8YgXnGVjVwYWDuO7dkelPC5q1MT70kre749ytqaITLOd2GC
CT5+8VbxJyCBCBcllzTAcBHMRnkcRKI8gGazN26NtaHwBfotQUXJcTmU2Vh6UqIdfEZYlxb4t9y4
p6y+sQfXZm1WQjNUFAK4Iebt8yackcgZgRmxPSoUxQdfOYXylov26neQMzAAvYaryAztq7exYRSX
Ttf7Y5uZ7bOIx8+GaUl/iG/jonsXJxZ3QCdFfZalMWoHVf8PIWPfifoulP17qyk3jtXKvL0banGs
lDokwUzwdNZaC8e+EKuo5FAUjiptDLRyhdKV4g1FkWiWbV18k+gtFLocUDX4iboibF2t+IZT71lK
vtze2SuBAqlEKhfo2lBpW4a9xpxKSm/IR+etCI46ZuO7oDTVwZ3iyvmBLFi3iwe52Nh/K+EClLKF
bvWMPrm6spTIAYSl2emZFGZvdQO+Qoa/s5oRs0hatnAbOvo03RYOdW1W0Wef31sa3IllRmb3iYhy
2i4ntU+K+9JKh10d2a/czAE5p5Htbs/tyhGg1v2f4eZZeHPK6jFq4KXrNECm+JTiitvGw8mGan17
mGt0LQcAIWPufjQbVkg7KOOJkirOKY2tEl21NI5w3am19iFQo6w+RGogfR3atgQ5H+s+EdIU1aMc
5VHsaRU4oGNqDihztkCtGw9ZMWOrC7iSCpNsU0siEFBXWkpnTA72TonqOydNS//Kw/LEAuM3Z5hP
s5SS5vfPatB+GJrqz4Ppu3EXKzDhTAwX2wjOqWwfudYPlmiOCHlsnNb1z6NvS7gmPVziqfMaiGag
1vIZruSErNdoB5Gb9ZUiHccmFNEu8Bs8+0xt6jxVa5Derc0e1b3b+2Blu80PDahhYPEpqs2/8s12
y1Rhd1mgRBctqewvE9J+rhw30ZMkjK0Gy8ZQS/nCSUmR9vVT9Ff60DoC3rR2wrH6e0xJty74tVAx
J/j/O7dzSH7zVTB3c3MMRX6ZgGlLniqNyidLhM7HsqfEtjMlpx/O9LNpyXWdrX2+Padr4ZGiLoku
oeraCC3MQ6cowyK6gFClAhaMxa4Y/ARCSAH/1sk/x9g0bZzntUtmtrOaldvoAi53k5OIsbUsvOu6
aUJLhtG90Qq2CslrsRC5DOjLM1/oqoXTgK9qaj+xTrZ03wVf5NzaV6Hv+ptGCCt7hWYm4YceCy+G
ZZ1XidHIKVpKvKQjmKoindGYuybZqlSs7RNe2jBeIfkx3OLGtCXFbhADGk9FKT4lSv6xUJRfaTh+
g/3zmKvN2enERnxfG5J6Ba12DBMRbJs3z5ut6XSoyCta2J6jKpo+yNDPXzNfQF60rPDOdhLnVZhZ
SC3O32L3rm0RCpOQRICmojw8z/mbkes6Nnwh4QVetRUe3pawLlntbKkbr34fVL9Z6YGX3tVGTEVb
xogFnpBVvujhlzrfF3hqj/4hMb6V1h+zebjGECJRsDSZ5SWWbTFTrRKV1kNyqXu5fix4pXi9jhH4
KFLj5faxXpk/QiV1LcR1GW85FHbKpAhOIZ3sQNfxFjeVI4KM5sbbZGXnvw3I1mJLtmC1sEzEksiC
TqLr9TFFaz1Ip43bZ2uYRVKq9mMj7EL4EFuD7EOPW9HH3hfqrtDz6M9DE86gaFCjUbHSGOqiSVRm
bMOCQi9cnsJTi+jW7aVZK7XMYvg85yiIw+lavLWcqqDdK2L/3I/YmJ2GXPX/DlpoOm6qj+boTnhZ
N/cDpPTwFCgZ3kGqolOLjQepB4jLf/0V0p6B070fqltzvXIfoGUBhZ9KPbi/ZatPtIOelagxXFr6
kuVRE2b8UYLk921SInvyFEx7272TpOEWynclxaDCQy2PyjPwmuWzkOu+q7E/TimQDg+RH+41JwEz
ap70on9JfPUEDHqXWtrh9mqs3BLIFCMGwdsAwOPyHTIlelHa6EOdk7JIj9idTh/rsgV6rfb6Dqv0
LV7z2l6mMkvPBa47he/F4o9di8SK1gbn1ujcJvtW2onrb2n4r30UdVH4XsSAGVn5PnpWnabqcYVx
SoLkVSlP0GMfEZz2eM1tpGRXcA3epijGcZXPetY8gpffg3it7vd4NWWjmv/Vyp0DcNKpDXcYjOZs
mr51klV4rJGBD3GZNc691Tab7561cOdARUelhJUEO/L+g9ENGDlninJOHXmfTODQdeX77Y2yOsSM
IzJpjqCfsRgC23UsqLuiOINePAaFDABtS+No5ezBVaSYzc1H/2r5VE0Quov1iWVzZNSiW0G990fF
a9Hp/iqqf25/zso+RAVlJgUCd6U/Pf/5mwu2HFotCNvJOqVceGaaHxNDeeQBvXG8VmbNpv6izrgy
kzt2Mcw0KmUaNnJGctL/aPv0c+BsWbKsbPZ3Q8x//uZLoFsqvKRrhNfIGb4EVYPhO8Hd1zGlpv2/
zwTmdvvbs7f+WTOhbAYpXF2vpZSqhVxW5ZkyuekqaLK5kdx7twdZWyK6cCYtsvk5v0z41CrUJaSo
2rNplEfRWg+yUT5gk/H19jDXymXAj9h1NBcIStdqiL0FRL/pHEqbYMz7c1XunAYBT02byjsHlTmh
JsoXH26puBuxSIvDf/KpuGRJrTenFly+5BWyZH0FyaTJALWVRAUWkvvhnWwNEa/SRPdVVx1TcTB8
S5V2VlX2ktdMdYm0dx346tfKTxNYm2YjIDvBHT/d/sKVicSLm9wZLAaGfMvarYPpamLZg3PKiy9+
jOq9Whxqqdmo0q2OgoIWAcicb7BFMjQOSYtheoBrnakVe9Ar7XFkDS+26IqN7beSt85ERsDyvJ4Q
QV1s+Tz2Q9CcgT6L0iSVuhumZ0OjLWzoVGBQFbC3BDPVObotWjCMOAvTgFqfpRDeHzLRySgQmIF0
HpB5/aWOQ/PLD0mj9uYkt+U+n8bhW94qw9MkjO6TJVWJvksmYJeHsQp0HMN1BZd5eaiNF9E6kDFK
RQmUfW9iquZGqp9+mjIbRbdglEbbjYNOOZKYZ/8kYe58QsOv2qolrESNdx+0yCkdgP6mEcXhRS8i
yRskMXnEw+bOmV+jQT5uKYUp62v2nxlc3B8RBFPKhZSLxzCbHgZ/rCyvhnMr7VsUHXqvqn39VYZH
MrlyMgkCCtfkwY7GuHGNzNcP8OadmDa5DoerGJhVt8ICQ9+FXLy1m+Y9YsXWoOh/fu/N2jUgYCBE
zD2d9yvfC60ssx6bZorOx3S0oa2Z6bfbB3QlnL5bjMUYsSRl9TSbRaSzA3tcZuWpDPotveW1UX5n
AXPPmhR3PsBvLgp7SKjRBz5ME6HLSFvKxb41wq2yw0oYIJySa/zPKIuzqRSyVRSN4p96Wws++mXT
eUEp60+4TG7SDlcOJWjjWdp5fsAu62FOpeO3mzrOeUQ19zAMdfKaltYWXXN12ubCObnV7Iq4OPpl
RH17sMfsPNrNwXayh8bZyhLWzgYyOHS40Wzgqlvkq6B6knqyARJMPFcfcUdBWSR3JEs9QP21/h7l
qLhXHcjT41QqW4yC1QV7M/j8495siz6CUjZRBzjjOIEm7U9jOlZKsHGXr4Wbt184v37eDMIl104R
UmwXSjjmcRJddJK1/GeaYjseIzH2688PFPU18jrq0deajmEP10+MPfi8Bi0jUV+4cjeuu5Vklda4
zCuG1B9cy+KL2gouqD/GzqnnPYvqj/olkquvUjR8zNvq1GXFhorF6jL9Z7ylUoBuhpKcl1MDbSB0
00F2e/NHF/yLEs27aLeI0ipJvqW3s2Js032BEfs9m8JjMvZb4k9r7yZgFoAI5wbltRymozSKPgZO
eEmyLndVEdduIbfNXvS1eumHLnjIKql7LeShf6gmXv+kTvbGLlmb0hlkCJdHhR+2fNJYRVijx4gD
s6HnnhlEHrVATzRb37oSQEAw86yBgw0Zaxl3w6iRpGpW6gvr9GsTD0+OX2/ksCvH690Qi6BrJobe
yy0OqGZppzutCIL7KRX+w9A2/YuqpX8sloO+4uyijrIwAAZn+cAup6npp8oaz2kcPjqO9Bjk00cU
orYYtPMhWqRd78ZZxKZawPnsbLs6950Zen3v/Ews9YfV41hmqv0lCLWjH2Qv9qhu9JVWTjdIB0oI
8HTA3y6DPgs5FKEq9JMz3QkLtwT9SyidRusSbKXNq7uDdwe3mI3G0TKzhAxnNKmUJagN2I+wEd24
2HKnWblewK/P4A0MOsC/LK6XvDOkspDq/hyhSJNUz7Th3Gn4GeI0Z4b3RpEcbkdfZDbX1u3NiIt1
S1QhAl8Z4ksfhX14rIumrr26CcPKrcP2YughxltSFxiFKxQbhG+p+HZ0CaAQvXRFVcuISQXdYxpO
WurFUVn/GoumKFwsE8vUtQS/Pgvl/Gc4tu2u93tg5Z1vTS9SENbfs3bkLVqFnZPtKi0ZwkOeZraN
KNFgZhfJz4PMjWozCd2iydKXfOyi0jWNrGncSvHrp7KO1cYtzKbpXSDg8G5D3+oSt2l5v7mJ5cT1
rtQVRjeN6rskNRgy4e4T9cgPjE0C7U+mR4AhTk+J0hmr0kMzI38eKpRzvFyr8u9RYYySm2U1gmFV
KuWhp+d2zpNTGJXspv4U3qVx2f4MFKUsXZ3WqkH9CjyWp1mB/tD1qWF7meKoLZSLIvF3dW0Z9VPW
A37flUWBXbhASVu5G7Iysj0fN4MLfKUsAzPL08WtJVN/QlDdso8KVNHAzXPdTPed3Gk/NaWvfS9v
BHbGXappH+twFMGuzXLrayVlUegOYRW/zP/26JitoXhZmCuf8fBAh7dU1eGlBkX7GmI1onh6WYjW
A48YvpZGgGJbUfkRBKZAT/w5z0WggWcvRXOJn/Q9MyQgwHVfZX+Dx7EfqODDLwxL865Di/cSlrb5
EpWZE+1ErdiPOBi2n6MqGww3xckvOg6ZibRTHtiT5UWxLYJLpXQAqZGdsU+64xsCzJKk/JW1klbu
gxwV9n3ijMo3w+8JL5YJlfUI1tB3pzzV7mgLlaiXs6TJLg/K4kLGWyDXrobyr1xq6y9mVRmGZ/Y5
SvGF6hu/O/POR7M3pfhiI95ruXpfjeGpU5UMoYt6mmG+dV2AqNcC4cK3DsRxqGkxunkaiG+23E0f
GsNqX9XUKZ51nILuGoa+nzS9+pVkVf0BkEceuCCrO66sJBnvwkq2OleqcgRnG0eL7x1hm08tem39
jjYVykVhL5o71ZnGyJNMc0Khxsi+O1YwPFT2UEbsVL3+PBHOLQ+kUNXsfRj22aE2C0O4iqjS2IVs
bv4FoCO7k9XJz1y8hGrdDWPbR6JFS7Sf9AyM0UO2xfxCxyDrvaZJwapXPjPpDnI5fmviJJKfqdhX
8q6qDfMsHBrop572/s+yarGLK/u2+qdW0yzZxWGSZXfAPHEFyzr2tjuMsfV31JT5cySgux4NKUY7
JIDHDqFYQu/Dkyt6Ih7iu4pyss3MV3dCyZS/ByxyPmNNlNjuaCXAxgs1tv9BXT4N77WhDn+MVhS+
YBxkiX1WcBV4TlSq34vUJ94UoNCfrC4302ctdkILrfpCMfdVa/fjLFyCfaaPMrq1ux1AVxITFWcO
7XdfjnbEQlKhTiQd9LsxnM3iZy2XRyx4jkq4ZcmxkjQwyix7zuvpug3dgEHr5poY3b+nUfqUmXgI
aYGX9n+o9kGJnHEsSv7wCq7ra7qk+Sx9Fp+t4qNBZG3gaFv9vs43kqCVS4f3uUGDESc2kq1F7hrX
aKQEkm2fszrH0iTS2GmOU5vS/s9XBzQiTQxq/mCnFpl/Jwf9kDk2eiySLNxa5mazgpNUhh9vj7Oy
Pu+u7cU4TmMEAwfWOo1B5c7oGdF4ZfPJkLZqQav5AaUthMHQ76Mm/P5xloNjYc+b4Ebl/CGvrcfU
JE+AaKTGr5rdPGtJerz9aStLxavyPyMuqk9KPuKaFVRoSmXZkz1AbQFi/S+GcGArKqQntPAXs9dE
dWZORjGdAzXZcwEcWmerprWWJHKAZilWyuBXmNi+1wyRhZj1yCTC8msZfOrHp9J8jsONh8raAs1a
DjPnn5GWLwjHjujIUD/BcNuS9lqiPOqV/ZlK5aORSOIwjnVzAJ6zRTBYCUMIVcJbonWB2sFyCgXC
96qU++ZJQ0pB6fw9GI+ei+z2Qikrw/Bxzu9+M22SJcRfG6aBX1GEZ4k0jcoocnH1PkubCMG9ca6m
y1o3yZdiLKPGUxG7kV2/7jCLRSJfINZtZm11LLM6c7wuMpTak0uVFCYVRaFuHMk14g6LML9c0dox
rlwc2pAEs+onUH7Woyi+2ymuqo/HnxbYv2ogOTRbrtOtQedwv3gFzXsYg2iq61A95gl8UzzJ9SiL
606IixP4BtKrxtS5TtM91MCmD9Vo3olQqb+FjlqclEri0q4Cw9lvrJKzcmbf/YrFG7Msrb6uSyB+
XSJNAP2mQHP2pRNMXgvA0yshZ9xR5UGLboSu9RMRfvGtbfNpZxtRfrEjSfHGrA3/kSYdF5HIku/j
Eimr1HZwqsVU5VcbYg5YRlVxDMMI5QoNI3kv0Ifq1RzMJKMs3EZ3k9PRCs/9ZOfTWiMvMO3W64yh
+Wy0UXNBd8w/dF2sHiYETz7iohp8cFJT/WXmgBnsRmvPFKAiEIl5cidXXfArxDdtR7e79Jo+y+8j
GhvfVcQeTwNMjJMIEgm4KkbZR12E0Q+Ncv6DmWlkhLXoL9x6muxWSV7/HEsnvfNNJTg5yAEKV+Np
cm4cOepdUdsBVcNMudekALjtlEVolGlfY2W07526anZGXtkeXTxSO0OVFLeRKsfNrLbnBZMZ+v0U
TtXRDtFP3oUoPRySrhof0lrr+cfROuJXbZJeSvJzFSNJ6GphwutGzjv5W5z8F2XXtRw3DmW/CFXM
4ZWhg9StbAW/oCTbYgBJEAABEPz6PT37sDMe16j2barGNrubCPeee0IcVPDAmryiXTirxp5MWSmV
v1SGp+uJDiy97YaIoL+R/nSABdB8pcyW7aapQ3WHeSw7tV6GuryXywMq8uE0W+YXveRdpVH83ejB
D1DkL1ae2cVkW+cTijnqf48hEqpxWd5HHRiZwEF03UAL+UiB/sOO2xgwTBx5WpOOwy4aavwiZdGG
eLdkKMclnUC0Wg0+uG0WfnIJGXHRdu8tZcl+RLTwPmxtXoAO4tVgxSLXkMitZmELPJgmKImpN1aL
DUhht345kr4PbxqExz8L2jdwa1uWb4rq5gFykF9bEy0ohCHIZDvfwjS6NqLlabWgfXFV6GXskqe1
7hZ4u9YboTVcUHUFPcmyS/JN2juPKnkbmNU9hB4xSdEsWXfS8TyeWSIEcNzor+FKbJzBiHCyr8lI
+1fwk8l7YMjwTlt4LSCYMPuMuszzziHYM8dAiOTZJx0a9CTpcbwMjLimFHOfrGVq7HQDG2Q0qROq
0UOemLGCgbvXHpKcD7d8uEwmBXg17/GmvR0MuPkZQLza9n0KKLEAtx3WtDj227Bs4zW6SULX5t/4
yvgZw4i4LyUJ5VfimD/NgRCx6mcQ513cGH4/7WXUqDXMu/y4+otW+xku3z/BAWWvZFtHXgVCh7Rs
FCcvMkCvsZch2jz0vVvT1SlCC3ZDtoi86AfP+8mQtnkXmLH5oYIhcWWHg+MZq2t4++/D7w/3L1yN
QbxFDAau4d+x3nWDQlLZeT2OcnGPm+4YvD7zuH1DQKYRe9IEya3WaNPLLNHTl3LZS/31+/n/9wvy
t2opgoFjB9+q+GCah9braw9GLk5+G6EoXIEGYG9ihVaehWeN0V+0In/46n9rRUDY+ufdA38DveI9
wawyOHkM6BQXZQrqzmofkn4Xfal6/+MN+3+9D4by/3zgqjsPBzEISfA5GrKCA7PZjTZh1dIY2EPb
vinXxMhTB23tLveHtG4wwN/jEFkf/vut/6ku+fsn+a2CjJUYQsUwlQuoIJiXKQADM81XcFzz6Ksq
6E+/M9yrsMwQJADDmd+aF7+L2rAnur+CYSCmJM3SqgKx8Ws1ICSNF9HcxD+hB2eFCoD6/PcX/RMY
jz35fw+/XP1/KzAMMssij0FgaC3Fq+0br0CWLdJPeDvM+xARtxWS/uaKDRLRvcIXlU/D4QtR9B/r
i7/SIPAjgFfyWxcCJ/2UDVsSQnAIhKniEhFgJfOo9xWZ/w9lO77tJXbifx/0+3YKlGNz1HpHJSHB
rnmWy2sPsQDkzvOM31wh0gw93dJ57Itj5E8L6tIzXgIwkbH2Oyk1iPnsDVFEjhhcB9cOKvgrvQEN
UohE+KKo/uJRv1vDND5n4dK025HOQ+CeQhq07blfx/hj6XX/hZvIZSP8fj6BQwymMqaX0DT9dkbI
wHquhQXlIVkJPIHbXmT0lnJYmBVcYsIH4QlAbQRGTMFqdgx2pl4B1HKNvwDt/7iCLpsHbhlofn4n
W7XeADjDjdnx0i3hgJbeA8LIvC/gjD8tH3QAGAdjtAjC32/ftukpiBKZ7I8M6bAeLLxGUUb51dL/
GsDa/GJnXtbi7z/t3x/222kYDsyK2ZHs2OsGt8u65HVnx67sXBhWXpvB8tbCClNkHgXkNg2HoWcw
3uc1cnO/Mj35S4/7rw+DmWqESL6LR+xvB+KAGnpkI9IW53V8hw4UdfxmwLWEV/qM/6bQHunrZQrn
pZwJdlVhFtE0SENu+5veDuPH2A/BtxUVrdoNm2YCKyKNxoKETR6WzpI8hqfQ1MN9BC4UjyaO1F3D
mfUq4Vz6PgqpKrlE+iCc37V1IEf55FsQZ2sG8fsPH8DsvYSV2xcv/F/LKgkvGnsAkbDMAU/sstf+
djrOIo7HZUSiqr9AyL+Fjj9dgoK/eNX/QnvwFLCnLj4hIBjBnuefT1lj4KFaBReU7Mkbf8zihfDr
0bRfHAx/fAxEBeA9Ql6AQuyfj/FETzK3ttGRGGZ+wYUZfLAGbGgM1AQF5ztjSNz44qv96QeEwgc/
HrpmdLG/fTVI+N1AEzAM4MlwULBKWJDj+N8b5fIO/rE08eshKRo/HO6xf3PKRRfAfZJ27bEZHjmW
kena0pG3/37Iv5nrl6cEoICAoort//tBZ906+dHghqvV3xgi3hZerwOMdgF7PuUAIIolkK6yRAIV
F3Avd8zbvvkgiD2Ha/gWMfX/putfPhA8PhFbgrDHf7l3jFnQA2fzuqOmg+4LqGA6Vq1apF988z+9
QUCqGLoAwr0Msv+5auYLnTSM+HScVbpHp1uJ3n2BcvxpYaInAFIH9PbfRq0s64GtwzT/qLJxp8OD
xz+9ge5X8vjfL/FPKwXK6MtbhGnGv7ynLQ1Y00HncLSBV2EWWEHAV0+g6/33Y/70iyGtGKsec11Y
vPy2z/iqsPlWB+ys6459NyFWJj/+9yPSPzwD/lDgt2OsEoZA0P75VprGNtKsAvl1LeD1ctZc9bVD
y3vPRaw+Fk3HGwu2oSi4yfxxN7MWV8dqjOYX1Cw8LJKF0576PExLu3nTa5v2lCHbL9Bs71Tc3trN
2E/hbPQTESPTXBCbZaoIEtjpVd4chjdZ3IuHjHnLuTeEnpsQ87gaFFTYbGcyoaJwoUSX3sdG5zBE
4K17l4n1mlpGcOTFwEniX4qBVHygv+9F0cOIMy3FBh9kYDt5oArC5mYu/Bj+U4VsUxjIgtY83wCY
bV8coqGXwmv0OJxym6JX1yry+7pfaIPLBZrxqo1Q0xXNJps7mlrvidBF7QffKVkQ/AgRxqvDOBRt
tKKmj6J+WOpkSYQqU1w3Tak8Q79t8Ad+WEgCIoDiMOEpuDYE0yHYu+ZFZFz2umQjLIvg1LxUQ5OM
rqQYzPaFRF7g+MUJ/q/6IwEWe/GlBiX6Lx+lf751F3f4f9DCHJjtGCtVsmYIE2q9a/iRrZXtzPTU
TtOy++/FBnVp8t/rDaTzfz4Z8BMcB9c+PzbhYO7S0ZK3BfntFQ+SbwnGVJ0/ZzvqtuCJhfaUeyBk
gpI+H0nQQyC3dmG0g2WFONpw2go4TKorD5TnWi/Nq8m0KeAf/E49+Zk5/gzjS3R83hnM5VNEQ1X4
VN9HPcNIvc9GzI6HOhvmG4K8gYJGsJ+17RrtlAvxrjP6btPwB4nXFyXRofKOwt/d9ysxLs8ZARWB
rubayDkpNt972WKM/tY1XICQLa+UJLrUyfaulW3KgAcPbtmWysuaHKsV+huK9AY8I9/w00/uWgj5
6ZrlBDBPXtne5QUmhVNJO5qXXeTts67dDWPAd3kLZDaALWRBHCmz2JzbWO2zda2lmG7hBXCMNQxD
ggbKycDxjxFK9iegwQ+0Q56cnyj+BCp1UuhRDB+BnXZ6HGvnvFOXbrBNyUlcEHBkb9iECBueCPls
Zq9/JOscf9iZg9geGNBL1EDUbbPMFuahODCuvb7rTl0bLddNF6q1amkybuXUR40sFwRiuWLhxHvr
smi5tUGqfjVSa6+YJDdTheHHspXwyR55AZnu1ABEhEOvlqx/ZIEmp4nMkSi8znn3SetgsBYA4BPw
Kblbwtxec03ZvdeOSIxS0B8VxCh8joyIV4Pxc6l7bg95Nqki2dq+MuBWV6TNvL3pczsVJlTJFefU
lKZZY5S82XYOHOXfKDFeuaUzEBGDmLYdBXkMfmpTG55AGZ1r8HnNdy5N96xXfckpTyYM+gfP7Hzk
RxS6C02ZajUdPLp010N8eWfK9fARFGFhgT/egq8bFOGAVLpcZ9lVOsX8wXDP30F4BC6PWYiqhZfZ
q3UbvJ8DVI4H9CzsUfsiw+MQEYf+0kKb0cylZIO4HfJ4rVbfYbkuuewr3OdbaZQgt5ICM0StEVe9
CptqwykOMCbWR+Tq2rvctLClTIxwD8pFZC5BQYH51Byy2io53lJoc/ti8Sd7C4xMHNk6qm/hMG9B
FdMRBUnKHCdnwxCjfrXYFKAnh8b7TbgZ+GsC+Rsm8H0eVxIyppqPsX87mIjzioGvyorRWzYwSbyA
Py3+HHvgMTBbhwgYrpcGY3qRiPwsIh7uJpYkAPvbrsQbwxpYtu40jay/RJ+syDtNEFvIyzylTJSM
mu7V47SJ4RDHNPqrKZ5akHEMSw6ZpflwglJQN3WUJN0V94h6nxLTPwpEUkF+NWY4nF2MyA7gBxgt
4L1RuNi2sM+nVdTM/OjLDHGFWUwiU0Rhps/rhNMWpCieubu5GcUjxhupPW9SJs3JEM/gmsxAFDjB
dHfu4DSAOPsT3skE+H+8ONyhHVxnOY0Iwwpbt/MXEt6K1JPnBImxsuhXP3llfqNK6eOeyYgcErAo
wNVCykjf7yW4J4UX97qOFi8ENaSbshOu6FyfIhmPPyKfjQeeWlvOPCAfCHyIn/IR5A44BfpP1hIN
SJt67HEMW+jqSNafIpHkfdmx2e5Vy2cwnEx3ny+rfZIDz+shHunj1vrzDidAWrUCXMwY9xmA5cy9
DrjyVBE7CdMOuvo/0QfjOEggaQu1CfcTbzbg5ZZmW2E46QL4HfTqGK/tL9j6ZXCCpSnwbEtUV0jZ
BaVGoMspEAmywS9eADdQNKitmP2AvMnOLk9wV20rULnnKyHD6CKXkPvJWgAIas4erWk9VnJ4j5dJ
MuXIXuTqMyOLcYV1UycLma7bJ0a07iZTM30CAhHNSIQU62nLNlw2ZMQxDL2AizVyU5C7U24ObCpC
Zr3zTTCd14Sun9GYuasRVJrd4iX0JgEqLfDF/OWcytR/9BtvPqeeddc5CLGHNsjIjQ/52GscC+GB
f7LAv3iK5+BgbeOfZG+Tlxjn5iHK9LCzOltLrxkVtqinIsiCaHeVrqG9jkJCvomELUckiQ6PfcrE
q5vGEJZ8wWlYQOXfmXZ2SZWFqv2OYYaHXypKgO136VmglDlC/WPOIvCGUgdTtxe4Cw7QaIWnLDXh
zmac3qCQE3stET5QkAZyNyfxFWQ02k/ETAx+1bQZvxZTCEbxEmMKMgvidRBeON6C5wPXa0RpDvmd
YfxyyDMvfs7S3lZNk68Q3Vh0QYWf+sMbjeL+elvmhe3UOigs5Fy63QZ27LWIt36nWcqrYV2bW8W6
8OzDC+FqkyyrYayB57k1xzYZdZ1ybA041Kh6bHP6BiVVf5+1ozvYZWNvm7fQ3YBw4TIHiQqODcgW
RNYeje69OdEv+DhxMfcSlVo8qeYaQwW9o+PsPW1xs7wvvfVvV0rGlx6n2v0G9RUvGt9c1M7e+IZL
KbiFtfHw4GAb/T0UWtbtECcH0NjGg0Jg21FsvNGwJXXa3JI4Ik9BPINGNyME7NlXk3mF8Xu8lsmk
hlMG+kYIu/Dlkv+SRLeqm7MTFdTdsgk1QtRjP4/WBTXAJORrtUG8o610+26Y3Qs+n4YeZ3PiCpzb
cS3ovOaP4+D3tPCbMVFFD3MAD9W7GXbZMmyHDvKBfbCCfVGycQp2PiPjfoKGpRpGJKAWGlEJj7Rr
wHlEgduNBViNOWQ/jr6oTBLslTDnBzj3gquJbsD7Oa98wUcY2/ZXDmz+BHzHndhmYCbfCxdi0Am7
6cIEIvqu1sCdTdQtB4cOuVhsInDBaJu2RYY7EFdwksIVBYrM+AYGZuyIr4eDMzCI8xtHjmSlxrZ3
sPUEo3Kahd018dL34OhJzxCA0dHjmDQoONY2tKgglYdPGoOgtnNgkf4iEFNh3cb9EbJueUCOkUa2
D1DIn4Ef+/qaDHn0DMJiqq4vLuPeHQXlaTs0eSxhizHG3q8Wga22EPEYLQ9Rn5n4R4Kffj17MHNM
EBy1jAt0e5OwZTYHxlyPgeFBgR8EpuzBttEQxIRIpGUMBY84pFuCj5ZGaxo/TGuCnUV8FmlIq+HI
dMRvlfU7jpW51knG4eUS4sBTVSdXHKpzC/wOAvl4jstVJOlb60+BXyex1E2ZB0P8bvtNfNs6z3x2
aHwuE0fXfYfjzxLcKqNa2BJnnJE9STYNgM4Ena1ZEAvgPIA3PlDDtONVG2lJ69RMcbxLrJhY3W80
f2I4T4Ynp0y8YCaa5TOADNH8sDpc85uRxApXX94v2DNCnMPBIVyXNhHNqmYKWALXn4WLyvqtTo8j
N1KDT+mlPN5r0YRd1cLbAtwi2DTnaocPlCbX6TzJD1i64uiKsUTOCChMAWdIZ8Rwl1DMz4utWdC1
zt0WJnXWmGm78eOeh0jn2vzhuos2xLZvUHpIcEFHJ8o1op4rghDtZUFg9fs+myHdgZoYzNf48KF/
wqHGJ4R4D5u8oonrPzoyaVoHk16fjZe0P3EWhvkDRopjWOZjzr67OZ0QRTtMaBwSlANB3clme85H
cEKgCrNwVmFuFHqn2q1t0ais8aGjF+1Cwz1wBVRLSwHPgduRReMvnMobTtwmrnu/AVUSwOqex+F6
aBqZ3OBm9Yt0TtubJVxve0yB63hRO2SIXo3T/KlW8xbCjKBoZfKji7E7kEh+m7bee0JCFFMjuIqE
R+hrYg9N4chdQVucY2MwmLqLEBJqbDeVU6Nf9bri0p5v4AD9EbeyKbsGIA+PUFFIfB3M0behAPvk
tCCyHs8L8iqCdeOtDODfCke2G3B3g2Js0hOaw63eYLXaaf8m8besjjoeVpEF39zzIEq3/ve0VXnZ
ozAo40BDG7q6AgzmWwjlzR4aqCsKEPbRwGmhX/EHXQPB7dqRd9WPj0RmtMi6eS2ClKU1ptp3s5/e
gqIHRdsU4EpL0R128xHt2Ec+x2gqfPYAT893CaYJuARweiScsKtADNdD0nwKamxJe/qDco8jqBGY
Be/FNwhAkRoDBk3A6XHy/B+ARyFC972nKaJPahL3yEHFtoSFT0WSLixgFXEDesuKel1SOK8yvp/W
cKwnI2J8e4WjGqjifqALuAiT+2mFuxVLAh72ZGSpgvjWeAsvYcIikFLdJrtlapoj4ns/c7jGgt/u
bpNIDQXGRy/ZMvPS8vG7bOZ5F4Yh3cEIFslfOJOJug9VmBQ0gHXLOI9A00eXPOSZp+EikX4bcAYj
bHBg50QnPxsp4NoI1vyB0lyjIGdvq/Hn1xm8DzRc4EFHQImG5h5+VlExMkJg7JNCwd6jACRpM53E
gEuH82mMqkCK5mXq4/wKmh5aybwjXmHa0T7jNg/+qrb2qfaTl613wQlsjXifg8XOyk4Gakc3k9yI
jmcGtBLiXQcIE9yhjQ6uMHGSvFBzOO8bwvReZVq/N/46gRiEfWFNDI/oLaTVPGXDWekMnUXHWY2S
gtxtEmWLaMG632IPKwBQ2vI05T4Bjw5OENCHhVdqzfwbrbUt1zmiDNnWgfzgbAjR4ivchuAj9XBV
m5R46rhCwOZsHP3pkR4z0TBqWZGYZPih0FDVPNommO+uoqbd0NejApcfjA1gB4PJd2CRr/fUosJf
m4HeAypJHhPMQm4p7Z6GqXsA1+RBbKupqNbTQQ0L/+F3jbzGsTv9ag2OVz/T8rRxSW7FRJE3FGKa
5lYP438TAgTsIbUUPO9ONpg+cYK9BrM+Ah6+05PZ9jD1+AR1FAAA/KeqeeyiIvSXez2PoOlv7i5S
+jOeyWnwluNqFywRNMpL1mLZRf29SxE8trLlWcoWMV3slDr7a1sQ3TUQEIgVSwo5N5+eRIQWCsOs
GNP4zEOcgqEfP7mLlXg/taroIv0Q+4NfxPP6RKyaKgSa38wJpAlNHoBPN3plJ3h4lUjbnbwVclsI
F+56HygJFBYI57RY5/4zYEmwwOx36DWuAcHXc5f2oK6S76PP7iZP4z6eOpCpNEKvCVmrJOJ+2XQp
TgC74ISzY+W6IKgUHx9Tuu2gMMbiEgaa5FbFJULGm8M8Elvb1Ne4fBJyr6zEqdluY422r8TzumoE
t7RI4LtXrHp7ECRTZdaJl5k43G9QSWC5Qr9CBapRToZrjnav7jakVa4WzoTcG+XRa+Eks7EAbH64
3wC0EN9MvlQUV+UzqEwAY9E9F52fgEk1aoADIg1PNMnufK6jIg/MG6p15AdxCG/h7RVdCjrduZMF
2vZAV+gBAiGHDwBDw+Pcdy3wUFTlHN4KDyDh4wRxDS7Opm+OCK/F76ATd0KMz8vqx8/5gqAg0w6k
WLbmTWeAQTSUdBV4+jNuI3PHOgUIIIcIMm89U0xsW6+GxG4Hk0XIAGT4mpDGgMW8x9XRV6O/ped0
wq3tA4v5lmNO8gyg3N0GATCoWMXrI+6o5Aw9j8NVmi02Kpp5E49wWcjrTDCza6Gb2F0aixp2/X0F
kHSpRhL96hDCUMgtQ0Sn7JFFpTmunMA0V0pu4C3oTRcTRSbpCHUj0vxsfDXCgOGYp0gsi6AwqwVn
rAhTlRfrrH7NkD3gKIrBd+lRqywxaldz0f0ANtVHFfUfFtlwlQHkXkaNSfdGB3c64TeU0PdAbB9y
hiEz4ICtzmWwlSwMbqJQAjLOvKmaL9sQLLJfarQMY0y97IwHgMpl+a8ti4689zDLwZ65iE/ul8YF
xazZayyzX6FWn0G+qiISHMQXK2ukc9KKmHbdZQ0SNtAeRhUgYlKMooF3BZeQToEla5u52W2Q0dsE
JShsj9t6RKpD6eJsuWJ8uXddP5cgiql6zY27A70JUAA48EUOZWTFYljzZRInn7V7WIzIXRr3N1QR
UeoNNTNMPcci6xWrGsbeCYa4RTfEKPU74DbhBiInaPNw+klZd/BVFqO+QN8ovX67kgY17gZOxmkI
6Q8wFaM6gCVgGcfJKx24q5jIEOp22SLRJoNdZqNxn0QpFEyz+dhE60GctHp7pVO/oPBXqnLVvlo/
o8cwzu9GSGAKJqKrwFOnKVVD5Y2JrhzSjEtwWq+Cxr2Qlb1os70CwdnAXl2PIQ/APenTB9bFIbwy
wEND3sJ2HQ9j9CPsaIwvlj8lje4qyNL1Icy6uzwUvwzChkpQmcNSRPo7Sv/veol+0R6Bd5E33pM2
TStMGI8JMKvKz0dbdFyPO9miFmsbFgFWtfl+sSQ5g4L8fROzqPrQPHkRRZNjiS3QBU7Q0AErFTI9
LWM8HGlOPFRyiML1qP0JU+B90GCKw1Poj/IpOsFW8ZyDkdFwYcHfym7GLH3E5L2tufUpDny8J3RR
3q6bg1tUvyMsTMmyiwf3CUJOejWyNcCnG7/h+bSy3hwg7gQIJmPsRRDzShv16Pjkqhj4RBlO3TcK
yWFJxlXVOSyjCyNH6OFS2te2cx+N1rep7p4a1I4FACZWNB4hMDWN82LxkF7UUMOrXKZx5UMEV+Ba
tgX+WHyH+ABaWJ7nuyCbXyK0x3kkUHpGzR26ZMxqsgHseG/trgT1ksI16BucutRLFiLEDL745WqA
VDcZ4LCsA60KfHo4/2A3lGGb/Jz9edrBsgShMTB0LzjGVLvGzvAiWsj3zm03gQohwZBEV4xjES4r
YpZc0HMQDztwMhS6K236CyilX6Z8wCgg46SWZoiuTBY3FcZmbbFQwstVkQ8bbEnpcgQFMq2fPD2T
KuIRO6hg9gFWRkMZRHzZhwDdYPy+okCBM4y4FGeCbg613RSWoWV75EmuR68Z4lNgbVxfjL6K1J+v
BVwZryYqcOf58tPHn4ccssOu3sxTPgR+2dHtlbdQKbbYEtVkzVq5JvqZ8MlWEYFfScfXN6yie9hf
fFdzbkrYZQJxUCkgLhrAH5NtV9moAIwDRlFZ1twOKvmAHGEsQ9+t+9xXv0QPagjHBVNlJE1xzgIy
wGC02SGG60fWsl8Y5i2lN7VojOfuI3dqK+Gq6E456o5r+HxklRMToLIkRbJ0slG5SxqrQGaKYSac
NNEBGR2yvPh2HwSQhSOFOzi64dXtRhN4Z4fdvgNu33wCwCK/cK/GO1Dq0rsgErCTW1L7jP7SK7Gs
0MUPZkpqjI6HAwxA4x1GE81ZBrPrMBsyzQGqSHLWgFOhYJKzgDJ9TK8HFfIJvdpIdY0d0m5lynGk
I6YxQgePcWiX5Oi1wU9402uYYqCS+VEdSVghFq2bwmM8+eZ62PwEhye870nM5h8EA5iL7m7oP0lm
5DuyM9Djz1F+TTgT56HR6YXi7j3PQQOJcpCaJxiVNm+LEOCmousGgxnfsABKQH7MrZnP4wb0ogOL
8XWCR/yp0widKaHDb6q06fRdl7TiPkAR99MhXvJgV+wW9pc4VPoSqyrJh2uYOwIqT+VauxkwfTSa
7boN9AI6QJPUvhnxV4Yu3jvjhpslMWGdbtYcgnkNzjLV49mSXr64KMIED+p7D5CXyK6jEUOsmLHp
ERIUzytA6AbfUuebOkmKvi4K4BMXLqk8MQlUrohFJx66Nuz2vaBj3UQgtPf6IpJiasjfyAWEx/yl
wWt2oJGGc3hIpSXvUTSPO9KE4KDQId+1IkF5ykS8XqfU+IChnIyAWYV5oRwkHsXkUX5MqA/H5GUx
BwCbuuC4yo7LRqJC9Rg1zjNfizZcEV7Q4N5qBjCqtWzFowThpY5CJdMi41zfryax9x6V7LAkju5d
C5f5cHH+zUASe4tmm326tbv4AlmmocNs+WcIPyK804Dt53HyHsNwye/oKOfXqO3mK7iVmp1GnPUO
QTPqh4Xd7N5vZfvc9Xq86QxZrzzeh0cdsGDPpig8ZnE6P2/dh0zkBB1sn/4Cat1cNYb1e0hhFY6B
aZlK1qzuLhy0fAIuau4nd3Er8hWOV8S9Td9tgHZldSjc2TgkR8zQ2sd+vUhfCO33ndrY00BAWPeT
rnuQKmxPBP/izTQxHPRRRJefqdlaSDQgi4ZsDhDguGa7NFTqyOG7e91Ngb1upp5cQ7O1AC0KEXdU
5CAY3M2QWbxtnRVHoCRJRVQ67T3BYO2dAy67NRvAgADwAmir/RAeINwQdTv54JQDYdxBX57fwUae
vCZ8IXWAW6NOMAirUISl8LpcWHSzBO2EXDIUVAvP7Pdp5v5poVK85MOc9Sivl/567GZd9kStyOiJ
luhpCICd9JyZd5Vk25XdkuF1IShpnKfRinVLd14xM3qEormruxlCkmSddI30Xn4GD95VreFoFyhu
FdivAFYGU8Rn31BZqZ9c+OELJMwKqlVvXt4wxTNXuWLAj3F7vrs0ki88DbfzPPnzefBU8pNh9Hjs
XEZvZnjpVXABAtbTUwlTcMR8uRkoJoDFNrLk7HF8XtfO85nPKa4MZGn/JFSFqEx6h77Jsclfj3k/
rm2dY+DcXue5y1iVj3FPgErEgjyh21/VVd8QXKuo4SAGEqGfur2F58T2FBmwL/ZUyAAS7RYf6mQ0
jLAqPggWfppmHOCsgDo/PcZi5CjKEp7yegC3EXB3T7a4MkpjcuAlmGEUF9OAdyZXEP0V7CnWsvP/
h6PzWG4b2cLwE6EKOWwJgFGksmVpg5LlMRq5Gxn99Pfj3cxqZkyTQPc5f7QXmXgWbbc03mYiSEKL
CWNXWROOYVfwPZ8n13GGZGxpbEvlaE9l4sDTlgc9DUZ3IIOGptKaHF51XkDhfrHW2mFcbRYki5p8
k389ajEIRSX5K+/oMhzwTdw3CqnBGuZYpWuyBgqIJZWq2vV1ajpbFKZjP0B4ASuMd0imwqYyi9lN
mmZ0qkvog6ld3Iiv7SBMLnO8RQPLO6B8ebOkDn9xcw1A4HY9JJRj9XpX5LRMxh2hS5ec2H1CcxDL
vAdqxBuREWw9pQWeyl+N7sPyxfK2UsVUzxNasATS6M+w4nmW4mKoraOxZoVBp3cmtp0/WjUlV6g6
54PV4S6LrWLY/tOGGpunKBTru6UblTaw1gkr3egfRXFvIoOzUxOLF5v6nnuTpjjc/YrQEQQQ/j2m
GxPE0HnsWgH8Z5uUBZHX501bK40Aw93V5Ogsj0W9kSFIsFEpP8Q6T5p9jzCBfE99dnju/XA0H+kE
r9d9YDbSezNK4brxWlGa9WCQzjGcK2uI+t10v3Zjl9aOaN/AnP2ZezFyHmaNDV/vaNd/oK4iH9NW
LzY6E+zrPMZyUL+twuG8gEUGcy9mf3UwD6sKEKlXJlY+Tenpzi90LgCUEf2cA3xrXVzX2uakXNts
uXah4VlpiG6y3Gura+eTDZnMF28589XyQk2STVmYf7dMRXI3EQ/I7IkXtUqk1PmWNJtlyrOJ859+
H3jh4cHsm2n5CQY1ucfO7qPm6uWV7rha8+wuP6HD+2khFesJ9oW/06ZWFhW12oWbBN0A2eqUtaz3
JbnP74Hl1DoReWv+B4eSyUMUrKaV5hrnBLEWodsn5jbYYRpOtj3uV2BnFKjYzzfsdqEwDqwtqKCy
bWEa6cZIyCOF3lV7EYAHKjZF1v4IA7jyaI5e51yz0MITFYoerFkvWRc+mFMOPzWUQ9s8gPOT70uA
EWkcmyujdY9WUWdPdhGS0ADYa42pRpxXJSDPrXWZONe/2i2/c8fSgdQ3Sl/XSbBiFnizonodngtZ
mt0tYlafd15jTtdhLv0qNQxPjwdVSWPe4SGIVLyYAFBHz237T7vVof3OYI9iSBEwUx0Vuvb5sskl
qlH1DIbghwa/SSh4hUOsspwyyXBoEJaWyOD9ZyPbZLarwMzUxVd3bV00ira43RNBjAOsBT9RVnLL
70LDpBtiMutifnDGtdsOfU8D2t5lJdnS3raymr1/NvIdhILT7lorD5AUOL1RIqOQUf9eKUu+L2uz
vfh2Fa7JndP4oHHDXm+rY0DnyzYI+12r7Zw9Gs1fcCoJd2jPWdSsU+rlE8tYXeIY3resef7B2kD4
d4FmA9rh3ev7M8T6iNapoS8sWbAhrjBoIUtAJ1hU90YwiSJR+aR90NMIcgCbkJDAZXeH2ayifoGQ
NmsnBdbhS2vI//BjW+dqe5aL68HczX3JEZi3PtrAmodzN45csz/ADStYGuJrr3/fhIZk3IUC3h62
efBk+FURItL8gxxdmgfPKXLr4lE19tlXCsxrI5IEhDVaOeZgHuZptwybofcDeQ0avF7U7V5HmpTO
4f4axeEiq19Sb25zjuwWO2re8nyA+89KvVXbHK3HrRC1czIE0vMj85ee9xga0e4Mo3Y2VEbktYSS
KAoSGsfRvrM9lvE0z0hfUkeMg3iE1Lfa7j2vzAWwzh2EByS368wKkRZNrnV+N2r6TM/2TgQ1akx3
NQJseqWS3zICwIxhqKwWuEMyIEW6it4wGSojdRHg3v+C0bZBOEYOIAm/PuH+PJzurssi0zouufDP
JCQosTdmY5Cv0+rfgT0uLXQnrbcYF1gVZ+CGNS2wBK8ktsre2W6zLsZOWGoM0HZ6xZLvV1+COIq5
MNy9U0xTubetOut/jwyznFM8/nKOQ2LWjVRiyJiOVZOxc/g4O8dD0Nm62d2/+WjHkEGpFwF+/RAr
Ab34txJV7sZTHfjVq1UpEmodZEbL+2JpPzqgJZrKG/kaoFdsKwuZ2HFENTdZkBjAx+BIkk/bpIS/
rVRCLmOz/l0NWRRHVTrVt13eS3M3hIehnds+dmA5ydM0jlXwPkVmpRClru6aOpkm6FoH7tzfDF22
pzIzFgAQQ80/Kg+bf0HhjfI38i9IwwJ3cQkGO96TmUZHNsGPEZqNegj63h2uHoIS/KLeloXHMccB
m0S2ZlniPwb8haPrjJecpCHv0fBtMT4o/hSxr6Tqq9sY9kX2Qh5yyDRMz0yx23TkZGldDB3TotPa
ZawqHy6lGdzcOQz4V+u/ruEY/BUnX+Y9ubG4ncczjDiaS5oT8uzRaSVX7Go3ANZBMG8wYnWUly9+
vkXZfyLH7/+nIrzuOq8t0LmDNfoceJ6bnxv8jxksfIgwemeb2vW+akrGPvjS2pa9Z8pDykl9vT3U
a1E1Z2P1iZ1pLTEH+7Hfwt0aVKa8LGrGjL8Ca+epZQV9E6+tK63PaCa+CYuu9ovnUHmC4NQZPCue
Z+Meg8r5Y7H4Te7W/zd4/D+S2u1H6Al43Ql0cCiXHSmfBhxvxEOUWK1pkKxcNa550Tif/UsxNIV1
FhyfTloONa25qE/6Q2NmhjptgT8Ul9LJoCf6cZLDCZeE6ew5qFpkYN22eqcOI+/fnBuqSaeQSwsV
tDG+mTbV10ekAG5+WFGlNZ/Z3C7VkW872nZ5rp0/g3TLJsFFtiJ+wIm07SerDs2z2/I6lTtOwcrj
pNbg/t6it/zGbbRQkzMOs3FubNtbb1q1ZfkQen3Vv9ZKLuFrBXm8xLkcYGb1Qtuu6Yye+awCozLI
8qlne+eXHi8Kf9bWpbYouhKsQ21/7X7MJd9Wibq93JGzv/aJYdMEBP4/YJsvuyDCbm3aLYh94VlL
QpQB06vDBqQgNywCkIN2tYldJYsvQFuWgxyFpVG1e8SHhne2hzLvn7fNM2wORqP6aScXLW6r8h5L
phPM/Y6s8t6IXZDl6nhvqsweBjPAmm/1AfFX6zy2xqV1PNFcwi2bosNi1suvrAGrYeMmcDxeyPgp
kzzKan1yrUCyo472nNkpY0S0JLYs6+ucjwRgzUFmr1ekMBTVNIO4D8hDKccU2MBuErngzo3XrQua
dMkRXe0CQcZ4SphmU15A2rc57r2oCB7hJBmdxGTJKsZmbAS7jXC9D72O9m1ta2NJllBOf2y7n91Y
DXmFGI12HOZmH6dd0g4rWkSoiTGLLRO5dGqMk0stqKhn8DalBplugWq2r7YUig824cFP6m3O7YPl
9aOI81WZBJ/nUf0P3nfJeRkL/ZE12KASCohWdeaBGk0IrWnFlTnZlBiWs+zMuMHRvqZlRjJGkvug
EACSiFMRYvjj9pdda+j+oaC12z+2QXhXs0PNMvfPgdt0fPDKBX7gzO436yoL8hAOXcW3/4L6KUAn
MOTFCPnWNMW+FG3HSsBfvQc3QKeL4HldMwSt3itv5zB/z4iDNYm8VY+c0Z467rdWq+FUlnM3nStE
aECSbVaqs1tFtrEvA9tnyvLs8lMF+P6TMgomhEieN/0gwULFi2yobq/swMQk8CVsnG7QC86Bg4TU
gLlsW1IfHAilpLDJ3L6U1X0tIBGxd9877Kv6VIzO+kt7w9h8bbo3xd6tdXFPvCHz4sJVNHpp44vg
m6LdgbayfnIjNvyNDAGCuqp7CvCB7wgTI055d067tqPLahqGzH+OFve+GAWmuBepWwbjQgMwePHG
wCAZrLDAZ5mvczdKdKDH9Xm2TEMnehWW/umBRHJGJtuQz1ko0IDospzUFLMQki5ld0ZmoMCtHSng
IVRTvhsYaIJPTIjNt79p88uc0XX6DR68hByQpUF3Aja1w2XcuHvROgw6QLStfczGqjYOuPMMKJmy
bB+hXxSCMbMmP3l0jflpdufC411Xzl/L3NT9grW5Zg2i8UhXW71ePzHscYTh9FNw7rwrw24iCMR4
ErYno2d2mbFNwH8HpLeMgWYqTARUewBAoY+hWIrmyzaF/ImUmU3EUGAYO5tlULjEGkUjTdhAvfY1
l1aOjsHUjjB/egQF0REAylbAiTJoDnKR5Ij0Xc8NeJiXMEdfUpoEefygCPS+GVTVvairOXrGZEEf
uVYifCtin7O5eRF3NaecGfhhq7t/ozMUx7m3xQvJeN1h3qZ2L1z2aWl4y3nrqgzkTaEwp/jjXNCz
cMxsLzs1kp5fXtjc2c068OOiXrs1xpHAKNGAYQaNMZEh6NjqPHBKPIdl0V8gKjvEDHapnvCd5xBh
KvhnRGaDrd26d5GSKdGWkxlPnRVdZiMQD2vXeVcSzbx/Pr873IMJ0DKhBTs49sQJSUD+kpCn0CAs
qeRXlUlAZLdwvtFhmufStZBUWHrLjnJciHtchA+JhWY0p72slqduMMubsvuPJlyac7A1PAlYJ9yL
ZyI92qnRtRGNthYXZhup/0JzydKqrJFkiKoflx3R/ShZW+ldgyKnxNKrp/ZTT2JJu2hyHyww5ssW
Splwf5BXwwQuYo/hetoNjDsxyqI5sSM0uyh+MYKSE1J9OAZEXTCZHIMlUY5/SITzX9VqGHvDsEGK
fIS1CdTnQsSppiu9X40vv3fDWyvLIG1tZSewSPatHh21n4smQ+7fGntz6btLL7HIgqJsqQ7y8Ypa
z927odY7jbxl2mXbsKZZNNZJuZkD6THBNu86Gp5B1MsqpoQMwBh1RTrRZncx7qLN1nbI8mcwTYDS
ZZLBTe8XdgnGNg/uFNSfcIYtsYvsH24eir5gh1OyGavPkFH8ONq5+IOUxUhzO8THCqi6r2BEUbbL
/Ogg7khNhbOa3AH7IFCGXSZ47B1VAfb3vPUeixfwClQgoThknx3r2suQNIFU40GvUbizoeWttUAT
495qg+Y407yDinS7OZs0sJ7nWVw3+g/f7Uc1LG9RT9iqHe37qBtPPE6vrHrJ3ATHztRpSU0UKsj/
ZD2+iNo/4jr4qK3i4jUDaUigulH4rWrvd2EIIzH74FAOy9dkLuesd2JO0mMw0ps3DHcJmEQvRY/y
iXbXjy0n5N3Owbm2LrvUGW/JlJkw8zbgjHbVR7f2nzDYX5Nwe8yBTfFFpo/YddBfe+RIn71Jr0o/
tA8+uTpxr5YnBoJvO8vTcW5fmICBbLFZ7DhF1M4W8/vcQT8TEvBrWPMrj52V+GG7tyb5X6uMgwoH
xlEkQt1ixyj23vC6PEyl99CF8ll069kp5Qu2OXQXxbgn1vpY5Wx0thxx+NStFYsBddcksievl7zx
RhGTJnVYpc/nBgw0yvoDciG21ulSUO2D6+A899gS9Pp7nZpfgl02WuQFLvIcQfSH1GobS3GEq0eI
5vJ3LVGk+WXzrfXyQERd4m0LJQNdVxFsk+2i2juMRXQ0Pf3JuPuWefMnM9pRLM3ecvIhFeV0jrri
WgOp72kUfBum6R3952s3iBve6kO1ZHgLAgeQKJ+z2Dbat2GUYYIcTsVzvVxZN3zkF8G/Eeo90/p9
A67ahTMeDmH6L71nPvbDpuMRudkuyJYino1q2OXe8l3M8tP1WTA6gmoYOVD192NYXXUkv9tOvEy+
OvVekGA2S2wX3N0Jpm+UUSDAkPD3rfVp6/STR+jNDNqC1yT2mmAiIo+lGFoKYdkJ4vRfMKgXhoIj
LFXil7RvSEjUuvYfXN/8FDI6Bv5Ki6NParxYD8YUfjBjI8pbKs4D1Xzl3prmvn7E2oB0pnnwG+PW
IfuJPZgFQBs7ID53arAOVs+etgmFRZW/s4rtVGEMjtoQxXX/qzYcpG7ZWWGJ0j4th8greKbnJ3OQ
x43YqUUFL5Eujq23ccS0FZZ3/cTs9F3WOnVJyDLQZ5uuPpeY+prhjcAjmKX8ASYzKe0pcUiDgf1N
lzpMZT9CSPgHrx4/iqxANJf9sQM3tibroGzrhDQ37g15XPoizgZ9IY/ilA2DSNpN/ht7nGwh51U1
xqV2HkqzT4YR+bmW42Hzl1e0rXtAhB2+sXjZliMZTwhqRMzevnOIiOu4J7YAdKUZknXJDnzSL7yb
fKVDdLImxA5hcUK3RDvRdgoXnx53c0qipbvz++bLXIn+UCHj2AV2u53HAW2oVxYXuYoj6hyUy3YD
q0PABMSPq4p0K+bHFh0bAaePxlqnHUIB8Onb3BXhLvflWZIKRffJQ2c90jFGTtyjqujMvCsSu2o4
iDBLs7FB5AcjP2aINuoyzhr37JfqQ9YeMv/hwc/0k43Tzm7lJbCjS8GVNdqvev7PV9OL8tlzkAcd
5ujHxB7qTuNxtS2kUFBnwbru6nZJUYSSermuRIaSrIJ4dc/d/gj0efNC9Tg3JJF426Nj+peJ2X1W
4ZNw6XHKNpIzsLlihTbavTLQ6WTW2cxA8Izu1Dvju9WTiVTIS9R23Z68i6vdAbmV8t/W69ehnp6r
ejgqMT2QWfuCZvYZBzpUV4bDsO9QrfGFvRZNeIOLTRk+DuQ3tLeisb4RdROdqQ+LlN8kYCO9AslR
8mQS/LZa6kozqMVxYz3MffvQuFCm6wL66bSPU//Dtn0Kx/oXbp7//5TXBjWSGOzHOjdfhnKKKz1+
dqu57zSsa1C+FFmIKobils0ObSQ8wk6Mgn63bHFfjVF8bpPBss+MgyuxuvXWkicw33sErAqNuCAX
q0CGXA9Bs/cDltgC62FDMKePparMGCsGjYspU9dR+hldfeFPINTDaCuuGSHzdMWP+CgN+e38XyUv
oW7v/sIzPunizFzfnHzXHs54sIbzaDWvTjFS/NKopBfyFcXieckmftI7I9K0TxLQhiIS/0qVVrYr
gvmDqzRMCaziEqrcj37zXqkyB/8ntCCp8oVyI422PVpXHGXbGZHgc78iVxRemY4rBLcBlW0DuEar
3BuTEx2iksRsZtabWTZvyqn/lGVPHFlQXHOlP2c07WCEQiRdVfwwKnwyj6Sqmfp4tdUHwLiMC6KS
/6jckwizvRvscX7sOaR3nuyglXtM1nWTf5VR+FyW2z/uJTse++DSVMNTXc7fzJFv42zRedwd3dX8
waddcKsNCfnONw8FM0KoIyTxoXQAeZxgCa5iLMWOuanCWd016qa9FWB4q/8OfvA0DN2XpdTT5ASH
cKiuW90e+mGkRRQg2Te+aStkEw5RbjRo5QgXv1v1iF6erG2PW7s/dZoPMBjOzwIG8Bz2vXXZskyi
LO5f52GbX0hnoAbVx4dMpALJJPUyw0xjjtgZdVUkNvKEG/v6fMgjBQhaOON3hY31lnV42HtcaIk7
zT7jhLwg532pZIRY0g3RBtkLWjcwnn3dulR5d/PZD6YPeD4c8C7HTRPmL6ZbvpJl/wa6LPis4c/M
6OiSNUh+dwm2Kti9YN9jNW6Hwe1vbFPwtbgLocyHPRP03SSzIOnDUQEHcKDmCT5I4VXtOCXjqSnG
ZFK9BU2MakohqAkh0+OmUGQhM+rGmBPK2IKWizcBd57V/iW0EbtxjO6Zt5bURHDMPBIkMGIvZaie
CFxD7L/UqVLT72bg5ezlVUOnfmxhUSbrMBjnri7PzH4HdOFO3JRWGU+ymBMZ1SYndzBiKF2nG/1X
187mMhISFoui2w+XVwWAP45ctEGOal6noDj+n4mdICWdvuG0mQbcKCUzxR0yrx3vmAfG0Zyrd1Kv
f2pTot8w1x3aX97vMnqcUSFlLW4B9y7ecYYNxxLjOGBIWk2Qs0OIL9L39B97YHQCEc9xRSz/gma6
NKL6nuvuP3J9g6ewEN+AjiHmxvX32E9YOTf3K+usgwBd8Irh3R8oSwTQPpRL03wOqBzPuEtbjKWo
OlFY48KDgmTOXS0JH44WbvxwySJ4ttDrPFmDkSGyC+yPxl+qkzfYPCvE7Txxxm+v/ToytdOy7aA0
tV3ok7w4D/fa5x0lszNWncaWaIBn8+AKuyqA1IPq3S7RzoDf6T2SefNU6EbiyV4nQstU5C0xiUvj
K4nY+HkVGCdFsAQwLUEoL6UPOBXyTcUj9ZavYJvuoVt4opwRQRsp6z9i1tOrq9bltJBYSMJJVop0
yIR4q1pvXWKi4YY3UZloVEMSZL4nvC2kSyBMTgbtwzOhCspYnKMBXSTA24Y3+J9woYt3jrFN3UEX
ffbYV6QARmW7eckm+3pfICjj5i0w987C+0P8pXcb2yJIkdNzDSimk4wSeAO1oWO9L6rL37LSMR+i
vKY6J9B3B9CgOvS7UR/g2Yan8PYwixPuSqd+LAoT8wQ4aXDzZ10mHMnGYcnp+Ylr0pD3c16Vx+Uu
HdF1OcIINjVFXzzK9QzKztC/1HghjOUwWpXAnhawoxNPB4qyaf+odVfsnXtU5GEWfZ2KilerEMwi
fjUNt2q0lgM8JA4WN8/wgDS/OOUHBJBR9RdY3dv17Fz7nsSB9q7MN/8oQ/THASVivkPNdo8gYsLo
BMOA5XfbBTxtQOzsLk9B5voH34TIzQKS9P2gHR+x90F1G4k/1c7VH6LyCtCxvUSopN74upAWL0WZ
Ti7j9VDKb/xfY7yRXgbrGczPKOWtK+NLdahUNxwGRpHvha+fO6JaX/KyGA4wXk4aMT79HnjvzxPq
jZNAPvNSCdY71zeG8aisor5KqLRb01mCPoRp+G3mm/uTLwhmEkf21XUdJo9/GP1/HjDCFRKjeTcm
N0PnYWj7BcFhmDSOch9Dw7EOmelxZzr5ZH0tI6tnj241KerQ/ptZ6EYcz89jY3GDPUagX/kd7kQA
ab0bDj9dD8WyGzAa7aLNPI5NdNIwvmp2V4Q9dmrJ4GqbPns4k3u5IDfE7qAZnEjrr7lTVX2jrobs
EquQzDWEIU5BMCLdF9hk7Hbg3VuidM7WHnc2A18RVifZMCeaKuCp9wLyR3IK/1r0LMB04k3JytjV
NSpeZwHgjIqFbON2/U/PfUI+Pvij6F7qMErCAHKtyYbn1W/CRFTRzHE9Y4xfQQJqjt4d0aY3jD/T
tVkRszVtTR+9bp9a0vrInDrZg+pj8B30RoHxvJnysVuaDwDAFpl+XewWpbD7NnDxprphvb+Znh/P
tk8sLPkLAWb9djRGwLatf/YzH7a4wxvk2fpbyfXvUIhLAT5HRQFBUiOoeLmBa1HTRSuF39zMQKlk
5NKMEfw/2kv/VecOeahO8DEbhn4jHGjb4bZFO9xXv4t8+5kzdetWqzxn3dpSGWujKMdPzuFsu7vA
XcJ/KALfCwAPvOTjnFRLq4GAm1e7DleGsEreopp0CVSeb4070cBnsvfPCsYYCQfnY5+/VUseEd5c
5dABiwAr1T+4sYpYOBCuQF+0TQRWmwatzmMPjCWp/OqmZ/cT4o+ZY4PnmImBXZaViHGH1BpybR6k
vRSp09cb4wbIeaULegW8YDmJED1u0HfuKQtrPo7BYCYS+Lbk/nD5qByPtds1h3me37T2mS+YIHes
0hnHwrjElrOZSRH6765VXKN2wpwSefKcuayevgTCJ3v4DfuS8eQ6zfOQbR5hJlSpopA4T7RGp47W
f4cQpZ2OyGLAPLmvoVICNCzmaO/LMgSHFG+l5pFQMiAe2VaxnovPfmKSa0041cIqkzCU+iHruBAy
czziZL3M2WLtosH9qIwQi+awrE9OIP+RxDufJu09RO6KQc4Z35DaeMCPXggXlRcNPJYhE8cRAFXK
ulZKPUcrgSdoaP8oLygTAHr28Wk9oaSgwKP091mbG3t7U7/aEpcx12MEORt4AENLfbYd/el66tsC
SD0r2rnR79TioF3ncRDIhioCN8z1Y6po9MkNE6GHv15rLMzcRHRGeLPWzyWpF7fGxAuJ//Cst/Id
RSJ2AUKlQALJEICJyM6ZVdyIz0XjFBTjlfmacA4+BZ+O37NnNw+OYqs+BnNMBDhSLrYjV+BbsNT7
eSpSITBt2lgWcUySZ4xULSe8FrMaySvvpDG4Byha+4zODH1mKO+cpTqHum4Tdk6BDn47bOH61y/I
HPdKB6F2jT3f+kJrkHT+TNrSghDeWD8MOyd0D/TYReiQRA4HBopC+1Bv4fsa6FtBy8qGJaAN5R/T
zz8zYHqmrg2vc2WsMS76hVhuF8emL/S+wXaFm2QifqUPP/jDumNviC8hIi7Y4qVjfQXOmd7QLp7s
zroSN3WTwfAMTvnQ+v0LWOKJ1/FPaENhezwBOxFOv5eoOBC2EYK6tSjKltvqybeWZsrAyD5gxI4V
IxcgA5qApnvLbM07lVXlE+M+8QNU8iSu6CGOPO8/IoaQalodkNk8F6ks8zrB9D6DZmcthq+Slwsq
HxlGeUBl18dUHPjPyu3zi2uWbuw5HZI0G/4vYp7Xteji7r5PVrARBOwuEXxVML1sZGxh+raehWdZ
h9Wi/WbiX4vbuSw4XbsnvwpxYY6IrGGDb/mUn0nheFILjiOh8E2pKrzpEkBksC422lDfMv7as27u
lhyQXy6IDfVGbJOnIucqqebgEGDuM+1+ihFIQ4W6bB7cZZ9dvr2GnFF06bgOWZSYb7re/9PbwZtb
wgF5A1beyWP2BzSA9pvvI7P1uS7hX27HfW1Y/+Ro/aYmHES/7Z+7MojNbnxq3Bn5HIIyBAbvnpVf
S2SAd8IRjdFzDjd/8AptE4tgwe24fk/W97Idovtt4szNz2TK+WPJ8UZvrV2Qs4auNjMjzhpUCxSC
HMM8+3AFetCs01FsaR3G/uj4D91s1w+LL/k9Xe977cLHIVQfZFxsiUmzcQxA96smMTLLnP/6NSNw
PHwWRsAs7su7bSyPifIhw5o9vC1WgpegVfkssVr1Sc9WAA1SvjTb8JDfjeLedg0bdK5QHTnGE3pK
40xw46n1VCvvFerfglizzXSAykonklH4CrsnZSEGKr31kWLdW91EFMTX2c5e/L+OV71DGDoxzaq/
GrU9TBoXJS2nTlpH4hUzcUKiJy9RNZ3zrMCFQ/JHs57tsTpHrQH7w34+he9D4wRA9vOD5JnlM5lF
2oYDYnFEjjQX6TpPsQb8Vg2C9nb9TXr5B2NteQoddiIUThKLCOip2W34ChfLQC8rGzaOoEnKAEC2
H91Ha3JunCZYAHXnYM8pfpThMUh565oA8rxXEakPFZe0NuUWB8NC/PndlehU2UebN78ba/i1bcGF
KKEXolmcgyK8l0iJ9VbYAL+EJWwxudgKcHarj3JG4ZYFfep6+ji10VcnnEsTOY8T4UqstK/Emcv7
7oFUdUNQMF/YNgBTGF1v46C+CWUvLzIqejwA0A8kr9aJOxJ3t+DDzNGNuiEskuJ1mBaHp7V5ZeH/
NGbvWgde2loO0SMImBIHaPORRdB8NIk0TQlx8bFqckRwf+ckMHjQHP6s0h6/80MpjPXJNBhbFxOW
qTKWC4YNDGTd7xJLwcXHuMuKNQA1qkD8gVmAvC1NVFCejy25jUMtUONmenkZNXnovIrlK3sBSkOW
if0c9ht3WDAfwkBd7CB0E233rwHj3AExQr4bOiK3oxmMtcLmQcBWNsaTYfcHLYgf673uhNnpcepQ
ZkM3y7iT1Q/y3IEQvOYAIDifLEs+oZgbEsIp3sj0cIiXKN/L2VgflBk5r9zc3tktzbdOivcMbw3a
kVe8txd/UCTvEYR/v3+ZbEz0CIvLcYeCGh00cDrdPghhHf+DBaA5IOwcz76DOAXLHw0NrTGl7ba+
arSkQNnTUdLLQQzHM7PoF7zCwSN/Pxtlakv3a0TRI9Zov7XBk+Wyzm+qOSxzea5LeM7K/6UwpHcj
uWfRNj+5K4sYMqsDKFqKC/iQDfXT/zg6j+1IkS2KfhFr4c00IUmnNPIlTVhSS8IFJnABfP3b+SY9
6OquKmVCxDXn7DOYwbtdyH/97H0Va7q1VLKZVyAMsCpWM3gZe9I5m3Y7VesBjSwSwnaA4pK8+IXz
5mWEyI4V5JCsg+KWi+A+4rT7Q0ZMGuogSqvBn7eC7i+2moo2kFYs6ZObMblnuPB4EVw3bouyY6Pi
7ZDkbzIHF+xkAf5RErWQDr0qm7RXAEunpS6fzNX5WMrql7EnMq5ZP/jzfRDd8tXp8k9ZzvvMdmTD
TfqrjOEOU663+t18tpBsN7MVx5eBg2vM97mrx2auvwwliBh9AKZor+UG1v6HHfSAxFl7MwA9cTVx
Neb+8U78xgiONc5Ug7XxFQOGDPwZNW7EunWbq+AqbHFhxXhBiseOwM5DZppviay/+hGlmNvzGMAf
fWsZ4S9cm2pZoq7xznWWXigtwaL4wSsj8S+y1RbUVeUzwPxnnLt3P6Vzf5XbTTLoP4nSKkYFFkZH
xFwK+CfGZuI1LMMCSgRDrwKr0VnzF3l8MYpCxh/VUu3nMQAT1WZ/KYV21i6wdWY2MCI1Ir8ZNqoS
p9ae8XQrXPj21K3hIpb/ZukxeUpkPDPqvU+BzsiGVtoxKEcz9XWY4wiB/1b9DLMI/iGjaY9diQac
LdYU5QSibvR2fOynDgQgFspNPlY3+tHQWpg7BH3zhgqCGZeqbxojrVbzhv1AFARDf+9RFOKfxUx3
boMzLLzpvAzmW16BhyDn7NO0nEsAg8mxSdAYpmdREkRvFsz0zN7bY13r6BSKlYFf8Wn76pvoMx6C
puJ/0r+m0aBkp14tKdIrJEQ4KS8Dg2ZLR+w4ek8cDLuU2jJbcdfBjkttKUKHnTZ6avLMlHkqEeNG
yNePfv9BD7RBxLNd1hFj3bBJxLeRLIyPkom4SN6NqTtlsATtXL+57FbdilfXeC9oVQtnDX0vvQTL
ALiDw1+6G7P6Ltb2Iup13yg79uYAz0Kzl4qqK4iyddkV03IiKe6AXRJ7BeEtRLgwS1u2ZffhoVTN
Od/rfD3WhbjlRQ3yYQRC5ccujq6WfQoJIrGT+jwblFty/fOMZVdXC/af4azu7RE6geRpXaujM1vv
/tLu7GmP8ixMHS1iMdOw2/e2U8PPvQZBOFTa1rDyR6/5QITB5BfwAD/bMv5k2R14xtjezz68jO6L
fdMbodqfJqOuvPA22A59EKJd+5K6zXaQLGLnLHIFZrG1+5yqggi5OaxnNFGe+W7O8BLmtt3Og3Mg
DAQhHBv+gYLeGn/y3ImVEpE/PaCcinP+PgGbsimuxPMw8NT0wRY62rkY+CBs+9BlwOdgSvEXrNyN
6I76Okbz3awnHHz8gXFEeATu9NyBuhPmKdNY/ePYpkHhCEceOJ46QURjg6F6BVib/iUjVAuGfBbI
vMprQn95x+erRRVpMUCJSArA8GoZIVoj9HbtWauGj5IstCFJ2F7MrGXXkE6dgCp5cjLYkkWz6xgs
+uVXMzqX0XZPgFvzguUlu2EUaGEjVkw5b9ZAiA15nIpZ4Jj34BCyDzBlj6kD8HEdwqosY7PEMaqm
UCc/OLH+0Eagl874ut8C0iaTD3hI5H4l5zGfT8g3uo3y33LwRDlep2XpzmAoaDIHNiWx5Zd7pqdr
lm/kwugi6Sh5q0ixBWQejczj0Nk1avgm9pDiKnefsNrAmcdqNt+N7bTpu2HnZMa1Vl5sO9fakBuq
1yb/1Lt37Ag8yj/BUoR3QUIGuJL5DFAGpALlW6bRHxhXbPIIbSyyvXDvu3zCgXN0Z0kEBOMF3rzl
vgcu/sr2o6r/ddP8vmp/RNCFkiO8U7B/S5+6mqI3QDSQ8gbe44ymqCvec+cPdlM19fvWrMKSyVTR
rjuHe8m8TO6uY/emkh9lplEvvnN+Uv97rH495yBECciqCyfs/U3abEsjGqedqcfZTMRRuTG1aM3U
I9XkZLWnxQVXNP2w8Tjdzd9tbkX3NaPH9tdCqDeYJBepYhcE5GxWt9TREWKy5uOVxQ4a5sN8NGy1
tafiZVU/CYMVFKBcaWKnq2eVPEomDR1aoPRrzf9zIQtl0t63PPD4QhDj/6UMtxWwwiFrI6lf4Hny
sXnHen5tnU+2n9Hs/63pyJXo7GybFrOh76vfR5eczi878OOe0srXgz2p4ZGNdrIQdGSMWmZ7fFaj
vats41D1f6QnhDLJY1kukYeh2h9QiPrpLg9iS6IVUcHFv3+iBVq1yrt1xDiZxWWCnIEqL/SMf3n2
PdOB2v1LPTwZFgNn8yXJ2VaKT79o4lwdW0z0y+xuoeTSMwE0R5ZJEyGhXG5SDagRxQ5DdIrxk4TA
NHNfdFRKvm8gka717awjpnRJy+xXfbfM3cMIeNP1OGixqfgjX1724qhXdzwRyMvkoI30qTsGqXfO
DSY4Ppb24DWjYOuM4sQFOIbt2j4wWHyTnnfywO8HdXLQFfQrmeJBIh7U8iRJUVg6Nsk08FbO8uaM
FntVbnUWdW/k0sJxqS5DCfqgArkGGpFlrvthscK4V9Y0uXT2S8nB589PloVKx5+Wg2s0D2MqfziL
P9JK57nu9J1BoXYf+jw1vn42uwLYiPLeC3AsKIBO6Awf1AzFwukTbvLReCU37wT1lQlnJX4YC4qd
mAAPuY6IUgBghTXuh7wD0sjBYXO0t60iV2b9RqP8MjA42KXd/I50miKfMR3fo36Er4iiBBZmiUms
cd0TDOatb3tIDxGzf7IO49Izmteh8N69rDiOeCDYetObT+uDZ/inxXN27oJsMPV33Hv7of+q7uKh
ySZ8cZle6gI1UZ3c0DkjZ+5oNIW5Bae0xd4TV+NMJNmYn7M+uQQdNzq17GvLeTy05nH13f3iVCcP
VDFBbfiy8ofZEsDZuhJhU7ntoNZExKpURZTPfkc3q7nWCfWlgT0dnSYv+5RP1MisS47ltJYTY44W
CspoojUHB8J4k6k93+Ccz+w88onxTGXl4CIh9dYWUlfp/K2FlYeVpr2MBvPBZrlOOVMNN39RECnH
vPvEcfRgJCoSlh8ai350RXZai+yw2ktUzwX0tfynwtEUGAg+fU4uy9rARJo3oyZe8fRtrbZgyl2d
mpUpEYMpJDIvXTN8uYRBD6PN0FF+jR3CLqOPbUaM0+xUG/w6kDE0jU+XMhfieHxPRGCQxjESuOKE
QPfQSOaXA24QMl79LIkxrZ9Uk0X6DBApC77rQt2ysT8kcKex67ivPovI1O5CWoMTuXyb2mZRLKYL
F3rUDPxIuvUAlOAimPejddiXpkVEWZXuvBIUEHdoCYbWwrY46AVJ5/kNOuxlylJsIGOsaYBVeDGq
Ibn6or4UjrrNunOVve1tGkKh5gaerMP0NHFeUJqhDpXR6GlnRxbHxc63mlX8FQGAJqnLR6gaLAlr
rmXkFgRJHmtMG4jUYl0w15fzF1Q1ipDgocu12MOC1LT+1U7Qiniefmm7mYkTgH6cqPcGAjIQADID
GaiUd6TTfRwNb1Gg7MPvEeUuCkPmwoelX/dd59yYtu2Hpf2nYZjHOVgg0tG5UpPT0qcHoqNDOtrv
phqvs2eiVZmGrWihI+UIp9n1Qa/HyNvGaMPR72TrC/Ns6pBxuogGTzDwzb9MiDoMSmrxRNff9dyc
gP35P/VUxs7AD4EK7xUjrdgggmaugGd4M8qJShh/zK6Y/c+EUydHg1aP/o9f+bGJKInz8J9ZTcvO
6Is/30zQqlZh6zEcnFkEIieUrKQAhiE7efTt5CBIZVzn+qVx7epg1Hd+p22dmPTsK1uQWz6/NqDL
ynV5dWmzamOsD4tJ/TN2M73JcC51s9p0PknEqbSfV+T5m0oT7widUTk1iLQ15j3sj4f+tc815AH4
TTdILCiXdON7NFJxsmxUTSbzhKZlX+phwnYNZZymjgWB2+kf3VA/p7q6divT2mBFo9g0rNlzbSaS
KE2vLpgtc+V3tLCZY0ikgRvyk0mjTy/ZNDvYK92lGRGb+xOX74xt0nDrx3T2rac2yd9yP6F+Zzwf
mjNmPs3P5F7PShTXgQoF7xpv/lsv/d8UOnpu52dz1s6puW6R9u/TCgG+o68R3p2owXqGJRqsYPDg
k3PIIzPH+cxKAPzeKVVaWHetfs10/wsQ6T3hGm0zOp8Hdxonpn3Fkzk4z9DgcN0mDGM8ju7Oxtyt
8v8Wl6WeVTJFZctLlawfMri0ta/ZG6AzT0RpDltDrkOcISmYnTvsDTXmBjNNdpsMrC1zoR3nrJR7
ySWVeXdyRB6waawNrueEf1g1LYEoii+cklu9StBKEbxYaohsjAoSIyrqJ0yEVZhlzsW0RlATeYWO
rdwzRwD1pv4ri2VkI4Avee22yiY+iZ25nbt7WvlyU1b9G7DA1xSoHrakB6yMx9bQ3wd9wjI67Sib
knDymCRp8xMebIMSng/B0nNq376KVee9mdSvK3qvHFEyAzD/oXGcA4VtWGpVguWHCnRG5Wp17LEs
6JLIg61HM12W7eAj+jNHVF664Z07isWNw5fiK1oCGysM2zP70Vf5H/nZJ6pPLyQMA8c/EuItuZhG
2Oj1VV/I7vbQ/LTVvGtq7rpKOD0zjsaHUC79nZT5GImguM/RzXfh9UQ79faFSSmdmc25ZkvWvOQE
UIOC6RJ88Ljb7XdUix9Eun/Snt/K2r/m61CejEB1oebAyq/MwtpKv/mshfObdd68twW1SyOaarMq
8dSptmISZ12sUa/hnUgszr7pbL0i+7S9QaNnpdd0RH+Ruvts6ChHlTN8klxX7tlX91E1zzICMMR4
bo21DBFLKj5RLDWgT82zO/AWLywdtTz4nvXmpx3Bz3D1xms1U9/oyG8Wx97CDWEGYug3v1700DCC
bJcM3g+DDjos9+oVzDbd9lSCQuBkZlchsmFrc1OxcN21q3gUswipfODlwNAzywkbZq5evb4Zz6s/
qdjUUvBaZu2jtMGHFKFCRbSBhOQb17q61VWdkixRYtsjRmGrEuNnMcS4h8bHiyTdnWXchUOGJakP
JN9DSqm6eFOIOCThlMxe2IY/+CvBliZ/YrD6e4U3fJlTms6ATGFRwBfpAHRv+sS+ZKWbhN0YPA61
ne86ZbHwnTsFvEQegLgbN5YapB+r/hdFhxVPUrcO/LHl1q2bQ9+O32qkqTW4mPgPH50utbYORhhG
vAr/hqnwCZ+rpaPAH8q8kFRxyDyYvaHziPEdjG6EBUbqMYxwk0mNYMGzqdZseW1n7D1HW3UBmld3
XAJaDQMZzeAH1KVWOzvswpKa/QG6muyQWyRi7VD42GnU8ckPD6thTOYv8CzUYhA1YNIMXU6hzpDK
hkxhiffeybuWlbnvfw82XCaI22MBZMwl/SKzDDIP9VkRfOgHCPB4Gk7QFIaRwScwMSYkI6NCpxyG
LzylsJsZIYJVzU1yXkcdy6QqXGwNWFvOeDYKNAWAGXaaXk1XLNXalouvp1dh8c12qhZHuSTT1XN8
96zBfSJVhB4FM7i+wyywHslXI3sy76Zt4iAnQ3DmbAy/I463RWE8Ocg4XY9xCkg4PG3LCGUEz4Kh
f81TC3iaA5KBPx+xDaIR1gO+HkAJGzZyIBmnNQAfTNCAnWzTZejuanq/fB37AuBy2wV+SC41Duna
TP5jqzvsyhbyx5T3+sFaF/Hr6ekUGkHxWfWMPUw36OKgBq/agxSIXdxHLzTUoGUdPvMQyOeqzr7M
UhU2U9Ode4uY6Q07FvtcTqPGa5cF5wD9SOimxXQA3pWFia2rDxn4bTQPefVCPIm9Z3jYXwB3+RtJ
XG1UDOyb+rGCsaapn45v790ZpobVX13pOyU9PfZd9PSAU4pHUnl8LPGqNZ9d/E178oPlzrZo2wrL
eM8ZIHMESzirGy2XDMW01HDCcqrlG/9Rb0QOUtD8wVBwb8MWvGKH5ARtX02CNqNPg63+upCKrSZt
f0f3RdKRbpzhZtuXY3qfFzlt/pG0qbjBe293MhdW2DvpuuPx0t49L1gvKWmKwA1BibulR2/aGrcK
F/sBS+P0bRUrRM/WbsezNvf6Ne9L9ah6Ieg1Sv2GbZjU2m5w7tb1QoESUJb2XnudFfltsg771fq/
DD3wN+2SLJgmhkFhQBNAQVE0WVUkl3x9toKp9tn6NmgIxtGu7NDuqDdB/7FwHgd9q6cAtXK+26gv
8v9Mf8Ca22TIgFJ6PpCVGBUrKgnP1L9NL7n05qx/J6K1t27qZIc6t7xvtiXpa5G2HVrSYgbRBPAc
U4rpmofUy/Wtwfkt2cOUi75BFhSs5O2sgNSzvnoIVhNVdsDzIXXUHkqXzRjO1tJ/ccKNW0S180MP
wSMkt4lpDihrdPouBrp0rZD/8Emid0WH+oIQtnzvTJ+DcCiDu5rG30HEZSmvUvBjJCABPzcthh+l
yZrQNI3iScsIW2yb7DbYK7dsZR2GUXwO2YByvuEb9rMejdYMiCNAym0UmXse5vTCnpQjLKOFEbMZ
WVV1NFp7/dDSO9HFWddI9Hr+0PozBteuUpGT6rcUeTRtI/867w8kPp6HggtkSGBNVKP2iHWPMcBY
I/l2ncd+QCzJpqy28Y1g8TO3UtVPTVK9ihF6lO++MEv+rwowDG9yy+02cprZ6wwAHKf0GdUzTgPv
3rflwzUImkex4HRolv7N9XMwk9SjeLSqvRmoL8bcsGOH4KFxk1fNGO2o0VxGWK2gwUTS8KrbFdYY
bM7bFkDmQRIZh1fER6PejON+hp/dWqzyFgmCxRA7ypDPxPD+WNwmwIf9DEOKvGqePhH10VD5gElF
FTzVBFvaZnG1WCSwUfkOtPypBPyO2SpCu8zinprXQNywGcvkF3HrE9S6z7TF4aDhKBr4/4k+Q/vj
whwcO+hI8DY4LZ0TNv8MnXnK/M0Xe3AnMd7j3YgsiWS/K3QsJB7ra+Wz1mQ5TkGQt/tmScTOgdS7
kcJ7litsx5TZf4OgRekTdxeWfbbwyAQDFew1ZoSauezNmYdk7oxlY1QY+jU/8S5jRQoqsl1jU7LP
OroGCHzdo+bplxz9nLTFqZ+woTT2f87o7JBN1LGVAHLs0BOifdcjEh6MGAqy9h9WKb2+cX2p7wC9
3dZ1esGIdCp0m/Gq7UZu2SHAQft1TDIbJmXtdJ91Utp/AVy+cNA78Bg58ys4zlhqUVOZsTQzY///
/qbH//g6pQ23oN74cZom9YPHzIKVgtEfWuvuxcrVZwVMRScw7FqY0kXWktuHMoA7t9dshKYEKFS7
sgvsaKLAeekAze96RDAH2xSImgyv/M2CBrMyS15mlKW+GyXB03VWTBcQkOYhMJd227ldFicTxBsM
e1M03gWSym/dr2CqsvtX5UUshoyYNE9xm+GdoPLo+uakseV9nAba64wjEWCjL59y0Ito0ifjhAdZ
crn3yCT5WpnlRnOpi1dfrX/dos3oYkrrO3EzB8cGa4dIFKvzurap5yOtGPVTlpjWO+Tz8Z+om/4y
ejIRe1cHImpo+M/lotEKEul7Akoh3l2FYFyv0WpbLasruv88rmQ+vdwDCqh4IXBD0ZTBtskAZGog
4Jjoo8eUYcoS2Im9KmWmtrojyV2TaVHRNMbNqPwptsoe6lPvoEmeEL9Sq2NkSHpp36zZDK4jnftb
UCqwhZXqAPsuhE6jF/dxaoHN5drTY85XLpB2sY626/sHR0z5r+KUfknU6H7XIJ4ffNvxDi0LxIfC
bP9JM1nySAVQwLygpVKXDQLDEqwR+z8cVrhZ5Wlt4Wps25nRa71I8yhqy8MVwe7Hz1kUrk3rZJFV
D/ekg66j1JckiZH4yEeEJV8gLKfgN6hpt1Y1+eCxUrZm5VAZSEyp6x/oL75HlzUKuOxmBQ/fe8t3
AW70piE8YpJSOHqkPAvmvkVzB1MF3r3K2xKlDsczewDK8F9CdT7LxipCxQwj7pMpP2BB+OVu0H7H
QA1/fQ7gDSFLuxu8sjsp+GWsD0x7Qfzp5veCpHA+lMbBn3C0PKSogfckldBIOvfzo8r89cFdyvnN
S6BDdEH7A0T7jSEnS4Okr56Gds63OpKjkwrmipiyus9rWhSRP81t6QbhlEOPbWAuf8rMkXvXqsYP
Vlheux1TcOsb4Zr5/Sxsdi3QhTKWdTWOR94/uM0wk0po8mz8We1xw1XllOwpbKrHorLq29QImlbe
MeOJ1YD4t1aINdntgXrRGwtCKmuWIiVIS+vHHYso42Rpth+2nfznmCRWdnObPWserIiGX4w7jywo
f1moMaeUbt3pP0YjaK4ksaDYLpwqTnuk+GjMp4NglBx6nUGwEpUiepa5DA0CpM9iWedXhpYaV3wu
6K7QG9gGKzU7KbQzPpwWaBfQ1iCreXzuNDnqsj+vwSu6sBHFB2zX70E+ErqNeiW7OG5dXCvUmc/6
0E3nzGyTLYEwNe0dC1PU/Ji04P6sFjIs4Xm/it94N7hVsyM5qPotk8wkGyBJ95jo1TuEuJoSArlC
2/nOP8d2xYdnQ0MtOxQlMhOPbZMMMXqSdAMv4VcIT8NU5WmHPjCQTQ4YB2upr4w49PZGXsR6CFKj
P3surzaKEInyWSg7/0lH3F7QKsCj4/cVCsJZyfDHYaM319ssGNPY8HCcLhMMOzmK9BnFDfaZcu6X
CPNGdWD8/90PnCPw/lTEnbMdc7JVPSXjbp2t7yxRbWizRvjH8BKjXZ1H7ETkX90P9lY167Wx0uvI
9igswNRdnUrYe6/QgEhTjId6hfOxVXKL02fGo9U4B7Bc1x6o/Vlq1WNAnyw2uYH7oKzlyQJCsQWm
RV0HpDuUaQa/Ekce058AO41Y0HEy5wgnd9UerbZ8MInXPtFTgs+tCJ6G7aldvQlOXDBWwAEBu7I5
x9lXEmWGj82luzHKL+SW//W2eElck1tkLOnaRfHdBQr7YbXPUhC/ZiDOvsc5tpYu+U5ifNACz7tm
UrXxXK7BJQDWdBQdNUxeVH5o29mDVbBZtaqEAYUH5RTzODMBDSI1hPsFCm3OKFkAozJMFruk1H4D
xdci4SCxgqTG6AJr+KyQgSOS4wGp0LqbKItgiWPXeCma8U3XnTdlZl8oey9VC98ZPyy74TWbCA9M
/vk+lWvNJpZvz7ouq+1FSWA/T9WS7Ql3gfDl2v5BwyRBgIJ1gmvgRlSdZqhx9YUDqGXPGP9WTiRQ
AZhoPbcvyaB3fESWhi0jMD2Mpb1qOkoTEAaWOv2L5JGakQSP9th/ppCed6lbsrqd5q54yLTghy4u
4afs119owROr4OHZg7wQ6iMp90s3sb8um+5rQFEL5BixtT1mb9DMWsiPUNXbZqy2zjTcIFFiLKNc
mLFIILX0jLitaTQgccgdi5rfeal+OJlr0gjlhbCif51rfoL3foYS+Ava4wEY4IcQwxtBeZ/TgEQs
WYk3rbSBwCfvHUYgFYFa3zTl3CyJmURSHyLrOUkde/zYchfA7sR5HOSv5d3RWQEvTUC3bdY6d0Ao
z6dlUSR8wLTE3VWjXNCZZ0oT9gAw9ttylzmO2peusX5q9Wmny+CFCFR7UwaAAXV5FwW0WODaUfuc
czCinn4Dt4eAokE1ry38aO4QsCzQOgRzzsT0Om9Q4wcy27lWd7PBFaGdt7N94rvz0TFcxgWewdgc
3uJ1rKZxO0xj8SpK32XuTcGdAiLeSAsB3WhxnQhpMX/M2L8yvpH/aVn6ovXiv6lupv9UNnd7x8wI
iihhrbXzf96kEdbF6ByZd7BQwKXTrwdpeXWUEdGH2d8MBh411xUN835P7Q1tfVRZFdzgcBEX62r2
S4IL4Z/VSV6UXJmXu/d9Y5RefTdb4jsDyAah22einihA0V2XFiei13/vbWCkgy3fTuRePSx+XT+1
w8z4rcbAljYL2omamDSCBfTObWKenZ9Zec9JAIrLMzicRvsWlKzAM3NubzbcR1YxJqvqTIGPmM8Z
DwGhf+wYPQHTxycysNZEF7Za8a/0+g9vNWzi82CKlyCmmcfkD8Jgp0sF6YRQVbx4afUGC04+0Jpx
r2xyrfRuTj+PcQvrJW5AogFml+KpMebHosM4Z7Ibww01xHXKarvrJKa3gdjDwsXWPrq+vsHS0cUZ
Zk+G6QEaDBNbD+pJtbwbSpq31JAIbHmvNpNL0IieM1LHWfrQktlGJqysd8i78Ct13tFys69cjU8r
fZCr1R0bHj9B56IrPv7x0izDOegh4ljO8sFEDGKBWe9lQFRWLedgW5MldoW6U7EFXqyQkZgf61pm
RCBvnnvCNmKcj/SiGn4FJnBkkmElnkkgwAGtfmt9qS44A+kpvPLS0u9TdOpMuQyhADuQNP7Qr91l
CIDSCFVxM+HDcLXsafa4VzSRAgtPqM+E0w37nGaJx8u+EqKch4MJaoX2seDtzal/ccoxOa9fW29k
OeR3Z63GkYCSuQZgwHTNZve7Le4OTYD/hKXY1F7kIO/zpnQfrcYh7MJws4PjO3Dx/YHrY3aeHZNq
srW53txeO5uOAmE2mgFPCOSGVhW4Y3XUo8aCKx3/xmvf0jeCoWo3s2vTRnQrd2nzHzB6JDDcbFub
Sfw2BzAXSmtBQNzel5LJmh91iQjNpi4Iu3sAXyfSfe57PCZDa+A/upv6nOx9TX037mWGJVajYNiR
Hanvyln+prgP2a3CqBuRjT5ZqB1jU3bDdrpzQLAjfEpy646jBk/Ule3OMFNQWQPU52aEBd8geQYa
D2YBTfzRUYwuUY4+eGUxA8VrYFdyV8GfevJb4wtBCr+JQGE1dz1SYMvuT0a97AmHl1SY9Rthkd13
YuVQaPU9fOCdQzDLrklbDAeEvqpGQEhJUlTKlgPtQrJvXl1s/HYxi6gTg3NS9fhXuRhKYXfFZeVg
E+6/DVfDKEp2GbJRzw9H3W+IJ3QUS6oSH4Mc0BfotOIkmqAf0i1Mrth/HoWd1ScWua9Zo8ltavj0
RWKAW0tUwtKZN7vhtoZMTe66UC1jpsUPeXu1LVTpLHLWWft277eYIxIW7aU7hAFTOSRcov/Op5JD
uSVOrKV3cmpNhcOEHsOeVz8ua4x/5TKPURPwukJ4u3Ro5uJxTk14VmTVCMQFX75O9FTK05whe7RB
FGizd/IJ6Tlana5HtTnNu470bcpyRJrrhM9gNdQdr4hEjdUtTamFbx1XCkMygr2Ni6bG+QF2HsP/
Kvjs5fSRJgUJSU764c3qnzTAHuo9zUdt+oxiWgJUWkehFSTp/qTjHdmUxfiSVVNCeZG6b17L/S1X
DG3FPdVzum//TGSfgcnuusyrf8QwYLftQJjYuDkROUJpmZ+FCNwdnyGyNKd9T6aR2qkivJe42yhf
LAxXuEvg+BTeflSt/aRZlnYEHl3/6xsQcJZ9xbn03eoILD0c5u1oa0d6Mie2JuMtLb3nvm+dWyWN
grm71jzLgKB5WXk/na39zGNuorty8HU6zQ4Xx3wgC2Cn65227e2k2WpUOHcbUbAvbNfCr2eKCBIV
60er8EJTJ0YMB3AWggEAdmNqTFJcJl2TNK4L9qRzQsITBewEdSZwta3oi7cB7X+YFZJ7qV3Kixoq
fAYe3KUiy/hyg4IUdTt51RPcz47m7u9Sj4gomZKJZvHaOMCRUsDMLOqSz2oxAfRNxT+r1xgJ1bjS
QK0+q25+NhOsDCJ75hqsr14q3gcT9HeWMhCq6qMNzJXRtPpolhV2ARwdEvbQ9Fwt89/iVnut7tFP
kIcnS0ArxCjgtNSBrXkrMonV+jRGxJElwOjJJKaJXD9kPpJpN5FYRGRq14q/4MJM1skl5ei8W1Ay
MoSNhP+WePJRWUCfkfFmYBxy4oJo6y5MVp5LVV6moIqHxjkysTqqxiB3oiW2Yd7xKgCSXGM3gIgw
PUlAFG1LxIuBt2HC4q0hcEI1RafJShuJCC/oZGDoE838auejzmHbEBkXnJaUv+jooO7DRuzo5l4v
s6PVYtIYm/UEreu2+OvLgH1Yc5Y9URrfkrZ+Q07XjXz0m2Pa+4wZUIGgcTW8cHDF2SYxehxA0nvG
k8EBDHTaMXiZk+pltJ5WY3rBewgnRP9Pz5uvrDd2fapvF5vcWygKeX/W7jBmYn6MlYSnTMeRjqaO
SHlSv2IUGSHcyc2cIkvH8tNl7a2BLbXoD71CfGP5CMlttMzLRgehbs2PrPQ3quXLHKZjYulXp6Z0
yNxTZ5AwMdAbIRKoPSSe+NiNu1qQxCNILJHVPWp+vTMBhwcgIQjEASy34JFkXzfzfPvPi4Me04XX
NJmR6H4rvrvR7inuvXhaoTV5xm2szNhKmT3ZaQhbDR1lf6SG3DvOc80vTUhLhWfSNNU4alE11wVP
Lcz4SM9QcAKGzrTfabG/SVx773ikNwQ4HFAeIwNGJdyJchc4wxGJ1hcbJ3Q5ijAAn/pnZq30P47O
a7lxIwqiX4QqxMHglTkHUaIovaAUVsg5DfD1PrSfXF7bqwWJCX27T3PPJYBNQG1hmkC6vOIiQwx/
YUjxkw6cpxrCRWQxIHPJ5HmEBwN8x967j4sxjdVFmN+iIRhqTEcdSp8qrjW8/1hLd7UfbT3DObtJ
e0jK8tyP5QJdaxakznsw8Qg9FbyMmXmrfJb+2h2P+jjdqTSbJ8SoFyRE6xlpfpKDLqWPDHgJU38X
sdpGTA2cYgXEfAMe+tCQnzZp1WlSJLrhZ+DLDV78Vyn44/9boiv3ntXesqUcvEaxbfqzRSYDFCn9
BuKQwXNmRkW1hkkWPlzpNPw+Q/wecvoMaf84TLeSqUOleCgTsvDo4sZBo4pzgKbh0uZuHxR0eOAk
BEO3Con0yfwr7iPOi966bJiSYu6NRAybieZ5RLsa/IWTgOXP2DsUAcg0eKWTGeg6CMaAn1KweRff
BMO4r4ebLCqOrtEsVcxMRbG8c7HExTPMR/kpHG1VUxYCuJHPmf4i9D7UlIWt2VtzMAgLE4lwyUaZ
CDf47lgM+jT/Jk73EI7O0v/EhBMC7cZsHfU3LNofNakSh74z13kYeKFaSn8RX05+luO3/sv9Bx2O
FpXuz/S/0W1V127zst5H7dguS/DpY4jhHHjlwR6AAcRMuAu1Dw3MTmYrX7ronmJonaz+m1a7PSgQ
hpmyEMupxLyY6wxDwk1ZpbRIhhiqvLVObUJPEW/nYG0AfPyA/Y+tGus847ePRphz04MkUak16bG1
NSR3+kof0vfuVGf9dbFolgMAgEkzWei58/mpYh9PLn2EYyGQ5qqh48uu+l8WAypxvTV1WWTzfmOB
D4pCTBTSRcWkrtfrVc1poy7+f393U1XDpCRZneYPu3KrbxKhX55jLZuAWK9XNzfHaa5Ok21HQD8F
onEXyyfh/HdoHOYGbbrJweMgqFIEw1pDBQ01FFcjtFFlk10mCaAlQb/RasL5lOfWw0upg0zh3LpU
DFObjEzfEG7Juy6pWAEIJBY1iay0SNZa2Rhst7htccmE7fhauymkG+04uvafole3oEisj0CX9ZOz
NHS56qijG4Jxp7uEELumuGZDhUeE8wYfpmPdHO9dY74FGGnZdvqxrl9G3shM2aS4CTrWjjuvBMS+
0Tq6/H5lrN2B8WJIr90F1Q4nMq4HDy9Z5kTHiQ2OgcK8bSAv2MZ6Su1tgwOCUX9zzVzIL6Katk6d
f0edOlZCVnMjHg6aTQBHFt8KQ9fS1Mi95NVXlSSHtmPY5ErakHwvxx/YbYm9U2zDBDQyQ0iwOpct
2rFF/a58oeaFoM6WuTmehG3iGO/NlB/VUL6XMTuqrl3DtDnqSn1rfraJiAxK1saW7lS9CM4Zpqox
TS5GMrLh5IQyrLU7mScls0fniIsfVhezqLaSUoIqSm4xAZIixhoeG19mVGyRbEFfh3yPOI6dvL7b
MyH77pRbLvI+N+d14r4Zcf6BDsFYrBP2tortdGEV6V/byb3btgvPIQatEehobHhyZSTWoWh6QhnJ
Jos9anTir2RiBq4V2BY6Eqt1LkBFmf3Tcr8i84nclvbMYMNhosEZWGM8sEaZ6lA/x9K+F068Lc6b
lYltyCNwu+au590/jWiYbqGiBFXzGjObpbVywzx7UVk6lu9pz+kqnKUWFofQcXdez47eWvrGd4Sz
iPp+CQXzFz8hRywyzQE7+OQ8iZQloxlT+zMVqYkoME7+OG2lzoKA+BVjI/Xt+JULsz73iJKHROr9
CtWO0dS9L4Itq9WXoyjjM3mNe0KlhZZxmRmKLQmKLbLmGjD3extByUR4r+fC88Vc4p1oHOufTHBx
Zf5N6dmyyaZVRaGtawlsa1C3pz5nUBD/2rhpKVL0YYqEFLDA2rxWfdYSo9Ro2cMLSaeGux6GUswD
AcITQhFmPSOZ8xrBCGp3g7C/dUwDc9vi21sa7LJQqTlxmWs10pndB8EPpVIraO0sLZiXzaammDpH
vUvzN9Akr3aDCjWGBxoC1tgVxLJR0S9WFBxcjvtpOPbhSe6dT3SQEv43ZsOkc95TNCOivuhpcwF1
wN/EJja5ejcFOUth0q0G1wNqWdZbUVtvA/exWVM1n1YHk84oPgzP/RBxuXHKaYdflQ+FsqWZso3X
wqzuyirnMGoATbjPfKwEsKGH6GpmqvkYweS+HnU561rm/lbSO1QCcFzL3FqsBICQg/TAFLoNtdWR
/mcpC/YfuYOMUUaarqom/yMf9taa9E2M3ns0aKQ3ajbNpkDPsZD1qOZI4mavxLNG032xWhsU5zNN
I/eFYy6mof0kHH5UPrGGJuvy4xAWi5yKtzaTa0dzF1WFkTuwT3kv79DkPuuouw4uAyc90f5xQaO8
8ekFFM3armHwhyP0K3cPx/iLO6o1V3jN512ZvjOrADYXTwzMgDbCz5+rtPvO4IQjZM4CpZ2RKIur
8KxF+nQZd6hRHN4GVs8h11e1MOapRzBbavu2TPhCFAuKZh5izHZDM+xUwnky+qBA9yO2/bkzOhuT
oLlvJatnj2YgGUFgI6Cp9WrH/1p2+oKMjx6reZmBPPDyL49ZRWzLz6ZhBjMV9l9R2EAybcZN00s5
QnuAcG0RVK3xjUTYNevRnmeVPEhsHyZWnAWU/A3Vb4y9g+/c4NjStYesjSnixrAzjMuBM4SMCGZp
8GViFh4wLEwy2BL8p0YJXU7LgjcjDHZeNN5lAWw/5LUM/nFCPMdjsLNpKhap/dPAdDKp/8PTiQJV
hGRlQdQmATdbfxUbIT0CZbSJpbHNQ7nLVDGsqCTENMucUaYrSUl3a5mXjv1ACqwziuNZiei1jLvs
p6TFyjKD38w1/monWbSlRsBZdt2rQQMv1fZPZHf2mktjmjvueFFtsbLS9J89UR7WtsYu1pyzl2r9
0nGn8+gCqAub7uHSebOR4DRnIJQO2hB+eXZzc8fqHeXmX++6JG2L8e4FujMPCTOIzgIqIU5wE1+0
1IQrBU5slmFcn/VEH9G47FWhg6dku3J2emID/NCkxOVkOqskCeQ8a3VuXP3ZiAbcbeHzg+TWk3X+
DZF9zzzsYOsRd7ngnZQqIpKkUG6AeJNKrleuTB88POCnTYHJvvS40noOuV7vJ1fRhoaPY5fU9xZL
U6UyTBmt8wkG6FnCyB9TM36o7DQXUtMOeqjeAX5FBF/rk92P1FRjF4FsfI0D52yTkkS+Xeadsff7
cAGfcF9nPDM0c0bXAktTNz3gZLVcyh1O7HAL0iR4Gx1UabjXwSr2MVwFeg2QUu5lQLhIxhto+yfY
LVvbR2QTDTg8JjJqTBZky7+9bPrj+vivGsNjkxO5iqm6ZSnuj3nev+E7aGcDL/Csd6Wz6ZKxwXKK
lIPFye4xfsh+U1l4nqC/mUX/2abpTvMtWI0JRuinv89xth71cdpILpBBHgqgtqHc8VZDLsI78Fkn
AnSExqEJs5TAW9XcTapVsrz4Al1Hr8ZFIMjVjY+wKEjaoCjNdKnUmpHA3KaHsOnSI8PbQ0JuP0nj
W9Wbf34jiMqT//CTtYkHkuQMnBYsCz3KUZit45CCvEocLb1f2sKgmIWgVVlML07UXxOUdMgDs2TA
XxedGGCuNNRFURHkIzw0+Dw934W00Mu1oRGAQoWb9aW+Yvv6crOIAFYD+pSDX+aLzbO8pc0IZcbl
Dd3lPIaMzCUovqRcBcynQhNzE2QPv8sWwEu4soYDoY+f2oUMmxarQMpFyXpGd8qcSTsnxkj/ov1n
0z/vtqxi7iS3jJfTHTSUR/jUdxru7EhbM0GJtjusm1zNTLvaRMbEHtpsWs+HD01+jdtsbnbfvmte
GC9wGuFh4LQO225bhrgriKwUkmld5y8n8jBRMH3HfoV5iC4v6nR9J1kyoj4V/IR0vh0zeIjMwBe1
w/JSTf1LmpgvRmmo2WCXP60F8h7cpVUxGTanR2hjx0IKinWO7ACMtoWX4wx1EBE1CUlifDViTAp2
EDAhJu5sqOTHrDqqDxWMarnowDMGOrd6fHwebEH8ostswuMIQpJpLyAbLfxXCR4FbhBez+FE1dKe
xi2cmfgn8TLPxjBf2mU0B2axnJLmbGJmZbd7qwebjRNbLsZ209VuHZ0g+Ht4kERGCdtRvkHZ8VvP
8y0CYPpFemp9XDGJnMVlvPS0jqlBPRwn4cDG6F6wpCxwwq57Ur30EXGbDTdeI/91hlSbRuYfCMZn
EzpdbAQ/kRs9B7VPYWeKKVZ3hkdk6A/bje+AA5NZadHehjy0kHF5yRPzkETha+NziIgZ2hxtMe6Q
kUFVDJdSatuuCPe5RkCTaqcKXA4PNP4QLq3lkxy3pUwjvDMGWmOLWW9U3m9fDIRcDLa9MOkfOo4v
UXfpPuvTe21yCvYDho9ktXcOQD49HN5ZaAHlBPbBsnkwlOhxA5Xaa4GiOxfC5l2kVjLUDo6TL7I6
Oxo2noK42sTOM47j1SDKmX1nZvI++fp7YGFgjbR6AoZHfqMYzeNQ8YKa9IFzQiOJoJhbOH4UXzyr
vjcRWUUadG9m1NqLgcxPrflXm3tKX9FObLvSW05Y9Y5jmX+0Bu8k5uAz7QB3YiTrcEC7w7h6CCcN
BLXmbfN88okrxnvcVSCERm8Nb+JMH9tvx3vHD8A+B/GHM0HSnPqyeWtL7mpxMQyUUlVcuYiwSEqR
sgpFBprCSmj88DoajLKmt7r03qaiuoWOJAtOmXg1cPTRGypGaEhatKKa+ygwc8rAhxntQbwhPSpI
Ci7o4FRGtWxD1qHRuJAs2waZ+4LXKuF1r3u2DfqvrFbeZOfvS11/mMzSB4GrhPPWnPrJV8vSGW9b
leI24z1IHz1fO+NtaMJ/Zmt8M0B1EB9A7gsHNihZfoyTCmh+OubLKA7yTSKx4Q3K/0siZL8QZD6r
DJK774m9STtfVFqXHuZjgsAXSudfTns3w6fL2LiMpXunO3icbHzMyGkdXij1fYtoMowifhC7Rcih
jOtFCnlyIhxHIOtHbIXx0ciz0yCAZWSZT88v3Q5gcs1Ry+Zg1X+5Pj9h3BSqkbi4uJxWqqmcD2r6
dNkGyISeKN08qsja6nH5KHT6mYFHvOJcoz07uBoFTciNCe/PcN41x73ZgbZURgZd1aP4uwa/apRX
T5qn4vnuVBGnZNzW+JkixuVe7USI0f7TvL2KR/cWMpNfBGNymyo+xTA1zoPP4cVLr/ZIPYVVrRUC
uMP8eUEoGw/o/2G0VHwaHvu7SqS11BPoWDrCudJahu6wRIJ6ZChnBJe49V5H2T6ydmTBL/eqK/bB
ZH9V8OmgOU+zVNpfosaZYMCuy6xua/r9qrHFhoKJ5eiAW9XG8yidq8WvK+LIXiSXeZG84AJ6MiGJ
W4xy2XGgcI1oFw1q0Vjxv8BEbOLyCesihKIbUpwLScB8kWroVp0NcVg6WFi0HzIT75KViQpFIVd1
MbxQtIeTX2N30ymqQSERb4QVPmzd//QS+7tL8l/Z1KeaJY1hKam7yfaCFV7TJcV2rzlgKPCZgl1B
dw+h4EYvnfKY1h01POQxUyd/7TX8jbDTK8O/4oK/pt0AP9mqsG61pL96bR9wsKQSYaH3LaiU/kB7
9IJc0iHx7aVbWjunLW4+ruF51aPDm93BDceb11YFY4T6wRxtBIk7nsSQ4XU243UpcxIrSJMZDSTM
vJMVjkn086HX52WFtGv327Arv40A90Vi2ufGIpkS+ZAS3DonQBppi5zMSU6wesjUBvsJl00y91zr
f0CZvjojlUo9mCtGSfUtppNmRuoUR3oNa3ny1Dtr/UdiRg4KE3HKui5OYQ5ScMxeC1BckKCI3WtA
j3u3+emeUVJTZHczoZXD0BdWD03DmaCzGnfgl+8iUyR01J7EFd5d+mWh/M0zV+4s1yR+zMPSn4cO
02SHcpFGbTc9VR5s9ZLjR9UGhJ5b591+3j1CQ/5quXtq22Rj5hRupcLAZ6GutRbd9cZ+DfX8KIA+
Yieo/7wxWbcN2WmpU0UmKhPcAKNmYgchdG3aPAa2c79e661lr+sMUIg3TBy8eWPNatGXqnsSa9X4
Frnpt+Vk57KZ1HyKTbXQ9Y5V2lL7SCSHMDbnpHteHKRS5PgGVvLob4veuHtZ+dwAd5CBjrktv4oe
6RxTPB3pKDtacKwrrkppdi8AqrG+3rUm2phDgdFJvWHz/Jja4aedwnvtA6CiidOMoMXR47ltOOTM
CF46SAPQhNuxO0J5e4RBBXbM/uxFeAir6ATuhog0k+a6C/YMXr7oflvkOIWNiO0cAurSsPEYgPY+
JkG7BvK2G6x+DSPiOOnjFlvXd4V2SE+LCWtu+BdwPWKW4tDZ6xwav/4nOeAUT9Uq1KdHVKm/GnXz
yVT2OE1EcQ+agbdk8pMF2PlVXQ/XrqWegbNLSm1qiC/UubRufErtDvxAucM3sBoMZDN7RPfiimpG
+imgn8irU7wfjcd2qJ9URzFKWix9f1imejHTJncfG8VmoItcm7KtX9mvpc2aZSNtNjXtbxo1qmn9
WiiWa69ijNmtAwnfU+MUu4XIsMxa7xNCwIGGbeDaFrk3jsJUcfstMjVwzWHgla8pxp0NvbsJdOMv
KHRa79y1lpjLUBM7Otd3eCUWsZ7vJ1H9oAus4TttTQ9iRZJHWHEtfpTYZXI0DGj7GlbHeTUWw3Go
A9SKAbbDTutzLtx1hUG+z8vyUIdxPIetP24GD+RSrw6A2+eFnf1gZF3opbpTUTRuPKHO9B4QWMQs
UJFQyopxx6VvIdyS6ucnBzQ/NBppCq1Nu33fk8QMLZ3mwrx7F7xC3JRIxDCOR2ewWKrgti/ypw92
gtPL8AQrTGuiJfR43PErZ/kAAc06UT6ySbMuvNGz+eZik+9FSbbd0k9m7WNBEvRrBWgQ3mi8xEQL
aFeiTqDYZM0YLmKr0jjPSLHzFGWHce89lJGXBNyezRDTVRvMRzHkd7xAAKa84YIHv8VWEN3ojsQh
p41zVbkKW6jGTR2rik4lUQPFOsgksGB3Sbp84WMUWRAE2ehacPHINFMrSKELVovK32YR2MZ82pnS
2LRDe4sSd655Kac/jkN69qqgCNld/M0pmBGcWJmwHv22KwnK8Izb6P+eBb5iQeDMEnc85aD64eM2
sEI5QvXx1Y05Gyjz5gv4YA3FsBZdhFTuziNCpQnhAOad5Eto7iuNeF1NAOT87puarNXgBYe+SI4K
FxzvzJ5+0F+oSAkX4eakS+uI7PogX3mMO5oAp6rtESp7fcG3ims58QavrK9kEnZDPew1QYq2rtVW
/D9U6tF5RAsEFaCkqaX+gYDYo/L8Yc4qCDKDaIqb1o+MnqVywOmDdvUOLPbdH7la5fw1J4uAc6Qb
v4aOyVSLdmfjoheUn+PySKDotRWRS3wTK0NHoBDDlU7CrQhJ+6jcwHjR/ToGJWthqty513ZEnsI+
XLNyHA1ecK/M93ka8ZNAmpUZ+42VNyS+++Z7cqrf54thdPAP7DiBfKelN868TAWb4sTQgHGubbZn
mvcgp1dDuoszwFoOmLW9V4l4FVN2wVmaKuxB13Y1XbHb2HNecVrApSwtDGOq2I8a/LigqEAmDycU
BKhNPZlN9d7HhFvkgG83ZvXFFFqi5ou2v0kzAerv4zZ80QPN5VGnLOYMNF6lwUZNohughAUnmADO
e1o8DS41rTlIy/wIszHCQKrarnitzMZeByN21LhWsHh8onmQrmeYwOBKkMIkeJtsbItJg+m6u8qw
MUawLvHGY5RpuKtXhVvPc2qVqVeCvEF97YtJfS3Mxmqt10aylCjgXB/I9wccS0b+O2X75KLTA27c
z1IL9pYf7WzdvDd6suglNZkU1GSmfxnNfh7a+SzR/I18fnVrMRxYwrZ2WrzJ2C7mJeQEHF17LQMg
gYPZK/UftOcXH9tpHtib1KdTCJRrPPNc+Ttir/GIgy3iKfwg6gcNx/iuFLiLeCRCa/fdwdYqlOCQ
8HZNBol/36WWwKFflW4ALh56ID57CUhEmdy97LK9lomDyhBQp5XvLSdYUqfHaNywmZVT6Bf1Rsc8
Q371ubMHrn1wohQ/jYEpF9D32e+5xWrukfDPTjPaLyYcsxzv1oweb1IrlA/TvMeTr+vXpicJUEzj
lhTrC6aeNRDAYdWl2rWvOoxyLSO7kLtPGZYVyb+cm2v4kZvmr6IBYBab4T+99v+Nk7OHobZM0vqN
hmeOH03DvakfNnrhUQXVY6srIckMvfzCW3R3KmTscVpk2KNnIZn+zKJmqBE7jKJ4B3lLrHbc+0+I
RdzSnSCYswDpMEn7Qnayh/6jKwtQmZiXCImtq05RMUGxPdzFVZhqQCw4SCztzH2WaGqAEeKLZuMD
dadqmjccRMHH5UckoZGxo8SwURGAHbvoajnR2seQyzb00jTpOa1jvkLTq+oUfswc35XoqST6oosH
M5V7LuFMdhkaMZh6gsFclcx0K/N+r2GOngFq+fDC9i+TVMu1jBvr/p2DGauP8RY75UEQpO4Ckk2V
k35qDbPpVDQA87KV6rkIyEYdGi//MCk5jsirgFwp14nDSd8tYeB2sn/zMJJi8hpufLBXM22RsiPj
WMVtu0Y5O1Il/KdX6pHp0V8cZDsoivsgUDYiqbO16VSd1WH1ojUQScoOBp7PDrs2a/Gp28m9oXKR
uLs8NLXzz0Gi4Jnq4IN1ltIg2thZeg91A38oSog7tPvQ5G6t8xWcRL7nHbs5gQuDiRtXYxYbb0jc
GQ1vxUxi6RxYr6Xlf4uSutPIjrW5YG5ELcSeJNF7adp/3HUVNibkIUaIc8N3t5YL+Zx0xBbjhvYv
Cgeb/oyK3qWJdILv94/WNb8127/xLXyMBa+K1RcPiqbnsE/xB1vyKy/zDS/CwyjJ3QjgCbRHPtsf
YyoQ6N6diSHUl3AgAI3W7S+jgulG9GVNw1+0DGJcO6zQ6VxpYbMRY/1eVh3XPQzIY4uS5iVYak04
tnw85R7t5cDdZq34v8zdjj9hnfd/mkcgwfQ5OLKhHqVBDDx4Kti2Zi2aFnMl0V825g4vQWiV2tL1
wvdR1/65xFTxkcMU0ut0G2sGyoLKPlzyrCx9z2++RrTbwjurBiO9YqAYISSxOkemZh1FwYk7rIcV
/6tp2XO6ZBzGB+YKbeZE4RPLLzDuMhKb+8AwkW1tc1FzQ2eZ1OJFrMyCSU59qU2mlUq4Owrjk6WR
0qZgV5KoJXFpTwAec+3dIPNdbU71tmowOo9aYq2Nqt/myq/3BIfPePKoymBNxIkj//I0/+nbZwsG
B63eYxsKYtSODKOcqMY/Yfl33e+ZGXZae9T8cttklH2aOSC7cE0I6Mr10t8OKQcSkPDjNYi4HpPh
N7l7Oxajh2rY+CppVkrqH4FCfZ3o5U6pQD0Q29o25CmQTxgmmiMGPI+eFn6rhLcI/NlYo+7RWOWg
7Bcmr+WUr8DbfjU4vN58N6ILx8YpEtkAFQlLDSI7a1GNK7NAm+sLOi1MtQ/ArKSp+SMsfmYLFA4Q
5TeEt7vb8iJBjPVmVNdcOweBLzFwdrfeMbOGc2qO3BuHfWM5J603tpPlvEqm6kjwQUjXHKtqPclv
lHdKtii5mjMErziXN6ush1/kduNfLeJ3xZEG45r1Xunxq90/q+wDrC4Z9AaqiZOdrpFCbLz0Tl85
EzCVT+QLInqf6khebc/jmTmvfa5enMB/paf4gQy1b21v2tZZBc2rX2d5eSmVZ2yR5XRAfBgPmy7I
CKjE/sqcCnMBNMVcir59iMm/cUi157ok9Y6JPlwDnDhKQZuHViQ4FCNu1SUTlDmRKswlE6KhLOVH
47tvrYreZchpaOjaF4PyZ/LK7bEIgE7hogEeMAJFjZsRtik2X4u7O4290AF9PEI82LUlmo/ArT8j
Ff+l1vhTG9axwArS+/1epGl1MOro1wqTteOTGjCkdrP7kHvW+KolY7fQdO+t16hDAG7MjkgeGFOE
dQhbb6uJclcYOUKX695z+gqDCBigTPgCMG/My+jRSF6lyio/ZdVee+DmPgb1OjXmnRYy/Rp6LPoa
cz+r4YEYP6BgVmmtJaB1ZbkhUI4jisV+W9Jdx46MF6y2RhzMuYeEApTJa49+3CN2FJBNmW0zotG3
xGa/W+WJ2ZgU5Pg7ZtXF6CJaIGFwUuD6PzUCy0wPYnnw7hMXwdyD/wjsDHRR9ORDZAZIdKP7ZQAA
Ij6p37I0+hK2tqnJmOBWdQ8Qc+h80ne4kHhmg4Hdo5HHQJnrDChry0eBSwYYb+BM2xAEbFU3bC/d
xZzEJX1SObJo+lTttBtC1r/SvYScwmU41gvmaN/KL77Hvj4TIX/1EjXvBu1QD+VL04p7koarMhsv
GmtAXvqPtM1OVQODprEXRL896KPgnSAUpk+lPBHuS+uNO7dz6R5zMfPCbTIw3PkjZ8t6qDZGqM6t
UI+ksT8iJOM+B/lTxOaXyMyjyrKFRaljkFT3CFNAEJiXgUQWMs6VoeeZkDy3YX3P8f7KW3dMcJ4G
3nSQSfcyuOpSd85vhNvBi4t9rHMf9ajiS/TmatsO1Ev/MmhYKPjOop2mOkEGmGCO+iKCAm0hI6sS
jI+oSTfoftTFtkRPoab3IV02isSHSuV6QFY/DHX2iJP0xzDjYxh0NNRkBFkB+mASufi4tIh6I1kX
ENoJk54SA+Q4N4F2XjjGSrrFNvWjK7Zeb0UWjlDhFJ3D2uM4rf+1mVh3IjvG8bRzLHMrAbosbR+e
ELnBcKmLMV6CNDpCXVuogSDTGLq4UCDrzGVEZhoCfHcIJPsGZiH7Jug/v2SlKg5ZnkTbZ6GCrhc3
09G9s7TzXRZ164kZ0BpoCgYlmOizoah/86b7GjQsBXSV3oqiABsWNx6OPk0tHFnJpVG0V1x5YJt1
98Ubu3obVOLMS0KGTX4/gyN0sNM/M170LrinLp0Vuf1IjPhILPWM8520df0OKmVJC92lEf3dtJlF
mNMtUEX5FNmeyDPQJ0Zk8qVWOnFW4gbCdvfs9XKbW+wuJv9sZ/raUeZArHV2EsKn3DHzcVni6NFo
CdxUVZktfYDFMydxD33Q3kDmwFQwPrTn1aLKi88BZRthZ04H8K5SAizTE49CbIRMG9SfBradcP33
KZExyh12e2nf/dDD58tR4SkcsQXtCSDdphY8Vd9xLbG4wukR4PFsBO5pvmS+0y2DJyiDUcrWbnjH
CsrgTlxzsnUYN2dOQcEmDjwO+cSnQ2HdE6ZnXFCAKNRo2h1ljqu+cv7Z2XBnd/oJA/1YpRC9yixF
aZ+KT4ux2Ew5zQlTVUtEHJZaEPDuDNBrKiHE0q2MNYzWFNURyklovwSR4aAFRV8eYqJRlGoNgb9d
TkYHakEruONpFRZbvqtOVtgvpNbxBsa+t3Z0LD4R7piJUNmTY+3NrIlUc0dBJEaX/tBO5jea3FIW
+q/HL+90xdzeiYszQ/OXMhq2QBPeBzveNrL9HezkLYnbg1+52x5H7dR3X/GI3UgWORhjnKDzgMb3
ZUlnI+HfrWY1m54lmkAQnvcs8ve4Pu+GVj26jkkQqJSIiAEpDBunxwyh6Fr27brqLRKRUgULKvgy
yD/RxQj4KtuVhXkZczhYja01YPlLK/EiTLdla0UY9wLm/VpZ/GhU+xU6RuOa2QC2BHDKasDa1usS
twcVOOsqdxdUHRxUQ6AsMfDhk9lguRYoWdaJ7fkmBnIsyGmIs53+w8UfwwWw/oUneoxf7GQaWft5
Iqq/qOHOCqnJZe/CRkzEzsEujHjzvKBHRnG03Bg25BDbgCv676DKzxKu25CmLxQOApccLRAGNYjf
yrS33tgsYCrMtXjYoufcxkj/NW1r27GVwHf/hOyzsTrtnGTDir7KI0Ls1iBi6rpQose++B58SRLB
MeFZgwgKJhBiTd0cbSM8RmP6Ej77HhyhHZ4O9wC8kpwo1DGnvcVrxJV2M5D90JV3tiOmf0V8tLBP
VbjxVDAuRcFCYobhJ864rSOzk9vXAzVY/b3K7Bv9OViOGCiggfGoXjquzfWUHPy8eRqxu6d/qnhD
qgKzmVYXTrWXSPPB3BB9GympMaG/UrQCsDY2txNany30a8Ltqfc9dxFRLOAH8koVYLHxM3EP0pE/
AF0ZmQ+JP1tk02uMSI8rgEAPx/Ck32rYqQDFkzvB5rAchoDDp032KNaxh+UO7eQ2LdgG4iHnBIFZ
PcKblHGnjrp2qXQKfvzk5FbtvfHz9xgAc67rpyb2iOqVRz3SwX1ZlyEpgJghA4lk+E7d5B197Rxn
3lUpgG1oR4q8KdxIfttj71YNhWb6eIzsiY3yeWf1vB2gzaXJDB+eh1omlrWLipLUbq42XPiZGZbO
F4nZF5Du+G1LbtwxwN2++DAtvoNxxweeIw+6ToWRjU1mwFdEXWvDzD4f7kbYvlXVtLLG+GFO9uY/
js5jOW5eDaJPxCowgGE7OSprJM2GJf2ymDPBgKe/h3dtW2XNkMAXuk8LUe5otw4Dzp1a1uSOudPG
MR3uZeitKVDUKKCLaEHXzrl3ncFQD/kkVmTDUUUPBINKg13HHMVvzVC/QYlYpRMnWsXeGzw75ShU
3olIHNRjl6Rn02T2irR3Cqs1S/tPOdVICFB6hzzlMaDoIMTMN87xCOYT59PUE+gUkxwGb73eS0ka
AagiGQgu/nKfWxDvQ67V2VHb1NP/VJ69NQ4EViqH9zGZt5hl/7GLQoEs2EXm9g90nA7hQ/yf4ed/
bUGMXzRNLKYcgSjUTemx+0VzhOPOahm+dF5I8aruOg2eSQ4hz0DAFEq85kiKwJtnC0JNrWUliUjB
epph0YUgYaDxzmcvqv7rXM3J3BjjrmExZRvyY9KJhrvp7d22IZeBdvCBJcOjG2PNAY1pHAn0gZIF
rwlvJYPMyaQ8iPr2xe1DkLYRAN/ZbDDw9l/I1Z7qHlmmh85lFVbix2vRWoXS+VcbAbn1efg7FXWw
TTq2xCbxc/uQaTYS/pqvxX2vge3R0/lHleqvWSN4HOpDN3Y7E1xwK1sm5vU5cfKPrM5f0D3dBDBB
pswbe8r7QzYICPqcq4IEexdURZYkcpMO8cE1vF9/BPRg+sO+WzQok8o+WrQyPJ4odbMAw05m0hC3
YoMQ6ynAT0FO6IZb4uTWA87/6ZyhNejLaRPEI7MRACSA15h5nCy91DjNZZ4RYAGp3WdufM5795Op
O/N+nuWN0Zr/UjH8gzYZrk0b4pv2rBPaLHYEbvBPL5EVapAPbk2plPsA2CNnylZDoshKYgC5Y3aM
WMER+TbS0U9o5v9Zi89BRvI7xf2Cst/WG8/E6+RM3jW1jMOQeV8sXDmkfArI+dChOB7YNePFUFcD
LNM2G1lWls1yt35WDAIulmre4zz9mhxciU3+5GUdw5IOon7KkP5ErbyXUfYmcfBVY/1VFBKFaPc6
D8XZZuEwl+o9UvEyczgHSXxIg3QXzM6OW3obieoadk+UM1SeJNlABV2bHt4cmWvIcIn1OqXOqYXX
a7tEIuCDxRwXECVFehCclhWfEK80HpBMEQfreftwcq78AUas8GiA/PVyBgHDTKdHvnOxY7ebrhwX
/JMYvVdikfauEd7SQHw3GrnvyKJslAxu/YLhz2DSPg/hO8qBdxY/T+1orKZ6+KCtJXAn0+3ayq1k
GyynjfI+PKt76idSkIukxF/UHm3lljhgjFO0jM56A0+Dw8rWdmvrwHhebZ0KTbyZU0iRxMy1b4A0
1PF0mBIXnW1HqGkQiA0worssBvrOJnopUz7Ayp/RcuX7DPo74mr09u1TFQ/vprZeBiGfiM5Qq7DU
JFVoVHpg09YCkz/OBNjMwv4GsEc82owg0Y576woZ7q8KLWZ/U1ZcGaDemhAoNeRYBr6MjGmHke64
qX4K+4bCLE0O9lDeAw0wMJ5jWFBRNq6FN1nUSkS6gZ68dhr21RBbhyQBMjvG/4y5u4ONRNwkj67t
QZaHD8FpdI+V+PGdYlPn3PTkkUM659xgtoAzHYB5z2FY5gVyoIl1dotXqg9Z6OrQj7dTlvl/sEhR
j2szlqR/o/YfI3MbyRKcU48TCiPvkKzqrglQq87GuUM2l2Dhdtggdp1J0QhZMXmOijr7Q8TCVh87
i/5wGTIgmin0PU+KkOZKFlSrlKTkiYziPzd2oquCBrTqAKHUWBKN9mDOTH7whGaYa3JnmxsEG5ZD
1V9yVwA36paw0j5/dNvJ2gnEJ4xGOvniZyNf5kJeJp7MPHq2/OwcdNs4VbPjIFLj2wA4vIc+yFAq
YqBTy8F+lCnh9vRj7jZKxl+IYOYnzs5/pIpjMRMRmdBxnL7MDj56TOL6Ss/PjEoOBqwsrs1Wkn81
+xnaxYL1KpZj3EI0BvZKhlb21Io246KpeAAzZRyI2+B2Dm23YTrhqu0Y9MGTrpjVZkb7M6pYPGSY
RPXZMSVcc572NeOX9tp3zDDWPpFZ7bqZvAC9XZ5gQUpr54Szj0QHEq2ts4PUcOMZlPY8nAE0Bd+0
DvPg/UmE2YNsXugM8b0YjmK1Gj7YQApxp6lixwiWcNJIDv4XquQnRLtik4GuWlvSXS9RuVTVcDtz
fNlGEPwkJZTFdkZugByw5GNqhlXdIDhyTP7As2wbb8IiQrV5YoKg+PY7eYLIgaMjHcJdQHkEnm2t
HXUpQxOOr+N92X76maj0VMfhW2aIO6y1LTKaTa7MbxY5VGWj/+DmwX9orZ5cZFqI85ILmaQP2nNf
/BRv7xzuAVVduKDFxmuYhgkzeZ+L5qnsovfGIvQH16oJQ0d3cBko8xMjus0kI6+rxIy3hiPPRi6I
hhc5mz7v0ckR3RkcXaFJqz9iuB0K+I5ibB+huD5mNHiQZUSG9N/xtqkofjKLlF8QH9c8lKyGiJnc
VXW9R+uD0hsNXmE/C8kJ2uSg0YapHNYGmSJXbKQlHkYiwIOKfYFsQvsK++3Af8Y+ZBD7AVMfeztI
kPQGFEAKHk6yLnMa4BwxGbMFKhfhvzPWYZ5MJhQAH9BM7daQMcEgRKCcg8qen2fLNHehVT2muXNi
wH834sm49CZrAit1yCPOavM58iQpmOEUfChVv0AYR/WuFw53y6/EI8+UhSoKQg7hjp0gkaKtPien
vOZSzriCKgiz6uZN5pOJt8EKGvOhKOcnch4fR0JzitQ4c4tjYbfZeqTePdTenW38pmvR2TplvQ1C
At0Mj6Y97U6qte52Lu6QHdF5eT2JjKiQpjZmul9T9XaCBM08Rr9rzR+6WTZipb46IylWkoHihk6T
mtLaWRNayrbE8d1NgPb4tw+eUfwsCRNJUha7oLOf3bL4DA0GnXlG/oSbLzMpO37qNGqtkrObggHL
wmg+Od3wS3YiJnSbOSEZteGwZ/3CwpNMz6gLOVI9c4W45Rjmw5tAvbx4LXM3QPSeoYU1zMtUvdXN
DAoJfXVP8+kCyuyaU6cdnKTJBRjuXiT6rx7mc6LVwWmbI/uSY+nEL+Sb/rWKyEVi9nKn2+QFqatY
F+f6vzottmhEMI+EtIjRvkBRSyAcpF7dpNc68LcTiWo9FUM+YNeMIAYURB/V5D3Tw2zHxY3WQZNX
xLFQW7BDdJJLhiTpJBrrt2+p/BHdEcuSmZWmQCWlRXdewfxc0fM4my5qjH3We3SA4/BqDEhA4+ga
s8VeVRkHro5jHsQswx2bQhDp5jfEi5eKrEsyuWkb8AytDdmSFLtASL3+XpiVJOEe/48EHI9UmYCA
FPxPl6R7LUcyIcsW53I+AlCslw1OFgDEVDnWj8UmTP3hb8yI6IaYanrf2FlOAxJ8Iu5ii9TtGLvt
6Z2we8qPYUG3hmJgWT/KfQnWGUXN/GqO4oaO99BrXPWuS+6PxKjTb2MICmqOSUWVWIcxQFULZiPg
jRsIAupxh1pnsM3PjOjvnkvKhT/SEzDLqCRTRPxfqCEByuCyTyYOThEISGjQSI0pezMRBDCKCK72
SB4aM3x+jce+DH6czn+k4v5mlmJtezdDyV/J36ADsQIx5UtWAGaQ3ccke5IeWZroJZvuceTjKFmx
i3jYS0t9mw2Xd248mYBPtkkQ/WcPeJ5iBgHCecmbnCV7j6JdYa3Fy1Rz33aUMJ4+xQumdPafWwVy
XHgYQBocM0W9R2y7QzgWbBkCtzc7ie6sdogiHLR3KFiJ5kHxRDRStatSc9tb0bZPIEUCN/lMO15J
FNm/BArgDlZzs3U82tapr79xYOyiuofZarK0C/xsV1fz3auzF+jlu9AHCkIBYrYUr7ikXtvKGzhT
uw37m7PhzbidBkyp2n1IzG5PkPwZt/lDPQ8vZgF/FFfilHDHluCAh+I6dsaJWIbvGjwPIWfvEZGP
ZkvuCAOz1O8fWUIDaokIz6mo1jvXRZTbAsjLIxeplfjoYNrMofOBdahYO5Nz7I3iMS5csBtLupDH
L7NJuuk+M7yDsxKa27xwOvY8mJ9dcNmUhzBtcxgaZ4aPYCIk8I0cv8EKDe2HSinkGefvw9m75zJ+
MSZGvK2+USCGpzbGDBrC0QQBlZZbWRMPbZveRwLrbBcZZBBoJa+lseT38LkUhVkfRYIZWMI/Ip01
wZRQz/cAqMOaiemWyw3UdJAQgZQ+QbLBXTL5L36oHs0iffMRt/CoQGKo1SWNkm8Ig8m1qxwitvs5
w/ZvvkyU0SoJcFZHDCLS/4uIl80oH0r4MJjyW5oLx2rkMXYs49UoCxJ5cjL9APdtEoO3WzjJdyqm
kPgEBJGoX76KjONHmNNwDHX+G2Eu5aCui33f8v6ERRojgsel1COPZK3Mm6CD+oQw/EYZ3u2asd2Y
rLy80j10zvC6eKbGzr5wWVN6kiXpE4umFZcSgkGU2l21xIMOWHcBvLC+VCSemWhlQpA/D7IirjVz
fXS0PoaQ0ZJ4KYK+WDd9T7XgSTJwJ9IsWIreHDeDl9jG5Yb0OsUM3Becg2mwLkbma3x27crtApxX
ZfkzJzA8Ime+53l9RYXaE4VCwkRuPmX5tOxdI8kIE2ld9xtp2iXpvaiBhzxsMv4rreSxSOt16IZH
bfGlyiD+TFi+QW3Ru9xBBhrzTJEuBCkQoxZ58bSA8Fwc9jNPpYhekFW+zcp5CyYP+FBlvI1UiW2M
YGMAlMGiCPozUvT1qMvLAKlt7ZXJvAsihxAnwb1hsXkbZyagtDlwDCaYlmwxzHa+17b9mCvm5VKQ
fIdKlJyJiVlIEM4OHAu4+zPAhSIKYCIC0BBOuzXVsn2uNVbx8bvIzQ/iUA7gCc8JcJUk5ucGMPQC
NAaaYC2XurowfTyRDoo0JCyh7/+rPWGjt4fPZ42ls2OXPqBJJmFIRnWzJ8j4HiAdWIsZ1EBPqOTa
isMabVK4CyVZWSbUHQxE1lFwHTPe/QxsJO/LRjg4mGFiY4AM3A1MgP7dwIX8omLn1UFc6NACIruc
wl0H6xolKCo1Nc1nXxrOLuQj31VS3ToSu9B9IvtPlZFt5zIYt4qiFPb1jtzjH35uyJLOSk7+vKQc
aPEe2B6g0UVxYsQznQj5P5rkjLVPTC2iMiQ8DusuWFE8RebgoJiZNR8qLGnHUX+xQFmb8VujQKB5
KnAXgVLFQKcYZc9PeLZ2osneXSWf/QZQgmU/6wbVFGZQhs2S6nEYr33QTAeR+r9xz0q9jOcfXriX
FBWoYKz1khal9R/P5rA1UrT4ydR/Jjp/NZCQVEn0aHfhRXSaE9g2dglq2MNYFsm1LxBSxR1ytXmB
mYQhfkq2H2R1sdVbAzwkra1mMh6MFy38mG2K1jvlZ5+d274kdTlsFe5xdqHNPeMjWtn4hti8ZK+d
Wb4XVvToq+wwxs4fqrz3Qge3qDXfRT8cIot2e4oHb9MlzqdeHJBgKp8yRpvsiJ2tIYZ4m2WCd3QK
bq0zXlJO0Z2P3ZDHgG1kMjqsdWCAGIr59ZCD/STTZ9fivVVs0gaIDGM7F+C5sm1l9rxVHVgbbXyP
efuTBIKMFJt5S9f2R89zj5EMH6fMOVhwxWyDy9W3f0SA/QG0i/QAnQ1ZMa9nTRaUzralbd/gA9yQ
1Vl8XWB3GjjAdS8eo7w6K+xppWMgui2ekyH+9EcIffzzfRCVdxGFR8VwPZwE0iWCc4ZGsBBgrBN0
v2OQPA4O8OjIkJ+qnoCdcMF5483JqM/DNjzHZYn7LB52rAIatBIzBVKs3i2F2YCX+N4Eets7LDQ6
Cljtd+/Mxq7slS99nXtbAXgXXS9Fi+EdOhPeKYDNW0nbvM+Z0GPgwAamD25N8pgkuiuLBzo/THWt
d3VQJCmJQmVZGjDx5Er4/3o7m37sqC4fENLbmwQRP0KxPTp4sHDsao7Y3w6a7mzVK/u9gyrY5h48
C4InZdcvWZINCrTC7neAc9rXwGYA3cbmPu6dDxu3IAF92A1dQD+Ur+Fj1BODkKFRotNN1o4dfZVB
2J7Azcid4rWAaPxJuApyAS/bpxm+LqN6Yz96UATYo01uoiOK0xMpBMAe4pckW/wg4DZWI/Ml5Ctn
9h5fWIgPaFL2rtvjLYLfRrd0iwvnOBILtyFUt4By5c+7MMl/k1BDZ2EV4kOz3w2Qf/cqnN/Yw6AG
j/JdIcAnJBULTt7JHOt2QwW/dQ2RLYKSd9DQLLu71toFTXIbzeQSzhX6kyS4qUkRXJTV8y6thm3Z
GT8BFtRVRU8WaPtDji0+wfrDbNSjgYE/mFko9W6xtbmFwwkUd2dgxorMU4/ds9HIzdwIRjr5R7Qz
eUCeAVdmdMVAQZifVXwaSbezZPyNjv5EssI2U3xXqr5G2cTuYYrO/Zz+KLsgiM/flbwWpVHuijDm
PhJ/Y+Df7WBsVq30bhST0Rb9hVwNGP2fM8Pm2mg4p2TRvdY4eiHyMbiiXhran0LPpyAlRczJlinK
iVTsvWr6ry71tiZ0Op9n00R6WBUMRGf5hceAtEp/PGsCXgQCdHOicS8qHO8lRPh4V2JK6N0Wz21p
0WsMel0m5dmvgivuiGk9VDFZXzJcuX53MasJr5lzRV+O94Mo+BWl4YVgzid79J8A8QoMaxFuC7g6
215TflWZ8wlQlYE09IauLf5NbvvVQbyG0qaekUNqjCHOQ2rXb0Nan5XKd1EvTlZlvDaQlVNfXOrG
/ysC/oVfWXjBkh/okUxsCg4LEb6pgt7dJ0MYvpD27VMc4mjAveXhRoJ20LwmrNAYIrGi9R0itxr3
Fpsk08gAjzVQzUWwaz3FnvrNUttbe85wID/lzQoKsMHezLQItHLiL2F1QrdfRVB161wNzqYXcb+P
lfkqmBVvnDl+dlXvM8s1TwEGpqLmMB2Tii0m4zTgMR3O0+ZD1TAzG4OVQpjmz6jV9jXz8HVoiYPZ
+N8O88fVMDpfnYneJcHGaC6+EsOGYGM95Zo5ao+HEhkUIjH7lHLkbjE/sqUyS6JVTDaGmSXfWxcT
SIhkwYwMeu4KaU4iMdU1AMrH0bwOBjCGPAhaeKT9e9VLuc3DJv01XNLk+VtIM8ODGtwfye5v31Qk
WfZ4vg5JVLf7wLA+XDf6G8csXXKGHysvxT+vgzd+xsCVvXAaYvN9SnjGi+gM9TEijrmxEcrWxEX2
ELl6H0174AblWjRi3riJB8MzGh7HOMeb1m7FqNyLnoBVWD7QWIAJYLY8gn16K9vKRdLipfkuUcZx
mowlIlBcucEgvc/9fOCQOrCOp3vN4weeINyjrVetLKax8MCrW5zlTMHn8epVodq285LbyqFGNID/
6xTNbXAkM5QsYIlQqe/IZfRRh/WjYav5uYqATk44Mk8Du/qPfMyT/zKQdCiD5LtfoFKeay7pdjAf
4qk7NGCz1raYvA07XqrrPPzKO3KjJrVccVHkPhtMeVZukwAQ7wucTXo+D3FwlAqFBV/HyTbqfzCf
IWpB/VvzuX2FCFxkVj2QYHnvkrjaFzb4S5Sggq4svnRexrIwpjg1Ac2Sh9iZW10WN3fJgnMKDDDo
hczE5i437K969sFRdN6vVCjlAcD7T3YxcUm7iEW9SH5wjXi7USMBn2rvGvvoucsx+o5FAo9WQJIf
RvfX6wCeA4R0uD9IzAkSqz5on/otaSX7BNcYr3kWM3aqU8Ri+thpydi8hldV0Nf1cjwUkglenN61
oX4NkV7zXH2KpOYATi566B/whV2Uj/w2l/0rgn4I9qP7MCXZIfAhYS+kGQWA1sth4uEbXCmu5LVV
tI8KM3uNjogCvqq35pLWLFRFETe0l1iGp4y08Z48Nhp5Am2s+L0z8r1t2I9OPZ79HirjkNXJ1kT0
uqZH2ASlCVPMJk25rnoiisryGGikc0FSrFJPPnsI+rmPfGvtm/KM3j58dbzxi0iLDBBqwcJaME9G
3r2q6HCNmDokBzyJ8SbZSGXtDat4s/DtbNq4B08CgwjKOOuRqSAHVVvqjm7WPJlI3eEVmjethle3
Z6xTlH1D8YbGceiwymRtcwrN6GUqx3hl1/1003H/aYz9DHUCf4rf4MZM7EDsDc6yvOJHxjn0gPqK
hBlKGFvgAbaE7XrCYqzhJfcyEMiwk+yPoKdLMcQev+DgXUwRItVOebWC1vZ50qgq3MJzn+dy8Nht
gt86zYGHbJFaKiZHCcsu6GRIL16ur1qxWSVBFwp7ZIceNm/O0dqDF1aES/na8AzBO1K7qCIZJdLE
irBq3KBeOtYduBGA45+m10oMxPZ7JgPS/+LiR4z9T2z4Z5b5H47l3BzMjet6KCEdCP6u7bpXD38S
g432GFRqpyvEScyyLdwqIfGMYU46j522jHHsfy7GetJDpseu4+0OlJ5gnUVQQAfjWIQTZduceKup
YoA/OdEuMaBylAa2d75RRHPjScf1l4B7qYv2zxPhT9QtAqvguaoKNt2Vfajd+o1RNj5sn6AaQEvp
qvStd6QX56kvv5i0wMNAFhZ71tXqp/OYBCdAyBemdMW6xOUNIZiTzeqXp6e6Z3nBo487YRV1+Q+l
/K4khWwdUsYOhs+wvxZYFCNAcWIEc91VbXWdArY2UUsgCpfjWi+De6vKfLYU7tYt3B+eK4KQ7UJ+
8bUM11SH8T8ldX+aJ5B7eYP2rgtxZsnc14hmB2DeIEU/eZfgr3JlMoKCc8EiHN0LP8lu2XbrMvym
jTgOSxZ4XOfPBau2Im8/SkdLRhrYqRovfR3ngNcIcWWunfcxm9dkjtwsVOTbMLVeeDVuYZNfxjC/
egN1pe7tN7xQH71NfEnCyD4uiR/Cf4jlNWn+2SDAgGw/VRVueyU7Nls6YmCBJ4GUdFzYnfHQVD52
7WHvdMDYBLIZhQ9yO/vdfVL1qWXvRNnj1hs30O4JPhtSSSwuTGLQQWEkSqlgXJNB7uitnDEyHhLd
mtvUBQ3L5MVFup4x0Rvs8Vg4JKMTyt4/BL5d7hoP4EooPdozxVrOUglzdAb/SGPIDkH6/TvFjG6w
7D8PMvyo2QKQq3HOKsyrMZwL7uI9rhkWNziuYVCWy54mXBgH5ozi2Db7l6bPwnW18Df7iqBrfGvp
pu4pc5oy3Y/EBHKjx9EDXG3y5PM2O04tI7MkaM2LgelwU+XltxfX3xYEGDknB1EgUvCM+dTAlZ1j
xc4TDlM/AWX2W/nYuB4KPbf54WhnUBYuEroAvlyVZkdz6n7nej5q4su3QYwh0Sj1g2JVRUgkEJy5
Sv+1E37SwnhKMnbQaM/fRuh+vAeGRfQsIR5RiT5r1M3WFtGn5ZBiGdnuv5adzMVri+Icug1ZmjK5
FxYsnKj9jhMflbGHREhUCW9z1j5NC4l4NC867R9ZAn0aImc1uVSHucXiG/T7PjaNL4nQKywgs8Jw
LXFvoTSyjQdFfBKHRkezOYWME2x9iBXmVFfTl0Of+gARZ6CxrK5jTa6MIbM/r7duJeIjrsWo2dvk
LVdWcAtadDXJGNCXpI9iDhAHg9Mwl6Z4aB2EBJBRym47Nfoq4/pka9iV0gRwIDi8wQejZvUQtod3
cmaYL0Xz3feab4SB52LMwdYSMdxE7leSlW/B2NOdkf1JMOp5mLBTxtVDiD14HRXlBKR7mRa26mYM
pCyxPOqkcbFHLDSleo4cPzq7Qo0ksaj8QkrPo/TECywEbOAZw6xGA2AeUuOJsg6F1vJLRzwSW7b/
e5syYe+z55pS8UsYY8UxiOIjkl4OH1oe2yhiXjSjx4e4sULodxpCh07E/sHeKVjZNkgM0ddOafvY
YsnBUfIcKXHq0VlSzj8WhnybfBdkaWoElPzqa1b5N3wPEA/WaczyL1qMce0h4NsgxWF1iBeyRhva
5JSlnv6pQgT9ozkedSfgr7DXdWPBRNNjaRIdZDgdzNJnPCQ+0pjNKtTVsyr9+MKKeIQ0BMioCIOX
Lmj+H+17dvLgSPtWrQu4WXjgLpMgPGLWexxke8ubmceq9G/qOmzlI6kbllEhth8J4qMsiOA04LWB
sEa8S0VMhdcE69ayk5sT+dken5/Y435gMrS4wTt7aPd5hSY2ZOoaxfXONyveZby0G903wVmTXXUt
mv5vCo0vXoD3UCm0QZitNQXFYynBAXpd/4GYGZhMT4c/ZPZ/zDMobRTNCYfogx+p0+hoQpq9nUX1
tg7H+VsO2R9SgY2KKhLem3ElZyPZoqezDnSVixha7FQyL1JEXDZEtdDvsTyraRrWlW+UCF8lB6Xd
I/kecM3UJuJSt2C1lMD/bPOXQEFssvQzXI6alF/YvMJlzGVYmXsURDrH9G7bxPLfDO0iB+0jEHqe
jXYomVd8tqfIbQ8xiIoo9H7DuLoXEM5xzxAg0ngKS1D4aY1IhyUVZMMQb8NoaD/QDTSZs2kWf8Ky
B8uT6lJpjDwKz5hvIsWaiIBkydydjZ6YvqQFi1Toz8AV+97gxFVLClNpQhG1brZvbgjABfJfBLzK
iHlhYRJV4SdZuhKxfIZcfgOj9euVhAFzbfA2qr+c3I0dkBvm73h/+9ZlbzRsihA8yeDKqx+w+lWw
1DQZySj6pm0fg+zxRiU2VpV8Tr5jHCvbMVdAIN8SZLWJMv8Mb/iy8vq/LAHVH+r53vrGoXGiX94r
d58qPNpRN/3zYF1si6EuX6RdnKLUX481EM0ur7h5SfTSJX9RzNC8dEmYuSZSU6fNsLaIm0LLQDAh
4d6kf5n2sJNkcSH0wHpd68WUgS2xRG6zmaaZ6BIocGRb1rm5m/MckL1D11VYAIgUYE6kSu37HI3W
ilBUxltIe500RWQnn6qkP/tk9JwSH9hB0aGKsQ2faLLmxYdFvZZVAtp4BB3mOM6WWoKJ7TzexpIv
vyg6bN8z/iINCFtbTro3LdD1nT3a37UCpTF2r1Nt7NuJSD+2/SghpWB3Z7kPrDIfQ6rlqK22IkAG
Wwaoxe0Yi5zNKKX+wBDyfyvabygxVYAKW5V01Ic2zq99hiuopWrmi2s9sa9bpH6l4+lLCocVKVvv
AIRGuRLMmsmH8zVlLCHRBevW/2B9/zhOfsLE1RiufJ5baDgvVpN8tIO1rCGju5mI42ACrzMlM2Yc
6Gvi18aVP7FsapfwuSqtHzJ3eOgUzYgnYAf6M1tDx++o+RLrmlKQbKaYEFZPhnuH8i6PahbZvtXs
KFT/xQlfexuIcPN/d6JqEwLs8ejJvPnJzeR1qrJ/A8rLddBNsAbSn9xP0dvksSInavidU0VT6oa3
uUQHhIf6OU9IvTQG907+7ZcM/GkTQ33cIWY6FxI+1chLaTP631o2K54UE0rBsnFw/eMYsT8iquXU
oN2Y/Jm1OtGK0NxR3vXZqcuKn1h7iJIIejDa8TSk+r9E23fKOW/roE1dQw3lYSc+aF+nzY/jmd4u
IUhiLXv1WSg6LumAtmLhvhcVemaLenqY0KYKIxu3PvZTyOgWwRzTbVa0u3leOq9VP7F7Dj4J87sK
STFlC/cta+ovVeJU8jPmQ6M9ppvByrOXroJr5U4D3VbKajn2ntsUtYhHptrKyBrkO9pFlKRY8cr+
0W4IDimAHqJXvLaRewz7cA8XcT7mPQqjCvokBdpLM41vftFjDyatiLyFJ2ZHZ4FRpE7ri+LMDdPg
KAABR4mLjiHq3yL8M70CYNcGzlNXz7CRKtiappgA+ky3esbUoyxvowRZJVLnD4OVjivXs5+D2Wa0
WMOiYs0wb0Uu32z0n46EidUrCGpOpH6Ghte/Sp7gZaAdJ5ce4/VXVv+ZZXuci/45m4Ojm5mPDZgV
RgJjv/V8l99YbIYSl4C2TzYzcjkEX5lBfGjM4Eq1zjUmDK+ap1fWy0zmACo5Mi2wV3mP2mC1Qfrv
TdMksublM669M8yrK6lW6XLG6U0m4i9eH+dYjrSMlaVuXHKEe03QcWhtOFlLH8mCJt22cvdRau2F
2+yzpoc5OudAWOp5LZT70rqTv2OpcDNRim1GfwQXmk5bRQ6fUSM9gF99Vknx3gjn6jvISzmxQPai
hMon+yiqpVVlEltTnbvFstF1CX5JIUTaXngl4hqvB4lWJjKDRha3OoKBhj9yQ/LnmrzEceOMSJQr
44NExys+RMjdeNRIkpVkF3QtOv1yPJNPJNepdg9B0VwDZf8iOE/3hrZ3OU/ZZnYDD/ltMDOnJjnL
GJ0LM5g3mXfkA9b2a1Kn2Zbw8gAQPE1vaUXUFy4JAys9tRUMwdoM74qT6YLl61LnC+nHGos37ihG
DRzs69TBqxLWQ/UUWTwwZgYkmrWPh/FU6T2vYflb+x5obrt2rpGaQMYSGvxf75j1f7Sp1rlUMv3q
bZ/nzypK7n5cMPkpGwbvOg0VYJkUatI2nuIODsZsl6zLvfYaYXN6omjIPxtPotXnsCpQQVve2oka
tXcUKo8a9AuRW8vWjuYFvpFPImHtcwoba8Z0Ys2piSGiFS+V73PUWGga/VsT4z/hdUQKOX72vYNV
YkS1H9TfPRCWdgaz6cf140wAETMcnurUhz0B6XqpbayeOW2PZxl59zM8+INvTn8h6XOpWb526n8U
ndeSpEgWRL8IM3TAa2pRlaXlC1aqkYEIAgL4+j75tmuzOz1TlQn3Xnc/PmHhY4vjB+gqw2MbkxSh
FYEK5RIWROa1bq1inPltt8gqgu8lQbp87XFkXfE/24XAQGNh32GOASBr60eFuMacuGBopHecejuN
34uGalV38tTmmClBArmPLPoZBU+OP1xiRw57x7eHc8cH8xDBJNh6rO8EJQDlczRkX850ZxhH8QFt
3cXF3+AXrB05vNa7mLBD2A9lv24F9gGCOiI/Ddgvwy04WsusFt8uPxN4yHuZ++a9Iu+17wcXhCNh
jteluHrpuygWTzIHveKoEK08KK1zo4ueAacL1M+ylB/ZHI+ffmABX5pRqY9RZ+PVHg0t6du+nnF2
BaHYpRCOnpsOigrOAGDdiSs+rZK0hRFddvAKDvAcvMKztGX1ES1hf0NlquRFQqAJ0EUf3owWV85N
SR3Fv4z+TqIuV887zZDXYS8hXp8OrFKoI3va3wfoqSW3PSsd2qeGxkiIMbVBPMiFH++5HboXHsCf
86KMDeVyVvxOSRk9qn5kuMkbv7zl4olukgeDue+UxTOD/AEU2LET+V702TWzaXeX0q3nnNLwgNN7
WnIxmtyXgiIfrqlz2Z5CoC/bgRgyrll6i2KXcx1vr/iBe2y21xQiwinAInnkv/MxnxqQoYBxaZaa
yArxbuEsm9kNnjT0REhtOU/z1Mzc6pSbqYOo7DDeDCyw96Kz0weJU3mPbby4DARkN2UQdXtrLuPL
tKT+ro5d543FEAbutMTE2som27tQdD9SU2avDfrAk2cwe9px3fN1Iw4Ic09FR3dYhvcmLbuD0MpF
BR26gw0xb8/kyN5IFvMaN0FNghhSxmvt8cKue4xJ01gwyHB2h90agNZugVaUdu+yLAFCrqHcIlSm
TK9TNmwcBTJLN2okqoUbNRl0/xOVmf2cjUu8DrzU39KZ19zVNFPsuDXlt8oR9YMHvodDWBvjNJfZ
35h24kWBZz7z6oSz3BTniu7jTYZl5UGGY/8oLF185m3WH410zAPZ1OjeHjVHJxjsj4uJQe92pFWs
1G5p2iLPVnqyfqlTxY1Ru8Bzsr4/SEiTD3GQxBuHYgTCHh1l31wZjh6vw40JkL7MLKwLqef+p239
limWcFfueOx/sCiPUA+as5/P/A2WKb8d3RB8TKTk9oqE3xmgen+q5+O6zfKRiIF97Vlr4mD5Y4gO
Dk6f0ZTWJw0Uuibeyx7zeZLHzjMGC1CnpesNexX2+re0QniGwVTuan4vx5RD3bmMMm6pOjTwla0i
fRYzf9pKFon/Ke0xglzszf+82QMVqrD4HW2/wQmGlyTGOay9VwHBlwqrgM3WvRLf+E7qx3Eg9uMT
yxrHMmc/QpdbT9KKHv3OX+4Kv3ROgMKXu94QexRTYnZu2Ve8irmWAGN0ylc92strQ9cMVpM+OVMb
S70tqZ7LXNQRMYA2J9ZlQPRaV2UURgI6Qi3D/aRZ++PAqe/Dogz2nqNgw1GzS7jfpwBiNKOzKsrr
Bh1z3QJVtHDxW+S+7QNoCYRhwbIuuP7lYoPQyRlblmDwASa3wSYD+3c0pMDWflfGB0k13C2pZC6s
wQgWyomTDnkoq++org62tCrH944U8oH3W/B2vS3QdNW7HbSS0D5OAP5ueHWwQqbuhCtKGR48FDXZ
iOrk9/N6ZHOeabDbxATy1h1X7gelcr2edEDtVOcHO5JOwIc8m3o7wD4bRRwCIg/J44Odxv5BFYN9
DPGmoOgM1TNk6PA56bEHRm06PuS4jjYE6p79RI4UC4//2qzCDFc0RJEHhMR1G2begV7vZusQ1mTp
b+utnUJ2QbsoQeq6ydlhYCZHParfIWvRkvzRPbrwd3ZlGEZ8HgEr0qBlvbp8TskA5fU+kDZJTugK
xaHDGfUyVB3XTzcgfzSS1sKSHhGKyamjfEvbrDkZyV9C+JovYFiqQ1KDYM75mp2JXWfPdG2az9mf
5m6/xFF9N4lQ/xDNFHDa0vTGFLG3HgOLFC8mhjemIbn3ffNv6VmhpjBNNtKFZrpuaEI7hgbVD/yj
4NLWzgR/WMj09cnquXpY1coTT3D/UE5AkuHzsxe4O6zHSAr+Lm7jiqrsIDqAG1jlOhCr2U7iryjl
yFo07BKaCJhcF0Tp1onPJVmYpoH1slCAA7mRZ4YazVYNw0RZI569B5dRZ8NHqPwVyp++2zRVOI2v
nC9TLuOv72MVwGswHjUhYKK5mdwZPBj/+sCt10MpmpNV4lAlCw2YtNVUN8ceU+o41fpIlQiFLLBf
i1e38S1Q3pOyruzx5St0POTAsgcLEldjd9QDyKkoja6WCX/e6EhzDtFDbz9RJ6V3rotbi4dbNOxC
iQdyKuZwR7YyPJdDIW4GGf2lRfVdeqF9aQfWl95V2R1e8oBTOoL4kNgvUctJH7JLtJHkZLaRBlTe
+qLdxUM5nMqhzB9VHN3R83eFjPXx0SvMQL1IXZ3oaXC41Lj1bVoH5iHpYZAZJJGtEsY8YreAW7As
46pPoCSCWWeXtYLizU16+1vGMn3MJrS+sINTzXOLFg7fVx9pG3LWi2pRHlvfcZJVgaa2M8nE3Zz1
E8KQTBAPBtT3x3JAWyG9m6zyMGi3Oukw9zktyvEQO2qNft8fECis+8lpkepGCffZHjnNtDEwX7Ju
8w0plwgSNWYzPh1p+EcaW2J3oASm6rDD9DLQ/7xg4HqeLR2dw9ZO8JMAyy6AC4226OiftMbpD3Q2
mTrLHgj5jlLt+HceLjkQhTVw/QLMZAOPcBvzSyefbxoqZDsfejFmPDus5nuriBrAiVkBa8zhwLmj
H2x4mlRNW0wCLsdi63rGjae2KRW6n7WOWCWapH6IcqNvWhqT9i2607IJgxQxKqD5JQ8SDBZ1Hp5b
Iq+HVjK1WAXBBfqsgu3AWkzaR+YPVcbv06tmJJ+ygRloL+3RmFYcHXuGWs7/pXwOI9fepCqi0Ghc
6odxJNwUcU96iAwQKMO+R32HTDkfJDwAgVNwswppiD7E9mKtUfGxMk3CwVU7FgIYt+0sXyOWr5VF
Bc5749HQiiOHH5DP5EFbeBl86Mmog+3QQr23qiD+mPQc7NpFid+iWvTOHpyPohU/puDh44SwVVfK
1v0NoyFFL7xY7rLcEOyKMsoIMrrgHDhuh4BD7Tkrw2t2nabTwsTJOZhH5y6wq+k7hhT52vYcj2PL
CLKh3YdOIQwG83BPPrc/Y7/SdzGfNWxfjdwKOZX7yM/SXTfOV8xVGiXcHK3oCGGqe607em3UOOeP
Jh9xiTlBmFPqNhXngo4Wfgp+re9w/FM5SPNRs3adzqXDhPAYihm5kxQTfy4M8ORUZBc09/RRc/xG
CyLATdAsoYSq6p56NFJs0BYntQl0mb/x0mJ6NFEQ3kSDGu5Hjfy5lfaChcNyaKTjCMnPqDSODcVI
+pfB5PTRGt/C2ebN03kUube2yYJTI6asn5jOTBAMOcoz2APP3Q/WbF2oNWfall5LXVlqohd/UrAu
Q49eZtxiZ4YD7651O2ezMKusHQm2dWLw2DZ9iT+PcJy1jUG6U7y9ZPt2UFekbsX/ZfK8Y4xz68B5
DBNe7SVEd1XiT3jWE5N9hqx+eP6ucUMoRB9L6lULN66lORtw7Hz8HEqCeF92lzSW1tPsLYxtrcvn
i8RHc5kN6SnZtebXmTSiM3Gz4zwkaI5Nilw9T+mfnHKnOqggZaUdUsAZq8Zhjw+7cL7FlYLJ1kuv
b4DE+izbJOOokkbjWnE6fse7l/6C0pyDVZJ5hl76JaRlbSwIy6gO87TdR5O3H/BMe1wV5fABLlX+
scGT+lOFudrLdbLg1aNv+ClG+f9aEl89TNawXLSx+RCl0Ie3VZZi3SsW6+TYIjqkA03qjtHOjdYx
ZZm4Cbv3fKYU2hBAJMUh/BdiH/Z7TevQXaSwx+cOeRDQ2gm7BXAl7rgS/qrd8HK3kN/p82bK0vI2
toefsJvjxzgNGGNtKqp0kJt3rtqwu0iLWZe5xm83xwvfa93GVH4HwtCVqC3MF30OO6OZXJjJzMyp
F1k7O8NvUvKIJGNatOnHck165Izq60mk9g7c3MREb79kDGYbXU5qG0hFGatgv4EVPm20m3x1wOqP
Dc7+x9hxh9ulLLN/gHOvzEjVUJqcjnQx9MV1OU3HRr67jlWeBkxwt05vj5sQ6efYDjFM6yRefixo
PyAMoEd2vinuTZQVLwLe7drLXYXn8hpiMBFmlILrNyrIMu2mRCJC85Z6KhQtkI0/hzTScZ9n5kHZ
8QbvsAinEhhgepxVI7NNhDbECdhyb7gSxbeR8fA/g595xE9tdkia5lUvZXCw5s7b+tYor2SQ/Bsv
lr+PmoApeBLyiyR78ZGVQf8yeNV05PvK3Ri3OSLS2H22ScmNy4ffOPhd5l5HIThMXkN9dFF2J6uq
9WUI6EXrYiv6s9F1t0UFy9goWd3l7DQ2y7y/3KoE2RelT3yK2vpwdRZueChzcllGXEqNWwBKburs
SLRv+sbk0p3DKbcPMyiElekGaxOxVeLGaCK2f5jxbZX/m9IrWKuM0uMSgdjtQo9fUTySEikYirHJ
2ydZtekpz9icsY2CHVTku9DhnIdmAOftDcW0At+PwMfR8KZyBZCVdBYbVeFc4l5ALMUKelQsOfy1
0JQFkW2M7ElIhUCJbL2psbFsij6J1sQMrq1BDSfrhs5wuPL+KVjKbl873k3tJhDTQx3wIEbHA/vK
904wUMytQdNPeC4FRXDLiW5azVyiOZ4SbrP4vq5Ua/cvXEtThMnIf0ZoqnYubdEHJhdvW3l1/Moy
T/rSjZBix9+6LiKcPM3ywhL1tyDjcZ7gNT6zZJ9ze34x7BcbuAzLtnOcDHGcniAvI0tFq5HZT0ui
vxq+EFJjAC2xaOJ1Kqgs1SOB2oja24cCjsJusquIOwYA7YHgkonCmKkFHUvBkNlAK7j4kQdi0Bn1
ObHcfzIL77VAxoiwLq50R366mXBdUAMTncIwPhjl2EeAHhKjEItV5IGtHTv9MttwrB2BFZ/bXXvS
1Uz7HEl/slyEGtaEtqE8eUXzx/U0fSqqVn6icVh3Q0qwYipTRhwkPkxtR6FxPLVsHyj3khuMq9w1
OCl4wtJ9pVQCs0BZ/wPbm+y7IqBjCJHiwOvwwQCNXLceJvZ89oECem71XhZN/srcF96kLoyHoh/x
bVjgpJaC6BH9eYbDsJXeYJFjUPVrfx3X3iVRS4y9gOHXZajYdYH9xj/1p1z0WxoPvGdZwA96cM3e
vQpAUygt6rB1um/9wnvIshKaViTjXTBl0QkRh/amQbf71IZmgz7kbRfyWRer1M6KP0RTKeFxKxVY
IFoQMJsxBvMoJLRNyqieM6Jr3KcSfrf4J8KHjDvDPhoDA+CDC8Ci7QDUSSeBIpXEa6YGK7aVJ6cq
RiKAz5TzDJkbTDcU6/zWtAxucZo8czUMSdVYgkjjbPOnh6F3M46xe6wmkCirxAh++CR2oT6nxc9S
Um0HrovrXBHAICCiLr78lu2/m+liC0an3lvMKGuMhx60P0fdq3bIt6h243aZ7fHAq3iiGYMCq8kQ
SV60NVPgm716oUoPM1bfc21R2ah6wq9eaoAqmKjfeSXEszwOR8yFPeYEj6cGGm98JrKIotHhqot0
cB6D/nEp4EHlg48pIq4mRnmyD6te++G6wkNxF7B8oBklqt3H19YzNYOdpkrnW11HWOVkjFzayIee
OZJlfI7TMx0H2c3Q0fgTNLI5DlqWX1M+JeyD2InABnbeoxYTOIXRlidUBvlkFoSKEqjlVvhF9Gzz
xMEzRiAvcH31bRHDObJd58exIHZT+tP0DkmzoYjBGV7GjqMRcGxQA2Y0J5nRTcErk3W+4aX3Iii4
OSeuo++MzwI9gESEr2U793Ac2SEXCgO0ttW2H7TL5Tg7udV8WyghN/ifxlPe28Od4oNHLNCj1qhI
wlv4kKC8QzAONVm0jdsl/2rLbV8Bo7Y3fAxcljoASfVSTvQiceWMuU9QVtP5O5sI6h2f9hFidyuP
AnUssoGNt6zWG2Eqm9mr6E5BZTMeh3lAhjdhqtlDDsKD19nkaQq2czsewBQ7Y/LgBHOBg8QUJL8p
aLfKcr6PVHtjtzGkRVv8a3zc5qXKb92i9HZ5OOZHkPcW7Xl2vmvdtjn3WqNJejyJr+hTfweQoEcJ
19YhUJN7Vlb30ops3PTc4lf8cmm+CuaXgXq3I1Ye/jHd+tw3fUQaXyeXOh4JMBBuxowl+Esr7Wh3
A1Ux3g1NtZxse5w2oaAmFiwgaZ+QmITCivdUVzhWa6KKHFLDkOcnEWVVD/w0FfHCAxcEuW5V9gGW
9ltXRURVm/zKHUEAiaMRNRCYOiX/AjsQ2sWNzy7P6YmIiVcjK6QJfReQqL6WcOjpcukSCo8RCLlt
FXSnVfkdjYAlrg8fNH1N17DWmbPL5y7e1aHz60dRwU9TZVR+zJxF4vlrzCz3LgyKP/LDCWoBInjF
P8MmLOWXhYoqRBrh1vW4M/bOq8TpfUkaSVE3EuAZyy7vojz6jhO0h8p22+cgt1hdg7K4YIVBfliy
7xkT6qOhNQ1oF64Y2GDX8xktrEq0/VupJlBUJTmWdMh/wj5B9a9m/FN4oQe2k1p88MPxWVL1T+oD
J6+AgewTyPpPYG65M804rwbbUk9prpD8EtTeuiyhgV17zi3SIweUr+Ler69/TrM82466waxHWpub
+nYUFORpIHXbCdfFuuXrXirrPSY+s7f4n+Fvg5qqekNyZemq/TjAroz8rjsJXOer0c3e3Ovvn93K
38tiajdY/rC+CeaEGLtlDix3LUBVb/Q8yXsEz2SbZpQ7j2W17GLPhRM1ZiFhQZHyFUsF7T6N7spt
ZdgHcm4iB1WS+CuSqriZOu82XNwGc+aYPYhxjHYZnAfUpwRP52SGPeGO18wVesup9r0NBHVNvp/f
Wh789sZxClrhlI0UoPDce9Fdyg9kP7tQgbOiuw6PlTrE3GjPM7QYEIvqufWKp9AaEQFldeNyCt5x
BCCNCENl3TQUpSMhMp2I8Ey2D9t9lth3zmId+xRUVb0QybKy92K5wkcjyNgiHhqirfSiJo77R8sm
RhX/WrfRLEiahEpvW3h321iZR7ZNcI/OEKEY9ZhoR1Ot+MWWeLqq6sYrvN9iThCu2qbfqqIN1tWC
XUC7QCKFgEBDy4Vg4cCdkgzFcEtwrDva3SI+GNBhqtsTKYx50G9xt2R/SGs0CohI7GQ8HS2nhDrd
kmJzbUTWSQWCbHViDn7Ht37K6aKJh6nBDz/xYaO1/Cxirmx+oIsdBxYF6AIE9MmTJYcmzRnTs69W
WcwoEMcqth1vwUYb4NdcU8Jg7XojiMPiRgcQYcot1yBaXtoquAhuGUdAY4LZFn0Ae/cjfVSwBDk0
cFkBpjGZ7gu8T/g+9EOwlUNIvWBNhVcZ42PwZ03vxlwEF1sNZL9gzS9zWnC3BPZqGv9XOewJGWTE
TTLW4TeOEJj5fjWdSfng29W9ezvP4ZvpgYmFThu+8RQ2G3zIaiNos8dslTxxMiWD05NnX9VTJ9HN
0UNtxwp4KFbDbd1YnMtLAeUmMBkHZI42J1y13BZUhh7PBugfKvgTNyEgWBbtq/vWpbbVA3VzQ06X
YG+iunc+KxAXpzzRJzIO8bhqQGavAMyNtxY8o200mPk3HF3vtXb5IMapmOQ+FDRoAAuyL51FAC8p
Y+upsMjatJbf/XZDPG9IA4ZrflPBDZU3KN8LBb4/EZUaxzltGSG8ihuUJMZF0RmiU+ck/iFY5HBx
JQnwfkZn5InvPnWdTo9uUck31688fC0R1gktu7uiUPDp00JQOJ8kEV8dlwQWy9/MgcuekQM1LZM2
BNLVFETjXZjL8qkphuRrSgO2Y9CletWSDOUUkUxPFHvlZzuqrq/ooluTUZa30VJiUwybq/vJGuKL
0K745crkfYI/1Fs8YXh0U1JL7oxXKE+KFkVUz7vA5uFf2Zn3r3KSGmEGXpPiAMqGSScH87TMSbRT
ZDA7711pvFv65TkmEaY+mlp108lzrGQ4xhTDkl7KIZr3ZNB8iU4ReyCeRJrI24Yv4qasenkf9223
FUP9k6mRL5+F5dnzC4T5qIxfJg4Lm64Md0ULc6XlG7Lzwyw6WhXLSd43xWtSlZQEWN3sd2udqu4N
E8hVOFnktvH4tBVDr09EF3seloT7AYZoXkpo1Nso9yKI4YLmdzRzXm4BPcm16UmUZDx1H3vtMbF0
ZLud0PceVRAPe03pxCXDp8+HYyIbqHkrrjj/D7QwxOOmAXm51Z18LYsy/EgVe2qNuZ0tApeB2zhf
9RAVRCCa8a7veJ8u9YwjP0seJqwohCSwSdLkw72RsmxFggvvr46DtRx1sFZ9igxvBufg8aZYhWPH
+7YdxfsyBTFXHzMRfBM/2QCxE4fdPNQg0oqReEvQTKD0RsW3cQ/Py/jPpZ5x4SWQvIuie22dYeJY
FC031Ch1HzEET6xRXPDm0PmXBQ4ijD8O+6RlxOTANnHYTp1LXTbE6kwdXZp4ybjs0WMNU+EApuKt
irqHaoTclqbl8lQKGFf8lFIm+0gU/3wdl++EFX1UE5uQJ9/Avj0ga9Ybup3sQ6zzem249nJcKN6M
TN1LV3KXCLQvT3KRLddRCqj9rR2wRsMtQ5bH8+Q2N0LGNRudrX3gFU2+5dISb2PpFFTZ1NVRhEt4
mfsRjlpTh58lpwfcRv2NleSXmkmwm6o7tg6yU46D+dipbSoLCPDsU1CtN3Lp7E3TT/yAYfxWq8Cl
AKZkvLltC2s6zdb8E6kle03qcN7nmTPhIcONx5WfUhTjT0eGAbptyfFsuKDjEupzplg4Hzs9uj/g
RNJjlJDP4swEitqmKIuV4t+Q48/1polXYpL+cdaottSS0TpBDGZTO/je546cWD46T0z6f3HUJxtQ
XtYKdYZOXVDzCBrmx3Z78LRl8jvI1n8BOIp9a0qXtdT1PTctfe/bIySipSKFhujKO2GwO5b0OPTA
5fZhFtNAa1c48pylsnmJd4SZ4NLwT1n1lniWvVU+zKwjqDyklb4WkGBkJZsg1Nt2VPxqa15sREMD
AnMbQofuW9CyeDLLVdTQeIajzoPL2eg6V0r9TgVAy4kqVEF1oh5Dtq/82Q3NRJ5jLjycecBSbkOi
mTNoupWliH7dbphfA6f6Em7zE1dwCeY6Cfhgyhb7JwHJ2hq/XcOIe41Lwq52PPiWcOFqFz4HMHpD
IqyL9p4k6JbmVHvHA+7UXqkb3IzOu5ejGURNFL51rgn/cjnAGc7wye8xcUz4faOJ0bos5C2eQDKR
DOIh3J2rDyUqFVlQ0QuxJ1dlvbPVzRdf2WSGBh4D4wBVMLId5xRwvH2w7VASpDWARoiW3g7XMX4x
i3jx3cjZGkelm6ql7yKkzBMbuiUfKJonRgm5+QPkX76h/iY6ZXj0Nykt8kz0tLx5c5V8TmxV/AZ7
1oSWqk/uMkNxp6rcu6l80/KO8tWr5RX9URW2t5VOOv+5SW59w69zLkujiO76vrW1W0lkF6j4ruH8
1a4dxlZsNqKW29jry9sU29BbYNL+YjVVc5eWORa5dqDWo6NzLFnPbmRPO0e4wzPGJ5C73HrtnQ2z
kltLIvrHwGL+5m/APDqJiZehm5+jvPM3UxT174Up/Fe7tO2nCBf7XUuXylaEOReKMfLtNU0mzMI8
5xaEZ+P9AdGRuyjkQNkYhzxxU4FZHsT0Crsz41dRNqvYZkFZ0f8UbZTfoAFmCUYH7FQFM2iNYc4w
WY1hf0VIOOBpbPe5DFseMqbDS5uYn7QUgABdshsJwZExWJptAFUHn5bw950FaNoHYUeFUpphKTAO
AWBEMY4b3V5Ax75w3uHq6dgk5gH7O7F/8hJ+w4tcsMlEtUQ5KtjBPIdnfKsOnYlfA386OVe0Ge8O
2mLriSVqsR9guHAt8jw2XYA2Tdd9mLF78Safm9zCmF02I9/wwIkJn2AIj60UiLKboVdVUJcmmi25
PzXkf6z2wwmZmfRCo1o2+z2vcJOsahvfdDEPd3ZUuH8lJS+AzvPH2ULA9JbhmxIm4gBe+45ztDk1
pFVKDns48+Q9ujIue5TJlZU3L6qX0zVE6az7Of9FpLjtunhaDYNiLgKWgtFJD9eQVlUeymR+6aV6
8zDbMMU5Cd8AZ3rGE/EXZ1BC5zi+GyOKuqKIqRVHVr4LdEjMt8MTmQFPXLX1sgcmcyzrjD5xdNz1
lE7eOtEDJ+wq+An6aHyocfKvQl/zwKvwtIWj8Tat6Xzs1U1MWy6Q1owgDTxmUF669u6jpdJvYGji
asesX+zzRRb+ythWR611Fvy5mhiip3S1a3Xgg+LDsJwBDXkYQk2RRdTpz6SJvhcvaa5JR8qC8pxk
GEF3xtGQ8V59EKda1rGEAVFKbEtwi3G/dmN0xQJc63KbZavSheZWqpbIAxVsTVd2Oo4AQrygB/1d
XqMCtSjdG6E9dlIXhKTiZrGyqY3ZdMIln9excFZlFB4wpEG1GkEl0udlr4esgjOAkxZ+GCC8yYUz
lst/y1hTpkZqWzuWOJGMZphQxdW1JB9kv1D9QYPCnlvFm5yse9pJP3gEYSLVkvx9EP4wiiwbjdx7
M8aguoeCvTDqeli7vKU4otd41doHTFbtJurnk4xR9FKNfB95n26RPjKcduu4qV45dhHEU80FbDNd
N53z2KjsHv8Zjvp2JsQTv1WDDQMMCWsKuDOgLe6xCASrMMXpao3utkkqZ4+48jpF/BaWgQ0wrZmg
pgpXqdVXn6GfuxtmpRI08qg4BqgvpYv3Krb2o0PtfdNhQLMSfZsEMW6rmFDczNJiF96zicDfuRGD
XLt4zoqcwr0ZjDwkV7wj4hZ8JIgPPQhwljje1gt7lOWpX52DLGDYpe29Hn6hmOsTaELqceLrQWja
l8OkiIKy43pQiE4DTciXosIC1PJJSCoiJPiUTlSj/OVkABBH5D+HKW83cJ2FiDfTdAjU4Kj4gN1L
iarmWP2XacrlUNuttXZJXpyphPDBnGLrdwr0INVEKWQB5OBVFtj1R1WIfMMMyPnLJ11QieBOLi0s
6W5C0StjsV8G/Y3D8sgvrbpB0ECTz2iGcWRUUD2Jhy0vDQd2D5Rs4Lfk41DNUsv+rp3pSFQnPFnS
NocZ/Xe3+KI7wAD3D8RJKjb7GCQ2j7Nna75Wc8z0v+PVj/IXn8DhPztie9bGlbtK2M2xVyxVWQH5
Oe1HvG8o8TBnuKD5A49wP/FTckLZjRrK4FgFwEgsci30S1xbrKck5Obi3fotYkOZ9a+Lni7zQhGA
dhH/3LDh+pdZGxLU3s4pIj47uuf+6XjVS2bs6dxEeIGUB2B5DjRKSXMXZSiI1mLCHUGgfpt5M99J
+Dbr1HKnfYgkCAmXfJavg/doapv9lNQGdoZ5wmX1ggG5O8io74+yU0RwF43M5Ic/SUUBXp+UKQWN
+APYoWkW8bL2tudYsPVDagsqkpw8OuC86DJrHjUZixtWILErUq3+qqKCg+CX88Z1ZbLOnFnv26B8
t5nJmIcplK+mWyHEw9jnFTSRXqDFcO4p6uoBfY43EBjroUeUAzHBMzVK9D5vG0TB4kEI574xARAh
3lkEi3u8lAO1KT2kOdAp6oTtGFKQfyW38K7DR/0mJs5wiyPtTe71l7Je7qKi8XdFt0xPS4Dgmfr6
Si2jB32wQZt0o6J6mfvlxixBvOacaw4tcKc1COB7r2x9qo3kH78w/sNIVlxm7Z83RxdawbC6YFZf
2SEPDeTcF4oqLmrq7xcfwlEaDXeZF1Z7B4wCdvQXPfc4k3WBOcOPbxdTjTCHU7OtrYItName+Tmx
K1S4EKdrU4AQvmYUHK5NXE2N7y4Yv9wrgDVDHKIo2E9OYi5/+hjtiRt5dGABru9HQ7Fb6+r2BpcJ
j6Fl6gkLdOMx11G8rl04j6MY43V+hfLMHj1NgtJYuP2U0gorv5oxhpTSzKT4wj3QY9Zv4ge2GrJT
lpNdx2FxtsCxnueS8589g9pjGNTd/QDXXCiJsRmrKifNEjMrQz+9mezmGRDDcqzVTzXDJG/wAK78
K5hpWBrvX2lxpty6wNB5LXgoLmII/ugKes2gHO8wlDxPqnjWbXKgMH0mdVodezYWf59UEtSL1fu/
UVLU61pmlILq/K6T4zfVkRfisZA5cZLhPpLk1Xoipz4g0SXkLC3L8oAFDXEqsq7NgQUkWeEQml/S
f3yrMeN0Kb1LEy8ZhSFNeBhiZX/Ja65TBKCwCNiSM3SxV+AKZr/9JdixF6aGq+2hoFQW9UjX2tpC
cMPq2JxdzOfLmH3XlvqkVopp2lAW0Lkj7S8k0yvTf1NzzWzX4veRHW5yK6ZyuxQp8kZ2VZH5pZxj
EG4ULpWXJPYJQRJuAjWJUcSk+EngyIt6HfKeq0Ky+Ejief6fs/NYjlzJtuyvlNW4YQ3lDqCtXw9C
C0ZQBPUExmRmQms41Nf3Qo0qmTTSqurO6l5LZEC4Hz9n77VfkF3guG4we6KK4fuyhysv4RvrvFZb
BYOnY0PUon3V5aekL64nMmoZRqTLwoIUnKLWbLKu35P4ols024VJIUdABVLGhwEPjSODlL/7dNJL
+T4NJGHKpr8ySkJtIrIXh7E/RzSPrygZ0yNpVeB1aptkHldB/mvNNw0ixqIfaudS+LQBo7wHM+OG
OvoIGiRoUn8g9UHdF1TxYlTFnY+wnIEalh7GplSmDjQSFQm+D1XjPbSSCALAeFS6Oez0oQ+Wdi7N
9YwzocGUox0B9oH2h+PZNN3LLH0mg5kSytB+Z35zDYW8ho0x01KDOichPC22XjZyZ5nFI3DsjNpd
NqbP+HX0HunvZgdjGK+gw6BWJCunScIa/52PPCWhQVpoq3Job7E9ZCvKcwxT8Xxm6KmGgTli0GB/
xyd7h672fdINIrqw7B043vBNeURp1gPpWmNCeQoBmpo9erRF99tBzgpaLjWXdtH/oiHKXiiRQiTG
DNpU9m0kaLBIHU9Hoebc25Y9ogBosGFEOC77CDy01jB7Q5z8Ww9CWjvj795yhx16J2s9q68Wdt1z
mkgRbPhNmO4GwGxrMDQFzBCz2EwlOiy7zk91m4wbpw5uQ1C8rBWs1BEvA4cRsP/G2D1boiIPmeH8
epianyw12BctGxM1U/FVqdJpF5dUn5AIbBiJC90k/wL5G4ybrliqVL/rSptzjPvuNADfrKiCAIs1
iTc7y/FSZhnJ0gUi2P53lmrM4DHomanOmcl5zVrY3E3h4t4YH+h6ounrnilEj43fbPD2/hA0cWSL
OrMLOd40E52Zrsleh9Knt8zewt+TmXeEmKWpcwxQivlLGOK+huSxQr5ENBs0zl2pIaHNZnguQSLv
CHHPbMe3VUfObSTbqwETrGdN9Sad5GvA9HSJwjvddEb/iKT81Z+DTsypM+k9A3DwDAoDaTvBpi8D
EL3q1FLMHphiAfnIByJlrJ+myTgyVTNSthdnt+DMqgbz0RyGDRU0VQcrThbWG0pBDky+USyZC9FO
4hHq3dQAuSteAqt/qAjz6WL9NeisZ1nQtq5HnhrWoB+12T1XIGj0mNlDzWFqmfv9WzOK+7QUUKnc
17KK33ytWflTduhQBRiIfMvc3lVp+9DExY+ELK2FVE6OwlLW6EJJZjNb/aqguAUO4SMmJbUgKUH7
Usf/tsl9ceLkJLkyh9jqcbLYlEr8RKB0EEUTY0NRP9IQELvU9GlvRh3S/qwmRMybTSroa4Yujw8V
5AWFrm0pRwMunqh84lust9ECx+k56SUPXVIz7Y6DqT7eJDq+oiGNjszWHoYs9Rasywiy+u6RILFo
CdDxHQ4rca0xNmiZjQcYv7PM2xioMVOHpjAJLB36ywxD8HLyA4tgH84TmSHajWq73yhM0FN2A8Ih
dBH61F4K/JqnqW23aTCdS6t9SDVmReSJnjmH/mpIkWPwQx/VqMAnD6qplkaoXKjw05MhrRvCJndF
asDezwSqgTKZtmxWv2Q9e0Sq+JF8AM7hOrDXtIE93pQbMMa7po3rvawQW4deAGcElYUDJJ0TPZkz
WnYpzXSfw34EX+c/Fh24cuKI7w2sElQgvPawSorfZLvfVUJQetllPDfuFV5FpMmsiF5768TZvpwj
1H1cW7lP9IAN039WXtZMeMrXqCBlM4bZQGN5m4R+TazLsPJzUoGclIDTOkHwEKazGnA4JwEZo34n
3rs62EwMDFahUdXrNi5Pdqr4byzvvsiy3006QvAvQKd1+nUAQgHVPxmxhm9ezAFGV0S/fRxIEQoJ
PUGrdqFRy+AM8MZCgb4BBkgLv68uJhjgTjj1Lrfzx7Q15OMIaX6JNfgpCfR7s0t02BJdvgtHFMEw
D6axGU5mSJLeQCbgog05C/fCLmBlESmOMgxlF6Z7guAWIXBQIG52ssns7KSp5D2NJkiUSPDrTjyz
mm8ijhYLbJ1zJisFWAFYsPLMK1jnByvFFJjpqPYL4BeV2+GCKKkNCB9Vuzyuj8T/ji+6qjZ5Lchr
VZA5wZgIYtj2ul4Wh7DTr4QlHqSHm4fUM8ESaVWklU0T6ZujbdxOtrzETIo47rBPjFq4trvkqEXy
CqLD6zhg1RFl8DuBVqRV7iUg1Zp2XAbpB45VFsMaB3Z5JEybQiL7pQVGslF9I3Z9C3NZo+lT+Pol
KAkdkiOBw7WfOGthUyTKKH8gie2mlVJeValZrbPafUD3yxDRy3fU1j5MzAmnl44MCyIN4Xa85fNj
7kG5goGAq5wrZaMCis9M1rDOWu3KF/odQ7vmybd7OF8d2lHWYWHB4ciRLcf18COKzHNIiA/xA37x
aDfYL23y1cJ/VSbjQ8AsnKK1yldZMeSb2ibIZtZtl+rMQf6kd/6dXjbEYtjW2RRUQ0zE0g3n6LOX
g9RqquQmtPRiW4dklnGguu6z6VFJ5rwK08IqzdKn0o9+MYlAVY5nn9Q+dZhK1Z+ClJZAFFk69N7k
DGQEGe6IoTuCacyo9bpMwMnKONuKyMc+oZXnkDQV1JYza32KjobnoPproAApxNILpA53Rjch1JQ+
Yaox8Ikgt38hwDuisTgLPX6mR845vQPeVaAxTPpXwdxr0ZXaW5oSS9laxTVAsBeh1HmQ3tOM5Qsd
FAT6ZG31CMBV3OXrUJevgjn9Su89elsB8aqS/67236C0bIGns23b9lVhqXezNq5lr95VYLCSptkb
EclzUhRBsQxk6hvkMbs61QC4umpBqCujnsT5TchTvVRl+4bxjtKblBBGPOMrUrRNPODWi3X/VPQs
Sk6m3sq4v++yckUmglpKC6NwKetzgzVrBWwDfWiYAz8PHrIwvPHGgtQf5PBQRwnv67FEJe7PMuYx
VEmDqLu818L0GnODc8gJ+aB9iAnfzM0bw+y7U83gJ6aeO+QoppHedRURA9l9WalsqcysPPuyP0QD
IpSasT+lqTiEvQcKlQYzuS5hsQDaeFXrMSU/N54nQbCk3t2R7XmNIafkUNNcj1lxytM4Q8lJ96zw
94j74EI28Ys90I2TrdwnqmR2D59+0ApA7NmdnU7mlVeE90x071u3v2OGByyotajANUEVrzVmw9Fm
sI4ZWhqKRIiDcEZ/oA6TK1MzydQrxxPQYoUKw7gG8AMxwqpempCIJL9+QK7+XGCmXbRRfSpSJst9
DaRT6iQQt9NtHlLplkOILC71b+tcPjNnfcpHRz8MGYoFMGFwUdUMy5yIlXGsewNU7Uoz6Y7UmTFc
Max+xNRwQ9YNR3PoiCuNCWjaezslKsIKYAEtOphUQ+D/1Nv2GoRzOutjwEIQ5fNU2oA8WsYlS6fF
mS0cZlr8XxjPBS6W1EE347iqBSSAV5E6xd/VNS53LRunVWGbIK8NMA6qNy5x58nHwTexb5P+64UA
L7EFvWe+Qyw4VtzF4I3eFjsPg+C83BlDcotQBqGi4KQSdEJQTwDuDIvCW6baeFGVd28WFUQtO3oy
W4BMqAduhMSg7Jc/HDFsQJNra0gAmMoCJo4mao7RTshPTm/0KniJAiYJvc1XWrNuLKeM6LOUnbew
dZoD1MOI0Gf0bpv8mArjCiW8u44N9OyRjzI08v1m2xohwcOlhVTP8x/GqVE4FYjiUTFdHY7nAMeV
+qkCrAvmJquYkxux8xbEFUZAQ8Ch8lFf5YN9mvsZWxrWhz7N5rd32g868T8TvDiPqa3XAD9vp9pe
iZGBNafvU5MynB/h0PCxX4YoMBliGm+u6JhSuOIGLsoMc+C2GpohHkUcHhkO0J+PXZ+kdxhUiRG9
l54ePHBAjxZVD9+dI9K4mmslaOTxAwLDaZfaHQJ+5t/nURikmVUei+DQv5q4tRh9YVuoB2+T1A0F
rh38UBMJKUWqWVu+BoAiaUpIlL6q4+KBdvXeJ8RgS57VsATE7m4Mae6aGAIaLgBWaFkY3lbk1k90
6E/lJB2MZxGcEwMUO7JSpgKpMzDmom157s3phf67ta6wehHOB+hGAVnh9R26HZY0EiQZlL/VxfgY
0srZtiAWtsqdNWbQcszaFjtd2CelU+YhFx2ZNeI9H21/IXQUD5pri6UoGYyKJOx/krCzblz6CcrX
EqDE7kNAa4j6qOwWSWPZa6xtLKdzX2tUCoTIFAwUb8xmw2mmZjA9JhmR2pcIyifybQigzgWRCuPI
/ugk52hWmdqgYzkfp+WG9iA1aTvLCwOKdLOo70nNSdZNb+tXbuDfEFOb8kLjzObHFdehTUp947rl
ts3tG1217b2G7pwDWb3vO9g/XtW/D7X0OWtM6uJ7Yle0iUVBgfjGdcNdzcD/1smRUkapU6Be0yOa
UAHugmjSTVLDfWJnHKIdfKaY61HXgXHlvbxXDYM1PcwI/xjc/nWSpDSihmEkRqwbXvrJXtYOMRit
72eHPNLuWfmthe4Y9noU6cUWWbdnqGJvCcklVNDg5XVAi28r5k1EgNbtiiAW+nuGejERpq9GjRup
upm4wYUq9VqmPSDLHjZZXWFmli6emZrzS0Z8LPNgWvA6slI94dHFXmdtJcLtHQ4WRMB4iV1j/J2N
jn1pCz26i8NQrMZeuwv+lbGaF0+94ferLGUFrjQtwI5euKQ9KzIy2rbcBbLJ7lzVzKciQDCOurRG
fJt32c6ObGdlIk+F+jZxT5XhrahP0o2BxnbbmcZPywex0g3WT6aBcp5NTNs0FRAkrB+UuGgNvSq9
TQvIzqmk2GCn0bZ9YhdLG63mEZ4fcPxcWBDJCRyaylFjgpSnyxid7QXkArOdspmHhkgKvEE7dzTE
VoVrn5FcVtSB471be93agPe0KJrsgJ0eVUxBOVIW8oKZbQa69+jjtCdY6uOuT6kNHMke5kW02Mva
JBIjbx+cId96fuIuHE/eAVd6wHJSHeknvils9n6dbwod1EdGeG0XsZa1NgwvCFJIbWcjkX3nuBrH
DI6syyR2tlUFpKVoD+QbvKO+POk+yfA510Wbwvkmz/1LD34/kBx/9CB7TRguML6IwOfVJAhgz927
dvOz7vC+Y469KK0KCQXCiOLVOC4y1DgbvDsEc5UxncKEXJGiVu0RKdBbQHLzQlrwqbsejluUFcYy
02m4JJWzNaw5+RfoC5RLC+mVwdATiX5b7SbVdEtZCmS/TnKCuxZsxta66aChLJH+gfAjcm9pl7PQ
iWSiX01Ny6fsCOS0kuHAiBDVtpknD3WvsNhzVuY2kVGnMVmoMtxc8ASWrh14s0WesW/VJKspgePn
VmHNJ+3wzmvJvUlCBMUvbYfOqiX8NxQ6QD21dVYVNzlaxqNQzGB9BBNsatkNJPGIN5a8R/oUCsz5
AC2UcKvXLGJFb5PiOXJSdzUktL0mR4hDphWSc1ZpNbt2zkBz8P4uCAKDPuAGp66Rv2m21KB+Suzs
vrOjxegsmFiBBa9rtSwj/amMRbXRinBEKtMwAwuNRU045gblCU6mzkg3aLLP8G+6lePXzwCKeWJa
/xDN/B/aGNO+ZtC7x38eranM6KhxUlt7DhrIOh6aa0enTw+941wzEz5FdQWC04AemPXJvonMJ+Jh
CA1zoXclbvYU9W29CcQwhyh5P3Xd+NF0wB2DrGWjnTW4aCMG3BseKLG2dLfFbKNK6J5y7QBAwHzj
Fbtr5FjPDZy3ew1C9wLlFsd9wUEZWVW+jwLrPPlxf1aVVq06Wc9IO6u54cUwXktRV9fKi5CQOBiP
F0ZuYj2txxE+Xbh3BjB5kd2tQje9GJq2DUSGzIYO1CqZwayZbvzyRN9BDSGBPqufk2aAb+jSunS7
gWm0YHhVJhdD+vE+nGe8TVrxzttqE0ZxeqhtfQuDYlyT0HcOm6bYSc/wDrwYv92upaytQEmLIEMO
6zz0g/Nq9aLZRlqyz6T2qOehdZPWJaVTTx3Aw7ygT72rbJPrkPDeBRlgdEdnejyk7i29Y522FWiw
InlxYH5Sf1XWwQR1niVYDZFeHbWePcfrCYAl75sppvLmtCkoYnbubYYi4vklHcgPz0K8P8MUnYnE
1da79ujTbZKWXrATe0cr1G6agDRAEZBm4A4YkU3L1lZxWdwCWmy3ZpE/k5fjrPXeOMky+aFSiWE9
Q5ETGu5tMJ8ZB8d+L0ECQm8GtRbOIieIyfyy+QiPtIjBEnmeVM4HJ88PlocMDbFds0ujMjvqChwR
wzf0YprOlwPp5woVLlFgNFoqVUG3UGzveTP+8ikn18g1jihF31ScswFU5tFxi2gnlX8wVP2Sc8Y8
9X6A57wZmk1n9z9DDUhB1Lhowj2CzC19rPZaAiqHXssPRpp3ZmYdkJA9FWGNjQFNkBspSHl1ihCb
PI/hQWtxEKVt/570xIaA+5pQ0cJX1iaecZG5iAlpv62icYqvLaDFKGvD24mSgtATJPwgxsDPBxoV
v8zCmyAgXqPpuxKXfZ1dj3jrLqlnqBurkGCotFAwpsdIu7CyEQGx5wfj0pSC6HSrFsZyRF6+ySNf
Y1QnBu9OdFN8V7n2xSGcFidToi2jZJilnfAxsDxgRDIYn+tlwik5up9SUOAxLsU9HaZu2+kWJ3uj
lxwl/aq6NX3C7OlliQ1wSpryup9t87h70ecodtmO1yUcQ2obZfGXJPOwAB7y4Hquv9Esq9/qZDkx
kpfFJTWC6crHPDJ/vfZNPStCHbe8ISfmXS/0cM1qFK5B0D3TEdCufSslAYYXbk2x/0sfGPdyyHtE
PI/XbyLuxdHT7jQW+OEtWHJHXJbOoSVb8IAR8CoRzMRx8uIoqMnvNOTRJ7CH+uyh0qKjhyeC/b57
y3sacIXHaYTmp3NsDUYPJFaZYyVABUKTZQGnc12+hx7hOpYurpnbc9D1uge9M8hiCTibpSLC42M6
eH3r8jd5QIi8GgA/TShMBuO21R4G1HTrKOzIrGNkt7ZnzBUz/fnPzt2LnoMiJhXK3BYtVZcv8Mgx
a+JsldJapWHCQL8MZul8hZkd9RncWCbKdQlnPeh+yXguZmiYaHnGDLrDsknXLr3G/Eu/nKpp6afS
OFk5J8BMhOGbEdaEPGvIcxglRb/S0C3BGclHHumNZxanuC3IBAqn46QzIQF6kz9b/bDJIXBvHGPU
OOBpz+nYbKs58TRAei57FmZo5yu/IhPI4ChWAl+eAzDSlZFa5N7TwJRtoq8D2b5hTO3XSeSFu7zV
cEDqzl5Zw2NDW7se3aum8YoFdl8cSfFwy97L8Ve4N0kFWitC3HLM9PI6BB0DjcOzNrLvuyuHg6qj
U4DQSM2OmEXLNeBLh+IZPqgcnJHizHlwLS++UgWDy9GETWAa0wuCh2nNUjLeQfVXS3J1ULElOeaI
LMf2q+zsyubb2Fie1FaGlOLRlRU6II/k76GFbjcQT4PqyW2qlTm1iuyjlAlvB8048cz2YCXJrz5K
bvhmTxy2q53bgvywcQ5xkPVWGtwcSITd0cr4O/LlEgWGZm1bIdYBm4QZGG0KlGXLZHgtwcDB8TKf
s3kIibsFzkjT2CsiXae135mcxmwgpsSukz/NhPe2NGWC9hTAzGRW2Hpt7brFCbSODHxxaI70m5Jl
m0FvTS5fZWDqkETodoSOoZfgbO8mWXmt8knRuwDjkwF8X0KrOBhoThcAOBC9x8y4CtROwBAnDPBd
s6xN1R/63njoRkTlTQffSQrFQoqLa3KUXGY5U2bph78n3bt4GW2pOQYlUNatl8XuNrFR4NYmPZRM
omQa0bisuk5D2VCAyaagcVdtz1xRAOQ4Myudj/Nh7mGlrP27zOheIw3/SSZo3KeWXwIQwrsZ8pGu
J2AxXQc9mSPGox2Kk0W7dq3rpPm4ii8NzRRt2UCw83R1bm7Y5Agzdch9ZqKBf4mYoJ6Rb1y/VhMa
hrJCFxHHfb4uWuhKZeu+xyOe+NhvjeM407A1vPI4VOpDO0uNSKPT8cVM1OHliJlvKnDEsfZfTQRA
H7N63FmT/5vMFgY4DkpRLUMe0ffKPQSG/EVqZn3XOPNOozp/WY7pi0xr9whGpFuVbQPyuRuvnCTn
zA8I7YjQADwSi8qqAUnAPE+vVgp4jE0Jk9HfMoir8lwWgkRwxrErw6KCMNvHAAI9bjA0nF7soWTB
4rNkBfKOdBIdDlrx8FRxAoiXLjLydDl6iX1fSmk+s2qVuzjya/hQpbkzoI6uVaaIOpxStaZHo73E
Xe0/pKj33igJa8qBMnv3K3M6Zn5P/ek5PqtB5KBKs5x4jU45ZtrZTzq0BL3SaMGPdGhLzZxONM+s
2xJZPF+Q7jwINXS3jEqLaEuPvHjGzth4b72BRlSpLF6WHqJqEZW4UBNK/grBZ2XfGfUQnWFzF9kW
cE+/JVMxfy07IISLRmX+pVSF+eqGbfTaDzSOx8pm8i4qwz56OFAp8cZEnPusIR+kGXOaAaOOutpj
AYmd9sUJq4ZlTrGpUFXjpQ/tBNdDoQlrV9I72kA2VHtQBGTnpB3WhaSPp5eWGMM1qw7fNyZVIuut
mlzRQnjnCtzIjUk+96a3gvCnp5qG/paWOsvAxNeCT2Wkd+z9HLQBEQutqlPpTtUV65u/zQV4MFxP
sFJklZ7BkaoDnkm5MCLW06auqTPz+llqdn5Mgtac47YQnsxRb5wef8ocALcurHFTK9BHPXq7FQHq
vHdVdByGLCTKFgr4zokyNJOl56zbhm+VhLHioSj6k546wYOwk5+xV3sLjISYjWcjuO4iloQkOKIN
gRAXBarBj4HMk0A/hdUmb1e2KLRTIwa6En42vuoToyzKHibLZUmAQ2vH/Y5QOxMrBf+DaGATb17U
w7KcOqJ283D+CKR+wNxH5E2d2mcPUszKj+1kDyDdv3i+DC8xwRA4s/w0OEDe8a6piyvQ4JnYZNQz
8J9Sjq9McaBxpRiDf+X5iAhIr5PrxrGiZmWqvCRIwo1xumKzbO7NliwGmvymez2OVnUqfGwATJyo
0To3CqF+jdqb4TQZp0wa0HQz+vsmzDLaSWgA8NlVbvRikeHEYQZHAZgn7G6g5i0qGkpc2kVQSfdR
kRjnJi9CKP6xvKo75a802sqUeAUeIYY+PRCftjsHmiWuldKDbUhI8Yk/ltmp8o1NkFKRt5PRIkow
m7OF+lcn3yhOKG0YPQ30AJf+pCpGiAYYgUixZxWi6O+qYiJGq02cGz100pMAogOnqIQn2WRRgWfV
iU5WbLUXZlA/4oHIOilMb1+pnI6J6DRjATnNZQtWxS4QKZYrwkVWtgFlpXXa4k7rLfHeSLNaBi6+
Xm+GZplSMdLG1P67dj2Ml0McvTPnksvecOqDnevvo5OQFk27eM55A5cEL3BghZS0FU2NUQ2xhfjo
vaZ/MEreP0Zn1cPgNsl5/ixu4aNCVqPZcqFXikhb9tbejrz0RS+YJCzaSvUA/YhFWAvhs4PGsoEi
O42Z/spZiLW+NxuxQvnfX2KbHC6jVqcyUOoYVwRjppGdv7ZwbTdeVACcD0f6qC5/0jJxqcBBwdDh
EO2TTuYrjV9L0/dO1r0loKPZMTKIjSQZkKQVIltay4ihz9IzG6+HWtCLqzoIOmyDNqdIYGOG9dTr
zaE1i50G+o/wMTPgRJyANR3sYt/SaxQ73FjlA04V49THAd0SZvuI1VZw66o1DiCTntFgnhpNEteY
Q18c+vDSpZ23E17iraD2TYt//uN//7//+z78n+AXzJh0DIr8H7liIBvlbfM//7T/+Q+sCvP/u//5
P/+U0paW1B1h2bbhSuFYFv/+/e0uygP+Y+N/8aU7AmNEcCCCEQBMrBvYwLFcv3x9Ge/vy+D1tQ2g
/IIreR8v0wemrPAx7hzzl0GUi/5sl6dwpoD9rPjeXE5XX1/Q+eSCHoMdhO2mafDD/vxdadLRvpdD
vm8b1POIkBZUhnvTd+yFGw1bUj62X19Q/HVBW9dt3f7XNU1bn//9v93IljGKlwQpiaxFeJVa1ZPs
vA2NkfXXl/n7edk6Phc6RMwZgHJ9uIyT9IpuU5kcxt7OdlIv9avS0cL911cx/r59jCFM0wT9hJFf
uMafv2bkZRlw07dAVW3qjce+STYag2Vh0qkHHxxgsXU0glBhLAzHCp011Lmli32UudfYdevKTP/j
J8rdtTHhQkKRnmvOr9i/32AVw9ArfJpp7BMGFIvgjKyZLl3P/vXN6/rZw+TL0F2T1FVOGB+uNWow
cbwxc/Z5Yq7HLAkuuaqRuBZ4hb++059dSZgG34ZlGZZnfnieGiuk6DDEHfKRnm4fBL/dqm7emCB9
96Ub8yv/56fOW2kJ03JNE5C8Nz/zf7uBdFycMNGM9DDUqKqwyhVEN1vRSjcBLgBbIrWF1vWyqVX/
SpPhqhjzlVmma4NYOCaL1Te//LM3mSQbnqTBe+Z+vMdpmcCsCtp2P3X60ZD6VSzK669vrmF+9pMd
S7csj3KZt+fPn1xwO4Q9jtFBw0uIpSeWGB1qrz47fdPeicoqd301otZFGIOuJLE4yc1I2ortkd8s
7cPXf6HPfrPkkp6Dflbn5frz7xOWkFrBN+JHrazmBdMbOU8Egsfp6uvryL9/t8Eya7qW4Cpc7c/r
wAuUjlO60R4I4CbMUPfBhAyzpyw5fX2hT15fFKm2Du/ZQbH48fWF7Ky1KTKvHa24+gUZjxs+KVDZ
58Yw2+Hy9cU++VW8KQapR8JyBG32P38V1izgikOm9ql/ctoXUb4MwDzC4P6/uAxSO1MYNlbgj9+J
17tDBLBS7Qu8qKReLgP6QFoXoAe5+fpK5ifLrMlbYDrSk4b313OCL+GHQzKlVMDB0KzCIsT5IzDc
EeTiREjy3NTq0TNnfbVP8OIyYFDRBJq/NfYkQNOlYdredascl1l0El6O6NzPZq4cbrCQ4zIOkedy
yIazGc9TIpI0sJKQBveuu5iP47FwXWpbPnYdOcZFDnVyY1b0Kr95Hz95TSy+cdvkqRmOo3/YTlQg
YbUSXnMYVFsxgGXOZCjlbOo4RST39U395J5apsEGRWSukGwVf74l3ZBPHQ4+8F9+fgXRu70l3g3w
a9+k2iKVEe0dTeRPX1/00x/IxmQbjIEx7X24KIco3EOKuIVCyTs/D39qWDfQFH6zfnxyGV5JW/eE
Z3oOldSfv02UURg0ZtbtyqiZFhGkyaoXOEXtb57XJ18aGClirtmV2AQ/lmtdXzBmCTBdZOQw/S7j
2J3A+M6HJCQ+GbaVGmTpN9f8+7dJ03boDXIHXYSk87//t+0pLjn642Z2dkVUB3eYFMotNxQdtdUZ
0TfviM2f9WErNFmBqX0dXbek+Lg+OmaHHE3jPFnAsO9TKGljkBjfXOXvX4SQ0XTnKk16LPofrpJD
+UdbSzCrEYY7byivfP/HZJnr//jVmysi/mEJZqb7cVXky5Jxbmn70vX909D2xjMNZ3p6pfwvik9g
ph5rIrupaYkPl8I+2Gk5wZx7v0COrdRu8Mvd179m/lA+PBlLt6E+C0M37L/KaMTwQUNGnYaXvEjx
UdVynVnKJngagwh9gfTY4b9Zc54w0SSwWn59efezyzMHNk1+oGHZH77jqcJUOgPhsR/jUTFQyIOR
wT6kPE+/ot3r4acSJWfauF1+feVPXkneSCEFJwgXVc2H1x/WpU++fAkwiKpb+rDMwmb79SU++3G8
82yd8/rofXxTzMoFhRL23d7KEJ2jPCWWOISdUxDcXBF1Rk/qm9v5yRdgYTuXLtJTyU39cDttqA0q
7+pq7yXmpoDuiFn1ttLGl//8h5k6yQ7843jWx0OsjEE0h+aU4NMuz2nnN2vbcsdlBN9o3VaMRL2x
aW8HSDvfPLRP7ihHSwpMU/7r0X34fXjBTczNQ3posfkzgcolqH9HRQtHr98tY05/jW1tZyW5/+vr
n/z3nZWGZUrLwDnOdvfxdXE41DtJKJ09857htk+M6kmZtNHwRxdi3PwXF7P5Gng1KfY+nm3tsJKT
U0tnV9b50bIwq1ddsypD7/k/vw4HgbkScth6Pu6iI/PHFEWGhy/I3Fp5fZ2ZdHya6Jt798lJaG4K
zIUxnwOF+IfHVsIW6BlsTPsO8AZzSCPMb+hTNve8xx1D66zL92UWB8aVmyqFYaGvftPcS54yy3WR
KeQ2WhgsoiDBv74Bf++781/M48DJ34qj9/zU/20PLBwdjAYQ9H07hptOlA8zAyLqJf188U3l/ver
y3bLZbgQH8NfiwH6+pbxWkBYl/GYVT8bUBx0kldNgIGFSTm15Dffyt8LnKT8m2+QBT/A/bjnxuns
qDbDYJ9o2M1RsTA+0398ff8++Srm+sj1AMxYzl/ndlOkkWdOzrSf0mnvTtD4vHqfB9/tEp9cRoB/
4HRlcRrh7v35mHqW5qADirILGnnCA8DQmJg5q/nmjn1+GdfRHQzGwvh4uGoa7tnctN5NDMq0Fu+s
/a7q7zoQn7xzgpV53hQ8joz/+lj+7Z0Dft7jZ4vQBGNvzOu1A3BZ2MwItO+qrs+uBPcHv5kuETVa
H8oHmQk4khU0tAy9McjE2kLzYF2F+MwUae3f7D2fvG+C78WxJe0rkyXlz4dkkFlVKxbvfea61nWC
d+GO8cS4//qNm/+UP+sVuqbznuOyLDr6xxqvIWfBACYWHCZde6upa1Z67VbrIHL9C7SyV5s17ZtL
fnYbqb4kr7nOWfhjjZKNaADT3Iv2yMINiTJMXsHEWCSu9s0d/OT9o6hEo8rOLRk+f7iD3gid0B9z
a0eLYoOY+1A19jqOjW8ONZ88KNohdJ8BEdHf+1hVImfKkz7hybgTyofEWLk47L9+Sn8vdoRLiLnX
RAvRpvfx57ugvICEDKDke1ivlPvp0dEa9JzIQhLcceCq7FUdZJevL/r37eNrcufCX6cLww38cNGa
LAgXMvi+b8M7kxoWb9ZeMYD+5jJ/v4J/Xsf88zqCtpajBzmqMytPol3ADmoRemYCKTR6XqSlw4T4
gNK42gi/moyVA/TlMnTw6cBKoEYgctMo7rMkkikmUmCsi4yOOtYro63LTSJEYu6LpvDdpwKtifX/
OTuP5biRZgs/ESLgzbYdG00jiiPKbRByAw8UvHn6+0GL+7MBRCM4ocUsRqHqKmRlpTl5zqvtmdp3
GAqYvu4lmeYfQ58Cvlw/dpqaLgrnsdehJH0FUxj1oLRiAJlGFj+NXe4918x66EdJBj3jQrxGcSrS
+dsQBoLL2gNLi79Af+hJd4z21LBECBA9BwSyBGPEwoAlRlG02IBXKbPEj1E1qvRUSVX5Ww9CwCda
pxqBGzJ3Ve1bracLOI5Ke4Lou/YhJhgl+9zZdmntA6dn3HZHEujxH10RGiKlkVMzDbTxfRYewrZU
8kADN84dmpfSzdo2ShiWae0mDH5C5qodPDlCnWUYu9O7l+Js6XiQR1NPmj8YtQM4qDZF55ZmnR5i
E/xFQdnlY4W2wEb4sLi0uFaFWjxbYp56UYszNKb9QSQmF0Np9V9yivYwgmt1L957eqyjyRbXlnIc
pevZUzvAo9XB+o2q6dA+tvUXKbPvkfzZWGXhUqdVNPDeFBhw5/P6FBw/4BQt4i61nyadHOO3OhYf
h4ktQRff3/mRprUsDMKaCjg0xK6vax4oDRm7Gk+chIULOBqGPUKWg96mwd37l8LfTcT7sg7l4Ozw
8mgAAg/F9KWSs/afnGmRvTMEwYtVF/2GF1o7QV5C6qUEElSnJmf4JopAwEKGQZpYRRZoBCYgjqGB
2AUwQnEjttLK1cUsAiILQ6dKNXPnkQ8WqRqK4Zyl1se0Hn5BLfG1ttUXZGve+zjxteypTkThmb7b
PPUx2oxQcrQD12BOBExY9dGEIOL2Z1q7S7xNXCjObypvX58d+OvU7jwwkKjgdI8IUSD3WY7GRtiw
eI64RIbON57MQV/0W3LBsAWTtS3QDXEUw8gwKGAWsFO3N6PIc3/HMDsNLepE5MWAkGZGV6Bx0Jsq
w2Bp3hnDQZR98cPumireOQJUAECSUmIiMvMsZp9Lq/4OM3+V36FhAK/Kxm9Z7JnqnkLhGY4JRSeQ
md01fidEkfB/uG1vSC9Jh/Zx0zLbBFCy33c+Gss1fK17Z+z3OSjilrIkHKaafwaZXB37vkZuVQ+Y
U4H4P9n4cYuY5O9vIxym2EN5RJ39thAhhFRJGvhF/YxkV/4K39OLOZRPYSS5gRfdaYXYquuunsdU
+GRZw+Zcri3NBw016q0CXZD6XJns1TjEdbvhClY3pukmsbdM5DQvTQxll9eNKB0XyKnvnxEztP6g
Re9NY7ZMplJpHb1vNDm8b+DjYEi8/c3Xt/i/1Sff8cYRRRYw5BINGXcI/PhFsYfYpfEqTewDW2ng
0tSnT/hmpzM/RPdBRdJmIPiPHPODClfanuGd8qOnwL4XtU7L1LUHFhjv6xxtX/uTJ/1WG3XhC2e/
Yfoab/arp2LIIwe1DSXyIMdJw68iZ8JBtl0n8rfeyYWn+rsYnoqXUtMJO68XC2NFl6Q67BGOgoBR
b/4dR7BLtz/g6hq0E8muLYoFc+euqAEqSogloGwhPaOyfSIyO99eYtVC3ywxOzOrTAIDhmv9jH7W
KYyM71ZgPClO9Yi2z8lk9IFx9njjVqxvC4/jGAbJwDwbUHhE+gL+KLe08oMkF6CHiq+3t7Vq+kQW
uHgSDzSNrr+O2iZen8Iy4zK7/+QM40tWjza4Z30jm1okHJMVUEWm/OEY5uIlUX05K2oElSmSq9U3
2Hr7PXlQf0B/t7gMRhaBvfSD/3KvLUe1FI1mijpvfeVFm6P4IevnCqw/nY7PRdGfrdp7vX2G63v7
3zLq9Rmm/uAHFKq1c9V/ANSMssF9Lr63OtrBDJHfXmv1e9GnnKAfFk/AzH0MsGmLWg+iS0kWcmdl
ujhnXdheqtjUNx7/Vet7s9TM4nOrCC2hF74bMPzoC/tR9sXx9m7Wl5gwVyrAZm3+gfysgAkSIK9r
SzAG+An0q+WGDax9HJW+EOq/Gq2heeXDqLVYh+SSNF7+VlqQRTGgJqxPXZEdh/bz7e2s+VWKYX/r
w9ayPmpnbaI6Xg/3K6M2kkrCWb+kzXPHDOLthdasQFUsiAIpKVr0na4tDsAmYFU1i1zFLr9k5rjH
w94FRfFwe5m1z/NmGWcK2968E2UJeUGka7Eb6XCBScml6OqNnHD1yHA/JPiqA0xt2umbJUK1Na3K
133XUyrrVEAkB0esPk1pQJw8/gmJgf7L2b1ZcfpFb1ZEEsC225IOC8nCACkIRLNRg/5Jlcbe6fb5
rX4mutJAlgC8UMO+Xkogx0CjF0BwjzqHGv4yoDauvWjjEilrT5P6ZpnpM77ZUWFVcOI1DPqbeXmo
YO1UZSpWMMqrfczMP7qUDro80j3iVPfJxPmiGsfCf5nQwnVCWT34psLwHquv/2H3VNZVOOaJ7Oeg
CjUsIAmFleLstRCk+VMFvwZNdfDQ7tnwiqtW9L+lrJmhwgM/ZlZeZy5sqPl+KO2HSeSgjPNvRiDd
3d7W6qUgtWNf00Vf4KRgxDYzuZ1mbdP7nsy1ybONL7q+hKFbUxZJMXD2KKeVipqZrylu5GgAbqBH
Rdn39i5WbYa2ikGJk+LPPMupda/pMiWwz+mUew8mZD9Mm8DFYtTeSxtYCE4DWb695uSVrurexADq
mzVn7+QQx63WGCY0+xTyYE5jXilSGSn1BrVhsBVQPCK+FzUstUNcxFv3ftVGbOJDwHRsed4nEzEz
Pygio43eRT8Dqf/DyB1y7lpqwvlky//h8ZzwACDCmPmC4H92J1vJCVCDCy5ZV8k/YoZLmdzKCjPe
MJXV581R6VcYMt3deXYmVbWABEAOXRg10TCDdnTYqTCT1+aT0rYbH3BrsemI3ziatE0c6Pfjwg0a
ZqqTS9Ykr6kcPnVZfZRGbcNRr90CilAK5jmlDnPv2aa5iO2xT11zGJhoqrIzE8QbhbWtNab//2ZH
E5tciC5keBFSitLT2Ef6IS4Z6v8PDurtXozrdbqgYGjfdHSm+r2Pjuf9KovuomjQ1rfWxouqTN5h
fs2wOWpqDJ7Tz5yZXlsYVSSJykOkNRs+Bug17Rj9qKDa0JVHFS3WeyhY9Y85qljQ2SdwSEJxczAs
5uBv3/fVw6XL5RB9EUbMszJgZ5AnFLLK/ItyyvMIUbtxAw255sYohzqAi2gUMy5wfa7jmHtCBuF2
gbTpVKdG6Jp5Lh2HnjQ2MxkttIygv28o/m/sbe0qEK6YvGsmkd68AZUjPCEzjEbFqpAu/iCfIFSA
dTZMd7npHKNR/XL7LNe8F+gGCmS0u+irzT5qUybDCI1n6lZOkF8skxwA7hnTvHRRK+lnBy6YbsNm
Vz4fw1Y6LR1AYugOTUfw5m6gaJK0rYb+BmaUn6ej3sdIUH+6vbHJ8mfWyipgT7jozA3M681RUTLU
xfdyJa3cQYAGEdy/MbIC715Fe3t8017f7EU2M7PSCRNck5jAayd2v+4CUH9r4GBlN1frzO55HUk0
fWleuXb1gJg9jCbMBEXZ+fZuVo3vjTHM/HDQp7VgPHN0HcipIwRdzceuhD/O/qmG/yUWIdk0NPbF
xM88ULBRzLMbq2jcqvAemUD/aEvSj9vbWbvEb5eYxQUhbN2OU9aDm46VYFgKWsYMdpxTIUnKQ5C1
3xsThZrSG/yNS7xi4dOu/n9vs0tVm/BNSHkTXHxJ0T5zrPE031zBPHB7g1vrzKwv1NTCh8ORPIDB
qUM96PIJ1h79dHuV5eQC8ZVOwMg7Qt/QnoeNejC2FsRDrSsFqDC32lD+IZ+y0C6ExtnZQfDV3sWF
ahl7qGUC+djaCNI9w92PxHQgdZa+G8cq35wLmj7f7IZf/azZ581yWQeSnjGu0saM29ulRzVd6XLL
3MHvTKmzITxC+6GPqlfbDuH8GEINmvwKjCpaDXZjp7SCu2ajIrUWjYKbJHCizQp+dHZVRzuUBbN9
TLGRlkF2E2hPRiT5xx4qjI+9UONjhPTAidmOFLqdNms2jG/Vo5tMdDDKojN5MTM+CPxpVlex7yY9
lFRDte+SH3rILYbq7rZhrLoLEk1q6wClzXkFFuHCvIQxVzojOL8zGLMegtcesq0Kosu22pifWfOA
aDDzcEyxNiDma0/bjcoYarWNcF7XamfN6iCuZwRZf611Kkobbn011nmz2jzxc2D/KpHDCS9w6SAE
SChw9qSISWx10mOPYFqFO7s5N1r46inZTzrpzV7Nkq0m+toFN4BVEqfKDJrMO36FFzgIRxgkbOUI
toFcI0Vaszf1n7e/5Orhvlln5vgHGoFJmKLv6vie+LdtO+tr29rFV1jBthA2q40KxJn0qensaAtc
XBKHUO+Qh7qp5H8Nim/jaCFMh7wX7CON9Fo5yJnBy+dIW/UMde09oE3LhNDfOdN5bIVYnDnYHcLJ
eYZ/OCIR3TjHIVTTn7Ui0DFNlQz1Gi8wWuNF0+I8PoN1tcV9acbaJ53hrK9OmevfHQkDPQH+7SdW
fQkqGQm6fuWuT3Xh71Ph9x9FaVUwDfdOQMg2OM058mgBXSi8qiZcHJlRISfR698gz9T6I1yr8WNT
Wq11vP1Z11yBOU20TX6b6G4WaSl9CbsCpX43sP17RcmOfm/+soA9QyyzUdJb83pvl5rO/k0gFPmi
kspGRNyV4tAr3V0l199g431I9eTDaAMLQ2P+EPm9e3uLa5b7dt2ZW9CS0EBRsi0gJq7rvVNWH5wA
hqXGhEHh9kobh6nOakGpJbLE6eLwApQV+I7dV69wqf/ymJM/C4BPd7eXW7v6Jm4VIAidcsop1wcq
BQK0UTSklz4Imhadpwhu8hZ+3i+311k9wDfrzK5+LCrdgr0J8Ve7O8OJdLTq8g7t0Y3trJ7em2Vm
pujh2PNgmjqHvAz+DT2mdr4zTKUVn1CDj4I7D4rlrRr9yhm+zQH+uqI3Rsk/rHaNLCBKSOGV7qEn
Tqr48+3zW1kDJ/a/7zQz/Jr5FlUuw8StLbuEaDP6VNmbdcjVRQA2TQA+YKLzbpolQP13cuCdhyD3
4RweWPBuaCeVjNu7mT7DPKYizGND1H0BY88+U00lTWvaxEKl6tXwv2neqfN+IWwRhFvt/zWDsHjZ
eGUZUgMQcW3fHoOanZXTalCRrvGrzxPO3deejfbj7R2trUNbkDbABGMHeXm9TgEza28EunPWOgSi
iwGpZ/Uoa/2lGeMNfM6aD7Qt8Az0g0AWzuNkX+ixqXSx7JL4ftLS6Jx0zSuEWE+yMx5HD7Rg0u2l
tDrf3uGKcTCNTlREhC3DxTer6oatrjdh3kKzj5zEro0QSQ/E6+01Vk6RmzRF/5TcbXlenIanP9F1
n6kLS4ueIHR+acfqIbVbFDaTje2sOKSrpabtvrm0CfkHbPECfXi9SaBON5l+RnNqn0dt/P4Alk/x
F5kNfmCB9g0rNNpHg7srMbNylIEr3oXw4sO4L8H7DpLyX10W/oYnXPtcKk3rqbhDJXd+l1ttjCtb
C+kTqUizjXDTP/RxZpxuf7DJ7cwuMo13xmQmqovlmAwjVCFKoqYPw0rb/DNGNSIuVig3h1yunQgG
lpSY3RPj79RK/A0nsmYsBB0aw5M6NjPPgDIn99qwjhM3TC7wvLqWeK6sz8JXNyqSqyf5Zp3pd7yx
FNLqLhgyJKMo5sKzHf7SgnijDri6BA0TGjL2hPuc3S0nG/XAgr3ZjezMd6NqaO9FTTy4EVv8TcoW
n4vCKtgEiyLcHKcUiaDTixggJlOM5amKRXBQmyG60yVmuZzShi5dQusU3fvyFBQONNewTbkq5Iy7
vB/NvVMFW2XytUCdIN207akfRRVt7qEhmE0hrpfcPLTsXTXE6Wm0JlxAYo1n1DzggisT7xxYpbSP
TUnZm6mZbGR9K+/RX4w8I224VHX+HmkDHdRW7oNLibQ6uo1Rnv+pVGfUj5lJH3Big43v4b2nvnf7
/qwuPGE7HO6QzHTctW0pKJDqCaifs4kwcr1HzRVF73DUnRHZpL6EZ9ERjIl0o/Dbjau7uD4adVhK
LYA8TZsZ5Nm5y6D/Yb4yfbePK2iUz6gUUesz0RR7ub3HhXFfLzRPclXJFF6FEhb0ZeOdGO1ny4es
7/Ya2uJRZJHpzWDUZqr4zt1dHUt2kGroXmro+37tqPw+QJJvfoIBtr8krSH9aWw/OBZF98WOwh81
tZKj0lU/ozGAcq0WX4Yiw0EO0NqNZXhMFErhow0Rqy+Gf0y05eHKSpGpgVxJiSEFtuM/pt7ex7J3
aWR7vJeownx35NrHVnxj4tmoDmgYxy61i3wnD0lwEk0xMfFBZysbE71a1dwB1dtC2CxP25LppmuG
qdG3X8x9BAF09no4Kq6fS5coA/cqVxulp8XTSWjIC60Y6oTgWDBg1FUydqUXGmfJAoEw6SXLn3Rj
qxa9uBp8UYfa5jTcBnhs3gcKwqoPELCGP63tBXqWOKcOHpyjnKJaYzce7IlCljeighUzwtMzPUWg
Y1uU1q7vo0+W3ouuk84JQrGZ35xVMT5KtfUgZdFDVGeXVo0/dWp5uG2+K3dRBWdBAZSdMns0cwMG
3noMQWG4Eg+EcsxRf0NlEI7Ce4TmBxuFnAARz9trrpwvk2kwo3NfGB2cvwU96gZe7muDa1gfYKxH
TueiDfleqT7rycYLaiwtxtSohtDnxb8vp+hLvS+IwgPDbf1m8Ca29PFLExZVuYshD0VjuIIJ+Lmy
1TR+qKTe/5IxX1Tf+0ijwa4NfTbj6ILBLFjQEfvb1Z1Q/LsOyrHg3h/D/Ll01CI/9nZTP0QKIvMH
pEnRPrGVPFW/ZIiigzSKhhd00/pvo8ad33mwg3wZNMX7HA32iIAcrat8b3dkJnvGif/pc88s7iQ/
LL/gR/rmkIoR/vNW740PKGwghdPrFVgYSR/7xxo1gqcuQJ4bxhnoR6pwQIOjTKXwhe5AyjiSkiEq
h3htkB2lyPb7A8ToENdnTuXpn7M8F79LHymBcyKDWUJqIohH9m0a7UbMtPQOJoMKTCw4KOsBZ5jb
N0qfbUIZ0UU2W5WPcVD7P7Wwd97dfOM9oaMJ4wQYEOq2M4OuJfRRhKSY57wQr5acHfoo37iqKzbl
gLbHQZCsTkHo9VWt5RFpZtWv3NjQmsc8RW4tlFvl2IU41ttXZW0pB4/HGB0UKwsMcG4qlYzUonVO
ct3ZK0Lk56Cn5l8ZY7jxgZZLQc9B03LqO9Ndm9/KoI3zvA8834We/N50xo+KlNwVcN+8d0dk94oG
ym+KOxbOFRUelJCMQXI7zbMeQyf+2iglugVhP2y8/ks3w0oWrxFBhr3k6kjlqPVGOZXPvgNKLYQv
/ykfh/E1a+X26KEafF/DRbKxvWVQOVUv+GTA/qeoel6DRcvBS8OgEWcTkUbGy4lks/QkOuMf2poo
1aQhiB3zRyWrhxRg8u3DXSRFQCinvjqhCD59kSkzzqcYfgjFkW4F/Yeulpuj1qPOvVOG6NVqkLBN
k8w/akZXbljPyvMFUw5EZ9PtZv3Jut6kKjI6hUksxEj+HN9RWb/P/OjI3PnZ9IdDEvzTZYZbbIKj
lzYL0YXG/Ms0A7McNWU6VwxW0sCR0kSXrFIOpNAHauAbF37Fd7EM/HRU1nmg5xe+qTQkTnJYHsUY
phGsp02ILIYyJPnGKa6Z7DQdDuUQc4WglK9PMU38LAxLx7+AgGx/Br5h5Q+tZyB6HxRj+0ibxulc
pfS7YSMMWLZAMVtNt4je6Dzx6M9WVoVZirBuaMT0xTeRGa/xoKKUWH+T7O4wyvlrYH4dm9SFi//F
M5xTpjkbgfTa3qd4nVoZHEHkidd7V6TcF46RR25eg0BMUZwPPsEYDLEyEh6fb9+TtbVwddMlwWpg
77heK9SUKMgyWXL1oepOntpjORqEskJ2yp2uZt2ubzx/w4qWV4ShMAJLANtU6Sg/Xi+KJmXB1CC8
ulESJuHeQEkFPa1xophO4ZM3C1RgWh52CIXzP2kZbBnX8rKwPnNZ/KFqsQB0C9NBWTlvrLNcd9Q7
lX8qHdKfVP90+2yXl4Vl8AF/QVQGMPjrbUZmAGd5Zhtn6pJ3hVq4phRuJJCrO6HsQsiKr10A3MKg
0Bm2NHzX6I2DbX6Jaw/ekHdnyH/DB5uqNK6Usdu5QfaIwTfIMV3QXwtegrA8G3L7bwRGuNulqOo+
UnRF2Pv9pwd1h0VRixnmRRqQNVHqZQWsT42u//ad5GdSNhsXbe30cJvAQajR0aCc2WESxAUZjgBq
0yryOcwb1fVk7U/rGO0GSHCZXBCA8ZWm1NiAH3F2zYShC0CPveN2iRTf2YhQI5rTph/6ukydSYyv
3JpnWn1+KedA7ES/noLnLDbTI2rkbYtpqN3wTWr0J+Er+yAqnkejOJuFdy4MZVcUEHHW6UZyuuZU
SEnhFSUCxS7nu7XJ3mIGhVy99Y9+U9xV9r9BjcJnq6PH57//DjC2RTkcSQYe3flGhT46om5774zk
zDkpSti1xV6yy60Eitt6VbdjUNtgKHfC/hJPzN8FuRa5AhpROmeo53pOj6CjuDi5ueGQV2wSCADl
E5LRqbMws0lh078KGBY/CwCCpEjlR8ZSYC2RNjoYKxZ5tc70/9+EKSH0WLWaDfo5UJGzsMI7JuEP
o1ofe9D+777J0ztKfguWmZRkZolSbfj6RJDgStKQ7usmyRgTQx73P6yCrU8RA+whc6xvrI95P/iF
c1bQjUH4KSjglB3fW6TECCyTItdEKLTkknH62u9MRwKPqtQndMXuUss+25H/pKbNwyS2cHtPa8Zg
UZadpt4YpZ+btpQhOdL0INrjtnAe5dBJ20PcdiUVwqaTtohX1kzi79n95SZcUAQEehoyLw2cyHe8
PZygd0oY7PWiQFxjw0GsvIwT0AXHxCArSdDcQfRqIdF8TNED8fpPkRWZ5zHr5I3qyup+oLOiUoZ2
LRX3axMXgSqyKDZDt8+8OyeTkCrQKK1+6NAkv/2dlisxow8LD39oP1Iwu14pD4sxDtPBhvhWTR9g
HdaQNZYDxD0Y8Q4qxjtvr7d0sKwHtcLfFgI5/mxnY1ZJKQRtvts0r6JTdqH5rWnvkRA6Kd4W68Ey
WGMtQMpcX8DAbG62N7ns1aTIPJeabHgKC32EZRvy+wFq/52ciwZVKjt59Bq73qe1am5sdfVoHYaf
eKNJOeZFZTkYi8YBeeMiTUz8sa9rhaZJdRY0Wd9/qCBoyJCpzfBUz4yyo1wsnNGZRmW9nVz+VvNX
KtVRW+7F++0fxg/ijQk2uNJvAeUBz2lrha6Tax+rMvwSpvHd7d0sE2CWmHr7wGuZHpsHn1DaMS+n
yJWLlFA1HBELV36nZWF/99SEefEgaS9MqY/pydaLqtg4yrWPxnsMlgxy5qlMfW0zeiAL9EJwjVqU
QvNz76TPphajqei/O4Lj4afzqdBxwC/PC9StUgibkWr7LBfyVwSW9iPvCqrT7/bDLMNbbEHlRAw8
N42BLm7ckvLC5P/ssKW8HvZ5tglFnHBF1yEGT8o07MZwP5Y4B0qMI9Gc1IM7ShVSX8iftQFRrC48
WqkA9dor478Ux7J/MOLxyROI1yNn3W0kZ2u+heIJ1GU8OeoCFyJsLTCFIgw3yuRdZxk7KfZcO4n2
yOydGxSn32+nk34BtIsANxb8fHJdpVYoWvvcFsF47kdQu0liWy+pEzcHGJujA1raPpJVotsI6NYc
24SxgU0IMr1FVlP2lhn6aNy55aQDXf+JBwSrrI95i9ge2kNP0calWDtYExwMrow5TuKg60sxJPVE
zJVT/clQiHLyzyjF7NIKeRRI2wpto52tqivGRCBJlGLr1BfnxqQk8dBnWu24mXCaft9ahvdolLby
VR28Rn5GmEp6HpKo+lqbVm3snKqI7P1Edv6NtxRZ4lLyTTeHwcQ8xBlp7B2ZtPx5NOrytaoJtPa9
VzDqZJfC6XeFbfsGfTqafju5llHQum0ly4CBuiURqAG79l/ukuuzs1u/KMa0lM5Czb+jmNbDju58
e/8asNczF4/TWta2oi7NDXV0rHNlexe06BB23ELELuM5/nnIaWAaBjdE7+B6G9rYFaVfdeEFFOn4
AbEHn5mE0fuZq126YW1rLniCCTGJy9Va1FhUva56cozYFeZ56Cz4GKJTFZ3aeuPU1m4RfTp5So54
buZm1ksV84v0ZV2i/OG+MXtHPVBDUGr0cHoZekfY3rO9VtjJFxk1IeM+i4t2Y6/aiuOkWzi5zqlE
ASbr+lzRlLXhSFWRc6wmRR1YBuimOIEcBCc9d2JxcCbQb5wkrb/vY1lBm1lJ1IcclrRXs4mS37rX
xWKXIZ5YM0VghGfREAnsEBAMPHh6NMk45f00MCVVg0E5typ9c5fbgaUcUCIvn0WRWnvRqtZH9C7U
8M5WBT3ZQSAIKaImHnejOcLSK3sKGoS3zXbNpiAVmYZSJ3qC+fimrMOtkAV94pastrPsTr2XHAnp
roEW039YCuOdhl8ZsJ0/6xYjUE3EeKjLGOlDXWpPoBMPLc/87WVWTFeh7ondsh0Uk2eBWCGhKwq6
DoCx9bsYInSnP9j+i4k6we11Vk+O3gtVkjXysC42eOx6ypDIbkgIPaKGZhzA/ahotQlF8zY88mJb
QCMow2CgxClLZlC/NOy4gejDNVJ5JxE9NMOzU35GdHUjKFLXVpq4aKdQhbxnHvuVWuoVQVi057zx
Xiwl3ukxeWOQAbJAjrFLkQFrj7YV3leFvh/Db4XzW8p/Iyp8VxT5KYt+dX3G6DvCdKEEX1e8q7we
Taz6tQmD+2H84lfJSQ78jVu88PFkUNSDp/iHqtGiRobGrolsAiK7MnI3aEx+kqX2x+0vvjbs4Uzd
ICrdNiX++aigY49AYq3CcWUIUndBostHqZM9lNRbf1cVZrVXFWj+gqyvLn0LLa2nhNGXsuzfHQxM
m2Xqk7Y/+f2iRCZpud5bNQpbPSRReqoArvgZIHo0doh+xBvp9sLQp8WAB0J1yu5JuK/d49g1WeHD
Yo/CX/lQMfypReVhEq2+fbprH5CCLTBfMlyq3tNT8aaklI11Y+lJzfx9ouWPSmnIH+lo/nt7kUVe
w16mmVmKwuSjRFPXi9SIDoRhQe0+MF/wUnCqIcZU/OzKDzVjJBFh8+31FlHb3/VICukJTxPk2vV6
nVTkVRmUo9vEghk30XrehbvXNbsQInSGg6xC+ora5BbTwcodppIFxBiCear78zsMUx7EF3nR4y2a
+zQe4lNbWvE5HrJin4veOt3e5tpyJB8UtThdrsbMRIak6FvAINZZLT/76R9FfB2RZY2Ld5NLc5xk
pLRdABUtC+EFOpFjib6l60cDetd/jO4ltrf48dc2Q1MdmigcLRyK0314Y4i1mUp6PIG+Va1RnkFW
oNAsWZC01IP3s4/i5nj78NbuFyHWxNk4yczNDV8igdGldlRdJ0DiNZERT6Sd0IZ3/2EZbGsiqedV
nFfNvLYJwgB+bNerkl0mTUNi4xEep9urLBuglAWo+BBrgxeiCj2zeDVOq3aCB7oRtG57XYz7NsgP
chT9QsT1k6/VwT7onCPCKWfDLx58yfroO1vXfPkJ+RG0JekgTNCouT22MVrQdqFB6xR58Q7ZXiMK
d47vH6uk2xitXV+KWjvuGJ6NeXJvtWqm2x1lwihG19F6Top6b/ufA2ojt092aSbsiQcZxiUaFSQ0
12YphXVoigxNpbKqvypSSnkp/xoG2evtZZZumJISiGyI4sGcLxL4QestK6oJn6o8To8tQwMH3UMr
8vYq9tqxkSuRtVMZnMr717tRh9gZJACslyrx/Wrvy7kU3kWMaX6OsjIlQCiZHGZQYSxQN2tRut8F
pJ9Ip8IxmjGZ23Q+XJjJM63p/jGS4nwfoH9W75EPjj8YflZfQGrFIAzlfPT3SlzF/c6o4JnYxbVK
AhgqkFfa6LD/44Gw+dnbpZacJEQUPujM1+nQQtOf3ElmrB7izstOFFKCCGHnNtH2AtG3/qDHQ6Ls
yAb7X4ZdyV+TlFbFrnNkqdx3wRgV+yBsjG8STbTfhSHZvM6qV0Izx5zRb/j7ymRXKUIVOwc/LT3F
kpnaB2XwUH5Uk7KK9nXS6NEuzUr48GxmHPxd0ozJR6MBvgmrkiLXO1kOGjSwmVgJTlEPjcHBTxmA
3Xdx132QKiXqj/hsJIPK0tNRRK1iK9mjLYcquGF7EPSHMdi5Uw0L9egKNVUfhi7oUHlmQK+6ryC6
vhQdiJRdo9cEe3DMEbfVid7X+5but38G6hcprtI50s8A4EN/sBIdyVJRFdYfQyhNuNcaTd3qvC5f
VWBIdODp1/CsLiBW0Hl3Wmal9hnx0T9trp6TdDxaKmSpoXLSO+/jbWNduXkaoTeRA8movbgSZhQY
WWjXtptrY3ZMUNW+zwygDl4mbT1wK9cCZB8NcxuWfPp400958/bIiNmHiu8jOVrZeyYVnhTUVtUM
gkdwLLd3tbYUjV2IUejvUkyY3UCU2JDLlHrTRf3MPxSMlrpZLo2HFBHc/ejoWyPKK6cIPJ6EQqVk
RktqFt8lTR+GKYbq+sDhE6k86Eg3mPL7py/pTAOHI30hllwMI9DfyioZMh13qORuYt1uTxbEB7qa
d3cIEm/4MX0ZUE6prE4jCi0d5EdnAeXoaFAb9D7E2EYe+DvV8KIX/rbyhCSTgFc+hpizloT2TdUi
+2M5iuqMP2kSHsFAb3d2i2jlXoaYEtngpK0TEu+2znaEyMovUbVasVOYYO+op2lAqHNNPBroO2WH
VmUiutZT/EdvxcOw06DPuq+bEqZ2x2nH6MFKRASblqrjXrNap7RmDeGkDTwK50cZK5Kzs7NkysrM
9r7xR5xKRA3tqy+EgN4eme5/GltYD+jzZBdym1G6Y/rUak+kQHa044eT7/qV1eHSfIt8KOrLMdsI
WlaMlJFkunxcuxUGH6cMB3moSgSmSs1zkSBWnkQr6pMS+MGhk6Ls5falWHn9gN8RYk7N5mUgC1hV
hqYbWQe1q++8LD7FKB6/fwlFpkU0JQUA/Gexsp3Go1PZvepKunWQUePRmy3liCV6A8N/u4Z67UYK
P+uT0iNW6GpTu8sLxJ2YPP6DcVL6pMb0UERR8tg5af2U1rrynSQitjeuxoqTBucwJSE4TuqVs33W
xoDorqQ4rqB6dgfOp98B1smPo/DMi563UFyBU9M3yvIr9xEez6m7CWRqQsFd7xz+LColaZa7Inqt
HeaTk4MdPEuQ8iXprqo3ijIr5kKnhXaHirohD8RstTAMjZjSYeAKuX8gn9xDj79hLis34GqJacNv
XoSgH4oiytSIuj/U9NQhrerfWPllbzbD1k4OwA/emeDSRj/5eqFKI8lp7aB1M00cmyTId70WeDvk
aL7rcfWBskd1SPuqf7+ZgOVjxanHzgDd7AgltbHx2XXLzJyxs7rnFAaemKkUiAeLtD7evnsrbxAl
IsrakzwMVjLbYxfE/VhlpXX2mvjIQOBLKdnOvtXaLeLfFcPAJkizyD7wJvPwtipzOWx91Tj7nfxg
9NaTLr1/Ahu7II+D33JKcebNy6od0ioVaun6ApZ6E0ET7WRq451VfS7jLd73tf0QqONVTJoBhA3X
xuGHuu+rmcOkpu58MKv8g+i3ppPXvg2BD282dYSp/Hi9BK1XGNgLY3CdJvURM0aFoXOMEnZwZ6u7
sbYUmtzTc00ytYDIhrocmnbqeWcnbBmJVKUDPYriYMnV6217W7Q3Jj9Mpx51uOltnMc8MMdTAOSR
Pg95r7lyN5iWIAExgvrUxGk3wLyelM6Or9tWu0SO6+hx7Mduq/+1lpTTxQNgwiPKwzAvB2VhgqpB
UpluqPWdd6wgK2UwUvfFXR5JDd0wb9AvqDwr7bGMbcDmsTwwRZP2fYPAdK3ZuyZuHWWjOKasfAdu
PV+bCBT5l3kIWjUlOotWGF8cs/LPUpd99mzrx9Ab/dlzYJiwoctEBToTJHfaa9VJ7UOZwJ3TI974
f5xd2XKduBb9IqqYh1fgzJ6HOMkL5cRuBAgQQgPS199FP3V8XD6V209dnY5lQNrawxpyd4qjovf7
d+i6zhd+s0u/2Hoc/hN0HaMxbSIjgAHLq4v6ceCvjvn+9d64tMb65/9ZA4gKNG+r1ByaYb42PnTB
XUzkSVB+vcwn98cf73j98/8swzvgNxa/bo6uttVtRzu/h95iCK1w0ncl95L+AsjtswVh8wXBeADB
gKr4eO8HDnNASkv23ey+k37aLVW0gb66yv16+vX1w332DldrcqgpY0yNIu3Ph0O/IKbWQHg8zoSt
tyGEn8jRY3ppCjLECf376x5tOvQg1ygIusTHR2MzcKkq1YfE4TubdVvYdl64Dj8JtKvpDRojKMlQ
WHyokkgoA+IQBUW4Kop+QBrN3go/u4QV+ey9/WeVaJ2I/mdTBE1Sc5fDHRy4Yl4kQ8NPFWuiq8Cn
y/7rT/TZdoD2NHo9yH+gGP/hE2WNr31dA9wWmtY9ZfGY3KQieVVBi+4BCy6JvX0WcUEXgiPSyjE5
az9WUz0RTxKYm0a00uUIvYSg7vocKI3TbBOH5qFbkeeUe/NVFDn2kqTBp28WZCkgLtEIR//zzzcb
BdHkBwTqY0vCyDfiOf5G0da70lX48vWL/XSn/GelDwcbmJquljSWcP4cboaxxwRjuJBMX1riw7dL
PL1KCMP+oXHm0q/sAc3B/+MpoC+BIQVSGRRdH/Y7CJ9dFzrNeEgzcl1H6cZBmvn1i/psS+CWB+sI
V6B3NoNpoaKRBKzrj70bN4VJhNlZO9wJIc1r0ASvCXPdLbh0AcSgbHPhFX62/ZE8YFK3yomBp/fn
fgjrxZ89m3YH0vtSlFNGx7agZLDpLrP1cKyjGACDv35gTNFAAFr9+87tHT3dw+NCwBMW3QUiQD4a
oKGWtnbTEKCz60qGUAtI1W7KXNylzcUa7JNnhhE20KUreATd0+DPZ64rLSA9N2f7qBsfNG1fu7o6
kTi756kT/P1NHeGqAXl0FX44w24wxOvGX/rxMGRTto0yqXP0jNGgQ1N+9/Vr/eQ0ROjNrdZkGNOc
4RcEeqTBAnPTfaSk2hmafeddRrZfL7IeqT9AfIhcgGIA3QOHMLzED1cMemNxb12R7hsnasYcbpYY
mszJGOzENCUr2wl/tdBpby/Nhz45Jn+s7P/51RbaB5SFQ3NUagbHuRr8HadTeApUM27HCZY5tSsC
QKAb2hV1IC95zZytj3nDCtpYMThoqX3MUbUvmyzqohaFYHoFTvi2Nt0TRkO3wzRvjEfafAJ+oEbu
euG4nIXsfxcOgHgGb+/c+4t3lUq9zk32KeeF5YArsls05/72w66rQBgGO3UV2Pt4KHTlhzoc3Brt
Vp/At/KmDbMbrqV1ctVH/QNvkuSvXRzXNXEUcQRhlwzY2J+flDcZFUnCCVpNtuycZSuXDJn8Jc7q
2XnHMuiZQSZ91c5C2fvnMspWOjb1PB0gGfSDKBFulkzdNSa8893ukk7I+dcC8Bj/RABhZOfzxQrx
ymgPLFiXJ0CWxND0Ht+nPvzrFGkFOHuodSGmiSj2MY2VQhJnXtoEIOu2hOa1gbR95yUvmdO3l5K+
s9bLaj6ywqyBEEbq9xFXojVyzcRzkkPXpcNWImm4GhqBOo3U4X1NxICmXVytCvfdhezs05XBo0C+
Cajn2byhmtBCEDEGRCh5YCln2vdOJ9AGDv+B1sO3ru+/hUjlL+S4ny2KZBBiEmuTEoPTP/eLGI0z
Ln28HKhyXurYueoEO3pOWAaBanMdobvsReTCnPazfQNtVJiarviBs1Lck2BFxSHt0UROy3ncgGyw
y5q/P3EregWkNcxwPmEBTHVHgibi3YGb9Epgboic+Dcyjc3Xt8RnD4PtiRoEtfz5DR/O0xTAVyjd
wyT4fh7q76D6lLgSLtQ7n30o7IsMtx3q87PhRgqUheaLpLAAgUomXUa0KuqlLkejyIEmjZe3me0g
Oem4F6LleQd7PQagvyKugPN4ZtWa+UMHrr/THEUlCC9b4hEkuG5/FyW9umv5gqIcnRIvh8QMa7e6
9by+JE1rk79NMIC1RhhAKoOOEdr/HzZrBGs+M80GUCsjWwg7ZWqfgEl1pwajLyx1HkcxYURQwzUM
0hFytz/PReeDVueHKWiIeiiqfjxZORaS78Lm/whuIFgAR4Del4tx3IeHouEwo7SsAJaDu/FpBBTg
yQg65Z0LqtiFp/pkr6JNiQYvCBYQkvvY4IX0TxbCOQDWfpFUZZY2PdzqCH+EwIK+AD45y9BWXHy6
Osqg4AQK6UPi6UuPzpBrSWEPQqobEbnt4+SZ6BLT7ZMnwv0Dfj+G0MjTPgKEvCY0kFoGja+C3ZGJ
xw1zg0M4XurcrB/hj1RwTUkAYEXaAIfVsyOgAy6YGqeVwjx+A79+45ngpAGoH6DZl2dut1k6XE3y
EoD2LAVd18UbBN04wwz641skAQ9NJ6k8xCQ6WQTjcFEFYABby95ofek+/2y1f58P5TKe9WOnfAyj
IUmGYDgaEYA5cTuHd94CIWAF+PQlMton8QwXKSS1kOZhN37sRfStQiAb0TL36I/G7bemym5Y99Iu
141Ldml0iVv82RfEjlyxavEKpl2f/T9tFmjZLJNJOnuYqn6LUJd3IIobO+91AOfGG4c7T9V0yWni
k0MAUTgcNWQtn5D6w6R3fN5iAJ40lpWect9Ct75Udn2yyAqjhFLqykQ4u8Jxuws9msEe3KwzRZTA
hL0DcGL/9TX3WUBEVxhwvxXMeMZCkDLOZpdiuM573782MYAwFSHjzcIcuUnG+pI36id7EbsCTACo
auEQfIz1OoFBgZ14trfC9Qu/n4+cVPdLGu8dMr0wewk2eQ4oRsDCBoGkKGo+lK9rpPnPBqk9GitV
q/aIyz74ZeoYCn6qbmNktaEiJo896JDn0JtyN1zCIyIXC3yW6cTYYx/V4vXr1/3ZR0VutPYeocZ5
ZulMum7xA5B6Dh0aFM9Vamk+Utf9a6Y14ubaHwbnAxPTjywWWs21ln2HgabqIK3uF7G6dM4/yx7W
mSyAA+HaCfw4G4uqqgtpPXZHPfRNLj3j3lfWa8F0DewJ6pknKe1cQI05BV69BjJsAbPp65f5ySUB
7BcagdAJAWL/rJBnQH95CKV7X7QYYtn6yjXZt2a55LaUfPLVVlMz+PauYlpnE+/WgqmjM+YeWpaY
ADd632SbCBNVUuIFKdhYkHgDs5bbmDrkuxqNNAVctHFqh+q1dabwEM1z/6sPfTnkchKwEmptOGBu
PnI3K8k8EB+t+4qJcsEQeONTwAbyQE6wnSZzUKkbD67YS85Hlgw5rJDg1M3Rw4iKOqqQpi2JhHCt
8cYfaWPYLxaN/hMxzuBv48HEqgDxHvCEKAC2LDcyAUwAmMPmzYx0+BaRmo+FbSUIjElVZe7Og5sU
QGZN/BNi+LwrAEsjP2ZHVy8uH3BAWcsJxAVhqNaUY5Lg8Q2Gzm5JIq+5mYeswo9wZ9BzwzZLiwTt
x6uYabPtWRedtN+b6fdkffuUQs80Kh0vWu5A7ervKneZAKarhXDL2hsphxiTM0JI3m2z6NokGfyL
O8jhHKynm7SQk29hpEwlIeXX++rfwvNDWoBWOrjMuFYg9P2xeiJQWsVclGGA43osF+A5gr+UD8FL
zH9hwpJrsmyA1IeMpdi4UKkMI5vP0RvR7c6qJ8/7bqLf4zTmVWUfkOYUSXuBL3B++sDxARAWtHkw
lM9H+lRBBiBoo2wPYhHJUcvfhhCnDVlbLswrEqYOQWRuoKqH2lpvvn49Z8cOaQs8nkMAT0BDPYPj
0moUjgjQDxTBdF9xveMjf3TFJQr9WSaBZWCUDULmqkF0Ng8XXcBjcPTrQ+je++4tUDa5aA7ALuR9
svOnx68f6uweXFfDzAnZOp7rjCXnDShq63EM9x3msQ2bEccqKEo+UHVhdvfpY2EojhsQAL2zGXwH
u+/KU1V9lDE6q3Uej0HdQuMQ7PxyCGpAdmAsuwQIKR3M6jAZMO9fP+lnwQzEmlUmCOiJM2V0w2E5
XUHE5NA6MWTlnDdnSn99vcTZDsEYHJ5L4O/g9JyTeMZhji3IffVB1AzOYvZKaBhYRe6Fjfjpk+CC
Q50F9dMzHGKlsmzSPLIwlJ+6XHnRXciWv+1pYF+s8hQgDUDVEBntn+lDTxI+qhWrHQAwM2YbzmKI
Pl8yB/lsU0D6E9CBdYwHcNCfq8QBHTC9gYksZJyk2ijpthZjlBWcrDLS1GUmqXcDIJSnikBPk9x/
/cE+2/2A/yGXXff/2QQxtSkEQX3SHIOA2q0VI+DQnkCzdKIJfwL7+/nr9c42CN4qmuj/onBRmXwM
sCMgST7s6PtDMAwncNauO4hFdP10+D+WgYIngMXQZ0E69OdrjWqXpkZLZ++KpphTU8zZc1JfQjKc
bUM8zIpbRpRa4YwfPx4Ya2HXhq48tDj2cJYkwRb7P334+2f5d2C9CpKiwPqwRYBUb2UWNNU+IjqF
cM74gn79e59Mf83NWR8H8Qlmxmg1n8/yvC6upoxPBwmOoe3HY983OyetiuiSytzZrsP0ChkkQhA0
MNAj+fBInVywxbq4PVYpj5M8SzoNMHs0snsmA/e1V/ElK8mzfbfOy1bQIg7aWg582BAWQhRBC2+c
A8lStU1jZZ4y5JAHrWB+8ZffC4YCkA1fZYggVHrWsTfTIkQ6CP+QDGnRpmRHLd+a6a/hdv8ug+AE
LRFUFR/xEgrqXvHogKZYqSTJfVWDfMQXgWuf+BfC7b9diT/SIqyFKznBnGPNOz7OV0Z/cJMe+uF4
XWYnO//kkm43ASxk0grenwwcoPnUSvPMIK2Td1W2C9z6SDrvQkw+i5b4PQA8wA2z6iSj7/XnsU7p
CKCUmcy+aQ3fumjjHyXUgCnQlFny1AwgODpuPZZA2Nvt11/1ky27Ss6idFvVss6wD4401AJrSA4z
ZPgFnwodi42f3A5QoPx6pU+2KkY+aNCCqYnJ68cQaUPlp61AB1/Mza6a5GbxzBaZ/d8/EG7oNe1B
ZXPeEGWJaJQ3KuegIgEIB0mTo9Kzf+2a5piqKHr++qk8VNX4On/uIqy0Cq+iIge35AyEKGTcoI6J
gfChGPi4gKUxh0J8DoKUMKtz7TJBUiSDL9hOTuQGG9E/MSl9kY8WBQTU5JzCnSpToCzMCuHVLhDk
6q0N6seGJjuI5lU58+3qgGfaUvpdU0ihXpKJHrmaH0YhdMksAQGAwwSQZ+E1Cdi+y5rvEXedreU9
27Qt+0fX2ELpxF/5NL9Zx6f7qoWp4dK3SU7ntEZhYHvQBuLZDbaEweBPyYluG5K54PaPaQZhKUVX
JbAevmaFClOMQoQ3OUUzjt2WRA17BrFh+Gk93rjgM4FKKruKFsE8Obu0SWZQ92fFdlVEMsjkp37B
EdHuAja7D5WaN4vqXrIJDFsr8fPriYZlFTGeZ7DDKjIGOt7QtPgFx4D7Y+knC0DoGHagOwa73oT6
4wvY5h4OasSjsEyMVjfR0PvHysWswWqlC0855AC9CHVLMWgqheVit2QLy6vZtj+8Zhy+JTCEKHsH
1ol55M0/R7A1rpZselduxna01aC3ie9Ete3OJaG+a9GAf61rp4IGRBv1NwrapVD8hbQDaB3NL1m3
QR4xCPMWoE3NRxuYfpd0Pd0FcIW5GyV4hn4E+72dJa3aemnnH2am+Ks/z8suGKtuI4KmKXF46bfI
15BOd/TeGn2qUdHc15K9g7ZYlXCFuvW0A0H3VkItAt2fZeNrCJpKinZ97sILrgJxwKmOy8zIBn4M
McutQFtxxq27z2CzsckA5c7NsES5P/Y/TaUDJ29VGF8h2VCP1Cp2aDPsNZ+74XdIE2p4coRNkUnQ
yQBmhRwE95NrHYLR1tFoAIZJ1wBS+eN3pF/DHlLdwbeqc4I9mKuiqIkjkEq34wHAstnmPch7t3Xb
+QUi3fzN05V6qAZVP6Edeg9q8rST1TSV1RiSBzAx3Lydlxd3Gqd/olDq56zqILi+QO2vSQJIDsDM
o6iZrwqKx3ge09l/qyHxoMCco80v7KN4ZwFGFBs14wrFqVpiullmvOed11ZeVZBaQ7YArYrsCE6C
fIoYkVNRO1l8Aw5q9gYhUedhQpfhQFNk7eUCtCvPiYnMG3TqR79YRrcttI8v6MV2Kb20buJNRDPx
T+J20zeUsRiDST6aZx+OLLnTaD8P4R6+621gX1I6kB1kQcztNFVzDqA9/6npeK9Zhm+I5s0pcarl
bnZmTNk6PsWv3aw0zsbEmqu+XZwtZJ3GfybcLI+YKS7bhhJd8jH4gXYg1Aewva4HOWqIUjNVYJfO
T5jJp2WcGVquWUzpBY4tUqUxQnNUTvGZb5DP+Fcd3Hdy09bxyZ3j/gDaYgp8EGX7dg7b300EUneB
EZ//1JhuKbVI2+vUi+YSiCr2QyZcHlPrh4XRGQdDLa3ytSlz20/2xQL0z4uAGXgDQE3C3UQKRG23
lRNE3rmPY6mF+3tJqjY3fuYcZBT0W/xAdoCRonhXSa/HnCcLGvVtt9wki6BFFLOFFIFbyaDAlDja
1V0Tu+VYpw0w6fhJqPXbnarMULY9TBgwOOVQr1j0tIVk8HA9O23t5nxi6Q9b17JIYSG1C6a4u/K9
flBlLbhfYmgU7Jqs7kshAs2PFoE87ykOP3gCUdTkqdPOQ+5kNIGpFUri99SRUVRUgHMinHqjtXk3
i2XDRjkdTRvjDSMhjvOuDs2DP3pkCzAAze3AAaYJI8AioYKrl3BvAzLvsBNwlFaXa5rR0Cvr1rpJ
OddpddJxNG0DT9LczMtvxOnqLewcqMo06Qi5ZbTRyD8LGni36JEPx6xBA8oGATuC2eHiOMDaICVV
9yhF5r15YlHolU32gZjQ/xY4GQGyJ+EzKYT1+l+jJ8JrC3AozZnqmzpnaarg2eFDEDYT6iGBklLp
eTK8NsOA6VBqMn+TDLaZdxKgjXKc0RzIezJGWdnjtNwhDLW3nIuFlXHfUzcHeTI9YvTq3KpFsjiv
28ErQqKhhKPTIbyy0DHdewT94boFMSVPGxmSAq0YoNOXpvVzoMdfl1BHTVFhFHvLB3JNKp8cQLv6
nnSi3y8q9t4W4IU2juPrG9VwDnkpC/1QpwH5t4FPyHGKktXxwfs5p4PeDSnMKtDmn4upjXUZwRZ6
S3jtF6bhBz8d3gztJeQ98HPqns/QrVruIRGpcH95IK+wymwc1GF7JjxSsnDVwManybs+PKWjuwOF
DWqYbfcNdfbPIXDfBAvqfDHkIFL0FHPrxa9wCbqphyQuBgfSmQEN4UQ4/BiC9B9u4CPAK9jVhLB3
hQZfXW1wfJa86ijeX+JK71fSKQUUh+U3MMtGIIL1Db/XHu91nlDPz40L92cIk+xYB+ONrgM/F7LF
4LS6qlsH+uFRm+QXgSbFFLYbJID8Pl2WdMca88Oim1dK4QW7vp0YBK8Rn5ew8ugmpqE+QQ7Wz0U1
tnnGqcxlS+xvGXeQ7fUSf7tAgrnNWVLxTd2hPxyG83Zi4Cp2JBR7yFrVSCdICLA/NH/R14N8XTUu
GwgbrjISIQPziUGYvnOLuJ0MvCigApWN7lx2Cb/TXXe/jPMq/daUA3WSJ2fpzb5iCd2A8Yhuow3Q
h47q3dKmRwBaQblA4+ddxdH4FDhSX2kSd0XlGec0CwVvPLOMh1BWTcljyNQHY1PCvH0qerkyrDnU
5oZkeUDsWa4iKR8H7TAwtJefkD7wd0bGYRELKjZylKxoIoF4adIwD038awjhCBVFFf57OKQ5Hd2b
wK5992Z+0ql8hOTytINO/TWJxma3YMhW1EiGHkMHVlpxzJe+bH3RlBGZx+9tKh5w4Zoi0dTbovnf
5N6IWnUeq/Eq9henMA5oYqMTZwenlWjB+t5LHY7HJHS6PYcaE9al5AS4uVcGCX9AWaXvUmOcByLM
mkhNNWxpF7lt4V//vYuin20zBXsRGrEBYC4ousoEeUOd5lraeD7qhNQ72ghQqxwoHYY2T7gtqrbv
X9Ieu8Bh9HcHYn3eCo6xjBGvglQQjzOU51GDGYLgabzzxdIdoNb/o2sctlWqqwsTGgSZiMHlZYD4
EIrvbC8T1R/8CeocgxPWmyYK5iKmtV+yZr6SrbpJOzbukDaQbWTlqcK+K+tGyquImrqwjl6KGCD4
K2+ClgjwQq8mnuUrn1EJg51st85kTT47JsGDk/iESYFz4PDwPC6BOxXoR8WYdlB2BVBWcyW9rLlx
ACDJs6V3sKErskl1ehcMmuHU4X7opiCFSJBZ/ul5DG3QCfp5vg2fNIVQ4iIjfxOJyS1cv72bJBj3
DQk3mNPr77Cf4vlCfSRTOsGAo6EGv0ykigrmgI8mEEPZB1DzBUsc1F85LtBdCtqcqOm3k7r39TB8
B4Fnh1yyy6NYPwP7THauFPh6OtjWEIv0c7ieT8iK8Aw168dvHul0oUwQvkDQDh+qQrqdCbhgrWKa
kGBLcNIBCyrbKrjrK4yHmqhOjpXDfFxr090CAP7WH3r3kYOX0YJWbDYGDYeSNtCggSJNdmsR7zaO
AMAt13C7uetYGOP5urtpZO+yWYAFi0cFnQfeb53KTQt3bB7CmidXEc9EMUERYttNzH/EzYU/dJi7
RTx6B9aRFJ0kyyk2TnxVq3l+8ZHroWFul1uMUbtcy/qxhzsLaVf8Rg0PTL97rfqhvgl5eA9Dx/4o
+sZ/glkRiucRyQBcLLctMBcbH6RomMOO3any55clzb45I3mhFbqu1HrvVej1+4SKuVAO9zbcsXKb
zR4OJUbj2LiIQU0N/1zix3Akx5PlmY79A6SwrhiSqtNSyYdEuyjdK6E3MJWzyHWcB2hGe6WNEn1y
6tQtWNINjzSDSTQqJ/9JdTYsEUMhDhHb+ZTQZQLD2yZ7pFHqO4YGG43ZwRZciWsyae/JMHOCuZiT
V2746Es1bToAKjlcAzmMDKZhOKRzLMuY81MbyZt+kv94ffiM/+mhGbxDg5BeZmIKcBXXTP9Dx1nB
LGS0e8rHhwUDurVjUHSpgJ1S7dqNE4Q/p36GXZPjTTn45C3gK7Es0IMfC6H8JTeOvae87nI5KzDV
LXvmmGiuuUaL+3NxH0IKuTiLLcX6iBSO57IidO1UNhjZAbLvZIVTAxCDbsWzID7PLZTxSWC/o/F5
ghXPqe3CpoTkksFBhOXAIqJ+o8nQb9BMec+chJaJZZuBdvdg2vKtmNv0RvsGWiOUHYyTwUUDrGLI
DUXkZ+D0IX5RcN4Vppf3sUYo8ZsaOQRIO7nyOaGFN/vIhTD+wpx9uiEQ4EYSBXmrHp8o3mWdfuOw
gs9Z3H0DzPFHXy8YY8oIEq1xs5cserYe1HlmYm7hnPAy03Z6rQl8HsUgeU79OnwUaeLsnTQ1x7RK
XJQDabYFCyS5BaarhuAgVScP7FDc1ib7xT34z8/w0C0YAlTOxlE9IzmvrhSId7Wi1aM0JF4vRJj7
EAupE4nZi2L6py/EWCQYkoNrN5xq38Y5irhNw2cMtBP/t1BQcnNS77HqQCfs1BDlw+LGpTDj3uHI
jbcRF/X96MDXfBjmHahTNzw0/9RquEXzO92Ds/UCZz/9vnhMHqjjDV7eT32VYzPiap+zorINzs9E
73rVDPDAccMNkSzDVLetxpPO6FzC6oNvqyErF9WmpbMEW6er4Z+TwOwPTlm/U7GQTcezpvQ6RnFl
wUpIeAzvvNENQliGwqaCcGM0w86r8yC/wnr72HIE4yTLDHxyUczzMH7SS/qzH5BwQZD2d6TII6g+
18xGOyjDaJEP0/DICNVHVjEQEaYG3iBkfhCxnJ/4Er3GXd1s4j5KkMqKJ7wtP3dYNe7aJcX42x/s
bmrSfksHB4WP62JAK6H9AVkyZ0cXa6Hf7kCvJYR0SyIopM8lpkozv+JArfz7L2kkv808uNex+3OF
GehZ/Qha8eDPOKymzUJk8uyhgnrGRlZJdBt1oaY5D4fqhJKn38FvdkBIInA5crEdaUkd6HelwVJr
YMZ1fK0hdvgNFIEeoY3M3/SokHTANfEmMd5pocJBRhRDzrsGx4pGEr1VEJPh6dg/mzQwW5JWfZ54
PNwlsH0ta4UOFqq6l5qhCkvm3uao6Y/JaKfv02rcxudjZ7v7mcnuORnEE0PFtOkW9dJOKP10Sv3C
9sPeUtLvhM7uI/TVMOZvX7wl8zYuS4+GLuh9orpT8sf6ZpZ2SQ5VuiQF8ZlXRiwCIyWFQuSSvFkc
rnIiDP8TT6+gXxnljAe8RGcnLGQKzIQ/LbwMPNT47jBbFE8wSqGLv2xFDRGTxCRoDnWRvkLeDmkr
48EKcDRRyXFHPIL2kJZdjJwqmVpkMY0/3YEAV+2VHR5n68MSlfNoM0A4TfhUbTH/ILiUtVMgw3+K
KpPBxzUTTzPr2mKK6fNkqIDWEENO6iq2GYE0gVrRQJoSFBVkD37d/phpUu+cxt4QlrGtsNnbomY3
J+ny2wU/5xoyM1f+GJsSasJgkE9QLgwNafLFT0cI6g+/6nHoD05dOTvLIrYBm+hWAK61Dgrulsrh
OQ5LesCl6hReC2YdqXvkP4N/F6SUIwHNoLjgjw12czDkNFUJfGCdF8x1cMo7O6FNlOzr0aDHFqHF
KxBsF1YBWWJk7vgxnDkZfuY8XiU1yU6+M9frfZwAfoHSC/4uTgGK5G3jojsLi9BD66JWMBSo3KqG
dimi8n7yg7FkmPTl4dxe0cxBCUJRcoVoKW1V2z2K2j9YxKxCO+QNXRy+aVhq0cz1UwpbsRSg6sl7
iQZoowwiuwXlCX8ZZOk8EAyKsN343Ej7Y5TyxXM4KXrTkhz39fIA8IjOLYOZPNp3huQBYQ+ZJo8u
fknQ2qmzTSP9Rrnq3trJQ88P3eUDhtZ0EzLcMi2kY9zKfYRLA343ly/AX4r3rM2cYqDwi5B+/6bT
eSonV415SuGFZtp73oEU5HH9MrvNLxoh2Gmkyw/KA9EXbSN/Iz3cAhMlN1lKjo7ACL9KY72B+2n8
DnzMe63SR8AjcV/hjl62eqnfw5Chh4hy7djG/VPWQ1zKixcwkISiuSJpd4S6+VhE2uu3wdT3Bxy0
95hPPzKH030NB56dhk3T/UCnN6/yva1X21tgjQV+jLa3g8ST8pBjzt9leYIu0E2nqtchnCQAIvHL
UkFmyaELej+1QE48mQ3X3BSBR35MjS2rCsgEeKSKrdCQpmpb/i45LCiQKW8ElG8QRbV38kcXWTjM
GXudgGGg+sFccT+4l/C1y1AYGpqg2BmbO88b4d3Zd3EJSc/f6CiLEiMVUjqZenD10F0hZfVgMD7f
1JX4pbUk+7ULDfGyvuQ1pN29sEah4kpy4gBMbVhVP6sGDPtMZF0OKbLsBu6ZyilEPH3TvI2vrOff
GeCMbx05Byd08h/jOARyBXopRZBxsodqXgfx7CArmAUPH3MLtul0nW3QF3gIICKcD5L+9mWcbm0w
tsi2x1QXC+me8HcWlMTV97hDpecPuHC8UN0PMzC8DkpZmHC2fpkqd58pEh8iiJXiBaJa0gggyWjC
+7GrIb6MUQSq2/mGKkk3c1ijmLShWIs5aBbVU4rLJUFGpZ2qUCqdoFucBoe2l3wv2/gmYFFaVEvy
Hfn5GzpYd6alpJw5Q0BsgvAODWiZ10vo5TOFqlrdjPY9HSOUjdzSfdj44krZcCx6TIkekrZr8l6N
9dY6bViEsXZ+Qfpi2qnI2g2aTb+Wec7QSWl6JwcpKAL6zEtvzAAVuzrw+5s+tnUOAa/hYBKXldMi
YR8YRdrNQ3SHN1HaZIDwqLraBpKzn+hz/4OkFsmERx6rhU5HuQTS3VDkHI9N1QBup8O7uEqvFUNS
pBr6Lts0LDFICY4ym5JcugFDN7ICinP+H2nnsRw5lqXpVynLPaqhRVtXLSBcUzg1uYExggyIC3Wh
gaefz6tqZjJYbRmTPYtYhJFOONQ95/7nF/PbcmkkST0djpORZkE5T0+SVKwXnZU5LBpPgyVl3y2z
0bACGu2RkWYa6PhAbQibuy3U8r3uTVx4wcHdk1bZbSSlPmY+RTKlDc5VkxVQo00joRQXQluCEvcH
zFCvl8TKcZjyzHwzDJP5ClRauH478rHFknIXt0UKHFFhi5KyggCbXDtNiXVQO+70zJqjdV1bf2ow
4munbto6vf6c9zpYfXWlNat+0MDhaYqLMvC8jjZgkj1he+1OOKCSc+fBA8vusw7+c6GCzTiluk9I
WLlTM/MHDGO4dnCS3tSCyADqMYGWTb4tNSU9MCmQ16vsuk0PuZtbVlO/ZSqA1VQnwOvLDGUyvli5
p24KF0/5PhMrJnUurgBSxMGq1U9p5qbf1KqlC6mBSjptEuEiYvfVKEdzM9np8H3JDS9anHk+VjVg
TZc3dTgalXdHIxhvV3MoXvtRQfbRzT47r3JnpFZxSDVX2edsc5/LceX9aTwJAq3H5k6VJrt5WZMp
VSug+rMbJAOIr8FWNAB5MqnjM0Waga7fWvQc1lCbrPX9HJiOLK/y3oh92az9dz1ulHAUs9gwWEy3
hkfEAIvc+Bg7rMGwhZMti+4707Ul6vsMw8JGuJGhNd+cFNWk4Qx302Te0I7VfiHLZlP1xvwNP7sB
25N8OFtO/+wY/Sv+5XJPeFTL187vMtWTDDE6q4vGMSW0uZbqhlpaBnKpAU7ZIPgaVlJ+Z0Jhn1a9
vGRafCC6SBlBka86ZInYqlaD+6GokzC24TNjlPnIfuezz9Yh6hurvU1ME5i6Ia1+7OWx0K0L4FcD
LWljqnKeY1xsqDDftWnRwmJy5caiLdksiv5uYoHjJ9h0+LkFp1/wiaA1u2Eju4LulW27jxlcsksK
D6BLmZxDw97PX1mL4GxmUQK+GfY5NRp7v2OdNZ/Sw+C1HKeQsnTNsFAJdG86KIOrAhUAH2lJbMIq
BQ1Rc+IUIbYeG7dK/LxxP1y1mB/4XHYCStZ2Pa4wYaF5yw60GN9RoQ5bKcZym8hO8HZoTYDdSnXv
VuyaBIHLm0SpHqus2+vz8MNQMhCbrnTvIN3p8OvVcj9mTe7b9nAnV1r0PMuzfbOYbJuNhf0qjH9f
eo5xFm3X8WtAhsyiD7i5aIwjVhaqWBUBsa12yBAAAz4tP5lmHFZS7bdQRAdKau5FzqX2FfX8kBFX
5kvVuaiPxMipioIOa7pePIy9vYRvIBrVYUftvDFSBCnpPTcqFWXYiERKdFKEiVbC7s5CyRYSfVN6
f11HfZ7gJEQVAxbP3ZbmoMrw3U/t+17pTF/pE3tb8mgdksEtb6dZLcKpsq2jhVB/9Sm4H0o8vbhm
O/m8TW2kVc3Nyts7TOnW5GuFKOMeEqv5GIQsfTIGyzdwcXUTF8zIJidRbnRjYp7WMt1C/DFa3XVP
cseWgMshZMBcUx1w1jtal/4NJKQ+GZ0WRxN+uddxwhB7ruVDqzbnzpGjHzdIVBp15IFXDiqTvE3S
g7prHX8G9GK8GpxSPwpTz3YdtoqhbAFwOsKBunxZtqAZO00rJn/CRJxXw/pWqmLw1YUAoWotX4tx
NHx7FmdjcKJVSzW/XYYHNbfbjYUCMDSZXwXrOr6YY/exOO0UTHHzLRXLC1EvV/ZKpQNI0g+FqM+W
W4L+54gJ0OIz4mXc52ezGhFlWQW2VJ8ZQy+RGbNRSsez2Uyfq2usQQdT0l/N+SOtmMXjPDoFbrpI
NsZd6BKGHaLc2JU5RjyJIfMAzgSUZFWli2eq5j7o3YT+lyqXPel4h0J9WKdXAbVi8N16jfdDj6LD
ju0kaBb1cSqKDZMre9P3Ha7m3vLEJ5UHVR8sILTuOhbqI4+aEuYOIJfhymonHffGyPp5UwpnX8hs
usygpqAwrB4H6nXcZgorhjONStQu3m2zFg+mLhaiBR292cheY95HB38xXP3mjPMU6HrsbtrSUSKL
dTMyVysJU3RPmpGOARuJfJNkeQ96p3uhpmT2vrVtTBYV9oLI4gtfAsL6CISx55fZue2de1leeCOj
vhP2lEbzyhitdYYSWKH96Gtnl9nNNzYdKEWnyyEc6q3Hdi7oLNJTq6R+ttj4H7xBAoI5CoymYQ7h
+MvIFSwRnjEEhNpXIOp1F9nxdC5MNltsob7jFVszaqTHnsVBFNqzrcbjRrXBDExTyCgzlo622tCj
fjE1gi2GZOPI9YTFcLorFa0NY50KEDtD8lw3zTm2tDTwEhZu3aiwgqubaiOVtdnozK1OaeE+NSA4
ZybzyHc9IBp31W69rD1LsH8mKma9n8hNDay41XZWXPac1ILP+2wCWMtvi7QwqHWYw1iEa4S6oomw
rIiTwzRkjOCogZtgwH8lRZeA1UyAB7oANC9jD1LKVBa+2lHB82ytyOKMXxp1iLHUSqqocbrkiG/Z
d9k4n6iW3E160QUYa5wGU86YctTLxwIbjo9utkumgXDnF4tJ4i/YRRf14e+5RdZFYo08mCmLacCa
+sLv85JWZRV1oS5pTfdQe1BD/Dmrpnu3cNQod1o0F3pWwRKAnq/7tT2sj17eeE+XIfLr2lRVhpe2
6U1/Uo7taOhTVMzHiYIkpOorc25BcsGaYok9FeC6LPKtM9rR3FjPgmLWJs13Zcif/vhaXIjJv78U
F0dPpO7QopHiwev9cingaej5YsBUo5uaD6omF18ZGkm97spdrhkg/KvRP+VFw6qspOLjjw//lRT7
9U5cOHy/k105EJl5bgqyNBJ3a9j0/av3C5XTVxrg10NcrsDvDjEsi47RZubtllmyfZg3Ria3droa
gBbTcz+rJ3brv9JS/uK89C+2TjRPo1owbdlVYvmhJHoXpCt9xx9fvK/cvy9n9pUYWypJCQGWoA0z
qQAo8sc4xpkS7vgviJRf2YyX40CFRSDmqQ6s2C9i3l5ZvdgQ+rwXGYOAtV7OeUKOmDD6F5jB/4Mn
gpRHjfwQ1VFZ23++XUA6BfW6TvfLWA7YHGU1qG61/Ek+4+WUfn+UL8/dkkyDvqwZ6RNJwnhkPRVl
vkFaf/Zq6xeM7P/uUTBQ2aF/c/Hg+bfQjlGNHSM3lL0TexqL2qhbV17v6NmfZIKyeFzMoy1W9Eso
ofXlLpnMZVo5qwxs12M3t8dEZRtpprs/98xdjnIRgGIMQ7TivxmvOcQpmbPAYaRIYQ5qTfpZepAC
prh/+eMD2V+v29cjXZ7K3723oq1jx1n6GUc5Llzglar5CmFYM97FRJWOOslbHdVKnNf3mCZ7A11V
79RbXIrhOzkOk+aiKJPxPmlSrWKvVNgfCYjt+MLWJD8Njj0hbVYXGCU1nRENOwGEWbLNsILfwU8C
G9JVOeNclvfFfJAViKKVMTm20/HFzZos9Iy473d2KZdvduM4ku7DSY8jjxK1n5l+lMX6WIeEKK5l
oJkzAUEtVMQlahLRaQACcnnvGJy0Pp9DLAKY7WBFP5nCgewonTvhJHKKSNkY2WNDG2muDbvSftiJ
6R21obQfDEIwPnW4C/XOgPU37e1Wk/tZKVsK9bh66q0l81n3vZJHMKTPtrSdI2xg/nXGQg+ik8cJ
Wr0n24c/vn1f1ybunk1Kkon+2NQBZb68xgsWlglb9QX5UDce6En053W2+n2MrFX8+ScfgjdHg91+
icr8QvS2K/wTpdvHe6GQiQOxABqtNLtrOU7WLyr05Wt/KZeX80GbzOoBlejLaTHdZQQ2qM5+QH31
UaOrvfBkmSQpsbk+IIk0bhwroZ34s1cToS6sW0yBL9zbr/KiXi5AiMXq7C9Bh6FhpsPtOnnztqh6
Jfrzh7IIRobljTwLJevPrx18N3YBUAYgkBahnSa72WW/s9Tj858/DvQhVioiOVlMvpTlGTycRiuG
OCxS5S6OgZcRQyjPeNKYv7h6+uU7f71rqLPIlIYFThX7ctcammMo5nAb675lyJEP6/CYlEI4IWLS
7j6faIH8tC3qOizbac0AhefhWUxLfPasaaIJlaM9QkMtetfvBLgBMSYT3LMxMSZGCloxayFCJe/F
pS0kHzXpaKGUnL2xW4n3ZIiB/P705UPMgUKc5A6HovLlNq2jAaGMCLtD08nxxEjdCl29cyLTqbRf
NFD//iqjavYctBQ0iRdVzM9PxFAIRG3qkOxXZ3L8WWUMAQQGkq4bWfjHZ/W1V6MbpXDZnBEdBz3A
l4dCy/UlX2SSHxAllm+ZlO3Bahst8UEH2Y93yIzF4JAh0KGI/x8cGtsztgWYpYIJ/XyWeuEoTWLx
jLjCLE+xXcbXLF1TCI1UDVliwI6netolHiTePz7y1/aKk77Er2BKSD21/s13m62525HsNUKTTD5A
Ow5DwRAbe1MfIv/2j4/139xLDCkurqm4/Zr/dpYKPKHai/GRXCdmlfNyaGxrk5OB/v93mC+1uzZK
uzKtNtvXTR1A9NyOo9xlzfqLK/ers/nyXjOE6t0xNkCmY5NsSGe2V5/k3RFFiHT/WdD+4/v8n8ln
ffvP5aL7+3/x/+81706Gm9eX//59F91F/3X5xP/5jZ9//+/bz/r6vfzsvv7ST5/hr/7rqOF7//7T
f6IK2GQ5D5/tcvfZDUX/j7/P97v85v/rD//y+Y+/AoHo82+/fa+HikXt7pNxTfXbv360//jbbw73
5D9+/+f/9bPL9//bb5v2s/qe/mU7ZO/V+9ePfb53/d9+UyztrxctGQJh3lgNQyHWoOnznz8y/4oV
sIWrAVaiuJ9YvMhV3fbp336z/oqgGW8lVG9Iwy/mHr/9pauHy4/0v2INSovsoVi/mHSaxm//+wv+
dH/+7/36SzWUtzVSre5vv2nmT6u+xT6FYxP1xoKCKwP/fn6jY6waheviGU3fMZ282nxlIL8EjTvf
JnCYao3FpO3eif8QvmIot2VpngaF5mGomb2XgCm/ePnwEfn5ieU7ORRyTgx/fRSG8K9//k45rQIO
LYhBpNIezaL4UWmVCBkDpJAtk42eBXZaVVty/YAdUtfbjirCEnV8bxEKrLkx+U1idkEZ5xJHELAZ
RgEYdxFU5BUvQjsw+6i2uCFQto3ySUAWtpMl3V1i7rTSGkMTQHSDa/xHBcU+IIu333jT2pNcaFxj
MqYEwJMpBXK6weg+9NL3yUtssCkd2jIyFVit8142vREl8mDm3YtMl8cFOQdA9HjqVS3etDRq2zrV
Nkm36Yp2OXSLespKezqkq860YI3DzlbKwF1M+D2EJJLHGqqp++AIHepkP11PdYUIxm48TC0Oo2ef
8b6c/HKN14ggjUNVxp95xKZU3E3mbsxHN3Rt/WjjG3u1GIy3Mm/aZFp57CZFu+nkHHrzrPql0ZIv
YI63pkjvCjJuCXYrlW3SyjujcLF/daj7xBkxjQAZiuDsl8xF9EhVE9CwgvpK+Tu2c8xolmIUIie5
cRaYZ8WUPdeCuevgkpnQlMS95BUA7CpCwUybtNO1NoeAOVkXeu0gts6C79ZFp5WAhB6m+amBMBrk
mTuHYsDMM2nWow6aaGP6u4H6dwuVCY7pTAbKmhddhC5qgNl1DY8XO85l+Z5hHyJgqK9ip8zqjZmi
75COOm1NcW4Wt2Bf4rUhJp7fatQQVldaGxckG7N7cbfU5lM11+vt1JCIpRm1EuIjdLDcugtIHM2j
kpHCaLtdyMicxywpb3NjfRPMn/y6lvC0Fma8DPVV+n3fbozRh/RzP7dWHqQugdwqjGBXGEZgC/tQ
l3p1sNZFDb3X1KsbcBg2ZQ1o5uywD+mwHFHtaSMLPY/oqXCeMiRjvyXU3VREk20kUTNxBzJ1GpGt
uZ965+1jWLHwU6UdJAI2H0Bq6td9d2+6XuUjXkI0lmBJNzgbmIK30+Q8uVb9fbYFygBrGfZrOLkv
zmB8Jgt6FdOxGXGvkWqI9wxEepM4/bcSjrU/9O19OaZvtTediN2rwnhcr9a0VjGtkWeOXjV3ckgf
TJw+fWsEHEnmXVM7N6Ysh2jsmZHl07DTzIkoLufd1stmPxowGWJ5Ow02TDo7eett9WF120+28+rN
LFtsxjali7veqA12sKrLSZvbw2IwKxvjdSfUegjYgaS+HCiBGatXqat9iD/fOfYg4tsjqxs01uPE
bjpUMwTAsoNWRiBb4mXc42oEtV2LTzjG3/rRqv1xsWc/9+yNYrgf0HnvrGr+7AqIT4ujVwyWjTtF
fUcrsS1q48egr1eLuhoYsDP0U1NuuM27IBk8xKwLQRer47YVJ7NNV1/VCvkweRephTdf4Zqy83oT
jNy0TlI9jl5/GLHh9zN9R21+lpAO47pEarkkoSotNdDMzIYByWCHFtyFwmY+NLN88hbx0TXVh5b1
aMMMpfdXRkKjHEJDJAQm2OJWGNWynWqTLHCigVOTLbdR4olfL0yNpjyISfAeRfqJG8EVKnP1vJKw
mq+9sckcXYSqdmV6sTxBFX7DZq7c6MmLc/HlrRir8h6VjBrgHG+a8cBSFhHxVIU109yInLIPr8yW
gIzwLNJtFJ1MeptNKiyxzUV8gGreB+ni9s/DOP2QKyxE+AghPgufmYpPEj3+IypF5Agoy1ye5dYl
hKFOWTxnJ98N5nKVrOI2K7oTCvPrrBh3Gfg+M3h4DqU9RJaCOZBjrfArlc04cwENc4D2MQ/dTanF
SKQI3ECXs14mNzvZpv4cx3owLQYD3rrB/Zjx3ai72X5287e+w6KjWxQD2n0facArMKmnDH/rCAvX
QC+VByOp39p2lagE2vukVfxMJQNIYRGdMSFAUIQGA+6CHL2bZvAeGgcP7DG9LQf1hzk9KK15ytzm
ruLi8DhXaJBgu/gNk9JIVj/wdTF9ubTUpNk6OWa8j2l8/HbFroGHv7moXXhLMvIrRtfxG8EEVEIm
vMkW92ii3m+Tu0pkr/ZcWjD8y30rUDT1DQiWu4St0XvhqEBUdDQYmMsMfuFpqQz4vkgh4cmbMbhn
Zm7zyrnN6ubsIcO4MYesDfV1eEh03NBUK9mL0Ts7fT9cp63bsU6KsNGTBIFD6j3HC/RjUb4yF23O
U7ep5hFTpEkttg3DxKAbviF0g1iylNU+jq2gM6wmLDPTZUT46OqtAcJbfprTsK+TtQ5sz3rp0GU+
QutTb7NyPdgqoq507l8Up7N369q/1JZJyHk8PkO73pnzIrYkn81+Y4nASO30VBnhnBr6Vh+FCFo1
Mw4Z0iHGh+5x1Rl9um6chI1qw57W8yGwBPQNT1Eu+o172NV4Q3k+tJ81mmYIw3MTLU0dWYIZYDw9
iJalQDhVmLVFtS/qfzhpuizKBixSKG77EgbUPbnvcJYd4W2X1cwRE6EW9iC6Km9ejmlrxvR9k+vT
A95UCyJAZPVWia+5ax+bTCibJE6vm36tfVsZs6OmVVuXjWQ00oTB8xh8UKOWuT3+QINz1jNWqnY0
HriaPIiuOOMilW3LMv5wmp7zMwIrhyJs5EM4Sk9uhsqAAF+s7o7wmMT3ejzp2H0/0cz1/OoUxsXo
bq3y0W1aao6GUpnZvo62Za7HY53Pp7VSqQVae4D+3x7aQoETOhYnPq+FWV46/Hp9U6Sa7sO1MxAv
y+wajSVAFvbXvPH9VtpkYTazYW/tLLvPl0EEaIFo2Bz8iPXlYiftzs2mBDi8op0kGzyfAQl14a/x
mMDcCPsE/Wxi3ZVz/WJ61bkzU3XrWFf4s9dXilW8wwJgAbzok8sBCSouiS08FC2dN3nhKkfNpESp
TX3fKTiL2CbyKcUtommMy2AdXdRiTdZedXLxgnxQyoj6npyzaT2pPJ6QKfr31hqX4yh5AXDiF9Hq
OsupsYtdS48amUApB69nGg5tHw27PoeKjUxkSGoYUFORHvAA6W6sUVtDGY8LLF7+6ygEKhM4UIWy
ULCxctcsLIYsox9cT/EwLdeMAV90vdjOVNEobsmhx+svvgUcPe1RvdTHakafZadWhoy/TK+qBJLA
mqgK/FyIWWsp9itPw/XAHsYfK7G1eJgDPNbSO1gWezVpg9hpsutyMo8SeeguQ1YSubl2LMc2vq8k
bLQ8fbTiXrkiZSaMB2fdz/P4YC2KjOr0YJtdA+eEeesYO8oGGu7tXELKm5fkR2KPMTPr3LuRnr7D
eSgLs9XIIphi+iW48FCrahd5Uo2YCKh7mc1VoGsLyb5t3ocJITOb2lR3ybS4ITnX1T4tmy2q7DWo
SppvjCO9LaYKFO5dBQcgqGF/bwgfnP3asU6CUMMtvno7hV4kJ+VUrukPZR2PC97KAXcoqC9/xcLP
ALeUyc8r9MBISpvjRb2gLGiqMke96z31Wx3DmkpSXM4yGHFI2deVF6afXlVc5AYyUX3kYeY+cZVL
3Vofx0aVj0Lxwtp013AuquImmer3uOFarc5ZHaTq663TXWk29Huo7fq+TJRjrE4pHgW6cWRbyKYo
/5Hp8xq6WI1spImoYYJmdnk8ubxKAwELojrKODrlLt1SREERZujE+JqcZf5kXdiKtkBpSt9bhpk6
ejhALA2tHhP7XKOhU93qfs/l6PzESb3NGuf6VkloataiP7Zl1WwWz7lHw5u95Or32ij2zTDJW2Wu
lGPZoNGsvPVwoX8+TBg6BAmqPijZXXXsiMssCgW+bTmJHZl9OQERMGHXTrsuIW1Ce5+arYEyLl4a
O4Iq7GxzImo3ldZax5LRml8ndaTqsxpibqQHGjEGMLaL10ktvW2lieWqW1eoiHFTRVCjUHVLaO7t
oK5H91XCgeB2z+PJU7MrWVsovw286oSqPVWTpx2dC92qkIt9bCflI9fdH3FdmFuBbdp+7UUXzBUY
nVsMbpj3o/oNDegt6p3vWtUTnznLaVeVigwMt3IiY9bMmxHPQsR1010rSKm20nueHW2rF1RUyLuH
UU5Bu8xowrTx3a7kCssEXg1kKus4LGOzK1TnJEbrCjSrPfS08ZHBRHMzNuI7Vbvbj8hCU2mnD+pE
qGrzzV1ze78u2RXbVvcWMTIOgiVkXmyNIiZpKQWqjQ/OYCKzUnnBAD6vYs0otj3N0LYu4TUra0pf
Jb1X2dTW06rE33PCEvrVufaKobkSqfu9yCaJBUlehRhQbHrikEB19SMrlr5txtH29cFrt7q13Mdr
PexmsHZlgnQK80I99LN9I7C5p3KxD6EB3WqZ7VwPivlDOHcGGioarOypxPPpBmJrUA1zxhpjX11M
H4/C8EIhk547YUSLfmvD4N8ZevW9XUo9ahMFsMxy0khJmovJ9fwBg1XxyxoswqG5jSy72k0NtFdj
0Yx7W8UlA7LoJss744q3yl/Qc+PIqL+g1MtCtEKNuiTXEI/sXcvS0I3YJSBPmtN445KFHBgKSv/E
rjtU9tm7dyGzoDFwsPNSmoW3FtrBRmj9/WI3W6umg8+cMmNHRcNQZ+Ot11YWZAiz3AEmBLFuvIlM
m/eJbbz1iB52pXxYBhhVRDs/J84UKI0hz9QDFjVUdoFJNxwZhjayVPHSCIPWn0JOC2LD7Z67jLP+
UdUyjmwES8HM9mErKkjgTnwrpvSk6EkR4lNawXSzugtd396OXlEgDgrmQog9MhpsTedyZ1cORR13
i2hINLqWqjI2UrSvil5/F7WKfqjxfLKo93Je93axXHwySg3ZeIHN7DoXkbSr01RmczSV5WudQVFS
0sCxvOIwqoR3pZocw7jsPntsSKiW4ph262GsB2UvkMjpWLREaKvoPvAQh+AIZ7/IyuLYJMmmxkrm
KBFc+OxtUGwl8X5GFHtlqmXjd0mXbZxRZy1W3dtKj5853ztCSB6tvM13HSvjOntXVqw/ZqJ6hL4J
Lu96ezhOwGvpVW4y+Bpn/S7OxUvX4qcmVffAYcEVEIQJTe83cXxhjKndI+W02o3L1crKSmfbrLjl
zNpGQlHhFSkiq+FUu779piyJs9EHyL7JCDaVkpxzkMkKgysBmYdClu0UAbnNbL2nTmU3JVBt+1Pv
NdE6qrovPO8VF84isCH2A26gDMY+5QKjnGRPt5Bf2B9GmryUKLSVetXCIZMbSkR86NvkjOneJ1O3
FeIbdK6METzGPJg/ttMQ4YBX3rRqHDza6jwcBxY4mGX2OhxqhxY+X2W5HbBkY/sy/aAGdaFTzuj4
JisiyvdaM2WCHlY/zqaS4y8h0mCmfgRJq7+xhLKNJeSMu7IAajAOhxvzBlXeObveY54bj1rd6adm
MpBHjXZIY17tO2ABZJgPYtDvsxX+nT7H57Ki6i23g0lxIAWkBqgi3rw0Px2B3j3GMQkLXrmNGa4s
7XAyliZHZ+Vts1FYh05VdMbeiX0oUaSmSrObbWg6tbRQsqjVW1Wm5b6YR54nGpEM+3pvHdrNMCpE
0zjAWtGQNdrBdhRz4xCP0JnI1Jt6vTHKOzjqbdBM5Mqz5+p8MKNI7fRPDEGsXY7gI54h1BcJQQJF
wVLRJU0kO43xtnKuJ0MP+7JjwTS0rXC7XZx4bONHZ1+Z5s2EgwviEFntKVrqjSLGH6xNOwILiqs6
07d9PhWPk6ezlUzw9FhAW9ts2iiajkhfls6xtw2MoVDYF2nykKmYzPLCdxcStoEvyfQ0qNrtinDh
qqvzD2zOg6FTF+QzCu1wQr/ca9CIh24jnDVqx2re8ew/Zx7BT5NsNo5z2cW2znkx7Qh3KDwmkstu
yZxj5luEmrSpc6f1ebpFBQ0rNdadsI5XvKisGXlgM0K6aKPWTojLdMzt0q4TqoBuQaOVbm0vk0e8
cljddaaQF1WlpoPeqHrd7YzsrLULNxT9tJqpsH4XNzCgcVdt2RyQJKZXA9xNs8EdyWg8ePgZQ5w8
w7+q7G4as32B7vE0xvVtPHT9Tc5AEPc17EKQKQB2sFfSx3kLTtHjavue9FLbIN5S0BgCXbvm9N2q
3Y2dVVd9bCLkU5Uz88Zr5BxzMBgr2gflBs7pUazYn6gzr/swXTTXnmpFScerZ9fttzwdgQrd166S
5y5toyIZdxat4dSD2puDF3jj42QBApK29cjX3pil+bC4810+xC2jXe8HOsHbqp8y31i8F7SBSLzq
Jt7V8dlN8zyaDUnORWuG5BfTIXo3zI5duJbiJsOGBr3VyV6pXLay+Ezr3RBmCNTu6iJTYOsdYWuD
FQF4XoWYPVRjCk11EVvr1RIWtpLs7Mx7bYerHHB80a174cxXF7GCh4DFGeDmrp2D9EXED/gYoTSA
wmyluB4p6uXtvl8z8YTCTV+Vm7oE9ijc52ZgjZ1wavGyIxrT/qRU01WOu29JoC+LufLR8ZZoVn3q
apeTbYqogH6fqao/Me+nhhCu2e4cC8ONgV8wYve8KPG9vlhPLMpsuBcooZm4G1TuS6Wtp0XFhahy
Fi6PfgdpZa3Z5Sdt+pno3qMovDe96/dT596o7XTHjOZuddc5yMXOXDlU7V5VBRJdp8BvKRuhaSdR
scS4P+lb0LXY76XdXuipvNE9W1HLqhkp6NedUSw4kYDpIbQDqtXrF00A+qj5bFw3TQJFEQ1UofJG
JDexmnG3r/KseRob57FdNBX1GJBanNTt0VjwrXa9naLV3yaz9PykYoyOHAOVinlm+GMdk55abev5
nT0rIWSX19gy22MHjwAHbKRG/RF26GEtARPXMqbxnth3wdS9MgabS6bZiPRT+tIsM33LeZ3xQw4H
277oFkvEPZP5PJq6fRia5ZPSiEpurM8OdNdTX5+VOqYS2z9k5n0OGKGElQ3QWxt2VLvDVi1gp3eJ
w1QgQxGt1Ee9QG5eGumys+M6mEDTj6DOrb+UN6q3vGVu3oU4h7zlXrVzB/07VPksnMEuU7sE7KG4
L9kPpZdvHjMtKMzjNXsgvAg0ZQwGZimifZ52ulIgDR9M36kYE+hWu/1f3J3LcuNIsqZfRdabmTEb
cIg7uDjHLEXdb6lKKbO6ckODJBYJXgASBHhbndeY9axmMbt5g36TeZL5HCSzGKAyVanA6cI5vaiu
TKmCoCPCw/3333+HCnGWdDK6crxg+NG+j8fZ8HwypqVg4vWfMnLjczLIyGDIadAafKGPonPGS35E
BYwWA2MWX1HcJ33zopu18WVgDW87iDNe2EOBM3wXcQ9uJysN+u1RNvcvFgGgwWiWXyG18cVxembb
Xnr3w/UF3Dv3Pjf7xDEd/3zRaf5iT3LzdtZHSWgefwo466dpc8GVGZxnncEv8Ry21iQyFwL2tpMh
pQ8D0YmzaStmJNGyKULqvRPGi3Rw+WPqA6g6FOXUbWFXKVd+KxZXVk5WKtC3D2eP/wHqzZbzw4Lz
5zTv5eFqv9Rc/Be7WrPdoJiM5DEKsIHTQmH/j1pz0GCsADMMAkgNzHsS4uO21mzYzQbFZ8dmQJML
n8nzrW/FZsN2KV9D5IL0bLqWjGX7qWqzUFP+4BgZMMl9R/R9SxyEZd8dL5sxmltoGF6iNnGxPpmc
zE+GF+NT82J+3Ttv3mR3/evpR+/6rfm+aoH7j48ssStWfd9fTtC7PvX6qfclSFvJFyhroGp7Ff/t
Dt0voKu16j+WL9WoOzN3OYSJZZ12EChYUtdjOhg9Vq1O8tZs9u99gnyxPWpn3oOoZaKNc5om/r1v
xzeTyeR6Nuu8MTRLTP/aKylxoxx00+lFYHmk+yKGASw9abFt9VEKJb96RF5hdb+w7WzDEOGwvU44
+N7rYI/tf5uoB9FxmfBxy0n0OR6KgkD0xjil7xmqRL0aJZNsgtiYfUr+MjqBBXg8jCKCf6o/P37X
smVeM1WJp96a2WsbIpx96i7W7kO/M3VuluNePycZQ1QsicYvP/6c79jIlNOz98aZkDaIbY/Bp4No
GJxR3xicrtCLeINgwTTX17+HWeJ6rPKUa38ycdBPc0Y5ahipdO2ew+Acm01q2C7hKaIb0Q1as9QH
U2+OBDAF2NHX1O9Et4vMMv6+mJv93smKi3v6OOuPMgRcKVVPfrORXiJ9mA+ICUEdO1MbRCcdjc9n
AZ1kS9Ncx20y3yXDS1aZO/tlMopavCAKGgI7tNYdKAugyUQzq7NobNHS7cUkl8YUgTHAcrTCKPA1
Saewu33an/JFLuBOpfO/z3NSbANVks/9/oSoE/GSlxyaH8qH687jChr0nEEdo/WvPQj5y2MIFv3Z
TZpkvk2VZ0LVPHG8u9407iKrguLCdDnJPwfT6aeB5Zymw8VxtGjd9/uInlNW62RnjJFb0CroBr9l
rVn/V1rwh5dQWrOLQdSig9bMc7edkYKMbpiQOGodO4aVGUh0uegF0vVGk6idokjwxbEMtJsi3/As
9Erod7mix7Efnc5bdvxCZWUYoHmZmww/SdcW+GoSvzijTj85QfkA9uQC3l3/azSbrgM6Mz3sM09o
3UiSxPp1NZp1nkaOjxLseJKnt1lvlYQcE5gjTry+HvQXoyurmQy/dgwiXhLpwdUQpjOqrFGf0uY4
WM5P2CrxZ48msQuiYgJPa95sI6ffue3ZAcJaw8ESXgBKDJf5PEEJZLAiWWN+SvzcdFL/jMsJekSy
GN7afSqDqb2cXbay/uQcssOS0jK96AyEGJgUDjsWQfPahnfQx4la0WBF/hKv2mMmCp3QghDcrZNW
67w/j7OLib1c0VSaottAgyut00uvedrPsvUNG2t0aiL4eeHNzd7XIZndqeGZnevx2s1O7F7cuV20
jNZxiqhG2+mNcqlzjz5HgL+ef9kEx7gwV9Sw7VWveUNHOENIpss5wnu4k/Q2mpoUVkazEdJ1WS89
tpGg+r2/TOcnS/LSK2PomPQPrxYXhjeY37h2Fvy9ObRggE6baFnDFiJ9nCw969fIpYVz0p5M3Nnt
Ev2Aj82eY9wFUZRdtwxKWkHUR6vEHQ4fBww1OqG9ez5uoyy5ZM4SXbdopxqLLrX1+G5gtZYX6O70
r6Iond4OepPO5WIxa176qWcAb8f9CyiT8aU1XXVOkGJNUf2dpJ/G6cD8xYIedZkNzYgaa3MGs4PE
+u/r+YIG62WMJIebZLwTmEtXa9qoX6bgCuSQzeH9kv6WOycejn+nXT6/Sc18+WXco43VB4T4tOzP
OGrmfBRcw9BunZOfO2fIf0wiqstefN6zDRvq8Dj/zcsBwZfzeXpl5VMEwfLVuD878YDITuhVJ5de
jxbkoMHsmrb/wZeg04FlvV5bF7DYzLsVicS5i/rANaUGUvFp7F+aU9r76HLoUX1u9e5HaMm0EaUY
P6/z3vLGsq3VxTJx/GdK3dG1QUjUptXPvSMxgvqAdtpZ7rcoZq+DZdKecyIuposFk5MHU/9uPLBs
KlkoJNhLq/nRZSjTlUWpD0wLDASVHMLtxO6cjcEnH2Kvh3jFJJhEuC5veBU1h/5DC/d53Hems69E
6+ldlC6C8bHjQHBbNfvTjwhA02ydGAznc835XRIHw7tZ4iO9ENG+fx7QFH0zpXHhejZFL7bFaKJL
k2j/1zEkX6Rzhl5+v0yltXreYqSBnU+a5wNzBvwyijuXgxlygO1hc5zfNIfUsdyl4VBZpPuXLBbO
2O+zmWE9DUd2gMz12kKdZdVfWccWolzIbzujs2nPy25ib0FWbfr5md8Z9s+GnR5EdPqWz6awFI/7
oHd3yXrV/9ybUv6MoBTdBT5V6+PE6UBVG/VRtKJMdD5Zp8vHcYQmyaJFl+jIg/426c3Sy+Y4GN7E
8yFVZJR77zy6NY/X1mJwxQ3buYMk2fq1NR/Ta2n1EEn2x8F5LFn9urmOLlZZD+1g08xOo2iWtXP+
W/qv7d7VYBl7l7AZzcXxzF0w1GlmeGdDY4rIjpmTxC/gkbWXQQdFoQkJmBOl+Zk9l2nRBp0zEHRE
xxAP3kIK957m8GZ7wCizm1k/HqEI2guevcymedNdL1ConAyvaRwFLZkPZtNHo+WMT6BBBddxMEHe
zfWa16uFxzMM+t5dE13Wq87ccx7Hc6TzpoY1+JIYPkKXIFJUFyfGLbRXHmHl9U/imbU+X4869rm/
XPsfc6ogK1qKuBZn09Hwy8ieLy6zdTaBApGbbXSEx8dRCrKUpW50jrzib60WSpCdphGfTukxPqMc
30R4YDAYXnrOGEm1xXJwb6SRR529syJZTRFohNj3sZPnnVtU18e3yboH6OpksESCAYIjpjF8Xg4i
RA+Wkd9mWADy14m/GkHPo2bcMf3lw9icGfAsF8EpQ3riy5ZnDE+YtTK+mPU6Q86Hu/zaGoGrjxnW
8nkVTSNEMoFWW30wIxhsHaJpf4YGlws2luQtsvlWc/HLAPlMA52ZbPqxZ4scuzHLgsemEy9XxxmM
wVV73jKcK2/sd0bHyKpZH4N+Qse4mQw6H0HlzfvVaJF3+4GHdPbcNm/RjrZ+zdFDnSJBk6efl4t4
Yh73Fj3rF9qQB9P2JI3mNwOPsq3bcxgmM5gKejmcrRZnvjk24NCNATW5I4mn2R5+AEsWj9Y/jWkW
RDyWNKF/4lDmfGo6BYEmz4agmk3HadHP5NDSS0ZtIcRORREk38rtJ5gYKxj1HWP+1e0EKAfbETWf
uOeZ14k/s66AQzr3K7AzOi6kHHSc2fbwtzhZtr7mGTMWz8a9FrWVydydzM6AXKbzs7WZ906Htgd2
DwRi/053kP1gd/qj+BzQzP/NckBS+rCnfs3m3tRtm9GklxxnfKcT11sCiw45m9fsvFlyufSXTL4c
xqhfUupaIxWZzYQKnKUiOBQtO8sHrm90oKKh738iqPOvYpTAJ+gnGOkvYxvBpvZs7PSQ3jJjcEQv
i0edk9XIbcbnrRH0JzhpZo/hztFi1Gv3JtaYXMSZ3fSY0dU/jRLPQf93ZaIcPlhZi4eRBwnnNIO8
uG73MzTMT5EWy7923Pnk0vKWo+YZIoPoxU9tC5Xe3sB1f0eubSpiIIupQbV6FM3PE2vEjANU24Ix
YiL9uAnK2QcbXq9NMNf5PG+9WIx4j0/78zT/bRA1+T2z77gQH1BvQWHRNoewWfMs+R2xMdrBzcmk
P2uvvclqdjxbBsanydxCBsUdJP7oagSgOr6e29HIPsm4H8wbrpkYld5Fhqo5lSu+ejtfIgp8krTm
yy9IvbnOFRokqNYz8Cq3rnvsZZxoB7rS6mPqRzAdqYxN5vP1+dgh2T52BowvhUo4pYfSvFpmkxi+
/39vGcPxajlCnmEwg1UxSGfBRdyMWmdOc5Sd/BOhG41OgL2mgYNWgA20tG0UKBjxj8n7fmnHuJeO
g8OF/lxvgTRzKb0FxUJFW8OPFhiFdD/kL7QfmA3X8+lBazlQ5rkDpTkUyaPe7sfNBoPtAjoFGE9G
m0GLdI/P2zPQ4ZMf9lO873d+9AW6ReOFdFeQl+oZwGrwteiNQwTSkoZeEIE9A6AT3WD4kmMDhHlm
0XxRNwvYPBmAjJ4VgkZTJh8zsNeCtl20RilWABX0nCYtHjRtNZu+wAH12geWaDho2aDZoMnPNps0
iNFNy7cM1LPgNSCMMPgwcIAx6WKUVpt62UDXArbdCMBoGchFMY3t4JQM4DWaluPT+Qt3klKrYEv1
MoDL4dXaA17D9emlppGHl4ywdxOIce8cWLjDwBFBk6Yriglm7Y6B4O5aFjDtBnIo7G6QemSrGcCp
WACF5QaEG5fT4RJfWmZQuxvB1b0S7Aai9Xy5pk+Xvu2yG1QT+FIicZswx7gakaE0N+euRpci/Xx6
u8BoNmgdZJI0oUGAgAchv7oPTLdhMSaQkZHsA5p4t963RjZAhkvXCFarwRREPKJPlxEjaCXa2vcG
LjWvps2gSY++vI3rqZMB3HId8GeDQwNnYAWU+nyROeEclIMjlGoaFnkmQYNJ6FhcGPW6EWxdf2iY
zQadokzgtFpIbEC5UjeB4UpohGWYhifu0K/fPhARC607wTIxgYsjwCniEwL1UjR8fkzzA4OhN33G
zc2+q9FRYFiwpglMq8HuhlKN2gqKCYzcVFyBEeALZIDirgtbfl6vk6C9C9joOEGTYchcBlLHV6ND
ixQCVwEMToEeBZDaGcDXvRSDBowZnBxyWSbgLze/sgfsFjQHVO4QxiFRQN+idsGh7n3gmA3TRjDE
Q1BAxKk8Fty/D+GAeCLzR3awuy3qdQZMnz2r5QqNTeDD1Lug5baEHqOeAi6IBmUJvCX8rVomyqK3
omUCkwwAVV0E2m2myR9ERYZPktQCMApaEhHYNbwQdTeB6RP1kCHxFZGYOLQAOZKPpB4qj4SMKGxs
A7EaXYhycrU2gWEKMMgul7gIahcjixVfYPhBA70kgnDcoRMALG6CkBrZgBtM0wi20wAlcNA+Qdbz
8EZsASZwXXJZYIatq6iXPwx0cUPyRA9BOJBhkxyQABD6m7IPTGJDBKa4LbkysMb2Eq7TNrB0Y0P4
jeBihEVEBtDQAQcVE9hBwyUxADBCnaeO7lA3LrKADRnmA2KIP+DAq6FxC1yVawLBXZfLcWOdep0C
gbi0nCExAVgZLhDciHuhEGHai4u4MEXB0+Z/WCEATyk+r0ZnQNcNOLzjlihJgQv6HHU5UnsGcJwG
VyGNoHgJM7BdiZnqtQVMf/NONhTUbxW5nyikkf4QEn+3jhQAKpI/EjmLTKdbxwJKU/c6JCYg7mtR
LIQgLrmwz77a2wbAaWwS6iZMPWg1qTfVLkHSRsxASqiduCbwMBudfyPY3rOAREUEAiCrdB2Dl9Rx
G+imBxx2kn9k1wKX10yJQPUFxM4+P3Ggj1BDkCpb3XwBd7XufcCFKLg49BwQAzIBFShATINd4AOq
A5061FTr5w9d3RuBK5G3C1QGcE63RrmEQsjg0XVCQEhh3XaLkKlmN4LuOeDWBwkDKmxKyRTmgFpA
gYkLXuYgluu7AaOWC1HHeplgG6e8/04EEKNQvscb4GDteUOrYRMyBtwU/AqNQ1tkokZxkSUa8rqh
YUvSXzYAiBGwkXohIPbfIFoCSSJElt/bnLsamQApbF0TcOfh5MDe2Ayug4qNsgsM32oAERA7SdHV
JUTenLw62UB3F0gLnKDmcifSQS2VVdUGHu4SxIway7cWuZpFyLrBIfGxyUSpgCSZLWDB81YsIHsA
0gXMCq4LQcw2u65Om8DS3QXQa+TCt1DdfW0TODAvfBcUwQNCJ1mqH2qoDZhZfoMcKPBbHuURu4nf
VzYBUAFJtE8EXVAKqLPVLTbUraSia8GlR65MjQRk9AArIjp2ffgWfgBcQgwpNbZ6BQWuriMQPqUD
CFBc/QKHlILjgPxBXCGy6e7mQqibCYphFHpRgd+gj1rGPgCKAguUY0MqrUQDRIX4RDaLU78cifZV
LQvYnAOwQmkkhzuBI+Co74WGhudwIQCZ8gv4RFrNa+cKtjfU+6NjUiS8nccgy5aHbrYvA0AUE5hs
EvA0HCL1BULkTc2mRleiLnCOt2vCreEykLEXghUcWACxAezD0BI7wA61s4BukghwSvrvUTiwIF8D
HKsXouOTQVkkR0JBL+6DuvlCKj+anoA82WHWK+UjuIZkAaXsQByBgIbfboPaBYbuxju/3xEgAAH1
XDyBBX0MWkWpgATnoEVoyKwx6KhgJnXkmOnXk70GsiMewT+BIWlA2RWwDegqbMFO96FW1JBzu2XD
62wDxnJw3xfjPODZCQa3dx9IlU2m1oCa+eSPNSwkgnJp+gLcncW0HKkRMUSKOoFqAsNtEBa6tGCg
MQM1mUSqbv6Qo6ppA9uEaQjNKqAbBdYthQJlGxgwbgMZJUrkSLsOefTmFq5RWKBdSzMIDNgCxMW0
mci4VKFy7x0F0/cB0G1mPZJGiUOsXXzs62IFUlIGFYRZzSmAOlGi38MpCIDTGOi2adKoX2yo3ZJm
SS9O8SVlFJpFX5ayBygmEjoGvjRquCJUVbsEAbhP0xUY8My47mROkymQQQGI7J0DkFOGN+EiyJLq
STASsrxWnsg58Hi3dBzCLCUZKKMFQEb4SMFOTRnaWMNC0pYJrhEX2LBLmGZFFsxeBxhSU2UOggwM
pLgALlGARnW7E4vhW3q7wJI+FIcCiU/KfBAcwjEDRJHhjEIqIJmoHWoG9U3zIFBWt2S+G024QMji
C1R3SJcK5DIIVoyPxlZm7VJlBs7pmsAS6kCzBZtuRyzec4Zmi440gRG4Fim7Ukqq2zlwdA0AeAxr
ghm/UlXlWpCvuG+BJjwr6La079YULvE2ser7faHQSaVFG5cCXECqqBjAoZefFFE6c4VqatUPL9Lu
Q5LQmASQ9KBozm0WfYd7e8Cga7mxDxjVrxHJ0Y0JJCSATslkeaJj2PelgrKcEjwk5BO2ilSeN59X
owSJWZ2artDA24GJMW1TWKW+Qx6gnASDCcyNgLgYRLEop9avqL6lOmj4glYDNqkUB+CY8f9l1CwA
VSNmhHpLSZUGzvp1IGyvqPebwCZHolpM/YgM6bAhi3AId0kfUsuWgnsN82SOqOZJ4LQXuREsKhnr
TEO+ehA82Ce04gjf8FsKRSxaI2+wrfG+fxcY9KYSGEGegHuLPHqhTLJ3JwjZjhIbnIOW7yIiVju0
RLuGYBAXyAng4gdAZfBvKTKCWkFSQGS8vTDq15PGo2keBLqN2AOU1TkF1sE5oDlXpLsZAECp0a5l
O5anGx4bAhlRL5OeK+h2G4L53jkAWSV/Rs0BDB1MBXixbhmCrxsayahwuHQuceEWNFMLioZLayIW
kiRqwzutHWxmHcxL/1nZClAzQY/Bigj/pANTjY2Qqpfr0ObmxF/gE+tXRNjCue+/EkwH/RYwMeRp
hFdXBk+NgJPCZcBdUNTakC6o21HYYvrvNwHJIN+OXeACHW47bvacAVeCSx8/yWIL/LCOrNNAt6aK
eguejsAHbFB6USTi3rOAtLLDPQZfJoAOQJXq15tJi4jmrYh6CzkA7blUzApQSPUFou5CqZWoCZa2
LfukdsFRoHsnSK0ML0CTMhGgUAjK24BmduFcQkOBfyoQY918AZiG5jaQfFkwU6mcUz2mUMDh2jsL
DuJ+YOfEDNvwcZOW1ChLEKhLC0P3HW5+ui3AQwLGsfAvigUMxD3o0TSRdoOYV0M5q2234PsvBMkU
6c9kQhHu3tmEf3tbACX/hgfzlgia6TVbPKFemaJILdja/RgGISAUXKRsxCFsGQR7hqABg15VYgNp
4zNh5tUuNqBjSPMwsBc46qTEJuQyAoRSTQ0UtYE7AGHGRGIK0YGs115AZ0DTBnxF8kGQA6Jh6Uwu
uUQD0pm0a8C4oTmrlpSrYgaUllMkBCIy4HKkqFhI22LU/aPQNBuo3wEgmkz8FoWP2m2Drfjk+92i
BYmA2jGpAnWjw3vBh2dB6Y5OVkZxy/VZQxPongRUTEiJKRxz4EGIgI9ELG1/HxBKi9KNDebOoalh
dRVnrekOYOTDtqdhmeu/oJmqJnCdBlcPN+Oud6l2+4AdqmkC0buU7isLKBntX4c3rWwD2pdIplF9
IpCig70outTsVrA2r+X97kDalunJFuHXb4SavZNgQL2Dqk1DNxxFIazXr76Iq9LcBwCFUAlo2QUu
JTcsa7xRdfFh3DRh5ACz1bFzu8jxtC5Gh3ZNQgJoBpu25RJ24IGxwTVBI1hmPdaRkY7SjuYuaDaA
B+nLKDrTYZ4V1N69o2BDUmV4glAN8L4bgmLNvIG2Jr5wkdnh5Ewi8UxapPhDECRpZKPQ/k0Ku7B5
ndJmbnPAHc2tIMQS0KMAqqXw78qhMrLwZEnyQ3p5tlIPddsJukAa8AA0U0Rr0C2hwFRkhXuHAXQB
bQMEHxHEFri5hteCNhFTOpVafEvyAUCSoo66Z4Gi2A7NADx5y7mo21mgqUDzHNDB3iqSgKL7ZO/L
o2+AphGoCepWRfRYv3z5YCryz5aVDJi20AtMyCai4LTpwNmzgSiA4WtEChtiGghK7TBElMc0N4BH
RYH6IfLOSLeYwGklEFEoORRYYSHCUyRxrmFJYdtM/f4ImSwAPRch4+MLqNtLu8veNsBLNGVeAkWX
lkUeIVNkanYZaMucSaJEkkAJ2aJ6dKjpgjCqtPHR3O0UB6F+EzKgyWoeBUg1hZoNNwGEAvJmtawC
Kasg61KFrWvDor4SNHRjMBGCZBinFJFclXvFnBTo6kLW3Qi+1G9eECMbNHeBT5oEtwxcnkrrIS0f
0h3eQNozKLvUsWVTm5FN7EvRFH0rwKEdRLrnDaXASvGZeJDODdHH3E5lqVGKQJ6ruQkMMQJvWDpT
adFB+1u5EUiSEILmugAyQvqyhsI+0Ec1TQDHEC10DwFkC/hIYGTFBGwDUiimxHAWitEA9RM6C3R3
AcL/JD/CuCkGKbLjFRNAyWtQsKCIsE2RahgX6IaH6FWgZCGS6LsgWTEBETIqB7Rx0clXiEHXL0vQ
ljeCSQCXhsoiOXDBMVQPgmSJ1JsoppBKFMI2xcGrkzvUHqJngo+SHYCLce8VenbKLjA8YWZBOQKZ
oUmDMHETitXJBltF1vcnCbTpU00DLRFl+AIqx8Pu3YucERBU/kkRnnyp6GGpWZawneCjYQN6lYoe
HOQ8SD0lF1JsAGgAJw3QrOjbrV+HikT0vJP3GwBdF2lQYZvbCIwfsDBbkDBpSoCNwkSdWvYuo+Ks
aQKD8jK4EwkSSsci4VTq0pEtAi9f1J9ADmpZYdcODCgvi3yRsEgQKqCeZJdzRYYGkUDQn4M6Zj1r
7NrNuyJyBNFElB9lclah8rrvD1FApdLARuFirOXcJGa+aZ4F9jpekEICotDQjqDUKO6w6NsEM0IN
DWUTiaFrFxpQ3dg81Pt9InUEqsu4xEK4Rbpe9nYBe4Rh5EhjIoktPY01JJu0dNMEUGTpRWqSCzAv
jwkA6i6gX42KIyHkTg55s+tqFRzptipxDpgZRZBswz1jSpRA83u7APVb6ePBTRZyFtwbdTsIO0XO
9x8DAFSZmcrrJxOiwKpuAuGiEiITQNLMB5+hcBU1Cw9FrFErOmIsEl0JODyyQUbDHAhdBU0iB1E8
2RZV66dxRHCnaQMD3AR5J/Y5nhUksZgCsHcUpF8LCxE2AaYX45M2QE2d3IH+ELFWg2QR3Tua+kkL
maesIicGxWVYBqArEE2K+Ukbwl+tjKALoBkWX5JeHBh2u1BYcYooR7MVMA0X50YSrXb4kWvq3o1E
SELJhmhZQIiSEu4fBoAD6BdAC0wUqefs+UKnTcsrSlcWQTJ1FYJEKCVlMBkNRP4Kui4HYUO1qN0+
QIlA1y1yPYIlMz9HiOlIOKgBAiIoonzGpDF+IhrqNcQO9M+COD0CbngGDAg5oJtIiwJ1NZmbwZEo
eIq1i5K0uemECCSF0PMxAxO1yhmTtP3LbBV6dkQlj2aNupnA1vWIBjN0BEunuMY3hadfGpnA8RCi
JlugUD6qof4dXBFNbwBMhpoP8Q+aT4heuqVgGapqoYNaRxaqNuEGtSdcoGhcctgJj6Rmv3clEiPT
u0RLAk1K9ZwXgRqD5uuXC5FWfsmUIF3RjqNeBuTTEgy0asw12c4xeX+2yEgMujKARuhTAjYAQ1R2
geFiIshYBIfcmkJLqV1FBR+muQ2KMboUkOHf0ca6aTzYOwk7ogUVdpoTailwok2/FO1npmIgCmyB
m0C/J/TbMwGwCV0J5JJbiZf6ySLz2Jq7QEADiEYi4/KNaLpnArr5iQRo2pT+jaZoAdauxEzBU9MG
xARIvtF7QUEF2QII2eqlQHhMAwvV1w2KXMOBaiQ3ujaQ2hpVZopGzOsUdTNe9N5GwAa0dhISbocv
1nG8oq2LHtkiAkg3wm6ssgClezbAH0i7OIpQXA3bqcz1AhHhwmjuA0xg0soPta6YO11I3O2ZgB5m
Kq/UnCAjF7PZN7FojZAj/LimCVAJJ/ajhkoIxAgNYWUr2wADII7mcW864Ml1LKpAH9W0Af7OpzWV
Zj3pXyUaVL2BTJuiaxP80BHpJ5gpxefVaRtoD6FH91VNBNVdID2NVBu4Frg5kMKrYXCwjVo1wmTK
hzCrKKFSRxcJDzVMZuIu8jecABd2lkxXqx2MTFOx5kGAj+x6cvOTBoCclXUtIBpI7AimROtGMXW4
dgfB1Q0NoJ8BIcPG5rTDNWSzq+6wKcNFUD4BNBHx4PppQeKhNHeBpMwwDIVyQs4o0zMUE0DTFDgB
ujJkZGGp1S9IFphLE0cnOIJoQLfeHy3Ke5GBjE2AlA1wSF+vyAPXLmWuZtpqkSfwssFNRNtszwIy
bVXkHkQTqaasI+2MuWhYhGVJovCtGWvPBDAQadNyZPbeRs/hJ2opfyJ4mO3Ig+1+NHo5jbMoi7qz
X/JuuvrUneWj7M1f+P4CR11ZbnX58i9/40IDYVJ+9XE16W4W3/ya/Plfn5M8zuSje1ESFwrIez8U
muPeH5XfnR388vbLF99r+1n7f3W6/1WVB9v9ZPeXF1E3DdPn/qr4wWr7re7Ccfdf/tYO4/Al/Nve
N5X98MdD/svflKfccxg/WvU87XbjURi/7JYSE4q6mu7Ct91l9Jzs1pFVi7YK3WUfwijOju6xU9o9
4rGPbqNp3mUT738SqN/uj/I63meZz3GUdV+OHrIw6852yxUbTHhYut+jzQJpODr6MO6m0bPyWoE0
Rbb7u5/Aw3y7C370atthGj09dUPFNFyBZMBC4nxj/dc28Deh8O+d4N0+/vmfbx+nsC+ovrLQO47v
/tP/u53I826S9iLl3Uke8V3D/sn39imfzdRVYYjqL/uYp8PuardOYWiBXH78tPt2PN26sX/OLpDB
5/pufP/5/932wXHYT3FLO1sWvo746ceW3eR1Pzy/q0maK55HmAS6q56H6xCnlkaT3VrF8woyrLv0
ZVryNZJxai86S8PuaLdO8axmBcblWafKopIU6D7rVZK+lEwg6ku6y17nizDKdusUJhCYTHfZm+5T
GKsXJ3U1/XU/jks2kOxF92F/CbMw3S1TmEBSFN1VH8L8JTr6kIZPZYf7pmd8+/w+rNLSqlYFh2wb
lsgzH52Oo/QgOhHNM127/NqdZUfHYTzcLSUWp9C4++P7o6rfuuOu4imL9F73ec8TQtiji27U62eK
x5QOgwq29GMePx1dziROVpaHlV7oe+jb5cNTfnSbz5RgYrt6BZvme8+PSg0MEshCZMOUiaFXv3mo
9m/U039qRIDWTEs7MKxfXvfh914/jKNZpnpNu4I9te6mT2E0UBeu4BB/SDnEqm97c9+87S/xN71R
+NKd9XdfvfA6FRjidhXGY/X6EFK1rtc57ufll1aB7z1O87gb7Z5OTCAS9brP2g7HT8mL+s6kzqS7
7kMaHd1wUSiOSzBm3YVJIWN10Qo27kUS946u5R8PHz7tnrGIJpoVvLnL+CWJu6XcjQLk7oPef2uy
svrqiqqmromvwonqGiiK6j/r9SrtrdZld4bUif7Sd0ma9Xl/aVfZGbCg9Nd+SPLX165gY1yTcw37
hyap4FzfhIkakQiHQHdj3IbPYXJwRKQUpb0yZy8ZlfaytFVrLxyOXqK5CtQxvaGShcNV+UyLXJbu
E991J6Ga14p0mu6q92EaPndHrwarVYBT9+HwIFShY6+CB6coEE0mEQ50t1hx/Yuwv65RHqK4F05w
G7ulipXNCnbHYz+Myuh50bCl+8iP4SA6tHTBG9VfOlqofp+ew51l3n9HCb4oYWHZzRWsJt1n/rx+
6r5iDuFI6C79JepmcTjeLVRsjSpc3WWWp/lkexD3V4dzIZJYus99ncfhrB+lr30CPcQVhM0PE9CF
0eo1X0LnRRVxzW308jLqHp2Gs2xnELH/Bvv9voXwEH+qAvLQj4YJIforJvIYYABhcvep79/2t+Eo
XIVH13kajf7fv/3P2VD+9Cl66SnOhpIOVJwKQLvHaJykxg34jLr+bhaO7q566BLLD/PX3jkgAaSy
CvbVSTJ8SY7+x9FjOCTZi8ZKMAdjGapGBS/mOsyjNFIQLCGHwm2oINy4D41RZDz3o9CYzfLdLpK9
u/2MCl71A/nwKytX4DpuwknWLwUfG9O8GYH8dfBP0fLxp/AfUKmYc3BQplexn+SZ0ugbv6NU1P+i
uv9pnoal+BOe0m5jvOK4/qx3/PB7ufJciA6oHmRryz/pcD/EoPTPWamgzfT1g/P8k+uWDVDMM9B5
UqyaTBQXKiMhD2LNn3vMTX76Wkm/4KSULrSfW/tDPhPCgJo6CVVA07SbvPeVZ4YJJY1V3zfyX+cK
ZJ/qMgRUZ1CHg/5h1IMLolyGFdxUHyThVhY92DD5HzyoP3nOj5NsRg6hLCsscnWzvGNd8ge1OvTm
hfQncGXicPCz3dPJJV0FSNLuhy/7ax46j5///p+6k/xpFD0fJb8fZf3uUVvgEuVDKgi/ikWP/uvJ
p/Z/U5auYLOBMnfTRK0pC4lbd1+0E6JeFehyK8AcvpGwipswPtqZf/fAslWqKHq2w0n36Es3fVEu
nLdrbW/v7ZNB9ARwqWxuEbHWNfhpbzXJdsuIGapAvE6neZgluLjR0XlOiKa4D6+CbXKaRlkJG/bN
3bd4JVL6k97uNOtHyUT1zFXkQY+c8HPqMurKMuha9/Wdh0/qIRRVIu1FKVMqr+ww9Mh/+iY53AjF
lGvdZ23/4/9m3aOX/3I5TyIV9mNMmb4prrvxSjHFK/Hoz9viJnoqBwDFjBJdY4AWJFlfuUeQm9O3
As9bsoJME9F92ltYzr1w9qzWa4uh1/pLr5JMBU5Q0ajikUfhQvHBhfKI/uOOSotWcIpvuUifS8Ts
KuCW2xAEDKxNdWZMgqvAvMlavCQ8791aBdAiisy6Jr6LiLl3yxSrVuHYi1VLhpDGKt2n3ThL4zia
zcJ8t1zx1IeZWv7TrvgTEb3aYEC/+O5T3n97bhPMA7Ch0CfStQhwZbenIlmMHqzgoaXBIDy66VLQ
360mhrakm1j7oZPxQSJfBVX2IX8p1XWquOseEzUFKVQrtE3wj/+VHD0m43/876KJ4z79x/+JnyMV
kLFknJbuB8F8i8rgkbSSaa8bxuuys6PXWn/hz72DU1gFT+eY6hyEmqOzcKYEApZTgV+iQSkqRbGF
VrqukR8W4fqwvCoDanRX/noQdhfzkrWXjcZP4dNCdRlV0J83TvTwgIv6048f+q9D6TaA6n9GnA7e
vHq7v/kW3s7kP0Ae48rZvU65bCqIbwrUWH1WswLvd9wd9aJcrZlXkGgfJzMMW9wIF9103e0l8xIJ
UKQtf7zf37Y0Dx+WGmtkOrL2svmoR8ed8gbfbrB6+3FPusJdVeqY0hGv+7iXKWZQ2z6rCKhPZ1lS
OhwyLEH3advr7nP/VXyuirj6LDpogfUrSLXOwjTpvlZJFwU8XYucpWH8rFw0on+mu+p59ESRqdRq
UwW965w273im9h+KLI32A3dT2o1Wu4XEbVZR35e2aNW6Mq1H92HbaRJmqocwmxWse5HDb0sVI6B8
p/+8lzAJSz7CrCK7uszCkfq0MkhD17pX3bS0wZCNrmBZ+EO34UrtWipU5HQf+CbM5qXdUEWofxNl
/bwcoaCEpW+Kh1Eyh/+pXHEoMusvfBPh3rNuDKtJrf8hdFzB6vmyS/dDnvZ2axWYSRXkwdtk9IJN
lHVl7qvu1rhN4rAM0lVwRCCrZerDVsETvOtSq0zFU8x237ww8NvJydvRD5SKRaj6iiqu5ntpGHxR
nlbEoXRf2z0NCnkJj2Laq/7Cn4CMSmGV1awgrpITXW7los9O/4Ehr+E10yhW0YYqko+HSanZnolp
FTzwPBw9hamyJyyrChMvui/q5cGItwqedxFl9PeVtzF6Zvprfx6KnoESXDJ6oIJ1N5Iq19DxXxI1
e6yiZewLwdUz+66NEtDuYcURMS9g98f3w9h4ZC6obi9VN3QVyc0DbZrqpcrsF/0nbhf6EUef747u
unkhNvO1jGZX4Uppi+4KX+VWxZ7RFqxC+2BDqaMhqUtvnWokczN/Tddnf0qeh+FI6cQRJV2vCkT+
Opklc2XDFJO+3i6c/3Wo3UZ9SBe1239+OXOob+3/1Sncx2/iX8pn7X6y+8sfCaQA5ETrkpeq4Ngk
dLDA4FdFmaroUTsdHT2Eo3kI0Ld7THFPojeou4nPYdZ0qSqFu6Vk4UPWbf7TRUE6Zl+EgLy/LiT6
3R/f70/vMHAa9nLlidGu1l/5HpqK2lOA8vVby762O3+wZzeCdbtN2v6OoN33f7594UWYLOxo5Te3
B4bg+I9t8R9Oru51Krj79tb5C9/EThtN923sf4V/N+/3Ic2f1MPz1h5/O9vipUUcyQKBPw7TJwrK
u0WLQGr3h/cfe+jIeTRS/VQVjZjytDhW1U9VkDELRw99LxyKsnQVjfJ34TyEyPFKc1oV/eztcEXK
+Br6XAXu0S7tPZlj/Yezep/g4kkyjuLStVsFPLFb93V+7w9baf4kQRS0uKzNWQWacMayz32Du/0F
hctcZUdUwfi5QFYs2r244i6qQmjwisNSeo1Mrtt9zPtdx9YcoAr0dx2wwargg0uONxPiT7Z72sIo
VVDA76l/ZImElUo6wODj3Ue93zAP2dF1lGWzwm3fdeeR6qqqaDbmI27yZzX/QlFc/9kfgYiil/Cl
ePbH5CkskY2qKPhKZ/rGOG02ZjJ7zSlaVZSAsdKXiKocCrWgi0UHx8Y1HKgaVEGUPYZvGc36fCQq
pK96equKQ/H54YefUMH+PQbsLrG0rSqSojaJC0Imu01aRDBV0DsfQjXwYtLG7jM0DnEhbHxKlx8o
Vq6e4Cpq3BvhZMIksPpRd6wAZMWoWt3rm80vrlmFOu0m8yorMM5mbbU2xEjYOmcTm95M3VTiB0ng
X9SP/Goj6tslg/2c6HQL//xzEuxNI+t/wheR9uTMqj05VahyHKPQVCpMVwHlHqfC5tw5A/HGMv9O
1+0I9qJggFV0trSTUVLuy6pCE+b0mVheRf9kmLOuDTaRsTTVlTq0qqjAnoWjoVSZXoua/Jb+w5/n
qDMqMAMSGvrLPtCOAg6obA2mpuovLApbYCTKBWoGbgULd9N8t0qRd1TRtPc5zcsPa1VxQr5QC1sz
eEF5ccXAph9v5ndeA6/9Z+rkEPmN51E3TP/1/wMAAP//</cx:binary>
              </cx:geoCache>
            </cx:geography>
          </cx:layoutPr>
          <cx:valueColors>
            <cx:minColor>
              <a:schemeClr val="accent5"/>
            </cx:minColor>
            <cx:midColor>
              <a:schemeClr val="tx2"/>
            </cx:midColor>
            <cx:maxColor>
              <a:schemeClr val="accent6"/>
            </cx:maxColor>
          </cx:valueColors>
          <cx:valueColorPositions count="3"/>
        </cx:series>
      </cx:plotAreaRegion>
    </cx:plotArea>
  </cx:chart>
</cx: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2F4D98-838C-46D3-93E4-241ADCAB8FA1}" type="doc">
      <dgm:prSet loTypeId="urn:microsoft.com/office/officeart/2005/8/layout/chevron1" loCatId="process" qsTypeId="urn:microsoft.com/office/officeart/2005/8/quickstyle/simple1" qsCatId="simple" csTypeId="urn:microsoft.com/office/officeart/2005/8/colors/accent1_2" csCatId="accent1" phldr="1"/>
      <dgm:spPr/>
    </dgm:pt>
    <dgm:pt modelId="{0C85DCD2-9F86-45B4-A927-425F57696AC9}">
      <dgm:prSet phldrT="[Text]"/>
      <dgm:spPr>
        <a:solidFill>
          <a:srgbClr val="0944A1"/>
        </a:solidFill>
      </dgm:spPr>
      <dgm:t>
        <a:bodyPr/>
        <a:lstStyle/>
        <a:p>
          <a:r>
            <a:rPr lang="fr-BE" dirty="0">
              <a:latin typeface="Corbel" panose="020B0503020204020204" pitchFamily="34" charset="0"/>
            </a:rPr>
            <a:t>Direct </a:t>
          </a:r>
          <a:r>
            <a:rPr lang="fr-BE" dirty="0" err="1">
              <a:latin typeface="Corbel" panose="020B0503020204020204" pitchFamily="34" charset="0"/>
            </a:rPr>
            <a:t>sourcing</a:t>
          </a:r>
          <a:endParaRPr lang="fr-BE" dirty="0">
            <a:latin typeface="Corbel" panose="020B0503020204020204" pitchFamily="34" charset="0"/>
          </a:endParaRPr>
        </a:p>
      </dgm:t>
    </dgm:pt>
    <dgm:pt modelId="{268B025E-AD14-4CF3-8680-36E6031AA470}" type="parTrans" cxnId="{5C837D5A-86A8-49B6-8E3B-FEC675EA43EC}">
      <dgm:prSet/>
      <dgm:spPr/>
      <dgm:t>
        <a:bodyPr/>
        <a:lstStyle/>
        <a:p>
          <a:endParaRPr lang="fr-BE"/>
        </a:p>
      </dgm:t>
    </dgm:pt>
    <dgm:pt modelId="{C89795EC-80DF-4409-90D3-92C5D7FDF461}" type="sibTrans" cxnId="{5C837D5A-86A8-49B6-8E3B-FEC675EA43EC}">
      <dgm:prSet/>
      <dgm:spPr/>
      <dgm:t>
        <a:bodyPr/>
        <a:lstStyle/>
        <a:p>
          <a:endParaRPr lang="fr-BE"/>
        </a:p>
      </dgm:t>
    </dgm:pt>
    <dgm:pt modelId="{AF58DB64-F6B8-44FC-A684-BF4CF39F7C86}">
      <dgm:prSet phldrT="[Text]"/>
      <dgm:spPr>
        <a:solidFill>
          <a:srgbClr val="0C58D3"/>
        </a:solidFill>
      </dgm:spPr>
      <dgm:t>
        <a:bodyPr/>
        <a:lstStyle/>
        <a:p>
          <a:r>
            <a:rPr lang="fr-BE" dirty="0" err="1">
              <a:latin typeface="Corbel" panose="020B0503020204020204" pitchFamily="34" charset="0"/>
            </a:rPr>
            <a:t>Intake</a:t>
          </a:r>
          <a:r>
            <a:rPr lang="fr-BE" dirty="0">
              <a:latin typeface="Corbel" panose="020B0503020204020204" pitchFamily="34" charset="0"/>
            </a:rPr>
            <a:t>, initial desktop </a:t>
          </a:r>
          <a:r>
            <a:rPr lang="fr-BE" dirty="0" err="1">
              <a:latin typeface="Corbel" panose="020B0503020204020204" pitchFamily="34" charset="0"/>
            </a:rPr>
            <a:t>research</a:t>
          </a:r>
          <a:endParaRPr lang="fr-BE" dirty="0">
            <a:latin typeface="Corbel" panose="020B0503020204020204" pitchFamily="34" charset="0"/>
          </a:endParaRPr>
        </a:p>
      </dgm:t>
    </dgm:pt>
    <dgm:pt modelId="{90238B12-6E02-42C8-8838-F5E084451292}" type="parTrans" cxnId="{2740969B-BD16-454A-9E20-F5FB18998B0B}">
      <dgm:prSet/>
      <dgm:spPr/>
      <dgm:t>
        <a:bodyPr/>
        <a:lstStyle/>
        <a:p>
          <a:endParaRPr lang="fr-BE"/>
        </a:p>
      </dgm:t>
    </dgm:pt>
    <dgm:pt modelId="{F03318BE-202A-4CC9-8379-1AF965869882}" type="sibTrans" cxnId="{2740969B-BD16-454A-9E20-F5FB18998B0B}">
      <dgm:prSet/>
      <dgm:spPr/>
      <dgm:t>
        <a:bodyPr/>
        <a:lstStyle/>
        <a:p>
          <a:endParaRPr lang="fr-BE"/>
        </a:p>
      </dgm:t>
    </dgm:pt>
    <dgm:pt modelId="{D2BAB01A-6E86-4021-93C3-41617E2431AE}">
      <dgm:prSet phldrT="[Text]"/>
      <dgm:spPr>
        <a:solidFill>
          <a:srgbClr val="0E65F0"/>
        </a:solidFill>
      </dgm:spPr>
      <dgm:t>
        <a:bodyPr/>
        <a:lstStyle/>
        <a:p>
          <a:r>
            <a:rPr lang="fr-BE" dirty="0">
              <a:latin typeface="Corbel" panose="020B0503020204020204" pitchFamily="34" charset="0"/>
            </a:rPr>
            <a:t>Clearance in </a:t>
          </a:r>
          <a:r>
            <a:rPr lang="fr-BE" dirty="0" err="1">
              <a:latin typeface="Corbel" panose="020B0503020204020204" pitchFamily="34" charset="0"/>
            </a:rPr>
            <a:t>principle</a:t>
          </a:r>
          <a:endParaRPr lang="fr-BE" dirty="0">
            <a:latin typeface="Corbel" panose="020B0503020204020204" pitchFamily="34" charset="0"/>
          </a:endParaRPr>
        </a:p>
      </dgm:t>
    </dgm:pt>
    <dgm:pt modelId="{27F3CE9D-CD0A-41D4-9D0F-AF1AA47C0693}" type="parTrans" cxnId="{EDE0DB6B-80A4-4D07-A5DD-2010AF7FEB77}">
      <dgm:prSet/>
      <dgm:spPr/>
      <dgm:t>
        <a:bodyPr/>
        <a:lstStyle/>
        <a:p>
          <a:endParaRPr lang="fr-BE"/>
        </a:p>
      </dgm:t>
    </dgm:pt>
    <dgm:pt modelId="{8DE1C726-6423-402C-85F1-0DF90D718CD2}" type="sibTrans" cxnId="{EDE0DB6B-80A4-4D07-A5DD-2010AF7FEB77}">
      <dgm:prSet/>
      <dgm:spPr/>
      <dgm:t>
        <a:bodyPr/>
        <a:lstStyle/>
        <a:p>
          <a:endParaRPr lang="fr-BE"/>
        </a:p>
      </dgm:t>
    </dgm:pt>
    <dgm:pt modelId="{F73382BF-3A00-42E9-915C-42DDB345F705}">
      <dgm:prSet phldrT="[Text]"/>
      <dgm:spPr>
        <a:solidFill>
          <a:srgbClr val="307BF3"/>
        </a:solidFill>
      </dgm:spPr>
      <dgm:t>
        <a:bodyPr/>
        <a:lstStyle/>
        <a:p>
          <a:r>
            <a:rPr lang="fr-BE" dirty="0" err="1">
              <a:latin typeface="Corbel" panose="020B0503020204020204" pitchFamily="34" charset="0"/>
            </a:rPr>
            <a:t>Onsite</a:t>
          </a:r>
          <a:r>
            <a:rPr lang="fr-BE" dirty="0">
              <a:latin typeface="Corbel" panose="020B0503020204020204" pitchFamily="34" charset="0"/>
            </a:rPr>
            <a:t> due diligence</a:t>
          </a:r>
        </a:p>
      </dgm:t>
    </dgm:pt>
    <dgm:pt modelId="{76E90455-AEBD-4AF0-B35B-61CE1164DDB1}" type="parTrans" cxnId="{41F3943F-B6CC-4764-ADDC-59951F138CE7}">
      <dgm:prSet/>
      <dgm:spPr/>
      <dgm:t>
        <a:bodyPr/>
        <a:lstStyle/>
        <a:p>
          <a:endParaRPr lang="fr-BE"/>
        </a:p>
      </dgm:t>
    </dgm:pt>
    <dgm:pt modelId="{F12641F6-D8B5-4FFC-9953-9389C765C9E4}" type="sibTrans" cxnId="{41F3943F-B6CC-4764-ADDC-59951F138CE7}">
      <dgm:prSet/>
      <dgm:spPr/>
      <dgm:t>
        <a:bodyPr/>
        <a:lstStyle/>
        <a:p>
          <a:endParaRPr lang="fr-BE"/>
        </a:p>
      </dgm:t>
    </dgm:pt>
    <dgm:pt modelId="{275F60C8-9B66-46A5-9967-554C8EBB7883}">
      <dgm:prSet phldrT="[Text]"/>
      <dgm:spPr>
        <a:solidFill>
          <a:srgbClr val="0944A1"/>
        </a:solidFill>
      </dgm:spPr>
      <dgm:t>
        <a:bodyPr/>
        <a:lstStyle/>
        <a:p>
          <a:r>
            <a:rPr lang="fr-BE" dirty="0">
              <a:latin typeface="Corbel" panose="020B0503020204020204" pitchFamily="34" charset="0"/>
            </a:rPr>
            <a:t>Final </a:t>
          </a:r>
          <a:r>
            <a:rPr lang="fr-BE" dirty="0" err="1">
              <a:latin typeface="Corbel" panose="020B0503020204020204" pitchFamily="34" charset="0"/>
            </a:rPr>
            <a:t>approval</a:t>
          </a:r>
          <a:endParaRPr lang="fr-BE" dirty="0">
            <a:latin typeface="Corbel" panose="020B0503020204020204" pitchFamily="34" charset="0"/>
          </a:endParaRPr>
        </a:p>
      </dgm:t>
    </dgm:pt>
    <dgm:pt modelId="{A3A415D8-8103-4D3B-A9BB-01F7D38A488F}" type="parTrans" cxnId="{EFFA9CE9-C5E8-429A-9FFF-84A21AC3B0CE}">
      <dgm:prSet/>
      <dgm:spPr/>
      <dgm:t>
        <a:bodyPr/>
        <a:lstStyle/>
        <a:p>
          <a:endParaRPr lang="fr-BE"/>
        </a:p>
      </dgm:t>
    </dgm:pt>
    <dgm:pt modelId="{DA1D8FA3-39A4-4173-81F2-2A4A9EB827EA}" type="sibTrans" cxnId="{EFFA9CE9-C5E8-429A-9FFF-84A21AC3B0CE}">
      <dgm:prSet/>
      <dgm:spPr/>
      <dgm:t>
        <a:bodyPr/>
        <a:lstStyle/>
        <a:p>
          <a:endParaRPr lang="fr-BE"/>
        </a:p>
      </dgm:t>
    </dgm:pt>
    <dgm:pt modelId="{B278F2DF-3B43-4A00-8D06-FF1E1CEAD32D}">
      <dgm:prSet phldrT="[Text]"/>
      <dgm:spPr>
        <a:solidFill>
          <a:srgbClr val="0C58D3"/>
        </a:solidFill>
      </dgm:spPr>
      <dgm:t>
        <a:bodyPr/>
        <a:lstStyle/>
        <a:p>
          <a:r>
            <a:rPr lang="fr-BE" dirty="0">
              <a:latin typeface="Corbel" panose="020B0503020204020204" pitchFamily="34" charset="0"/>
            </a:rPr>
            <a:t>Disclosure </a:t>
          </a:r>
        </a:p>
      </dgm:t>
    </dgm:pt>
    <dgm:pt modelId="{65377764-5377-4FB9-B200-38B58D4DEB6E}" type="parTrans" cxnId="{82E8AF19-D12E-4CA7-A9C2-B2ED185A1E31}">
      <dgm:prSet/>
      <dgm:spPr/>
      <dgm:t>
        <a:bodyPr/>
        <a:lstStyle/>
        <a:p>
          <a:endParaRPr lang="fr-BE"/>
        </a:p>
      </dgm:t>
    </dgm:pt>
    <dgm:pt modelId="{8AE1FACD-7568-4218-BB77-C771ACF890EF}" type="sibTrans" cxnId="{82E8AF19-D12E-4CA7-A9C2-B2ED185A1E31}">
      <dgm:prSet/>
      <dgm:spPr/>
      <dgm:t>
        <a:bodyPr/>
        <a:lstStyle/>
        <a:p>
          <a:endParaRPr lang="fr-BE"/>
        </a:p>
      </dgm:t>
    </dgm:pt>
    <dgm:pt modelId="{092414B6-7B13-4789-8056-8463E75372C7}">
      <dgm:prSet phldrT="[Text]"/>
      <dgm:spPr>
        <a:solidFill>
          <a:srgbClr val="0E65F0"/>
        </a:solidFill>
      </dgm:spPr>
      <dgm:t>
        <a:bodyPr/>
        <a:lstStyle/>
        <a:p>
          <a:r>
            <a:rPr lang="fr-BE" dirty="0" err="1">
              <a:latin typeface="Corbel" panose="020B0503020204020204" pitchFamily="34" charset="0"/>
            </a:rPr>
            <a:t>Contract</a:t>
          </a:r>
          <a:r>
            <a:rPr lang="fr-BE" dirty="0">
              <a:latin typeface="Corbel" panose="020B0503020204020204" pitchFamily="34" charset="0"/>
            </a:rPr>
            <a:t> </a:t>
          </a:r>
        </a:p>
      </dgm:t>
    </dgm:pt>
    <dgm:pt modelId="{13496D15-C4E7-4938-B59B-D5C5A1951378}" type="parTrans" cxnId="{60B8276A-6017-46CD-A901-D89BB308BD50}">
      <dgm:prSet/>
      <dgm:spPr/>
      <dgm:t>
        <a:bodyPr/>
        <a:lstStyle/>
        <a:p>
          <a:endParaRPr lang="fr-BE"/>
        </a:p>
      </dgm:t>
    </dgm:pt>
    <dgm:pt modelId="{BD3CAC33-873E-4195-8164-1950F582AB2B}" type="sibTrans" cxnId="{60B8276A-6017-46CD-A901-D89BB308BD50}">
      <dgm:prSet/>
      <dgm:spPr/>
      <dgm:t>
        <a:bodyPr/>
        <a:lstStyle/>
        <a:p>
          <a:endParaRPr lang="fr-BE"/>
        </a:p>
      </dgm:t>
    </dgm:pt>
    <dgm:pt modelId="{46A43EC4-5EEE-4A82-A20C-5D72D4608A0C}">
      <dgm:prSet phldrT="[Text]"/>
      <dgm:spPr>
        <a:solidFill>
          <a:srgbClr val="307BF3"/>
        </a:solidFill>
      </dgm:spPr>
      <dgm:t>
        <a:bodyPr/>
        <a:lstStyle/>
        <a:p>
          <a:r>
            <a:rPr lang="fr-BE" dirty="0" err="1">
              <a:latin typeface="Corbel" panose="020B0503020204020204" pitchFamily="34" charset="0"/>
            </a:rPr>
            <a:t>Execution</a:t>
          </a:r>
          <a:r>
            <a:rPr lang="fr-BE" dirty="0">
              <a:latin typeface="Corbel" panose="020B0503020204020204" pitchFamily="34" charset="0"/>
            </a:rPr>
            <a:t> </a:t>
          </a:r>
          <a:r>
            <a:rPr lang="fr-BE" dirty="0" err="1">
              <a:latin typeface="Corbel" panose="020B0503020204020204" pitchFamily="34" charset="0"/>
            </a:rPr>
            <a:t>reporting</a:t>
          </a:r>
          <a:endParaRPr lang="fr-BE" dirty="0">
            <a:latin typeface="Corbel" panose="020B0503020204020204" pitchFamily="34" charset="0"/>
          </a:endParaRPr>
        </a:p>
      </dgm:t>
    </dgm:pt>
    <dgm:pt modelId="{129C7355-3456-40F5-B90D-33A6118E164C}" type="parTrans" cxnId="{A2EBF067-A68C-4E3F-9A3E-AFFADCD7742C}">
      <dgm:prSet/>
      <dgm:spPr/>
      <dgm:t>
        <a:bodyPr/>
        <a:lstStyle/>
        <a:p>
          <a:endParaRPr lang="fr-BE"/>
        </a:p>
      </dgm:t>
    </dgm:pt>
    <dgm:pt modelId="{060B3233-F1D2-432D-B655-5BE699D16631}" type="sibTrans" cxnId="{A2EBF067-A68C-4E3F-9A3E-AFFADCD7742C}">
      <dgm:prSet/>
      <dgm:spPr/>
      <dgm:t>
        <a:bodyPr/>
        <a:lstStyle/>
        <a:p>
          <a:endParaRPr lang="fr-BE"/>
        </a:p>
      </dgm:t>
    </dgm:pt>
    <dgm:pt modelId="{1CF9C0FD-4AF6-499F-886D-778FF3FB3AFA}" type="pres">
      <dgm:prSet presAssocID="{0C2F4D98-838C-46D3-93E4-241ADCAB8FA1}" presName="Name0" presStyleCnt="0">
        <dgm:presLayoutVars>
          <dgm:dir/>
          <dgm:animLvl val="lvl"/>
          <dgm:resizeHandles val="exact"/>
        </dgm:presLayoutVars>
      </dgm:prSet>
      <dgm:spPr/>
    </dgm:pt>
    <dgm:pt modelId="{82F9C6DF-710A-4EB1-9354-6394284AA13C}" type="pres">
      <dgm:prSet presAssocID="{0C85DCD2-9F86-45B4-A927-425F57696AC9}" presName="parTxOnly" presStyleLbl="node1" presStyleIdx="0" presStyleCnt="8">
        <dgm:presLayoutVars>
          <dgm:chMax val="0"/>
          <dgm:chPref val="0"/>
          <dgm:bulletEnabled val="1"/>
        </dgm:presLayoutVars>
      </dgm:prSet>
      <dgm:spPr/>
    </dgm:pt>
    <dgm:pt modelId="{AF02DBCB-121D-40AE-B6DA-2C43DC123743}" type="pres">
      <dgm:prSet presAssocID="{C89795EC-80DF-4409-90D3-92C5D7FDF461}" presName="parTxOnlySpace" presStyleCnt="0"/>
      <dgm:spPr/>
    </dgm:pt>
    <dgm:pt modelId="{B823227A-BE06-4A6B-93FC-1540A45401CC}" type="pres">
      <dgm:prSet presAssocID="{AF58DB64-F6B8-44FC-A684-BF4CF39F7C86}" presName="parTxOnly" presStyleLbl="node1" presStyleIdx="1" presStyleCnt="8">
        <dgm:presLayoutVars>
          <dgm:chMax val="0"/>
          <dgm:chPref val="0"/>
          <dgm:bulletEnabled val="1"/>
        </dgm:presLayoutVars>
      </dgm:prSet>
      <dgm:spPr/>
    </dgm:pt>
    <dgm:pt modelId="{EE99E5BD-1ED6-4EFC-A176-DAC6F1B1F10F}" type="pres">
      <dgm:prSet presAssocID="{F03318BE-202A-4CC9-8379-1AF965869882}" presName="parTxOnlySpace" presStyleCnt="0"/>
      <dgm:spPr/>
    </dgm:pt>
    <dgm:pt modelId="{67538B0C-B096-4ADB-84F1-84EF52BC541E}" type="pres">
      <dgm:prSet presAssocID="{D2BAB01A-6E86-4021-93C3-41617E2431AE}" presName="parTxOnly" presStyleLbl="node1" presStyleIdx="2" presStyleCnt="8">
        <dgm:presLayoutVars>
          <dgm:chMax val="0"/>
          <dgm:chPref val="0"/>
          <dgm:bulletEnabled val="1"/>
        </dgm:presLayoutVars>
      </dgm:prSet>
      <dgm:spPr/>
    </dgm:pt>
    <dgm:pt modelId="{632C19F1-B612-4BF0-AE6D-4E1A0BA2E0A5}" type="pres">
      <dgm:prSet presAssocID="{8DE1C726-6423-402C-85F1-0DF90D718CD2}" presName="parTxOnlySpace" presStyleCnt="0"/>
      <dgm:spPr/>
    </dgm:pt>
    <dgm:pt modelId="{0F65107F-3C30-467E-B293-A4D5112AEAAE}" type="pres">
      <dgm:prSet presAssocID="{F73382BF-3A00-42E9-915C-42DDB345F705}" presName="parTxOnly" presStyleLbl="node1" presStyleIdx="3" presStyleCnt="8">
        <dgm:presLayoutVars>
          <dgm:chMax val="0"/>
          <dgm:chPref val="0"/>
          <dgm:bulletEnabled val="1"/>
        </dgm:presLayoutVars>
      </dgm:prSet>
      <dgm:spPr/>
    </dgm:pt>
    <dgm:pt modelId="{6739F60C-0C21-4697-8178-2B308A14B99E}" type="pres">
      <dgm:prSet presAssocID="{F12641F6-D8B5-4FFC-9953-9389C765C9E4}" presName="parTxOnlySpace" presStyleCnt="0"/>
      <dgm:spPr/>
    </dgm:pt>
    <dgm:pt modelId="{93331A2D-5656-4F72-822B-0EE6E43245C3}" type="pres">
      <dgm:prSet presAssocID="{275F60C8-9B66-46A5-9967-554C8EBB7883}" presName="parTxOnly" presStyleLbl="node1" presStyleIdx="4" presStyleCnt="8">
        <dgm:presLayoutVars>
          <dgm:chMax val="0"/>
          <dgm:chPref val="0"/>
          <dgm:bulletEnabled val="1"/>
        </dgm:presLayoutVars>
      </dgm:prSet>
      <dgm:spPr/>
    </dgm:pt>
    <dgm:pt modelId="{7630FA79-D87A-4CAD-ABC2-D289CE3737E2}" type="pres">
      <dgm:prSet presAssocID="{DA1D8FA3-39A4-4173-81F2-2A4A9EB827EA}" presName="parTxOnlySpace" presStyleCnt="0"/>
      <dgm:spPr/>
    </dgm:pt>
    <dgm:pt modelId="{CD51F4E7-DB4A-408D-B805-767709EBC646}" type="pres">
      <dgm:prSet presAssocID="{B278F2DF-3B43-4A00-8D06-FF1E1CEAD32D}" presName="parTxOnly" presStyleLbl="node1" presStyleIdx="5" presStyleCnt="8">
        <dgm:presLayoutVars>
          <dgm:chMax val="0"/>
          <dgm:chPref val="0"/>
          <dgm:bulletEnabled val="1"/>
        </dgm:presLayoutVars>
      </dgm:prSet>
      <dgm:spPr/>
    </dgm:pt>
    <dgm:pt modelId="{0BFBC502-B2EB-4792-8F37-F782AABE0B22}" type="pres">
      <dgm:prSet presAssocID="{8AE1FACD-7568-4218-BB77-C771ACF890EF}" presName="parTxOnlySpace" presStyleCnt="0"/>
      <dgm:spPr/>
    </dgm:pt>
    <dgm:pt modelId="{70D5A659-AD54-4656-B985-E9EABD2A6CF1}" type="pres">
      <dgm:prSet presAssocID="{092414B6-7B13-4789-8056-8463E75372C7}" presName="parTxOnly" presStyleLbl="node1" presStyleIdx="6" presStyleCnt="8">
        <dgm:presLayoutVars>
          <dgm:chMax val="0"/>
          <dgm:chPref val="0"/>
          <dgm:bulletEnabled val="1"/>
        </dgm:presLayoutVars>
      </dgm:prSet>
      <dgm:spPr/>
    </dgm:pt>
    <dgm:pt modelId="{61BF4D4F-40D8-4E4B-A341-44270BA311FE}" type="pres">
      <dgm:prSet presAssocID="{BD3CAC33-873E-4195-8164-1950F582AB2B}" presName="parTxOnlySpace" presStyleCnt="0"/>
      <dgm:spPr/>
    </dgm:pt>
    <dgm:pt modelId="{3FCD7B0D-A734-4258-9271-FFB150D08A90}" type="pres">
      <dgm:prSet presAssocID="{46A43EC4-5EEE-4A82-A20C-5D72D4608A0C}" presName="parTxOnly" presStyleLbl="node1" presStyleIdx="7" presStyleCnt="8">
        <dgm:presLayoutVars>
          <dgm:chMax val="0"/>
          <dgm:chPref val="0"/>
          <dgm:bulletEnabled val="1"/>
        </dgm:presLayoutVars>
      </dgm:prSet>
      <dgm:spPr/>
    </dgm:pt>
  </dgm:ptLst>
  <dgm:cxnLst>
    <dgm:cxn modelId="{82E8AF19-D12E-4CA7-A9C2-B2ED185A1E31}" srcId="{0C2F4D98-838C-46D3-93E4-241ADCAB8FA1}" destId="{B278F2DF-3B43-4A00-8D06-FF1E1CEAD32D}" srcOrd="5" destOrd="0" parTransId="{65377764-5377-4FB9-B200-38B58D4DEB6E}" sibTransId="{8AE1FACD-7568-4218-BB77-C771ACF890EF}"/>
    <dgm:cxn modelId="{6661BA2C-80DB-493D-8796-D9C0D22A0D01}" type="presOf" srcId="{46A43EC4-5EEE-4A82-A20C-5D72D4608A0C}" destId="{3FCD7B0D-A734-4258-9271-FFB150D08A90}" srcOrd="0" destOrd="0" presId="urn:microsoft.com/office/officeart/2005/8/layout/chevron1"/>
    <dgm:cxn modelId="{41F3943F-B6CC-4764-ADDC-59951F138CE7}" srcId="{0C2F4D98-838C-46D3-93E4-241ADCAB8FA1}" destId="{F73382BF-3A00-42E9-915C-42DDB345F705}" srcOrd="3" destOrd="0" parTransId="{76E90455-AEBD-4AF0-B35B-61CE1164DDB1}" sibTransId="{F12641F6-D8B5-4FFC-9953-9389C765C9E4}"/>
    <dgm:cxn modelId="{A1DC9566-09B9-4BD9-AEDB-7FDE57A2724D}" type="presOf" srcId="{275F60C8-9B66-46A5-9967-554C8EBB7883}" destId="{93331A2D-5656-4F72-822B-0EE6E43245C3}" srcOrd="0" destOrd="0" presId="urn:microsoft.com/office/officeart/2005/8/layout/chevron1"/>
    <dgm:cxn modelId="{A2EBF067-A68C-4E3F-9A3E-AFFADCD7742C}" srcId="{0C2F4D98-838C-46D3-93E4-241ADCAB8FA1}" destId="{46A43EC4-5EEE-4A82-A20C-5D72D4608A0C}" srcOrd="7" destOrd="0" parTransId="{129C7355-3456-40F5-B90D-33A6118E164C}" sibTransId="{060B3233-F1D2-432D-B655-5BE699D16631}"/>
    <dgm:cxn modelId="{60B8276A-6017-46CD-A901-D89BB308BD50}" srcId="{0C2F4D98-838C-46D3-93E4-241ADCAB8FA1}" destId="{092414B6-7B13-4789-8056-8463E75372C7}" srcOrd="6" destOrd="0" parTransId="{13496D15-C4E7-4938-B59B-D5C5A1951378}" sibTransId="{BD3CAC33-873E-4195-8164-1950F582AB2B}"/>
    <dgm:cxn modelId="{EDE0DB6B-80A4-4D07-A5DD-2010AF7FEB77}" srcId="{0C2F4D98-838C-46D3-93E4-241ADCAB8FA1}" destId="{D2BAB01A-6E86-4021-93C3-41617E2431AE}" srcOrd="2" destOrd="0" parTransId="{27F3CE9D-CD0A-41D4-9D0F-AF1AA47C0693}" sibTransId="{8DE1C726-6423-402C-85F1-0DF90D718CD2}"/>
    <dgm:cxn modelId="{6D4F4251-D188-461D-870C-FA471E110FD1}" type="presOf" srcId="{AF58DB64-F6B8-44FC-A684-BF4CF39F7C86}" destId="{B823227A-BE06-4A6B-93FC-1540A45401CC}" srcOrd="0" destOrd="0" presId="urn:microsoft.com/office/officeart/2005/8/layout/chevron1"/>
    <dgm:cxn modelId="{5C837D5A-86A8-49B6-8E3B-FEC675EA43EC}" srcId="{0C2F4D98-838C-46D3-93E4-241ADCAB8FA1}" destId="{0C85DCD2-9F86-45B4-A927-425F57696AC9}" srcOrd="0" destOrd="0" parTransId="{268B025E-AD14-4CF3-8680-36E6031AA470}" sibTransId="{C89795EC-80DF-4409-90D3-92C5D7FDF461}"/>
    <dgm:cxn modelId="{0AAE7795-0E05-4A26-85AB-1E5D847ECC99}" type="presOf" srcId="{D2BAB01A-6E86-4021-93C3-41617E2431AE}" destId="{67538B0C-B096-4ADB-84F1-84EF52BC541E}" srcOrd="0" destOrd="0" presId="urn:microsoft.com/office/officeart/2005/8/layout/chevron1"/>
    <dgm:cxn modelId="{2740969B-BD16-454A-9E20-F5FB18998B0B}" srcId="{0C2F4D98-838C-46D3-93E4-241ADCAB8FA1}" destId="{AF58DB64-F6B8-44FC-A684-BF4CF39F7C86}" srcOrd="1" destOrd="0" parTransId="{90238B12-6E02-42C8-8838-F5E084451292}" sibTransId="{F03318BE-202A-4CC9-8379-1AF965869882}"/>
    <dgm:cxn modelId="{B91ECEB5-D252-4911-8998-51252A4C08CE}" type="presOf" srcId="{F73382BF-3A00-42E9-915C-42DDB345F705}" destId="{0F65107F-3C30-467E-B293-A4D5112AEAAE}" srcOrd="0" destOrd="0" presId="urn:microsoft.com/office/officeart/2005/8/layout/chevron1"/>
    <dgm:cxn modelId="{C9CCADCD-B47F-4323-9BBA-08CA88BD92EC}" type="presOf" srcId="{0C85DCD2-9F86-45B4-A927-425F57696AC9}" destId="{82F9C6DF-710A-4EB1-9354-6394284AA13C}" srcOrd="0" destOrd="0" presId="urn:microsoft.com/office/officeart/2005/8/layout/chevron1"/>
    <dgm:cxn modelId="{B0B31CD1-70B4-4BEF-B001-A79DF82E4F96}" type="presOf" srcId="{0C2F4D98-838C-46D3-93E4-241ADCAB8FA1}" destId="{1CF9C0FD-4AF6-499F-886D-778FF3FB3AFA}" srcOrd="0" destOrd="0" presId="urn:microsoft.com/office/officeart/2005/8/layout/chevron1"/>
    <dgm:cxn modelId="{5193FEE3-56C5-4A66-B307-3D6881DB02D1}" type="presOf" srcId="{B278F2DF-3B43-4A00-8D06-FF1E1CEAD32D}" destId="{CD51F4E7-DB4A-408D-B805-767709EBC646}" srcOrd="0" destOrd="0" presId="urn:microsoft.com/office/officeart/2005/8/layout/chevron1"/>
    <dgm:cxn modelId="{1CE369E4-486C-45FB-ACAE-20BCD6E738F0}" type="presOf" srcId="{092414B6-7B13-4789-8056-8463E75372C7}" destId="{70D5A659-AD54-4656-B985-E9EABD2A6CF1}" srcOrd="0" destOrd="0" presId="urn:microsoft.com/office/officeart/2005/8/layout/chevron1"/>
    <dgm:cxn modelId="{EFFA9CE9-C5E8-429A-9FFF-84A21AC3B0CE}" srcId="{0C2F4D98-838C-46D3-93E4-241ADCAB8FA1}" destId="{275F60C8-9B66-46A5-9967-554C8EBB7883}" srcOrd="4" destOrd="0" parTransId="{A3A415D8-8103-4D3B-A9BB-01F7D38A488F}" sibTransId="{DA1D8FA3-39A4-4173-81F2-2A4A9EB827EA}"/>
    <dgm:cxn modelId="{A9C5C322-3E12-4E5E-8731-1508AA0F7DAE}" type="presParOf" srcId="{1CF9C0FD-4AF6-499F-886D-778FF3FB3AFA}" destId="{82F9C6DF-710A-4EB1-9354-6394284AA13C}" srcOrd="0" destOrd="0" presId="urn:microsoft.com/office/officeart/2005/8/layout/chevron1"/>
    <dgm:cxn modelId="{04DB8EFC-285C-4013-98FD-5B9CF2980577}" type="presParOf" srcId="{1CF9C0FD-4AF6-499F-886D-778FF3FB3AFA}" destId="{AF02DBCB-121D-40AE-B6DA-2C43DC123743}" srcOrd="1" destOrd="0" presId="urn:microsoft.com/office/officeart/2005/8/layout/chevron1"/>
    <dgm:cxn modelId="{E1814893-ACC3-45B8-81BD-65FF00D4B6ED}" type="presParOf" srcId="{1CF9C0FD-4AF6-499F-886D-778FF3FB3AFA}" destId="{B823227A-BE06-4A6B-93FC-1540A45401CC}" srcOrd="2" destOrd="0" presId="urn:microsoft.com/office/officeart/2005/8/layout/chevron1"/>
    <dgm:cxn modelId="{15B6830F-395B-4DC3-B3BB-5939024530B0}" type="presParOf" srcId="{1CF9C0FD-4AF6-499F-886D-778FF3FB3AFA}" destId="{EE99E5BD-1ED6-4EFC-A176-DAC6F1B1F10F}" srcOrd="3" destOrd="0" presId="urn:microsoft.com/office/officeart/2005/8/layout/chevron1"/>
    <dgm:cxn modelId="{6B19FDEE-ADC9-4F96-974A-D9D955DBCA84}" type="presParOf" srcId="{1CF9C0FD-4AF6-499F-886D-778FF3FB3AFA}" destId="{67538B0C-B096-4ADB-84F1-84EF52BC541E}" srcOrd="4" destOrd="0" presId="urn:microsoft.com/office/officeart/2005/8/layout/chevron1"/>
    <dgm:cxn modelId="{45B8D767-27F0-48EA-9A96-78CA868D0CC9}" type="presParOf" srcId="{1CF9C0FD-4AF6-499F-886D-778FF3FB3AFA}" destId="{632C19F1-B612-4BF0-AE6D-4E1A0BA2E0A5}" srcOrd="5" destOrd="0" presId="urn:microsoft.com/office/officeart/2005/8/layout/chevron1"/>
    <dgm:cxn modelId="{0BDE2527-0A6C-4601-A5D9-3B29873D2896}" type="presParOf" srcId="{1CF9C0FD-4AF6-499F-886D-778FF3FB3AFA}" destId="{0F65107F-3C30-467E-B293-A4D5112AEAAE}" srcOrd="6" destOrd="0" presId="urn:microsoft.com/office/officeart/2005/8/layout/chevron1"/>
    <dgm:cxn modelId="{EFAE64C7-51FC-43D0-96EC-B9852033B0B2}" type="presParOf" srcId="{1CF9C0FD-4AF6-499F-886D-778FF3FB3AFA}" destId="{6739F60C-0C21-4697-8178-2B308A14B99E}" srcOrd="7" destOrd="0" presId="urn:microsoft.com/office/officeart/2005/8/layout/chevron1"/>
    <dgm:cxn modelId="{19E2D71D-1381-4372-8DA7-66E8BC379102}" type="presParOf" srcId="{1CF9C0FD-4AF6-499F-886D-778FF3FB3AFA}" destId="{93331A2D-5656-4F72-822B-0EE6E43245C3}" srcOrd="8" destOrd="0" presId="urn:microsoft.com/office/officeart/2005/8/layout/chevron1"/>
    <dgm:cxn modelId="{48AC4628-6831-448F-8C26-93D45A73FC07}" type="presParOf" srcId="{1CF9C0FD-4AF6-499F-886D-778FF3FB3AFA}" destId="{7630FA79-D87A-4CAD-ABC2-D289CE3737E2}" srcOrd="9" destOrd="0" presId="urn:microsoft.com/office/officeart/2005/8/layout/chevron1"/>
    <dgm:cxn modelId="{33D61CAB-DBAE-4539-BC71-EFA73B5BEB19}" type="presParOf" srcId="{1CF9C0FD-4AF6-499F-886D-778FF3FB3AFA}" destId="{CD51F4E7-DB4A-408D-B805-767709EBC646}" srcOrd="10" destOrd="0" presId="urn:microsoft.com/office/officeart/2005/8/layout/chevron1"/>
    <dgm:cxn modelId="{DCEB0D0E-73FF-4822-AA42-5E9190B695BF}" type="presParOf" srcId="{1CF9C0FD-4AF6-499F-886D-778FF3FB3AFA}" destId="{0BFBC502-B2EB-4792-8F37-F782AABE0B22}" srcOrd="11" destOrd="0" presId="urn:microsoft.com/office/officeart/2005/8/layout/chevron1"/>
    <dgm:cxn modelId="{D70F19FE-3C3A-407B-AE42-CFC61D0B4E54}" type="presParOf" srcId="{1CF9C0FD-4AF6-499F-886D-778FF3FB3AFA}" destId="{70D5A659-AD54-4656-B985-E9EABD2A6CF1}" srcOrd="12" destOrd="0" presId="urn:microsoft.com/office/officeart/2005/8/layout/chevron1"/>
    <dgm:cxn modelId="{97B657BE-3995-47C4-B0F8-C8E3342B954C}" type="presParOf" srcId="{1CF9C0FD-4AF6-499F-886D-778FF3FB3AFA}" destId="{61BF4D4F-40D8-4E4B-A341-44270BA311FE}" srcOrd="13" destOrd="0" presId="urn:microsoft.com/office/officeart/2005/8/layout/chevron1"/>
    <dgm:cxn modelId="{1CE5B598-0FC9-4F1F-A0A2-36F4E642A8C1}" type="presParOf" srcId="{1CF9C0FD-4AF6-499F-886D-778FF3FB3AFA}" destId="{3FCD7B0D-A734-4258-9271-FFB150D08A90}" srcOrd="14" destOrd="0" presId="urn:microsoft.com/office/officeart/2005/8/layout/chevron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2F4D98-838C-46D3-93E4-241ADCAB8FA1}" type="doc">
      <dgm:prSet loTypeId="urn:microsoft.com/office/officeart/2005/8/layout/chevron1" loCatId="process" qsTypeId="urn:microsoft.com/office/officeart/2005/8/quickstyle/simple1" qsCatId="simple" csTypeId="urn:microsoft.com/office/officeart/2005/8/colors/accent1_2" csCatId="accent1" phldr="1"/>
      <dgm:spPr/>
    </dgm:pt>
    <dgm:pt modelId="{0C85DCD2-9F86-45B4-A927-425F57696AC9}">
      <dgm:prSet phldrT="[Text]"/>
      <dgm:spPr>
        <a:solidFill>
          <a:srgbClr val="0944A1"/>
        </a:solidFill>
      </dgm:spPr>
      <dgm:t>
        <a:bodyPr/>
        <a:lstStyle/>
        <a:p>
          <a:r>
            <a:rPr lang="fr-BE" dirty="0">
              <a:latin typeface="Corbel" panose="020B0503020204020204" pitchFamily="34" charset="0"/>
            </a:rPr>
            <a:t>EU input</a:t>
          </a:r>
        </a:p>
      </dgm:t>
    </dgm:pt>
    <dgm:pt modelId="{268B025E-AD14-4CF3-8680-36E6031AA470}" type="parTrans" cxnId="{5C837D5A-86A8-49B6-8E3B-FEC675EA43EC}">
      <dgm:prSet/>
      <dgm:spPr/>
      <dgm:t>
        <a:bodyPr/>
        <a:lstStyle/>
        <a:p>
          <a:endParaRPr lang="fr-BE"/>
        </a:p>
      </dgm:t>
    </dgm:pt>
    <dgm:pt modelId="{C89795EC-80DF-4409-90D3-92C5D7FDF461}" type="sibTrans" cxnId="{5C837D5A-86A8-49B6-8E3B-FEC675EA43EC}">
      <dgm:prSet/>
      <dgm:spPr/>
      <dgm:t>
        <a:bodyPr/>
        <a:lstStyle/>
        <a:p>
          <a:endParaRPr lang="fr-BE"/>
        </a:p>
      </dgm:t>
    </dgm:pt>
    <dgm:pt modelId="{AF58DB64-F6B8-44FC-A684-BF4CF39F7C86}">
      <dgm:prSet phldrT="[Text]"/>
      <dgm:spPr>
        <a:solidFill>
          <a:srgbClr val="0C58D3"/>
        </a:solidFill>
      </dgm:spPr>
      <dgm:t>
        <a:bodyPr/>
        <a:lstStyle/>
        <a:p>
          <a:r>
            <a:rPr lang="fr-BE" dirty="0" err="1">
              <a:latin typeface="Corbel" panose="020B0503020204020204" pitchFamily="34" charset="0"/>
            </a:rPr>
            <a:t>Visit</a:t>
          </a:r>
          <a:r>
            <a:rPr lang="fr-BE" dirty="0">
              <a:latin typeface="Corbel" panose="020B0503020204020204" pitchFamily="34" charset="0"/>
            </a:rPr>
            <a:t> to EUD</a:t>
          </a:r>
        </a:p>
      </dgm:t>
    </dgm:pt>
    <dgm:pt modelId="{90238B12-6E02-42C8-8838-F5E084451292}" type="parTrans" cxnId="{2740969B-BD16-454A-9E20-F5FB18998B0B}">
      <dgm:prSet/>
      <dgm:spPr/>
      <dgm:t>
        <a:bodyPr/>
        <a:lstStyle/>
        <a:p>
          <a:endParaRPr lang="fr-BE"/>
        </a:p>
      </dgm:t>
    </dgm:pt>
    <dgm:pt modelId="{F03318BE-202A-4CC9-8379-1AF965869882}" type="sibTrans" cxnId="{2740969B-BD16-454A-9E20-F5FB18998B0B}">
      <dgm:prSet/>
      <dgm:spPr/>
      <dgm:t>
        <a:bodyPr/>
        <a:lstStyle/>
        <a:p>
          <a:endParaRPr lang="fr-BE"/>
        </a:p>
      </dgm:t>
    </dgm:pt>
    <dgm:pt modelId="{D2BAB01A-6E86-4021-93C3-41617E2431AE}">
      <dgm:prSet phldrT="[Text]"/>
      <dgm:spPr>
        <a:solidFill>
          <a:srgbClr val="0E65F0"/>
        </a:solidFill>
      </dgm:spPr>
      <dgm:t>
        <a:bodyPr/>
        <a:lstStyle/>
        <a:p>
          <a:r>
            <a:rPr lang="fr-BE" dirty="0">
              <a:latin typeface="Corbel" panose="020B0503020204020204" pitchFamily="34" charset="0"/>
            </a:rPr>
            <a:t>EU input</a:t>
          </a:r>
        </a:p>
      </dgm:t>
    </dgm:pt>
    <dgm:pt modelId="{27F3CE9D-CD0A-41D4-9D0F-AF1AA47C0693}" type="parTrans" cxnId="{EDE0DB6B-80A4-4D07-A5DD-2010AF7FEB77}">
      <dgm:prSet/>
      <dgm:spPr/>
      <dgm:t>
        <a:bodyPr/>
        <a:lstStyle/>
        <a:p>
          <a:endParaRPr lang="fr-BE"/>
        </a:p>
      </dgm:t>
    </dgm:pt>
    <dgm:pt modelId="{8DE1C726-6423-402C-85F1-0DF90D718CD2}" type="sibTrans" cxnId="{EDE0DB6B-80A4-4D07-A5DD-2010AF7FEB77}">
      <dgm:prSet/>
      <dgm:spPr/>
      <dgm:t>
        <a:bodyPr/>
        <a:lstStyle/>
        <a:p>
          <a:endParaRPr lang="fr-BE"/>
        </a:p>
      </dgm:t>
    </dgm:pt>
    <dgm:pt modelId="{F73382BF-3A00-42E9-915C-42DDB345F705}">
      <dgm:prSet phldrT="[Text]"/>
      <dgm:spPr>
        <a:solidFill>
          <a:srgbClr val="307BF3"/>
        </a:solidFill>
      </dgm:spPr>
      <dgm:t>
        <a:bodyPr/>
        <a:lstStyle/>
        <a:p>
          <a:r>
            <a:rPr lang="fr-BE" dirty="0">
              <a:latin typeface="Corbel" panose="020B0503020204020204" pitchFamily="34" charset="0"/>
            </a:rPr>
            <a:t>Stakeholders’ consultation</a:t>
          </a:r>
        </a:p>
      </dgm:t>
    </dgm:pt>
    <dgm:pt modelId="{76E90455-AEBD-4AF0-B35B-61CE1164DDB1}" type="parTrans" cxnId="{41F3943F-B6CC-4764-ADDC-59951F138CE7}">
      <dgm:prSet/>
      <dgm:spPr/>
      <dgm:t>
        <a:bodyPr/>
        <a:lstStyle/>
        <a:p>
          <a:endParaRPr lang="fr-BE"/>
        </a:p>
      </dgm:t>
    </dgm:pt>
    <dgm:pt modelId="{F12641F6-D8B5-4FFC-9953-9389C765C9E4}" type="sibTrans" cxnId="{41F3943F-B6CC-4764-ADDC-59951F138CE7}">
      <dgm:prSet/>
      <dgm:spPr/>
      <dgm:t>
        <a:bodyPr/>
        <a:lstStyle/>
        <a:p>
          <a:endParaRPr lang="fr-BE"/>
        </a:p>
      </dgm:t>
    </dgm:pt>
    <dgm:pt modelId="{1CF9C0FD-4AF6-499F-886D-778FF3FB3AFA}" type="pres">
      <dgm:prSet presAssocID="{0C2F4D98-838C-46D3-93E4-241ADCAB8FA1}" presName="Name0" presStyleCnt="0">
        <dgm:presLayoutVars>
          <dgm:dir/>
          <dgm:animLvl val="lvl"/>
          <dgm:resizeHandles val="exact"/>
        </dgm:presLayoutVars>
      </dgm:prSet>
      <dgm:spPr/>
    </dgm:pt>
    <dgm:pt modelId="{82F9C6DF-710A-4EB1-9354-6394284AA13C}" type="pres">
      <dgm:prSet presAssocID="{0C85DCD2-9F86-45B4-A927-425F57696AC9}" presName="parTxOnly" presStyleLbl="node1" presStyleIdx="0" presStyleCnt="4">
        <dgm:presLayoutVars>
          <dgm:chMax val="0"/>
          <dgm:chPref val="0"/>
          <dgm:bulletEnabled val="1"/>
        </dgm:presLayoutVars>
      </dgm:prSet>
      <dgm:spPr/>
    </dgm:pt>
    <dgm:pt modelId="{AF02DBCB-121D-40AE-B6DA-2C43DC123743}" type="pres">
      <dgm:prSet presAssocID="{C89795EC-80DF-4409-90D3-92C5D7FDF461}" presName="parTxOnlySpace" presStyleCnt="0"/>
      <dgm:spPr/>
    </dgm:pt>
    <dgm:pt modelId="{B823227A-BE06-4A6B-93FC-1540A45401CC}" type="pres">
      <dgm:prSet presAssocID="{AF58DB64-F6B8-44FC-A684-BF4CF39F7C86}" presName="parTxOnly" presStyleLbl="node1" presStyleIdx="1" presStyleCnt="4">
        <dgm:presLayoutVars>
          <dgm:chMax val="0"/>
          <dgm:chPref val="0"/>
          <dgm:bulletEnabled val="1"/>
        </dgm:presLayoutVars>
      </dgm:prSet>
      <dgm:spPr/>
    </dgm:pt>
    <dgm:pt modelId="{EE99E5BD-1ED6-4EFC-A176-DAC6F1B1F10F}" type="pres">
      <dgm:prSet presAssocID="{F03318BE-202A-4CC9-8379-1AF965869882}" presName="parTxOnlySpace" presStyleCnt="0"/>
      <dgm:spPr/>
    </dgm:pt>
    <dgm:pt modelId="{67538B0C-B096-4ADB-84F1-84EF52BC541E}" type="pres">
      <dgm:prSet presAssocID="{D2BAB01A-6E86-4021-93C3-41617E2431AE}" presName="parTxOnly" presStyleLbl="node1" presStyleIdx="2" presStyleCnt="4">
        <dgm:presLayoutVars>
          <dgm:chMax val="0"/>
          <dgm:chPref val="0"/>
          <dgm:bulletEnabled val="1"/>
        </dgm:presLayoutVars>
      </dgm:prSet>
      <dgm:spPr/>
    </dgm:pt>
    <dgm:pt modelId="{632C19F1-B612-4BF0-AE6D-4E1A0BA2E0A5}" type="pres">
      <dgm:prSet presAssocID="{8DE1C726-6423-402C-85F1-0DF90D718CD2}" presName="parTxOnlySpace" presStyleCnt="0"/>
      <dgm:spPr/>
    </dgm:pt>
    <dgm:pt modelId="{0F65107F-3C30-467E-B293-A4D5112AEAAE}" type="pres">
      <dgm:prSet presAssocID="{F73382BF-3A00-42E9-915C-42DDB345F705}" presName="parTxOnly" presStyleLbl="node1" presStyleIdx="3" presStyleCnt="4">
        <dgm:presLayoutVars>
          <dgm:chMax val="0"/>
          <dgm:chPref val="0"/>
          <dgm:bulletEnabled val="1"/>
        </dgm:presLayoutVars>
      </dgm:prSet>
      <dgm:spPr/>
    </dgm:pt>
  </dgm:ptLst>
  <dgm:cxnLst>
    <dgm:cxn modelId="{41F3943F-B6CC-4764-ADDC-59951F138CE7}" srcId="{0C2F4D98-838C-46D3-93E4-241ADCAB8FA1}" destId="{F73382BF-3A00-42E9-915C-42DDB345F705}" srcOrd="3" destOrd="0" parTransId="{76E90455-AEBD-4AF0-B35B-61CE1164DDB1}" sibTransId="{F12641F6-D8B5-4FFC-9953-9389C765C9E4}"/>
    <dgm:cxn modelId="{EDE0DB6B-80A4-4D07-A5DD-2010AF7FEB77}" srcId="{0C2F4D98-838C-46D3-93E4-241ADCAB8FA1}" destId="{D2BAB01A-6E86-4021-93C3-41617E2431AE}" srcOrd="2" destOrd="0" parTransId="{27F3CE9D-CD0A-41D4-9D0F-AF1AA47C0693}" sibTransId="{8DE1C726-6423-402C-85F1-0DF90D718CD2}"/>
    <dgm:cxn modelId="{6D4F4251-D188-461D-870C-FA471E110FD1}" type="presOf" srcId="{AF58DB64-F6B8-44FC-A684-BF4CF39F7C86}" destId="{B823227A-BE06-4A6B-93FC-1540A45401CC}" srcOrd="0" destOrd="0" presId="urn:microsoft.com/office/officeart/2005/8/layout/chevron1"/>
    <dgm:cxn modelId="{5C837D5A-86A8-49B6-8E3B-FEC675EA43EC}" srcId="{0C2F4D98-838C-46D3-93E4-241ADCAB8FA1}" destId="{0C85DCD2-9F86-45B4-A927-425F57696AC9}" srcOrd="0" destOrd="0" parTransId="{268B025E-AD14-4CF3-8680-36E6031AA470}" sibTransId="{C89795EC-80DF-4409-90D3-92C5D7FDF461}"/>
    <dgm:cxn modelId="{0AAE7795-0E05-4A26-85AB-1E5D847ECC99}" type="presOf" srcId="{D2BAB01A-6E86-4021-93C3-41617E2431AE}" destId="{67538B0C-B096-4ADB-84F1-84EF52BC541E}" srcOrd="0" destOrd="0" presId="urn:microsoft.com/office/officeart/2005/8/layout/chevron1"/>
    <dgm:cxn modelId="{2740969B-BD16-454A-9E20-F5FB18998B0B}" srcId="{0C2F4D98-838C-46D3-93E4-241ADCAB8FA1}" destId="{AF58DB64-F6B8-44FC-A684-BF4CF39F7C86}" srcOrd="1" destOrd="0" parTransId="{90238B12-6E02-42C8-8838-F5E084451292}" sibTransId="{F03318BE-202A-4CC9-8379-1AF965869882}"/>
    <dgm:cxn modelId="{B91ECEB5-D252-4911-8998-51252A4C08CE}" type="presOf" srcId="{F73382BF-3A00-42E9-915C-42DDB345F705}" destId="{0F65107F-3C30-467E-B293-A4D5112AEAAE}" srcOrd="0" destOrd="0" presId="urn:microsoft.com/office/officeart/2005/8/layout/chevron1"/>
    <dgm:cxn modelId="{C9CCADCD-B47F-4323-9BBA-08CA88BD92EC}" type="presOf" srcId="{0C85DCD2-9F86-45B4-A927-425F57696AC9}" destId="{82F9C6DF-710A-4EB1-9354-6394284AA13C}" srcOrd="0" destOrd="0" presId="urn:microsoft.com/office/officeart/2005/8/layout/chevron1"/>
    <dgm:cxn modelId="{B0B31CD1-70B4-4BEF-B001-A79DF82E4F96}" type="presOf" srcId="{0C2F4D98-838C-46D3-93E4-241ADCAB8FA1}" destId="{1CF9C0FD-4AF6-499F-886D-778FF3FB3AFA}" srcOrd="0" destOrd="0" presId="urn:microsoft.com/office/officeart/2005/8/layout/chevron1"/>
    <dgm:cxn modelId="{A9C5C322-3E12-4E5E-8731-1508AA0F7DAE}" type="presParOf" srcId="{1CF9C0FD-4AF6-499F-886D-778FF3FB3AFA}" destId="{82F9C6DF-710A-4EB1-9354-6394284AA13C}" srcOrd="0" destOrd="0" presId="urn:microsoft.com/office/officeart/2005/8/layout/chevron1"/>
    <dgm:cxn modelId="{04DB8EFC-285C-4013-98FD-5B9CF2980577}" type="presParOf" srcId="{1CF9C0FD-4AF6-499F-886D-778FF3FB3AFA}" destId="{AF02DBCB-121D-40AE-B6DA-2C43DC123743}" srcOrd="1" destOrd="0" presId="urn:microsoft.com/office/officeart/2005/8/layout/chevron1"/>
    <dgm:cxn modelId="{E1814893-ACC3-45B8-81BD-65FF00D4B6ED}" type="presParOf" srcId="{1CF9C0FD-4AF6-499F-886D-778FF3FB3AFA}" destId="{B823227A-BE06-4A6B-93FC-1540A45401CC}" srcOrd="2" destOrd="0" presId="urn:microsoft.com/office/officeart/2005/8/layout/chevron1"/>
    <dgm:cxn modelId="{15B6830F-395B-4DC3-B3BB-5939024530B0}" type="presParOf" srcId="{1CF9C0FD-4AF6-499F-886D-778FF3FB3AFA}" destId="{EE99E5BD-1ED6-4EFC-A176-DAC6F1B1F10F}" srcOrd="3" destOrd="0" presId="urn:microsoft.com/office/officeart/2005/8/layout/chevron1"/>
    <dgm:cxn modelId="{6B19FDEE-ADC9-4F96-974A-D9D955DBCA84}" type="presParOf" srcId="{1CF9C0FD-4AF6-499F-886D-778FF3FB3AFA}" destId="{67538B0C-B096-4ADB-84F1-84EF52BC541E}" srcOrd="4" destOrd="0" presId="urn:microsoft.com/office/officeart/2005/8/layout/chevron1"/>
    <dgm:cxn modelId="{45B8D767-27F0-48EA-9A96-78CA868D0CC9}" type="presParOf" srcId="{1CF9C0FD-4AF6-499F-886D-778FF3FB3AFA}" destId="{632C19F1-B612-4BF0-AE6D-4E1A0BA2E0A5}" srcOrd="5" destOrd="0" presId="urn:microsoft.com/office/officeart/2005/8/layout/chevron1"/>
    <dgm:cxn modelId="{0BDE2527-0A6C-4601-A5D9-3B29873D2896}" type="presParOf" srcId="{1CF9C0FD-4AF6-499F-886D-778FF3FB3AFA}" destId="{0F65107F-3C30-467E-B293-A4D5112AEAAE}" srcOrd="6"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F9C6DF-710A-4EB1-9354-6394284AA13C}">
      <dsp:nvSpPr>
        <dsp:cNvPr id="0" name=""/>
        <dsp:cNvSpPr/>
      </dsp:nvSpPr>
      <dsp:spPr>
        <a:xfrm>
          <a:off x="938" y="1529207"/>
          <a:ext cx="1503897" cy="601559"/>
        </a:xfrm>
        <a:prstGeom prst="chevron">
          <a:avLst/>
        </a:prstGeom>
        <a:solidFill>
          <a:srgbClr val="0944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a:latin typeface="Corbel" panose="020B0503020204020204" pitchFamily="34" charset="0"/>
            </a:rPr>
            <a:t>Direct </a:t>
          </a:r>
          <a:r>
            <a:rPr lang="fr-BE" sz="1200" kern="1200" dirty="0" err="1">
              <a:latin typeface="Corbel" panose="020B0503020204020204" pitchFamily="34" charset="0"/>
            </a:rPr>
            <a:t>sourcing</a:t>
          </a:r>
          <a:endParaRPr lang="fr-BE" sz="1200" kern="1200" dirty="0">
            <a:latin typeface="Corbel" panose="020B0503020204020204" pitchFamily="34" charset="0"/>
          </a:endParaRPr>
        </a:p>
      </dsp:txBody>
      <dsp:txXfrm>
        <a:off x="301718" y="1529207"/>
        <a:ext cx="902338" cy="601559"/>
      </dsp:txXfrm>
    </dsp:sp>
    <dsp:sp modelId="{B823227A-BE06-4A6B-93FC-1540A45401CC}">
      <dsp:nvSpPr>
        <dsp:cNvPr id="0" name=""/>
        <dsp:cNvSpPr/>
      </dsp:nvSpPr>
      <dsp:spPr>
        <a:xfrm>
          <a:off x="1354446" y="1529207"/>
          <a:ext cx="1503897" cy="601559"/>
        </a:xfrm>
        <a:prstGeom prst="chevron">
          <a:avLst/>
        </a:prstGeom>
        <a:solidFill>
          <a:srgbClr val="0C58D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err="1">
              <a:latin typeface="Corbel" panose="020B0503020204020204" pitchFamily="34" charset="0"/>
            </a:rPr>
            <a:t>Intake</a:t>
          </a:r>
          <a:r>
            <a:rPr lang="fr-BE" sz="1200" kern="1200" dirty="0">
              <a:latin typeface="Corbel" panose="020B0503020204020204" pitchFamily="34" charset="0"/>
            </a:rPr>
            <a:t>, initial desktop </a:t>
          </a:r>
          <a:r>
            <a:rPr lang="fr-BE" sz="1200" kern="1200" dirty="0" err="1">
              <a:latin typeface="Corbel" panose="020B0503020204020204" pitchFamily="34" charset="0"/>
            </a:rPr>
            <a:t>research</a:t>
          </a:r>
          <a:endParaRPr lang="fr-BE" sz="1200" kern="1200" dirty="0">
            <a:latin typeface="Corbel" panose="020B0503020204020204" pitchFamily="34" charset="0"/>
          </a:endParaRPr>
        </a:p>
      </dsp:txBody>
      <dsp:txXfrm>
        <a:off x="1655226" y="1529207"/>
        <a:ext cx="902338" cy="601559"/>
      </dsp:txXfrm>
    </dsp:sp>
    <dsp:sp modelId="{67538B0C-B096-4ADB-84F1-84EF52BC541E}">
      <dsp:nvSpPr>
        <dsp:cNvPr id="0" name=""/>
        <dsp:cNvSpPr/>
      </dsp:nvSpPr>
      <dsp:spPr>
        <a:xfrm>
          <a:off x="2707954" y="1529207"/>
          <a:ext cx="1503897" cy="601559"/>
        </a:xfrm>
        <a:prstGeom prst="chevron">
          <a:avLst/>
        </a:prstGeom>
        <a:solidFill>
          <a:srgbClr val="0E65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a:latin typeface="Corbel" panose="020B0503020204020204" pitchFamily="34" charset="0"/>
            </a:rPr>
            <a:t>Clearance in </a:t>
          </a:r>
          <a:r>
            <a:rPr lang="fr-BE" sz="1200" kern="1200" dirty="0" err="1">
              <a:latin typeface="Corbel" panose="020B0503020204020204" pitchFamily="34" charset="0"/>
            </a:rPr>
            <a:t>principle</a:t>
          </a:r>
          <a:endParaRPr lang="fr-BE" sz="1200" kern="1200" dirty="0">
            <a:latin typeface="Corbel" panose="020B0503020204020204" pitchFamily="34" charset="0"/>
          </a:endParaRPr>
        </a:p>
      </dsp:txBody>
      <dsp:txXfrm>
        <a:off x="3008734" y="1529207"/>
        <a:ext cx="902338" cy="601559"/>
      </dsp:txXfrm>
    </dsp:sp>
    <dsp:sp modelId="{0F65107F-3C30-467E-B293-A4D5112AEAAE}">
      <dsp:nvSpPr>
        <dsp:cNvPr id="0" name=""/>
        <dsp:cNvSpPr/>
      </dsp:nvSpPr>
      <dsp:spPr>
        <a:xfrm>
          <a:off x="4061462" y="1529207"/>
          <a:ext cx="1503897" cy="601559"/>
        </a:xfrm>
        <a:prstGeom prst="chevron">
          <a:avLst/>
        </a:prstGeom>
        <a:solidFill>
          <a:srgbClr val="307BF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err="1">
              <a:latin typeface="Corbel" panose="020B0503020204020204" pitchFamily="34" charset="0"/>
            </a:rPr>
            <a:t>Onsite</a:t>
          </a:r>
          <a:r>
            <a:rPr lang="fr-BE" sz="1200" kern="1200" dirty="0">
              <a:latin typeface="Corbel" panose="020B0503020204020204" pitchFamily="34" charset="0"/>
            </a:rPr>
            <a:t> due diligence</a:t>
          </a:r>
        </a:p>
      </dsp:txBody>
      <dsp:txXfrm>
        <a:off x="4362242" y="1529207"/>
        <a:ext cx="902338" cy="601559"/>
      </dsp:txXfrm>
    </dsp:sp>
    <dsp:sp modelId="{93331A2D-5656-4F72-822B-0EE6E43245C3}">
      <dsp:nvSpPr>
        <dsp:cNvPr id="0" name=""/>
        <dsp:cNvSpPr/>
      </dsp:nvSpPr>
      <dsp:spPr>
        <a:xfrm>
          <a:off x="5414970" y="1529207"/>
          <a:ext cx="1503897" cy="601559"/>
        </a:xfrm>
        <a:prstGeom prst="chevron">
          <a:avLst/>
        </a:prstGeom>
        <a:solidFill>
          <a:srgbClr val="0944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a:latin typeface="Corbel" panose="020B0503020204020204" pitchFamily="34" charset="0"/>
            </a:rPr>
            <a:t>Final </a:t>
          </a:r>
          <a:r>
            <a:rPr lang="fr-BE" sz="1200" kern="1200" dirty="0" err="1">
              <a:latin typeface="Corbel" panose="020B0503020204020204" pitchFamily="34" charset="0"/>
            </a:rPr>
            <a:t>approval</a:t>
          </a:r>
          <a:endParaRPr lang="fr-BE" sz="1200" kern="1200" dirty="0">
            <a:latin typeface="Corbel" panose="020B0503020204020204" pitchFamily="34" charset="0"/>
          </a:endParaRPr>
        </a:p>
      </dsp:txBody>
      <dsp:txXfrm>
        <a:off x="5715750" y="1529207"/>
        <a:ext cx="902338" cy="601559"/>
      </dsp:txXfrm>
    </dsp:sp>
    <dsp:sp modelId="{CD51F4E7-DB4A-408D-B805-767709EBC646}">
      <dsp:nvSpPr>
        <dsp:cNvPr id="0" name=""/>
        <dsp:cNvSpPr/>
      </dsp:nvSpPr>
      <dsp:spPr>
        <a:xfrm>
          <a:off x="6768478" y="1529207"/>
          <a:ext cx="1503897" cy="601559"/>
        </a:xfrm>
        <a:prstGeom prst="chevron">
          <a:avLst/>
        </a:prstGeom>
        <a:solidFill>
          <a:srgbClr val="0C58D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a:latin typeface="Corbel" panose="020B0503020204020204" pitchFamily="34" charset="0"/>
            </a:rPr>
            <a:t>Disclosure </a:t>
          </a:r>
        </a:p>
      </dsp:txBody>
      <dsp:txXfrm>
        <a:off x="7069258" y="1529207"/>
        <a:ext cx="902338" cy="601559"/>
      </dsp:txXfrm>
    </dsp:sp>
    <dsp:sp modelId="{70D5A659-AD54-4656-B985-E9EABD2A6CF1}">
      <dsp:nvSpPr>
        <dsp:cNvPr id="0" name=""/>
        <dsp:cNvSpPr/>
      </dsp:nvSpPr>
      <dsp:spPr>
        <a:xfrm>
          <a:off x="8121986" y="1529207"/>
          <a:ext cx="1503897" cy="601559"/>
        </a:xfrm>
        <a:prstGeom prst="chevron">
          <a:avLst/>
        </a:prstGeom>
        <a:solidFill>
          <a:srgbClr val="0E65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err="1">
              <a:latin typeface="Corbel" panose="020B0503020204020204" pitchFamily="34" charset="0"/>
            </a:rPr>
            <a:t>Contract</a:t>
          </a:r>
          <a:r>
            <a:rPr lang="fr-BE" sz="1200" kern="1200" dirty="0">
              <a:latin typeface="Corbel" panose="020B0503020204020204" pitchFamily="34" charset="0"/>
            </a:rPr>
            <a:t> </a:t>
          </a:r>
        </a:p>
      </dsp:txBody>
      <dsp:txXfrm>
        <a:off x="8422766" y="1529207"/>
        <a:ext cx="902338" cy="601559"/>
      </dsp:txXfrm>
    </dsp:sp>
    <dsp:sp modelId="{3FCD7B0D-A734-4258-9271-FFB150D08A90}">
      <dsp:nvSpPr>
        <dsp:cNvPr id="0" name=""/>
        <dsp:cNvSpPr/>
      </dsp:nvSpPr>
      <dsp:spPr>
        <a:xfrm>
          <a:off x="9475494" y="1529207"/>
          <a:ext cx="1503897" cy="601559"/>
        </a:xfrm>
        <a:prstGeom prst="chevron">
          <a:avLst/>
        </a:prstGeom>
        <a:solidFill>
          <a:srgbClr val="307BF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BE" sz="1200" kern="1200" dirty="0" err="1">
              <a:latin typeface="Corbel" panose="020B0503020204020204" pitchFamily="34" charset="0"/>
            </a:rPr>
            <a:t>Execution</a:t>
          </a:r>
          <a:r>
            <a:rPr lang="fr-BE" sz="1200" kern="1200" dirty="0">
              <a:latin typeface="Corbel" panose="020B0503020204020204" pitchFamily="34" charset="0"/>
            </a:rPr>
            <a:t> </a:t>
          </a:r>
          <a:r>
            <a:rPr lang="fr-BE" sz="1200" kern="1200" dirty="0" err="1">
              <a:latin typeface="Corbel" panose="020B0503020204020204" pitchFamily="34" charset="0"/>
            </a:rPr>
            <a:t>reporting</a:t>
          </a:r>
          <a:endParaRPr lang="fr-BE" sz="1200" kern="1200" dirty="0">
            <a:latin typeface="Corbel" panose="020B0503020204020204" pitchFamily="34" charset="0"/>
          </a:endParaRPr>
        </a:p>
      </dsp:txBody>
      <dsp:txXfrm>
        <a:off x="9776274" y="1529207"/>
        <a:ext cx="902338" cy="6015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F9C6DF-710A-4EB1-9354-6394284AA13C}">
      <dsp:nvSpPr>
        <dsp:cNvPr id="0" name=""/>
        <dsp:cNvSpPr/>
      </dsp:nvSpPr>
      <dsp:spPr>
        <a:xfrm>
          <a:off x="2925" y="257725"/>
          <a:ext cx="1703174" cy="681269"/>
        </a:xfrm>
        <a:prstGeom prst="chevron">
          <a:avLst/>
        </a:prstGeom>
        <a:solidFill>
          <a:srgbClr val="0944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fr-BE" sz="1300" kern="1200" dirty="0">
              <a:latin typeface="Corbel" panose="020B0503020204020204" pitchFamily="34" charset="0"/>
            </a:rPr>
            <a:t>EU input</a:t>
          </a:r>
        </a:p>
      </dsp:txBody>
      <dsp:txXfrm>
        <a:off x="343560" y="257725"/>
        <a:ext cx="1021905" cy="681269"/>
      </dsp:txXfrm>
    </dsp:sp>
    <dsp:sp modelId="{B823227A-BE06-4A6B-93FC-1540A45401CC}">
      <dsp:nvSpPr>
        <dsp:cNvPr id="0" name=""/>
        <dsp:cNvSpPr/>
      </dsp:nvSpPr>
      <dsp:spPr>
        <a:xfrm>
          <a:off x="1535782" y="257725"/>
          <a:ext cx="1703174" cy="681269"/>
        </a:xfrm>
        <a:prstGeom prst="chevron">
          <a:avLst/>
        </a:prstGeom>
        <a:solidFill>
          <a:srgbClr val="0C58D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fr-BE" sz="1300" kern="1200" dirty="0" err="1">
              <a:latin typeface="Corbel" panose="020B0503020204020204" pitchFamily="34" charset="0"/>
            </a:rPr>
            <a:t>Visit</a:t>
          </a:r>
          <a:r>
            <a:rPr lang="fr-BE" sz="1300" kern="1200" dirty="0">
              <a:latin typeface="Corbel" panose="020B0503020204020204" pitchFamily="34" charset="0"/>
            </a:rPr>
            <a:t> to EUD</a:t>
          </a:r>
        </a:p>
      </dsp:txBody>
      <dsp:txXfrm>
        <a:off x="1876417" y="257725"/>
        <a:ext cx="1021905" cy="681269"/>
      </dsp:txXfrm>
    </dsp:sp>
    <dsp:sp modelId="{67538B0C-B096-4ADB-84F1-84EF52BC541E}">
      <dsp:nvSpPr>
        <dsp:cNvPr id="0" name=""/>
        <dsp:cNvSpPr/>
      </dsp:nvSpPr>
      <dsp:spPr>
        <a:xfrm>
          <a:off x="3068639" y="257725"/>
          <a:ext cx="1703174" cy="681269"/>
        </a:xfrm>
        <a:prstGeom prst="chevron">
          <a:avLst/>
        </a:prstGeom>
        <a:solidFill>
          <a:srgbClr val="0E65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fr-BE" sz="1300" kern="1200" dirty="0">
              <a:latin typeface="Corbel" panose="020B0503020204020204" pitchFamily="34" charset="0"/>
            </a:rPr>
            <a:t>EU input</a:t>
          </a:r>
        </a:p>
      </dsp:txBody>
      <dsp:txXfrm>
        <a:off x="3409274" y="257725"/>
        <a:ext cx="1021905" cy="681269"/>
      </dsp:txXfrm>
    </dsp:sp>
    <dsp:sp modelId="{0F65107F-3C30-467E-B293-A4D5112AEAAE}">
      <dsp:nvSpPr>
        <dsp:cNvPr id="0" name=""/>
        <dsp:cNvSpPr/>
      </dsp:nvSpPr>
      <dsp:spPr>
        <a:xfrm>
          <a:off x="4601495" y="257725"/>
          <a:ext cx="1703174" cy="681269"/>
        </a:xfrm>
        <a:prstGeom prst="chevron">
          <a:avLst/>
        </a:prstGeom>
        <a:solidFill>
          <a:srgbClr val="307BF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fr-BE" sz="1300" kern="1200" dirty="0">
              <a:latin typeface="Corbel" panose="020B0503020204020204" pitchFamily="34" charset="0"/>
            </a:rPr>
            <a:t>Stakeholders’ consultation</a:t>
          </a:r>
        </a:p>
      </dsp:txBody>
      <dsp:txXfrm>
        <a:off x="4942130" y="257725"/>
        <a:ext cx="1021905" cy="68126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56E58850-9F36-455E-8E5C-A46C378D900B}" type="datetimeFigureOut">
              <a:rPr lang="en-GB" smtClean="0"/>
              <a:t>05/12/2019</a:t>
            </a:fld>
            <a:endParaRPr lang="en-GB"/>
          </a:p>
        </p:txBody>
      </p:sp>
      <p:sp>
        <p:nvSpPr>
          <p:cNvPr id="4" name="Footer Placeholder 3"/>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FBFEB90B-6786-4695-A2D7-563F849F3186}" type="slidenum">
              <a:rPr lang="en-GB" smtClean="0"/>
              <a:t>‹#›</a:t>
            </a:fld>
            <a:endParaRPr lang="en-GB"/>
          </a:p>
        </p:txBody>
      </p:sp>
    </p:spTree>
    <p:extLst>
      <p:ext uri="{BB962C8B-B14F-4D97-AF65-F5344CB8AC3E}">
        <p14:creationId xmlns:p14="http://schemas.microsoft.com/office/powerpoint/2010/main" val="240681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878C2DC0-AC1E-48D6-8BB1-B9313ED36F3C}" type="datetimeFigureOut">
              <a:rPr lang="en-GB" smtClean="0"/>
              <a:t>05/12/2019</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8FD3C9DE-0271-4223-8956-DE999C9E2573}" type="slidenum">
              <a:rPr lang="en-GB" smtClean="0"/>
              <a:t>‹#›</a:t>
            </a:fld>
            <a:endParaRPr lang="en-GB"/>
          </a:p>
        </p:txBody>
      </p:sp>
    </p:spTree>
    <p:extLst>
      <p:ext uri="{BB962C8B-B14F-4D97-AF65-F5344CB8AC3E}">
        <p14:creationId xmlns:p14="http://schemas.microsoft.com/office/powerpoint/2010/main" val="1746046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2.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E47AEC4-A5DA-41F2-ADE9-D7D93B9D19D8}" type="slidenum">
              <a:rPr lang="fr-BE" smtClean="0"/>
              <a:t>‹#›</a:t>
            </a:fld>
            <a:endParaRPr lang="fr-BE"/>
          </a:p>
        </p:txBody>
      </p:sp>
    </p:spTree>
    <p:extLst>
      <p:ext uri="{BB962C8B-B14F-4D97-AF65-F5344CB8AC3E}">
        <p14:creationId xmlns:p14="http://schemas.microsoft.com/office/powerpoint/2010/main" val="294515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graphicFrame>
        <p:nvGraphicFramePr>
          <p:cNvPr id="14" name="Object 13" hidden="1">
            <a:extLst>
              <a:ext uri="{FF2B5EF4-FFF2-40B4-BE49-F238E27FC236}">
                <a16:creationId xmlns:a16="http://schemas.microsoft.com/office/drawing/2014/main" id="{355157C8-0504-44C4-9E90-5E444A4A0AAA}"/>
              </a:ext>
            </a:extLst>
          </p:cNvPr>
          <p:cNvGraphicFramePr>
            <a:graphicFrameLocks noChangeAspect="1"/>
          </p:cNvGraphicFramePr>
          <p:nvPr userDrawn="1">
            <p:custDataLst>
              <p:tags r:id="rId2"/>
            </p:custDataLst>
            <p:extLst>
              <p:ext uri="{D42A27DB-BD31-4B8C-83A1-F6EECF244321}">
                <p14:modId xmlns:p14="http://schemas.microsoft.com/office/powerpoint/2010/main" val="1013853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429" name="think-cell Slide" r:id="rId5" imgW="592" imgH="595" progId="TCLayout.ActiveDocument.1">
                  <p:embed/>
                </p:oleObj>
              </mc:Choice>
              <mc:Fallback>
                <p:oleObj name="think-cell Slide" r:id="rId5" imgW="592" imgH="595"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3" name="Rectangle 12" hidden="1">
            <a:extLst>
              <a:ext uri="{FF2B5EF4-FFF2-40B4-BE49-F238E27FC236}">
                <a16:creationId xmlns:a16="http://schemas.microsoft.com/office/drawing/2014/main" id="{3EBD340A-7CB0-43B8-87C4-4008A9440D4F}"/>
              </a:ext>
            </a:extLst>
          </p:cNvPr>
          <p:cNvSpPr/>
          <p:nvPr userDrawn="1">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400" b="0" i="0" baseline="0" dirty="0">
              <a:latin typeface="Calibri Light" panose="020F0302020204030204" pitchFamily="34" charset="0"/>
              <a:ea typeface="+mj-ea"/>
              <a:cs typeface="+mj-cs"/>
              <a:sym typeface="Calibri Light" panose="020F0302020204030204" pitchFamily="34" charset="0"/>
            </a:endParaRPr>
          </a:p>
        </p:txBody>
      </p:sp>
      <p:sp>
        <p:nvSpPr>
          <p:cNvPr id="7" name="Rectangle 6">
            <a:extLst>
              <a:ext uri="{FF2B5EF4-FFF2-40B4-BE49-F238E27FC236}">
                <a16:creationId xmlns:a16="http://schemas.microsoft.com/office/drawing/2014/main" id="{89249F74-9AEA-44EB-AA4D-15C75A762267}"/>
              </a:ext>
            </a:extLst>
          </p:cNvPr>
          <p:cNvSpPr/>
          <p:nvPr userDrawn="1"/>
        </p:nvSpPr>
        <p:spPr>
          <a:xfrm>
            <a:off x="0" y="0"/>
            <a:ext cx="12192000" cy="98322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2">
                  <a:lumMod val="25000"/>
                </a:schemeClr>
              </a:solidFill>
              <a:latin typeface="Akkurat" panose="02000503030000020004"/>
            </a:endParaRPr>
          </a:p>
        </p:txBody>
      </p:sp>
      <p:sp>
        <p:nvSpPr>
          <p:cNvPr id="2" name="Title 1"/>
          <p:cNvSpPr>
            <a:spLocks noGrp="1"/>
          </p:cNvSpPr>
          <p:nvPr>
            <p:ph type="title"/>
          </p:nvPr>
        </p:nvSpPr>
        <p:spPr>
          <a:xfrm>
            <a:off x="334963" y="136526"/>
            <a:ext cx="10139049" cy="732608"/>
          </a:xfrm>
        </p:spPr>
        <p:txBody>
          <a:bodyPr anchor="t">
            <a:noAutofit/>
          </a:bodyPr>
          <a:lstStyle>
            <a:lvl1pPr>
              <a:defRPr sz="2400">
                <a:solidFill>
                  <a:schemeClr val="bg1"/>
                </a:solidFill>
                <a:latin typeface="Akkurat" panose="02000503030000020004"/>
              </a:defRPr>
            </a:lvl1pPr>
          </a:lstStyle>
          <a:p>
            <a:r>
              <a:rPr lang="en-GB" noProof="0" dirty="0"/>
              <a:t>Click to edit Master title style</a:t>
            </a:r>
          </a:p>
        </p:txBody>
      </p:sp>
      <p:sp>
        <p:nvSpPr>
          <p:cNvPr id="3" name="Content Placeholder 2"/>
          <p:cNvSpPr>
            <a:spLocks noGrp="1"/>
          </p:cNvSpPr>
          <p:nvPr>
            <p:ph idx="1"/>
          </p:nvPr>
        </p:nvSpPr>
        <p:spPr>
          <a:xfrm>
            <a:off x="334963" y="1064486"/>
            <a:ext cx="11522075" cy="5112477"/>
          </a:xfrm>
        </p:spPr>
        <p:txBody>
          <a:bodyPr>
            <a:normAutofit/>
          </a:bodyPr>
          <a:lstStyle>
            <a:lvl1pPr>
              <a:defRPr sz="2000">
                <a:latin typeface="Akkurat" panose="02000503030000020004"/>
              </a:defRPr>
            </a:lvl1pPr>
            <a:lvl2pPr>
              <a:defRPr sz="1800">
                <a:latin typeface="Akkurat" panose="02000503030000020004"/>
              </a:defRPr>
            </a:lvl2pPr>
            <a:lvl3pPr>
              <a:defRPr sz="1600">
                <a:latin typeface="Akkurat" panose="02000503030000020004"/>
              </a:defRPr>
            </a:lvl3pPr>
            <a:lvl4pPr>
              <a:defRPr sz="1400">
                <a:latin typeface="Akkurat" panose="02000503030000020004"/>
              </a:defRPr>
            </a:lvl4pPr>
            <a:lvl5pPr>
              <a:defRPr sz="1400">
                <a:latin typeface="Akkurat" panose="02000503030000020004"/>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Slide Number Placeholder 5"/>
          <p:cNvSpPr>
            <a:spLocks noGrp="1"/>
          </p:cNvSpPr>
          <p:nvPr>
            <p:ph type="sldNum" sz="quarter" idx="12"/>
          </p:nvPr>
        </p:nvSpPr>
        <p:spPr>
          <a:xfrm>
            <a:off x="11385517" y="6356350"/>
            <a:ext cx="457201" cy="365125"/>
          </a:xfrm>
        </p:spPr>
        <p:txBody>
          <a:bodyPr anchor="b"/>
          <a:lstStyle>
            <a:lvl1pPr>
              <a:defRPr>
                <a:solidFill>
                  <a:schemeClr val="tx1"/>
                </a:solidFill>
                <a:latin typeface="Akkurat" panose="02000503030000020004"/>
              </a:defRPr>
            </a:lvl1pPr>
          </a:lstStyle>
          <a:p>
            <a:fld id="{9E47AEC4-A5DA-41F2-ADE9-D7D93B9D19D8}" type="slidenum">
              <a:rPr lang="en-GB" smtClean="0"/>
              <a:pPr/>
              <a:t>‹#›</a:t>
            </a:fld>
            <a:endParaRPr lang="en-GB"/>
          </a:p>
        </p:txBody>
      </p:sp>
      <p:sp>
        <p:nvSpPr>
          <p:cNvPr id="10" name="Text Placeholder 9">
            <a:extLst>
              <a:ext uri="{FF2B5EF4-FFF2-40B4-BE49-F238E27FC236}">
                <a16:creationId xmlns:a16="http://schemas.microsoft.com/office/drawing/2014/main" id="{E47AB444-BD2B-4DBF-BC68-050223DF99ED}"/>
              </a:ext>
            </a:extLst>
          </p:cNvPr>
          <p:cNvSpPr>
            <a:spLocks noGrp="1"/>
          </p:cNvSpPr>
          <p:nvPr>
            <p:ph type="body" sz="quarter" idx="13"/>
          </p:nvPr>
        </p:nvSpPr>
        <p:spPr>
          <a:xfrm>
            <a:off x="334964" y="6246813"/>
            <a:ext cx="10972814" cy="474662"/>
          </a:xfrm>
        </p:spPr>
        <p:txBody>
          <a:bodyPr anchor="t">
            <a:noAutofit/>
          </a:bodyPr>
          <a:lstStyle>
            <a:lvl1pPr marL="0" indent="0">
              <a:buNone/>
              <a:defRPr sz="1100">
                <a:latin typeface="Akkurat" panose="02000503030000020004"/>
              </a:defRPr>
            </a:lvl1pPr>
            <a:lvl2pPr>
              <a:defRPr sz="1200"/>
            </a:lvl2pPr>
            <a:lvl3pPr>
              <a:defRPr sz="1200"/>
            </a:lvl3pPr>
            <a:lvl4pPr>
              <a:defRPr sz="1200"/>
            </a:lvl4pPr>
            <a:lvl5pPr>
              <a:defRPr sz="1200"/>
            </a:lvl5pPr>
          </a:lstStyle>
          <a:p>
            <a:pPr lvl="0"/>
            <a:endParaRPr lang="en-GB" noProof="0" dirty="0"/>
          </a:p>
        </p:txBody>
      </p:sp>
      <p:pic>
        <p:nvPicPr>
          <p:cNvPr id="11" name="Picture 10">
            <a:extLst>
              <a:ext uri="{FF2B5EF4-FFF2-40B4-BE49-F238E27FC236}">
                <a16:creationId xmlns:a16="http://schemas.microsoft.com/office/drawing/2014/main" id="{409D092A-B5AF-410A-A3F1-4944A99D418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572122" y="195352"/>
            <a:ext cx="1521768" cy="361797"/>
          </a:xfrm>
          <a:prstGeom prst="rect">
            <a:avLst/>
          </a:prstGeom>
        </p:spPr>
      </p:pic>
    </p:spTree>
    <p:extLst>
      <p:ext uri="{BB962C8B-B14F-4D97-AF65-F5344CB8AC3E}">
        <p14:creationId xmlns:p14="http://schemas.microsoft.com/office/powerpoint/2010/main" val="1084723929"/>
      </p:ext>
    </p:extLst>
  </p:cSld>
  <p:clrMapOvr>
    <a:masterClrMapping/>
  </p:clrMapOvr>
  <p:extLst>
    <p:ext uri="{DCECCB84-F9BA-43D5-87BE-67443E8EF086}">
      <p15:sldGuideLst xmlns:p15="http://schemas.microsoft.com/office/powerpoint/2012/main">
        <p15:guide id="1" pos="211">
          <p15:clr>
            <a:srgbClr val="FBAE40"/>
          </p15:clr>
        </p15:guide>
        <p15:guide id="2" pos="746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249F74-9AEA-44EB-AA4D-15C75A762267}"/>
              </a:ext>
            </a:extLst>
          </p:cNvPr>
          <p:cNvSpPr/>
          <p:nvPr userDrawn="1"/>
        </p:nvSpPr>
        <p:spPr>
          <a:xfrm>
            <a:off x="0" y="103194"/>
            <a:ext cx="12125325" cy="1419225"/>
          </a:xfrm>
          <a:prstGeom prst="rect">
            <a:avLst/>
          </a:prstGeom>
          <a:solidFill>
            <a:srgbClr val="DE73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2">
                  <a:lumMod val="25000"/>
                </a:schemeClr>
              </a:solidFill>
            </a:endParaRPr>
          </a:p>
        </p:txBody>
      </p:sp>
      <p:pic>
        <p:nvPicPr>
          <p:cNvPr id="8" name="Picture 7">
            <a:extLst>
              <a:ext uri="{FF2B5EF4-FFF2-40B4-BE49-F238E27FC236}">
                <a16:creationId xmlns:a16="http://schemas.microsoft.com/office/drawing/2014/main" id="{281135D5-BAB4-4881-B8E5-87E19ACA90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5351" y="365126"/>
            <a:ext cx="1514211" cy="360000"/>
          </a:xfrm>
          <a:prstGeom prst="rect">
            <a:avLst/>
          </a:prstGeom>
        </p:spPr>
      </p:pic>
      <p:sp>
        <p:nvSpPr>
          <p:cNvPr id="2" name="Title 1"/>
          <p:cNvSpPr>
            <a:spLocks noGrp="1"/>
          </p:cNvSpPr>
          <p:nvPr>
            <p:ph type="title"/>
          </p:nvPr>
        </p:nvSpPr>
        <p:spPr>
          <a:xfrm>
            <a:off x="334963" y="365126"/>
            <a:ext cx="9786811" cy="1074376"/>
          </a:xfrm>
        </p:spPr>
        <p:txBody>
          <a:bodyPr anchor="t">
            <a:normAutofit/>
          </a:bodyPr>
          <a:lstStyle>
            <a:lvl1pPr>
              <a:defRPr sz="3200">
                <a:solidFill>
                  <a:schemeClr val="bg1"/>
                </a:solidFill>
              </a:defRPr>
            </a:lvl1pPr>
          </a:lstStyle>
          <a:p>
            <a:r>
              <a:rPr lang="en-GB" noProof="0"/>
              <a:t>Click to edit Master title style</a:t>
            </a:r>
          </a:p>
        </p:txBody>
      </p:sp>
      <p:sp>
        <p:nvSpPr>
          <p:cNvPr id="3" name="Content Placeholder 2"/>
          <p:cNvSpPr>
            <a:spLocks noGrp="1"/>
          </p:cNvSpPr>
          <p:nvPr>
            <p:ph idx="1"/>
          </p:nvPr>
        </p:nvSpPr>
        <p:spPr>
          <a:xfrm>
            <a:off x="334963" y="1825625"/>
            <a:ext cx="11522075" cy="4351338"/>
          </a:xfrm>
        </p:spPr>
        <p:txBody>
          <a:bodyPr>
            <a:normAutofit/>
          </a:bodyPr>
          <a:lstStyle>
            <a:lvl1pPr>
              <a:defRPr sz="2400"/>
            </a:lvl1pPr>
            <a:lvl2pPr>
              <a:defRPr sz="2000"/>
            </a:lvl2pPr>
            <a:lvl3pPr>
              <a:defRPr sz="1800"/>
            </a:lvl3pPr>
            <a:lvl4pPr>
              <a:defRPr sz="1600"/>
            </a:lvl4pPr>
            <a:lvl5pPr>
              <a:defRPr sz="160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Slide Number Placeholder 5"/>
          <p:cNvSpPr>
            <a:spLocks noGrp="1"/>
          </p:cNvSpPr>
          <p:nvPr>
            <p:ph type="sldNum" sz="quarter" idx="12"/>
          </p:nvPr>
        </p:nvSpPr>
        <p:spPr>
          <a:xfrm>
            <a:off x="11385517" y="6356350"/>
            <a:ext cx="457201" cy="365125"/>
          </a:xfrm>
        </p:spPr>
        <p:txBody>
          <a:bodyPr anchor="b"/>
          <a:lstStyle>
            <a:lvl1pPr>
              <a:defRPr>
                <a:solidFill>
                  <a:schemeClr val="tx1"/>
                </a:solidFill>
              </a:defRPr>
            </a:lvl1pPr>
          </a:lstStyle>
          <a:p>
            <a:fld id="{9E47AEC4-A5DA-41F2-ADE9-D7D93B9D19D8}" type="slidenum">
              <a:rPr lang="en-GB" noProof="0" smtClean="0"/>
              <a:pPr/>
              <a:t>‹#›</a:t>
            </a:fld>
            <a:endParaRPr lang="en-GB" noProof="0"/>
          </a:p>
        </p:txBody>
      </p:sp>
      <p:sp>
        <p:nvSpPr>
          <p:cNvPr id="10" name="Text Placeholder 9">
            <a:extLst>
              <a:ext uri="{FF2B5EF4-FFF2-40B4-BE49-F238E27FC236}">
                <a16:creationId xmlns:a16="http://schemas.microsoft.com/office/drawing/2014/main" id="{E47AB444-BD2B-4DBF-BC68-050223DF99ED}"/>
              </a:ext>
            </a:extLst>
          </p:cNvPr>
          <p:cNvSpPr>
            <a:spLocks noGrp="1"/>
          </p:cNvSpPr>
          <p:nvPr>
            <p:ph type="body" sz="quarter" idx="13"/>
          </p:nvPr>
        </p:nvSpPr>
        <p:spPr>
          <a:xfrm>
            <a:off x="334964" y="6246813"/>
            <a:ext cx="10936600" cy="474662"/>
          </a:xfrm>
        </p:spPr>
        <p:txBody>
          <a:bodyPr anchor="b">
            <a:noAutofit/>
          </a:bodyPr>
          <a:lstStyle>
            <a:lvl1pPr marL="0" indent="0">
              <a:buNone/>
              <a:defRPr sz="1200"/>
            </a:lvl1pPr>
            <a:lvl2pPr>
              <a:defRPr sz="1200"/>
            </a:lvl2pPr>
            <a:lvl3pPr>
              <a:defRPr sz="1200"/>
            </a:lvl3pPr>
            <a:lvl4pPr>
              <a:defRPr sz="1200"/>
            </a:lvl4pPr>
            <a:lvl5pPr>
              <a:defRPr sz="1200"/>
            </a:lvl5pPr>
          </a:lstStyle>
          <a:p>
            <a:pPr lvl="0"/>
            <a:endParaRPr lang="en-GB" noProof="0"/>
          </a:p>
        </p:txBody>
      </p:sp>
    </p:spTree>
    <p:extLst>
      <p:ext uri="{BB962C8B-B14F-4D97-AF65-F5344CB8AC3E}">
        <p14:creationId xmlns:p14="http://schemas.microsoft.com/office/powerpoint/2010/main" val="2801122766"/>
      </p:ext>
    </p:extLst>
  </p:cSld>
  <p:clrMapOvr>
    <a:masterClrMapping/>
  </p:clrMapOvr>
  <p:extLst>
    <p:ext uri="{DCECCB84-F9BA-43D5-87BE-67443E8EF086}">
      <p15:sldGuideLst xmlns:p15="http://schemas.microsoft.com/office/powerpoint/2012/main">
        <p15:guide id="1" pos="211">
          <p15:clr>
            <a:srgbClr val="FBAE40"/>
          </p15:clr>
        </p15:guide>
        <p15:guide id="2" pos="746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B270A27-E7C5-454E-9226-E9233B7B2CD5}" type="datetimeFigureOut">
              <a:rPr lang="en-GB" smtClean="0"/>
              <a:t>05/12/2019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8872777-A03B-45CF-85CB-A0655BE08386}" type="slidenum">
              <a:rPr lang="en-GB" smtClean="0"/>
              <a:t>‹#›</a:t>
            </a:fld>
            <a:endParaRPr lang="en-GB"/>
          </a:p>
        </p:txBody>
      </p:sp>
    </p:spTree>
    <p:extLst>
      <p:ext uri="{BB962C8B-B14F-4D97-AF65-F5344CB8AC3E}">
        <p14:creationId xmlns:p14="http://schemas.microsoft.com/office/powerpoint/2010/main" val="1018254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5" Type="http://schemas.openxmlformats.org/officeDocument/2006/relationships/theme" Target="../theme/theme1.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2827D804-804C-41BE-80D1-1412A6B6634B}"/>
              </a:ext>
            </a:extLst>
          </p:cNvPr>
          <p:cNvGraphicFramePr>
            <a:graphicFrameLocks noChangeAspect="1"/>
          </p:cNvGraphicFramePr>
          <p:nvPr userDrawn="1">
            <p:custDataLst>
              <p:tags r:id="rId7"/>
            </p:custDataLst>
            <p:extLst>
              <p:ext uri="{D42A27DB-BD31-4B8C-83A1-F6EECF244321}">
                <p14:modId xmlns:p14="http://schemas.microsoft.com/office/powerpoint/2010/main" val="21188312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444" name="think-cell Slide" r:id="rId9" imgW="592" imgH="595" progId="TCLayout.ActiveDocument.1">
                  <p:embed/>
                </p:oleObj>
              </mc:Choice>
              <mc:Fallback>
                <p:oleObj name="think-cell Slide" r:id="rId9" imgW="592" imgH="595" progId="TCLayout.ActiveDocument.1">
                  <p:embed/>
                  <p:pic>
                    <p:nvPicPr>
                      <p:cNvPr id="0" name=""/>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5088F563-C707-400C-942C-0F6FDA0B993A}"/>
              </a:ext>
            </a:extLst>
          </p:cNvPr>
          <p:cNvSpPr/>
          <p:nvPr userDrawn="1">
            <p:custDataLst>
              <p:tags r:id="rId8"/>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4400" b="0" i="0" baseline="0" dirty="0">
              <a:latin typeface="Calibri Light" panose="020F0302020204030204" pitchFamily="34" charset="0"/>
              <a:ea typeface="+mj-ea"/>
              <a:cs typeface="+mj-cs"/>
              <a:sym typeface="Calibri Light" panose="020F0302020204030204" pitchFamily="34" charset="0"/>
            </a:endParaRPr>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7AEC4-A5DA-41F2-ADE9-D7D93B9D19D8}" type="slidenum">
              <a:rPr lang="fr-BE" smtClean="0"/>
              <a:t>‹#›</a:t>
            </a:fld>
            <a:endParaRPr lang="fr-BE"/>
          </a:p>
        </p:txBody>
      </p:sp>
    </p:spTree>
    <p:extLst>
      <p:ext uri="{BB962C8B-B14F-4D97-AF65-F5344CB8AC3E}">
        <p14:creationId xmlns:p14="http://schemas.microsoft.com/office/powerpoint/2010/main" val="1331104654"/>
      </p:ext>
    </p:extLst>
  </p:cSld>
  <p:clrMap bg1="lt1" tx1="dk1" bg2="lt2" tx2="dk2" accent1="accent1" accent2="accent2" accent3="accent3" accent4="accent4" accent5="accent5" accent6="accent6" hlink="hlink" folHlink="folHlink"/>
  <p:sldLayoutIdLst>
    <p:sldLayoutId id="2147483673" r:id="rId1"/>
    <p:sldLayoutId id="2147483684" r:id="rId2"/>
    <p:sldLayoutId id="2147483685" r:id="rId3"/>
    <p:sldLayoutId id="2147483686"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oleObject" Target="../embeddings/oleObject3.bin"/><Relationship Id="rId9" Type="http://schemas.openxmlformats.org/officeDocument/2006/relationships/image" Target="../media/image6.jpg"/></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26" Type="http://schemas.openxmlformats.org/officeDocument/2006/relationships/tags" Target="../tags/tag31.xml"/><Relationship Id="rId39" Type="http://schemas.openxmlformats.org/officeDocument/2006/relationships/tags" Target="../tags/tag44.xml"/><Relationship Id="rId3" Type="http://schemas.openxmlformats.org/officeDocument/2006/relationships/tags" Target="../tags/tag8.xml"/><Relationship Id="rId21" Type="http://schemas.openxmlformats.org/officeDocument/2006/relationships/tags" Target="../tags/tag26.xml"/><Relationship Id="rId34" Type="http://schemas.openxmlformats.org/officeDocument/2006/relationships/tags" Target="../tags/tag39.xml"/><Relationship Id="rId42" Type="http://schemas.openxmlformats.org/officeDocument/2006/relationships/oleObject" Target="../embeddings/oleObject4.bin"/><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5" Type="http://schemas.openxmlformats.org/officeDocument/2006/relationships/tags" Target="../tags/tag30.xml"/><Relationship Id="rId33" Type="http://schemas.openxmlformats.org/officeDocument/2006/relationships/tags" Target="../tags/tag38.xml"/><Relationship Id="rId38" Type="http://schemas.openxmlformats.org/officeDocument/2006/relationships/tags" Target="../tags/tag43.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29" Type="http://schemas.openxmlformats.org/officeDocument/2006/relationships/tags" Target="../tags/tag34.xml"/><Relationship Id="rId41"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tags" Target="../tags/tag29.xml"/><Relationship Id="rId32" Type="http://schemas.openxmlformats.org/officeDocument/2006/relationships/tags" Target="../tags/tag37.xml"/><Relationship Id="rId37" Type="http://schemas.openxmlformats.org/officeDocument/2006/relationships/tags" Target="../tags/tag42.xml"/><Relationship Id="rId40" Type="http://schemas.openxmlformats.org/officeDocument/2006/relationships/tags" Target="../tags/tag45.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tags" Target="../tags/tag28.xml"/><Relationship Id="rId28" Type="http://schemas.openxmlformats.org/officeDocument/2006/relationships/tags" Target="../tags/tag33.xml"/><Relationship Id="rId36" Type="http://schemas.openxmlformats.org/officeDocument/2006/relationships/tags" Target="../tags/tag41.xml"/><Relationship Id="rId10" Type="http://schemas.openxmlformats.org/officeDocument/2006/relationships/tags" Target="../tags/tag15.xml"/><Relationship Id="rId19" Type="http://schemas.openxmlformats.org/officeDocument/2006/relationships/tags" Target="../tags/tag24.xml"/><Relationship Id="rId31" Type="http://schemas.openxmlformats.org/officeDocument/2006/relationships/tags" Target="../tags/tag36.xml"/><Relationship Id="rId44" Type="http://schemas.openxmlformats.org/officeDocument/2006/relationships/chart" Target="../charts/chart1.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tags" Target="../tags/tag27.xml"/><Relationship Id="rId27" Type="http://schemas.openxmlformats.org/officeDocument/2006/relationships/tags" Target="../tags/tag32.xml"/><Relationship Id="rId30" Type="http://schemas.openxmlformats.org/officeDocument/2006/relationships/tags" Target="../tags/tag35.xml"/><Relationship Id="rId35" Type="http://schemas.openxmlformats.org/officeDocument/2006/relationships/tags" Target="../tags/tag40.xml"/><Relationship Id="rId43" Type="http://schemas.openxmlformats.org/officeDocument/2006/relationships/image" Target="../media/image1.emf"/></Relationships>
</file>

<file path=ppt/slides/_rels/slide3.xml.rels><?xml version="1.0" encoding="UTF-8" standalone="yes"?>
<Relationships xmlns="http://schemas.openxmlformats.org/package/2006/relationships"><Relationship Id="rId13" Type="http://schemas.openxmlformats.org/officeDocument/2006/relationships/tags" Target="../tags/tag57.xml"/><Relationship Id="rId18" Type="http://schemas.openxmlformats.org/officeDocument/2006/relationships/tags" Target="../tags/tag62.xml"/><Relationship Id="rId26" Type="http://schemas.openxmlformats.org/officeDocument/2006/relationships/tags" Target="../tags/tag70.xml"/><Relationship Id="rId39" Type="http://schemas.openxmlformats.org/officeDocument/2006/relationships/tags" Target="../tags/tag83.xml"/><Relationship Id="rId3" Type="http://schemas.openxmlformats.org/officeDocument/2006/relationships/tags" Target="../tags/tag47.xml"/><Relationship Id="rId21" Type="http://schemas.openxmlformats.org/officeDocument/2006/relationships/tags" Target="../tags/tag65.xml"/><Relationship Id="rId34" Type="http://schemas.openxmlformats.org/officeDocument/2006/relationships/tags" Target="../tags/tag78.xml"/><Relationship Id="rId42" Type="http://schemas.openxmlformats.org/officeDocument/2006/relationships/image" Target="../media/image1.emf"/><Relationship Id="rId47" Type="http://schemas.openxmlformats.org/officeDocument/2006/relationships/image" Target="../media/image8.png"/><Relationship Id="rId50" Type="http://schemas.openxmlformats.org/officeDocument/2006/relationships/image" Target="../media/image11.png"/><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5" Type="http://schemas.openxmlformats.org/officeDocument/2006/relationships/tags" Target="../tags/tag69.xml"/><Relationship Id="rId33" Type="http://schemas.openxmlformats.org/officeDocument/2006/relationships/tags" Target="../tags/tag77.xml"/><Relationship Id="rId38" Type="http://schemas.openxmlformats.org/officeDocument/2006/relationships/tags" Target="../tags/tag82.xml"/><Relationship Id="rId46" Type="http://schemas.openxmlformats.org/officeDocument/2006/relationships/chart" Target="../charts/chart5.xml"/><Relationship Id="rId2" Type="http://schemas.openxmlformats.org/officeDocument/2006/relationships/tags" Target="../tags/tag46.xml"/><Relationship Id="rId16" Type="http://schemas.openxmlformats.org/officeDocument/2006/relationships/tags" Target="../tags/tag60.xml"/><Relationship Id="rId20" Type="http://schemas.openxmlformats.org/officeDocument/2006/relationships/tags" Target="../tags/tag64.xml"/><Relationship Id="rId29" Type="http://schemas.openxmlformats.org/officeDocument/2006/relationships/tags" Target="../tags/tag73.xml"/><Relationship Id="rId41" Type="http://schemas.openxmlformats.org/officeDocument/2006/relationships/oleObject" Target="../embeddings/oleObject5.bin"/><Relationship Id="rId1" Type="http://schemas.openxmlformats.org/officeDocument/2006/relationships/vmlDrawing" Target="../drawings/vmlDrawing5.vml"/><Relationship Id="rId6" Type="http://schemas.openxmlformats.org/officeDocument/2006/relationships/tags" Target="../tags/tag50.xml"/><Relationship Id="rId11" Type="http://schemas.openxmlformats.org/officeDocument/2006/relationships/tags" Target="../tags/tag55.xml"/><Relationship Id="rId24" Type="http://schemas.openxmlformats.org/officeDocument/2006/relationships/tags" Target="../tags/tag68.xml"/><Relationship Id="rId32" Type="http://schemas.openxmlformats.org/officeDocument/2006/relationships/tags" Target="../tags/tag76.xml"/><Relationship Id="rId37" Type="http://schemas.openxmlformats.org/officeDocument/2006/relationships/tags" Target="../tags/tag81.xml"/><Relationship Id="rId40" Type="http://schemas.openxmlformats.org/officeDocument/2006/relationships/slideLayout" Target="../slideLayouts/slideLayout2.xml"/><Relationship Id="rId45" Type="http://schemas.openxmlformats.org/officeDocument/2006/relationships/chart" Target="../charts/chart4.xml"/><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tags" Target="../tags/tag67.xml"/><Relationship Id="rId28" Type="http://schemas.openxmlformats.org/officeDocument/2006/relationships/tags" Target="../tags/tag72.xml"/><Relationship Id="rId36" Type="http://schemas.openxmlformats.org/officeDocument/2006/relationships/tags" Target="../tags/tag80.xml"/><Relationship Id="rId49" Type="http://schemas.openxmlformats.org/officeDocument/2006/relationships/image" Target="../media/image10.png"/><Relationship Id="rId10" Type="http://schemas.openxmlformats.org/officeDocument/2006/relationships/tags" Target="../tags/tag54.xml"/><Relationship Id="rId19" Type="http://schemas.openxmlformats.org/officeDocument/2006/relationships/tags" Target="../tags/tag63.xml"/><Relationship Id="rId31" Type="http://schemas.openxmlformats.org/officeDocument/2006/relationships/tags" Target="../tags/tag75.xml"/><Relationship Id="rId44" Type="http://schemas.openxmlformats.org/officeDocument/2006/relationships/chart" Target="../charts/chart3.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tags" Target="../tags/tag66.xml"/><Relationship Id="rId27" Type="http://schemas.openxmlformats.org/officeDocument/2006/relationships/tags" Target="../tags/tag71.xml"/><Relationship Id="rId30" Type="http://schemas.openxmlformats.org/officeDocument/2006/relationships/tags" Target="../tags/tag74.xml"/><Relationship Id="rId35" Type="http://schemas.openxmlformats.org/officeDocument/2006/relationships/tags" Target="../tags/tag79.xml"/><Relationship Id="rId43" Type="http://schemas.openxmlformats.org/officeDocument/2006/relationships/chart" Target="../charts/chart2.xml"/><Relationship Id="rId48" Type="http://schemas.openxmlformats.org/officeDocument/2006/relationships/image" Target="../media/image9.png"/><Relationship Id="rId8" Type="http://schemas.openxmlformats.org/officeDocument/2006/relationships/tags" Target="../tags/tag52.xml"/><Relationship Id="rId51" Type="http://schemas.openxmlformats.org/officeDocument/2006/relationships/chart" Target="../charts/chart6.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85.xml"/><Relationship Id="rId7" Type="http://schemas.microsoft.com/office/2014/relationships/chartEx" Target="../charts/chartEx1.xml"/><Relationship Id="rId2" Type="http://schemas.openxmlformats.org/officeDocument/2006/relationships/tags" Target="../tags/tag84.xml"/><Relationship Id="rId1" Type="http://schemas.openxmlformats.org/officeDocument/2006/relationships/vmlDrawing" Target="../drawings/vmlDrawing6.v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slideLayout" Target="../slideLayouts/slideLayout2.xml"/><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14.png"/><Relationship Id="rId2" Type="http://schemas.openxmlformats.org/officeDocument/2006/relationships/tags" Target="../tags/tag86.xml"/><Relationship Id="rId1" Type="http://schemas.openxmlformats.org/officeDocument/2006/relationships/vmlDrawing" Target="../drawings/vmlDrawing7.v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image" Target="../media/image16.sv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17.jp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mailto:d.deconinck@edfimc.e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FBC9527-F31C-407F-94C8-E6416DA9227B}"/>
              </a:ext>
            </a:extLst>
          </p:cNvPr>
          <p:cNvGraphicFramePr>
            <a:graphicFrameLocks noChangeAspect="1"/>
          </p:cNvGraphicFramePr>
          <p:nvPr>
            <p:custDataLst>
              <p:tags r:id="rId2"/>
            </p:custDataLst>
            <p:extLst>
              <p:ext uri="{D42A27DB-BD31-4B8C-83A1-F6EECF244321}">
                <p14:modId xmlns:p14="http://schemas.microsoft.com/office/powerpoint/2010/main" val="38868785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317" name="think-cell Slide" r:id="rId4" imgW="592" imgH="595" progId="TCLayout.ActiveDocument.1">
                  <p:embed/>
                </p:oleObj>
              </mc:Choice>
              <mc:Fallback>
                <p:oleObj name="think-cell Slide" r:id="rId4" imgW="592" imgH="59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3" descr="A group of people standing on top of a grass covered field&#10;&#10;Description automatically generated">
            <a:extLst>
              <a:ext uri="{FF2B5EF4-FFF2-40B4-BE49-F238E27FC236}">
                <a16:creationId xmlns:a16="http://schemas.microsoft.com/office/drawing/2014/main" id="{6033A92D-40EC-4F86-873E-383716E13862}"/>
              </a:ext>
            </a:extLst>
          </p:cNvPr>
          <p:cNvPicPr>
            <a:picLocks noChangeAspect="1"/>
          </p:cNvPicPr>
          <p:nvPr/>
        </p:nvPicPr>
        <p:blipFill rotWithShape="1">
          <a:blip r:embed="rId6"/>
          <a:srcRect t="34664" r="1" b="32084"/>
          <a:stretch/>
        </p:blipFill>
        <p:spPr>
          <a:xfrm>
            <a:off x="3649318" y="8719"/>
            <a:ext cx="8542682" cy="2130463"/>
          </a:xfrm>
          <a:custGeom>
            <a:avLst/>
            <a:gdLst>
              <a:gd name="connsiteX0" fmla="*/ 986689 w 8542682"/>
              <a:gd name="connsiteY0" fmla="*/ 0 h 2130473"/>
              <a:gd name="connsiteX1" fmla="*/ 8542682 w 8542682"/>
              <a:gd name="connsiteY1" fmla="*/ 0 h 2130473"/>
              <a:gd name="connsiteX2" fmla="*/ 8542682 w 8542682"/>
              <a:gd name="connsiteY2" fmla="*/ 2130473 h 2130473"/>
              <a:gd name="connsiteX3" fmla="*/ 0 w 8542682"/>
              <a:gd name="connsiteY3" fmla="*/ 2130473 h 2130473"/>
            </a:gdLst>
            <a:ahLst/>
            <a:cxnLst>
              <a:cxn ang="0">
                <a:pos x="connsiteX0" y="connsiteY0"/>
              </a:cxn>
              <a:cxn ang="0">
                <a:pos x="connsiteX1" y="connsiteY1"/>
              </a:cxn>
              <a:cxn ang="0">
                <a:pos x="connsiteX2" y="connsiteY2"/>
              </a:cxn>
              <a:cxn ang="0">
                <a:pos x="connsiteX3" y="connsiteY3"/>
              </a:cxn>
            </a:cxnLst>
            <a:rect l="l" t="t" r="r" b="b"/>
            <a:pathLst>
              <a:path w="8542682" h="2130473">
                <a:moveTo>
                  <a:pt x="986689" y="0"/>
                </a:moveTo>
                <a:lnTo>
                  <a:pt x="8542682" y="0"/>
                </a:lnTo>
                <a:lnTo>
                  <a:pt x="8542682" y="2130473"/>
                </a:lnTo>
                <a:lnTo>
                  <a:pt x="0" y="2130473"/>
                </a:lnTo>
                <a:close/>
              </a:path>
            </a:pathLst>
          </a:custGeom>
        </p:spPr>
      </p:pic>
      <p:pic>
        <p:nvPicPr>
          <p:cNvPr id="5" name="Google Shape;339;p28" descr="A picture containing solar cell, sky, ground, floor&#10;&#10;Description automatically generated">
            <a:extLst>
              <a:ext uri="{FF2B5EF4-FFF2-40B4-BE49-F238E27FC236}">
                <a16:creationId xmlns:a16="http://schemas.microsoft.com/office/drawing/2014/main" id="{0D90C98C-9DB0-43C4-833F-974A6AF1D19C}"/>
              </a:ext>
            </a:extLst>
          </p:cNvPr>
          <p:cNvPicPr preferRelativeResize="0"/>
          <p:nvPr/>
        </p:nvPicPr>
        <p:blipFill rotWithShape="1">
          <a:blip r:embed="rId7"/>
          <a:srcRect r="2" b="23830"/>
          <a:stretch/>
        </p:blipFill>
        <p:spPr>
          <a:xfrm>
            <a:off x="20" y="-6956"/>
            <a:ext cx="4475120" cy="2130473"/>
          </a:xfrm>
          <a:custGeom>
            <a:avLst/>
            <a:gdLst>
              <a:gd name="connsiteX0" fmla="*/ 0 w 4475140"/>
              <a:gd name="connsiteY0" fmla="*/ 0 h 2130473"/>
              <a:gd name="connsiteX1" fmla="*/ 1074821 w 4475140"/>
              <a:gd name="connsiteY1" fmla="*/ 0 h 2130473"/>
              <a:gd name="connsiteX2" fmla="*/ 1074821 w 4475140"/>
              <a:gd name="connsiteY2" fmla="*/ 239 h 2130473"/>
              <a:gd name="connsiteX3" fmla="*/ 4475140 w 4475140"/>
              <a:gd name="connsiteY3" fmla="*/ 239 h 2130473"/>
              <a:gd name="connsiteX4" fmla="*/ 3488563 w 4475140"/>
              <a:gd name="connsiteY4" fmla="*/ 2130473 h 2130473"/>
              <a:gd name="connsiteX5" fmla="*/ 0 w 4475140"/>
              <a:gd name="connsiteY5" fmla="*/ 2130473 h 21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473">
                <a:moveTo>
                  <a:pt x="0" y="0"/>
                </a:moveTo>
                <a:lnTo>
                  <a:pt x="1074821" y="0"/>
                </a:lnTo>
                <a:lnTo>
                  <a:pt x="1074821" y="239"/>
                </a:lnTo>
                <a:lnTo>
                  <a:pt x="4475140" y="239"/>
                </a:lnTo>
                <a:lnTo>
                  <a:pt x="3488563" y="2130473"/>
                </a:lnTo>
                <a:lnTo>
                  <a:pt x="0" y="2130473"/>
                </a:lnTo>
                <a:close/>
              </a:path>
            </a:pathLst>
          </a:custGeom>
          <a:noFill/>
        </p:spPr>
      </p:pic>
      <p:pic>
        <p:nvPicPr>
          <p:cNvPr id="6" name="Picture 5" descr="A river running through a forest&#10;&#10;Description automatically generated">
            <a:extLst>
              <a:ext uri="{FF2B5EF4-FFF2-40B4-BE49-F238E27FC236}">
                <a16:creationId xmlns:a16="http://schemas.microsoft.com/office/drawing/2014/main" id="{98C9B420-D386-4EC7-BC34-2AFE998F9E4B}"/>
              </a:ext>
            </a:extLst>
          </p:cNvPr>
          <p:cNvPicPr>
            <a:picLocks noChangeAspect="1"/>
          </p:cNvPicPr>
          <p:nvPr/>
        </p:nvPicPr>
        <p:blipFill rotWithShape="1">
          <a:blip r:embed="rId8"/>
          <a:srcRect t="15874" r="1" b="21424"/>
          <a:stretch/>
        </p:blipFill>
        <p:spPr>
          <a:xfrm>
            <a:off x="7716860" y="4683320"/>
            <a:ext cx="4475140" cy="2174680"/>
          </a:xfrm>
          <a:custGeom>
            <a:avLst/>
            <a:gdLst>
              <a:gd name="connsiteX0" fmla="*/ 1006941 w 4475140"/>
              <a:gd name="connsiteY0" fmla="*/ 0 h 2174680"/>
              <a:gd name="connsiteX1" fmla="*/ 4475140 w 4475140"/>
              <a:gd name="connsiteY1" fmla="*/ 0 h 2174680"/>
              <a:gd name="connsiteX2" fmla="*/ 4475140 w 4475140"/>
              <a:gd name="connsiteY2" fmla="*/ 2174680 h 2174680"/>
              <a:gd name="connsiteX3" fmla="*/ 3400319 w 4475140"/>
              <a:gd name="connsiteY3" fmla="*/ 2174680 h 2174680"/>
              <a:gd name="connsiteX4" fmla="*/ 3400319 w 4475140"/>
              <a:gd name="connsiteY4" fmla="*/ 2174202 h 2174680"/>
              <a:gd name="connsiteX5" fmla="*/ 0 w 4475140"/>
              <a:gd name="connsiteY5" fmla="*/ 2174202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1006941" y="0"/>
                </a:moveTo>
                <a:lnTo>
                  <a:pt x="4475140" y="0"/>
                </a:lnTo>
                <a:lnTo>
                  <a:pt x="4475140" y="2174680"/>
                </a:lnTo>
                <a:lnTo>
                  <a:pt x="3400319" y="2174680"/>
                </a:lnTo>
                <a:lnTo>
                  <a:pt x="3400319" y="2174202"/>
                </a:lnTo>
                <a:lnTo>
                  <a:pt x="0" y="2174202"/>
                </a:lnTo>
                <a:close/>
              </a:path>
            </a:pathLst>
          </a:custGeom>
        </p:spPr>
      </p:pic>
      <p:pic>
        <p:nvPicPr>
          <p:cNvPr id="7" name="Picture 6" descr="A windmill on a cloudy day&#10;&#10;Description automatically generated">
            <a:extLst>
              <a:ext uri="{FF2B5EF4-FFF2-40B4-BE49-F238E27FC236}">
                <a16:creationId xmlns:a16="http://schemas.microsoft.com/office/drawing/2014/main" id="{7CBCAC33-8DB1-4121-B778-3B615D3ADAA0}"/>
              </a:ext>
            </a:extLst>
          </p:cNvPr>
          <p:cNvPicPr>
            <a:picLocks noChangeAspect="1"/>
          </p:cNvPicPr>
          <p:nvPr/>
        </p:nvPicPr>
        <p:blipFill rotWithShape="1">
          <a:blip r:embed="rId9"/>
          <a:srcRect t="41064" r="-2" b="13577"/>
          <a:stretch/>
        </p:blipFill>
        <p:spPr>
          <a:xfrm>
            <a:off x="20" y="4682840"/>
            <a:ext cx="8563356" cy="2175160"/>
          </a:xfrm>
          <a:custGeom>
            <a:avLst/>
            <a:gdLst>
              <a:gd name="connsiteX0" fmla="*/ 0 w 8563376"/>
              <a:gd name="connsiteY0" fmla="*/ 0 h 2175160"/>
              <a:gd name="connsiteX1" fmla="*/ 8563376 w 8563376"/>
              <a:gd name="connsiteY1" fmla="*/ 0 h 2175160"/>
              <a:gd name="connsiteX2" fmla="*/ 7555992 w 8563376"/>
              <a:gd name="connsiteY2" fmla="*/ 2175160 h 2175160"/>
              <a:gd name="connsiteX3" fmla="*/ 0 w 8563376"/>
              <a:gd name="connsiteY3" fmla="*/ 2175160 h 2175160"/>
            </a:gdLst>
            <a:ahLst/>
            <a:cxnLst>
              <a:cxn ang="0">
                <a:pos x="connsiteX0" y="connsiteY0"/>
              </a:cxn>
              <a:cxn ang="0">
                <a:pos x="connsiteX1" y="connsiteY1"/>
              </a:cxn>
              <a:cxn ang="0">
                <a:pos x="connsiteX2" y="connsiteY2"/>
              </a:cxn>
              <a:cxn ang="0">
                <a:pos x="connsiteX3" y="connsiteY3"/>
              </a:cxn>
            </a:cxnLst>
            <a:rect l="l" t="t" r="r" b="b"/>
            <a:pathLst>
              <a:path w="8563376" h="2175160">
                <a:moveTo>
                  <a:pt x="0" y="0"/>
                </a:moveTo>
                <a:lnTo>
                  <a:pt x="8563376" y="0"/>
                </a:lnTo>
                <a:lnTo>
                  <a:pt x="7555992" y="2175160"/>
                </a:lnTo>
                <a:lnTo>
                  <a:pt x="0" y="2175160"/>
                </a:lnTo>
                <a:close/>
              </a:path>
            </a:pathLst>
          </a:custGeom>
        </p:spPr>
      </p:pic>
      <p:sp>
        <p:nvSpPr>
          <p:cNvPr id="8" name="Subtitle 2">
            <a:extLst>
              <a:ext uri="{FF2B5EF4-FFF2-40B4-BE49-F238E27FC236}">
                <a16:creationId xmlns:a16="http://schemas.microsoft.com/office/drawing/2014/main" id="{00B4F7A9-6428-4562-A035-02DBFA794BA8}"/>
              </a:ext>
            </a:extLst>
          </p:cNvPr>
          <p:cNvSpPr txBox="1">
            <a:spLocks/>
          </p:cNvSpPr>
          <p:nvPr/>
        </p:nvSpPr>
        <p:spPr>
          <a:xfrm>
            <a:off x="5449824" y="2377440"/>
            <a:ext cx="6391247" cy="23054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endParaRPr lang="en-GB" dirty="0">
              <a:latin typeface="Corbel"/>
              <a:cs typeface="Corbel"/>
            </a:endParaRPr>
          </a:p>
          <a:p>
            <a:pPr marL="0" indent="0" algn="r">
              <a:buNone/>
            </a:pPr>
            <a:r>
              <a:rPr lang="en-GB" sz="3200" b="1" dirty="0">
                <a:latin typeface="Corbel"/>
                <a:cs typeface="Corbel"/>
              </a:rPr>
              <a:t>Current Impact &amp; Future Plan</a:t>
            </a:r>
          </a:p>
          <a:p>
            <a:pPr marL="0" indent="0" algn="r">
              <a:buNone/>
            </a:pPr>
            <a:r>
              <a:rPr lang="en-GB" sz="1800" dirty="0">
                <a:latin typeface="Corbel"/>
                <a:cs typeface="Corbel"/>
              </a:rPr>
              <a:t>December 2,  2019</a:t>
            </a:r>
            <a:endParaRPr lang="nl-BE" sz="1800" dirty="0">
              <a:latin typeface="Corbel"/>
              <a:cs typeface="Corbel"/>
            </a:endParaRPr>
          </a:p>
          <a:p>
            <a:pPr marL="0" indent="0" algn="r">
              <a:buNone/>
            </a:pPr>
            <a:r>
              <a:rPr lang="nl-BE" sz="1800" dirty="0">
                <a:latin typeface="Corbel"/>
                <a:cs typeface="Corbel"/>
              </a:rPr>
              <a:t>Dominiek Deconinck</a:t>
            </a:r>
            <a:endParaRPr lang="en-GB" sz="1800" dirty="0">
              <a:latin typeface="Corbel"/>
              <a:cs typeface="Corbel"/>
            </a:endParaRPr>
          </a:p>
        </p:txBody>
      </p:sp>
      <p:sp>
        <p:nvSpPr>
          <p:cNvPr id="3" name="Slide Number Placeholder 2"/>
          <p:cNvSpPr>
            <a:spLocks noGrp="1"/>
          </p:cNvSpPr>
          <p:nvPr>
            <p:ph type="sldNum" sz="quarter" idx="12"/>
          </p:nvPr>
        </p:nvSpPr>
        <p:spPr/>
        <p:txBody>
          <a:bodyPr/>
          <a:lstStyle/>
          <a:p>
            <a:fld id="{9E47AEC4-A5DA-41F2-ADE9-D7D93B9D19D8}" type="slidenum">
              <a:rPr lang="fr-BE" smtClean="0"/>
              <a:t>1</a:t>
            </a:fld>
            <a:endParaRPr lang="fr-BE"/>
          </a:p>
        </p:txBody>
      </p:sp>
      <p:pic>
        <p:nvPicPr>
          <p:cNvPr id="13" name="Picture 12" descr="A close up of a logo&#10;&#10;Description automatically generated">
            <a:extLst>
              <a:ext uri="{FF2B5EF4-FFF2-40B4-BE49-F238E27FC236}">
                <a16:creationId xmlns:a16="http://schemas.microsoft.com/office/drawing/2014/main" id="{534EF302-F663-4B06-80BC-8F593D2A59E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97931" y="3204754"/>
            <a:ext cx="3277209" cy="576026"/>
          </a:xfrm>
          <a:prstGeom prst="rect">
            <a:avLst/>
          </a:prstGeom>
        </p:spPr>
      </p:pic>
    </p:spTree>
    <p:extLst>
      <p:ext uri="{BB962C8B-B14F-4D97-AF65-F5344CB8AC3E}">
        <p14:creationId xmlns:p14="http://schemas.microsoft.com/office/powerpoint/2010/main" val="3760940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AA1B1CE-9770-4740-A654-8319178892EB}"/>
              </a:ext>
            </a:extLst>
          </p:cNvPr>
          <p:cNvGraphicFramePr>
            <a:graphicFrameLocks noChangeAspect="1"/>
          </p:cNvGraphicFramePr>
          <p:nvPr>
            <p:custDataLst>
              <p:tags r:id="rId2"/>
            </p:custDataLst>
            <p:extLst>
              <p:ext uri="{D42A27DB-BD31-4B8C-83A1-F6EECF244321}">
                <p14:modId xmlns:p14="http://schemas.microsoft.com/office/powerpoint/2010/main" val="26743682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68" name="think-cell Slide" r:id="rId42" imgW="592" imgH="595" progId="TCLayout.ActiveDocument.1">
                  <p:embed/>
                </p:oleObj>
              </mc:Choice>
              <mc:Fallback>
                <p:oleObj name="think-cell Slide" r:id="rId42" imgW="592" imgH="595" progId="TCLayout.ActiveDocument.1">
                  <p:embed/>
                  <p:pic>
                    <p:nvPicPr>
                      <p:cNvPr id="0" name=""/>
                      <p:cNvPicPr/>
                      <p:nvPr/>
                    </p:nvPicPr>
                    <p:blipFill>
                      <a:blip r:embed="rId43"/>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7B44D688-90B0-43E4-96BE-67641997E207}"/>
              </a:ext>
            </a:extLst>
          </p:cNvPr>
          <p:cNvSpPr/>
          <p:nvPr>
            <p:custDataLst>
              <p:tags r:id="rId3"/>
            </p:custDataLst>
          </p:nvPr>
        </p:nvSpPr>
        <p:spPr>
          <a:xfrm>
            <a:off x="0" y="0"/>
            <a:ext cx="158750" cy="158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nl-BE" sz="2400" dirty="0">
              <a:solidFill>
                <a:sysClr val="windowText" lastClr="000000"/>
              </a:solidFill>
              <a:latin typeface="Corbel" panose="020B0503020204020204" pitchFamily="34" charset="0"/>
              <a:ea typeface="+mj-ea"/>
              <a:cs typeface="+mj-cs"/>
              <a:sym typeface="Corbel" panose="020B0503020204020204" pitchFamily="34" charset="0"/>
            </a:endParaRPr>
          </a:p>
        </p:txBody>
      </p:sp>
      <p:sp>
        <p:nvSpPr>
          <p:cNvPr id="2" name="Title 1"/>
          <p:cNvSpPr>
            <a:spLocks noGrp="1"/>
          </p:cNvSpPr>
          <p:nvPr>
            <p:ph type="title"/>
          </p:nvPr>
        </p:nvSpPr>
        <p:spPr/>
        <p:txBody>
          <a:bodyPr/>
          <a:lstStyle/>
          <a:p>
            <a:r>
              <a:rPr lang="nl-BE" b="1" dirty="0">
                <a:latin typeface="Corbel" panose="020B0503020204020204" pitchFamily="34" charset="0"/>
              </a:rPr>
              <a:t>Effective: </a:t>
            </a:r>
            <a:r>
              <a:rPr lang="nl-BE" dirty="0">
                <a:latin typeface="Corbel" panose="020B0503020204020204" pitchFamily="34" charset="0"/>
              </a:rPr>
              <a:t>We are on track to invest over €60m by early 2020 while successfully fullfilling our mandate to make investments that are impactful and additional	</a:t>
            </a:r>
            <a:endParaRPr lang="en-GB" dirty="0">
              <a:latin typeface="Corbel" panose="020B0503020204020204" pitchFamily="34" charset="0"/>
            </a:endParaRPr>
          </a:p>
        </p:txBody>
      </p:sp>
      <p:sp>
        <p:nvSpPr>
          <p:cNvPr id="7" name="Content Placeholder 2"/>
          <p:cNvSpPr>
            <a:spLocks noGrp="1"/>
          </p:cNvSpPr>
          <p:nvPr>
            <p:ph idx="1"/>
          </p:nvPr>
        </p:nvSpPr>
        <p:spPr>
          <a:xfrm>
            <a:off x="6096000" y="1822450"/>
            <a:ext cx="5761038" cy="4349750"/>
          </a:xfrm>
          <a:ln>
            <a:noFill/>
          </a:ln>
        </p:spPr>
        <p:txBody>
          <a:bodyPr>
            <a:noAutofit/>
          </a:bodyPr>
          <a:lstStyle/>
          <a:p>
            <a:pPr marL="0" indent="0">
              <a:buNone/>
            </a:pPr>
            <a:r>
              <a:rPr lang="en-GB" sz="1800" b="1" dirty="0">
                <a:latin typeface="Corbel" panose="020B0503020204020204" pitchFamily="34" charset="0"/>
              </a:rPr>
              <a:t>Results Materialising</a:t>
            </a:r>
          </a:p>
          <a:p>
            <a:r>
              <a:rPr lang="en-GB" sz="1800" dirty="0">
                <a:latin typeface="Corbel" panose="020B0503020204020204" pitchFamily="34" charset="0"/>
              </a:rPr>
              <a:t>After a slow start, we redesigned our approach to identifying new investments in late 2017.  We are currently seeing the results of this new strategy. </a:t>
            </a:r>
          </a:p>
          <a:p>
            <a:r>
              <a:rPr lang="en-GB" sz="1800" dirty="0">
                <a:latin typeface="Corbel" panose="020B0503020204020204" pitchFamily="34" charset="0"/>
              </a:rPr>
              <a:t>Our review and appraisal process includes rigorous and lengthy due diligence and negotiations with our clients.  It typically takes between 12 and 24 months between selection and disbursement for each investment.</a:t>
            </a:r>
          </a:p>
          <a:p>
            <a:r>
              <a:rPr lang="en-GB" sz="1800" dirty="0">
                <a:latin typeface="Corbel" panose="020B0503020204020204" pitchFamily="34" charset="0"/>
              </a:rPr>
              <a:t>With typical investments between €1m and €3m and working with young and inexperienced companies , it takes time and effort to build a sizeable portfolio.</a:t>
            </a:r>
          </a:p>
          <a:p>
            <a:r>
              <a:rPr lang="en-GB" sz="1800" dirty="0">
                <a:latin typeface="Corbel" panose="020B0503020204020204" pitchFamily="34" charset="0"/>
              </a:rPr>
              <a:t>We are exploring new approaches to increase efficiency. This included working more with local fund managers to ensure that we can efficiently invest in early stage companies without an international profile.</a:t>
            </a:r>
          </a:p>
          <a:p>
            <a:endParaRPr lang="en-GB" sz="1600" dirty="0"/>
          </a:p>
        </p:txBody>
      </p:sp>
      <p:sp>
        <p:nvSpPr>
          <p:cNvPr id="3" name="Slide Number Placeholder 2"/>
          <p:cNvSpPr>
            <a:spLocks noGrp="1"/>
          </p:cNvSpPr>
          <p:nvPr>
            <p:ph type="sldNum" sz="quarter" idx="12"/>
          </p:nvPr>
        </p:nvSpPr>
        <p:spPr/>
        <p:txBody>
          <a:bodyPr/>
          <a:lstStyle/>
          <a:p>
            <a:fld id="{9E47AEC4-A5DA-41F2-ADE9-D7D93B9D19D8}" type="slidenum">
              <a:rPr lang="en-GB" noProof="0" smtClean="0"/>
              <a:pPr/>
              <a:t>2</a:t>
            </a:fld>
            <a:endParaRPr lang="en-GB" noProof="0"/>
          </a:p>
        </p:txBody>
      </p:sp>
      <p:cxnSp>
        <p:nvCxnSpPr>
          <p:cNvPr id="147" name="Straight Connector 146">
            <a:extLst>
              <a:ext uri="{FF2B5EF4-FFF2-40B4-BE49-F238E27FC236}">
                <a16:creationId xmlns:a16="http://schemas.microsoft.com/office/drawing/2014/main" id="{6C13634E-CBA3-413E-B2F3-4B2EE06A16A0}"/>
              </a:ext>
            </a:extLst>
          </p:cNvPr>
          <p:cNvCxnSpPr/>
          <p:nvPr>
            <p:custDataLst>
              <p:tags r:id="rId4"/>
            </p:custDataLst>
          </p:nvPr>
        </p:nvCxnSpPr>
        <p:spPr bwMode="gray">
          <a:xfrm>
            <a:off x="334963" y="4538663"/>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887343C0-1476-4960-A0D5-DB5D604264D4}"/>
              </a:ext>
            </a:extLst>
          </p:cNvPr>
          <p:cNvCxnSpPr/>
          <p:nvPr>
            <p:custDataLst>
              <p:tags r:id="rId5"/>
            </p:custDataLst>
          </p:nvPr>
        </p:nvCxnSpPr>
        <p:spPr bwMode="gray">
          <a:xfrm>
            <a:off x="334963" y="3298825"/>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732C4E4D-622E-4405-B8CB-0DD5E80957E6}"/>
              </a:ext>
            </a:extLst>
          </p:cNvPr>
          <p:cNvCxnSpPr/>
          <p:nvPr>
            <p:custDataLst>
              <p:tags r:id="rId6"/>
            </p:custDataLst>
          </p:nvPr>
        </p:nvCxnSpPr>
        <p:spPr bwMode="gray">
          <a:xfrm>
            <a:off x="334963" y="3608388"/>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11EBA60B-EE78-49BE-B913-ECD535432DDF}"/>
              </a:ext>
            </a:extLst>
          </p:cNvPr>
          <p:cNvCxnSpPr/>
          <p:nvPr>
            <p:custDataLst>
              <p:tags r:id="rId7"/>
            </p:custDataLst>
          </p:nvPr>
        </p:nvCxnSpPr>
        <p:spPr bwMode="gray">
          <a:xfrm>
            <a:off x="334963" y="3917950"/>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3EACC3AD-895C-4D3A-9C64-A28F0EE2D0BC}"/>
              </a:ext>
            </a:extLst>
          </p:cNvPr>
          <p:cNvCxnSpPr/>
          <p:nvPr>
            <p:custDataLst>
              <p:tags r:id="rId8"/>
            </p:custDataLst>
          </p:nvPr>
        </p:nvCxnSpPr>
        <p:spPr bwMode="gray">
          <a:xfrm>
            <a:off x="334963" y="4229100"/>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550FAF25-2228-4342-A3C9-90A4DCBCED96}"/>
              </a:ext>
            </a:extLst>
          </p:cNvPr>
          <p:cNvCxnSpPr/>
          <p:nvPr>
            <p:custDataLst>
              <p:tags r:id="rId9"/>
            </p:custDataLst>
          </p:nvPr>
        </p:nvCxnSpPr>
        <p:spPr bwMode="gray">
          <a:xfrm>
            <a:off x="334963" y="5468938"/>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FAE75F36-B89C-4AC2-B076-F29C5D462D55}"/>
              </a:ext>
            </a:extLst>
          </p:cNvPr>
          <p:cNvCxnSpPr/>
          <p:nvPr>
            <p:custDataLst>
              <p:tags r:id="rId10"/>
            </p:custDataLst>
          </p:nvPr>
        </p:nvCxnSpPr>
        <p:spPr bwMode="gray">
          <a:xfrm>
            <a:off x="334963" y="5157788"/>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B8EA691F-1C8D-45E1-A448-782A094A13E8}"/>
              </a:ext>
            </a:extLst>
          </p:cNvPr>
          <p:cNvCxnSpPr/>
          <p:nvPr>
            <p:custDataLst>
              <p:tags r:id="rId11"/>
            </p:custDataLst>
          </p:nvPr>
        </p:nvCxnSpPr>
        <p:spPr bwMode="gray">
          <a:xfrm>
            <a:off x="334963" y="4848225"/>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EDF9537F-E4A6-4CED-A9D4-32EE418D7492}"/>
              </a:ext>
            </a:extLst>
          </p:cNvPr>
          <p:cNvCxnSpPr/>
          <p:nvPr>
            <p:custDataLst>
              <p:tags r:id="rId12"/>
            </p:custDataLst>
          </p:nvPr>
        </p:nvCxnSpPr>
        <p:spPr bwMode="gray">
          <a:xfrm>
            <a:off x="334963" y="2989263"/>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15615FE3-B35A-404A-939D-F62AD52D843A}"/>
              </a:ext>
            </a:extLst>
          </p:cNvPr>
          <p:cNvCxnSpPr/>
          <p:nvPr>
            <p:custDataLst>
              <p:tags r:id="rId13"/>
            </p:custDataLst>
          </p:nvPr>
        </p:nvCxnSpPr>
        <p:spPr bwMode="gray">
          <a:xfrm>
            <a:off x="334963" y="2678113"/>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539B0DF9-C1EE-4C1F-BF39-35599240B64B}"/>
              </a:ext>
            </a:extLst>
          </p:cNvPr>
          <p:cNvCxnSpPr/>
          <p:nvPr>
            <p:custDataLst>
              <p:tags r:id="rId14"/>
            </p:custDataLst>
          </p:nvPr>
        </p:nvCxnSpPr>
        <p:spPr bwMode="gray">
          <a:xfrm>
            <a:off x="334963" y="2368550"/>
            <a:ext cx="5273675" cy="0"/>
          </a:xfrm>
          <a:prstGeom prst="line">
            <a:avLst/>
          </a:prstGeom>
          <a:ln w="3175" cap="flat" cmpd="sng" algn="ctr">
            <a:solidFill>
              <a:srgbClr val="B4B4B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182" name="Chart 181">
            <a:extLst>
              <a:ext uri="{FF2B5EF4-FFF2-40B4-BE49-F238E27FC236}">
                <a16:creationId xmlns:a16="http://schemas.microsoft.com/office/drawing/2014/main" id="{5CB781EC-707F-4255-8B84-BBCD5FF75C07}"/>
              </a:ext>
            </a:extLst>
          </p:cNvPr>
          <p:cNvGraphicFramePr/>
          <p:nvPr>
            <p:custDataLst>
              <p:tags r:id="rId15"/>
            </p:custDataLst>
            <p:extLst>
              <p:ext uri="{D42A27DB-BD31-4B8C-83A1-F6EECF244321}">
                <p14:modId xmlns:p14="http://schemas.microsoft.com/office/powerpoint/2010/main" val="4287625519"/>
              </p:ext>
            </p:extLst>
          </p:nvPr>
        </p:nvGraphicFramePr>
        <p:xfrm>
          <a:off x="252413" y="2286000"/>
          <a:ext cx="5364000" cy="3348000"/>
        </p:xfrm>
        <a:graphic>
          <a:graphicData uri="http://schemas.openxmlformats.org/drawingml/2006/chart">
            <c:chart xmlns:c="http://schemas.openxmlformats.org/drawingml/2006/chart" xmlns:r="http://schemas.openxmlformats.org/officeDocument/2006/relationships" r:id="rId44"/>
          </a:graphicData>
        </a:graphic>
      </p:graphicFrame>
      <p:sp>
        <p:nvSpPr>
          <p:cNvPr id="81" name="Text Placeholder 2">
            <a:extLst>
              <a:ext uri="{FF2B5EF4-FFF2-40B4-BE49-F238E27FC236}">
                <a16:creationId xmlns:a16="http://schemas.microsoft.com/office/drawing/2014/main" id="{4ECE63DE-DFEC-46A0-A7EB-351EAFD52296}"/>
              </a:ext>
            </a:extLst>
          </p:cNvPr>
          <p:cNvSpPr>
            <a:spLocks noGrp="1"/>
          </p:cNvSpPr>
          <p:nvPr>
            <p:custDataLst>
              <p:tags r:id="rId16"/>
            </p:custDataLst>
          </p:nvPr>
        </p:nvSpPr>
        <p:spPr bwMode="gray">
          <a:xfrm>
            <a:off x="5726113" y="4448175"/>
            <a:ext cx="904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508FC28C-3A36-4F1A-8528-0BA06A6AD7CA}" type="datetime'''8'''''''''''''''''''''''''''''''''''''''''''''''''''''">
              <a:rPr lang="en-US" altLang="en-US" sz="1400" smtClean="0">
                <a:sym typeface="+mn-lt"/>
              </a:rPr>
              <a:pPr marL="0" lvl="2" indent="0">
                <a:spcBef>
                  <a:spcPct val="0"/>
                </a:spcBef>
                <a:spcAft>
                  <a:spcPct val="0"/>
                </a:spcAft>
                <a:buNone/>
              </a:pPr>
              <a:t>8</a:t>
            </a:fld>
            <a:endParaRPr lang="en-US" sz="1400" dirty="0">
              <a:sym typeface="+mn-lt"/>
            </a:endParaRPr>
          </a:p>
        </p:txBody>
      </p:sp>
      <p:sp>
        <p:nvSpPr>
          <p:cNvPr id="80" name="Text Placeholder 2">
            <a:extLst>
              <a:ext uri="{FF2B5EF4-FFF2-40B4-BE49-F238E27FC236}">
                <a16:creationId xmlns:a16="http://schemas.microsoft.com/office/drawing/2014/main" id="{C3A80B0C-70D8-4552-BF65-71CF6B57E036}"/>
              </a:ext>
            </a:extLst>
          </p:cNvPr>
          <p:cNvSpPr>
            <a:spLocks noGrp="1"/>
          </p:cNvSpPr>
          <p:nvPr>
            <p:custDataLst>
              <p:tags r:id="rId17"/>
            </p:custDataLst>
          </p:nvPr>
        </p:nvSpPr>
        <p:spPr bwMode="gray">
          <a:xfrm>
            <a:off x="5726113" y="4757738"/>
            <a:ext cx="904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DFFFC4B2-0C08-4D89-B64A-809794F79D58}" type="datetime'''''''''''''''''''''''''''''''''''''''''''''''6'''''''">
              <a:rPr lang="en-US" altLang="en-US" sz="1400" smtClean="0">
                <a:sym typeface="+mn-lt"/>
              </a:rPr>
              <a:pPr marL="0" lvl="2" indent="0">
                <a:spcBef>
                  <a:spcPct val="0"/>
                </a:spcBef>
                <a:spcAft>
                  <a:spcPct val="0"/>
                </a:spcAft>
                <a:buNone/>
              </a:pPr>
              <a:t>6</a:t>
            </a:fld>
            <a:endParaRPr lang="en-US" sz="1400" dirty="0">
              <a:sym typeface="+mn-lt"/>
            </a:endParaRPr>
          </a:p>
        </p:txBody>
      </p:sp>
      <p:sp>
        <p:nvSpPr>
          <p:cNvPr id="82" name="Text Placeholder 2">
            <a:extLst>
              <a:ext uri="{FF2B5EF4-FFF2-40B4-BE49-F238E27FC236}">
                <a16:creationId xmlns:a16="http://schemas.microsoft.com/office/drawing/2014/main" id="{2F804727-136E-4B00-9877-B260546A11FC}"/>
              </a:ext>
            </a:extLst>
          </p:cNvPr>
          <p:cNvSpPr>
            <a:spLocks noGrp="1"/>
          </p:cNvSpPr>
          <p:nvPr>
            <p:custDataLst>
              <p:tags r:id="rId18"/>
            </p:custDataLst>
          </p:nvPr>
        </p:nvSpPr>
        <p:spPr bwMode="gray">
          <a:xfrm>
            <a:off x="5726114" y="4138613"/>
            <a:ext cx="1809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EEAF5F45-BF16-440D-B682-30F39B388569}" type="datetime'''''''''''''1''''''''''0'''''''''''''''''''''''''">
              <a:rPr lang="en-US" altLang="en-US" sz="1400" smtClean="0">
                <a:sym typeface="+mn-lt"/>
              </a:rPr>
              <a:pPr marL="0" lvl="2" indent="0">
                <a:spcBef>
                  <a:spcPct val="0"/>
                </a:spcBef>
                <a:spcAft>
                  <a:spcPct val="0"/>
                </a:spcAft>
                <a:buNone/>
              </a:pPr>
              <a:t>10</a:t>
            </a:fld>
            <a:endParaRPr lang="en-US" sz="1400" dirty="0">
              <a:sym typeface="+mn-lt"/>
            </a:endParaRPr>
          </a:p>
        </p:txBody>
      </p:sp>
      <p:sp>
        <p:nvSpPr>
          <p:cNvPr id="83" name="Text Placeholder 2">
            <a:extLst>
              <a:ext uri="{FF2B5EF4-FFF2-40B4-BE49-F238E27FC236}">
                <a16:creationId xmlns:a16="http://schemas.microsoft.com/office/drawing/2014/main" id="{17014250-B5FE-47EE-AE83-D5E92D08B317}"/>
              </a:ext>
            </a:extLst>
          </p:cNvPr>
          <p:cNvSpPr>
            <a:spLocks noGrp="1"/>
          </p:cNvSpPr>
          <p:nvPr>
            <p:custDataLst>
              <p:tags r:id="rId19"/>
            </p:custDataLst>
          </p:nvPr>
        </p:nvSpPr>
        <p:spPr bwMode="gray">
          <a:xfrm>
            <a:off x="5726114" y="3827463"/>
            <a:ext cx="1809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A60C20AF-BD21-478E-AA33-9F3C0349A5F2}" type="datetime'''''''''''''''''1''''''''''''''''''''''2'''''''''''''''''''">
              <a:rPr lang="en-US" altLang="en-US" sz="1400" smtClean="0">
                <a:sym typeface="+mn-lt"/>
              </a:rPr>
              <a:pPr marL="0" lvl="2" indent="0">
                <a:spcBef>
                  <a:spcPct val="0"/>
                </a:spcBef>
                <a:spcAft>
                  <a:spcPct val="0"/>
                </a:spcAft>
                <a:buNone/>
              </a:pPr>
              <a:t>12</a:t>
            </a:fld>
            <a:endParaRPr lang="en-US" sz="1400" dirty="0">
              <a:sym typeface="+mn-lt"/>
            </a:endParaRPr>
          </a:p>
        </p:txBody>
      </p:sp>
      <p:sp>
        <p:nvSpPr>
          <p:cNvPr id="79" name="Text Placeholder 2">
            <a:extLst>
              <a:ext uri="{FF2B5EF4-FFF2-40B4-BE49-F238E27FC236}">
                <a16:creationId xmlns:a16="http://schemas.microsoft.com/office/drawing/2014/main" id="{FC3F33AF-9CAB-4136-9D2F-D398763D0673}"/>
              </a:ext>
            </a:extLst>
          </p:cNvPr>
          <p:cNvSpPr>
            <a:spLocks noGrp="1"/>
          </p:cNvSpPr>
          <p:nvPr>
            <p:custDataLst>
              <p:tags r:id="rId20"/>
            </p:custDataLst>
          </p:nvPr>
        </p:nvSpPr>
        <p:spPr bwMode="gray">
          <a:xfrm>
            <a:off x="5726113" y="5067300"/>
            <a:ext cx="904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95B2EFD5-563A-4C35-B7D3-1E144FC72B65}" type="datetime'4'''''''''''''''''''''''''''''">
              <a:rPr lang="en-US" altLang="en-US" sz="1400" smtClean="0">
                <a:sym typeface="+mn-lt"/>
              </a:rPr>
              <a:pPr marL="0" lvl="2" indent="0">
                <a:spcBef>
                  <a:spcPct val="0"/>
                </a:spcBef>
                <a:spcAft>
                  <a:spcPct val="0"/>
                </a:spcAft>
                <a:buNone/>
              </a:pPr>
              <a:t>4</a:t>
            </a:fld>
            <a:endParaRPr lang="en-US" sz="1400" dirty="0">
              <a:sym typeface="+mn-lt"/>
            </a:endParaRPr>
          </a:p>
        </p:txBody>
      </p:sp>
      <p:sp>
        <p:nvSpPr>
          <p:cNvPr id="86" name="Text Placeholder 2">
            <a:extLst>
              <a:ext uri="{FF2B5EF4-FFF2-40B4-BE49-F238E27FC236}">
                <a16:creationId xmlns:a16="http://schemas.microsoft.com/office/drawing/2014/main" id="{9423D3F7-ABBF-4077-A1F0-2EF0FE8EFB9B}"/>
              </a:ext>
            </a:extLst>
          </p:cNvPr>
          <p:cNvSpPr>
            <a:spLocks noGrp="1"/>
          </p:cNvSpPr>
          <p:nvPr>
            <p:custDataLst>
              <p:tags r:id="rId21"/>
            </p:custDataLst>
          </p:nvPr>
        </p:nvSpPr>
        <p:spPr bwMode="gray">
          <a:xfrm>
            <a:off x="5726114" y="2898775"/>
            <a:ext cx="1809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F68DF5B8-03A6-43D6-8BC3-324A072CB078}" type="datetime'''''''1''''''''''''''''''''''''''''8'''''''''''''''">
              <a:rPr lang="en-US" altLang="en-US" sz="1400" smtClean="0">
                <a:sym typeface="+mn-lt"/>
              </a:rPr>
              <a:pPr marL="0" lvl="2" indent="0">
                <a:spcBef>
                  <a:spcPct val="0"/>
                </a:spcBef>
                <a:spcAft>
                  <a:spcPct val="0"/>
                </a:spcAft>
                <a:buNone/>
              </a:pPr>
              <a:t>18</a:t>
            </a:fld>
            <a:endParaRPr lang="en-US" sz="1400" dirty="0">
              <a:sym typeface="+mn-lt"/>
            </a:endParaRPr>
          </a:p>
        </p:txBody>
      </p:sp>
      <p:sp>
        <p:nvSpPr>
          <p:cNvPr id="78" name="Text Placeholder 2">
            <a:extLst>
              <a:ext uri="{FF2B5EF4-FFF2-40B4-BE49-F238E27FC236}">
                <a16:creationId xmlns:a16="http://schemas.microsoft.com/office/drawing/2014/main" id="{9C62767B-D5D1-4783-B382-8585A3FB5826}"/>
              </a:ext>
            </a:extLst>
          </p:cNvPr>
          <p:cNvSpPr>
            <a:spLocks noGrp="1"/>
          </p:cNvSpPr>
          <p:nvPr>
            <p:custDataLst>
              <p:tags r:id="rId22"/>
            </p:custDataLst>
          </p:nvPr>
        </p:nvSpPr>
        <p:spPr bwMode="gray">
          <a:xfrm>
            <a:off x="5726113" y="5378450"/>
            <a:ext cx="904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0FB85594-065A-424D-B364-68A68F303EB0}" type="datetime'''2'''''''''''">
              <a:rPr lang="en-US" altLang="en-US" sz="1400" smtClean="0">
                <a:sym typeface="+mn-lt"/>
              </a:rPr>
              <a:pPr marL="0" lvl="2" indent="0">
                <a:spcBef>
                  <a:spcPct val="0"/>
                </a:spcBef>
                <a:spcAft>
                  <a:spcPct val="0"/>
                </a:spcAft>
                <a:buNone/>
              </a:pPr>
              <a:t>2</a:t>
            </a:fld>
            <a:endParaRPr lang="en-US" sz="1400" dirty="0">
              <a:sym typeface="+mn-lt"/>
            </a:endParaRPr>
          </a:p>
        </p:txBody>
      </p:sp>
      <p:sp>
        <p:nvSpPr>
          <p:cNvPr id="87" name="Text Placeholder 2">
            <a:extLst>
              <a:ext uri="{FF2B5EF4-FFF2-40B4-BE49-F238E27FC236}">
                <a16:creationId xmlns:a16="http://schemas.microsoft.com/office/drawing/2014/main" id="{D924B0E3-A65E-47C9-ACD7-848344A889F2}"/>
              </a:ext>
            </a:extLst>
          </p:cNvPr>
          <p:cNvSpPr>
            <a:spLocks noGrp="1"/>
          </p:cNvSpPr>
          <p:nvPr>
            <p:custDataLst>
              <p:tags r:id="rId23"/>
            </p:custDataLst>
          </p:nvPr>
        </p:nvSpPr>
        <p:spPr bwMode="gray">
          <a:xfrm>
            <a:off x="5726114" y="2587625"/>
            <a:ext cx="1809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5AF09039-34B0-4476-ADA9-76E77B0AD2B9}" type="datetime'''''''''2''''''''''''''''''''''''''''''''''''0'''''''''''''''">
              <a:rPr lang="en-US" altLang="en-US" sz="1400" smtClean="0">
                <a:sym typeface="+mn-lt"/>
              </a:rPr>
              <a:pPr marL="0" lvl="2" indent="0">
                <a:spcBef>
                  <a:spcPct val="0"/>
                </a:spcBef>
                <a:spcAft>
                  <a:spcPct val="0"/>
                </a:spcAft>
                <a:buNone/>
              </a:pPr>
              <a:t>20</a:t>
            </a:fld>
            <a:endParaRPr lang="en-US" sz="1400" dirty="0">
              <a:sym typeface="+mn-lt"/>
            </a:endParaRPr>
          </a:p>
        </p:txBody>
      </p:sp>
      <p:sp>
        <p:nvSpPr>
          <p:cNvPr id="85" name="Text Placeholder 2">
            <a:extLst>
              <a:ext uri="{FF2B5EF4-FFF2-40B4-BE49-F238E27FC236}">
                <a16:creationId xmlns:a16="http://schemas.microsoft.com/office/drawing/2014/main" id="{3301B906-E0AA-4D3B-AF3C-134FEC263D86}"/>
              </a:ext>
            </a:extLst>
          </p:cNvPr>
          <p:cNvSpPr>
            <a:spLocks noGrp="1"/>
          </p:cNvSpPr>
          <p:nvPr>
            <p:custDataLst>
              <p:tags r:id="rId24"/>
            </p:custDataLst>
          </p:nvPr>
        </p:nvSpPr>
        <p:spPr bwMode="gray">
          <a:xfrm>
            <a:off x="5726114" y="3208338"/>
            <a:ext cx="1809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284607DF-14D4-4A74-9473-A7DBF3E0AD97}" type="datetime'''''1''''''''''''''''''''''6'''''''''''''''">
              <a:rPr lang="en-US" altLang="en-US" sz="1400" smtClean="0">
                <a:sym typeface="+mn-lt"/>
              </a:rPr>
              <a:pPr marL="0" lvl="2" indent="0">
                <a:spcBef>
                  <a:spcPct val="0"/>
                </a:spcBef>
                <a:spcAft>
                  <a:spcPct val="0"/>
                </a:spcAft>
                <a:buNone/>
              </a:pPr>
              <a:t>16</a:t>
            </a:fld>
            <a:endParaRPr lang="en-US" sz="1400" dirty="0">
              <a:sym typeface="+mn-lt"/>
            </a:endParaRPr>
          </a:p>
        </p:txBody>
      </p:sp>
      <p:sp>
        <p:nvSpPr>
          <p:cNvPr id="88" name="Text Placeholder 2">
            <a:extLst>
              <a:ext uri="{FF2B5EF4-FFF2-40B4-BE49-F238E27FC236}">
                <a16:creationId xmlns:a16="http://schemas.microsoft.com/office/drawing/2014/main" id="{C4556A45-697E-439B-8E8C-93CFB0D908C8}"/>
              </a:ext>
            </a:extLst>
          </p:cNvPr>
          <p:cNvSpPr>
            <a:spLocks noGrp="1"/>
          </p:cNvSpPr>
          <p:nvPr>
            <p:custDataLst>
              <p:tags r:id="rId25"/>
            </p:custDataLst>
          </p:nvPr>
        </p:nvSpPr>
        <p:spPr bwMode="gray">
          <a:xfrm>
            <a:off x="5726114" y="2278063"/>
            <a:ext cx="1809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E4C56C0A-5C47-4E84-BCBD-052921D89D3F}" type="datetime'''''''2''''''''''''''''''2'''''''''''''''''''''''''''''''''''">
              <a:rPr lang="en-US" altLang="en-US" sz="1400" smtClean="0">
                <a:sym typeface="+mn-lt"/>
              </a:rPr>
              <a:pPr marL="0" lvl="2" indent="0">
                <a:spcBef>
                  <a:spcPct val="0"/>
                </a:spcBef>
                <a:spcAft>
                  <a:spcPct val="0"/>
                </a:spcAft>
                <a:buNone/>
              </a:pPr>
              <a:t>22</a:t>
            </a:fld>
            <a:endParaRPr lang="en-US" sz="1400" dirty="0">
              <a:sym typeface="+mn-lt"/>
            </a:endParaRPr>
          </a:p>
        </p:txBody>
      </p:sp>
      <p:sp>
        <p:nvSpPr>
          <p:cNvPr id="77" name="Text Placeholder 2">
            <a:extLst>
              <a:ext uri="{FF2B5EF4-FFF2-40B4-BE49-F238E27FC236}">
                <a16:creationId xmlns:a16="http://schemas.microsoft.com/office/drawing/2014/main" id="{AE24D545-7DA9-4F48-80BC-0F40446153BF}"/>
              </a:ext>
            </a:extLst>
          </p:cNvPr>
          <p:cNvSpPr>
            <a:spLocks noGrp="1"/>
          </p:cNvSpPr>
          <p:nvPr>
            <p:custDataLst>
              <p:tags r:id="rId26"/>
            </p:custDataLst>
          </p:nvPr>
        </p:nvSpPr>
        <p:spPr bwMode="gray">
          <a:xfrm>
            <a:off x="5726113" y="5688013"/>
            <a:ext cx="904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3DB98CD8-CEE1-4BEB-8009-74A7165CA75A}" type="datetime'''''''''''''''''''''''''''''''''''''''''0'''''''''''''''''''">
              <a:rPr lang="en-US" altLang="en-US" sz="1400" smtClean="0">
                <a:sym typeface="+mn-lt"/>
              </a:rPr>
              <a:pPr marL="0" lvl="2" indent="0">
                <a:spcBef>
                  <a:spcPct val="0"/>
                </a:spcBef>
                <a:spcAft>
                  <a:spcPct val="0"/>
                </a:spcAft>
                <a:buNone/>
              </a:pPr>
              <a:t>0</a:t>
            </a:fld>
            <a:endParaRPr lang="en-US" sz="1400" dirty="0">
              <a:sym typeface="+mn-lt"/>
            </a:endParaRPr>
          </a:p>
        </p:txBody>
      </p:sp>
      <p:sp>
        <p:nvSpPr>
          <p:cNvPr id="84" name="Text Placeholder 2">
            <a:extLst>
              <a:ext uri="{FF2B5EF4-FFF2-40B4-BE49-F238E27FC236}">
                <a16:creationId xmlns:a16="http://schemas.microsoft.com/office/drawing/2014/main" id="{757D694F-8B6F-4A79-BFE2-E2C622C8F9CD}"/>
              </a:ext>
            </a:extLst>
          </p:cNvPr>
          <p:cNvSpPr>
            <a:spLocks noGrp="1"/>
          </p:cNvSpPr>
          <p:nvPr>
            <p:custDataLst>
              <p:tags r:id="rId27"/>
            </p:custDataLst>
          </p:nvPr>
        </p:nvSpPr>
        <p:spPr bwMode="gray">
          <a:xfrm>
            <a:off x="5726114" y="3517900"/>
            <a:ext cx="1809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CD1558B9-B422-42C6-B2E6-864837941A3F}" type="datetime'''1''''''''''''''''''''''''''''4'">
              <a:rPr lang="en-US" altLang="en-US" sz="1400" smtClean="0">
                <a:sym typeface="+mn-lt"/>
              </a:rPr>
              <a:pPr marL="0" lvl="2" indent="0">
                <a:spcBef>
                  <a:spcPct val="0"/>
                </a:spcBef>
                <a:spcAft>
                  <a:spcPct val="0"/>
                </a:spcAft>
                <a:buNone/>
              </a:pPr>
              <a:t>14</a:t>
            </a:fld>
            <a:endParaRPr lang="en-US" sz="1400" dirty="0">
              <a:sym typeface="+mn-lt"/>
            </a:endParaRPr>
          </a:p>
        </p:txBody>
      </p:sp>
      <p:sp>
        <p:nvSpPr>
          <p:cNvPr id="8" name="Text Placeholder 2">
            <a:extLst>
              <a:ext uri="{FF2B5EF4-FFF2-40B4-BE49-F238E27FC236}">
                <a16:creationId xmlns:a16="http://schemas.microsoft.com/office/drawing/2014/main" id="{34242F90-EA43-4859-9AAE-AB174FA70CB0}"/>
              </a:ext>
            </a:extLst>
          </p:cNvPr>
          <p:cNvSpPr>
            <a:spLocks noGrp="1"/>
          </p:cNvSpPr>
          <p:nvPr>
            <p:custDataLst>
              <p:tags r:id="rId28"/>
            </p:custDataLst>
          </p:nvPr>
        </p:nvSpPr>
        <p:spPr bwMode="auto">
          <a:xfrm>
            <a:off x="1465263" y="5837238"/>
            <a:ext cx="374650"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C5011D9A-C927-4C62-9DDE-5B1FC2B47702}" type="datetime'''2''''''''''''''0''''1''''''''7'''''''''''''''''''">
              <a:rPr lang="en-US" altLang="en-US" sz="1400" smtClean="0">
                <a:sym typeface="+mn-lt"/>
              </a:rPr>
              <a:pPr marL="0" lvl="2" indent="0" algn="ctr">
                <a:spcBef>
                  <a:spcPct val="0"/>
                </a:spcBef>
                <a:spcAft>
                  <a:spcPct val="0"/>
                </a:spcAft>
                <a:buNone/>
              </a:pPr>
              <a:t>2017</a:t>
            </a:fld>
            <a:endParaRPr lang="en-US" sz="1400" dirty="0">
              <a:sym typeface="+mn-lt"/>
            </a:endParaRPr>
          </a:p>
        </p:txBody>
      </p:sp>
      <p:sp>
        <p:nvSpPr>
          <p:cNvPr id="20" name="Text Placeholder 2">
            <a:extLst>
              <a:ext uri="{FF2B5EF4-FFF2-40B4-BE49-F238E27FC236}">
                <a16:creationId xmlns:a16="http://schemas.microsoft.com/office/drawing/2014/main" id="{2738D857-A454-4E23-B1E2-BD7693A9D626}"/>
              </a:ext>
            </a:extLst>
          </p:cNvPr>
          <p:cNvSpPr>
            <a:spLocks noGrp="1"/>
          </p:cNvSpPr>
          <p:nvPr>
            <p:custDataLst>
              <p:tags r:id="rId29"/>
            </p:custDataLst>
          </p:nvPr>
        </p:nvSpPr>
        <p:spPr bwMode="auto">
          <a:xfrm>
            <a:off x="4813300" y="5837238"/>
            <a:ext cx="71278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E4592ECA-27F2-4F66-BFA5-660C09DC9D0B}" type="datetime'''''2Q'''''''''' 2''0''''''''2''''''''''0''''''''''e'''''">
              <a:rPr lang="en-US" altLang="en-US" sz="1400" smtClean="0"/>
              <a:pPr/>
              <a:t>2Q 2020e</a:t>
            </a:fld>
            <a:endParaRPr lang="en-US" sz="1400" dirty="0">
              <a:sym typeface="+mn-lt"/>
            </a:endParaRPr>
          </a:p>
        </p:txBody>
      </p:sp>
      <p:sp useBgFill="1">
        <p:nvSpPr>
          <p:cNvPr id="141" name="Text Placeholder 2">
            <a:extLst>
              <a:ext uri="{FF2B5EF4-FFF2-40B4-BE49-F238E27FC236}">
                <a16:creationId xmlns:a16="http://schemas.microsoft.com/office/drawing/2014/main" id="{F83D87CC-F9CD-47C1-BE34-0B258123A6DD}"/>
              </a:ext>
            </a:extLst>
          </p:cNvPr>
          <p:cNvSpPr>
            <a:spLocks noGrp="1"/>
          </p:cNvSpPr>
          <p:nvPr>
            <p:custDataLst>
              <p:tags r:id="rId30"/>
            </p:custDataLst>
          </p:nvPr>
        </p:nvSpPr>
        <p:spPr bwMode="gray">
          <a:xfrm>
            <a:off x="1582738" y="5351463"/>
            <a:ext cx="141288" cy="192088"/>
          </a:xfrm>
          <a:prstGeom prst="rect">
            <a:avLst/>
          </a:prstGeom>
          <a:ln>
            <a:noFill/>
          </a:ln>
        </p:spPr>
        <p:txBody>
          <a:bodyPr vert="horz" wrap="none" lIns="25400" tIns="0" rIns="25400" bIns="0" numCol="1" spcCol="0" rtlCol="0" anchor="b"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E92BE508-A106-446E-88BF-86D0E4F32BDE}" type="datetime'''''''''''''''''''''''''''''''5'''''">
              <a:rPr lang="en-US" altLang="en-US" sz="1400" smtClean="0">
                <a:sym typeface="+mn-lt"/>
              </a:rPr>
              <a:pPr marL="0" lvl="2" indent="0" algn="ctr">
                <a:spcBef>
                  <a:spcPct val="0"/>
                </a:spcBef>
                <a:spcAft>
                  <a:spcPct val="0"/>
                </a:spcAft>
                <a:buNone/>
              </a:pPr>
              <a:t>5</a:t>
            </a:fld>
            <a:endParaRPr lang="en-US" sz="1400" dirty="0">
              <a:sym typeface="+mn-lt"/>
            </a:endParaRPr>
          </a:p>
        </p:txBody>
      </p:sp>
      <p:sp>
        <p:nvSpPr>
          <p:cNvPr id="30" name="Text Placeholder 2">
            <a:extLst>
              <a:ext uri="{FF2B5EF4-FFF2-40B4-BE49-F238E27FC236}">
                <a16:creationId xmlns:a16="http://schemas.microsoft.com/office/drawing/2014/main" id="{424A3D79-E18B-4EF3-A93B-C28A0B7DB789}"/>
              </a:ext>
            </a:extLst>
          </p:cNvPr>
          <p:cNvSpPr>
            <a:spLocks noGrp="1"/>
          </p:cNvSpPr>
          <p:nvPr>
            <p:custDataLst>
              <p:tags r:id="rId31"/>
            </p:custDataLst>
          </p:nvPr>
        </p:nvSpPr>
        <p:spPr bwMode="auto">
          <a:xfrm>
            <a:off x="587375" y="5837238"/>
            <a:ext cx="374650"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F0FE8716-D7AE-4C89-897B-49C890FCA7AD}" type="datetime'2''''''''''''''''''0''''''''1''''6'''''''''''''''''''''''''''">
              <a:rPr lang="en-US" altLang="en-US" sz="1400" smtClean="0"/>
              <a:pPr/>
              <a:t>2016</a:t>
            </a:fld>
            <a:endParaRPr lang="en-US" sz="1400" dirty="0">
              <a:sym typeface="+mn-lt"/>
            </a:endParaRPr>
          </a:p>
        </p:txBody>
      </p:sp>
      <p:sp>
        <p:nvSpPr>
          <p:cNvPr id="9" name="Text Placeholder 2">
            <a:extLst>
              <a:ext uri="{FF2B5EF4-FFF2-40B4-BE49-F238E27FC236}">
                <a16:creationId xmlns:a16="http://schemas.microsoft.com/office/drawing/2014/main" id="{493229C1-D3D5-44A8-9772-BB1A582DF869}"/>
              </a:ext>
            </a:extLst>
          </p:cNvPr>
          <p:cNvSpPr>
            <a:spLocks noGrp="1"/>
          </p:cNvSpPr>
          <p:nvPr>
            <p:custDataLst>
              <p:tags r:id="rId32"/>
            </p:custDataLst>
          </p:nvPr>
        </p:nvSpPr>
        <p:spPr bwMode="auto">
          <a:xfrm>
            <a:off x="2344738" y="5837238"/>
            <a:ext cx="374650"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EFBA684E-E7DE-49E6-99FF-BD4CFC01D316}" type="datetime'''''2''0''''''1''''''8'''">
              <a:rPr lang="en-US" altLang="en-US" sz="1400" smtClean="0">
                <a:sym typeface="+mn-lt"/>
              </a:rPr>
              <a:pPr marL="0" lvl="2" indent="0" algn="ctr">
                <a:spcBef>
                  <a:spcPct val="0"/>
                </a:spcBef>
                <a:spcAft>
                  <a:spcPct val="0"/>
                </a:spcAft>
                <a:buNone/>
              </a:pPr>
              <a:t>2018</a:t>
            </a:fld>
            <a:endParaRPr lang="en-US" sz="1400" dirty="0">
              <a:sym typeface="+mn-lt"/>
            </a:endParaRPr>
          </a:p>
        </p:txBody>
      </p:sp>
      <p:sp>
        <p:nvSpPr>
          <p:cNvPr id="10" name="Text Placeholder 2">
            <a:extLst>
              <a:ext uri="{FF2B5EF4-FFF2-40B4-BE49-F238E27FC236}">
                <a16:creationId xmlns:a16="http://schemas.microsoft.com/office/drawing/2014/main" id="{C883D9DD-AEDF-4C7A-BB8C-8DF97CE6A700}"/>
              </a:ext>
            </a:extLst>
          </p:cNvPr>
          <p:cNvSpPr>
            <a:spLocks noGrp="1"/>
          </p:cNvSpPr>
          <p:nvPr>
            <p:custDataLst>
              <p:tags r:id="rId33"/>
            </p:custDataLst>
          </p:nvPr>
        </p:nvSpPr>
        <p:spPr bwMode="auto">
          <a:xfrm>
            <a:off x="3194050" y="5837238"/>
            <a:ext cx="436563"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A8FE94C1-CCC7-4D2A-9A9A-972E9CB203AD}" type="datetime'''''''2''''''''''01''''''''''''9''r'''''''''''">
              <a:rPr lang="en-US" altLang="en-US" sz="1400" smtClean="0"/>
              <a:pPr/>
              <a:t>2019r</a:t>
            </a:fld>
            <a:endParaRPr lang="en-US" sz="1400" dirty="0">
              <a:sym typeface="+mn-lt"/>
            </a:endParaRPr>
          </a:p>
        </p:txBody>
      </p:sp>
      <p:sp>
        <p:nvSpPr>
          <p:cNvPr id="19" name="Text Placeholder 2">
            <a:extLst>
              <a:ext uri="{FF2B5EF4-FFF2-40B4-BE49-F238E27FC236}">
                <a16:creationId xmlns:a16="http://schemas.microsoft.com/office/drawing/2014/main" id="{EB717042-BD38-47A8-855B-3D46A669CA4E}"/>
              </a:ext>
            </a:extLst>
          </p:cNvPr>
          <p:cNvSpPr>
            <a:spLocks noGrp="1"/>
          </p:cNvSpPr>
          <p:nvPr>
            <p:custDataLst>
              <p:tags r:id="rId34"/>
            </p:custDataLst>
          </p:nvPr>
        </p:nvSpPr>
        <p:spPr bwMode="auto">
          <a:xfrm>
            <a:off x="4057650" y="5837238"/>
            <a:ext cx="463550"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0E008639-7750-42D9-8E41-AF67B8EFB4D9}" type="datetime'2''''''''0''''''''''''''''19''e'''''''''''">
              <a:rPr lang="en-US" altLang="en-US" sz="1400" smtClean="0"/>
              <a:pPr/>
              <a:t>2019e</a:t>
            </a:fld>
            <a:endParaRPr lang="en-US" sz="1400" dirty="0">
              <a:sym typeface="+mn-lt"/>
            </a:endParaRPr>
          </a:p>
        </p:txBody>
      </p:sp>
      <p:sp useBgFill="1">
        <p:nvSpPr>
          <p:cNvPr id="142" name="Text Placeholder 2">
            <a:extLst>
              <a:ext uri="{FF2B5EF4-FFF2-40B4-BE49-F238E27FC236}">
                <a16:creationId xmlns:a16="http://schemas.microsoft.com/office/drawing/2014/main" id="{687AC857-001C-40FF-AAD0-004AA91CC578}"/>
              </a:ext>
            </a:extLst>
          </p:cNvPr>
          <p:cNvSpPr>
            <a:spLocks noGrp="1"/>
          </p:cNvSpPr>
          <p:nvPr>
            <p:custDataLst>
              <p:tags r:id="rId35"/>
            </p:custDataLst>
          </p:nvPr>
        </p:nvSpPr>
        <p:spPr bwMode="gray">
          <a:xfrm>
            <a:off x="3295651" y="4178300"/>
            <a:ext cx="231775" cy="192088"/>
          </a:xfrm>
          <a:prstGeom prst="rect">
            <a:avLst/>
          </a:prstGeom>
          <a:ln>
            <a:noFill/>
          </a:ln>
        </p:spPr>
        <p:txBody>
          <a:bodyPr vert="horz" wrap="none" lIns="25400" tIns="0" rIns="25400" bIns="0" numCol="1" spcCol="0" rtlCol="0" anchor="b"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fld id="{9098040A-47FA-483E-94D4-21D6E3397728}" type="datetime'''''''''''''''3''''''''''''''''''''''''''''''''0'''''''''''''">
              <a:rPr lang="en-US" altLang="en-US" sz="1400" smtClean="0">
                <a:sym typeface="+mn-lt"/>
              </a:rPr>
              <a:pPr marL="0" lvl="2" indent="0" algn="ctr">
                <a:spcBef>
                  <a:spcPct val="0"/>
                </a:spcBef>
                <a:spcAft>
                  <a:spcPct val="0"/>
                </a:spcAft>
                <a:buNone/>
              </a:pPr>
              <a:t>30</a:t>
            </a:fld>
            <a:endParaRPr lang="en-US" sz="1400" dirty="0">
              <a:sym typeface="+mn-lt"/>
            </a:endParaRPr>
          </a:p>
        </p:txBody>
      </p:sp>
      <p:sp>
        <p:nvSpPr>
          <p:cNvPr id="163" name="Text Placeholder 2">
            <a:extLst>
              <a:ext uri="{FF2B5EF4-FFF2-40B4-BE49-F238E27FC236}">
                <a16:creationId xmlns:a16="http://schemas.microsoft.com/office/drawing/2014/main" id="{B2C2D626-C9EB-4020-B540-DA304326018F}"/>
              </a:ext>
            </a:extLst>
          </p:cNvPr>
          <p:cNvSpPr>
            <a:spLocks noGrp="1"/>
          </p:cNvSpPr>
          <p:nvPr>
            <p:custDataLst>
              <p:tags r:id="rId36"/>
            </p:custDataLst>
          </p:nvPr>
        </p:nvSpPr>
        <p:spPr bwMode="gray">
          <a:xfrm>
            <a:off x="5008563" y="2701925"/>
            <a:ext cx="3206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b"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spcBef>
                <a:spcPct val="0"/>
              </a:spcBef>
              <a:spcAft>
                <a:spcPct val="0"/>
              </a:spcAft>
              <a:buNone/>
            </a:pPr>
            <a:r>
              <a:rPr lang="en-US" altLang="en-US" sz="1400" dirty="0">
                <a:sym typeface="+mn-lt"/>
              </a:rPr>
              <a:t>~</a:t>
            </a:r>
            <a:fld id="{8935F343-D34B-4EC4-A633-A6D48596F29F}" type="datetime'''''''''''''''''''''''''''''''''''''''''''''''''6''''3'''''">
              <a:rPr lang="en-US" altLang="en-US" sz="1400" smtClean="0">
                <a:sym typeface="+mn-lt"/>
              </a:rPr>
              <a:pPr marL="0" lvl="2" indent="0" algn="ctr">
                <a:spcBef>
                  <a:spcPct val="0"/>
                </a:spcBef>
                <a:spcAft>
                  <a:spcPct val="0"/>
                </a:spcAft>
                <a:buNone/>
              </a:pPr>
              <a:t>63</a:t>
            </a:fld>
            <a:endParaRPr lang="en-US" sz="1400" dirty="0">
              <a:sym typeface="+mn-lt"/>
            </a:endParaRPr>
          </a:p>
        </p:txBody>
      </p:sp>
      <p:sp>
        <p:nvSpPr>
          <p:cNvPr id="63" name="Rectangle 62">
            <a:extLst>
              <a:ext uri="{FF2B5EF4-FFF2-40B4-BE49-F238E27FC236}">
                <a16:creationId xmlns:a16="http://schemas.microsoft.com/office/drawing/2014/main" id="{7037F100-E52D-4E37-B050-5D2D626A9E89}"/>
              </a:ext>
            </a:extLst>
          </p:cNvPr>
          <p:cNvSpPr/>
          <p:nvPr>
            <p:custDataLst>
              <p:tags r:id="rId37"/>
            </p:custDataLst>
          </p:nvPr>
        </p:nvSpPr>
        <p:spPr bwMode="auto">
          <a:xfrm>
            <a:off x="477838" y="1827213"/>
            <a:ext cx="250825" cy="187325"/>
          </a:xfrm>
          <a:prstGeom prst="rect">
            <a:avLst/>
          </a:prstGeom>
          <a:solidFill>
            <a:srgbClr val="0079C1"/>
          </a:solidFill>
          <a:ln w="9525" cap="flat" cmpd="sng" algn="ctr">
            <a:noFill/>
            <a:prstDash val="solid"/>
            <a:miter lim="800000"/>
          </a:ln>
          <a:effectLst/>
          <a:extLst>
            <a:ext uri="{91240B29-F687-4F45-9708-019B960494DF}">
              <a14:hiddenLine xmlns:a14="http://schemas.microsoft.com/office/drawing/2010/main" w="9525" cap="flat" cmpd="sng" algn="ctr">
                <a:solidFill>
                  <a:schemeClr val="tx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2400">
              <a:solidFill>
                <a:sysClr val="windowText" lastClr="000000"/>
              </a:solidFill>
            </a:endParaRPr>
          </a:p>
        </p:txBody>
      </p:sp>
      <p:cxnSp>
        <p:nvCxnSpPr>
          <p:cNvPr id="67" name="Straight Connector 66">
            <a:extLst>
              <a:ext uri="{FF2B5EF4-FFF2-40B4-BE49-F238E27FC236}">
                <a16:creationId xmlns:a16="http://schemas.microsoft.com/office/drawing/2014/main" id="{E2DE9E25-8514-4AF6-A64F-0B33B0C62B6B}"/>
              </a:ext>
            </a:extLst>
          </p:cNvPr>
          <p:cNvCxnSpPr/>
          <p:nvPr>
            <p:custDataLst>
              <p:tags r:id="rId38"/>
            </p:custDataLst>
          </p:nvPr>
        </p:nvCxnSpPr>
        <p:spPr bwMode="gray">
          <a:xfrm>
            <a:off x="2182813" y="1920875"/>
            <a:ext cx="200025" cy="0"/>
          </a:xfrm>
          <a:prstGeom prst="line">
            <a:avLst/>
          </a:prstGeom>
          <a:ln w="28575" cap="rnd" cmpd="sng" algn="ctr">
            <a:solidFill>
              <a:schemeClr val="accent6"/>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Text Placeholder 2">
            <a:extLst>
              <a:ext uri="{FF2B5EF4-FFF2-40B4-BE49-F238E27FC236}">
                <a16:creationId xmlns:a16="http://schemas.microsoft.com/office/drawing/2014/main" id="{22A9BDA5-05F2-44C0-96B3-1FE854A60141}"/>
              </a:ext>
            </a:extLst>
          </p:cNvPr>
          <p:cNvSpPr>
            <a:spLocks noGrp="1"/>
          </p:cNvSpPr>
          <p:nvPr>
            <p:custDataLst>
              <p:tags r:id="rId39"/>
            </p:custDataLst>
          </p:nvPr>
        </p:nvSpPr>
        <p:spPr bwMode="auto">
          <a:xfrm>
            <a:off x="2459038" y="1822450"/>
            <a:ext cx="25050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CADD68D1-7B80-44D2-9533-92CBCA3A9D18}" type="datetime'Nu''mb''er of Inves''''''tme''nt''s (''''rig''''ht ''axi''s)'">
              <a:rPr lang="en-GB" altLang="en-US" sz="1400" smtClean="0"/>
              <a:pPr/>
              <a:t>Number of Investments (right axis)</a:t>
            </a:fld>
            <a:endParaRPr lang="en-US" sz="1400" dirty="0">
              <a:sym typeface="+mn-lt"/>
            </a:endParaRPr>
          </a:p>
        </p:txBody>
      </p:sp>
      <p:sp>
        <p:nvSpPr>
          <p:cNvPr id="61" name="Text Placeholder 2">
            <a:extLst>
              <a:ext uri="{FF2B5EF4-FFF2-40B4-BE49-F238E27FC236}">
                <a16:creationId xmlns:a16="http://schemas.microsoft.com/office/drawing/2014/main" id="{C97784F6-0C34-4333-8637-663E38EA1467}"/>
              </a:ext>
            </a:extLst>
          </p:cNvPr>
          <p:cNvSpPr>
            <a:spLocks noGrp="1"/>
          </p:cNvSpPr>
          <p:nvPr>
            <p:custDataLst>
              <p:tags r:id="rId40"/>
            </p:custDataLst>
          </p:nvPr>
        </p:nvSpPr>
        <p:spPr bwMode="auto">
          <a:xfrm>
            <a:off x="779463" y="1822450"/>
            <a:ext cx="1276350"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9C50D8EC-AFEC-4B56-95DF-FC567A46D905}" type="datetime'Am''''''''o''un''''t'''''' ''I''''n''''''''''ves''t''ed'' '">
              <a:rPr lang="en-US" altLang="en-US" sz="1400" smtClean="0"/>
              <a:pPr/>
              <a:t>Amount Invested </a:t>
            </a:fld>
            <a:endParaRPr lang="en-US" sz="1400" dirty="0">
              <a:sym typeface="+mn-lt"/>
            </a:endParaRPr>
          </a:p>
        </p:txBody>
      </p:sp>
      <p:sp>
        <p:nvSpPr>
          <p:cNvPr id="161" name="TextBox 160">
            <a:extLst>
              <a:ext uri="{FF2B5EF4-FFF2-40B4-BE49-F238E27FC236}">
                <a16:creationId xmlns:a16="http://schemas.microsoft.com/office/drawing/2014/main" id="{DC94F8B5-E15A-4B15-8E4D-20DEEA849335}"/>
              </a:ext>
            </a:extLst>
          </p:cNvPr>
          <p:cNvSpPr txBox="1"/>
          <p:nvPr/>
        </p:nvSpPr>
        <p:spPr>
          <a:xfrm>
            <a:off x="334963" y="1191804"/>
            <a:ext cx="5655290" cy="553998"/>
          </a:xfrm>
          <a:prstGeom prst="rect">
            <a:avLst/>
          </a:prstGeom>
          <a:noFill/>
        </p:spPr>
        <p:txBody>
          <a:bodyPr wrap="square" rtlCol="0">
            <a:spAutoFit/>
          </a:bodyPr>
          <a:lstStyle/>
          <a:p>
            <a:r>
              <a:rPr lang="en-GB" b="1" dirty="0">
                <a:latin typeface="Corbel" panose="020B0503020204020204" pitchFamily="34" charset="0"/>
              </a:rPr>
              <a:t>Evolution of ElectriFI Portfolio, 2016 to 2020 Q2</a:t>
            </a:r>
            <a:r>
              <a:rPr lang="en-GB" b="1" baseline="30000" dirty="0">
                <a:latin typeface="Corbel" panose="020B0503020204020204" pitchFamily="34" charset="0"/>
              </a:rPr>
              <a:t>1</a:t>
            </a:r>
          </a:p>
          <a:p>
            <a:r>
              <a:rPr lang="en-GB" sz="1200" dirty="0">
                <a:latin typeface="Corbel" panose="020B0503020204020204" pitchFamily="34" charset="0"/>
              </a:rPr>
              <a:t>EUR million</a:t>
            </a:r>
            <a:endParaRPr lang="en-150" sz="1200" dirty="0">
              <a:latin typeface="Corbel" panose="020B0503020204020204" pitchFamily="34" charset="0"/>
            </a:endParaRPr>
          </a:p>
        </p:txBody>
      </p:sp>
      <p:sp>
        <p:nvSpPr>
          <p:cNvPr id="169" name="TextBox 168">
            <a:extLst>
              <a:ext uri="{FF2B5EF4-FFF2-40B4-BE49-F238E27FC236}">
                <a16:creationId xmlns:a16="http://schemas.microsoft.com/office/drawing/2014/main" id="{A8ACA583-AD2D-494E-B005-4262257ECCE2}"/>
              </a:ext>
            </a:extLst>
          </p:cNvPr>
          <p:cNvSpPr txBox="1"/>
          <p:nvPr/>
        </p:nvSpPr>
        <p:spPr>
          <a:xfrm>
            <a:off x="406401" y="6438122"/>
            <a:ext cx="11126236" cy="369332"/>
          </a:xfrm>
          <a:prstGeom prst="rect">
            <a:avLst/>
          </a:prstGeom>
          <a:noFill/>
        </p:spPr>
        <p:txBody>
          <a:bodyPr wrap="square" rtlCol="0" anchor="ctr" anchorCtr="0">
            <a:noAutofit/>
          </a:bodyPr>
          <a:lstStyle/>
          <a:p>
            <a:r>
              <a:rPr lang="en-GB" sz="900" dirty="0">
                <a:latin typeface="Corbel" panose="020B0503020204020204" pitchFamily="34" charset="0"/>
              </a:rPr>
              <a:t>Notes: 1 – Data as of September 30, 2019.  Does not include Development Finance Loans, which are small loans of less than EUR 100,000 and a tenor of less than one year.  To date, we have made 6 of these loans.</a:t>
            </a:r>
            <a:endParaRPr lang="en-150" sz="900" dirty="0">
              <a:latin typeface="Corbel" panose="020B0503020204020204" pitchFamily="34" charset="0"/>
            </a:endParaRPr>
          </a:p>
        </p:txBody>
      </p:sp>
    </p:spTree>
    <p:extLst>
      <p:ext uri="{BB962C8B-B14F-4D97-AF65-F5344CB8AC3E}">
        <p14:creationId xmlns:p14="http://schemas.microsoft.com/office/powerpoint/2010/main" val="3008143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AA1B1CE-9770-4740-A654-8319178892EB}"/>
              </a:ext>
            </a:extLst>
          </p:cNvPr>
          <p:cNvGraphicFramePr>
            <a:graphicFrameLocks noChangeAspect="1"/>
          </p:cNvGraphicFramePr>
          <p:nvPr>
            <p:custDataLst>
              <p:tags r:id="rId2"/>
            </p:custDataLst>
            <p:extLst>
              <p:ext uri="{D42A27DB-BD31-4B8C-83A1-F6EECF244321}">
                <p14:modId xmlns:p14="http://schemas.microsoft.com/office/powerpoint/2010/main" val="25043360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391" name="think-cell Slide" r:id="rId41" imgW="592" imgH="595" progId="TCLayout.ActiveDocument.1">
                  <p:embed/>
                </p:oleObj>
              </mc:Choice>
              <mc:Fallback>
                <p:oleObj name="think-cell Slide" r:id="rId41" imgW="592" imgH="595" progId="TCLayout.ActiveDocument.1">
                  <p:embed/>
                  <p:pic>
                    <p:nvPicPr>
                      <p:cNvPr id="6" name="Object 5" hidden="1">
                        <a:extLst>
                          <a:ext uri="{FF2B5EF4-FFF2-40B4-BE49-F238E27FC236}">
                            <a16:creationId xmlns:a16="http://schemas.microsoft.com/office/drawing/2014/main" id="{1AA1B1CE-9770-4740-A654-8319178892EB}"/>
                          </a:ext>
                        </a:extLst>
                      </p:cNvPr>
                      <p:cNvPicPr/>
                      <p:nvPr/>
                    </p:nvPicPr>
                    <p:blipFill>
                      <a:blip r:embed="rId4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7B44D688-90B0-43E4-96BE-67641997E207}"/>
              </a:ext>
            </a:extLst>
          </p:cNvPr>
          <p:cNvSpPr/>
          <p:nvPr>
            <p:custDataLst>
              <p:tags r:id="rId3"/>
            </p:custDataLst>
          </p:nvPr>
        </p:nvSpPr>
        <p:spPr>
          <a:xfrm>
            <a:off x="0" y="0"/>
            <a:ext cx="158750" cy="158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en-US" sz="1200" dirty="0">
              <a:solidFill>
                <a:sysClr val="windowText" lastClr="000000"/>
              </a:solidFill>
              <a:latin typeface="Corbel" panose="020B0503020204020204" pitchFamily="34" charset="0"/>
              <a:sym typeface="Corbel" panose="020B0503020204020204" pitchFamily="34" charset="0"/>
            </a:endParaRPr>
          </a:p>
        </p:txBody>
      </p:sp>
      <p:sp>
        <p:nvSpPr>
          <p:cNvPr id="2" name="Title 1"/>
          <p:cNvSpPr>
            <a:spLocks noGrp="1"/>
          </p:cNvSpPr>
          <p:nvPr>
            <p:ph type="title"/>
          </p:nvPr>
        </p:nvSpPr>
        <p:spPr/>
        <p:txBody>
          <a:bodyPr/>
          <a:lstStyle/>
          <a:p>
            <a:r>
              <a:rPr lang="nl-BE" b="1" dirty="0">
                <a:latin typeface="Corbel" panose="020B0503020204020204" pitchFamily="34" charset="0"/>
              </a:rPr>
              <a:t>Sustainable Impact: </a:t>
            </a:r>
            <a:r>
              <a:rPr lang="nl-BE" dirty="0">
                <a:latin typeface="Corbel" panose="020B0503020204020204" pitchFamily="34" charset="0"/>
              </a:rPr>
              <a:t>We have already exceeded our initial impact objectives and we are looking to expand and adapt our model for new geographies</a:t>
            </a:r>
            <a:endParaRPr lang="en-GB" dirty="0">
              <a:latin typeface="Corbel" panose="020B0503020204020204" pitchFamily="34" charset="0"/>
            </a:endParaRPr>
          </a:p>
        </p:txBody>
      </p:sp>
      <p:sp>
        <p:nvSpPr>
          <p:cNvPr id="3" name="Slide Number Placeholder 2"/>
          <p:cNvSpPr>
            <a:spLocks noGrp="1"/>
          </p:cNvSpPr>
          <p:nvPr>
            <p:ph type="sldNum" sz="quarter" idx="12"/>
          </p:nvPr>
        </p:nvSpPr>
        <p:spPr/>
        <p:txBody>
          <a:bodyPr/>
          <a:lstStyle/>
          <a:p>
            <a:fld id="{9E47AEC4-A5DA-41F2-ADE9-D7D93B9D19D8}" type="slidenum">
              <a:rPr lang="en-GB" noProof="0" smtClean="0">
                <a:latin typeface="Akkurat" panose="02000503030000020004"/>
              </a:rPr>
              <a:pPr/>
              <a:t>3</a:t>
            </a:fld>
            <a:endParaRPr lang="en-GB" noProof="0">
              <a:latin typeface="Akkurat" panose="02000503030000020004"/>
            </a:endParaRPr>
          </a:p>
        </p:txBody>
      </p:sp>
      <p:sp>
        <p:nvSpPr>
          <p:cNvPr id="169" name="TextBox 168">
            <a:extLst>
              <a:ext uri="{FF2B5EF4-FFF2-40B4-BE49-F238E27FC236}">
                <a16:creationId xmlns:a16="http://schemas.microsoft.com/office/drawing/2014/main" id="{A8ACA583-AD2D-494E-B005-4262257ECCE2}"/>
              </a:ext>
            </a:extLst>
          </p:cNvPr>
          <p:cNvSpPr txBox="1"/>
          <p:nvPr/>
        </p:nvSpPr>
        <p:spPr>
          <a:xfrm>
            <a:off x="349282" y="6259513"/>
            <a:ext cx="11493436" cy="547941"/>
          </a:xfrm>
          <a:prstGeom prst="rect">
            <a:avLst/>
          </a:prstGeom>
          <a:noFill/>
        </p:spPr>
        <p:txBody>
          <a:bodyPr wrap="square" rtlCol="0" anchor="ctr" anchorCtr="0">
            <a:noAutofit/>
          </a:bodyPr>
          <a:lstStyle/>
          <a:p>
            <a:r>
              <a:rPr lang="en-GB" sz="1000" dirty="0">
                <a:latin typeface="Corbel" panose="020B0503020204020204" pitchFamily="34" charset="0"/>
              </a:rPr>
              <a:t>Notes: 1 – Expected impact data is based on long-term investments contracted through September 30 2019.  The expected impact of </a:t>
            </a:r>
            <a:r>
              <a:rPr lang="en-GB" sz="1000" dirty="0" err="1">
                <a:latin typeface="Corbel" panose="020B0503020204020204" pitchFamily="34" charset="0"/>
              </a:rPr>
              <a:t>ElectriFI’s</a:t>
            </a:r>
            <a:r>
              <a:rPr lang="en-GB" sz="1000" dirty="0">
                <a:latin typeface="Corbel" panose="020B0503020204020204" pitchFamily="34" charset="0"/>
              </a:rPr>
              <a:t> portfolio is based on full attribution of impact for when investments are planning to be fully operational. For estimating impact, we expect 2/3 of our investments to become fully operational. We have applied additional discounts for specific investments that are currently underperforming.  </a:t>
            </a:r>
            <a:endParaRPr lang="en-150" sz="1000" dirty="0">
              <a:latin typeface="Corbel" panose="020B0503020204020204" pitchFamily="34" charset="0"/>
            </a:endParaRPr>
          </a:p>
        </p:txBody>
      </p:sp>
      <p:graphicFrame>
        <p:nvGraphicFramePr>
          <p:cNvPr id="212" name="Chart 211">
            <a:extLst>
              <a:ext uri="{FF2B5EF4-FFF2-40B4-BE49-F238E27FC236}">
                <a16:creationId xmlns:a16="http://schemas.microsoft.com/office/drawing/2014/main" id="{871B3307-8DA7-4600-8FC3-DA3B15776720}"/>
              </a:ext>
            </a:extLst>
          </p:cNvPr>
          <p:cNvGraphicFramePr/>
          <p:nvPr>
            <p:custDataLst>
              <p:tags r:id="rId4"/>
            </p:custDataLst>
            <p:extLst>
              <p:ext uri="{D42A27DB-BD31-4B8C-83A1-F6EECF244321}">
                <p14:modId xmlns:p14="http://schemas.microsoft.com/office/powerpoint/2010/main" val="3185532710"/>
              </p:ext>
            </p:extLst>
          </p:nvPr>
        </p:nvGraphicFramePr>
        <p:xfrm>
          <a:off x="1073150" y="2324100"/>
          <a:ext cx="4816475" cy="681038"/>
        </p:xfrm>
        <a:graphic>
          <a:graphicData uri="http://schemas.openxmlformats.org/drawingml/2006/chart">
            <c:chart xmlns:c="http://schemas.openxmlformats.org/drawingml/2006/chart" xmlns:r="http://schemas.openxmlformats.org/officeDocument/2006/relationships" r:id="rId43"/>
          </a:graphicData>
        </a:graphic>
      </p:graphicFrame>
      <p:sp>
        <p:nvSpPr>
          <p:cNvPr id="76" name="TextBox 75">
            <a:extLst>
              <a:ext uri="{FF2B5EF4-FFF2-40B4-BE49-F238E27FC236}">
                <a16:creationId xmlns:a16="http://schemas.microsoft.com/office/drawing/2014/main" id="{DF279F3F-561E-42D4-A974-03594B30E8C2}"/>
              </a:ext>
            </a:extLst>
          </p:cNvPr>
          <p:cNvSpPr txBox="1"/>
          <p:nvPr/>
        </p:nvSpPr>
        <p:spPr>
          <a:xfrm>
            <a:off x="334963" y="1884363"/>
            <a:ext cx="2858475" cy="492443"/>
          </a:xfrm>
          <a:prstGeom prst="rect">
            <a:avLst/>
          </a:prstGeom>
          <a:noFill/>
        </p:spPr>
        <p:txBody>
          <a:bodyPr wrap="none" rtlCol="0">
            <a:spAutoFit/>
          </a:bodyPr>
          <a:lstStyle/>
          <a:p>
            <a:r>
              <a:rPr lang="en-GB" sz="1400" b="1" dirty="0">
                <a:latin typeface="Corbel" panose="020B0503020204020204" pitchFamily="34" charset="0"/>
              </a:rPr>
              <a:t>Expected Number of Beneficiaries</a:t>
            </a:r>
            <a:r>
              <a:rPr lang="en-GB" sz="1400" b="1" baseline="30000" dirty="0">
                <a:latin typeface="Corbel" panose="020B0503020204020204" pitchFamily="34" charset="0"/>
              </a:rPr>
              <a:t>1</a:t>
            </a:r>
          </a:p>
          <a:p>
            <a:r>
              <a:rPr lang="en-GB" sz="1200" i="1" dirty="0">
                <a:latin typeface="Corbel" panose="020B0503020204020204" pitchFamily="34" charset="0"/>
              </a:rPr>
              <a:t>Millions of people</a:t>
            </a:r>
            <a:endParaRPr lang="en-150" sz="1200" i="1" dirty="0">
              <a:latin typeface="Corbel" panose="020B0503020204020204" pitchFamily="34" charset="0"/>
            </a:endParaRPr>
          </a:p>
        </p:txBody>
      </p:sp>
      <p:sp>
        <p:nvSpPr>
          <p:cNvPr id="89" name="TextBox 88">
            <a:extLst>
              <a:ext uri="{FF2B5EF4-FFF2-40B4-BE49-F238E27FC236}">
                <a16:creationId xmlns:a16="http://schemas.microsoft.com/office/drawing/2014/main" id="{B20872F0-B556-419A-BA43-ED9A28CC6172}"/>
              </a:ext>
            </a:extLst>
          </p:cNvPr>
          <p:cNvSpPr txBox="1"/>
          <p:nvPr/>
        </p:nvSpPr>
        <p:spPr>
          <a:xfrm>
            <a:off x="334963" y="4043363"/>
            <a:ext cx="2473947" cy="523875"/>
          </a:xfrm>
          <a:prstGeom prst="rect">
            <a:avLst/>
          </a:prstGeom>
          <a:noFill/>
        </p:spPr>
        <p:txBody>
          <a:bodyPr wrap="none" rtlCol="0">
            <a:spAutoFit/>
          </a:bodyPr>
          <a:lstStyle/>
          <a:p>
            <a:r>
              <a:rPr lang="en-GB" sz="1400" b="1" dirty="0">
                <a:latin typeface="Akkurat" panose="02000503030000020004"/>
              </a:rPr>
              <a:t>Expected Capacity Generation</a:t>
            </a:r>
            <a:r>
              <a:rPr lang="en-GB" sz="1400" b="1" baseline="30000" dirty="0">
                <a:latin typeface="Akkurat" panose="02000503030000020004"/>
              </a:rPr>
              <a:t>1</a:t>
            </a:r>
            <a:endParaRPr lang="en-GB" sz="1400" b="1" dirty="0">
              <a:latin typeface="Akkurat" panose="02000503030000020004"/>
            </a:endParaRPr>
          </a:p>
          <a:p>
            <a:r>
              <a:rPr lang="en-GB" sz="1400" i="1" dirty="0">
                <a:latin typeface="Akkurat" panose="02000503030000020004"/>
              </a:rPr>
              <a:t>GWh per year</a:t>
            </a:r>
            <a:endParaRPr lang="en-150" sz="1400" i="1" dirty="0">
              <a:latin typeface="Akkurat" panose="02000503030000020004"/>
            </a:endParaRPr>
          </a:p>
        </p:txBody>
      </p:sp>
      <p:graphicFrame>
        <p:nvGraphicFramePr>
          <p:cNvPr id="50" name="Chart 49">
            <a:extLst>
              <a:ext uri="{FF2B5EF4-FFF2-40B4-BE49-F238E27FC236}">
                <a16:creationId xmlns:a16="http://schemas.microsoft.com/office/drawing/2014/main" id="{03E01FFB-54BB-4C58-B9F0-294B27420EFB}"/>
              </a:ext>
            </a:extLst>
          </p:cNvPr>
          <p:cNvGraphicFramePr/>
          <p:nvPr>
            <p:custDataLst>
              <p:tags r:id="rId5"/>
            </p:custDataLst>
            <p:extLst>
              <p:ext uri="{D42A27DB-BD31-4B8C-83A1-F6EECF244321}">
                <p14:modId xmlns:p14="http://schemas.microsoft.com/office/powerpoint/2010/main" val="533503402"/>
              </p:ext>
            </p:extLst>
          </p:nvPr>
        </p:nvGraphicFramePr>
        <p:xfrm>
          <a:off x="1073150" y="4484688"/>
          <a:ext cx="4891088" cy="638175"/>
        </p:xfrm>
        <a:graphic>
          <a:graphicData uri="http://schemas.openxmlformats.org/drawingml/2006/chart">
            <c:chart xmlns:c="http://schemas.openxmlformats.org/drawingml/2006/chart" xmlns:r="http://schemas.openxmlformats.org/officeDocument/2006/relationships" r:id="rId44"/>
          </a:graphicData>
        </a:graphic>
      </p:graphicFrame>
      <p:sp>
        <p:nvSpPr>
          <p:cNvPr id="91" name="TextBox 90">
            <a:extLst>
              <a:ext uri="{FF2B5EF4-FFF2-40B4-BE49-F238E27FC236}">
                <a16:creationId xmlns:a16="http://schemas.microsoft.com/office/drawing/2014/main" id="{61F451EB-E47D-49AA-9170-5D3C873B9AAD}"/>
              </a:ext>
            </a:extLst>
          </p:cNvPr>
          <p:cNvSpPr txBox="1"/>
          <p:nvPr/>
        </p:nvSpPr>
        <p:spPr>
          <a:xfrm>
            <a:off x="334963" y="5122863"/>
            <a:ext cx="2191434" cy="523875"/>
          </a:xfrm>
          <a:prstGeom prst="rect">
            <a:avLst/>
          </a:prstGeom>
          <a:noFill/>
        </p:spPr>
        <p:txBody>
          <a:bodyPr wrap="none" rtlCol="0">
            <a:spAutoFit/>
          </a:bodyPr>
          <a:lstStyle/>
          <a:p>
            <a:r>
              <a:rPr lang="en-GB" sz="1400" b="1" dirty="0">
                <a:latin typeface="Akkurat" panose="02000503030000020004"/>
              </a:rPr>
              <a:t>Expected GHGs Avoidance</a:t>
            </a:r>
            <a:r>
              <a:rPr lang="en-GB" sz="1400" b="1" baseline="30000" dirty="0">
                <a:latin typeface="Akkurat" panose="02000503030000020004"/>
              </a:rPr>
              <a:t>1</a:t>
            </a:r>
            <a:endParaRPr lang="en-GB" sz="1400" b="1" dirty="0">
              <a:latin typeface="Akkurat" panose="02000503030000020004"/>
            </a:endParaRPr>
          </a:p>
          <a:p>
            <a:r>
              <a:rPr lang="en-GB" sz="1400" dirty="0" err="1">
                <a:latin typeface="Akkurat" panose="02000503030000020004"/>
              </a:rPr>
              <a:t>Ktons</a:t>
            </a:r>
            <a:r>
              <a:rPr lang="en-GB" sz="1400" dirty="0">
                <a:latin typeface="Akkurat" panose="02000503030000020004"/>
              </a:rPr>
              <a:t> CO2eq per year</a:t>
            </a:r>
            <a:endParaRPr lang="en-150" sz="1400" dirty="0">
              <a:latin typeface="Akkurat" panose="02000503030000020004"/>
            </a:endParaRPr>
          </a:p>
        </p:txBody>
      </p:sp>
      <p:graphicFrame>
        <p:nvGraphicFramePr>
          <p:cNvPr id="51" name="Chart 50">
            <a:extLst>
              <a:ext uri="{FF2B5EF4-FFF2-40B4-BE49-F238E27FC236}">
                <a16:creationId xmlns:a16="http://schemas.microsoft.com/office/drawing/2014/main" id="{4093F93E-1B36-4C39-A63C-A20B6B28EFB9}"/>
              </a:ext>
            </a:extLst>
          </p:cNvPr>
          <p:cNvGraphicFramePr/>
          <p:nvPr>
            <p:custDataLst>
              <p:tags r:id="rId6"/>
            </p:custDataLst>
            <p:extLst>
              <p:ext uri="{D42A27DB-BD31-4B8C-83A1-F6EECF244321}">
                <p14:modId xmlns:p14="http://schemas.microsoft.com/office/powerpoint/2010/main" val="3397469322"/>
              </p:ext>
            </p:extLst>
          </p:nvPr>
        </p:nvGraphicFramePr>
        <p:xfrm>
          <a:off x="1073150" y="5564188"/>
          <a:ext cx="4891088" cy="668337"/>
        </p:xfrm>
        <a:graphic>
          <a:graphicData uri="http://schemas.openxmlformats.org/drawingml/2006/chart">
            <c:chart xmlns:c="http://schemas.openxmlformats.org/drawingml/2006/chart" xmlns:r="http://schemas.openxmlformats.org/officeDocument/2006/relationships" r:id="rId45"/>
          </a:graphicData>
        </a:graphic>
      </p:graphicFrame>
      <p:sp>
        <p:nvSpPr>
          <p:cNvPr id="93" name="TextBox 92">
            <a:extLst>
              <a:ext uri="{FF2B5EF4-FFF2-40B4-BE49-F238E27FC236}">
                <a16:creationId xmlns:a16="http://schemas.microsoft.com/office/drawing/2014/main" id="{A1A61D02-E5BD-493F-8DAD-3840EFAF5F98}"/>
              </a:ext>
            </a:extLst>
          </p:cNvPr>
          <p:cNvSpPr txBox="1"/>
          <p:nvPr/>
        </p:nvSpPr>
        <p:spPr>
          <a:xfrm>
            <a:off x="334963" y="2963863"/>
            <a:ext cx="2726452" cy="523875"/>
          </a:xfrm>
          <a:prstGeom prst="rect">
            <a:avLst/>
          </a:prstGeom>
          <a:noFill/>
        </p:spPr>
        <p:txBody>
          <a:bodyPr wrap="none" rtlCol="0">
            <a:spAutoFit/>
          </a:bodyPr>
          <a:lstStyle/>
          <a:p>
            <a:r>
              <a:rPr lang="en-GB" sz="1400" b="1" dirty="0">
                <a:latin typeface="Akkurat" panose="02000503030000020004"/>
              </a:rPr>
              <a:t>Expected Number of Connections</a:t>
            </a:r>
            <a:r>
              <a:rPr lang="en-GB" sz="1400" b="1" baseline="30000" dirty="0">
                <a:latin typeface="Akkurat" panose="02000503030000020004"/>
              </a:rPr>
              <a:t>1</a:t>
            </a:r>
            <a:endParaRPr lang="en-GB" sz="1400" b="1" dirty="0">
              <a:latin typeface="Akkurat" panose="02000503030000020004"/>
            </a:endParaRPr>
          </a:p>
          <a:p>
            <a:r>
              <a:rPr lang="en-GB" sz="1400" i="1" dirty="0">
                <a:latin typeface="Akkurat" panose="02000503030000020004"/>
              </a:rPr>
              <a:t>Millions of clients</a:t>
            </a:r>
            <a:endParaRPr lang="en-150" sz="1400" i="1" dirty="0">
              <a:latin typeface="Akkurat" panose="02000503030000020004"/>
            </a:endParaRPr>
          </a:p>
        </p:txBody>
      </p:sp>
      <p:graphicFrame>
        <p:nvGraphicFramePr>
          <p:cNvPr id="54" name="Chart 53">
            <a:extLst>
              <a:ext uri="{FF2B5EF4-FFF2-40B4-BE49-F238E27FC236}">
                <a16:creationId xmlns:a16="http://schemas.microsoft.com/office/drawing/2014/main" id="{46362205-895F-44DE-BBE8-8AF02EFFA2E5}"/>
              </a:ext>
            </a:extLst>
          </p:cNvPr>
          <p:cNvGraphicFramePr/>
          <p:nvPr>
            <p:custDataLst>
              <p:tags r:id="rId7"/>
            </p:custDataLst>
            <p:extLst>
              <p:ext uri="{D42A27DB-BD31-4B8C-83A1-F6EECF244321}">
                <p14:modId xmlns:p14="http://schemas.microsoft.com/office/powerpoint/2010/main" val="336518334"/>
              </p:ext>
            </p:extLst>
          </p:nvPr>
        </p:nvGraphicFramePr>
        <p:xfrm>
          <a:off x="1073150" y="3405188"/>
          <a:ext cx="4576763" cy="709612"/>
        </p:xfrm>
        <a:graphic>
          <a:graphicData uri="http://schemas.openxmlformats.org/drawingml/2006/chart">
            <c:chart xmlns:c="http://schemas.openxmlformats.org/drawingml/2006/chart" xmlns:r="http://schemas.openxmlformats.org/officeDocument/2006/relationships" r:id="rId46"/>
          </a:graphicData>
        </a:graphic>
      </p:graphicFrame>
      <p:sp>
        <p:nvSpPr>
          <p:cNvPr id="53" name="Text Placeholder 2">
            <a:extLst>
              <a:ext uri="{FF2B5EF4-FFF2-40B4-BE49-F238E27FC236}">
                <a16:creationId xmlns:a16="http://schemas.microsoft.com/office/drawing/2014/main" id="{3B79AA42-FD54-43AB-9EDA-34D16F8FBF2A}"/>
              </a:ext>
            </a:extLst>
          </p:cNvPr>
          <p:cNvSpPr>
            <a:spLocks noGrp="1"/>
          </p:cNvSpPr>
          <p:nvPr>
            <p:custDataLst>
              <p:tags r:id="rId8"/>
            </p:custDataLst>
          </p:nvPr>
        </p:nvSpPr>
        <p:spPr bwMode="gray">
          <a:xfrm>
            <a:off x="4913314" y="3762375"/>
            <a:ext cx="269875"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7C47BBB0-B1ED-44E1-835B-36866F4BE357}" type="datetime'''''''''1.''''''''''''''''''1'">
              <a:rPr lang="fr-BE" altLang="en-US" sz="1400" smtClean="0">
                <a:latin typeface="Akkurat" panose="02000503030000020004" pitchFamily="2" charset="0"/>
                <a:sym typeface="Akkurat" panose="02000503030000020004" pitchFamily="2" charset="0"/>
              </a:rPr>
              <a:pPr marL="0" lvl="2" indent="0">
                <a:spcBef>
                  <a:spcPct val="0"/>
                </a:spcBef>
                <a:spcAft>
                  <a:spcPct val="0"/>
                </a:spcAft>
                <a:buNone/>
              </a:pPr>
              <a:t>1.1</a:t>
            </a:fld>
            <a:endParaRPr lang="fr-BE" sz="1400" dirty="0">
              <a:latin typeface="Akkurat" panose="02000503030000020004" pitchFamily="2" charset="0"/>
              <a:sym typeface="Akkurat" panose="02000503030000020004" pitchFamily="2" charset="0"/>
            </a:endParaRPr>
          </a:p>
        </p:txBody>
      </p:sp>
      <p:sp>
        <p:nvSpPr>
          <p:cNvPr id="52" name="Text Placeholder 2">
            <a:extLst>
              <a:ext uri="{FF2B5EF4-FFF2-40B4-BE49-F238E27FC236}">
                <a16:creationId xmlns:a16="http://schemas.microsoft.com/office/drawing/2014/main" id="{3271C909-4F5C-4D91-AC6B-6AD6316BC11E}"/>
              </a:ext>
            </a:extLst>
          </p:cNvPr>
          <p:cNvSpPr>
            <a:spLocks noGrp="1"/>
          </p:cNvSpPr>
          <p:nvPr>
            <p:custDataLst>
              <p:tags r:id="rId9"/>
            </p:custDataLst>
          </p:nvPr>
        </p:nvSpPr>
        <p:spPr bwMode="gray">
          <a:xfrm>
            <a:off x="5592763" y="3567113"/>
            <a:ext cx="292100"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spcBef>
                <a:spcPct val="0"/>
              </a:spcBef>
              <a:spcAft>
                <a:spcPct val="0"/>
              </a:spcAft>
              <a:buNone/>
            </a:pPr>
            <a:fld id="{9B9BEE5F-8B02-496B-B0DE-7FF0F73000D1}" type="datetime'''1''''.''''''''''''''''3'''''''">
              <a:rPr lang="fr-BE" altLang="en-US" sz="1400" smtClean="0">
                <a:latin typeface="Akkurat" panose="02000503030000020004" pitchFamily="2" charset="0"/>
                <a:sym typeface="Akkurat" panose="02000503030000020004" pitchFamily="2" charset="0"/>
              </a:rPr>
              <a:pPr marL="0" lvl="2" indent="0">
                <a:spcBef>
                  <a:spcPct val="0"/>
                </a:spcBef>
                <a:spcAft>
                  <a:spcPct val="0"/>
                </a:spcAft>
                <a:buNone/>
              </a:pPr>
              <a:t>1.3</a:t>
            </a:fld>
            <a:endParaRPr lang="fr-BE" sz="1400" dirty="0">
              <a:latin typeface="Akkurat" panose="02000503030000020004" pitchFamily="2" charset="0"/>
              <a:sym typeface="Akkurat" panose="02000503030000020004" pitchFamily="2" charset="0"/>
            </a:endParaRPr>
          </a:p>
        </p:txBody>
      </p:sp>
      <p:sp>
        <p:nvSpPr>
          <p:cNvPr id="95" name="Rectangle 94">
            <a:extLst>
              <a:ext uri="{FF2B5EF4-FFF2-40B4-BE49-F238E27FC236}">
                <a16:creationId xmlns:a16="http://schemas.microsoft.com/office/drawing/2014/main" id="{FC2F9CE1-8A90-47C4-968B-486F4CA1000F}"/>
              </a:ext>
            </a:extLst>
          </p:cNvPr>
          <p:cNvSpPr/>
          <p:nvPr>
            <p:custDataLst>
              <p:tags r:id="rId10"/>
            </p:custDataLst>
          </p:nvPr>
        </p:nvSpPr>
        <p:spPr bwMode="auto">
          <a:xfrm>
            <a:off x="433388" y="1581150"/>
            <a:ext cx="250825" cy="187325"/>
          </a:xfrm>
          <a:prstGeom prst="rect">
            <a:avLst/>
          </a:prstGeom>
          <a:solidFill>
            <a:srgbClr val="0079C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a:p>
        </p:txBody>
      </p:sp>
      <p:sp>
        <p:nvSpPr>
          <p:cNvPr id="98" name="Text Placeholder 2">
            <a:extLst>
              <a:ext uri="{FF2B5EF4-FFF2-40B4-BE49-F238E27FC236}">
                <a16:creationId xmlns:a16="http://schemas.microsoft.com/office/drawing/2014/main" id="{98A5F063-E22C-4ECD-AEE6-9596F9616489}"/>
              </a:ext>
            </a:extLst>
          </p:cNvPr>
          <p:cNvSpPr>
            <a:spLocks noGrp="1"/>
          </p:cNvSpPr>
          <p:nvPr>
            <p:custDataLst>
              <p:tags r:id="rId11"/>
            </p:custDataLst>
          </p:nvPr>
        </p:nvSpPr>
        <p:spPr bwMode="auto">
          <a:xfrm>
            <a:off x="735013" y="1576388"/>
            <a:ext cx="1752600"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C450E614-0A5D-4A32-9D89-06AB1FD8807E}" type="datetime'El''''''ectri''F''''''''I'' G''''l''ob''al'' Po''rtf''o''lio'">
              <a:rPr lang="en-US" altLang="en-US" sz="1400" smtClean="0">
                <a:latin typeface="Akkurat" panose="02000503030000020004"/>
                <a:sym typeface="Akkurat" panose="02000503030000020004"/>
              </a:rPr>
              <a:pPr/>
              <a:t>ElectriFI Global Portfolio</a:t>
            </a:fld>
            <a:endParaRPr lang="en-US" sz="1400" dirty="0">
              <a:latin typeface="Akkurat" panose="02000503030000020004"/>
              <a:sym typeface="Akkurat" panose="02000503030000020004"/>
            </a:endParaRPr>
          </a:p>
        </p:txBody>
      </p:sp>
      <p:sp>
        <p:nvSpPr>
          <p:cNvPr id="97" name="Text Placeholder 2">
            <a:extLst>
              <a:ext uri="{FF2B5EF4-FFF2-40B4-BE49-F238E27FC236}">
                <a16:creationId xmlns:a16="http://schemas.microsoft.com/office/drawing/2014/main" id="{4E4B8E1E-5930-4E86-AAC3-B41F3417ED30}"/>
              </a:ext>
            </a:extLst>
          </p:cNvPr>
          <p:cNvSpPr>
            <a:spLocks noGrp="1"/>
          </p:cNvSpPr>
          <p:nvPr>
            <p:custDataLst>
              <p:tags r:id="rId12"/>
            </p:custDataLst>
          </p:nvPr>
        </p:nvSpPr>
        <p:spPr bwMode="auto">
          <a:xfrm>
            <a:off x="2890838" y="1576388"/>
            <a:ext cx="1135063"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C7DC7AB6-D877-492D-AC1D-9398116E64B1}" type="datetime'I''n''''i''''tial'''' Ob''j''''ect''''iv''''''''e'">
              <a:rPr lang="en-US" altLang="en-US" sz="1400" smtClean="0">
                <a:latin typeface="Akkurat" panose="02000503030000020004"/>
                <a:sym typeface="Akkurat" panose="02000503030000020004"/>
              </a:rPr>
              <a:pPr/>
              <a:t>Initial Objective</a:t>
            </a:fld>
            <a:endParaRPr lang="en-US" sz="1400" dirty="0">
              <a:latin typeface="Akkurat" panose="02000503030000020004"/>
              <a:sym typeface="Akkurat" panose="02000503030000020004"/>
            </a:endParaRPr>
          </a:p>
        </p:txBody>
      </p:sp>
      <p:pic>
        <p:nvPicPr>
          <p:cNvPr id="99" name="Picture 98">
            <a:extLst>
              <a:ext uri="{FF2B5EF4-FFF2-40B4-BE49-F238E27FC236}">
                <a16:creationId xmlns:a16="http://schemas.microsoft.com/office/drawing/2014/main" id="{8F764964-B03E-4ADE-9350-9C45B122753C}"/>
              </a:ext>
            </a:extLst>
          </p:cNvPr>
          <p:cNvPicPr>
            <a:picLocks noChangeAspect="1"/>
          </p:cNvPicPr>
          <p:nvPr/>
        </p:nvPicPr>
        <p:blipFill rotWithShape="1">
          <a:blip r:embed="rId47" cstate="print">
            <a:duotone>
              <a:schemeClr val="accent1">
                <a:shade val="45000"/>
                <a:satMod val="135000"/>
              </a:schemeClr>
              <a:prstClr val="white"/>
            </a:duotone>
            <a:extLst>
              <a:ext uri="{28A0092B-C50C-407E-A947-70E740481C1C}">
                <a14:useLocalDpi xmlns:a14="http://schemas.microsoft.com/office/drawing/2010/main" val="0"/>
              </a:ext>
            </a:extLst>
          </a:blip>
          <a:srcRect l="34830" r="50889" b="71553"/>
          <a:stretch/>
        </p:blipFill>
        <p:spPr>
          <a:xfrm>
            <a:off x="589691" y="5634038"/>
            <a:ext cx="494061" cy="515938"/>
          </a:xfrm>
          <a:prstGeom prst="rect">
            <a:avLst/>
          </a:prstGeom>
        </p:spPr>
      </p:pic>
      <p:pic>
        <p:nvPicPr>
          <p:cNvPr id="100" name="Picture 99">
            <a:extLst>
              <a:ext uri="{FF2B5EF4-FFF2-40B4-BE49-F238E27FC236}">
                <a16:creationId xmlns:a16="http://schemas.microsoft.com/office/drawing/2014/main" id="{FC8D2AF4-3E90-40C6-8234-54C12235EDF7}"/>
              </a:ext>
            </a:extLst>
          </p:cNvPr>
          <p:cNvPicPr>
            <a:picLocks noChangeAspect="1"/>
          </p:cNvPicPr>
          <p:nvPr/>
        </p:nvPicPr>
        <p:blipFill rotWithShape="1">
          <a:blip r:embed="rId48" cstate="print">
            <a:duotone>
              <a:schemeClr val="accent1">
                <a:shade val="45000"/>
                <a:satMod val="135000"/>
              </a:schemeClr>
              <a:prstClr val="white"/>
            </a:duotone>
            <a:extLst>
              <a:ext uri="{28A0092B-C50C-407E-A947-70E740481C1C}">
                <a14:useLocalDpi xmlns:a14="http://schemas.microsoft.com/office/drawing/2010/main" val="0"/>
              </a:ext>
            </a:extLst>
          </a:blip>
          <a:srcRect l="84607"/>
          <a:stretch/>
        </p:blipFill>
        <p:spPr>
          <a:xfrm>
            <a:off x="547687" y="3516313"/>
            <a:ext cx="577924" cy="515938"/>
          </a:xfrm>
          <a:prstGeom prst="rect">
            <a:avLst/>
          </a:prstGeom>
        </p:spPr>
      </p:pic>
      <p:pic>
        <p:nvPicPr>
          <p:cNvPr id="101" name="Picture 100">
            <a:extLst>
              <a:ext uri="{FF2B5EF4-FFF2-40B4-BE49-F238E27FC236}">
                <a16:creationId xmlns:a16="http://schemas.microsoft.com/office/drawing/2014/main" id="{1C36ACFA-117F-4A0F-93C0-CB2536227D98}"/>
              </a:ext>
            </a:extLst>
          </p:cNvPr>
          <p:cNvPicPr>
            <a:picLocks noChangeAspect="1"/>
          </p:cNvPicPr>
          <p:nvPr/>
        </p:nvPicPr>
        <p:blipFill>
          <a:blip r:embed="rId4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14653" y="4625975"/>
            <a:ext cx="445436" cy="414338"/>
          </a:xfrm>
          <a:prstGeom prst="rect">
            <a:avLst/>
          </a:prstGeom>
        </p:spPr>
      </p:pic>
      <p:pic>
        <p:nvPicPr>
          <p:cNvPr id="102" name="Picture 101">
            <a:extLst>
              <a:ext uri="{FF2B5EF4-FFF2-40B4-BE49-F238E27FC236}">
                <a16:creationId xmlns:a16="http://schemas.microsoft.com/office/drawing/2014/main" id="{B8E81EB0-C1C9-495E-A2B6-76483FE3B3E2}"/>
              </a:ext>
            </a:extLst>
          </p:cNvPr>
          <p:cNvPicPr>
            <a:picLocks noChangeAspect="1"/>
          </p:cNvPicPr>
          <p:nvPr/>
        </p:nvPicPr>
        <p:blipFill rotWithShape="1">
          <a:blip r:embed="rId50" cstate="print">
            <a:duotone>
              <a:schemeClr val="accent1">
                <a:shade val="45000"/>
                <a:satMod val="135000"/>
              </a:schemeClr>
              <a:prstClr val="white"/>
            </a:duotone>
            <a:extLst>
              <a:ext uri="{28A0092B-C50C-407E-A947-70E740481C1C}">
                <a14:useLocalDpi xmlns:a14="http://schemas.microsoft.com/office/drawing/2010/main" val="0"/>
              </a:ext>
            </a:extLst>
          </a:blip>
          <a:srcRect l="17679" r="66706" b="71797"/>
          <a:stretch/>
        </p:blipFill>
        <p:spPr>
          <a:xfrm>
            <a:off x="563373" y="2403475"/>
            <a:ext cx="547544" cy="519113"/>
          </a:xfrm>
          <a:prstGeom prst="rect">
            <a:avLst/>
          </a:prstGeom>
        </p:spPr>
      </p:pic>
      <p:sp>
        <p:nvSpPr>
          <p:cNvPr id="120" name="TextBox 119">
            <a:extLst>
              <a:ext uri="{FF2B5EF4-FFF2-40B4-BE49-F238E27FC236}">
                <a16:creationId xmlns:a16="http://schemas.microsoft.com/office/drawing/2014/main" id="{5FE60445-3930-41E3-8A8B-85418DD41E3D}"/>
              </a:ext>
            </a:extLst>
          </p:cNvPr>
          <p:cNvSpPr txBox="1"/>
          <p:nvPr/>
        </p:nvSpPr>
        <p:spPr>
          <a:xfrm>
            <a:off x="334963" y="1104900"/>
            <a:ext cx="5655290" cy="369332"/>
          </a:xfrm>
          <a:prstGeom prst="rect">
            <a:avLst/>
          </a:prstGeom>
          <a:noFill/>
        </p:spPr>
        <p:txBody>
          <a:bodyPr wrap="square" rtlCol="0">
            <a:spAutoFit/>
          </a:bodyPr>
          <a:lstStyle/>
          <a:p>
            <a:r>
              <a:rPr lang="en-GB" b="1" dirty="0">
                <a:solidFill>
                  <a:srgbClr val="00298D"/>
                </a:solidFill>
                <a:latin typeface="Corbel" panose="020B0503020204020204" pitchFamily="34" charset="0"/>
              </a:rPr>
              <a:t>IMPACT: ElectriFI Global has exceeds its initial goals</a:t>
            </a:r>
            <a:endParaRPr lang="en-150" dirty="0">
              <a:solidFill>
                <a:srgbClr val="00298D"/>
              </a:solidFill>
              <a:latin typeface="Corbel" panose="020B0503020204020204" pitchFamily="34" charset="0"/>
            </a:endParaRPr>
          </a:p>
        </p:txBody>
      </p:sp>
      <p:graphicFrame>
        <p:nvGraphicFramePr>
          <p:cNvPr id="127" name="Chart 126">
            <a:extLst>
              <a:ext uri="{FF2B5EF4-FFF2-40B4-BE49-F238E27FC236}">
                <a16:creationId xmlns:a16="http://schemas.microsoft.com/office/drawing/2014/main" id="{AEEEC1BE-0C6C-4DB9-B68E-2E270B4D2CF2}"/>
              </a:ext>
            </a:extLst>
          </p:cNvPr>
          <p:cNvGraphicFramePr/>
          <p:nvPr>
            <p:custDataLst>
              <p:tags r:id="rId13"/>
            </p:custDataLst>
            <p:extLst>
              <p:ext uri="{D42A27DB-BD31-4B8C-83A1-F6EECF244321}">
                <p14:modId xmlns:p14="http://schemas.microsoft.com/office/powerpoint/2010/main" val="1330174371"/>
              </p:ext>
            </p:extLst>
          </p:nvPr>
        </p:nvGraphicFramePr>
        <p:xfrm>
          <a:off x="6003925" y="2066925"/>
          <a:ext cx="6130925" cy="3475038"/>
        </p:xfrm>
        <a:graphic>
          <a:graphicData uri="http://schemas.openxmlformats.org/drawingml/2006/chart">
            <c:chart xmlns:c="http://schemas.openxmlformats.org/drawingml/2006/chart" xmlns:r="http://schemas.openxmlformats.org/officeDocument/2006/relationships" r:id="rId51"/>
          </a:graphicData>
        </a:graphic>
      </p:graphicFrame>
      <p:cxnSp>
        <p:nvCxnSpPr>
          <p:cNvPr id="11" name="Straight Connector 10">
            <a:extLst>
              <a:ext uri="{FF2B5EF4-FFF2-40B4-BE49-F238E27FC236}">
                <a16:creationId xmlns:a16="http://schemas.microsoft.com/office/drawing/2014/main" id="{C7227206-FC9C-42A7-993B-221D75569E50}"/>
              </a:ext>
            </a:extLst>
          </p:cNvPr>
          <p:cNvCxnSpPr>
            <a:cxnSpLocks/>
          </p:cNvCxnSpPr>
          <p:nvPr>
            <p:custDataLst>
              <p:tags r:id="rId14"/>
            </p:custDataLst>
          </p:nvPr>
        </p:nvCxnSpPr>
        <p:spPr bwMode="auto">
          <a:xfrm flipH="1">
            <a:off x="11761788" y="5337175"/>
            <a:ext cx="92075" cy="19050"/>
          </a:xfrm>
          <a:prstGeom prst="line">
            <a:avLst/>
          </a:prstGeom>
          <a:ln w="6350"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C0CECE2-2DEC-48BB-891D-2EF39AAFAD54}"/>
              </a:ext>
            </a:extLst>
          </p:cNvPr>
          <p:cNvCxnSpPr>
            <a:cxnSpLocks/>
          </p:cNvCxnSpPr>
          <p:nvPr>
            <p:custDataLst>
              <p:tags r:id="rId15"/>
            </p:custDataLst>
          </p:nvPr>
        </p:nvCxnSpPr>
        <p:spPr bwMode="auto">
          <a:xfrm flipH="1">
            <a:off x="9772650" y="5337175"/>
            <a:ext cx="92075" cy="66675"/>
          </a:xfrm>
          <a:prstGeom prst="line">
            <a:avLst/>
          </a:prstGeom>
          <a:ln w="6350"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5" name="Text Placeholder 2">
            <a:extLst>
              <a:ext uri="{FF2B5EF4-FFF2-40B4-BE49-F238E27FC236}">
                <a16:creationId xmlns:a16="http://schemas.microsoft.com/office/drawing/2014/main" id="{2E1F6FC3-F19B-420F-8A2D-4A57295EF682}"/>
              </a:ext>
            </a:extLst>
          </p:cNvPr>
          <p:cNvSpPr>
            <a:spLocks noGrp="1"/>
          </p:cNvSpPr>
          <p:nvPr>
            <p:custDataLst>
              <p:tags r:id="rId16"/>
            </p:custDataLst>
          </p:nvPr>
        </p:nvSpPr>
        <p:spPr bwMode="auto">
          <a:xfrm>
            <a:off x="6273800" y="5578475"/>
            <a:ext cx="619125" cy="3841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squar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82CB1A14-BAAC-4947-8622-36F915D2D0D8}" type="datetime'Gl''o''''''b''''''''''''a''l ''''''F''''''''acil''ity'''''''''">
              <a:rPr lang="en-US" altLang="en-US" sz="1400" b="1" smtClean="0">
                <a:latin typeface="Akkurat" panose="02000503030000020004"/>
                <a:sym typeface="Akkurat" panose="02000503030000020004"/>
              </a:rPr>
              <a:pPr/>
              <a:t>Global Facility</a:t>
            </a:fld>
            <a:endParaRPr lang="en-US" sz="1400" b="1" dirty="0">
              <a:latin typeface="Akkurat" panose="02000503030000020004"/>
              <a:sym typeface="Akkurat" panose="02000503030000020004"/>
            </a:endParaRPr>
          </a:p>
        </p:txBody>
      </p:sp>
      <p:sp>
        <p:nvSpPr>
          <p:cNvPr id="191" name="Text Placeholder 2">
            <a:extLst>
              <a:ext uri="{FF2B5EF4-FFF2-40B4-BE49-F238E27FC236}">
                <a16:creationId xmlns:a16="http://schemas.microsoft.com/office/drawing/2014/main" id="{918B8B4C-7847-42BC-B890-2C1FB367C225}"/>
              </a:ext>
            </a:extLst>
          </p:cNvPr>
          <p:cNvSpPr>
            <a:spLocks noGrp="1"/>
          </p:cNvSpPr>
          <p:nvPr>
            <p:custDataLst>
              <p:tags r:id="rId17"/>
            </p:custDataLst>
          </p:nvPr>
        </p:nvSpPr>
        <p:spPr bwMode="gray">
          <a:xfrm>
            <a:off x="6376988" y="2546350"/>
            <a:ext cx="41433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B023E50C-D148-4626-B53E-368E41FC461A}" type="datetime'3''''''''''''''''0''''''''''''''''''''''%'''''''">
              <a:rPr lang="en-US" altLang="en-US" sz="1400" smtClean="0">
                <a:solidFill>
                  <a:schemeClr val="bg1"/>
                </a:solidFill>
                <a:latin typeface="Akkurat" panose="02000503030000020004"/>
                <a:sym typeface="Akkurat" panose="02000503030000020004"/>
              </a:rPr>
              <a:pPr/>
              <a:t>30%</a:t>
            </a:fld>
            <a:endParaRPr lang="en-US" sz="1400" dirty="0">
              <a:solidFill>
                <a:schemeClr val="bg1"/>
              </a:solidFill>
              <a:latin typeface="Akkurat" panose="02000503030000020004"/>
              <a:sym typeface="Akkurat" panose="02000503030000020004"/>
            </a:endParaRPr>
          </a:p>
        </p:txBody>
      </p:sp>
      <p:sp>
        <p:nvSpPr>
          <p:cNvPr id="190" name="Text Placeholder 2">
            <a:extLst>
              <a:ext uri="{FF2B5EF4-FFF2-40B4-BE49-F238E27FC236}">
                <a16:creationId xmlns:a16="http://schemas.microsoft.com/office/drawing/2014/main" id="{FCD231BB-69EE-4E48-A5EF-F7F502FF5C65}"/>
              </a:ext>
            </a:extLst>
          </p:cNvPr>
          <p:cNvSpPr>
            <a:spLocks noGrp="1"/>
          </p:cNvSpPr>
          <p:nvPr>
            <p:custDataLst>
              <p:tags r:id="rId18"/>
            </p:custDataLst>
          </p:nvPr>
        </p:nvSpPr>
        <p:spPr bwMode="gray">
          <a:xfrm>
            <a:off x="6376988" y="3957638"/>
            <a:ext cx="41433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660451EB-DC8F-4974-B8CB-7D7D6B01648E}" type="datetime'''''''5''''''''''''''6''%'''''''''''''''''">
              <a:rPr lang="en-US" altLang="en-US" sz="1400" smtClean="0">
                <a:solidFill>
                  <a:schemeClr val="bg1"/>
                </a:solidFill>
                <a:latin typeface="Akkurat" panose="02000503030000020004"/>
                <a:sym typeface="Akkurat" panose="02000503030000020004"/>
              </a:rPr>
              <a:pPr/>
              <a:t>56%</a:t>
            </a:fld>
            <a:endParaRPr lang="en-US" sz="1400" dirty="0">
              <a:solidFill>
                <a:schemeClr val="bg1"/>
              </a:solidFill>
              <a:latin typeface="Akkurat" panose="02000503030000020004"/>
              <a:sym typeface="Akkurat" panose="02000503030000020004"/>
            </a:endParaRPr>
          </a:p>
        </p:txBody>
      </p:sp>
      <p:sp>
        <p:nvSpPr>
          <p:cNvPr id="189" name="Text Placeholder 2">
            <a:extLst>
              <a:ext uri="{FF2B5EF4-FFF2-40B4-BE49-F238E27FC236}">
                <a16:creationId xmlns:a16="http://schemas.microsoft.com/office/drawing/2014/main" id="{DA0320BF-E999-42C1-98F4-1AE2D3C58C00}"/>
              </a:ext>
            </a:extLst>
          </p:cNvPr>
          <p:cNvSpPr>
            <a:spLocks noGrp="1"/>
          </p:cNvSpPr>
          <p:nvPr>
            <p:custDataLst>
              <p:tags r:id="rId19"/>
            </p:custDataLst>
          </p:nvPr>
        </p:nvSpPr>
        <p:spPr bwMode="gray">
          <a:xfrm>
            <a:off x="6376988" y="5121275"/>
            <a:ext cx="41433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AEF5CD0D-C891-4ED1-A55D-231B5A0B7EF2}" type="datetime'''''1''''''''''''''''''''''''''5''''''''''%'''''''''''''''">
              <a:rPr lang="en-US" altLang="en-US" sz="1400" smtClean="0">
                <a:latin typeface="Akkurat" panose="02000503030000020004"/>
                <a:sym typeface="Akkurat" panose="02000503030000020004"/>
              </a:rPr>
              <a:pPr/>
              <a:t>15%</a:t>
            </a:fld>
            <a:endParaRPr lang="en-US" sz="1400" dirty="0">
              <a:latin typeface="Akkurat" panose="02000503030000020004"/>
              <a:sym typeface="Akkurat" panose="02000503030000020004"/>
            </a:endParaRPr>
          </a:p>
        </p:txBody>
      </p:sp>
      <p:sp>
        <p:nvSpPr>
          <p:cNvPr id="194" name="Text Placeholder 2">
            <a:extLst>
              <a:ext uri="{FF2B5EF4-FFF2-40B4-BE49-F238E27FC236}">
                <a16:creationId xmlns:a16="http://schemas.microsoft.com/office/drawing/2014/main" id="{5904CE89-B43D-4D28-BF18-30ACFB145705}"/>
              </a:ext>
            </a:extLst>
          </p:cNvPr>
          <p:cNvSpPr>
            <a:spLocks noGrp="1"/>
          </p:cNvSpPr>
          <p:nvPr>
            <p:custDataLst>
              <p:tags r:id="rId20"/>
            </p:custDataLst>
          </p:nvPr>
        </p:nvSpPr>
        <p:spPr bwMode="gray">
          <a:xfrm>
            <a:off x="8366125" y="4643438"/>
            <a:ext cx="41433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0BD8F196-A222-487D-BEBD-5AD563E1F091}" type="datetime'''2''''''''''''''2%'''''''''''''''''''''''''">
              <a:rPr lang="en-US" altLang="en-US" sz="1400" smtClean="0">
                <a:solidFill>
                  <a:schemeClr val="bg1"/>
                </a:solidFill>
                <a:latin typeface="Akkurat" panose="02000503030000020004"/>
                <a:sym typeface="Akkurat" panose="02000503030000020004"/>
              </a:rPr>
              <a:pPr/>
              <a:t>22%</a:t>
            </a:fld>
            <a:endParaRPr lang="en-US" sz="1400" dirty="0">
              <a:solidFill>
                <a:schemeClr val="bg1"/>
              </a:solidFill>
              <a:latin typeface="Akkurat" panose="02000503030000020004"/>
              <a:sym typeface="Akkurat" panose="02000503030000020004"/>
            </a:endParaRPr>
          </a:p>
        </p:txBody>
      </p:sp>
      <p:sp>
        <p:nvSpPr>
          <p:cNvPr id="193" name="Text Placeholder 2">
            <a:extLst>
              <a:ext uri="{FF2B5EF4-FFF2-40B4-BE49-F238E27FC236}">
                <a16:creationId xmlns:a16="http://schemas.microsoft.com/office/drawing/2014/main" id="{93F005E2-F5B4-4C19-823C-A2220C3A933F}"/>
              </a:ext>
            </a:extLst>
          </p:cNvPr>
          <p:cNvSpPr>
            <a:spLocks noGrp="1"/>
          </p:cNvSpPr>
          <p:nvPr>
            <p:custDataLst>
              <p:tags r:id="rId21"/>
            </p:custDataLst>
          </p:nvPr>
        </p:nvSpPr>
        <p:spPr bwMode="gray">
          <a:xfrm>
            <a:off x="8366125" y="4953000"/>
            <a:ext cx="41433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ED487BBF-7D13-4663-9016-6765091243D3}" type="datetime'''5''''''''''5''%'''''''''''''''''''''''''''''''''''''''''">
              <a:rPr lang="en-US" altLang="en-US" sz="1400" smtClean="0">
                <a:solidFill>
                  <a:schemeClr val="bg1"/>
                </a:solidFill>
                <a:latin typeface="Akkurat" panose="02000503030000020004"/>
                <a:sym typeface="Akkurat" panose="02000503030000020004"/>
              </a:rPr>
              <a:pPr/>
              <a:t>55%</a:t>
            </a:fld>
            <a:endParaRPr lang="en-US" sz="1400" dirty="0">
              <a:solidFill>
                <a:schemeClr val="bg1"/>
              </a:solidFill>
              <a:latin typeface="Akkurat" panose="02000503030000020004"/>
              <a:sym typeface="Akkurat" panose="02000503030000020004"/>
            </a:endParaRPr>
          </a:p>
        </p:txBody>
      </p:sp>
      <p:sp>
        <p:nvSpPr>
          <p:cNvPr id="72" name="Text Placeholder 2">
            <a:extLst>
              <a:ext uri="{FF2B5EF4-FFF2-40B4-BE49-F238E27FC236}">
                <a16:creationId xmlns:a16="http://schemas.microsoft.com/office/drawing/2014/main" id="{508A189F-13B7-40A5-8CF0-4B6C7FD68A32}"/>
              </a:ext>
            </a:extLst>
          </p:cNvPr>
          <p:cNvSpPr>
            <a:spLocks noGrp="1"/>
          </p:cNvSpPr>
          <p:nvPr>
            <p:custDataLst>
              <p:tags r:id="rId22"/>
            </p:custDataLst>
          </p:nvPr>
        </p:nvSpPr>
        <p:spPr bwMode="auto">
          <a:xfrm>
            <a:off x="10347325" y="5578475"/>
            <a:ext cx="427038" cy="16510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9D20B994-73F5-4D92-BCBB-FA0F8D964EC4}" type="datetime'P''a''''''c''i''''f''''''''''''''''i''c'''''''''">
              <a:rPr lang="en-US" altLang="en-US" sz="1200" smtClean="0">
                <a:latin typeface="Corbel" panose="020B0503020204020204" pitchFamily="34" charset="0"/>
                <a:sym typeface="Akkurat" panose="02000503030000020004" pitchFamily="2" charset="0"/>
              </a:rPr>
              <a:pPr/>
              <a:t>Pacific</a:t>
            </a:fld>
            <a:endParaRPr lang="en-US" sz="1400" dirty="0">
              <a:latin typeface="Corbel" panose="020B0503020204020204" pitchFamily="34" charset="0"/>
              <a:sym typeface="Akkurat" panose="02000503030000020004" pitchFamily="2" charset="0"/>
            </a:endParaRPr>
          </a:p>
        </p:txBody>
      </p:sp>
      <p:sp>
        <p:nvSpPr>
          <p:cNvPr id="70" name="Text Placeholder 2">
            <a:extLst>
              <a:ext uri="{FF2B5EF4-FFF2-40B4-BE49-F238E27FC236}">
                <a16:creationId xmlns:a16="http://schemas.microsoft.com/office/drawing/2014/main" id="{2D9DF0DC-6B2A-4091-8488-9749B26075D6}"/>
              </a:ext>
            </a:extLst>
          </p:cNvPr>
          <p:cNvSpPr>
            <a:spLocks noGrp="1"/>
          </p:cNvSpPr>
          <p:nvPr>
            <p:custDataLst>
              <p:tags r:id="rId23"/>
            </p:custDataLst>
          </p:nvPr>
        </p:nvSpPr>
        <p:spPr bwMode="auto">
          <a:xfrm>
            <a:off x="7331075" y="5578475"/>
            <a:ext cx="493713" cy="16510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5590A17D-77D3-433B-9335-1534CF949E09}" type="datetime'''''Z''''''''''''''''''''a''''''''''''''m''''''''''bia'">
              <a:rPr lang="en-US" altLang="en-US" sz="1200" smtClean="0">
                <a:latin typeface="Corbel" panose="020B0503020204020204" pitchFamily="34" charset="0"/>
                <a:sym typeface="Akkurat" panose="02000503030000020004" pitchFamily="2" charset="0"/>
              </a:rPr>
              <a:pPr/>
              <a:t>Zambia</a:t>
            </a:fld>
            <a:endParaRPr lang="en-US" sz="1400" dirty="0">
              <a:latin typeface="Corbel" panose="020B0503020204020204" pitchFamily="34" charset="0"/>
              <a:sym typeface="Akkurat" panose="02000503030000020004" pitchFamily="2" charset="0"/>
            </a:endParaRPr>
          </a:p>
        </p:txBody>
      </p:sp>
      <p:sp>
        <p:nvSpPr>
          <p:cNvPr id="192" name="Text Placeholder 2">
            <a:extLst>
              <a:ext uri="{FF2B5EF4-FFF2-40B4-BE49-F238E27FC236}">
                <a16:creationId xmlns:a16="http://schemas.microsoft.com/office/drawing/2014/main" id="{F7261E4D-4F73-432C-86AE-7B1AFE671772}"/>
              </a:ext>
            </a:extLst>
          </p:cNvPr>
          <p:cNvSpPr>
            <a:spLocks noGrp="1"/>
          </p:cNvSpPr>
          <p:nvPr>
            <p:custDataLst>
              <p:tags r:id="rId24"/>
            </p:custDataLst>
          </p:nvPr>
        </p:nvSpPr>
        <p:spPr bwMode="gray">
          <a:xfrm>
            <a:off x="8366125" y="5270500"/>
            <a:ext cx="41433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8A2B1C79-D35C-4203-A56D-A3A2A06C8FA8}" type="datetime'2''''''''''''3''''%'''''''''''''''''''''''''''''''''">
              <a:rPr lang="en-US" altLang="en-US" sz="1400" smtClean="0">
                <a:latin typeface="Akkurat" panose="02000503030000020004"/>
                <a:sym typeface="Akkurat" panose="02000503030000020004"/>
              </a:rPr>
              <a:pPr/>
              <a:t>23%</a:t>
            </a:fld>
            <a:endParaRPr lang="en-US" sz="1400" dirty="0">
              <a:latin typeface="Akkurat" panose="02000503030000020004"/>
              <a:sym typeface="Akkurat" panose="02000503030000020004"/>
            </a:endParaRPr>
          </a:p>
        </p:txBody>
      </p:sp>
      <p:sp>
        <p:nvSpPr>
          <p:cNvPr id="187" name="Text Placeholder 2">
            <a:extLst>
              <a:ext uri="{FF2B5EF4-FFF2-40B4-BE49-F238E27FC236}">
                <a16:creationId xmlns:a16="http://schemas.microsoft.com/office/drawing/2014/main" id="{1BB9A4BB-A878-4392-A68C-C5CA87A50B00}"/>
              </a:ext>
            </a:extLst>
          </p:cNvPr>
          <p:cNvSpPr>
            <a:spLocks noGrp="1"/>
          </p:cNvSpPr>
          <p:nvPr>
            <p:custDataLst>
              <p:tags r:id="rId25"/>
            </p:custDataLst>
          </p:nvPr>
        </p:nvSpPr>
        <p:spPr bwMode="auto">
          <a:xfrm>
            <a:off x="8337550" y="5578475"/>
            <a:ext cx="471488" cy="16510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09EDF756-3469-4A9B-8284-1668ADCC5ABD}" type="datetime'Ni''''''''''g''''e''''r''''''''i''''''''''''''a'''''''''''''''">
              <a:rPr lang="en-US" altLang="en-US" sz="1200" smtClean="0">
                <a:latin typeface="Corbel" panose="020B0503020204020204" pitchFamily="34" charset="0"/>
                <a:sym typeface="Akkurat" panose="02000503030000020004"/>
              </a:rPr>
              <a:pPr/>
              <a:t>Nigeria</a:t>
            </a:fld>
            <a:endParaRPr lang="en-US" sz="1400" dirty="0">
              <a:latin typeface="Corbel" panose="020B0503020204020204" pitchFamily="34" charset="0"/>
              <a:sym typeface="Akkurat" panose="02000503030000020004"/>
            </a:endParaRPr>
          </a:p>
        </p:txBody>
      </p:sp>
      <p:sp>
        <p:nvSpPr>
          <p:cNvPr id="75" name="Text Placeholder 2">
            <a:extLst>
              <a:ext uri="{FF2B5EF4-FFF2-40B4-BE49-F238E27FC236}">
                <a16:creationId xmlns:a16="http://schemas.microsoft.com/office/drawing/2014/main" id="{BCDE65E3-F49D-4C01-94AA-FD715D97526D}"/>
              </a:ext>
            </a:extLst>
          </p:cNvPr>
          <p:cNvSpPr>
            <a:spLocks noGrp="1"/>
          </p:cNvSpPr>
          <p:nvPr>
            <p:custDataLst>
              <p:tags r:id="rId26"/>
            </p:custDataLst>
          </p:nvPr>
        </p:nvSpPr>
        <p:spPr bwMode="gray">
          <a:xfrm>
            <a:off x="11853863" y="5241925"/>
            <a:ext cx="414338" cy="192088"/>
          </a:xfrm>
          <a:prstGeom prst="rect">
            <a:avLst/>
          </a:prstGeom>
          <a:noFill/>
          <a:ln>
            <a:noFill/>
          </a:ln>
          <a:extLst>
            <a:ext uri="{909E8E84-426E-40DD-AFC4-6F175D3DCCD1}">
              <a14:hiddenFill xmlns:a14="http://schemas.microsoft.com/office/drawing/2010/main">
                <a:solidFill>
                  <a:srgbClr val="0079C1"/>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34629F55-1993-4675-93C4-A5537BCE8E34}" type="datetime'''''''''''''''''''''''''4''''''''''''7''%'''">
              <a:rPr lang="en-US" altLang="en-US" sz="1400" smtClean="0">
                <a:latin typeface="Akkurat" panose="02000503030000020004" pitchFamily="2" charset="0"/>
                <a:sym typeface="Akkurat" panose="02000503030000020004" pitchFamily="2" charset="0"/>
              </a:rPr>
              <a:pPr marL="0" indent="0">
                <a:spcBef>
                  <a:spcPct val="0"/>
                </a:spcBef>
                <a:spcAft>
                  <a:spcPct val="0"/>
                </a:spcAft>
                <a:buNone/>
              </a:pPr>
              <a:t>47%</a:t>
            </a:fld>
            <a:endParaRPr lang="en-US" sz="1400" dirty="0">
              <a:latin typeface="Akkurat" panose="02000503030000020004" pitchFamily="2" charset="0"/>
              <a:sym typeface="Akkurat" panose="02000503030000020004" pitchFamily="2" charset="0"/>
            </a:endParaRPr>
          </a:p>
        </p:txBody>
      </p:sp>
      <p:sp>
        <p:nvSpPr>
          <p:cNvPr id="196" name="Text Placeholder 2">
            <a:extLst>
              <a:ext uri="{FF2B5EF4-FFF2-40B4-BE49-F238E27FC236}">
                <a16:creationId xmlns:a16="http://schemas.microsoft.com/office/drawing/2014/main" id="{4533CA0B-8F27-47A2-8557-8A11D99A7324}"/>
              </a:ext>
            </a:extLst>
          </p:cNvPr>
          <p:cNvSpPr>
            <a:spLocks noGrp="1"/>
          </p:cNvSpPr>
          <p:nvPr>
            <p:custDataLst>
              <p:tags r:id="rId27"/>
            </p:custDataLst>
          </p:nvPr>
        </p:nvSpPr>
        <p:spPr bwMode="gray">
          <a:xfrm>
            <a:off x="9359900" y="5173663"/>
            <a:ext cx="414338" cy="192088"/>
          </a:xfrm>
          <a:prstGeom prst="rect">
            <a:avLst/>
          </a:prstGeom>
          <a:noFill/>
          <a:ln>
            <a:noFill/>
          </a:ln>
          <a:extLst>
            <a:ext uri="{909E8E84-426E-40DD-AFC4-6F175D3DCCD1}">
              <a14:hiddenFill xmlns:a14="http://schemas.microsoft.com/office/drawing/2010/main">
                <a:solidFill>
                  <a:srgbClr val="0079C1"/>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D345A16B-DF38-4C25-A408-761EF07165F3}" type="datetime'5''''''''''''''''''''9''''''''''%'''''''''''''''''''''''''">
              <a:rPr lang="en-US" altLang="en-US" sz="1400" smtClean="0">
                <a:solidFill>
                  <a:schemeClr val="bg1"/>
                </a:solidFill>
                <a:latin typeface="Akkurat" panose="02000503030000020004" pitchFamily="2" charset="0"/>
                <a:sym typeface="Akkurat" panose="02000503030000020004" pitchFamily="2" charset="0"/>
              </a:rPr>
              <a:pPr/>
              <a:t>59%</a:t>
            </a:fld>
            <a:endParaRPr lang="en-US" sz="1400" dirty="0">
              <a:solidFill>
                <a:schemeClr val="bg1"/>
              </a:solidFill>
              <a:latin typeface="Akkurat" panose="02000503030000020004" pitchFamily="2" charset="0"/>
              <a:sym typeface="Akkurat" panose="02000503030000020004" pitchFamily="2" charset="0"/>
            </a:endParaRPr>
          </a:p>
        </p:txBody>
      </p:sp>
      <p:sp>
        <p:nvSpPr>
          <p:cNvPr id="195" name="Text Placeholder 2">
            <a:extLst>
              <a:ext uri="{FF2B5EF4-FFF2-40B4-BE49-F238E27FC236}">
                <a16:creationId xmlns:a16="http://schemas.microsoft.com/office/drawing/2014/main" id="{428E1691-8082-44B7-BEC8-8B09E563F13D}"/>
              </a:ext>
            </a:extLst>
          </p:cNvPr>
          <p:cNvSpPr>
            <a:spLocks noGrp="1"/>
          </p:cNvSpPr>
          <p:nvPr>
            <p:custDataLst>
              <p:tags r:id="rId28"/>
            </p:custDataLst>
          </p:nvPr>
        </p:nvSpPr>
        <p:spPr bwMode="gray">
          <a:xfrm>
            <a:off x="9864725" y="5241925"/>
            <a:ext cx="406400" cy="192088"/>
          </a:xfrm>
          <a:prstGeom prst="rect">
            <a:avLst/>
          </a:prstGeom>
          <a:noFill/>
          <a:ln>
            <a:noFill/>
          </a:ln>
          <a:extLst>
            <a:ext uri="{909E8E84-426E-40DD-AFC4-6F175D3DCCD1}">
              <a14:hiddenFill xmlns:a14="http://schemas.microsoft.com/office/drawing/2010/main">
                <a:solidFill>
                  <a:srgbClr val="C0C0C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D457FFFC-D11C-4F50-9034-430F912C7AC4}" type="datetime'''''''''''''''''''''''''4''''''''''''''''''''''''''1''''''''%'">
              <a:rPr lang="en-US" altLang="en-US" sz="1400" smtClean="0">
                <a:latin typeface="Akkurat" panose="02000503030000020004" pitchFamily="2" charset="0"/>
                <a:sym typeface="Akkurat" panose="02000503030000020004" pitchFamily="2" charset="0"/>
              </a:rPr>
              <a:pPr marL="0" indent="0">
                <a:spcBef>
                  <a:spcPct val="0"/>
                </a:spcBef>
                <a:spcAft>
                  <a:spcPct val="0"/>
                </a:spcAft>
                <a:buNone/>
              </a:pPr>
              <a:t>41%</a:t>
            </a:fld>
            <a:endParaRPr lang="en-US" sz="1400" dirty="0">
              <a:latin typeface="Akkurat" panose="02000503030000020004" pitchFamily="2" charset="0"/>
              <a:sym typeface="Akkurat" panose="02000503030000020004" pitchFamily="2" charset="0"/>
            </a:endParaRPr>
          </a:p>
        </p:txBody>
      </p:sp>
      <p:sp>
        <p:nvSpPr>
          <p:cNvPr id="186" name="Text Placeholder 2">
            <a:extLst>
              <a:ext uri="{FF2B5EF4-FFF2-40B4-BE49-F238E27FC236}">
                <a16:creationId xmlns:a16="http://schemas.microsoft.com/office/drawing/2014/main" id="{AB44095E-D4D6-4CEE-AB18-0ED2CEDDEBD8}"/>
              </a:ext>
            </a:extLst>
          </p:cNvPr>
          <p:cNvSpPr>
            <a:spLocks noGrp="1"/>
          </p:cNvSpPr>
          <p:nvPr>
            <p:custDataLst>
              <p:tags r:id="rId29"/>
            </p:custDataLst>
          </p:nvPr>
        </p:nvSpPr>
        <p:spPr bwMode="auto">
          <a:xfrm>
            <a:off x="9163050" y="5578475"/>
            <a:ext cx="808038" cy="16510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6A35EAE6-BD12-4EA5-8C25-7FBF4BC37A95}" type="datetime'''C''''''ôte'' d''''’I''''v''o''''i''''''r''e'''''''''''">
              <a:rPr lang="en-US" altLang="en-US" sz="1200" smtClean="0">
                <a:latin typeface="Corbel" panose="020B0503020204020204" pitchFamily="34" charset="0"/>
                <a:sym typeface="Akkurat" panose="02000503030000020004"/>
              </a:rPr>
              <a:pPr/>
              <a:t>Côte d’Ivoire</a:t>
            </a:fld>
            <a:endParaRPr lang="en-US" sz="1200" dirty="0">
              <a:latin typeface="Corbel" panose="020B0503020204020204" pitchFamily="34" charset="0"/>
              <a:sym typeface="Akkurat" panose="02000503030000020004"/>
            </a:endParaRPr>
          </a:p>
        </p:txBody>
      </p:sp>
      <p:sp>
        <p:nvSpPr>
          <p:cNvPr id="197" name="Text Placeholder 2">
            <a:extLst>
              <a:ext uri="{FF2B5EF4-FFF2-40B4-BE49-F238E27FC236}">
                <a16:creationId xmlns:a16="http://schemas.microsoft.com/office/drawing/2014/main" id="{53C2B305-1EBD-4738-A8DD-E9577C45B769}"/>
              </a:ext>
            </a:extLst>
          </p:cNvPr>
          <p:cNvSpPr>
            <a:spLocks noGrp="1"/>
          </p:cNvSpPr>
          <p:nvPr>
            <p:custDataLst>
              <p:tags r:id="rId30"/>
            </p:custDataLst>
          </p:nvPr>
        </p:nvSpPr>
        <p:spPr bwMode="gray">
          <a:xfrm>
            <a:off x="11349038" y="5327650"/>
            <a:ext cx="414338" cy="192088"/>
          </a:xfrm>
          <a:prstGeom prst="rect">
            <a:avLst/>
          </a:prstGeom>
          <a:solidFill>
            <a:srgbClr val="C0C0C0"/>
          </a:solidFill>
          <a:ln>
            <a:noFill/>
          </a:ln>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5683D6E6-A2C9-4D2B-8177-5D00C4C5DEF2}" type="datetime'''''''''''''''''5''''3%'''''''''''''''">
              <a:rPr lang="en-US" altLang="en-US" sz="1400" smtClean="0">
                <a:latin typeface="Akkurat" panose="02000503030000020004" pitchFamily="2" charset="0"/>
                <a:sym typeface="Akkurat" panose="02000503030000020004" pitchFamily="2" charset="0"/>
              </a:rPr>
              <a:pPr marL="0" indent="0" algn="ctr">
                <a:spcBef>
                  <a:spcPct val="0"/>
                </a:spcBef>
                <a:spcAft>
                  <a:spcPct val="0"/>
                </a:spcAft>
                <a:buNone/>
              </a:pPr>
              <a:t>53%</a:t>
            </a:fld>
            <a:endParaRPr lang="en-US" sz="1400" dirty="0">
              <a:latin typeface="Akkurat" panose="02000503030000020004" pitchFamily="2" charset="0"/>
              <a:sym typeface="Akkurat" panose="02000503030000020004" pitchFamily="2" charset="0"/>
            </a:endParaRPr>
          </a:p>
        </p:txBody>
      </p:sp>
      <p:sp>
        <p:nvSpPr>
          <p:cNvPr id="188" name="Text Placeholder 2">
            <a:extLst>
              <a:ext uri="{FF2B5EF4-FFF2-40B4-BE49-F238E27FC236}">
                <a16:creationId xmlns:a16="http://schemas.microsoft.com/office/drawing/2014/main" id="{8059DFA5-AD19-4283-B30B-2AEC06F97166}"/>
              </a:ext>
            </a:extLst>
          </p:cNvPr>
          <p:cNvSpPr>
            <a:spLocks noGrp="1"/>
          </p:cNvSpPr>
          <p:nvPr>
            <p:custDataLst>
              <p:tags r:id="rId31"/>
            </p:custDataLst>
          </p:nvPr>
        </p:nvSpPr>
        <p:spPr bwMode="auto">
          <a:xfrm>
            <a:off x="11368088" y="5578475"/>
            <a:ext cx="376238" cy="16510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44278A1B-8105-41AF-9122-7E98C1C0819D}" type="datetime'''B''''''e''''''''''''''''''ni''''''n'">
              <a:rPr lang="en-US" altLang="en-US" sz="1200" smtClean="0">
                <a:latin typeface="Corbel" panose="020B0503020204020204" pitchFamily="34" charset="0"/>
                <a:sym typeface="Akkurat" panose="02000503030000020004"/>
              </a:rPr>
              <a:pPr/>
              <a:t>Benin</a:t>
            </a:fld>
            <a:endParaRPr lang="en-US" sz="1400" dirty="0">
              <a:latin typeface="Corbel" panose="020B0503020204020204" pitchFamily="34" charset="0"/>
              <a:sym typeface="Akkurat" panose="02000503030000020004"/>
            </a:endParaRPr>
          </a:p>
        </p:txBody>
      </p:sp>
      <p:sp>
        <p:nvSpPr>
          <p:cNvPr id="90" name="Text Placeholder 2">
            <a:extLst>
              <a:ext uri="{FF2B5EF4-FFF2-40B4-BE49-F238E27FC236}">
                <a16:creationId xmlns:a16="http://schemas.microsoft.com/office/drawing/2014/main" id="{B818988D-D2D4-4478-8FA8-AD180C5A4533}"/>
              </a:ext>
            </a:extLst>
          </p:cNvPr>
          <p:cNvSpPr>
            <a:spLocks noGrp="1"/>
          </p:cNvSpPr>
          <p:nvPr>
            <p:custDataLst>
              <p:tags r:id="rId32"/>
            </p:custDataLst>
          </p:nvPr>
        </p:nvSpPr>
        <p:spPr bwMode="gray">
          <a:xfrm>
            <a:off x="7370763" y="4857750"/>
            <a:ext cx="414338" cy="192088"/>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B2FEE9BF-69FA-47FD-8B93-3DC703DC841F}" type="datetime'''''9''''''''''''''''''''4''''''''''%'''''''''''''''''">
              <a:rPr lang="en-US" altLang="en-US" sz="1400" smtClean="0">
                <a:latin typeface="Akkurat" panose="02000503030000020004" pitchFamily="2" charset="0"/>
                <a:sym typeface="Akkurat" panose="02000503030000020004" pitchFamily="2" charset="0"/>
              </a:rPr>
              <a:pPr/>
              <a:t>94%</a:t>
            </a:fld>
            <a:endParaRPr lang="en-US" sz="1400" dirty="0">
              <a:latin typeface="Akkurat" panose="02000503030000020004" pitchFamily="2" charset="0"/>
              <a:sym typeface="Akkurat" panose="02000503030000020004" pitchFamily="2" charset="0"/>
            </a:endParaRPr>
          </a:p>
        </p:txBody>
      </p:sp>
      <p:sp>
        <p:nvSpPr>
          <p:cNvPr id="92" name="Text Placeholder 2">
            <a:extLst>
              <a:ext uri="{FF2B5EF4-FFF2-40B4-BE49-F238E27FC236}">
                <a16:creationId xmlns:a16="http://schemas.microsoft.com/office/drawing/2014/main" id="{690853D9-0871-447F-A8E0-9E1C5057FEFE}"/>
              </a:ext>
            </a:extLst>
          </p:cNvPr>
          <p:cNvSpPr>
            <a:spLocks noGrp="1"/>
          </p:cNvSpPr>
          <p:nvPr>
            <p:custDataLst>
              <p:tags r:id="rId33"/>
            </p:custDataLst>
          </p:nvPr>
        </p:nvSpPr>
        <p:spPr bwMode="gray">
          <a:xfrm>
            <a:off x="7419975" y="4318000"/>
            <a:ext cx="314325" cy="192088"/>
          </a:xfrm>
          <a:prstGeom prst="rect">
            <a:avLst/>
          </a:prstGeom>
          <a:solidFill>
            <a:srgbClr val="0079C1"/>
          </a:solidFill>
          <a:ln>
            <a:noFill/>
          </a:ln>
        </p:spPr>
        <p:txBody>
          <a:bodyPr vert="horz" wrap="none" lIns="25400" tIns="0" rIns="2540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3422E28C-F627-41A1-9A0A-4BC7953A6F51}" type="datetime'''6''''''''''''''''''%'''''''''''''''''''''">
              <a:rPr lang="en-US" altLang="en-US" sz="1400" smtClean="0">
                <a:solidFill>
                  <a:schemeClr val="bg1"/>
                </a:solidFill>
                <a:latin typeface="Akkurat" panose="02000503030000020004" pitchFamily="2" charset="0"/>
                <a:sym typeface="Akkurat" panose="02000503030000020004" pitchFamily="2" charset="0"/>
              </a:rPr>
              <a:pPr/>
              <a:t>6%</a:t>
            </a:fld>
            <a:endParaRPr lang="en-US" sz="1400" dirty="0">
              <a:solidFill>
                <a:schemeClr val="bg1"/>
              </a:solidFill>
              <a:latin typeface="Akkurat" panose="02000503030000020004" pitchFamily="2" charset="0"/>
              <a:sym typeface="Akkurat" panose="02000503030000020004" pitchFamily="2" charset="0"/>
            </a:endParaRPr>
          </a:p>
        </p:txBody>
      </p:sp>
      <p:sp>
        <p:nvSpPr>
          <p:cNvPr id="200" name="Rectangle 199">
            <a:extLst>
              <a:ext uri="{FF2B5EF4-FFF2-40B4-BE49-F238E27FC236}">
                <a16:creationId xmlns:a16="http://schemas.microsoft.com/office/drawing/2014/main" id="{829EA110-AA66-490B-B993-BBEDA54AAA7D}"/>
              </a:ext>
            </a:extLst>
          </p:cNvPr>
          <p:cNvSpPr/>
          <p:nvPr>
            <p:custDataLst>
              <p:tags r:id="rId34"/>
            </p:custDataLst>
          </p:nvPr>
        </p:nvSpPr>
        <p:spPr bwMode="auto">
          <a:xfrm>
            <a:off x="9317038" y="2093913"/>
            <a:ext cx="196850" cy="147638"/>
          </a:xfrm>
          <a:prstGeom prst="rect">
            <a:avLst/>
          </a:prstGeom>
          <a:solidFill>
            <a:srgbClr val="C0C0C0"/>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a:p>
        </p:txBody>
      </p:sp>
      <p:sp>
        <p:nvSpPr>
          <p:cNvPr id="198" name="Rectangle 197">
            <a:extLst>
              <a:ext uri="{FF2B5EF4-FFF2-40B4-BE49-F238E27FC236}">
                <a16:creationId xmlns:a16="http://schemas.microsoft.com/office/drawing/2014/main" id="{CF67B354-05BE-4087-AE53-1B2E2F3594CC}"/>
              </a:ext>
            </a:extLst>
          </p:cNvPr>
          <p:cNvSpPr/>
          <p:nvPr>
            <p:custDataLst>
              <p:tags r:id="rId35"/>
            </p:custDataLst>
          </p:nvPr>
        </p:nvSpPr>
        <p:spPr bwMode="auto">
          <a:xfrm>
            <a:off x="9317038" y="1892300"/>
            <a:ext cx="196850" cy="147638"/>
          </a:xfrm>
          <a:prstGeom prst="rect">
            <a:avLst/>
          </a:prstGeom>
          <a:solidFill>
            <a:srgbClr val="0079C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a:p>
        </p:txBody>
      </p:sp>
      <p:sp>
        <p:nvSpPr>
          <p:cNvPr id="199" name="Rectangle 198">
            <a:extLst>
              <a:ext uri="{FF2B5EF4-FFF2-40B4-BE49-F238E27FC236}">
                <a16:creationId xmlns:a16="http://schemas.microsoft.com/office/drawing/2014/main" id="{08E21C46-8FBB-469C-AAC0-B9AA48031D9C}"/>
              </a:ext>
            </a:extLst>
          </p:cNvPr>
          <p:cNvSpPr/>
          <p:nvPr>
            <p:custDataLst>
              <p:tags r:id="rId36"/>
            </p:custDataLst>
          </p:nvPr>
        </p:nvSpPr>
        <p:spPr bwMode="auto">
          <a:xfrm>
            <a:off x="9317038" y="1690688"/>
            <a:ext cx="196850" cy="147638"/>
          </a:xfrm>
          <a:prstGeom prst="rect">
            <a:avLst/>
          </a:prstGeom>
          <a:solidFill>
            <a:srgbClr val="2F5597"/>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a:p>
        </p:txBody>
      </p:sp>
      <p:sp>
        <p:nvSpPr>
          <p:cNvPr id="203" name="Text Placeholder 2">
            <a:extLst>
              <a:ext uri="{FF2B5EF4-FFF2-40B4-BE49-F238E27FC236}">
                <a16:creationId xmlns:a16="http://schemas.microsoft.com/office/drawing/2014/main" id="{99EB89F6-7EA1-4401-95FB-59A11AD85BFA}"/>
              </a:ext>
            </a:extLst>
          </p:cNvPr>
          <p:cNvSpPr>
            <a:spLocks noGrp="1"/>
          </p:cNvSpPr>
          <p:nvPr>
            <p:custDataLst>
              <p:tags r:id="rId37"/>
            </p:custDataLst>
          </p:nvPr>
        </p:nvSpPr>
        <p:spPr bwMode="auto">
          <a:xfrm>
            <a:off x="9564688" y="2089151"/>
            <a:ext cx="1933575" cy="150813"/>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077D3B98-D5C0-4221-B792-8682A9C4611D}" type="datetime'R''emaini''ng'' ''''I''nves''''''''tment'' Cap''it''''a''''l'">
              <a:rPr lang="en-US" altLang="en-US" sz="1100" smtClean="0">
                <a:latin typeface="Akkurat" panose="02000503030000020004"/>
                <a:sym typeface="Akkurat" panose="02000503030000020004"/>
              </a:rPr>
              <a:pPr/>
              <a:t>Remaining Investment Capital</a:t>
            </a:fld>
            <a:endParaRPr lang="en-US" sz="1100" dirty="0">
              <a:latin typeface="Akkurat" panose="02000503030000020004"/>
              <a:sym typeface="Akkurat" panose="02000503030000020004"/>
            </a:endParaRPr>
          </a:p>
        </p:txBody>
      </p:sp>
      <p:sp>
        <p:nvSpPr>
          <p:cNvPr id="201" name="Text Placeholder 2">
            <a:extLst>
              <a:ext uri="{FF2B5EF4-FFF2-40B4-BE49-F238E27FC236}">
                <a16:creationId xmlns:a16="http://schemas.microsoft.com/office/drawing/2014/main" id="{E06D678A-4A48-4768-AB03-7ABF39B5D5B6}"/>
              </a:ext>
            </a:extLst>
          </p:cNvPr>
          <p:cNvSpPr>
            <a:spLocks noGrp="1"/>
          </p:cNvSpPr>
          <p:nvPr>
            <p:custDataLst>
              <p:tags r:id="rId38"/>
            </p:custDataLst>
          </p:nvPr>
        </p:nvSpPr>
        <p:spPr bwMode="auto">
          <a:xfrm>
            <a:off x="9564688" y="1685926"/>
            <a:ext cx="720725" cy="150813"/>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1BE6533F-2D6B-43A3-9F5F-9B09627A5B9D}" type="datetime'''''''''''''''Co''n''t''''ra''''c''''t''''''e''d'''">
              <a:rPr lang="en-US" altLang="en-US" sz="1100" smtClean="0">
                <a:latin typeface="Akkurat" panose="02000503030000020004"/>
                <a:sym typeface="Akkurat" panose="02000503030000020004"/>
              </a:rPr>
              <a:pPr/>
              <a:t>Contracted</a:t>
            </a:fld>
            <a:endParaRPr lang="en-US" sz="1100" dirty="0">
              <a:latin typeface="Akkurat" panose="02000503030000020004"/>
              <a:sym typeface="Akkurat" panose="02000503030000020004"/>
            </a:endParaRPr>
          </a:p>
        </p:txBody>
      </p:sp>
      <p:sp>
        <p:nvSpPr>
          <p:cNvPr id="202" name="Text Placeholder 2">
            <a:extLst>
              <a:ext uri="{FF2B5EF4-FFF2-40B4-BE49-F238E27FC236}">
                <a16:creationId xmlns:a16="http://schemas.microsoft.com/office/drawing/2014/main" id="{DC3BFFA1-04DB-4F1C-AC0E-7CF9C0F1493F}"/>
              </a:ext>
            </a:extLst>
          </p:cNvPr>
          <p:cNvSpPr>
            <a:spLocks noGrp="1"/>
          </p:cNvSpPr>
          <p:nvPr>
            <p:custDataLst>
              <p:tags r:id="rId39"/>
            </p:custDataLst>
          </p:nvPr>
        </p:nvSpPr>
        <p:spPr bwMode="auto">
          <a:xfrm>
            <a:off x="9564688" y="1887539"/>
            <a:ext cx="520700" cy="150813"/>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D354A7A4-D621-4E63-BB8D-79BA74BC296E}" type="datetime'''''P''''''i''''p''''''''''el''''''''''''''''ine'''''''''''''">
              <a:rPr lang="en-US" altLang="en-US" sz="1100" smtClean="0">
                <a:latin typeface="Akkurat" panose="02000503030000020004"/>
                <a:sym typeface="Akkurat" panose="02000503030000020004"/>
              </a:rPr>
              <a:pPr/>
              <a:t>Pipeline</a:t>
            </a:fld>
            <a:endParaRPr lang="en-US" sz="1100" dirty="0">
              <a:latin typeface="Akkurat" panose="02000503030000020004"/>
              <a:sym typeface="Akkurat" panose="02000503030000020004"/>
            </a:endParaRPr>
          </a:p>
        </p:txBody>
      </p:sp>
      <p:sp>
        <p:nvSpPr>
          <p:cNvPr id="204" name="TextBox 203">
            <a:extLst>
              <a:ext uri="{FF2B5EF4-FFF2-40B4-BE49-F238E27FC236}">
                <a16:creationId xmlns:a16="http://schemas.microsoft.com/office/drawing/2014/main" id="{7359D15D-A3AE-49BB-BC8C-57816B2BC3A9}"/>
              </a:ext>
            </a:extLst>
          </p:cNvPr>
          <p:cNvSpPr txBox="1"/>
          <p:nvPr/>
        </p:nvSpPr>
        <p:spPr>
          <a:xfrm>
            <a:off x="6210324" y="1618615"/>
            <a:ext cx="2414572" cy="492443"/>
          </a:xfrm>
          <a:prstGeom prst="rect">
            <a:avLst/>
          </a:prstGeom>
          <a:noFill/>
        </p:spPr>
        <p:txBody>
          <a:bodyPr wrap="none" rtlCol="0">
            <a:spAutoFit/>
          </a:bodyPr>
          <a:lstStyle/>
          <a:p>
            <a:r>
              <a:rPr lang="en-GB" sz="1400" b="1" dirty="0">
                <a:latin typeface="Corbel" panose="020B0503020204020204" pitchFamily="34" charset="0"/>
              </a:rPr>
              <a:t>ElectriFI Portfolio, by Facility</a:t>
            </a:r>
          </a:p>
          <a:p>
            <a:r>
              <a:rPr lang="en-GB" sz="1200" i="1" dirty="0">
                <a:latin typeface="Corbel" panose="020B0503020204020204" pitchFamily="34" charset="0"/>
              </a:rPr>
              <a:t>Percent of available capital</a:t>
            </a:r>
            <a:endParaRPr lang="en-150" sz="1200" i="1" dirty="0">
              <a:latin typeface="Corbel" panose="020B0503020204020204" pitchFamily="34" charset="0"/>
            </a:endParaRPr>
          </a:p>
        </p:txBody>
      </p:sp>
      <p:sp>
        <p:nvSpPr>
          <p:cNvPr id="205" name="Right Bracket 204">
            <a:extLst>
              <a:ext uri="{FF2B5EF4-FFF2-40B4-BE49-F238E27FC236}">
                <a16:creationId xmlns:a16="http://schemas.microsoft.com/office/drawing/2014/main" id="{1D833509-4370-4A40-B413-4E4A2276F299}"/>
              </a:ext>
            </a:extLst>
          </p:cNvPr>
          <p:cNvSpPr/>
          <p:nvPr/>
        </p:nvSpPr>
        <p:spPr>
          <a:xfrm rot="5400000">
            <a:off x="9625473" y="3886676"/>
            <a:ext cx="75280" cy="4023360"/>
          </a:xfrm>
          <a:prstGeom prst="righ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150">
              <a:latin typeface="Akkurat" panose="02000503030000020004"/>
            </a:endParaRPr>
          </a:p>
        </p:txBody>
      </p:sp>
      <p:sp>
        <p:nvSpPr>
          <p:cNvPr id="206" name="TextBox 205">
            <a:extLst>
              <a:ext uri="{FF2B5EF4-FFF2-40B4-BE49-F238E27FC236}">
                <a16:creationId xmlns:a16="http://schemas.microsoft.com/office/drawing/2014/main" id="{01916360-94B6-460A-AD27-F0D8638DA857}"/>
              </a:ext>
            </a:extLst>
          </p:cNvPr>
          <p:cNvSpPr txBox="1"/>
          <p:nvPr/>
        </p:nvSpPr>
        <p:spPr>
          <a:xfrm>
            <a:off x="8505825" y="6009688"/>
            <a:ext cx="2425701" cy="202787"/>
          </a:xfrm>
          <a:prstGeom prst="rect">
            <a:avLst/>
          </a:prstGeom>
          <a:solidFill>
            <a:schemeClr val="bg1"/>
          </a:solidFill>
        </p:spPr>
        <p:txBody>
          <a:bodyPr wrap="square" lIns="0" tIns="0" rIns="0" bIns="0" rtlCol="0">
            <a:noAutofit/>
          </a:bodyPr>
          <a:lstStyle/>
          <a:p>
            <a:r>
              <a:rPr lang="en-GB" sz="1200" b="1" dirty="0">
                <a:latin typeface="Corbel" panose="020B0503020204020204" pitchFamily="34" charset="0"/>
              </a:rPr>
              <a:t>   Country Window Facilities</a:t>
            </a:r>
          </a:p>
        </p:txBody>
      </p:sp>
      <p:sp>
        <p:nvSpPr>
          <p:cNvPr id="207" name="Speech Bubble: Rectangle 206">
            <a:extLst>
              <a:ext uri="{FF2B5EF4-FFF2-40B4-BE49-F238E27FC236}">
                <a16:creationId xmlns:a16="http://schemas.microsoft.com/office/drawing/2014/main" id="{C628E4E5-2551-4D54-B194-D078A647A695}"/>
              </a:ext>
            </a:extLst>
          </p:cNvPr>
          <p:cNvSpPr/>
          <p:nvPr/>
        </p:nvSpPr>
        <p:spPr>
          <a:xfrm>
            <a:off x="9775858" y="2620313"/>
            <a:ext cx="2081179" cy="1922177"/>
          </a:xfrm>
          <a:prstGeom prst="wedgeRectCallout">
            <a:avLst>
              <a:gd name="adj1" fmla="val -25698"/>
              <a:gd name="adj2" fmla="val 610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ysClr val="windowText" lastClr="000000"/>
              </a:solidFill>
              <a:latin typeface="Corbel" panose="020B0503020204020204" pitchFamily="34" charset="0"/>
            </a:endParaRPr>
          </a:p>
          <a:p>
            <a:pPr algn="ctr"/>
            <a:r>
              <a:rPr lang="en-GB" sz="1400" dirty="0" err="1">
                <a:solidFill>
                  <a:sysClr val="windowText" lastClr="000000"/>
                </a:solidFill>
                <a:latin typeface="Corbel" panose="020B0503020204020204" pitchFamily="34" charset="0"/>
              </a:rPr>
              <a:t>ElectriFI</a:t>
            </a:r>
            <a:r>
              <a:rPr lang="en-GB" sz="1400" dirty="0">
                <a:solidFill>
                  <a:sysClr val="windowText" lastClr="000000"/>
                </a:solidFill>
                <a:latin typeface="Corbel" panose="020B0503020204020204" pitchFamily="34" charset="0"/>
              </a:rPr>
              <a:t> began investing through country windows in 2019.  It will expand operations to additional countries in 2020 and aims to be fully invested by 2022. </a:t>
            </a:r>
            <a:endParaRPr lang="en-150" sz="1400" dirty="0">
              <a:solidFill>
                <a:sysClr val="windowText" lastClr="000000"/>
              </a:solidFill>
              <a:latin typeface="Corbel" panose="020B0503020204020204" pitchFamily="34" charset="0"/>
            </a:endParaRPr>
          </a:p>
        </p:txBody>
      </p:sp>
      <p:sp>
        <p:nvSpPr>
          <p:cNvPr id="208" name="Speech Bubble: Rectangle 207">
            <a:extLst>
              <a:ext uri="{FF2B5EF4-FFF2-40B4-BE49-F238E27FC236}">
                <a16:creationId xmlns:a16="http://schemas.microsoft.com/office/drawing/2014/main" id="{1E03C17B-C2F4-4633-9A36-3E51B164C5A6}"/>
              </a:ext>
            </a:extLst>
          </p:cNvPr>
          <p:cNvSpPr/>
          <p:nvPr/>
        </p:nvSpPr>
        <p:spPr>
          <a:xfrm>
            <a:off x="7385770" y="2524305"/>
            <a:ext cx="1804988" cy="1416558"/>
          </a:xfrm>
          <a:prstGeom prst="wedgeRectCallout">
            <a:avLst>
              <a:gd name="adj1" fmla="val -57706"/>
              <a:gd name="adj2" fmla="val -25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400" dirty="0">
                <a:solidFill>
                  <a:sysClr val="windowText" lastClr="000000"/>
                </a:solidFill>
                <a:latin typeface="Corbel" panose="020B0503020204020204" pitchFamily="34" charset="0"/>
              </a:rPr>
              <a:t>After 3 years of operation, ElectriFI has active or pipeline investments for 86% of available capital in the Global Facility.</a:t>
            </a:r>
            <a:endParaRPr lang="en-150" sz="1400" dirty="0">
              <a:solidFill>
                <a:sysClr val="windowText" lastClr="000000"/>
              </a:solidFill>
              <a:latin typeface="Corbel" panose="020B0503020204020204" pitchFamily="34" charset="0"/>
            </a:endParaRPr>
          </a:p>
        </p:txBody>
      </p:sp>
      <p:sp>
        <p:nvSpPr>
          <p:cNvPr id="211" name="TextBox 210">
            <a:extLst>
              <a:ext uri="{FF2B5EF4-FFF2-40B4-BE49-F238E27FC236}">
                <a16:creationId xmlns:a16="http://schemas.microsoft.com/office/drawing/2014/main" id="{40652C1B-6A58-423F-987B-15C3A8BA7DFC}"/>
              </a:ext>
            </a:extLst>
          </p:cNvPr>
          <p:cNvSpPr txBox="1"/>
          <p:nvPr/>
        </p:nvSpPr>
        <p:spPr>
          <a:xfrm>
            <a:off x="6096000" y="1104900"/>
            <a:ext cx="5761038" cy="369332"/>
          </a:xfrm>
          <a:prstGeom prst="rect">
            <a:avLst/>
          </a:prstGeom>
          <a:noFill/>
        </p:spPr>
        <p:txBody>
          <a:bodyPr wrap="square" rtlCol="0">
            <a:spAutoFit/>
          </a:bodyPr>
          <a:lstStyle/>
          <a:p>
            <a:r>
              <a:rPr lang="en-GB" b="1" dirty="0">
                <a:solidFill>
                  <a:srgbClr val="00298D"/>
                </a:solidFill>
                <a:latin typeface="Corbel" panose="020B0503020204020204" pitchFamily="34" charset="0"/>
              </a:rPr>
              <a:t>GROWTH: ElectriFI is rapidly expanding its portfolio</a:t>
            </a:r>
            <a:endParaRPr lang="en-150" dirty="0">
              <a:solidFill>
                <a:srgbClr val="00298D"/>
              </a:solidFill>
              <a:latin typeface="Corbel" panose="020B0503020204020204" pitchFamily="34" charset="0"/>
            </a:endParaRPr>
          </a:p>
        </p:txBody>
      </p:sp>
      <p:sp>
        <p:nvSpPr>
          <p:cNvPr id="12" name="Rectangle 11">
            <a:extLst>
              <a:ext uri="{FF2B5EF4-FFF2-40B4-BE49-F238E27FC236}">
                <a16:creationId xmlns:a16="http://schemas.microsoft.com/office/drawing/2014/main" id="{61486ACB-F96D-4C6A-B4E9-B803D63D991E}"/>
              </a:ext>
            </a:extLst>
          </p:cNvPr>
          <p:cNvSpPr/>
          <p:nvPr/>
        </p:nvSpPr>
        <p:spPr>
          <a:xfrm>
            <a:off x="4232300" y="1566500"/>
            <a:ext cx="313509" cy="1920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sz="2400">
              <a:solidFill>
                <a:sysClr val="windowText" lastClr="000000"/>
              </a:solidFill>
            </a:endParaRPr>
          </a:p>
        </p:txBody>
      </p:sp>
    </p:spTree>
    <p:extLst>
      <p:ext uri="{BB962C8B-B14F-4D97-AF65-F5344CB8AC3E}">
        <p14:creationId xmlns:p14="http://schemas.microsoft.com/office/powerpoint/2010/main" val="812177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AA1B1CE-9770-4740-A654-8319178892EB}"/>
              </a:ext>
            </a:extLst>
          </p:cNvPr>
          <p:cNvGraphicFramePr>
            <a:graphicFrameLocks noChangeAspect="1"/>
          </p:cNvGraphicFramePr>
          <p:nvPr>
            <p:custDataLst>
              <p:tags r:id="rId2"/>
            </p:custDataLst>
            <p:extLst>
              <p:ext uri="{D42A27DB-BD31-4B8C-83A1-F6EECF244321}">
                <p14:modId xmlns:p14="http://schemas.microsoft.com/office/powerpoint/2010/main" val="42384578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411" name="think-cell Slide" r:id="rId5" imgW="592" imgH="595" progId="TCLayout.ActiveDocument.1">
                  <p:embed/>
                </p:oleObj>
              </mc:Choice>
              <mc:Fallback>
                <p:oleObj name="think-cell Slide" r:id="rId5" imgW="592" imgH="595" progId="TCLayout.ActiveDocument.1">
                  <p:embed/>
                  <p:pic>
                    <p:nvPicPr>
                      <p:cNvPr id="6" name="Object 5" hidden="1">
                        <a:extLst>
                          <a:ext uri="{FF2B5EF4-FFF2-40B4-BE49-F238E27FC236}">
                            <a16:creationId xmlns:a16="http://schemas.microsoft.com/office/drawing/2014/main" id="{1AA1B1CE-9770-4740-A654-8319178892E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7B44D688-90B0-43E4-96BE-67641997E207}"/>
              </a:ext>
            </a:extLst>
          </p:cNvPr>
          <p:cNvSpPr/>
          <p:nvPr>
            <p:custDataLst>
              <p:tags r:id="rId3"/>
            </p:custDataLst>
          </p:nvPr>
        </p:nvSpPr>
        <p:spPr>
          <a:xfrm>
            <a:off x="0" y="0"/>
            <a:ext cx="158750" cy="158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nl-BE" sz="2400" dirty="0">
              <a:solidFill>
                <a:sysClr val="windowText" lastClr="000000"/>
              </a:solidFill>
              <a:latin typeface="Akkurat" panose="02000503030000020004"/>
              <a:ea typeface="+mj-ea"/>
              <a:cs typeface="+mj-cs"/>
              <a:sym typeface="Akkurat" panose="02000503030000020004"/>
            </a:endParaRPr>
          </a:p>
        </p:txBody>
      </p:sp>
      <p:sp>
        <p:nvSpPr>
          <p:cNvPr id="2" name="Title 1"/>
          <p:cNvSpPr>
            <a:spLocks noGrp="1"/>
          </p:cNvSpPr>
          <p:nvPr>
            <p:ph type="title"/>
          </p:nvPr>
        </p:nvSpPr>
        <p:spPr/>
        <p:txBody>
          <a:bodyPr/>
          <a:lstStyle/>
          <a:p>
            <a:r>
              <a:rPr lang="nl-BE" b="1" dirty="0">
                <a:latin typeface="Corbel" panose="020B0503020204020204" pitchFamily="34" charset="0"/>
              </a:rPr>
              <a:t>Additional: </a:t>
            </a:r>
            <a:r>
              <a:rPr lang="nl-BE" dirty="0">
                <a:latin typeface="Corbel" panose="020B0503020204020204" pitchFamily="34" charset="0"/>
              </a:rPr>
              <a:t>We have built a portfolio of investments that is additional to the market and provides products that local entrepreneurs need</a:t>
            </a:r>
            <a:endParaRPr lang="en-GB" dirty="0">
              <a:latin typeface="Corbel" panose="020B0503020204020204" pitchFamily="34" charset="0"/>
            </a:endParaRPr>
          </a:p>
        </p:txBody>
      </p:sp>
      <p:sp>
        <p:nvSpPr>
          <p:cNvPr id="3" name="Slide Number Placeholder 2"/>
          <p:cNvSpPr>
            <a:spLocks noGrp="1"/>
          </p:cNvSpPr>
          <p:nvPr>
            <p:ph type="sldNum" sz="quarter" idx="12"/>
          </p:nvPr>
        </p:nvSpPr>
        <p:spPr/>
        <p:txBody>
          <a:bodyPr/>
          <a:lstStyle/>
          <a:p>
            <a:fld id="{9E47AEC4-A5DA-41F2-ADE9-D7D93B9D19D8}" type="slidenum">
              <a:rPr lang="en-GB" noProof="0" smtClean="0">
                <a:latin typeface="Akkurat" panose="02000503030000020004"/>
              </a:rPr>
              <a:pPr/>
              <a:t>4</a:t>
            </a:fld>
            <a:endParaRPr lang="en-GB" noProof="0">
              <a:latin typeface="Akkurat" panose="02000503030000020004"/>
            </a:endParaRPr>
          </a:p>
        </p:txBody>
      </p:sp>
      <p:sp>
        <p:nvSpPr>
          <p:cNvPr id="52" name="TextBox 51">
            <a:extLst>
              <a:ext uri="{FF2B5EF4-FFF2-40B4-BE49-F238E27FC236}">
                <a16:creationId xmlns:a16="http://schemas.microsoft.com/office/drawing/2014/main" id="{6ECDBE3F-2F4C-4D11-B1E9-28394874DE98}"/>
              </a:ext>
            </a:extLst>
          </p:cNvPr>
          <p:cNvSpPr txBox="1"/>
          <p:nvPr/>
        </p:nvSpPr>
        <p:spPr>
          <a:xfrm>
            <a:off x="274002" y="1508817"/>
            <a:ext cx="7574597" cy="369332"/>
          </a:xfrm>
          <a:prstGeom prst="rect">
            <a:avLst/>
          </a:prstGeom>
          <a:noFill/>
        </p:spPr>
        <p:txBody>
          <a:bodyPr wrap="square" rtlCol="0">
            <a:spAutoFit/>
          </a:bodyPr>
          <a:lstStyle/>
          <a:p>
            <a:r>
              <a:rPr lang="en-GB" b="1" dirty="0"/>
              <a:t>Geographic distribution of the </a:t>
            </a:r>
            <a:r>
              <a:rPr lang="en-GB" b="1" dirty="0" err="1"/>
              <a:t>ElectriFI</a:t>
            </a:r>
            <a:r>
              <a:rPr lang="en-GB" b="1" dirty="0"/>
              <a:t> portfolio as of September 30, 2019</a:t>
            </a:r>
            <a:endParaRPr lang="en-GB" b="1" baseline="30000" dirty="0"/>
          </a:p>
        </p:txBody>
      </p:sp>
      <p:sp>
        <p:nvSpPr>
          <p:cNvPr id="5" name="Speech Bubble: Rectangle 4">
            <a:extLst>
              <a:ext uri="{FF2B5EF4-FFF2-40B4-BE49-F238E27FC236}">
                <a16:creationId xmlns:a16="http://schemas.microsoft.com/office/drawing/2014/main" id="{85A90213-7EA3-44E5-9043-C84CABD98D02}"/>
              </a:ext>
            </a:extLst>
          </p:cNvPr>
          <p:cNvSpPr/>
          <p:nvPr/>
        </p:nvSpPr>
        <p:spPr>
          <a:xfrm>
            <a:off x="8967770" y="3537110"/>
            <a:ext cx="2889268" cy="2317173"/>
          </a:xfrm>
          <a:prstGeom prst="wedgeRectCallout">
            <a:avLst>
              <a:gd name="adj1" fmla="val -59321"/>
              <a:gd name="adj2" fmla="val 4178"/>
            </a:avLst>
          </a:prstGeom>
          <a:solidFill>
            <a:schemeClr val="bg2"/>
          </a:solidFill>
        </p:spPr>
        <p:txBody>
          <a:bodyPr wrap="square" anchor="t" anchorCtr="0">
            <a:noAutofit/>
          </a:bodyPr>
          <a:lstStyle/>
          <a:p>
            <a:pPr>
              <a:spcAft>
                <a:spcPts val="600"/>
              </a:spcAft>
            </a:pPr>
            <a:r>
              <a:rPr lang="en-GB" b="1" dirty="0">
                <a:solidFill>
                  <a:sysClr val="windowText" lastClr="000000"/>
                </a:solidFill>
              </a:rPr>
              <a:t>A flexible model for supporting small and growing businesses</a:t>
            </a:r>
          </a:p>
          <a:p>
            <a:pPr marL="285750" indent="-285750">
              <a:buFont typeface="Arial" panose="020B0604020202020204" pitchFamily="34" charset="0"/>
              <a:buChar char="•"/>
            </a:pPr>
            <a:r>
              <a:rPr lang="en-GB" dirty="0">
                <a:solidFill>
                  <a:sysClr val="windowText" lastClr="000000"/>
                </a:solidFill>
              </a:rPr>
              <a:t>EUR 2.1M average investment size</a:t>
            </a:r>
          </a:p>
          <a:p>
            <a:pPr marL="285750" indent="-285750">
              <a:buFont typeface="Arial" panose="020B0604020202020204" pitchFamily="34" charset="0"/>
              <a:buChar char="•"/>
            </a:pPr>
            <a:r>
              <a:rPr lang="en-GB" dirty="0">
                <a:solidFill>
                  <a:sysClr val="windowText" lastClr="000000"/>
                </a:solidFill>
              </a:rPr>
              <a:t>45% is provided through equity or quasi-equity</a:t>
            </a:r>
          </a:p>
        </p:txBody>
      </p:sp>
      <p:sp>
        <p:nvSpPr>
          <p:cNvPr id="7" name="Speech Bubble: Rectangle 6">
            <a:extLst>
              <a:ext uri="{FF2B5EF4-FFF2-40B4-BE49-F238E27FC236}">
                <a16:creationId xmlns:a16="http://schemas.microsoft.com/office/drawing/2014/main" id="{FC3EA38E-AF50-49D3-B449-28E591444C4E}"/>
              </a:ext>
            </a:extLst>
          </p:cNvPr>
          <p:cNvSpPr/>
          <p:nvPr/>
        </p:nvSpPr>
        <p:spPr>
          <a:xfrm>
            <a:off x="8331420" y="1289566"/>
            <a:ext cx="3511297" cy="2108269"/>
          </a:xfrm>
          <a:prstGeom prst="wedgeRectCallout">
            <a:avLst>
              <a:gd name="adj1" fmla="val -56209"/>
              <a:gd name="adj2" fmla="val 50796"/>
            </a:avLst>
          </a:prstGeom>
          <a:solidFill>
            <a:schemeClr val="bg2"/>
          </a:solidFill>
        </p:spPr>
        <p:txBody>
          <a:bodyPr wrap="square">
            <a:spAutoFit/>
          </a:bodyPr>
          <a:lstStyle/>
          <a:p>
            <a:pPr>
              <a:spcAft>
                <a:spcPts val="600"/>
              </a:spcAft>
            </a:pPr>
            <a:r>
              <a:rPr lang="en-150" b="1" dirty="0">
                <a:solidFill>
                  <a:sysClr val="windowText" lastClr="000000"/>
                </a:solidFill>
              </a:rPr>
              <a:t>Investing where others cannot</a:t>
            </a:r>
            <a:endParaRPr lang="en-GB" b="1" dirty="0">
              <a:solidFill>
                <a:sysClr val="windowText" lastClr="000000"/>
              </a:solidFill>
            </a:endParaRPr>
          </a:p>
          <a:p>
            <a:pPr marL="285750" indent="-285750">
              <a:buFont typeface="Arial" panose="020B0604020202020204" pitchFamily="34" charset="0"/>
              <a:buChar char="•"/>
            </a:pPr>
            <a:r>
              <a:rPr lang="en-GB" dirty="0">
                <a:solidFill>
                  <a:sysClr val="windowText" lastClr="000000"/>
                </a:solidFill>
              </a:rPr>
              <a:t>22% of the ElectriFI active investments are in fragile situations</a:t>
            </a:r>
          </a:p>
          <a:p>
            <a:pPr marL="285750" indent="-285750">
              <a:buFont typeface="Arial" panose="020B0604020202020204" pitchFamily="34" charset="0"/>
              <a:buChar char="•"/>
            </a:pPr>
            <a:r>
              <a:rPr lang="en-GB" dirty="0">
                <a:solidFill>
                  <a:sysClr val="windowText" lastClr="000000"/>
                </a:solidFill>
              </a:rPr>
              <a:t>43% of the capital supports operations in low-income economies</a:t>
            </a:r>
          </a:p>
        </p:txBody>
      </p:sp>
      <mc:AlternateContent xmlns:mc="http://schemas.openxmlformats.org/markup-compatibility/2006">
        <mc:Choice xmlns:cx4="http://schemas.microsoft.com/office/drawing/2016/5/10/chartex" xmlns="" Requires="cx4">
          <p:graphicFrame>
            <p:nvGraphicFramePr>
              <p:cNvPr id="40" name="Chart 39">
                <a:extLst>
                  <a:ext uri="{FF2B5EF4-FFF2-40B4-BE49-F238E27FC236}">
                    <a16:creationId xmlns:a16="http://schemas.microsoft.com/office/drawing/2014/main" id="{625A8B9E-36F9-4ADB-BB57-476004C77497}"/>
                  </a:ext>
                </a:extLst>
              </p:cNvPr>
              <p:cNvGraphicFramePr/>
              <p:nvPr>
                <p:extLst>
                  <p:ext uri="{D42A27DB-BD31-4B8C-83A1-F6EECF244321}">
                    <p14:modId xmlns:p14="http://schemas.microsoft.com/office/powerpoint/2010/main" val="392206334"/>
                  </p:ext>
                </p:extLst>
              </p:nvPr>
            </p:nvGraphicFramePr>
            <p:xfrm>
              <a:off x="-1192394" y="1787524"/>
              <a:ext cx="9839325" cy="4933950"/>
            </p:xfrm>
            <a:graphic>
              <a:graphicData uri="http://schemas.microsoft.com/office/drawing/2014/chartex">
                <cx:chart xmlns:cx="http://schemas.microsoft.com/office/drawing/2014/chartex" xmlns:r="http://schemas.openxmlformats.org/officeDocument/2006/relationships" r:id="rId7"/>
              </a:graphicData>
            </a:graphic>
          </p:graphicFrame>
        </mc:Choice>
        <mc:Fallback>
          <p:pic>
            <p:nvPicPr>
              <p:cNvPr id="40" name="Chart 39">
                <a:extLst>
                  <a:ext uri="{FF2B5EF4-FFF2-40B4-BE49-F238E27FC236}">
                    <a16:creationId xmlns:a16="http://schemas.microsoft.com/office/drawing/2014/main" id="{625A8B9E-36F9-4ADB-BB57-476004C77497}"/>
                  </a:ext>
                </a:extLst>
              </p:cNvPr>
              <p:cNvPicPr>
                <a:picLocks noGrp="1" noRot="1" noChangeAspect="1" noMove="1" noResize="1" noEditPoints="1" noAdjustHandles="1" noChangeArrowheads="1" noChangeShapeType="1"/>
              </p:cNvPicPr>
              <p:nvPr/>
            </p:nvPicPr>
            <p:blipFill>
              <a:blip r:embed="rId8"/>
              <a:stretch>
                <a:fillRect/>
              </a:stretch>
            </p:blipFill>
            <p:spPr>
              <a:xfrm>
                <a:off x="-1192394" y="1787524"/>
                <a:ext cx="9839325" cy="4933950"/>
              </a:xfrm>
              <a:prstGeom prst="rect">
                <a:avLst/>
              </a:prstGeom>
            </p:spPr>
          </p:pic>
        </mc:Fallback>
      </mc:AlternateContent>
      <p:sp>
        <p:nvSpPr>
          <p:cNvPr id="41" name="TextBox 1">
            <a:extLst>
              <a:ext uri="{FF2B5EF4-FFF2-40B4-BE49-F238E27FC236}">
                <a16:creationId xmlns:a16="http://schemas.microsoft.com/office/drawing/2014/main" id="{8C860D0D-5649-427A-BA0C-4420A2F3809C}"/>
              </a:ext>
            </a:extLst>
          </p:cNvPr>
          <p:cNvSpPr txBox="1"/>
          <p:nvPr/>
        </p:nvSpPr>
        <p:spPr>
          <a:xfrm>
            <a:off x="2075165" y="3268949"/>
            <a:ext cx="722225" cy="213528"/>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Sigora Haiti</a:t>
            </a:r>
          </a:p>
        </p:txBody>
      </p:sp>
      <p:cxnSp>
        <p:nvCxnSpPr>
          <p:cNvPr id="42" name="Connector: Elbow 41">
            <a:extLst>
              <a:ext uri="{FF2B5EF4-FFF2-40B4-BE49-F238E27FC236}">
                <a16:creationId xmlns:a16="http://schemas.microsoft.com/office/drawing/2014/main" id="{8F14E6C7-02D6-4E34-9D21-AB473D0F8BF7}"/>
              </a:ext>
            </a:extLst>
          </p:cNvPr>
          <p:cNvCxnSpPr>
            <a:stCxn id="41" idx="1"/>
          </p:cNvCxnSpPr>
          <p:nvPr/>
        </p:nvCxnSpPr>
        <p:spPr>
          <a:xfrm rot="10800000" flipV="1">
            <a:off x="1987767" y="3375713"/>
            <a:ext cx="87398" cy="228704"/>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43" name="TextBox 16">
            <a:extLst>
              <a:ext uri="{FF2B5EF4-FFF2-40B4-BE49-F238E27FC236}">
                <a16:creationId xmlns:a16="http://schemas.microsoft.com/office/drawing/2014/main" id="{87A5B789-3AFF-4E7A-8E0D-68A87D988184}"/>
              </a:ext>
            </a:extLst>
          </p:cNvPr>
          <p:cNvSpPr txBox="1"/>
          <p:nvPr/>
        </p:nvSpPr>
        <p:spPr>
          <a:xfrm>
            <a:off x="2773577" y="3824683"/>
            <a:ext cx="726282" cy="238125"/>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Bumbuna II</a:t>
            </a:r>
          </a:p>
        </p:txBody>
      </p:sp>
      <p:sp>
        <p:nvSpPr>
          <p:cNvPr id="44" name="TextBox 17">
            <a:extLst>
              <a:ext uri="{FF2B5EF4-FFF2-40B4-BE49-F238E27FC236}">
                <a16:creationId xmlns:a16="http://schemas.microsoft.com/office/drawing/2014/main" id="{5B501886-DA04-482B-91B7-8696AFA72E99}"/>
              </a:ext>
            </a:extLst>
          </p:cNvPr>
          <p:cNvSpPr txBox="1"/>
          <p:nvPr/>
        </p:nvSpPr>
        <p:spPr>
          <a:xfrm>
            <a:off x="3053375" y="4116387"/>
            <a:ext cx="666749" cy="416718"/>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dirty="0" err="1"/>
              <a:t>Redavia</a:t>
            </a:r>
            <a:endParaRPr lang="fr-BE" sz="900" dirty="0"/>
          </a:p>
          <a:p>
            <a:r>
              <a:rPr lang="fr-BE" sz="900" dirty="0"/>
              <a:t>PEG </a:t>
            </a:r>
            <a:r>
              <a:rPr lang="fr-BE" sz="900" dirty="0" err="1"/>
              <a:t>Africa</a:t>
            </a:r>
            <a:endParaRPr lang="fr-BE" sz="900" dirty="0"/>
          </a:p>
        </p:txBody>
      </p:sp>
      <p:sp>
        <p:nvSpPr>
          <p:cNvPr id="45" name="TextBox 18">
            <a:extLst>
              <a:ext uri="{FF2B5EF4-FFF2-40B4-BE49-F238E27FC236}">
                <a16:creationId xmlns:a16="http://schemas.microsoft.com/office/drawing/2014/main" id="{F54E258D-3A7E-4D8F-8215-03E96E0FB364}"/>
              </a:ext>
            </a:extLst>
          </p:cNvPr>
          <p:cNvSpPr txBox="1"/>
          <p:nvPr/>
        </p:nvSpPr>
        <p:spPr>
          <a:xfrm>
            <a:off x="3027181" y="4548584"/>
            <a:ext cx="806053" cy="520304"/>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GVE projects</a:t>
            </a:r>
          </a:p>
          <a:p>
            <a:r>
              <a:rPr lang="fr-BE" sz="900"/>
              <a:t>Arnergy</a:t>
            </a:r>
          </a:p>
          <a:p>
            <a:r>
              <a:rPr lang="fr-BE" sz="900"/>
              <a:t>PAS Solar</a:t>
            </a:r>
          </a:p>
        </p:txBody>
      </p:sp>
      <p:sp>
        <p:nvSpPr>
          <p:cNvPr id="46" name="TextBox 19">
            <a:extLst>
              <a:ext uri="{FF2B5EF4-FFF2-40B4-BE49-F238E27FC236}">
                <a16:creationId xmlns:a16="http://schemas.microsoft.com/office/drawing/2014/main" id="{6EEB7CFF-1604-4E49-8362-A6EE829D84B7}"/>
              </a:ext>
            </a:extLst>
          </p:cNvPr>
          <p:cNvSpPr txBox="1"/>
          <p:nvPr/>
        </p:nvSpPr>
        <p:spPr>
          <a:xfrm>
            <a:off x="3596301" y="5099843"/>
            <a:ext cx="451246" cy="238125"/>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Nuru</a:t>
            </a:r>
          </a:p>
        </p:txBody>
      </p:sp>
      <p:sp>
        <p:nvSpPr>
          <p:cNvPr id="47" name="TextBox 20">
            <a:extLst>
              <a:ext uri="{FF2B5EF4-FFF2-40B4-BE49-F238E27FC236}">
                <a16:creationId xmlns:a16="http://schemas.microsoft.com/office/drawing/2014/main" id="{24DFB5F9-CB34-4EE9-B46C-F2AB12F278AA}"/>
              </a:ext>
            </a:extLst>
          </p:cNvPr>
          <p:cNvSpPr txBox="1"/>
          <p:nvPr/>
        </p:nvSpPr>
        <p:spPr>
          <a:xfrm>
            <a:off x="3736793" y="5389165"/>
            <a:ext cx="590549" cy="238125"/>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Solarise</a:t>
            </a:r>
          </a:p>
        </p:txBody>
      </p:sp>
      <p:sp>
        <p:nvSpPr>
          <p:cNvPr id="48" name="TextBox 21">
            <a:extLst>
              <a:ext uri="{FF2B5EF4-FFF2-40B4-BE49-F238E27FC236}">
                <a16:creationId xmlns:a16="http://schemas.microsoft.com/office/drawing/2014/main" id="{AC445F5E-10E9-4316-B585-7AB22EE94F4E}"/>
              </a:ext>
            </a:extLst>
          </p:cNvPr>
          <p:cNvSpPr txBox="1"/>
          <p:nvPr/>
        </p:nvSpPr>
        <p:spPr>
          <a:xfrm>
            <a:off x="4716677" y="5476081"/>
            <a:ext cx="795338" cy="238125"/>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SolarWorks!</a:t>
            </a:r>
          </a:p>
        </p:txBody>
      </p:sp>
      <p:sp>
        <p:nvSpPr>
          <p:cNvPr id="49" name="TextBox 22">
            <a:extLst>
              <a:ext uri="{FF2B5EF4-FFF2-40B4-BE49-F238E27FC236}">
                <a16:creationId xmlns:a16="http://schemas.microsoft.com/office/drawing/2014/main" id="{116CE503-A525-4B65-BA0C-3B46F1ACF182}"/>
              </a:ext>
            </a:extLst>
          </p:cNvPr>
          <p:cNvSpPr txBox="1"/>
          <p:nvPr/>
        </p:nvSpPr>
        <p:spPr>
          <a:xfrm>
            <a:off x="5005999" y="3723483"/>
            <a:ext cx="922735" cy="238125"/>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Virunga Power</a:t>
            </a:r>
          </a:p>
        </p:txBody>
      </p:sp>
      <p:sp>
        <p:nvSpPr>
          <p:cNvPr id="50" name="TextBox 23">
            <a:extLst>
              <a:ext uri="{FF2B5EF4-FFF2-40B4-BE49-F238E27FC236}">
                <a16:creationId xmlns:a16="http://schemas.microsoft.com/office/drawing/2014/main" id="{6FE7ED36-C10A-4DE2-A686-9177A1647972}"/>
              </a:ext>
            </a:extLst>
          </p:cNvPr>
          <p:cNvSpPr txBox="1"/>
          <p:nvPr/>
        </p:nvSpPr>
        <p:spPr>
          <a:xfrm>
            <a:off x="5065530" y="3997323"/>
            <a:ext cx="958453" cy="238125"/>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Empower Invest</a:t>
            </a:r>
          </a:p>
        </p:txBody>
      </p:sp>
      <p:sp>
        <p:nvSpPr>
          <p:cNvPr id="53" name="TextBox 24">
            <a:extLst>
              <a:ext uri="{FF2B5EF4-FFF2-40B4-BE49-F238E27FC236}">
                <a16:creationId xmlns:a16="http://schemas.microsoft.com/office/drawing/2014/main" id="{BEBA08A1-989F-4F84-A247-CA58711AE92E}"/>
              </a:ext>
            </a:extLst>
          </p:cNvPr>
          <p:cNvSpPr txBox="1"/>
          <p:nvPr/>
        </p:nvSpPr>
        <p:spPr>
          <a:xfrm>
            <a:off x="5235790" y="4250927"/>
            <a:ext cx="877491" cy="675084"/>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Azuri</a:t>
            </a:r>
          </a:p>
          <a:p>
            <a:r>
              <a:rPr lang="fr-BE" sz="900"/>
              <a:t>Sistema.bio</a:t>
            </a:r>
          </a:p>
          <a:p>
            <a:r>
              <a:rPr lang="fr-BE" sz="900"/>
              <a:t>Solarise</a:t>
            </a:r>
          </a:p>
          <a:p>
            <a:r>
              <a:rPr lang="fr-BE" sz="900"/>
              <a:t>Virunga Power</a:t>
            </a:r>
          </a:p>
        </p:txBody>
      </p:sp>
      <p:sp>
        <p:nvSpPr>
          <p:cNvPr id="54" name="TextBox 25">
            <a:extLst>
              <a:ext uri="{FF2B5EF4-FFF2-40B4-BE49-F238E27FC236}">
                <a16:creationId xmlns:a16="http://schemas.microsoft.com/office/drawing/2014/main" id="{1261A106-0EE2-44BE-A522-9AD3BC941D97}"/>
              </a:ext>
            </a:extLst>
          </p:cNvPr>
          <p:cNvSpPr txBox="1"/>
          <p:nvPr/>
        </p:nvSpPr>
        <p:spPr>
          <a:xfrm>
            <a:off x="4775019" y="4974828"/>
            <a:ext cx="879872" cy="403621"/>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t>Virunga Power</a:t>
            </a:r>
          </a:p>
          <a:p>
            <a:r>
              <a:rPr lang="fr-BE" sz="900"/>
              <a:t>Powergen</a:t>
            </a:r>
          </a:p>
        </p:txBody>
      </p:sp>
      <p:sp>
        <p:nvSpPr>
          <p:cNvPr id="55" name="TextBox 26">
            <a:extLst>
              <a:ext uri="{FF2B5EF4-FFF2-40B4-BE49-F238E27FC236}">
                <a16:creationId xmlns:a16="http://schemas.microsoft.com/office/drawing/2014/main" id="{52175BF2-5741-4563-BB7D-46CCB062CD10}"/>
              </a:ext>
            </a:extLst>
          </p:cNvPr>
          <p:cNvSpPr txBox="1"/>
          <p:nvPr/>
        </p:nvSpPr>
        <p:spPr>
          <a:xfrm>
            <a:off x="5898967" y="2979341"/>
            <a:ext cx="851297" cy="410766"/>
          </a:xfrm>
          <a:prstGeom prst="rect">
            <a:avLst/>
          </a:prstGeom>
          <a:no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fr-BE" sz="900">
                <a:solidFill>
                  <a:schemeClr val="bg1"/>
                </a:solidFill>
              </a:rPr>
              <a:t>Mera</a:t>
            </a:r>
            <a:r>
              <a:rPr lang="fr-BE" sz="900" baseline="0">
                <a:solidFill>
                  <a:schemeClr val="bg1"/>
                </a:solidFill>
              </a:rPr>
              <a:t> Goa</a:t>
            </a:r>
            <a:endParaRPr lang="fr-BE" sz="900">
              <a:solidFill>
                <a:schemeClr val="bg1"/>
              </a:solidFill>
            </a:endParaRPr>
          </a:p>
          <a:p>
            <a:r>
              <a:rPr lang="fr-BE" sz="900">
                <a:solidFill>
                  <a:schemeClr val="bg1"/>
                </a:solidFill>
              </a:rPr>
              <a:t>Sistema.bio</a:t>
            </a:r>
          </a:p>
        </p:txBody>
      </p:sp>
      <p:pic>
        <p:nvPicPr>
          <p:cNvPr id="56" name="Picture 55">
            <a:extLst>
              <a:ext uri="{FF2B5EF4-FFF2-40B4-BE49-F238E27FC236}">
                <a16:creationId xmlns:a16="http://schemas.microsoft.com/office/drawing/2014/main" id="{2A157BF5-1846-46AF-BA6D-2E2C9D655CB0}"/>
              </a:ext>
            </a:extLst>
          </p:cNvPr>
          <p:cNvPicPr>
            <a:picLocks noChangeAspect="1"/>
          </p:cNvPicPr>
          <p:nvPr/>
        </p:nvPicPr>
        <p:blipFill rotWithShape="1">
          <a:blip r:embed="rId9"/>
          <a:srcRect l="70319" t="63400" r="2198" b="13214"/>
          <a:stretch/>
        </p:blipFill>
        <p:spPr>
          <a:xfrm>
            <a:off x="6377164" y="4854575"/>
            <a:ext cx="2151416" cy="845343"/>
          </a:xfrm>
          <a:prstGeom prst="rect">
            <a:avLst/>
          </a:prstGeom>
        </p:spPr>
      </p:pic>
      <p:cxnSp>
        <p:nvCxnSpPr>
          <p:cNvPr id="57" name="Connector: Elbow 56">
            <a:extLst>
              <a:ext uri="{FF2B5EF4-FFF2-40B4-BE49-F238E27FC236}">
                <a16:creationId xmlns:a16="http://schemas.microsoft.com/office/drawing/2014/main" id="{1D726795-6E78-4C27-8FB4-E57C5BD34104}"/>
              </a:ext>
            </a:extLst>
          </p:cNvPr>
          <p:cNvCxnSpPr/>
          <p:nvPr/>
        </p:nvCxnSpPr>
        <p:spPr>
          <a:xfrm rot="10800000" flipV="1">
            <a:off x="-1190013" y="1787524"/>
            <a:ext cx="87398" cy="22870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onnector: Elbow 57">
            <a:extLst>
              <a:ext uri="{FF2B5EF4-FFF2-40B4-BE49-F238E27FC236}">
                <a16:creationId xmlns:a16="http://schemas.microsoft.com/office/drawing/2014/main" id="{CDAB716E-2B13-4B71-B028-C5D6EB1F9B7B}"/>
              </a:ext>
            </a:extLst>
          </p:cNvPr>
          <p:cNvCxnSpPr>
            <a:stCxn id="43" idx="3"/>
          </p:cNvCxnSpPr>
          <p:nvPr/>
        </p:nvCxnSpPr>
        <p:spPr>
          <a:xfrm>
            <a:off x="3499859" y="3943746"/>
            <a:ext cx="101203" cy="41672"/>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59" name="Connector: Elbow 58">
            <a:extLst>
              <a:ext uri="{FF2B5EF4-FFF2-40B4-BE49-F238E27FC236}">
                <a16:creationId xmlns:a16="http://schemas.microsoft.com/office/drawing/2014/main" id="{212CA687-FB14-45EC-9076-461DB487999E}"/>
              </a:ext>
            </a:extLst>
          </p:cNvPr>
          <p:cNvCxnSpPr>
            <a:stCxn id="44" idx="3"/>
          </p:cNvCxnSpPr>
          <p:nvPr/>
        </p:nvCxnSpPr>
        <p:spPr>
          <a:xfrm flipV="1">
            <a:off x="3720124" y="3991371"/>
            <a:ext cx="125016" cy="333375"/>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60" name="Connector: Elbow 59">
            <a:extLst>
              <a:ext uri="{FF2B5EF4-FFF2-40B4-BE49-F238E27FC236}">
                <a16:creationId xmlns:a16="http://schemas.microsoft.com/office/drawing/2014/main" id="{5DAE8628-7588-4E49-BB12-6DBAE5AB27D0}"/>
              </a:ext>
            </a:extLst>
          </p:cNvPr>
          <p:cNvCxnSpPr/>
          <p:nvPr/>
        </p:nvCxnSpPr>
        <p:spPr>
          <a:xfrm rot="5400000" flipH="1" flipV="1">
            <a:off x="3595109" y="4199731"/>
            <a:ext cx="678656" cy="226218"/>
          </a:xfrm>
          <a:prstGeom prst="bentConnector3">
            <a:avLst>
              <a:gd name="adj1" fmla="val 0"/>
            </a:avLst>
          </a:prstGeom>
          <a:ln>
            <a:tailEnd type="triangle"/>
          </a:ln>
        </p:spPr>
        <p:style>
          <a:lnRef idx="1">
            <a:schemeClr val="dk1"/>
          </a:lnRef>
          <a:fillRef idx="0">
            <a:schemeClr val="dk1"/>
          </a:fillRef>
          <a:effectRef idx="0">
            <a:schemeClr val="dk1"/>
          </a:effectRef>
          <a:fontRef idx="minor">
            <a:schemeClr val="tx1"/>
          </a:fontRef>
        </p:style>
      </p:cxnSp>
      <p:cxnSp>
        <p:nvCxnSpPr>
          <p:cNvPr id="61" name="Connector: Elbow 60">
            <a:extLst>
              <a:ext uri="{FF2B5EF4-FFF2-40B4-BE49-F238E27FC236}">
                <a16:creationId xmlns:a16="http://schemas.microsoft.com/office/drawing/2014/main" id="{6BB1E655-10F2-43B8-B76C-270F534AAEB0}"/>
              </a:ext>
            </a:extLst>
          </p:cNvPr>
          <p:cNvCxnSpPr>
            <a:stCxn id="46" idx="3"/>
          </p:cNvCxnSpPr>
          <p:nvPr/>
        </p:nvCxnSpPr>
        <p:spPr>
          <a:xfrm flipV="1">
            <a:off x="4047547" y="4289027"/>
            <a:ext cx="345281" cy="929879"/>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62" name="Connector: Elbow 61">
            <a:extLst>
              <a:ext uri="{FF2B5EF4-FFF2-40B4-BE49-F238E27FC236}">
                <a16:creationId xmlns:a16="http://schemas.microsoft.com/office/drawing/2014/main" id="{8609D018-E094-4376-84D5-33C395D84B8E}"/>
              </a:ext>
            </a:extLst>
          </p:cNvPr>
          <p:cNvCxnSpPr>
            <a:stCxn id="47" idx="3"/>
          </p:cNvCxnSpPr>
          <p:nvPr/>
        </p:nvCxnSpPr>
        <p:spPr>
          <a:xfrm flipV="1">
            <a:off x="4327342" y="5122465"/>
            <a:ext cx="148829" cy="385763"/>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63" name="Connector: Elbow 62">
            <a:extLst>
              <a:ext uri="{FF2B5EF4-FFF2-40B4-BE49-F238E27FC236}">
                <a16:creationId xmlns:a16="http://schemas.microsoft.com/office/drawing/2014/main" id="{AE56E467-915C-4422-9A3D-3DCF049F4051}"/>
              </a:ext>
            </a:extLst>
          </p:cNvPr>
          <p:cNvCxnSpPr/>
          <p:nvPr/>
        </p:nvCxnSpPr>
        <p:spPr>
          <a:xfrm rot="10800000" flipH="1">
            <a:off x="4704770" y="4890295"/>
            <a:ext cx="9526" cy="657225"/>
          </a:xfrm>
          <a:prstGeom prst="bentConnector4">
            <a:avLst>
              <a:gd name="adj1" fmla="val 99990"/>
              <a:gd name="adj2" fmla="val 59058"/>
            </a:avLst>
          </a:prstGeom>
          <a:ln>
            <a:tailEnd type="triangle"/>
          </a:ln>
        </p:spPr>
        <p:style>
          <a:lnRef idx="1">
            <a:schemeClr val="dk1"/>
          </a:lnRef>
          <a:fillRef idx="0">
            <a:schemeClr val="dk1"/>
          </a:fillRef>
          <a:effectRef idx="0">
            <a:schemeClr val="dk1"/>
          </a:effectRef>
          <a:fontRef idx="minor">
            <a:schemeClr val="tx1"/>
          </a:fontRef>
        </p:style>
      </p:cxnSp>
      <p:cxnSp>
        <p:nvCxnSpPr>
          <p:cNvPr id="64" name="Connector: Elbow 63">
            <a:extLst>
              <a:ext uri="{FF2B5EF4-FFF2-40B4-BE49-F238E27FC236}">
                <a16:creationId xmlns:a16="http://schemas.microsoft.com/office/drawing/2014/main" id="{A589CE69-9009-4B08-A60D-341998C39585}"/>
              </a:ext>
            </a:extLst>
          </p:cNvPr>
          <p:cNvCxnSpPr/>
          <p:nvPr/>
        </p:nvCxnSpPr>
        <p:spPr>
          <a:xfrm rot="16200000" flipV="1">
            <a:off x="4589281" y="4681933"/>
            <a:ext cx="541734" cy="5954"/>
          </a:xfrm>
          <a:prstGeom prst="bentConnector3">
            <a:avLst>
              <a:gd name="adj1" fmla="val -1648"/>
            </a:avLst>
          </a:prstGeom>
          <a:ln>
            <a:tailEnd type="triangle"/>
          </a:ln>
        </p:spPr>
        <p:style>
          <a:lnRef idx="1">
            <a:schemeClr val="dk1"/>
          </a:lnRef>
          <a:fillRef idx="0">
            <a:schemeClr val="dk1"/>
          </a:fillRef>
          <a:effectRef idx="0">
            <a:schemeClr val="dk1"/>
          </a:effectRef>
          <a:fontRef idx="minor">
            <a:schemeClr val="tx1"/>
          </a:fontRef>
        </p:style>
      </p:cxnSp>
      <p:cxnSp>
        <p:nvCxnSpPr>
          <p:cNvPr id="65" name="Connector: Elbow 64">
            <a:extLst>
              <a:ext uri="{FF2B5EF4-FFF2-40B4-BE49-F238E27FC236}">
                <a16:creationId xmlns:a16="http://schemas.microsoft.com/office/drawing/2014/main" id="{7E9062C8-1EF5-4821-94B5-49AAA44FDED5}"/>
              </a:ext>
            </a:extLst>
          </p:cNvPr>
          <p:cNvCxnSpPr/>
          <p:nvPr/>
        </p:nvCxnSpPr>
        <p:spPr>
          <a:xfrm rot="10800000">
            <a:off x="4857172" y="4235450"/>
            <a:ext cx="375047" cy="77391"/>
          </a:xfrm>
          <a:prstGeom prst="bentConnector3">
            <a:avLst>
              <a:gd name="adj1" fmla="val 50001"/>
            </a:avLst>
          </a:prstGeom>
          <a:ln>
            <a:tailEnd type="triangle"/>
          </a:ln>
        </p:spPr>
        <p:style>
          <a:lnRef idx="1">
            <a:schemeClr val="dk1"/>
          </a:lnRef>
          <a:fillRef idx="0">
            <a:schemeClr val="dk1"/>
          </a:fillRef>
          <a:effectRef idx="0">
            <a:schemeClr val="dk1"/>
          </a:effectRef>
          <a:fontRef idx="minor">
            <a:schemeClr val="tx1"/>
          </a:fontRef>
        </p:style>
      </p:cxnSp>
      <p:cxnSp>
        <p:nvCxnSpPr>
          <p:cNvPr id="66" name="Connector: Elbow 65">
            <a:extLst>
              <a:ext uri="{FF2B5EF4-FFF2-40B4-BE49-F238E27FC236}">
                <a16:creationId xmlns:a16="http://schemas.microsoft.com/office/drawing/2014/main" id="{D02E1ADB-5DA2-4110-AD7F-2F07495A7C5F}"/>
              </a:ext>
            </a:extLst>
          </p:cNvPr>
          <p:cNvCxnSpPr/>
          <p:nvPr/>
        </p:nvCxnSpPr>
        <p:spPr>
          <a:xfrm rot="10800000" flipV="1">
            <a:off x="4660719" y="4104480"/>
            <a:ext cx="392907" cy="208360"/>
          </a:xfrm>
          <a:prstGeom prst="bentConnector3">
            <a:avLst>
              <a:gd name="adj1" fmla="val 74243"/>
            </a:avLst>
          </a:prstGeom>
          <a:ln>
            <a:tailEnd type="triangle"/>
          </a:ln>
        </p:spPr>
        <p:style>
          <a:lnRef idx="1">
            <a:schemeClr val="dk1"/>
          </a:lnRef>
          <a:fillRef idx="0">
            <a:schemeClr val="dk1"/>
          </a:fillRef>
          <a:effectRef idx="0">
            <a:schemeClr val="dk1"/>
          </a:effectRef>
          <a:fontRef idx="minor">
            <a:schemeClr val="tx1"/>
          </a:fontRef>
        </p:style>
      </p:cxnSp>
      <p:cxnSp>
        <p:nvCxnSpPr>
          <p:cNvPr id="67" name="Connector: Elbow 66">
            <a:extLst>
              <a:ext uri="{FF2B5EF4-FFF2-40B4-BE49-F238E27FC236}">
                <a16:creationId xmlns:a16="http://schemas.microsoft.com/office/drawing/2014/main" id="{C3828402-39FD-4947-8AF7-8F6793BA7347}"/>
              </a:ext>
            </a:extLst>
          </p:cNvPr>
          <p:cNvCxnSpPr>
            <a:stCxn id="49" idx="1"/>
          </p:cNvCxnSpPr>
          <p:nvPr/>
        </p:nvCxnSpPr>
        <p:spPr>
          <a:xfrm rot="10800000" flipV="1">
            <a:off x="4654765" y="3842545"/>
            <a:ext cx="351234" cy="422669"/>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68" name="Connector: Elbow 67">
            <a:extLst>
              <a:ext uri="{FF2B5EF4-FFF2-40B4-BE49-F238E27FC236}">
                <a16:creationId xmlns:a16="http://schemas.microsoft.com/office/drawing/2014/main" id="{9D067FB0-589A-4661-B37A-022712C748D7}"/>
              </a:ext>
            </a:extLst>
          </p:cNvPr>
          <p:cNvCxnSpPr/>
          <p:nvPr/>
        </p:nvCxnSpPr>
        <p:spPr>
          <a:xfrm rot="16200000" flipH="1">
            <a:off x="5872179" y="3494285"/>
            <a:ext cx="220266" cy="11906"/>
          </a:xfrm>
          <a:prstGeom prst="bentConnector3">
            <a:avLst>
              <a:gd name="adj1" fmla="val -1352"/>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66242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B0D1DC00-F330-486F-8EFA-275A7D45395C}"/>
              </a:ext>
            </a:extLst>
          </p:cNvPr>
          <p:cNvGraphicFramePr>
            <a:graphicFrameLocks noChangeAspect="1"/>
          </p:cNvGraphicFramePr>
          <p:nvPr>
            <p:custDataLst>
              <p:tags r:id="rId2"/>
            </p:custDataLst>
            <p:extLst>
              <p:ext uri="{D42A27DB-BD31-4B8C-83A1-F6EECF244321}">
                <p14:modId xmlns:p14="http://schemas.microsoft.com/office/powerpoint/2010/main" val="10843300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32" name="think-cell Slide" r:id="rId5" imgW="592" imgH="595" progId="TCLayout.ActiveDocument.1">
                  <p:embed/>
                </p:oleObj>
              </mc:Choice>
              <mc:Fallback>
                <p:oleObj name="think-cell Slide" r:id="rId5" imgW="592" imgH="595"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9" name="Rectangle 28" hidden="1">
            <a:extLst>
              <a:ext uri="{FF2B5EF4-FFF2-40B4-BE49-F238E27FC236}">
                <a16:creationId xmlns:a16="http://schemas.microsoft.com/office/drawing/2014/main" id="{02CBCA8C-A4AB-4AFF-A0A9-B41DA330F408}"/>
              </a:ext>
            </a:extLst>
          </p:cNvPr>
          <p:cNvSpPr/>
          <p:nvPr>
            <p:custDataLst>
              <p:tags r:id="rId3"/>
            </p:custDataLst>
          </p:nvPr>
        </p:nvSpPr>
        <p:spPr>
          <a:xfrm>
            <a:off x="0" y="0"/>
            <a:ext cx="158750" cy="158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en-GB" sz="2400" dirty="0">
              <a:solidFill>
                <a:sysClr val="windowText" lastClr="000000"/>
              </a:solidFill>
              <a:latin typeface="Akkurat" panose="02000503030000020004"/>
              <a:ea typeface="+mj-ea"/>
              <a:cs typeface="+mj-cs"/>
              <a:sym typeface="Akkurat" panose="02000503030000020004"/>
            </a:endParaRPr>
          </a:p>
        </p:txBody>
      </p:sp>
      <p:sp>
        <p:nvSpPr>
          <p:cNvPr id="2" name="Title 1">
            <a:extLst>
              <a:ext uri="{FF2B5EF4-FFF2-40B4-BE49-F238E27FC236}">
                <a16:creationId xmlns:a16="http://schemas.microsoft.com/office/drawing/2014/main" id="{DBDDF3AC-5183-41A8-859E-A6F2EF186731}"/>
              </a:ext>
            </a:extLst>
          </p:cNvPr>
          <p:cNvSpPr>
            <a:spLocks noGrp="1"/>
          </p:cNvSpPr>
          <p:nvPr>
            <p:ph type="title"/>
          </p:nvPr>
        </p:nvSpPr>
        <p:spPr/>
        <p:txBody>
          <a:bodyPr/>
          <a:lstStyle/>
          <a:p>
            <a:r>
              <a:rPr lang="en-GB" b="1" dirty="0">
                <a:latin typeface="Corbel" panose="020B0503020204020204" pitchFamily="34" charset="0"/>
              </a:rPr>
              <a:t>Catalytic: </a:t>
            </a:r>
            <a:r>
              <a:rPr lang="en-GB" dirty="0">
                <a:latin typeface="Corbel" panose="020B0503020204020204" pitchFamily="34" charset="0"/>
              </a:rPr>
              <a:t>We fill a vital role in the European development finance architecture, filling the gap between grant programs and the activities of European DFIs</a:t>
            </a:r>
            <a:endParaRPr lang="en-150" b="1" dirty="0">
              <a:latin typeface="Corbel" panose="020B0503020204020204" pitchFamily="34" charset="0"/>
            </a:endParaRPr>
          </a:p>
        </p:txBody>
      </p:sp>
      <p:sp>
        <p:nvSpPr>
          <p:cNvPr id="4" name="Slide Number Placeholder 3">
            <a:extLst>
              <a:ext uri="{FF2B5EF4-FFF2-40B4-BE49-F238E27FC236}">
                <a16:creationId xmlns:a16="http://schemas.microsoft.com/office/drawing/2014/main" id="{A54435ED-2B82-425F-81AA-CF54EDDCD9FA}"/>
              </a:ext>
            </a:extLst>
          </p:cNvPr>
          <p:cNvSpPr>
            <a:spLocks noGrp="1"/>
          </p:cNvSpPr>
          <p:nvPr>
            <p:ph type="sldNum" sz="quarter" idx="12"/>
          </p:nvPr>
        </p:nvSpPr>
        <p:spPr/>
        <p:txBody>
          <a:bodyPr/>
          <a:lstStyle/>
          <a:p>
            <a:fld id="{9E47AEC4-A5DA-41F2-ADE9-D7D93B9D19D8}" type="slidenum">
              <a:rPr lang="en-GB" smtClean="0"/>
              <a:pPr/>
              <a:t>5</a:t>
            </a:fld>
            <a:endParaRPr lang="en-GB"/>
          </a:p>
        </p:txBody>
      </p:sp>
      <p:sp>
        <p:nvSpPr>
          <p:cNvPr id="6" name="Rectangle 5">
            <a:extLst>
              <a:ext uri="{FF2B5EF4-FFF2-40B4-BE49-F238E27FC236}">
                <a16:creationId xmlns:a16="http://schemas.microsoft.com/office/drawing/2014/main" id="{B9428AEE-2585-4D94-9296-40E3012ECD47}"/>
              </a:ext>
            </a:extLst>
          </p:cNvPr>
          <p:cNvSpPr/>
          <p:nvPr/>
        </p:nvSpPr>
        <p:spPr>
          <a:xfrm>
            <a:off x="3266546" y="1273765"/>
            <a:ext cx="2765131" cy="494263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150" sz="1600" dirty="0">
              <a:latin typeface="Akkurat" panose="02000503030000020004"/>
            </a:endParaRPr>
          </a:p>
        </p:txBody>
      </p:sp>
      <p:sp>
        <p:nvSpPr>
          <p:cNvPr id="7" name="TextBox 6">
            <a:extLst>
              <a:ext uri="{FF2B5EF4-FFF2-40B4-BE49-F238E27FC236}">
                <a16:creationId xmlns:a16="http://schemas.microsoft.com/office/drawing/2014/main" id="{299D22C3-F7F2-40EA-AFD9-04A665EFA948}"/>
              </a:ext>
            </a:extLst>
          </p:cNvPr>
          <p:cNvSpPr txBox="1"/>
          <p:nvPr/>
        </p:nvSpPr>
        <p:spPr>
          <a:xfrm>
            <a:off x="114135" y="1370910"/>
            <a:ext cx="774571" cy="338554"/>
          </a:xfrm>
          <a:prstGeom prst="rect">
            <a:avLst/>
          </a:prstGeom>
          <a:noFill/>
        </p:spPr>
        <p:txBody>
          <a:bodyPr wrap="none" rtlCol="0">
            <a:spAutoFit/>
          </a:bodyPr>
          <a:lstStyle/>
          <a:p>
            <a:r>
              <a:rPr lang="en-GB" sz="1600" dirty="0">
                <a:solidFill>
                  <a:srgbClr val="0070C0"/>
                </a:solidFill>
                <a:latin typeface="Akkurat" panose="02000503030000020004"/>
              </a:rPr>
              <a:t>Impact</a:t>
            </a:r>
            <a:endParaRPr lang="en-150" sz="1600" dirty="0">
              <a:solidFill>
                <a:srgbClr val="0070C0"/>
              </a:solidFill>
              <a:latin typeface="Akkurat" panose="02000503030000020004"/>
            </a:endParaRPr>
          </a:p>
        </p:txBody>
      </p:sp>
      <p:sp>
        <p:nvSpPr>
          <p:cNvPr id="8" name="TextBox 7">
            <a:extLst>
              <a:ext uri="{FF2B5EF4-FFF2-40B4-BE49-F238E27FC236}">
                <a16:creationId xmlns:a16="http://schemas.microsoft.com/office/drawing/2014/main" id="{CF149EDD-7A4A-4E29-B0CB-DC273AAC9A3A}"/>
              </a:ext>
            </a:extLst>
          </p:cNvPr>
          <p:cNvSpPr txBox="1"/>
          <p:nvPr/>
        </p:nvSpPr>
        <p:spPr>
          <a:xfrm>
            <a:off x="11245163" y="5585549"/>
            <a:ext cx="619080" cy="338554"/>
          </a:xfrm>
          <a:prstGeom prst="rect">
            <a:avLst/>
          </a:prstGeom>
          <a:noFill/>
        </p:spPr>
        <p:txBody>
          <a:bodyPr wrap="none" rtlCol="0">
            <a:spAutoFit/>
          </a:bodyPr>
          <a:lstStyle/>
          <a:p>
            <a:r>
              <a:rPr lang="en-GB" sz="1600" dirty="0">
                <a:solidFill>
                  <a:srgbClr val="0070C0"/>
                </a:solidFill>
                <a:latin typeface="Akkurat" panose="02000503030000020004"/>
              </a:rPr>
              <a:t>Time</a:t>
            </a:r>
            <a:endParaRPr lang="en-150" sz="1600" dirty="0">
              <a:solidFill>
                <a:srgbClr val="0070C0"/>
              </a:solidFill>
              <a:latin typeface="Akkurat" panose="02000503030000020004"/>
            </a:endParaRPr>
          </a:p>
        </p:txBody>
      </p:sp>
      <p:sp>
        <p:nvSpPr>
          <p:cNvPr id="9" name="Freeform: Shape 8">
            <a:extLst>
              <a:ext uri="{FF2B5EF4-FFF2-40B4-BE49-F238E27FC236}">
                <a16:creationId xmlns:a16="http://schemas.microsoft.com/office/drawing/2014/main" id="{A567946B-99EF-4963-83E5-1CF8846A03AB}"/>
              </a:ext>
            </a:extLst>
          </p:cNvPr>
          <p:cNvSpPr/>
          <p:nvPr/>
        </p:nvSpPr>
        <p:spPr>
          <a:xfrm>
            <a:off x="1371600" y="1928723"/>
            <a:ext cx="9564624" cy="3438423"/>
          </a:xfrm>
          <a:custGeom>
            <a:avLst/>
            <a:gdLst>
              <a:gd name="connsiteX0" fmla="*/ 0 w 8750808"/>
              <a:gd name="connsiteY0" fmla="*/ 3421461 h 3421461"/>
              <a:gd name="connsiteX1" fmla="*/ 1143000 w 8750808"/>
              <a:gd name="connsiteY1" fmla="*/ 2699085 h 3421461"/>
              <a:gd name="connsiteX2" fmla="*/ 4032504 w 8750808"/>
              <a:gd name="connsiteY2" fmla="*/ 2177877 h 3421461"/>
              <a:gd name="connsiteX3" fmla="*/ 6309360 w 8750808"/>
              <a:gd name="connsiteY3" fmla="*/ 1382349 h 3421461"/>
              <a:gd name="connsiteX4" fmla="*/ 7507224 w 8750808"/>
              <a:gd name="connsiteY4" fmla="*/ 221061 h 3421461"/>
              <a:gd name="connsiteX5" fmla="*/ 8750808 w 8750808"/>
              <a:gd name="connsiteY5" fmla="*/ 1605 h 3421461"/>
              <a:gd name="connsiteX0" fmla="*/ 0 w 8750808"/>
              <a:gd name="connsiteY0" fmla="*/ 3435541 h 3435541"/>
              <a:gd name="connsiteX1" fmla="*/ 1143000 w 8750808"/>
              <a:gd name="connsiteY1" fmla="*/ 2713165 h 3435541"/>
              <a:gd name="connsiteX2" fmla="*/ 4032504 w 8750808"/>
              <a:gd name="connsiteY2" fmla="*/ 2191957 h 3435541"/>
              <a:gd name="connsiteX3" fmla="*/ 4837176 w 8750808"/>
              <a:gd name="connsiteY3" fmla="*/ 1899349 h 3435541"/>
              <a:gd name="connsiteX4" fmla="*/ 7507224 w 8750808"/>
              <a:gd name="connsiteY4" fmla="*/ 235141 h 3435541"/>
              <a:gd name="connsiteX5" fmla="*/ 8750808 w 8750808"/>
              <a:gd name="connsiteY5" fmla="*/ 15685 h 3435541"/>
              <a:gd name="connsiteX0" fmla="*/ 0 w 8750808"/>
              <a:gd name="connsiteY0" fmla="*/ 3435541 h 3435541"/>
              <a:gd name="connsiteX1" fmla="*/ 1143000 w 8750808"/>
              <a:gd name="connsiteY1" fmla="*/ 2713165 h 3435541"/>
              <a:gd name="connsiteX2" fmla="*/ 3081528 w 8750808"/>
              <a:gd name="connsiteY2" fmla="*/ 2429701 h 3435541"/>
              <a:gd name="connsiteX3" fmla="*/ 4837176 w 8750808"/>
              <a:gd name="connsiteY3" fmla="*/ 1899349 h 3435541"/>
              <a:gd name="connsiteX4" fmla="*/ 7507224 w 8750808"/>
              <a:gd name="connsiteY4" fmla="*/ 235141 h 3435541"/>
              <a:gd name="connsiteX5" fmla="*/ 8750808 w 8750808"/>
              <a:gd name="connsiteY5" fmla="*/ 15685 h 3435541"/>
              <a:gd name="connsiteX0" fmla="*/ 0 w 8750808"/>
              <a:gd name="connsiteY0" fmla="*/ 3435541 h 3435541"/>
              <a:gd name="connsiteX1" fmla="*/ 1143000 w 8750808"/>
              <a:gd name="connsiteY1" fmla="*/ 2713165 h 3435541"/>
              <a:gd name="connsiteX2" fmla="*/ 2752344 w 8750808"/>
              <a:gd name="connsiteY2" fmla="*/ 2484565 h 3435541"/>
              <a:gd name="connsiteX3" fmla="*/ 4837176 w 8750808"/>
              <a:gd name="connsiteY3" fmla="*/ 1899349 h 3435541"/>
              <a:gd name="connsiteX4" fmla="*/ 7507224 w 8750808"/>
              <a:gd name="connsiteY4" fmla="*/ 235141 h 3435541"/>
              <a:gd name="connsiteX5" fmla="*/ 8750808 w 8750808"/>
              <a:gd name="connsiteY5" fmla="*/ 15685 h 3435541"/>
              <a:gd name="connsiteX0" fmla="*/ 0 w 8750808"/>
              <a:gd name="connsiteY0" fmla="*/ 3438856 h 3438856"/>
              <a:gd name="connsiteX1" fmla="*/ 1143000 w 8750808"/>
              <a:gd name="connsiteY1" fmla="*/ 2716480 h 3438856"/>
              <a:gd name="connsiteX2" fmla="*/ 2752344 w 8750808"/>
              <a:gd name="connsiteY2" fmla="*/ 2487880 h 3438856"/>
              <a:gd name="connsiteX3" fmla="*/ 4407408 w 8750808"/>
              <a:gd name="connsiteY3" fmla="*/ 1975816 h 3438856"/>
              <a:gd name="connsiteX4" fmla="*/ 7507224 w 8750808"/>
              <a:gd name="connsiteY4" fmla="*/ 238456 h 3438856"/>
              <a:gd name="connsiteX5" fmla="*/ 8750808 w 8750808"/>
              <a:gd name="connsiteY5" fmla="*/ 19000 h 3438856"/>
              <a:gd name="connsiteX0" fmla="*/ 0 w 8750808"/>
              <a:gd name="connsiteY0" fmla="*/ 3419960 h 3419960"/>
              <a:gd name="connsiteX1" fmla="*/ 1143000 w 8750808"/>
              <a:gd name="connsiteY1" fmla="*/ 2697584 h 3419960"/>
              <a:gd name="connsiteX2" fmla="*/ 2752344 w 8750808"/>
              <a:gd name="connsiteY2" fmla="*/ 2468984 h 3419960"/>
              <a:gd name="connsiteX3" fmla="*/ 4407408 w 8750808"/>
              <a:gd name="connsiteY3" fmla="*/ 1956920 h 3419960"/>
              <a:gd name="connsiteX4" fmla="*/ 6446520 w 8750808"/>
              <a:gd name="connsiteY4" fmla="*/ 521312 h 3419960"/>
              <a:gd name="connsiteX5" fmla="*/ 8750808 w 8750808"/>
              <a:gd name="connsiteY5" fmla="*/ 104 h 3419960"/>
              <a:gd name="connsiteX0" fmla="*/ 0 w 8750808"/>
              <a:gd name="connsiteY0" fmla="*/ 3419946 h 3419946"/>
              <a:gd name="connsiteX1" fmla="*/ 1143000 w 8750808"/>
              <a:gd name="connsiteY1" fmla="*/ 2697570 h 3419946"/>
              <a:gd name="connsiteX2" fmla="*/ 2752344 w 8750808"/>
              <a:gd name="connsiteY2" fmla="*/ 2468970 h 3419946"/>
              <a:gd name="connsiteX3" fmla="*/ 4169664 w 8750808"/>
              <a:gd name="connsiteY3" fmla="*/ 1755738 h 3419946"/>
              <a:gd name="connsiteX4" fmla="*/ 6446520 w 8750808"/>
              <a:gd name="connsiteY4" fmla="*/ 521298 h 3419946"/>
              <a:gd name="connsiteX5" fmla="*/ 8750808 w 8750808"/>
              <a:gd name="connsiteY5" fmla="*/ 90 h 3419946"/>
              <a:gd name="connsiteX0" fmla="*/ 0 w 8750808"/>
              <a:gd name="connsiteY0" fmla="*/ 3420216 h 3420216"/>
              <a:gd name="connsiteX1" fmla="*/ 1143000 w 8750808"/>
              <a:gd name="connsiteY1" fmla="*/ 2697840 h 3420216"/>
              <a:gd name="connsiteX2" fmla="*/ 2752344 w 8750808"/>
              <a:gd name="connsiteY2" fmla="*/ 2469240 h 3420216"/>
              <a:gd name="connsiteX3" fmla="*/ 4169664 w 8750808"/>
              <a:gd name="connsiteY3" fmla="*/ 1756008 h 3420216"/>
              <a:gd name="connsiteX4" fmla="*/ 6446520 w 8750808"/>
              <a:gd name="connsiteY4" fmla="*/ 338688 h 3420216"/>
              <a:gd name="connsiteX5" fmla="*/ 8750808 w 8750808"/>
              <a:gd name="connsiteY5" fmla="*/ 360 h 3420216"/>
              <a:gd name="connsiteX0" fmla="*/ 0 w 9564624"/>
              <a:gd name="connsiteY0" fmla="*/ 3438423 h 3438423"/>
              <a:gd name="connsiteX1" fmla="*/ 1143000 w 9564624"/>
              <a:gd name="connsiteY1" fmla="*/ 2716047 h 3438423"/>
              <a:gd name="connsiteX2" fmla="*/ 2752344 w 9564624"/>
              <a:gd name="connsiteY2" fmla="*/ 2487447 h 3438423"/>
              <a:gd name="connsiteX3" fmla="*/ 4169664 w 9564624"/>
              <a:gd name="connsiteY3" fmla="*/ 1774215 h 3438423"/>
              <a:gd name="connsiteX4" fmla="*/ 6446520 w 9564624"/>
              <a:gd name="connsiteY4" fmla="*/ 356895 h 3438423"/>
              <a:gd name="connsiteX5" fmla="*/ 9564624 w 9564624"/>
              <a:gd name="connsiteY5" fmla="*/ 279 h 343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4624" h="3438423">
                <a:moveTo>
                  <a:pt x="0" y="3438423"/>
                </a:moveTo>
                <a:cubicBezTo>
                  <a:pt x="235458" y="3180867"/>
                  <a:pt x="684276" y="2874543"/>
                  <a:pt x="1143000" y="2716047"/>
                </a:cubicBezTo>
                <a:cubicBezTo>
                  <a:pt x="1601724" y="2557551"/>
                  <a:pt x="2247900" y="2644419"/>
                  <a:pt x="2752344" y="2487447"/>
                </a:cubicBezTo>
                <a:cubicBezTo>
                  <a:pt x="3256788" y="2330475"/>
                  <a:pt x="3553968" y="2129307"/>
                  <a:pt x="4169664" y="1774215"/>
                </a:cubicBezTo>
                <a:cubicBezTo>
                  <a:pt x="4785360" y="1419123"/>
                  <a:pt x="5682996" y="649503"/>
                  <a:pt x="6446520" y="356895"/>
                </a:cubicBezTo>
                <a:cubicBezTo>
                  <a:pt x="7210044" y="64287"/>
                  <a:pt x="9146286" y="-5055"/>
                  <a:pt x="9564624" y="279"/>
                </a:cubicBez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600">
              <a:latin typeface="Akkurat" panose="02000503030000020004"/>
            </a:endParaRPr>
          </a:p>
        </p:txBody>
      </p:sp>
      <p:sp>
        <p:nvSpPr>
          <p:cNvPr id="10" name="TextBox 9">
            <a:extLst>
              <a:ext uri="{FF2B5EF4-FFF2-40B4-BE49-F238E27FC236}">
                <a16:creationId xmlns:a16="http://schemas.microsoft.com/office/drawing/2014/main" id="{C2E401A3-2CB2-45DF-89DB-D31F7860F649}"/>
              </a:ext>
            </a:extLst>
          </p:cNvPr>
          <p:cNvSpPr txBox="1"/>
          <p:nvPr/>
        </p:nvSpPr>
        <p:spPr>
          <a:xfrm>
            <a:off x="1347534" y="5607057"/>
            <a:ext cx="1607930" cy="369332"/>
          </a:xfrm>
          <a:prstGeom prst="rect">
            <a:avLst/>
          </a:prstGeom>
          <a:noFill/>
        </p:spPr>
        <p:txBody>
          <a:bodyPr wrap="square" rtlCol="0" anchor="t" anchorCtr="0">
            <a:noAutofit/>
          </a:bodyPr>
          <a:lstStyle/>
          <a:p>
            <a:pPr algn="ctr"/>
            <a:r>
              <a:rPr lang="en-GB" sz="1600" dirty="0">
                <a:latin typeface="Corbel" panose="020B0503020204020204" pitchFamily="34" charset="0"/>
              </a:rPr>
              <a:t>Grant support</a:t>
            </a:r>
            <a:endParaRPr lang="en-150" sz="1600" dirty="0">
              <a:latin typeface="Corbel" panose="020B0503020204020204" pitchFamily="34" charset="0"/>
            </a:endParaRPr>
          </a:p>
        </p:txBody>
      </p:sp>
      <p:sp>
        <p:nvSpPr>
          <p:cNvPr id="11" name="TextBox 10">
            <a:extLst>
              <a:ext uri="{FF2B5EF4-FFF2-40B4-BE49-F238E27FC236}">
                <a16:creationId xmlns:a16="http://schemas.microsoft.com/office/drawing/2014/main" id="{CE74C232-1079-4E45-A6FE-EE27A8507933}"/>
              </a:ext>
            </a:extLst>
          </p:cNvPr>
          <p:cNvSpPr txBox="1"/>
          <p:nvPr/>
        </p:nvSpPr>
        <p:spPr>
          <a:xfrm>
            <a:off x="6620232" y="5607057"/>
            <a:ext cx="1588008" cy="538181"/>
          </a:xfrm>
          <a:prstGeom prst="rect">
            <a:avLst/>
          </a:prstGeom>
          <a:noFill/>
        </p:spPr>
        <p:txBody>
          <a:bodyPr wrap="square" rtlCol="0" anchor="t" anchorCtr="0">
            <a:noAutofit/>
          </a:bodyPr>
          <a:lstStyle/>
          <a:p>
            <a:pPr algn="ctr"/>
            <a:r>
              <a:rPr lang="en-GB" sz="1600" dirty="0">
                <a:latin typeface="Corbel" panose="020B0503020204020204" pitchFamily="34" charset="0"/>
              </a:rPr>
              <a:t>Development Finance (DFIs)</a:t>
            </a:r>
            <a:endParaRPr lang="en-150" sz="1600" dirty="0">
              <a:latin typeface="Corbel" panose="020B0503020204020204" pitchFamily="34" charset="0"/>
            </a:endParaRPr>
          </a:p>
        </p:txBody>
      </p:sp>
      <p:sp>
        <p:nvSpPr>
          <p:cNvPr id="12" name="TextBox 11">
            <a:extLst>
              <a:ext uri="{FF2B5EF4-FFF2-40B4-BE49-F238E27FC236}">
                <a16:creationId xmlns:a16="http://schemas.microsoft.com/office/drawing/2014/main" id="{47A48F31-2372-4FFD-A8CE-510865FFCA04}"/>
              </a:ext>
            </a:extLst>
          </p:cNvPr>
          <p:cNvSpPr txBox="1"/>
          <p:nvPr/>
        </p:nvSpPr>
        <p:spPr>
          <a:xfrm>
            <a:off x="3855107" y="5607057"/>
            <a:ext cx="1588008" cy="369332"/>
          </a:xfrm>
          <a:prstGeom prst="rect">
            <a:avLst/>
          </a:prstGeom>
          <a:noFill/>
        </p:spPr>
        <p:txBody>
          <a:bodyPr wrap="square" rtlCol="0" anchor="t" anchorCtr="0">
            <a:noAutofit/>
          </a:bodyPr>
          <a:lstStyle/>
          <a:p>
            <a:pPr algn="ctr"/>
            <a:r>
              <a:rPr lang="en-GB" sz="1600" dirty="0">
                <a:solidFill>
                  <a:schemeClr val="bg1"/>
                </a:solidFill>
                <a:latin typeface="Akkurat" panose="02000503030000020004"/>
              </a:rPr>
              <a:t>Blended Finance</a:t>
            </a:r>
            <a:endParaRPr lang="en-150" sz="1600" dirty="0">
              <a:solidFill>
                <a:schemeClr val="bg1"/>
              </a:solidFill>
              <a:latin typeface="Akkurat" panose="02000503030000020004"/>
            </a:endParaRPr>
          </a:p>
        </p:txBody>
      </p:sp>
      <p:sp>
        <p:nvSpPr>
          <p:cNvPr id="13" name="TextBox 12">
            <a:extLst>
              <a:ext uri="{FF2B5EF4-FFF2-40B4-BE49-F238E27FC236}">
                <a16:creationId xmlns:a16="http://schemas.microsoft.com/office/drawing/2014/main" id="{5CD91AFE-FE69-4148-8D61-D4AE5105B21E}"/>
              </a:ext>
            </a:extLst>
          </p:cNvPr>
          <p:cNvSpPr txBox="1"/>
          <p:nvPr/>
        </p:nvSpPr>
        <p:spPr>
          <a:xfrm>
            <a:off x="9117188" y="5607057"/>
            <a:ext cx="1588008" cy="369332"/>
          </a:xfrm>
          <a:prstGeom prst="rect">
            <a:avLst/>
          </a:prstGeom>
          <a:noFill/>
        </p:spPr>
        <p:txBody>
          <a:bodyPr wrap="square" rtlCol="0" anchor="t" anchorCtr="0">
            <a:noAutofit/>
          </a:bodyPr>
          <a:lstStyle/>
          <a:p>
            <a:pPr algn="ctr"/>
            <a:r>
              <a:rPr lang="en-GB" sz="1600" dirty="0">
                <a:latin typeface="Corbel" panose="020B0503020204020204" pitchFamily="34" charset="0"/>
              </a:rPr>
              <a:t>Commercial  Finance</a:t>
            </a:r>
            <a:endParaRPr lang="en-150" sz="1600" dirty="0">
              <a:latin typeface="Corbel" panose="020B0503020204020204" pitchFamily="34" charset="0"/>
            </a:endParaRPr>
          </a:p>
        </p:txBody>
      </p:sp>
      <p:cxnSp>
        <p:nvCxnSpPr>
          <p:cNvPr id="14" name="Straight Connector 13">
            <a:extLst>
              <a:ext uri="{FF2B5EF4-FFF2-40B4-BE49-F238E27FC236}">
                <a16:creationId xmlns:a16="http://schemas.microsoft.com/office/drawing/2014/main" id="{3E9087EC-810F-460A-A3FD-07A5C5A0CE4A}"/>
              </a:ext>
            </a:extLst>
          </p:cNvPr>
          <p:cNvCxnSpPr>
            <a:cxnSpLocks/>
          </p:cNvCxnSpPr>
          <p:nvPr/>
        </p:nvCxnSpPr>
        <p:spPr>
          <a:xfrm>
            <a:off x="3266546" y="1271135"/>
            <a:ext cx="0" cy="4874103"/>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TextBox 14">
            <a:extLst>
              <a:ext uri="{FF2B5EF4-FFF2-40B4-BE49-F238E27FC236}">
                <a16:creationId xmlns:a16="http://schemas.microsoft.com/office/drawing/2014/main" id="{C0BCDA6E-B8E6-45F8-96FD-A7ED9DB5CC9D}"/>
              </a:ext>
            </a:extLst>
          </p:cNvPr>
          <p:cNvSpPr txBox="1"/>
          <p:nvPr/>
        </p:nvSpPr>
        <p:spPr>
          <a:xfrm>
            <a:off x="1584679" y="1273764"/>
            <a:ext cx="1133644" cy="338554"/>
          </a:xfrm>
          <a:prstGeom prst="rect">
            <a:avLst/>
          </a:prstGeom>
          <a:noFill/>
        </p:spPr>
        <p:txBody>
          <a:bodyPr wrap="none" rtlCol="0">
            <a:spAutoFit/>
          </a:bodyPr>
          <a:lstStyle/>
          <a:p>
            <a:pPr algn="ctr"/>
            <a:r>
              <a:rPr lang="en-GB" sz="1600" b="1" dirty="0">
                <a:latin typeface="Akkurat" panose="02000503030000020004"/>
              </a:rPr>
              <a:t>Incubation</a:t>
            </a:r>
            <a:endParaRPr lang="en-150" sz="1600" b="1" dirty="0">
              <a:latin typeface="Akkurat" panose="02000503030000020004"/>
            </a:endParaRPr>
          </a:p>
        </p:txBody>
      </p:sp>
      <p:sp>
        <p:nvSpPr>
          <p:cNvPr id="16" name="TextBox 15">
            <a:extLst>
              <a:ext uri="{FF2B5EF4-FFF2-40B4-BE49-F238E27FC236}">
                <a16:creationId xmlns:a16="http://schemas.microsoft.com/office/drawing/2014/main" id="{41D786DA-3739-46D5-A37A-6C665A752147}"/>
              </a:ext>
            </a:extLst>
          </p:cNvPr>
          <p:cNvSpPr txBox="1"/>
          <p:nvPr/>
        </p:nvSpPr>
        <p:spPr>
          <a:xfrm>
            <a:off x="4034499" y="1271135"/>
            <a:ext cx="1398140" cy="338554"/>
          </a:xfrm>
          <a:prstGeom prst="rect">
            <a:avLst/>
          </a:prstGeom>
          <a:noFill/>
        </p:spPr>
        <p:txBody>
          <a:bodyPr wrap="none" rtlCol="0">
            <a:spAutoFit/>
          </a:bodyPr>
          <a:lstStyle/>
          <a:p>
            <a:r>
              <a:rPr lang="en-GB" sz="1600" b="1" dirty="0">
                <a:solidFill>
                  <a:schemeClr val="bg1"/>
                </a:solidFill>
                <a:latin typeface="Akkurat" panose="02000503030000020004"/>
              </a:rPr>
              <a:t>Initial Growth</a:t>
            </a:r>
            <a:endParaRPr lang="en-150" sz="1600" b="1" dirty="0">
              <a:solidFill>
                <a:schemeClr val="bg1"/>
              </a:solidFill>
              <a:latin typeface="Akkurat" panose="02000503030000020004"/>
            </a:endParaRPr>
          </a:p>
        </p:txBody>
      </p:sp>
      <p:cxnSp>
        <p:nvCxnSpPr>
          <p:cNvPr id="17" name="Straight Connector 16">
            <a:extLst>
              <a:ext uri="{FF2B5EF4-FFF2-40B4-BE49-F238E27FC236}">
                <a16:creationId xmlns:a16="http://schemas.microsoft.com/office/drawing/2014/main" id="{4D831842-4CF5-4C81-9F89-74D00549EBE9}"/>
              </a:ext>
            </a:extLst>
          </p:cNvPr>
          <p:cNvCxnSpPr>
            <a:cxnSpLocks/>
          </p:cNvCxnSpPr>
          <p:nvPr/>
        </p:nvCxnSpPr>
        <p:spPr>
          <a:xfrm>
            <a:off x="6031672" y="1271135"/>
            <a:ext cx="6" cy="4874103"/>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FBE6099D-18F9-4700-B426-A3A4420401EA}"/>
              </a:ext>
            </a:extLst>
          </p:cNvPr>
          <p:cNvCxnSpPr>
            <a:cxnSpLocks/>
          </p:cNvCxnSpPr>
          <p:nvPr/>
        </p:nvCxnSpPr>
        <p:spPr>
          <a:xfrm>
            <a:off x="8713753" y="1271135"/>
            <a:ext cx="6" cy="4874103"/>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TextBox 18">
            <a:extLst>
              <a:ext uri="{FF2B5EF4-FFF2-40B4-BE49-F238E27FC236}">
                <a16:creationId xmlns:a16="http://schemas.microsoft.com/office/drawing/2014/main" id="{AF337110-AE7F-4E48-948F-B75EC504EDAF}"/>
              </a:ext>
            </a:extLst>
          </p:cNvPr>
          <p:cNvSpPr txBox="1"/>
          <p:nvPr/>
        </p:nvSpPr>
        <p:spPr>
          <a:xfrm>
            <a:off x="6530632" y="1273764"/>
            <a:ext cx="1767214" cy="338554"/>
          </a:xfrm>
          <a:prstGeom prst="rect">
            <a:avLst/>
          </a:prstGeom>
          <a:noFill/>
        </p:spPr>
        <p:txBody>
          <a:bodyPr wrap="none" rtlCol="0">
            <a:spAutoFit/>
          </a:bodyPr>
          <a:lstStyle/>
          <a:p>
            <a:pPr algn="ctr"/>
            <a:r>
              <a:rPr lang="en-GB" sz="1600" b="1" dirty="0">
                <a:latin typeface="Akkurat" panose="02000503030000020004"/>
              </a:rPr>
              <a:t>Scaling Operations</a:t>
            </a:r>
            <a:endParaRPr lang="en-150" sz="1600" b="1" dirty="0">
              <a:latin typeface="Akkurat" panose="02000503030000020004"/>
            </a:endParaRPr>
          </a:p>
        </p:txBody>
      </p:sp>
      <p:sp>
        <p:nvSpPr>
          <p:cNvPr id="20" name="TextBox 19">
            <a:extLst>
              <a:ext uri="{FF2B5EF4-FFF2-40B4-BE49-F238E27FC236}">
                <a16:creationId xmlns:a16="http://schemas.microsoft.com/office/drawing/2014/main" id="{91741B01-A0E4-4FF5-AE22-C6E8F30404CD}"/>
              </a:ext>
            </a:extLst>
          </p:cNvPr>
          <p:cNvSpPr txBox="1"/>
          <p:nvPr/>
        </p:nvSpPr>
        <p:spPr>
          <a:xfrm>
            <a:off x="9145962" y="1271135"/>
            <a:ext cx="1705532" cy="338554"/>
          </a:xfrm>
          <a:prstGeom prst="rect">
            <a:avLst/>
          </a:prstGeom>
          <a:noFill/>
        </p:spPr>
        <p:txBody>
          <a:bodyPr wrap="none" rtlCol="0">
            <a:spAutoFit/>
          </a:bodyPr>
          <a:lstStyle/>
          <a:p>
            <a:pPr algn="ctr"/>
            <a:r>
              <a:rPr lang="en-GB" sz="1600" b="1" dirty="0">
                <a:latin typeface="Akkurat" panose="02000503030000020004"/>
              </a:rPr>
              <a:t>Stable Operations</a:t>
            </a:r>
            <a:endParaRPr lang="en-150" sz="1600" b="1" dirty="0">
              <a:latin typeface="Akkurat" panose="02000503030000020004"/>
            </a:endParaRPr>
          </a:p>
        </p:txBody>
      </p:sp>
      <p:cxnSp>
        <p:nvCxnSpPr>
          <p:cNvPr id="21" name="Straight Arrow Connector 20">
            <a:extLst>
              <a:ext uri="{FF2B5EF4-FFF2-40B4-BE49-F238E27FC236}">
                <a16:creationId xmlns:a16="http://schemas.microsoft.com/office/drawing/2014/main" id="{097C073D-791E-4D11-A18E-0844DD169667}"/>
              </a:ext>
            </a:extLst>
          </p:cNvPr>
          <p:cNvCxnSpPr>
            <a:cxnSpLocks/>
          </p:cNvCxnSpPr>
          <p:nvPr/>
        </p:nvCxnSpPr>
        <p:spPr>
          <a:xfrm flipH="1" flipV="1">
            <a:off x="909236" y="1439359"/>
            <a:ext cx="11688" cy="41557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9B30978-07C5-4DE2-BBE7-93FF468E62EC}"/>
              </a:ext>
            </a:extLst>
          </p:cNvPr>
          <p:cNvCxnSpPr>
            <a:cxnSpLocks/>
          </p:cNvCxnSpPr>
          <p:nvPr/>
        </p:nvCxnSpPr>
        <p:spPr>
          <a:xfrm>
            <a:off x="920924" y="5585549"/>
            <a:ext cx="103627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BEFB6836-2E2D-4000-BB21-6B10D29ED9CC}"/>
              </a:ext>
            </a:extLst>
          </p:cNvPr>
          <p:cNvSpPr/>
          <p:nvPr/>
        </p:nvSpPr>
        <p:spPr>
          <a:xfrm>
            <a:off x="3431793" y="1834039"/>
            <a:ext cx="2383139" cy="20064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latin typeface="Corbel" panose="020B0503020204020204" pitchFamily="34" charset="0"/>
              </a:rPr>
              <a:t>ElectriFI helps companies grow and reach the stage where they can receive investments from Development Finance Institutions and, eventually commercial investors.  As they grow, these companies have exponentially more impact.</a:t>
            </a:r>
            <a:endParaRPr lang="en-150" sz="1400" b="1" dirty="0">
              <a:solidFill>
                <a:schemeClr val="bg1"/>
              </a:solidFill>
              <a:latin typeface="Corbel" panose="020B0503020204020204" pitchFamily="34" charset="0"/>
            </a:endParaRPr>
          </a:p>
        </p:txBody>
      </p:sp>
      <p:sp>
        <p:nvSpPr>
          <p:cNvPr id="24" name="Rectangle 23">
            <a:extLst>
              <a:ext uri="{FF2B5EF4-FFF2-40B4-BE49-F238E27FC236}">
                <a16:creationId xmlns:a16="http://schemas.microsoft.com/office/drawing/2014/main" id="{72099FED-B1A4-465F-8B2D-52108E1AE9EF}"/>
              </a:ext>
            </a:extLst>
          </p:cNvPr>
          <p:cNvSpPr/>
          <p:nvPr/>
        </p:nvSpPr>
        <p:spPr>
          <a:xfrm>
            <a:off x="6143815" y="3277343"/>
            <a:ext cx="2436241" cy="2125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203864"/>
                </a:solidFill>
                <a:latin typeface="Corbel" panose="020B0503020204020204" pitchFamily="34" charset="0"/>
              </a:rPr>
              <a:t>Half of our portfolio has already received an investment or is expected to receive a follow-on investment from European DFIs or an International Finance Institution.  </a:t>
            </a:r>
            <a:endParaRPr lang="en-150" sz="1400" dirty="0">
              <a:solidFill>
                <a:srgbClr val="203864"/>
              </a:solidFill>
              <a:latin typeface="Corbel" panose="020B0503020204020204" pitchFamily="34" charset="0"/>
            </a:endParaRPr>
          </a:p>
        </p:txBody>
      </p:sp>
      <p:sp>
        <p:nvSpPr>
          <p:cNvPr id="25" name="Rectangle 24">
            <a:extLst>
              <a:ext uri="{FF2B5EF4-FFF2-40B4-BE49-F238E27FC236}">
                <a16:creationId xmlns:a16="http://schemas.microsoft.com/office/drawing/2014/main" id="{49D3C0AD-E94A-498A-AD96-4211901C7B26}"/>
              </a:ext>
            </a:extLst>
          </p:cNvPr>
          <p:cNvSpPr/>
          <p:nvPr/>
        </p:nvSpPr>
        <p:spPr>
          <a:xfrm>
            <a:off x="1012759" y="2562613"/>
            <a:ext cx="2126591" cy="2170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203864"/>
                </a:solidFill>
                <a:latin typeface="Corbel" panose="020B0503020204020204" pitchFamily="34" charset="0"/>
              </a:rPr>
              <a:t>ElectriFI collaborates with other EU funded organisations, such as </a:t>
            </a:r>
            <a:r>
              <a:rPr lang="en-GB" sz="1400" dirty="0" err="1">
                <a:solidFill>
                  <a:srgbClr val="203864"/>
                </a:solidFill>
                <a:latin typeface="Corbel" panose="020B0503020204020204" pitchFamily="34" charset="0"/>
              </a:rPr>
              <a:t>GET.invest</a:t>
            </a:r>
            <a:r>
              <a:rPr lang="en-GB" sz="1400" dirty="0">
                <a:solidFill>
                  <a:srgbClr val="203864"/>
                </a:solidFill>
                <a:latin typeface="Corbel" panose="020B0503020204020204" pitchFamily="34" charset="0"/>
              </a:rPr>
              <a:t> to identify private sector business and projects to finance.</a:t>
            </a:r>
            <a:endParaRPr lang="en-150" sz="1400" dirty="0">
              <a:solidFill>
                <a:srgbClr val="203864"/>
              </a:solidFill>
              <a:latin typeface="Corbel" panose="020B0503020204020204" pitchFamily="34" charset="0"/>
            </a:endParaRPr>
          </a:p>
        </p:txBody>
      </p:sp>
      <p:sp>
        <p:nvSpPr>
          <p:cNvPr id="26" name="Rectangle 25">
            <a:extLst>
              <a:ext uri="{FF2B5EF4-FFF2-40B4-BE49-F238E27FC236}">
                <a16:creationId xmlns:a16="http://schemas.microsoft.com/office/drawing/2014/main" id="{60610F55-4EB2-4F9E-921A-0C94C14A09C3}"/>
              </a:ext>
            </a:extLst>
          </p:cNvPr>
          <p:cNvSpPr/>
          <p:nvPr/>
        </p:nvSpPr>
        <p:spPr>
          <a:xfrm>
            <a:off x="8869679" y="2108579"/>
            <a:ext cx="2112261" cy="1731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203864"/>
                </a:solidFill>
                <a:latin typeface="Corbel" panose="020B0503020204020204" pitchFamily="34" charset="0"/>
              </a:rPr>
              <a:t>As our portfolio companies mature, we expect them to continue providing clean energy to people who currently lack access and will not require public support</a:t>
            </a:r>
            <a:endParaRPr lang="en-150" sz="1400" dirty="0">
              <a:solidFill>
                <a:srgbClr val="203864"/>
              </a:solidFill>
              <a:latin typeface="Corbel" panose="020B0503020204020204" pitchFamily="34" charset="0"/>
            </a:endParaRPr>
          </a:p>
        </p:txBody>
      </p:sp>
      <p:pic>
        <p:nvPicPr>
          <p:cNvPr id="27" name="Picture 26">
            <a:extLst>
              <a:ext uri="{FF2B5EF4-FFF2-40B4-BE49-F238E27FC236}">
                <a16:creationId xmlns:a16="http://schemas.microsoft.com/office/drawing/2014/main" id="{CBEB1CC4-C621-4722-BFFE-1BCD09EDD4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51432" y="5070874"/>
            <a:ext cx="1595354" cy="280411"/>
          </a:xfrm>
          <a:prstGeom prst="rect">
            <a:avLst/>
          </a:prstGeom>
        </p:spPr>
      </p:pic>
    </p:spTree>
    <p:extLst>
      <p:ext uri="{BB962C8B-B14F-4D97-AF65-F5344CB8AC3E}">
        <p14:creationId xmlns:p14="http://schemas.microsoft.com/office/powerpoint/2010/main" val="707944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2F2E8CF8-7ABD-49BA-AE9D-8711C18DDEBE}"/>
              </a:ext>
            </a:extLst>
          </p:cNvPr>
          <p:cNvGraphicFramePr>
            <a:graphicFrameLocks noChangeAspect="1"/>
          </p:cNvGraphicFramePr>
          <p:nvPr>
            <p:custDataLst>
              <p:tags r:id="rId2"/>
            </p:custDataLst>
            <p:extLst>
              <p:ext uri="{D42A27DB-BD31-4B8C-83A1-F6EECF244321}">
                <p14:modId xmlns:p14="http://schemas.microsoft.com/office/powerpoint/2010/main" val="5138525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56" name="think-cell Slide" r:id="rId5" imgW="592" imgH="595" progId="TCLayout.ActiveDocument.1">
                  <p:embed/>
                </p:oleObj>
              </mc:Choice>
              <mc:Fallback>
                <p:oleObj name="think-cell Slide" r:id="rId5" imgW="592" imgH="595"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 name="Rectangle 5" hidden="1">
            <a:extLst>
              <a:ext uri="{FF2B5EF4-FFF2-40B4-BE49-F238E27FC236}">
                <a16:creationId xmlns:a16="http://schemas.microsoft.com/office/drawing/2014/main" id="{73A524D4-E114-4040-9EFE-59B12D414D42}"/>
              </a:ext>
            </a:extLst>
          </p:cNvPr>
          <p:cNvSpPr/>
          <p:nvPr>
            <p:custDataLst>
              <p:tags r:id="rId3"/>
            </p:custDataLst>
          </p:nvPr>
        </p:nvSpPr>
        <p:spPr>
          <a:xfrm>
            <a:off x="0" y="0"/>
            <a:ext cx="158750" cy="158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en-GB" sz="2400" dirty="0">
              <a:solidFill>
                <a:sysClr val="windowText" lastClr="000000"/>
              </a:solidFill>
              <a:latin typeface="Akkurat" panose="02000503030000020004"/>
              <a:ea typeface="+mj-ea"/>
              <a:cs typeface="+mj-cs"/>
              <a:sym typeface="Akkurat" panose="02000503030000020004"/>
            </a:endParaRPr>
          </a:p>
        </p:txBody>
      </p:sp>
      <p:sp>
        <p:nvSpPr>
          <p:cNvPr id="2" name="Title 1">
            <a:extLst>
              <a:ext uri="{FF2B5EF4-FFF2-40B4-BE49-F238E27FC236}">
                <a16:creationId xmlns:a16="http://schemas.microsoft.com/office/drawing/2014/main" id="{396432D0-6A00-4BEB-8AB7-672A3E2783F9}"/>
              </a:ext>
            </a:extLst>
          </p:cNvPr>
          <p:cNvSpPr>
            <a:spLocks noGrp="1"/>
          </p:cNvSpPr>
          <p:nvPr>
            <p:ph type="title"/>
          </p:nvPr>
        </p:nvSpPr>
        <p:spPr/>
        <p:txBody>
          <a:bodyPr/>
          <a:lstStyle/>
          <a:p>
            <a:r>
              <a:rPr lang="en-GB" b="1" dirty="0">
                <a:latin typeface="Corbel" panose="020B0503020204020204" pitchFamily="34" charset="0"/>
              </a:rPr>
              <a:t>Collaborative</a:t>
            </a:r>
            <a:r>
              <a:rPr lang="en-GB" dirty="0">
                <a:latin typeface="Corbel" panose="020B0503020204020204" pitchFamily="34" charset="0"/>
              </a:rPr>
              <a:t>: We work closely with DEVCO and EUDs to design specific approaches that respond to local policy objectives and meet local needs</a:t>
            </a:r>
            <a:endParaRPr lang="en-150" dirty="0">
              <a:latin typeface="Corbel" panose="020B0503020204020204" pitchFamily="34" charset="0"/>
            </a:endParaRPr>
          </a:p>
        </p:txBody>
      </p:sp>
      <p:sp>
        <p:nvSpPr>
          <p:cNvPr id="4" name="Slide Number Placeholder 3">
            <a:extLst>
              <a:ext uri="{FF2B5EF4-FFF2-40B4-BE49-F238E27FC236}">
                <a16:creationId xmlns:a16="http://schemas.microsoft.com/office/drawing/2014/main" id="{D84D89DB-4EC4-4F9F-A701-824DEA51C391}"/>
              </a:ext>
            </a:extLst>
          </p:cNvPr>
          <p:cNvSpPr>
            <a:spLocks noGrp="1"/>
          </p:cNvSpPr>
          <p:nvPr>
            <p:ph type="sldNum" sz="quarter" idx="12"/>
          </p:nvPr>
        </p:nvSpPr>
        <p:spPr/>
        <p:txBody>
          <a:bodyPr/>
          <a:lstStyle/>
          <a:p>
            <a:fld id="{9E47AEC4-A5DA-41F2-ADE9-D7D93B9D19D8}" type="slidenum">
              <a:rPr lang="en-GB" smtClean="0"/>
              <a:pPr/>
              <a:t>6</a:t>
            </a:fld>
            <a:endParaRPr lang="en-GB"/>
          </a:p>
        </p:txBody>
      </p:sp>
      <p:sp>
        <p:nvSpPr>
          <p:cNvPr id="8" name="Google Shape;150;p18">
            <a:extLst>
              <a:ext uri="{FF2B5EF4-FFF2-40B4-BE49-F238E27FC236}">
                <a16:creationId xmlns:a16="http://schemas.microsoft.com/office/drawing/2014/main" id="{04D3DF83-6EA4-41B8-B807-DC14D3648A8C}"/>
              </a:ext>
            </a:extLst>
          </p:cNvPr>
          <p:cNvSpPr txBox="1">
            <a:spLocks/>
          </p:cNvSpPr>
          <p:nvPr/>
        </p:nvSpPr>
        <p:spPr>
          <a:xfrm>
            <a:off x="1946729" y="1920995"/>
            <a:ext cx="2422500" cy="799200"/>
          </a:xfrm>
          <a:prstGeom prst="rect">
            <a:avLst/>
          </a:prstGeom>
        </p:spPr>
        <p:txBody>
          <a:bodyPr spcFirstLastPara="1" vert="horz" wrap="square" lIns="91425" tIns="91425" rIns="91425" bIns="91425"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fr-BE">
                <a:solidFill>
                  <a:schemeClr val="lt1"/>
                </a:solidFill>
                <a:latin typeface="Corbel" panose="020B0503020204020204" pitchFamily="34" charset="0"/>
              </a:rPr>
              <a:t>Market survey</a:t>
            </a:r>
            <a:endParaRPr lang="fr-BE" dirty="0">
              <a:solidFill>
                <a:schemeClr val="lt1"/>
              </a:solidFill>
              <a:latin typeface="Corbel" panose="020B0503020204020204" pitchFamily="34" charset="0"/>
            </a:endParaRPr>
          </a:p>
        </p:txBody>
      </p:sp>
      <p:sp>
        <p:nvSpPr>
          <p:cNvPr id="9" name="Google Shape;152;p18">
            <a:extLst>
              <a:ext uri="{FF2B5EF4-FFF2-40B4-BE49-F238E27FC236}">
                <a16:creationId xmlns:a16="http://schemas.microsoft.com/office/drawing/2014/main" id="{C38BD735-B722-47B1-BF7A-535CE2DED9F8}"/>
              </a:ext>
            </a:extLst>
          </p:cNvPr>
          <p:cNvSpPr txBox="1">
            <a:spLocks/>
          </p:cNvSpPr>
          <p:nvPr/>
        </p:nvSpPr>
        <p:spPr>
          <a:xfrm>
            <a:off x="1946729" y="3667570"/>
            <a:ext cx="2422500" cy="799200"/>
          </a:xfrm>
          <a:prstGeom prst="rect">
            <a:avLst/>
          </a:prstGeom>
        </p:spPr>
        <p:txBody>
          <a:bodyPr spcFirstLastPara="1" vert="horz" wrap="square" lIns="91425" tIns="91425" rIns="91425" bIns="91425"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fr-BE">
                <a:solidFill>
                  <a:schemeClr val="lt1"/>
                </a:solidFill>
                <a:latin typeface="Corbel" panose="020B0503020204020204" pitchFamily="34" charset="0"/>
              </a:rPr>
              <a:t>Livrable 3</a:t>
            </a:r>
          </a:p>
        </p:txBody>
      </p:sp>
      <p:sp>
        <p:nvSpPr>
          <p:cNvPr id="10" name="Google Shape;153;p18">
            <a:extLst>
              <a:ext uri="{FF2B5EF4-FFF2-40B4-BE49-F238E27FC236}">
                <a16:creationId xmlns:a16="http://schemas.microsoft.com/office/drawing/2014/main" id="{53CF7952-2D44-44F4-9230-2820574ECB2D}"/>
              </a:ext>
            </a:extLst>
          </p:cNvPr>
          <p:cNvSpPr txBox="1">
            <a:spLocks/>
          </p:cNvSpPr>
          <p:nvPr/>
        </p:nvSpPr>
        <p:spPr>
          <a:xfrm>
            <a:off x="4887507" y="3671112"/>
            <a:ext cx="5111700" cy="799200"/>
          </a:xfrm>
          <a:prstGeom prst="rect">
            <a:avLst/>
          </a:prstGeom>
        </p:spPr>
        <p:txBody>
          <a:bodyPr spcFirstLastPara="1" vert="horz" wrap="square" lIns="91425" tIns="91425" rIns="91425" bIns="91425"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42900">
              <a:spcBef>
                <a:spcPts val="0"/>
              </a:spcBef>
              <a:buClr>
                <a:schemeClr val="lt1"/>
              </a:buClr>
              <a:buSzPts val="1800"/>
              <a:buFont typeface="Arial" panose="020B0604020202020204" pitchFamily="34" charset="0"/>
              <a:buChar char="●"/>
            </a:pPr>
            <a:r>
              <a:rPr lang="fr-BE">
                <a:solidFill>
                  <a:schemeClr val="lt1"/>
                </a:solidFill>
                <a:latin typeface="Corbel" panose="020B0503020204020204" pitchFamily="34" charset="0"/>
              </a:rPr>
              <a:t>Insérez votre texte ici</a:t>
            </a:r>
          </a:p>
          <a:p>
            <a:pPr marL="457200" indent="-342900">
              <a:spcBef>
                <a:spcPts val="0"/>
              </a:spcBef>
              <a:buClr>
                <a:schemeClr val="lt1"/>
              </a:buClr>
              <a:buSzPts val="1800"/>
              <a:buFont typeface="Arial" panose="020B0604020202020204" pitchFamily="34" charset="0"/>
              <a:buChar char="●"/>
            </a:pPr>
            <a:r>
              <a:rPr lang="fr-BE">
                <a:solidFill>
                  <a:schemeClr val="lt1"/>
                </a:solidFill>
                <a:latin typeface="Corbel" panose="020B0503020204020204" pitchFamily="34" charset="0"/>
              </a:rPr>
              <a:t>Insérez votre texte ici</a:t>
            </a:r>
          </a:p>
        </p:txBody>
      </p:sp>
      <p:sp>
        <p:nvSpPr>
          <p:cNvPr id="11" name="Google Shape;154;p18">
            <a:extLst>
              <a:ext uri="{FF2B5EF4-FFF2-40B4-BE49-F238E27FC236}">
                <a16:creationId xmlns:a16="http://schemas.microsoft.com/office/drawing/2014/main" id="{BFE8B7B8-CD41-44B3-976A-06C5B6C556EC}"/>
              </a:ext>
            </a:extLst>
          </p:cNvPr>
          <p:cNvSpPr txBox="1">
            <a:spLocks/>
          </p:cNvSpPr>
          <p:nvPr/>
        </p:nvSpPr>
        <p:spPr>
          <a:xfrm>
            <a:off x="1946729" y="4540895"/>
            <a:ext cx="2422500" cy="799200"/>
          </a:xfrm>
          <a:prstGeom prst="rect">
            <a:avLst/>
          </a:prstGeom>
        </p:spPr>
        <p:txBody>
          <a:bodyPr spcFirstLastPara="1" vert="horz" wrap="square" lIns="91425" tIns="91425" rIns="91425" bIns="91425"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fr-BE">
                <a:solidFill>
                  <a:schemeClr val="lt1"/>
                </a:solidFill>
                <a:latin typeface="Corbel" panose="020B0503020204020204" pitchFamily="34" charset="0"/>
              </a:rPr>
              <a:t>Livrable 4</a:t>
            </a:r>
          </a:p>
        </p:txBody>
      </p:sp>
      <p:sp>
        <p:nvSpPr>
          <p:cNvPr id="12" name="Google Shape;155;p18">
            <a:extLst>
              <a:ext uri="{FF2B5EF4-FFF2-40B4-BE49-F238E27FC236}">
                <a16:creationId xmlns:a16="http://schemas.microsoft.com/office/drawing/2014/main" id="{067E813C-B831-4D6B-A251-48CC46C9F516}"/>
              </a:ext>
            </a:extLst>
          </p:cNvPr>
          <p:cNvSpPr txBox="1">
            <a:spLocks/>
          </p:cNvSpPr>
          <p:nvPr/>
        </p:nvSpPr>
        <p:spPr>
          <a:xfrm>
            <a:off x="4887507" y="4543106"/>
            <a:ext cx="5111700" cy="799200"/>
          </a:xfrm>
          <a:prstGeom prst="rect">
            <a:avLst/>
          </a:prstGeom>
        </p:spPr>
        <p:txBody>
          <a:bodyPr spcFirstLastPara="1" vert="horz" wrap="square" lIns="91425" tIns="91425" rIns="91425" bIns="91425"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42900">
              <a:spcBef>
                <a:spcPts val="0"/>
              </a:spcBef>
              <a:buClr>
                <a:schemeClr val="lt1"/>
              </a:buClr>
              <a:buSzPts val="1800"/>
              <a:buFont typeface="Arial" panose="020B0604020202020204" pitchFamily="34" charset="0"/>
              <a:buChar char="●"/>
            </a:pPr>
            <a:r>
              <a:rPr lang="fr-BE">
                <a:solidFill>
                  <a:schemeClr val="lt1"/>
                </a:solidFill>
                <a:latin typeface="Corbel" panose="020B0503020204020204" pitchFamily="34" charset="0"/>
              </a:rPr>
              <a:t>Insérez votre texte ici</a:t>
            </a:r>
          </a:p>
          <a:p>
            <a:pPr marL="457200" indent="-342900">
              <a:spcBef>
                <a:spcPts val="0"/>
              </a:spcBef>
              <a:buClr>
                <a:schemeClr val="lt1"/>
              </a:buClr>
              <a:buSzPts val="1800"/>
              <a:buFont typeface="Arial" panose="020B0604020202020204" pitchFamily="34" charset="0"/>
              <a:buChar char="●"/>
            </a:pPr>
            <a:r>
              <a:rPr lang="fr-BE">
                <a:solidFill>
                  <a:schemeClr val="lt1"/>
                </a:solidFill>
                <a:latin typeface="Corbel" panose="020B0503020204020204" pitchFamily="34" charset="0"/>
              </a:rPr>
              <a:t>Insérez votre texte ici</a:t>
            </a:r>
          </a:p>
        </p:txBody>
      </p:sp>
      <p:grpSp>
        <p:nvGrpSpPr>
          <p:cNvPr id="13" name="Google Shape;156;p18">
            <a:extLst>
              <a:ext uri="{FF2B5EF4-FFF2-40B4-BE49-F238E27FC236}">
                <a16:creationId xmlns:a16="http://schemas.microsoft.com/office/drawing/2014/main" id="{EC0E9C12-3311-4773-A662-AE51DD1F8C25}"/>
              </a:ext>
            </a:extLst>
          </p:cNvPr>
          <p:cNvGrpSpPr/>
          <p:nvPr/>
        </p:nvGrpSpPr>
        <p:grpSpPr>
          <a:xfrm>
            <a:off x="2192793" y="5037825"/>
            <a:ext cx="7798412" cy="843596"/>
            <a:chOff x="1593000" y="2322568"/>
            <a:chExt cx="5957975" cy="643500"/>
          </a:xfrm>
        </p:grpSpPr>
        <p:sp>
          <p:nvSpPr>
            <p:cNvPr id="14" name="Google Shape;157;p18">
              <a:extLst>
                <a:ext uri="{FF2B5EF4-FFF2-40B4-BE49-F238E27FC236}">
                  <a16:creationId xmlns:a16="http://schemas.microsoft.com/office/drawing/2014/main" id="{C443ADE3-03CA-4875-8209-1DE6553270DE}"/>
                </a:ext>
              </a:extLst>
            </p:cNvPr>
            <p:cNvSpPr/>
            <p:nvPr/>
          </p:nvSpPr>
          <p:spPr>
            <a:xfrm>
              <a:off x="3728375" y="2322568"/>
              <a:ext cx="3822600" cy="643500"/>
            </a:xfrm>
            <a:prstGeom prst="rect">
              <a:avLst/>
            </a:prstGeom>
            <a:solidFill>
              <a:srgbClr val="4D8D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Corbel" panose="020B0503020204020204" pitchFamily="34" charset="0"/>
              </a:endParaRPr>
            </a:p>
          </p:txBody>
        </p:sp>
        <p:sp>
          <p:nvSpPr>
            <p:cNvPr id="15" name="Google Shape;158;p18">
              <a:extLst>
                <a:ext uri="{FF2B5EF4-FFF2-40B4-BE49-F238E27FC236}">
                  <a16:creationId xmlns:a16="http://schemas.microsoft.com/office/drawing/2014/main" id="{8A8CA33D-94E7-49AE-BD4F-F619663E77D7}"/>
                </a:ext>
              </a:extLst>
            </p:cNvPr>
            <p:cNvSpPr/>
            <p:nvPr/>
          </p:nvSpPr>
          <p:spPr>
            <a:xfrm flipH="1">
              <a:off x="2283025" y="2322575"/>
              <a:ext cx="1844400" cy="642600"/>
            </a:xfrm>
            <a:prstGeom prst="rect">
              <a:avLst/>
            </a:prstGeom>
            <a:solidFill>
              <a:srgbClr val="4D8D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Corbel" panose="020B0503020204020204" pitchFamily="34" charset="0"/>
              </a:endParaRPr>
            </a:p>
          </p:txBody>
        </p:sp>
        <p:sp>
          <p:nvSpPr>
            <p:cNvPr id="16" name="Google Shape;159;p18">
              <a:extLst>
                <a:ext uri="{FF2B5EF4-FFF2-40B4-BE49-F238E27FC236}">
                  <a16:creationId xmlns:a16="http://schemas.microsoft.com/office/drawing/2014/main" id="{725EBCA0-46C7-4CD0-A81A-4D3DA6C477F2}"/>
                </a:ext>
              </a:extLst>
            </p:cNvPr>
            <p:cNvSpPr/>
            <p:nvPr/>
          </p:nvSpPr>
          <p:spPr>
            <a:xfrm rot="-5400000">
              <a:off x="3501574" y="1934671"/>
              <a:ext cx="643356" cy="1419149"/>
            </a:xfrm>
            <a:prstGeom prst="flowChartOffpageConnector">
              <a:avLst/>
            </a:prstGeom>
            <a:solidFill>
              <a:srgbClr val="4D8D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Corbel" panose="020B0503020204020204" pitchFamily="34" charset="0"/>
              </a:endParaRPr>
            </a:p>
          </p:txBody>
        </p:sp>
        <p:sp>
          <p:nvSpPr>
            <p:cNvPr id="17" name="Google Shape;160;p18">
              <a:extLst>
                <a:ext uri="{FF2B5EF4-FFF2-40B4-BE49-F238E27FC236}">
                  <a16:creationId xmlns:a16="http://schemas.microsoft.com/office/drawing/2014/main" id="{5C1AB660-CA22-4E0C-BB77-410E060EEDCE}"/>
                </a:ext>
              </a:extLst>
            </p:cNvPr>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 dirty="0">
                  <a:solidFill>
                    <a:srgbClr val="FFFFFF"/>
                  </a:solidFill>
                  <a:latin typeface="Corbel" panose="020B0503020204020204" pitchFamily="34" charset="0"/>
                  <a:ea typeface="Roboto Medium"/>
                  <a:cs typeface="Roboto Medium"/>
                  <a:sym typeface="Roboto Medium"/>
                </a:rPr>
                <a:t>OFFICIAL LAUNCH</a:t>
              </a:r>
              <a:endParaRPr dirty="0">
                <a:solidFill>
                  <a:srgbClr val="FFFFFF"/>
                </a:solidFill>
                <a:latin typeface="Corbel" panose="020B0503020204020204" pitchFamily="34" charset="0"/>
                <a:ea typeface="Roboto"/>
                <a:cs typeface="Roboto"/>
                <a:sym typeface="Roboto"/>
              </a:endParaRPr>
            </a:p>
          </p:txBody>
        </p:sp>
        <p:sp>
          <p:nvSpPr>
            <p:cNvPr id="18" name="Google Shape;161;p18">
              <a:extLst>
                <a:ext uri="{FF2B5EF4-FFF2-40B4-BE49-F238E27FC236}">
                  <a16:creationId xmlns:a16="http://schemas.microsoft.com/office/drawing/2014/main" id="{E0084EE7-1149-43FA-8BBB-598CAE796D8B}"/>
                </a:ext>
              </a:extLst>
            </p:cNvPr>
            <p:cNvSpPr/>
            <p:nvPr/>
          </p:nvSpPr>
          <p:spPr>
            <a:xfrm>
              <a:off x="1593000" y="2322568"/>
              <a:ext cx="690000" cy="642300"/>
            </a:xfrm>
            <a:prstGeom prst="rect">
              <a:avLst/>
            </a:prstGeom>
            <a:solidFill>
              <a:srgbClr val="0D5DDF"/>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Corbel" panose="020B0503020204020204" pitchFamily="34" charset="0"/>
              </a:endParaRPr>
            </a:p>
          </p:txBody>
        </p:sp>
        <p:sp>
          <p:nvSpPr>
            <p:cNvPr id="19" name="Google Shape;162;p18">
              <a:extLst>
                <a:ext uri="{FF2B5EF4-FFF2-40B4-BE49-F238E27FC236}">
                  <a16:creationId xmlns:a16="http://schemas.microsoft.com/office/drawing/2014/main" id="{3AA811F0-BFA2-49E0-B470-FA383D69856A}"/>
                </a:ext>
              </a:extLst>
            </p:cNvPr>
            <p:cNvSpPr/>
            <p:nvPr/>
          </p:nvSpPr>
          <p:spPr>
            <a:xfrm>
              <a:off x="1593000" y="2322575"/>
              <a:ext cx="690000" cy="642600"/>
            </a:xfrm>
            <a:prstGeom prst="rect">
              <a:avLst/>
            </a:prstGeom>
            <a:solidFill>
              <a:srgbClr val="20386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2800" b="1" dirty="0">
                  <a:solidFill>
                    <a:srgbClr val="FFFFFF"/>
                  </a:solidFill>
                  <a:latin typeface="Corbel" panose="020B0503020204020204" pitchFamily="34" charset="0"/>
                  <a:ea typeface="Roboto"/>
                  <a:cs typeface="Roboto"/>
                  <a:sym typeface="Roboto"/>
                </a:rPr>
                <a:t>05</a:t>
              </a:r>
              <a:endParaRPr sz="2800" b="1" dirty="0">
                <a:solidFill>
                  <a:srgbClr val="FFFFFF"/>
                </a:solidFill>
                <a:latin typeface="Corbel" panose="020B0503020204020204" pitchFamily="34" charset="0"/>
                <a:ea typeface="Roboto"/>
                <a:cs typeface="Roboto"/>
                <a:sym typeface="Roboto"/>
              </a:endParaRPr>
            </a:p>
          </p:txBody>
        </p:sp>
        <p:sp>
          <p:nvSpPr>
            <p:cNvPr id="20" name="Google Shape;163;p18">
              <a:extLst>
                <a:ext uri="{FF2B5EF4-FFF2-40B4-BE49-F238E27FC236}">
                  <a16:creationId xmlns:a16="http://schemas.microsoft.com/office/drawing/2014/main" id="{65C09BD0-BA8B-4859-8B93-8D496F4D3A02}"/>
                </a:ext>
              </a:extLst>
            </p:cNvPr>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r>
                <a:rPr lang="fr" sz="900" dirty="0">
                  <a:solidFill>
                    <a:srgbClr val="0C58D3"/>
                  </a:solidFill>
                  <a:latin typeface="Corbel" panose="020B0503020204020204" pitchFamily="34" charset="0"/>
                  <a:ea typeface="Roboto"/>
                  <a:cs typeface="Roboto"/>
                  <a:sym typeface="Roboto"/>
                </a:rPr>
                <a:t> </a:t>
              </a:r>
              <a:endParaRPr sz="900" dirty="0">
                <a:solidFill>
                  <a:srgbClr val="0C58D3"/>
                </a:solidFill>
                <a:latin typeface="Corbel" panose="020B0503020204020204" pitchFamily="34" charset="0"/>
                <a:ea typeface="Roboto"/>
                <a:cs typeface="Roboto"/>
                <a:sym typeface="Roboto"/>
              </a:endParaRPr>
            </a:p>
            <a:p>
              <a:pPr marL="450850" lvl="0" indent="-285750" algn="l" rtl="0">
                <a:lnSpc>
                  <a:spcPct val="115000"/>
                </a:lnSpc>
                <a:spcBef>
                  <a:spcPts val="0"/>
                </a:spcBef>
                <a:spcAft>
                  <a:spcPts val="0"/>
                </a:spcAft>
                <a:buClr>
                  <a:srgbClr val="0C58D3"/>
                </a:buClr>
                <a:buSzPts val="1000"/>
              </a:pPr>
              <a:r>
                <a:rPr lang="fr" sz="1050" dirty="0">
                  <a:solidFill>
                    <a:schemeClr val="bg1"/>
                  </a:solidFill>
                  <a:latin typeface="Corbel" panose="020B0503020204020204" pitchFamily="34" charset="0"/>
                  <a:ea typeface="Roboto"/>
                  <a:cs typeface="Roboto"/>
                  <a:sym typeface="Roboto"/>
                </a:rPr>
                <a:t> 	</a:t>
              </a:r>
              <a:r>
                <a:rPr lang="fr" sz="1200" dirty="0">
                  <a:solidFill>
                    <a:schemeClr val="bg1"/>
                  </a:solidFill>
                  <a:latin typeface="Corbel" panose="020B0503020204020204" pitchFamily="34" charset="0"/>
                  <a:ea typeface="Roboto"/>
                  <a:cs typeface="Roboto"/>
                  <a:sym typeface="Roboto"/>
                </a:rPr>
                <a:t>OFFICIAL LAUNCH </a:t>
              </a:r>
              <a:r>
                <a:rPr lang="fr-BE" sz="1200" dirty="0">
                  <a:solidFill>
                    <a:schemeClr val="bg1"/>
                  </a:solidFill>
                  <a:latin typeface="Corbel" panose="020B0503020204020204" pitchFamily="34" charset="0"/>
                  <a:ea typeface="Roboto"/>
                  <a:cs typeface="Roboto"/>
                  <a:sym typeface="Roboto"/>
                </a:rPr>
                <a:t>EVENT </a:t>
              </a:r>
              <a:r>
                <a:rPr lang="fr" sz="1200" dirty="0">
                  <a:solidFill>
                    <a:schemeClr val="bg1"/>
                  </a:solidFill>
                  <a:latin typeface="Corbel" panose="020B0503020204020204" pitchFamily="34" charset="0"/>
                  <a:ea typeface="Roboto"/>
                  <a:cs typeface="Roboto"/>
                  <a:sym typeface="Roboto"/>
                </a:rPr>
                <a:t>OF THE COUNTRY    WINDOW</a:t>
              </a:r>
              <a:endParaRPr sz="1200" dirty="0">
                <a:solidFill>
                  <a:schemeClr val="bg1"/>
                </a:solidFill>
                <a:latin typeface="Corbel" panose="020B0503020204020204" pitchFamily="34" charset="0"/>
                <a:ea typeface="Roboto"/>
                <a:cs typeface="Roboto"/>
                <a:sym typeface="Roboto"/>
              </a:endParaRPr>
            </a:p>
            <a:p>
              <a:pPr marL="0" lvl="0" indent="0" algn="l" rtl="0">
                <a:lnSpc>
                  <a:spcPct val="115000"/>
                </a:lnSpc>
                <a:spcBef>
                  <a:spcPts val="0"/>
                </a:spcBef>
                <a:spcAft>
                  <a:spcPts val="0"/>
                </a:spcAft>
                <a:buNone/>
              </a:pPr>
              <a:endParaRPr sz="900" dirty="0">
                <a:solidFill>
                  <a:srgbClr val="0C58D3"/>
                </a:solidFill>
                <a:latin typeface="Corbel" panose="020B0503020204020204" pitchFamily="34" charset="0"/>
                <a:ea typeface="Roboto"/>
                <a:cs typeface="Roboto"/>
                <a:sym typeface="Roboto"/>
              </a:endParaRPr>
            </a:p>
          </p:txBody>
        </p:sp>
      </p:grpSp>
      <p:grpSp>
        <p:nvGrpSpPr>
          <p:cNvPr id="21" name="Google Shape;164;p18">
            <a:extLst>
              <a:ext uri="{FF2B5EF4-FFF2-40B4-BE49-F238E27FC236}">
                <a16:creationId xmlns:a16="http://schemas.microsoft.com/office/drawing/2014/main" id="{706B7635-0368-488F-A53B-80EA61E89973}"/>
              </a:ext>
            </a:extLst>
          </p:cNvPr>
          <p:cNvGrpSpPr/>
          <p:nvPr/>
        </p:nvGrpSpPr>
        <p:grpSpPr>
          <a:xfrm>
            <a:off x="2192793" y="4193379"/>
            <a:ext cx="7798412" cy="813753"/>
            <a:chOff x="1593000" y="2322568"/>
            <a:chExt cx="5957975" cy="643500"/>
          </a:xfrm>
          <a:solidFill>
            <a:srgbClr val="307BF3"/>
          </a:solidFill>
        </p:grpSpPr>
        <p:sp>
          <p:nvSpPr>
            <p:cNvPr id="22" name="Google Shape;165;p18">
              <a:extLst>
                <a:ext uri="{FF2B5EF4-FFF2-40B4-BE49-F238E27FC236}">
                  <a16:creationId xmlns:a16="http://schemas.microsoft.com/office/drawing/2014/main" id="{AEEE11DA-0F17-44BE-AD98-A70FE1C5A62D}"/>
                </a:ext>
              </a:extLst>
            </p:cNvPr>
            <p:cNvSpPr/>
            <p:nvPr/>
          </p:nvSpPr>
          <p:spPr>
            <a:xfrm>
              <a:off x="3728375" y="2322568"/>
              <a:ext cx="3822600" cy="643500"/>
            </a:xfrm>
            <a:prstGeom prst="rect">
              <a:avLst/>
            </a:prstGeom>
            <a:solidFill>
              <a:srgbClr val="307B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dirty="0">
                <a:latin typeface="Corbel" panose="020B0503020204020204" pitchFamily="34" charset="0"/>
              </a:endParaRPr>
            </a:p>
          </p:txBody>
        </p:sp>
        <p:sp>
          <p:nvSpPr>
            <p:cNvPr id="23" name="Google Shape;166;p18">
              <a:extLst>
                <a:ext uri="{FF2B5EF4-FFF2-40B4-BE49-F238E27FC236}">
                  <a16:creationId xmlns:a16="http://schemas.microsoft.com/office/drawing/2014/main" id="{51E9F0A4-3CEC-4D6F-AE22-E9A9AEC9B6BC}"/>
                </a:ext>
              </a:extLst>
            </p:cNvPr>
            <p:cNvSpPr/>
            <p:nvPr/>
          </p:nvSpPr>
          <p:spPr>
            <a:xfrm flipH="1">
              <a:off x="2283025" y="2322575"/>
              <a:ext cx="1844400" cy="6426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24" name="Google Shape;167;p18">
              <a:extLst>
                <a:ext uri="{FF2B5EF4-FFF2-40B4-BE49-F238E27FC236}">
                  <a16:creationId xmlns:a16="http://schemas.microsoft.com/office/drawing/2014/main" id="{FD5D9EA7-2846-4F15-A897-6EC76FFC7648}"/>
                </a:ext>
              </a:extLst>
            </p:cNvPr>
            <p:cNvSpPr/>
            <p:nvPr/>
          </p:nvSpPr>
          <p:spPr>
            <a:xfrm rot="-5400000">
              <a:off x="3501574" y="1934671"/>
              <a:ext cx="643356" cy="1419149"/>
            </a:xfrm>
            <a:prstGeom prst="flowChartOffpageConnector">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25" name="Google Shape;168;p18">
              <a:extLst>
                <a:ext uri="{FF2B5EF4-FFF2-40B4-BE49-F238E27FC236}">
                  <a16:creationId xmlns:a16="http://schemas.microsoft.com/office/drawing/2014/main" id="{59266754-6258-4850-AB4B-E81A285AD9E4}"/>
                </a:ext>
              </a:extLst>
            </p:cNvPr>
            <p:cNvSpPr/>
            <p:nvPr/>
          </p:nvSpPr>
          <p:spPr>
            <a:xfrm>
              <a:off x="2342625" y="2399951"/>
              <a:ext cx="1940700" cy="495900"/>
            </a:xfrm>
            <a:prstGeom prst="rect">
              <a:avLst/>
            </a:prstGeom>
            <a:grp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 sz="1400" b="1" dirty="0">
                  <a:solidFill>
                    <a:srgbClr val="FFFFFF"/>
                  </a:solidFill>
                  <a:latin typeface="Corbel" panose="020B0503020204020204" pitchFamily="34" charset="0"/>
                  <a:ea typeface="Roboto Medium"/>
                  <a:cs typeface="Roboto Medium"/>
                  <a:sym typeface="Roboto Medium"/>
                </a:rPr>
                <a:t>FOLLOW UP MISSION</a:t>
              </a:r>
              <a:endParaRPr sz="1400" b="1" dirty="0">
                <a:solidFill>
                  <a:srgbClr val="FFFFFF"/>
                </a:solidFill>
                <a:latin typeface="Corbel" panose="020B0503020204020204" pitchFamily="34" charset="0"/>
                <a:ea typeface="Roboto"/>
                <a:cs typeface="Roboto"/>
                <a:sym typeface="Roboto"/>
              </a:endParaRPr>
            </a:p>
          </p:txBody>
        </p:sp>
        <p:sp>
          <p:nvSpPr>
            <p:cNvPr id="26" name="Google Shape;169;p18">
              <a:extLst>
                <a:ext uri="{FF2B5EF4-FFF2-40B4-BE49-F238E27FC236}">
                  <a16:creationId xmlns:a16="http://schemas.microsoft.com/office/drawing/2014/main" id="{B13A01F2-E5CE-49B7-93F2-E1B004040249}"/>
                </a:ext>
              </a:extLst>
            </p:cNvPr>
            <p:cNvSpPr/>
            <p:nvPr/>
          </p:nvSpPr>
          <p:spPr>
            <a:xfrm>
              <a:off x="1593000" y="2322568"/>
              <a:ext cx="690000" cy="642300"/>
            </a:xfrm>
            <a:prstGeom prst="rect">
              <a:avLst/>
            </a:prstGeom>
            <a:grp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27" name="Google Shape;170;p18">
              <a:extLst>
                <a:ext uri="{FF2B5EF4-FFF2-40B4-BE49-F238E27FC236}">
                  <a16:creationId xmlns:a16="http://schemas.microsoft.com/office/drawing/2014/main" id="{9B13CC20-50F7-478F-B172-04E38838629A}"/>
                </a:ext>
              </a:extLst>
            </p:cNvPr>
            <p:cNvSpPr/>
            <p:nvPr/>
          </p:nvSpPr>
          <p:spPr>
            <a:xfrm>
              <a:off x="1593000" y="2322575"/>
              <a:ext cx="690000" cy="642600"/>
            </a:xfrm>
            <a:prstGeom prst="rect">
              <a:avLst/>
            </a:prstGeom>
            <a:solidFill>
              <a:srgbClr val="20386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3200" dirty="0">
                  <a:solidFill>
                    <a:srgbClr val="FFFFFF"/>
                  </a:solidFill>
                  <a:latin typeface="Corbel" panose="020B0503020204020204" pitchFamily="34" charset="0"/>
                  <a:ea typeface="Roboto Thin"/>
                  <a:cs typeface="Roboto Thin"/>
                  <a:sym typeface="Roboto Thin"/>
                </a:rPr>
                <a:t>04</a:t>
              </a:r>
              <a:endParaRPr sz="3200" dirty="0">
                <a:solidFill>
                  <a:srgbClr val="FFFFFF"/>
                </a:solidFill>
                <a:latin typeface="Corbel" panose="020B0503020204020204" pitchFamily="34" charset="0"/>
                <a:ea typeface="Roboto Thin"/>
                <a:cs typeface="Roboto Thin"/>
                <a:sym typeface="Roboto Thin"/>
              </a:endParaRPr>
            </a:p>
          </p:txBody>
        </p:sp>
        <p:sp>
          <p:nvSpPr>
            <p:cNvPr id="28" name="Google Shape;171;p18">
              <a:extLst>
                <a:ext uri="{FF2B5EF4-FFF2-40B4-BE49-F238E27FC236}">
                  <a16:creationId xmlns:a16="http://schemas.microsoft.com/office/drawing/2014/main" id="{04B11361-A2A7-44E4-9F81-696E6B024B78}"/>
                </a:ext>
              </a:extLst>
            </p:cNvPr>
            <p:cNvSpPr/>
            <p:nvPr/>
          </p:nvSpPr>
          <p:spPr>
            <a:xfrm>
              <a:off x="4387850" y="2323750"/>
              <a:ext cx="2971200" cy="642300"/>
            </a:xfrm>
            <a:prstGeom prst="rect">
              <a:avLst/>
            </a:prstGeom>
            <a:solidFill>
              <a:srgbClr val="307BF3"/>
            </a:solid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By EDFIMC </a:t>
              </a:r>
              <a:endParaRPr sz="1200" dirty="0">
                <a:solidFill>
                  <a:schemeClr val="bg1"/>
                </a:solidFill>
                <a:latin typeface="Corbel" panose="020B0503020204020204" pitchFamily="34" charset="0"/>
                <a:ea typeface="Roboto"/>
                <a:cs typeface="Roboto"/>
                <a:sym typeface="Roboto"/>
              </a:endParaRPr>
            </a:p>
            <a:p>
              <a:pPr marL="457200" lvl="0" indent="-27940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Complete the strategy</a:t>
              </a:r>
              <a:endParaRPr sz="1200" dirty="0">
                <a:solidFill>
                  <a:schemeClr val="bg1"/>
                </a:solidFill>
                <a:latin typeface="Corbel" panose="020B0503020204020204" pitchFamily="34" charset="0"/>
                <a:ea typeface="Roboto"/>
                <a:cs typeface="Roboto"/>
                <a:sym typeface="Roboto"/>
              </a:endParaRPr>
            </a:p>
            <a:p>
              <a:pPr marL="457200" lvl="0" indent="-27940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Pipeline development  </a:t>
              </a:r>
              <a:endParaRPr sz="1200" dirty="0">
                <a:solidFill>
                  <a:schemeClr val="bg1"/>
                </a:solidFill>
                <a:latin typeface="Corbel" panose="020B0503020204020204" pitchFamily="34" charset="0"/>
                <a:ea typeface="Roboto"/>
                <a:cs typeface="Roboto"/>
                <a:sym typeface="Roboto"/>
              </a:endParaRPr>
            </a:p>
          </p:txBody>
        </p:sp>
      </p:grpSp>
      <p:grpSp>
        <p:nvGrpSpPr>
          <p:cNvPr id="29" name="Google Shape;172;p18">
            <a:extLst>
              <a:ext uri="{FF2B5EF4-FFF2-40B4-BE49-F238E27FC236}">
                <a16:creationId xmlns:a16="http://schemas.microsoft.com/office/drawing/2014/main" id="{DB6EED1C-0DA5-452D-9EEC-9FEE2580F41B}"/>
              </a:ext>
            </a:extLst>
          </p:cNvPr>
          <p:cNvGrpSpPr/>
          <p:nvPr/>
        </p:nvGrpSpPr>
        <p:grpSpPr>
          <a:xfrm>
            <a:off x="2192793" y="3348917"/>
            <a:ext cx="7806414" cy="821317"/>
            <a:chOff x="1593000" y="2322568"/>
            <a:chExt cx="5957975" cy="643500"/>
          </a:xfrm>
        </p:grpSpPr>
        <p:sp>
          <p:nvSpPr>
            <p:cNvPr id="30" name="Google Shape;173;p18">
              <a:extLst>
                <a:ext uri="{FF2B5EF4-FFF2-40B4-BE49-F238E27FC236}">
                  <a16:creationId xmlns:a16="http://schemas.microsoft.com/office/drawing/2014/main" id="{6AE224D2-C862-4193-9A79-DE682F3AE3A2}"/>
                </a:ext>
              </a:extLst>
            </p:cNvPr>
            <p:cNvSpPr/>
            <p:nvPr/>
          </p:nvSpPr>
          <p:spPr>
            <a:xfrm>
              <a:off x="3728375" y="2322568"/>
              <a:ext cx="3822600" cy="643500"/>
            </a:xfrm>
            <a:prstGeom prst="rect">
              <a:avLst/>
            </a:prstGeom>
            <a:solidFill>
              <a:srgbClr val="0E65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dirty="0">
                <a:latin typeface="Corbel" panose="020B0503020204020204" pitchFamily="34" charset="0"/>
              </a:endParaRPr>
            </a:p>
          </p:txBody>
        </p:sp>
        <p:sp>
          <p:nvSpPr>
            <p:cNvPr id="31" name="Google Shape;174;p18">
              <a:extLst>
                <a:ext uri="{FF2B5EF4-FFF2-40B4-BE49-F238E27FC236}">
                  <a16:creationId xmlns:a16="http://schemas.microsoft.com/office/drawing/2014/main" id="{69C79D16-F3B8-47DC-BECB-F46D3483AD18}"/>
                </a:ext>
              </a:extLst>
            </p:cNvPr>
            <p:cNvSpPr/>
            <p:nvPr/>
          </p:nvSpPr>
          <p:spPr>
            <a:xfrm flipH="1">
              <a:off x="2283025" y="2322575"/>
              <a:ext cx="1844400" cy="642600"/>
            </a:xfrm>
            <a:prstGeom prst="rect">
              <a:avLst/>
            </a:prstGeom>
            <a:solidFill>
              <a:srgbClr val="0E65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32" name="Google Shape;175;p18">
              <a:extLst>
                <a:ext uri="{FF2B5EF4-FFF2-40B4-BE49-F238E27FC236}">
                  <a16:creationId xmlns:a16="http://schemas.microsoft.com/office/drawing/2014/main" id="{FBA1174B-6011-49BD-B937-87C7F697F569}"/>
                </a:ext>
              </a:extLst>
            </p:cNvPr>
            <p:cNvSpPr/>
            <p:nvPr/>
          </p:nvSpPr>
          <p:spPr>
            <a:xfrm rot="-5400000">
              <a:off x="3501574" y="1934671"/>
              <a:ext cx="643356" cy="1419149"/>
            </a:xfrm>
            <a:prstGeom prst="flowChartOffpageConnector">
              <a:avLst/>
            </a:prstGeom>
            <a:solidFill>
              <a:srgbClr val="0E65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33" name="Google Shape;176;p18">
              <a:extLst>
                <a:ext uri="{FF2B5EF4-FFF2-40B4-BE49-F238E27FC236}">
                  <a16:creationId xmlns:a16="http://schemas.microsoft.com/office/drawing/2014/main" id="{9BB4D3CA-3B21-40E1-92F4-88EFA9D06C95}"/>
                </a:ext>
              </a:extLst>
            </p:cNvPr>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 sz="1400" b="1" dirty="0">
                  <a:solidFill>
                    <a:srgbClr val="FFFFFF"/>
                  </a:solidFill>
                  <a:latin typeface="Corbel" panose="020B0503020204020204" pitchFamily="34" charset="0"/>
                  <a:ea typeface="Roboto Medium"/>
                  <a:cs typeface="Roboto Medium"/>
                  <a:sym typeface="Roboto Medium"/>
                </a:rPr>
                <a:t>ADOPTION OF INVESTMENT STRATEGY</a:t>
              </a:r>
              <a:endParaRPr sz="1400" b="1" dirty="0">
                <a:solidFill>
                  <a:srgbClr val="FFFFFF"/>
                </a:solidFill>
                <a:latin typeface="Corbel" panose="020B0503020204020204" pitchFamily="34" charset="0"/>
                <a:ea typeface="Roboto"/>
                <a:cs typeface="Roboto"/>
                <a:sym typeface="Roboto"/>
              </a:endParaRPr>
            </a:p>
          </p:txBody>
        </p:sp>
        <p:sp>
          <p:nvSpPr>
            <p:cNvPr id="34" name="Google Shape;177;p18">
              <a:extLst>
                <a:ext uri="{FF2B5EF4-FFF2-40B4-BE49-F238E27FC236}">
                  <a16:creationId xmlns:a16="http://schemas.microsoft.com/office/drawing/2014/main" id="{15308566-1838-4F9E-B115-E203482FA986}"/>
                </a:ext>
              </a:extLst>
            </p:cNvPr>
            <p:cNvSpPr/>
            <p:nvPr/>
          </p:nvSpPr>
          <p:spPr>
            <a:xfrm>
              <a:off x="1593000" y="2322568"/>
              <a:ext cx="690000" cy="642300"/>
            </a:xfrm>
            <a:prstGeom prst="rect">
              <a:avLst/>
            </a:prstGeom>
            <a:solidFill>
              <a:srgbClr val="0D5DDF"/>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35" name="Google Shape;178;p18">
              <a:extLst>
                <a:ext uri="{FF2B5EF4-FFF2-40B4-BE49-F238E27FC236}">
                  <a16:creationId xmlns:a16="http://schemas.microsoft.com/office/drawing/2014/main" id="{41DEA0FD-15D6-4FF1-B1A4-BA24E726EED8}"/>
                </a:ext>
              </a:extLst>
            </p:cNvPr>
            <p:cNvSpPr/>
            <p:nvPr/>
          </p:nvSpPr>
          <p:spPr>
            <a:xfrm>
              <a:off x="1593000" y="2322575"/>
              <a:ext cx="690000" cy="642600"/>
            </a:xfrm>
            <a:prstGeom prst="rect">
              <a:avLst/>
            </a:prstGeom>
            <a:solidFill>
              <a:srgbClr val="20386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3200" dirty="0">
                  <a:solidFill>
                    <a:srgbClr val="FFFFFF"/>
                  </a:solidFill>
                  <a:latin typeface="Corbel" panose="020B0503020204020204" pitchFamily="34" charset="0"/>
                  <a:ea typeface="Roboto Thin"/>
                  <a:cs typeface="Roboto Thin"/>
                  <a:sym typeface="Roboto Thin"/>
                </a:rPr>
                <a:t>03</a:t>
              </a:r>
              <a:endParaRPr sz="3200" dirty="0">
                <a:solidFill>
                  <a:srgbClr val="FFFFFF"/>
                </a:solidFill>
                <a:latin typeface="Corbel" panose="020B0503020204020204" pitchFamily="34" charset="0"/>
                <a:ea typeface="Roboto Thin"/>
                <a:cs typeface="Roboto Thin"/>
                <a:sym typeface="Roboto Thin"/>
              </a:endParaRPr>
            </a:p>
          </p:txBody>
        </p:sp>
        <p:sp>
          <p:nvSpPr>
            <p:cNvPr id="36" name="Google Shape;179;p18">
              <a:extLst>
                <a:ext uri="{FF2B5EF4-FFF2-40B4-BE49-F238E27FC236}">
                  <a16:creationId xmlns:a16="http://schemas.microsoft.com/office/drawing/2014/main" id="{0F9745E2-881B-4F79-A7EE-6F298F1B577E}"/>
                </a:ext>
              </a:extLst>
            </p:cNvPr>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By the partner government  </a:t>
              </a:r>
              <a:endParaRPr sz="1200" dirty="0">
                <a:solidFill>
                  <a:schemeClr val="bg1"/>
                </a:solidFill>
                <a:latin typeface="Corbel" panose="020B0503020204020204" pitchFamily="34" charset="0"/>
                <a:ea typeface="Roboto"/>
                <a:cs typeface="Roboto"/>
                <a:sym typeface="Roboto"/>
              </a:endParaRPr>
            </a:p>
            <a:p>
              <a:pPr marL="457200" lvl="0" indent="-27940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Through consultation by EUD</a:t>
              </a:r>
              <a:endParaRPr sz="1200" dirty="0">
                <a:solidFill>
                  <a:schemeClr val="bg1"/>
                </a:solidFill>
                <a:latin typeface="Corbel" panose="020B0503020204020204" pitchFamily="34" charset="0"/>
                <a:ea typeface="Roboto"/>
                <a:cs typeface="Roboto"/>
                <a:sym typeface="Roboto"/>
              </a:endParaRPr>
            </a:p>
          </p:txBody>
        </p:sp>
      </p:grpSp>
      <p:grpSp>
        <p:nvGrpSpPr>
          <p:cNvPr id="37" name="Google Shape;180;p18">
            <a:extLst>
              <a:ext uri="{FF2B5EF4-FFF2-40B4-BE49-F238E27FC236}">
                <a16:creationId xmlns:a16="http://schemas.microsoft.com/office/drawing/2014/main" id="{34525A7E-6127-47C9-8737-5A6D0EC51D85}"/>
              </a:ext>
            </a:extLst>
          </p:cNvPr>
          <p:cNvGrpSpPr/>
          <p:nvPr/>
        </p:nvGrpSpPr>
        <p:grpSpPr>
          <a:xfrm>
            <a:off x="2192793" y="2549095"/>
            <a:ext cx="7806414" cy="783234"/>
            <a:chOff x="1593000" y="2322568"/>
            <a:chExt cx="5957975" cy="643500"/>
          </a:xfrm>
        </p:grpSpPr>
        <p:sp>
          <p:nvSpPr>
            <p:cNvPr id="38" name="Google Shape;183;p18">
              <a:extLst>
                <a:ext uri="{FF2B5EF4-FFF2-40B4-BE49-F238E27FC236}">
                  <a16:creationId xmlns:a16="http://schemas.microsoft.com/office/drawing/2014/main" id="{C227DB52-17EB-439B-B842-29CE9C2F7A51}"/>
                </a:ext>
              </a:extLst>
            </p:cNvPr>
            <p:cNvSpPr/>
            <p:nvPr/>
          </p:nvSpPr>
          <p:spPr>
            <a:xfrm rot="-5400000">
              <a:off x="3501574" y="1934671"/>
              <a:ext cx="643356" cy="1419149"/>
            </a:xfrm>
            <a:prstGeom prst="flowChartOffpageConnector">
              <a:avLst/>
            </a:prstGeom>
            <a:solidFill>
              <a:srgbClr val="0C5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orbel" panose="020B0503020204020204" pitchFamily="34" charset="0"/>
              </a:endParaRPr>
            </a:p>
          </p:txBody>
        </p:sp>
        <p:sp>
          <p:nvSpPr>
            <p:cNvPr id="39" name="Google Shape;181;p18">
              <a:extLst>
                <a:ext uri="{FF2B5EF4-FFF2-40B4-BE49-F238E27FC236}">
                  <a16:creationId xmlns:a16="http://schemas.microsoft.com/office/drawing/2014/main" id="{76DBFD46-EA02-4AC1-93F2-3C9C608C3CE9}"/>
                </a:ext>
              </a:extLst>
            </p:cNvPr>
            <p:cNvSpPr/>
            <p:nvPr/>
          </p:nvSpPr>
          <p:spPr>
            <a:xfrm>
              <a:off x="3728375" y="2322568"/>
              <a:ext cx="3822600" cy="643500"/>
            </a:xfrm>
            <a:prstGeom prst="rect">
              <a:avLst/>
            </a:prstGeom>
            <a:solidFill>
              <a:srgbClr val="0C5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orbel" panose="020B0503020204020204" pitchFamily="34" charset="0"/>
              </a:endParaRPr>
            </a:p>
          </p:txBody>
        </p:sp>
        <p:sp>
          <p:nvSpPr>
            <p:cNvPr id="40" name="Google Shape;182;p18">
              <a:extLst>
                <a:ext uri="{FF2B5EF4-FFF2-40B4-BE49-F238E27FC236}">
                  <a16:creationId xmlns:a16="http://schemas.microsoft.com/office/drawing/2014/main" id="{1013FF68-1F3B-4F15-B7CD-45F1381CDFF6}"/>
                </a:ext>
              </a:extLst>
            </p:cNvPr>
            <p:cNvSpPr/>
            <p:nvPr/>
          </p:nvSpPr>
          <p:spPr>
            <a:xfrm flipH="1">
              <a:off x="2283025" y="2322575"/>
              <a:ext cx="1844400" cy="642600"/>
            </a:xfrm>
            <a:prstGeom prst="rect">
              <a:avLst/>
            </a:prstGeom>
            <a:solidFill>
              <a:srgbClr val="0C5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orbel" panose="020B0503020204020204" pitchFamily="34" charset="0"/>
              </a:endParaRPr>
            </a:p>
          </p:txBody>
        </p:sp>
        <p:sp>
          <p:nvSpPr>
            <p:cNvPr id="41" name="Google Shape;184;p18">
              <a:extLst>
                <a:ext uri="{FF2B5EF4-FFF2-40B4-BE49-F238E27FC236}">
                  <a16:creationId xmlns:a16="http://schemas.microsoft.com/office/drawing/2014/main" id="{B4676E36-E916-4B6A-AAEA-A656C07D6B4E}"/>
                </a:ext>
              </a:extLst>
            </p:cNvPr>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 sz="1400" b="1" dirty="0">
                  <a:solidFill>
                    <a:srgbClr val="FFFFFF"/>
                  </a:solidFill>
                  <a:latin typeface="Corbel" panose="020B0503020204020204" pitchFamily="34" charset="0"/>
                  <a:ea typeface="Roboto Medium"/>
                  <a:cs typeface="Roboto Medium"/>
                  <a:sym typeface="Roboto Medium"/>
                </a:rPr>
                <a:t>COUNTRY SPECIFIC STRATEGY</a:t>
              </a:r>
              <a:endParaRPr sz="1400" b="1" dirty="0">
                <a:solidFill>
                  <a:srgbClr val="FFFFFF"/>
                </a:solidFill>
                <a:latin typeface="Corbel" panose="020B0503020204020204" pitchFamily="34" charset="0"/>
                <a:ea typeface="Roboto"/>
                <a:cs typeface="Roboto"/>
                <a:sym typeface="Roboto"/>
              </a:endParaRPr>
            </a:p>
          </p:txBody>
        </p:sp>
        <p:sp>
          <p:nvSpPr>
            <p:cNvPr id="42" name="Google Shape;185;p18">
              <a:extLst>
                <a:ext uri="{FF2B5EF4-FFF2-40B4-BE49-F238E27FC236}">
                  <a16:creationId xmlns:a16="http://schemas.microsoft.com/office/drawing/2014/main" id="{FDD90D0E-BBE9-4240-9557-374C41129E5F}"/>
                </a:ext>
              </a:extLst>
            </p:cNvPr>
            <p:cNvSpPr/>
            <p:nvPr/>
          </p:nvSpPr>
          <p:spPr>
            <a:xfrm>
              <a:off x="1593000" y="2322568"/>
              <a:ext cx="690000" cy="642300"/>
            </a:xfrm>
            <a:prstGeom prst="rect">
              <a:avLst/>
            </a:prstGeom>
            <a:solidFill>
              <a:srgbClr val="0D5DDF"/>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Corbel" panose="020B0503020204020204" pitchFamily="34" charset="0"/>
              </a:endParaRPr>
            </a:p>
          </p:txBody>
        </p:sp>
        <p:sp>
          <p:nvSpPr>
            <p:cNvPr id="43" name="Google Shape;186;p18">
              <a:extLst>
                <a:ext uri="{FF2B5EF4-FFF2-40B4-BE49-F238E27FC236}">
                  <a16:creationId xmlns:a16="http://schemas.microsoft.com/office/drawing/2014/main" id="{61B57D75-FD15-4007-A976-9730ED66E343}"/>
                </a:ext>
              </a:extLst>
            </p:cNvPr>
            <p:cNvSpPr/>
            <p:nvPr/>
          </p:nvSpPr>
          <p:spPr>
            <a:xfrm>
              <a:off x="1593000" y="2322575"/>
              <a:ext cx="690000" cy="642600"/>
            </a:xfrm>
            <a:prstGeom prst="rect">
              <a:avLst/>
            </a:prstGeom>
            <a:solidFill>
              <a:srgbClr val="20386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3200" dirty="0">
                  <a:solidFill>
                    <a:srgbClr val="FFFFFF"/>
                  </a:solidFill>
                  <a:latin typeface="Corbel" panose="020B0503020204020204" pitchFamily="34" charset="0"/>
                  <a:ea typeface="Roboto Thin"/>
                  <a:cs typeface="Roboto Thin"/>
                  <a:sym typeface="Roboto Thin"/>
                </a:rPr>
                <a:t>02</a:t>
              </a:r>
              <a:endParaRPr sz="2600" dirty="0">
                <a:solidFill>
                  <a:srgbClr val="FFFFFF"/>
                </a:solidFill>
                <a:latin typeface="Corbel" panose="020B0503020204020204" pitchFamily="34" charset="0"/>
                <a:ea typeface="Roboto Thin"/>
                <a:cs typeface="Roboto Thin"/>
                <a:sym typeface="Roboto Thin"/>
              </a:endParaRPr>
            </a:p>
          </p:txBody>
        </p:sp>
        <p:sp>
          <p:nvSpPr>
            <p:cNvPr id="44" name="Google Shape;187;p18">
              <a:extLst>
                <a:ext uri="{FF2B5EF4-FFF2-40B4-BE49-F238E27FC236}">
                  <a16:creationId xmlns:a16="http://schemas.microsoft.com/office/drawing/2014/main" id="{7898ADB9-0F31-4A08-9C3A-26CDB441F72B}"/>
                </a:ext>
              </a:extLst>
            </p:cNvPr>
            <p:cNvSpPr/>
            <p:nvPr/>
          </p:nvSpPr>
          <p:spPr>
            <a:xfrm>
              <a:off x="4387850" y="2323750"/>
              <a:ext cx="2971200" cy="642300"/>
            </a:xfrm>
            <a:prstGeom prst="rect">
              <a:avLst/>
            </a:prstGeom>
            <a:solidFill>
              <a:srgbClr val="0C58D3"/>
            </a:solid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Proposed by EDFIMC</a:t>
              </a:r>
            </a:p>
            <a:p>
              <a:pPr marL="457200" lvl="0" indent="-27940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Close cooperation with EUD and EC DEVCO</a:t>
              </a:r>
              <a:endParaRPr sz="1200" dirty="0">
                <a:solidFill>
                  <a:schemeClr val="bg1"/>
                </a:solidFill>
                <a:latin typeface="Corbel" panose="020B0503020204020204" pitchFamily="34" charset="0"/>
                <a:ea typeface="Roboto"/>
                <a:cs typeface="Roboto"/>
                <a:sym typeface="Roboto"/>
              </a:endParaRPr>
            </a:p>
          </p:txBody>
        </p:sp>
      </p:grpSp>
      <p:grpSp>
        <p:nvGrpSpPr>
          <p:cNvPr id="45" name="Google Shape;188;p18">
            <a:extLst>
              <a:ext uri="{FF2B5EF4-FFF2-40B4-BE49-F238E27FC236}">
                <a16:creationId xmlns:a16="http://schemas.microsoft.com/office/drawing/2014/main" id="{BD00DCA5-71A3-4C63-8967-EC6C20267C00}"/>
              </a:ext>
            </a:extLst>
          </p:cNvPr>
          <p:cNvGrpSpPr/>
          <p:nvPr/>
        </p:nvGrpSpPr>
        <p:grpSpPr>
          <a:xfrm>
            <a:off x="2192793" y="1668115"/>
            <a:ext cx="7806414" cy="836207"/>
            <a:chOff x="1593000" y="2318713"/>
            <a:chExt cx="5948439" cy="647394"/>
          </a:xfrm>
        </p:grpSpPr>
        <p:sp>
          <p:nvSpPr>
            <p:cNvPr id="46" name="Google Shape;189;p18">
              <a:extLst>
                <a:ext uri="{FF2B5EF4-FFF2-40B4-BE49-F238E27FC236}">
                  <a16:creationId xmlns:a16="http://schemas.microsoft.com/office/drawing/2014/main" id="{F664A605-32BE-40B1-B928-35BBC40AEF63}"/>
                </a:ext>
              </a:extLst>
            </p:cNvPr>
            <p:cNvSpPr/>
            <p:nvPr/>
          </p:nvSpPr>
          <p:spPr>
            <a:xfrm>
              <a:off x="3718839" y="2319616"/>
              <a:ext cx="3822600" cy="643500"/>
            </a:xfrm>
            <a:prstGeom prst="rect">
              <a:avLst/>
            </a:prstGeom>
            <a:solidFill>
              <a:srgbClr val="0944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47" name="Google Shape;190;p18">
              <a:extLst>
                <a:ext uri="{FF2B5EF4-FFF2-40B4-BE49-F238E27FC236}">
                  <a16:creationId xmlns:a16="http://schemas.microsoft.com/office/drawing/2014/main" id="{BBAD0F27-89B4-4CE4-AC9B-659FE7B89A1D}"/>
                </a:ext>
              </a:extLst>
            </p:cNvPr>
            <p:cNvSpPr/>
            <p:nvPr/>
          </p:nvSpPr>
          <p:spPr>
            <a:xfrm flipH="1">
              <a:off x="2277884" y="2318713"/>
              <a:ext cx="1844400" cy="647394"/>
            </a:xfrm>
            <a:prstGeom prst="rect">
              <a:avLst/>
            </a:prstGeom>
            <a:solidFill>
              <a:srgbClr val="0944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48" name="Google Shape;192;p18">
              <a:extLst>
                <a:ext uri="{FF2B5EF4-FFF2-40B4-BE49-F238E27FC236}">
                  <a16:creationId xmlns:a16="http://schemas.microsoft.com/office/drawing/2014/main" id="{39F7102F-EB7B-4585-B4D9-EC62DDCB52D9}"/>
                </a:ext>
              </a:extLst>
            </p:cNvPr>
            <p:cNvSpPr/>
            <p:nvPr/>
          </p:nvSpPr>
          <p:spPr>
            <a:xfrm>
              <a:off x="2342625" y="2408584"/>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 sz="1400" b="1" dirty="0">
                  <a:solidFill>
                    <a:srgbClr val="FFFFFF"/>
                  </a:solidFill>
                  <a:latin typeface="Corbel" panose="020B0503020204020204" pitchFamily="34" charset="0"/>
                  <a:ea typeface="Roboto Medium"/>
                  <a:cs typeface="Roboto Medium"/>
                  <a:sym typeface="Roboto Medium"/>
                </a:rPr>
                <a:t>MARKET SURVEY</a:t>
              </a:r>
              <a:endParaRPr sz="1400" b="1" dirty="0">
                <a:solidFill>
                  <a:srgbClr val="FFFFFF"/>
                </a:solidFill>
                <a:latin typeface="Corbel" panose="020B0503020204020204" pitchFamily="34" charset="0"/>
                <a:ea typeface="Roboto"/>
                <a:cs typeface="Roboto"/>
                <a:sym typeface="Roboto"/>
              </a:endParaRPr>
            </a:p>
          </p:txBody>
        </p:sp>
        <p:sp>
          <p:nvSpPr>
            <p:cNvPr id="49" name="Google Shape;193;p18">
              <a:extLst>
                <a:ext uri="{FF2B5EF4-FFF2-40B4-BE49-F238E27FC236}">
                  <a16:creationId xmlns:a16="http://schemas.microsoft.com/office/drawing/2014/main" id="{CAE38D6E-A4E6-4420-BABC-8731DF209BD4}"/>
                </a:ext>
              </a:extLst>
            </p:cNvPr>
            <p:cNvSpPr/>
            <p:nvPr/>
          </p:nvSpPr>
          <p:spPr>
            <a:xfrm>
              <a:off x="1593000" y="2322568"/>
              <a:ext cx="690000" cy="642300"/>
            </a:xfrm>
            <a:prstGeom prst="rect">
              <a:avLst/>
            </a:prstGeom>
            <a:solidFill>
              <a:srgbClr val="0D5DDF"/>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orbel" panose="020B0503020204020204" pitchFamily="34" charset="0"/>
              </a:endParaRPr>
            </a:p>
          </p:txBody>
        </p:sp>
        <p:sp>
          <p:nvSpPr>
            <p:cNvPr id="50" name="Google Shape;194;p18">
              <a:extLst>
                <a:ext uri="{FF2B5EF4-FFF2-40B4-BE49-F238E27FC236}">
                  <a16:creationId xmlns:a16="http://schemas.microsoft.com/office/drawing/2014/main" id="{F040B354-374C-417F-9908-3F45738CE24E}"/>
                </a:ext>
              </a:extLst>
            </p:cNvPr>
            <p:cNvSpPr/>
            <p:nvPr/>
          </p:nvSpPr>
          <p:spPr>
            <a:xfrm>
              <a:off x="1593000" y="2322575"/>
              <a:ext cx="690000" cy="642600"/>
            </a:xfrm>
            <a:prstGeom prst="rect">
              <a:avLst/>
            </a:prstGeom>
            <a:solidFill>
              <a:srgbClr val="20386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3200" dirty="0">
                  <a:solidFill>
                    <a:srgbClr val="FFFFFF"/>
                  </a:solidFill>
                  <a:latin typeface="Corbel" panose="020B0503020204020204" pitchFamily="34" charset="0"/>
                  <a:ea typeface="Roboto Thin"/>
                  <a:cs typeface="Roboto Thin"/>
                  <a:sym typeface="Roboto Thin"/>
                </a:rPr>
                <a:t>01</a:t>
              </a:r>
              <a:endParaRPr sz="3200" dirty="0">
                <a:solidFill>
                  <a:srgbClr val="FFFFFF"/>
                </a:solidFill>
                <a:latin typeface="Corbel" panose="020B0503020204020204" pitchFamily="34" charset="0"/>
                <a:ea typeface="Roboto Thin"/>
                <a:cs typeface="Roboto Thin"/>
                <a:sym typeface="Roboto Thin"/>
              </a:endParaRPr>
            </a:p>
          </p:txBody>
        </p:sp>
        <p:sp>
          <p:nvSpPr>
            <p:cNvPr id="51" name="Google Shape;195;p18">
              <a:extLst>
                <a:ext uri="{FF2B5EF4-FFF2-40B4-BE49-F238E27FC236}">
                  <a16:creationId xmlns:a16="http://schemas.microsoft.com/office/drawing/2014/main" id="{D5A85999-ACDB-47B5-96C7-D47165A97AED}"/>
                </a:ext>
              </a:extLst>
            </p:cNvPr>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349250" lvl="0" indent="-171450" algn="l" rtl="0">
                <a:lnSpc>
                  <a:spcPct val="115000"/>
                </a:lnSpc>
                <a:spcBef>
                  <a:spcPts val="0"/>
                </a:spcBef>
                <a:spcAft>
                  <a:spcPts val="0"/>
                </a:spcAft>
                <a:buClr>
                  <a:schemeClr val="bg1"/>
                </a:buClr>
                <a:buSzPts val="800"/>
                <a:buFont typeface="Arial" panose="020B0604020202020204" pitchFamily="34" charset="0"/>
                <a:buChar char="•"/>
              </a:pPr>
              <a:r>
                <a:rPr lang="fr" sz="1200" dirty="0">
                  <a:solidFill>
                    <a:schemeClr val="bg1"/>
                  </a:solidFill>
                  <a:latin typeface="Corbel" panose="020B0503020204020204" pitchFamily="34" charset="0"/>
                  <a:ea typeface="Roboto"/>
                  <a:cs typeface="Roboto"/>
                  <a:sym typeface="Roboto"/>
                </a:rPr>
                <a:t>Extensive survey by TAF </a:t>
              </a:r>
              <a:endParaRPr sz="1200" dirty="0">
                <a:solidFill>
                  <a:schemeClr val="bg1"/>
                </a:solidFill>
                <a:latin typeface="Corbel" panose="020B0503020204020204" pitchFamily="34" charset="0"/>
                <a:ea typeface="Roboto"/>
                <a:cs typeface="Roboto"/>
                <a:sym typeface="Roboto"/>
              </a:endParaRPr>
            </a:p>
            <a:p>
              <a:pPr marL="349250" lvl="0" indent="-171450" algn="l" rtl="0">
                <a:lnSpc>
                  <a:spcPct val="115000"/>
                </a:lnSpc>
                <a:spcBef>
                  <a:spcPts val="0"/>
                </a:spcBef>
                <a:spcAft>
                  <a:spcPts val="0"/>
                </a:spcAft>
                <a:buClr>
                  <a:schemeClr val="bg1"/>
                </a:buClr>
                <a:buSzPts val="800"/>
                <a:buFont typeface="Arial" panose="020B0604020202020204" pitchFamily="34" charset="0"/>
                <a:buChar char="•"/>
              </a:pPr>
              <a:r>
                <a:rPr lang="fr-BE" sz="1200" dirty="0">
                  <a:solidFill>
                    <a:schemeClr val="bg1"/>
                  </a:solidFill>
                  <a:latin typeface="Corbel" panose="020B0503020204020204" pitchFamily="34" charset="0"/>
                  <a:ea typeface="Roboto"/>
                  <a:cs typeface="Roboto"/>
                  <a:sym typeface="Roboto"/>
                </a:rPr>
                <a:t>In c</a:t>
              </a:r>
              <a:r>
                <a:rPr lang="fr" sz="1200" dirty="0">
                  <a:solidFill>
                    <a:schemeClr val="bg1"/>
                  </a:solidFill>
                  <a:latin typeface="Corbel" panose="020B0503020204020204" pitchFamily="34" charset="0"/>
                  <a:ea typeface="Roboto"/>
                  <a:cs typeface="Roboto"/>
                  <a:sym typeface="Roboto"/>
                </a:rPr>
                <a:t>lose cooperation with EUD and EC DEVCO</a:t>
              </a:r>
              <a:endParaRPr sz="1200" dirty="0">
                <a:solidFill>
                  <a:schemeClr val="bg1"/>
                </a:solidFill>
                <a:latin typeface="Corbel" panose="020B0503020204020204" pitchFamily="34" charset="0"/>
                <a:ea typeface="Roboto"/>
                <a:cs typeface="Roboto"/>
                <a:sym typeface="Roboto"/>
              </a:endParaRPr>
            </a:p>
          </p:txBody>
        </p:sp>
      </p:grpSp>
      <p:sp>
        <p:nvSpPr>
          <p:cNvPr id="52" name="Google Shape;197;p18">
            <a:extLst>
              <a:ext uri="{FF2B5EF4-FFF2-40B4-BE49-F238E27FC236}">
                <a16:creationId xmlns:a16="http://schemas.microsoft.com/office/drawing/2014/main" id="{17A05461-B966-4D05-B8EF-F5AC2F8A8E07}"/>
              </a:ext>
            </a:extLst>
          </p:cNvPr>
          <p:cNvSpPr/>
          <p:nvPr/>
        </p:nvSpPr>
        <p:spPr>
          <a:xfrm>
            <a:off x="2180002" y="5012709"/>
            <a:ext cx="7819205" cy="897846"/>
          </a:xfrm>
          <a:prstGeom prst="rect">
            <a:avLst/>
          </a:prstGeom>
          <a:noFill/>
          <a:ln w="38100"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orbel" panose="020B0503020204020204" pitchFamily="34" charset="0"/>
            </a:endParaRPr>
          </a:p>
        </p:txBody>
      </p:sp>
      <p:sp>
        <p:nvSpPr>
          <p:cNvPr id="53" name="Half Frame 52">
            <a:extLst>
              <a:ext uri="{FF2B5EF4-FFF2-40B4-BE49-F238E27FC236}">
                <a16:creationId xmlns:a16="http://schemas.microsoft.com/office/drawing/2014/main" id="{F1A83726-F964-42A5-B310-47918EDC1CB8}"/>
              </a:ext>
            </a:extLst>
          </p:cNvPr>
          <p:cNvSpPr/>
          <p:nvPr/>
        </p:nvSpPr>
        <p:spPr>
          <a:xfrm rot="8116553">
            <a:off x="5265845" y="1769998"/>
            <a:ext cx="592594" cy="635889"/>
          </a:xfrm>
          <a:prstGeom prst="halfFrame">
            <a:avLst>
              <a:gd name="adj1" fmla="val 7233"/>
              <a:gd name="adj2" fmla="val 7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solidFill>
                <a:schemeClr val="tx1"/>
              </a:solidFill>
            </a:endParaRPr>
          </a:p>
        </p:txBody>
      </p:sp>
      <p:sp>
        <p:nvSpPr>
          <p:cNvPr id="54" name="Half Frame 53">
            <a:extLst>
              <a:ext uri="{FF2B5EF4-FFF2-40B4-BE49-F238E27FC236}">
                <a16:creationId xmlns:a16="http://schemas.microsoft.com/office/drawing/2014/main" id="{01586A34-27E9-4895-8916-6FD76504E6F8}"/>
              </a:ext>
            </a:extLst>
          </p:cNvPr>
          <p:cNvSpPr/>
          <p:nvPr/>
        </p:nvSpPr>
        <p:spPr>
          <a:xfrm rot="8116553">
            <a:off x="5292930" y="2619054"/>
            <a:ext cx="584870" cy="608259"/>
          </a:xfrm>
          <a:prstGeom prst="halfFrame">
            <a:avLst>
              <a:gd name="adj1" fmla="val 7233"/>
              <a:gd name="adj2" fmla="val 7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solidFill>
                <a:schemeClr val="tx1"/>
              </a:solidFill>
            </a:endParaRPr>
          </a:p>
        </p:txBody>
      </p:sp>
      <p:sp>
        <p:nvSpPr>
          <p:cNvPr id="55" name="Half Frame 54">
            <a:extLst>
              <a:ext uri="{FF2B5EF4-FFF2-40B4-BE49-F238E27FC236}">
                <a16:creationId xmlns:a16="http://schemas.microsoft.com/office/drawing/2014/main" id="{43885346-90AF-4C31-B9EC-41AA70D61508}"/>
              </a:ext>
            </a:extLst>
          </p:cNvPr>
          <p:cNvSpPr/>
          <p:nvPr/>
        </p:nvSpPr>
        <p:spPr>
          <a:xfrm rot="8116553">
            <a:off x="5306325" y="3462770"/>
            <a:ext cx="578545" cy="590540"/>
          </a:xfrm>
          <a:prstGeom prst="halfFrame">
            <a:avLst>
              <a:gd name="adj1" fmla="val 7233"/>
              <a:gd name="adj2" fmla="val 7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solidFill>
                <a:schemeClr val="tx1"/>
              </a:solidFill>
            </a:endParaRPr>
          </a:p>
        </p:txBody>
      </p:sp>
      <p:sp>
        <p:nvSpPr>
          <p:cNvPr id="56" name="Half Frame 55">
            <a:extLst>
              <a:ext uri="{FF2B5EF4-FFF2-40B4-BE49-F238E27FC236}">
                <a16:creationId xmlns:a16="http://schemas.microsoft.com/office/drawing/2014/main" id="{E672C1CC-9F48-453E-BCF1-913D92AA44A8}"/>
              </a:ext>
            </a:extLst>
          </p:cNvPr>
          <p:cNvSpPr/>
          <p:nvPr/>
        </p:nvSpPr>
        <p:spPr>
          <a:xfrm rot="8116553">
            <a:off x="5350674" y="4291268"/>
            <a:ext cx="548190" cy="616461"/>
          </a:xfrm>
          <a:prstGeom prst="halfFrame">
            <a:avLst>
              <a:gd name="adj1" fmla="val 7233"/>
              <a:gd name="adj2" fmla="val 7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solidFill>
                <a:schemeClr val="tx1"/>
              </a:solidFill>
            </a:endParaRPr>
          </a:p>
        </p:txBody>
      </p:sp>
      <p:sp>
        <p:nvSpPr>
          <p:cNvPr id="57" name="Half Frame 56">
            <a:extLst>
              <a:ext uri="{FF2B5EF4-FFF2-40B4-BE49-F238E27FC236}">
                <a16:creationId xmlns:a16="http://schemas.microsoft.com/office/drawing/2014/main" id="{1A0E942E-4DEA-4319-8D79-2A03698F028E}"/>
              </a:ext>
            </a:extLst>
          </p:cNvPr>
          <p:cNvSpPr/>
          <p:nvPr/>
        </p:nvSpPr>
        <p:spPr>
          <a:xfrm rot="8116553">
            <a:off x="5348890" y="5158505"/>
            <a:ext cx="599411" cy="600456"/>
          </a:xfrm>
          <a:prstGeom prst="halfFrame">
            <a:avLst>
              <a:gd name="adj1" fmla="val 7233"/>
              <a:gd name="adj2" fmla="val 7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solidFill>
                <a:schemeClr val="tx1"/>
              </a:solidFill>
            </a:endParaRPr>
          </a:p>
        </p:txBody>
      </p:sp>
    </p:spTree>
    <p:extLst>
      <p:ext uri="{BB962C8B-B14F-4D97-AF65-F5344CB8AC3E}">
        <p14:creationId xmlns:p14="http://schemas.microsoft.com/office/powerpoint/2010/main" val="2819441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AE90A9-EC1F-4173-ABA1-719862E77207}"/>
              </a:ext>
            </a:extLst>
          </p:cNvPr>
          <p:cNvSpPr/>
          <p:nvPr/>
        </p:nvSpPr>
        <p:spPr>
          <a:xfrm>
            <a:off x="0" y="266700"/>
            <a:ext cx="12125325" cy="10800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dirty="0"/>
          </a:p>
        </p:txBody>
      </p:sp>
      <p:sp>
        <p:nvSpPr>
          <p:cNvPr id="2" name="Title 1">
            <a:extLst>
              <a:ext uri="{FF2B5EF4-FFF2-40B4-BE49-F238E27FC236}">
                <a16:creationId xmlns:a16="http://schemas.microsoft.com/office/drawing/2014/main" id="{E4FB9C25-2E04-427F-B00B-9ADD6F7FFB17}"/>
              </a:ext>
            </a:extLst>
          </p:cNvPr>
          <p:cNvSpPr>
            <a:spLocks noGrp="1"/>
          </p:cNvSpPr>
          <p:nvPr>
            <p:ph type="title"/>
          </p:nvPr>
        </p:nvSpPr>
        <p:spPr>
          <a:xfrm>
            <a:off x="838200" y="365125"/>
            <a:ext cx="10515600" cy="981575"/>
          </a:xfrm>
        </p:spPr>
        <p:txBody>
          <a:bodyPr>
            <a:normAutofit/>
          </a:bodyPr>
          <a:lstStyle/>
          <a:p>
            <a:r>
              <a:rPr lang="fr-BE" sz="4000" dirty="0">
                <a:solidFill>
                  <a:schemeClr val="bg1"/>
                </a:solidFill>
                <a:latin typeface="Corbel" panose="020B0503020204020204" pitchFamily="34" charset="0"/>
              </a:rPr>
              <a:t>Investment process </a:t>
            </a:r>
          </a:p>
        </p:txBody>
      </p:sp>
      <p:sp>
        <p:nvSpPr>
          <p:cNvPr id="6" name="Rectangle 5">
            <a:extLst>
              <a:ext uri="{FF2B5EF4-FFF2-40B4-BE49-F238E27FC236}">
                <a16:creationId xmlns:a16="http://schemas.microsoft.com/office/drawing/2014/main" id="{FFEE3FBE-6626-4065-A639-41CE13688A3E}"/>
              </a:ext>
            </a:extLst>
          </p:cNvPr>
          <p:cNvSpPr/>
          <p:nvPr/>
        </p:nvSpPr>
        <p:spPr>
          <a:xfrm>
            <a:off x="8133806" y="6129635"/>
            <a:ext cx="4243128" cy="307777"/>
          </a:xfrm>
          <a:prstGeom prst="rect">
            <a:avLst/>
          </a:prstGeom>
        </p:spPr>
        <p:txBody>
          <a:bodyPr wrap="square">
            <a:spAutoFit/>
          </a:bodyPr>
          <a:lstStyle/>
          <a:p>
            <a:pPr marL="87312" indent="0">
              <a:buClrTx/>
              <a:buNone/>
            </a:pPr>
            <a:r>
              <a:rPr lang="en-IE" sz="1400" dirty="0">
                <a:solidFill>
                  <a:srgbClr val="203864"/>
                </a:solidFill>
                <a:latin typeface="Corbel" panose="020B0503020204020204" pitchFamily="34" charset="0"/>
                <a:cs typeface="Helvetica" panose="020B0604020202020204" pitchFamily="34" charset="0"/>
              </a:rPr>
              <a:t>Timeline to closing varies from 7 to 15 months</a:t>
            </a:r>
            <a:endParaRPr lang="fr-BE" sz="2400" dirty="0">
              <a:latin typeface="Helvetica" panose="020B0604020202020204" pitchFamily="34" charset="0"/>
              <a:cs typeface="Helvetica" panose="020B0604020202020204" pitchFamily="34" charset="0"/>
            </a:endParaRPr>
          </a:p>
        </p:txBody>
      </p:sp>
      <p:pic>
        <p:nvPicPr>
          <p:cNvPr id="8" name="Picture 7">
            <a:extLst>
              <a:ext uri="{FF2B5EF4-FFF2-40B4-BE49-F238E27FC236}">
                <a16:creationId xmlns:a16="http://schemas.microsoft.com/office/drawing/2014/main" id="{60A6B8EC-B0A5-459D-B7E8-D7291A49DA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5048" y="524828"/>
            <a:ext cx="1595354" cy="280411"/>
          </a:xfrm>
          <a:prstGeom prst="rect">
            <a:avLst/>
          </a:prstGeom>
        </p:spPr>
      </p:pic>
      <p:sp>
        <p:nvSpPr>
          <p:cNvPr id="9" name="Rectangle 8">
            <a:extLst>
              <a:ext uri="{FF2B5EF4-FFF2-40B4-BE49-F238E27FC236}">
                <a16:creationId xmlns:a16="http://schemas.microsoft.com/office/drawing/2014/main" id="{34AABDDD-D975-4CF6-9C33-01E0DBE6152B}"/>
              </a:ext>
            </a:extLst>
          </p:cNvPr>
          <p:cNvSpPr/>
          <p:nvPr/>
        </p:nvSpPr>
        <p:spPr>
          <a:xfrm flipV="1">
            <a:off x="6998512" y="6069112"/>
            <a:ext cx="4672148" cy="6095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graphicFrame>
        <p:nvGraphicFramePr>
          <p:cNvPr id="10" name="Diagram 9">
            <a:extLst>
              <a:ext uri="{FF2B5EF4-FFF2-40B4-BE49-F238E27FC236}">
                <a16:creationId xmlns:a16="http://schemas.microsoft.com/office/drawing/2014/main" id="{873DF1ED-35F1-4CBC-ADA3-CE1A8C6DDD2F}"/>
              </a:ext>
            </a:extLst>
          </p:cNvPr>
          <p:cNvGraphicFramePr/>
          <p:nvPr/>
        </p:nvGraphicFramePr>
        <p:xfrm>
          <a:off x="690329" y="1145943"/>
          <a:ext cx="10980331" cy="3659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8" name="Diagram 27">
            <a:extLst>
              <a:ext uri="{FF2B5EF4-FFF2-40B4-BE49-F238E27FC236}">
                <a16:creationId xmlns:a16="http://schemas.microsoft.com/office/drawing/2014/main" id="{270B022C-6AEC-4F92-9F43-4B065708767C}"/>
              </a:ext>
            </a:extLst>
          </p:cNvPr>
          <p:cNvGraphicFramePr/>
          <p:nvPr/>
        </p:nvGraphicFramePr>
        <p:xfrm>
          <a:off x="3202163" y="4165230"/>
          <a:ext cx="6307596" cy="11967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Arrow: Up-Down 11">
            <a:extLst>
              <a:ext uri="{FF2B5EF4-FFF2-40B4-BE49-F238E27FC236}">
                <a16:creationId xmlns:a16="http://schemas.microsoft.com/office/drawing/2014/main" id="{CCCBA5A1-2714-44E0-BA05-E3EF27FFFBA3}"/>
              </a:ext>
            </a:extLst>
          </p:cNvPr>
          <p:cNvSpPr/>
          <p:nvPr/>
        </p:nvSpPr>
        <p:spPr>
          <a:xfrm>
            <a:off x="3953691" y="3483431"/>
            <a:ext cx="156755" cy="827314"/>
          </a:xfrm>
          <a:prstGeom prst="up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9" name="Arrow: Up-Down 28">
            <a:extLst>
              <a:ext uri="{FF2B5EF4-FFF2-40B4-BE49-F238E27FC236}">
                <a16:creationId xmlns:a16="http://schemas.microsoft.com/office/drawing/2014/main" id="{ED4FE75F-E099-4734-A186-E12F1DB6C137}"/>
              </a:ext>
            </a:extLst>
          </p:cNvPr>
          <p:cNvSpPr/>
          <p:nvPr/>
        </p:nvSpPr>
        <p:spPr>
          <a:xfrm>
            <a:off x="6920134" y="3498480"/>
            <a:ext cx="156755" cy="827314"/>
          </a:xfrm>
          <a:prstGeom prst="up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pic>
        <p:nvPicPr>
          <p:cNvPr id="16" name="Graphic 15" descr="Meeting">
            <a:extLst>
              <a:ext uri="{FF2B5EF4-FFF2-40B4-BE49-F238E27FC236}">
                <a16:creationId xmlns:a16="http://schemas.microsoft.com/office/drawing/2014/main" id="{F9149B7E-A385-4E11-9BC7-7CDF24C82AE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368212" y="3629926"/>
            <a:ext cx="559526" cy="559526"/>
          </a:xfrm>
          <a:prstGeom prst="rect">
            <a:avLst/>
          </a:prstGeom>
        </p:spPr>
      </p:pic>
      <p:pic>
        <p:nvPicPr>
          <p:cNvPr id="30" name="Graphic 29" descr="Meeting">
            <a:extLst>
              <a:ext uri="{FF2B5EF4-FFF2-40B4-BE49-F238E27FC236}">
                <a16:creationId xmlns:a16="http://schemas.microsoft.com/office/drawing/2014/main" id="{E89BB8B9-C841-468F-920E-C9D698B5E2D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360608" y="3628017"/>
            <a:ext cx="559526" cy="559526"/>
          </a:xfrm>
          <a:prstGeom prst="rect">
            <a:avLst/>
          </a:prstGeom>
        </p:spPr>
      </p:pic>
      <p:pic>
        <p:nvPicPr>
          <p:cNvPr id="31" name="Graphic 30" descr="Meeting">
            <a:extLst>
              <a:ext uri="{FF2B5EF4-FFF2-40B4-BE49-F238E27FC236}">
                <a16:creationId xmlns:a16="http://schemas.microsoft.com/office/drawing/2014/main" id="{535FC12C-829F-464E-8BA8-D44C82B3A32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9366" y="5895093"/>
            <a:ext cx="559526" cy="559526"/>
          </a:xfrm>
          <a:prstGeom prst="rect">
            <a:avLst/>
          </a:prstGeom>
        </p:spPr>
      </p:pic>
      <p:sp>
        <p:nvSpPr>
          <p:cNvPr id="17" name="Rectangle 16">
            <a:extLst>
              <a:ext uri="{FF2B5EF4-FFF2-40B4-BE49-F238E27FC236}">
                <a16:creationId xmlns:a16="http://schemas.microsoft.com/office/drawing/2014/main" id="{F0205756-EB15-4ADD-B2B6-2E1E9278F2C0}"/>
              </a:ext>
            </a:extLst>
          </p:cNvPr>
          <p:cNvSpPr/>
          <p:nvPr/>
        </p:nvSpPr>
        <p:spPr>
          <a:xfrm>
            <a:off x="1188892" y="5944024"/>
            <a:ext cx="3243771" cy="461665"/>
          </a:xfrm>
          <a:prstGeom prst="rect">
            <a:avLst/>
          </a:prstGeom>
        </p:spPr>
        <p:txBody>
          <a:bodyPr wrap="square">
            <a:spAutoFit/>
          </a:bodyPr>
          <a:lstStyle/>
          <a:p>
            <a:r>
              <a:rPr lang="nl-BE" sz="1200" dirty="0">
                <a:solidFill>
                  <a:srgbClr val="203864"/>
                </a:solidFill>
                <a:latin typeface="Corbel" panose="020B0503020204020204" pitchFamily="34" charset="0"/>
                <a:cs typeface="Helvetica" panose="020B0604020202020204" pitchFamily="34" charset="0"/>
              </a:rPr>
              <a:t>Investment Committee decision (a veto right is granted to the European Commission)</a:t>
            </a:r>
          </a:p>
        </p:txBody>
      </p:sp>
    </p:spTree>
    <p:extLst>
      <p:ext uri="{BB962C8B-B14F-4D97-AF65-F5344CB8AC3E}">
        <p14:creationId xmlns:p14="http://schemas.microsoft.com/office/powerpoint/2010/main" val="2410538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AA1680-5F3A-4F4D-94E0-AA1C69D5446D}"/>
              </a:ext>
            </a:extLst>
          </p:cNvPr>
          <p:cNvPicPr>
            <a:picLocks noChangeAspect="1"/>
          </p:cNvPicPr>
          <p:nvPr/>
        </p:nvPicPr>
        <p:blipFill rotWithShape="1">
          <a:blip r:embed="rId2">
            <a:extLst>
              <a:ext uri="{28A0092B-C50C-407E-A947-70E740481C1C}">
                <a14:useLocalDpi xmlns:a14="http://schemas.microsoft.com/office/drawing/2010/main" val="0"/>
              </a:ext>
            </a:extLst>
          </a:blip>
          <a:srcRect b="27434"/>
          <a:stretch>
            <a:fillRect/>
          </a:stretch>
        </p:blipFill>
        <p:spPr>
          <a:xfrm>
            <a:off x="0" y="-265297"/>
            <a:ext cx="12191999" cy="4666928"/>
          </a:xfrm>
          <a:prstGeom prst="rect">
            <a:avLst/>
          </a:prstGeom>
        </p:spPr>
      </p:pic>
      <p:sp>
        <p:nvSpPr>
          <p:cNvPr id="2" name="Title 1">
            <a:extLst>
              <a:ext uri="{FF2B5EF4-FFF2-40B4-BE49-F238E27FC236}">
                <a16:creationId xmlns:a16="http://schemas.microsoft.com/office/drawing/2014/main" id="{6045D998-AFE2-4221-9431-DC27FE04C3C3}"/>
              </a:ext>
            </a:extLst>
          </p:cNvPr>
          <p:cNvSpPr>
            <a:spLocks noGrp="1"/>
          </p:cNvSpPr>
          <p:nvPr>
            <p:ph type="title"/>
          </p:nvPr>
        </p:nvSpPr>
        <p:spPr>
          <a:xfrm>
            <a:off x="804998" y="4551037"/>
            <a:ext cx="5021782" cy="1274997"/>
          </a:xfrm>
        </p:spPr>
        <p:txBody>
          <a:bodyPr>
            <a:normAutofit/>
          </a:bodyPr>
          <a:lstStyle/>
          <a:p>
            <a:r>
              <a:rPr lang="fr-BE" sz="4800" b="1" dirty="0" err="1">
                <a:solidFill>
                  <a:schemeClr val="accent1">
                    <a:lumMod val="75000"/>
                  </a:schemeClr>
                </a:solidFill>
                <a:latin typeface="Corbel" panose="020B0503020204020204" pitchFamily="34" charset="0"/>
                <a:ea typeface="+mn-ea"/>
                <a:cs typeface="+mn-cs"/>
              </a:rPr>
              <a:t>Get</a:t>
            </a:r>
            <a:r>
              <a:rPr lang="fr-BE" sz="4800" b="1" dirty="0">
                <a:solidFill>
                  <a:schemeClr val="accent1">
                    <a:lumMod val="75000"/>
                  </a:schemeClr>
                </a:solidFill>
                <a:latin typeface="Corbel" panose="020B0503020204020204" pitchFamily="34" charset="0"/>
                <a:ea typeface="+mn-ea"/>
                <a:cs typeface="+mn-cs"/>
              </a:rPr>
              <a:t> in </a:t>
            </a:r>
            <a:r>
              <a:rPr lang="fr-BE" sz="4800" b="1" dirty="0" err="1">
                <a:solidFill>
                  <a:schemeClr val="accent1">
                    <a:lumMod val="75000"/>
                  </a:schemeClr>
                </a:solidFill>
                <a:latin typeface="Corbel" panose="020B0503020204020204" pitchFamily="34" charset="0"/>
                <a:ea typeface="+mn-ea"/>
                <a:cs typeface="+mn-cs"/>
              </a:rPr>
              <a:t>touch</a:t>
            </a:r>
            <a:endParaRPr lang="fr-BE" sz="4800" b="1" dirty="0">
              <a:solidFill>
                <a:schemeClr val="accent1">
                  <a:lumMod val="75000"/>
                </a:schemeClr>
              </a:solidFill>
              <a:latin typeface="Corbel" panose="020B0503020204020204" pitchFamily="34" charset="0"/>
              <a:ea typeface="+mn-ea"/>
              <a:cs typeface="+mn-cs"/>
            </a:endParaRPr>
          </a:p>
        </p:txBody>
      </p:sp>
      <p:pic>
        <p:nvPicPr>
          <p:cNvPr id="7" name="Picture 6">
            <a:extLst>
              <a:ext uri="{FF2B5EF4-FFF2-40B4-BE49-F238E27FC236}">
                <a16:creationId xmlns:a16="http://schemas.microsoft.com/office/drawing/2014/main" id="{6F65AE19-0C61-4306-A7E7-35A9F1A887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8922" y="254862"/>
            <a:ext cx="1595354" cy="280411"/>
          </a:xfrm>
          <a:prstGeom prst="rect">
            <a:avLst/>
          </a:prstGeom>
        </p:spPr>
      </p:pic>
      <p:sp>
        <p:nvSpPr>
          <p:cNvPr id="9" name="Title 1">
            <a:extLst>
              <a:ext uri="{FF2B5EF4-FFF2-40B4-BE49-F238E27FC236}">
                <a16:creationId xmlns:a16="http://schemas.microsoft.com/office/drawing/2014/main" id="{E0885999-2873-4A59-BB58-6651646737FB}"/>
              </a:ext>
            </a:extLst>
          </p:cNvPr>
          <p:cNvSpPr txBox="1">
            <a:spLocks/>
          </p:cNvSpPr>
          <p:nvPr/>
        </p:nvSpPr>
        <p:spPr>
          <a:xfrm>
            <a:off x="8198427" y="4437337"/>
            <a:ext cx="3132848" cy="1948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nl-BE" sz="1600" b="1" dirty="0">
                <a:solidFill>
                  <a:srgbClr val="203864"/>
                </a:solidFill>
                <a:latin typeface="Corbel" panose="020B0503020204020204" pitchFamily="34" charset="0"/>
                <a:ea typeface="+mn-ea"/>
                <a:cs typeface="+mn-cs"/>
              </a:rPr>
              <a:t>EDFI </a:t>
            </a:r>
            <a:r>
              <a:rPr lang="nl-BE" sz="1800" b="1" dirty="0">
                <a:solidFill>
                  <a:srgbClr val="203864"/>
                </a:solidFill>
                <a:latin typeface="Corbel" panose="020B0503020204020204" pitchFamily="34" charset="0"/>
                <a:ea typeface="+mn-ea"/>
                <a:cs typeface="+mn-cs"/>
              </a:rPr>
              <a:t>Management</a:t>
            </a:r>
            <a:r>
              <a:rPr lang="nl-BE" sz="1600" b="1" dirty="0">
                <a:solidFill>
                  <a:srgbClr val="203864"/>
                </a:solidFill>
                <a:latin typeface="Corbel" panose="020B0503020204020204" pitchFamily="34" charset="0"/>
                <a:ea typeface="+mn-ea"/>
                <a:cs typeface="+mn-cs"/>
              </a:rPr>
              <a:t> Company</a:t>
            </a:r>
          </a:p>
          <a:p>
            <a:pPr algn="r"/>
            <a:r>
              <a:rPr lang="nl-BE" sz="1600" dirty="0">
                <a:solidFill>
                  <a:srgbClr val="203864"/>
                </a:solidFill>
                <a:latin typeface="Corbel" panose="020B0503020204020204" pitchFamily="34" charset="0"/>
                <a:ea typeface="+mn-ea"/>
                <a:cs typeface="+mn-cs"/>
              </a:rPr>
              <a:t>Rue du Trône 4</a:t>
            </a:r>
          </a:p>
          <a:p>
            <a:pPr algn="r"/>
            <a:r>
              <a:rPr lang="nl-BE" sz="1600" dirty="0">
                <a:solidFill>
                  <a:srgbClr val="203864"/>
                </a:solidFill>
                <a:latin typeface="Corbel" panose="020B0503020204020204" pitchFamily="34" charset="0"/>
                <a:ea typeface="+mn-ea"/>
                <a:cs typeface="+mn-cs"/>
              </a:rPr>
              <a:t>BE-1000 Brussels</a:t>
            </a:r>
          </a:p>
          <a:p>
            <a:pPr algn="r"/>
            <a:endParaRPr lang="nl-BE" sz="1600" dirty="0">
              <a:solidFill>
                <a:srgbClr val="203864"/>
              </a:solidFill>
              <a:latin typeface="Corbel" panose="020B0503020204020204" pitchFamily="34" charset="0"/>
              <a:ea typeface="+mn-ea"/>
              <a:cs typeface="+mn-cs"/>
            </a:endParaRPr>
          </a:p>
          <a:p>
            <a:pPr algn="r"/>
            <a:endParaRPr lang="nl-BE" sz="1600" dirty="0">
              <a:solidFill>
                <a:srgbClr val="203864"/>
              </a:solidFill>
              <a:latin typeface="Corbel" panose="020B0503020204020204" pitchFamily="34" charset="0"/>
              <a:ea typeface="+mn-ea"/>
              <a:cs typeface="+mn-cs"/>
            </a:endParaRPr>
          </a:p>
          <a:p>
            <a:pPr algn="r"/>
            <a:r>
              <a:rPr lang="nl-BE" sz="2000" b="1" dirty="0">
                <a:solidFill>
                  <a:srgbClr val="203864"/>
                </a:solidFill>
                <a:latin typeface="Corbel" panose="020B0503020204020204" pitchFamily="34" charset="0"/>
                <a:ea typeface="+mn-ea"/>
                <a:cs typeface="+mn-cs"/>
              </a:rPr>
              <a:t>www.electrifi.eu</a:t>
            </a:r>
          </a:p>
        </p:txBody>
      </p:sp>
      <p:sp>
        <p:nvSpPr>
          <p:cNvPr id="3" name="Rectangle 2">
            <a:extLst>
              <a:ext uri="{FF2B5EF4-FFF2-40B4-BE49-F238E27FC236}">
                <a16:creationId xmlns:a16="http://schemas.microsoft.com/office/drawing/2014/main" id="{C563F46B-E4FE-4AE4-8C18-2AC5CBD2D5D8}"/>
              </a:ext>
            </a:extLst>
          </p:cNvPr>
          <p:cNvSpPr/>
          <p:nvPr/>
        </p:nvSpPr>
        <p:spPr>
          <a:xfrm>
            <a:off x="804998" y="5629815"/>
            <a:ext cx="6096000" cy="923330"/>
          </a:xfrm>
          <a:prstGeom prst="rect">
            <a:avLst/>
          </a:prstGeom>
        </p:spPr>
        <p:txBody>
          <a:bodyPr>
            <a:spAutoFit/>
          </a:bodyPr>
          <a:lstStyle/>
          <a:p>
            <a:r>
              <a:rPr lang="en-GB" b="1" dirty="0">
                <a:solidFill>
                  <a:srgbClr val="203864"/>
                </a:solidFill>
                <a:latin typeface="Corbel" panose="020B0503020204020204" pitchFamily="34" charset="0"/>
              </a:rPr>
              <a:t>Dominiek Deconinck</a:t>
            </a:r>
          </a:p>
          <a:p>
            <a:r>
              <a:rPr lang="nl-BE" dirty="0">
                <a:solidFill>
                  <a:srgbClr val="203864"/>
                </a:solidFill>
                <a:latin typeface="Corbel" panose="020B0503020204020204" pitchFamily="34" charset="0"/>
              </a:rPr>
              <a:t>Fund Manager, ElectriFI</a:t>
            </a:r>
          </a:p>
          <a:p>
            <a:r>
              <a:rPr lang="en-GB" dirty="0">
                <a:solidFill>
                  <a:srgbClr val="203864"/>
                </a:solidFill>
                <a:latin typeface="Corbel" panose="020B0503020204020204" pitchFamily="34" charset="0"/>
                <a:hlinkClick r:id="rId4">
                  <a:extLst>
                    <a:ext uri="{A12FA001-AC4F-418D-AE19-62706E023703}">
                      <ahyp:hlinkClr xmlns:ahyp="http://schemas.microsoft.com/office/drawing/2018/hyperlinkcolor" xmlns="" val="tx"/>
                    </a:ext>
                  </a:extLst>
                </a:hlinkClick>
              </a:rPr>
              <a:t>d.deconinck@edfimc.eu</a:t>
            </a:r>
            <a:r>
              <a:rPr lang="en-GB" dirty="0">
                <a:solidFill>
                  <a:srgbClr val="203864"/>
                </a:solidFill>
                <a:latin typeface="Corbel" panose="020B0503020204020204" pitchFamily="34" charset="0"/>
              </a:rPr>
              <a:t> </a:t>
            </a:r>
          </a:p>
        </p:txBody>
      </p:sp>
      <p:pic>
        <p:nvPicPr>
          <p:cNvPr id="14" name="Picture 13" descr="A close up of a flower&#10;&#10;Description automatically generated">
            <a:extLst>
              <a:ext uri="{FF2B5EF4-FFF2-40B4-BE49-F238E27FC236}">
                <a16:creationId xmlns:a16="http://schemas.microsoft.com/office/drawing/2014/main" id="{1123D888-BF0C-4A39-9D6E-61F49A3AB7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30809" y="6304218"/>
            <a:ext cx="661607" cy="438150"/>
          </a:xfrm>
          <a:prstGeom prst="rect">
            <a:avLst/>
          </a:prstGeom>
        </p:spPr>
      </p:pic>
      <p:pic>
        <p:nvPicPr>
          <p:cNvPr id="15" name="Picture 14">
            <a:extLst>
              <a:ext uri="{FF2B5EF4-FFF2-40B4-BE49-F238E27FC236}">
                <a16:creationId xmlns:a16="http://schemas.microsoft.com/office/drawing/2014/main" id="{B6016827-AF9B-44B6-82B2-E0E58F5D741F}"/>
              </a:ext>
            </a:extLst>
          </p:cNvPr>
          <p:cNvPicPr>
            <a:picLocks noChangeAspect="1"/>
          </p:cNvPicPr>
          <p:nvPr/>
        </p:nvPicPr>
        <p:blipFill>
          <a:blip r:embed="rId6"/>
          <a:stretch>
            <a:fillRect/>
          </a:stretch>
        </p:blipFill>
        <p:spPr>
          <a:xfrm>
            <a:off x="9512188" y="6308609"/>
            <a:ext cx="773430" cy="464058"/>
          </a:xfrm>
          <a:prstGeom prst="rect">
            <a:avLst/>
          </a:prstGeom>
        </p:spPr>
      </p:pic>
      <p:pic>
        <p:nvPicPr>
          <p:cNvPr id="17" name="Picture 2" descr="Related image">
            <a:extLst>
              <a:ext uri="{FF2B5EF4-FFF2-40B4-BE49-F238E27FC236}">
                <a16:creationId xmlns:a16="http://schemas.microsoft.com/office/drawing/2014/main" id="{4E6481E0-33C6-4526-AC8A-FE0F2AFBF8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25161" y="6358145"/>
            <a:ext cx="1040130" cy="302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2997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5060&quot;&gt;&lt;version val=&quot;28146&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3&quot;&gt;&lt;elem m_fUsage=&quot;1.89999999999999991118E+00&quot;&gt;&lt;m_msothmcolidx val=&quot;0&quot;/&gt;&lt;m_rgb r=&quot;00&quot; g=&quot;79&quot; b=&quot;C1&quot;/&gt;&lt;m_nBrightness endver=&quot;26206&quot; val=&quot;0&quot;/&gt;&lt;/elem&gt;&lt;elem m_fUsage=&quot;1.38509999999999999787E+00&quot;&gt;&lt;m_msothmcolidx val=&quot;8&quot;/&gt;&lt;m_nBrightness endver=&quot;26206&quot; val=&quot;0&quot;/&gt;&lt;/elem&gt;&lt;elem m_fUsage=&quot;8.10000000000000053291E-01&quot;&gt;&lt;m_msothmcolidx val=&quot;0&quot;/&gt;&lt;m_rgb r=&quot;BD&quot; g=&quot;D7&quot; b=&quot;EE&quot;/&gt;&lt;m_nBrightness endver=&quot;26206&quot; val=&quot;0&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T3y.IJ6nh7hR4bWOA2U5u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lrGQegrTM.iTer4JdVhD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fLr2OmgLSy3W1nmWEBUIj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KoY0fRdZTv.FdvCVmv9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IUL1wAHqqqp_pAXZcFeQB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dcpCkHEQPU9z1YdwsEu9o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faL399H.iCtof5tB9uYNc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CbpCuTfRdgFEeWkqfJFIh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enc9o7cxlNMvWx8Elfn2h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JZXZY9Wdhgtjw.ZNHCd4C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9QhBEf.BFLzTEQ2QdpbDX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qR.5W5zysBsfsMvCweM0_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vALFRCDGsI_b2Bi045Aj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0n.C.qS6djeB0.8WpFWpb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1t..TEwoKNDXuAPf6zCl8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SEnbplWFSCQRwPoddC_y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c6GvkZaAOeEC0ZoRjie.R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K1mZ0cqELhvqUUFaNgWTL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RZohqOrwATgOJmMv4N2qm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avAeRSweA9wqI2mhT2GA3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KQuDGziGBxx2ELmYjSj4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Wc6kSR9AWyELGpmGBZ919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Mz8ZgOnJJvIffy.CeNDB3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6NV6f7WNYnuaxFY8ZzhUg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FbMyGDrSd.W_nBTkjRtHQ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TAfSQPvU0iNkgzSWI4BG3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8j6DszKQ8bV949h_YVRM3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QfwARztfY8.l9N0kVHzoI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eez1lZBrrij4f0nPp1nPc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dVY2W9voIg9EzATWeHB_c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BPGErQ2FdYPiv6rFc2ZXB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0MzR2Opt_Of.fXBqNfq30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3Hh7OcjdyONYgWB2iZhA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l18gQEI54D0PjCJFf38v1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_RKSIZNyKyyEwir0pbO9r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W9rvbrB5MflYon.enjQ4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CgUEzbsskbvKDPG7rQt7j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NdFt3fYttxVIsgt1KOY0y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lQnGcsy7sPt4LEcMeYuY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jwaO2SkIdQp6FSTZH0MzK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iCg5wN4DaKYfYM_0cKLku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wxREX8MHqXdiiIls7V5g5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EYQXZZ.7J3Alb6R02nKJA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cYF92PhVsn2DAXddHoqVx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WfWH16.kJTqCoHJjoqNR0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tgyaNwZJbO4jtGg1En4eH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w.P.x.CgDPV.KpKiUD70b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CTSkG1hcB4kRjwWuerUnG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_P_T_JcnJkag2hfUWuGJk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V69FJdj.iY9FsqPd_pmPW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clEI4dhAO.TDBiStTrnU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_5zeDmml5tI.B6EjeD7xR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5l_8kkRKUTkO.o64znRxA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pZ4BL69swohtuVVR3DGQ4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IDsSiw1TDgUZQ8OBb.euN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Lm.AoaRn1jiSi26bELprC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KOEC3.MHrUjMd4TBJzj2u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2K2KJd5chEz94gaH60dkv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TmfOwk3KCnsJHcZB6qXi2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CfPPn9u21QnMPfHC8vQnk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w07i3M7RXOEpT8e6XxsIX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ehW8LkRYOAJjx.0cGO0kU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vW_2nI_UdBSzhYjrhoevk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4Wz6KBU_eWIDALJPE4WXC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NZrIPfJDYL7WWxiA9g3Fg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M7mG1FwyB1SOv7KgsCYgW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px36F5hYDCPKGADTzI3LP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sneOlEfnq6Pn7sEQvWZq5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DIwebft17Ev_6b.qkmdxO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K5p_SWg0y8.4dB2901Q60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5ADeTKgPLISLhvL3oamvu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NdFt3fYttxVIsgt1KOY0y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VvFT4VWCc2c9F.MmwjxTo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Yw8M8iWlvld4GS4UQQqDq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fvcPchCkPIwunEXj0UpuP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QG3ug4j1NV8Goe1qzsRT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NdFt3fYttxVIsgt1KOY0y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8QMo0GbifSZxiRDch7lIv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K43d5a5rJxnre1EQCVwHN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VMOEjm9WDicuvjdew7QtHg"/>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lumMod val="90000"/>
          </a:schemeClr>
        </a:solidFill>
        <a:ln>
          <a:noFill/>
        </a:ln>
      </a:spPr>
      <a:bodyPr rtlCol="0" anchor="ctr"/>
      <a:lstStyle>
        <a:defPPr algn="ctr">
          <a:defRPr sz="2400">
            <a:solidFill>
              <a:sysClr val="windowText" lastClr="000000"/>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8">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1C86744-6E29-4620-8151-7432D60737A1}">
  <we:reference id="wa104038830" version="1.0.0.3" store="en-US" storeType="OMEX"/>
  <we:alternateReferences>
    <we:reference id="wa104038830" version="1.0.0.3" store="wa104038830"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B3201364162914D92361075CA70F2D0" ma:contentTypeVersion="9" ma:contentTypeDescription="Crée un document." ma:contentTypeScope="" ma:versionID="55cb2c2299898f45159591f5b25372d0">
  <xsd:schema xmlns:xsd="http://www.w3.org/2001/XMLSchema" xmlns:xs="http://www.w3.org/2001/XMLSchema" xmlns:p="http://schemas.microsoft.com/office/2006/metadata/properties" xmlns:ns3="9634bf7d-cf8e-4f49-bd34-5128ffdabed7" xmlns:ns4="43ec6e40-4bf9-4644-bb0b-287b180ac2ef" targetNamespace="http://schemas.microsoft.com/office/2006/metadata/properties" ma:root="true" ma:fieldsID="8a59846a27a70992c7f10124cfa83424" ns3:_="" ns4:_="">
    <xsd:import namespace="9634bf7d-cf8e-4f49-bd34-5128ffdabed7"/>
    <xsd:import namespace="43ec6e40-4bf9-4644-bb0b-287b180ac2ef"/>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34bf7d-cf8e-4f49-bd34-5128ffdabe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3ec6e40-4bf9-4644-bb0b-287b180ac2ef"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SharingHintHash" ma:index="12"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E9BBE23-D144-4848-8E9B-49CAA8C991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34bf7d-cf8e-4f49-bd34-5128ffdabed7"/>
    <ds:schemaRef ds:uri="43ec6e40-4bf9-4644-bb0b-287b180ac2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5AEF99-29A3-4AE9-B487-92B8B17C1418}">
  <ds:schemaRefs>
    <ds:schemaRef ds:uri="http://schemas.microsoft.com/sharepoint/v3/contenttype/forms"/>
  </ds:schemaRefs>
</ds:datastoreItem>
</file>

<file path=customXml/itemProps3.xml><?xml version="1.0" encoding="utf-8"?>
<ds:datastoreItem xmlns:ds="http://schemas.openxmlformats.org/officeDocument/2006/customXml" ds:itemID="{7A34A9D9-4667-4CFC-A42E-337563F8EC3F}">
  <ds:schemaRefs>
    <ds:schemaRef ds:uri="http://purl.org/dc/elements/1.1/"/>
    <ds:schemaRef ds:uri="http://schemas.openxmlformats.org/package/2006/metadata/core-properties"/>
    <ds:schemaRef ds:uri="9634bf7d-cf8e-4f49-bd34-5128ffdabed7"/>
    <ds:schemaRef ds:uri="http://www.w3.org/XML/1998/namespace"/>
    <ds:schemaRef ds:uri="http://purl.org/dc/dcmitype/"/>
    <ds:schemaRef ds:uri="http://schemas.microsoft.com/office/infopath/2007/PartnerControls"/>
    <ds:schemaRef ds:uri="http://schemas.microsoft.com/office/2006/documentManagement/types"/>
    <ds:schemaRef ds:uri="http://purl.org/dc/terms/"/>
    <ds:schemaRef ds:uri="43ec6e40-4bf9-4644-bb0b-287b180ac2e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21312</TotalTime>
  <Words>935</Words>
  <Application>Microsoft Office PowerPoint</Application>
  <PresentationFormat>Widescreen</PresentationFormat>
  <Paragraphs>182</Paragraphs>
  <Slides>8</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9" baseType="lpstr">
      <vt:lpstr>Akkurat</vt:lpstr>
      <vt:lpstr>Arial</vt:lpstr>
      <vt:lpstr>Calibri</vt:lpstr>
      <vt:lpstr>Calibri Light</vt:lpstr>
      <vt:lpstr>Corbel</vt:lpstr>
      <vt:lpstr>Helvetica</vt:lpstr>
      <vt:lpstr>Roboto</vt:lpstr>
      <vt:lpstr>Roboto Medium</vt:lpstr>
      <vt:lpstr>Roboto Thin</vt:lpstr>
      <vt:lpstr>Office Theme</vt:lpstr>
      <vt:lpstr>think-cell Slide</vt:lpstr>
      <vt:lpstr>PowerPoint Presentation</vt:lpstr>
      <vt:lpstr>Effective: We are on track to invest over €60m by early 2020 while successfully fullfilling our mandate to make investments that are impactful and additional </vt:lpstr>
      <vt:lpstr>Sustainable Impact: We have already exceeded our initial impact objectives and we are looking to expand and adapt our model for new geographies</vt:lpstr>
      <vt:lpstr>Additional: We have built a portfolio of investments that is additional to the market and provides products that local entrepreneurs need</vt:lpstr>
      <vt:lpstr>Catalytic: We fill a vital role in the European development finance architecture, filling the gap between grant programs and the activities of European DFIs</vt:lpstr>
      <vt:lpstr>Collaborative: We work closely with DEVCO and EUDs to design specific approaches that respond to local policy objectives and meet local needs</vt:lpstr>
      <vt:lpstr>Investment process </vt:lpstr>
      <vt:lpstr>Get in touch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Mathilde Poncelet</dc:creator>
  <cp:lastModifiedBy>Dominiek Deconinck</cp:lastModifiedBy>
  <cp:revision>407</cp:revision>
  <cp:lastPrinted>2019-09-18T11:54:09Z</cp:lastPrinted>
  <dcterms:created xsi:type="dcterms:W3CDTF">2019-05-16T13:57:24Z</dcterms:created>
  <dcterms:modified xsi:type="dcterms:W3CDTF">2019-12-05T16:31:42Z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0x010100CB3201364162914D92361075CA70F2D0</vt:lpwstr>
  </property>
</Properties>
</file>