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766" r:id="rId2"/>
  </p:sldMasterIdLst>
  <p:notesMasterIdLst>
    <p:notesMasterId r:id="rId16"/>
  </p:notesMasterIdLst>
  <p:handoutMasterIdLst>
    <p:handoutMasterId r:id="rId17"/>
  </p:handoutMasterIdLst>
  <p:sldIdLst>
    <p:sldId id="261" r:id="rId3"/>
    <p:sldId id="303" r:id="rId4"/>
    <p:sldId id="304" r:id="rId5"/>
    <p:sldId id="305" r:id="rId6"/>
    <p:sldId id="306" r:id="rId7"/>
    <p:sldId id="308" r:id="rId8"/>
    <p:sldId id="309" r:id="rId9"/>
    <p:sldId id="310" r:id="rId10"/>
    <p:sldId id="311" r:id="rId11"/>
    <p:sldId id="312" r:id="rId12"/>
    <p:sldId id="313" r:id="rId13"/>
    <p:sldId id="314" r:id="rId14"/>
    <p:sldId id="315" r:id="rId15"/>
  </p:sldIdLst>
  <p:sldSz cx="9144000" cy="6858000" type="screen4x3"/>
  <p:notesSz cx="6669088" cy="9926638"/>
  <p:defaultTextStyle>
    <a:defPPr>
      <a:defRPr lang="en-GB"/>
    </a:defPPr>
    <a:lvl1pPr algn="l" rtl="0" fontAlgn="base">
      <a:spcBef>
        <a:spcPct val="0"/>
      </a:spcBef>
      <a:spcAft>
        <a:spcPct val="0"/>
      </a:spcAft>
      <a:defRPr sz="7600" b="1" kern="1200">
        <a:solidFill>
          <a:srgbClr val="FFD624"/>
        </a:solidFill>
        <a:latin typeface="Verdana" pitchFamily="34" charset="0"/>
        <a:ea typeface="+mn-ea"/>
        <a:cs typeface="+mn-cs"/>
      </a:defRPr>
    </a:lvl1pPr>
    <a:lvl2pPr marL="457200" algn="l" rtl="0" fontAlgn="base">
      <a:spcBef>
        <a:spcPct val="0"/>
      </a:spcBef>
      <a:spcAft>
        <a:spcPct val="0"/>
      </a:spcAft>
      <a:defRPr sz="7600" b="1" kern="1200">
        <a:solidFill>
          <a:srgbClr val="FFD624"/>
        </a:solidFill>
        <a:latin typeface="Verdana" pitchFamily="34" charset="0"/>
        <a:ea typeface="+mn-ea"/>
        <a:cs typeface="+mn-cs"/>
      </a:defRPr>
    </a:lvl2pPr>
    <a:lvl3pPr marL="914400" algn="l" rtl="0" fontAlgn="base">
      <a:spcBef>
        <a:spcPct val="0"/>
      </a:spcBef>
      <a:spcAft>
        <a:spcPct val="0"/>
      </a:spcAft>
      <a:defRPr sz="7600" b="1" kern="1200">
        <a:solidFill>
          <a:srgbClr val="FFD624"/>
        </a:solidFill>
        <a:latin typeface="Verdana" pitchFamily="34" charset="0"/>
        <a:ea typeface="+mn-ea"/>
        <a:cs typeface="+mn-cs"/>
      </a:defRPr>
    </a:lvl3pPr>
    <a:lvl4pPr marL="1371600" algn="l" rtl="0" fontAlgn="base">
      <a:spcBef>
        <a:spcPct val="0"/>
      </a:spcBef>
      <a:spcAft>
        <a:spcPct val="0"/>
      </a:spcAft>
      <a:defRPr sz="7600" b="1" kern="1200">
        <a:solidFill>
          <a:srgbClr val="FFD624"/>
        </a:solidFill>
        <a:latin typeface="Verdana" pitchFamily="34" charset="0"/>
        <a:ea typeface="+mn-ea"/>
        <a:cs typeface="+mn-cs"/>
      </a:defRPr>
    </a:lvl4pPr>
    <a:lvl5pPr marL="1828800" algn="l" rtl="0" fontAlgn="base">
      <a:spcBef>
        <a:spcPct val="0"/>
      </a:spcBef>
      <a:spcAft>
        <a:spcPct val="0"/>
      </a:spcAft>
      <a:defRPr sz="7600" b="1" kern="1200">
        <a:solidFill>
          <a:srgbClr val="FFD624"/>
        </a:solidFill>
        <a:latin typeface="Verdana" pitchFamily="34" charset="0"/>
        <a:ea typeface="+mn-ea"/>
        <a:cs typeface="+mn-cs"/>
      </a:defRPr>
    </a:lvl5pPr>
    <a:lvl6pPr marL="2286000" algn="l" defTabSz="914400" rtl="0" eaLnBrk="1" latinLnBrk="0" hangingPunct="1">
      <a:defRPr sz="7600" b="1" kern="1200">
        <a:solidFill>
          <a:srgbClr val="FFD624"/>
        </a:solidFill>
        <a:latin typeface="Verdana" pitchFamily="34" charset="0"/>
        <a:ea typeface="+mn-ea"/>
        <a:cs typeface="+mn-cs"/>
      </a:defRPr>
    </a:lvl6pPr>
    <a:lvl7pPr marL="2743200" algn="l" defTabSz="914400" rtl="0" eaLnBrk="1" latinLnBrk="0" hangingPunct="1">
      <a:defRPr sz="7600" b="1" kern="1200">
        <a:solidFill>
          <a:srgbClr val="FFD624"/>
        </a:solidFill>
        <a:latin typeface="Verdana" pitchFamily="34" charset="0"/>
        <a:ea typeface="+mn-ea"/>
        <a:cs typeface="+mn-cs"/>
      </a:defRPr>
    </a:lvl7pPr>
    <a:lvl8pPr marL="3200400" algn="l" defTabSz="914400" rtl="0" eaLnBrk="1" latinLnBrk="0" hangingPunct="1">
      <a:defRPr sz="7600" b="1" kern="1200">
        <a:solidFill>
          <a:srgbClr val="FFD624"/>
        </a:solidFill>
        <a:latin typeface="Verdana" pitchFamily="34" charset="0"/>
        <a:ea typeface="+mn-ea"/>
        <a:cs typeface="+mn-cs"/>
      </a:defRPr>
    </a:lvl8pPr>
    <a:lvl9pPr marL="3657600" algn="l" defTabSz="914400" rtl="0" eaLnBrk="1" latinLnBrk="0" hangingPunct="1">
      <a:defRPr sz="7600" b="1" kern="1200">
        <a:solidFill>
          <a:srgbClr val="FFD624"/>
        </a:solidFill>
        <a:latin typeface="Verdana"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01"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F5494"/>
    <a:srgbClr val="000000"/>
    <a:srgbClr val="BBE0E3"/>
    <a:srgbClr val="FFCCFF"/>
    <a:srgbClr val="BDDEFF"/>
    <a:srgbClr val="99CCFF"/>
    <a:srgbClr val="009FBA"/>
    <a:srgbClr val="CC0099"/>
    <a:srgbClr val="2D5EC1"/>
    <a:srgbClr val="FFD62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980" autoAdjust="0"/>
    <p:restoredTop sz="85363" autoAdjust="0"/>
  </p:normalViewPr>
  <p:slideViewPr>
    <p:cSldViewPr>
      <p:cViewPr varScale="1">
        <p:scale>
          <a:sx n="59" d="100"/>
          <a:sy n="59" d="100"/>
        </p:scale>
        <p:origin x="1448" y="2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62" d="100"/>
          <a:sy n="62" d="100"/>
        </p:scale>
        <p:origin x="-2850" y="-78"/>
      </p:cViewPr>
      <p:guideLst>
        <p:guide orient="horz" pos="3127"/>
        <p:guide pos="210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890" name="Rectangle 2"/>
          <p:cNvSpPr>
            <a:spLocks noGrp="1" noChangeArrowheads="1"/>
          </p:cNvSpPr>
          <p:nvPr>
            <p:ph type="hdr" sz="quarter"/>
          </p:nvPr>
        </p:nvSpPr>
        <p:spPr bwMode="auto">
          <a:xfrm>
            <a:off x="1" y="0"/>
            <a:ext cx="2890665" cy="496888"/>
          </a:xfrm>
          <a:prstGeom prst="rect">
            <a:avLst/>
          </a:prstGeom>
          <a:noFill/>
          <a:ln w="9525">
            <a:noFill/>
            <a:miter lim="800000"/>
            <a:headEnd/>
            <a:tailEnd/>
          </a:ln>
          <a:effectLst/>
        </p:spPr>
        <p:txBody>
          <a:bodyPr vert="horz" wrap="square" lIns="89774" tIns="44887" rIns="89774" bIns="44887" numCol="1" anchor="t" anchorCtr="0" compatLnSpc="1">
            <a:prstTxWarp prst="textNoShape">
              <a:avLst/>
            </a:prstTxWarp>
          </a:bodyPr>
          <a:lstStyle>
            <a:lvl1pPr>
              <a:defRPr sz="1200" b="0">
                <a:solidFill>
                  <a:schemeClr val="tx1"/>
                </a:solidFill>
                <a:latin typeface="Arial" charset="0"/>
              </a:defRPr>
            </a:lvl1pPr>
          </a:lstStyle>
          <a:p>
            <a:pPr>
              <a:defRPr/>
            </a:pPr>
            <a:endParaRPr lang="en-GB"/>
          </a:p>
        </p:txBody>
      </p:sp>
      <p:sp>
        <p:nvSpPr>
          <p:cNvPr id="37891" name="Rectangle 3"/>
          <p:cNvSpPr>
            <a:spLocks noGrp="1" noChangeArrowheads="1"/>
          </p:cNvSpPr>
          <p:nvPr>
            <p:ph type="dt" sz="quarter" idx="1"/>
          </p:nvPr>
        </p:nvSpPr>
        <p:spPr bwMode="auto">
          <a:xfrm>
            <a:off x="3776868" y="0"/>
            <a:ext cx="2890665" cy="496888"/>
          </a:xfrm>
          <a:prstGeom prst="rect">
            <a:avLst/>
          </a:prstGeom>
          <a:noFill/>
          <a:ln w="9525">
            <a:noFill/>
            <a:miter lim="800000"/>
            <a:headEnd/>
            <a:tailEnd/>
          </a:ln>
          <a:effectLst/>
        </p:spPr>
        <p:txBody>
          <a:bodyPr vert="horz" wrap="square" lIns="89774" tIns="44887" rIns="89774" bIns="44887" numCol="1" anchor="t" anchorCtr="0" compatLnSpc="1">
            <a:prstTxWarp prst="textNoShape">
              <a:avLst/>
            </a:prstTxWarp>
          </a:bodyPr>
          <a:lstStyle>
            <a:lvl1pPr algn="r">
              <a:defRPr sz="1200" b="0">
                <a:solidFill>
                  <a:schemeClr val="tx1"/>
                </a:solidFill>
                <a:latin typeface="Arial" charset="0"/>
              </a:defRPr>
            </a:lvl1pPr>
          </a:lstStyle>
          <a:p>
            <a:pPr>
              <a:defRPr/>
            </a:pPr>
            <a:endParaRPr lang="en-GB"/>
          </a:p>
        </p:txBody>
      </p:sp>
      <p:sp>
        <p:nvSpPr>
          <p:cNvPr id="37892" name="Rectangle 4"/>
          <p:cNvSpPr>
            <a:spLocks noGrp="1" noChangeArrowheads="1"/>
          </p:cNvSpPr>
          <p:nvPr>
            <p:ph type="ftr" sz="quarter" idx="2"/>
          </p:nvPr>
        </p:nvSpPr>
        <p:spPr bwMode="auto">
          <a:xfrm>
            <a:off x="1" y="9428164"/>
            <a:ext cx="2890665" cy="496887"/>
          </a:xfrm>
          <a:prstGeom prst="rect">
            <a:avLst/>
          </a:prstGeom>
          <a:noFill/>
          <a:ln w="9525">
            <a:noFill/>
            <a:miter lim="800000"/>
            <a:headEnd/>
            <a:tailEnd/>
          </a:ln>
          <a:effectLst/>
        </p:spPr>
        <p:txBody>
          <a:bodyPr vert="horz" wrap="square" lIns="89774" tIns="44887" rIns="89774" bIns="44887" numCol="1" anchor="b" anchorCtr="0" compatLnSpc="1">
            <a:prstTxWarp prst="textNoShape">
              <a:avLst/>
            </a:prstTxWarp>
          </a:bodyPr>
          <a:lstStyle>
            <a:lvl1pPr>
              <a:defRPr sz="1200" b="0">
                <a:solidFill>
                  <a:schemeClr val="tx1"/>
                </a:solidFill>
                <a:latin typeface="Arial" charset="0"/>
              </a:defRPr>
            </a:lvl1pPr>
          </a:lstStyle>
          <a:p>
            <a:pPr>
              <a:defRPr/>
            </a:pPr>
            <a:endParaRPr lang="en-GB"/>
          </a:p>
        </p:txBody>
      </p:sp>
      <p:sp>
        <p:nvSpPr>
          <p:cNvPr id="37893" name="Rectangle 5"/>
          <p:cNvSpPr>
            <a:spLocks noGrp="1" noChangeArrowheads="1"/>
          </p:cNvSpPr>
          <p:nvPr>
            <p:ph type="sldNum" sz="quarter" idx="3"/>
          </p:nvPr>
        </p:nvSpPr>
        <p:spPr bwMode="auto">
          <a:xfrm>
            <a:off x="3776868" y="9428164"/>
            <a:ext cx="2890665" cy="496887"/>
          </a:xfrm>
          <a:prstGeom prst="rect">
            <a:avLst/>
          </a:prstGeom>
          <a:noFill/>
          <a:ln w="9525">
            <a:noFill/>
            <a:miter lim="800000"/>
            <a:headEnd/>
            <a:tailEnd/>
          </a:ln>
          <a:effectLst/>
        </p:spPr>
        <p:txBody>
          <a:bodyPr vert="horz" wrap="square" lIns="89774" tIns="44887" rIns="89774" bIns="44887" numCol="1" anchor="b" anchorCtr="0" compatLnSpc="1">
            <a:prstTxWarp prst="textNoShape">
              <a:avLst/>
            </a:prstTxWarp>
          </a:bodyPr>
          <a:lstStyle>
            <a:lvl1pPr algn="r">
              <a:defRPr sz="1200" b="0">
                <a:solidFill>
                  <a:schemeClr val="tx1"/>
                </a:solidFill>
                <a:latin typeface="Arial" charset="0"/>
              </a:defRPr>
            </a:lvl1pPr>
          </a:lstStyle>
          <a:p>
            <a:pPr>
              <a:defRPr/>
            </a:pPr>
            <a:fld id="{5EC7A9CE-B5D3-4830-AA57-DD8049CE9F26}" type="slidenum">
              <a:rPr lang="en-GB"/>
              <a:pPr>
                <a:defRPr/>
              </a:pPr>
              <a:t>‹#›</a:t>
            </a:fld>
            <a:endParaRPr lang="en-GB"/>
          </a:p>
        </p:txBody>
      </p:sp>
    </p:spTree>
    <p:extLst>
      <p:ext uri="{BB962C8B-B14F-4D97-AF65-F5344CB8AC3E}">
        <p14:creationId xmlns:p14="http://schemas.microsoft.com/office/powerpoint/2010/main" val="15000963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66" name="Rectangle 2"/>
          <p:cNvSpPr>
            <a:spLocks noGrp="1" noChangeArrowheads="1"/>
          </p:cNvSpPr>
          <p:nvPr>
            <p:ph type="hdr" sz="quarter"/>
          </p:nvPr>
        </p:nvSpPr>
        <p:spPr bwMode="auto">
          <a:xfrm>
            <a:off x="1" y="0"/>
            <a:ext cx="2890665" cy="496888"/>
          </a:xfrm>
          <a:prstGeom prst="rect">
            <a:avLst/>
          </a:prstGeom>
          <a:noFill/>
          <a:ln w="9525">
            <a:noFill/>
            <a:miter lim="800000"/>
            <a:headEnd/>
            <a:tailEnd/>
          </a:ln>
          <a:effectLst/>
        </p:spPr>
        <p:txBody>
          <a:bodyPr vert="horz" wrap="square" lIns="89774" tIns="44887" rIns="89774" bIns="44887" numCol="1" anchor="t" anchorCtr="0" compatLnSpc="1">
            <a:prstTxWarp prst="textNoShape">
              <a:avLst/>
            </a:prstTxWarp>
          </a:bodyPr>
          <a:lstStyle>
            <a:lvl1pPr>
              <a:defRPr sz="1200" b="0">
                <a:solidFill>
                  <a:schemeClr val="tx1"/>
                </a:solidFill>
                <a:latin typeface="Arial" charset="0"/>
              </a:defRPr>
            </a:lvl1pPr>
          </a:lstStyle>
          <a:p>
            <a:pPr>
              <a:defRPr/>
            </a:pPr>
            <a:endParaRPr lang="en-GB"/>
          </a:p>
        </p:txBody>
      </p:sp>
      <p:sp>
        <p:nvSpPr>
          <p:cNvPr id="36867" name="Rectangle 3"/>
          <p:cNvSpPr>
            <a:spLocks noGrp="1" noChangeArrowheads="1"/>
          </p:cNvSpPr>
          <p:nvPr>
            <p:ph type="dt" idx="1"/>
          </p:nvPr>
        </p:nvSpPr>
        <p:spPr bwMode="auto">
          <a:xfrm>
            <a:off x="3776868" y="0"/>
            <a:ext cx="2890665" cy="496888"/>
          </a:xfrm>
          <a:prstGeom prst="rect">
            <a:avLst/>
          </a:prstGeom>
          <a:noFill/>
          <a:ln w="9525">
            <a:noFill/>
            <a:miter lim="800000"/>
            <a:headEnd/>
            <a:tailEnd/>
          </a:ln>
          <a:effectLst/>
        </p:spPr>
        <p:txBody>
          <a:bodyPr vert="horz" wrap="square" lIns="89774" tIns="44887" rIns="89774" bIns="44887" numCol="1" anchor="t" anchorCtr="0" compatLnSpc="1">
            <a:prstTxWarp prst="textNoShape">
              <a:avLst/>
            </a:prstTxWarp>
          </a:bodyPr>
          <a:lstStyle>
            <a:lvl1pPr algn="r">
              <a:defRPr sz="1200" b="0">
                <a:solidFill>
                  <a:schemeClr val="tx1"/>
                </a:solidFill>
                <a:latin typeface="Arial" charset="0"/>
              </a:defRPr>
            </a:lvl1pPr>
          </a:lstStyle>
          <a:p>
            <a:pPr>
              <a:defRPr/>
            </a:pPr>
            <a:endParaRPr lang="en-GB"/>
          </a:p>
        </p:txBody>
      </p:sp>
      <p:sp>
        <p:nvSpPr>
          <p:cNvPr id="8196" name="Rectangle 4"/>
          <p:cNvSpPr>
            <a:spLocks noGrp="1" noRot="1" noChangeAspect="1" noChangeArrowheads="1" noTextEdit="1"/>
          </p:cNvSpPr>
          <p:nvPr>
            <p:ph type="sldImg" idx="2"/>
          </p:nvPr>
        </p:nvSpPr>
        <p:spPr bwMode="auto">
          <a:xfrm>
            <a:off x="854075" y="744538"/>
            <a:ext cx="4962525" cy="3722687"/>
          </a:xfrm>
          <a:prstGeom prst="rect">
            <a:avLst/>
          </a:prstGeom>
          <a:noFill/>
          <a:ln w="9525">
            <a:solidFill>
              <a:srgbClr val="000000"/>
            </a:solidFill>
            <a:miter lim="800000"/>
            <a:headEnd/>
            <a:tailEnd/>
          </a:ln>
        </p:spPr>
      </p:sp>
      <p:sp>
        <p:nvSpPr>
          <p:cNvPr id="36869" name="Rectangle 5"/>
          <p:cNvSpPr>
            <a:spLocks noGrp="1" noChangeArrowheads="1"/>
          </p:cNvSpPr>
          <p:nvPr>
            <p:ph type="body" sz="quarter" idx="3"/>
          </p:nvPr>
        </p:nvSpPr>
        <p:spPr bwMode="auto">
          <a:xfrm>
            <a:off x="666599" y="4714875"/>
            <a:ext cx="5335893" cy="4467225"/>
          </a:xfrm>
          <a:prstGeom prst="rect">
            <a:avLst/>
          </a:prstGeom>
          <a:noFill/>
          <a:ln w="9525">
            <a:noFill/>
            <a:miter lim="800000"/>
            <a:headEnd/>
            <a:tailEnd/>
          </a:ln>
          <a:effectLst/>
        </p:spPr>
        <p:txBody>
          <a:bodyPr vert="horz" wrap="square" lIns="89774" tIns="44887" rIns="89774" bIns="44887"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36870" name="Rectangle 6"/>
          <p:cNvSpPr>
            <a:spLocks noGrp="1" noChangeArrowheads="1"/>
          </p:cNvSpPr>
          <p:nvPr>
            <p:ph type="ftr" sz="quarter" idx="4"/>
          </p:nvPr>
        </p:nvSpPr>
        <p:spPr bwMode="auto">
          <a:xfrm>
            <a:off x="1" y="9428164"/>
            <a:ext cx="2890665" cy="496887"/>
          </a:xfrm>
          <a:prstGeom prst="rect">
            <a:avLst/>
          </a:prstGeom>
          <a:noFill/>
          <a:ln w="9525">
            <a:noFill/>
            <a:miter lim="800000"/>
            <a:headEnd/>
            <a:tailEnd/>
          </a:ln>
          <a:effectLst/>
        </p:spPr>
        <p:txBody>
          <a:bodyPr vert="horz" wrap="square" lIns="89774" tIns="44887" rIns="89774" bIns="44887" numCol="1" anchor="b" anchorCtr="0" compatLnSpc="1">
            <a:prstTxWarp prst="textNoShape">
              <a:avLst/>
            </a:prstTxWarp>
          </a:bodyPr>
          <a:lstStyle>
            <a:lvl1pPr>
              <a:defRPr sz="1200" b="0">
                <a:solidFill>
                  <a:schemeClr val="tx1"/>
                </a:solidFill>
                <a:latin typeface="Arial" charset="0"/>
              </a:defRPr>
            </a:lvl1pPr>
          </a:lstStyle>
          <a:p>
            <a:pPr>
              <a:defRPr/>
            </a:pPr>
            <a:endParaRPr lang="en-GB"/>
          </a:p>
        </p:txBody>
      </p:sp>
      <p:sp>
        <p:nvSpPr>
          <p:cNvPr id="36871" name="Rectangle 7"/>
          <p:cNvSpPr>
            <a:spLocks noGrp="1" noChangeArrowheads="1"/>
          </p:cNvSpPr>
          <p:nvPr>
            <p:ph type="sldNum" sz="quarter" idx="5"/>
          </p:nvPr>
        </p:nvSpPr>
        <p:spPr bwMode="auto">
          <a:xfrm>
            <a:off x="3776868" y="9428164"/>
            <a:ext cx="2890665" cy="496887"/>
          </a:xfrm>
          <a:prstGeom prst="rect">
            <a:avLst/>
          </a:prstGeom>
          <a:noFill/>
          <a:ln w="9525">
            <a:noFill/>
            <a:miter lim="800000"/>
            <a:headEnd/>
            <a:tailEnd/>
          </a:ln>
          <a:effectLst/>
        </p:spPr>
        <p:txBody>
          <a:bodyPr vert="horz" wrap="square" lIns="89774" tIns="44887" rIns="89774" bIns="44887" numCol="1" anchor="b" anchorCtr="0" compatLnSpc="1">
            <a:prstTxWarp prst="textNoShape">
              <a:avLst/>
            </a:prstTxWarp>
          </a:bodyPr>
          <a:lstStyle>
            <a:lvl1pPr algn="r">
              <a:defRPr sz="1200" b="0">
                <a:solidFill>
                  <a:schemeClr val="tx1"/>
                </a:solidFill>
                <a:latin typeface="Arial" charset="0"/>
              </a:defRPr>
            </a:lvl1pPr>
          </a:lstStyle>
          <a:p>
            <a:pPr>
              <a:defRPr/>
            </a:pPr>
            <a:fld id="{36441B25-C4D1-47DB-817D-B9C4FC5392FB}" type="slidenum">
              <a:rPr lang="en-GB"/>
              <a:pPr>
                <a:defRPr/>
              </a:pPr>
              <a:t>‹#›</a:t>
            </a:fld>
            <a:endParaRPr lang="en-GB"/>
          </a:p>
        </p:txBody>
      </p:sp>
    </p:spTree>
    <p:extLst>
      <p:ext uri="{BB962C8B-B14F-4D97-AF65-F5344CB8AC3E}">
        <p14:creationId xmlns:p14="http://schemas.microsoft.com/office/powerpoint/2010/main" val="80740659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BE"/>
          </a:p>
        </p:txBody>
      </p:sp>
      <p:sp>
        <p:nvSpPr>
          <p:cNvPr id="4" name="Slide Number Placeholder 3"/>
          <p:cNvSpPr>
            <a:spLocks noGrp="1"/>
          </p:cNvSpPr>
          <p:nvPr>
            <p:ph type="sldNum" sz="quarter" idx="10"/>
          </p:nvPr>
        </p:nvSpPr>
        <p:spPr/>
        <p:txBody>
          <a:bodyPr/>
          <a:lstStyle/>
          <a:p>
            <a:pPr>
              <a:defRPr/>
            </a:pPr>
            <a:fld id="{36441B25-C4D1-47DB-817D-B9C4FC5392FB}" type="slidenum">
              <a:rPr lang="en-GB" smtClean="0"/>
              <a:pPr>
                <a:defRPr/>
              </a:pPr>
              <a:t>1</a:t>
            </a:fld>
            <a:endParaRPr lang="en-GB"/>
          </a:p>
        </p:txBody>
      </p:sp>
    </p:spTree>
    <p:extLst>
      <p:ext uri="{BB962C8B-B14F-4D97-AF65-F5344CB8AC3E}">
        <p14:creationId xmlns:p14="http://schemas.microsoft.com/office/powerpoint/2010/main" val="35872045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36441B25-C4D1-47DB-817D-B9C4FC5392FB}" type="slidenum">
              <a:rPr lang="en-GB" smtClean="0"/>
              <a:pPr>
                <a:defRPr/>
              </a:pPr>
              <a:t>10</a:t>
            </a:fld>
            <a:endParaRPr lang="en-GB"/>
          </a:p>
        </p:txBody>
      </p:sp>
    </p:spTree>
    <p:extLst>
      <p:ext uri="{BB962C8B-B14F-4D97-AF65-F5344CB8AC3E}">
        <p14:creationId xmlns:p14="http://schemas.microsoft.com/office/powerpoint/2010/main" val="40877458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36441B25-C4D1-47DB-817D-B9C4FC5392FB}" type="slidenum">
              <a:rPr lang="en-GB" smtClean="0"/>
              <a:pPr>
                <a:defRPr/>
              </a:pPr>
              <a:t>11</a:t>
            </a:fld>
            <a:endParaRPr lang="en-GB"/>
          </a:p>
        </p:txBody>
      </p:sp>
    </p:spTree>
    <p:extLst>
      <p:ext uri="{BB962C8B-B14F-4D97-AF65-F5344CB8AC3E}">
        <p14:creationId xmlns:p14="http://schemas.microsoft.com/office/powerpoint/2010/main" val="31408943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36441B25-C4D1-47DB-817D-B9C4FC5392FB}" type="slidenum">
              <a:rPr lang="en-GB" smtClean="0"/>
              <a:pPr>
                <a:defRPr/>
              </a:pPr>
              <a:t>12</a:t>
            </a:fld>
            <a:endParaRPr lang="en-GB"/>
          </a:p>
        </p:txBody>
      </p:sp>
    </p:spTree>
    <p:extLst>
      <p:ext uri="{BB962C8B-B14F-4D97-AF65-F5344CB8AC3E}">
        <p14:creationId xmlns:p14="http://schemas.microsoft.com/office/powerpoint/2010/main" val="31237283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36441B25-C4D1-47DB-817D-B9C4FC5392FB}" type="slidenum">
              <a:rPr lang="en-GB" smtClean="0"/>
              <a:pPr>
                <a:defRPr/>
              </a:pPr>
              <a:t>13</a:t>
            </a:fld>
            <a:endParaRPr lang="en-GB"/>
          </a:p>
        </p:txBody>
      </p:sp>
    </p:spTree>
    <p:extLst>
      <p:ext uri="{BB962C8B-B14F-4D97-AF65-F5344CB8AC3E}">
        <p14:creationId xmlns:p14="http://schemas.microsoft.com/office/powerpoint/2010/main" val="4140173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GB" sz="1200" b="1" kern="1200" dirty="0" smtClean="0">
                <a:solidFill>
                  <a:schemeClr val="tx1"/>
                </a:solidFill>
                <a:effectLst/>
                <a:latin typeface="Arial" charset="0"/>
                <a:ea typeface="+mn-ea"/>
                <a:cs typeface="+mn-cs"/>
              </a:rPr>
              <a:t>Core results areas of support to cities and local authorities</a:t>
            </a:r>
            <a:endParaRPr lang="fr-BE" sz="1200" b="1"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Supporting sustainable urban development require an integrated approach, across government levels and among sectors. The local or city authorities will often be at the heart of such interventions but the nature of national policy framework, the condition for financing of urban actions, the links to specific sector policies and the interactions among layers of governments will all be factors that may decisively influence effectiveness of actions.</a:t>
            </a:r>
            <a:endParaRPr lang="fr-BE" sz="12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Urban interventions have often focused on specific sectors, seeking to advance funding of specific projects, improving services levels. One of the core element from the SWD on cities and LAs is the need for a paradigm change, moving towards a more integrated approach.</a:t>
            </a:r>
            <a:endParaRPr lang="fr-BE" sz="1200" kern="1200" dirty="0" smtClean="0">
              <a:solidFill>
                <a:schemeClr val="tx1"/>
              </a:solidFill>
              <a:effectLst/>
              <a:latin typeface="Arial" charset="0"/>
              <a:ea typeface="+mn-ea"/>
              <a:cs typeface="+mn-cs"/>
            </a:endParaRPr>
          </a:p>
          <a:p>
            <a:endParaRPr lang="fr-BE" dirty="0"/>
          </a:p>
        </p:txBody>
      </p:sp>
      <p:sp>
        <p:nvSpPr>
          <p:cNvPr id="4" name="Slide Number Placeholder 3"/>
          <p:cNvSpPr>
            <a:spLocks noGrp="1"/>
          </p:cNvSpPr>
          <p:nvPr>
            <p:ph type="sldNum" sz="quarter" idx="10"/>
          </p:nvPr>
        </p:nvSpPr>
        <p:spPr/>
        <p:txBody>
          <a:bodyPr/>
          <a:lstStyle/>
          <a:p>
            <a:pPr>
              <a:defRPr/>
            </a:pPr>
            <a:fld id="{36441B25-C4D1-47DB-817D-B9C4FC5392FB}" type="slidenum">
              <a:rPr lang="en-GB" smtClean="0"/>
              <a:pPr>
                <a:defRPr/>
              </a:pPr>
              <a:t>2</a:t>
            </a:fld>
            <a:endParaRPr lang="en-GB"/>
          </a:p>
        </p:txBody>
      </p:sp>
    </p:spTree>
    <p:extLst>
      <p:ext uri="{BB962C8B-B14F-4D97-AF65-F5344CB8AC3E}">
        <p14:creationId xmlns:p14="http://schemas.microsoft.com/office/powerpoint/2010/main" val="23766502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National Urban Planning. </a:t>
            </a:r>
            <a:r>
              <a:rPr lang="en-US" dirty="0" err="1" smtClean="0"/>
              <a:t>Urbanisation</a:t>
            </a:r>
            <a:r>
              <a:rPr lang="en-US" dirty="0" smtClean="0"/>
              <a:t> is not just a question for the cities but also a central question to overall country development strategies, linked to economic development, relations between metropolises and the wider system of cities, links to cities and their hinterland, links to export markets. Urban development forms a central element of a number of countries development strategies whereas for others this focus is still lacking.</a:t>
            </a:r>
          </a:p>
          <a:p>
            <a:r>
              <a:rPr lang="en-US" dirty="0" smtClean="0"/>
              <a:t>In particular, national urban policies (NUP) are key to </a:t>
            </a:r>
            <a:r>
              <a:rPr lang="en-US" dirty="0" err="1" smtClean="0"/>
              <a:t>maximise</a:t>
            </a:r>
            <a:r>
              <a:rPr lang="en-US" dirty="0" smtClean="0"/>
              <a:t> the potential of cities of all size to advance national prosperity. They help leverage the territorial assets of small, intermediary and large cities to generate growth and well-being for their immediate and nearby residents and users. They also provide the framework to support systems and networks of cities, thus allowing synergies across resources and capacities. Last, they also allow coordinating responsibilities and resources across levels of governments to meet concomitantly place-specific needs and national commitments. At least 18 African countries have NUP or policies that resemble NUP, which highlights a low financial means/high impact area where the EU could intervene.</a:t>
            </a:r>
          </a:p>
          <a:p>
            <a:r>
              <a:rPr lang="en-US" dirty="0" smtClean="0"/>
              <a:t>Urban development and NUP will of course link up closely with the work on territorial development, </a:t>
            </a:r>
            <a:r>
              <a:rPr lang="en-US" dirty="0" err="1" smtClean="0"/>
              <a:t>decentralisation</a:t>
            </a:r>
            <a:r>
              <a:rPr lang="en-US" dirty="0" smtClean="0"/>
              <a:t> and clarifying roles and responsibilities of subnational levels of government, fiscal </a:t>
            </a:r>
            <a:r>
              <a:rPr lang="en-US" dirty="0" err="1" smtClean="0"/>
              <a:t>decentralisation</a:t>
            </a:r>
            <a:r>
              <a:rPr lang="en-US" dirty="0" smtClean="0"/>
              <a:t> and arrangements for subnational finance etc.</a:t>
            </a:r>
          </a:p>
          <a:p>
            <a:r>
              <a:rPr lang="en-US" dirty="0" smtClean="0"/>
              <a:t>Urban Development Plans at city level. At the sub-national (regional) level strategic or framework-setting instruments, are typical, defining concrete policies and references for decision making and providing a frame of reference for coordinated action. At the local level, most planning instruments are regulative in nature (land use plans, with zoning and building schemes).</a:t>
            </a:r>
          </a:p>
          <a:p>
            <a:r>
              <a:rPr lang="en-US" dirty="0" smtClean="0"/>
              <a:t>Both levels of planning would seek to </a:t>
            </a:r>
            <a:r>
              <a:rPr lang="en-US" dirty="0" err="1" smtClean="0"/>
              <a:t>optimise</a:t>
            </a:r>
            <a:r>
              <a:rPr lang="en-US" dirty="0" smtClean="0"/>
              <a:t> the population and economic density of urban settlements, where appropriate, ensuring mixed land-use, diversity, better social capital, innovation and improved connectivity in order to take advantage of agglomeration economies and to </a:t>
            </a:r>
            <a:r>
              <a:rPr lang="en-US" dirty="0" err="1" smtClean="0"/>
              <a:t>minimise</a:t>
            </a:r>
            <a:r>
              <a:rPr lang="en-US" dirty="0" smtClean="0"/>
              <a:t> mobility demand.</a:t>
            </a:r>
          </a:p>
          <a:p>
            <a:endParaRPr lang="fr-BE" dirty="0"/>
          </a:p>
        </p:txBody>
      </p:sp>
      <p:sp>
        <p:nvSpPr>
          <p:cNvPr id="4" name="Slide Number Placeholder 3"/>
          <p:cNvSpPr>
            <a:spLocks noGrp="1"/>
          </p:cNvSpPr>
          <p:nvPr>
            <p:ph type="sldNum" sz="quarter" idx="10"/>
          </p:nvPr>
        </p:nvSpPr>
        <p:spPr/>
        <p:txBody>
          <a:bodyPr/>
          <a:lstStyle/>
          <a:p>
            <a:pPr>
              <a:defRPr/>
            </a:pPr>
            <a:fld id="{36441B25-C4D1-47DB-817D-B9C4FC5392FB}" type="slidenum">
              <a:rPr lang="en-GB" smtClean="0"/>
              <a:pPr>
                <a:defRPr/>
              </a:pPr>
              <a:t>3</a:t>
            </a:fld>
            <a:endParaRPr lang="en-GB"/>
          </a:p>
        </p:txBody>
      </p:sp>
    </p:spTree>
    <p:extLst>
      <p:ext uri="{BB962C8B-B14F-4D97-AF65-F5344CB8AC3E}">
        <p14:creationId xmlns:p14="http://schemas.microsoft.com/office/powerpoint/2010/main" val="21714278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143000" lvl="2" indent="-228600" algn="just">
              <a:spcAft>
                <a:spcPts val="1200"/>
              </a:spcAft>
              <a:buFont typeface="+mj-lt"/>
              <a:buAutoNum type="arabicPeriod"/>
              <a:tabLst>
                <a:tab pos="1220470" algn="l"/>
              </a:tabLst>
            </a:pPr>
            <a:r>
              <a:rPr lang="en-GB" sz="1200" i="1" dirty="0" smtClean="0">
                <a:solidFill>
                  <a:schemeClr val="tx1"/>
                </a:solidFill>
                <a:latin typeface="Times New Roman" panose="02020603050405020304" pitchFamily="18" charset="0"/>
              </a:rPr>
              <a:t>Support sector strategies and interventions under an integrated urban planning approach</a:t>
            </a:r>
            <a:endParaRPr lang="fr-BE" sz="1200" i="1" dirty="0" smtClean="0">
              <a:solidFill>
                <a:schemeClr val="tx1"/>
              </a:solidFill>
              <a:latin typeface="Times New Roman" panose="02020603050405020304" pitchFamily="18" charset="0"/>
            </a:endParaRPr>
          </a:p>
          <a:p>
            <a:pPr algn="just">
              <a:spcAft>
                <a:spcPts val="1200"/>
              </a:spcAft>
            </a:pPr>
            <a:r>
              <a:rPr lang="en-GB" sz="1200" dirty="0" smtClean="0">
                <a:solidFill>
                  <a:schemeClr val="tx1"/>
                </a:solidFill>
                <a:latin typeface="Times New Roman" panose="02020603050405020304" pitchFamily="18" charset="0"/>
                <a:ea typeface="Times New Roman" panose="02020603050405020304" pitchFamily="18" charset="0"/>
              </a:rPr>
              <a:t>It is essential to strengthen evidence-based knowledge on integrated urban planning at city level to foster a more orderly urbanisation, giving more importance to planning of land use and city development strategies, in the context of which urban services could be provided in a more coordinated fashion. The costs of service delivery, the degree to which cities may underpin job creation and economic activities, dealing with environmental challenges will all hinge crucially on more orderly city expansion/renewal patterns. </a:t>
            </a:r>
            <a:endParaRPr lang="fr-BE" sz="1200" dirty="0" smtClean="0">
              <a:solidFill>
                <a:schemeClr val="tx1"/>
              </a:solidFill>
              <a:latin typeface="Times New Roman" panose="02020603050405020304" pitchFamily="18" charset="0"/>
              <a:ea typeface="Times New Roman" panose="02020603050405020304" pitchFamily="18" charset="0"/>
            </a:endParaRPr>
          </a:p>
          <a:p>
            <a:pPr algn="just">
              <a:spcAft>
                <a:spcPts val="1200"/>
              </a:spcAft>
            </a:pPr>
            <a:r>
              <a:rPr lang="en-GB" sz="1200" dirty="0" smtClean="0">
                <a:solidFill>
                  <a:schemeClr val="tx1"/>
                </a:solidFill>
                <a:latin typeface="Times New Roman" panose="02020603050405020304" pitchFamily="18" charset="0"/>
                <a:ea typeface="Times New Roman" panose="02020603050405020304" pitchFamily="18" charset="0"/>
              </a:rPr>
              <a:t>Within a broader urban planning framework, as explained above, specific interventions or projects often revolve around the following sectoral themes:</a:t>
            </a:r>
            <a:endParaRPr lang="fr-BE" sz="1200" dirty="0" smtClean="0">
              <a:solidFill>
                <a:schemeClr val="tx1"/>
              </a:solidFill>
              <a:latin typeface="Times New Roman" panose="02020603050405020304" pitchFamily="18" charset="0"/>
              <a:ea typeface="Times New Roman" panose="02020603050405020304" pitchFamily="18" charset="0"/>
            </a:endParaRPr>
          </a:p>
          <a:p>
            <a:pPr marL="342900" lvl="0" indent="-342900" algn="just">
              <a:spcAft>
                <a:spcPts val="0"/>
              </a:spcAft>
              <a:buFont typeface="Symbol" panose="05050102010706020507" pitchFamily="18" charset="2"/>
              <a:buChar char=""/>
            </a:pPr>
            <a:r>
              <a:rPr lang="en-GB" sz="1200" dirty="0" smtClean="0">
                <a:solidFill>
                  <a:schemeClr val="tx1"/>
                </a:solidFill>
                <a:latin typeface="Times New Roman" panose="02020603050405020304" pitchFamily="18" charset="0"/>
                <a:ea typeface="Times New Roman" panose="02020603050405020304" pitchFamily="18" charset="0"/>
              </a:rPr>
              <a:t>Circular economy and solid waste management </a:t>
            </a:r>
            <a:endParaRPr lang="fr-BE" sz="1200" dirty="0" smtClean="0">
              <a:solidFill>
                <a:schemeClr val="tx1"/>
              </a:solidFill>
              <a:latin typeface="Times New Roman" panose="02020603050405020304" pitchFamily="18" charset="0"/>
              <a:ea typeface="Times New Roman" panose="02020603050405020304" pitchFamily="18" charset="0"/>
            </a:endParaRPr>
          </a:p>
          <a:p>
            <a:pPr marL="342900" lvl="0" indent="-342900" algn="just">
              <a:spcAft>
                <a:spcPts val="0"/>
              </a:spcAft>
              <a:buFont typeface="Symbol" panose="05050102010706020507" pitchFamily="18" charset="2"/>
              <a:buChar char=""/>
            </a:pPr>
            <a:r>
              <a:rPr lang="en-GB" sz="1200" dirty="0" smtClean="0">
                <a:solidFill>
                  <a:schemeClr val="tx1"/>
                </a:solidFill>
                <a:latin typeface="Times New Roman" panose="02020603050405020304" pitchFamily="18" charset="0"/>
                <a:ea typeface="Times New Roman" panose="02020603050405020304" pitchFamily="18" charset="0"/>
              </a:rPr>
              <a:t>Urban mobility</a:t>
            </a:r>
            <a:endParaRPr lang="fr-BE" sz="1200" dirty="0" smtClean="0">
              <a:solidFill>
                <a:schemeClr val="tx1"/>
              </a:solidFill>
              <a:latin typeface="Times New Roman" panose="02020603050405020304" pitchFamily="18" charset="0"/>
              <a:ea typeface="Times New Roman" panose="02020603050405020304" pitchFamily="18" charset="0"/>
            </a:endParaRPr>
          </a:p>
          <a:p>
            <a:pPr marL="342900" lvl="0" indent="-342900" algn="just">
              <a:spcAft>
                <a:spcPts val="0"/>
              </a:spcAft>
              <a:buFont typeface="Symbol" panose="05050102010706020507" pitchFamily="18" charset="2"/>
              <a:buChar char=""/>
            </a:pPr>
            <a:r>
              <a:rPr lang="en-GB" sz="1200" dirty="0" smtClean="0">
                <a:solidFill>
                  <a:schemeClr val="tx1"/>
                </a:solidFill>
                <a:latin typeface="Times New Roman" panose="02020603050405020304" pitchFamily="18" charset="0"/>
                <a:ea typeface="Times New Roman" panose="02020603050405020304" pitchFamily="18" charset="0"/>
              </a:rPr>
              <a:t>Housing/slum upgrading</a:t>
            </a:r>
            <a:endParaRPr lang="fr-BE" sz="1200" dirty="0" smtClean="0">
              <a:solidFill>
                <a:schemeClr val="tx1"/>
              </a:solidFill>
              <a:latin typeface="Times New Roman" panose="02020603050405020304" pitchFamily="18" charset="0"/>
              <a:ea typeface="Times New Roman" panose="02020603050405020304" pitchFamily="18" charset="0"/>
            </a:endParaRPr>
          </a:p>
          <a:p>
            <a:pPr marL="342900" lvl="0" indent="-342900" algn="just">
              <a:spcAft>
                <a:spcPts val="0"/>
              </a:spcAft>
              <a:buFont typeface="Symbol" panose="05050102010706020507" pitchFamily="18" charset="2"/>
              <a:buChar char=""/>
            </a:pPr>
            <a:r>
              <a:rPr lang="en-GB" sz="1200" dirty="0" smtClean="0">
                <a:solidFill>
                  <a:schemeClr val="tx1"/>
                </a:solidFill>
                <a:latin typeface="Times New Roman" panose="02020603050405020304" pitchFamily="18" charset="0"/>
                <a:ea typeface="Times New Roman" panose="02020603050405020304" pitchFamily="18" charset="0"/>
              </a:rPr>
              <a:t>Urban water supply and sanitation</a:t>
            </a:r>
            <a:endParaRPr lang="fr-BE" sz="1200" dirty="0" smtClean="0">
              <a:solidFill>
                <a:schemeClr val="tx1"/>
              </a:solidFill>
              <a:latin typeface="Times New Roman" panose="02020603050405020304" pitchFamily="18" charset="0"/>
              <a:ea typeface="Times New Roman" panose="02020603050405020304" pitchFamily="18" charset="0"/>
            </a:endParaRPr>
          </a:p>
          <a:p>
            <a:pPr marL="342900" lvl="0" indent="-342900" algn="just">
              <a:spcAft>
                <a:spcPts val="0"/>
              </a:spcAft>
              <a:buFont typeface="Symbol" panose="05050102010706020507" pitchFamily="18" charset="2"/>
              <a:buChar char=""/>
            </a:pPr>
            <a:r>
              <a:rPr lang="en-GB" sz="1200" dirty="0" smtClean="0">
                <a:solidFill>
                  <a:schemeClr val="tx1"/>
                </a:solidFill>
                <a:latin typeface="Times New Roman" panose="02020603050405020304" pitchFamily="18" charset="0"/>
                <a:ea typeface="Times New Roman" panose="02020603050405020304" pitchFamily="18" charset="0"/>
              </a:rPr>
              <a:t>Energy and electricity affordability</a:t>
            </a:r>
            <a:endParaRPr lang="fr-BE" sz="1200" dirty="0" smtClean="0">
              <a:solidFill>
                <a:schemeClr val="tx1"/>
              </a:solidFill>
              <a:latin typeface="Times New Roman" panose="02020603050405020304" pitchFamily="18" charset="0"/>
              <a:ea typeface="Times New Roman" panose="02020603050405020304" pitchFamily="18" charset="0"/>
            </a:endParaRPr>
          </a:p>
          <a:p>
            <a:pPr marL="342900" lvl="0" indent="-342900" algn="just">
              <a:spcAft>
                <a:spcPts val="0"/>
              </a:spcAft>
              <a:buFont typeface="Symbol" panose="05050102010706020507" pitchFamily="18" charset="2"/>
              <a:buChar char=""/>
            </a:pPr>
            <a:r>
              <a:rPr lang="en-GB" sz="1200" dirty="0" smtClean="0">
                <a:solidFill>
                  <a:schemeClr val="tx1"/>
                </a:solidFill>
                <a:latin typeface="Times New Roman" panose="02020603050405020304" pitchFamily="18" charset="0"/>
                <a:ea typeface="Times New Roman" panose="02020603050405020304" pitchFamily="18" charset="0"/>
              </a:rPr>
              <a:t>Air quality/environmental quality</a:t>
            </a:r>
            <a:endParaRPr lang="fr-BE" sz="1200" dirty="0" smtClean="0">
              <a:solidFill>
                <a:schemeClr val="tx1"/>
              </a:solidFill>
              <a:latin typeface="Times New Roman" panose="02020603050405020304" pitchFamily="18" charset="0"/>
              <a:ea typeface="Times New Roman" panose="02020603050405020304" pitchFamily="18" charset="0"/>
            </a:endParaRPr>
          </a:p>
          <a:p>
            <a:pPr marL="342900" lvl="0" indent="-342900" algn="just">
              <a:spcAft>
                <a:spcPts val="0"/>
              </a:spcAft>
              <a:buFont typeface="Symbol" panose="05050102010706020507" pitchFamily="18" charset="2"/>
              <a:buChar char=""/>
            </a:pPr>
            <a:r>
              <a:rPr lang="en-GB" sz="1200" dirty="0" smtClean="0">
                <a:solidFill>
                  <a:schemeClr val="tx1"/>
                </a:solidFill>
                <a:latin typeface="Times New Roman" panose="02020603050405020304" pitchFamily="18" charset="0"/>
                <a:ea typeface="Times New Roman" panose="02020603050405020304" pitchFamily="18" charset="0"/>
              </a:rPr>
              <a:t>Urban resilience</a:t>
            </a:r>
            <a:endParaRPr lang="fr-BE" sz="1200" dirty="0" smtClean="0">
              <a:solidFill>
                <a:schemeClr val="tx1"/>
              </a:solidFill>
              <a:latin typeface="Times New Roman" panose="02020603050405020304" pitchFamily="18" charset="0"/>
              <a:ea typeface="Times New Roman" panose="02020603050405020304" pitchFamily="18" charset="0"/>
            </a:endParaRPr>
          </a:p>
          <a:p>
            <a:pPr marL="342900" lvl="0" indent="-342900" algn="just">
              <a:spcAft>
                <a:spcPts val="1200"/>
              </a:spcAft>
              <a:buFont typeface="Symbol" panose="05050102010706020507" pitchFamily="18" charset="2"/>
              <a:buChar char=""/>
            </a:pPr>
            <a:r>
              <a:rPr lang="en-GB" sz="1200" dirty="0" smtClean="0">
                <a:solidFill>
                  <a:schemeClr val="tx1"/>
                </a:solidFill>
                <a:latin typeface="Times New Roman" panose="02020603050405020304" pitchFamily="18" charset="0"/>
                <a:ea typeface="Times New Roman" panose="02020603050405020304" pitchFamily="18" charset="0"/>
              </a:rPr>
              <a:t>Local economic development and employment creation</a:t>
            </a:r>
            <a:endParaRPr lang="fr-BE" sz="1200" dirty="0" smtClean="0">
              <a:solidFill>
                <a:schemeClr val="tx1"/>
              </a:solidFill>
              <a:latin typeface="Times New Roman" panose="02020603050405020304" pitchFamily="18" charset="0"/>
              <a:ea typeface="Times New Roman" panose="02020603050405020304" pitchFamily="18" charset="0"/>
            </a:endParaRPr>
          </a:p>
          <a:p>
            <a:pPr algn="just">
              <a:spcAft>
                <a:spcPts val="1200"/>
              </a:spcAft>
            </a:pPr>
            <a:r>
              <a:rPr lang="en-GB" sz="1200" dirty="0" smtClean="0">
                <a:solidFill>
                  <a:schemeClr val="tx1"/>
                </a:solidFill>
                <a:latin typeface="Times New Roman" panose="02020603050405020304" pitchFamily="18" charset="0"/>
                <a:ea typeface="Times New Roman" panose="02020603050405020304" pitchFamily="18" charset="0"/>
              </a:rPr>
              <a:t>While a number of EU financed interventions have focused on these sectors, only a limited number have so far managed to do so while embedding them into a broader urban vision. The main challenge also lies with prioritisation of investments based on urban planning (multi-annual municipal investment plans); in a context of scarcity of resources at local level (see infra.)</a:t>
            </a:r>
            <a:endParaRPr lang="fr-BE" sz="1200" dirty="0" smtClean="0">
              <a:solidFill>
                <a:schemeClr val="tx1"/>
              </a:solidFill>
              <a:latin typeface="Times New Roman" panose="02020603050405020304" pitchFamily="18" charset="0"/>
              <a:ea typeface="Times New Roman" panose="02020603050405020304" pitchFamily="18" charset="0"/>
            </a:endParaRPr>
          </a:p>
          <a:p>
            <a:pPr marL="226695" indent="-226695" algn="just">
              <a:spcAft>
                <a:spcPts val="600"/>
              </a:spcAft>
            </a:pPr>
            <a:r>
              <a:rPr lang="en-US" sz="1000" dirty="0" smtClean="0">
                <a:solidFill>
                  <a:schemeClr val="tx1"/>
                </a:solidFill>
                <a:latin typeface="Times New Roman" panose="02020603050405020304" pitchFamily="18" charset="0"/>
                <a:ea typeface="Times New Roman" panose="02020603050405020304" pitchFamily="18" charset="0"/>
              </a:rPr>
              <a:t>URBAIYTI in Haiti and SANITA in Guinea Conakry (both 11</a:t>
            </a:r>
            <a:r>
              <a:rPr lang="en-US" sz="1000" baseline="30000" dirty="0" smtClean="0">
                <a:solidFill>
                  <a:schemeClr val="tx1"/>
                </a:solidFill>
                <a:latin typeface="Times New Roman" panose="02020603050405020304" pitchFamily="18" charset="0"/>
                <a:ea typeface="Times New Roman" panose="02020603050405020304" pitchFamily="18" charset="0"/>
              </a:rPr>
              <a:t>th</a:t>
            </a:r>
            <a:r>
              <a:rPr lang="en-US" sz="1000" dirty="0" smtClean="0">
                <a:solidFill>
                  <a:schemeClr val="tx1"/>
                </a:solidFill>
                <a:latin typeface="Times New Roman" panose="02020603050405020304" pitchFamily="18" charset="0"/>
                <a:ea typeface="Times New Roman" panose="02020603050405020304" pitchFamily="18" charset="0"/>
              </a:rPr>
              <a:t> EDF) are two </a:t>
            </a:r>
            <a:r>
              <a:rPr lang="en-US" sz="1000" dirty="0" err="1" smtClean="0">
                <a:solidFill>
                  <a:schemeClr val="tx1"/>
                </a:solidFill>
                <a:latin typeface="Times New Roman" panose="02020603050405020304" pitchFamily="18" charset="0"/>
                <a:ea typeface="Times New Roman" panose="02020603050405020304" pitchFamily="18" charset="0"/>
              </a:rPr>
              <a:t>programmes</a:t>
            </a:r>
            <a:r>
              <a:rPr lang="en-US" sz="1000" dirty="0" smtClean="0">
                <a:solidFill>
                  <a:schemeClr val="tx1"/>
                </a:solidFill>
                <a:latin typeface="Times New Roman" panose="02020603050405020304" pitchFamily="18" charset="0"/>
                <a:ea typeface="Times New Roman" panose="02020603050405020304" pitchFamily="18" charset="0"/>
              </a:rPr>
              <a:t> integrating this logic</a:t>
            </a:r>
            <a:endParaRPr lang="fr-BE" sz="1000" dirty="0">
              <a:solidFill>
                <a:schemeClr val="tx1"/>
              </a:solidFill>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a:defRPr/>
            </a:pPr>
            <a:fld id="{36441B25-C4D1-47DB-817D-B9C4FC5392FB}" type="slidenum">
              <a:rPr lang="en-GB" smtClean="0"/>
              <a:pPr>
                <a:defRPr/>
              </a:pPr>
              <a:t>4</a:t>
            </a:fld>
            <a:endParaRPr lang="en-GB"/>
          </a:p>
        </p:txBody>
      </p:sp>
    </p:spTree>
    <p:extLst>
      <p:ext uri="{BB962C8B-B14F-4D97-AF65-F5344CB8AC3E}">
        <p14:creationId xmlns:p14="http://schemas.microsoft.com/office/powerpoint/2010/main" val="41528113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36441B25-C4D1-47DB-817D-B9C4FC5392FB}" type="slidenum">
              <a:rPr lang="en-GB" smtClean="0"/>
              <a:pPr>
                <a:defRPr/>
              </a:pPr>
              <a:t>5</a:t>
            </a:fld>
            <a:endParaRPr lang="en-GB"/>
          </a:p>
        </p:txBody>
      </p:sp>
    </p:spTree>
    <p:extLst>
      <p:ext uri="{BB962C8B-B14F-4D97-AF65-F5344CB8AC3E}">
        <p14:creationId xmlns:p14="http://schemas.microsoft.com/office/powerpoint/2010/main" val="39033977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36441B25-C4D1-47DB-817D-B9C4FC5392FB}" type="slidenum">
              <a:rPr lang="en-GB" smtClean="0"/>
              <a:pPr>
                <a:defRPr/>
              </a:pPr>
              <a:t>6</a:t>
            </a:fld>
            <a:endParaRPr lang="en-GB"/>
          </a:p>
        </p:txBody>
      </p:sp>
    </p:spTree>
    <p:extLst>
      <p:ext uri="{BB962C8B-B14F-4D97-AF65-F5344CB8AC3E}">
        <p14:creationId xmlns:p14="http://schemas.microsoft.com/office/powerpoint/2010/main" val="25419224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36441B25-C4D1-47DB-817D-B9C4FC5392FB}" type="slidenum">
              <a:rPr lang="en-GB" smtClean="0"/>
              <a:pPr>
                <a:defRPr/>
              </a:pPr>
              <a:t>7</a:t>
            </a:fld>
            <a:endParaRPr lang="en-GB"/>
          </a:p>
        </p:txBody>
      </p:sp>
    </p:spTree>
    <p:extLst>
      <p:ext uri="{BB962C8B-B14F-4D97-AF65-F5344CB8AC3E}">
        <p14:creationId xmlns:p14="http://schemas.microsoft.com/office/powerpoint/2010/main" val="35508622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36441B25-C4D1-47DB-817D-B9C4FC5392FB}" type="slidenum">
              <a:rPr lang="en-GB" smtClean="0"/>
              <a:pPr>
                <a:defRPr/>
              </a:pPr>
              <a:t>8</a:t>
            </a:fld>
            <a:endParaRPr lang="en-GB"/>
          </a:p>
        </p:txBody>
      </p:sp>
    </p:spTree>
    <p:extLst>
      <p:ext uri="{BB962C8B-B14F-4D97-AF65-F5344CB8AC3E}">
        <p14:creationId xmlns:p14="http://schemas.microsoft.com/office/powerpoint/2010/main" val="20907994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36441B25-C4D1-47DB-817D-B9C4FC5392FB}" type="slidenum">
              <a:rPr lang="en-GB" smtClean="0"/>
              <a:pPr>
                <a:defRPr/>
              </a:pPr>
              <a:t>9</a:t>
            </a:fld>
            <a:endParaRPr lang="en-GB"/>
          </a:p>
        </p:txBody>
      </p:sp>
    </p:spTree>
    <p:extLst>
      <p:ext uri="{BB962C8B-B14F-4D97-AF65-F5344CB8AC3E}">
        <p14:creationId xmlns:p14="http://schemas.microsoft.com/office/powerpoint/2010/main" val="232024227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1125538"/>
            <a:ext cx="9144000" cy="5732462"/>
          </a:xfrm>
          <a:prstGeom prst="rect">
            <a:avLst/>
          </a:prstGeom>
          <a:solidFill>
            <a:srgbClr val="0F5494"/>
          </a:solidFill>
          <a:ln w="73025" algn="ctr">
            <a:solidFill>
              <a:srgbClr val="0F5494"/>
            </a:solidFill>
            <a:miter lim="800000"/>
            <a:headEnd/>
            <a:tailEnd/>
          </a:ln>
          <a:effectLst>
            <a:outerShdw dist="23000" dir="5400000" rotWithShape="0">
              <a:srgbClr val="000000">
                <a:alpha val="34999"/>
              </a:srgbClr>
            </a:outerShdw>
          </a:effectLst>
        </p:spPr>
        <p:txBody>
          <a:bodyPr anchor="ctr"/>
          <a:lstStyle/>
          <a:p>
            <a:pPr algn="ctr" defTabSz="457200" fontAlgn="auto">
              <a:spcBef>
                <a:spcPts val="0"/>
              </a:spcBef>
              <a:spcAft>
                <a:spcPts val="0"/>
              </a:spcAft>
              <a:defRPr/>
            </a:pPr>
            <a:endParaRPr lang="en-US" sz="1800" b="0">
              <a:solidFill>
                <a:schemeClr val="lt1"/>
              </a:solidFill>
              <a:latin typeface="+mn-lt"/>
            </a:endParaRPr>
          </a:p>
        </p:txBody>
      </p:sp>
      <p:pic>
        <p:nvPicPr>
          <p:cNvPr id="5" name="Picture 6" descr="LOGO CE-EN-quadri.eps"/>
          <p:cNvPicPr>
            <a:picLocks noChangeAspect="1"/>
          </p:cNvPicPr>
          <p:nvPr userDrawn="1"/>
        </p:nvPicPr>
        <p:blipFill>
          <a:blip r:embed="rId2" cstate="print"/>
          <a:srcRect/>
          <a:stretch>
            <a:fillRect/>
          </a:stretch>
        </p:blipFill>
        <p:spPr bwMode="auto">
          <a:xfrm>
            <a:off x="3906000" y="309600"/>
            <a:ext cx="1584325" cy="1100138"/>
          </a:xfrm>
          <a:prstGeom prst="rect">
            <a:avLst/>
          </a:prstGeom>
          <a:noFill/>
          <a:ln w="9525">
            <a:noFill/>
            <a:miter lim="800000"/>
            <a:headEnd/>
            <a:tailEnd/>
          </a:ln>
        </p:spPr>
      </p:pic>
      <p:sp>
        <p:nvSpPr>
          <p:cNvPr id="6" name="Rectangle 5"/>
          <p:cNvSpPr/>
          <p:nvPr userDrawn="1"/>
        </p:nvSpPr>
        <p:spPr>
          <a:xfrm>
            <a:off x="4230000" y="6669360"/>
            <a:ext cx="684213" cy="215900"/>
          </a:xfrm>
          <a:prstGeom prst="rect">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b="0"/>
          </a:p>
        </p:txBody>
      </p:sp>
      <p:sp>
        <p:nvSpPr>
          <p:cNvPr id="2" name="Title 1"/>
          <p:cNvSpPr>
            <a:spLocks noGrp="1"/>
          </p:cNvSpPr>
          <p:nvPr>
            <p:ph type="title" hasCustomPrompt="1"/>
          </p:nvPr>
        </p:nvSpPr>
        <p:spPr>
          <a:xfrm>
            <a:off x="4139952" y="1641600"/>
            <a:ext cx="4536504" cy="2088232"/>
          </a:xfrm>
        </p:spPr>
        <p:txBody>
          <a:bodyPr/>
          <a:lstStyle>
            <a:lvl1pPr indent="0">
              <a:defRPr sz="4800">
                <a:solidFill>
                  <a:srgbClr val="FFD624"/>
                </a:solidFill>
              </a:defRPr>
            </a:lvl1pPr>
          </a:lstStyle>
          <a:p>
            <a:r>
              <a:rPr lang="en-GB" dirty="0" smtClean="0"/>
              <a:t>Title</a:t>
            </a:r>
            <a:endParaRPr lang="en-GB" dirty="0"/>
          </a:p>
        </p:txBody>
      </p:sp>
      <p:sp>
        <p:nvSpPr>
          <p:cNvPr id="3" name="Content Placeholder 2"/>
          <p:cNvSpPr>
            <a:spLocks noGrp="1"/>
          </p:cNvSpPr>
          <p:nvPr>
            <p:ph idx="1" hasCustomPrompt="1"/>
          </p:nvPr>
        </p:nvSpPr>
        <p:spPr>
          <a:xfrm>
            <a:off x="467544" y="3933056"/>
            <a:ext cx="3744416" cy="1872208"/>
          </a:xfrm>
        </p:spPr>
        <p:txBody>
          <a:bodyPr/>
          <a:lstStyle>
            <a:lvl1pPr indent="0">
              <a:buNone/>
              <a:defRPr sz="3000" b="1" i="0">
                <a:solidFill>
                  <a:schemeClr val="bg1"/>
                </a:solidFill>
              </a:defRPr>
            </a:lvl1pPr>
            <a:lvl3pPr marL="228600" indent="-228600" algn="l">
              <a:defRPr sz="3000" b="1">
                <a:solidFill>
                  <a:schemeClr val="bg1"/>
                </a:solidFill>
              </a:defRPr>
            </a:lvl3pPr>
          </a:lstStyle>
          <a:p>
            <a:pPr lvl="0"/>
            <a:r>
              <a:rPr lang="en-US" dirty="0" smtClean="0"/>
              <a:t>Subtitle</a:t>
            </a:r>
          </a:p>
        </p:txBody>
      </p:sp>
      <p:sp>
        <p:nvSpPr>
          <p:cNvPr id="7" name="Rectangle 4"/>
          <p:cNvSpPr>
            <a:spLocks noGrp="1" noChangeArrowheads="1"/>
          </p:cNvSpPr>
          <p:nvPr>
            <p:ph type="dt" sz="half" idx="10"/>
          </p:nvPr>
        </p:nvSpPr>
        <p:spPr/>
        <p:txBody>
          <a:bodyPr/>
          <a:lstStyle>
            <a:lvl1pPr>
              <a:defRPr dirty="0">
                <a:solidFill>
                  <a:schemeClr val="bg1"/>
                </a:solidFill>
              </a:defRPr>
            </a:lvl1pPr>
          </a:lstStyle>
          <a:p>
            <a:pPr>
              <a:defRPr/>
            </a:pPr>
            <a:endParaRPr lang="en-GB" dirty="0"/>
          </a:p>
        </p:txBody>
      </p:sp>
      <p:sp>
        <p:nvSpPr>
          <p:cNvPr id="8" name="Rectangle 5"/>
          <p:cNvSpPr>
            <a:spLocks noGrp="1" noChangeArrowheads="1"/>
          </p:cNvSpPr>
          <p:nvPr>
            <p:ph type="ftr" sz="quarter" idx="11"/>
          </p:nvPr>
        </p:nvSpPr>
        <p:spPr/>
        <p:txBody>
          <a:bodyPr/>
          <a:lstStyle>
            <a:lvl1pPr>
              <a:defRPr dirty="0">
                <a:solidFill>
                  <a:schemeClr val="bg1"/>
                </a:solidFill>
              </a:defRPr>
            </a:lvl1pPr>
          </a:lstStyle>
          <a:p>
            <a:pPr>
              <a:defRPr/>
            </a:pPr>
            <a:endParaRPr lang="en-GB" dirty="0"/>
          </a:p>
        </p:txBody>
      </p:sp>
      <p:sp>
        <p:nvSpPr>
          <p:cNvPr id="9" name="Rectangle 6"/>
          <p:cNvSpPr>
            <a:spLocks noGrp="1" noChangeArrowheads="1"/>
          </p:cNvSpPr>
          <p:nvPr>
            <p:ph type="sldNum" sz="quarter" idx="12"/>
          </p:nvPr>
        </p:nvSpPr>
        <p:spPr/>
        <p:txBody>
          <a:bodyPr/>
          <a:lstStyle>
            <a:lvl1pPr>
              <a:defRPr smtClean="0">
                <a:solidFill>
                  <a:schemeClr val="bg1"/>
                </a:solidFill>
              </a:defRPr>
            </a:lvl1pPr>
          </a:lstStyle>
          <a:p>
            <a:pPr>
              <a:defRPr/>
            </a:pPr>
            <a:fld id="{2BB59E6E-B967-488E-B209-8B7FA0D7AF99}" type="slidenum">
              <a:rPr lang="en-GB"/>
              <a:pPr>
                <a:defRPr/>
              </a:pPr>
              <a:t>‹#›</a:t>
            </a:fld>
            <a:endParaRPr lang="en-GB"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6DE98375-5C84-4176-84A5-B6A3E0825F02}" type="slidenum">
              <a:rPr lang="en-GB"/>
              <a:pPr>
                <a:defRPr/>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38925" y="1123950"/>
            <a:ext cx="2058988" cy="4897438"/>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1123950"/>
            <a:ext cx="6029325" cy="48974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D77C7773-6390-40B5-8F3A-46FD9E5B7090}" type="slidenum">
              <a:rPr lang="en-GB"/>
              <a:pPr>
                <a:defRPr/>
              </a:pPr>
              <a:t>‹#›</a:t>
            </a:fld>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reserve="1">
  <p:cSld name="Titre de présentation">
    <p:spTree>
      <p:nvGrpSpPr>
        <p:cNvPr id="1" name=""/>
        <p:cNvGrpSpPr/>
        <p:nvPr/>
      </p:nvGrpSpPr>
      <p:grpSpPr>
        <a:xfrm>
          <a:off x="0" y="0"/>
          <a:ext cx="0" cy="0"/>
          <a:chOff x="0" y="0"/>
          <a:chExt cx="0" cy="0"/>
        </a:xfrm>
      </p:grpSpPr>
      <p:sp>
        <p:nvSpPr>
          <p:cNvPr id="7" name="Rectangle 6"/>
          <p:cNvSpPr/>
          <p:nvPr userDrawn="1"/>
        </p:nvSpPr>
        <p:spPr>
          <a:xfrm>
            <a:off x="1727956" y="2051846"/>
            <a:ext cx="5641102" cy="3222432"/>
          </a:xfrm>
          <a:custGeom>
            <a:avLst/>
            <a:gdLst>
              <a:gd name="connsiteX0" fmla="*/ 0 w 3280919"/>
              <a:gd name="connsiteY0" fmla="*/ 0 h 3176126"/>
              <a:gd name="connsiteX1" fmla="*/ 3280919 w 3280919"/>
              <a:gd name="connsiteY1" fmla="*/ 0 h 3176126"/>
              <a:gd name="connsiteX2" fmla="*/ 3280919 w 3280919"/>
              <a:gd name="connsiteY2" fmla="*/ 3176126 h 3176126"/>
              <a:gd name="connsiteX3" fmla="*/ 0 w 3280919"/>
              <a:gd name="connsiteY3" fmla="*/ 3176126 h 3176126"/>
              <a:gd name="connsiteX4" fmla="*/ 0 w 3280919"/>
              <a:gd name="connsiteY4" fmla="*/ 0 h 3176126"/>
              <a:gd name="connsiteX0" fmla="*/ 0 w 3357891"/>
              <a:gd name="connsiteY0" fmla="*/ 0 h 3176126"/>
              <a:gd name="connsiteX1" fmla="*/ 3357891 w 3357891"/>
              <a:gd name="connsiteY1" fmla="*/ 885214 h 3176126"/>
              <a:gd name="connsiteX2" fmla="*/ 3280919 w 3357891"/>
              <a:gd name="connsiteY2" fmla="*/ 3176126 h 3176126"/>
              <a:gd name="connsiteX3" fmla="*/ 0 w 3357891"/>
              <a:gd name="connsiteY3" fmla="*/ 3176126 h 3176126"/>
              <a:gd name="connsiteX4" fmla="*/ 0 w 3357891"/>
              <a:gd name="connsiteY4" fmla="*/ 0 h 3176126"/>
              <a:gd name="connsiteX0" fmla="*/ 0 w 4127608"/>
              <a:gd name="connsiteY0" fmla="*/ 346387 h 2290912"/>
              <a:gd name="connsiteX1" fmla="*/ 4127608 w 4127608"/>
              <a:gd name="connsiteY1" fmla="*/ 0 h 2290912"/>
              <a:gd name="connsiteX2" fmla="*/ 4050636 w 4127608"/>
              <a:gd name="connsiteY2" fmla="*/ 2290912 h 2290912"/>
              <a:gd name="connsiteX3" fmla="*/ 769717 w 4127608"/>
              <a:gd name="connsiteY3" fmla="*/ 2290912 h 2290912"/>
              <a:gd name="connsiteX4" fmla="*/ 0 w 4127608"/>
              <a:gd name="connsiteY4" fmla="*/ 346387 h 2290912"/>
              <a:gd name="connsiteX0" fmla="*/ 346373 w 4473981"/>
              <a:gd name="connsiteY0" fmla="*/ 346387 h 2290912"/>
              <a:gd name="connsiteX1" fmla="*/ 4473981 w 4473981"/>
              <a:gd name="connsiteY1" fmla="*/ 0 h 2290912"/>
              <a:gd name="connsiteX2" fmla="*/ 4397009 w 4473981"/>
              <a:gd name="connsiteY2" fmla="*/ 2290912 h 2290912"/>
              <a:gd name="connsiteX3" fmla="*/ 0 w 4473981"/>
              <a:gd name="connsiteY3" fmla="*/ 2233180 h 2290912"/>
              <a:gd name="connsiteX4" fmla="*/ 346373 w 4473981"/>
              <a:gd name="connsiteY4" fmla="*/ 346387 h 2290912"/>
              <a:gd name="connsiteX0" fmla="*/ 346373 w 4541331"/>
              <a:gd name="connsiteY0" fmla="*/ 346387 h 2762384"/>
              <a:gd name="connsiteX1" fmla="*/ 4473981 w 4541331"/>
              <a:gd name="connsiteY1" fmla="*/ 0 h 2762384"/>
              <a:gd name="connsiteX2" fmla="*/ 4541331 w 4541331"/>
              <a:gd name="connsiteY2" fmla="*/ 2762384 h 2762384"/>
              <a:gd name="connsiteX3" fmla="*/ 0 w 4541331"/>
              <a:gd name="connsiteY3" fmla="*/ 2233180 h 2762384"/>
              <a:gd name="connsiteX4" fmla="*/ 346373 w 4541331"/>
              <a:gd name="connsiteY4" fmla="*/ 346387 h 2762384"/>
              <a:gd name="connsiteX0" fmla="*/ 288644 w 4483602"/>
              <a:gd name="connsiteY0" fmla="*/ 346387 h 2762384"/>
              <a:gd name="connsiteX1" fmla="*/ 4416252 w 4483602"/>
              <a:gd name="connsiteY1" fmla="*/ 0 h 2762384"/>
              <a:gd name="connsiteX2" fmla="*/ 4483602 w 4483602"/>
              <a:gd name="connsiteY2" fmla="*/ 2762384 h 2762384"/>
              <a:gd name="connsiteX3" fmla="*/ 0 w 4483602"/>
              <a:gd name="connsiteY3" fmla="*/ 2223559 h 2762384"/>
              <a:gd name="connsiteX4" fmla="*/ 288644 w 4483602"/>
              <a:gd name="connsiteY4" fmla="*/ 346387 h 2762384"/>
              <a:gd name="connsiteX0" fmla="*/ 288644 w 4483602"/>
              <a:gd name="connsiteY0" fmla="*/ 346387 h 2829738"/>
              <a:gd name="connsiteX1" fmla="*/ 4416252 w 4483602"/>
              <a:gd name="connsiteY1" fmla="*/ 0 h 2829738"/>
              <a:gd name="connsiteX2" fmla="*/ 4483602 w 4483602"/>
              <a:gd name="connsiteY2" fmla="*/ 2829738 h 2829738"/>
              <a:gd name="connsiteX3" fmla="*/ 0 w 4483602"/>
              <a:gd name="connsiteY3" fmla="*/ 2223559 h 2829738"/>
              <a:gd name="connsiteX4" fmla="*/ 288644 w 4483602"/>
              <a:gd name="connsiteY4" fmla="*/ 346387 h 2829738"/>
              <a:gd name="connsiteX0" fmla="*/ 288644 w 4474727"/>
              <a:gd name="connsiteY0" fmla="*/ 346387 h 2537781"/>
              <a:gd name="connsiteX1" fmla="*/ 4416252 w 4474727"/>
              <a:gd name="connsiteY1" fmla="*/ 0 h 2537781"/>
              <a:gd name="connsiteX2" fmla="*/ 4474727 w 4474727"/>
              <a:gd name="connsiteY2" fmla="*/ 2537781 h 2537781"/>
              <a:gd name="connsiteX3" fmla="*/ 0 w 4474727"/>
              <a:gd name="connsiteY3" fmla="*/ 2223559 h 2537781"/>
              <a:gd name="connsiteX4" fmla="*/ 288644 w 4474727"/>
              <a:gd name="connsiteY4" fmla="*/ 346387 h 2537781"/>
              <a:gd name="connsiteX0" fmla="*/ 288644 w 4474727"/>
              <a:gd name="connsiteY0" fmla="*/ 346387 h 2447949"/>
              <a:gd name="connsiteX1" fmla="*/ 4416252 w 4474727"/>
              <a:gd name="connsiteY1" fmla="*/ 0 h 2447949"/>
              <a:gd name="connsiteX2" fmla="*/ 4474727 w 4474727"/>
              <a:gd name="connsiteY2" fmla="*/ 2447949 h 2447949"/>
              <a:gd name="connsiteX3" fmla="*/ 0 w 4474727"/>
              <a:gd name="connsiteY3" fmla="*/ 2223559 h 2447949"/>
              <a:gd name="connsiteX4" fmla="*/ 288644 w 4474727"/>
              <a:gd name="connsiteY4" fmla="*/ 346387 h 2447949"/>
              <a:gd name="connsiteX0" fmla="*/ 288644 w 4474727"/>
              <a:gd name="connsiteY0" fmla="*/ 346387 h 2335658"/>
              <a:gd name="connsiteX1" fmla="*/ 4416252 w 4474727"/>
              <a:gd name="connsiteY1" fmla="*/ 0 h 2335658"/>
              <a:gd name="connsiteX2" fmla="*/ 4474727 w 4474727"/>
              <a:gd name="connsiteY2" fmla="*/ 2335658 h 2335658"/>
              <a:gd name="connsiteX3" fmla="*/ 0 w 4474727"/>
              <a:gd name="connsiteY3" fmla="*/ 2223559 h 2335658"/>
              <a:gd name="connsiteX4" fmla="*/ 288644 w 4474727"/>
              <a:gd name="connsiteY4" fmla="*/ 346387 h 2335658"/>
              <a:gd name="connsiteX0" fmla="*/ 288644 w 4474727"/>
              <a:gd name="connsiteY0" fmla="*/ 166721 h 2155992"/>
              <a:gd name="connsiteX1" fmla="*/ 4416252 w 4474727"/>
              <a:gd name="connsiteY1" fmla="*/ 0 h 2155992"/>
              <a:gd name="connsiteX2" fmla="*/ 4474727 w 4474727"/>
              <a:gd name="connsiteY2" fmla="*/ 2155992 h 2155992"/>
              <a:gd name="connsiteX3" fmla="*/ 0 w 4474727"/>
              <a:gd name="connsiteY3" fmla="*/ 2043893 h 2155992"/>
              <a:gd name="connsiteX4" fmla="*/ 288644 w 4474727"/>
              <a:gd name="connsiteY4" fmla="*/ 166721 h 2155992"/>
              <a:gd name="connsiteX0" fmla="*/ 199892 w 4474727"/>
              <a:gd name="connsiteY0" fmla="*/ 204152 h 2155992"/>
              <a:gd name="connsiteX1" fmla="*/ 4416252 w 4474727"/>
              <a:gd name="connsiteY1" fmla="*/ 0 h 2155992"/>
              <a:gd name="connsiteX2" fmla="*/ 4474727 w 4474727"/>
              <a:gd name="connsiteY2" fmla="*/ 2155992 h 2155992"/>
              <a:gd name="connsiteX3" fmla="*/ 0 w 4474727"/>
              <a:gd name="connsiteY3" fmla="*/ 2043893 h 2155992"/>
              <a:gd name="connsiteX4" fmla="*/ 199892 w 4474727"/>
              <a:gd name="connsiteY4" fmla="*/ 204152 h 21559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74727" h="2155992">
                <a:moveTo>
                  <a:pt x="199892" y="204152"/>
                </a:moveTo>
                <a:lnTo>
                  <a:pt x="4416252" y="0"/>
                </a:lnTo>
                <a:lnTo>
                  <a:pt x="4474727" y="2155992"/>
                </a:lnTo>
                <a:lnTo>
                  <a:pt x="0" y="2043893"/>
                </a:lnTo>
                <a:lnTo>
                  <a:pt x="199892" y="204152"/>
                </a:lnTo>
                <a:close/>
              </a:path>
            </a:pathLst>
          </a:custGeom>
          <a:solidFill>
            <a:srgbClr val="8A10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2" name="Titre 1"/>
          <p:cNvSpPr>
            <a:spLocks noGrp="1"/>
          </p:cNvSpPr>
          <p:nvPr>
            <p:ph type="title"/>
          </p:nvPr>
        </p:nvSpPr>
        <p:spPr>
          <a:xfrm>
            <a:off x="2094471" y="2493551"/>
            <a:ext cx="4945318" cy="2427017"/>
          </a:xfrm>
          <a:prstGeom prst="rect">
            <a:avLst/>
          </a:prstGeom>
        </p:spPr>
        <p:txBody>
          <a:bodyPr anchor="ctr"/>
          <a:lstStyle>
            <a:lvl1pPr algn="l">
              <a:defRPr sz="2800" b="1" cap="all">
                <a:solidFill>
                  <a:schemeClr val="bg1"/>
                </a:solidFill>
              </a:defRPr>
            </a:lvl1pPr>
          </a:lstStyle>
          <a:p>
            <a:r>
              <a:rPr lang="en-US" smtClean="0"/>
              <a:t>Cliquez et modifiez le titre</a:t>
            </a:r>
            <a:endParaRPr lang="fr-FR" dirty="0"/>
          </a:p>
        </p:txBody>
      </p:sp>
      <p:sp>
        <p:nvSpPr>
          <p:cNvPr id="3" name="Espace réservé du texte 2"/>
          <p:cNvSpPr>
            <a:spLocks noGrp="1"/>
          </p:cNvSpPr>
          <p:nvPr>
            <p:ph type="body" idx="1"/>
          </p:nvPr>
        </p:nvSpPr>
        <p:spPr>
          <a:xfrm>
            <a:off x="2094471" y="5522963"/>
            <a:ext cx="4945318" cy="894497"/>
          </a:xfrm>
          <a:prstGeom prst="rect">
            <a:avLst/>
          </a:prstGeom>
        </p:spPr>
        <p:txBody>
          <a:bodyPr anchor="b">
            <a:normAutofit/>
          </a:bodyPr>
          <a:lstStyle>
            <a:lvl1pPr marL="0" indent="0" algn="ctr">
              <a:buNone/>
              <a:defRPr sz="1600">
                <a:solidFill>
                  <a:srgbClr val="2AB0D4"/>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Cliquez pour modifier les styles du texte du masque</a:t>
            </a:r>
          </a:p>
        </p:txBody>
      </p:sp>
      <p:pic>
        <p:nvPicPr>
          <p:cNvPr id="8" name="Image 7" descr="Logo couv ppt.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889571" y="416451"/>
            <a:ext cx="3374004" cy="1423713"/>
          </a:xfrm>
          <a:prstGeom prst="rect">
            <a:avLst/>
          </a:prstGeom>
        </p:spPr>
      </p:pic>
    </p:spTree>
    <p:extLst>
      <p:ext uri="{BB962C8B-B14F-4D97-AF65-F5344CB8AC3E}">
        <p14:creationId xmlns:p14="http://schemas.microsoft.com/office/powerpoint/2010/main" val="2628537944"/>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re et image">
    <p:spTree>
      <p:nvGrpSpPr>
        <p:cNvPr id="1" name=""/>
        <p:cNvGrpSpPr/>
        <p:nvPr/>
      </p:nvGrpSpPr>
      <p:grpSpPr>
        <a:xfrm>
          <a:off x="0" y="0"/>
          <a:ext cx="0" cy="0"/>
          <a:chOff x="0" y="0"/>
          <a:chExt cx="0" cy="0"/>
        </a:xfrm>
      </p:grpSpPr>
      <p:sp>
        <p:nvSpPr>
          <p:cNvPr id="8" name="Espace réservé pour une image  7"/>
          <p:cNvSpPr>
            <a:spLocks noGrp="1"/>
          </p:cNvSpPr>
          <p:nvPr>
            <p:ph type="pic" sz="quarter" idx="13"/>
          </p:nvPr>
        </p:nvSpPr>
        <p:spPr>
          <a:xfrm>
            <a:off x="457200" y="1600200"/>
            <a:ext cx="8229600" cy="4654027"/>
          </a:xfrm>
        </p:spPr>
        <p:txBody>
          <a:bodyPr/>
          <a:lstStyle/>
          <a:p>
            <a:r>
              <a:rPr lang="en-US" smtClean="0"/>
              <a:t>Faire glisser l'image vers l'espace réservé ou cliquer sur l'icône pour l'ajouter</a:t>
            </a:r>
            <a:endParaRPr lang="fr-FR"/>
          </a:p>
        </p:txBody>
      </p:sp>
      <p:sp>
        <p:nvSpPr>
          <p:cNvPr id="9" name="Espace réservé du pied de page 4"/>
          <p:cNvSpPr>
            <a:spLocks noGrp="1"/>
          </p:cNvSpPr>
          <p:nvPr>
            <p:ph type="ftr" sz="quarter" idx="3"/>
          </p:nvPr>
        </p:nvSpPr>
        <p:spPr>
          <a:xfrm>
            <a:off x="1500949" y="6327974"/>
            <a:ext cx="5942241" cy="224034"/>
          </a:xfrm>
          <a:prstGeom prst="rect">
            <a:avLst/>
          </a:prstGeom>
        </p:spPr>
        <p:txBody>
          <a:bodyPr vert="horz" lIns="91440" tIns="45720" rIns="91440" bIns="45720" rtlCol="0" anchor="ctr"/>
          <a:lstStyle>
            <a:lvl1pPr algn="ctr">
              <a:defRPr sz="1050">
                <a:solidFill>
                  <a:srgbClr val="C7D41E"/>
                </a:solidFill>
                <a:latin typeface="Trebuchet MS"/>
                <a:cs typeface="Trebuchet MS"/>
              </a:defRPr>
            </a:lvl1pPr>
          </a:lstStyle>
          <a:p>
            <a:endParaRPr lang="fr-FR" dirty="0"/>
          </a:p>
        </p:txBody>
      </p:sp>
      <p:sp>
        <p:nvSpPr>
          <p:cNvPr id="10" name="Espace réservé du numéro de diapositive 5"/>
          <p:cNvSpPr>
            <a:spLocks noGrp="1"/>
          </p:cNvSpPr>
          <p:nvPr>
            <p:ph type="sldNum" sz="quarter" idx="4"/>
          </p:nvPr>
        </p:nvSpPr>
        <p:spPr>
          <a:xfrm>
            <a:off x="457200" y="6327974"/>
            <a:ext cx="515736" cy="224034"/>
          </a:xfrm>
          <a:prstGeom prst="rect">
            <a:avLst/>
          </a:prstGeom>
        </p:spPr>
        <p:txBody>
          <a:bodyPr vert="horz" lIns="91440" tIns="45720" rIns="91440" bIns="45720" rtlCol="0" anchor="ctr"/>
          <a:lstStyle>
            <a:lvl1pPr algn="l">
              <a:defRPr sz="1050">
                <a:solidFill>
                  <a:srgbClr val="C7D41E"/>
                </a:solidFill>
                <a:latin typeface="Trebuchet MS"/>
                <a:cs typeface="Trebuchet MS"/>
              </a:defRPr>
            </a:lvl1pPr>
          </a:lstStyle>
          <a:p>
            <a:fld id="{C82DD3F1-B6AF-C648-BF1F-E907BEFF148F}" type="slidenum">
              <a:rPr lang="fr-FR" smtClean="0"/>
              <a:pPr/>
              <a:t>‹#›</a:t>
            </a:fld>
            <a:endParaRPr lang="fr-FR" dirty="0"/>
          </a:p>
        </p:txBody>
      </p:sp>
      <p:sp>
        <p:nvSpPr>
          <p:cNvPr id="11" name="Espace réservé du titre 1"/>
          <p:cNvSpPr>
            <a:spLocks noGrp="1"/>
          </p:cNvSpPr>
          <p:nvPr>
            <p:ph type="title"/>
          </p:nvPr>
        </p:nvSpPr>
        <p:spPr>
          <a:xfrm>
            <a:off x="380228" y="442105"/>
            <a:ext cx="7062963" cy="1033227"/>
          </a:xfrm>
          <a:prstGeom prst="rect">
            <a:avLst/>
          </a:prstGeom>
        </p:spPr>
        <p:txBody>
          <a:bodyPr vert="horz" lIns="91440" tIns="45720" rIns="91440" bIns="45720" rtlCol="0" anchor="t">
            <a:noAutofit/>
          </a:bodyPr>
          <a:lstStyle/>
          <a:p>
            <a:r>
              <a:rPr lang="en-US" smtClean="0"/>
              <a:t>Cliquez et modifiez le titre</a:t>
            </a:r>
            <a:endParaRPr lang="fr-FR" dirty="0"/>
          </a:p>
        </p:txBody>
      </p:sp>
    </p:spTree>
    <p:extLst>
      <p:ext uri="{BB962C8B-B14F-4D97-AF65-F5344CB8AC3E}">
        <p14:creationId xmlns:p14="http://schemas.microsoft.com/office/powerpoint/2010/main" val="1516622532"/>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Image">
    <p:spTree>
      <p:nvGrpSpPr>
        <p:cNvPr id="1" name=""/>
        <p:cNvGrpSpPr/>
        <p:nvPr/>
      </p:nvGrpSpPr>
      <p:grpSpPr>
        <a:xfrm>
          <a:off x="0" y="0"/>
          <a:ext cx="0" cy="0"/>
          <a:chOff x="0" y="0"/>
          <a:chExt cx="0" cy="0"/>
        </a:xfrm>
      </p:grpSpPr>
      <p:sp>
        <p:nvSpPr>
          <p:cNvPr id="8" name="Espace réservé pour une image  7"/>
          <p:cNvSpPr>
            <a:spLocks noGrp="1"/>
          </p:cNvSpPr>
          <p:nvPr>
            <p:ph type="pic" sz="quarter" idx="13"/>
          </p:nvPr>
        </p:nvSpPr>
        <p:spPr>
          <a:xfrm>
            <a:off x="0" y="0"/>
            <a:ext cx="9144000" cy="6369689"/>
          </a:xfrm>
        </p:spPr>
        <p:txBody>
          <a:bodyPr/>
          <a:lstStyle/>
          <a:p>
            <a:r>
              <a:rPr lang="en-US" smtClean="0"/>
              <a:t>Faire glisser l'image vers l'espace réservé ou cliquer sur l'icône pour l'ajouter</a:t>
            </a:r>
            <a:endParaRPr lang="fr-FR"/>
          </a:p>
        </p:txBody>
      </p:sp>
    </p:spTree>
    <p:extLst>
      <p:ext uri="{BB962C8B-B14F-4D97-AF65-F5344CB8AC3E}">
        <p14:creationId xmlns:p14="http://schemas.microsoft.com/office/powerpoint/2010/main" val="1338958616"/>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enu libre">
    <p:spTree>
      <p:nvGrpSpPr>
        <p:cNvPr id="1" name=""/>
        <p:cNvGrpSpPr/>
        <p:nvPr/>
      </p:nvGrpSpPr>
      <p:grpSpPr>
        <a:xfrm>
          <a:off x="0" y="0"/>
          <a:ext cx="0" cy="0"/>
          <a:chOff x="0" y="0"/>
          <a:chExt cx="0" cy="0"/>
        </a:xfrm>
      </p:grpSpPr>
      <p:sp>
        <p:nvSpPr>
          <p:cNvPr id="9" name="Espace réservé du pied de page 4"/>
          <p:cNvSpPr>
            <a:spLocks noGrp="1"/>
          </p:cNvSpPr>
          <p:nvPr>
            <p:ph type="ftr" sz="quarter" idx="3"/>
          </p:nvPr>
        </p:nvSpPr>
        <p:spPr>
          <a:xfrm>
            <a:off x="1500949" y="6327974"/>
            <a:ext cx="5942241" cy="224034"/>
          </a:xfrm>
          <a:prstGeom prst="rect">
            <a:avLst/>
          </a:prstGeom>
        </p:spPr>
        <p:txBody>
          <a:bodyPr vert="horz" lIns="91440" tIns="45720" rIns="91440" bIns="45720" rtlCol="0" anchor="ctr"/>
          <a:lstStyle>
            <a:lvl1pPr algn="ctr">
              <a:defRPr sz="1050">
                <a:solidFill>
                  <a:srgbClr val="C7D41E"/>
                </a:solidFill>
                <a:latin typeface="Trebuchet MS"/>
                <a:cs typeface="Trebuchet MS"/>
              </a:defRPr>
            </a:lvl1pPr>
          </a:lstStyle>
          <a:p>
            <a:endParaRPr lang="fr-FR" dirty="0"/>
          </a:p>
        </p:txBody>
      </p:sp>
      <p:sp>
        <p:nvSpPr>
          <p:cNvPr id="10" name="Espace réservé du numéro de diapositive 5"/>
          <p:cNvSpPr>
            <a:spLocks noGrp="1"/>
          </p:cNvSpPr>
          <p:nvPr>
            <p:ph type="sldNum" sz="quarter" idx="4"/>
          </p:nvPr>
        </p:nvSpPr>
        <p:spPr>
          <a:xfrm>
            <a:off x="457200" y="6327974"/>
            <a:ext cx="515736" cy="224034"/>
          </a:xfrm>
          <a:prstGeom prst="rect">
            <a:avLst/>
          </a:prstGeom>
        </p:spPr>
        <p:txBody>
          <a:bodyPr vert="horz" lIns="91440" tIns="45720" rIns="91440" bIns="45720" rtlCol="0" anchor="ctr"/>
          <a:lstStyle>
            <a:lvl1pPr algn="l">
              <a:defRPr sz="1050">
                <a:solidFill>
                  <a:srgbClr val="C7D41E"/>
                </a:solidFill>
                <a:latin typeface="Trebuchet MS"/>
                <a:cs typeface="Trebuchet MS"/>
              </a:defRPr>
            </a:lvl1pPr>
          </a:lstStyle>
          <a:p>
            <a:fld id="{C82DD3F1-B6AF-C648-BF1F-E907BEFF148F}" type="slidenum">
              <a:rPr lang="fr-FR" smtClean="0"/>
              <a:pPr/>
              <a:t>‹#›</a:t>
            </a:fld>
            <a:endParaRPr lang="fr-FR" dirty="0"/>
          </a:p>
        </p:txBody>
      </p:sp>
    </p:spTree>
    <p:extLst>
      <p:ext uri="{BB962C8B-B14F-4D97-AF65-F5344CB8AC3E}">
        <p14:creationId xmlns:p14="http://schemas.microsoft.com/office/powerpoint/2010/main" val="660657164"/>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et modifiez le titre</a:t>
            </a:r>
            <a:endParaRPr lang="fr-FR"/>
          </a:p>
        </p:txBody>
      </p:sp>
      <p:sp>
        <p:nvSpPr>
          <p:cNvPr id="3" name="Espace réservé du contenu 2"/>
          <p:cNvSpPr>
            <a:spLocks noGrp="1"/>
          </p:cNvSpPr>
          <p:nvPr>
            <p:ph idx="1"/>
          </p:nvPr>
        </p:nvSpPr>
        <p:spPr/>
        <p:txBody>
          <a:body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C82DD3F1-B6AF-C648-BF1F-E907BEFF148F}" type="slidenum">
              <a:rPr lang="fr-FR" smtClean="0"/>
              <a:t>‹#›</a:t>
            </a:fld>
            <a:endParaRPr lang="fr-FR"/>
          </a:p>
        </p:txBody>
      </p:sp>
    </p:spTree>
    <p:extLst>
      <p:ext uri="{BB962C8B-B14F-4D97-AF65-F5344CB8AC3E}">
        <p14:creationId xmlns:p14="http://schemas.microsoft.com/office/powerpoint/2010/main" val="155581981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a:xfrm>
            <a:off x="457200" y="6356350"/>
            <a:ext cx="2133600" cy="365125"/>
          </a:xfrm>
          <a:prstGeom prst="rect">
            <a:avLst/>
          </a:prstGeom>
        </p:spPr>
        <p:txBody>
          <a:bodyPr/>
          <a:lstStyle/>
          <a:p>
            <a:fld id="{21948B63-5193-094B-97DF-63BD3D1F0CC2}" type="datetimeFigureOut">
              <a:rPr lang="fr-FR" smtClean="0"/>
              <a:t>06/12/2019</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D7AFB254-5D6D-D34D-98FF-AE733B8DB1DC}" type="slidenum">
              <a:rPr lang="fr-FR" smtClean="0"/>
              <a:t>‹#›</a:t>
            </a:fld>
            <a:endParaRPr lang="fr-FR"/>
          </a:p>
        </p:txBody>
      </p:sp>
    </p:spTree>
    <p:extLst>
      <p:ext uri="{BB962C8B-B14F-4D97-AF65-F5344CB8AC3E}">
        <p14:creationId xmlns:p14="http://schemas.microsoft.com/office/powerpoint/2010/main" val="932975236"/>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cSld name="Intertitres">
    <p:spTree>
      <p:nvGrpSpPr>
        <p:cNvPr id="1" name=""/>
        <p:cNvGrpSpPr/>
        <p:nvPr/>
      </p:nvGrpSpPr>
      <p:grpSpPr>
        <a:xfrm>
          <a:off x="0" y="0"/>
          <a:ext cx="0" cy="0"/>
          <a:chOff x="0" y="0"/>
          <a:chExt cx="0" cy="0"/>
        </a:xfrm>
      </p:grpSpPr>
      <p:sp>
        <p:nvSpPr>
          <p:cNvPr id="3" name="Sous-titre 2"/>
          <p:cNvSpPr>
            <a:spLocks noGrp="1"/>
          </p:cNvSpPr>
          <p:nvPr>
            <p:ph type="subTitle" idx="1"/>
          </p:nvPr>
        </p:nvSpPr>
        <p:spPr>
          <a:xfrm>
            <a:off x="380228" y="3885158"/>
            <a:ext cx="7062962" cy="1752600"/>
          </a:xfrm>
        </p:spPr>
        <p:txBody>
          <a:bodyPr>
            <a:normAutofit/>
          </a:bodyPr>
          <a:lstStyle>
            <a:lvl1pPr marL="0" indent="0" algn="l">
              <a:buNone/>
              <a:defRPr sz="1800">
                <a:solidFill>
                  <a:srgbClr val="2AB0D4"/>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dirty="0" smtClean="0"/>
              <a:t>Cliquez pour modifier le style des sous-titres du masque</a:t>
            </a:r>
            <a:endParaRPr lang="fr-FR" dirty="0"/>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C82DD3F1-B6AF-C648-BF1F-E907BEFF148F}" type="slidenum">
              <a:rPr lang="fr-FR" smtClean="0"/>
              <a:t>‹#›</a:t>
            </a:fld>
            <a:endParaRPr lang="fr-FR" dirty="0"/>
          </a:p>
        </p:txBody>
      </p:sp>
      <p:sp>
        <p:nvSpPr>
          <p:cNvPr id="9" name="Espace réservé du titre 1"/>
          <p:cNvSpPr>
            <a:spLocks noGrp="1"/>
          </p:cNvSpPr>
          <p:nvPr>
            <p:ph type="title"/>
          </p:nvPr>
        </p:nvSpPr>
        <p:spPr>
          <a:xfrm>
            <a:off x="380228" y="2770601"/>
            <a:ext cx="7062963" cy="1033227"/>
          </a:xfrm>
          <a:prstGeom prst="rect">
            <a:avLst/>
          </a:prstGeom>
        </p:spPr>
        <p:txBody>
          <a:bodyPr vert="horz" lIns="91440" tIns="45720" rIns="91440" bIns="45720" rtlCol="0" anchor="b">
            <a:normAutofit/>
          </a:bodyPr>
          <a:lstStyle/>
          <a:p>
            <a:r>
              <a:rPr lang="fr-FR" dirty="0" smtClean="0"/>
              <a:t>CLIQUEZ ET MODIFIEZ LE TITRE</a:t>
            </a:r>
            <a:endParaRPr lang="fr-FR" dirty="0"/>
          </a:p>
        </p:txBody>
      </p:sp>
    </p:spTree>
    <p:extLst>
      <p:ext uri="{BB962C8B-B14F-4D97-AF65-F5344CB8AC3E}">
        <p14:creationId xmlns:p14="http://schemas.microsoft.com/office/powerpoint/2010/main" val="409799511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Content Option 1">
    <p:spTree>
      <p:nvGrpSpPr>
        <p:cNvPr id="1" name=""/>
        <p:cNvGrpSpPr/>
        <p:nvPr/>
      </p:nvGrpSpPr>
      <p:grpSpPr>
        <a:xfrm>
          <a:off x="0" y="0"/>
          <a:ext cx="0" cy="0"/>
          <a:chOff x="0" y="0"/>
          <a:chExt cx="0" cy="0"/>
        </a:xfrm>
      </p:grpSpPr>
      <p:sp>
        <p:nvSpPr>
          <p:cNvPr id="7" name="Titel 3"/>
          <p:cNvSpPr txBox="1">
            <a:spLocks/>
          </p:cNvSpPr>
          <p:nvPr userDrawn="1"/>
        </p:nvSpPr>
        <p:spPr>
          <a:xfrm>
            <a:off x="139714" y="220457"/>
            <a:ext cx="4381486" cy="617928"/>
          </a:xfrm>
          <a:prstGeom prst="rect">
            <a:avLst/>
          </a:prstGeom>
        </p:spPr>
        <p:txBody>
          <a:bodyPr/>
          <a:lstStyle>
            <a:lvl1pPr algn="l" rtl="0" eaLnBrk="1" fontAlgn="base" hangingPunct="1">
              <a:spcBef>
                <a:spcPct val="0"/>
              </a:spcBef>
              <a:spcAft>
                <a:spcPct val="0"/>
              </a:spcAft>
              <a:defRPr sz="2400">
                <a:solidFill>
                  <a:srgbClr val="6E6452"/>
                </a:solidFill>
                <a:latin typeface="+mj-lt"/>
                <a:ea typeface="+mj-ea"/>
                <a:cs typeface="+mj-cs"/>
              </a:defRPr>
            </a:lvl1pPr>
            <a:lvl2pPr algn="l" rtl="0" eaLnBrk="1" fontAlgn="base" hangingPunct="1">
              <a:spcBef>
                <a:spcPct val="0"/>
              </a:spcBef>
              <a:spcAft>
                <a:spcPct val="0"/>
              </a:spcAft>
              <a:defRPr sz="3600">
                <a:solidFill>
                  <a:schemeClr val="tx1"/>
                </a:solidFill>
                <a:latin typeface="Arial" charset="0"/>
              </a:defRPr>
            </a:lvl2pPr>
            <a:lvl3pPr algn="l" rtl="0" eaLnBrk="1" fontAlgn="base" hangingPunct="1">
              <a:spcBef>
                <a:spcPct val="0"/>
              </a:spcBef>
              <a:spcAft>
                <a:spcPct val="0"/>
              </a:spcAft>
              <a:defRPr sz="3600">
                <a:solidFill>
                  <a:schemeClr val="tx1"/>
                </a:solidFill>
                <a:latin typeface="Arial" charset="0"/>
              </a:defRPr>
            </a:lvl3pPr>
            <a:lvl4pPr algn="l" rtl="0" eaLnBrk="1" fontAlgn="base" hangingPunct="1">
              <a:spcBef>
                <a:spcPct val="0"/>
              </a:spcBef>
              <a:spcAft>
                <a:spcPct val="0"/>
              </a:spcAft>
              <a:defRPr sz="3600">
                <a:solidFill>
                  <a:schemeClr val="tx1"/>
                </a:solidFill>
                <a:latin typeface="Arial" charset="0"/>
              </a:defRPr>
            </a:lvl4pPr>
            <a:lvl5pPr algn="l" rtl="0" eaLnBrk="1" fontAlgn="base" hangingPunct="1">
              <a:spcBef>
                <a:spcPct val="0"/>
              </a:spcBef>
              <a:spcAft>
                <a:spcPct val="0"/>
              </a:spcAft>
              <a:defRPr sz="3600">
                <a:solidFill>
                  <a:schemeClr val="tx1"/>
                </a:solidFill>
                <a:latin typeface="Arial" charset="0"/>
              </a:defRPr>
            </a:lvl5pPr>
            <a:lvl6pPr marL="457200" algn="l" rtl="0" eaLnBrk="1" fontAlgn="base" hangingPunct="1">
              <a:spcBef>
                <a:spcPct val="0"/>
              </a:spcBef>
              <a:spcAft>
                <a:spcPct val="0"/>
              </a:spcAft>
              <a:defRPr sz="3600">
                <a:solidFill>
                  <a:schemeClr val="tx1"/>
                </a:solidFill>
                <a:latin typeface="Arial" charset="0"/>
              </a:defRPr>
            </a:lvl6pPr>
            <a:lvl7pPr marL="914400" algn="l" rtl="0" eaLnBrk="1" fontAlgn="base" hangingPunct="1">
              <a:spcBef>
                <a:spcPct val="0"/>
              </a:spcBef>
              <a:spcAft>
                <a:spcPct val="0"/>
              </a:spcAft>
              <a:defRPr sz="3600">
                <a:solidFill>
                  <a:schemeClr val="tx1"/>
                </a:solidFill>
                <a:latin typeface="Arial" charset="0"/>
              </a:defRPr>
            </a:lvl7pPr>
            <a:lvl8pPr marL="1371600" algn="l" rtl="0" eaLnBrk="1" fontAlgn="base" hangingPunct="1">
              <a:spcBef>
                <a:spcPct val="0"/>
              </a:spcBef>
              <a:spcAft>
                <a:spcPct val="0"/>
              </a:spcAft>
              <a:defRPr sz="3600">
                <a:solidFill>
                  <a:schemeClr val="tx1"/>
                </a:solidFill>
                <a:latin typeface="Arial" charset="0"/>
              </a:defRPr>
            </a:lvl8pPr>
            <a:lvl9pPr marL="1828800" algn="l" rtl="0" eaLnBrk="1" fontAlgn="base" hangingPunct="1">
              <a:spcBef>
                <a:spcPct val="0"/>
              </a:spcBef>
              <a:spcAft>
                <a:spcPct val="0"/>
              </a:spcAft>
              <a:defRPr sz="3600">
                <a:solidFill>
                  <a:schemeClr val="tx1"/>
                </a:solidFill>
                <a:latin typeface="Arial" charset="0"/>
              </a:defRPr>
            </a:lvl9pPr>
          </a:lstStyle>
          <a:p>
            <a:endParaRPr lang="de-DE" b="1" kern="0" dirty="0"/>
          </a:p>
        </p:txBody>
      </p:sp>
      <p:sp>
        <p:nvSpPr>
          <p:cNvPr id="8" name="Titel 1"/>
          <p:cNvSpPr>
            <a:spLocks noGrp="1"/>
          </p:cNvSpPr>
          <p:nvPr>
            <p:ph type="title" hasCustomPrompt="1"/>
          </p:nvPr>
        </p:nvSpPr>
        <p:spPr>
          <a:xfrm>
            <a:off x="684000" y="1483200"/>
            <a:ext cx="7776000" cy="617928"/>
          </a:xfrm>
          <a:prstGeom prst="rect">
            <a:avLst/>
          </a:prstGeom>
        </p:spPr>
        <p:txBody>
          <a:bodyPr/>
          <a:lstStyle>
            <a:lvl1pPr>
              <a:defRPr>
                <a:solidFill>
                  <a:srgbClr val="086D98"/>
                </a:solidFill>
              </a:defRPr>
            </a:lvl1pPr>
          </a:lstStyle>
          <a:p>
            <a:r>
              <a:rPr lang="en-GB" noProof="0" dirty="0" smtClean="0"/>
              <a:t>Click here to add title</a:t>
            </a:r>
            <a:endParaRPr lang="de-DE" noProof="0" dirty="0"/>
          </a:p>
        </p:txBody>
      </p:sp>
      <p:sp>
        <p:nvSpPr>
          <p:cNvPr id="9" name="Inhaltsplatzhalter 2"/>
          <p:cNvSpPr>
            <a:spLocks noGrp="1"/>
          </p:cNvSpPr>
          <p:nvPr>
            <p:ph idx="1" hasCustomPrompt="1"/>
          </p:nvPr>
        </p:nvSpPr>
        <p:spPr>
          <a:xfrm>
            <a:off x="684000" y="2448000"/>
            <a:ext cx="7776000" cy="3816000"/>
          </a:xfrm>
          <a:prstGeom prst="rect">
            <a:avLst/>
          </a:prstGeom>
        </p:spPr>
        <p:txBody>
          <a:bodyPr/>
          <a:lstStyle>
            <a:lvl1pPr marL="0" marR="0" indent="0" algn="l" defTabSz="914400" rtl="0" eaLnBrk="1" fontAlgn="base" latinLnBrk="0" hangingPunct="1">
              <a:lnSpc>
                <a:spcPct val="100000"/>
              </a:lnSpc>
              <a:spcBef>
                <a:spcPts val="400"/>
              </a:spcBef>
              <a:spcAft>
                <a:spcPts val="800"/>
              </a:spcAft>
              <a:buClr>
                <a:srgbClr val="C80F0F"/>
              </a:buClr>
              <a:buSzTx/>
              <a:buFontTx/>
              <a:buNone/>
              <a:tabLst>
                <a:tab pos="2190750" algn="l"/>
              </a:tabLst>
              <a:defRPr sz="1800" baseline="0">
                <a:solidFill>
                  <a:schemeClr val="tx1">
                    <a:lumMod val="65000"/>
                    <a:lumOff val="35000"/>
                  </a:schemeClr>
                </a:solidFill>
              </a:defRPr>
            </a:lvl1pPr>
            <a:lvl2pPr marL="268288" indent="-268288">
              <a:buClr>
                <a:srgbClr val="086D98"/>
              </a:buClr>
              <a:buFont typeface="Wingdings" panose="05000000000000000000" pitchFamily="2" charset="2"/>
              <a:buChar char="§"/>
              <a:defRPr sz="1800">
                <a:solidFill>
                  <a:schemeClr val="tx1">
                    <a:lumMod val="65000"/>
                    <a:lumOff val="35000"/>
                  </a:schemeClr>
                </a:solidFill>
              </a:defRPr>
            </a:lvl2pPr>
            <a:lvl3pPr marL="538163" indent="-271463">
              <a:buClr>
                <a:srgbClr val="086D98"/>
              </a:buClr>
              <a:buFont typeface="Symbol" panose="05050102010706020507" pitchFamily="18" charset="2"/>
              <a:buChar char="-"/>
              <a:defRPr sz="1800">
                <a:solidFill>
                  <a:schemeClr val="tx1">
                    <a:lumMod val="65000"/>
                    <a:lumOff val="35000"/>
                  </a:schemeClr>
                </a:solidFill>
              </a:defRPr>
            </a:lvl3pPr>
            <a:lvl4pPr marL="981075" indent="-260350">
              <a:buClr>
                <a:srgbClr val="086D98"/>
              </a:buClr>
              <a:defRPr sz="1800" baseline="0">
                <a:solidFill>
                  <a:schemeClr val="tx1">
                    <a:lumMod val="65000"/>
                    <a:lumOff val="35000"/>
                  </a:schemeClr>
                </a:solidFill>
              </a:defRPr>
            </a:lvl4pPr>
            <a:lvl5pPr marL="1440000">
              <a:defRPr sz="1800" baseline="0"/>
            </a:lvl5pPr>
            <a:lvl6pPr marL="1800000">
              <a:defRPr baseline="0"/>
            </a:lvl6pPr>
            <a:lvl7pPr marL="2160000">
              <a:defRPr baseline="0"/>
            </a:lvl7pPr>
            <a:lvl8pPr marL="2520000">
              <a:defRPr baseline="0"/>
            </a:lvl8pPr>
            <a:lvl9pPr marL="2880000">
              <a:defRPr/>
            </a:lvl9pPr>
          </a:lstStyle>
          <a:p>
            <a:pPr lvl="0"/>
            <a:r>
              <a:rPr lang="en-GB" noProof="0" dirty="0" smtClean="0"/>
              <a:t>Click here to add text</a:t>
            </a:r>
          </a:p>
          <a:p>
            <a:pPr lvl="1"/>
            <a:r>
              <a:rPr lang="en-GB" noProof="0" dirty="0" smtClean="0"/>
              <a:t>Second layer</a:t>
            </a:r>
          </a:p>
          <a:p>
            <a:pPr lvl="2"/>
            <a:r>
              <a:rPr lang="en-GB" noProof="0" dirty="0" smtClean="0"/>
              <a:t>Third layer</a:t>
            </a:r>
          </a:p>
          <a:p>
            <a:pPr lvl="3"/>
            <a:r>
              <a:rPr lang="en-GB" noProof="0" dirty="0" smtClean="0"/>
              <a:t>Fourth layer</a:t>
            </a:r>
          </a:p>
        </p:txBody>
      </p:sp>
    </p:spTree>
    <p:extLst>
      <p:ext uri="{BB962C8B-B14F-4D97-AF65-F5344CB8AC3E}">
        <p14:creationId xmlns:p14="http://schemas.microsoft.com/office/powerpoint/2010/main" val="2678682939"/>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4" name="Rectangle 3"/>
          <p:cNvSpPr/>
          <p:nvPr userDrawn="1"/>
        </p:nvSpPr>
        <p:spPr>
          <a:xfrm>
            <a:off x="0" y="0"/>
            <a:ext cx="9144000" cy="989013"/>
          </a:xfrm>
          <a:prstGeom prst="rect">
            <a:avLst/>
          </a:prstGeom>
          <a:solidFill>
            <a:srgbClr val="0F5494"/>
          </a:solidFill>
          <a:ln>
            <a:solidFill>
              <a:srgbClr val="0F5494"/>
            </a:solid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b="0"/>
          </a:p>
        </p:txBody>
      </p:sp>
      <p:pic>
        <p:nvPicPr>
          <p:cNvPr id="5" name="Picture 5" descr="LOGO CE-EN-NEG-quadri.ai"/>
          <p:cNvPicPr>
            <a:picLocks noChangeAspect="1"/>
          </p:cNvPicPr>
          <p:nvPr userDrawn="1"/>
        </p:nvPicPr>
        <p:blipFill>
          <a:blip r:embed="rId2" cstate="print"/>
          <a:srcRect/>
          <a:stretch>
            <a:fillRect/>
          </a:stretch>
        </p:blipFill>
        <p:spPr bwMode="auto">
          <a:xfrm>
            <a:off x="3920400" y="3600"/>
            <a:ext cx="1511300" cy="1511300"/>
          </a:xfrm>
          <a:prstGeom prst="rect">
            <a:avLst/>
          </a:prstGeom>
          <a:noFill/>
          <a:ln w="9525">
            <a:noFill/>
            <a:miter lim="800000"/>
            <a:headEnd/>
            <a:tailEnd/>
          </a:ln>
        </p:spPr>
      </p:pic>
      <p:sp>
        <p:nvSpPr>
          <p:cNvPr id="6" name="Rectangle 5"/>
          <p:cNvSpPr/>
          <p:nvPr userDrawn="1"/>
        </p:nvSpPr>
        <p:spPr>
          <a:xfrm>
            <a:off x="4262438" y="6669360"/>
            <a:ext cx="596900" cy="198438"/>
          </a:xfrm>
          <a:prstGeom prst="rect">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anchor="ctr">
            <a:normAutofit fontScale="40000" lnSpcReduction="20000"/>
          </a:bodyPr>
          <a:lstStyle/>
          <a:p>
            <a:pPr algn="ctr" defTabSz="457200" fontAlgn="auto">
              <a:spcBef>
                <a:spcPts val="0"/>
              </a:spcBef>
              <a:spcAft>
                <a:spcPts val="0"/>
              </a:spcAft>
              <a:defRPr/>
            </a:pPr>
            <a:fld id="{46861DAA-5BBC-4812-876F-0D7C7B9EA75C}" type="slidenum">
              <a:rPr lang="en-GB" sz="1800" smtClean="0"/>
              <a:pPr/>
              <a:t>‹#›</a:t>
            </a:fld>
            <a:endParaRPr lang="en-US" sz="1800" b="0" dirty="0"/>
          </a:p>
        </p:txBody>
      </p:sp>
      <p:sp>
        <p:nvSpPr>
          <p:cNvPr id="2" name="Title 1"/>
          <p:cNvSpPr>
            <a:spLocks noGrp="1"/>
          </p:cNvSpPr>
          <p:nvPr>
            <p:ph type="title"/>
          </p:nvPr>
        </p:nvSpPr>
        <p:spPr>
          <a:xfrm>
            <a:off x="468313" y="1556271"/>
            <a:ext cx="8229600" cy="936625"/>
          </a:xfrm>
        </p:spPr>
        <p:txBody>
          <a:bodyPr/>
          <a:lstStyle/>
          <a:p>
            <a:r>
              <a:rPr lang="en-US" dirty="0" smtClean="0"/>
              <a:t>Click to edit Master title style</a:t>
            </a:r>
            <a:endParaRPr lang="en-GB" dirty="0"/>
          </a:p>
        </p:txBody>
      </p:sp>
      <p:sp>
        <p:nvSpPr>
          <p:cNvPr id="7" name="Rectangle 4"/>
          <p:cNvSpPr>
            <a:spLocks noGrp="1" noChangeArrowheads="1"/>
          </p:cNvSpPr>
          <p:nvPr>
            <p:ph type="dt" sz="half" idx="10"/>
          </p:nvPr>
        </p:nvSpPr>
        <p:spPr/>
        <p:txBody>
          <a:bodyPr/>
          <a:lstStyle>
            <a:lvl1pPr>
              <a:defRPr/>
            </a:lvl1pPr>
          </a:lstStyle>
          <a:p>
            <a:pPr>
              <a:defRPr/>
            </a:pPr>
            <a:endParaRPr lang="en-GB" dirty="0"/>
          </a:p>
        </p:txBody>
      </p:sp>
      <p:sp>
        <p:nvSpPr>
          <p:cNvPr id="8" name="Rectangle 5"/>
          <p:cNvSpPr>
            <a:spLocks noGrp="1" noChangeArrowheads="1"/>
          </p:cNvSpPr>
          <p:nvPr>
            <p:ph type="ftr" sz="quarter" idx="11"/>
          </p:nvPr>
        </p:nvSpPr>
        <p:spPr>
          <a:xfrm>
            <a:off x="3124200" y="6237288"/>
            <a:ext cx="2895600" cy="484187"/>
          </a:xfrm>
        </p:spPr>
        <p:txBody>
          <a:bodyPr/>
          <a:lstStyle>
            <a:lvl1pPr>
              <a:defRPr/>
            </a:lvl1pPr>
          </a:lstStyle>
          <a:p>
            <a:pPr>
              <a:defRPr/>
            </a:pPr>
            <a:endParaRPr lang="en-GB"/>
          </a:p>
        </p:txBody>
      </p:sp>
      <p:sp>
        <p:nvSpPr>
          <p:cNvPr id="9" name="Rectangle 6"/>
          <p:cNvSpPr>
            <a:spLocks noGrp="1" noChangeArrowheads="1"/>
          </p:cNvSpPr>
          <p:nvPr>
            <p:ph type="sldNum" sz="quarter" idx="12"/>
          </p:nvPr>
        </p:nvSpPr>
        <p:spPr/>
        <p:txBody>
          <a:bodyPr/>
          <a:lstStyle>
            <a:lvl1pPr>
              <a:defRPr/>
            </a:lvl1pPr>
          </a:lstStyle>
          <a:p>
            <a:pPr>
              <a:defRPr/>
            </a:pPr>
            <a:endParaRPr lang="en-GB" dirty="0"/>
          </a:p>
        </p:txBody>
      </p:sp>
      <p:sp>
        <p:nvSpPr>
          <p:cNvPr id="10" name="Content Placeholder 2"/>
          <p:cNvSpPr>
            <a:spLocks noGrp="1"/>
          </p:cNvSpPr>
          <p:nvPr>
            <p:ph idx="1"/>
          </p:nvPr>
        </p:nvSpPr>
        <p:spPr>
          <a:xfrm>
            <a:off x="457200" y="2564904"/>
            <a:ext cx="8229600" cy="3633788"/>
          </a:xfrm>
        </p:spPr>
        <p:txBody>
          <a:bodyPr/>
          <a:lstStyle>
            <a:lvl1pPr marL="342900" indent="-342900">
              <a:buClr>
                <a:srgbClr val="0F5494"/>
              </a:buClr>
              <a:buFont typeface="Arial" pitchFamily="34" charset="0"/>
              <a:buChar char="•"/>
              <a:defRPr i="0"/>
            </a:lvl1pPr>
            <a:lvl2pPr>
              <a:buClr>
                <a:srgbClr val="0F5494"/>
              </a:buClr>
              <a:defRPr/>
            </a:lvl2pPr>
          </a:lstStyle>
          <a:p>
            <a:pPr lvl="0"/>
            <a:r>
              <a:rPr lang="en-US" dirty="0" smtClean="0"/>
              <a:t>Click to edit Master text styles</a:t>
            </a:r>
          </a:p>
          <a:p>
            <a:pPr lvl="1"/>
            <a:r>
              <a:rPr lang="en-US" dirty="0" smtClean="0"/>
              <a:t>Second level</a:t>
            </a:r>
          </a:p>
          <a:p>
            <a:pPr lvl="2"/>
            <a:r>
              <a:rPr lang="en-US" dirty="0" smtClean="0"/>
              <a:t>Third level</a:t>
            </a:r>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6028" y="2130652"/>
            <a:ext cx="7771946" cy="1469571"/>
          </a:xfrm>
        </p:spPr>
        <p:txBody>
          <a:bodyPr/>
          <a:lstStyle/>
          <a:p>
            <a:r>
              <a:rPr lang="de-DE" smtClean="0"/>
              <a:t>Titelmasterformat durch Klicken bearbeiten</a:t>
            </a:r>
            <a:endParaRPr lang="de-DE"/>
          </a:p>
        </p:txBody>
      </p:sp>
      <p:sp>
        <p:nvSpPr>
          <p:cNvPr id="3" name="Untertitel 2"/>
          <p:cNvSpPr>
            <a:spLocks noGrp="1"/>
          </p:cNvSpPr>
          <p:nvPr>
            <p:ph type="subTitle" idx="1"/>
          </p:nvPr>
        </p:nvSpPr>
        <p:spPr>
          <a:xfrm>
            <a:off x="1372054" y="3885974"/>
            <a:ext cx="6399893" cy="1753054"/>
          </a:xfrm>
        </p:spPr>
        <p:txBody>
          <a:bodyPr/>
          <a:lstStyle>
            <a:lvl1pPr marL="0" indent="0" algn="ctr">
              <a:buNone/>
              <a:defRPr/>
            </a:lvl1pPr>
            <a:lvl2pPr marL="326532" indent="0" algn="ctr">
              <a:buNone/>
              <a:defRPr/>
            </a:lvl2pPr>
            <a:lvl3pPr marL="653064" indent="0" algn="ctr">
              <a:buNone/>
              <a:defRPr/>
            </a:lvl3pPr>
            <a:lvl4pPr marL="979597" indent="0" algn="ctr">
              <a:buNone/>
              <a:defRPr/>
            </a:lvl4pPr>
            <a:lvl5pPr marL="1306129" indent="0" algn="ctr">
              <a:buNone/>
              <a:defRPr/>
            </a:lvl5pPr>
            <a:lvl6pPr marL="1632661" indent="0" algn="ctr">
              <a:buNone/>
              <a:defRPr/>
            </a:lvl6pPr>
            <a:lvl7pPr marL="1959193" indent="0" algn="ctr">
              <a:buNone/>
              <a:defRPr/>
            </a:lvl7pPr>
            <a:lvl8pPr marL="2285726" indent="0" algn="ctr">
              <a:buNone/>
              <a:defRPr/>
            </a:lvl8pPr>
            <a:lvl9pPr marL="2612258" indent="0" algn="ctr">
              <a:buNone/>
              <a:defRPr/>
            </a:lvl9pPr>
          </a:lstStyle>
          <a:p>
            <a:r>
              <a:rPr lang="de-DE" smtClean="0"/>
              <a:t>Formatvorlage des Untertitelmasters durch Klicken bearbeiten</a:t>
            </a:r>
            <a:endParaRPr lang="de-DE"/>
          </a:p>
        </p:txBody>
      </p:sp>
      <p:sp>
        <p:nvSpPr>
          <p:cNvPr id="4" name="Datumsplatzhalter 3"/>
          <p:cNvSpPr>
            <a:spLocks noGrp="1"/>
          </p:cNvSpPr>
          <p:nvPr>
            <p:ph type="dt" sz="half" idx="10"/>
          </p:nvPr>
        </p:nvSpPr>
        <p:spPr>
          <a:xfrm>
            <a:off x="456974" y="6245679"/>
            <a:ext cx="2134054" cy="476250"/>
          </a:xfrm>
          <a:prstGeom prst="rect">
            <a:avLst/>
          </a:prstGeom>
        </p:spPr>
        <p:txBody>
          <a:bodyPr lIns="65306" tIns="32653" rIns="65306" bIns="32653"/>
          <a:lstStyle>
            <a:lvl1pPr>
              <a:defRPr/>
            </a:lvl1pPr>
          </a:lstStyle>
          <a:p>
            <a:endParaRPr lang="fr-FR" altLang="de-DE"/>
          </a:p>
        </p:txBody>
      </p:sp>
      <p:sp>
        <p:nvSpPr>
          <p:cNvPr id="5" name="Fußzeilenplatzhalter 4"/>
          <p:cNvSpPr>
            <a:spLocks noGrp="1"/>
          </p:cNvSpPr>
          <p:nvPr>
            <p:ph type="ftr" sz="quarter" idx="11"/>
          </p:nvPr>
        </p:nvSpPr>
        <p:spPr/>
        <p:txBody>
          <a:bodyPr/>
          <a:lstStyle>
            <a:lvl1pPr>
              <a:defRPr/>
            </a:lvl1pPr>
          </a:lstStyle>
          <a:p>
            <a:endParaRPr lang="fr-FR" altLang="de-DE"/>
          </a:p>
        </p:txBody>
      </p:sp>
      <p:sp>
        <p:nvSpPr>
          <p:cNvPr id="6" name="Foliennummernplatzhalter 5"/>
          <p:cNvSpPr>
            <a:spLocks noGrp="1"/>
          </p:cNvSpPr>
          <p:nvPr>
            <p:ph type="sldNum" sz="quarter" idx="12"/>
          </p:nvPr>
        </p:nvSpPr>
        <p:spPr/>
        <p:txBody>
          <a:bodyPr/>
          <a:lstStyle>
            <a:lvl1pPr>
              <a:defRPr/>
            </a:lvl1pPr>
          </a:lstStyle>
          <a:p>
            <a:fld id="{DD9BFAF1-1AAC-4888-B4DC-949D2D19760D}" type="slidenum">
              <a:rPr lang="fr-FR" altLang="de-DE"/>
              <a:pPr/>
              <a:t>‹#›</a:t>
            </a:fld>
            <a:endParaRPr lang="fr-FR" altLang="de-DE"/>
          </a:p>
        </p:txBody>
      </p:sp>
    </p:spTree>
    <p:extLst>
      <p:ext uri="{BB962C8B-B14F-4D97-AF65-F5344CB8AC3E}">
        <p14:creationId xmlns:p14="http://schemas.microsoft.com/office/powerpoint/2010/main" val="14432015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F5E88F9B-71EE-4D5C-B44E-012EF44E925A}" type="slidenum">
              <a:rPr lang="en-GB"/>
              <a:pPr>
                <a:defRPr/>
              </a:pPr>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2387600"/>
            <a:ext cx="4038600" cy="36337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2387600"/>
            <a:ext cx="4038600" cy="36337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396CDD1B-50E0-44E8-82B7-F85F69F6D40C}" type="slidenum">
              <a:rPr lang="en-GB"/>
              <a:pPr>
                <a:defRPr/>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4"/>
          <p:cNvSpPr>
            <a:spLocks noGrp="1" noChangeArrowheads="1"/>
          </p:cNvSpPr>
          <p:nvPr>
            <p:ph type="dt" sz="half" idx="10"/>
          </p:nvPr>
        </p:nvSpPr>
        <p:spPr>
          <a:ln/>
        </p:spPr>
        <p:txBody>
          <a:bodyPr/>
          <a:lstStyle>
            <a:lvl1pPr>
              <a:defRPr/>
            </a:lvl1pPr>
          </a:lstStyle>
          <a:p>
            <a:pPr>
              <a:defRPr/>
            </a:pPr>
            <a:endParaRPr lang="en-GB"/>
          </a:p>
        </p:txBody>
      </p:sp>
      <p:sp>
        <p:nvSpPr>
          <p:cNvPr id="8" name="Rectangle 5"/>
          <p:cNvSpPr>
            <a:spLocks noGrp="1" noChangeArrowheads="1"/>
          </p:cNvSpPr>
          <p:nvPr>
            <p:ph type="ftr" sz="quarter" idx="11"/>
          </p:nvPr>
        </p:nvSpPr>
        <p:spPr>
          <a:ln/>
        </p:spPr>
        <p:txBody>
          <a:bodyPr/>
          <a:lstStyle>
            <a:lvl1pPr>
              <a:defRPr/>
            </a:lvl1pPr>
          </a:lstStyle>
          <a:p>
            <a:pPr>
              <a:defRPr/>
            </a:pPr>
            <a:endParaRPr lang="en-GB"/>
          </a:p>
        </p:txBody>
      </p:sp>
      <p:sp>
        <p:nvSpPr>
          <p:cNvPr id="9" name="Rectangle 6"/>
          <p:cNvSpPr>
            <a:spLocks noGrp="1" noChangeArrowheads="1"/>
          </p:cNvSpPr>
          <p:nvPr>
            <p:ph type="sldNum" sz="quarter" idx="12"/>
          </p:nvPr>
        </p:nvSpPr>
        <p:spPr>
          <a:ln/>
        </p:spPr>
        <p:txBody>
          <a:bodyPr/>
          <a:lstStyle>
            <a:lvl1pPr>
              <a:defRPr/>
            </a:lvl1pPr>
          </a:lstStyle>
          <a:p>
            <a:pPr>
              <a:defRPr/>
            </a:pPr>
            <a:fld id="{30E8177A-0CE3-43B6-B11B-ED2E8AEAD8D3}" type="slidenum">
              <a:rPr lang="en-GB"/>
              <a:pPr>
                <a:defRPr/>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Rectangle 4"/>
          <p:cNvSpPr>
            <a:spLocks noGrp="1" noChangeArrowheads="1"/>
          </p:cNvSpPr>
          <p:nvPr>
            <p:ph type="dt" sz="half" idx="10"/>
          </p:nvPr>
        </p:nvSpPr>
        <p:spPr>
          <a:ln/>
        </p:spPr>
        <p:txBody>
          <a:bodyPr/>
          <a:lstStyle>
            <a:lvl1pPr>
              <a:defRPr/>
            </a:lvl1pPr>
          </a:lstStyle>
          <a:p>
            <a:pPr>
              <a:defRPr/>
            </a:pPr>
            <a:endParaRPr lang="en-GB"/>
          </a:p>
        </p:txBody>
      </p:sp>
      <p:sp>
        <p:nvSpPr>
          <p:cNvPr id="4" name="Rectangle 5"/>
          <p:cNvSpPr>
            <a:spLocks noGrp="1" noChangeArrowheads="1"/>
          </p:cNvSpPr>
          <p:nvPr>
            <p:ph type="ftr" sz="quarter" idx="11"/>
          </p:nvPr>
        </p:nvSpPr>
        <p:spPr>
          <a:ln/>
        </p:spPr>
        <p:txBody>
          <a:bodyPr/>
          <a:lstStyle>
            <a:lvl1pPr>
              <a:defRPr/>
            </a:lvl1pPr>
          </a:lstStyle>
          <a:p>
            <a:pPr>
              <a:defRPr/>
            </a:pPr>
            <a:endParaRPr lang="en-GB"/>
          </a:p>
        </p:txBody>
      </p:sp>
      <p:sp>
        <p:nvSpPr>
          <p:cNvPr id="5" name="Rectangle 6"/>
          <p:cNvSpPr>
            <a:spLocks noGrp="1" noChangeArrowheads="1"/>
          </p:cNvSpPr>
          <p:nvPr>
            <p:ph type="sldNum" sz="quarter" idx="12"/>
          </p:nvPr>
        </p:nvSpPr>
        <p:spPr>
          <a:ln/>
        </p:spPr>
        <p:txBody>
          <a:bodyPr/>
          <a:lstStyle>
            <a:lvl1pPr>
              <a:defRPr/>
            </a:lvl1pPr>
          </a:lstStyle>
          <a:p>
            <a:pPr>
              <a:defRPr/>
            </a:pPr>
            <a:fld id="{BD855DDF-6655-40F2-8D9E-CA15739A7ECF}" type="slidenum">
              <a:rPr lang="en-GB"/>
              <a:pPr>
                <a:defRPr/>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GB"/>
          </a:p>
        </p:txBody>
      </p:sp>
      <p:sp>
        <p:nvSpPr>
          <p:cNvPr id="3" name="Rectangle 5"/>
          <p:cNvSpPr>
            <a:spLocks noGrp="1" noChangeArrowheads="1"/>
          </p:cNvSpPr>
          <p:nvPr>
            <p:ph type="ftr" sz="quarter" idx="11"/>
          </p:nvPr>
        </p:nvSpPr>
        <p:spPr>
          <a:ln/>
        </p:spPr>
        <p:txBody>
          <a:bodyPr/>
          <a:lstStyle>
            <a:lvl1pPr>
              <a:defRPr/>
            </a:lvl1pPr>
          </a:lstStyle>
          <a:p>
            <a:pPr>
              <a:defRPr/>
            </a:pPr>
            <a:endParaRPr lang="en-GB"/>
          </a:p>
        </p:txBody>
      </p:sp>
      <p:sp>
        <p:nvSpPr>
          <p:cNvPr id="4" name="Rectangle 6"/>
          <p:cNvSpPr>
            <a:spLocks noGrp="1" noChangeArrowheads="1"/>
          </p:cNvSpPr>
          <p:nvPr>
            <p:ph type="sldNum" sz="quarter" idx="12"/>
          </p:nvPr>
        </p:nvSpPr>
        <p:spPr>
          <a:ln/>
        </p:spPr>
        <p:txBody>
          <a:bodyPr/>
          <a:lstStyle>
            <a:lvl1pPr>
              <a:defRPr/>
            </a:lvl1pPr>
          </a:lstStyle>
          <a:p>
            <a:pPr>
              <a:defRPr/>
            </a:pPr>
            <a:fld id="{1DEBFC62-E3CF-4012-8A8B-ABF1C18EA022}" type="slidenum">
              <a:rPr lang="en-GB"/>
              <a:pPr>
                <a:defRPr/>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788800BF-55FD-4017-8F82-94A8DE4F5750}" type="slidenum">
              <a:rPr lang="en-GB"/>
              <a:pPr>
                <a:defRPr/>
              </a:pPr>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84747253-C9BC-4251-8AE3-8910CE9253F2}" type="slidenum">
              <a:rPr lang="en-GB"/>
              <a:pPr>
                <a:defRPr/>
              </a:pPr>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10" Type="http://schemas.openxmlformats.org/officeDocument/2006/relationships/theme" Target="../theme/theme2.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68313" y="1123950"/>
            <a:ext cx="8229600" cy="9366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GB" smtClean="0"/>
              <a:t>Lorem ipsum</a:t>
            </a:r>
          </a:p>
        </p:txBody>
      </p:sp>
      <p:sp>
        <p:nvSpPr>
          <p:cNvPr id="1027" name="Rectangle 3"/>
          <p:cNvSpPr>
            <a:spLocks noGrp="1" noChangeArrowheads="1"/>
          </p:cNvSpPr>
          <p:nvPr>
            <p:ph type="body" idx="1"/>
          </p:nvPr>
        </p:nvSpPr>
        <p:spPr bwMode="auto">
          <a:xfrm>
            <a:off x="457200" y="2387600"/>
            <a:ext cx="8229600" cy="36337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fr-BE" dirty="0" smtClean="0"/>
              <a:t>Et </a:t>
            </a:r>
            <a:r>
              <a:rPr lang="fr-BE" dirty="0" err="1" smtClean="0"/>
              <a:t>dolor</a:t>
            </a:r>
            <a:r>
              <a:rPr lang="fr-BE" dirty="0" smtClean="0"/>
              <a:t> </a:t>
            </a:r>
            <a:r>
              <a:rPr lang="fr-BE" dirty="0" err="1" smtClean="0"/>
              <a:t>fragum</a:t>
            </a:r>
            <a:endParaRPr lang="en-GB" dirty="0" smtClean="0"/>
          </a:p>
          <a:p>
            <a:pPr lvl="1"/>
            <a:r>
              <a:rPr lang="en-GB" dirty="0" smtClean="0"/>
              <a:t>Et </a:t>
            </a:r>
            <a:r>
              <a:rPr lang="en-GB" dirty="0" err="1" smtClean="0"/>
              <a:t>dolor</a:t>
            </a:r>
            <a:r>
              <a:rPr lang="en-GB" dirty="0" smtClean="0"/>
              <a:t> </a:t>
            </a:r>
            <a:r>
              <a:rPr lang="en-GB" dirty="0" err="1" smtClean="0"/>
              <a:t>fragum</a:t>
            </a:r>
            <a:endParaRPr lang="en-GB" dirty="0" smtClean="0"/>
          </a:p>
          <a:p>
            <a:pPr lvl="2"/>
            <a:r>
              <a:rPr lang="en-GB" dirty="0" smtClean="0"/>
              <a:t>- Et </a:t>
            </a:r>
            <a:r>
              <a:rPr lang="en-GB" dirty="0" err="1" smtClean="0"/>
              <a:t>dolor</a:t>
            </a:r>
            <a:r>
              <a:rPr lang="en-GB" dirty="0" smtClean="0"/>
              <a:t> </a:t>
            </a:r>
            <a:r>
              <a:rPr lang="en-GB" dirty="0" err="1" smtClean="0"/>
              <a:t>fragum</a:t>
            </a:r>
            <a:endParaRPr lang="en-GB" dirty="0" smtClean="0"/>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b="0">
                <a:solidFill>
                  <a:schemeClr val="tx1"/>
                </a:solidFill>
                <a:latin typeface="+mj-lt"/>
              </a:defRPr>
            </a:lvl1pPr>
          </a:lstStyle>
          <a:p>
            <a:pPr>
              <a:defRPr/>
            </a:pPr>
            <a:endParaRPr lang="en-GB" dirty="0"/>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lang="en-GB" sz="1400" b="0" kern="1200" dirty="0">
                <a:solidFill>
                  <a:schemeClr val="tx1"/>
                </a:solidFill>
                <a:latin typeface="+mj-lt"/>
                <a:ea typeface="+mn-ea"/>
                <a:cs typeface="+mn-cs"/>
              </a:defRPr>
            </a:lvl1pPr>
          </a:lstStyle>
          <a:p>
            <a:pPr>
              <a:defRPr/>
            </a:pPr>
            <a:endParaRPr lang="en-US" dirty="0"/>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b="0">
                <a:solidFill>
                  <a:schemeClr val="tx1"/>
                </a:solidFill>
                <a:latin typeface="Arial" charset="0"/>
              </a:defRPr>
            </a:lvl1pPr>
          </a:lstStyle>
          <a:p>
            <a:pPr>
              <a:defRPr/>
            </a:pPr>
            <a:fld id="{9C8D21B7-B314-438C-91E9-7FF9087DC078}" type="slidenum">
              <a:rPr lang="en-GB"/>
              <a:pPr>
                <a:defRPr/>
              </a:pPr>
              <a:t>‹#›</a:t>
            </a:fld>
            <a:endParaRPr lang="en-GB" dirty="0"/>
          </a:p>
        </p:txBody>
      </p:sp>
    </p:spTree>
  </p:cSld>
  <p:clrMap bg1="lt1" tx1="dk1" bg2="lt2" tx2="dk2" accent1="accent1" accent2="accent2" accent3="accent3" accent4="accent4" accent5="accent5" accent6="accent6" hlink="hlink" folHlink="folHlink"/>
  <p:sldLayoutIdLst>
    <p:sldLayoutId id="2147483750" r:id="rId1"/>
    <p:sldLayoutId id="2147483751" r:id="rId2"/>
    <p:sldLayoutId id="2147483741" r:id="rId3"/>
    <p:sldLayoutId id="2147483742" r:id="rId4"/>
    <p:sldLayoutId id="2147483743" r:id="rId5"/>
    <p:sldLayoutId id="2147483744" r:id="rId6"/>
    <p:sldLayoutId id="2147483745" r:id="rId7"/>
    <p:sldLayoutId id="2147483746" r:id="rId8"/>
    <p:sldLayoutId id="2147483747" r:id="rId9"/>
    <p:sldLayoutId id="2147483748" r:id="rId10"/>
    <p:sldLayoutId id="2147483749" r:id="rId11"/>
  </p:sldLayoutIdLst>
  <p:hf sldNum="0" hdr="0" ftr="0" dt="0"/>
  <p:txStyles>
    <p:titleStyle>
      <a:lvl1pPr marL="358775" indent="-358775" algn="l" rtl="0" eaLnBrk="0" fontAlgn="base" hangingPunct="0">
        <a:spcBef>
          <a:spcPct val="0"/>
        </a:spcBef>
        <a:spcAft>
          <a:spcPct val="0"/>
        </a:spcAft>
        <a:defRPr sz="3000" b="1">
          <a:solidFill>
            <a:srgbClr val="0F5494"/>
          </a:solidFill>
          <a:latin typeface="+mj-lt"/>
          <a:ea typeface="+mj-ea"/>
          <a:cs typeface="+mj-cs"/>
        </a:defRPr>
      </a:lvl1pPr>
      <a:lvl2pPr marL="358775" indent="-358775" algn="l" rtl="0" eaLnBrk="0" fontAlgn="base" hangingPunct="0">
        <a:spcBef>
          <a:spcPct val="0"/>
        </a:spcBef>
        <a:spcAft>
          <a:spcPct val="0"/>
        </a:spcAft>
        <a:defRPr sz="3000" b="1">
          <a:solidFill>
            <a:srgbClr val="0F5494"/>
          </a:solidFill>
          <a:latin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defRPr>
      </a:lvl5pPr>
      <a:lvl6pPr marL="815975" algn="l" rtl="0" fontAlgn="base">
        <a:spcBef>
          <a:spcPct val="0"/>
        </a:spcBef>
        <a:spcAft>
          <a:spcPct val="0"/>
        </a:spcAft>
        <a:defRPr sz="3000" b="1">
          <a:solidFill>
            <a:srgbClr val="0F5494"/>
          </a:solidFill>
          <a:latin typeface="Verdana" pitchFamily="34" charset="0"/>
        </a:defRPr>
      </a:lvl6pPr>
      <a:lvl7pPr marL="1273175" algn="l" rtl="0" fontAlgn="base">
        <a:spcBef>
          <a:spcPct val="0"/>
        </a:spcBef>
        <a:spcAft>
          <a:spcPct val="0"/>
        </a:spcAft>
        <a:defRPr sz="3000" b="1">
          <a:solidFill>
            <a:srgbClr val="0F5494"/>
          </a:solidFill>
          <a:latin typeface="Verdana" pitchFamily="34" charset="0"/>
        </a:defRPr>
      </a:lvl7pPr>
      <a:lvl8pPr marL="1730375" algn="l" rtl="0" fontAlgn="base">
        <a:spcBef>
          <a:spcPct val="0"/>
        </a:spcBef>
        <a:spcAft>
          <a:spcPct val="0"/>
        </a:spcAft>
        <a:defRPr sz="3000" b="1">
          <a:solidFill>
            <a:srgbClr val="0F5494"/>
          </a:solidFill>
          <a:latin typeface="Verdana" pitchFamily="34" charset="0"/>
        </a:defRPr>
      </a:lvl8pPr>
      <a:lvl9pPr marL="2187575" algn="l" rtl="0" fontAlgn="base">
        <a:spcBef>
          <a:spcPct val="0"/>
        </a:spcBef>
        <a:spcAft>
          <a:spcPct val="0"/>
        </a:spcAft>
        <a:defRPr sz="3000" b="1">
          <a:solidFill>
            <a:srgbClr val="0F5494"/>
          </a:solidFill>
          <a:latin typeface="Verdana" pitchFamily="34" charset="0"/>
        </a:defRPr>
      </a:lvl9pPr>
    </p:titleStyle>
    <p:bodyStyle>
      <a:lvl1pPr marL="342900" indent="-342900" algn="l" rtl="0" eaLnBrk="0" fontAlgn="base" hangingPunct="0">
        <a:spcBef>
          <a:spcPct val="20000"/>
        </a:spcBef>
        <a:spcAft>
          <a:spcPct val="0"/>
        </a:spcAft>
        <a:buClr>
          <a:schemeClr val="bg1"/>
        </a:buClr>
        <a:buChar char="•"/>
        <a:defRPr sz="2400" i="1">
          <a:solidFill>
            <a:srgbClr val="0F5494"/>
          </a:solidFill>
          <a:latin typeface="+mn-lt"/>
          <a:ea typeface="+mn-ea"/>
          <a:cs typeface="+mn-cs"/>
        </a:defRPr>
      </a:lvl1pPr>
      <a:lvl2pPr marL="742950" indent="-285750" algn="l" rtl="0" eaLnBrk="0" fontAlgn="base" hangingPunct="0">
        <a:spcBef>
          <a:spcPct val="20000"/>
        </a:spcBef>
        <a:spcAft>
          <a:spcPct val="0"/>
        </a:spcAft>
        <a:buClr>
          <a:srgbClr val="009FBA"/>
        </a:buClr>
        <a:buChar char="•"/>
        <a:defRPr sz="2000" b="1">
          <a:solidFill>
            <a:srgbClr val="0F5494"/>
          </a:solidFill>
          <a:latin typeface="+mn-lt"/>
        </a:defRPr>
      </a:lvl2pPr>
      <a:lvl3pPr marL="1143000" indent="-228600" algn="l" rtl="0" eaLnBrk="0" fontAlgn="base" hangingPunct="0">
        <a:spcBef>
          <a:spcPct val="20000"/>
        </a:spcBef>
        <a:spcAft>
          <a:spcPct val="0"/>
        </a:spcAft>
        <a:defRPr sz="1400">
          <a:solidFill>
            <a:srgbClr val="0F5494"/>
          </a:solidFill>
          <a:latin typeface="+mn-lt"/>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fontAlgn="base">
        <a:spcBef>
          <a:spcPct val="20000"/>
        </a:spcBef>
        <a:spcAft>
          <a:spcPct val="0"/>
        </a:spcAft>
        <a:buChar char="»"/>
        <a:defRPr sz="2000">
          <a:solidFill>
            <a:schemeClr val="tx1"/>
          </a:solidFill>
          <a:latin typeface="Arial" charset="0"/>
        </a:defRPr>
      </a:lvl6pPr>
      <a:lvl7pPr marL="2971800" indent="-228600" algn="l" rtl="0" fontAlgn="base">
        <a:spcBef>
          <a:spcPct val="20000"/>
        </a:spcBef>
        <a:spcAft>
          <a:spcPct val="0"/>
        </a:spcAft>
        <a:buChar char="»"/>
        <a:defRPr sz="2000">
          <a:solidFill>
            <a:schemeClr val="tx1"/>
          </a:solidFill>
          <a:latin typeface="Arial" charset="0"/>
        </a:defRPr>
      </a:lvl7pPr>
      <a:lvl8pPr marL="3429000" indent="-228600" algn="l" rtl="0" fontAlgn="base">
        <a:spcBef>
          <a:spcPct val="20000"/>
        </a:spcBef>
        <a:spcAft>
          <a:spcPct val="0"/>
        </a:spcAft>
        <a:buChar char="»"/>
        <a:defRPr sz="2000">
          <a:solidFill>
            <a:schemeClr val="tx1"/>
          </a:solidFill>
          <a:latin typeface="Arial" charset="0"/>
        </a:defRPr>
      </a:lvl8pPr>
      <a:lvl9pPr marL="3886200" indent="-228600" algn="l" rtl="0" fontAlgn="base">
        <a:spcBef>
          <a:spcPct val="20000"/>
        </a:spcBef>
        <a:spcAft>
          <a:spcPct val="0"/>
        </a:spcAft>
        <a:buChar char="»"/>
        <a:defRPr sz="2000">
          <a:solidFill>
            <a:schemeClr val="tx1"/>
          </a:solidFill>
          <a:latin typeface="Arial" charset="0"/>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Espace réservé du titre 1"/>
          <p:cNvSpPr>
            <a:spLocks noGrp="1"/>
          </p:cNvSpPr>
          <p:nvPr>
            <p:ph type="title"/>
          </p:nvPr>
        </p:nvSpPr>
        <p:spPr>
          <a:xfrm>
            <a:off x="380228" y="442105"/>
            <a:ext cx="7062963" cy="1033227"/>
          </a:xfrm>
          <a:prstGeom prst="rect">
            <a:avLst/>
          </a:prstGeom>
        </p:spPr>
        <p:txBody>
          <a:bodyPr vert="horz" lIns="91440" tIns="45720" rIns="91440" bIns="45720" rtlCol="0" anchor="t">
            <a:noAutofit/>
          </a:bodyPr>
          <a:lstStyle/>
          <a:p>
            <a:r>
              <a:rPr lang="fr-FR" dirty="0" smtClean="0"/>
              <a:t>CLIQUEZ ET MODIFIEZ LE TITRE</a:t>
            </a:r>
            <a:endParaRPr lang="fr-FR" dirty="0"/>
          </a:p>
        </p:txBody>
      </p:sp>
      <p:sp>
        <p:nvSpPr>
          <p:cNvPr id="23" name="Espace réservé du pied de page 4"/>
          <p:cNvSpPr>
            <a:spLocks noGrp="1"/>
          </p:cNvSpPr>
          <p:nvPr>
            <p:ph type="ftr" sz="quarter" idx="3"/>
          </p:nvPr>
        </p:nvSpPr>
        <p:spPr>
          <a:xfrm>
            <a:off x="1500949" y="6327974"/>
            <a:ext cx="5942241" cy="224034"/>
          </a:xfrm>
          <a:prstGeom prst="rect">
            <a:avLst/>
          </a:prstGeom>
        </p:spPr>
        <p:txBody>
          <a:bodyPr vert="horz" lIns="91440" tIns="45720" rIns="91440" bIns="45720" rtlCol="0" anchor="ctr"/>
          <a:lstStyle>
            <a:lvl1pPr algn="ctr">
              <a:defRPr sz="1050">
                <a:solidFill>
                  <a:srgbClr val="C7D41E"/>
                </a:solidFill>
                <a:latin typeface="Trebuchet MS"/>
                <a:cs typeface="Trebuchet MS"/>
              </a:defRPr>
            </a:lvl1pPr>
          </a:lstStyle>
          <a:p>
            <a:endParaRPr lang="fr-FR" dirty="0"/>
          </a:p>
        </p:txBody>
      </p:sp>
      <p:sp>
        <p:nvSpPr>
          <p:cNvPr id="24" name="Espace réservé du numéro de diapositive 5"/>
          <p:cNvSpPr>
            <a:spLocks noGrp="1"/>
          </p:cNvSpPr>
          <p:nvPr>
            <p:ph type="sldNum" sz="quarter" idx="4"/>
          </p:nvPr>
        </p:nvSpPr>
        <p:spPr>
          <a:xfrm>
            <a:off x="380228" y="6327974"/>
            <a:ext cx="515736" cy="224034"/>
          </a:xfrm>
          <a:prstGeom prst="rect">
            <a:avLst/>
          </a:prstGeom>
        </p:spPr>
        <p:txBody>
          <a:bodyPr vert="horz" lIns="91440" tIns="45720" rIns="91440" bIns="45720" rtlCol="0" anchor="ctr"/>
          <a:lstStyle>
            <a:lvl1pPr algn="l">
              <a:defRPr sz="1050">
                <a:solidFill>
                  <a:srgbClr val="C7D41E"/>
                </a:solidFill>
                <a:latin typeface="Trebuchet MS"/>
                <a:cs typeface="Trebuchet MS"/>
              </a:defRPr>
            </a:lvl1pPr>
          </a:lstStyle>
          <a:p>
            <a:fld id="{C82DD3F1-B6AF-C648-BF1F-E907BEFF148F}" type="slidenum">
              <a:rPr lang="fr-FR" smtClean="0"/>
              <a:pPr/>
              <a:t>‹#›</a:t>
            </a:fld>
            <a:endParaRPr lang="fr-FR" dirty="0"/>
          </a:p>
        </p:txBody>
      </p:sp>
      <p:cxnSp>
        <p:nvCxnSpPr>
          <p:cNvPr id="25" name="Connecteur droit 24"/>
          <p:cNvCxnSpPr/>
          <p:nvPr/>
        </p:nvCxnSpPr>
        <p:spPr>
          <a:xfrm>
            <a:off x="457198" y="6621091"/>
            <a:ext cx="8254800" cy="0"/>
          </a:xfrm>
          <a:prstGeom prst="line">
            <a:avLst/>
          </a:prstGeom>
          <a:ln cap="rnd">
            <a:solidFill>
              <a:srgbClr val="9E2986"/>
            </a:solidFill>
          </a:ln>
          <a:effectLst/>
        </p:spPr>
        <p:style>
          <a:lnRef idx="2">
            <a:schemeClr val="accent1"/>
          </a:lnRef>
          <a:fillRef idx="0">
            <a:schemeClr val="accent1"/>
          </a:fillRef>
          <a:effectRef idx="1">
            <a:schemeClr val="accent1"/>
          </a:effectRef>
          <a:fontRef idx="minor">
            <a:schemeClr val="tx1"/>
          </a:fontRef>
        </p:style>
      </p:cxnSp>
      <p:sp>
        <p:nvSpPr>
          <p:cNvPr id="27" name="Espace réservé du texte 2"/>
          <p:cNvSpPr>
            <a:spLocks noGrp="1"/>
          </p:cNvSpPr>
          <p:nvPr>
            <p:ph type="body" idx="1"/>
          </p:nvPr>
        </p:nvSpPr>
        <p:spPr>
          <a:xfrm>
            <a:off x="380228" y="1600201"/>
            <a:ext cx="7062963" cy="4336504"/>
          </a:xfrm>
          <a:prstGeom prst="rect">
            <a:avLst/>
          </a:prstGeom>
        </p:spPr>
        <p:txBody>
          <a:bodyPr vert="horz" lIns="91440" tIns="45720" rIns="91440" bIns="45720" rtlCol="0">
            <a:normAutofit/>
          </a:body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Tree>
    <p:extLst>
      <p:ext uri="{BB962C8B-B14F-4D97-AF65-F5344CB8AC3E}">
        <p14:creationId xmlns:p14="http://schemas.microsoft.com/office/powerpoint/2010/main" val="1147548568"/>
      </p:ext>
    </p:extLst>
  </p:cSld>
  <p:clrMap bg1="lt1" tx1="dk1" bg2="lt2" tx2="dk2" accent1="accent1" accent2="accent2" accent3="accent3" accent4="accent4" accent5="accent5" accent6="accent6" hlink="hlink" folHlink="folHlink"/>
  <p:sldLayoutIdLst>
    <p:sldLayoutId id="2147483767" r:id="rId1"/>
    <p:sldLayoutId id="2147483768" r:id="rId2"/>
    <p:sldLayoutId id="2147483769" r:id="rId3"/>
    <p:sldLayoutId id="2147483770" r:id="rId4"/>
    <p:sldLayoutId id="2147483771" r:id="rId5"/>
    <p:sldLayoutId id="2147483772" r:id="rId6"/>
    <p:sldLayoutId id="2147483773" r:id="rId7"/>
    <p:sldLayoutId id="2147483774" r:id="rId8"/>
    <p:sldLayoutId id="2147483775" r:id="rId9"/>
  </p:sldLayoutIdLst>
  <p:timing>
    <p:tnLst>
      <p:par>
        <p:cTn id="1" dur="indefinite" restart="never" nodeType="tmRoot"/>
      </p:par>
    </p:tnLst>
  </p:timing>
  <p:txStyles>
    <p:titleStyle>
      <a:lvl1pPr algn="l" defTabSz="457200" rtl="0" eaLnBrk="1" latinLnBrk="0" hangingPunct="1">
        <a:spcBef>
          <a:spcPct val="0"/>
        </a:spcBef>
        <a:buNone/>
        <a:defRPr sz="2800" b="1" kern="1200">
          <a:solidFill>
            <a:srgbClr val="8A1073"/>
          </a:solidFill>
          <a:latin typeface="Trebuchet MS"/>
          <a:ea typeface="+mj-ea"/>
          <a:cs typeface="Trebuchet MS"/>
        </a:defRPr>
      </a:lvl1pPr>
    </p:titleStyle>
    <p:bodyStyle>
      <a:lvl1pPr marL="342900" indent="-342900" algn="l" defTabSz="457200" rtl="0" eaLnBrk="1" latinLnBrk="0" hangingPunct="1">
        <a:spcBef>
          <a:spcPct val="20000"/>
        </a:spcBef>
        <a:buFont typeface="Arial"/>
        <a:buChar char="•"/>
        <a:defRPr sz="2200" kern="1200">
          <a:solidFill>
            <a:srgbClr val="8A1073"/>
          </a:solidFill>
          <a:latin typeface="Trebuchet MS"/>
          <a:ea typeface="+mn-ea"/>
          <a:cs typeface="Trebuchet MS"/>
        </a:defRPr>
      </a:lvl1pPr>
      <a:lvl2pPr marL="454025" indent="-271463" algn="l" defTabSz="457200" rtl="0" eaLnBrk="1" latinLnBrk="0" hangingPunct="1">
        <a:spcBef>
          <a:spcPct val="20000"/>
        </a:spcBef>
        <a:buFont typeface="Arial"/>
        <a:buChar char="•"/>
        <a:defRPr sz="2000" kern="1200">
          <a:solidFill>
            <a:srgbClr val="2AB0D4"/>
          </a:solidFill>
          <a:latin typeface="Trebuchet MS"/>
          <a:ea typeface="+mn-ea"/>
          <a:cs typeface="Trebuchet MS"/>
        </a:defRPr>
      </a:lvl2pPr>
      <a:lvl3pPr marL="623888" indent="-228600" algn="l" defTabSz="457200" rtl="0" eaLnBrk="1" latinLnBrk="0" hangingPunct="1">
        <a:spcBef>
          <a:spcPct val="20000"/>
        </a:spcBef>
        <a:buFont typeface="Arial"/>
        <a:buChar char="•"/>
        <a:defRPr sz="1800" kern="1200">
          <a:solidFill>
            <a:schemeClr val="tx1"/>
          </a:solidFill>
          <a:latin typeface="Trebuchet MS"/>
          <a:ea typeface="+mn-ea"/>
          <a:cs typeface="Trebuchet MS"/>
        </a:defRPr>
      </a:lvl3pPr>
      <a:lvl4pPr marL="628650" indent="-228600" algn="l" defTabSz="457200" rtl="0" eaLnBrk="1" latinLnBrk="0" hangingPunct="1">
        <a:spcBef>
          <a:spcPct val="20000"/>
        </a:spcBef>
        <a:buFont typeface="Arial"/>
        <a:buChar char="–"/>
        <a:defRPr sz="1600" kern="1200">
          <a:solidFill>
            <a:schemeClr val="tx1"/>
          </a:solidFill>
          <a:latin typeface="Trebuchet MS"/>
          <a:ea typeface="+mn-ea"/>
          <a:cs typeface="Trebuchet MS"/>
        </a:defRPr>
      </a:lvl4pPr>
      <a:lvl5pPr marL="623888" indent="-228600" algn="l" defTabSz="457200" rtl="0" eaLnBrk="1" latinLnBrk="0" hangingPunct="1">
        <a:spcBef>
          <a:spcPct val="20000"/>
        </a:spcBef>
        <a:buFont typeface="Arial"/>
        <a:buChar char="»"/>
        <a:defRPr sz="1600" kern="1200">
          <a:solidFill>
            <a:schemeClr val="tx1"/>
          </a:solidFill>
          <a:latin typeface="Trebuchet MS"/>
          <a:ea typeface="+mn-ea"/>
          <a:cs typeface="Trebuchet M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fr-FR"/>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9653" y="2564904"/>
            <a:ext cx="7272808" cy="2088232"/>
          </a:xfrm>
        </p:spPr>
        <p:txBody>
          <a:bodyPr>
            <a:normAutofit/>
          </a:bodyPr>
          <a:lstStyle/>
          <a:p>
            <a:r>
              <a:rPr lang="en-US" sz="3000" dirty="0" smtClean="0"/>
              <a:t>Support to Urban Development – how to take forward in next programming </a:t>
            </a:r>
            <a:r>
              <a:rPr lang="en-US" sz="3000" dirty="0" smtClean="0"/>
              <a:t/>
            </a:r>
            <a:br>
              <a:rPr lang="en-US" sz="3000" dirty="0" smtClean="0"/>
            </a:br>
            <a:endParaRPr lang="en-GB" sz="3000" dirty="0"/>
          </a:p>
        </p:txBody>
      </p:sp>
      <p:sp>
        <p:nvSpPr>
          <p:cNvPr id="3" name="Content Placeholder 2"/>
          <p:cNvSpPr>
            <a:spLocks noGrp="1"/>
          </p:cNvSpPr>
          <p:nvPr>
            <p:ph idx="1"/>
          </p:nvPr>
        </p:nvSpPr>
        <p:spPr>
          <a:xfrm>
            <a:off x="467544" y="3933056"/>
            <a:ext cx="6696744" cy="1872208"/>
          </a:xfrm>
        </p:spPr>
        <p:txBody>
          <a:bodyPr wrap="square">
            <a:normAutofit/>
          </a:bodyPr>
          <a:lstStyle/>
          <a:p>
            <a:endParaRPr lang="en-GB" dirty="0" smtClean="0"/>
          </a:p>
          <a:p>
            <a:endParaRPr lang="en-GB"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smtClean="0"/>
              <a:t>Question 2 – Do you see a greater role for urban interventions in the next country programme</a:t>
            </a:r>
            <a:endParaRPr lang="en-US" dirty="0"/>
          </a:p>
        </p:txBody>
      </p:sp>
      <p:sp>
        <p:nvSpPr>
          <p:cNvPr id="3" name="Slide Number Placeholder 2"/>
          <p:cNvSpPr>
            <a:spLocks noGrp="1"/>
          </p:cNvSpPr>
          <p:nvPr>
            <p:ph type="sldNum" sz="quarter" idx="12"/>
          </p:nvPr>
        </p:nvSpPr>
        <p:spPr/>
        <p:txBody>
          <a:bodyPr/>
          <a:lstStyle/>
          <a:p>
            <a:pPr>
              <a:defRPr/>
            </a:pPr>
            <a:fld id="{46861DAA-5BBC-4812-876F-0D7C7B9EA75C}" type="slidenum">
              <a:rPr lang="en-GB" smtClean="0"/>
              <a:pPr>
                <a:defRPr/>
              </a:pPr>
              <a:t>10</a:t>
            </a:fld>
            <a:endParaRPr lang="en-GB"/>
          </a:p>
        </p:txBody>
      </p:sp>
      <p:sp>
        <p:nvSpPr>
          <p:cNvPr id="4" name="Content Placeholder 3"/>
          <p:cNvSpPr>
            <a:spLocks noGrp="1"/>
          </p:cNvSpPr>
          <p:nvPr>
            <p:ph idx="1"/>
          </p:nvPr>
        </p:nvSpPr>
        <p:spPr/>
        <p:txBody>
          <a:bodyPr/>
          <a:lstStyle/>
          <a:p>
            <a:endParaRPr lang="en-IE" dirty="0" smtClean="0"/>
          </a:p>
          <a:p>
            <a:r>
              <a:rPr lang="en-IE" dirty="0" smtClean="0"/>
              <a:t>A: YES</a:t>
            </a:r>
          </a:p>
          <a:p>
            <a:r>
              <a:rPr lang="en-IE" dirty="0" smtClean="0"/>
              <a:t>B: NO</a:t>
            </a:r>
          </a:p>
          <a:p>
            <a:r>
              <a:rPr lang="en-IE" dirty="0" smtClean="0"/>
              <a:t>C: Maybe</a:t>
            </a:r>
          </a:p>
          <a:p>
            <a:endParaRPr lang="en-IE" dirty="0"/>
          </a:p>
          <a:p>
            <a:pPr marL="0" indent="0">
              <a:buNone/>
            </a:pPr>
            <a:endParaRPr lang="en-US" dirty="0"/>
          </a:p>
        </p:txBody>
      </p:sp>
    </p:spTree>
    <p:extLst>
      <p:ext uri="{BB962C8B-B14F-4D97-AF65-F5344CB8AC3E}">
        <p14:creationId xmlns:p14="http://schemas.microsoft.com/office/powerpoint/2010/main" val="28278326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480" y="1340768"/>
            <a:ext cx="8064127" cy="720601"/>
          </a:xfrm>
        </p:spPr>
        <p:txBody>
          <a:bodyPr/>
          <a:lstStyle/>
          <a:p>
            <a:r>
              <a:rPr lang="fr-BE" sz="2600" dirty="0" smtClean="0"/>
              <a:t>Feedback on country </a:t>
            </a:r>
            <a:r>
              <a:rPr lang="fr-BE" sz="2600" dirty="0" err="1" smtClean="0"/>
              <a:t>assessments</a:t>
            </a:r>
            <a:endParaRPr lang="en-GB" sz="2600" dirty="0"/>
          </a:p>
        </p:txBody>
      </p:sp>
      <p:sp>
        <p:nvSpPr>
          <p:cNvPr id="4" name="Content Placeholder 3"/>
          <p:cNvSpPr>
            <a:spLocks noGrp="1"/>
          </p:cNvSpPr>
          <p:nvPr>
            <p:ph idx="1"/>
          </p:nvPr>
        </p:nvSpPr>
        <p:spPr>
          <a:xfrm>
            <a:off x="467480" y="2086521"/>
            <a:ext cx="4114864" cy="4320480"/>
          </a:xfrm>
        </p:spPr>
        <p:txBody>
          <a:bodyPr/>
          <a:lstStyle/>
          <a:p>
            <a:r>
              <a:rPr lang="fr-BE" dirty="0" smtClean="0"/>
              <a:t>Urbanisation </a:t>
            </a:r>
            <a:r>
              <a:rPr lang="fr-BE" dirty="0" err="1" smtClean="0"/>
              <a:t>identified</a:t>
            </a:r>
            <a:r>
              <a:rPr lang="fr-BE" dirty="0" smtClean="0"/>
              <a:t> in few cases </a:t>
            </a:r>
            <a:r>
              <a:rPr lang="fr-BE" b="1" dirty="0" smtClean="0"/>
              <a:t>as a massive challenge</a:t>
            </a:r>
            <a:r>
              <a:rPr lang="fr-BE" dirty="0" smtClean="0"/>
              <a:t> (</a:t>
            </a:r>
            <a:r>
              <a:rPr lang="fr-BE" dirty="0" err="1" smtClean="0"/>
              <a:t>mainly</a:t>
            </a:r>
            <a:r>
              <a:rPr lang="fr-BE" dirty="0" smtClean="0"/>
              <a:t> Africa) in the diagnostic…</a:t>
            </a:r>
          </a:p>
          <a:p>
            <a:endParaRPr lang="fr-BE" dirty="0" smtClean="0"/>
          </a:p>
          <a:p>
            <a:r>
              <a:rPr lang="fr-BE" dirty="0" smtClean="0"/>
              <a:t>…but </a:t>
            </a:r>
            <a:r>
              <a:rPr lang="fr-BE" dirty="0" err="1" smtClean="0"/>
              <a:t>seldom</a:t>
            </a:r>
            <a:r>
              <a:rPr lang="fr-BE" dirty="0" smtClean="0"/>
              <a:t> </a:t>
            </a:r>
            <a:r>
              <a:rPr lang="fr-BE" dirty="0" err="1" smtClean="0"/>
              <a:t>identified</a:t>
            </a:r>
            <a:r>
              <a:rPr lang="fr-BE" dirty="0" smtClean="0"/>
              <a:t> as </a:t>
            </a:r>
            <a:r>
              <a:rPr lang="fr-BE" b="1" dirty="0" smtClean="0"/>
              <a:t>a positive </a:t>
            </a:r>
            <a:r>
              <a:rPr lang="fr-BE" b="1" dirty="0" err="1" smtClean="0"/>
              <a:t>vector</a:t>
            </a:r>
            <a:r>
              <a:rPr lang="fr-BE" b="1" dirty="0" smtClean="0"/>
              <a:t> of change</a:t>
            </a:r>
            <a:r>
              <a:rPr lang="fr-BE" dirty="0" smtClean="0"/>
              <a:t> (if </a:t>
            </a:r>
            <a:r>
              <a:rPr lang="fr-BE" dirty="0" err="1" smtClean="0"/>
              <a:t>benefits</a:t>
            </a:r>
            <a:r>
              <a:rPr lang="fr-BE" dirty="0" smtClean="0"/>
              <a:t> are </a:t>
            </a:r>
            <a:r>
              <a:rPr lang="fr-BE" dirty="0" err="1" smtClean="0"/>
              <a:t>properly</a:t>
            </a:r>
            <a:r>
              <a:rPr lang="fr-BE" dirty="0" smtClean="0"/>
              <a:t> </a:t>
            </a:r>
            <a:r>
              <a:rPr lang="fr-BE" dirty="0" err="1" smtClean="0"/>
              <a:t>harnessed</a:t>
            </a:r>
            <a:r>
              <a:rPr lang="fr-BE" dirty="0" smtClean="0"/>
              <a:t>)</a:t>
            </a:r>
          </a:p>
          <a:p>
            <a:endParaRPr lang="en-GB"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0800000">
            <a:off x="4716016" y="2236864"/>
            <a:ext cx="4240483" cy="3961110"/>
          </a:xfrm>
          <a:prstGeom prst="rect">
            <a:avLst/>
          </a:prstGeom>
        </p:spPr>
      </p:pic>
    </p:spTree>
    <p:extLst>
      <p:ext uri="{BB962C8B-B14F-4D97-AF65-F5344CB8AC3E}">
        <p14:creationId xmlns:p14="http://schemas.microsoft.com/office/powerpoint/2010/main" val="178097805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412775"/>
            <a:ext cx="8363272" cy="1576263"/>
          </a:xfrm>
        </p:spPr>
        <p:txBody>
          <a:bodyPr wrap="square">
            <a:noAutofit/>
          </a:bodyPr>
          <a:lstStyle/>
          <a:p>
            <a:pPr marL="0" indent="0"/>
            <a:r>
              <a:rPr lang="fr-BE" sz="2600" dirty="0" smtClean="0"/>
              <a:t>Question 1 – </a:t>
            </a:r>
            <a:r>
              <a:rPr lang="fr-BE" sz="2600" dirty="0" err="1" smtClean="0"/>
              <a:t>Why</a:t>
            </a:r>
            <a:r>
              <a:rPr lang="fr-BE" sz="2600" dirty="0" smtClean="0"/>
              <a:t> </a:t>
            </a:r>
            <a:r>
              <a:rPr lang="fr-BE" sz="2600" dirty="0" err="1" smtClean="0"/>
              <a:t>is</a:t>
            </a:r>
            <a:r>
              <a:rPr lang="fr-BE" sz="2600" dirty="0" smtClean="0"/>
              <a:t> </a:t>
            </a:r>
            <a:r>
              <a:rPr lang="fr-BE" sz="2600" dirty="0" err="1" smtClean="0"/>
              <a:t>urban</a:t>
            </a:r>
            <a:r>
              <a:rPr lang="fr-BE" sz="2600" dirty="0" smtClean="0"/>
              <a:t> </a:t>
            </a:r>
            <a:r>
              <a:rPr lang="fr-BE" sz="2600" dirty="0" err="1" smtClean="0"/>
              <a:t>development</a:t>
            </a:r>
            <a:r>
              <a:rPr lang="fr-BE" sz="2600" dirty="0" smtClean="0"/>
              <a:t>/</a:t>
            </a:r>
            <a:r>
              <a:rPr lang="fr-BE" sz="2600" dirty="0" err="1" smtClean="0"/>
              <a:t>sustainable</a:t>
            </a:r>
            <a:r>
              <a:rPr lang="fr-BE" sz="2600" dirty="0" smtClean="0"/>
              <a:t> </a:t>
            </a:r>
            <a:r>
              <a:rPr lang="fr-BE" sz="2600" dirty="0" err="1" smtClean="0"/>
              <a:t>cities</a:t>
            </a:r>
            <a:r>
              <a:rPr lang="fr-BE" sz="2600" dirty="0" smtClean="0"/>
              <a:t> </a:t>
            </a:r>
            <a:r>
              <a:rPr lang="fr-BE" sz="2600" dirty="0" err="1" smtClean="0"/>
              <a:t>rarely</a:t>
            </a:r>
            <a:r>
              <a:rPr lang="fr-BE" sz="2600" dirty="0" smtClean="0"/>
              <a:t> </a:t>
            </a:r>
            <a:r>
              <a:rPr lang="fr-BE" sz="2600" dirty="0" err="1" smtClean="0"/>
              <a:t>considered</a:t>
            </a:r>
            <a:r>
              <a:rPr lang="fr-BE" sz="2600" dirty="0" smtClean="0"/>
              <a:t> in country </a:t>
            </a:r>
            <a:r>
              <a:rPr lang="fr-BE" sz="2600" dirty="0" err="1" smtClean="0"/>
              <a:t>assessments</a:t>
            </a:r>
            <a:r>
              <a:rPr lang="fr-BE" sz="2600" dirty="0" smtClean="0"/>
              <a:t> ?</a:t>
            </a:r>
            <a:endParaRPr lang="en-GB" sz="2600" dirty="0"/>
          </a:p>
        </p:txBody>
      </p:sp>
      <p:sp>
        <p:nvSpPr>
          <p:cNvPr id="3" name="Content Placeholder 2"/>
          <p:cNvSpPr>
            <a:spLocks noGrp="1"/>
          </p:cNvSpPr>
          <p:nvPr>
            <p:ph idx="1"/>
          </p:nvPr>
        </p:nvSpPr>
        <p:spPr>
          <a:xfrm>
            <a:off x="475498" y="3140968"/>
            <a:ext cx="8003232" cy="2952328"/>
          </a:xfrm>
        </p:spPr>
        <p:txBody>
          <a:bodyPr wrap="square">
            <a:normAutofit/>
          </a:bodyPr>
          <a:lstStyle/>
          <a:p>
            <a:pPr marL="57150" indent="0">
              <a:spcBef>
                <a:spcPts val="600"/>
              </a:spcBef>
              <a:spcAft>
                <a:spcPts val="600"/>
              </a:spcAft>
              <a:buNone/>
            </a:pPr>
            <a:r>
              <a:rPr lang="en-US" b="1" dirty="0" smtClean="0">
                <a:solidFill>
                  <a:srgbClr val="92D050"/>
                </a:solidFill>
              </a:rPr>
              <a:t>A</a:t>
            </a:r>
            <a:r>
              <a:rPr lang="en-US" b="1" dirty="0" smtClean="0"/>
              <a:t> </a:t>
            </a:r>
            <a:r>
              <a:rPr lang="en-US" dirty="0" smtClean="0"/>
              <a:t>– Not identified by government as a priority</a:t>
            </a:r>
          </a:p>
          <a:p>
            <a:pPr marL="57150" indent="0">
              <a:spcBef>
                <a:spcPts val="600"/>
              </a:spcBef>
              <a:spcAft>
                <a:spcPts val="600"/>
              </a:spcAft>
              <a:buNone/>
            </a:pPr>
            <a:r>
              <a:rPr lang="en-US" b="1" dirty="0" smtClean="0">
                <a:solidFill>
                  <a:srgbClr val="A50021"/>
                </a:solidFill>
              </a:rPr>
              <a:t>B</a:t>
            </a:r>
            <a:r>
              <a:rPr lang="en-US" b="1" dirty="0"/>
              <a:t> </a:t>
            </a:r>
            <a:r>
              <a:rPr lang="en-US" dirty="0"/>
              <a:t>– Scattered </a:t>
            </a:r>
            <a:r>
              <a:rPr lang="en-US" dirty="0" smtClean="0"/>
              <a:t>elements in country policies, hard to anchor an EU involvement </a:t>
            </a:r>
          </a:p>
          <a:p>
            <a:pPr marL="57150" indent="0">
              <a:spcBef>
                <a:spcPts val="600"/>
              </a:spcBef>
              <a:spcAft>
                <a:spcPts val="600"/>
              </a:spcAft>
              <a:buNone/>
            </a:pPr>
            <a:r>
              <a:rPr lang="en-US" b="1" dirty="0" smtClean="0">
                <a:solidFill>
                  <a:srgbClr val="FFD624"/>
                </a:solidFill>
              </a:rPr>
              <a:t>C</a:t>
            </a:r>
            <a:r>
              <a:rPr lang="en-US" b="1" dirty="0" smtClean="0"/>
              <a:t> </a:t>
            </a:r>
            <a:r>
              <a:rPr lang="en-US" dirty="0" smtClean="0"/>
              <a:t>– Priority for government, could be a priority for EUD but other thematic areas more crucial</a:t>
            </a:r>
            <a:endParaRPr lang="en-US" b="1" dirty="0"/>
          </a:p>
          <a:p>
            <a:pPr marL="57150" indent="0">
              <a:spcBef>
                <a:spcPts val="600"/>
              </a:spcBef>
              <a:spcAft>
                <a:spcPts val="600"/>
              </a:spcAft>
              <a:buNone/>
            </a:pPr>
            <a:r>
              <a:rPr lang="en-US" b="1" dirty="0" smtClean="0">
                <a:solidFill>
                  <a:srgbClr val="7030A0"/>
                </a:solidFill>
              </a:rPr>
              <a:t>D</a:t>
            </a:r>
            <a:r>
              <a:rPr lang="en-US" b="1" dirty="0" smtClean="0"/>
              <a:t> </a:t>
            </a:r>
            <a:r>
              <a:rPr lang="en-US" dirty="0" smtClean="0"/>
              <a:t>– Other (then let us hear from you ! </a:t>
            </a:r>
            <a:r>
              <a:rPr lang="en-US" dirty="0" smtClean="0">
                <a:sym typeface="Wingdings" panose="05000000000000000000" pitchFamily="2" charset="2"/>
              </a:rPr>
              <a:t>)</a:t>
            </a:r>
            <a:endParaRPr lang="en-US" b="0" dirty="0" smtClean="0"/>
          </a:p>
          <a:p>
            <a:pPr marL="914400" lvl="1" indent="-457200" algn="just">
              <a:spcBef>
                <a:spcPts val="600"/>
              </a:spcBef>
              <a:spcAft>
                <a:spcPts val="600"/>
              </a:spcAft>
              <a:buFont typeface="+mj-lt"/>
              <a:buAutoNum type="alphaLcPeriod"/>
            </a:pPr>
            <a:endParaRPr lang="en-US" dirty="0"/>
          </a:p>
          <a:p>
            <a:pPr marL="0" indent="0">
              <a:spcBef>
                <a:spcPts val="600"/>
              </a:spcBef>
              <a:spcAft>
                <a:spcPts val="600"/>
              </a:spcAft>
              <a:buNone/>
            </a:pPr>
            <a:endParaRPr lang="en-GB" sz="2700" dirty="0">
              <a:solidFill>
                <a:srgbClr val="7030A0"/>
              </a:solidFill>
            </a:endParaRPr>
          </a:p>
        </p:txBody>
      </p:sp>
      <p:sp>
        <p:nvSpPr>
          <p:cNvPr id="4" name="Slide Number Placeholder 3"/>
          <p:cNvSpPr>
            <a:spLocks noGrp="1"/>
          </p:cNvSpPr>
          <p:nvPr>
            <p:ph type="sldNum" sz="quarter" idx="12"/>
          </p:nvPr>
        </p:nvSpPr>
        <p:spPr/>
        <p:txBody>
          <a:bodyPr/>
          <a:lstStyle/>
          <a:p>
            <a:pPr>
              <a:defRPr/>
            </a:pPr>
            <a:fld id="{46861DAA-5BBC-4812-876F-0D7C7B9EA75C}" type="slidenum">
              <a:rPr lang="en-GB" smtClean="0"/>
              <a:pPr>
                <a:defRPr/>
              </a:pPr>
              <a:t>12</a:t>
            </a:fld>
            <a:endParaRPr lang="en-GB" dirty="0"/>
          </a:p>
        </p:txBody>
      </p:sp>
    </p:spTree>
    <p:extLst>
      <p:ext uri="{BB962C8B-B14F-4D97-AF65-F5344CB8AC3E}">
        <p14:creationId xmlns:p14="http://schemas.microsoft.com/office/powerpoint/2010/main" val="301986593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3" y="1340768"/>
            <a:ext cx="8363272" cy="1216222"/>
          </a:xfrm>
        </p:spPr>
        <p:txBody>
          <a:bodyPr wrap="square">
            <a:noAutofit/>
          </a:bodyPr>
          <a:lstStyle/>
          <a:p>
            <a:pPr marL="0" indent="0"/>
            <a:r>
              <a:rPr lang="fr-BE" sz="2600" dirty="0" smtClean="0"/>
              <a:t>Question 2 – How </a:t>
            </a:r>
            <a:r>
              <a:rPr lang="fr-BE" sz="2600" dirty="0" err="1" smtClean="0"/>
              <a:t>would</a:t>
            </a:r>
            <a:r>
              <a:rPr lang="fr-BE" sz="2600" dirty="0" smtClean="0"/>
              <a:t> </a:t>
            </a:r>
            <a:r>
              <a:rPr lang="fr-BE" sz="2600" dirty="0" err="1" smtClean="0"/>
              <a:t>you</a:t>
            </a:r>
            <a:r>
              <a:rPr lang="fr-BE" sz="2600" dirty="0" smtClean="0"/>
              <a:t> </a:t>
            </a:r>
            <a:r>
              <a:rPr lang="fr-BE" sz="2600" dirty="0" err="1" smtClean="0"/>
              <a:t>see</a:t>
            </a:r>
            <a:r>
              <a:rPr lang="fr-BE" sz="2600" dirty="0" smtClean="0"/>
              <a:t> the </a:t>
            </a:r>
            <a:r>
              <a:rPr lang="fr-BE" sz="2600" dirty="0" err="1" smtClean="0"/>
              <a:t>urban</a:t>
            </a:r>
            <a:r>
              <a:rPr lang="fr-BE" sz="2600" dirty="0" smtClean="0"/>
              <a:t> dimension </a:t>
            </a:r>
            <a:r>
              <a:rPr lang="fr-BE" sz="2600" dirty="0" err="1" smtClean="0"/>
              <a:t>taken</a:t>
            </a:r>
            <a:r>
              <a:rPr lang="fr-BE" sz="2600" dirty="0" smtClean="0"/>
              <a:t> </a:t>
            </a:r>
            <a:r>
              <a:rPr lang="fr-BE" sz="2600" dirty="0" err="1" smtClean="0"/>
              <a:t>forward</a:t>
            </a:r>
            <a:r>
              <a:rPr lang="fr-BE" sz="2600" dirty="0" smtClean="0"/>
              <a:t> in the </a:t>
            </a:r>
            <a:r>
              <a:rPr lang="fr-BE" sz="2600" dirty="0" err="1" smtClean="0"/>
              <a:t>next</a:t>
            </a:r>
            <a:r>
              <a:rPr lang="fr-BE" sz="2600" dirty="0" smtClean="0"/>
              <a:t> MFF ?</a:t>
            </a:r>
            <a:endParaRPr lang="en-GB" sz="2600" dirty="0"/>
          </a:p>
        </p:txBody>
      </p:sp>
      <p:sp>
        <p:nvSpPr>
          <p:cNvPr id="3" name="Content Placeholder 2"/>
          <p:cNvSpPr>
            <a:spLocks noGrp="1"/>
          </p:cNvSpPr>
          <p:nvPr>
            <p:ph idx="1"/>
          </p:nvPr>
        </p:nvSpPr>
        <p:spPr>
          <a:xfrm>
            <a:off x="539552" y="2780928"/>
            <a:ext cx="8003232" cy="3528392"/>
          </a:xfrm>
        </p:spPr>
        <p:txBody>
          <a:bodyPr wrap="square">
            <a:normAutofit fontScale="92500" lnSpcReduction="10000"/>
          </a:bodyPr>
          <a:lstStyle/>
          <a:p>
            <a:pPr marL="57150" indent="0">
              <a:spcBef>
                <a:spcPts val="600"/>
              </a:spcBef>
              <a:spcAft>
                <a:spcPts val="600"/>
              </a:spcAft>
              <a:buNone/>
            </a:pPr>
            <a:r>
              <a:rPr lang="en-US" b="1" dirty="0" smtClean="0">
                <a:solidFill>
                  <a:srgbClr val="92D050"/>
                </a:solidFill>
              </a:rPr>
              <a:t>A</a:t>
            </a:r>
            <a:r>
              <a:rPr lang="en-US" b="1" dirty="0" smtClean="0"/>
              <a:t> </a:t>
            </a:r>
            <a:r>
              <a:rPr lang="en-US" dirty="0" smtClean="0"/>
              <a:t>– Dedicated intervention area under the National Indicative </a:t>
            </a:r>
            <a:r>
              <a:rPr lang="en-US" dirty="0" err="1" smtClean="0"/>
              <a:t>Programmes</a:t>
            </a:r>
            <a:r>
              <a:rPr lang="en-US" dirty="0" smtClean="0"/>
              <a:t>/Regional ones</a:t>
            </a:r>
          </a:p>
          <a:p>
            <a:pPr marL="57150" indent="0">
              <a:spcBef>
                <a:spcPts val="600"/>
              </a:spcBef>
              <a:spcAft>
                <a:spcPts val="600"/>
              </a:spcAft>
              <a:buNone/>
            </a:pPr>
            <a:r>
              <a:rPr lang="en-US" b="1" dirty="0" smtClean="0">
                <a:solidFill>
                  <a:srgbClr val="C00000"/>
                </a:solidFill>
              </a:rPr>
              <a:t>B</a:t>
            </a:r>
            <a:r>
              <a:rPr lang="en-US" dirty="0" smtClean="0">
                <a:solidFill>
                  <a:srgbClr val="C00000"/>
                </a:solidFill>
              </a:rPr>
              <a:t> </a:t>
            </a:r>
            <a:r>
              <a:rPr lang="en-US" dirty="0" smtClean="0"/>
              <a:t>– Component of more traditional sectoral interventions (water and sanitation, solid waste, etc.)</a:t>
            </a:r>
          </a:p>
          <a:p>
            <a:pPr marL="57150" indent="0">
              <a:spcBef>
                <a:spcPts val="600"/>
              </a:spcBef>
              <a:spcAft>
                <a:spcPts val="600"/>
              </a:spcAft>
              <a:buNone/>
            </a:pPr>
            <a:r>
              <a:rPr lang="en-US" b="1" dirty="0" smtClean="0">
                <a:solidFill>
                  <a:srgbClr val="FFD624"/>
                </a:solidFill>
              </a:rPr>
              <a:t>C</a:t>
            </a:r>
            <a:r>
              <a:rPr lang="en-US" dirty="0" smtClean="0"/>
              <a:t> – Component of less traditional sectoral interventions (jobs &amp; growth agenda, rural-urban linkages and value chains,…) </a:t>
            </a:r>
            <a:endParaRPr lang="en-US" b="1" dirty="0"/>
          </a:p>
          <a:p>
            <a:pPr marL="57150" indent="0">
              <a:spcBef>
                <a:spcPts val="600"/>
              </a:spcBef>
              <a:spcAft>
                <a:spcPts val="600"/>
              </a:spcAft>
              <a:buNone/>
            </a:pPr>
            <a:r>
              <a:rPr lang="en-US" b="1" dirty="0" smtClean="0">
                <a:solidFill>
                  <a:srgbClr val="7030A0"/>
                </a:solidFill>
              </a:rPr>
              <a:t>D</a:t>
            </a:r>
            <a:r>
              <a:rPr lang="en-US" dirty="0" smtClean="0"/>
              <a:t> – Other (“Not taken forward” not an answer and let us hear from you !</a:t>
            </a:r>
            <a:r>
              <a:rPr lang="en-US" dirty="0" smtClean="0">
                <a:sym typeface="Wingdings" panose="05000000000000000000" pitchFamily="2" charset="2"/>
              </a:rPr>
              <a:t>)</a:t>
            </a:r>
            <a:endParaRPr lang="en-US" b="0" dirty="0" smtClean="0"/>
          </a:p>
          <a:p>
            <a:pPr marL="914400" lvl="1" indent="-457200" algn="just">
              <a:spcBef>
                <a:spcPts val="600"/>
              </a:spcBef>
              <a:spcAft>
                <a:spcPts val="600"/>
              </a:spcAft>
              <a:buFont typeface="+mj-lt"/>
              <a:buAutoNum type="alphaLcPeriod"/>
            </a:pPr>
            <a:endParaRPr lang="en-US" dirty="0"/>
          </a:p>
          <a:p>
            <a:pPr marL="0" indent="0">
              <a:spcBef>
                <a:spcPts val="600"/>
              </a:spcBef>
              <a:spcAft>
                <a:spcPts val="600"/>
              </a:spcAft>
              <a:buNone/>
            </a:pPr>
            <a:endParaRPr lang="en-GB" sz="2700" dirty="0">
              <a:solidFill>
                <a:srgbClr val="7030A0"/>
              </a:solidFill>
            </a:endParaRPr>
          </a:p>
        </p:txBody>
      </p:sp>
      <p:sp>
        <p:nvSpPr>
          <p:cNvPr id="4" name="Slide Number Placeholder 3"/>
          <p:cNvSpPr>
            <a:spLocks noGrp="1"/>
          </p:cNvSpPr>
          <p:nvPr>
            <p:ph type="sldNum" sz="quarter" idx="12"/>
          </p:nvPr>
        </p:nvSpPr>
        <p:spPr/>
        <p:txBody>
          <a:bodyPr/>
          <a:lstStyle/>
          <a:p>
            <a:pPr>
              <a:defRPr/>
            </a:pPr>
            <a:fld id="{46861DAA-5BBC-4812-876F-0D7C7B9EA75C}" type="slidenum">
              <a:rPr lang="en-GB" smtClean="0"/>
              <a:pPr>
                <a:defRPr/>
              </a:pPr>
              <a:t>13</a:t>
            </a:fld>
            <a:endParaRPr lang="en-GB" dirty="0"/>
          </a:p>
        </p:txBody>
      </p:sp>
    </p:spTree>
    <p:extLst>
      <p:ext uri="{BB962C8B-B14F-4D97-AF65-F5344CB8AC3E}">
        <p14:creationId xmlns:p14="http://schemas.microsoft.com/office/powerpoint/2010/main" val="60022802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sosceles Triangle 2"/>
          <p:cNvSpPr/>
          <p:nvPr/>
        </p:nvSpPr>
        <p:spPr>
          <a:xfrm>
            <a:off x="323528" y="2071811"/>
            <a:ext cx="8568952" cy="1141165"/>
          </a:xfrm>
          <a:prstGeom prst="triangle">
            <a:avLst>
              <a:gd name="adj" fmla="val 49652"/>
            </a:avLst>
          </a:prstGeom>
          <a:solidFill>
            <a:srgbClr val="FF0000">
              <a:alpha val="20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endParaRPr lang="fr-BE" sz="1800" b="0"/>
          </a:p>
        </p:txBody>
      </p:sp>
      <p:sp>
        <p:nvSpPr>
          <p:cNvPr id="13" name="Rectangle 12"/>
          <p:cNvSpPr/>
          <p:nvPr/>
        </p:nvSpPr>
        <p:spPr>
          <a:xfrm>
            <a:off x="6300192" y="3495485"/>
            <a:ext cx="2592288" cy="2597811"/>
          </a:xfrm>
          <a:prstGeom prst="rect">
            <a:avLst/>
          </a:prstGeom>
          <a:solidFill>
            <a:srgbClr val="BBE0E3">
              <a:alpha val="20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endParaRPr lang="fr-BE" sz="1800" b="0"/>
          </a:p>
        </p:txBody>
      </p:sp>
      <p:sp>
        <p:nvSpPr>
          <p:cNvPr id="14" name="Rectangle 13"/>
          <p:cNvSpPr/>
          <p:nvPr/>
        </p:nvSpPr>
        <p:spPr>
          <a:xfrm>
            <a:off x="3300298" y="3495485"/>
            <a:ext cx="2592288" cy="2597811"/>
          </a:xfrm>
          <a:prstGeom prst="rect">
            <a:avLst/>
          </a:prstGeom>
          <a:solidFill>
            <a:srgbClr val="BBE0E3">
              <a:alpha val="20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endParaRPr lang="fr-BE" sz="1800" b="0"/>
          </a:p>
        </p:txBody>
      </p:sp>
      <p:sp>
        <p:nvSpPr>
          <p:cNvPr id="4" name="Rectangle 3"/>
          <p:cNvSpPr/>
          <p:nvPr/>
        </p:nvSpPr>
        <p:spPr>
          <a:xfrm>
            <a:off x="2322004" y="2187435"/>
            <a:ext cx="4572000" cy="1046440"/>
          </a:xfrm>
          <a:prstGeom prst="rect">
            <a:avLst/>
          </a:prstGeom>
        </p:spPr>
        <p:txBody>
          <a:bodyPr>
            <a:spAutoFit/>
          </a:bodyPr>
          <a:lstStyle/>
          <a:p>
            <a:pPr algn="ctr">
              <a:spcAft>
                <a:spcPts val="1200"/>
              </a:spcAft>
            </a:pPr>
            <a:r>
              <a:rPr lang="en-GB" sz="1400" b="0" dirty="0" smtClean="0">
                <a:solidFill>
                  <a:srgbClr val="C00000"/>
                </a:solidFill>
                <a:latin typeface="+mn-lt"/>
                <a:ea typeface="Calibri" panose="020F0502020204030204" pitchFamily="34" charset="0"/>
              </a:rPr>
              <a:t>INTEGRATED </a:t>
            </a:r>
          </a:p>
          <a:p>
            <a:pPr algn="ctr">
              <a:spcAft>
                <a:spcPts val="1200"/>
              </a:spcAft>
            </a:pPr>
            <a:r>
              <a:rPr lang="en-GB" sz="1400" b="0" dirty="0" smtClean="0">
                <a:solidFill>
                  <a:srgbClr val="C00000"/>
                </a:solidFill>
                <a:latin typeface="+mn-lt"/>
                <a:ea typeface="Calibri" panose="020F0502020204030204" pitchFamily="34" charset="0"/>
              </a:rPr>
              <a:t>URBAN DEVELOPMENT </a:t>
            </a:r>
          </a:p>
          <a:p>
            <a:pPr algn="ctr">
              <a:spcAft>
                <a:spcPts val="1200"/>
              </a:spcAft>
            </a:pPr>
            <a:r>
              <a:rPr lang="en-GB" sz="1400" dirty="0" smtClean="0">
                <a:solidFill>
                  <a:srgbClr val="C00000"/>
                </a:solidFill>
                <a:latin typeface="+mn-lt"/>
                <a:ea typeface="Calibri" panose="020F0502020204030204" pitchFamily="34" charset="0"/>
              </a:rPr>
              <a:t>AS VECTOR OF DEVELOPMENT</a:t>
            </a:r>
            <a:endParaRPr lang="fr-BE" sz="1400" dirty="0" smtClean="0">
              <a:solidFill>
                <a:srgbClr val="C00000"/>
              </a:solidFill>
              <a:latin typeface="+mn-lt"/>
              <a:ea typeface="Calibri" panose="020F0502020204030204" pitchFamily="34" charset="0"/>
            </a:endParaRPr>
          </a:p>
        </p:txBody>
      </p:sp>
      <p:sp>
        <p:nvSpPr>
          <p:cNvPr id="5" name="Rectangle 4"/>
          <p:cNvSpPr/>
          <p:nvPr/>
        </p:nvSpPr>
        <p:spPr>
          <a:xfrm>
            <a:off x="1025525" y="-47418307"/>
            <a:ext cx="4572000" cy="2462213"/>
          </a:xfrm>
          <a:prstGeom prst="rect">
            <a:avLst/>
          </a:prstGeom>
        </p:spPr>
        <p:txBody>
          <a:bodyPr>
            <a:spAutoFit/>
          </a:bodyPr>
          <a:lstStyle/>
          <a:p>
            <a:pPr algn="just">
              <a:spcAft>
                <a:spcPts val="1200"/>
              </a:spcAft>
            </a:pPr>
            <a:r>
              <a:rPr lang="en-GB" sz="1200" b="0" dirty="0">
                <a:solidFill>
                  <a:schemeClr val="tx1"/>
                </a:solidFill>
                <a:latin typeface="+mn-lt"/>
                <a:ea typeface="Calibri" panose="020F0502020204030204" pitchFamily="34" charset="0"/>
              </a:rPr>
              <a:t>Interventions linked to urban development can be structured around three main levels or elements:</a:t>
            </a:r>
            <a:endParaRPr lang="fr-BE" sz="1200" b="0" dirty="0">
              <a:solidFill>
                <a:schemeClr val="tx1"/>
              </a:solidFill>
              <a:latin typeface="+mn-lt"/>
              <a:ea typeface="Calibri" panose="020F0502020204030204" pitchFamily="34" charset="0"/>
            </a:endParaRPr>
          </a:p>
          <a:p>
            <a:pPr marL="342900" lvl="0" indent="-342900" algn="just">
              <a:spcAft>
                <a:spcPts val="0"/>
              </a:spcAft>
              <a:buFont typeface="+mj-lt"/>
              <a:buAutoNum type="alphaLcParenR"/>
            </a:pPr>
            <a:r>
              <a:rPr lang="en-GB" sz="1200" b="0" dirty="0">
                <a:solidFill>
                  <a:schemeClr val="tx1"/>
                </a:solidFill>
                <a:latin typeface="+mn-lt"/>
                <a:ea typeface="Calibri" panose="020F0502020204030204" pitchFamily="34" charset="0"/>
              </a:rPr>
              <a:t>Strengthening broad-based planning and institutional frameworks – both at national and city levels </a:t>
            </a:r>
            <a:endParaRPr lang="fr-BE" sz="1200" b="0" dirty="0">
              <a:solidFill>
                <a:schemeClr val="tx1"/>
              </a:solidFill>
              <a:latin typeface="+mn-lt"/>
              <a:ea typeface="Calibri" panose="020F0502020204030204" pitchFamily="34" charset="0"/>
            </a:endParaRPr>
          </a:p>
          <a:p>
            <a:pPr marL="342900" lvl="0" indent="-342900" algn="just">
              <a:spcAft>
                <a:spcPts val="0"/>
              </a:spcAft>
              <a:buFont typeface="+mj-lt"/>
              <a:buAutoNum type="alphaLcParenR"/>
            </a:pPr>
            <a:r>
              <a:rPr lang="en-GB" sz="1200" b="0" dirty="0">
                <a:solidFill>
                  <a:schemeClr val="tx1"/>
                </a:solidFill>
                <a:latin typeface="+mn-lt"/>
                <a:ea typeface="Calibri" panose="020F0502020204030204" pitchFamily="34" charset="0"/>
              </a:rPr>
              <a:t>Strengthening/improving sector planning, provision of municipal services, looking at such sector interventions in the context of wider visions for the development of urban areas</a:t>
            </a:r>
            <a:endParaRPr lang="fr-BE" sz="1200" b="0" dirty="0">
              <a:solidFill>
                <a:schemeClr val="tx1"/>
              </a:solidFill>
              <a:latin typeface="+mn-lt"/>
              <a:ea typeface="Calibri" panose="020F0502020204030204" pitchFamily="34" charset="0"/>
            </a:endParaRPr>
          </a:p>
          <a:p>
            <a:pPr marL="342900" lvl="0" indent="-342900" algn="just">
              <a:spcAft>
                <a:spcPts val="1200"/>
              </a:spcAft>
              <a:buFont typeface="+mj-lt"/>
              <a:buAutoNum type="alphaLcParenR"/>
            </a:pPr>
            <a:r>
              <a:rPr lang="en-GB" sz="1200" b="0" dirty="0">
                <a:solidFill>
                  <a:schemeClr val="tx1"/>
                </a:solidFill>
                <a:latin typeface="+mn-lt"/>
                <a:ea typeface="Calibri" panose="020F0502020204030204" pitchFamily="34" charset="0"/>
              </a:rPr>
              <a:t>Support to financing of investments, improving capacity for implementation, in particular linked to strengthening funding</a:t>
            </a:r>
            <a:endParaRPr lang="fr-BE" sz="1200" b="0" dirty="0">
              <a:solidFill>
                <a:schemeClr val="tx1"/>
              </a:solidFill>
              <a:latin typeface="+mn-lt"/>
              <a:ea typeface="Calibri" panose="020F0502020204030204" pitchFamily="34" charset="0"/>
            </a:endParaRPr>
          </a:p>
        </p:txBody>
      </p:sp>
      <p:sp>
        <p:nvSpPr>
          <p:cNvPr id="2" name="Rectangle 1"/>
          <p:cNvSpPr/>
          <p:nvPr/>
        </p:nvSpPr>
        <p:spPr>
          <a:xfrm>
            <a:off x="323528" y="3495485"/>
            <a:ext cx="2592288" cy="2597811"/>
          </a:xfrm>
          <a:prstGeom prst="rect">
            <a:avLst/>
          </a:prstGeom>
          <a:solidFill>
            <a:srgbClr val="BBE0E3">
              <a:alpha val="20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endParaRPr lang="fr-BE" sz="1800" b="0"/>
          </a:p>
        </p:txBody>
      </p:sp>
      <p:sp>
        <p:nvSpPr>
          <p:cNvPr id="10" name="Rectangle 9"/>
          <p:cNvSpPr/>
          <p:nvPr/>
        </p:nvSpPr>
        <p:spPr>
          <a:xfrm>
            <a:off x="539552" y="3631083"/>
            <a:ext cx="2088232" cy="2308324"/>
          </a:xfrm>
          <a:prstGeom prst="rect">
            <a:avLst/>
          </a:prstGeom>
        </p:spPr>
        <p:txBody>
          <a:bodyPr wrap="square">
            <a:spAutoFit/>
          </a:bodyPr>
          <a:lstStyle/>
          <a:p>
            <a:pPr lvl="0" algn="ctr">
              <a:spcAft>
                <a:spcPts val="0"/>
              </a:spcAft>
            </a:pPr>
            <a:r>
              <a:rPr lang="en-GB" sz="1600" dirty="0" smtClean="0">
                <a:solidFill>
                  <a:srgbClr val="C00000"/>
                </a:solidFill>
                <a:latin typeface="+mn-lt"/>
                <a:ea typeface="Calibri" panose="020F0502020204030204" pitchFamily="34" charset="0"/>
              </a:rPr>
              <a:t>A</a:t>
            </a:r>
          </a:p>
          <a:p>
            <a:pPr lvl="0" algn="ctr">
              <a:spcAft>
                <a:spcPts val="0"/>
              </a:spcAft>
            </a:pPr>
            <a:endParaRPr lang="en-GB" sz="1600" dirty="0" smtClean="0">
              <a:solidFill>
                <a:srgbClr val="C00000"/>
              </a:solidFill>
              <a:latin typeface="+mn-lt"/>
              <a:ea typeface="Calibri" panose="020F0502020204030204" pitchFamily="34" charset="0"/>
            </a:endParaRPr>
          </a:p>
          <a:p>
            <a:pPr lvl="0" algn="ctr">
              <a:spcAft>
                <a:spcPts val="0"/>
              </a:spcAft>
            </a:pPr>
            <a:r>
              <a:rPr lang="en-GB" sz="1600" b="0" dirty="0" smtClean="0">
                <a:solidFill>
                  <a:srgbClr val="0F5494"/>
                </a:solidFill>
                <a:latin typeface="+mn-lt"/>
                <a:ea typeface="Calibri" panose="020F0502020204030204" pitchFamily="34" charset="0"/>
              </a:rPr>
              <a:t>Strengthening </a:t>
            </a:r>
            <a:r>
              <a:rPr lang="en-GB" sz="1600" dirty="0" smtClean="0">
                <a:solidFill>
                  <a:srgbClr val="0F5494"/>
                </a:solidFill>
                <a:latin typeface="+mn-lt"/>
                <a:ea typeface="Calibri" panose="020F0502020204030204" pitchFamily="34" charset="0"/>
              </a:rPr>
              <a:t>broad-based planning and institutional frameworks </a:t>
            </a:r>
            <a:r>
              <a:rPr lang="en-GB" sz="1600" b="0" dirty="0" smtClean="0">
                <a:solidFill>
                  <a:srgbClr val="0F5494"/>
                </a:solidFill>
                <a:latin typeface="+mn-lt"/>
                <a:ea typeface="Calibri" panose="020F0502020204030204" pitchFamily="34" charset="0"/>
              </a:rPr>
              <a:t>– both at national and city levels </a:t>
            </a:r>
            <a:endParaRPr lang="fr-BE" sz="1600" b="0" dirty="0" smtClean="0">
              <a:solidFill>
                <a:srgbClr val="0F5494"/>
              </a:solidFill>
              <a:latin typeface="+mn-lt"/>
              <a:ea typeface="Calibri" panose="020F0502020204030204" pitchFamily="34" charset="0"/>
            </a:endParaRPr>
          </a:p>
        </p:txBody>
      </p:sp>
      <p:sp>
        <p:nvSpPr>
          <p:cNvPr id="11" name="Rectangle 10"/>
          <p:cNvSpPr/>
          <p:nvPr/>
        </p:nvSpPr>
        <p:spPr>
          <a:xfrm>
            <a:off x="3412249" y="3631083"/>
            <a:ext cx="2368387" cy="1815882"/>
          </a:xfrm>
          <a:prstGeom prst="rect">
            <a:avLst/>
          </a:prstGeom>
        </p:spPr>
        <p:txBody>
          <a:bodyPr wrap="square">
            <a:spAutoFit/>
          </a:bodyPr>
          <a:lstStyle/>
          <a:p>
            <a:pPr algn="ctr">
              <a:spcAft>
                <a:spcPts val="0"/>
              </a:spcAft>
            </a:pPr>
            <a:r>
              <a:rPr lang="en-GB" sz="1600" dirty="0" smtClean="0">
                <a:solidFill>
                  <a:srgbClr val="C00000"/>
                </a:solidFill>
                <a:ea typeface="Calibri" panose="020F0502020204030204" pitchFamily="34" charset="0"/>
              </a:rPr>
              <a:t>B</a:t>
            </a:r>
            <a:endParaRPr lang="en-GB" sz="1600" dirty="0">
              <a:solidFill>
                <a:srgbClr val="C00000"/>
              </a:solidFill>
              <a:ea typeface="Calibri" panose="020F0502020204030204" pitchFamily="34" charset="0"/>
            </a:endParaRPr>
          </a:p>
          <a:p>
            <a:pPr lvl="0" algn="ctr">
              <a:spcAft>
                <a:spcPts val="0"/>
              </a:spcAft>
            </a:pPr>
            <a:endParaRPr lang="en-GB" sz="1600" b="0" dirty="0" smtClean="0">
              <a:solidFill>
                <a:srgbClr val="0F5494"/>
              </a:solidFill>
              <a:latin typeface="+mn-lt"/>
              <a:ea typeface="Calibri" panose="020F0502020204030204" pitchFamily="34" charset="0"/>
            </a:endParaRPr>
          </a:p>
          <a:p>
            <a:pPr lvl="0" algn="ctr">
              <a:spcAft>
                <a:spcPts val="0"/>
              </a:spcAft>
            </a:pPr>
            <a:r>
              <a:rPr lang="en-GB" sz="1600" b="0" dirty="0" smtClean="0">
                <a:solidFill>
                  <a:srgbClr val="0F5494"/>
                </a:solidFill>
                <a:latin typeface="+mn-lt"/>
                <a:ea typeface="Calibri" panose="020F0502020204030204" pitchFamily="34" charset="0"/>
              </a:rPr>
              <a:t>Strengthening sector planning, provision of </a:t>
            </a:r>
            <a:r>
              <a:rPr lang="en-GB" sz="1600" dirty="0" smtClean="0">
                <a:solidFill>
                  <a:srgbClr val="0F5494"/>
                </a:solidFill>
                <a:latin typeface="+mn-lt"/>
                <a:ea typeface="Calibri" panose="020F0502020204030204" pitchFamily="34" charset="0"/>
              </a:rPr>
              <a:t>municipal services</a:t>
            </a:r>
            <a:r>
              <a:rPr lang="en-GB" sz="1600" b="0" dirty="0" smtClean="0">
                <a:solidFill>
                  <a:srgbClr val="0F5494"/>
                </a:solidFill>
                <a:latin typeface="+mn-lt"/>
                <a:ea typeface="Calibri" panose="020F0502020204030204" pitchFamily="34" charset="0"/>
              </a:rPr>
              <a:t>, looking sector interventions</a:t>
            </a:r>
            <a:endParaRPr lang="fr-BE" sz="1600" b="0" dirty="0" smtClean="0">
              <a:solidFill>
                <a:srgbClr val="0F5494"/>
              </a:solidFill>
              <a:latin typeface="+mn-lt"/>
              <a:ea typeface="Calibri" panose="020F0502020204030204" pitchFamily="34" charset="0"/>
            </a:endParaRPr>
          </a:p>
        </p:txBody>
      </p:sp>
      <p:sp>
        <p:nvSpPr>
          <p:cNvPr id="12" name="Rectangle 11"/>
          <p:cNvSpPr/>
          <p:nvPr/>
        </p:nvSpPr>
        <p:spPr>
          <a:xfrm>
            <a:off x="6410113" y="3631083"/>
            <a:ext cx="2266343" cy="2462213"/>
          </a:xfrm>
          <a:prstGeom prst="rect">
            <a:avLst/>
          </a:prstGeom>
        </p:spPr>
        <p:txBody>
          <a:bodyPr wrap="square">
            <a:spAutoFit/>
          </a:bodyPr>
          <a:lstStyle/>
          <a:p>
            <a:pPr algn="ctr">
              <a:spcAft>
                <a:spcPts val="1200"/>
              </a:spcAft>
            </a:pPr>
            <a:r>
              <a:rPr lang="en-GB" sz="1600" dirty="0" smtClean="0">
                <a:solidFill>
                  <a:srgbClr val="C00000"/>
                </a:solidFill>
                <a:ea typeface="Calibri" panose="020F0502020204030204" pitchFamily="34" charset="0"/>
              </a:rPr>
              <a:t>C</a:t>
            </a:r>
            <a:endParaRPr lang="en-GB" sz="1600" b="0" dirty="0" smtClean="0">
              <a:solidFill>
                <a:srgbClr val="0F5494"/>
              </a:solidFill>
              <a:latin typeface="+mn-lt"/>
              <a:ea typeface="Calibri" panose="020F0502020204030204" pitchFamily="34" charset="0"/>
            </a:endParaRPr>
          </a:p>
          <a:p>
            <a:pPr lvl="0" algn="ctr">
              <a:spcAft>
                <a:spcPts val="1200"/>
              </a:spcAft>
            </a:pPr>
            <a:r>
              <a:rPr lang="en-GB" sz="1600" b="0" dirty="0" smtClean="0">
                <a:solidFill>
                  <a:srgbClr val="0F5494"/>
                </a:solidFill>
                <a:latin typeface="+mn-lt"/>
                <a:ea typeface="Calibri" panose="020F0502020204030204" pitchFamily="34" charset="0"/>
              </a:rPr>
              <a:t>Support to </a:t>
            </a:r>
            <a:r>
              <a:rPr lang="en-GB" sz="1600" dirty="0" smtClean="0">
                <a:solidFill>
                  <a:srgbClr val="0F5494"/>
                </a:solidFill>
                <a:latin typeface="+mn-lt"/>
                <a:ea typeface="Calibri" panose="020F0502020204030204" pitchFamily="34" charset="0"/>
              </a:rPr>
              <a:t>financing</a:t>
            </a:r>
            <a:r>
              <a:rPr lang="en-GB" sz="1600" b="0" dirty="0" smtClean="0">
                <a:solidFill>
                  <a:srgbClr val="0F5494"/>
                </a:solidFill>
                <a:latin typeface="+mn-lt"/>
                <a:ea typeface="Calibri" panose="020F0502020204030204" pitchFamily="34" charset="0"/>
              </a:rPr>
              <a:t> of investments, improving capacity for implementation, in particular linked to strengthening funding</a:t>
            </a:r>
            <a:endParaRPr lang="fr-BE" sz="1600" b="0" dirty="0">
              <a:solidFill>
                <a:srgbClr val="0F5494"/>
              </a:solidFill>
              <a:effectLst/>
              <a:latin typeface="+mn-lt"/>
              <a:ea typeface="Calibri" panose="020F0502020204030204" pitchFamily="34" charset="0"/>
            </a:endParaRPr>
          </a:p>
        </p:txBody>
      </p:sp>
      <p:pic>
        <p:nvPicPr>
          <p:cNvPr id="19" name="Picture 18"/>
          <p:cNvPicPr>
            <a:picLocks noChangeAspect="1"/>
          </p:cNvPicPr>
          <p:nvPr/>
        </p:nvPicPr>
        <p:blipFill rotWithShape="1">
          <a:blip r:embed="rId3">
            <a:extLst>
              <a:ext uri="{28A0092B-C50C-407E-A947-70E740481C1C}">
                <a14:useLocalDpi xmlns:a14="http://schemas.microsoft.com/office/drawing/2010/main" val="0"/>
              </a:ext>
            </a:extLst>
          </a:blip>
          <a:srcRect b="88450"/>
          <a:stretch/>
        </p:blipFill>
        <p:spPr>
          <a:xfrm>
            <a:off x="2860855" y="6077920"/>
            <a:ext cx="3494297" cy="595769"/>
          </a:xfrm>
          <a:prstGeom prst="rect">
            <a:avLst/>
          </a:prstGeom>
        </p:spPr>
      </p:pic>
      <p:pic>
        <p:nvPicPr>
          <p:cNvPr id="28" name="Picture 27"/>
          <p:cNvPicPr>
            <a:picLocks noChangeAspect="1"/>
          </p:cNvPicPr>
          <p:nvPr/>
        </p:nvPicPr>
        <p:blipFill>
          <a:blip r:embed="rId4"/>
          <a:stretch>
            <a:fillRect/>
          </a:stretch>
        </p:blipFill>
        <p:spPr>
          <a:xfrm>
            <a:off x="4292547" y="1333216"/>
            <a:ext cx="607790" cy="607790"/>
          </a:xfrm>
          <a:prstGeom prst="rect">
            <a:avLst/>
          </a:prstGeom>
        </p:spPr>
      </p:pic>
      <p:pic>
        <p:nvPicPr>
          <p:cNvPr id="31" name="Picture 30"/>
          <p:cNvPicPr>
            <a:picLocks noChangeAspect="1"/>
          </p:cNvPicPr>
          <p:nvPr/>
        </p:nvPicPr>
        <p:blipFill>
          <a:blip r:embed="rId5"/>
          <a:stretch>
            <a:fillRect/>
          </a:stretch>
        </p:blipFill>
        <p:spPr>
          <a:xfrm>
            <a:off x="4238541" y="1310436"/>
            <a:ext cx="715802" cy="715802"/>
          </a:xfrm>
          <a:prstGeom prst="rect">
            <a:avLst/>
          </a:prstGeom>
        </p:spPr>
      </p:pic>
    </p:spTree>
    <p:extLst>
      <p:ext uri="{BB962C8B-B14F-4D97-AF65-F5344CB8AC3E}">
        <p14:creationId xmlns:p14="http://schemas.microsoft.com/office/powerpoint/2010/main" val="6929740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89498" y="1268760"/>
            <a:ext cx="6480720" cy="5940088"/>
          </a:xfrm>
          <a:prstGeom prst="rect">
            <a:avLst/>
          </a:prstGeom>
        </p:spPr>
        <p:txBody>
          <a:bodyPr wrap="square">
            <a:spAutoFit/>
          </a:bodyPr>
          <a:lstStyle/>
          <a:p>
            <a:pPr lvl="2" algn="ctr">
              <a:spcAft>
                <a:spcPts val="1200"/>
              </a:spcAft>
              <a:tabLst>
                <a:tab pos="1220470" algn="l"/>
              </a:tabLst>
            </a:pPr>
            <a:r>
              <a:rPr lang="en-GB" sz="1600" dirty="0" smtClean="0">
                <a:solidFill>
                  <a:srgbClr val="C00000"/>
                </a:solidFill>
                <a:latin typeface="+mn-lt"/>
                <a:ea typeface="Calibri" panose="020F0502020204030204" pitchFamily="34" charset="0"/>
              </a:rPr>
              <a:t>A</a:t>
            </a:r>
          </a:p>
          <a:p>
            <a:pPr lvl="2" algn="ctr">
              <a:spcAft>
                <a:spcPts val="1200"/>
              </a:spcAft>
              <a:tabLst>
                <a:tab pos="1220470" algn="l"/>
              </a:tabLst>
            </a:pPr>
            <a:r>
              <a:rPr lang="en-GB" sz="1600" dirty="0" smtClean="0">
                <a:solidFill>
                  <a:srgbClr val="C00000"/>
                </a:solidFill>
                <a:latin typeface="+mn-lt"/>
                <a:ea typeface="Calibri" panose="020F0502020204030204" pitchFamily="34" charset="0"/>
              </a:rPr>
              <a:t>Strengthening </a:t>
            </a:r>
            <a:r>
              <a:rPr lang="en-GB" sz="1600" dirty="0">
                <a:solidFill>
                  <a:srgbClr val="C00000"/>
                </a:solidFill>
                <a:latin typeface="+mn-lt"/>
                <a:ea typeface="Calibri" panose="020F0502020204030204" pitchFamily="34" charset="0"/>
              </a:rPr>
              <a:t>institutional and planning framework for sustainable urban development </a:t>
            </a:r>
            <a:endParaRPr lang="fr-BE" sz="1600" dirty="0">
              <a:solidFill>
                <a:srgbClr val="C00000"/>
              </a:solidFill>
              <a:latin typeface="+mn-lt"/>
              <a:ea typeface="Calibri" panose="020F0502020204030204" pitchFamily="34" charset="0"/>
            </a:endParaRPr>
          </a:p>
          <a:p>
            <a:pPr algn="just">
              <a:spcAft>
                <a:spcPts val="1200"/>
              </a:spcAft>
            </a:pPr>
            <a:r>
              <a:rPr lang="en-GB" sz="1600" dirty="0">
                <a:solidFill>
                  <a:srgbClr val="0F5494"/>
                </a:solidFill>
                <a:latin typeface="+mn-lt"/>
                <a:ea typeface="Calibri" panose="020F0502020204030204" pitchFamily="34" charset="0"/>
              </a:rPr>
              <a:t>National Urban </a:t>
            </a:r>
            <a:r>
              <a:rPr lang="en-GB" sz="1600" dirty="0" smtClean="0">
                <a:solidFill>
                  <a:srgbClr val="0F5494"/>
                </a:solidFill>
                <a:latin typeface="+mn-lt"/>
                <a:ea typeface="Calibri" panose="020F0502020204030204" pitchFamily="34" charset="0"/>
              </a:rPr>
              <a:t>Policies</a:t>
            </a:r>
            <a:endParaRPr lang="en-GB" sz="1600" dirty="0">
              <a:solidFill>
                <a:srgbClr val="0F5494"/>
              </a:solidFill>
              <a:latin typeface="+mn-lt"/>
              <a:ea typeface="Calibri" panose="020F0502020204030204" pitchFamily="34" charset="0"/>
            </a:endParaRPr>
          </a:p>
          <a:p>
            <a:pPr marL="285750" indent="-285750" algn="just">
              <a:spcAft>
                <a:spcPts val="1200"/>
              </a:spcAft>
              <a:buFont typeface="Arial" panose="020B0604020202020204" pitchFamily="34" charset="0"/>
              <a:buChar char="•"/>
            </a:pPr>
            <a:r>
              <a:rPr lang="en-GB" sz="1600" b="0" dirty="0">
                <a:solidFill>
                  <a:srgbClr val="0F5494"/>
                </a:solidFill>
                <a:latin typeface="+mn-lt"/>
                <a:ea typeface="Calibri" panose="020F0502020204030204" pitchFamily="34" charset="0"/>
              </a:rPr>
              <a:t>At least 18 African countries have NUP </a:t>
            </a:r>
            <a:endParaRPr lang="en-GB" sz="1600" b="0" dirty="0" smtClean="0">
              <a:solidFill>
                <a:srgbClr val="0F5494"/>
              </a:solidFill>
              <a:latin typeface="+mn-lt"/>
              <a:ea typeface="Calibri" panose="020F0502020204030204" pitchFamily="34" charset="0"/>
            </a:endParaRPr>
          </a:p>
          <a:p>
            <a:pPr algn="just">
              <a:spcAft>
                <a:spcPts val="1200"/>
              </a:spcAft>
            </a:pPr>
            <a:r>
              <a:rPr lang="en-GB" sz="1200" b="0" dirty="0" smtClean="0">
                <a:solidFill>
                  <a:srgbClr val="0F5494"/>
                </a:solidFill>
                <a:latin typeface="+mn-lt"/>
                <a:ea typeface="Calibri" panose="020F0502020204030204" pitchFamily="34" charset="0"/>
              </a:rPr>
              <a:t>&gt; </a:t>
            </a:r>
            <a:r>
              <a:rPr lang="en-GB" sz="1200" b="0" dirty="0">
                <a:solidFill>
                  <a:srgbClr val="0F5494"/>
                </a:solidFill>
                <a:latin typeface="+mn-lt"/>
                <a:ea typeface="Calibri" panose="020F0502020204030204" pitchFamily="34" charset="0"/>
              </a:rPr>
              <a:t>link up closely with territorial development, decentralisation, fiscal decentralisation and arrangements for subnational </a:t>
            </a:r>
            <a:r>
              <a:rPr lang="en-GB" sz="1200" b="0" dirty="0" smtClean="0">
                <a:solidFill>
                  <a:srgbClr val="0F5494"/>
                </a:solidFill>
                <a:latin typeface="+mn-lt"/>
                <a:ea typeface="Calibri" panose="020F0502020204030204" pitchFamily="34" charset="0"/>
              </a:rPr>
              <a:t>finance.</a:t>
            </a:r>
            <a:endParaRPr lang="fr-BE" sz="1200" b="0" dirty="0">
              <a:solidFill>
                <a:srgbClr val="0F5494"/>
              </a:solidFill>
              <a:latin typeface="+mn-lt"/>
              <a:ea typeface="Calibri" panose="020F0502020204030204" pitchFamily="34" charset="0"/>
            </a:endParaRPr>
          </a:p>
          <a:p>
            <a:pPr algn="just">
              <a:spcAft>
                <a:spcPts val="1200"/>
              </a:spcAft>
            </a:pPr>
            <a:endParaRPr lang="en-GB" sz="1600" dirty="0" smtClean="0">
              <a:solidFill>
                <a:srgbClr val="0F5494"/>
              </a:solidFill>
              <a:latin typeface="+mn-lt"/>
              <a:ea typeface="Calibri" panose="020F0502020204030204" pitchFamily="34" charset="0"/>
            </a:endParaRPr>
          </a:p>
          <a:p>
            <a:pPr algn="just">
              <a:spcAft>
                <a:spcPts val="1200"/>
              </a:spcAft>
            </a:pPr>
            <a:r>
              <a:rPr lang="en-GB" sz="1600" dirty="0" smtClean="0">
                <a:solidFill>
                  <a:srgbClr val="0F5494"/>
                </a:solidFill>
                <a:latin typeface="+mn-lt"/>
                <a:ea typeface="Calibri" panose="020F0502020204030204" pitchFamily="34" charset="0"/>
              </a:rPr>
              <a:t>Urban </a:t>
            </a:r>
            <a:r>
              <a:rPr lang="en-GB" sz="1600" dirty="0">
                <a:solidFill>
                  <a:srgbClr val="0F5494"/>
                </a:solidFill>
                <a:latin typeface="+mn-lt"/>
                <a:ea typeface="Calibri" panose="020F0502020204030204" pitchFamily="34" charset="0"/>
              </a:rPr>
              <a:t>Development Plans at city </a:t>
            </a:r>
            <a:r>
              <a:rPr lang="en-GB" sz="1600" dirty="0" smtClean="0">
                <a:solidFill>
                  <a:srgbClr val="0F5494"/>
                </a:solidFill>
                <a:latin typeface="+mn-lt"/>
                <a:ea typeface="Calibri" panose="020F0502020204030204" pitchFamily="34" charset="0"/>
              </a:rPr>
              <a:t>level</a:t>
            </a:r>
            <a:endParaRPr lang="en-GB" sz="1600" dirty="0">
              <a:solidFill>
                <a:srgbClr val="0F5494"/>
              </a:solidFill>
              <a:latin typeface="+mn-lt"/>
              <a:ea typeface="Calibri" panose="020F0502020204030204" pitchFamily="34" charset="0"/>
            </a:endParaRPr>
          </a:p>
          <a:p>
            <a:pPr marL="285750" indent="-285750" algn="just">
              <a:spcAft>
                <a:spcPts val="1200"/>
              </a:spcAft>
              <a:buFont typeface="Arial" panose="020B0604020202020204" pitchFamily="34" charset="0"/>
              <a:buChar char="•"/>
            </a:pPr>
            <a:r>
              <a:rPr lang="en-GB" sz="1600" b="0" dirty="0">
                <a:solidFill>
                  <a:srgbClr val="0F5494"/>
                </a:solidFill>
                <a:latin typeface="+mn-lt"/>
                <a:ea typeface="Calibri" panose="020F0502020204030204" pitchFamily="34" charset="0"/>
              </a:rPr>
              <a:t>At the sub-national </a:t>
            </a:r>
            <a:r>
              <a:rPr lang="en-GB" sz="1600" b="0" dirty="0" smtClean="0">
                <a:solidFill>
                  <a:srgbClr val="0F5494"/>
                </a:solidFill>
                <a:latin typeface="+mn-lt"/>
                <a:ea typeface="Calibri" panose="020F0502020204030204" pitchFamily="34" charset="0"/>
              </a:rPr>
              <a:t>level, framework-setting </a:t>
            </a:r>
            <a:r>
              <a:rPr lang="en-GB" sz="1600" b="0" dirty="0">
                <a:solidFill>
                  <a:srgbClr val="0F5494"/>
                </a:solidFill>
                <a:latin typeface="+mn-lt"/>
                <a:ea typeface="Calibri" panose="020F0502020204030204" pitchFamily="34" charset="0"/>
              </a:rPr>
              <a:t>instruments</a:t>
            </a:r>
          </a:p>
          <a:p>
            <a:pPr marL="285750" indent="-285750" algn="just">
              <a:spcAft>
                <a:spcPts val="1200"/>
              </a:spcAft>
              <a:buFont typeface="Arial" panose="020B0604020202020204" pitchFamily="34" charset="0"/>
              <a:buChar char="•"/>
            </a:pPr>
            <a:r>
              <a:rPr lang="en-GB" sz="1600" b="0" dirty="0">
                <a:solidFill>
                  <a:srgbClr val="0F5494"/>
                </a:solidFill>
                <a:latin typeface="+mn-lt"/>
                <a:ea typeface="Calibri" panose="020F0502020204030204" pitchFamily="34" charset="0"/>
              </a:rPr>
              <a:t>At the local level, most planning instruments are regulative in nature (land use plans, with zoning and building schemes</a:t>
            </a:r>
            <a:r>
              <a:rPr lang="en-GB" sz="1600" b="0" dirty="0" smtClean="0">
                <a:solidFill>
                  <a:srgbClr val="0F5494"/>
                </a:solidFill>
                <a:latin typeface="+mn-lt"/>
                <a:ea typeface="Calibri" panose="020F0502020204030204" pitchFamily="34" charset="0"/>
              </a:rPr>
              <a:t>)</a:t>
            </a:r>
            <a:endParaRPr lang="fr-BE" sz="1600" b="0" dirty="0">
              <a:solidFill>
                <a:srgbClr val="0F5494"/>
              </a:solidFill>
              <a:latin typeface="+mn-lt"/>
              <a:ea typeface="Calibri" panose="020F0502020204030204" pitchFamily="34" charset="0"/>
            </a:endParaRPr>
          </a:p>
          <a:p>
            <a:pPr algn="just">
              <a:spcAft>
                <a:spcPts val="1200"/>
              </a:spcAft>
            </a:pPr>
            <a:r>
              <a:rPr lang="en-GB" sz="1200" b="0" dirty="0">
                <a:solidFill>
                  <a:srgbClr val="0F5494"/>
                </a:solidFill>
                <a:ea typeface="Calibri" panose="020F0502020204030204" pitchFamily="34" charset="0"/>
              </a:rPr>
              <a:t>&gt; </a:t>
            </a:r>
            <a:r>
              <a:rPr lang="en-GB" sz="1200" b="0" dirty="0" smtClean="0">
                <a:solidFill>
                  <a:srgbClr val="0F5494"/>
                </a:solidFill>
                <a:latin typeface="+mn-lt"/>
                <a:ea typeface="Calibri" panose="020F0502020204030204" pitchFamily="34" charset="0"/>
              </a:rPr>
              <a:t>Both </a:t>
            </a:r>
            <a:r>
              <a:rPr lang="en-GB" sz="1200" b="0" dirty="0">
                <a:solidFill>
                  <a:srgbClr val="0F5494"/>
                </a:solidFill>
                <a:latin typeface="+mn-lt"/>
                <a:ea typeface="Calibri" panose="020F0502020204030204" pitchFamily="34" charset="0"/>
              </a:rPr>
              <a:t>levels of planning would seek to optimise the population and economic density of urban settlements, where appropriate, ensuring mixed land-use, diversity, better social capital, green and safe urban </a:t>
            </a:r>
            <a:r>
              <a:rPr lang="en-GB" sz="1200" b="0" dirty="0" smtClean="0">
                <a:solidFill>
                  <a:srgbClr val="0F5494"/>
                </a:solidFill>
                <a:latin typeface="+mn-lt"/>
                <a:ea typeface="Calibri" panose="020F0502020204030204" pitchFamily="34" charset="0"/>
              </a:rPr>
              <a:t>solutions, </a:t>
            </a:r>
            <a:r>
              <a:rPr lang="en-GB" sz="1200" b="0" dirty="0">
                <a:solidFill>
                  <a:srgbClr val="0F5494"/>
                </a:solidFill>
                <a:latin typeface="+mn-lt"/>
                <a:ea typeface="Calibri" panose="020F0502020204030204" pitchFamily="34" charset="0"/>
              </a:rPr>
              <a:t>innovation and improved connectivity in order to take advantage of agglomeration economies .</a:t>
            </a:r>
          </a:p>
          <a:p>
            <a:pPr algn="just">
              <a:spcAft>
                <a:spcPts val="1200"/>
              </a:spcAft>
            </a:pPr>
            <a:endParaRPr lang="en-GB" sz="1200" dirty="0">
              <a:solidFill>
                <a:schemeClr val="tx1"/>
              </a:solidFill>
              <a:effectLst/>
              <a:latin typeface="Times New Roman" panose="02020603050405020304" pitchFamily="18" charset="0"/>
              <a:ea typeface="Times New Roman" panose="02020603050405020304" pitchFamily="18" charset="0"/>
            </a:endParaRPr>
          </a:p>
          <a:p>
            <a:pPr algn="just">
              <a:spcAft>
                <a:spcPts val="1200"/>
              </a:spcAft>
            </a:pPr>
            <a:endParaRPr lang="fr-BE" sz="1000" dirty="0">
              <a:solidFill>
                <a:schemeClr val="tx1"/>
              </a:solidFill>
              <a:effectLst/>
              <a:latin typeface="Times New Roman" panose="02020603050405020304" pitchFamily="18" charset="0"/>
              <a:ea typeface="Times New Roman" panose="02020603050405020304" pitchFamily="18" charset="0"/>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99345" y="3563900"/>
            <a:ext cx="1697900" cy="1271786"/>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62786" y="5229200"/>
            <a:ext cx="1171017" cy="1171017"/>
          </a:xfrm>
          <a:prstGeom prst="rect">
            <a:avLst/>
          </a:prstGeom>
        </p:spPr>
      </p:pic>
      <p:pic>
        <p:nvPicPr>
          <p:cNvPr id="6" name="Picture 5"/>
          <p:cNvPicPr>
            <a:picLocks noChangeAspect="1"/>
          </p:cNvPicPr>
          <p:nvPr/>
        </p:nvPicPr>
        <p:blipFill rotWithShape="1">
          <a:blip r:embed="rId5">
            <a:extLst>
              <a:ext uri="{28A0092B-C50C-407E-A947-70E740481C1C}">
                <a14:useLocalDpi xmlns:a14="http://schemas.microsoft.com/office/drawing/2010/main" val="0"/>
              </a:ext>
            </a:extLst>
          </a:blip>
          <a:srcRect t="4755" r="63630"/>
          <a:stretch/>
        </p:blipFill>
        <p:spPr>
          <a:xfrm>
            <a:off x="7150359" y="2348880"/>
            <a:ext cx="1995873" cy="951938"/>
          </a:xfrm>
          <a:prstGeom prst="rect">
            <a:avLst/>
          </a:prstGeom>
        </p:spPr>
      </p:pic>
      <p:cxnSp>
        <p:nvCxnSpPr>
          <p:cNvPr id="9" name="Straight Arrow Connector 8"/>
          <p:cNvCxnSpPr/>
          <p:nvPr/>
        </p:nvCxnSpPr>
        <p:spPr bwMode="auto">
          <a:xfrm>
            <a:off x="8118599" y="3351311"/>
            <a:ext cx="0" cy="212589"/>
          </a:xfrm>
          <a:prstGeom prst="straightConnector1">
            <a:avLst/>
          </a:prstGeom>
          <a:noFill/>
          <a:ln w="76200" cap="flat" cmpd="sng" algn="ctr">
            <a:solidFill>
              <a:schemeClr val="accent1"/>
            </a:solidFill>
            <a:prstDash val="solid"/>
            <a:round/>
            <a:headEnd type="none" w="med" len="med"/>
            <a:tailEnd type="triangle"/>
          </a:ln>
          <a:effectLst/>
        </p:spPr>
      </p:cxnSp>
      <p:cxnSp>
        <p:nvCxnSpPr>
          <p:cNvPr id="15" name="Straight Arrow Connector 14"/>
          <p:cNvCxnSpPr/>
          <p:nvPr/>
        </p:nvCxnSpPr>
        <p:spPr bwMode="auto">
          <a:xfrm>
            <a:off x="8121235" y="5016611"/>
            <a:ext cx="0" cy="212589"/>
          </a:xfrm>
          <a:prstGeom prst="straightConnector1">
            <a:avLst/>
          </a:prstGeom>
          <a:noFill/>
          <a:ln w="76200" cap="flat" cmpd="sng" algn="ctr">
            <a:solidFill>
              <a:schemeClr val="accent1"/>
            </a:solidFill>
            <a:prstDash val="solid"/>
            <a:round/>
            <a:headEnd type="none" w="med" len="med"/>
            <a:tailEnd type="triangle"/>
          </a:ln>
          <a:effectLst/>
        </p:spPr>
      </p:cxnSp>
      <p:sp>
        <p:nvSpPr>
          <p:cNvPr id="16" name="AutoShape 2" descr="Resultado de imagen de BOMBILLA"/>
          <p:cNvSpPr>
            <a:spLocks noChangeAspect="1" noChangeArrowheads="1"/>
          </p:cNvSpPr>
          <p:nvPr/>
        </p:nvSpPr>
        <p:spPr bwMode="auto">
          <a:xfrm>
            <a:off x="63500"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BE"/>
          </a:p>
        </p:txBody>
      </p:sp>
      <p:pic>
        <p:nvPicPr>
          <p:cNvPr id="18" name="Picture 1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6629" y="3102491"/>
            <a:ext cx="497640" cy="497640"/>
          </a:xfrm>
          <a:prstGeom prst="rect">
            <a:avLst/>
          </a:prstGeom>
        </p:spPr>
      </p:pic>
      <p:pic>
        <p:nvPicPr>
          <p:cNvPr id="19" name="Picture 1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3500" y="5565888"/>
            <a:ext cx="497640" cy="497640"/>
          </a:xfrm>
          <a:prstGeom prst="rect">
            <a:avLst/>
          </a:prstGeom>
        </p:spPr>
      </p:pic>
      <p:sp>
        <p:nvSpPr>
          <p:cNvPr id="21" name="Isosceles Triangle 20"/>
          <p:cNvSpPr/>
          <p:nvPr/>
        </p:nvSpPr>
        <p:spPr>
          <a:xfrm>
            <a:off x="63500" y="1093801"/>
            <a:ext cx="8568952" cy="1141165"/>
          </a:xfrm>
          <a:prstGeom prst="triangle">
            <a:avLst>
              <a:gd name="adj" fmla="val 49652"/>
            </a:avLst>
          </a:prstGeom>
          <a:solidFill>
            <a:srgbClr val="000000">
              <a:alpha val="3922"/>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endParaRPr lang="fr-BE" sz="1800" b="0"/>
          </a:p>
        </p:txBody>
      </p:sp>
    </p:spTree>
    <p:extLst>
      <p:ext uri="{BB962C8B-B14F-4D97-AF65-F5344CB8AC3E}">
        <p14:creationId xmlns:p14="http://schemas.microsoft.com/office/powerpoint/2010/main" val="18789269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043608" y="1164134"/>
            <a:ext cx="7128792" cy="4893647"/>
          </a:xfrm>
          <a:prstGeom prst="rect">
            <a:avLst/>
          </a:prstGeom>
        </p:spPr>
        <p:txBody>
          <a:bodyPr wrap="square">
            <a:spAutoFit/>
          </a:bodyPr>
          <a:lstStyle/>
          <a:p>
            <a:pPr lvl="2">
              <a:spcAft>
                <a:spcPts val="1200"/>
              </a:spcAft>
              <a:tabLst>
                <a:tab pos="1220470" algn="l"/>
              </a:tabLst>
            </a:pPr>
            <a:r>
              <a:rPr lang="en-GB" sz="1600" dirty="0" smtClean="0">
                <a:solidFill>
                  <a:srgbClr val="C00000"/>
                </a:solidFill>
                <a:latin typeface="+mn-lt"/>
                <a:ea typeface="Calibri" panose="020F0502020204030204" pitchFamily="34" charset="0"/>
              </a:rPr>
              <a:t>   </a:t>
            </a:r>
            <a:r>
              <a:rPr lang="en-GB" sz="1400" dirty="0" smtClean="0">
                <a:solidFill>
                  <a:srgbClr val="C00000"/>
                </a:solidFill>
                <a:latin typeface="+mn-lt"/>
                <a:ea typeface="Calibri" panose="020F0502020204030204" pitchFamily="34" charset="0"/>
              </a:rPr>
              <a:t>   </a:t>
            </a:r>
            <a:r>
              <a:rPr lang="en-GB" sz="1600" dirty="0" smtClean="0">
                <a:solidFill>
                  <a:srgbClr val="C00000"/>
                </a:solidFill>
                <a:latin typeface="+mn-lt"/>
                <a:ea typeface="Calibri" panose="020F0502020204030204" pitchFamily="34" charset="0"/>
              </a:rPr>
              <a:t>                           B</a:t>
            </a:r>
            <a:endParaRPr lang="en-GB" sz="1600" dirty="0">
              <a:solidFill>
                <a:srgbClr val="C00000"/>
              </a:solidFill>
              <a:latin typeface="+mn-lt"/>
              <a:ea typeface="Calibri" panose="020F0502020204030204" pitchFamily="34" charset="0"/>
            </a:endParaRPr>
          </a:p>
          <a:p>
            <a:pPr lvl="2" algn="ctr">
              <a:spcAft>
                <a:spcPts val="1200"/>
              </a:spcAft>
              <a:tabLst>
                <a:tab pos="1220470" algn="l"/>
              </a:tabLst>
            </a:pPr>
            <a:r>
              <a:rPr lang="en-GB" sz="1600" dirty="0">
                <a:solidFill>
                  <a:srgbClr val="C00000"/>
                </a:solidFill>
                <a:latin typeface="+mn-lt"/>
                <a:ea typeface="Calibri" panose="020F0502020204030204" pitchFamily="34" charset="0"/>
              </a:rPr>
              <a:t>Support sector strategies and interventions under an integrated urban planning approach</a:t>
            </a:r>
            <a:endParaRPr lang="fr-BE" sz="1600" dirty="0">
              <a:solidFill>
                <a:srgbClr val="C00000"/>
              </a:solidFill>
              <a:latin typeface="+mn-lt"/>
              <a:ea typeface="Calibri" panose="020F0502020204030204" pitchFamily="34" charset="0"/>
            </a:endParaRPr>
          </a:p>
          <a:p>
            <a:pPr marL="342900" lvl="0" indent="-342900" algn="just">
              <a:spcAft>
                <a:spcPts val="0"/>
              </a:spcAft>
              <a:buFont typeface="Symbol" panose="05050102010706020507" pitchFamily="18" charset="2"/>
              <a:buChar char=""/>
            </a:pPr>
            <a:endParaRPr lang="en-GB" sz="1600" dirty="0" smtClean="0">
              <a:solidFill>
                <a:srgbClr val="0F5494"/>
              </a:solidFill>
              <a:latin typeface="+mn-lt"/>
              <a:ea typeface="Calibri" panose="020F0502020204030204" pitchFamily="34" charset="0"/>
            </a:endParaRPr>
          </a:p>
          <a:p>
            <a:pPr marL="342900" lvl="0" indent="-342900" algn="just">
              <a:spcAft>
                <a:spcPts val="0"/>
              </a:spcAft>
              <a:buFont typeface="Symbol" panose="05050102010706020507" pitchFamily="18" charset="2"/>
              <a:buChar char=""/>
            </a:pPr>
            <a:r>
              <a:rPr lang="en-GB" sz="1600" dirty="0" smtClean="0">
                <a:solidFill>
                  <a:srgbClr val="0F5494"/>
                </a:solidFill>
                <a:latin typeface="+mn-lt"/>
                <a:ea typeface="Calibri" panose="020F0502020204030204" pitchFamily="34" charset="0"/>
              </a:rPr>
              <a:t>Circular </a:t>
            </a:r>
            <a:r>
              <a:rPr lang="en-GB" sz="1600" dirty="0">
                <a:solidFill>
                  <a:srgbClr val="0F5494"/>
                </a:solidFill>
                <a:latin typeface="+mn-lt"/>
                <a:ea typeface="Calibri" panose="020F0502020204030204" pitchFamily="34" charset="0"/>
              </a:rPr>
              <a:t>economy and solid waste management </a:t>
            </a:r>
            <a:endParaRPr lang="fr-BE" sz="1600" dirty="0">
              <a:solidFill>
                <a:srgbClr val="0F5494"/>
              </a:solidFill>
              <a:latin typeface="+mn-lt"/>
              <a:ea typeface="Calibri" panose="020F0502020204030204" pitchFamily="34" charset="0"/>
            </a:endParaRPr>
          </a:p>
          <a:p>
            <a:pPr marL="342900" lvl="0" indent="-342900" algn="just">
              <a:spcAft>
                <a:spcPts val="0"/>
              </a:spcAft>
              <a:buFont typeface="Symbol" panose="05050102010706020507" pitchFamily="18" charset="2"/>
              <a:buChar char=""/>
            </a:pPr>
            <a:r>
              <a:rPr lang="en-GB" sz="1600" dirty="0">
                <a:solidFill>
                  <a:srgbClr val="0F5494"/>
                </a:solidFill>
                <a:latin typeface="+mn-lt"/>
                <a:ea typeface="Calibri" panose="020F0502020204030204" pitchFamily="34" charset="0"/>
              </a:rPr>
              <a:t>Urban mobility</a:t>
            </a:r>
            <a:endParaRPr lang="fr-BE" sz="1600" dirty="0">
              <a:solidFill>
                <a:srgbClr val="0F5494"/>
              </a:solidFill>
              <a:latin typeface="+mn-lt"/>
              <a:ea typeface="Calibri" panose="020F0502020204030204" pitchFamily="34" charset="0"/>
            </a:endParaRPr>
          </a:p>
          <a:p>
            <a:pPr marL="342900" lvl="0" indent="-342900" algn="just">
              <a:spcAft>
                <a:spcPts val="0"/>
              </a:spcAft>
              <a:buFont typeface="Symbol" panose="05050102010706020507" pitchFamily="18" charset="2"/>
              <a:buChar char=""/>
            </a:pPr>
            <a:r>
              <a:rPr lang="en-GB" sz="1600" dirty="0">
                <a:solidFill>
                  <a:srgbClr val="0F5494"/>
                </a:solidFill>
                <a:latin typeface="+mn-lt"/>
                <a:ea typeface="Calibri" panose="020F0502020204030204" pitchFamily="34" charset="0"/>
              </a:rPr>
              <a:t>Housing/slum upgrading</a:t>
            </a:r>
            <a:endParaRPr lang="fr-BE" sz="1600" dirty="0">
              <a:solidFill>
                <a:srgbClr val="0F5494"/>
              </a:solidFill>
              <a:latin typeface="+mn-lt"/>
              <a:ea typeface="Calibri" panose="020F0502020204030204" pitchFamily="34" charset="0"/>
            </a:endParaRPr>
          </a:p>
          <a:p>
            <a:pPr marL="342900" lvl="0" indent="-342900" algn="just">
              <a:spcAft>
                <a:spcPts val="0"/>
              </a:spcAft>
              <a:buFont typeface="Symbol" panose="05050102010706020507" pitchFamily="18" charset="2"/>
              <a:buChar char=""/>
            </a:pPr>
            <a:r>
              <a:rPr lang="en-GB" sz="1600" dirty="0">
                <a:solidFill>
                  <a:srgbClr val="0F5494"/>
                </a:solidFill>
                <a:latin typeface="+mn-lt"/>
                <a:ea typeface="Calibri" panose="020F0502020204030204" pitchFamily="34" charset="0"/>
              </a:rPr>
              <a:t>Urban water supply and sanitation</a:t>
            </a:r>
            <a:endParaRPr lang="fr-BE" sz="1600" dirty="0">
              <a:solidFill>
                <a:srgbClr val="0F5494"/>
              </a:solidFill>
              <a:latin typeface="+mn-lt"/>
              <a:ea typeface="Calibri" panose="020F0502020204030204" pitchFamily="34" charset="0"/>
            </a:endParaRPr>
          </a:p>
          <a:p>
            <a:pPr marL="342900" lvl="0" indent="-342900" algn="just">
              <a:spcAft>
                <a:spcPts val="0"/>
              </a:spcAft>
              <a:buFont typeface="Symbol" panose="05050102010706020507" pitchFamily="18" charset="2"/>
              <a:buChar char=""/>
            </a:pPr>
            <a:r>
              <a:rPr lang="en-GB" sz="1600" dirty="0">
                <a:solidFill>
                  <a:srgbClr val="0F5494"/>
                </a:solidFill>
                <a:latin typeface="+mn-lt"/>
                <a:ea typeface="Calibri" panose="020F0502020204030204" pitchFamily="34" charset="0"/>
              </a:rPr>
              <a:t>Energy and electricity affordability</a:t>
            </a:r>
            <a:endParaRPr lang="fr-BE" sz="1600" dirty="0">
              <a:solidFill>
                <a:srgbClr val="0F5494"/>
              </a:solidFill>
              <a:latin typeface="+mn-lt"/>
              <a:ea typeface="Calibri" panose="020F0502020204030204" pitchFamily="34" charset="0"/>
            </a:endParaRPr>
          </a:p>
          <a:p>
            <a:pPr marL="342900" lvl="0" indent="-342900" algn="just">
              <a:spcAft>
                <a:spcPts val="0"/>
              </a:spcAft>
              <a:buFont typeface="Symbol" panose="05050102010706020507" pitchFamily="18" charset="2"/>
              <a:buChar char=""/>
            </a:pPr>
            <a:r>
              <a:rPr lang="en-GB" sz="1600" dirty="0">
                <a:solidFill>
                  <a:srgbClr val="0F5494"/>
                </a:solidFill>
                <a:latin typeface="+mn-lt"/>
                <a:ea typeface="Calibri" panose="020F0502020204030204" pitchFamily="34" charset="0"/>
              </a:rPr>
              <a:t>Air quality/environmental quality</a:t>
            </a:r>
            <a:endParaRPr lang="fr-BE" sz="1600" dirty="0">
              <a:solidFill>
                <a:srgbClr val="0F5494"/>
              </a:solidFill>
              <a:latin typeface="+mn-lt"/>
              <a:ea typeface="Calibri" panose="020F0502020204030204" pitchFamily="34" charset="0"/>
            </a:endParaRPr>
          </a:p>
          <a:p>
            <a:pPr marL="342900" lvl="0" indent="-342900" algn="just">
              <a:spcAft>
                <a:spcPts val="0"/>
              </a:spcAft>
              <a:buFont typeface="Symbol" panose="05050102010706020507" pitchFamily="18" charset="2"/>
              <a:buChar char=""/>
            </a:pPr>
            <a:r>
              <a:rPr lang="en-GB" sz="1600" dirty="0">
                <a:solidFill>
                  <a:srgbClr val="0F5494"/>
                </a:solidFill>
                <a:latin typeface="+mn-lt"/>
                <a:ea typeface="Calibri" panose="020F0502020204030204" pitchFamily="34" charset="0"/>
              </a:rPr>
              <a:t>Urban resilience</a:t>
            </a:r>
            <a:endParaRPr lang="fr-BE" sz="1600" dirty="0">
              <a:solidFill>
                <a:srgbClr val="0F5494"/>
              </a:solidFill>
              <a:latin typeface="+mn-lt"/>
              <a:ea typeface="Calibri" panose="020F0502020204030204" pitchFamily="34" charset="0"/>
            </a:endParaRPr>
          </a:p>
          <a:p>
            <a:pPr marL="342900" lvl="0" indent="-342900" algn="just">
              <a:spcAft>
                <a:spcPts val="1200"/>
              </a:spcAft>
              <a:buFont typeface="Symbol" panose="05050102010706020507" pitchFamily="18" charset="2"/>
              <a:buChar char=""/>
            </a:pPr>
            <a:r>
              <a:rPr lang="en-GB" sz="1600" dirty="0">
                <a:solidFill>
                  <a:srgbClr val="0F5494"/>
                </a:solidFill>
                <a:latin typeface="+mn-lt"/>
                <a:ea typeface="Calibri" panose="020F0502020204030204" pitchFamily="34" charset="0"/>
              </a:rPr>
              <a:t>Local economic development and employment creation</a:t>
            </a:r>
            <a:endParaRPr lang="fr-BE" sz="1600" dirty="0">
              <a:solidFill>
                <a:srgbClr val="0F5494"/>
              </a:solidFill>
              <a:latin typeface="+mn-lt"/>
              <a:ea typeface="Calibri" panose="020F0502020204030204" pitchFamily="34" charset="0"/>
            </a:endParaRPr>
          </a:p>
          <a:p>
            <a:pPr algn="just">
              <a:spcAft>
                <a:spcPts val="1200"/>
              </a:spcAft>
            </a:pPr>
            <a:r>
              <a:rPr lang="en-GB" sz="1600" b="0" dirty="0">
                <a:solidFill>
                  <a:srgbClr val="0F5494"/>
                </a:solidFill>
                <a:latin typeface="+mn-lt"/>
                <a:ea typeface="Calibri" panose="020F0502020204030204" pitchFamily="34" charset="0"/>
              </a:rPr>
              <a:t>While a number of EU financed interventions have focused on these sectors, only a limited number have so far managed to do so while embedding them into a broader urban vision. </a:t>
            </a:r>
          </a:p>
          <a:p>
            <a:pPr algn="just">
              <a:spcAft>
                <a:spcPts val="1200"/>
              </a:spcAft>
            </a:pPr>
            <a:r>
              <a:rPr lang="en-US" sz="1600" b="0" dirty="0" smtClean="0">
                <a:solidFill>
                  <a:srgbClr val="0F5494"/>
                </a:solidFill>
                <a:latin typeface="+mn-lt"/>
                <a:ea typeface="Calibri" panose="020F0502020204030204" pitchFamily="34" charset="0"/>
              </a:rPr>
              <a:t>&gt; URBAIYTI </a:t>
            </a:r>
            <a:r>
              <a:rPr lang="en-US" sz="1600" b="0" dirty="0">
                <a:solidFill>
                  <a:srgbClr val="0F5494"/>
                </a:solidFill>
                <a:latin typeface="+mn-lt"/>
                <a:ea typeface="Calibri" panose="020F0502020204030204" pitchFamily="34" charset="0"/>
              </a:rPr>
              <a:t>in Haiti and SANITA in Guinea Conakry (both 11th EDF) are two </a:t>
            </a:r>
            <a:r>
              <a:rPr lang="en-US" sz="1600" b="0" dirty="0" err="1">
                <a:solidFill>
                  <a:srgbClr val="0F5494"/>
                </a:solidFill>
                <a:latin typeface="+mn-lt"/>
                <a:ea typeface="Calibri" panose="020F0502020204030204" pitchFamily="34" charset="0"/>
              </a:rPr>
              <a:t>programmes</a:t>
            </a:r>
            <a:r>
              <a:rPr lang="en-US" sz="1600" b="0" dirty="0">
                <a:solidFill>
                  <a:srgbClr val="0F5494"/>
                </a:solidFill>
                <a:latin typeface="+mn-lt"/>
                <a:ea typeface="Calibri" panose="020F0502020204030204" pitchFamily="34" charset="0"/>
              </a:rPr>
              <a:t> integrating this logic</a:t>
            </a:r>
            <a:endParaRPr lang="fr-BE" sz="1600" b="0" dirty="0">
              <a:solidFill>
                <a:srgbClr val="0F5494"/>
              </a:solidFill>
              <a:latin typeface="+mn-lt"/>
              <a:ea typeface="Calibri" panose="020F0502020204030204" pitchFamily="34" charset="0"/>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5968" y="5733256"/>
            <a:ext cx="497640" cy="497640"/>
          </a:xfrm>
          <a:prstGeom prst="rect">
            <a:avLst/>
          </a:prstGeom>
        </p:spPr>
      </p:pic>
      <p:sp>
        <p:nvSpPr>
          <p:cNvPr id="6" name="Isosceles Triangle 5"/>
          <p:cNvSpPr/>
          <p:nvPr/>
        </p:nvSpPr>
        <p:spPr>
          <a:xfrm>
            <a:off x="0" y="1164134"/>
            <a:ext cx="8568952" cy="1141165"/>
          </a:xfrm>
          <a:prstGeom prst="triangle">
            <a:avLst>
              <a:gd name="adj" fmla="val 49652"/>
            </a:avLst>
          </a:prstGeom>
          <a:solidFill>
            <a:srgbClr val="000000">
              <a:alpha val="3922"/>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endParaRPr lang="fr-BE" sz="1600" b="0" dirty="0"/>
          </a:p>
        </p:txBody>
      </p:sp>
    </p:spTree>
    <p:extLst>
      <p:ext uri="{BB962C8B-B14F-4D97-AF65-F5344CB8AC3E}">
        <p14:creationId xmlns:p14="http://schemas.microsoft.com/office/powerpoint/2010/main" val="3208332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95536" y="1268760"/>
            <a:ext cx="7398568" cy="3262432"/>
          </a:xfrm>
          <a:prstGeom prst="rect">
            <a:avLst/>
          </a:prstGeom>
        </p:spPr>
        <p:txBody>
          <a:bodyPr wrap="square">
            <a:spAutoFit/>
          </a:bodyPr>
          <a:lstStyle/>
          <a:p>
            <a:pPr lvl="2" algn="ctr">
              <a:spcAft>
                <a:spcPts val="1200"/>
              </a:spcAft>
              <a:tabLst>
                <a:tab pos="1220470" algn="l"/>
              </a:tabLst>
            </a:pPr>
            <a:r>
              <a:rPr lang="en-GB" sz="1600" dirty="0" smtClean="0">
                <a:solidFill>
                  <a:srgbClr val="C00000"/>
                </a:solidFill>
                <a:latin typeface="+mn-lt"/>
                <a:ea typeface="Calibri" panose="020F0502020204030204" pitchFamily="34" charset="0"/>
              </a:rPr>
              <a:t>C</a:t>
            </a:r>
          </a:p>
          <a:p>
            <a:pPr lvl="2" algn="ctr">
              <a:spcAft>
                <a:spcPts val="1200"/>
              </a:spcAft>
              <a:tabLst>
                <a:tab pos="1220470" algn="l"/>
              </a:tabLst>
            </a:pPr>
            <a:r>
              <a:rPr lang="en-GB" sz="1600" dirty="0" smtClean="0">
                <a:solidFill>
                  <a:srgbClr val="C00000"/>
                </a:solidFill>
                <a:latin typeface="+mn-lt"/>
                <a:ea typeface="Calibri" panose="020F0502020204030204" pitchFamily="34" charset="0"/>
              </a:rPr>
              <a:t>Financing </a:t>
            </a:r>
            <a:r>
              <a:rPr lang="en-GB" sz="1600" dirty="0">
                <a:solidFill>
                  <a:srgbClr val="C00000"/>
                </a:solidFill>
                <a:latin typeface="+mn-lt"/>
                <a:ea typeface="Calibri" panose="020F0502020204030204" pitchFamily="34" charset="0"/>
              </a:rPr>
              <a:t>and effective implementation of urban investments</a:t>
            </a:r>
            <a:endParaRPr lang="fr-BE" sz="1600" dirty="0">
              <a:solidFill>
                <a:srgbClr val="C00000"/>
              </a:solidFill>
              <a:latin typeface="+mn-lt"/>
              <a:ea typeface="Calibri" panose="020F0502020204030204" pitchFamily="34" charset="0"/>
            </a:endParaRPr>
          </a:p>
          <a:p>
            <a:pPr marL="969645" indent="-285750" algn="just">
              <a:spcAft>
                <a:spcPts val="1200"/>
              </a:spcAft>
              <a:buFont typeface="Symbol" panose="05050102010706020507" pitchFamily="18" charset="2"/>
              <a:buChar char=""/>
            </a:pPr>
            <a:r>
              <a:rPr lang="en-US" sz="1600" b="0" dirty="0">
                <a:solidFill>
                  <a:srgbClr val="0F5494"/>
                </a:solidFill>
                <a:latin typeface="+mn-lt"/>
                <a:ea typeface="Calibri" panose="020F0502020204030204" pitchFamily="34" charset="0"/>
              </a:rPr>
              <a:t>A core element of and constraint for urban development is access to finance for urban infrastructure. </a:t>
            </a:r>
            <a:endParaRPr lang="en-US" sz="1600" b="0" dirty="0" smtClean="0">
              <a:solidFill>
                <a:srgbClr val="0F5494"/>
              </a:solidFill>
              <a:latin typeface="+mn-lt"/>
              <a:ea typeface="Calibri" panose="020F0502020204030204" pitchFamily="34" charset="0"/>
            </a:endParaRPr>
          </a:p>
          <a:p>
            <a:pPr marL="969645" indent="-285750" algn="just">
              <a:spcAft>
                <a:spcPts val="1200"/>
              </a:spcAft>
              <a:buFont typeface="Symbol" panose="05050102010706020507" pitchFamily="18" charset="2"/>
              <a:buChar char=""/>
            </a:pPr>
            <a:r>
              <a:rPr lang="en-US" sz="1600" b="0" dirty="0" smtClean="0">
                <a:solidFill>
                  <a:srgbClr val="0F5494"/>
                </a:solidFill>
                <a:latin typeface="+mn-lt"/>
                <a:ea typeface="Calibri" panose="020F0502020204030204" pitchFamily="34" charset="0"/>
              </a:rPr>
              <a:t>Elements </a:t>
            </a:r>
            <a:r>
              <a:rPr lang="en-US" sz="1600" b="0" dirty="0">
                <a:solidFill>
                  <a:srgbClr val="0F5494"/>
                </a:solidFill>
                <a:latin typeface="+mn-lt"/>
                <a:ea typeface="Calibri" panose="020F0502020204030204" pitchFamily="34" charset="0"/>
              </a:rPr>
              <a:t>include enhancing access to finance, specific arrangements for enhancing revenue generation and wider elements of credit enhancements. The importance of accessing private finance, both as means to alleviate financing gaps but also to harness private sector efficiencies, will be essential to consider.</a:t>
            </a:r>
            <a:endParaRPr lang="fr-BE" sz="1600" b="0" dirty="0">
              <a:solidFill>
                <a:srgbClr val="0F5494"/>
              </a:solidFill>
              <a:latin typeface="+mn-lt"/>
              <a:ea typeface="Calibri" panose="020F0502020204030204" pitchFamily="34" charset="0"/>
            </a:endParaRPr>
          </a:p>
        </p:txBody>
      </p:sp>
      <p:pic>
        <p:nvPicPr>
          <p:cNvPr id="2" name="Picture 1"/>
          <p:cNvPicPr>
            <a:picLocks noChangeAspect="1"/>
          </p:cNvPicPr>
          <p:nvPr/>
        </p:nvPicPr>
        <p:blipFill rotWithShape="1">
          <a:blip r:embed="rId3"/>
          <a:srcRect l="26739" t="23000" r="23831" b="36500"/>
          <a:stretch/>
        </p:blipFill>
        <p:spPr>
          <a:xfrm>
            <a:off x="179512" y="2924944"/>
            <a:ext cx="816091" cy="720080"/>
          </a:xfrm>
          <a:prstGeom prst="rect">
            <a:avLst/>
          </a:prstGeom>
        </p:spPr>
      </p:pic>
      <p:sp>
        <p:nvSpPr>
          <p:cNvPr id="5" name="Isosceles Triangle 4"/>
          <p:cNvSpPr/>
          <p:nvPr/>
        </p:nvSpPr>
        <p:spPr>
          <a:xfrm>
            <a:off x="63500" y="1093801"/>
            <a:ext cx="8568952" cy="1141165"/>
          </a:xfrm>
          <a:prstGeom prst="triangle">
            <a:avLst>
              <a:gd name="adj" fmla="val 49652"/>
            </a:avLst>
          </a:prstGeom>
          <a:solidFill>
            <a:srgbClr val="000000">
              <a:alpha val="3922"/>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endParaRPr lang="fr-BE" sz="1800" b="0"/>
          </a:p>
        </p:txBody>
      </p:sp>
    </p:spTree>
    <p:extLst>
      <p:ext uri="{BB962C8B-B14F-4D97-AF65-F5344CB8AC3E}">
        <p14:creationId xmlns:p14="http://schemas.microsoft.com/office/powerpoint/2010/main" val="38949338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b="8797"/>
          <a:stretch/>
        </p:blipFill>
        <p:spPr>
          <a:xfrm>
            <a:off x="2771800" y="1916832"/>
            <a:ext cx="3376389" cy="3519264"/>
          </a:xfrm>
          <a:prstGeom prst="rect">
            <a:avLst/>
          </a:prstGeom>
        </p:spPr>
      </p:pic>
    </p:spTree>
    <p:extLst>
      <p:ext uri="{BB962C8B-B14F-4D97-AF65-F5344CB8AC3E}">
        <p14:creationId xmlns:p14="http://schemas.microsoft.com/office/powerpoint/2010/main" val="135169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1916832"/>
            <a:ext cx="8424936" cy="2088232"/>
          </a:xfrm>
        </p:spPr>
        <p:txBody>
          <a:bodyPr>
            <a:normAutofit/>
          </a:bodyPr>
          <a:lstStyle/>
          <a:p>
            <a:r>
              <a:rPr lang="en-US" dirty="0" smtClean="0"/>
              <a:t>Guiding questions – Debate !</a:t>
            </a:r>
            <a:endParaRPr lang="en-GB" dirty="0"/>
          </a:p>
        </p:txBody>
      </p:sp>
      <p:sp>
        <p:nvSpPr>
          <p:cNvPr id="6" name="Slide Number Placeholder 5"/>
          <p:cNvSpPr>
            <a:spLocks noGrp="1"/>
          </p:cNvSpPr>
          <p:nvPr>
            <p:ph type="sldNum" sz="quarter" idx="12"/>
          </p:nvPr>
        </p:nvSpPr>
        <p:spPr/>
        <p:txBody>
          <a:bodyPr/>
          <a:lstStyle/>
          <a:p>
            <a:pPr>
              <a:defRPr/>
            </a:pPr>
            <a:fld id="{2BB59E6E-B967-488E-B209-8B7FA0D7AF99}" type="slidenum">
              <a:rPr lang="en-GB" smtClean="0"/>
              <a:pPr>
                <a:defRPr/>
              </a:pPr>
              <a:t>7</a:t>
            </a:fld>
            <a:endParaRPr lang="en-GB" dirty="0"/>
          </a:p>
        </p:txBody>
      </p:sp>
    </p:spTree>
    <p:extLst>
      <p:ext uri="{BB962C8B-B14F-4D97-AF65-F5344CB8AC3E}">
        <p14:creationId xmlns:p14="http://schemas.microsoft.com/office/powerpoint/2010/main" val="411413824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480" y="1340768"/>
            <a:ext cx="8352991" cy="936104"/>
          </a:xfrm>
        </p:spPr>
        <p:txBody>
          <a:bodyPr>
            <a:noAutofit/>
          </a:bodyPr>
          <a:lstStyle/>
          <a:p>
            <a:r>
              <a:rPr lang="en-US" sz="2100" dirty="0"/>
              <a:t>Achieving sustainable urban development </a:t>
            </a:r>
            <a:r>
              <a:rPr lang="en-US" sz="2100" dirty="0">
                <a:solidFill>
                  <a:srgbClr val="C00000"/>
                </a:solidFill>
              </a:rPr>
              <a:t>in</a:t>
            </a:r>
            <a:r>
              <a:rPr lang="en-US" sz="2100" dirty="0"/>
              <a:t> cities </a:t>
            </a:r>
            <a:r>
              <a:rPr lang="en-US" sz="2100" dirty="0" smtClean="0"/>
              <a:t>VS </a:t>
            </a:r>
            <a:r>
              <a:rPr lang="en-US" sz="2100" dirty="0"/>
              <a:t>Achieving sustainable development </a:t>
            </a:r>
            <a:r>
              <a:rPr lang="en-US" sz="2100" dirty="0">
                <a:solidFill>
                  <a:srgbClr val="00B050"/>
                </a:solidFill>
              </a:rPr>
              <a:t>through</a:t>
            </a:r>
            <a:r>
              <a:rPr lang="en-US" sz="2100" dirty="0"/>
              <a:t> cities</a:t>
            </a:r>
            <a:endParaRPr lang="en-GB" sz="2100" dirty="0"/>
          </a:p>
        </p:txBody>
      </p:sp>
      <p:sp>
        <p:nvSpPr>
          <p:cNvPr id="8" name="Content Placeholder 2"/>
          <p:cNvSpPr>
            <a:spLocks noGrp="1"/>
          </p:cNvSpPr>
          <p:nvPr>
            <p:ph idx="1"/>
          </p:nvPr>
        </p:nvSpPr>
        <p:spPr>
          <a:xfrm>
            <a:off x="2843808" y="2276872"/>
            <a:ext cx="5976663" cy="4248472"/>
          </a:xfrm>
        </p:spPr>
        <p:txBody>
          <a:bodyPr/>
          <a:lstStyle/>
          <a:p>
            <a:pPr marL="0" indent="0" algn="just">
              <a:spcAft>
                <a:spcPts val="1200"/>
              </a:spcAft>
              <a:buNone/>
            </a:pPr>
            <a:r>
              <a:rPr lang="en-US" sz="1800" dirty="0" err="1"/>
              <a:t>U</a:t>
            </a:r>
            <a:r>
              <a:rPr lang="en-US" sz="1800" dirty="0" err="1" smtClean="0"/>
              <a:t>rbanisation</a:t>
            </a:r>
            <a:r>
              <a:rPr lang="en-US" sz="1800" dirty="0" smtClean="0"/>
              <a:t> </a:t>
            </a:r>
            <a:r>
              <a:rPr lang="en-US" sz="1800" dirty="0"/>
              <a:t>processes and cities as a whole </a:t>
            </a:r>
            <a:r>
              <a:rPr lang="en-US" sz="1800" dirty="0" smtClean="0"/>
              <a:t>go </a:t>
            </a:r>
            <a:r>
              <a:rPr lang="en-US" sz="1800" dirty="0"/>
              <a:t>well beyond the specific targets of SDG 11 on safe, inclusive, resilient and sustainable </a:t>
            </a:r>
            <a:r>
              <a:rPr lang="en-US" sz="1800" dirty="0" smtClean="0"/>
              <a:t>cities</a:t>
            </a:r>
          </a:p>
          <a:p>
            <a:pPr marL="0" indent="0" algn="just">
              <a:spcAft>
                <a:spcPts val="1200"/>
              </a:spcAft>
              <a:buNone/>
            </a:pPr>
            <a:r>
              <a:rPr lang="en-US" sz="1800" b="1" dirty="0" smtClean="0">
                <a:solidFill>
                  <a:srgbClr val="FF9900"/>
                </a:solidFill>
              </a:rPr>
              <a:t>Prosperity</a:t>
            </a:r>
            <a:r>
              <a:rPr lang="en-US" sz="1800" dirty="0"/>
              <a:t>: </a:t>
            </a:r>
            <a:r>
              <a:rPr lang="en-US" sz="1800" dirty="0" err="1" smtClean="0"/>
              <a:t>Urbanisation</a:t>
            </a:r>
            <a:r>
              <a:rPr lang="en-US" sz="1800" dirty="0" smtClean="0"/>
              <a:t> </a:t>
            </a:r>
            <a:r>
              <a:rPr lang="en-US" sz="1800" dirty="0"/>
              <a:t>is a key driver of structural transformation and economic development </a:t>
            </a:r>
            <a:endParaRPr lang="en-US" sz="1800" dirty="0" smtClean="0"/>
          </a:p>
          <a:p>
            <a:pPr marL="0" indent="0" algn="just">
              <a:spcAft>
                <a:spcPts val="1200"/>
              </a:spcAft>
              <a:buNone/>
            </a:pPr>
            <a:r>
              <a:rPr lang="en-US" sz="1800" b="1" dirty="0" smtClean="0">
                <a:solidFill>
                  <a:srgbClr val="009FBA"/>
                </a:solidFill>
              </a:rPr>
              <a:t>People &amp; Peace</a:t>
            </a:r>
            <a:r>
              <a:rPr lang="en-US" sz="1800" dirty="0"/>
              <a:t>: Cities greatly contribute to widen/narrow the inequality </a:t>
            </a:r>
            <a:r>
              <a:rPr lang="en-US" sz="1800" dirty="0" smtClean="0"/>
              <a:t>gap through </a:t>
            </a:r>
            <a:r>
              <a:rPr lang="en-US" sz="1800" dirty="0"/>
              <a:t>city governance structures</a:t>
            </a:r>
            <a:r>
              <a:rPr lang="en-US" sz="1800" dirty="0" smtClean="0"/>
              <a:t>, </a:t>
            </a:r>
            <a:r>
              <a:rPr lang="en-US" sz="1800" dirty="0"/>
              <a:t>role of public transport </a:t>
            </a:r>
            <a:r>
              <a:rPr lang="en-US" sz="1800" dirty="0" smtClean="0"/>
              <a:t>accessibility,..</a:t>
            </a:r>
          </a:p>
          <a:p>
            <a:pPr marL="0" indent="0" algn="just">
              <a:spcAft>
                <a:spcPts val="1200"/>
              </a:spcAft>
              <a:buNone/>
            </a:pPr>
            <a:r>
              <a:rPr lang="en-US" sz="1800" b="1" dirty="0" smtClean="0">
                <a:solidFill>
                  <a:srgbClr val="00B050"/>
                </a:solidFill>
              </a:rPr>
              <a:t>Planet</a:t>
            </a:r>
            <a:r>
              <a:rPr lang="en-US" sz="1800" dirty="0"/>
              <a:t>: Efforts to limit global warming </a:t>
            </a:r>
            <a:r>
              <a:rPr lang="en-US" sz="1800" dirty="0" smtClean="0"/>
              <a:t>and preserve the environment hinge </a:t>
            </a:r>
            <a:r>
              <a:rPr lang="en-US" sz="1800" dirty="0"/>
              <a:t>on </a:t>
            </a:r>
            <a:r>
              <a:rPr lang="en-US" sz="1800" dirty="0" smtClean="0"/>
              <a:t>cities</a:t>
            </a:r>
            <a:endParaRPr lang="en-GB" sz="1800"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492896"/>
            <a:ext cx="2784764" cy="3383280"/>
          </a:xfrm>
          <a:prstGeom prst="rect">
            <a:avLst/>
          </a:prstGeom>
        </p:spPr>
      </p:pic>
    </p:spTree>
    <p:extLst>
      <p:ext uri="{BB962C8B-B14F-4D97-AF65-F5344CB8AC3E}">
        <p14:creationId xmlns:p14="http://schemas.microsoft.com/office/powerpoint/2010/main" val="314440963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smtClean="0"/>
              <a:t>Question 1 – do you see increased focus on/political attention to  cities/urbanisation in your country</a:t>
            </a:r>
            <a:endParaRPr lang="en-US" dirty="0"/>
          </a:p>
        </p:txBody>
      </p:sp>
      <p:sp>
        <p:nvSpPr>
          <p:cNvPr id="3" name="Slide Number Placeholder 2"/>
          <p:cNvSpPr>
            <a:spLocks noGrp="1"/>
          </p:cNvSpPr>
          <p:nvPr>
            <p:ph type="sldNum" sz="quarter" idx="12"/>
          </p:nvPr>
        </p:nvSpPr>
        <p:spPr/>
        <p:txBody>
          <a:bodyPr/>
          <a:lstStyle/>
          <a:p>
            <a:pPr>
              <a:defRPr/>
            </a:pPr>
            <a:fld id="{46861DAA-5BBC-4812-876F-0D7C7B9EA75C}" type="slidenum">
              <a:rPr lang="en-GB" smtClean="0"/>
              <a:pPr>
                <a:defRPr/>
              </a:pPr>
              <a:t>9</a:t>
            </a:fld>
            <a:endParaRPr lang="en-GB"/>
          </a:p>
        </p:txBody>
      </p:sp>
      <p:sp>
        <p:nvSpPr>
          <p:cNvPr id="4" name="Content Placeholder 3"/>
          <p:cNvSpPr>
            <a:spLocks noGrp="1"/>
          </p:cNvSpPr>
          <p:nvPr>
            <p:ph idx="1"/>
          </p:nvPr>
        </p:nvSpPr>
        <p:spPr/>
        <p:txBody>
          <a:bodyPr/>
          <a:lstStyle/>
          <a:p>
            <a:endParaRPr lang="en-IE" dirty="0" smtClean="0"/>
          </a:p>
          <a:p>
            <a:r>
              <a:rPr lang="en-IE" dirty="0" smtClean="0"/>
              <a:t>A: YES</a:t>
            </a:r>
          </a:p>
          <a:p>
            <a:r>
              <a:rPr lang="en-IE" dirty="0" smtClean="0"/>
              <a:t>B: NO</a:t>
            </a:r>
          </a:p>
          <a:p>
            <a:r>
              <a:rPr lang="en-IE" dirty="0" smtClean="0"/>
              <a:t>C: Maybe</a:t>
            </a:r>
          </a:p>
          <a:p>
            <a:endParaRPr lang="en-IE" dirty="0"/>
          </a:p>
        </p:txBody>
      </p:sp>
    </p:spTree>
    <p:extLst>
      <p:ext uri="{BB962C8B-B14F-4D97-AF65-F5344CB8AC3E}">
        <p14:creationId xmlns:p14="http://schemas.microsoft.com/office/powerpoint/2010/main" val="729943232"/>
      </p:ext>
    </p:extLst>
  </p:cSld>
  <p:clrMapOvr>
    <a:masterClrMapping/>
  </p:clrMapOvr>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133176"/>
        </a:solidFill>
        <a:ln>
          <a:solidFill>
            <a:srgbClr val="133176"/>
          </a:solidFill>
        </a:ln>
      </a:spPr>
      <a:bodyPr anchor="ctr"/>
      <a:lstStyle>
        <a:defPPr algn="ctr" defTabSz="457200" fontAlgn="auto">
          <a:spcBef>
            <a:spcPts val="0"/>
          </a:spcBef>
          <a:spcAft>
            <a:spcPts val="0"/>
          </a:spcAft>
          <a:defRPr sz="1800" b="0"/>
        </a:defPPr>
      </a:lstStyle>
      <a:style>
        <a:lnRef idx="1">
          <a:schemeClr val="accent1"/>
        </a:lnRef>
        <a:fillRef idx="3">
          <a:schemeClr val="accent1"/>
        </a:fillRef>
        <a:effectRef idx="2">
          <a:schemeClr val="accent1"/>
        </a:effectRef>
        <a:fontRef idx="minor">
          <a:schemeClr val="lt1"/>
        </a:fontRef>
      </a: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3175" marR="0" indent="0" algn="l" defTabSz="914400" rtl="0" eaLnBrk="1" fontAlgn="base" latinLnBrk="0" hangingPunct="1">
          <a:lnSpc>
            <a:spcPct val="100000"/>
          </a:lnSpc>
          <a:spcBef>
            <a:spcPct val="0"/>
          </a:spcBef>
          <a:spcAft>
            <a:spcPct val="0"/>
          </a:spcAft>
          <a:buClrTx/>
          <a:buSzTx/>
          <a:buFontTx/>
          <a:buNone/>
          <a:tabLst/>
          <a:defRPr kumimoji="0" lang="en-GB" sz="7600" b="1" i="0" u="none" strike="noStrike" cap="none" normalizeH="0" baseline="0" smtClean="0">
            <a:ln>
              <a:noFill/>
            </a:ln>
            <a:solidFill>
              <a:srgbClr val="FFD624"/>
            </a:solidFill>
            <a:effectLst/>
            <a:latin typeface="Verdana" pitchFamily="34" charset="0"/>
          </a:defRPr>
        </a:defPPr>
      </a:lstStyle>
    </a:lnDef>
    <a:txDef>
      <a:spPr>
        <a:noFill/>
      </a:spPr>
      <a:bodyPr wrap="none" rtlCol="0">
        <a:spAutoFit/>
      </a:bodyPr>
      <a:lstStyle>
        <a:defPPr>
          <a:defRPr sz="2400" b="0" dirty="0" err="1" smtClean="0">
            <a:solidFill>
              <a:srgbClr val="0F5494"/>
            </a:solidFill>
          </a:defRPr>
        </a:defPPr>
      </a:lstStyle>
    </a:tx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eme-MobiliseYourCity-2015-1">
  <a:themeElements>
    <a:clrScheme name="MobiliseYourCity">
      <a:dk1>
        <a:sysClr val="windowText" lastClr="000000"/>
      </a:dk1>
      <a:lt1>
        <a:sysClr val="window" lastClr="FFFFFF"/>
      </a:lt1>
      <a:dk2>
        <a:srgbClr val="1F497D"/>
      </a:dk2>
      <a:lt2>
        <a:srgbClr val="EEECE1"/>
      </a:lt2>
      <a:accent1>
        <a:srgbClr val="9E2986"/>
      </a:accent1>
      <a:accent2>
        <a:srgbClr val="2AB0D4"/>
      </a:accent2>
      <a:accent3>
        <a:srgbClr val="9BBB59"/>
      </a:accent3>
      <a:accent4>
        <a:srgbClr val="F8AC06"/>
      </a:accent4>
      <a:accent5>
        <a:srgbClr val="E61B57"/>
      </a:accent5>
      <a:accent6>
        <a:srgbClr val="B4B4B4"/>
      </a:accent6>
      <a:hlink>
        <a:srgbClr val="2AB0D4"/>
      </a:hlink>
      <a:folHlink>
        <a:srgbClr val="2AB0D4"/>
      </a:folHlink>
    </a:clrScheme>
    <a:fontScheme name="Sillage">
      <a:majorFont>
        <a:latin typeface="Trebuchet MS"/>
        <a:ea typeface=""/>
        <a:cs typeface=""/>
        <a:font script="Jpan" typeface="ＭＳ ゴシック"/>
        <a:font script="Hang" typeface="HY그래픽B"/>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ＭＳ ゴシック"/>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4306</TotalTime>
  <Words>1484</Words>
  <Application>Microsoft Office PowerPoint</Application>
  <PresentationFormat>On-screen Show (4:3)</PresentationFormat>
  <Paragraphs>112</Paragraphs>
  <Slides>13</Slides>
  <Notes>13</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13</vt:i4>
      </vt:variant>
    </vt:vector>
  </HeadingPairs>
  <TitlesOfParts>
    <vt:vector size="22" baseType="lpstr">
      <vt:lpstr>Arial</vt:lpstr>
      <vt:lpstr>Calibri</vt:lpstr>
      <vt:lpstr>Symbol</vt:lpstr>
      <vt:lpstr>Times New Roman</vt:lpstr>
      <vt:lpstr>Trebuchet MS</vt:lpstr>
      <vt:lpstr>Verdana</vt:lpstr>
      <vt:lpstr>Wingdings</vt:lpstr>
      <vt:lpstr>Default Design</vt:lpstr>
      <vt:lpstr>Theme-MobiliseYourCity-2015-1</vt:lpstr>
      <vt:lpstr>Support to Urban Development – how to take forward in next programming  </vt:lpstr>
      <vt:lpstr>PowerPoint Presentation</vt:lpstr>
      <vt:lpstr>PowerPoint Presentation</vt:lpstr>
      <vt:lpstr>PowerPoint Presentation</vt:lpstr>
      <vt:lpstr>PowerPoint Presentation</vt:lpstr>
      <vt:lpstr>PowerPoint Presentation</vt:lpstr>
      <vt:lpstr>Guiding questions – Debate !</vt:lpstr>
      <vt:lpstr>Achieving sustainable urban development in cities VS Achieving sustainable development through cities</vt:lpstr>
      <vt:lpstr>Question 1 – do you see increased focus on/political attention to  cities/urbanisation in your country</vt:lpstr>
      <vt:lpstr>Question 2 – Do you see a greater role for urban interventions in the next country programme</vt:lpstr>
      <vt:lpstr>Feedback on country assessments</vt:lpstr>
      <vt:lpstr>Question 1 – Why is urban development/sustainable cities rarely considered in country assessments ?</vt:lpstr>
      <vt:lpstr>Question 2 – How would you see the urban dimension taken forward in the next MFF ?</vt:lpstr>
    </vt:vector>
  </TitlesOfParts>
  <Company>European Commission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turneem</dc:creator>
  <cp:lastModifiedBy>GRONVALD Lars (DEVCO)</cp:lastModifiedBy>
  <cp:revision>262</cp:revision>
  <cp:lastPrinted>2019-12-06T07:30:44Z</cp:lastPrinted>
  <dcterms:created xsi:type="dcterms:W3CDTF">2011-10-28T10:25:18Z</dcterms:created>
  <dcterms:modified xsi:type="dcterms:W3CDTF">2019-12-06T07:31:10Z</dcterms:modified>
</cp:coreProperties>
</file>