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1" r:id="rId2"/>
    <p:sldId id="265" r:id="rId3"/>
    <p:sldId id="270" r:id="rId4"/>
    <p:sldId id="271" r:id="rId5"/>
    <p:sldId id="272" r:id="rId6"/>
    <p:sldId id="267" r:id="rId7"/>
  </p:sldIdLst>
  <p:sldSz cx="9144000" cy="6858000" type="screen4x3"/>
  <p:notesSz cx="67246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8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B6F4"/>
    <a:srgbClr val="A50021"/>
    <a:srgbClr val="CC0066"/>
    <a:srgbClr val="E1BDCD"/>
    <a:srgbClr val="009FBA"/>
    <a:srgbClr val="0F5494"/>
    <a:srgbClr val="FFD624"/>
    <a:srgbClr val="3166CF"/>
    <a:srgbClr val="3E6FD2"/>
    <a:srgbClr val="2D5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566" y="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078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EE975D-C5B4-40FE-94D3-7F55BE51C7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810970-7923-4A40-8E2B-67CE33B8E6E5}">
      <dgm:prSet custT="1"/>
      <dgm:spPr>
        <a:solidFill>
          <a:srgbClr val="A50021"/>
        </a:solidFill>
      </dgm:spPr>
      <dgm:t>
        <a:bodyPr/>
        <a:lstStyle/>
        <a:p>
          <a:pPr rtl="0"/>
          <a:r>
            <a:rPr lang="nl-NL" sz="1200" b="0" dirty="0" err="1" smtClean="0"/>
            <a:t>Blending</a:t>
          </a:r>
          <a:r>
            <a:rPr lang="nl-NL" sz="1200" b="0" dirty="0" smtClean="0"/>
            <a:t> as </a:t>
          </a:r>
          <a:r>
            <a:rPr lang="nl-NL" sz="1200" b="0" dirty="0" err="1" smtClean="0"/>
            <a:t>key</a:t>
          </a:r>
          <a:r>
            <a:rPr lang="nl-NL" sz="1200" b="0" dirty="0" smtClean="0"/>
            <a:t> instrument</a:t>
          </a:r>
          <a:endParaRPr lang="en-GB" sz="1200" dirty="0"/>
        </a:p>
      </dgm:t>
    </dgm:pt>
    <dgm:pt modelId="{8D6866F3-D6D4-4F25-84A6-F00278D7DFB1}" type="parTrans" cxnId="{63AC1D8D-C32E-4C42-B84C-E5FA8DF161F5}">
      <dgm:prSet/>
      <dgm:spPr/>
      <dgm:t>
        <a:bodyPr/>
        <a:lstStyle/>
        <a:p>
          <a:endParaRPr lang="en-US"/>
        </a:p>
      </dgm:t>
    </dgm:pt>
    <dgm:pt modelId="{D16225BE-99CE-4A85-ADB1-7371B40CD291}" type="sibTrans" cxnId="{63AC1D8D-C32E-4C42-B84C-E5FA8DF161F5}">
      <dgm:prSet/>
      <dgm:spPr/>
      <dgm:t>
        <a:bodyPr/>
        <a:lstStyle/>
        <a:p>
          <a:endParaRPr lang="en-US"/>
        </a:p>
      </dgm:t>
    </dgm:pt>
    <dgm:pt modelId="{73185970-6CFE-4A31-B8AE-5EEF300C59DB}">
      <dgm:prSet custT="1"/>
      <dgm:spPr>
        <a:solidFill>
          <a:srgbClr val="A50021"/>
        </a:solidFill>
      </dgm:spPr>
      <dgm:t>
        <a:bodyPr/>
        <a:lstStyle/>
        <a:p>
          <a:pPr rtl="0"/>
          <a:r>
            <a:rPr lang="nl-NL" sz="1200" b="0" dirty="0" smtClean="0"/>
            <a:t>EFSD </a:t>
          </a:r>
          <a:r>
            <a:rPr lang="nl-NL" sz="1200" b="0" dirty="0" err="1" smtClean="0"/>
            <a:t>guarantee</a:t>
          </a:r>
          <a:r>
            <a:rPr lang="nl-NL" sz="1200" b="0" dirty="0" smtClean="0"/>
            <a:t> </a:t>
          </a:r>
          <a:r>
            <a:rPr lang="nl-NL" sz="1200" b="0" dirty="0" err="1" smtClean="0"/>
            <a:t>mechanism</a:t>
          </a:r>
          <a:endParaRPr lang="en-GB" sz="1200" dirty="0"/>
        </a:p>
      </dgm:t>
    </dgm:pt>
    <dgm:pt modelId="{FFF39DBF-DAA4-4249-B536-46B43013A4B3}" type="parTrans" cxnId="{A0D316D2-CF1C-4059-91AF-717FBAD62049}">
      <dgm:prSet/>
      <dgm:spPr/>
      <dgm:t>
        <a:bodyPr/>
        <a:lstStyle/>
        <a:p>
          <a:endParaRPr lang="en-US"/>
        </a:p>
      </dgm:t>
    </dgm:pt>
    <dgm:pt modelId="{C42FE198-68E2-4D96-BC14-37744F31A1F6}" type="sibTrans" cxnId="{A0D316D2-CF1C-4059-91AF-717FBAD62049}">
      <dgm:prSet/>
      <dgm:spPr/>
      <dgm:t>
        <a:bodyPr/>
        <a:lstStyle/>
        <a:p>
          <a:endParaRPr lang="en-US"/>
        </a:p>
      </dgm:t>
    </dgm:pt>
    <dgm:pt modelId="{3DD7AC72-EDDA-407D-8D84-9BF684ACA60D}" type="pres">
      <dgm:prSet presAssocID="{C8EE975D-C5B4-40FE-94D3-7F55BE51C7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0C3344-27C9-46F4-AFC1-91A952DD93D0}" type="pres">
      <dgm:prSet presAssocID="{05810970-7923-4A40-8E2B-67CE33B8E6E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C3A120-39C7-4246-8A57-05882D84611A}" type="pres">
      <dgm:prSet presAssocID="{D16225BE-99CE-4A85-ADB1-7371B40CD291}" presName="spacer" presStyleCnt="0"/>
      <dgm:spPr/>
      <dgm:t>
        <a:bodyPr/>
        <a:lstStyle/>
        <a:p>
          <a:endParaRPr lang="en-US"/>
        </a:p>
      </dgm:t>
    </dgm:pt>
    <dgm:pt modelId="{22538846-2BC0-413F-8CBA-35E2402EE363}" type="pres">
      <dgm:prSet presAssocID="{73185970-6CFE-4A31-B8AE-5EEF300C59D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AC1D8D-C32E-4C42-B84C-E5FA8DF161F5}" srcId="{C8EE975D-C5B4-40FE-94D3-7F55BE51C7CA}" destId="{05810970-7923-4A40-8E2B-67CE33B8E6E5}" srcOrd="0" destOrd="0" parTransId="{8D6866F3-D6D4-4F25-84A6-F00278D7DFB1}" sibTransId="{D16225BE-99CE-4A85-ADB1-7371B40CD291}"/>
    <dgm:cxn modelId="{E652031C-4790-4A52-9EE8-96CEC665E526}" type="presOf" srcId="{C8EE975D-C5B4-40FE-94D3-7F55BE51C7CA}" destId="{3DD7AC72-EDDA-407D-8D84-9BF684ACA60D}" srcOrd="0" destOrd="0" presId="urn:microsoft.com/office/officeart/2005/8/layout/vList2"/>
    <dgm:cxn modelId="{7579492B-0772-433E-84A3-63DBFF033AAD}" type="presOf" srcId="{73185970-6CFE-4A31-B8AE-5EEF300C59DB}" destId="{22538846-2BC0-413F-8CBA-35E2402EE363}" srcOrd="0" destOrd="0" presId="urn:microsoft.com/office/officeart/2005/8/layout/vList2"/>
    <dgm:cxn modelId="{A0D316D2-CF1C-4059-91AF-717FBAD62049}" srcId="{C8EE975D-C5B4-40FE-94D3-7F55BE51C7CA}" destId="{73185970-6CFE-4A31-B8AE-5EEF300C59DB}" srcOrd="1" destOrd="0" parTransId="{FFF39DBF-DAA4-4249-B536-46B43013A4B3}" sibTransId="{C42FE198-68E2-4D96-BC14-37744F31A1F6}"/>
    <dgm:cxn modelId="{DBB6DE0B-5D0F-407A-AC2B-07A30F24AD8A}" type="presOf" srcId="{05810970-7923-4A40-8E2B-67CE33B8E6E5}" destId="{B20C3344-27C9-46F4-AFC1-91A952DD93D0}" srcOrd="0" destOrd="0" presId="urn:microsoft.com/office/officeart/2005/8/layout/vList2"/>
    <dgm:cxn modelId="{A7B53150-0B0F-4170-9134-99EA86AA7490}" type="presParOf" srcId="{3DD7AC72-EDDA-407D-8D84-9BF684ACA60D}" destId="{B20C3344-27C9-46F4-AFC1-91A952DD93D0}" srcOrd="0" destOrd="0" presId="urn:microsoft.com/office/officeart/2005/8/layout/vList2"/>
    <dgm:cxn modelId="{690C1B60-CDA2-431B-9BE4-2291CC066036}" type="presParOf" srcId="{3DD7AC72-EDDA-407D-8D84-9BF684ACA60D}" destId="{74C3A120-39C7-4246-8A57-05882D84611A}" srcOrd="1" destOrd="0" presId="urn:microsoft.com/office/officeart/2005/8/layout/vList2"/>
    <dgm:cxn modelId="{C9B69EF2-41D2-4032-8CA9-DB17EC4AC092}" type="presParOf" srcId="{3DD7AC72-EDDA-407D-8D84-9BF684ACA60D}" destId="{22538846-2BC0-413F-8CBA-35E2402EE36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F467C-FCCF-4106-ACA1-624DCCF531F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2348FE-FA43-4932-837C-A7CBCD161506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en-US" sz="1200" b="0" noProof="0" dirty="0" err="1" smtClean="0">
              <a:latin typeface="Verdana (Body)"/>
            </a:rPr>
            <a:t>Mobilise</a:t>
          </a:r>
          <a:r>
            <a:rPr lang="en-US" sz="1200" b="0" noProof="0" dirty="0" smtClean="0">
              <a:latin typeface="Verdana (Body)"/>
            </a:rPr>
            <a:t> your City</a:t>
          </a:r>
          <a:endParaRPr lang="en-US" sz="1200" noProof="0" dirty="0">
            <a:latin typeface="Verdana (Body)"/>
          </a:endParaRPr>
        </a:p>
      </dgm:t>
    </dgm:pt>
    <dgm:pt modelId="{E55C5F84-8048-43D0-9B94-D469174803F5}" type="parTrans" cxnId="{43914A59-5C22-4285-8363-826696CA6598}">
      <dgm:prSet/>
      <dgm:spPr/>
      <dgm:t>
        <a:bodyPr/>
        <a:lstStyle/>
        <a:p>
          <a:endParaRPr lang="en-US"/>
        </a:p>
      </dgm:t>
    </dgm:pt>
    <dgm:pt modelId="{8A69FB6A-5059-480D-B9C2-5D2377C31C17}" type="sibTrans" cxnId="{43914A59-5C22-4285-8363-826696CA6598}">
      <dgm:prSet/>
      <dgm:spPr/>
      <dgm:t>
        <a:bodyPr/>
        <a:lstStyle/>
        <a:p>
          <a:endParaRPr lang="en-US"/>
        </a:p>
      </dgm:t>
    </dgm:pt>
    <dgm:pt modelId="{3015EF82-501C-4896-8797-FF5677326764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nl-NL" sz="1200" b="0" dirty="0" smtClean="0">
              <a:latin typeface="Verdana (Body)"/>
            </a:rPr>
            <a:t>PSUP III</a:t>
          </a:r>
          <a:endParaRPr lang="en-GB" sz="1200" dirty="0">
            <a:latin typeface="Verdana (Body)"/>
          </a:endParaRPr>
        </a:p>
      </dgm:t>
    </dgm:pt>
    <dgm:pt modelId="{C4B99C21-A7DA-416D-9F3C-9C1AA4646035}" type="parTrans" cxnId="{9A075529-D370-43A3-AA94-2B82801D0C46}">
      <dgm:prSet/>
      <dgm:spPr/>
      <dgm:t>
        <a:bodyPr/>
        <a:lstStyle/>
        <a:p>
          <a:endParaRPr lang="en-US"/>
        </a:p>
      </dgm:t>
    </dgm:pt>
    <dgm:pt modelId="{98A022E0-BACD-4C55-9576-F34015FC13DD}" type="sibTrans" cxnId="{9A075529-D370-43A3-AA94-2B82801D0C46}">
      <dgm:prSet/>
      <dgm:spPr/>
      <dgm:t>
        <a:bodyPr/>
        <a:lstStyle/>
        <a:p>
          <a:endParaRPr lang="en-US"/>
        </a:p>
      </dgm:t>
    </dgm:pt>
    <dgm:pt modelId="{73E62336-52C0-4DEF-A989-224B83A555E5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nl-NL" sz="1200" b="0" dirty="0" smtClean="0">
              <a:latin typeface="Verdana (Body)"/>
            </a:rPr>
            <a:t>Urban </a:t>
          </a:r>
          <a:r>
            <a:rPr lang="nl-NL" sz="1200" b="0" dirty="0" err="1" smtClean="0">
              <a:latin typeface="Verdana (Body)"/>
            </a:rPr>
            <a:t>Leds</a:t>
          </a:r>
          <a:r>
            <a:rPr lang="nl-NL" sz="1200" b="0" dirty="0" smtClean="0">
              <a:latin typeface="Verdana (Body)"/>
            </a:rPr>
            <a:t> II</a:t>
          </a:r>
          <a:endParaRPr lang="en-GB" sz="1200" dirty="0">
            <a:latin typeface="Verdana (Body)"/>
          </a:endParaRPr>
        </a:p>
      </dgm:t>
    </dgm:pt>
    <dgm:pt modelId="{89221EA0-7310-40DB-94C3-BDC63089566B}" type="parTrans" cxnId="{D7D19858-E2D3-4DB2-822C-8F2B9CCECFDF}">
      <dgm:prSet/>
      <dgm:spPr/>
      <dgm:t>
        <a:bodyPr/>
        <a:lstStyle/>
        <a:p>
          <a:endParaRPr lang="en-US"/>
        </a:p>
      </dgm:t>
    </dgm:pt>
    <dgm:pt modelId="{A377AA47-9F86-4C33-B282-FFCDBD16B5CE}" type="sibTrans" cxnId="{D7D19858-E2D3-4DB2-822C-8F2B9CCECFDF}">
      <dgm:prSet/>
      <dgm:spPr/>
      <dgm:t>
        <a:bodyPr/>
        <a:lstStyle/>
        <a:p>
          <a:endParaRPr lang="en-US"/>
        </a:p>
      </dgm:t>
    </dgm:pt>
    <dgm:pt modelId="{260E6649-14F2-47AD-8886-2292E1C7A5A4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nl-NL" sz="1200" b="0" dirty="0" err="1" smtClean="0">
              <a:latin typeface="Verdana (Body)"/>
            </a:rPr>
            <a:t>Covenant</a:t>
          </a:r>
          <a:r>
            <a:rPr lang="nl-NL" sz="1200" b="0" dirty="0" smtClean="0">
              <a:latin typeface="Verdana (Body)"/>
            </a:rPr>
            <a:t> of </a:t>
          </a:r>
          <a:r>
            <a:rPr lang="nl-NL" sz="1200" b="0" dirty="0" err="1" smtClean="0">
              <a:latin typeface="Verdana (Body)"/>
            </a:rPr>
            <a:t>Mayors</a:t>
          </a:r>
          <a:r>
            <a:rPr lang="nl-NL" sz="1200" b="0" dirty="0" smtClean="0">
              <a:latin typeface="Verdana (Body)"/>
            </a:rPr>
            <a:t> SSA</a:t>
          </a:r>
          <a:endParaRPr lang="en-GB" sz="1200" dirty="0">
            <a:latin typeface="Verdana (Body)"/>
          </a:endParaRPr>
        </a:p>
      </dgm:t>
    </dgm:pt>
    <dgm:pt modelId="{D9D033C8-F8B0-437D-8D4C-5C3975C55759}" type="parTrans" cxnId="{2FC98017-311D-4EC8-BA12-A94B085FBFD4}">
      <dgm:prSet/>
      <dgm:spPr/>
      <dgm:t>
        <a:bodyPr/>
        <a:lstStyle/>
        <a:p>
          <a:endParaRPr lang="en-US"/>
        </a:p>
      </dgm:t>
    </dgm:pt>
    <dgm:pt modelId="{6B4AB7A5-1C2A-4AE3-86E1-E0A144E35DB7}" type="sibTrans" cxnId="{2FC98017-311D-4EC8-BA12-A94B085FBFD4}">
      <dgm:prSet/>
      <dgm:spPr/>
      <dgm:t>
        <a:bodyPr/>
        <a:lstStyle/>
        <a:p>
          <a:endParaRPr lang="en-US"/>
        </a:p>
      </dgm:t>
    </dgm:pt>
    <dgm:pt modelId="{0302A7CD-F4B8-484F-90F6-45A25D1AC608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nl-NL" sz="1200" b="0" dirty="0" smtClean="0">
              <a:latin typeface="Verdana (Body)"/>
            </a:rPr>
            <a:t>Making </a:t>
          </a:r>
          <a:r>
            <a:rPr lang="nl-NL" sz="1200" b="0" dirty="0" err="1" smtClean="0">
              <a:latin typeface="Verdana (Body)"/>
            </a:rPr>
            <a:t>Cities</a:t>
          </a:r>
          <a:r>
            <a:rPr lang="nl-NL" sz="1200" b="0" dirty="0" smtClean="0">
              <a:latin typeface="Verdana (Body)"/>
            </a:rPr>
            <a:t> </a:t>
          </a:r>
          <a:r>
            <a:rPr lang="nl-NL" sz="1200" b="0" dirty="0" err="1" smtClean="0">
              <a:latin typeface="Verdana (Body)"/>
            </a:rPr>
            <a:t>Sustainable</a:t>
          </a:r>
          <a:r>
            <a:rPr lang="nl-NL" sz="1200" b="0" dirty="0" smtClean="0">
              <a:latin typeface="Verdana (Body)"/>
            </a:rPr>
            <a:t> </a:t>
          </a:r>
          <a:r>
            <a:rPr lang="nl-NL" sz="1200" b="0" dirty="0" err="1" smtClean="0">
              <a:latin typeface="Verdana (Body)"/>
            </a:rPr>
            <a:t>and</a:t>
          </a:r>
          <a:r>
            <a:rPr lang="nl-NL" sz="1200" b="0" dirty="0" smtClean="0">
              <a:latin typeface="Verdana (Body)"/>
            </a:rPr>
            <a:t> </a:t>
          </a:r>
          <a:r>
            <a:rPr lang="nl-NL" sz="1200" b="0" dirty="0" err="1" smtClean="0">
              <a:latin typeface="Verdana (Body)"/>
            </a:rPr>
            <a:t>resilient</a:t>
          </a:r>
          <a:endParaRPr lang="en-GB" sz="1200" dirty="0">
            <a:latin typeface="Verdana (Body)"/>
          </a:endParaRPr>
        </a:p>
      </dgm:t>
    </dgm:pt>
    <dgm:pt modelId="{88E3F73E-FE6C-4DEF-95F9-562A43766732}" type="parTrans" cxnId="{C78ED92D-8D4D-47BB-AF02-22A0DF4F9D3D}">
      <dgm:prSet/>
      <dgm:spPr/>
      <dgm:t>
        <a:bodyPr/>
        <a:lstStyle/>
        <a:p>
          <a:endParaRPr lang="en-US"/>
        </a:p>
      </dgm:t>
    </dgm:pt>
    <dgm:pt modelId="{7EC4D9B6-CB41-4B2F-8111-DA743490EDEE}" type="sibTrans" cxnId="{C78ED92D-8D4D-47BB-AF02-22A0DF4F9D3D}">
      <dgm:prSet/>
      <dgm:spPr/>
      <dgm:t>
        <a:bodyPr/>
        <a:lstStyle/>
        <a:p>
          <a:endParaRPr lang="en-US"/>
        </a:p>
      </dgm:t>
    </dgm:pt>
    <dgm:pt modelId="{8A007C66-4A59-40A8-B11F-3B0117742F90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nl-NL" sz="1200" b="0" dirty="0" smtClean="0">
              <a:latin typeface="Verdana (Body)"/>
            </a:rPr>
            <a:t>CICLIA</a:t>
          </a:r>
          <a:endParaRPr lang="en-GB" sz="1200" dirty="0">
            <a:latin typeface="Verdana (Body)"/>
          </a:endParaRPr>
        </a:p>
      </dgm:t>
    </dgm:pt>
    <dgm:pt modelId="{A074D023-2206-4E01-A6D8-F5E9E3201180}" type="parTrans" cxnId="{79783D01-D59A-4776-B978-2F7DF9960250}">
      <dgm:prSet/>
      <dgm:spPr/>
      <dgm:t>
        <a:bodyPr/>
        <a:lstStyle/>
        <a:p>
          <a:endParaRPr lang="en-US"/>
        </a:p>
      </dgm:t>
    </dgm:pt>
    <dgm:pt modelId="{2EAE477F-D788-4913-AE8D-251BE19B5176}" type="sibTrans" cxnId="{79783D01-D59A-4776-B978-2F7DF9960250}">
      <dgm:prSet/>
      <dgm:spPr/>
      <dgm:t>
        <a:bodyPr/>
        <a:lstStyle/>
        <a:p>
          <a:endParaRPr lang="en-US"/>
        </a:p>
      </dgm:t>
    </dgm:pt>
    <dgm:pt modelId="{4E255C21-E081-47D0-A840-978A8F039779}" type="pres">
      <dgm:prSet presAssocID="{B00F467C-FCCF-4106-ACA1-624DCCF531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1759E1-3950-4E35-AFFB-8400CB701313}" type="pres">
      <dgm:prSet presAssocID="{F92348FE-FA43-4932-837C-A7CBCD161506}" presName="parentText" presStyleLbl="node1" presStyleIdx="0" presStyleCnt="6" custLinFactNeighborY="-5929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AEA499-B73B-49BF-89CE-253BC6F4033E}" type="pres">
      <dgm:prSet presAssocID="{8A69FB6A-5059-480D-B9C2-5D2377C31C17}" presName="spacer" presStyleCnt="0"/>
      <dgm:spPr/>
    </dgm:pt>
    <dgm:pt modelId="{61BE1BED-9F1F-4C16-AB7B-4D89BF97764D}" type="pres">
      <dgm:prSet presAssocID="{3015EF82-501C-4896-8797-FF5677326764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67222F-8272-4B86-925F-75EAD28BAA0D}" type="pres">
      <dgm:prSet presAssocID="{98A022E0-BACD-4C55-9576-F34015FC13DD}" presName="spacer" presStyleCnt="0"/>
      <dgm:spPr/>
    </dgm:pt>
    <dgm:pt modelId="{4D85CE36-CAD1-4C31-92DC-5CAFD97DE6D3}" type="pres">
      <dgm:prSet presAssocID="{73E62336-52C0-4DEF-A989-224B83A555E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49EE5C-2D67-4F06-8B0B-99E38249B8B0}" type="pres">
      <dgm:prSet presAssocID="{A377AA47-9F86-4C33-B282-FFCDBD16B5CE}" presName="spacer" presStyleCnt="0"/>
      <dgm:spPr/>
    </dgm:pt>
    <dgm:pt modelId="{93E7F279-9B2E-4AD9-BCF9-FABC0BE5B9C3}" type="pres">
      <dgm:prSet presAssocID="{260E6649-14F2-47AD-8886-2292E1C7A5A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DBA4DB-0D32-4CDA-ADD6-C5528D01617D}" type="pres">
      <dgm:prSet presAssocID="{6B4AB7A5-1C2A-4AE3-86E1-E0A144E35DB7}" presName="spacer" presStyleCnt="0"/>
      <dgm:spPr/>
    </dgm:pt>
    <dgm:pt modelId="{C5845694-58B9-4B42-8001-964DDE2D7722}" type="pres">
      <dgm:prSet presAssocID="{0302A7CD-F4B8-484F-90F6-45A25D1AC60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E41FF-5ACB-4FC7-9B5E-6D5F284F56D4}" type="pres">
      <dgm:prSet presAssocID="{7EC4D9B6-CB41-4B2F-8111-DA743490EDEE}" presName="spacer" presStyleCnt="0"/>
      <dgm:spPr/>
    </dgm:pt>
    <dgm:pt modelId="{EFB26595-4C04-4D39-8716-C98037CB90B0}" type="pres">
      <dgm:prSet presAssocID="{8A007C66-4A59-40A8-B11F-3B0117742F9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D19858-E2D3-4DB2-822C-8F2B9CCECFDF}" srcId="{B00F467C-FCCF-4106-ACA1-624DCCF531F5}" destId="{73E62336-52C0-4DEF-A989-224B83A555E5}" srcOrd="2" destOrd="0" parTransId="{89221EA0-7310-40DB-94C3-BDC63089566B}" sibTransId="{A377AA47-9F86-4C33-B282-FFCDBD16B5CE}"/>
    <dgm:cxn modelId="{9F8DE5B8-2F23-4245-8760-D161A4AC471B}" type="presOf" srcId="{0302A7CD-F4B8-484F-90F6-45A25D1AC608}" destId="{C5845694-58B9-4B42-8001-964DDE2D7722}" srcOrd="0" destOrd="0" presId="urn:microsoft.com/office/officeart/2005/8/layout/vList2"/>
    <dgm:cxn modelId="{43914A59-5C22-4285-8363-826696CA6598}" srcId="{B00F467C-FCCF-4106-ACA1-624DCCF531F5}" destId="{F92348FE-FA43-4932-837C-A7CBCD161506}" srcOrd="0" destOrd="0" parTransId="{E55C5F84-8048-43D0-9B94-D469174803F5}" sibTransId="{8A69FB6A-5059-480D-B9C2-5D2377C31C17}"/>
    <dgm:cxn modelId="{C25F01F1-C3E5-40BA-BFE0-D055237213F4}" type="presOf" srcId="{F92348FE-FA43-4932-837C-A7CBCD161506}" destId="{2A1759E1-3950-4E35-AFFB-8400CB701313}" srcOrd="0" destOrd="0" presId="urn:microsoft.com/office/officeart/2005/8/layout/vList2"/>
    <dgm:cxn modelId="{F9B6C264-F5F5-47D6-B8BA-807BF5FFFDF2}" type="presOf" srcId="{B00F467C-FCCF-4106-ACA1-624DCCF531F5}" destId="{4E255C21-E081-47D0-A840-978A8F039779}" srcOrd="0" destOrd="0" presId="urn:microsoft.com/office/officeart/2005/8/layout/vList2"/>
    <dgm:cxn modelId="{7AF9A2E7-CA01-484F-BEF5-4A633B9E1CD6}" type="presOf" srcId="{260E6649-14F2-47AD-8886-2292E1C7A5A4}" destId="{93E7F279-9B2E-4AD9-BCF9-FABC0BE5B9C3}" srcOrd="0" destOrd="0" presId="urn:microsoft.com/office/officeart/2005/8/layout/vList2"/>
    <dgm:cxn modelId="{2FC98017-311D-4EC8-BA12-A94B085FBFD4}" srcId="{B00F467C-FCCF-4106-ACA1-624DCCF531F5}" destId="{260E6649-14F2-47AD-8886-2292E1C7A5A4}" srcOrd="3" destOrd="0" parTransId="{D9D033C8-F8B0-437D-8D4C-5C3975C55759}" sibTransId="{6B4AB7A5-1C2A-4AE3-86E1-E0A144E35DB7}"/>
    <dgm:cxn modelId="{ED19C201-8AEF-491E-A2AE-FE9B8EC82C50}" type="presOf" srcId="{3015EF82-501C-4896-8797-FF5677326764}" destId="{61BE1BED-9F1F-4C16-AB7B-4D89BF97764D}" srcOrd="0" destOrd="0" presId="urn:microsoft.com/office/officeart/2005/8/layout/vList2"/>
    <dgm:cxn modelId="{A89EE385-29E3-4044-95DB-21A683A83CC1}" type="presOf" srcId="{8A007C66-4A59-40A8-B11F-3B0117742F90}" destId="{EFB26595-4C04-4D39-8716-C98037CB90B0}" srcOrd="0" destOrd="0" presId="urn:microsoft.com/office/officeart/2005/8/layout/vList2"/>
    <dgm:cxn modelId="{79783D01-D59A-4776-B978-2F7DF9960250}" srcId="{B00F467C-FCCF-4106-ACA1-624DCCF531F5}" destId="{8A007C66-4A59-40A8-B11F-3B0117742F90}" srcOrd="5" destOrd="0" parTransId="{A074D023-2206-4E01-A6D8-F5E9E3201180}" sibTransId="{2EAE477F-D788-4913-AE8D-251BE19B5176}"/>
    <dgm:cxn modelId="{9A075529-D370-43A3-AA94-2B82801D0C46}" srcId="{B00F467C-FCCF-4106-ACA1-624DCCF531F5}" destId="{3015EF82-501C-4896-8797-FF5677326764}" srcOrd="1" destOrd="0" parTransId="{C4B99C21-A7DA-416D-9F3C-9C1AA4646035}" sibTransId="{98A022E0-BACD-4C55-9576-F34015FC13DD}"/>
    <dgm:cxn modelId="{C78ED92D-8D4D-47BB-AF02-22A0DF4F9D3D}" srcId="{B00F467C-FCCF-4106-ACA1-624DCCF531F5}" destId="{0302A7CD-F4B8-484F-90F6-45A25D1AC608}" srcOrd="4" destOrd="0" parTransId="{88E3F73E-FE6C-4DEF-95F9-562A43766732}" sibTransId="{7EC4D9B6-CB41-4B2F-8111-DA743490EDEE}"/>
    <dgm:cxn modelId="{A54AEDF2-DEC0-4823-8BE6-CB09F2352344}" type="presOf" srcId="{73E62336-52C0-4DEF-A989-224B83A555E5}" destId="{4D85CE36-CAD1-4C31-92DC-5CAFD97DE6D3}" srcOrd="0" destOrd="0" presId="urn:microsoft.com/office/officeart/2005/8/layout/vList2"/>
    <dgm:cxn modelId="{2C78E800-C3D1-469C-B02B-7E614DD6018F}" type="presParOf" srcId="{4E255C21-E081-47D0-A840-978A8F039779}" destId="{2A1759E1-3950-4E35-AFFB-8400CB701313}" srcOrd="0" destOrd="0" presId="urn:microsoft.com/office/officeart/2005/8/layout/vList2"/>
    <dgm:cxn modelId="{BD635E91-44B2-4D36-84DD-D5382E2E6F4F}" type="presParOf" srcId="{4E255C21-E081-47D0-A840-978A8F039779}" destId="{98AEA499-B73B-49BF-89CE-253BC6F4033E}" srcOrd="1" destOrd="0" presId="urn:microsoft.com/office/officeart/2005/8/layout/vList2"/>
    <dgm:cxn modelId="{9D6DEABC-CA85-4960-97B1-5B71C8B4DBED}" type="presParOf" srcId="{4E255C21-E081-47D0-A840-978A8F039779}" destId="{61BE1BED-9F1F-4C16-AB7B-4D89BF97764D}" srcOrd="2" destOrd="0" presId="urn:microsoft.com/office/officeart/2005/8/layout/vList2"/>
    <dgm:cxn modelId="{BF5C6FC8-33A2-4F22-88AA-3AC3AD9D9067}" type="presParOf" srcId="{4E255C21-E081-47D0-A840-978A8F039779}" destId="{7267222F-8272-4B86-925F-75EAD28BAA0D}" srcOrd="3" destOrd="0" presId="urn:microsoft.com/office/officeart/2005/8/layout/vList2"/>
    <dgm:cxn modelId="{9DC40B1C-7985-4B22-8581-A746FFDE457C}" type="presParOf" srcId="{4E255C21-E081-47D0-A840-978A8F039779}" destId="{4D85CE36-CAD1-4C31-92DC-5CAFD97DE6D3}" srcOrd="4" destOrd="0" presId="urn:microsoft.com/office/officeart/2005/8/layout/vList2"/>
    <dgm:cxn modelId="{3833784B-CC7A-48EB-81CA-B6A1672F7834}" type="presParOf" srcId="{4E255C21-E081-47D0-A840-978A8F039779}" destId="{4949EE5C-2D67-4F06-8B0B-99E38249B8B0}" srcOrd="5" destOrd="0" presId="urn:microsoft.com/office/officeart/2005/8/layout/vList2"/>
    <dgm:cxn modelId="{CBF9C8F9-27A5-4889-85E8-CD11FB150EEC}" type="presParOf" srcId="{4E255C21-E081-47D0-A840-978A8F039779}" destId="{93E7F279-9B2E-4AD9-BCF9-FABC0BE5B9C3}" srcOrd="6" destOrd="0" presId="urn:microsoft.com/office/officeart/2005/8/layout/vList2"/>
    <dgm:cxn modelId="{D8B727C8-70CD-4D19-85CD-411B939265D6}" type="presParOf" srcId="{4E255C21-E081-47D0-A840-978A8F039779}" destId="{67DBA4DB-0D32-4CDA-ADD6-C5528D01617D}" srcOrd="7" destOrd="0" presId="urn:microsoft.com/office/officeart/2005/8/layout/vList2"/>
    <dgm:cxn modelId="{98CF5546-3269-4ECE-BC0F-633A09C0F4C6}" type="presParOf" srcId="{4E255C21-E081-47D0-A840-978A8F039779}" destId="{C5845694-58B9-4B42-8001-964DDE2D7722}" srcOrd="8" destOrd="0" presId="urn:microsoft.com/office/officeart/2005/8/layout/vList2"/>
    <dgm:cxn modelId="{2A18F81B-2B10-4F2B-A643-4F1167B9E13E}" type="presParOf" srcId="{4E255C21-E081-47D0-A840-978A8F039779}" destId="{260E41FF-5ACB-4FC7-9B5E-6D5F284F56D4}" srcOrd="9" destOrd="0" presId="urn:microsoft.com/office/officeart/2005/8/layout/vList2"/>
    <dgm:cxn modelId="{17BD261C-8F12-47AF-A922-FE4BBC69DBC5}" type="presParOf" srcId="{4E255C21-E081-47D0-A840-978A8F039779}" destId="{EFB26595-4C04-4D39-8716-C98037CB90B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0C3344-27C9-46F4-AFC1-91A952DD93D0}">
      <dsp:nvSpPr>
        <dsp:cNvPr id="0" name=""/>
        <dsp:cNvSpPr/>
      </dsp:nvSpPr>
      <dsp:spPr>
        <a:xfrm>
          <a:off x="0" y="8403"/>
          <a:ext cx="2299758" cy="542880"/>
        </a:xfrm>
        <a:prstGeom prst="roundRect">
          <a:avLst/>
        </a:prstGeom>
        <a:solidFill>
          <a:srgbClr val="A500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err="1" smtClean="0"/>
            <a:t>Blending</a:t>
          </a:r>
          <a:r>
            <a:rPr lang="nl-NL" sz="1200" b="0" kern="1200" dirty="0" smtClean="0"/>
            <a:t> as </a:t>
          </a:r>
          <a:r>
            <a:rPr lang="nl-NL" sz="1200" b="0" kern="1200" dirty="0" err="1" smtClean="0"/>
            <a:t>key</a:t>
          </a:r>
          <a:r>
            <a:rPr lang="nl-NL" sz="1200" b="0" kern="1200" dirty="0" smtClean="0"/>
            <a:t> instrument</a:t>
          </a:r>
          <a:endParaRPr lang="en-GB" sz="1200" kern="1200" dirty="0"/>
        </a:p>
      </dsp:txBody>
      <dsp:txXfrm>
        <a:off x="26501" y="34904"/>
        <a:ext cx="2246756" cy="489878"/>
      </dsp:txXfrm>
    </dsp:sp>
    <dsp:sp modelId="{22538846-2BC0-413F-8CBA-35E2402EE363}">
      <dsp:nvSpPr>
        <dsp:cNvPr id="0" name=""/>
        <dsp:cNvSpPr/>
      </dsp:nvSpPr>
      <dsp:spPr>
        <a:xfrm>
          <a:off x="0" y="634803"/>
          <a:ext cx="2299758" cy="542880"/>
        </a:xfrm>
        <a:prstGeom prst="roundRect">
          <a:avLst/>
        </a:prstGeom>
        <a:solidFill>
          <a:srgbClr val="A500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smtClean="0"/>
            <a:t>EFSD </a:t>
          </a:r>
          <a:r>
            <a:rPr lang="nl-NL" sz="1200" b="0" kern="1200" dirty="0" err="1" smtClean="0"/>
            <a:t>guarantee</a:t>
          </a:r>
          <a:r>
            <a:rPr lang="nl-NL" sz="1200" b="0" kern="1200" dirty="0" smtClean="0"/>
            <a:t> </a:t>
          </a:r>
          <a:r>
            <a:rPr lang="nl-NL" sz="1200" b="0" kern="1200" dirty="0" err="1" smtClean="0"/>
            <a:t>mechanism</a:t>
          </a:r>
          <a:endParaRPr lang="en-GB" sz="1200" kern="1200" dirty="0"/>
        </a:p>
      </dsp:txBody>
      <dsp:txXfrm>
        <a:off x="26501" y="661304"/>
        <a:ext cx="2246756" cy="489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759E1-3950-4E35-AFFB-8400CB701313}">
      <dsp:nvSpPr>
        <dsp:cNvPr id="0" name=""/>
        <dsp:cNvSpPr/>
      </dsp:nvSpPr>
      <dsp:spPr>
        <a:xfrm>
          <a:off x="0" y="0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kern="1200" noProof="0" dirty="0" err="1" smtClean="0">
              <a:latin typeface="Verdana (Body)"/>
            </a:rPr>
            <a:t>Mobilise</a:t>
          </a:r>
          <a:r>
            <a:rPr lang="en-US" sz="1200" b="0" kern="1200" noProof="0" dirty="0" smtClean="0">
              <a:latin typeface="Verdana (Body)"/>
            </a:rPr>
            <a:t> your City</a:t>
          </a:r>
          <a:endParaRPr lang="en-US" sz="1200" kern="1200" noProof="0" dirty="0">
            <a:latin typeface="Verdana (Body)"/>
          </a:endParaRPr>
        </a:p>
      </dsp:txBody>
      <dsp:txXfrm>
        <a:off x="22189" y="22189"/>
        <a:ext cx="2700850" cy="410166"/>
      </dsp:txXfrm>
    </dsp:sp>
    <dsp:sp modelId="{61BE1BED-9F1F-4C16-AB7B-4D89BF97764D}">
      <dsp:nvSpPr>
        <dsp:cNvPr id="0" name=""/>
        <dsp:cNvSpPr/>
      </dsp:nvSpPr>
      <dsp:spPr>
        <a:xfrm>
          <a:off x="0" y="548302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smtClean="0">
              <a:latin typeface="Verdana (Body)"/>
            </a:rPr>
            <a:t>PSUP III</a:t>
          </a:r>
          <a:endParaRPr lang="en-GB" sz="1200" kern="1200" dirty="0">
            <a:latin typeface="Verdana (Body)"/>
          </a:endParaRPr>
        </a:p>
      </dsp:txBody>
      <dsp:txXfrm>
        <a:off x="22189" y="570491"/>
        <a:ext cx="2700850" cy="410166"/>
      </dsp:txXfrm>
    </dsp:sp>
    <dsp:sp modelId="{4D85CE36-CAD1-4C31-92DC-5CAFD97DE6D3}">
      <dsp:nvSpPr>
        <dsp:cNvPr id="0" name=""/>
        <dsp:cNvSpPr/>
      </dsp:nvSpPr>
      <dsp:spPr>
        <a:xfrm>
          <a:off x="0" y="1063327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smtClean="0">
              <a:latin typeface="Verdana (Body)"/>
            </a:rPr>
            <a:t>Urban </a:t>
          </a:r>
          <a:r>
            <a:rPr lang="nl-NL" sz="1200" b="0" kern="1200" dirty="0" err="1" smtClean="0">
              <a:latin typeface="Verdana (Body)"/>
            </a:rPr>
            <a:t>Leds</a:t>
          </a:r>
          <a:r>
            <a:rPr lang="nl-NL" sz="1200" b="0" kern="1200" dirty="0" smtClean="0">
              <a:latin typeface="Verdana (Body)"/>
            </a:rPr>
            <a:t> II</a:t>
          </a:r>
          <a:endParaRPr lang="en-GB" sz="1200" kern="1200" dirty="0">
            <a:latin typeface="Verdana (Body)"/>
          </a:endParaRPr>
        </a:p>
      </dsp:txBody>
      <dsp:txXfrm>
        <a:off x="22189" y="1085516"/>
        <a:ext cx="2700850" cy="410166"/>
      </dsp:txXfrm>
    </dsp:sp>
    <dsp:sp modelId="{93E7F279-9B2E-4AD9-BCF9-FABC0BE5B9C3}">
      <dsp:nvSpPr>
        <dsp:cNvPr id="0" name=""/>
        <dsp:cNvSpPr/>
      </dsp:nvSpPr>
      <dsp:spPr>
        <a:xfrm>
          <a:off x="0" y="1578351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err="1" smtClean="0">
              <a:latin typeface="Verdana (Body)"/>
            </a:rPr>
            <a:t>Covenant</a:t>
          </a:r>
          <a:r>
            <a:rPr lang="nl-NL" sz="1200" b="0" kern="1200" dirty="0" smtClean="0">
              <a:latin typeface="Verdana (Body)"/>
            </a:rPr>
            <a:t> of </a:t>
          </a:r>
          <a:r>
            <a:rPr lang="nl-NL" sz="1200" b="0" kern="1200" dirty="0" err="1" smtClean="0">
              <a:latin typeface="Verdana (Body)"/>
            </a:rPr>
            <a:t>Mayors</a:t>
          </a:r>
          <a:r>
            <a:rPr lang="nl-NL" sz="1200" b="0" kern="1200" dirty="0" smtClean="0">
              <a:latin typeface="Verdana (Body)"/>
            </a:rPr>
            <a:t> SSA</a:t>
          </a:r>
          <a:endParaRPr lang="en-GB" sz="1200" kern="1200" dirty="0">
            <a:latin typeface="Verdana (Body)"/>
          </a:endParaRPr>
        </a:p>
      </dsp:txBody>
      <dsp:txXfrm>
        <a:off x="22189" y="1600540"/>
        <a:ext cx="2700850" cy="410166"/>
      </dsp:txXfrm>
    </dsp:sp>
    <dsp:sp modelId="{C5845694-58B9-4B42-8001-964DDE2D7722}">
      <dsp:nvSpPr>
        <dsp:cNvPr id="0" name=""/>
        <dsp:cNvSpPr/>
      </dsp:nvSpPr>
      <dsp:spPr>
        <a:xfrm>
          <a:off x="0" y="2093376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smtClean="0">
              <a:latin typeface="Verdana (Body)"/>
            </a:rPr>
            <a:t>Making </a:t>
          </a:r>
          <a:r>
            <a:rPr lang="nl-NL" sz="1200" b="0" kern="1200" dirty="0" err="1" smtClean="0">
              <a:latin typeface="Verdana (Body)"/>
            </a:rPr>
            <a:t>Cities</a:t>
          </a:r>
          <a:r>
            <a:rPr lang="nl-NL" sz="1200" b="0" kern="1200" dirty="0" smtClean="0">
              <a:latin typeface="Verdana (Body)"/>
            </a:rPr>
            <a:t> </a:t>
          </a:r>
          <a:r>
            <a:rPr lang="nl-NL" sz="1200" b="0" kern="1200" dirty="0" err="1" smtClean="0">
              <a:latin typeface="Verdana (Body)"/>
            </a:rPr>
            <a:t>Sustainable</a:t>
          </a:r>
          <a:r>
            <a:rPr lang="nl-NL" sz="1200" b="0" kern="1200" dirty="0" smtClean="0">
              <a:latin typeface="Verdana (Body)"/>
            </a:rPr>
            <a:t> </a:t>
          </a:r>
          <a:r>
            <a:rPr lang="nl-NL" sz="1200" b="0" kern="1200" dirty="0" err="1" smtClean="0">
              <a:latin typeface="Verdana (Body)"/>
            </a:rPr>
            <a:t>and</a:t>
          </a:r>
          <a:r>
            <a:rPr lang="nl-NL" sz="1200" b="0" kern="1200" dirty="0" smtClean="0">
              <a:latin typeface="Verdana (Body)"/>
            </a:rPr>
            <a:t> </a:t>
          </a:r>
          <a:r>
            <a:rPr lang="nl-NL" sz="1200" b="0" kern="1200" dirty="0" err="1" smtClean="0">
              <a:latin typeface="Verdana (Body)"/>
            </a:rPr>
            <a:t>resilient</a:t>
          </a:r>
          <a:endParaRPr lang="en-GB" sz="1200" kern="1200" dirty="0">
            <a:latin typeface="Verdana (Body)"/>
          </a:endParaRPr>
        </a:p>
      </dsp:txBody>
      <dsp:txXfrm>
        <a:off x="22189" y="2115565"/>
        <a:ext cx="2700850" cy="410166"/>
      </dsp:txXfrm>
    </dsp:sp>
    <dsp:sp modelId="{EFB26595-4C04-4D39-8716-C98037CB90B0}">
      <dsp:nvSpPr>
        <dsp:cNvPr id="0" name=""/>
        <dsp:cNvSpPr/>
      </dsp:nvSpPr>
      <dsp:spPr>
        <a:xfrm>
          <a:off x="0" y="2608401"/>
          <a:ext cx="2745228" cy="454544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200" b="0" kern="1200" dirty="0" smtClean="0">
              <a:latin typeface="Verdana (Body)"/>
            </a:rPr>
            <a:t>CICLIA</a:t>
          </a:r>
          <a:endParaRPr lang="en-GB" sz="1200" kern="1200" dirty="0">
            <a:latin typeface="Verdana (Body)"/>
          </a:endParaRPr>
        </a:p>
      </dsp:txBody>
      <dsp:txXfrm>
        <a:off x="22189" y="2630590"/>
        <a:ext cx="2700850" cy="4101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33425"/>
            <a:ext cx="48879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151" y="4642490"/>
            <a:ext cx="5380348" cy="439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2438" y="6669360"/>
            <a:ext cx="5969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424936" cy="2088232"/>
          </a:xfrm>
        </p:spPr>
        <p:txBody>
          <a:bodyPr>
            <a:normAutofit/>
          </a:bodyPr>
          <a:lstStyle/>
          <a:p>
            <a:r>
              <a:rPr lang="en-US" dirty="0" smtClean="0"/>
              <a:t>Sessions 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509120"/>
            <a:ext cx="5904656" cy="187220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 smtClean="0">
                <a:solidFill>
                  <a:srgbClr val="C00000"/>
                </a:solidFill>
              </a:rPr>
              <a:t>Today’s</a:t>
            </a:r>
            <a:r>
              <a:rPr lang="fr-BE" dirty="0" smtClean="0">
                <a:solidFill>
                  <a:srgbClr val="C00000"/>
                </a:solidFill>
              </a:rPr>
              <a:t> sessions (1/3)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/>
              <a:t>Session 1</a:t>
            </a:r>
            <a:r>
              <a:rPr lang="en-US" sz="2800" dirty="0"/>
              <a:t> </a:t>
            </a:r>
            <a:r>
              <a:rPr lang="en-US" sz="2800" b="1" dirty="0"/>
              <a:t>- </a:t>
            </a:r>
            <a:r>
              <a:rPr lang="en-US" sz="2800" b="1" dirty="0" smtClean="0"/>
              <a:t>Key </a:t>
            </a:r>
            <a:r>
              <a:rPr lang="en-US" sz="2800" b="1" dirty="0"/>
              <a:t>trends / </a:t>
            </a:r>
            <a:r>
              <a:rPr lang="en-US" sz="2800" b="1" dirty="0" err="1"/>
              <a:t>urbanisation</a:t>
            </a:r>
            <a:r>
              <a:rPr lang="en-US" sz="2800" b="1" dirty="0"/>
              <a:t> in our cooperation </a:t>
            </a:r>
            <a:r>
              <a:rPr lang="en-US" sz="2800" b="1" dirty="0" smtClean="0"/>
              <a:t>policies: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Introduction – 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Paolo </a:t>
            </a:r>
            <a:r>
              <a:rPr lang="en-US" sz="2800" b="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Ciccarelli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/C5 </a:t>
            </a:r>
            <a:r>
              <a:rPr lang="en-US" sz="2800" b="0" dirty="0" smtClean="0">
                <a:solidFill>
                  <a:srgbClr val="00B050"/>
                </a:solidFill>
                <a:latin typeface="Webdings" panose="05030102010509060703" pitchFamily="18" charset="2"/>
              </a:rPr>
              <a:t>a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Scene setter – 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William Cobbett / Cities Alliance </a:t>
            </a:r>
            <a:r>
              <a:rPr lang="en-US" sz="2800" b="0" dirty="0" smtClean="0"/>
              <a:t>/ Q&amp;As </a:t>
            </a:r>
            <a:r>
              <a:rPr lang="en-US" sz="2800" b="0" dirty="0" smtClean="0">
                <a:solidFill>
                  <a:srgbClr val="00B050"/>
                </a:solidFill>
                <a:latin typeface="Webdings" panose="05030102010509060703" pitchFamily="18" charset="2"/>
              </a:rPr>
              <a:t>a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Typology of urban interventions – 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DEVCO/C5</a:t>
            </a:r>
            <a:endParaRPr lang="en-US" sz="2800" b="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Joel </a:t>
            </a:r>
            <a:r>
              <a:rPr lang="en-US" sz="2800" b="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Neubert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(Burkina) and Michael De Boer (Guinea) </a:t>
            </a:r>
            <a:r>
              <a:rPr lang="en-US" sz="2800" b="0" dirty="0" smtClean="0"/>
              <a:t>presentations on urban interventions / Q&amp;As 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0" dirty="0" smtClean="0">
                <a:solidFill>
                  <a:srgbClr val="C00000"/>
                </a:solidFill>
              </a:rPr>
              <a:t>-&gt;</a:t>
            </a:r>
            <a:r>
              <a:rPr lang="en-US" sz="2800" b="0" dirty="0" smtClean="0"/>
              <a:t> </a:t>
            </a:r>
            <a:r>
              <a:rPr lang="en-US" sz="2800" b="0" dirty="0" smtClean="0">
                <a:solidFill>
                  <a:srgbClr val="C00000"/>
                </a:solidFill>
              </a:rPr>
              <a:t>NEXT !</a:t>
            </a:r>
            <a:endParaRPr lang="en-US" sz="2800" b="0" dirty="0">
              <a:solidFill>
                <a:srgbClr val="C00000"/>
              </a:solidFill>
            </a:endParaRP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77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 smtClean="0">
                <a:solidFill>
                  <a:srgbClr val="C00000"/>
                </a:solidFill>
              </a:rPr>
              <a:t>Today’s</a:t>
            </a:r>
            <a:r>
              <a:rPr lang="fr-BE" dirty="0" smtClean="0">
                <a:solidFill>
                  <a:srgbClr val="C00000"/>
                </a:solidFill>
              </a:rPr>
              <a:t> sessions (2/3)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/>
              <a:t>Session </a:t>
            </a:r>
            <a:r>
              <a:rPr lang="en-US" sz="2800" b="1" dirty="0" smtClean="0"/>
              <a:t>2 </a:t>
            </a:r>
            <a:r>
              <a:rPr lang="en-US" sz="2800" b="1" dirty="0"/>
              <a:t>- How do we approach investments in cities</a:t>
            </a:r>
            <a:r>
              <a:rPr lang="en-US" sz="2800" b="1" dirty="0" smtClean="0"/>
              <a:t>?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Short presentation on financial mechanisms and urban interventions – 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DEVCO/C5</a:t>
            </a:r>
            <a:endParaRPr lang="en-US" sz="2800" b="0" dirty="0" smtClean="0">
              <a:solidFill>
                <a:schemeClr val="accent2">
                  <a:lumMod val="60000"/>
                  <a:lumOff val="40000"/>
                </a:schemeClr>
              </a:solidFill>
              <a:latin typeface="Webdings" panose="05030102010509060703" pitchFamily="18" charset="2"/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Panel with </a:t>
            </a:r>
            <a:r>
              <a:rPr lang="en-US" sz="2800" b="0" dirty="0" smtClean="0"/>
              <a:t>EIB, </a:t>
            </a:r>
            <a:r>
              <a:rPr lang="en-US" sz="2800" b="0" dirty="0" smtClean="0"/>
              <a:t>AFD </a:t>
            </a:r>
            <a:r>
              <a:rPr lang="en-US" sz="2800" b="0" dirty="0" smtClean="0"/>
              <a:t>and EBRD on </a:t>
            </a:r>
            <a:r>
              <a:rPr lang="en-US" sz="2800" b="0" dirty="0" smtClean="0"/>
              <a:t>urban financing / Q&amp;As</a:t>
            </a:r>
            <a:endParaRPr lang="en-US" sz="2800" b="0" dirty="0">
              <a:solidFill>
                <a:srgbClr val="C00000"/>
              </a:solidFill>
            </a:endParaRP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75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 smtClean="0">
                <a:solidFill>
                  <a:srgbClr val="C00000"/>
                </a:solidFill>
              </a:rPr>
              <a:t>Today’s</a:t>
            </a:r>
            <a:r>
              <a:rPr lang="fr-BE" dirty="0" smtClean="0">
                <a:solidFill>
                  <a:srgbClr val="C00000"/>
                </a:solidFill>
              </a:rPr>
              <a:t> sessions (3/3)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/>
              <a:t>Session 3</a:t>
            </a:r>
            <a:r>
              <a:rPr lang="en-US" sz="2800" b="1" dirty="0" smtClean="0"/>
              <a:t> </a:t>
            </a:r>
            <a:r>
              <a:rPr lang="en-US" sz="2800" dirty="0"/>
              <a:t>- </a:t>
            </a:r>
            <a:r>
              <a:rPr lang="en-US" sz="2800" b="1" dirty="0"/>
              <a:t>What role for cities in the next MFF?</a:t>
            </a:r>
            <a:endParaRPr lang="en-US" sz="2800" b="1" dirty="0" smtClean="0"/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The “3 building blocks” of urban interventions– </a:t>
            </a:r>
            <a:r>
              <a:rPr lang="en-US" sz="2800" b="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DEVCO/C5</a:t>
            </a:r>
            <a:endParaRPr lang="en-US" sz="2800" b="0" dirty="0" smtClean="0">
              <a:solidFill>
                <a:schemeClr val="accent2">
                  <a:lumMod val="60000"/>
                  <a:lumOff val="40000"/>
                </a:schemeClr>
              </a:solidFill>
              <a:latin typeface="Webdings" panose="05030102010509060703" pitchFamily="18" charset="2"/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Open debate with all participants </a:t>
            </a:r>
            <a:endParaRPr lang="en-US" sz="2800" b="0" dirty="0" smtClean="0"/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800" b="0" dirty="0" smtClean="0"/>
              <a:t>Urban </a:t>
            </a:r>
            <a:r>
              <a:rPr lang="en-US" sz="2800" b="0" dirty="0"/>
              <a:t>wrap-up</a:t>
            </a: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519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424936" cy="2088232"/>
          </a:xfrm>
        </p:spPr>
        <p:txBody>
          <a:bodyPr>
            <a:normAutofit/>
          </a:bodyPr>
          <a:lstStyle/>
          <a:p>
            <a:r>
              <a:rPr lang="en-US" dirty="0" smtClean="0"/>
              <a:t>Typology of urban interventions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67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412776"/>
            <a:ext cx="8229600" cy="432047"/>
          </a:xfrm>
        </p:spPr>
        <p:txBody>
          <a:bodyPr>
            <a:normAutofit/>
          </a:bodyPr>
          <a:lstStyle/>
          <a:p>
            <a:pPr marL="0" indent="0"/>
            <a:r>
              <a:rPr lang="en-US" sz="2000" dirty="0" smtClean="0"/>
              <a:t>Engagement with cities - Avenues of support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71434944"/>
              </p:ext>
            </p:extLst>
          </p:nvPr>
        </p:nvGraphicFramePr>
        <p:xfrm>
          <a:off x="3287811" y="3035001"/>
          <a:ext cx="2299758" cy="1186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7302" y="2483945"/>
            <a:ext cx="2808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F5494"/>
                </a:solidFill>
                <a:latin typeface="+mn-lt"/>
              </a:rPr>
              <a:t>TA for urban practices: global multi-country facilities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99177" y="2503929"/>
            <a:ext cx="1920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rgbClr val="0F5494"/>
                </a:solidFill>
              </a:rPr>
              <a:t>TA/Grants </a:t>
            </a:r>
            <a:r>
              <a:rPr lang="nl-NL" sz="1200" dirty="0" err="1">
                <a:solidFill>
                  <a:srgbClr val="0F5494"/>
                </a:solidFill>
              </a:rPr>
              <a:t>for</a:t>
            </a:r>
            <a:r>
              <a:rPr lang="nl-NL" sz="1200" dirty="0">
                <a:solidFill>
                  <a:srgbClr val="0F5494"/>
                </a:solidFill>
              </a:rPr>
              <a:t> transactions </a:t>
            </a:r>
            <a:endParaRPr lang="en-GB" sz="1200" dirty="0" err="1">
              <a:solidFill>
                <a:srgbClr val="0F5494"/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1675041"/>
              </p:ext>
            </p:extLst>
          </p:nvPr>
        </p:nvGraphicFramePr>
        <p:xfrm>
          <a:off x="386612" y="2996952"/>
          <a:ext cx="2745228" cy="309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24128" y="2492896"/>
            <a:ext cx="27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solidFill>
                  <a:srgbClr val="0F5494"/>
                </a:solidFill>
              </a:rPr>
              <a:t>N</a:t>
            </a:r>
            <a:r>
              <a:rPr lang="nl-NL" sz="1200" dirty="0" smtClean="0">
                <a:solidFill>
                  <a:srgbClr val="0F5494"/>
                </a:solidFill>
              </a:rPr>
              <a:t>ational </a:t>
            </a:r>
            <a:r>
              <a:rPr lang="nl-NL" sz="1200" dirty="0" err="1" smtClean="0">
                <a:solidFill>
                  <a:srgbClr val="0F5494"/>
                </a:solidFill>
              </a:rPr>
              <a:t>and</a:t>
            </a:r>
            <a:r>
              <a:rPr lang="nl-NL" sz="1200" dirty="0" smtClean="0">
                <a:solidFill>
                  <a:srgbClr val="0F5494"/>
                </a:solidFill>
              </a:rPr>
              <a:t> </a:t>
            </a:r>
            <a:r>
              <a:rPr lang="nl-NL" sz="1200" dirty="0" err="1" smtClean="0">
                <a:solidFill>
                  <a:srgbClr val="0F5494"/>
                </a:solidFill>
              </a:rPr>
              <a:t>regional</a:t>
            </a:r>
            <a:r>
              <a:rPr lang="nl-NL" sz="1200" dirty="0" smtClean="0">
                <a:solidFill>
                  <a:srgbClr val="0F5494"/>
                </a:solidFill>
              </a:rPr>
              <a:t> enveloppes </a:t>
            </a:r>
            <a:endParaRPr lang="en-GB" sz="1200" dirty="0" err="1">
              <a:solidFill>
                <a:srgbClr val="0F5494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771147" y="2996952"/>
            <a:ext cx="2663189" cy="744195"/>
            <a:chOff x="0" y="10565"/>
            <a:chExt cx="2299758" cy="239850"/>
          </a:xfrm>
          <a:solidFill>
            <a:srgbClr val="7030A0"/>
          </a:solidFill>
        </p:grpSpPr>
        <p:sp>
          <p:nvSpPr>
            <p:cNvPr id="13" name="Rounded Rectangle 12"/>
            <p:cNvSpPr/>
            <p:nvPr/>
          </p:nvSpPr>
          <p:spPr>
            <a:xfrm>
              <a:off x="0" y="10565"/>
              <a:ext cx="2299758" cy="23985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 txBox="1"/>
            <p:nvPr/>
          </p:nvSpPr>
          <p:spPr>
            <a:xfrm>
              <a:off x="133446" y="38285"/>
              <a:ext cx="2032863" cy="1844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nl-NL" sz="1000" kern="1200" dirty="0" smtClean="0"/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r>
                <a:rPr lang="nl-NL" sz="1200" b="0" kern="1200" dirty="0" smtClean="0">
                  <a:solidFill>
                    <a:schemeClr val="bg1"/>
                  </a:solidFill>
                </a:rPr>
                <a:t>Haïti - </a:t>
              </a:r>
              <a:r>
                <a:rPr lang="fr-BE" sz="1200" b="0" dirty="0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URBAYITI</a:t>
              </a:r>
              <a:endParaRPr lang="nl-NL" sz="1200" b="0" kern="1200" dirty="0" smtClean="0">
                <a:solidFill>
                  <a:schemeClr val="bg1"/>
                </a:solidFill>
              </a:endParaRPr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en-GB" sz="1000" kern="12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215803" y="4293096"/>
            <a:ext cx="2299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rgbClr val="0F5494"/>
                </a:solidFill>
              </a:rPr>
              <a:t>Support </a:t>
            </a:r>
            <a:r>
              <a:rPr lang="nl-NL" sz="1200" dirty="0" err="1" smtClean="0">
                <a:solidFill>
                  <a:srgbClr val="0F5494"/>
                </a:solidFill>
              </a:rPr>
              <a:t>to</a:t>
            </a:r>
            <a:r>
              <a:rPr lang="nl-NL" sz="1200" dirty="0" smtClean="0">
                <a:solidFill>
                  <a:srgbClr val="0F5494"/>
                </a:solidFill>
              </a:rPr>
              <a:t> </a:t>
            </a:r>
            <a:r>
              <a:rPr lang="nl-NL" sz="1200" dirty="0" err="1" smtClean="0">
                <a:solidFill>
                  <a:srgbClr val="0F5494"/>
                </a:solidFill>
              </a:rPr>
              <a:t>Local</a:t>
            </a:r>
            <a:r>
              <a:rPr lang="nl-NL" sz="1200" dirty="0" smtClean="0">
                <a:solidFill>
                  <a:srgbClr val="0F5494"/>
                </a:solidFill>
              </a:rPr>
              <a:t> </a:t>
            </a:r>
            <a:r>
              <a:rPr lang="nl-NL" sz="1200" dirty="0" err="1" smtClean="0">
                <a:solidFill>
                  <a:srgbClr val="0F5494"/>
                </a:solidFill>
              </a:rPr>
              <a:t>Authorities</a:t>
            </a:r>
            <a:r>
              <a:rPr lang="nl-NL" sz="1200" dirty="0" smtClean="0">
                <a:solidFill>
                  <a:srgbClr val="0F5494"/>
                </a:solidFill>
              </a:rPr>
              <a:t> </a:t>
            </a:r>
            <a:endParaRPr lang="en-GB" sz="1200" dirty="0" err="1">
              <a:solidFill>
                <a:srgbClr val="0F5494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75856" y="4581128"/>
            <a:ext cx="2299759" cy="879811"/>
            <a:chOff x="0" y="202617"/>
            <a:chExt cx="2299758" cy="400581"/>
          </a:xfrm>
        </p:grpSpPr>
        <p:sp>
          <p:nvSpPr>
            <p:cNvPr id="17" name="Rounded Rectangle 16"/>
            <p:cNvSpPr/>
            <p:nvPr/>
          </p:nvSpPr>
          <p:spPr>
            <a:xfrm>
              <a:off x="0" y="279215"/>
              <a:ext cx="2299758" cy="239850"/>
            </a:xfrm>
            <a:prstGeom prst="roundRect">
              <a:avLst/>
            </a:prstGeom>
            <a:solidFill>
              <a:srgbClr val="AAB6F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 txBox="1"/>
            <p:nvPr/>
          </p:nvSpPr>
          <p:spPr>
            <a:xfrm>
              <a:off x="52046" y="202617"/>
              <a:ext cx="2096238" cy="4005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l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b="0" kern="1200" dirty="0" smtClean="0"/>
                <a:t>Global call </a:t>
              </a:r>
              <a:r>
                <a:rPr lang="nl-NL" sz="1200" b="0" kern="1200" dirty="0" err="1" smtClean="0"/>
                <a:t>for</a:t>
              </a:r>
              <a:r>
                <a:rPr lang="nl-NL" sz="1200" b="0" kern="1200" dirty="0" smtClean="0"/>
                <a:t> </a:t>
              </a:r>
              <a:r>
                <a:rPr lang="nl-NL" sz="1200" b="0" kern="1200" dirty="0" err="1" smtClean="0"/>
                <a:t>proposals</a:t>
              </a:r>
              <a:r>
                <a:rPr lang="nl-NL" sz="1200" b="0" kern="1200" dirty="0" smtClean="0"/>
                <a:t> / City </a:t>
              </a:r>
              <a:r>
                <a:rPr lang="nl-NL" sz="1200" b="0" kern="1200" dirty="0" err="1" smtClean="0"/>
                <a:t>to</a:t>
              </a:r>
              <a:r>
                <a:rPr lang="nl-NL" sz="1200" b="0" kern="1200" dirty="0" smtClean="0"/>
                <a:t> </a:t>
              </a:r>
              <a:r>
                <a:rPr lang="nl-NL" sz="1200" b="0" kern="1200" dirty="0" err="1" smtClean="0"/>
                <a:t>city</a:t>
              </a:r>
              <a:r>
                <a:rPr lang="nl-NL" sz="1200" b="0" kern="1200" dirty="0" smtClean="0"/>
                <a:t> partnerships</a:t>
              </a:r>
              <a:endParaRPr lang="en-GB" sz="1200" b="0" kern="1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771147" y="3740716"/>
            <a:ext cx="2663189" cy="744195"/>
            <a:chOff x="0" y="10565"/>
            <a:chExt cx="2299758" cy="239850"/>
          </a:xfrm>
          <a:solidFill>
            <a:srgbClr val="7030A0"/>
          </a:solidFill>
        </p:grpSpPr>
        <p:sp>
          <p:nvSpPr>
            <p:cNvPr id="20" name="Rounded Rectangle 19"/>
            <p:cNvSpPr/>
            <p:nvPr/>
          </p:nvSpPr>
          <p:spPr>
            <a:xfrm>
              <a:off x="0" y="10565"/>
              <a:ext cx="2299758" cy="23985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 txBox="1"/>
            <p:nvPr/>
          </p:nvSpPr>
          <p:spPr>
            <a:xfrm>
              <a:off x="133446" y="38285"/>
              <a:ext cx="2032863" cy="1844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nl-NL" sz="1000" kern="1200" dirty="0" smtClean="0"/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r>
                <a:rPr lang="nl-NL" sz="1200" b="0" kern="1200" dirty="0" smtClean="0">
                  <a:solidFill>
                    <a:schemeClr val="bg1"/>
                  </a:solidFill>
                </a:rPr>
                <a:t>Uganda - </a:t>
              </a:r>
              <a:r>
                <a:rPr lang="fr-BE" sz="1200" b="0" dirty="0" err="1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GreenUP</a:t>
              </a:r>
              <a:endParaRPr lang="nl-NL" sz="1200" b="0" kern="1200" dirty="0" smtClean="0">
                <a:solidFill>
                  <a:schemeClr val="bg1"/>
                </a:solidFill>
              </a:endParaRPr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en-GB" sz="1000" kern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71147" y="4485005"/>
            <a:ext cx="2663189" cy="744195"/>
            <a:chOff x="0" y="10565"/>
            <a:chExt cx="2299758" cy="239850"/>
          </a:xfrm>
          <a:solidFill>
            <a:srgbClr val="7030A0"/>
          </a:solidFill>
        </p:grpSpPr>
        <p:sp>
          <p:nvSpPr>
            <p:cNvPr id="23" name="Rounded Rectangle 22"/>
            <p:cNvSpPr/>
            <p:nvPr/>
          </p:nvSpPr>
          <p:spPr>
            <a:xfrm>
              <a:off x="0" y="10565"/>
              <a:ext cx="2299758" cy="23985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 txBox="1"/>
            <p:nvPr/>
          </p:nvSpPr>
          <p:spPr>
            <a:xfrm>
              <a:off x="133446" y="38285"/>
              <a:ext cx="2032863" cy="1844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nl-NL" sz="1000" kern="1200" dirty="0" smtClean="0"/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r>
                <a:rPr lang="nl-NL" sz="1200" b="0" kern="1200" dirty="0" smtClean="0">
                  <a:solidFill>
                    <a:schemeClr val="bg1"/>
                  </a:solidFill>
                </a:rPr>
                <a:t>Guinea - </a:t>
              </a:r>
              <a:r>
                <a:rPr lang="fr-BE" sz="1200" b="0" dirty="0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SANITA</a:t>
              </a:r>
              <a:endParaRPr lang="nl-NL" sz="1200" b="0" kern="1200" dirty="0" smtClean="0">
                <a:solidFill>
                  <a:schemeClr val="bg1"/>
                </a:solidFill>
              </a:endParaRPr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en-GB" sz="10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771147" y="5252424"/>
            <a:ext cx="2663189" cy="744195"/>
            <a:chOff x="0" y="10565"/>
            <a:chExt cx="2299758" cy="239850"/>
          </a:xfrm>
          <a:solidFill>
            <a:srgbClr val="7030A0"/>
          </a:solidFill>
        </p:grpSpPr>
        <p:sp>
          <p:nvSpPr>
            <p:cNvPr id="26" name="Rounded Rectangle 25"/>
            <p:cNvSpPr/>
            <p:nvPr/>
          </p:nvSpPr>
          <p:spPr>
            <a:xfrm>
              <a:off x="0" y="10565"/>
              <a:ext cx="2299758" cy="23985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ounded Rectangle 4"/>
            <p:cNvSpPr txBox="1"/>
            <p:nvPr/>
          </p:nvSpPr>
          <p:spPr>
            <a:xfrm>
              <a:off x="133446" y="38285"/>
              <a:ext cx="2032863" cy="1844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nl-NL" sz="1000" kern="1200" dirty="0" smtClean="0"/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r>
                <a:rPr lang="nl-NL" sz="1200" b="0" kern="1200" dirty="0" err="1" smtClean="0">
                  <a:solidFill>
                    <a:schemeClr val="bg1"/>
                  </a:solidFill>
                </a:rPr>
                <a:t>Regional</a:t>
              </a:r>
              <a:r>
                <a:rPr lang="nl-NL" sz="1200" b="0" kern="1200" dirty="0" smtClean="0">
                  <a:solidFill>
                    <a:schemeClr val="bg1"/>
                  </a:solidFill>
                </a:rPr>
                <a:t> East Africa – </a:t>
              </a:r>
              <a:r>
                <a:rPr lang="fr-BE" sz="1200" b="0" dirty="0" err="1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Somalia</a:t>
              </a:r>
              <a:r>
                <a:rPr lang="fr-BE" sz="1200" b="0" dirty="0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, Kenya on </a:t>
              </a:r>
              <a:r>
                <a:rPr lang="fr-BE" sz="1200" b="0" dirty="0" err="1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coastal</a:t>
              </a:r>
              <a:r>
                <a:rPr lang="fr-BE" sz="1200" b="0" dirty="0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 </a:t>
              </a:r>
              <a:r>
                <a:rPr lang="fr-BE" sz="1200" b="0" dirty="0" err="1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urban</a:t>
              </a:r>
              <a:r>
                <a:rPr lang="fr-BE" sz="1200" b="0" dirty="0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 </a:t>
              </a:r>
              <a:r>
                <a:rPr lang="fr-BE" sz="1200" b="0" dirty="0" err="1" smtClean="0">
                  <a:solidFill>
                    <a:schemeClr val="bg1"/>
                  </a:solidFill>
                  <a:ea typeface="Yu Gothic" panose="020B0400000000000000" pitchFamily="34" charset="-128"/>
                </a:rPr>
                <a:t>development</a:t>
              </a:r>
              <a:endParaRPr lang="nl-NL" sz="1200" b="0" kern="1200" dirty="0" smtClean="0">
                <a:solidFill>
                  <a:schemeClr val="bg1"/>
                </a:solidFill>
              </a:endParaRPr>
            </a:p>
            <a:p>
              <a:pPr lvl="0" defTabSz="444500">
                <a:lnSpc>
                  <a:spcPct val="90000"/>
                </a:lnSpc>
                <a:spcAft>
                  <a:spcPct val="35000"/>
                </a:spcAft>
              </a:pPr>
              <a:endParaRPr lang="en-GB" sz="1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9608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2563</TotalTime>
  <Words>225</Words>
  <Application>Microsoft Office PowerPoint</Application>
  <PresentationFormat>On-screen Show (4:3)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Yu Gothic</vt:lpstr>
      <vt:lpstr>Arial</vt:lpstr>
      <vt:lpstr>Verdana</vt:lpstr>
      <vt:lpstr>Verdana (Body)</vt:lpstr>
      <vt:lpstr>Webdings</vt:lpstr>
      <vt:lpstr>Default Design</vt:lpstr>
      <vt:lpstr>Sessions outline</vt:lpstr>
      <vt:lpstr>Today’s sessions (1/3)</vt:lpstr>
      <vt:lpstr>Today’s sessions (2/3)</vt:lpstr>
      <vt:lpstr>Today’s sessions (3/3)</vt:lpstr>
      <vt:lpstr>Typology of urban interventions</vt:lpstr>
      <vt:lpstr>Engagement with cities - Avenues of support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SBITRI Zakaria (DEVCO)</cp:lastModifiedBy>
  <cp:revision>147</cp:revision>
  <cp:lastPrinted>2019-10-09T08:41:37Z</cp:lastPrinted>
  <dcterms:created xsi:type="dcterms:W3CDTF">2011-10-28T10:25:18Z</dcterms:created>
  <dcterms:modified xsi:type="dcterms:W3CDTF">2019-12-04T14:34:14Z</dcterms:modified>
</cp:coreProperties>
</file>