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61" r:id="rId2"/>
    <p:sldId id="275" r:id="rId3"/>
    <p:sldId id="265" r:id="rId4"/>
  </p:sldIdLst>
  <p:sldSz cx="9144000" cy="6858000" type="screen4x3"/>
  <p:notesSz cx="6724650" cy="97742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78" userDrawn="1">
          <p15:clr>
            <a:srgbClr val="A4A3A4"/>
          </p15:clr>
        </p15:guide>
        <p15:guide id="2" pos="211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5494"/>
    <a:srgbClr val="9900CC"/>
    <a:srgbClr val="B3A1FD"/>
    <a:srgbClr val="BAB4EA"/>
    <a:srgbClr val="E1BDCD"/>
    <a:srgbClr val="AAB6F4"/>
    <a:srgbClr val="A50021"/>
    <a:srgbClr val="CC0066"/>
    <a:srgbClr val="009FBA"/>
    <a:srgbClr val="FFD6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843" y="6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2850" y="-78"/>
      </p:cViewPr>
      <p:guideLst>
        <p:guide orient="horz" pos="3078"/>
        <p:guide pos="211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4748" cy="48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8332" y="0"/>
            <a:ext cx="2914748" cy="48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3417"/>
            <a:ext cx="2914748" cy="48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8332" y="9283417"/>
            <a:ext cx="2914748" cy="48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EC7A9CE-B5D3-4830-AA57-DD8049CE9F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096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4748" cy="48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8332" y="0"/>
            <a:ext cx="2914748" cy="48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33425"/>
            <a:ext cx="4887912" cy="36655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2151" y="4642490"/>
            <a:ext cx="5380348" cy="4398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3417"/>
            <a:ext cx="2914748" cy="48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8332" y="9283417"/>
            <a:ext cx="2914748" cy="48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6441B25-C4D1-47DB-817D-B9C4FC5392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7406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6000" y="309600"/>
            <a:ext cx="1584325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30000" y="6669360"/>
            <a:ext cx="684213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39952" y="1641600"/>
            <a:ext cx="4536504" cy="2088232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GB" dirty="0" smtClean="0"/>
              <a:t>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Subtitle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BB59E6E-B967-488E-B209-8B7FA0D7AF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98375-5C84-4176-84A5-B6A3E0825F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C7773-6390-40B5-8F3A-46FD9E5B709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0400" y="3600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62438" y="6669360"/>
            <a:ext cx="596900" cy="198438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61DAA-5BBC-4812-876F-0D7C7B9EA7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88F9B-71EE-4D5C-B44E-012EF44E925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CDD1B-50E0-44E8-82B7-F85F69F6D4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8177A-0CE3-43B6-B11B-ED2E8AEAD8D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55DDF-6655-40F2-8D9E-CA15739A7EC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BFC62-E3CF-4012-8A8B-ABF1C18EA02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00BF-55FD-4017-8F82-94A8DE4F57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47253-C9BC-4251-8AE3-8910CE9253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dirty="0" smtClean="0"/>
              <a:t>Et </a:t>
            </a:r>
            <a:r>
              <a:rPr lang="fr-BE" dirty="0" err="1" smtClean="0"/>
              <a:t>dolor</a:t>
            </a:r>
            <a:r>
              <a:rPr lang="fr-BE" dirty="0" smtClean="0"/>
              <a:t> </a:t>
            </a:r>
            <a:r>
              <a:rPr lang="fr-BE" dirty="0" err="1" smtClean="0"/>
              <a:t>fragum</a:t>
            </a:r>
            <a:endParaRPr lang="en-GB" dirty="0" smtClean="0"/>
          </a:p>
          <a:p>
            <a:pPr lvl="1"/>
            <a:r>
              <a:rPr lang="en-GB" dirty="0" smtClean="0"/>
              <a:t>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  <a:p>
            <a:pPr lvl="2"/>
            <a:r>
              <a:rPr lang="en-GB" dirty="0" smtClean="0"/>
              <a:t>- 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9C8D21B7-B314-438C-91E9-7FF9087DC07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424936" cy="2088232"/>
          </a:xfrm>
        </p:spPr>
        <p:txBody>
          <a:bodyPr>
            <a:normAutofit/>
          </a:bodyPr>
          <a:lstStyle/>
          <a:p>
            <a:r>
              <a:rPr lang="en-US" dirty="0" smtClean="0"/>
              <a:t>Guiding questions – Debate !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B59E6E-B967-488E-B209-8B7FA0D7AF99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480" y="1340768"/>
            <a:ext cx="8064127" cy="720601"/>
          </a:xfrm>
        </p:spPr>
        <p:txBody>
          <a:bodyPr/>
          <a:lstStyle/>
          <a:p>
            <a:r>
              <a:rPr lang="fr-BE" sz="2600" dirty="0" smtClean="0"/>
              <a:t>Feedback </a:t>
            </a:r>
            <a:r>
              <a:rPr lang="fr-BE" sz="2600" dirty="0" smtClean="0"/>
              <a:t>on country </a:t>
            </a:r>
            <a:r>
              <a:rPr lang="fr-BE" sz="2600" dirty="0" err="1" smtClean="0"/>
              <a:t>assessments</a:t>
            </a:r>
            <a:endParaRPr lang="en-GB" sz="2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67480" y="2086521"/>
            <a:ext cx="4114864" cy="4320480"/>
          </a:xfrm>
        </p:spPr>
        <p:txBody>
          <a:bodyPr/>
          <a:lstStyle/>
          <a:p>
            <a:r>
              <a:rPr lang="fr-BE" dirty="0" smtClean="0"/>
              <a:t>Urbanisation </a:t>
            </a:r>
            <a:r>
              <a:rPr lang="fr-BE" dirty="0" err="1" smtClean="0"/>
              <a:t>identified</a:t>
            </a:r>
            <a:r>
              <a:rPr lang="fr-BE" dirty="0" smtClean="0"/>
              <a:t> in few cases </a:t>
            </a:r>
            <a:r>
              <a:rPr lang="fr-BE" b="1" dirty="0" smtClean="0"/>
              <a:t>as a massive challenge</a:t>
            </a:r>
            <a:r>
              <a:rPr lang="fr-BE" dirty="0" smtClean="0"/>
              <a:t> (</a:t>
            </a:r>
            <a:r>
              <a:rPr lang="fr-BE" dirty="0" err="1" smtClean="0"/>
              <a:t>mainly</a:t>
            </a:r>
            <a:r>
              <a:rPr lang="fr-BE" dirty="0" smtClean="0"/>
              <a:t> Africa) in the diagnostic…</a:t>
            </a:r>
          </a:p>
          <a:p>
            <a:endParaRPr lang="fr-BE" dirty="0" smtClean="0"/>
          </a:p>
          <a:p>
            <a:r>
              <a:rPr lang="fr-BE" dirty="0" smtClean="0"/>
              <a:t>…but </a:t>
            </a:r>
            <a:r>
              <a:rPr lang="fr-BE" dirty="0" err="1" smtClean="0"/>
              <a:t>seldom</a:t>
            </a:r>
            <a:r>
              <a:rPr lang="fr-BE" dirty="0" smtClean="0"/>
              <a:t> </a:t>
            </a:r>
            <a:r>
              <a:rPr lang="fr-BE" dirty="0" err="1" smtClean="0"/>
              <a:t>identified</a:t>
            </a:r>
            <a:r>
              <a:rPr lang="fr-BE" dirty="0" smtClean="0"/>
              <a:t> as </a:t>
            </a:r>
            <a:r>
              <a:rPr lang="fr-BE" b="1" dirty="0" smtClean="0"/>
              <a:t>a positive </a:t>
            </a:r>
            <a:r>
              <a:rPr lang="fr-BE" b="1" dirty="0" err="1" smtClean="0"/>
              <a:t>vector</a:t>
            </a:r>
            <a:r>
              <a:rPr lang="fr-BE" b="1" dirty="0" smtClean="0"/>
              <a:t> of change</a:t>
            </a:r>
            <a:r>
              <a:rPr lang="fr-BE" dirty="0" smtClean="0"/>
              <a:t> (if </a:t>
            </a:r>
            <a:r>
              <a:rPr lang="fr-BE" dirty="0" err="1" smtClean="0"/>
              <a:t>benefits</a:t>
            </a:r>
            <a:r>
              <a:rPr lang="fr-BE" dirty="0" smtClean="0"/>
              <a:t> are </a:t>
            </a:r>
            <a:r>
              <a:rPr lang="fr-BE" dirty="0" err="1" smtClean="0"/>
              <a:t>properly</a:t>
            </a:r>
            <a:r>
              <a:rPr lang="fr-BE" dirty="0" smtClean="0"/>
              <a:t> </a:t>
            </a:r>
            <a:r>
              <a:rPr lang="fr-BE" dirty="0" err="1" smtClean="0"/>
              <a:t>harnessed</a:t>
            </a:r>
            <a:r>
              <a:rPr lang="fr-BE" dirty="0" smtClean="0"/>
              <a:t>)</a:t>
            </a:r>
          </a:p>
          <a:p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716016" y="2236864"/>
            <a:ext cx="4240483" cy="396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34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504577"/>
          </a:xfrm>
        </p:spPr>
        <p:txBody>
          <a:bodyPr wrap="square">
            <a:noAutofit/>
          </a:bodyPr>
          <a:lstStyle/>
          <a:p>
            <a:pPr marL="0" indent="0"/>
            <a:r>
              <a:rPr lang="fr-BE" sz="2000" dirty="0" smtClean="0"/>
              <a:t>Question 1 – </a:t>
            </a:r>
            <a:r>
              <a:rPr lang="fr-BE" sz="2000" dirty="0" err="1" smtClean="0"/>
              <a:t>Why</a:t>
            </a:r>
            <a:r>
              <a:rPr lang="fr-BE" sz="2000" dirty="0" smtClean="0"/>
              <a:t> </a:t>
            </a:r>
            <a:r>
              <a:rPr lang="fr-BE" sz="2000" dirty="0" err="1" smtClean="0"/>
              <a:t>is</a:t>
            </a:r>
            <a:r>
              <a:rPr lang="fr-BE" sz="2000" dirty="0" smtClean="0"/>
              <a:t> </a:t>
            </a:r>
            <a:r>
              <a:rPr lang="fr-BE" sz="2000" dirty="0" err="1" smtClean="0"/>
              <a:t>urban</a:t>
            </a:r>
            <a:r>
              <a:rPr lang="fr-BE" sz="2000" dirty="0" smtClean="0"/>
              <a:t> </a:t>
            </a:r>
            <a:r>
              <a:rPr lang="fr-BE" sz="2000" dirty="0" err="1" smtClean="0"/>
              <a:t>development</a:t>
            </a:r>
            <a:r>
              <a:rPr lang="fr-BE" sz="2000" dirty="0" smtClean="0"/>
              <a:t>/</a:t>
            </a:r>
            <a:r>
              <a:rPr lang="fr-BE" sz="2000" dirty="0" err="1" smtClean="0"/>
              <a:t>sustainable</a:t>
            </a:r>
            <a:r>
              <a:rPr lang="fr-BE" sz="2000" dirty="0" smtClean="0"/>
              <a:t> </a:t>
            </a:r>
            <a:r>
              <a:rPr lang="fr-BE" sz="2000" dirty="0" err="1" smtClean="0"/>
              <a:t>cities</a:t>
            </a:r>
            <a:r>
              <a:rPr lang="fr-BE" sz="2000" dirty="0" smtClean="0"/>
              <a:t> </a:t>
            </a:r>
            <a:r>
              <a:rPr lang="fr-BE" sz="2000" dirty="0" err="1" smtClean="0"/>
              <a:t>seldom</a:t>
            </a:r>
            <a:r>
              <a:rPr lang="fr-BE" sz="2000" dirty="0" smtClean="0"/>
              <a:t> </a:t>
            </a:r>
            <a:r>
              <a:rPr lang="fr-BE" sz="2000" dirty="0" err="1" smtClean="0"/>
              <a:t>considered</a:t>
            </a:r>
            <a:r>
              <a:rPr lang="fr-BE" sz="2000" dirty="0" smtClean="0"/>
              <a:t> in country </a:t>
            </a:r>
            <a:r>
              <a:rPr lang="fr-BE" sz="2000" dirty="0" err="1" smtClean="0"/>
              <a:t>assessments</a:t>
            </a:r>
            <a:r>
              <a:rPr lang="fr-BE" sz="2000" dirty="0" smtClean="0"/>
              <a:t> ?</a:t>
            </a:r>
            <a:endParaRPr lang="en-GB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170372"/>
          </a:xfrm>
        </p:spPr>
        <p:txBody>
          <a:bodyPr wrap="square">
            <a:normAutofit/>
          </a:bodyPr>
          <a:lstStyle/>
          <a:p>
            <a:pPr marL="457200" lvl="1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b="0" dirty="0"/>
          </a:p>
          <a:p>
            <a:pPr marL="5715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 smtClean="0"/>
              <a:t>A </a:t>
            </a:r>
            <a:r>
              <a:rPr lang="en-US" dirty="0" smtClean="0"/>
              <a:t>– Not identified by government as a priority</a:t>
            </a:r>
          </a:p>
          <a:p>
            <a:pPr marL="5715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 smtClean="0"/>
              <a:t>B </a:t>
            </a:r>
            <a:r>
              <a:rPr lang="en-US" dirty="0" smtClean="0"/>
              <a:t>– Priority for government but deemed too complex to design/implement by EUD</a:t>
            </a:r>
          </a:p>
          <a:p>
            <a:pPr marL="5715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 smtClean="0"/>
              <a:t>C </a:t>
            </a:r>
            <a:r>
              <a:rPr lang="en-US" dirty="0" smtClean="0"/>
              <a:t>– Priority for government, could be a priority for EUD but other thematic areas more crucial</a:t>
            </a:r>
            <a:endParaRPr lang="en-US" b="1" dirty="0"/>
          </a:p>
          <a:p>
            <a:pPr marL="5715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 smtClean="0"/>
              <a:t>D – </a:t>
            </a:r>
            <a:r>
              <a:rPr lang="en-US" dirty="0" smtClean="0"/>
              <a:t>Other (then let us hear from you ! </a:t>
            </a:r>
            <a:r>
              <a:rPr lang="en-US" dirty="0" smtClean="0">
                <a:sym typeface="Wingdings" panose="05000000000000000000" pitchFamily="2" charset="2"/>
              </a:rPr>
              <a:t>)</a:t>
            </a:r>
            <a:endParaRPr lang="en-US" dirty="0"/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endParaRPr lang="en-US" b="0" dirty="0" smtClean="0"/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endParaRPr lang="en-US" dirty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GB" sz="2700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477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3038</TotalTime>
  <Words>112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Verdana</vt:lpstr>
      <vt:lpstr>Wingdings</vt:lpstr>
      <vt:lpstr>Default Design</vt:lpstr>
      <vt:lpstr>Guiding questions – Debate !</vt:lpstr>
      <vt:lpstr>Feedback on country assessments</vt:lpstr>
      <vt:lpstr>Question 1 – Why is urban development/sustainable cities seldom considered in country assessments ?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turneem</dc:creator>
  <cp:lastModifiedBy>SBITRI Zakaria (DEVCO)</cp:lastModifiedBy>
  <cp:revision>161</cp:revision>
  <cp:lastPrinted>2019-10-09T08:41:37Z</cp:lastPrinted>
  <dcterms:created xsi:type="dcterms:W3CDTF">2011-10-28T10:25:18Z</dcterms:created>
  <dcterms:modified xsi:type="dcterms:W3CDTF">2019-12-04T15:58:09Z</dcterms:modified>
</cp:coreProperties>
</file>