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77" r:id="rId3"/>
    <p:sldId id="285" r:id="rId4"/>
    <p:sldId id="286" r:id="rId5"/>
    <p:sldId id="279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opa.eu/capacity4dev/devco-ess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opa.eu/capacity4dev/devco-ess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devco-ess" TargetMode="External"/><Relationship Id="rId2" Type="http://schemas.openxmlformats.org/officeDocument/2006/relationships/hyperlink" Target="mailto:EvalCrisis@evaluationsupport.e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Evaluation in Crisis</a:t>
            </a:r>
            <a:br>
              <a:rPr lang="en-US" dirty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5426" y="4017455"/>
            <a:ext cx="10065224" cy="897754"/>
          </a:xfrm>
        </p:spPr>
        <p:txBody>
          <a:bodyPr/>
          <a:lstStyle/>
          <a:p>
            <a:r>
              <a:rPr lang="en-US" dirty="0"/>
              <a:t>An initiative of DEVCO 04 / ESS</a:t>
            </a:r>
          </a:p>
          <a:p>
            <a:r>
              <a:rPr lang="en-IE" dirty="0"/>
              <a:t>Presentation to June 2020 EU-HES meeting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5557902"/>
            <a:ext cx="5040313" cy="730355"/>
          </a:xfrm>
        </p:spPr>
        <p:txBody>
          <a:bodyPr/>
          <a:lstStyle/>
          <a:p>
            <a:r>
              <a:rPr lang="en-US" dirty="0"/>
              <a:t>Marco Lorenzoni, DEVCO Evaluation Support Service – Team Leader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… and beyond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79ADB-5CE2-4E4E-A3F0-C79ED35C1072}"/>
              </a:ext>
            </a:extLst>
          </p:cNvPr>
          <p:cNvSpPr txBox="1"/>
          <p:nvPr/>
        </p:nvSpPr>
        <p:spPr>
          <a:xfrm>
            <a:off x="1079862" y="1653895"/>
            <a:ext cx="8882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2060"/>
                </a:solidFill>
              </a:rPr>
              <a:t>The COVID-19 crisis shows us how fragile we are…and calls for more resilient societies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This present crisis may well be just one of other future global or large-scale crisis </a:t>
            </a:r>
            <a:endParaRPr lang="en-US" sz="2400" b="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2060"/>
                </a:solidFill>
              </a:rPr>
              <a:t>Global crisis have several impacts on the way we </a:t>
            </a:r>
            <a:r>
              <a:rPr lang="en-US" sz="2400" dirty="0">
                <a:solidFill>
                  <a:srgbClr val="002060"/>
                </a:solidFill>
              </a:rPr>
              <a:t>do evaluation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They introduce profound changes in our life; we shall embrace them and adapt our working habits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evaluation development world should learn from lessons from previous large-scale crisis, from experience in evaluating in Hard-to-Reach Areas, and from the humanitarian field </a:t>
            </a:r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in Crisis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79ADB-5CE2-4E4E-A3F0-C79ED35C1072}"/>
              </a:ext>
            </a:extLst>
          </p:cNvPr>
          <p:cNvSpPr txBox="1"/>
          <p:nvPr/>
        </p:nvSpPr>
        <p:spPr>
          <a:xfrm>
            <a:off x="970722" y="1479724"/>
            <a:ext cx="888274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2060"/>
                </a:solidFill>
              </a:rPr>
              <a:t>Evaluation in Crisis: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400" b="0" dirty="0">
                <a:solidFill>
                  <a:srgbClr val="002060"/>
                </a:solidFill>
              </a:rPr>
              <a:t>Personalised support to help DEVCO staff reviewing and adapting plans, methods and tools;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400" b="0" dirty="0">
                <a:solidFill>
                  <a:srgbClr val="002060"/>
                </a:solidFill>
              </a:rPr>
              <a:t>A public, annotated bibliography of selected resources on evaluation in times of global crisis (published by the </a:t>
            </a:r>
            <a:r>
              <a:rPr lang="en-US" sz="2400" dirty="0">
                <a:solidFill>
                  <a:srgbClr val="002060"/>
                </a:solidFill>
              </a:rPr>
              <a:t>global evaluation community)</a:t>
            </a:r>
            <a:r>
              <a:rPr lang="en-IE" sz="2400" b="0" dirty="0">
                <a:solidFill>
                  <a:srgbClr val="002060"/>
                </a:solidFill>
              </a:rPr>
              <a:t>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E" sz="2400" b="0" dirty="0">
                <a:solidFill>
                  <a:srgbClr val="002060"/>
                </a:solidFill>
              </a:rPr>
              <a:t>Original public content: bi-weekly newsletters, blog articles, podcasts on lessons learned by different members of the evaluation community.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Launched: beginning May 2020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429 subscribers in the 1</a:t>
            </a:r>
            <a:r>
              <a:rPr lang="en-US" sz="2400" baseline="30000" dirty="0">
                <a:solidFill>
                  <a:srgbClr val="002060"/>
                </a:solidFill>
              </a:rPr>
              <a:t>st</a:t>
            </a:r>
            <a:r>
              <a:rPr lang="en-US" sz="2400" dirty="0">
                <a:solidFill>
                  <a:srgbClr val="002060"/>
                </a:solidFill>
              </a:rPr>
              <a:t> month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3FEBEA7-EC13-4633-A159-E2803602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83" y="-82893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46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#EvalCrisis podcast series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79ADB-5CE2-4E4E-A3F0-C79ED35C1072}"/>
              </a:ext>
            </a:extLst>
          </p:cNvPr>
          <p:cNvSpPr txBox="1"/>
          <p:nvPr/>
        </p:nvSpPr>
        <p:spPr>
          <a:xfrm>
            <a:off x="970722" y="1265217"/>
            <a:ext cx="926184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Oscar A Garcia - Head of Evaluation - UNDP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Alison Evans - Head of IEG, World Bank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Nanthikesan Suppiramaniam (</a:t>
            </a:r>
            <a:r>
              <a:rPr lang="en-IE" dirty="0" err="1">
                <a:solidFill>
                  <a:srgbClr val="002060"/>
                </a:solidFill>
              </a:rPr>
              <a:t>Nanthi</a:t>
            </a:r>
            <a:r>
              <a:rPr lang="en-IE" dirty="0">
                <a:solidFill>
                  <a:srgbClr val="002060"/>
                </a:solidFill>
              </a:rPr>
              <a:t>) - IFAD IOE, Lead Evaluation Officer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Rhiannon McHugh - DFID - Stabilisation unit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Geeta </a:t>
            </a:r>
            <a:r>
              <a:rPr lang="en-IE" dirty="0" err="1">
                <a:solidFill>
                  <a:srgbClr val="002060"/>
                </a:solidFill>
              </a:rPr>
              <a:t>Barta</a:t>
            </a:r>
            <a:r>
              <a:rPr lang="en-IE" dirty="0">
                <a:solidFill>
                  <a:srgbClr val="002060"/>
                </a:solidFill>
              </a:rPr>
              <a:t> - IEO/Global Environment Facility - Chief Evaluation Officer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Adeline Sibanda - Former President IOCE and </a:t>
            </a:r>
            <a:r>
              <a:rPr lang="en-IE" dirty="0" err="1">
                <a:solidFill>
                  <a:srgbClr val="002060"/>
                </a:solidFill>
              </a:rPr>
              <a:t>AfREA</a:t>
            </a:r>
            <a:endParaRPr lang="en-IE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Ziad Moussa - </a:t>
            </a:r>
            <a:r>
              <a:rPr lang="en-IE" dirty="0" err="1">
                <a:solidFill>
                  <a:srgbClr val="002060"/>
                </a:solidFill>
              </a:rPr>
              <a:t>EvalPartners</a:t>
            </a:r>
            <a:r>
              <a:rPr lang="en-IE" dirty="0">
                <a:solidFill>
                  <a:srgbClr val="002060"/>
                </a:solidFill>
              </a:rPr>
              <a:t>, immediate past co-Chair and IOCE, former President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Michael Bamberger - Evaluator, researcher and author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 err="1">
                <a:solidFill>
                  <a:srgbClr val="002060"/>
                </a:solidFill>
              </a:rPr>
              <a:t>Abeer</a:t>
            </a:r>
            <a:r>
              <a:rPr lang="en-IE" dirty="0">
                <a:solidFill>
                  <a:srgbClr val="002060"/>
                </a:solidFill>
              </a:rPr>
              <a:t> </a:t>
            </a:r>
            <a:r>
              <a:rPr lang="en-IE" dirty="0" err="1">
                <a:solidFill>
                  <a:srgbClr val="002060"/>
                </a:solidFill>
              </a:rPr>
              <a:t>Hakouz</a:t>
            </a:r>
            <a:r>
              <a:rPr lang="en-IE" dirty="0">
                <a:solidFill>
                  <a:srgbClr val="002060"/>
                </a:solidFill>
              </a:rPr>
              <a:t> -  President of the Jordan Evaluation Society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Rick Davies - Evaluator, tools and methods developer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Patricia Rogers - Evaluator, head of betterevaluation.org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Margie Buchanan Smith - Evaluator, co-author of the ALNAP evaluation guide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André Kahlmeyer - Evaluator, specialized in conflict areas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Dustin Gilbreath - Caucasus Research Resource </a:t>
            </a:r>
            <a:r>
              <a:rPr lang="en-IE" dirty="0" err="1">
                <a:solidFill>
                  <a:srgbClr val="002060"/>
                </a:solidFill>
              </a:rPr>
              <a:t>Centers</a:t>
            </a:r>
            <a:r>
              <a:rPr lang="en-IE" dirty="0">
                <a:solidFill>
                  <a:srgbClr val="002060"/>
                </a:solidFill>
              </a:rPr>
              <a:t>, </a:t>
            </a:r>
            <a:r>
              <a:rPr lang="en-IE" dirty="0" err="1">
                <a:solidFill>
                  <a:srgbClr val="002060"/>
                </a:solidFill>
              </a:rPr>
              <a:t>Dep.Research</a:t>
            </a:r>
            <a:r>
              <a:rPr lang="en-IE" dirty="0">
                <a:solidFill>
                  <a:srgbClr val="002060"/>
                </a:solidFill>
              </a:rPr>
              <a:t> Director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François Dupaquier - Evaluator, specialized in conflict areas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Maeve de France - </a:t>
            </a:r>
            <a:r>
              <a:rPr lang="en-IE" dirty="0" err="1">
                <a:solidFill>
                  <a:srgbClr val="002060"/>
                </a:solidFill>
              </a:rPr>
              <a:t>CartONG</a:t>
            </a:r>
            <a:r>
              <a:rPr lang="en-IE" dirty="0">
                <a:solidFill>
                  <a:srgbClr val="002060"/>
                </a:solidFill>
              </a:rPr>
              <a:t>, researcher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</a:rPr>
              <a:t>Yen Le Espiritu - Distinguished Professor, Department of Ethnic Studies, Un. California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3FEBEA7-EC13-4633-A159-E2803602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83" y="-82893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11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Wishing to share?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Participate as interviewee in one of our podcasts</a:t>
            </a:r>
          </a:p>
          <a:p>
            <a:r>
              <a:rPr lang="en-US" dirty="0"/>
              <a:t>Write a blog post</a:t>
            </a:r>
          </a:p>
          <a:p>
            <a:r>
              <a:rPr lang="en-US" dirty="0"/>
              <a:t>Share articles, blogs, reflections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EvalCrisis@evaluationsupport.eu</a:t>
            </a:r>
            <a:r>
              <a:rPr lang="en-US" i="1" dirty="0"/>
              <a:t> 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Wishing to follow?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10794" cy="3097331"/>
          </a:xfrm>
        </p:spPr>
        <p:txBody>
          <a:bodyPr/>
          <a:lstStyle/>
          <a:p>
            <a:r>
              <a:rPr lang="en-US" dirty="0"/>
              <a:t>Register to receive our newsletters</a:t>
            </a:r>
          </a:p>
          <a:p>
            <a:r>
              <a:rPr lang="en-US" dirty="0"/>
              <a:t>Check back frequently</a:t>
            </a:r>
          </a:p>
          <a:p>
            <a:r>
              <a:rPr lang="en-US" dirty="0"/>
              <a:t>Share with colleagues</a:t>
            </a:r>
          </a:p>
          <a:p>
            <a:pPr marL="0" indent="0">
              <a:buNone/>
            </a:pPr>
            <a:r>
              <a:rPr lang="en-US" i="1" dirty="0">
                <a:hlinkClick r:id="rId3"/>
              </a:rPr>
              <a:t>https://europa.eu/capacity4dev/devco-ess</a:t>
            </a:r>
            <a:r>
              <a:rPr lang="en-US" i="1" dirty="0"/>
              <a:t> </a:t>
            </a:r>
          </a:p>
          <a:p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830535A-D167-4209-A75B-CB9EA7A4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US" dirty="0" err="1"/>
              <a:t>EvalCrisis</a:t>
            </a:r>
            <a:r>
              <a:rPr lang="en-US" dirty="0"/>
              <a:t>: sharing and learning</a:t>
            </a:r>
            <a:endParaRPr lang="en-GB" dirty="0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B149BE95-5E0A-4440-ABD1-82CFE3229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83" y="-82893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512</TotalTime>
  <Words>498</Words>
  <Application>Microsoft Office PowerPoint</Application>
  <PresentationFormat>Widescreen</PresentationFormat>
  <Paragraphs>53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Evaluation in Crisis </vt:lpstr>
      <vt:lpstr>COVID-19 … and beyond</vt:lpstr>
      <vt:lpstr>Evaluation in Crisis</vt:lpstr>
      <vt:lpstr>#EvalCrisis podcast series</vt:lpstr>
      <vt:lpstr>EvalCrisis: sharing and learning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 Valentin (DEVCO)</dc:creator>
  <cp:lastModifiedBy>KALAMPOKA Eleni (DEVCO)</cp:lastModifiedBy>
  <cp:revision>13</cp:revision>
  <dcterms:created xsi:type="dcterms:W3CDTF">2020-04-17T07:41:30Z</dcterms:created>
  <dcterms:modified xsi:type="dcterms:W3CDTF">2020-06-15T07:57:21Z</dcterms:modified>
</cp:coreProperties>
</file>