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tiff" ContentType="image/tiff"/>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273" r:id="rId3"/>
    <p:sldId id="279" r:id="rId4"/>
    <p:sldId id="337" r:id="rId5"/>
    <p:sldId id="339" r:id="rId6"/>
    <p:sldId id="336" r:id="rId7"/>
    <p:sldId id="296" r:id="rId8"/>
    <p:sldId id="313" r:id="rId9"/>
    <p:sldId id="335" r:id="rId10"/>
    <p:sldId id="338" r:id="rId11"/>
    <p:sldId id="340" r:id="rId12"/>
    <p:sldId id="341" r:id="rId13"/>
    <p:sldId id="342" r:id="rId14"/>
    <p:sldId id="343" r:id="rId15"/>
    <p:sldId id="345" r:id="rId16"/>
    <p:sldId id="350" r:id="rId17"/>
    <p:sldId id="346" r:id="rId18"/>
    <p:sldId id="344" r:id="rId19"/>
    <p:sldId id="348" r:id="rId20"/>
    <p:sldId id="347" r:id="rId21"/>
    <p:sldId id="280" r:id="rId22"/>
    <p:sldId id="326" r:id="rId23"/>
    <p:sldId id="349" r:id="rId24"/>
    <p:sldId id="289" r:id="rId25"/>
    <p:sldId id="333" r:id="rId2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CFD8E9"/>
    <a:srgbClr val="E4E4E4"/>
    <a:srgbClr val="E8EDF5"/>
    <a:srgbClr val="4280C2"/>
    <a:srgbClr val="F7E9E9"/>
    <a:srgbClr val="EECFCF"/>
    <a:srgbClr val="D54948"/>
    <a:srgbClr val="7F7F7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93" autoAdjust="0"/>
    <p:restoredTop sz="81988" autoAdjust="0"/>
  </p:normalViewPr>
  <p:slideViewPr>
    <p:cSldViewPr>
      <p:cViewPr>
        <p:scale>
          <a:sx n="66" d="100"/>
          <a:sy n="66" d="100"/>
        </p:scale>
        <p:origin x="-1098" y="-6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1440" tIns="45720" rIns="91440" bIns="45720" numCol="1" anchor="t" anchorCtr="0" compatLnSpc="1">
            <a:prstTxWarp prst="textNoShape">
              <a:avLst/>
            </a:prstTxWarp>
          </a:bodyPr>
          <a:lstStyle>
            <a:lvl1pPr>
              <a:defRPr sz="1200">
                <a:latin typeface="Arial" pitchFamily="-105"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105" charset="0"/>
              </a:defRPr>
            </a:lvl1pPr>
          </a:lstStyle>
          <a:p>
            <a:pPr>
              <a:defRPr/>
            </a:pPr>
            <a:fld id="{A37A9DEA-B62D-4379-AFCF-9DCC4FA3EB4C}" type="datetime1">
              <a:rPr lang="en-US"/>
              <a:pPr>
                <a:defRPr/>
              </a:pPr>
              <a:t>2/3/2012</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wrap="square" lIns="91440" tIns="45720" rIns="91440" bIns="45720" numCol="1" anchor="b" anchorCtr="0" compatLnSpc="1">
            <a:prstTxWarp prst="textNoShape">
              <a:avLst/>
            </a:prstTxWarp>
          </a:bodyPr>
          <a:lstStyle>
            <a:lvl1pPr>
              <a:defRPr sz="1200">
                <a:latin typeface="Arial" pitchFamily="-105"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105" charset="0"/>
              </a:defRPr>
            </a:lvl1pPr>
          </a:lstStyle>
          <a:p>
            <a:pPr>
              <a:defRPr/>
            </a:pPr>
            <a:fld id="{B57C0416-3A27-4822-B41E-9FFC59F8477F}"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Calibri" pitchFamily="-105" charset="0"/>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pitchFamily="-105" charset="0"/>
              </a:defRPr>
            </a:lvl1pPr>
          </a:lstStyle>
          <a:p>
            <a:pPr>
              <a:defRPr/>
            </a:pPr>
            <a:fld id="{166AB439-A2EA-4985-99F3-6C55056D33C3}" type="datetime1">
              <a:rPr lang="en-US"/>
              <a:pPr>
                <a:defRPr/>
              </a:pPr>
              <a:t>2/3/2012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wrap="square" lIns="96661" tIns="48331" rIns="96661" bIns="48331"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atin typeface="Calibri" pitchFamily="-105" charset="0"/>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pitchFamily="-105" charset="0"/>
              </a:defRPr>
            </a:lvl1pPr>
          </a:lstStyle>
          <a:p>
            <a:pPr>
              <a:defRPr/>
            </a:pPr>
            <a:fld id="{FC50C412-FA85-4D99-A443-E4D6FAE55ED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a:defRPr>
    </a:lvl2pPr>
    <a:lvl3pPr marL="914400" algn="l"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9"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pPr eaLnBrk="1" hangingPunct="1">
              <a:spcBef>
                <a:spcPct val="0"/>
              </a:spcBef>
            </a:pPr>
            <a:r>
              <a:rPr lang="en-US" smtClean="0">
                <a:ea typeface="ＭＳ Ｐゴシック"/>
                <a:cs typeface="ＭＳ Ｐゴシック"/>
              </a:rPr>
              <a:t>Embeddable BED</a:t>
            </a:r>
          </a:p>
          <a:p>
            <a:pPr eaLnBrk="1" hangingPunct="1">
              <a:spcBef>
                <a:spcPct val="0"/>
              </a:spcBef>
            </a:pPr>
            <a:r>
              <a:rPr lang="en-US" smtClean="0">
                <a:ea typeface="ＭＳ Ｐゴシック"/>
                <a:cs typeface="ＭＳ Ｐゴシック"/>
              </a:rPr>
              <a:t>determIN (not determine) </a:t>
            </a:r>
          </a:p>
          <a:p>
            <a:pPr eaLnBrk="1" hangingPunct="1">
              <a:spcBef>
                <a:spcPct val="0"/>
              </a:spcBef>
            </a:pPr>
            <a:r>
              <a:rPr lang="en-US" smtClean="0">
                <a:ea typeface="ＭＳ Ｐゴシック"/>
                <a:cs typeface="ＭＳ Ｐゴシック"/>
              </a:rPr>
              <a:t>AT that moment</a:t>
            </a:r>
          </a:p>
          <a:p>
            <a:pPr eaLnBrk="1" hangingPunct="1">
              <a:spcBef>
                <a:spcPct val="0"/>
              </a:spcBef>
            </a:pPr>
            <a:endParaRPr lang="en-US" smtClean="0">
              <a:ea typeface="ＭＳ Ｐゴシック"/>
              <a:cs typeface="ＭＳ Ｐゴシック"/>
            </a:endParaRPr>
          </a:p>
          <a:p>
            <a:pPr eaLnBrk="1" hangingPunct="1">
              <a:spcBef>
                <a:spcPct val="0"/>
              </a:spcBef>
            </a:pPr>
            <a:r>
              <a:rPr lang="en-US" smtClean="0">
                <a:ea typeface="ＭＳ Ｐゴシック"/>
                <a:cs typeface="ＭＳ Ｐゴシック"/>
              </a:rPr>
              <a:t>Demographic – slow </a:t>
            </a:r>
          </a:p>
        </p:txBody>
      </p:sp>
      <p:sp>
        <p:nvSpPr>
          <p:cNvPr id="16387" name="Slide Number Placeholder 3"/>
          <p:cNvSpPr>
            <a:spLocks noGrp="1"/>
          </p:cNvSpPr>
          <p:nvPr>
            <p:ph type="sldNum" sz="quarter" idx="5"/>
          </p:nvPr>
        </p:nvSpPr>
        <p:spPr bwMode="auto">
          <a:noFill/>
          <a:ln>
            <a:miter lim="800000"/>
            <a:headEnd/>
            <a:tailEnd/>
          </a:ln>
        </p:spPr>
        <p:txBody>
          <a:bodyPr/>
          <a:lstStyle/>
          <a:p>
            <a:fld id="{E8A283DF-80BB-4000-92A0-DDE96D6C99B7}" type="slidenum">
              <a:rPr lang="en-US" smtClean="0">
                <a:latin typeface="Calibri" pitchFamily="34" charset="0"/>
              </a:rPr>
              <a:pPr/>
              <a:t>1</a:t>
            </a:fld>
            <a:endParaRPr lang="en-US"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spcBef>
                <a:spcPct val="0"/>
              </a:spcBef>
            </a:pPr>
            <a:endParaRPr lang="en-GB" smtClean="0">
              <a:ea typeface="ＭＳ Ｐゴシック"/>
              <a:cs typeface="ＭＳ Ｐゴシック"/>
            </a:endParaRPr>
          </a:p>
        </p:txBody>
      </p:sp>
      <p:sp>
        <p:nvSpPr>
          <p:cNvPr id="34819"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5C797427-0D55-4A7D-9B3E-95466FEF2E4C}" type="slidenum">
              <a:rPr lang="en-US" sz="1300">
                <a:latin typeface="Calibri" pitchFamily="34" charset="0"/>
              </a:rPr>
              <a:pPr algn="r"/>
              <a:t>10</a:t>
            </a:fld>
            <a:endParaRPr lang="en-US" sz="13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spcBef>
                <a:spcPct val="0"/>
              </a:spcBef>
            </a:pPr>
            <a:endParaRPr lang="en-GB" smtClean="0">
              <a:ea typeface="ＭＳ Ｐゴシック"/>
              <a:cs typeface="ＭＳ Ｐゴシック"/>
            </a:endParaRPr>
          </a:p>
        </p:txBody>
      </p:sp>
      <p:sp>
        <p:nvSpPr>
          <p:cNvPr id="36867"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1EB323D9-8B7E-4DCC-BCE4-2E299258A309}" type="slidenum">
              <a:rPr lang="en-US" sz="1300">
                <a:latin typeface="Calibri" pitchFamily="34" charset="0"/>
              </a:rPr>
              <a:pPr algn="r"/>
              <a:t>11</a:t>
            </a:fld>
            <a:endParaRPr lang="en-US" sz="13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spcBef>
                <a:spcPct val="0"/>
              </a:spcBef>
            </a:pPr>
            <a:endParaRPr lang="en-GB" smtClean="0">
              <a:ea typeface="ＭＳ Ｐゴシック"/>
              <a:cs typeface="ＭＳ Ｐゴシック"/>
            </a:endParaRPr>
          </a:p>
        </p:txBody>
      </p:sp>
      <p:sp>
        <p:nvSpPr>
          <p:cNvPr id="38915"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8405226D-AD8E-4359-9DB0-7D00CA11FBD5}" type="slidenum">
              <a:rPr lang="en-US" sz="1300">
                <a:latin typeface="Calibri" pitchFamily="34" charset="0"/>
              </a:rPr>
              <a:pPr algn="r"/>
              <a:t>12</a:t>
            </a:fld>
            <a:endParaRPr lang="en-US" sz="13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spcBef>
                <a:spcPct val="0"/>
              </a:spcBef>
            </a:pPr>
            <a:endParaRPr lang="en-GB" smtClean="0">
              <a:ea typeface="ＭＳ Ｐゴシック"/>
              <a:cs typeface="ＭＳ Ｐゴシック"/>
            </a:endParaRPr>
          </a:p>
        </p:txBody>
      </p:sp>
      <p:sp>
        <p:nvSpPr>
          <p:cNvPr id="40963"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583CDD7C-0BF8-4D40-8DD6-61A443DB5AC1}" type="slidenum">
              <a:rPr lang="en-US" sz="1300">
                <a:latin typeface="Calibri" pitchFamily="34" charset="0"/>
              </a:rPr>
              <a:pPr algn="r"/>
              <a:t>13</a:t>
            </a:fld>
            <a:endParaRPr lang="en-US" sz="13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eaLnBrk="1" hangingPunct="1">
              <a:spcBef>
                <a:spcPct val="0"/>
              </a:spcBef>
            </a:pPr>
            <a:endParaRPr lang="en-GB" smtClean="0">
              <a:ea typeface="ＭＳ Ｐゴシック"/>
              <a:cs typeface="ＭＳ Ｐゴシック"/>
            </a:endParaRPr>
          </a:p>
        </p:txBody>
      </p:sp>
      <p:sp>
        <p:nvSpPr>
          <p:cNvPr id="43011"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D74A0AFC-D1A8-4E0E-9586-117D282A8424}" type="slidenum">
              <a:rPr lang="en-US" sz="1300">
                <a:latin typeface="Calibri" pitchFamily="34" charset="0"/>
              </a:rPr>
              <a:pPr algn="r"/>
              <a:t>14</a:t>
            </a:fld>
            <a:endParaRPr lang="en-US" sz="13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spcBef>
                <a:spcPct val="0"/>
              </a:spcBef>
            </a:pPr>
            <a:endParaRPr lang="en-GB" smtClean="0">
              <a:ea typeface="ＭＳ Ｐゴシック"/>
              <a:cs typeface="ＭＳ Ｐゴシック"/>
            </a:endParaRPr>
          </a:p>
        </p:txBody>
      </p:sp>
      <p:sp>
        <p:nvSpPr>
          <p:cNvPr id="45059"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EAADFD4D-CD67-42E2-B2DB-83823CE6E005}" type="slidenum">
              <a:rPr lang="en-US" sz="1300">
                <a:latin typeface="Calibri" pitchFamily="34" charset="0"/>
              </a:rPr>
              <a:pPr algn="r"/>
              <a:t>15</a:t>
            </a:fld>
            <a:endParaRPr lang="en-US" sz="13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spcBef>
                <a:spcPct val="0"/>
              </a:spcBef>
            </a:pPr>
            <a:endParaRPr lang="en-GB" smtClean="0">
              <a:ea typeface="ＭＳ Ｐゴシック"/>
              <a:cs typeface="ＭＳ Ｐゴシック"/>
            </a:endParaRPr>
          </a:p>
        </p:txBody>
      </p:sp>
      <p:sp>
        <p:nvSpPr>
          <p:cNvPr id="47107"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B36EF690-59EE-44A8-8A0E-1B4A83470018}" type="slidenum">
              <a:rPr lang="en-US" sz="1300">
                <a:latin typeface="Calibri" pitchFamily="34" charset="0"/>
              </a:rPr>
              <a:pPr algn="r"/>
              <a:t>16</a:t>
            </a:fld>
            <a:endParaRPr lang="en-US" sz="1300">
              <a:latin typeface="Calibri"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spcBef>
                <a:spcPct val="0"/>
              </a:spcBef>
            </a:pPr>
            <a:endParaRPr lang="en-GB" smtClean="0">
              <a:ea typeface="ＭＳ Ｐゴシック"/>
              <a:cs typeface="ＭＳ Ｐゴシック"/>
            </a:endParaRPr>
          </a:p>
        </p:txBody>
      </p:sp>
      <p:sp>
        <p:nvSpPr>
          <p:cNvPr id="49155"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258A4BD4-75D5-40CB-AB66-058748A91692}" type="slidenum">
              <a:rPr lang="en-US" sz="1300">
                <a:latin typeface="Calibri" pitchFamily="34" charset="0"/>
              </a:rPr>
              <a:pPr algn="r"/>
              <a:t>17</a:t>
            </a:fld>
            <a:endParaRPr lang="en-US" sz="130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spcBef>
                <a:spcPct val="0"/>
              </a:spcBef>
            </a:pPr>
            <a:endParaRPr lang="en-GB" smtClean="0">
              <a:ea typeface="ＭＳ Ｐゴシック"/>
              <a:cs typeface="ＭＳ Ｐゴシック"/>
            </a:endParaRPr>
          </a:p>
        </p:txBody>
      </p:sp>
      <p:sp>
        <p:nvSpPr>
          <p:cNvPr id="51203"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A4555C4B-4C5E-4308-8C4C-9363C9458CD8}" type="slidenum">
              <a:rPr lang="en-US" sz="1300">
                <a:latin typeface="Calibri" pitchFamily="34" charset="0"/>
              </a:rPr>
              <a:pPr algn="r"/>
              <a:t>18</a:t>
            </a:fld>
            <a:endParaRPr lang="en-US" sz="1300">
              <a:latin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spcBef>
                <a:spcPct val="0"/>
              </a:spcBef>
            </a:pPr>
            <a:endParaRPr lang="en-GB" smtClean="0">
              <a:ea typeface="ＭＳ Ｐゴシック"/>
              <a:cs typeface="ＭＳ Ｐゴシック"/>
            </a:endParaRPr>
          </a:p>
        </p:txBody>
      </p:sp>
      <p:sp>
        <p:nvSpPr>
          <p:cNvPr id="53251"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413E6DCE-B187-4DE2-9F76-9F32BBDFBB1C}" type="slidenum">
              <a:rPr lang="en-US" sz="1300">
                <a:latin typeface="Calibri" pitchFamily="34" charset="0"/>
              </a:rPr>
              <a:pPr algn="r"/>
              <a:t>19</a:t>
            </a:fld>
            <a:endParaRPr lang="en-US" sz="13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a:lstStyle/>
          <a:p>
            <a:pPr eaLnBrk="1" hangingPunct="1">
              <a:spcBef>
                <a:spcPct val="0"/>
              </a:spcBef>
            </a:pPr>
            <a:endParaRPr lang="en-GB" smtClean="0">
              <a:ea typeface="ＭＳ Ｐゴシック"/>
              <a:cs typeface="ＭＳ Ｐゴシック"/>
            </a:endParaRPr>
          </a:p>
        </p:txBody>
      </p:sp>
      <p:sp>
        <p:nvSpPr>
          <p:cNvPr id="18435" name="Slide Number Placeholder 3"/>
          <p:cNvSpPr>
            <a:spLocks noGrp="1"/>
          </p:cNvSpPr>
          <p:nvPr>
            <p:ph type="sldNum" sz="quarter" idx="5"/>
          </p:nvPr>
        </p:nvSpPr>
        <p:spPr bwMode="auto">
          <a:noFill/>
          <a:ln>
            <a:miter lim="800000"/>
            <a:headEnd/>
            <a:tailEnd/>
          </a:ln>
        </p:spPr>
        <p:txBody>
          <a:bodyPr/>
          <a:lstStyle/>
          <a:p>
            <a:fld id="{AA937D46-ED67-46A1-ABF4-E31FFB5B67BF}" type="slidenum">
              <a:rPr lang="en-US" smtClean="0">
                <a:latin typeface="Calibri" pitchFamily="34" charset="0"/>
              </a:rPr>
              <a:pPr/>
              <a:t>2</a:t>
            </a:fld>
            <a:endParaRPr lang="en-US" smtClean="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spcBef>
                <a:spcPct val="0"/>
              </a:spcBef>
            </a:pPr>
            <a:endParaRPr lang="en-GB" smtClean="0">
              <a:ea typeface="ＭＳ Ｐゴシック"/>
              <a:cs typeface="ＭＳ Ｐゴシック"/>
            </a:endParaRPr>
          </a:p>
        </p:txBody>
      </p:sp>
      <p:sp>
        <p:nvSpPr>
          <p:cNvPr id="55299"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B4EF6905-1A16-44ED-B773-8DA4FD5ABDC4}" type="slidenum">
              <a:rPr lang="en-US" sz="1300">
                <a:latin typeface="Calibri" pitchFamily="34" charset="0"/>
              </a:rPr>
              <a:pPr algn="r"/>
              <a:t>20</a:t>
            </a:fld>
            <a:endParaRPr lang="en-US" sz="130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spcBef>
                <a:spcPct val="0"/>
              </a:spcBef>
            </a:pPr>
            <a:endParaRPr lang="en-GB" smtClean="0">
              <a:ea typeface="ＭＳ Ｐゴシック"/>
              <a:cs typeface="ＭＳ Ｐゴシック"/>
            </a:endParaRPr>
          </a:p>
        </p:txBody>
      </p:sp>
      <p:sp>
        <p:nvSpPr>
          <p:cNvPr id="57347" name="Slide Number Placeholder 3"/>
          <p:cNvSpPr>
            <a:spLocks noGrp="1"/>
          </p:cNvSpPr>
          <p:nvPr>
            <p:ph type="sldNum" sz="quarter" idx="5"/>
          </p:nvPr>
        </p:nvSpPr>
        <p:spPr bwMode="auto">
          <a:noFill/>
          <a:ln>
            <a:miter lim="800000"/>
            <a:headEnd/>
            <a:tailEnd/>
          </a:ln>
        </p:spPr>
        <p:txBody>
          <a:bodyPr/>
          <a:lstStyle/>
          <a:p>
            <a:fld id="{D33D9435-6B1C-4BA2-9DA9-D3082D7EB9A4}" type="slidenum">
              <a:rPr lang="en-US" smtClean="0">
                <a:latin typeface="Calibri" pitchFamily="34" charset="0"/>
              </a:rPr>
              <a:pPr/>
              <a:t>21</a:t>
            </a:fld>
            <a:endParaRPr lang="en-US" smtClean="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a:lstStyle/>
          <a:p>
            <a:pPr eaLnBrk="1" hangingPunct="1">
              <a:spcBef>
                <a:spcPct val="0"/>
              </a:spcBef>
            </a:pPr>
            <a:endParaRPr lang="en-GB" smtClean="0">
              <a:ea typeface="ＭＳ Ｐゴシック"/>
              <a:cs typeface="ＭＳ Ｐゴシック"/>
            </a:endParaRPr>
          </a:p>
        </p:txBody>
      </p:sp>
      <p:sp>
        <p:nvSpPr>
          <p:cNvPr id="59395" name="Slide Number Placeholder 3"/>
          <p:cNvSpPr>
            <a:spLocks noGrp="1"/>
          </p:cNvSpPr>
          <p:nvPr>
            <p:ph type="sldNum" sz="quarter" idx="5"/>
          </p:nvPr>
        </p:nvSpPr>
        <p:spPr bwMode="auto">
          <a:noFill/>
          <a:ln>
            <a:miter lim="800000"/>
            <a:headEnd/>
            <a:tailEnd/>
          </a:ln>
        </p:spPr>
        <p:txBody>
          <a:bodyPr/>
          <a:lstStyle/>
          <a:p>
            <a:fld id="{0863298E-735B-48B6-8BED-3501123A3F76}" type="slidenum">
              <a:rPr lang="en-US" smtClean="0">
                <a:latin typeface="Calibri" pitchFamily="34" charset="0"/>
              </a:rPr>
              <a:pPr/>
              <a:t>22</a:t>
            </a:fld>
            <a:endParaRPr lang="en-US" smtClean="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eaLnBrk="1" hangingPunct="1">
              <a:spcBef>
                <a:spcPct val="0"/>
              </a:spcBef>
            </a:pPr>
            <a:endParaRPr lang="en-GB" smtClean="0">
              <a:ea typeface="ＭＳ Ｐゴシック"/>
              <a:cs typeface="ＭＳ Ｐゴシック"/>
            </a:endParaRPr>
          </a:p>
        </p:txBody>
      </p:sp>
      <p:sp>
        <p:nvSpPr>
          <p:cNvPr id="61443"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AC729C09-3D8F-44BE-BDC7-31960ADFD028}" type="slidenum">
              <a:rPr lang="en-US" sz="1300">
                <a:latin typeface="Calibri" pitchFamily="34" charset="0"/>
              </a:rPr>
              <a:pPr algn="r"/>
              <a:t>23</a:t>
            </a:fld>
            <a:endParaRPr lang="en-US" sz="130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a:lstStyle/>
          <a:p>
            <a:pPr eaLnBrk="1" hangingPunct="1">
              <a:spcBef>
                <a:spcPct val="0"/>
              </a:spcBef>
            </a:pPr>
            <a:endParaRPr lang="en-GB" smtClean="0">
              <a:ea typeface="ＭＳ Ｐゴシック"/>
              <a:cs typeface="ＭＳ Ｐゴシック"/>
            </a:endParaRPr>
          </a:p>
        </p:txBody>
      </p:sp>
      <p:sp>
        <p:nvSpPr>
          <p:cNvPr id="63491" name="Slide Number Placeholder 3"/>
          <p:cNvSpPr>
            <a:spLocks noGrp="1"/>
          </p:cNvSpPr>
          <p:nvPr>
            <p:ph type="sldNum" sz="quarter" idx="5"/>
          </p:nvPr>
        </p:nvSpPr>
        <p:spPr bwMode="auto">
          <a:noFill/>
          <a:ln>
            <a:miter lim="800000"/>
            <a:headEnd/>
            <a:tailEnd/>
          </a:ln>
        </p:spPr>
        <p:txBody>
          <a:bodyPr/>
          <a:lstStyle/>
          <a:p>
            <a:fld id="{2979FD8E-C59A-48E0-90B5-8660FB31681A}" type="slidenum">
              <a:rPr lang="en-US" smtClean="0">
                <a:latin typeface="Calibri" pitchFamily="34" charset="0"/>
              </a:rPr>
              <a:pPr/>
              <a:t>24</a:t>
            </a:fld>
            <a:endParaRPr lang="en-US"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a:lstStyle/>
          <a:p>
            <a:pPr eaLnBrk="1" hangingPunct="1">
              <a:spcBef>
                <a:spcPct val="0"/>
              </a:spcBef>
            </a:pPr>
            <a:endParaRPr lang="en-GB" smtClean="0">
              <a:ea typeface="ＭＳ Ｐゴシック"/>
              <a:cs typeface="ＭＳ Ｐゴシック"/>
            </a:endParaRPr>
          </a:p>
        </p:txBody>
      </p:sp>
      <p:sp>
        <p:nvSpPr>
          <p:cNvPr id="65539" name="Slide Number Placeholder 3"/>
          <p:cNvSpPr>
            <a:spLocks noGrp="1"/>
          </p:cNvSpPr>
          <p:nvPr>
            <p:ph type="sldNum" sz="quarter" idx="5"/>
          </p:nvPr>
        </p:nvSpPr>
        <p:spPr bwMode="auto">
          <a:noFill/>
          <a:ln>
            <a:miter lim="800000"/>
            <a:headEnd/>
            <a:tailEnd/>
          </a:ln>
        </p:spPr>
        <p:txBody>
          <a:bodyPr/>
          <a:lstStyle/>
          <a:p>
            <a:fld id="{82D6A86C-61AB-4150-B01F-F89BA3B6A5EE}" type="slidenum">
              <a:rPr lang="en-US" smtClean="0">
                <a:latin typeface="Calibri" pitchFamily="34" charset="0"/>
              </a:rPr>
              <a:pPr/>
              <a:t>25</a:t>
            </a:fld>
            <a:endParaRPr lang="en-US"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a:lstStyle/>
          <a:p>
            <a:pPr eaLnBrk="1" hangingPunct="1">
              <a:spcBef>
                <a:spcPct val="0"/>
              </a:spcBef>
            </a:pPr>
            <a:endParaRPr lang="en-GB" smtClean="0">
              <a:ea typeface="ＭＳ Ｐゴシック"/>
              <a:cs typeface="ＭＳ Ｐゴシック"/>
            </a:endParaRPr>
          </a:p>
        </p:txBody>
      </p:sp>
      <p:sp>
        <p:nvSpPr>
          <p:cNvPr id="20483" name="Slide Number Placeholder 3"/>
          <p:cNvSpPr>
            <a:spLocks noGrp="1"/>
          </p:cNvSpPr>
          <p:nvPr>
            <p:ph type="sldNum" sz="quarter" idx="5"/>
          </p:nvPr>
        </p:nvSpPr>
        <p:spPr bwMode="auto">
          <a:noFill/>
          <a:ln>
            <a:miter lim="800000"/>
            <a:headEnd/>
            <a:tailEnd/>
          </a:ln>
        </p:spPr>
        <p:txBody>
          <a:bodyPr/>
          <a:lstStyle/>
          <a:p>
            <a:fld id="{1820B863-799A-4F72-B24C-929991916336}" type="slidenum">
              <a:rPr lang="en-US" smtClean="0">
                <a:latin typeface="Calibri" pitchFamily="34" charset="0"/>
              </a:rPr>
              <a:pPr/>
              <a:t>3</a:t>
            </a:fld>
            <a:endParaRPr lang="en-US"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pPr eaLnBrk="1" hangingPunct="1">
              <a:spcBef>
                <a:spcPct val="0"/>
              </a:spcBef>
            </a:pPr>
            <a:endParaRPr lang="en-GB" smtClean="0">
              <a:ea typeface="ＭＳ Ｐゴシック"/>
              <a:cs typeface="ＭＳ Ｐゴシック"/>
            </a:endParaRPr>
          </a:p>
        </p:txBody>
      </p:sp>
      <p:sp>
        <p:nvSpPr>
          <p:cNvPr id="22531"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E079EBFD-9875-45E5-BD78-C712961F4F5B}" type="slidenum">
              <a:rPr lang="en-US" sz="1300">
                <a:latin typeface="Calibri" pitchFamily="34" charset="0"/>
              </a:rPr>
              <a:pPr algn="r"/>
              <a:t>4</a:t>
            </a:fld>
            <a:endParaRPr lang="en-US" sz="13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a:lstStyle/>
          <a:p>
            <a:pPr eaLnBrk="1" hangingPunct="1">
              <a:spcBef>
                <a:spcPct val="0"/>
              </a:spcBef>
            </a:pPr>
            <a:endParaRPr lang="en-GB" smtClean="0">
              <a:ea typeface="ＭＳ Ｐゴシック"/>
              <a:cs typeface="ＭＳ Ｐゴシック"/>
            </a:endParaRPr>
          </a:p>
        </p:txBody>
      </p:sp>
      <p:sp>
        <p:nvSpPr>
          <p:cNvPr id="24579"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5BDE8A2D-0D1D-4EFA-BE56-82C2A3B448A7}" type="slidenum">
              <a:rPr lang="en-US" sz="1300">
                <a:latin typeface="Calibri" pitchFamily="34" charset="0"/>
              </a:rPr>
              <a:pPr algn="r"/>
              <a:t>5</a:t>
            </a:fld>
            <a:endParaRPr lang="en-US" sz="13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a:lstStyle/>
          <a:p>
            <a:pPr eaLnBrk="1" hangingPunct="1">
              <a:spcBef>
                <a:spcPct val="0"/>
              </a:spcBef>
            </a:pPr>
            <a:endParaRPr lang="en-GB" smtClean="0">
              <a:ea typeface="ＭＳ Ｐゴシック"/>
              <a:cs typeface="ＭＳ Ｐゴシック"/>
            </a:endParaRPr>
          </a:p>
        </p:txBody>
      </p:sp>
      <p:sp>
        <p:nvSpPr>
          <p:cNvPr id="26627"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1AF5F8AF-CB23-4BEB-BD0F-EC2DFF87BE6C}" type="slidenum">
              <a:rPr lang="en-US" sz="1300">
                <a:latin typeface="Calibri" pitchFamily="34" charset="0"/>
              </a:rPr>
              <a:pPr algn="r"/>
              <a:t>6</a:t>
            </a:fld>
            <a:endParaRPr lang="en-US" sz="13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a:lstStyle/>
          <a:p>
            <a:pPr eaLnBrk="1" hangingPunct="1">
              <a:spcBef>
                <a:spcPct val="0"/>
              </a:spcBef>
            </a:pPr>
            <a:endParaRPr lang="en-GB" smtClean="0">
              <a:ea typeface="ＭＳ Ｐゴシック"/>
              <a:cs typeface="ＭＳ Ｐゴシック"/>
            </a:endParaRPr>
          </a:p>
        </p:txBody>
      </p:sp>
      <p:sp>
        <p:nvSpPr>
          <p:cNvPr id="28675" name="Slide Number Placeholder 3"/>
          <p:cNvSpPr>
            <a:spLocks noGrp="1"/>
          </p:cNvSpPr>
          <p:nvPr>
            <p:ph type="sldNum" sz="quarter" idx="5"/>
          </p:nvPr>
        </p:nvSpPr>
        <p:spPr bwMode="auto">
          <a:noFill/>
          <a:ln>
            <a:miter lim="800000"/>
            <a:headEnd/>
            <a:tailEnd/>
          </a:ln>
        </p:spPr>
        <p:txBody>
          <a:bodyPr/>
          <a:lstStyle/>
          <a:p>
            <a:fld id="{AF46030B-5DA4-4DBA-A01D-0B5A09CF9F30}" type="slidenum">
              <a:rPr lang="en-US" smtClean="0">
                <a:latin typeface="Calibri" pitchFamily="34" charset="0"/>
              </a:rPr>
              <a:pPr/>
              <a:t>7</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a:lstStyle/>
          <a:p>
            <a:pPr eaLnBrk="1" hangingPunct="1">
              <a:spcBef>
                <a:spcPct val="0"/>
              </a:spcBef>
            </a:pPr>
            <a:endParaRPr lang="en-GB" smtClean="0">
              <a:ea typeface="ＭＳ Ｐゴシック"/>
              <a:cs typeface="ＭＳ Ｐゴシック"/>
            </a:endParaRPr>
          </a:p>
        </p:txBody>
      </p:sp>
      <p:sp>
        <p:nvSpPr>
          <p:cNvPr id="30723" name="Slide Number Placeholder 3"/>
          <p:cNvSpPr>
            <a:spLocks noGrp="1"/>
          </p:cNvSpPr>
          <p:nvPr>
            <p:ph type="sldNum" sz="quarter" idx="5"/>
          </p:nvPr>
        </p:nvSpPr>
        <p:spPr bwMode="auto">
          <a:noFill/>
          <a:ln>
            <a:miter lim="800000"/>
            <a:headEnd/>
            <a:tailEnd/>
          </a:ln>
        </p:spPr>
        <p:txBody>
          <a:bodyPr/>
          <a:lstStyle/>
          <a:p>
            <a:fld id="{3C290B0A-FAC9-4656-A48A-A7680314F204}" type="slidenum">
              <a:rPr lang="en-US" smtClean="0">
                <a:latin typeface="Calibri" pitchFamily="34" charset="0"/>
              </a:rPr>
              <a:pPr/>
              <a:t>8</a:t>
            </a:fld>
            <a:endParaRPr lang="en-US"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spcBef>
                <a:spcPct val="0"/>
              </a:spcBef>
            </a:pPr>
            <a:endParaRPr lang="en-GB" smtClean="0">
              <a:ea typeface="ＭＳ Ｐゴシック"/>
              <a:cs typeface="ＭＳ Ｐゴシック"/>
            </a:endParaRPr>
          </a:p>
        </p:txBody>
      </p:sp>
      <p:sp>
        <p:nvSpPr>
          <p:cNvPr id="32771" name="Slide Number Placeholder 3"/>
          <p:cNvSpPr txBox="1">
            <a:spLocks noGrp="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a:fld id="{42CF9CE0-1189-481A-AA8A-EDD72367EC08}" type="slidenum">
              <a:rPr lang="en-US" sz="1300">
                <a:latin typeface="Calibri" pitchFamily="34" charset="0"/>
              </a:rPr>
              <a:pPr algn="r"/>
              <a:t>9</a:t>
            </a:fld>
            <a:endParaRPr lang="en-US" sz="13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98CC4AA-5739-47D8-B0F3-8F7D9CC4CB4C}" type="datetime1">
              <a:rPr lang="en-US"/>
              <a:pPr>
                <a:defRPr/>
              </a:pPr>
              <a:t>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5A2C39-C26E-4B1A-AB6D-8BF8560B1E2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82FB13-2305-4E74-85FE-2607DFC86FA1}" type="datetime1">
              <a:rPr lang="en-US"/>
              <a:pPr>
                <a:defRPr/>
              </a:pPr>
              <a:t>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0606C8-FBC1-4BC0-9627-AFC2854C586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DDF6F1D-ED32-44E8-A7B3-FF278CB6D2B9}" type="datetime1">
              <a:rPr lang="en-US"/>
              <a:pPr>
                <a:defRPr/>
              </a:pPr>
              <a:t>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1CCC0D-3873-4FE9-8A95-CFF916B7926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B28524-BD13-4B38-80F8-711D412C7FAC}" type="datetime1">
              <a:rPr lang="en-US"/>
              <a:pPr>
                <a:defRPr/>
              </a:pPr>
              <a:t>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C8D6AD-9E99-48C3-A0D1-119AF13C010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D6CBB4F-F809-472C-9BCD-B32F365D0531}" type="datetime1">
              <a:rPr lang="en-US"/>
              <a:pPr>
                <a:defRPr/>
              </a:pPr>
              <a:t>2/3/2012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7C308C0-809E-4A73-BC4D-00632EB2DEF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8425F49-B1D2-453C-9D99-EF2EBEB05413}" type="datetime1">
              <a:rPr lang="en-US"/>
              <a:pPr>
                <a:defRPr/>
              </a:pPr>
              <a:t>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E169417-F93D-49EA-9C8C-13D1A18D57B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5F531A8-F6A4-4C3A-87A7-D58E49F4934A}" type="datetime1">
              <a:rPr lang="en-US"/>
              <a:pPr>
                <a:defRPr/>
              </a:pPr>
              <a:t>2/3/2012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A35FC9F-D243-4B5D-994C-F1317CFC6C4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4A9821D-6DEA-4CCE-92E1-C403B0459FDA}" type="datetime1">
              <a:rPr lang="en-US"/>
              <a:pPr>
                <a:defRPr/>
              </a:pPr>
              <a:t>2/3/2012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7DBB86E-358B-4406-991E-8473F5C00E2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9713B2D-1487-4A33-8D6F-DCF0B0350A4F}" type="datetime1">
              <a:rPr lang="en-US"/>
              <a:pPr>
                <a:defRPr/>
              </a:pPr>
              <a:t>2/3/2012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6A5D078-03FD-4D3C-A723-AB269CE68E9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35FC611-25BB-4919-8BAC-292D24530444}" type="datetime1">
              <a:rPr lang="en-US"/>
              <a:pPr>
                <a:defRPr/>
              </a:pPr>
              <a:t>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AECE80-92C4-4CC2-8EC3-608E7612153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97D9F38-9064-433A-B720-9068432E3817}" type="datetime1">
              <a:rPr lang="en-US"/>
              <a:pPr>
                <a:defRPr/>
              </a:pPr>
              <a:t>2/3/2012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E77063-3591-452A-A2D3-E9C1ADBB5AD7}"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05" charset="0"/>
              </a:defRPr>
            </a:lvl1pPr>
          </a:lstStyle>
          <a:p>
            <a:pPr>
              <a:defRPr/>
            </a:pPr>
            <a:fld id="{CA3AF623-AE76-4EF2-B5CD-D0002230294C}" type="datetime1">
              <a:rPr lang="en-US"/>
              <a:pPr>
                <a:defRPr/>
              </a:pPr>
              <a:t>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05"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05" charset="0"/>
              </a:defRPr>
            </a:lvl1pPr>
          </a:lstStyle>
          <a:p>
            <a:pPr>
              <a:defRPr/>
            </a:pPr>
            <a:fld id="{3B56E46F-0222-4AB8-839C-3BBBDFA311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09" charset="-128"/>
          <a:cs typeface="ＭＳ Ｐゴシック"/>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09" charset="-128"/>
          <a:cs typeface="ＭＳ Ｐゴシック"/>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ＭＳ Ｐゴシック"/>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9"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youtube.com/watch?v=IfhNYU5wxA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OaSvnkRFRic"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ibnlive.in.com/videos/198340/west-bengal-iit-alumnus-revives-folk-art.html"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www.unesco.org/culture/CDI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9EiwKsgJQaw"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a:xfrm>
            <a:off x="0" y="1676400"/>
            <a:ext cx="9144000" cy="1679575"/>
          </a:xfrm>
        </p:spPr>
        <p:txBody>
          <a:bodyPr/>
          <a:lstStyle/>
          <a:p>
            <a:pPr eaLnBrk="1" hangingPunct="1">
              <a:spcAft>
                <a:spcPts val="1200"/>
              </a:spcAft>
            </a:pPr>
            <a:r>
              <a:rPr lang="en-US" sz="2600" smtClean="0">
                <a:solidFill>
                  <a:srgbClr val="7F7F7F"/>
                </a:solidFill>
                <a:ea typeface="ＭＳ Ｐゴシック"/>
                <a:cs typeface="ＭＳ Ｐゴシック"/>
              </a:rPr>
              <a:t>AGENDA FOR CHANGE</a:t>
            </a:r>
            <a:br>
              <a:rPr lang="en-US" sz="2600" smtClean="0">
                <a:solidFill>
                  <a:srgbClr val="7F7F7F"/>
                </a:solidFill>
                <a:ea typeface="ＭＳ Ｐゴシック"/>
                <a:cs typeface="ＭＳ Ｐゴシック"/>
              </a:rPr>
            </a:br>
            <a:r>
              <a:rPr lang="en-US" sz="2000" smtClean="0">
                <a:solidFill>
                  <a:srgbClr val="7F7F7F"/>
                </a:solidFill>
                <a:ea typeface="ＭＳ Ｐゴシック"/>
                <a:cs typeface="ＭＳ Ｐゴシック"/>
              </a:rPr>
              <a:t> </a:t>
            </a:r>
            <a:r>
              <a:rPr lang="en-US" sz="2000" smtClean="0">
                <a:ea typeface="ＭＳ Ｐゴシック"/>
                <a:cs typeface="ＭＳ Ｐゴシック"/>
              </a:rPr>
              <a:t/>
            </a:r>
            <a:br>
              <a:rPr lang="en-US" sz="2000" smtClean="0">
                <a:ea typeface="ＭＳ Ｐゴシック"/>
                <a:cs typeface="ＭＳ Ｐゴシック"/>
              </a:rPr>
            </a:br>
            <a:r>
              <a:rPr lang="en-US" sz="4200" smtClean="0">
                <a:ea typeface="ＭＳ Ｐゴシック"/>
                <a:cs typeface="ＭＳ Ｐゴシック"/>
              </a:rPr>
              <a:t>Culture as a Resource </a:t>
            </a:r>
            <a:br>
              <a:rPr lang="en-US" sz="4200" smtClean="0">
                <a:ea typeface="ＭＳ Ｐゴシック"/>
                <a:cs typeface="ＭＳ Ｐゴシック"/>
              </a:rPr>
            </a:br>
            <a:r>
              <a:rPr lang="en-US" sz="4200" smtClean="0">
                <a:ea typeface="ＭＳ Ｐゴシック"/>
                <a:cs typeface="ＭＳ Ｐゴシック"/>
              </a:rPr>
              <a:t>for Regional Development Aid</a:t>
            </a:r>
            <a:endParaRPr lang="en-US" smtClean="0">
              <a:ea typeface="ＭＳ Ｐゴシック"/>
              <a:cs typeface="ＭＳ Ｐゴシック"/>
            </a:endParaRPr>
          </a:p>
        </p:txBody>
      </p:sp>
      <p:cxnSp>
        <p:nvCxnSpPr>
          <p:cNvPr id="7" name="Straight Connector 6"/>
          <p:cNvCxnSpPr/>
          <p:nvPr/>
        </p:nvCxnSpPr>
        <p:spPr>
          <a:xfrm rot="5400000">
            <a:off x="4038600" y="5715000"/>
            <a:ext cx="1219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363" name="Subtitle 3"/>
          <p:cNvSpPr txBox="1">
            <a:spLocks/>
          </p:cNvSpPr>
          <p:nvPr/>
        </p:nvSpPr>
        <p:spPr bwMode="auto">
          <a:xfrm>
            <a:off x="2055813" y="5865813"/>
            <a:ext cx="2362200" cy="609600"/>
          </a:xfrm>
          <a:prstGeom prst="rect">
            <a:avLst/>
          </a:prstGeom>
          <a:noFill/>
          <a:ln w="9525">
            <a:noFill/>
            <a:miter lim="800000"/>
            <a:headEnd/>
            <a:tailEnd/>
          </a:ln>
        </p:spPr>
        <p:txBody>
          <a:bodyPr/>
          <a:lstStyle/>
          <a:p>
            <a:pPr algn="r">
              <a:spcBef>
                <a:spcPct val="20000"/>
              </a:spcBef>
              <a:buFont typeface="Arial" charset="0"/>
              <a:buNone/>
            </a:pPr>
            <a:endParaRPr lang="en-GB" sz="1200">
              <a:solidFill>
                <a:srgbClr val="898989"/>
              </a:solidFill>
              <a:latin typeface="Calibri" pitchFamily="34" charset="0"/>
            </a:endParaRPr>
          </a:p>
        </p:txBody>
      </p:sp>
      <p:sp>
        <p:nvSpPr>
          <p:cNvPr id="15364" name="Slide Number Placeholder 11"/>
          <p:cNvSpPr>
            <a:spLocks noGrp="1"/>
          </p:cNvSpPr>
          <p:nvPr>
            <p:ph type="sldNum" sz="quarter" idx="12"/>
          </p:nvPr>
        </p:nvSpPr>
        <p:spPr bwMode="auto">
          <a:noFill/>
          <a:ln>
            <a:miter lim="800000"/>
            <a:headEnd/>
            <a:tailEnd/>
          </a:ln>
        </p:spPr>
        <p:txBody>
          <a:bodyPr/>
          <a:lstStyle/>
          <a:p>
            <a:fld id="{6699348C-183C-43A9-8142-02EC8F0BD663}" type="slidenum">
              <a:rPr lang="en-US" smtClean="0">
                <a:latin typeface="Calibri" pitchFamily="34" charset="0"/>
              </a:rPr>
              <a:pPr/>
              <a:t>1</a:t>
            </a:fld>
            <a:endParaRPr lang="en-US" smtClean="0">
              <a:latin typeface="Calibri" pitchFamily="34" charset="0"/>
            </a:endParaRPr>
          </a:p>
        </p:txBody>
      </p:sp>
      <p:sp>
        <p:nvSpPr>
          <p:cNvPr id="15365" name="Subtitle 3"/>
          <p:cNvSpPr txBox="1">
            <a:spLocks/>
          </p:cNvSpPr>
          <p:nvPr/>
        </p:nvSpPr>
        <p:spPr bwMode="auto">
          <a:xfrm>
            <a:off x="4800600" y="5257800"/>
            <a:ext cx="5943600" cy="914400"/>
          </a:xfrm>
          <a:prstGeom prst="rect">
            <a:avLst/>
          </a:prstGeom>
          <a:noFill/>
          <a:ln w="9525">
            <a:noFill/>
            <a:miter lim="800000"/>
            <a:headEnd/>
            <a:tailEnd/>
          </a:ln>
        </p:spPr>
        <p:txBody>
          <a:bodyPr anchor="ctr"/>
          <a:lstStyle/>
          <a:p>
            <a:pPr>
              <a:lnSpc>
                <a:spcPct val="90000"/>
              </a:lnSpc>
              <a:buFont typeface="Arial" charset="0"/>
              <a:buNone/>
            </a:pPr>
            <a:r>
              <a:rPr lang="en-US" sz="1300">
                <a:solidFill>
                  <a:srgbClr val="404040"/>
                </a:solidFill>
                <a:latin typeface="Calibri" pitchFamily="34" charset="0"/>
              </a:rPr>
              <a:t>Sergi Torres</a:t>
            </a:r>
            <a:br>
              <a:rPr lang="en-US" sz="1300">
                <a:solidFill>
                  <a:srgbClr val="404040"/>
                </a:solidFill>
                <a:latin typeface="Calibri" pitchFamily="34" charset="0"/>
              </a:rPr>
            </a:br>
            <a:r>
              <a:rPr lang="en-US" sz="1300">
                <a:solidFill>
                  <a:srgbClr val="404040"/>
                </a:solidFill>
                <a:latin typeface="Calibri" pitchFamily="34" charset="0"/>
              </a:rPr>
              <a:t>European Commission, EuropeAid</a:t>
            </a:r>
          </a:p>
          <a:p>
            <a:pPr>
              <a:lnSpc>
                <a:spcPct val="90000"/>
              </a:lnSpc>
              <a:buFont typeface="Arial" charset="0"/>
              <a:buNone/>
            </a:pPr>
            <a:r>
              <a:rPr lang="en-US" sz="1300">
                <a:solidFill>
                  <a:srgbClr val="404040"/>
                </a:solidFill>
                <a:latin typeface="Calibri" pitchFamily="34" charset="0"/>
              </a:rPr>
              <a:t>13 -15 February 2012</a:t>
            </a:r>
          </a:p>
          <a:p>
            <a:pPr>
              <a:lnSpc>
                <a:spcPct val="90000"/>
              </a:lnSpc>
              <a:buFont typeface="Arial" charset="0"/>
              <a:buNone/>
            </a:pPr>
            <a:r>
              <a:rPr lang="en-US" sz="1300">
                <a:solidFill>
                  <a:srgbClr val="404040"/>
                </a:solidFill>
                <a:latin typeface="Calibri" pitchFamily="34" charset="0"/>
              </a:rPr>
              <a:t>Cairo, Egypt</a:t>
            </a:r>
          </a:p>
        </p:txBody>
      </p:sp>
      <p:sp>
        <p:nvSpPr>
          <p:cNvPr id="15366" name="AutoShape 10" descr="ANd9GcStGfj5yOc_gwWdhaJS0mdYRz3jVKW5aVW85dXH5XqpbnnMO7kl"/>
          <p:cNvSpPr>
            <a:spLocks noChangeAspect="1" noChangeArrowheads="1"/>
          </p:cNvSpPr>
          <p:nvPr/>
        </p:nvSpPr>
        <p:spPr bwMode="auto">
          <a:xfrm>
            <a:off x="3248025" y="2566988"/>
            <a:ext cx="2647950" cy="1724025"/>
          </a:xfrm>
          <a:prstGeom prst="rect">
            <a:avLst/>
          </a:prstGeom>
          <a:noFill/>
          <a:ln w="9525">
            <a:noFill/>
            <a:miter lim="800000"/>
            <a:headEnd/>
            <a:tailEnd/>
          </a:ln>
        </p:spPr>
        <p:txBody>
          <a:bodyPr/>
          <a:lstStyle/>
          <a:p>
            <a:endParaRPr lang="fr-FR"/>
          </a:p>
        </p:txBody>
      </p:sp>
      <p:pic>
        <p:nvPicPr>
          <p:cNvPr id="15367" name="Picture 12" descr="ANd9GcStGfj5yOc_gwWdhaJS0mdYRz3jVKW5aVW85dXH5XqpbnnMO7kl"/>
          <p:cNvPicPr>
            <a:picLocks noChangeAspect="1" noChangeArrowheads="1"/>
          </p:cNvPicPr>
          <p:nvPr/>
        </p:nvPicPr>
        <p:blipFill>
          <a:blip r:embed="rId3"/>
          <a:srcRect/>
          <a:stretch>
            <a:fillRect/>
          </a:stretch>
        </p:blipFill>
        <p:spPr bwMode="auto">
          <a:xfrm>
            <a:off x="3094038" y="5334000"/>
            <a:ext cx="1249362" cy="8143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BEA28458-BBAE-40EA-AD55-168238449588}" type="slidenum">
              <a:rPr lang="en-US" sz="1200">
                <a:solidFill>
                  <a:srgbClr val="898989"/>
                </a:solidFill>
                <a:latin typeface="Calibri" pitchFamily="34" charset="0"/>
              </a:rPr>
              <a:pPr algn="r"/>
              <a:t>10</a:t>
            </a:fld>
            <a:endParaRPr lang="en-US" sz="1200">
              <a:solidFill>
                <a:srgbClr val="898989"/>
              </a:solidFill>
              <a:latin typeface="Calibri" pitchFamily="34" charset="0"/>
            </a:endParaRPr>
          </a:p>
        </p:txBody>
      </p:sp>
      <p:sp>
        <p:nvSpPr>
          <p:cNvPr id="33794" name="Title 1"/>
          <p:cNvSpPr>
            <a:spLocks/>
          </p:cNvSpPr>
          <p:nvPr/>
        </p:nvSpPr>
        <p:spPr bwMode="auto">
          <a:xfrm>
            <a:off x="457200" y="274638"/>
            <a:ext cx="8229600" cy="1143000"/>
          </a:xfrm>
          <a:prstGeom prst="rect">
            <a:avLst/>
          </a:prstGeom>
          <a:noFill/>
          <a:ln w="9525">
            <a:noFill/>
            <a:miter lim="800000"/>
            <a:headEnd/>
            <a:tailEnd/>
          </a:ln>
        </p:spPr>
        <p:txBody>
          <a:bodyPr anchor="ctr"/>
          <a:lstStyle/>
          <a:p>
            <a:r>
              <a:rPr lang="en-GB" sz="3700">
                <a:latin typeface="Calibri" pitchFamily="34" charset="0"/>
                <a:ea typeface="ＭＳ Ｐゴシック"/>
                <a:cs typeface="ＭＳ Ｐゴシック"/>
              </a:rPr>
              <a:t>Film, documentary and Human Rights </a:t>
            </a:r>
            <a:endParaRPr lang="en-US" sz="3700">
              <a:latin typeface="Calibri" pitchFamily="34" charset="0"/>
              <a:ea typeface="ＭＳ Ｐゴシック"/>
              <a:cs typeface="ＭＳ Ｐゴシック"/>
            </a:endParaRPr>
          </a:p>
        </p:txBody>
      </p:sp>
      <p:pic>
        <p:nvPicPr>
          <p:cNvPr id="33795" name="Picture 6"/>
          <p:cNvPicPr>
            <a:picLocks noChangeAspect="1" noChangeArrowheads="1"/>
          </p:cNvPicPr>
          <p:nvPr/>
        </p:nvPicPr>
        <p:blipFill>
          <a:blip r:embed="rId3"/>
          <a:srcRect l="5600" t="17308" r="32108" b="4613"/>
          <a:stretch>
            <a:fillRect/>
          </a:stretch>
        </p:blipFill>
        <p:spPr bwMode="auto">
          <a:xfrm>
            <a:off x="1524000" y="1143000"/>
            <a:ext cx="60960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ChangeArrowheads="1"/>
          </p:cNvSpPr>
          <p:nvPr/>
        </p:nvSpPr>
        <p:spPr bwMode="auto">
          <a:xfrm>
            <a:off x="1028700" y="838200"/>
            <a:ext cx="5524500" cy="1616075"/>
          </a:xfrm>
          <a:prstGeom prst="rect">
            <a:avLst/>
          </a:prstGeom>
          <a:noFill/>
          <a:ln w="9525">
            <a:noFill/>
            <a:miter lim="800000"/>
            <a:headEnd/>
            <a:tailEnd/>
          </a:ln>
        </p:spPr>
        <p:txBody>
          <a:bodyPr>
            <a:spAutoFit/>
          </a:bodyPr>
          <a:lstStyle/>
          <a:p>
            <a:r>
              <a:rPr lang="en-US" sz="10000">
                <a:solidFill>
                  <a:srgbClr val="D9D9D9"/>
                </a:solidFill>
                <a:latin typeface="Calibri" pitchFamily="34" charset="0"/>
              </a:rPr>
              <a:t>3.</a:t>
            </a:r>
          </a:p>
        </p:txBody>
      </p:sp>
      <p:cxnSp>
        <p:nvCxnSpPr>
          <p:cNvPr id="13" name="Straight Connector 12"/>
          <p:cNvCxnSpPr/>
          <p:nvPr/>
        </p:nvCxnSpPr>
        <p:spPr>
          <a:xfrm rot="5400000">
            <a:off x="-572293" y="3810794"/>
            <a:ext cx="54864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843" name="Title 1"/>
          <p:cNvSpPr>
            <a:spLocks noGrp="1"/>
          </p:cNvSpPr>
          <p:nvPr>
            <p:ph type="title" idx="4294967295"/>
          </p:nvPr>
        </p:nvSpPr>
        <p:spPr>
          <a:xfrm>
            <a:off x="2438400" y="3048000"/>
            <a:ext cx="8229600" cy="1143000"/>
          </a:xfrm>
        </p:spPr>
        <p:txBody>
          <a:bodyPr/>
          <a:lstStyle/>
          <a:p>
            <a:pPr algn="l" eaLnBrk="1" hangingPunct="1"/>
            <a:r>
              <a:rPr lang="en-US" smtClean="0">
                <a:ea typeface="ＭＳ Ｐゴシック"/>
                <a:cs typeface="ＭＳ Ｐゴシック"/>
              </a:rPr>
              <a:t>Performing arts</a:t>
            </a:r>
            <a:br>
              <a:rPr lang="en-US" smtClean="0">
                <a:ea typeface="ＭＳ Ｐゴシック"/>
                <a:cs typeface="ＭＳ Ｐゴシック"/>
              </a:rPr>
            </a:br>
            <a:r>
              <a:rPr lang="en-US" smtClean="0">
                <a:ea typeface="ＭＳ Ｐゴシック"/>
                <a:cs typeface="ＭＳ Ｐゴシック"/>
              </a:rPr>
              <a:t> &amp; civil society  </a:t>
            </a:r>
            <a:r>
              <a:rPr lang="en-US" smtClean="0">
                <a:solidFill>
                  <a:srgbClr val="7F7F7F"/>
                </a:solidFill>
                <a:ea typeface="ＭＳ Ｐゴシック"/>
                <a:cs typeface="ＭＳ Ｐゴシック"/>
              </a:rPr>
              <a:t/>
            </a:r>
            <a:br>
              <a:rPr lang="en-US" smtClean="0">
                <a:solidFill>
                  <a:srgbClr val="7F7F7F"/>
                </a:solidFill>
                <a:ea typeface="ＭＳ Ｐゴシック"/>
                <a:cs typeface="ＭＳ Ｐゴシック"/>
              </a:rPr>
            </a:br>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854E3EF-7F41-4FEE-85FF-7108867D891D}" type="slidenum">
              <a:rPr lang="en-US" sz="1200">
                <a:solidFill>
                  <a:srgbClr val="898989"/>
                </a:solidFill>
                <a:latin typeface="Calibri" pitchFamily="34" charset="0"/>
              </a:rPr>
              <a:pPr algn="r"/>
              <a:t>12</a:t>
            </a:fld>
            <a:endParaRPr lang="en-US" sz="1200">
              <a:solidFill>
                <a:srgbClr val="898989"/>
              </a:solidFill>
              <a:latin typeface="Calibri" pitchFamily="34" charset="0"/>
            </a:endParaRPr>
          </a:p>
        </p:txBody>
      </p:sp>
      <p:sp>
        <p:nvSpPr>
          <p:cNvPr id="37890" name="Title 1"/>
          <p:cNvSpPr>
            <a:spLocks/>
          </p:cNvSpPr>
          <p:nvPr/>
        </p:nvSpPr>
        <p:spPr bwMode="auto">
          <a:xfrm>
            <a:off x="457200" y="274638"/>
            <a:ext cx="8229600" cy="1143000"/>
          </a:xfrm>
          <a:prstGeom prst="rect">
            <a:avLst/>
          </a:prstGeom>
          <a:noFill/>
          <a:ln w="9525">
            <a:noFill/>
            <a:miter lim="800000"/>
            <a:headEnd/>
            <a:tailEnd/>
          </a:ln>
        </p:spPr>
        <p:txBody>
          <a:bodyPr anchor="ctr"/>
          <a:lstStyle/>
          <a:p>
            <a:r>
              <a:rPr lang="en-GB" sz="3700">
                <a:latin typeface="Calibri" pitchFamily="34" charset="0"/>
                <a:ea typeface="ＭＳ Ｐゴシック"/>
                <a:cs typeface="ＭＳ Ｐゴシック"/>
              </a:rPr>
              <a:t>Performing arts &amp; civil society</a:t>
            </a:r>
            <a:endParaRPr lang="en-US" sz="3700">
              <a:latin typeface="Calibri" pitchFamily="34" charset="0"/>
              <a:ea typeface="ＭＳ Ｐゴシック"/>
              <a:cs typeface="ＭＳ Ｐゴシック"/>
            </a:endParaRPr>
          </a:p>
        </p:txBody>
      </p:sp>
      <p:pic>
        <p:nvPicPr>
          <p:cNvPr id="37891" name="Picture 10"/>
          <p:cNvPicPr>
            <a:picLocks noChangeAspect="1" noChangeArrowheads="1"/>
          </p:cNvPicPr>
          <p:nvPr/>
        </p:nvPicPr>
        <p:blipFill>
          <a:blip r:embed="rId3"/>
          <a:srcRect l="2307" t="20241" r="34616" b="13184"/>
          <a:stretch>
            <a:fillRect/>
          </a:stretch>
        </p:blipFill>
        <p:spPr bwMode="auto">
          <a:xfrm>
            <a:off x="685800" y="1662113"/>
            <a:ext cx="5943600" cy="5006975"/>
          </a:xfrm>
          <a:prstGeom prst="rect">
            <a:avLst/>
          </a:prstGeom>
          <a:noFill/>
          <a:ln w="9525">
            <a:noFill/>
            <a:miter lim="800000"/>
            <a:headEnd/>
            <a:tailEnd/>
          </a:ln>
        </p:spPr>
      </p:pic>
      <p:pic>
        <p:nvPicPr>
          <p:cNvPr id="37892" name="Picture 11"/>
          <p:cNvPicPr>
            <a:picLocks noChangeAspect="1" noChangeArrowheads="1"/>
          </p:cNvPicPr>
          <p:nvPr/>
        </p:nvPicPr>
        <p:blipFill>
          <a:blip r:embed="rId4"/>
          <a:srcRect l="3847" t="39398" r="65384" b="53854"/>
          <a:stretch>
            <a:fillRect/>
          </a:stretch>
        </p:blipFill>
        <p:spPr bwMode="auto">
          <a:xfrm>
            <a:off x="838200" y="1143000"/>
            <a:ext cx="3048000"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9B0EFFEA-1573-47CD-B7C8-6D59E51FDE3B}" type="slidenum">
              <a:rPr lang="en-US" sz="1200">
                <a:solidFill>
                  <a:srgbClr val="898989"/>
                </a:solidFill>
                <a:latin typeface="Calibri" pitchFamily="34" charset="0"/>
              </a:rPr>
              <a:pPr algn="r"/>
              <a:t>13</a:t>
            </a:fld>
            <a:endParaRPr lang="en-US" sz="1200">
              <a:solidFill>
                <a:srgbClr val="898989"/>
              </a:solidFill>
              <a:latin typeface="Calibri" pitchFamily="34" charset="0"/>
            </a:endParaRPr>
          </a:p>
        </p:txBody>
      </p:sp>
      <p:sp>
        <p:nvSpPr>
          <p:cNvPr id="39938" name="Title 1"/>
          <p:cNvSpPr>
            <a:spLocks/>
          </p:cNvSpPr>
          <p:nvPr/>
        </p:nvSpPr>
        <p:spPr bwMode="auto">
          <a:xfrm>
            <a:off x="457200" y="274638"/>
            <a:ext cx="8229600" cy="1143000"/>
          </a:xfrm>
          <a:prstGeom prst="rect">
            <a:avLst/>
          </a:prstGeom>
          <a:noFill/>
          <a:ln w="9525">
            <a:noFill/>
            <a:miter lim="800000"/>
            <a:headEnd/>
            <a:tailEnd/>
          </a:ln>
        </p:spPr>
        <p:txBody>
          <a:bodyPr anchor="ctr"/>
          <a:lstStyle/>
          <a:p>
            <a:r>
              <a:rPr lang="en-GB" sz="3700">
                <a:latin typeface="Calibri" pitchFamily="34" charset="0"/>
                <a:ea typeface="ＭＳ Ｐゴシック"/>
                <a:cs typeface="ＭＳ Ｐゴシック"/>
              </a:rPr>
              <a:t>Performing arts &amp; civil society</a:t>
            </a:r>
            <a:endParaRPr lang="en-US" sz="3700">
              <a:latin typeface="Calibri" pitchFamily="34" charset="0"/>
              <a:ea typeface="ＭＳ Ｐゴシック"/>
              <a:cs typeface="ＭＳ Ｐゴシック"/>
            </a:endParaRPr>
          </a:p>
        </p:txBody>
      </p:sp>
      <p:pic>
        <p:nvPicPr>
          <p:cNvPr id="39939" name="Picture 7"/>
          <p:cNvPicPr>
            <a:picLocks noChangeAspect="1" noChangeArrowheads="1"/>
          </p:cNvPicPr>
          <p:nvPr/>
        </p:nvPicPr>
        <p:blipFill>
          <a:blip r:embed="rId3"/>
          <a:srcRect l="1538" t="23586" r="34616" b="5661"/>
          <a:stretch>
            <a:fillRect/>
          </a:stretch>
        </p:blipFill>
        <p:spPr bwMode="auto">
          <a:xfrm>
            <a:off x="1219200" y="1214438"/>
            <a:ext cx="5486400" cy="4957762"/>
          </a:xfrm>
          <a:prstGeom prst="rect">
            <a:avLst/>
          </a:prstGeom>
          <a:noFill/>
          <a:ln w="9525">
            <a:noFill/>
            <a:miter lim="800000"/>
            <a:headEnd/>
            <a:tailEnd/>
          </a:ln>
        </p:spPr>
      </p:pic>
      <p:sp>
        <p:nvSpPr>
          <p:cNvPr id="39940" name="Rectangle 9"/>
          <p:cNvSpPr>
            <a:spLocks noChangeArrowheads="1"/>
          </p:cNvSpPr>
          <p:nvPr/>
        </p:nvSpPr>
        <p:spPr bwMode="auto">
          <a:xfrm>
            <a:off x="1371600" y="6248400"/>
            <a:ext cx="5080000" cy="366713"/>
          </a:xfrm>
          <a:prstGeom prst="rect">
            <a:avLst/>
          </a:prstGeom>
          <a:noFill/>
          <a:ln w="9525">
            <a:noFill/>
            <a:miter lim="800000"/>
            <a:headEnd/>
            <a:tailEnd/>
          </a:ln>
        </p:spPr>
        <p:txBody>
          <a:bodyPr wrap="none">
            <a:spAutoFit/>
          </a:bodyPr>
          <a:lstStyle/>
          <a:p>
            <a:r>
              <a:rPr lang="en-GB">
                <a:solidFill>
                  <a:srgbClr val="7F7F7F"/>
                </a:solidFill>
                <a:hlinkClick r:id="rId4"/>
              </a:rPr>
              <a:t>http://www.youtube.com/watch?v=IfhNYU5wxA0</a:t>
            </a:r>
            <a:endParaRPr lang="en-GB">
              <a:solidFill>
                <a:srgbClr val="7F7F7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0E547813-25AE-4DF4-B4A9-61E874160711}" type="slidenum">
              <a:rPr lang="en-US" sz="1200">
                <a:solidFill>
                  <a:srgbClr val="898989"/>
                </a:solidFill>
                <a:latin typeface="Calibri" pitchFamily="34" charset="0"/>
              </a:rPr>
              <a:pPr algn="r"/>
              <a:t>14</a:t>
            </a:fld>
            <a:endParaRPr lang="en-US" sz="1200">
              <a:solidFill>
                <a:srgbClr val="898989"/>
              </a:solidFill>
              <a:latin typeface="Calibri" pitchFamily="34" charset="0"/>
            </a:endParaRPr>
          </a:p>
        </p:txBody>
      </p:sp>
      <p:sp>
        <p:nvSpPr>
          <p:cNvPr id="41986" name="Title 1"/>
          <p:cNvSpPr>
            <a:spLocks/>
          </p:cNvSpPr>
          <p:nvPr/>
        </p:nvSpPr>
        <p:spPr bwMode="auto">
          <a:xfrm>
            <a:off x="457200" y="274638"/>
            <a:ext cx="8229600" cy="1143000"/>
          </a:xfrm>
          <a:prstGeom prst="rect">
            <a:avLst/>
          </a:prstGeom>
          <a:noFill/>
          <a:ln w="9525">
            <a:noFill/>
            <a:miter lim="800000"/>
            <a:headEnd/>
            <a:tailEnd/>
          </a:ln>
        </p:spPr>
        <p:txBody>
          <a:bodyPr anchor="ctr"/>
          <a:lstStyle/>
          <a:p>
            <a:r>
              <a:rPr lang="en-GB" sz="3700">
                <a:latin typeface="Calibri" pitchFamily="34" charset="0"/>
                <a:ea typeface="ＭＳ Ｐゴシック"/>
                <a:cs typeface="ＭＳ Ｐゴシック"/>
              </a:rPr>
              <a:t>Performing arts &amp; civil society</a:t>
            </a:r>
            <a:endParaRPr lang="en-US" sz="3700">
              <a:latin typeface="Calibri" pitchFamily="34" charset="0"/>
              <a:ea typeface="ＭＳ Ｐゴシック"/>
              <a:cs typeface="ＭＳ Ｐゴシック"/>
            </a:endParaRPr>
          </a:p>
        </p:txBody>
      </p:sp>
      <p:pic>
        <p:nvPicPr>
          <p:cNvPr id="17" name="Picture 16" descr="belarus2.tiff"/>
          <p:cNvPicPr>
            <a:picLocks noChangeAspect="1"/>
          </p:cNvPicPr>
          <p:nvPr/>
        </p:nvPicPr>
        <p:blipFill>
          <a:blip r:embed="rId3"/>
          <a:stretch>
            <a:fillRect/>
          </a:stretch>
        </p:blipFill>
        <p:spPr>
          <a:xfrm>
            <a:off x="1179512" y="2154237"/>
            <a:ext cx="2914651" cy="22955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1988" name="Rectangle 43"/>
          <p:cNvSpPr>
            <a:spLocks noChangeArrowheads="1"/>
          </p:cNvSpPr>
          <p:nvPr/>
        </p:nvSpPr>
        <p:spPr bwMode="auto">
          <a:xfrm>
            <a:off x="4724400" y="2649538"/>
            <a:ext cx="3886200" cy="1739900"/>
          </a:xfrm>
          <a:prstGeom prst="rect">
            <a:avLst/>
          </a:prstGeom>
          <a:noFill/>
          <a:ln w="9525">
            <a:noFill/>
            <a:miter lim="800000"/>
            <a:headEnd/>
            <a:tailEnd/>
          </a:ln>
        </p:spPr>
        <p:txBody>
          <a:bodyPr>
            <a:spAutoFit/>
          </a:bodyPr>
          <a:lstStyle/>
          <a:p>
            <a:pPr marL="177800" indent="-177800"/>
            <a:endParaRPr lang="en-US">
              <a:solidFill>
                <a:srgbClr val="7F7F7F"/>
              </a:solidFill>
              <a:latin typeface="Calibri" pitchFamily="34" charset="0"/>
            </a:endParaRPr>
          </a:p>
          <a:p>
            <a:pPr marL="177800" indent="-177800"/>
            <a:r>
              <a:rPr lang="en-US" b="1">
                <a:latin typeface="Calibri" pitchFamily="34" charset="0"/>
              </a:rPr>
              <a:t>Belarus Free Theatre</a:t>
            </a:r>
          </a:p>
          <a:p>
            <a:pPr marL="177800" indent="-177800"/>
            <a:endParaRPr lang="en-US" b="1">
              <a:latin typeface="Calibri" pitchFamily="34" charset="0"/>
            </a:endParaRPr>
          </a:p>
          <a:p>
            <a:pPr marL="177800" indent="-177800">
              <a:buFont typeface="Arial" charset="0"/>
              <a:buChar char="•"/>
            </a:pPr>
            <a:r>
              <a:rPr lang="en-US">
                <a:solidFill>
                  <a:srgbClr val="7F7F7F"/>
                </a:solidFill>
                <a:latin typeface="Calibri" pitchFamily="34" charset="0"/>
              </a:rPr>
              <a:t>Protection of  freedom of expression</a:t>
            </a:r>
          </a:p>
          <a:p>
            <a:pPr marL="177800" indent="-177800">
              <a:buFont typeface="Arial" charset="0"/>
              <a:buChar char="•"/>
            </a:pPr>
            <a:r>
              <a:rPr lang="en-US">
                <a:solidFill>
                  <a:srgbClr val="7F7F7F"/>
                </a:solidFill>
                <a:latin typeface="Calibri" pitchFamily="34" charset="0"/>
              </a:rPr>
              <a:t>Empower civil society</a:t>
            </a:r>
          </a:p>
          <a:p>
            <a:pPr marL="177800" indent="-177800">
              <a:buFont typeface="Arial" charset="0"/>
              <a:buChar char="•"/>
            </a:pPr>
            <a:r>
              <a:rPr lang="en-US">
                <a:solidFill>
                  <a:srgbClr val="7F7F7F"/>
                </a:solidFill>
                <a:latin typeface="Calibri" pitchFamily="34" charset="0"/>
              </a:rPr>
              <a:t>Free movement of people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C427F36F-3285-407B-800A-129A13B9EAF1}" type="slidenum">
              <a:rPr lang="en-US" sz="1200">
                <a:solidFill>
                  <a:srgbClr val="898989"/>
                </a:solidFill>
                <a:latin typeface="Calibri" pitchFamily="34" charset="0"/>
              </a:rPr>
              <a:pPr algn="r"/>
              <a:t>15</a:t>
            </a:fld>
            <a:endParaRPr lang="en-US" sz="1200">
              <a:solidFill>
                <a:srgbClr val="898989"/>
              </a:solidFill>
              <a:latin typeface="Calibri" pitchFamily="34" charset="0"/>
            </a:endParaRPr>
          </a:p>
        </p:txBody>
      </p:sp>
      <p:sp>
        <p:nvSpPr>
          <p:cNvPr id="44034" name="Title 1"/>
          <p:cNvSpPr>
            <a:spLocks/>
          </p:cNvSpPr>
          <p:nvPr/>
        </p:nvSpPr>
        <p:spPr bwMode="auto">
          <a:xfrm>
            <a:off x="457200" y="274638"/>
            <a:ext cx="8229600" cy="1143000"/>
          </a:xfrm>
          <a:prstGeom prst="rect">
            <a:avLst/>
          </a:prstGeom>
          <a:noFill/>
          <a:ln w="9525">
            <a:noFill/>
            <a:miter lim="800000"/>
            <a:headEnd/>
            <a:tailEnd/>
          </a:ln>
        </p:spPr>
        <p:txBody>
          <a:bodyPr anchor="ctr"/>
          <a:lstStyle/>
          <a:p>
            <a:r>
              <a:rPr lang="en-GB" sz="3700">
                <a:latin typeface="Calibri" pitchFamily="34" charset="0"/>
                <a:ea typeface="ＭＳ Ｐゴシック"/>
                <a:cs typeface="ＭＳ Ｐゴシック"/>
              </a:rPr>
              <a:t>Performing arts &amp; civil society</a:t>
            </a:r>
            <a:endParaRPr lang="en-US" sz="3700">
              <a:latin typeface="Calibri" pitchFamily="34" charset="0"/>
              <a:ea typeface="ＭＳ Ｐゴシック"/>
              <a:cs typeface="ＭＳ Ｐゴシック"/>
            </a:endParaRPr>
          </a:p>
        </p:txBody>
      </p:sp>
      <p:sp>
        <p:nvSpPr>
          <p:cNvPr id="44035" name="Rectangle 5"/>
          <p:cNvSpPr>
            <a:spLocks noChangeArrowheads="1"/>
          </p:cNvSpPr>
          <p:nvPr/>
        </p:nvSpPr>
        <p:spPr bwMode="auto">
          <a:xfrm>
            <a:off x="1371600" y="5957888"/>
            <a:ext cx="5168900" cy="366712"/>
          </a:xfrm>
          <a:prstGeom prst="rect">
            <a:avLst/>
          </a:prstGeom>
          <a:noFill/>
          <a:ln w="9525">
            <a:noFill/>
            <a:miter lim="800000"/>
            <a:headEnd/>
            <a:tailEnd/>
          </a:ln>
        </p:spPr>
        <p:txBody>
          <a:bodyPr wrap="none">
            <a:spAutoFit/>
          </a:bodyPr>
          <a:lstStyle/>
          <a:p>
            <a:r>
              <a:rPr lang="en-GB">
                <a:hlinkClick r:id="rId3"/>
              </a:rPr>
              <a:t>http://www.youtube.com/watch?v=OaSvnkRFRic</a:t>
            </a:r>
            <a:r>
              <a:rPr lang="en-GB"/>
              <a:t> </a:t>
            </a:r>
          </a:p>
        </p:txBody>
      </p:sp>
      <p:pic>
        <p:nvPicPr>
          <p:cNvPr id="44036" name="Picture 6"/>
          <p:cNvPicPr>
            <a:picLocks noChangeAspect="1" noChangeArrowheads="1"/>
          </p:cNvPicPr>
          <p:nvPr/>
        </p:nvPicPr>
        <p:blipFill>
          <a:blip r:embed="rId4"/>
          <a:srcRect l="769" t="16882" r="34616" b="16643"/>
          <a:stretch>
            <a:fillRect/>
          </a:stretch>
        </p:blipFill>
        <p:spPr bwMode="auto">
          <a:xfrm>
            <a:off x="1143000" y="1143000"/>
            <a:ext cx="5562600" cy="46942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931CEED-903D-45DF-A416-9295B8DA536D}" type="slidenum">
              <a:rPr lang="en-US" sz="1200">
                <a:solidFill>
                  <a:srgbClr val="898989"/>
                </a:solidFill>
                <a:latin typeface="Calibri" pitchFamily="34" charset="0"/>
              </a:rPr>
              <a:pPr algn="r"/>
              <a:t>16</a:t>
            </a:fld>
            <a:endParaRPr lang="en-US" sz="1200">
              <a:solidFill>
                <a:srgbClr val="898989"/>
              </a:solidFill>
              <a:latin typeface="Calibri" pitchFamily="34" charset="0"/>
            </a:endParaRPr>
          </a:p>
        </p:txBody>
      </p:sp>
      <p:sp>
        <p:nvSpPr>
          <p:cNvPr id="46082" name="Title 1"/>
          <p:cNvSpPr>
            <a:spLocks/>
          </p:cNvSpPr>
          <p:nvPr/>
        </p:nvSpPr>
        <p:spPr bwMode="auto">
          <a:xfrm>
            <a:off x="457200" y="274638"/>
            <a:ext cx="8229600" cy="1143000"/>
          </a:xfrm>
          <a:prstGeom prst="rect">
            <a:avLst/>
          </a:prstGeom>
          <a:noFill/>
          <a:ln w="9525">
            <a:noFill/>
            <a:miter lim="800000"/>
            <a:headEnd/>
            <a:tailEnd/>
          </a:ln>
        </p:spPr>
        <p:txBody>
          <a:bodyPr anchor="ctr"/>
          <a:lstStyle/>
          <a:p>
            <a:r>
              <a:rPr lang="en-GB" sz="3700">
                <a:latin typeface="Calibri" pitchFamily="34" charset="0"/>
                <a:ea typeface="ＭＳ Ｐゴシック"/>
                <a:cs typeface="ＭＳ Ｐゴシック"/>
              </a:rPr>
              <a:t>Performing arts &amp; civil society</a:t>
            </a:r>
            <a:endParaRPr lang="en-US" sz="3700">
              <a:latin typeface="Calibri" pitchFamily="34" charset="0"/>
              <a:ea typeface="ＭＳ Ｐゴシック"/>
              <a:cs typeface="ＭＳ Ｐゴシック"/>
            </a:endParaRPr>
          </a:p>
        </p:txBody>
      </p:sp>
      <p:sp>
        <p:nvSpPr>
          <p:cNvPr id="46083" name="Rectangle 43"/>
          <p:cNvSpPr>
            <a:spLocks noChangeArrowheads="1"/>
          </p:cNvSpPr>
          <p:nvPr/>
        </p:nvSpPr>
        <p:spPr bwMode="auto">
          <a:xfrm>
            <a:off x="4724400" y="2649538"/>
            <a:ext cx="4419600" cy="1739900"/>
          </a:xfrm>
          <a:prstGeom prst="rect">
            <a:avLst/>
          </a:prstGeom>
          <a:noFill/>
          <a:ln w="9525">
            <a:noFill/>
            <a:miter lim="800000"/>
            <a:headEnd/>
            <a:tailEnd/>
          </a:ln>
        </p:spPr>
        <p:txBody>
          <a:bodyPr>
            <a:spAutoFit/>
          </a:bodyPr>
          <a:lstStyle/>
          <a:p>
            <a:pPr marL="177800" indent="-177800"/>
            <a:endParaRPr lang="en-US">
              <a:solidFill>
                <a:srgbClr val="7F7F7F"/>
              </a:solidFill>
              <a:latin typeface="Calibri" pitchFamily="34" charset="0"/>
            </a:endParaRPr>
          </a:p>
          <a:p>
            <a:pPr marL="177800" indent="-177800"/>
            <a:r>
              <a:rPr lang="en-US" b="1">
                <a:latin typeface="Calibri" pitchFamily="34" charset="0"/>
              </a:rPr>
              <a:t>The Freedom Theatre, Palestine</a:t>
            </a:r>
          </a:p>
          <a:p>
            <a:pPr marL="177800" indent="-177800"/>
            <a:endParaRPr lang="en-US" b="1">
              <a:latin typeface="Calibri" pitchFamily="34" charset="0"/>
            </a:endParaRPr>
          </a:p>
          <a:p>
            <a:pPr marL="177800" indent="-177800">
              <a:buFont typeface="Arial" charset="0"/>
              <a:buChar char="•"/>
            </a:pPr>
            <a:r>
              <a:rPr lang="en-US">
                <a:solidFill>
                  <a:srgbClr val="7F7F7F"/>
                </a:solidFill>
                <a:latin typeface="Calibri" pitchFamily="34" charset="0"/>
              </a:rPr>
              <a:t>Promoting freedom of expression</a:t>
            </a:r>
          </a:p>
          <a:p>
            <a:pPr marL="177800" indent="-177800">
              <a:buFont typeface="Arial" charset="0"/>
              <a:buChar char="•"/>
            </a:pPr>
            <a:r>
              <a:rPr lang="en-GB">
                <a:solidFill>
                  <a:srgbClr val="7F7F7F"/>
                </a:solidFill>
                <a:latin typeface="Calibri" pitchFamily="34" charset="0"/>
              </a:rPr>
              <a:t>Empowering children, youth and adults</a:t>
            </a:r>
          </a:p>
          <a:p>
            <a:pPr marL="177800" indent="-177800">
              <a:buFont typeface="Arial" charset="0"/>
              <a:buChar char="•"/>
            </a:pPr>
            <a:r>
              <a:rPr lang="en-GB">
                <a:solidFill>
                  <a:srgbClr val="7F7F7F"/>
                </a:solidFill>
                <a:latin typeface="Calibri" pitchFamily="34" charset="0"/>
              </a:rPr>
              <a:t>Breaking cultural isolation</a:t>
            </a:r>
          </a:p>
        </p:txBody>
      </p:sp>
      <p:pic>
        <p:nvPicPr>
          <p:cNvPr id="46084" name="Picture 7" descr="amazed-faces483"/>
          <p:cNvPicPr>
            <a:picLocks noChangeAspect="1" noChangeArrowheads="1"/>
          </p:cNvPicPr>
          <p:nvPr/>
        </p:nvPicPr>
        <p:blipFill>
          <a:blip r:embed="rId3"/>
          <a:srcRect/>
          <a:stretch>
            <a:fillRect/>
          </a:stretch>
        </p:blipFill>
        <p:spPr bwMode="auto">
          <a:xfrm>
            <a:off x="838200" y="2278063"/>
            <a:ext cx="3810000" cy="2674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ChangeArrowheads="1"/>
          </p:cNvSpPr>
          <p:nvPr/>
        </p:nvSpPr>
        <p:spPr bwMode="auto">
          <a:xfrm>
            <a:off x="1028700" y="838200"/>
            <a:ext cx="5524500" cy="1616075"/>
          </a:xfrm>
          <a:prstGeom prst="rect">
            <a:avLst/>
          </a:prstGeom>
          <a:noFill/>
          <a:ln w="9525">
            <a:noFill/>
            <a:miter lim="800000"/>
            <a:headEnd/>
            <a:tailEnd/>
          </a:ln>
        </p:spPr>
        <p:txBody>
          <a:bodyPr>
            <a:spAutoFit/>
          </a:bodyPr>
          <a:lstStyle/>
          <a:p>
            <a:r>
              <a:rPr lang="en-US" sz="10000">
                <a:solidFill>
                  <a:srgbClr val="D9D9D9"/>
                </a:solidFill>
                <a:latin typeface="Calibri" pitchFamily="34" charset="0"/>
              </a:rPr>
              <a:t>4.</a:t>
            </a:r>
          </a:p>
        </p:txBody>
      </p:sp>
      <p:cxnSp>
        <p:nvCxnSpPr>
          <p:cNvPr id="13" name="Straight Connector 12"/>
          <p:cNvCxnSpPr/>
          <p:nvPr/>
        </p:nvCxnSpPr>
        <p:spPr>
          <a:xfrm rot="5400000">
            <a:off x="-572293" y="3810794"/>
            <a:ext cx="54864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8131" name="Title 1"/>
          <p:cNvSpPr>
            <a:spLocks noGrp="1"/>
          </p:cNvSpPr>
          <p:nvPr>
            <p:ph type="title" idx="4294967295"/>
          </p:nvPr>
        </p:nvSpPr>
        <p:spPr>
          <a:xfrm>
            <a:off x="2438400" y="3048000"/>
            <a:ext cx="8229600" cy="1143000"/>
          </a:xfrm>
        </p:spPr>
        <p:txBody>
          <a:bodyPr/>
          <a:lstStyle/>
          <a:p>
            <a:pPr algn="l" eaLnBrk="1" hangingPunct="1"/>
            <a:r>
              <a:rPr lang="en-US" smtClean="0">
                <a:ea typeface="ＭＳ Ｐゴシック"/>
                <a:cs typeface="ＭＳ Ｐゴシック"/>
              </a:rPr>
              <a:t>Intangible cultural heritage </a:t>
            </a:r>
            <a:br>
              <a:rPr lang="en-US" smtClean="0">
                <a:ea typeface="ＭＳ Ｐゴシック"/>
                <a:cs typeface="ＭＳ Ｐゴシック"/>
              </a:rPr>
            </a:br>
            <a:r>
              <a:rPr lang="en-US" smtClean="0">
                <a:ea typeface="ＭＳ Ｐゴシック"/>
                <a:cs typeface="ＭＳ Ｐゴシック"/>
              </a:rPr>
              <a:t>&amp; job creation  </a:t>
            </a:r>
            <a:r>
              <a:rPr lang="en-US" smtClean="0">
                <a:solidFill>
                  <a:srgbClr val="7F7F7F"/>
                </a:solidFill>
                <a:ea typeface="ＭＳ Ｐゴシック"/>
                <a:cs typeface="ＭＳ Ｐゴシック"/>
              </a:rPr>
              <a:t/>
            </a:r>
            <a:br>
              <a:rPr lang="en-US" smtClean="0">
                <a:solidFill>
                  <a:srgbClr val="7F7F7F"/>
                </a:solidFill>
                <a:ea typeface="ＭＳ Ｐゴシック"/>
                <a:cs typeface="ＭＳ Ｐゴシック"/>
              </a:rPr>
            </a:br>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75903961-B50E-4135-9AC8-DF5A2D096374}" type="slidenum">
              <a:rPr lang="en-US" sz="1200">
                <a:solidFill>
                  <a:srgbClr val="898989"/>
                </a:solidFill>
                <a:latin typeface="Calibri" pitchFamily="34" charset="0"/>
              </a:rPr>
              <a:pPr algn="r"/>
              <a:t>18</a:t>
            </a:fld>
            <a:endParaRPr lang="en-US" sz="1200">
              <a:solidFill>
                <a:srgbClr val="898989"/>
              </a:solidFill>
              <a:latin typeface="Calibri" pitchFamily="34" charset="0"/>
            </a:endParaRPr>
          </a:p>
        </p:txBody>
      </p:sp>
      <p:sp>
        <p:nvSpPr>
          <p:cNvPr id="50178" name="Title 1"/>
          <p:cNvSpPr>
            <a:spLocks/>
          </p:cNvSpPr>
          <p:nvPr/>
        </p:nvSpPr>
        <p:spPr bwMode="auto">
          <a:xfrm>
            <a:off x="457200" y="274638"/>
            <a:ext cx="8229600" cy="1143000"/>
          </a:xfrm>
          <a:prstGeom prst="rect">
            <a:avLst/>
          </a:prstGeom>
          <a:noFill/>
          <a:ln w="9525">
            <a:noFill/>
            <a:miter lim="800000"/>
            <a:headEnd/>
            <a:tailEnd/>
          </a:ln>
        </p:spPr>
        <p:txBody>
          <a:bodyPr anchor="ctr"/>
          <a:lstStyle/>
          <a:p>
            <a:r>
              <a:rPr lang="en-US" sz="3700">
                <a:latin typeface="Calibri" pitchFamily="34" charset="0"/>
                <a:ea typeface="ＭＳ Ｐゴシック"/>
                <a:cs typeface="ＭＳ Ｐゴシック"/>
              </a:rPr>
              <a:t>Intangible cultural heritage &amp; job creation </a:t>
            </a:r>
          </a:p>
        </p:txBody>
      </p:sp>
      <p:sp>
        <p:nvSpPr>
          <p:cNvPr id="50179" name="Rectangle 43"/>
          <p:cNvSpPr>
            <a:spLocks noChangeArrowheads="1"/>
          </p:cNvSpPr>
          <p:nvPr/>
        </p:nvSpPr>
        <p:spPr bwMode="auto">
          <a:xfrm>
            <a:off x="533400" y="1600200"/>
            <a:ext cx="4114800" cy="396875"/>
          </a:xfrm>
          <a:prstGeom prst="rect">
            <a:avLst/>
          </a:prstGeom>
          <a:noFill/>
          <a:ln w="9525">
            <a:noFill/>
            <a:miter lim="800000"/>
            <a:headEnd/>
            <a:tailEnd/>
          </a:ln>
        </p:spPr>
        <p:txBody>
          <a:bodyPr>
            <a:spAutoFit/>
          </a:bodyPr>
          <a:lstStyle/>
          <a:p>
            <a:pPr marL="177800" indent="-177800"/>
            <a:r>
              <a:rPr lang="en-US" sz="2000" b="1">
                <a:latin typeface="Calibri" pitchFamily="34" charset="0"/>
              </a:rPr>
              <a:t>“Art for Livelihood” in India </a:t>
            </a:r>
          </a:p>
        </p:txBody>
      </p:sp>
      <p:sp>
        <p:nvSpPr>
          <p:cNvPr id="50180" name="Rectangle 43"/>
          <p:cNvSpPr>
            <a:spLocks noChangeArrowheads="1"/>
          </p:cNvSpPr>
          <p:nvPr/>
        </p:nvSpPr>
        <p:spPr bwMode="auto">
          <a:xfrm>
            <a:off x="609600" y="2362200"/>
            <a:ext cx="4191000" cy="3662363"/>
          </a:xfrm>
          <a:prstGeom prst="rect">
            <a:avLst/>
          </a:prstGeom>
          <a:noFill/>
          <a:ln w="9525">
            <a:noFill/>
            <a:miter lim="800000"/>
            <a:headEnd/>
            <a:tailEnd/>
          </a:ln>
        </p:spPr>
        <p:txBody>
          <a:bodyPr>
            <a:spAutoFit/>
          </a:bodyPr>
          <a:lstStyle/>
          <a:p>
            <a:r>
              <a:rPr lang="en-US">
                <a:solidFill>
                  <a:srgbClr val="7F7F7F"/>
                </a:solidFill>
                <a:latin typeface="Calibri" pitchFamily="34" charset="0"/>
              </a:rPr>
              <a:t>Capacity building project in West Bengal, one of the poorest rural areas in India.</a:t>
            </a:r>
            <a:br>
              <a:rPr lang="en-US">
                <a:solidFill>
                  <a:srgbClr val="7F7F7F"/>
                </a:solidFill>
                <a:latin typeface="Calibri" pitchFamily="34" charset="0"/>
              </a:rPr>
            </a:br>
            <a:endParaRPr lang="en-US">
              <a:solidFill>
                <a:srgbClr val="7F7F7F"/>
              </a:solidFill>
              <a:latin typeface="Calibri" pitchFamily="34" charset="0"/>
            </a:endParaRPr>
          </a:p>
          <a:p>
            <a:r>
              <a:rPr lang="en-US">
                <a:solidFill>
                  <a:srgbClr val="7F7F7F"/>
                </a:solidFill>
                <a:latin typeface="Calibri" pitchFamily="34" charset="0"/>
              </a:rPr>
              <a:t>3 200 artists in 50 villages </a:t>
            </a:r>
          </a:p>
          <a:p>
            <a:r>
              <a:rPr lang="en-US">
                <a:solidFill>
                  <a:srgbClr val="7F7F7F"/>
                </a:solidFill>
                <a:latin typeface="Calibri" pitchFamily="34" charset="0"/>
              </a:rPr>
              <a:t>EU funding:  1.3M€ for phase 2</a:t>
            </a:r>
          </a:p>
          <a:p>
            <a:endParaRPr lang="en-US">
              <a:solidFill>
                <a:srgbClr val="7F7F7F"/>
              </a:solidFill>
              <a:latin typeface="Calibri" pitchFamily="34" charset="0"/>
            </a:endParaRPr>
          </a:p>
          <a:p>
            <a:r>
              <a:rPr lang="en-US">
                <a:solidFill>
                  <a:srgbClr val="7F7F7F"/>
                </a:solidFill>
                <a:latin typeface="Calibri" pitchFamily="34" charset="0"/>
              </a:rPr>
              <a:t>ACTIONS: </a:t>
            </a:r>
          </a:p>
          <a:p>
            <a:endParaRPr lang="en-US">
              <a:solidFill>
                <a:srgbClr val="7F7F7F"/>
              </a:solidFill>
              <a:latin typeface="Calibri" pitchFamily="34" charset="0"/>
            </a:endParaRPr>
          </a:p>
          <a:p>
            <a:pPr>
              <a:buFont typeface="Arial" charset="0"/>
              <a:buChar char="•"/>
            </a:pPr>
            <a:r>
              <a:rPr lang="en-US">
                <a:solidFill>
                  <a:srgbClr val="7F7F7F"/>
                </a:solidFill>
                <a:latin typeface="Calibri" pitchFamily="34" charset="0"/>
              </a:rPr>
              <a:t>Cultural Mapping</a:t>
            </a:r>
          </a:p>
          <a:p>
            <a:pPr>
              <a:buFont typeface="Arial" charset="0"/>
              <a:buChar char="•"/>
            </a:pPr>
            <a:r>
              <a:rPr lang="en-US">
                <a:solidFill>
                  <a:srgbClr val="7F7F7F"/>
                </a:solidFill>
                <a:latin typeface="Calibri" pitchFamily="34" charset="0"/>
              </a:rPr>
              <a:t>Capacity building for artists</a:t>
            </a:r>
          </a:p>
          <a:p>
            <a:pPr>
              <a:buFont typeface="Arial" charset="0"/>
              <a:buChar char="•"/>
            </a:pPr>
            <a:r>
              <a:rPr lang="en-US">
                <a:solidFill>
                  <a:srgbClr val="7F7F7F"/>
                </a:solidFill>
                <a:latin typeface="Calibri" pitchFamily="34" charset="0"/>
              </a:rPr>
              <a:t>Microcredit</a:t>
            </a:r>
          </a:p>
          <a:p>
            <a:pPr>
              <a:buFont typeface="Arial" charset="0"/>
              <a:buChar char="•"/>
            </a:pPr>
            <a:r>
              <a:rPr lang="en-US">
                <a:solidFill>
                  <a:srgbClr val="7F7F7F"/>
                </a:solidFill>
                <a:latin typeface="Calibri" pitchFamily="34" charset="0"/>
              </a:rPr>
              <a:t>Marketing and promotion</a:t>
            </a:r>
          </a:p>
          <a:p>
            <a:pPr>
              <a:buFont typeface="Arial" charset="0"/>
              <a:buChar char="•"/>
            </a:pPr>
            <a:r>
              <a:rPr lang="en-US">
                <a:solidFill>
                  <a:srgbClr val="7F7F7F"/>
                </a:solidFill>
                <a:latin typeface="Calibri" pitchFamily="34" charset="0"/>
              </a:rPr>
              <a:t>Festivals and exchange</a:t>
            </a:r>
          </a:p>
        </p:txBody>
      </p:sp>
      <p:pic>
        <p:nvPicPr>
          <p:cNvPr id="45" name="Picture 44" descr="2518599622_0be7f6d589_z.jpg"/>
          <p:cNvPicPr>
            <a:picLocks noChangeAspect="1"/>
          </p:cNvPicPr>
          <p:nvPr/>
        </p:nvPicPr>
        <p:blipFill>
          <a:blip r:embed="rId3"/>
          <a:stretch>
            <a:fillRect/>
          </a:stretch>
        </p:blipFill>
        <p:spPr>
          <a:xfrm>
            <a:off x="5173980" y="2309811"/>
            <a:ext cx="2827020" cy="26670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B81E859-C101-4940-9BA8-D2B3B23B0F6F}" type="slidenum">
              <a:rPr lang="en-US" sz="1200">
                <a:solidFill>
                  <a:srgbClr val="898989"/>
                </a:solidFill>
                <a:latin typeface="Calibri" pitchFamily="34" charset="0"/>
              </a:rPr>
              <a:pPr algn="r"/>
              <a:t>19</a:t>
            </a:fld>
            <a:endParaRPr lang="en-US" sz="1200">
              <a:solidFill>
                <a:srgbClr val="898989"/>
              </a:solidFill>
              <a:latin typeface="Calibri" pitchFamily="34" charset="0"/>
            </a:endParaRPr>
          </a:p>
        </p:txBody>
      </p:sp>
      <p:sp>
        <p:nvSpPr>
          <p:cNvPr id="52226" name="Title 1"/>
          <p:cNvSpPr>
            <a:spLocks/>
          </p:cNvSpPr>
          <p:nvPr/>
        </p:nvSpPr>
        <p:spPr bwMode="auto">
          <a:xfrm>
            <a:off x="457200" y="274638"/>
            <a:ext cx="8229600" cy="1143000"/>
          </a:xfrm>
          <a:prstGeom prst="rect">
            <a:avLst/>
          </a:prstGeom>
          <a:noFill/>
          <a:ln w="9525">
            <a:noFill/>
            <a:miter lim="800000"/>
            <a:headEnd/>
            <a:tailEnd/>
          </a:ln>
        </p:spPr>
        <p:txBody>
          <a:bodyPr anchor="ctr"/>
          <a:lstStyle/>
          <a:p>
            <a:r>
              <a:rPr lang="en-US" sz="3700">
                <a:latin typeface="Calibri" pitchFamily="34" charset="0"/>
                <a:ea typeface="ＭＳ Ｐゴシック"/>
                <a:cs typeface="ＭＳ Ｐゴシック"/>
              </a:rPr>
              <a:t>Intangible cultural heritage &amp; job creation </a:t>
            </a:r>
          </a:p>
        </p:txBody>
      </p:sp>
      <p:sp>
        <p:nvSpPr>
          <p:cNvPr id="52227" name="Rectangle 43"/>
          <p:cNvSpPr>
            <a:spLocks noChangeArrowheads="1"/>
          </p:cNvSpPr>
          <p:nvPr/>
        </p:nvSpPr>
        <p:spPr bwMode="auto">
          <a:xfrm>
            <a:off x="533400" y="1600200"/>
            <a:ext cx="4114800" cy="396875"/>
          </a:xfrm>
          <a:prstGeom prst="rect">
            <a:avLst/>
          </a:prstGeom>
          <a:noFill/>
          <a:ln w="9525">
            <a:noFill/>
            <a:miter lim="800000"/>
            <a:headEnd/>
            <a:tailEnd/>
          </a:ln>
        </p:spPr>
        <p:txBody>
          <a:bodyPr>
            <a:spAutoFit/>
          </a:bodyPr>
          <a:lstStyle/>
          <a:p>
            <a:pPr marL="177800" indent="-177800"/>
            <a:r>
              <a:rPr lang="en-US" sz="2000" b="1">
                <a:latin typeface="Calibri" pitchFamily="34" charset="0"/>
              </a:rPr>
              <a:t>“Art for Livelihood” in India </a:t>
            </a:r>
          </a:p>
        </p:txBody>
      </p:sp>
      <p:sp>
        <p:nvSpPr>
          <p:cNvPr id="52228" name="Rectangle 43"/>
          <p:cNvSpPr>
            <a:spLocks noChangeArrowheads="1"/>
          </p:cNvSpPr>
          <p:nvPr/>
        </p:nvSpPr>
        <p:spPr bwMode="auto">
          <a:xfrm>
            <a:off x="4648200" y="2514600"/>
            <a:ext cx="4343400" cy="2563813"/>
          </a:xfrm>
          <a:prstGeom prst="rect">
            <a:avLst/>
          </a:prstGeom>
          <a:noFill/>
          <a:ln w="9525">
            <a:noFill/>
            <a:miter lim="800000"/>
            <a:headEnd/>
            <a:tailEnd/>
          </a:ln>
        </p:spPr>
        <p:txBody>
          <a:bodyPr>
            <a:spAutoFit/>
          </a:bodyPr>
          <a:lstStyle/>
          <a:p>
            <a:pPr marL="177800" indent="-177800"/>
            <a:r>
              <a:rPr lang="en-US" b="1">
                <a:latin typeface="Calibri" pitchFamily="34" charset="0"/>
              </a:rPr>
              <a:t>OUTCOMES AND RESULTS </a:t>
            </a:r>
          </a:p>
          <a:p>
            <a:pPr marL="177800" indent="-177800"/>
            <a:r>
              <a:rPr lang="en-US" b="1">
                <a:latin typeface="Calibri" pitchFamily="34" charset="0"/>
              </a:rPr>
              <a:t>(UNESCO Assessment Report 2011)</a:t>
            </a:r>
          </a:p>
          <a:p>
            <a:pPr marL="177800" indent="-177800"/>
            <a:endParaRPr lang="en-US" b="1">
              <a:latin typeface="Calibri" pitchFamily="34" charset="0"/>
            </a:endParaRPr>
          </a:p>
          <a:p>
            <a:pPr marL="177800" indent="-177800">
              <a:buFont typeface="Arial" charset="0"/>
              <a:buChar char="•"/>
            </a:pPr>
            <a:r>
              <a:rPr lang="en-US">
                <a:solidFill>
                  <a:srgbClr val="7F7F7F"/>
                </a:solidFill>
                <a:latin typeface="Calibri" pitchFamily="34" charset="0"/>
              </a:rPr>
              <a:t>Average monthly income from 8€ to 40€</a:t>
            </a:r>
          </a:p>
          <a:p>
            <a:pPr marL="177800" indent="-177800">
              <a:buFont typeface="Arial" charset="0"/>
              <a:buChar char="•"/>
            </a:pPr>
            <a:r>
              <a:rPr lang="en-US">
                <a:solidFill>
                  <a:srgbClr val="7F7F7F"/>
                </a:solidFill>
                <a:latin typeface="Calibri" pitchFamily="34" charset="0"/>
              </a:rPr>
              <a:t>Sanitation/electricity: from 4% to 87%</a:t>
            </a:r>
          </a:p>
          <a:p>
            <a:pPr marL="177800" indent="-177800">
              <a:buFont typeface="Arial" charset="0"/>
              <a:buChar char="•"/>
            </a:pPr>
            <a:r>
              <a:rPr lang="en-US">
                <a:solidFill>
                  <a:srgbClr val="7F7F7F"/>
                </a:solidFill>
                <a:latin typeface="Calibri" pitchFamily="34" charset="0"/>
              </a:rPr>
              <a:t>Children attending school: from 3% to 94%</a:t>
            </a:r>
          </a:p>
          <a:p>
            <a:pPr marL="177800" indent="-177800">
              <a:buFont typeface="Arial" charset="0"/>
              <a:buChar char="•"/>
            </a:pPr>
            <a:r>
              <a:rPr lang="en-US">
                <a:solidFill>
                  <a:srgbClr val="7F7F7F"/>
                </a:solidFill>
                <a:latin typeface="Calibri" pitchFamily="34" charset="0"/>
              </a:rPr>
              <a:t>Identity: From unskilled labor to artists</a:t>
            </a:r>
          </a:p>
          <a:p>
            <a:pPr marL="177800" indent="-177800">
              <a:buFont typeface="Arial" charset="0"/>
              <a:buChar char="•"/>
            </a:pPr>
            <a:r>
              <a:rPr lang="en-US" b="1">
                <a:solidFill>
                  <a:srgbClr val="7F7F7F"/>
                </a:solidFill>
                <a:latin typeface="Calibri" pitchFamily="34" charset="0"/>
              </a:rPr>
              <a:t>Leading artist touring to UK, France, Tunisia, China, Japan… </a:t>
            </a:r>
          </a:p>
        </p:txBody>
      </p:sp>
      <p:pic>
        <p:nvPicPr>
          <p:cNvPr id="17" name="Picture 16" descr="Chau Performance.jpg"/>
          <p:cNvPicPr>
            <a:picLocks noChangeAspect="1"/>
          </p:cNvPicPr>
          <p:nvPr/>
        </p:nvPicPr>
        <p:blipFill>
          <a:blip r:embed="rId3"/>
          <a:stretch>
            <a:fillRect/>
          </a:stretch>
        </p:blipFill>
        <p:spPr>
          <a:xfrm>
            <a:off x="801687" y="2306638"/>
            <a:ext cx="3402908" cy="24050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Number Placeholder 3"/>
          <p:cNvSpPr>
            <a:spLocks noGrp="1"/>
          </p:cNvSpPr>
          <p:nvPr>
            <p:ph type="sldNum" sz="quarter" idx="12"/>
          </p:nvPr>
        </p:nvSpPr>
        <p:spPr bwMode="auto">
          <a:noFill/>
          <a:ln>
            <a:miter lim="800000"/>
            <a:headEnd/>
            <a:tailEnd/>
          </a:ln>
        </p:spPr>
        <p:txBody>
          <a:bodyPr/>
          <a:lstStyle/>
          <a:p>
            <a:fld id="{F719C987-D213-408E-A8E8-CB30E77132F0}" type="slidenum">
              <a:rPr lang="en-US" smtClean="0">
                <a:latin typeface="Calibri" pitchFamily="34" charset="0"/>
              </a:rPr>
              <a:pPr/>
              <a:t>2</a:t>
            </a:fld>
            <a:endParaRPr lang="en-US" smtClean="0">
              <a:latin typeface="Calibri" pitchFamily="34" charset="0"/>
            </a:endParaRPr>
          </a:p>
        </p:txBody>
      </p:sp>
      <p:sp>
        <p:nvSpPr>
          <p:cNvPr id="17410" name="Rectangle 15"/>
          <p:cNvSpPr>
            <a:spLocks noChangeArrowheads="1"/>
          </p:cNvSpPr>
          <p:nvPr/>
        </p:nvSpPr>
        <p:spPr bwMode="auto">
          <a:xfrm>
            <a:off x="4038600" y="4572000"/>
            <a:ext cx="5524500" cy="823913"/>
          </a:xfrm>
          <a:prstGeom prst="rect">
            <a:avLst/>
          </a:prstGeom>
          <a:noFill/>
          <a:ln w="9525">
            <a:noFill/>
            <a:miter lim="800000"/>
            <a:headEnd/>
            <a:tailEnd/>
          </a:ln>
        </p:spPr>
        <p:txBody>
          <a:bodyPr>
            <a:spAutoFit/>
          </a:bodyPr>
          <a:lstStyle/>
          <a:p>
            <a:r>
              <a:rPr lang="en-US" sz="4800" b="1">
                <a:latin typeface="Calibri" pitchFamily="34" charset="0"/>
              </a:rPr>
              <a:t>Good practices </a:t>
            </a:r>
          </a:p>
        </p:txBody>
      </p:sp>
      <p:sp>
        <p:nvSpPr>
          <p:cNvPr id="17411" name="Rectangle 15"/>
          <p:cNvSpPr>
            <a:spLocks noChangeArrowheads="1"/>
          </p:cNvSpPr>
          <p:nvPr/>
        </p:nvSpPr>
        <p:spPr bwMode="auto">
          <a:xfrm>
            <a:off x="5181600" y="2133600"/>
            <a:ext cx="5524500" cy="579438"/>
          </a:xfrm>
          <a:prstGeom prst="rect">
            <a:avLst/>
          </a:prstGeom>
          <a:noFill/>
          <a:ln w="9525">
            <a:noFill/>
            <a:miter lim="800000"/>
            <a:headEnd/>
            <a:tailEnd/>
          </a:ln>
        </p:spPr>
        <p:txBody>
          <a:bodyPr>
            <a:spAutoFit/>
          </a:bodyPr>
          <a:lstStyle/>
          <a:p>
            <a:r>
              <a:rPr lang="en-US" sz="3200">
                <a:solidFill>
                  <a:srgbClr val="404040"/>
                </a:solidFill>
                <a:latin typeface="Calibri" pitchFamily="34" charset="0"/>
              </a:rPr>
              <a:t>examples</a:t>
            </a:r>
          </a:p>
        </p:txBody>
      </p:sp>
      <p:sp>
        <p:nvSpPr>
          <p:cNvPr id="17412" name="Rectangle 15"/>
          <p:cNvSpPr>
            <a:spLocks noChangeArrowheads="1"/>
          </p:cNvSpPr>
          <p:nvPr/>
        </p:nvSpPr>
        <p:spPr bwMode="auto">
          <a:xfrm>
            <a:off x="800100" y="2514600"/>
            <a:ext cx="5524500" cy="1311275"/>
          </a:xfrm>
          <a:prstGeom prst="rect">
            <a:avLst/>
          </a:prstGeom>
          <a:noFill/>
          <a:ln w="9525">
            <a:noFill/>
            <a:miter lim="800000"/>
            <a:headEnd/>
            <a:tailEnd/>
          </a:ln>
        </p:spPr>
        <p:txBody>
          <a:bodyPr>
            <a:spAutoFit/>
          </a:bodyPr>
          <a:lstStyle/>
          <a:p>
            <a:r>
              <a:rPr lang="en-US" sz="8000">
                <a:solidFill>
                  <a:srgbClr val="404040"/>
                </a:solidFill>
                <a:latin typeface="Calibri" pitchFamily="34" charset="0"/>
              </a:rPr>
              <a:t>Case studies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533DBAB-23FF-4FEC-B5E7-75B83F08FC45}" type="slidenum">
              <a:rPr lang="en-US" sz="1200">
                <a:solidFill>
                  <a:srgbClr val="898989"/>
                </a:solidFill>
                <a:latin typeface="Calibri" pitchFamily="34" charset="0"/>
              </a:rPr>
              <a:pPr algn="r"/>
              <a:t>20</a:t>
            </a:fld>
            <a:endParaRPr lang="en-US" sz="1200">
              <a:solidFill>
                <a:srgbClr val="898989"/>
              </a:solidFill>
              <a:latin typeface="Calibri" pitchFamily="34" charset="0"/>
            </a:endParaRPr>
          </a:p>
        </p:txBody>
      </p:sp>
      <p:sp>
        <p:nvSpPr>
          <p:cNvPr id="54274" name="Title 1"/>
          <p:cNvSpPr>
            <a:spLocks/>
          </p:cNvSpPr>
          <p:nvPr/>
        </p:nvSpPr>
        <p:spPr bwMode="auto">
          <a:xfrm>
            <a:off x="457200" y="274638"/>
            <a:ext cx="8229600" cy="1143000"/>
          </a:xfrm>
          <a:prstGeom prst="rect">
            <a:avLst/>
          </a:prstGeom>
          <a:noFill/>
          <a:ln w="9525">
            <a:noFill/>
            <a:miter lim="800000"/>
            <a:headEnd/>
            <a:tailEnd/>
          </a:ln>
        </p:spPr>
        <p:txBody>
          <a:bodyPr anchor="ctr"/>
          <a:lstStyle/>
          <a:p>
            <a:r>
              <a:rPr lang="en-US" sz="3700">
                <a:latin typeface="Calibri" pitchFamily="34" charset="0"/>
                <a:ea typeface="ＭＳ Ｐゴシック"/>
                <a:cs typeface="ＭＳ Ｐゴシック"/>
              </a:rPr>
              <a:t>Intangible cultural heritage &amp; job creation </a:t>
            </a:r>
          </a:p>
        </p:txBody>
      </p:sp>
      <p:sp>
        <p:nvSpPr>
          <p:cNvPr id="54275" name="Rectangle 7"/>
          <p:cNvSpPr>
            <a:spLocks noChangeArrowheads="1"/>
          </p:cNvSpPr>
          <p:nvPr/>
        </p:nvSpPr>
        <p:spPr bwMode="auto">
          <a:xfrm>
            <a:off x="457200" y="5715000"/>
            <a:ext cx="8299450" cy="366713"/>
          </a:xfrm>
          <a:prstGeom prst="rect">
            <a:avLst/>
          </a:prstGeom>
          <a:noFill/>
          <a:ln w="9525">
            <a:noFill/>
            <a:miter lim="800000"/>
            <a:headEnd/>
            <a:tailEnd/>
          </a:ln>
        </p:spPr>
        <p:txBody>
          <a:bodyPr wrap="none">
            <a:spAutoFit/>
          </a:bodyPr>
          <a:lstStyle/>
          <a:p>
            <a:r>
              <a:rPr lang="en-GB">
                <a:hlinkClick r:id="rId3"/>
              </a:rPr>
              <a:t>http://ibnlive.in.com/videos/198340/west-bengal-iit-alumnus-revives-folk-art.html</a:t>
            </a:r>
            <a:r>
              <a:rPr lang="en-GB"/>
              <a:t> </a:t>
            </a:r>
          </a:p>
        </p:txBody>
      </p:sp>
      <p:pic>
        <p:nvPicPr>
          <p:cNvPr id="54276" name="Picture 8"/>
          <p:cNvPicPr>
            <a:picLocks noChangeAspect="1" noChangeArrowheads="1"/>
          </p:cNvPicPr>
          <p:nvPr/>
        </p:nvPicPr>
        <p:blipFill>
          <a:blip r:embed="rId4"/>
          <a:srcRect l="2206" t="32614" r="36029" b="11751"/>
          <a:stretch>
            <a:fillRect/>
          </a:stretch>
        </p:blipFill>
        <p:spPr bwMode="auto">
          <a:xfrm>
            <a:off x="1295400" y="1295400"/>
            <a:ext cx="6096000" cy="42084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ChangeArrowheads="1"/>
          </p:cNvSpPr>
          <p:nvPr/>
        </p:nvSpPr>
        <p:spPr bwMode="auto">
          <a:xfrm>
            <a:off x="1028700" y="838200"/>
            <a:ext cx="5524500" cy="1616075"/>
          </a:xfrm>
          <a:prstGeom prst="rect">
            <a:avLst/>
          </a:prstGeom>
          <a:noFill/>
          <a:ln w="9525">
            <a:noFill/>
            <a:miter lim="800000"/>
            <a:headEnd/>
            <a:tailEnd/>
          </a:ln>
        </p:spPr>
        <p:txBody>
          <a:bodyPr>
            <a:spAutoFit/>
          </a:bodyPr>
          <a:lstStyle/>
          <a:p>
            <a:r>
              <a:rPr lang="en-US" sz="10000">
                <a:solidFill>
                  <a:srgbClr val="D9D9D9"/>
                </a:solidFill>
                <a:latin typeface="Calibri" pitchFamily="34" charset="0"/>
              </a:rPr>
              <a:t>5.</a:t>
            </a:r>
          </a:p>
        </p:txBody>
      </p:sp>
      <p:cxnSp>
        <p:nvCxnSpPr>
          <p:cNvPr id="13" name="Straight Connector 12"/>
          <p:cNvCxnSpPr/>
          <p:nvPr/>
        </p:nvCxnSpPr>
        <p:spPr>
          <a:xfrm rot="5400000">
            <a:off x="-572293" y="3810794"/>
            <a:ext cx="54864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323" name="Title 1"/>
          <p:cNvSpPr>
            <a:spLocks noGrp="1"/>
          </p:cNvSpPr>
          <p:nvPr>
            <p:ph type="title"/>
          </p:nvPr>
        </p:nvSpPr>
        <p:spPr>
          <a:xfrm>
            <a:off x="2438400" y="3048000"/>
            <a:ext cx="8229600" cy="1143000"/>
          </a:xfrm>
        </p:spPr>
        <p:txBody>
          <a:bodyPr/>
          <a:lstStyle/>
          <a:p>
            <a:pPr algn="l" eaLnBrk="1" hangingPunct="1"/>
            <a:r>
              <a:rPr lang="en-US" sz="4000" smtClean="0">
                <a:ea typeface="ＭＳ Ｐゴシック"/>
                <a:cs typeface="ＭＳ Ｐゴシック"/>
              </a:rPr>
              <a:t>How to assess </a:t>
            </a:r>
            <a:br>
              <a:rPr lang="en-US" sz="4000" smtClean="0">
                <a:ea typeface="ＭＳ Ｐゴシック"/>
                <a:cs typeface="ＭＳ Ｐゴシック"/>
              </a:rPr>
            </a:br>
            <a:r>
              <a:rPr lang="en-US" sz="4000" smtClean="0">
                <a:ea typeface="ＭＳ Ｐゴシック"/>
                <a:cs typeface="ＭＳ Ｐゴシック"/>
              </a:rPr>
              <a:t>the contribution of culture?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58370" name="Title 1"/>
          <p:cNvSpPr>
            <a:spLocks noGrp="1"/>
          </p:cNvSpPr>
          <p:nvPr>
            <p:ph type="title"/>
          </p:nvPr>
        </p:nvSpPr>
        <p:spPr>
          <a:xfrm>
            <a:off x="304800" y="274638"/>
            <a:ext cx="8610600" cy="1143000"/>
          </a:xfrm>
        </p:spPr>
        <p:txBody>
          <a:bodyPr/>
          <a:lstStyle/>
          <a:p>
            <a:pPr algn="l" eaLnBrk="1" hangingPunct="1"/>
            <a:r>
              <a:rPr lang="en-US" sz="3800" smtClean="0">
                <a:ea typeface="ＭＳ Ｐゴシック"/>
                <a:cs typeface="ＭＳ Ｐゴシック"/>
              </a:rPr>
              <a:t>How to assess the contribution of culture?</a:t>
            </a:r>
          </a:p>
        </p:txBody>
      </p:sp>
      <p:sp>
        <p:nvSpPr>
          <p:cNvPr id="58371" name="Slide Number Placeholder 3"/>
          <p:cNvSpPr>
            <a:spLocks noGrp="1"/>
          </p:cNvSpPr>
          <p:nvPr>
            <p:ph type="sldNum" sz="quarter" idx="12"/>
          </p:nvPr>
        </p:nvSpPr>
        <p:spPr bwMode="auto">
          <a:noFill/>
          <a:ln>
            <a:miter lim="800000"/>
            <a:headEnd/>
            <a:tailEnd/>
          </a:ln>
        </p:spPr>
        <p:txBody>
          <a:bodyPr/>
          <a:lstStyle/>
          <a:p>
            <a:fld id="{89787173-A5F5-49F7-B37B-5CF822D247C5}" type="slidenum">
              <a:rPr lang="en-US" smtClean="0">
                <a:latin typeface="Calibri" pitchFamily="34" charset="0"/>
              </a:rPr>
              <a:pPr/>
              <a:t>22</a:t>
            </a:fld>
            <a:endParaRPr lang="en-US" smtClean="0">
              <a:latin typeface="Calibri" pitchFamily="34" charset="0"/>
            </a:endParaRPr>
          </a:p>
        </p:txBody>
      </p:sp>
      <p:pic>
        <p:nvPicPr>
          <p:cNvPr id="58372" name="Picture 16"/>
          <p:cNvPicPr>
            <a:picLocks noChangeAspect="1" noChangeArrowheads="1"/>
          </p:cNvPicPr>
          <p:nvPr/>
        </p:nvPicPr>
        <p:blipFill>
          <a:blip r:embed="rId3"/>
          <a:srcRect l="2942" t="19304" r="30147" b="16428"/>
          <a:stretch>
            <a:fillRect/>
          </a:stretch>
        </p:blipFill>
        <p:spPr bwMode="auto">
          <a:xfrm>
            <a:off x="1447800" y="1295400"/>
            <a:ext cx="5791200" cy="4264025"/>
          </a:xfrm>
          <a:prstGeom prst="rect">
            <a:avLst/>
          </a:prstGeom>
          <a:noFill/>
          <a:ln w="9525">
            <a:noFill/>
            <a:miter lim="800000"/>
            <a:headEnd/>
            <a:tailEnd/>
          </a:ln>
        </p:spPr>
      </p:pic>
      <p:sp>
        <p:nvSpPr>
          <p:cNvPr id="58373" name="Rectangle 17"/>
          <p:cNvSpPr>
            <a:spLocks noChangeArrowheads="1"/>
          </p:cNvSpPr>
          <p:nvPr/>
        </p:nvSpPr>
        <p:spPr bwMode="auto">
          <a:xfrm>
            <a:off x="2667000" y="5867400"/>
            <a:ext cx="3295650" cy="366713"/>
          </a:xfrm>
          <a:prstGeom prst="rect">
            <a:avLst/>
          </a:prstGeom>
          <a:noFill/>
          <a:ln w="9525">
            <a:noFill/>
            <a:miter lim="800000"/>
            <a:headEnd/>
            <a:tailEnd/>
          </a:ln>
        </p:spPr>
        <p:txBody>
          <a:bodyPr wrap="none">
            <a:spAutoFit/>
          </a:bodyPr>
          <a:lstStyle/>
          <a:p>
            <a:r>
              <a:rPr lang="en-GB">
                <a:hlinkClick r:id="rId4"/>
              </a:rPr>
              <a:t>www.unesco.org/culture/CDIS</a:t>
            </a:r>
            <a:r>
              <a:rPr lang="en-GB"/>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60418" name="Title 1"/>
          <p:cNvSpPr>
            <a:spLocks noGrp="1"/>
          </p:cNvSpPr>
          <p:nvPr>
            <p:ph type="title" idx="4294967295"/>
          </p:nvPr>
        </p:nvSpPr>
        <p:spPr>
          <a:xfrm>
            <a:off x="304800" y="274638"/>
            <a:ext cx="8610600" cy="1143000"/>
          </a:xfrm>
        </p:spPr>
        <p:txBody>
          <a:bodyPr/>
          <a:lstStyle/>
          <a:p>
            <a:pPr algn="l" eaLnBrk="1" hangingPunct="1"/>
            <a:r>
              <a:rPr lang="en-US" sz="3800" smtClean="0">
                <a:ea typeface="ＭＳ Ｐゴシック"/>
                <a:cs typeface="ＭＳ Ｐゴシック"/>
              </a:rPr>
              <a:t>How to assess the contribution of culture?</a:t>
            </a:r>
          </a:p>
        </p:txBody>
      </p:sp>
      <p:sp>
        <p:nvSpPr>
          <p:cNvPr id="60419"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B6B6BBEB-A67C-4FB3-9693-406E8F96A151}" type="slidenum">
              <a:rPr lang="en-US" sz="1200">
                <a:solidFill>
                  <a:srgbClr val="898989"/>
                </a:solidFill>
                <a:latin typeface="Calibri" pitchFamily="34" charset="0"/>
              </a:rPr>
              <a:pPr algn="r"/>
              <a:t>23</a:t>
            </a:fld>
            <a:endParaRPr lang="en-US" sz="1200">
              <a:solidFill>
                <a:srgbClr val="898989"/>
              </a:solidFill>
              <a:latin typeface="Calibri" pitchFamily="34" charset="0"/>
            </a:endParaRPr>
          </a:p>
        </p:txBody>
      </p:sp>
      <p:pic>
        <p:nvPicPr>
          <p:cNvPr id="60420" name="Picture 6"/>
          <p:cNvPicPr>
            <a:picLocks noChangeAspect="1" noChangeArrowheads="1"/>
          </p:cNvPicPr>
          <p:nvPr/>
        </p:nvPicPr>
        <p:blipFill>
          <a:blip r:embed="rId3"/>
          <a:srcRect/>
          <a:stretch>
            <a:fillRect/>
          </a:stretch>
        </p:blipFill>
        <p:spPr bwMode="auto">
          <a:xfrm>
            <a:off x="838200" y="1295400"/>
            <a:ext cx="7824788" cy="497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Number Placeholder 3"/>
          <p:cNvSpPr>
            <a:spLocks noGrp="1"/>
          </p:cNvSpPr>
          <p:nvPr>
            <p:ph type="sldNum" sz="quarter" idx="12"/>
          </p:nvPr>
        </p:nvSpPr>
        <p:spPr bwMode="auto">
          <a:noFill/>
          <a:ln>
            <a:miter lim="800000"/>
            <a:headEnd/>
            <a:tailEnd/>
          </a:ln>
        </p:spPr>
        <p:txBody>
          <a:bodyPr/>
          <a:lstStyle/>
          <a:p>
            <a:fld id="{8204BB30-F185-4A39-B7D0-2D0F818C1286}" type="slidenum">
              <a:rPr lang="en-US" smtClean="0">
                <a:latin typeface="Calibri" pitchFamily="34" charset="0"/>
              </a:rPr>
              <a:pPr/>
              <a:t>24</a:t>
            </a:fld>
            <a:endParaRPr lang="en-US" smtClean="0">
              <a:latin typeface="Calibri" pitchFamily="34" charset="0"/>
            </a:endParaRPr>
          </a:p>
        </p:txBody>
      </p:sp>
      <p:sp>
        <p:nvSpPr>
          <p:cNvPr id="62466" name="Rectangle 7"/>
          <p:cNvSpPr>
            <a:spLocks noChangeArrowheads="1"/>
          </p:cNvSpPr>
          <p:nvPr/>
        </p:nvSpPr>
        <p:spPr bwMode="auto">
          <a:xfrm>
            <a:off x="1028700" y="838200"/>
            <a:ext cx="5524500" cy="1616075"/>
          </a:xfrm>
          <a:prstGeom prst="rect">
            <a:avLst/>
          </a:prstGeom>
          <a:noFill/>
          <a:ln w="9525">
            <a:noFill/>
            <a:miter lim="800000"/>
            <a:headEnd/>
            <a:tailEnd/>
          </a:ln>
        </p:spPr>
        <p:txBody>
          <a:bodyPr>
            <a:spAutoFit/>
          </a:bodyPr>
          <a:lstStyle/>
          <a:p>
            <a:r>
              <a:rPr lang="en-US" sz="10000">
                <a:solidFill>
                  <a:srgbClr val="D9D9D9"/>
                </a:solidFill>
                <a:latin typeface="Calibri" pitchFamily="34" charset="0"/>
              </a:rPr>
              <a:t>6.</a:t>
            </a:r>
          </a:p>
        </p:txBody>
      </p:sp>
      <p:cxnSp>
        <p:nvCxnSpPr>
          <p:cNvPr id="13" name="Straight Connector 12"/>
          <p:cNvCxnSpPr/>
          <p:nvPr/>
        </p:nvCxnSpPr>
        <p:spPr>
          <a:xfrm rot="5400000">
            <a:off x="-572293" y="3810794"/>
            <a:ext cx="54864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468" name="Title 1"/>
          <p:cNvSpPr>
            <a:spLocks noGrp="1"/>
          </p:cNvSpPr>
          <p:nvPr>
            <p:ph type="title"/>
          </p:nvPr>
        </p:nvSpPr>
        <p:spPr>
          <a:xfrm>
            <a:off x="2438400" y="3048000"/>
            <a:ext cx="8229600" cy="1143000"/>
          </a:xfrm>
        </p:spPr>
        <p:txBody>
          <a:bodyPr/>
          <a:lstStyle/>
          <a:p>
            <a:pPr algn="l" eaLnBrk="1" hangingPunct="1"/>
            <a:r>
              <a:rPr lang="en-US" smtClean="0">
                <a:ea typeface="ＭＳ Ｐゴシック"/>
                <a:cs typeface="ＭＳ Ｐゴシック"/>
              </a:rPr>
              <a:t>Q&amp;A</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rot="5400000">
            <a:off x="-572293" y="3810794"/>
            <a:ext cx="54864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514" name="Title 1"/>
          <p:cNvSpPr>
            <a:spLocks noGrp="1"/>
          </p:cNvSpPr>
          <p:nvPr>
            <p:ph type="title"/>
          </p:nvPr>
        </p:nvSpPr>
        <p:spPr>
          <a:xfrm>
            <a:off x="2438400" y="3048000"/>
            <a:ext cx="8229600" cy="1143000"/>
          </a:xfrm>
        </p:spPr>
        <p:txBody>
          <a:bodyPr/>
          <a:lstStyle/>
          <a:p>
            <a:pPr algn="l" eaLnBrk="1" hangingPunct="1"/>
            <a:r>
              <a:rPr lang="en-US" smtClean="0">
                <a:ea typeface="ＭＳ Ｐゴシック"/>
                <a:cs typeface="ＭＳ Ｐゴシック"/>
              </a:rPr>
              <a:t>Thank you.</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ChangeArrowheads="1"/>
          </p:cNvSpPr>
          <p:nvPr/>
        </p:nvSpPr>
        <p:spPr bwMode="auto">
          <a:xfrm>
            <a:off x="1028700" y="838200"/>
            <a:ext cx="5524500" cy="1631950"/>
          </a:xfrm>
          <a:prstGeom prst="rect">
            <a:avLst/>
          </a:prstGeom>
          <a:noFill/>
          <a:ln w="9525">
            <a:noFill/>
            <a:miter lim="800000"/>
            <a:headEnd/>
            <a:tailEnd/>
          </a:ln>
        </p:spPr>
        <p:txBody>
          <a:bodyPr>
            <a:spAutoFit/>
          </a:bodyPr>
          <a:lstStyle/>
          <a:p>
            <a:r>
              <a:rPr lang="en-US" sz="10000">
                <a:solidFill>
                  <a:srgbClr val="D9D9D9"/>
                </a:solidFill>
                <a:latin typeface="Calibri" pitchFamily="34" charset="0"/>
              </a:rPr>
              <a:t>1.</a:t>
            </a:r>
          </a:p>
        </p:txBody>
      </p:sp>
      <p:cxnSp>
        <p:nvCxnSpPr>
          <p:cNvPr id="13" name="Straight Connector 12"/>
          <p:cNvCxnSpPr/>
          <p:nvPr/>
        </p:nvCxnSpPr>
        <p:spPr>
          <a:xfrm rot="5400000">
            <a:off x="-572293" y="3810794"/>
            <a:ext cx="54864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459" name="Title 1"/>
          <p:cNvSpPr>
            <a:spLocks noGrp="1"/>
          </p:cNvSpPr>
          <p:nvPr>
            <p:ph type="title"/>
          </p:nvPr>
        </p:nvSpPr>
        <p:spPr>
          <a:xfrm>
            <a:off x="2438400" y="3048000"/>
            <a:ext cx="8229600" cy="1143000"/>
          </a:xfrm>
        </p:spPr>
        <p:txBody>
          <a:bodyPr/>
          <a:lstStyle/>
          <a:p>
            <a:pPr algn="l" eaLnBrk="1" hangingPunct="1"/>
            <a:r>
              <a:rPr lang="en-US" smtClean="0">
                <a:ea typeface="ＭＳ Ｐゴシック"/>
                <a:cs typeface="ＭＳ Ｐゴシック"/>
              </a:rPr>
              <a:t>Culture &amp; social cohesion  </a:t>
            </a:r>
            <a:r>
              <a:rPr lang="en-US" smtClean="0">
                <a:solidFill>
                  <a:srgbClr val="7F7F7F"/>
                </a:solidFill>
                <a:ea typeface="ＭＳ Ｐゴシック"/>
                <a:cs typeface="ＭＳ Ｐゴシック"/>
              </a:rPr>
              <a:t/>
            </a:r>
            <a:br>
              <a:rPr lang="en-US" smtClean="0">
                <a:solidFill>
                  <a:srgbClr val="7F7F7F"/>
                </a:solidFill>
                <a:ea typeface="ＭＳ Ｐゴシック"/>
                <a:cs typeface="ＭＳ Ｐゴシック"/>
              </a:rPr>
            </a:br>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1506" name="Title 1"/>
          <p:cNvSpPr>
            <a:spLocks noGrp="1"/>
          </p:cNvSpPr>
          <p:nvPr>
            <p:ph type="title" idx="4294967295"/>
          </p:nvPr>
        </p:nvSpPr>
        <p:spPr/>
        <p:txBody>
          <a:bodyPr/>
          <a:lstStyle/>
          <a:p>
            <a:pPr algn="l" eaLnBrk="1" hangingPunct="1"/>
            <a:r>
              <a:rPr lang="en-US" sz="4000" smtClean="0">
                <a:ea typeface="ＭＳ Ｐゴシック"/>
                <a:cs typeface="ＭＳ Ｐゴシック"/>
              </a:rPr>
              <a:t>Culture &amp; social cohesion</a:t>
            </a:r>
            <a:endParaRPr lang="en-US" sz="4000" smtClean="0">
              <a:solidFill>
                <a:srgbClr val="7F7F7F"/>
              </a:solidFill>
              <a:ea typeface="ＭＳ Ｐゴシック"/>
              <a:cs typeface="ＭＳ Ｐゴシック"/>
            </a:endParaRPr>
          </a:p>
        </p:txBody>
      </p:sp>
      <p:sp>
        <p:nvSpPr>
          <p:cNvPr id="21507"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5B5C6C6B-A340-4FA1-8617-445DE26E7B8E}" type="slidenum">
              <a:rPr lang="en-US" sz="1200">
                <a:solidFill>
                  <a:srgbClr val="898989"/>
                </a:solidFill>
                <a:latin typeface="Calibri" pitchFamily="34" charset="0"/>
              </a:rPr>
              <a:pPr algn="r"/>
              <a:t>4</a:t>
            </a:fld>
            <a:endParaRPr lang="en-US" sz="1200">
              <a:solidFill>
                <a:srgbClr val="898989"/>
              </a:solidFill>
              <a:latin typeface="Calibri" pitchFamily="34" charset="0"/>
            </a:endParaRPr>
          </a:p>
        </p:txBody>
      </p:sp>
      <p:pic>
        <p:nvPicPr>
          <p:cNvPr id="21508" name="Picture 24" descr="euromedalex_logo (1).png"/>
          <p:cNvPicPr>
            <a:picLocks noChangeAspect="1"/>
          </p:cNvPicPr>
          <p:nvPr/>
        </p:nvPicPr>
        <p:blipFill>
          <a:blip r:embed="rId3"/>
          <a:srcRect/>
          <a:stretch>
            <a:fillRect/>
          </a:stretch>
        </p:blipFill>
        <p:spPr bwMode="auto">
          <a:xfrm>
            <a:off x="7010400" y="2590800"/>
            <a:ext cx="1168400" cy="1431925"/>
          </a:xfrm>
          <a:prstGeom prst="rect">
            <a:avLst/>
          </a:prstGeom>
          <a:noFill/>
          <a:ln w="9525">
            <a:noFill/>
            <a:miter lim="800000"/>
            <a:headEnd/>
            <a:tailEnd/>
          </a:ln>
        </p:spPr>
      </p:pic>
      <p:sp>
        <p:nvSpPr>
          <p:cNvPr id="21509" name="Rectangle 43"/>
          <p:cNvSpPr>
            <a:spLocks noChangeArrowheads="1"/>
          </p:cNvSpPr>
          <p:nvPr/>
        </p:nvSpPr>
        <p:spPr bwMode="auto">
          <a:xfrm>
            <a:off x="1066800" y="2633663"/>
            <a:ext cx="5486400" cy="2014537"/>
          </a:xfrm>
          <a:prstGeom prst="rect">
            <a:avLst/>
          </a:prstGeom>
          <a:noFill/>
          <a:ln w="9525">
            <a:noFill/>
            <a:miter lim="800000"/>
            <a:headEnd/>
            <a:tailEnd/>
          </a:ln>
        </p:spPr>
        <p:txBody>
          <a:bodyPr>
            <a:spAutoFit/>
          </a:bodyPr>
          <a:lstStyle/>
          <a:p>
            <a:r>
              <a:rPr lang="en-US" b="1">
                <a:latin typeface="Calibri" pitchFamily="34" charset="0"/>
              </a:rPr>
              <a:t>Purpose  </a:t>
            </a:r>
            <a:r>
              <a:rPr lang="en-US">
                <a:solidFill>
                  <a:srgbClr val="7F7F7F"/>
                </a:solidFill>
                <a:latin typeface="Calibri" pitchFamily="34" charset="0"/>
              </a:rPr>
              <a:t/>
            </a:r>
            <a:br>
              <a:rPr lang="en-US">
                <a:solidFill>
                  <a:srgbClr val="7F7F7F"/>
                </a:solidFill>
                <a:latin typeface="Calibri" pitchFamily="34" charset="0"/>
              </a:rPr>
            </a:br>
            <a:r>
              <a:rPr lang="en-US">
                <a:solidFill>
                  <a:srgbClr val="7F7F7F"/>
                </a:solidFill>
                <a:latin typeface="Calibri" pitchFamily="34" charset="0"/>
              </a:rPr>
              <a:t>“bring people together from across the Mediterranean to improve mutual respect between cultures </a:t>
            </a:r>
            <a:br>
              <a:rPr lang="en-US">
                <a:solidFill>
                  <a:srgbClr val="7F7F7F"/>
                </a:solidFill>
                <a:latin typeface="Calibri" pitchFamily="34" charset="0"/>
              </a:rPr>
            </a:br>
            <a:r>
              <a:rPr lang="en-US">
                <a:solidFill>
                  <a:srgbClr val="7F7F7F"/>
                </a:solidFill>
                <a:latin typeface="Calibri" pitchFamily="34" charset="0"/>
              </a:rPr>
              <a:t>and to support civil society working for a common </a:t>
            </a:r>
            <a:br>
              <a:rPr lang="en-US">
                <a:solidFill>
                  <a:srgbClr val="7F7F7F"/>
                </a:solidFill>
                <a:latin typeface="Calibri" pitchFamily="34" charset="0"/>
              </a:rPr>
            </a:br>
            <a:r>
              <a:rPr lang="en-US">
                <a:solidFill>
                  <a:srgbClr val="7F7F7F"/>
                </a:solidFill>
                <a:latin typeface="Calibri" pitchFamily="34" charset="0"/>
              </a:rPr>
              <a:t>future of the Region.</a:t>
            </a:r>
          </a:p>
          <a:p>
            <a:endParaRPr lang="en-US">
              <a:solidFill>
                <a:srgbClr val="7F7F7F"/>
              </a:solidFill>
              <a:latin typeface="Calibri" pitchFamily="34" charset="0"/>
            </a:endParaRPr>
          </a:p>
          <a:p>
            <a:r>
              <a:rPr lang="en-US" b="1">
                <a:solidFill>
                  <a:srgbClr val="7F7F7F"/>
                </a:solidFill>
                <a:latin typeface="Calibri" pitchFamily="34" charset="0"/>
              </a:rPr>
              <a:t>                                                        “Arts For Social Change”</a:t>
            </a:r>
          </a:p>
        </p:txBody>
      </p:sp>
      <p:sp>
        <p:nvSpPr>
          <p:cNvPr id="21510" name="Rectangle 43"/>
          <p:cNvSpPr>
            <a:spLocks noChangeArrowheads="1"/>
          </p:cNvSpPr>
          <p:nvPr/>
        </p:nvSpPr>
        <p:spPr bwMode="auto">
          <a:xfrm>
            <a:off x="1066800" y="4953000"/>
            <a:ext cx="5486400" cy="1465263"/>
          </a:xfrm>
          <a:prstGeom prst="rect">
            <a:avLst/>
          </a:prstGeom>
          <a:noFill/>
          <a:ln w="9525">
            <a:noFill/>
            <a:miter lim="800000"/>
            <a:headEnd/>
            <a:tailEnd/>
          </a:ln>
        </p:spPr>
        <p:txBody>
          <a:bodyPr>
            <a:spAutoFit/>
          </a:bodyPr>
          <a:lstStyle/>
          <a:p>
            <a:r>
              <a:rPr lang="en-US" b="1">
                <a:latin typeface="Calibri" pitchFamily="34" charset="0"/>
              </a:rPr>
              <a:t>Q&amp;A with Anna Lindh Foundation</a:t>
            </a:r>
            <a:br>
              <a:rPr lang="en-US" b="1">
                <a:latin typeface="Calibri" pitchFamily="34" charset="0"/>
              </a:rPr>
            </a:br>
            <a:r>
              <a:rPr lang="en-US" b="1">
                <a:latin typeface="Calibri" pitchFamily="34" charset="0"/>
              </a:rPr>
              <a:t/>
            </a:r>
            <a:br>
              <a:rPr lang="en-US" b="1">
                <a:latin typeface="Calibri" pitchFamily="34" charset="0"/>
              </a:rPr>
            </a:br>
            <a:r>
              <a:rPr lang="en-US" b="1">
                <a:latin typeface="Calibri" pitchFamily="34" charset="0"/>
              </a:rPr>
              <a:t>	Gemma Aubarell</a:t>
            </a:r>
          </a:p>
          <a:p>
            <a:r>
              <a:rPr lang="en-US" b="1">
                <a:latin typeface="Calibri" pitchFamily="34" charset="0"/>
              </a:rPr>
              <a:t>	Eleonora Insalaco</a:t>
            </a:r>
            <a:r>
              <a:rPr lang="en-US">
                <a:solidFill>
                  <a:srgbClr val="7F7F7F"/>
                </a:solidFill>
                <a:latin typeface="Calibri" pitchFamily="34" charset="0"/>
              </a:rPr>
              <a:t/>
            </a:r>
            <a:br>
              <a:rPr lang="en-US">
                <a:solidFill>
                  <a:srgbClr val="7F7F7F"/>
                </a:solidFill>
                <a:latin typeface="Calibri" pitchFamily="34" charset="0"/>
              </a:rPr>
            </a:br>
            <a:endParaRPr lang="en-US">
              <a:solidFill>
                <a:srgbClr val="7F7F7F"/>
              </a:solidFill>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3554" name="Title 1"/>
          <p:cNvSpPr>
            <a:spLocks noGrp="1"/>
          </p:cNvSpPr>
          <p:nvPr>
            <p:ph type="title" idx="4294967295"/>
          </p:nvPr>
        </p:nvSpPr>
        <p:spPr/>
        <p:txBody>
          <a:bodyPr/>
          <a:lstStyle/>
          <a:p>
            <a:pPr algn="l" eaLnBrk="1" hangingPunct="1"/>
            <a:r>
              <a:rPr lang="en-US" smtClean="0">
                <a:ea typeface="ＭＳ Ｐゴシック"/>
                <a:cs typeface="ＭＳ Ｐゴシック"/>
              </a:rPr>
              <a:t>Culture &amp; social cohesion</a:t>
            </a:r>
            <a:endParaRPr lang="en-US" smtClean="0">
              <a:solidFill>
                <a:srgbClr val="7F7F7F"/>
              </a:solidFill>
              <a:ea typeface="ＭＳ Ｐゴシック"/>
              <a:cs typeface="ＭＳ Ｐゴシック"/>
            </a:endParaRPr>
          </a:p>
        </p:txBody>
      </p:sp>
      <p:sp>
        <p:nvSpPr>
          <p:cNvPr id="23555"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D8327D6A-33E5-48DC-B753-F9F943AB0843}" type="slidenum">
              <a:rPr lang="en-US" sz="1200">
                <a:solidFill>
                  <a:srgbClr val="898989"/>
                </a:solidFill>
                <a:latin typeface="Calibri" pitchFamily="34" charset="0"/>
              </a:rPr>
              <a:pPr algn="r"/>
              <a:t>5</a:t>
            </a:fld>
            <a:endParaRPr lang="en-US" sz="1200">
              <a:solidFill>
                <a:srgbClr val="898989"/>
              </a:solidFill>
              <a:latin typeface="Calibri" pitchFamily="34" charset="0"/>
            </a:endParaRPr>
          </a:p>
        </p:txBody>
      </p:sp>
      <p:pic>
        <p:nvPicPr>
          <p:cNvPr id="23556" name="Picture 7"/>
          <p:cNvPicPr>
            <a:picLocks noChangeAspect="1" noChangeArrowheads="1"/>
          </p:cNvPicPr>
          <p:nvPr/>
        </p:nvPicPr>
        <p:blipFill>
          <a:blip r:embed="rId3"/>
          <a:srcRect l="1538" t="16075" r="3845" b="10165"/>
          <a:stretch>
            <a:fillRect/>
          </a:stretch>
        </p:blipFill>
        <p:spPr bwMode="auto">
          <a:xfrm>
            <a:off x="609600" y="1447800"/>
            <a:ext cx="7772400" cy="4929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ChangeArrowheads="1"/>
          </p:cNvSpPr>
          <p:nvPr/>
        </p:nvSpPr>
        <p:spPr bwMode="auto">
          <a:xfrm>
            <a:off x="1028700" y="838200"/>
            <a:ext cx="5524500" cy="1616075"/>
          </a:xfrm>
          <a:prstGeom prst="rect">
            <a:avLst/>
          </a:prstGeom>
          <a:noFill/>
          <a:ln w="9525">
            <a:noFill/>
            <a:miter lim="800000"/>
            <a:headEnd/>
            <a:tailEnd/>
          </a:ln>
        </p:spPr>
        <p:txBody>
          <a:bodyPr>
            <a:spAutoFit/>
          </a:bodyPr>
          <a:lstStyle/>
          <a:p>
            <a:r>
              <a:rPr lang="en-US" sz="10000">
                <a:solidFill>
                  <a:srgbClr val="D9D9D9"/>
                </a:solidFill>
                <a:latin typeface="Calibri" pitchFamily="34" charset="0"/>
              </a:rPr>
              <a:t>2.</a:t>
            </a:r>
          </a:p>
        </p:txBody>
      </p:sp>
      <p:cxnSp>
        <p:nvCxnSpPr>
          <p:cNvPr id="13" name="Straight Connector 12"/>
          <p:cNvCxnSpPr/>
          <p:nvPr/>
        </p:nvCxnSpPr>
        <p:spPr>
          <a:xfrm rot="5400000">
            <a:off x="-572293" y="3810794"/>
            <a:ext cx="5486400"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603" name="Title 1"/>
          <p:cNvSpPr>
            <a:spLocks noGrp="1"/>
          </p:cNvSpPr>
          <p:nvPr>
            <p:ph type="title" idx="4294967295"/>
          </p:nvPr>
        </p:nvSpPr>
        <p:spPr>
          <a:xfrm>
            <a:off x="2438400" y="3048000"/>
            <a:ext cx="8229600" cy="1143000"/>
          </a:xfrm>
        </p:spPr>
        <p:txBody>
          <a:bodyPr/>
          <a:lstStyle/>
          <a:p>
            <a:pPr algn="l" eaLnBrk="1" hangingPunct="1"/>
            <a:r>
              <a:rPr lang="en-US" smtClean="0">
                <a:ea typeface="ＭＳ Ｐゴシック"/>
                <a:cs typeface="ＭＳ Ｐゴシック"/>
              </a:rPr>
              <a:t>Film, documentary </a:t>
            </a:r>
            <a:br>
              <a:rPr lang="en-US" smtClean="0">
                <a:ea typeface="ＭＳ Ｐゴシック"/>
                <a:cs typeface="ＭＳ Ｐゴシック"/>
              </a:rPr>
            </a:br>
            <a:r>
              <a:rPr lang="en-US" smtClean="0">
                <a:ea typeface="ＭＳ Ｐゴシック"/>
                <a:cs typeface="ＭＳ Ｐゴシック"/>
              </a:rPr>
              <a:t>and Human Rights  </a:t>
            </a:r>
            <a:r>
              <a:rPr lang="en-US" smtClean="0">
                <a:solidFill>
                  <a:srgbClr val="7F7F7F"/>
                </a:solidFill>
                <a:ea typeface="ＭＳ Ｐゴシック"/>
                <a:cs typeface="ＭＳ Ｐゴシック"/>
              </a:rPr>
              <a:t/>
            </a:r>
            <a:br>
              <a:rPr lang="en-US" smtClean="0">
                <a:solidFill>
                  <a:srgbClr val="7F7F7F"/>
                </a:solidFill>
                <a:ea typeface="ＭＳ Ｐゴシック"/>
                <a:cs typeface="ＭＳ Ｐゴシック"/>
              </a:rPr>
            </a:br>
            <a:endParaRPr lang="en-US" smtClean="0">
              <a:ea typeface="ＭＳ Ｐゴシック"/>
              <a:cs typeface="ＭＳ Ｐゴシック"/>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Number Placeholder 3"/>
          <p:cNvSpPr>
            <a:spLocks noGrp="1"/>
          </p:cNvSpPr>
          <p:nvPr>
            <p:ph type="sldNum" sz="quarter" idx="12"/>
          </p:nvPr>
        </p:nvSpPr>
        <p:spPr bwMode="auto">
          <a:noFill/>
          <a:ln>
            <a:miter lim="800000"/>
            <a:headEnd/>
            <a:tailEnd/>
          </a:ln>
        </p:spPr>
        <p:txBody>
          <a:bodyPr/>
          <a:lstStyle/>
          <a:p>
            <a:fld id="{0CFDAFFD-79C5-4403-AFB9-0CD33A68F733}" type="slidenum">
              <a:rPr lang="en-US" smtClean="0">
                <a:latin typeface="Calibri" pitchFamily="34" charset="0"/>
              </a:rPr>
              <a:pPr/>
              <a:t>7</a:t>
            </a:fld>
            <a:endParaRPr lang="en-US" smtClean="0">
              <a:latin typeface="Calibri" pitchFamily="34" charset="0"/>
            </a:endParaRPr>
          </a:p>
        </p:txBody>
      </p:sp>
      <p:sp>
        <p:nvSpPr>
          <p:cNvPr id="27650" name="Rectangle 7"/>
          <p:cNvSpPr>
            <a:spLocks noChangeArrowheads="1"/>
          </p:cNvSpPr>
          <p:nvPr/>
        </p:nvSpPr>
        <p:spPr bwMode="auto">
          <a:xfrm>
            <a:off x="1219200" y="6019800"/>
            <a:ext cx="6324600" cy="366713"/>
          </a:xfrm>
          <a:prstGeom prst="rect">
            <a:avLst/>
          </a:prstGeom>
          <a:noFill/>
          <a:ln w="9525">
            <a:noFill/>
            <a:miter lim="800000"/>
            <a:headEnd/>
            <a:tailEnd/>
          </a:ln>
        </p:spPr>
        <p:txBody>
          <a:bodyPr>
            <a:spAutoFit/>
          </a:bodyPr>
          <a:lstStyle/>
          <a:p>
            <a:pPr marL="177800" indent="-177800" algn="ctr"/>
            <a:r>
              <a:rPr lang="en-US">
                <a:solidFill>
                  <a:srgbClr val="7F7F7F"/>
                </a:solidFill>
                <a:latin typeface="Calibri" pitchFamily="34" charset="0"/>
                <a:hlinkClick r:id="rId3"/>
              </a:rPr>
              <a:t>http://www.youtube.com/watch?v=9EiwKsgJQaw</a:t>
            </a:r>
            <a:endParaRPr lang="en-US">
              <a:solidFill>
                <a:srgbClr val="7F7F7F"/>
              </a:solidFill>
              <a:latin typeface="Calibri" pitchFamily="34" charset="0"/>
            </a:endParaRPr>
          </a:p>
        </p:txBody>
      </p:sp>
      <p:pic>
        <p:nvPicPr>
          <p:cNvPr id="27651" name="Picture 6"/>
          <p:cNvPicPr>
            <a:picLocks noChangeAspect="1" noChangeArrowheads="1"/>
          </p:cNvPicPr>
          <p:nvPr/>
        </p:nvPicPr>
        <p:blipFill>
          <a:blip r:embed="rId4"/>
          <a:srcRect l="4199" t="17308" r="36395" b="14423"/>
          <a:stretch>
            <a:fillRect/>
          </a:stretch>
        </p:blipFill>
        <p:spPr bwMode="auto">
          <a:xfrm>
            <a:off x="1219200" y="609600"/>
            <a:ext cx="6467475"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0" y="0"/>
            <a:ext cx="914400" cy="0"/>
          </a:xfrm>
          <a:prstGeom prst="line">
            <a:avLst/>
          </a:prstGeom>
          <a:ln w="0" cap="flat" cmpd="sng" algn="ctr">
            <a:solidFill>
              <a:srgbClr val="FBFFFF"/>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sp>
        <p:nvSpPr>
          <p:cNvPr id="29698" name="Title 1"/>
          <p:cNvSpPr>
            <a:spLocks noGrp="1"/>
          </p:cNvSpPr>
          <p:nvPr>
            <p:ph type="title"/>
          </p:nvPr>
        </p:nvSpPr>
        <p:spPr/>
        <p:txBody>
          <a:bodyPr/>
          <a:lstStyle/>
          <a:p>
            <a:pPr algn="l" eaLnBrk="1" hangingPunct="1"/>
            <a:r>
              <a:rPr lang="en-GB" sz="3700" smtClean="0">
                <a:ea typeface="ＭＳ Ｐゴシック"/>
                <a:cs typeface="ＭＳ Ｐゴシック"/>
              </a:rPr>
              <a:t>Film, documentary and Human Rights </a:t>
            </a:r>
            <a:endParaRPr lang="en-US" sz="3700" smtClean="0">
              <a:ea typeface="ＭＳ Ｐゴシック"/>
              <a:cs typeface="ＭＳ Ｐゴシック"/>
            </a:endParaRPr>
          </a:p>
        </p:txBody>
      </p:sp>
      <p:sp>
        <p:nvSpPr>
          <p:cNvPr id="29699" name="Slide Number Placeholder 3"/>
          <p:cNvSpPr>
            <a:spLocks noGrp="1"/>
          </p:cNvSpPr>
          <p:nvPr>
            <p:ph type="sldNum" sz="quarter" idx="12"/>
          </p:nvPr>
        </p:nvSpPr>
        <p:spPr bwMode="auto">
          <a:noFill/>
          <a:ln>
            <a:miter lim="800000"/>
            <a:headEnd/>
            <a:tailEnd/>
          </a:ln>
        </p:spPr>
        <p:txBody>
          <a:bodyPr/>
          <a:lstStyle/>
          <a:p>
            <a:fld id="{E2A0BC10-F5FB-4F34-98F5-84191F2C1C4F}" type="slidenum">
              <a:rPr lang="en-US" smtClean="0">
                <a:latin typeface="Calibri" pitchFamily="34" charset="0"/>
              </a:rPr>
              <a:pPr/>
              <a:t>8</a:t>
            </a:fld>
            <a:endParaRPr lang="en-US" smtClean="0">
              <a:latin typeface="Calibri" pitchFamily="34" charset="0"/>
            </a:endParaRPr>
          </a:p>
        </p:txBody>
      </p:sp>
      <p:sp>
        <p:nvSpPr>
          <p:cNvPr id="29700" name="Rectangle 43"/>
          <p:cNvSpPr>
            <a:spLocks noChangeArrowheads="1"/>
          </p:cNvSpPr>
          <p:nvPr/>
        </p:nvSpPr>
        <p:spPr bwMode="auto">
          <a:xfrm>
            <a:off x="914400" y="1905000"/>
            <a:ext cx="5486400" cy="1465263"/>
          </a:xfrm>
          <a:prstGeom prst="rect">
            <a:avLst/>
          </a:prstGeom>
          <a:noFill/>
          <a:ln w="9525">
            <a:noFill/>
            <a:miter lim="800000"/>
            <a:headEnd/>
            <a:tailEnd/>
          </a:ln>
        </p:spPr>
        <p:txBody>
          <a:bodyPr>
            <a:spAutoFit/>
          </a:bodyPr>
          <a:lstStyle/>
          <a:p>
            <a:r>
              <a:rPr lang="en-US" b="1">
                <a:latin typeface="Calibri" pitchFamily="34" charset="0"/>
              </a:rPr>
              <a:t>Q&amp;A with “½ Revolution” directors</a:t>
            </a:r>
            <a:br>
              <a:rPr lang="en-US" b="1">
                <a:latin typeface="Calibri" pitchFamily="34" charset="0"/>
              </a:rPr>
            </a:br>
            <a:r>
              <a:rPr lang="en-US" b="1">
                <a:latin typeface="Calibri" pitchFamily="34" charset="0"/>
              </a:rPr>
              <a:t/>
            </a:r>
            <a:br>
              <a:rPr lang="en-US" b="1">
                <a:latin typeface="Calibri" pitchFamily="34" charset="0"/>
              </a:rPr>
            </a:br>
            <a:r>
              <a:rPr lang="en-US" b="1">
                <a:latin typeface="Calibri" pitchFamily="34" charset="0"/>
              </a:rPr>
              <a:t>	Karim El Hakim</a:t>
            </a:r>
          </a:p>
          <a:p>
            <a:r>
              <a:rPr lang="en-US" b="1">
                <a:latin typeface="Calibri" pitchFamily="34" charset="0"/>
              </a:rPr>
              <a:t>	Omar Shargawi</a:t>
            </a:r>
            <a:r>
              <a:rPr lang="en-US">
                <a:solidFill>
                  <a:srgbClr val="7F7F7F"/>
                </a:solidFill>
                <a:latin typeface="Calibri" pitchFamily="34" charset="0"/>
              </a:rPr>
              <a:t/>
            </a:r>
            <a:br>
              <a:rPr lang="en-US">
                <a:solidFill>
                  <a:srgbClr val="7F7F7F"/>
                </a:solidFill>
                <a:latin typeface="Calibri" pitchFamily="34" charset="0"/>
              </a:rPr>
            </a:br>
            <a:endParaRPr lang="en-US">
              <a:solidFill>
                <a:srgbClr val="7F7F7F"/>
              </a:solidFill>
              <a:latin typeface="Calibri" pitchFamily="34" charset="0"/>
            </a:endParaRPr>
          </a:p>
        </p:txBody>
      </p:sp>
      <p:pic>
        <p:nvPicPr>
          <p:cNvPr id="29701" name="Picture 7" descr="Sundance Review: 1/2 REVOLUTION Is A Thrilling Must-See Documentary"/>
          <p:cNvPicPr>
            <a:picLocks noChangeAspect="1" noChangeArrowheads="1"/>
          </p:cNvPicPr>
          <p:nvPr/>
        </p:nvPicPr>
        <p:blipFill>
          <a:blip r:embed="rId3"/>
          <a:srcRect/>
          <a:stretch>
            <a:fillRect/>
          </a:stretch>
        </p:blipFill>
        <p:spPr bwMode="auto">
          <a:xfrm>
            <a:off x="5105400" y="1447800"/>
            <a:ext cx="3230563" cy="4614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3"/>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2DEBB1A7-0002-4B6F-9721-8EF2C3B1D658}" type="slidenum">
              <a:rPr lang="en-US" sz="1200">
                <a:solidFill>
                  <a:srgbClr val="898989"/>
                </a:solidFill>
                <a:latin typeface="Calibri" pitchFamily="34" charset="0"/>
              </a:rPr>
              <a:pPr algn="r"/>
              <a:t>9</a:t>
            </a:fld>
            <a:endParaRPr lang="en-US" sz="1200">
              <a:solidFill>
                <a:srgbClr val="898989"/>
              </a:solidFill>
              <a:latin typeface="Calibri" pitchFamily="34" charset="0"/>
            </a:endParaRPr>
          </a:p>
        </p:txBody>
      </p:sp>
      <p:sp>
        <p:nvSpPr>
          <p:cNvPr id="31746" name="TextBox 23"/>
          <p:cNvSpPr txBox="1">
            <a:spLocks noChangeArrowheads="1"/>
          </p:cNvSpPr>
          <p:nvPr/>
        </p:nvSpPr>
        <p:spPr bwMode="auto">
          <a:xfrm>
            <a:off x="457200" y="1752600"/>
            <a:ext cx="4495800" cy="4673600"/>
          </a:xfrm>
          <a:prstGeom prst="rect">
            <a:avLst/>
          </a:prstGeom>
          <a:noFill/>
          <a:ln w="9525">
            <a:noFill/>
            <a:miter lim="800000"/>
            <a:headEnd/>
            <a:tailEnd/>
          </a:ln>
        </p:spPr>
        <p:txBody>
          <a:bodyPr>
            <a:spAutoFit/>
          </a:bodyPr>
          <a:lstStyle/>
          <a:p>
            <a:pPr marL="236538" indent="-236538">
              <a:buFont typeface="Arial" charset="0"/>
              <a:buChar char="•"/>
            </a:pPr>
            <a:r>
              <a:rPr lang="en-US" sz="2400" b="1">
                <a:latin typeface="Calibri" pitchFamily="34" charset="0"/>
              </a:rPr>
              <a:t>Project “Rising stars” </a:t>
            </a:r>
          </a:p>
          <a:p>
            <a:pPr marL="236538" indent="-236538"/>
            <a:r>
              <a:rPr lang="en-US">
                <a:solidFill>
                  <a:srgbClr val="7F7F7F"/>
                </a:solidFill>
                <a:latin typeface="Calibri" pitchFamily="34" charset="0"/>
              </a:rPr>
              <a:t>	Alejandro Ramilo</a:t>
            </a:r>
          </a:p>
          <a:p>
            <a:pPr marL="236538" indent="-236538"/>
            <a:endParaRPr lang="en-US">
              <a:solidFill>
                <a:srgbClr val="7F7F7F"/>
              </a:solidFill>
              <a:latin typeface="Calibri" pitchFamily="34" charset="0"/>
            </a:endParaRPr>
          </a:p>
          <a:p>
            <a:pPr marL="236538" indent="-236538"/>
            <a:r>
              <a:rPr lang="fr-FR" sz="1600">
                <a:latin typeface="Calibri" pitchFamily="34" charset="0"/>
              </a:rPr>
              <a:t>	Rising Stars aims to support 20 young Egyptian filmmakers in the domain of Documentary filmmaking.</a:t>
            </a:r>
          </a:p>
          <a:p>
            <a:pPr marL="236538" indent="-236538"/>
            <a:endParaRPr lang="fr-FR" sz="1600">
              <a:latin typeface="Calibri" pitchFamily="34" charset="0"/>
            </a:endParaRPr>
          </a:p>
          <a:p>
            <a:pPr marL="236538" indent="-236538"/>
            <a:r>
              <a:rPr lang="fr-FR" sz="1600">
                <a:latin typeface="Calibri" pitchFamily="34" charset="0"/>
              </a:rPr>
              <a:t>	Through 5 workshops on (I) Directing (II) Scriptwriting (III) Photography (IV) Sound and (V) Editing, the talented participants will get to create their own short documentary movies, supported by all the main advanced techniques and skills.</a:t>
            </a:r>
          </a:p>
          <a:p>
            <a:pPr marL="236538" indent="-236538"/>
            <a:endParaRPr lang="fr-FR" sz="1600">
              <a:latin typeface="Calibri" pitchFamily="34" charset="0"/>
            </a:endParaRPr>
          </a:p>
          <a:p>
            <a:pPr marL="236538" indent="-236538"/>
            <a:r>
              <a:rPr lang="fr-FR" sz="1600">
                <a:latin typeface="Calibri" pitchFamily="34" charset="0"/>
              </a:rPr>
              <a:t>	An </a:t>
            </a:r>
            <a:r>
              <a:rPr lang="fr-FR" sz="1600" i="1">
                <a:latin typeface="Calibri" pitchFamily="34" charset="0"/>
              </a:rPr>
              <a:t>Itinerant Cinema Event</a:t>
            </a:r>
            <a:r>
              <a:rPr lang="fr-FR" sz="1600">
                <a:latin typeface="Calibri" pitchFamily="34" charset="0"/>
              </a:rPr>
              <a:t> will conclude the 60 days workshops, including the screening of Egyptian and International short documentaries within an artistic cultural festival.</a:t>
            </a:r>
            <a:endParaRPr lang="en-US" sz="1600">
              <a:latin typeface="Calibri" pitchFamily="34" charset="0"/>
            </a:endParaRPr>
          </a:p>
        </p:txBody>
      </p:sp>
      <p:sp>
        <p:nvSpPr>
          <p:cNvPr id="31747" name="Title 1"/>
          <p:cNvSpPr>
            <a:spLocks/>
          </p:cNvSpPr>
          <p:nvPr/>
        </p:nvSpPr>
        <p:spPr bwMode="auto">
          <a:xfrm>
            <a:off x="457200" y="274638"/>
            <a:ext cx="8229600" cy="1143000"/>
          </a:xfrm>
          <a:prstGeom prst="rect">
            <a:avLst/>
          </a:prstGeom>
          <a:noFill/>
          <a:ln w="9525">
            <a:noFill/>
            <a:miter lim="800000"/>
            <a:headEnd/>
            <a:tailEnd/>
          </a:ln>
        </p:spPr>
        <p:txBody>
          <a:bodyPr anchor="ctr"/>
          <a:lstStyle/>
          <a:p>
            <a:r>
              <a:rPr lang="en-GB" sz="3700">
                <a:latin typeface="Calibri" pitchFamily="34" charset="0"/>
                <a:ea typeface="ＭＳ Ｐゴシック"/>
                <a:cs typeface="ＭＳ Ｐゴシック"/>
              </a:rPr>
              <a:t>Film, documentary and Human Rights </a:t>
            </a:r>
            <a:endParaRPr lang="en-US" sz="3700">
              <a:latin typeface="Calibri" pitchFamily="34" charset="0"/>
              <a:ea typeface="ＭＳ Ｐゴシック"/>
              <a:cs typeface="ＭＳ Ｐゴシック"/>
            </a:endParaRPr>
          </a:p>
        </p:txBody>
      </p:sp>
      <p:pic>
        <p:nvPicPr>
          <p:cNvPr id="31748" name="Picture 9" descr="250199_170487909677404_155507127842149_422609_1045924_n"/>
          <p:cNvPicPr>
            <a:picLocks noChangeAspect="1" noChangeArrowheads="1"/>
          </p:cNvPicPr>
          <p:nvPr/>
        </p:nvPicPr>
        <p:blipFill>
          <a:blip r:embed="rId3"/>
          <a:srcRect l="20409"/>
          <a:stretch>
            <a:fillRect/>
          </a:stretch>
        </p:blipFill>
        <p:spPr bwMode="auto">
          <a:xfrm>
            <a:off x="5257800" y="2209800"/>
            <a:ext cx="3733800" cy="3519488"/>
          </a:xfrm>
          <a:prstGeom prst="rect">
            <a:avLst/>
          </a:prstGeom>
          <a:noFill/>
          <a:ln w="9525">
            <a:noFill/>
            <a:miter lim="800000"/>
            <a:headEnd/>
            <a:tailEnd/>
          </a:ln>
        </p:spPr>
      </p:pic>
      <p:sp>
        <p:nvSpPr>
          <p:cNvPr id="31749" name="Rectangle 11"/>
          <p:cNvSpPr>
            <a:spLocks noChangeArrowheads="1"/>
          </p:cNvSpPr>
          <p:nvPr/>
        </p:nvSpPr>
        <p:spPr bwMode="auto">
          <a:xfrm>
            <a:off x="0" y="3429000"/>
            <a:ext cx="9144000" cy="0"/>
          </a:xfrm>
          <a:prstGeom prst="rect">
            <a:avLst/>
          </a:prstGeom>
          <a:noFill/>
          <a:ln w="9525">
            <a:noFill/>
            <a:miter lim="800000"/>
            <a:headEnd/>
            <a:tailEnd/>
          </a:ln>
        </p:spPr>
        <p:txBody>
          <a:bodyPr wrap="none" anchor="ctr">
            <a:spAutoFit/>
          </a:bodyPr>
          <a:lstStyle/>
          <a:p>
            <a:endParaRPr lang="fr-FR"/>
          </a:p>
        </p:txBody>
      </p:sp>
      <p:sp>
        <p:nvSpPr>
          <p:cNvPr id="31750" name="Rectangle 13"/>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p>
        </p:txBody>
      </p:sp>
      <p:sp>
        <p:nvSpPr>
          <p:cNvPr id="31751" name="Rectangle 1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p>
        </p:txBody>
      </p:sp>
      <p:sp>
        <p:nvSpPr>
          <p:cNvPr id="31752" name="Rectangle 1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fr-F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10893</TotalTime>
  <Words>444</Words>
  <Application>Microsoft Macintosh PowerPoint</Application>
  <PresentationFormat>On-screen Show (4:3)</PresentationFormat>
  <Paragraphs>137</Paragraphs>
  <Slides>25</Slides>
  <Notes>25</Notes>
  <HiddenSlides>0</HiddenSlides>
  <MMClips>0</MMClips>
  <ScaleCrop>false</ScaleCrop>
  <HeadingPairs>
    <vt:vector size="6" baseType="variant">
      <vt:variant>
        <vt:lpstr>Fonts Used</vt:lpstr>
      </vt:variant>
      <vt:variant>
        <vt:i4>3</vt:i4>
      </vt:variant>
      <vt:variant>
        <vt:lpstr>Design Template</vt:lpstr>
      </vt:variant>
      <vt:variant>
        <vt:i4>1</vt:i4>
      </vt:variant>
      <vt:variant>
        <vt:lpstr>Slide Titles</vt:lpstr>
      </vt:variant>
      <vt:variant>
        <vt:i4>25</vt:i4>
      </vt:variant>
    </vt:vector>
  </HeadingPairs>
  <TitlesOfParts>
    <vt:vector size="29" baseType="lpstr">
      <vt:lpstr>Arial</vt:lpstr>
      <vt:lpstr>Calibri</vt:lpstr>
      <vt:lpstr>ＭＳ Ｐゴシック</vt:lpstr>
      <vt:lpstr>Office Theme</vt:lpstr>
      <vt:lpstr>AGENDA FOR CHANGE   Culture as a Resource  for Regional Development Aid</vt:lpstr>
      <vt:lpstr>Slide 2</vt:lpstr>
      <vt:lpstr>Culture &amp; social cohesion   </vt:lpstr>
      <vt:lpstr>Culture &amp; social cohesion</vt:lpstr>
      <vt:lpstr>Culture &amp; social cohesion</vt:lpstr>
      <vt:lpstr>Film, documentary  and Human Rights   </vt:lpstr>
      <vt:lpstr>Slide 7</vt:lpstr>
      <vt:lpstr>Film, documentary and Human Rights </vt:lpstr>
      <vt:lpstr>Slide 9</vt:lpstr>
      <vt:lpstr>Slide 10</vt:lpstr>
      <vt:lpstr>Performing arts  &amp; civil society   </vt:lpstr>
      <vt:lpstr>Slide 12</vt:lpstr>
      <vt:lpstr>Slide 13</vt:lpstr>
      <vt:lpstr>Slide 14</vt:lpstr>
      <vt:lpstr>Slide 15</vt:lpstr>
      <vt:lpstr>Slide 16</vt:lpstr>
      <vt:lpstr>Intangible cultural heritage  &amp; job creation   </vt:lpstr>
      <vt:lpstr>Slide 18</vt:lpstr>
      <vt:lpstr>Slide 19</vt:lpstr>
      <vt:lpstr>Slide 20</vt:lpstr>
      <vt:lpstr>How to assess  the contribution of culture?</vt:lpstr>
      <vt:lpstr>How to assess the contribution of culture?</vt:lpstr>
      <vt:lpstr>How to assess the contribution of culture?</vt:lpstr>
      <vt:lpstr>Q&amp;A</vt:lpstr>
      <vt:lpstr>Thank you.</vt:lpstr>
    </vt:vector>
  </TitlesOfParts>
  <Company>Yale School of Drama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Audiences and Sales trends  in the theatre field</dc:title>
  <dc:creator>test</dc:creator>
  <cp:lastModifiedBy>Sergio Torres Pozo</cp:lastModifiedBy>
  <cp:revision>129</cp:revision>
  <cp:lastPrinted>2011-12-05T17:02:55Z</cp:lastPrinted>
  <dcterms:created xsi:type="dcterms:W3CDTF">2011-12-08T02:05:04Z</dcterms:created>
  <dcterms:modified xsi:type="dcterms:W3CDTF">2012-02-03T11:29:17Z</dcterms:modified>
</cp:coreProperties>
</file>