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46"/>
  </p:normalViewPr>
  <p:slideViewPr>
    <p:cSldViewPr snapToGrid="0" snapToObjects="1">
      <p:cViewPr varScale="1">
        <p:scale>
          <a:sx n="51" d="100"/>
          <a:sy n="51" d="100"/>
        </p:scale>
        <p:origin x="8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B2DC13-31F5-D64D-BA29-9F2207043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4E17C8-97C6-E04F-A3B4-5D13AB244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F0C975-7F16-ED4D-B1DC-963CCC56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ED7123-A1DF-1249-A67B-7395F6A96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32F072-9F0F-2342-8BDA-CE97B6A9D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4769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165988-336D-3E4E-A1CC-707BBD542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E13D2A1-90D2-1D4E-BE27-2712BF151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52F9EE-979D-954E-AEC2-A614F812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8979E5-39A4-964C-AA3B-2E7DC3D8C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34FAA-1A71-1E4F-9F63-D641E050E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8907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B2BEA5-E426-D042-98D8-FD27D7A006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B0E6F0-9147-A642-A648-3E521B4910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EFD2EB-0546-1548-89EB-59AF98740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562448-515B-0546-A514-5ACD8E7EA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4251A9-6CD1-7F48-B606-EAF317F11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516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520DB-A71E-C446-A4CB-77DE69503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6C8B984-747A-3543-BEDF-CD5CF9B52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209F66-CE7E-8249-B677-0A4D9E5B0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55A314-7086-DB44-9C27-C863D8B2B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E73155-680F-CD43-BDF6-EC35F97F8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028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F55A02-FF43-2A43-8CE0-B31258695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1F8090-4A40-F84B-8AE9-E2D470C1F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C37B7C-1B30-5745-A54A-9F4A4FF38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7E2CA4-E1CD-EB48-8423-2D50AAE6F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455406-F78C-E747-BC92-77F372FCF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7634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60022E-3CF0-5A48-ACC1-87C920FFE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53304A-8463-BD40-8967-DCABDA08D0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D1412B-4AE0-AC43-840C-434BB1CEC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76E731-8F33-2E40-8C40-BD98E27D0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94B851-D1EC-3841-97FD-7B340058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31BC69-CC28-F643-810D-2B894CBFF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01746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DA4456-C41E-B94D-B479-40A68EF9B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5FCF25-BFF7-B04D-A9AE-9C8BD5406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82C7EB9-D8D4-DC4D-87AA-D379A7C55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8F75296-B5EE-A544-BB82-EEE121909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5294C38-0780-784E-8840-83B7017E85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04FAA7F-480E-E246-B55D-1373AECAB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6F956F-2441-2447-B00D-647FA19B4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0FFEE8B-95FD-EC45-9DE3-A27523AC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6510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B7ACD6-F2C2-D34B-9E60-25A0DF179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5F1175C-8B72-414A-A2B0-873F7CBC0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3C10E0-8BE3-CE4B-8EFA-DCD9B623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505FEC9-1637-304E-ADF5-8BD0B4F0D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5234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ECBE6EA-A57D-9B4B-9B74-6CD9A9F1C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F062D47-599A-7540-8A72-EC1807473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CA1D4F-7049-1B42-A075-1F1A175AD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215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AD0379-C58F-744D-BB47-3C5C624E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7D1850-3FB3-594A-AF88-828D699C7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3AE155D-D882-8B47-A50D-20ABBAF94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10BFF4-D8B5-CD41-B3EB-757BE26B0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8FB6CA-6EC0-D842-9F1A-AB5527388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258A17-21F7-BF49-8969-74B041096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4953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38B2A8-F2BD-6745-BFEE-AC88882B6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1CB5549-D279-914C-9DB3-CBC8801E3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6C6226C-B189-8E41-AE35-04CB03974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AFD187-347C-1D4F-8DB4-88FCD0FA9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5C2EE6-989A-C04E-8C8C-73D990B74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973530-294A-C24C-8655-A32FB024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0893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7EEE47A-64C8-CC4D-99C2-C7967BAB3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EB3D69-FDA2-0F4B-A9BC-F0909E3BB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8B5CCA-29C0-134A-A48F-A9AF3A1EA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EF1E1-3CF0-2D4A-80B6-39AAFD7A3316}" type="datetimeFigureOut">
              <a:rPr lang="es-ES_tradnl" smtClean="0"/>
              <a:t>15/06/2020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3561A0-A052-4342-A36E-0D1D32DDE9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025BE1-2FBE-C34A-85C2-A277B55A2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70CD0-C69F-B143-AE8E-F4A8ABE4F341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5127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6DE4EA-B59C-3840-95E0-E62A845FF0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_tradn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54FE78C-15AB-5346-9251-EC4DD1DB803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74F8422-697B-5F42-A749-E2FD5243C4F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232366" y="0"/>
            <a:ext cx="3474720" cy="144997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FD16DE2-2A82-DF44-BACE-BB545BB62BF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671" y="6245090"/>
            <a:ext cx="6510655" cy="50736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ED857F3-A150-9941-AAFA-18B021735815}"/>
              </a:ext>
            </a:extLst>
          </p:cNvPr>
          <p:cNvSpPr txBox="1"/>
          <p:nvPr/>
        </p:nvSpPr>
        <p:spPr>
          <a:xfrm>
            <a:off x="2991394" y="1879805"/>
            <a:ext cx="59566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chemeClr val="accent1"/>
                </a:solidFill>
              </a:rPr>
              <a:t>TALLER</a:t>
            </a:r>
          </a:p>
          <a:p>
            <a:pPr algn="ctr"/>
            <a:endParaRPr lang="es-ES_tradnl" b="1" dirty="0">
              <a:solidFill>
                <a:schemeClr val="accent1"/>
              </a:solidFill>
            </a:endParaRPr>
          </a:p>
          <a:p>
            <a:pPr algn="ctr"/>
            <a:r>
              <a:rPr lang="es-ES_tradnl" b="1" dirty="0">
                <a:solidFill>
                  <a:schemeClr val="accent1"/>
                </a:solidFill>
              </a:rPr>
              <a:t>ORDENAMIENTO Y PLANIFICACIÓN DEL DESARROLLO TERRITORIAL EN AMÉRICA LATINA</a:t>
            </a:r>
          </a:p>
          <a:p>
            <a:pPr algn="ctr"/>
            <a:r>
              <a:rPr lang="es-ES_tradnl" dirty="0"/>
              <a:t>Hernán González Mejía</a:t>
            </a:r>
          </a:p>
          <a:p>
            <a:pPr algn="ctr"/>
            <a:endParaRPr lang="es-ES_tradnl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813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87FD3A7-325E-0B44-900C-6A325B9DD24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97DD937-BED9-2B43-9FB8-231D9A8EA845}"/>
              </a:ext>
            </a:extLst>
          </p:cNvPr>
          <p:cNvSpPr txBox="1"/>
          <p:nvPr/>
        </p:nvSpPr>
        <p:spPr>
          <a:xfrm>
            <a:off x="0" y="849086"/>
            <a:ext cx="12191999" cy="3785652"/>
          </a:xfrm>
          <a:prstGeom prst="rect">
            <a:avLst/>
          </a:prstGeom>
          <a:noFill/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chemeClr val="accent1"/>
                </a:solidFill>
              </a:rPr>
              <a:t>AGENDA</a:t>
            </a:r>
          </a:p>
          <a:p>
            <a:pPr algn="ctr"/>
            <a:endParaRPr lang="es-ES_tradnl" sz="2400" dirty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es-ES_tradnl" sz="2400" dirty="0">
                <a:solidFill>
                  <a:schemeClr val="accent1"/>
                </a:solidFill>
              </a:rPr>
              <a:t>Presentación por </a:t>
            </a:r>
            <a:r>
              <a:rPr lang="es-ES_tradnl" sz="2400" dirty="0" err="1">
                <a:solidFill>
                  <a:schemeClr val="accent1"/>
                </a:solidFill>
              </a:rPr>
              <a:t>EuroSocial</a:t>
            </a:r>
            <a:r>
              <a:rPr lang="es-ES_tradnl" sz="2400" dirty="0">
                <a:solidFill>
                  <a:schemeClr val="accent1"/>
                </a:solidFill>
              </a:rPr>
              <a:t>: 5 min</a:t>
            </a:r>
          </a:p>
          <a:p>
            <a:pPr marL="342900" indent="-342900">
              <a:buAutoNum type="arabicPeriod"/>
            </a:pPr>
            <a:r>
              <a:rPr lang="es-ES_tradnl" sz="2400" dirty="0">
                <a:solidFill>
                  <a:schemeClr val="accent1"/>
                </a:solidFill>
              </a:rPr>
              <a:t>Agenda y Metodología de trabajo: </a:t>
            </a:r>
            <a:r>
              <a:rPr lang="es-ES_tradnl" sz="2400" dirty="0" err="1">
                <a:solidFill>
                  <a:schemeClr val="accent1"/>
                </a:solidFill>
              </a:rPr>
              <a:t>H.González</a:t>
            </a:r>
            <a:r>
              <a:rPr lang="es-ES_tradnl" sz="2400" dirty="0">
                <a:solidFill>
                  <a:schemeClr val="accent1"/>
                </a:solidFill>
              </a:rPr>
              <a:t>: 5 min.</a:t>
            </a:r>
          </a:p>
          <a:p>
            <a:pPr marL="342900" indent="-342900">
              <a:buAutoNum type="arabicPeriod"/>
            </a:pPr>
            <a:r>
              <a:rPr lang="es-ES_tradnl" sz="2400" dirty="0">
                <a:solidFill>
                  <a:schemeClr val="accent1"/>
                </a:solidFill>
              </a:rPr>
              <a:t>Presentación de conclusiones y recomendaciones: </a:t>
            </a:r>
            <a:r>
              <a:rPr lang="es-ES_tradnl" sz="2400" dirty="0" err="1">
                <a:solidFill>
                  <a:schemeClr val="accent1"/>
                </a:solidFill>
              </a:rPr>
              <a:t>H.González</a:t>
            </a:r>
            <a:r>
              <a:rPr lang="es-ES_tradnl" sz="2400" dirty="0">
                <a:solidFill>
                  <a:schemeClr val="accent1"/>
                </a:solidFill>
              </a:rPr>
              <a:t>: 20 min</a:t>
            </a:r>
          </a:p>
          <a:p>
            <a:pPr marL="342900" indent="-342900">
              <a:buAutoNum type="arabicPeriod"/>
            </a:pPr>
            <a:r>
              <a:rPr lang="es-ES_tradnl" sz="2400" dirty="0">
                <a:solidFill>
                  <a:schemeClr val="accent1"/>
                </a:solidFill>
              </a:rPr>
              <a:t>Diálogo con los participantes: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_tradnl" sz="2400" dirty="0">
                <a:solidFill>
                  <a:schemeClr val="accent1"/>
                </a:solidFill>
              </a:rPr>
              <a:t>Avances en ordenamiento y planificación del desarrollo territorial: 30 min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_tradnl" sz="2400" dirty="0">
                <a:solidFill>
                  <a:schemeClr val="accent1"/>
                </a:solidFill>
              </a:rPr>
              <a:t>Principales retos técnicos y jurídicos: 30 min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_tradnl" sz="2400" dirty="0">
                <a:solidFill>
                  <a:schemeClr val="accent1"/>
                </a:solidFill>
              </a:rPr>
              <a:t>El papel de la Red Latinoamericana de Políticas Públicas de Desarrollo Regional: 30 min</a:t>
            </a:r>
          </a:p>
          <a:p>
            <a:pPr marL="800100" lvl="1" indent="-342900">
              <a:buFont typeface="+mj-lt"/>
              <a:buAutoNum type="alphaLcParenR"/>
            </a:pPr>
            <a:endParaRPr lang="es-ES_tradnl" sz="2400" dirty="0">
              <a:solidFill>
                <a:schemeClr val="accent1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2A1BFFA-8B03-464B-A61E-712E155DC2CB}"/>
              </a:ext>
            </a:extLst>
          </p:cNvPr>
          <p:cNvSpPr txBox="1"/>
          <p:nvPr/>
        </p:nvSpPr>
        <p:spPr>
          <a:xfrm>
            <a:off x="11108267" y="863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75362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84</Words>
  <Application>Microsoft Office PowerPoint</Application>
  <PresentationFormat>Panorámica</PresentationFormat>
  <Paragraphs>13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Hernán González Mejía</dc:creator>
  <cp:lastModifiedBy>Bárbara Gómez Valcárcel</cp:lastModifiedBy>
  <cp:revision>5</cp:revision>
  <dcterms:created xsi:type="dcterms:W3CDTF">2020-06-14T15:40:08Z</dcterms:created>
  <dcterms:modified xsi:type="dcterms:W3CDTF">2020-06-15T07:05:32Z</dcterms:modified>
</cp:coreProperties>
</file>