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12701588" cy="12701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88"/>
  </p:normalViewPr>
  <p:slideViewPr>
    <p:cSldViewPr snapToGrid="0" snapToObjects="1">
      <p:cViewPr>
        <p:scale>
          <a:sx n="56" d="100"/>
          <a:sy n="56" d="100"/>
        </p:scale>
        <p:origin x="1984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619" y="2078710"/>
            <a:ext cx="10796350" cy="4422034"/>
          </a:xfrm>
        </p:spPr>
        <p:txBody>
          <a:bodyPr anchor="b"/>
          <a:lstStyle>
            <a:lvl1pPr algn="ctr">
              <a:defRPr sz="833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7699" y="6671275"/>
            <a:ext cx="9526191" cy="3066609"/>
          </a:xfrm>
        </p:spPr>
        <p:txBody>
          <a:bodyPr/>
          <a:lstStyle>
            <a:lvl1pPr marL="0" indent="0" algn="ctr">
              <a:buNone/>
              <a:defRPr sz="3334"/>
            </a:lvl1pPr>
            <a:lvl2pPr marL="635097" indent="0" algn="ctr">
              <a:buNone/>
              <a:defRPr sz="2778"/>
            </a:lvl2pPr>
            <a:lvl3pPr marL="1270193" indent="0" algn="ctr">
              <a:buNone/>
              <a:defRPr sz="2500"/>
            </a:lvl3pPr>
            <a:lvl4pPr marL="1905290" indent="0" algn="ctr">
              <a:buNone/>
              <a:defRPr sz="2223"/>
            </a:lvl4pPr>
            <a:lvl5pPr marL="2540386" indent="0" algn="ctr">
              <a:buNone/>
              <a:defRPr sz="2223"/>
            </a:lvl5pPr>
            <a:lvl6pPr marL="3175483" indent="0" algn="ctr">
              <a:buNone/>
              <a:defRPr sz="2223"/>
            </a:lvl6pPr>
            <a:lvl7pPr marL="3810579" indent="0" algn="ctr">
              <a:buNone/>
              <a:defRPr sz="2223"/>
            </a:lvl7pPr>
            <a:lvl8pPr marL="4445676" indent="0" algn="ctr">
              <a:buNone/>
              <a:defRPr sz="2223"/>
            </a:lvl8pPr>
            <a:lvl9pPr marL="5080772" indent="0" algn="ctr">
              <a:buNone/>
              <a:defRPr sz="22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8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8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89575" y="676242"/>
            <a:ext cx="2738780" cy="1076400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3235" y="676242"/>
            <a:ext cx="8057570" cy="1076400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95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06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619" y="3166580"/>
            <a:ext cx="10955120" cy="5283507"/>
          </a:xfrm>
        </p:spPr>
        <p:txBody>
          <a:bodyPr anchor="b"/>
          <a:lstStyle>
            <a:lvl1pPr>
              <a:defRPr sz="833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619" y="8500071"/>
            <a:ext cx="10955120" cy="2778471"/>
          </a:xfrm>
        </p:spPr>
        <p:txBody>
          <a:bodyPr/>
          <a:lstStyle>
            <a:lvl1pPr marL="0" indent="0">
              <a:buNone/>
              <a:defRPr sz="3334">
                <a:solidFill>
                  <a:schemeClr val="tx1"/>
                </a:solidFill>
              </a:defRPr>
            </a:lvl1pPr>
            <a:lvl2pPr marL="635097" indent="0">
              <a:buNone/>
              <a:defRPr sz="2778">
                <a:solidFill>
                  <a:schemeClr val="tx1">
                    <a:tint val="75000"/>
                  </a:schemeClr>
                </a:solidFill>
              </a:defRPr>
            </a:lvl2pPr>
            <a:lvl3pPr marL="127019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1905290" indent="0">
              <a:buNone/>
              <a:defRPr sz="2223">
                <a:solidFill>
                  <a:schemeClr val="tx1">
                    <a:tint val="75000"/>
                  </a:schemeClr>
                </a:solidFill>
              </a:defRPr>
            </a:lvl4pPr>
            <a:lvl5pPr marL="2540386" indent="0">
              <a:buNone/>
              <a:defRPr sz="2223">
                <a:solidFill>
                  <a:schemeClr val="tx1">
                    <a:tint val="75000"/>
                  </a:schemeClr>
                </a:solidFill>
              </a:defRPr>
            </a:lvl5pPr>
            <a:lvl6pPr marL="3175483" indent="0">
              <a:buNone/>
              <a:defRPr sz="2223">
                <a:solidFill>
                  <a:schemeClr val="tx1">
                    <a:tint val="75000"/>
                  </a:schemeClr>
                </a:solidFill>
              </a:defRPr>
            </a:lvl6pPr>
            <a:lvl7pPr marL="3810579" indent="0">
              <a:buNone/>
              <a:defRPr sz="2223">
                <a:solidFill>
                  <a:schemeClr val="tx1">
                    <a:tint val="75000"/>
                  </a:schemeClr>
                </a:solidFill>
              </a:defRPr>
            </a:lvl7pPr>
            <a:lvl8pPr marL="4445676" indent="0">
              <a:buNone/>
              <a:defRPr sz="2223">
                <a:solidFill>
                  <a:schemeClr val="tx1">
                    <a:tint val="75000"/>
                  </a:schemeClr>
                </a:solidFill>
              </a:defRPr>
            </a:lvl8pPr>
            <a:lvl9pPr marL="5080772" indent="0">
              <a:buNone/>
              <a:defRPr sz="22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6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73234" y="3381210"/>
            <a:ext cx="5398175" cy="80590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30179" y="3381210"/>
            <a:ext cx="5398175" cy="80590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058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888" y="676245"/>
            <a:ext cx="10955120" cy="245505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890" y="3113654"/>
            <a:ext cx="5373366" cy="1525954"/>
          </a:xfrm>
        </p:spPr>
        <p:txBody>
          <a:bodyPr anchor="b"/>
          <a:lstStyle>
            <a:lvl1pPr marL="0" indent="0">
              <a:buNone/>
              <a:defRPr sz="3334" b="1"/>
            </a:lvl1pPr>
            <a:lvl2pPr marL="635097" indent="0">
              <a:buNone/>
              <a:defRPr sz="2778" b="1"/>
            </a:lvl2pPr>
            <a:lvl3pPr marL="1270193" indent="0">
              <a:buNone/>
              <a:defRPr sz="2500" b="1"/>
            </a:lvl3pPr>
            <a:lvl4pPr marL="1905290" indent="0">
              <a:buNone/>
              <a:defRPr sz="2223" b="1"/>
            </a:lvl4pPr>
            <a:lvl5pPr marL="2540386" indent="0">
              <a:buNone/>
              <a:defRPr sz="2223" b="1"/>
            </a:lvl5pPr>
            <a:lvl6pPr marL="3175483" indent="0">
              <a:buNone/>
              <a:defRPr sz="2223" b="1"/>
            </a:lvl6pPr>
            <a:lvl7pPr marL="3810579" indent="0">
              <a:buNone/>
              <a:defRPr sz="2223" b="1"/>
            </a:lvl7pPr>
            <a:lvl8pPr marL="4445676" indent="0">
              <a:buNone/>
              <a:defRPr sz="2223" b="1"/>
            </a:lvl8pPr>
            <a:lvl9pPr marL="5080772" indent="0">
              <a:buNone/>
              <a:defRPr sz="22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4890" y="4639608"/>
            <a:ext cx="5373366" cy="68241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0180" y="3113654"/>
            <a:ext cx="5399829" cy="1525954"/>
          </a:xfrm>
        </p:spPr>
        <p:txBody>
          <a:bodyPr anchor="b"/>
          <a:lstStyle>
            <a:lvl1pPr marL="0" indent="0">
              <a:buNone/>
              <a:defRPr sz="3334" b="1"/>
            </a:lvl1pPr>
            <a:lvl2pPr marL="635097" indent="0">
              <a:buNone/>
              <a:defRPr sz="2778" b="1"/>
            </a:lvl2pPr>
            <a:lvl3pPr marL="1270193" indent="0">
              <a:buNone/>
              <a:defRPr sz="2500" b="1"/>
            </a:lvl3pPr>
            <a:lvl4pPr marL="1905290" indent="0">
              <a:buNone/>
              <a:defRPr sz="2223" b="1"/>
            </a:lvl4pPr>
            <a:lvl5pPr marL="2540386" indent="0">
              <a:buNone/>
              <a:defRPr sz="2223" b="1"/>
            </a:lvl5pPr>
            <a:lvl6pPr marL="3175483" indent="0">
              <a:buNone/>
              <a:defRPr sz="2223" b="1"/>
            </a:lvl6pPr>
            <a:lvl7pPr marL="3810579" indent="0">
              <a:buNone/>
              <a:defRPr sz="2223" b="1"/>
            </a:lvl7pPr>
            <a:lvl8pPr marL="4445676" indent="0">
              <a:buNone/>
              <a:defRPr sz="2223" b="1"/>
            </a:lvl8pPr>
            <a:lvl9pPr marL="5080772" indent="0">
              <a:buNone/>
              <a:defRPr sz="22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0180" y="4639608"/>
            <a:ext cx="5399829" cy="68241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21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228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30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888" y="846772"/>
            <a:ext cx="4096593" cy="2963704"/>
          </a:xfrm>
        </p:spPr>
        <p:txBody>
          <a:bodyPr anchor="b"/>
          <a:lstStyle>
            <a:lvl1pPr>
              <a:defRPr sz="44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829" y="1828796"/>
            <a:ext cx="6430179" cy="9026360"/>
          </a:xfrm>
        </p:spPr>
        <p:txBody>
          <a:bodyPr/>
          <a:lstStyle>
            <a:lvl1pPr>
              <a:defRPr sz="4445"/>
            </a:lvl1pPr>
            <a:lvl2pPr>
              <a:defRPr sz="3889"/>
            </a:lvl2pPr>
            <a:lvl3pPr>
              <a:defRPr sz="3334"/>
            </a:lvl3pPr>
            <a:lvl4pPr>
              <a:defRPr sz="2778"/>
            </a:lvl4pPr>
            <a:lvl5pPr>
              <a:defRPr sz="2778"/>
            </a:lvl5pPr>
            <a:lvl6pPr>
              <a:defRPr sz="2778"/>
            </a:lvl6pPr>
            <a:lvl7pPr>
              <a:defRPr sz="2778"/>
            </a:lvl7pPr>
            <a:lvl8pPr>
              <a:defRPr sz="2778"/>
            </a:lvl8pPr>
            <a:lvl9pPr>
              <a:defRPr sz="2778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4888" y="3810476"/>
            <a:ext cx="4096593" cy="7059379"/>
          </a:xfrm>
        </p:spPr>
        <p:txBody>
          <a:bodyPr/>
          <a:lstStyle>
            <a:lvl1pPr marL="0" indent="0">
              <a:buNone/>
              <a:defRPr sz="2223"/>
            </a:lvl1pPr>
            <a:lvl2pPr marL="635097" indent="0">
              <a:buNone/>
              <a:defRPr sz="1945"/>
            </a:lvl2pPr>
            <a:lvl3pPr marL="1270193" indent="0">
              <a:buNone/>
              <a:defRPr sz="1667"/>
            </a:lvl3pPr>
            <a:lvl4pPr marL="1905290" indent="0">
              <a:buNone/>
              <a:defRPr sz="1389"/>
            </a:lvl4pPr>
            <a:lvl5pPr marL="2540386" indent="0">
              <a:buNone/>
              <a:defRPr sz="1389"/>
            </a:lvl5pPr>
            <a:lvl6pPr marL="3175483" indent="0">
              <a:buNone/>
              <a:defRPr sz="1389"/>
            </a:lvl6pPr>
            <a:lvl7pPr marL="3810579" indent="0">
              <a:buNone/>
              <a:defRPr sz="1389"/>
            </a:lvl7pPr>
            <a:lvl8pPr marL="4445676" indent="0">
              <a:buNone/>
              <a:defRPr sz="1389"/>
            </a:lvl8pPr>
            <a:lvl9pPr marL="5080772" indent="0">
              <a:buNone/>
              <a:defRPr sz="13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0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888" y="846772"/>
            <a:ext cx="4096593" cy="2963704"/>
          </a:xfrm>
        </p:spPr>
        <p:txBody>
          <a:bodyPr anchor="b"/>
          <a:lstStyle>
            <a:lvl1pPr>
              <a:defRPr sz="44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99829" y="1828796"/>
            <a:ext cx="6430179" cy="9026360"/>
          </a:xfrm>
        </p:spPr>
        <p:txBody>
          <a:bodyPr anchor="t"/>
          <a:lstStyle>
            <a:lvl1pPr marL="0" indent="0">
              <a:buNone/>
              <a:defRPr sz="4445"/>
            </a:lvl1pPr>
            <a:lvl2pPr marL="635097" indent="0">
              <a:buNone/>
              <a:defRPr sz="3889"/>
            </a:lvl2pPr>
            <a:lvl3pPr marL="1270193" indent="0">
              <a:buNone/>
              <a:defRPr sz="3334"/>
            </a:lvl3pPr>
            <a:lvl4pPr marL="1905290" indent="0">
              <a:buNone/>
              <a:defRPr sz="2778"/>
            </a:lvl4pPr>
            <a:lvl5pPr marL="2540386" indent="0">
              <a:buNone/>
              <a:defRPr sz="2778"/>
            </a:lvl5pPr>
            <a:lvl6pPr marL="3175483" indent="0">
              <a:buNone/>
              <a:defRPr sz="2778"/>
            </a:lvl6pPr>
            <a:lvl7pPr marL="3810579" indent="0">
              <a:buNone/>
              <a:defRPr sz="2778"/>
            </a:lvl7pPr>
            <a:lvl8pPr marL="4445676" indent="0">
              <a:buNone/>
              <a:defRPr sz="2778"/>
            </a:lvl8pPr>
            <a:lvl9pPr marL="5080772" indent="0">
              <a:buNone/>
              <a:defRPr sz="2778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4888" y="3810476"/>
            <a:ext cx="4096593" cy="7059379"/>
          </a:xfrm>
        </p:spPr>
        <p:txBody>
          <a:bodyPr/>
          <a:lstStyle>
            <a:lvl1pPr marL="0" indent="0">
              <a:buNone/>
              <a:defRPr sz="2223"/>
            </a:lvl1pPr>
            <a:lvl2pPr marL="635097" indent="0">
              <a:buNone/>
              <a:defRPr sz="1945"/>
            </a:lvl2pPr>
            <a:lvl3pPr marL="1270193" indent="0">
              <a:buNone/>
              <a:defRPr sz="1667"/>
            </a:lvl3pPr>
            <a:lvl4pPr marL="1905290" indent="0">
              <a:buNone/>
              <a:defRPr sz="1389"/>
            </a:lvl4pPr>
            <a:lvl5pPr marL="2540386" indent="0">
              <a:buNone/>
              <a:defRPr sz="1389"/>
            </a:lvl5pPr>
            <a:lvl6pPr marL="3175483" indent="0">
              <a:buNone/>
              <a:defRPr sz="1389"/>
            </a:lvl6pPr>
            <a:lvl7pPr marL="3810579" indent="0">
              <a:buNone/>
              <a:defRPr sz="1389"/>
            </a:lvl7pPr>
            <a:lvl8pPr marL="4445676" indent="0">
              <a:buNone/>
              <a:defRPr sz="1389"/>
            </a:lvl8pPr>
            <a:lvl9pPr marL="5080772" indent="0">
              <a:buNone/>
              <a:defRPr sz="138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4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73234" y="676245"/>
            <a:ext cx="10955120" cy="24550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234" y="3381210"/>
            <a:ext cx="10955120" cy="80590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3234" y="11772493"/>
            <a:ext cx="2857857" cy="6762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7F53B9-8A4A-3741-823F-FB1F598587BD}" type="datetimeFigureOut">
              <a:rPr lang="en-US" smtClean="0"/>
              <a:t>7/23/20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07401" y="11772493"/>
            <a:ext cx="4286786" cy="6762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70497" y="11772493"/>
            <a:ext cx="2857857" cy="6762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6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D5337-EACA-DB4F-AC99-0B59F7809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11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70193" rtl="0" eaLnBrk="1" latinLnBrk="0" hangingPunct="1">
        <a:lnSpc>
          <a:spcPct val="90000"/>
        </a:lnSpc>
        <a:spcBef>
          <a:spcPct val="0"/>
        </a:spcBef>
        <a:buNone/>
        <a:defRPr sz="61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7548" indent="-317548" algn="l" defTabSz="1270193" rtl="0" eaLnBrk="1" latinLnBrk="0" hangingPunct="1">
        <a:lnSpc>
          <a:spcPct val="90000"/>
        </a:lnSpc>
        <a:spcBef>
          <a:spcPts val="1389"/>
        </a:spcBef>
        <a:buFont typeface="Arial" panose="020B0604020202020204" pitchFamily="34" charset="0"/>
        <a:buChar char="•"/>
        <a:defRPr sz="3889" kern="1200">
          <a:solidFill>
            <a:schemeClr val="tx1"/>
          </a:solidFill>
          <a:latin typeface="+mn-lt"/>
          <a:ea typeface="+mn-ea"/>
          <a:cs typeface="+mn-cs"/>
        </a:defRPr>
      </a:lvl1pPr>
      <a:lvl2pPr marL="952645" indent="-317548" algn="l" defTabSz="127019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3334" kern="1200">
          <a:solidFill>
            <a:schemeClr val="tx1"/>
          </a:solidFill>
          <a:latin typeface="+mn-lt"/>
          <a:ea typeface="+mn-ea"/>
          <a:cs typeface="+mn-cs"/>
        </a:defRPr>
      </a:lvl2pPr>
      <a:lvl3pPr marL="1587741" indent="-317548" algn="l" defTabSz="127019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778" kern="1200">
          <a:solidFill>
            <a:schemeClr val="tx1"/>
          </a:solidFill>
          <a:latin typeface="+mn-lt"/>
          <a:ea typeface="+mn-ea"/>
          <a:cs typeface="+mn-cs"/>
        </a:defRPr>
      </a:lvl3pPr>
      <a:lvl4pPr marL="2222838" indent="-317548" algn="l" defTabSz="127019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857934" indent="-317548" algn="l" defTabSz="127019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493031" indent="-317548" algn="l" defTabSz="127019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4128127" indent="-317548" algn="l" defTabSz="127019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763224" indent="-317548" algn="l" defTabSz="127019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398320" indent="-317548" algn="l" defTabSz="1270193" rtl="0" eaLnBrk="1" latinLnBrk="0" hangingPunct="1">
        <a:lnSpc>
          <a:spcPct val="90000"/>
        </a:lnSpc>
        <a:spcBef>
          <a:spcPts val="695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701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5097" algn="l" defTabSz="12701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0193" algn="l" defTabSz="12701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290" algn="l" defTabSz="12701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40386" algn="l" defTabSz="12701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75483" algn="l" defTabSz="12701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10579" algn="l" defTabSz="12701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45676" algn="l" defTabSz="12701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080772" algn="l" defTabSz="1270193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looking at the camera&#10;&#10;Description automatically generated">
            <a:extLst>
              <a:ext uri="{FF2B5EF4-FFF2-40B4-BE49-F238E27FC236}">
                <a16:creationId xmlns:a16="http://schemas.microsoft.com/office/drawing/2014/main" id="{A197EACA-8637-6B41-B3CA-071B674431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245162">
            <a:off x="1668780" y="1463981"/>
            <a:ext cx="5760720" cy="8796309"/>
          </a:xfrm>
          <a:prstGeom prst="rect">
            <a:avLst/>
          </a:prstGeom>
        </p:spPr>
      </p:pic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7177DD6D-DDDB-654D-913C-F45AA30B2F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701588" cy="1270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527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 Padovani</dc:creator>
  <cp:lastModifiedBy>Luca Padovani</cp:lastModifiedBy>
  <cp:revision>1</cp:revision>
  <dcterms:created xsi:type="dcterms:W3CDTF">2020-07-23T07:30:48Z</dcterms:created>
  <dcterms:modified xsi:type="dcterms:W3CDTF">2020-07-23T07:33:29Z</dcterms:modified>
</cp:coreProperties>
</file>