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12701588" cy="1270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>
      <p:cViewPr varScale="1">
        <p:scale>
          <a:sx n="54" d="100"/>
          <a:sy n="54" d="100"/>
        </p:scale>
        <p:origin x="209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619" y="2078710"/>
            <a:ext cx="10796350" cy="4422034"/>
          </a:xfrm>
        </p:spPr>
        <p:txBody>
          <a:bodyPr anchor="b"/>
          <a:lstStyle>
            <a:lvl1pPr algn="ctr">
              <a:defRPr sz="833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99" y="6671275"/>
            <a:ext cx="9526191" cy="3066609"/>
          </a:xfrm>
        </p:spPr>
        <p:txBody>
          <a:bodyPr/>
          <a:lstStyle>
            <a:lvl1pPr marL="0" indent="0" algn="ctr">
              <a:buNone/>
              <a:defRPr sz="3334"/>
            </a:lvl1pPr>
            <a:lvl2pPr marL="635097" indent="0" algn="ctr">
              <a:buNone/>
              <a:defRPr sz="2778"/>
            </a:lvl2pPr>
            <a:lvl3pPr marL="1270193" indent="0" algn="ctr">
              <a:buNone/>
              <a:defRPr sz="2500"/>
            </a:lvl3pPr>
            <a:lvl4pPr marL="1905290" indent="0" algn="ctr">
              <a:buNone/>
              <a:defRPr sz="2223"/>
            </a:lvl4pPr>
            <a:lvl5pPr marL="2540386" indent="0" algn="ctr">
              <a:buNone/>
              <a:defRPr sz="2223"/>
            </a:lvl5pPr>
            <a:lvl6pPr marL="3175483" indent="0" algn="ctr">
              <a:buNone/>
              <a:defRPr sz="2223"/>
            </a:lvl6pPr>
            <a:lvl7pPr marL="3810579" indent="0" algn="ctr">
              <a:buNone/>
              <a:defRPr sz="2223"/>
            </a:lvl7pPr>
            <a:lvl8pPr marL="4445676" indent="0" algn="ctr">
              <a:buNone/>
              <a:defRPr sz="2223"/>
            </a:lvl8pPr>
            <a:lvl9pPr marL="5080772" indent="0" algn="ctr">
              <a:buNone/>
              <a:defRPr sz="22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9575" y="676242"/>
            <a:ext cx="2738780" cy="1076400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235" y="676242"/>
            <a:ext cx="8057570" cy="1076400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9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19" y="3166580"/>
            <a:ext cx="10955120" cy="5283507"/>
          </a:xfrm>
        </p:spPr>
        <p:txBody>
          <a:bodyPr anchor="b"/>
          <a:lstStyle>
            <a:lvl1pPr>
              <a:defRPr sz="833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619" y="8500071"/>
            <a:ext cx="10955120" cy="2778471"/>
          </a:xfrm>
        </p:spPr>
        <p:txBody>
          <a:bodyPr/>
          <a:lstStyle>
            <a:lvl1pPr marL="0" indent="0">
              <a:buNone/>
              <a:defRPr sz="3334">
                <a:solidFill>
                  <a:schemeClr val="tx1"/>
                </a:solidFill>
              </a:defRPr>
            </a:lvl1pPr>
            <a:lvl2pPr marL="635097" indent="0">
              <a:buNone/>
              <a:defRPr sz="2778">
                <a:solidFill>
                  <a:schemeClr val="tx1">
                    <a:tint val="75000"/>
                  </a:schemeClr>
                </a:solidFill>
              </a:defRPr>
            </a:lvl2pPr>
            <a:lvl3pPr marL="12701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05290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4pPr>
            <a:lvl5pPr marL="254038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5pPr>
            <a:lvl6pPr marL="3175483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6pPr>
            <a:lvl7pPr marL="3810579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7pPr>
            <a:lvl8pPr marL="444567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8pPr>
            <a:lvl9pPr marL="5080772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6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234" y="3381210"/>
            <a:ext cx="5398175" cy="80590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0179" y="3381210"/>
            <a:ext cx="5398175" cy="80590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676245"/>
            <a:ext cx="10955120" cy="24550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890" y="3113654"/>
            <a:ext cx="5373366" cy="1525954"/>
          </a:xfrm>
        </p:spPr>
        <p:txBody>
          <a:bodyPr anchor="b"/>
          <a:lstStyle>
            <a:lvl1pPr marL="0" indent="0">
              <a:buNone/>
              <a:defRPr sz="3334" b="1"/>
            </a:lvl1pPr>
            <a:lvl2pPr marL="635097" indent="0">
              <a:buNone/>
              <a:defRPr sz="2778" b="1"/>
            </a:lvl2pPr>
            <a:lvl3pPr marL="1270193" indent="0">
              <a:buNone/>
              <a:defRPr sz="2500" b="1"/>
            </a:lvl3pPr>
            <a:lvl4pPr marL="1905290" indent="0">
              <a:buNone/>
              <a:defRPr sz="2223" b="1"/>
            </a:lvl4pPr>
            <a:lvl5pPr marL="2540386" indent="0">
              <a:buNone/>
              <a:defRPr sz="2223" b="1"/>
            </a:lvl5pPr>
            <a:lvl6pPr marL="3175483" indent="0">
              <a:buNone/>
              <a:defRPr sz="2223" b="1"/>
            </a:lvl6pPr>
            <a:lvl7pPr marL="3810579" indent="0">
              <a:buNone/>
              <a:defRPr sz="2223" b="1"/>
            </a:lvl7pPr>
            <a:lvl8pPr marL="4445676" indent="0">
              <a:buNone/>
              <a:defRPr sz="2223" b="1"/>
            </a:lvl8pPr>
            <a:lvl9pPr marL="5080772" indent="0">
              <a:buNone/>
              <a:defRPr sz="22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890" y="4639608"/>
            <a:ext cx="5373366" cy="68241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0180" y="3113654"/>
            <a:ext cx="5399829" cy="1525954"/>
          </a:xfrm>
        </p:spPr>
        <p:txBody>
          <a:bodyPr anchor="b"/>
          <a:lstStyle>
            <a:lvl1pPr marL="0" indent="0">
              <a:buNone/>
              <a:defRPr sz="3334" b="1"/>
            </a:lvl1pPr>
            <a:lvl2pPr marL="635097" indent="0">
              <a:buNone/>
              <a:defRPr sz="2778" b="1"/>
            </a:lvl2pPr>
            <a:lvl3pPr marL="1270193" indent="0">
              <a:buNone/>
              <a:defRPr sz="2500" b="1"/>
            </a:lvl3pPr>
            <a:lvl4pPr marL="1905290" indent="0">
              <a:buNone/>
              <a:defRPr sz="2223" b="1"/>
            </a:lvl4pPr>
            <a:lvl5pPr marL="2540386" indent="0">
              <a:buNone/>
              <a:defRPr sz="2223" b="1"/>
            </a:lvl5pPr>
            <a:lvl6pPr marL="3175483" indent="0">
              <a:buNone/>
              <a:defRPr sz="2223" b="1"/>
            </a:lvl6pPr>
            <a:lvl7pPr marL="3810579" indent="0">
              <a:buNone/>
              <a:defRPr sz="2223" b="1"/>
            </a:lvl7pPr>
            <a:lvl8pPr marL="4445676" indent="0">
              <a:buNone/>
              <a:defRPr sz="2223" b="1"/>
            </a:lvl8pPr>
            <a:lvl9pPr marL="5080772" indent="0">
              <a:buNone/>
              <a:defRPr sz="22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0180" y="4639608"/>
            <a:ext cx="5399829" cy="68241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2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0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846772"/>
            <a:ext cx="4096593" cy="2963704"/>
          </a:xfrm>
        </p:spPr>
        <p:txBody>
          <a:bodyPr anchor="b"/>
          <a:lstStyle>
            <a:lvl1pPr>
              <a:defRPr sz="44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829" y="1828796"/>
            <a:ext cx="6430179" cy="9026360"/>
          </a:xfrm>
        </p:spPr>
        <p:txBody>
          <a:bodyPr/>
          <a:lstStyle>
            <a:lvl1pPr>
              <a:defRPr sz="4445"/>
            </a:lvl1pPr>
            <a:lvl2pPr>
              <a:defRPr sz="3889"/>
            </a:lvl2pPr>
            <a:lvl3pPr>
              <a:defRPr sz="3334"/>
            </a:lvl3pPr>
            <a:lvl4pPr>
              <a:defRPr sz="2778"/>
            </a:lvl4pPr>
            <a:lvl5pPr>
              <a:defRPr sz="2778"/>
            </a:lvl5pPr>
            <a:lvl6pPr>
              <a:defRPr sz="2778"/>
            </a:lvl6pPr>
            <a:lvl7pPr>
              <a:defRPr sz="2778"/>
            </a:lvl7pPr>
            <a:lvl8pPr>
              <a:defRPr sz="2778"/>
            </a:lvl8pPr>
            <a:lvl9pPr>
              <a:defRPr sz="2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888" y="3810476"/>
            <a:ext cx="4096593" cy="7059379"/>
          </a:xfrm>
        </p:spPr>
        <p:txBody>
          <a:bodyPr/>
          <a:lstStyle>
            <a:lvl1pPr marL="0" indent="0">
              <a:buNone/>
              <a:defRPr sz="2223"/>
            </a:lvl1pPr>
            <a:lvl2pPr marL="635097" indent="0">
              <a:buNone/>
              <a:defRPr sz="1945"/>
            </a:lvl2pPr>
            <a:lvl3pPr marL="1270193" indent="0">
              <a:buNone/>
              <a:defRPr sz="1667"/>
            </a:lvl3pPr>
            <a:lvl4pPr marL="1905290" indent="0">
              <a:buNone/>
              <a:defRPr sz="1389"/>
            </a:lvl4pPr>
            <a:lvl5pPr marL="2540386" indent="0">
              <a:buNone/>
              <a:defRPr sz="1389"/>
            </a:lvl5pPr>
            <a:lvl6pPr marL="3175483" indent="0">
              <a:buNone/>
              <a:defRPr sz="1389"/>
            </a:lvl6pPr>
            <a:lvl7pPr marL="3810579" indent="0">
              <a:buNone/>
              <a:defRPr sz="1389"/>
            </a:lvl7pPr>
            <a:lvl8pPr marL="4445676" indent="0">
              <a:buNone/>
              <a:defRPr sz="1389"/>
            </a:lvl8pPr>
            <a:lvl9pPr marL="5080772" indent="0">
              <a:buNone/>
              <a:defRPr sz="13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07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846772"/>
            <a:ext cx="4096593" cy="2963704"/>
          </a:xfrm>
        </p:spPr>
        <p:txBody>
          <a:bodyPr anchor="b"/>
          <a:lstStyle>
            <a:lvl1pPr>
              <a:defRPr sz="44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9829" y="1828796"/>
            <a:ext cx="6430179" cy="9026360"/>
          </a:xfrm>
        </p:spPr>
        <p:txBody>
          <a:bodyPr anchor="t"/>
          <a:lstStyle>
            <a:lvl1pPr marL="0" indent="0">
              <a:buNone/>
              <a:defRPr sz="4445"/>
            </a:lvl1pPr>
            <a:lvl2pPr marL="635097" indent="0">
              <a:buNone/>
              <a:defRPr sz="3889"/>
            </a:lvl2pPr>
            <a:lvl3pPr marL="1270193" indent="0">
              <a:buNone/>
              <a:defRPr sz="3334"/>
            </a:lvl3pPr>
            <a:lvl4pPr marL="1905290" indent="0">
              <a:buNone/>
              <a:defRPr sz="2778"/>
            </a:lvl4pPr>
            <a:lvl5pPr marL="2540386" indent="0">
              <a:buNone/>
              <a:defRPr sz="2778"/>
            </a:lvl5pPr>
            <a:lvl6pPr marL="3175483" indent="0">
              <a:buNone/>
              <a:defRPr sz="2778"/>
            </a:lvl6pPr>
            <a:lvl7pPr marL="3810579" indent="0">
              <a:buNone/>
              <a:defRPr sz="2778"/>
            </a:lvl7pPr>
            <a:lvl8pPr marL="4445676" indent="0">
              <a:buNone/>
              <a:defRPr sz="2778"/>
            </a:lvl8pPr>
            <a:lvl9pPr marL="5080772" indent="0">
              <a:buNone/>
              <a:defRPr sz="277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888" y="3810476"/>
            <a:ext cx="4096593" cy="7059379"/>
          </a:xfrm>
        </p:spPr>
        <p:txBody>
          <a:bodyPr/>
          <a:lstStyle>
            <a:lvl1pPr marL="0" indent="0">
              <a:buNone/>
              <a:defRPr sz="2223"/>
            </a:lvl1pPr>
            <a:lvl2pPr marL="635097" indent="0">
              <a:buNone/>
              <a:defRPr sz="1945"/>
            </a:lvl2pPr>
            <a:lvl3pPr marL="1270193" indent="0">
              <a:buNone/>
              <a:defRPr sz="1667"/>
            </a:lvl3pPr>
            <a:lvl4pPr marL="1905290" indent="0">
              <a:buNone/>
              <a:defRPr sz="1389"/>
            </a:lvl4pPr>
            <a:lvl5pPr marL="2540386" indent="0">
              <a:buNone/>
              <a:defRPr sz="1389"/>
            </a:lvl5pPr>
            <a:lvl6pPr marL="3175483" indent="0">
              <a:buNone/>
              <a:defRPr sz="1389"/>
            </a:lvl6pPr>
            <a:lvl7pPr marL="3810579" indent="0">
              <a:buNone/>
              <a:defRPr sz="1389"/>
            </a:lvl7pPr>
            <a:lvl8pPr marL="4445676" indent="0">
              <a:buNone/>
              <a:defRPr sz="1389"/>
            </a:lvl8pPr>
            <a:lvl9pPr marL="5080772" indent="0">
              <a:buNone/>
              <a:defRPr sz="13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6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234" y="676245"/>
            <a:ext cx="10955120" cy="245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34" y="3381210"/>
            <a:ext cx="10955120" cy="805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F53B9-8A4A-3741-823F-FB1F598587BD}" type="datetimeFigureOut">
              <a:rPr lang="en-US" smtClean="0"/>
              <a:t>7/29/20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D5337-EACA-DB4F-AC99-0B59F7809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1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70193" rtl="0" eaLnBrk="1" latinLnBrk="0" hangingPunct="1">
        <a:lnSpc>
          <a:spcPct val="90000"/>
        </a:lnSpc>
        <a:spcBef>
          <a:spcPct val="0"/>
        </a:spcBef>
        <a:buNone/>
        <a:defRPr sz="6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548" indent="-317548" algn="l" defTabSz="1270193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3889" kern="1200">
          <a:solidFill>
            <a:schemeClr val="tx1"/>
          </a:solidFill>
          <a:latin typeface="+mn-lt"/>
          <a:ea typeface="+mn-ea"/>
          <a:cs typeface="+mn-cs"/>
        </a:defRPr>
      </a:lvl1pPr>
      <a:lvl2pPr marL="952645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587741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3pPr>
      <a:lvl4pPr marL="2222838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934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493031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28127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63224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398320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97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193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290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0386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483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0579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5676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772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177DD6D-DDDB-654D-913C-F45AA30B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701588" cy="127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2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A3D3C66-3BB9-9A42-B96E-23A2B0ED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710" y="-91773"/>
            <a:ext cx="12817424" cy="128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47CEDD-999F-D644-A7D6-D625FBA7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57918" y="0"/>
            <a:ext cx="12817424" cy="128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food, tub, sitting&#10;&#10;Description automatically generated">
            <a:extLst>
              <a:ext uri="{FF2B5EF4-FFF2-40B4-BE49-F238E27FC236}">
                <a16:creationId xmlns:a16="http://schemas.microsoft.com/office/drawing/2014/main" id="{4243474A-A4AA-AE46-8103-F0C1D2A055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3" r="20929" b="14125"/>
          <a:stretch/>
        </p:blipFill>
        <p:spPr>
          <a:xfrm>
            <a:off x="-326571" y="2122715"/>
            <a:ext cx="13291458" cy="109074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F4C96B-7444-8E41-98D1-6CC26562076E}"/>
              </a:ext>
            </a:extLst>
          </p:cNvPr>
          <p:cNvSpPr txBox="1"/>
          <p:nvPr/>
        </p:nvSpPr>
        <p:spPr>
          <a:xfrm>
            <a:off x="1419726" y="835336"/>
            <a:ext cx="9063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How to use this template?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D49F7B-51DC-154C-9742-E4CDC8460877}"/>
              </a:ext>
            </a:extLst>
          </p:cNvPr>
          <p:cNvSpPr txBox="1"/>
          <p:nvPr/>
        </p:nvSpPr>
        <p:spPr>
          <a:xfrm>
            <a:off x="1320037" y="3201361"/>
            <a:ext cx="969745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Select the slide with your preferred visual.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Insert a new photo to be featured in the frame (use the option ‘insert pictures from file’ from the main menu - 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Insert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).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Click twice on the photo and then use the crop function to adapt the visible area to the frame.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Click with the right button on the photo and select the option ‘send to back’ (you can always move each element on layer up or down, according to your needs).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Save the slide as an image (jpg) using the option ‘export/jpg/save current slide only’ from the main menu - 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File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Ubuntu" panose="020B05040306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06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125</Words>
  <Application>Microsoft Macintosh PowerPoint</Application>
  <PresentationFormat>Custom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Ubuntu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Padovani</dc:creator>
  <cp:lastModifiedBy>Luca Padovani</cp:lastModifiedBy>
  <cp:revision>6</cp:revision>
  <dcterms:created xsi:type="dcterms:W3CDTF">2020-07-23T07:30:48Z</dcterms:created>
  <dcterms:modified xsi:type="dcterms:W3CDTF">2020-07-29T10:18:11Z</dcterms:modified>
</cp:coreProperties>
</file>