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4" r:id="rId2"/>
    <p:sldId id="322" r:id="rId3"/>
    <p:sldId id="326" r:id="rId4"/>
    <p:sldId id="329" r:id="rId5"/>
    <p:sldId id="330" r:id="rId6"/>
    <p:sldId id="331" r:id="rId7"/>
    <p:sldId id="332" r:id="rId8"/>
    <p:sldId id="327" r:id="rId9"/>
    <p:sldId id="333" r:id="rId10"/>
    <p:sldId id="323" r:id="rId11"/>
    <p:sldId id="325" r:id="rId12"/>
    <p:sldId id="31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F07"/>
    <a:srgbClr val="FF3399"/>
    <a:srgbClr val="990000"/>
    <a:srgbClr val="666666"/>
    <a:srgbClr val="B2B2B2"/>
    <a:srgbClr val="323232"/>
    <a:srgbClr val="CDCDCD"/>
    <a:srgbClr val="36A3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71102" autoAdjust="0"/>
  </p:normalViewPr>
  <p:slideViewPr>
    <p:cSldViewPr>
      <p:cViewPr varScale="1">
        <p:scale>
          <a:sx n="52" d="100"/>
          <a:sy n="52" d="100"/>
        </p:scale>
        <p:origin x="-94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0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6FF5D0-D9F6-470E-ABB9-14B3232E7525}" type="doc">
      <dgm:prSet loTypeId="urn:microsoft.com/office/officeart/2005/8/layout/process3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GB"/>
        </a:p>
      </dgm:t>
    </dgm:pt>
    <dgm:pt modelId="{2E7F8768-6F8D-4879-B9F1-ECD07BBE8DB7}">
      <dgm:prSet phldrT="[Text]" custT="1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en-GB" sz="1400" dirty="0" smtClean="0"/>
            <a:t>Country </a:t>
          </a:r>
          <a:r>
            <a:rPr lang="en-GB" sz="1400" dirty="0"/>
            <a:t>consensus building</a:t>
          </a:r>
        </a:p>
      </dgm:t>
    </dgm:pt>
    <dgm:pt modelId="{B6659245-602C-452A-9E5D-92E10489E830}" type="parTrans" cxnId="{FC18A2C5-ADBC-43B3-9B80-DBB2B962C983}">
      <dgm:prSet/>
      <dgm:spPr/>
      <dgm:t>
        <a:bodyPr/>
        <a:lstStyle/>
        <a:p>
          <a:endParaRPr lang="en-GB"/>
        </a:p>
      </dgm:t>
    </dgm:pt>
    <dgm:pt modelId="{AF587568-6EE1-46B1-8731-2AFC707C5B99}" type="sibTrans" cxnId="{FC18A2C5-ADBC-43B3-9B80-DBB2B962C983}">
      <dgm:prSet/>
      <dgm:spPr/>
      <dgm:t>
        <a:bodyPr/>
        <a:lstStyle/>
        <a:p>
          <a:endParaRPr lang="en-GB"/>
        </a:p>
      </dgm:t>
    </dgm:pt>
    <dgm:pt modelId="{417AF389-165C-46E4-934E-C1258C9075E6}">
      <dgm:prSet phldrT="[Text]" custT="1"/>
      <dgm:spPr/>
      <dgm:t>
        <a:bodyPr/>
        <a:lstStyle/>
        <a:p>
          <a:r>
            <a:rPr lang="en-GB" sz="1100" dirty="0"/>
            <a:t>Information </a:t>
          </a:r>
        </a:p>
      </dgm:t>
    </dgm:pt>
    <dgm:pt modelId="{BF932458-7CAB-456D-9098-97DE7A699457}" type="parTrans" cxnId="{73F6DB22-8ADD-449D-B991-4B23344205D2}">
      <dgm:prSet/>
      <dgm:spPr/>
      <dgm:t>
        <a:bodyPr/>
        <a:lstStyle/>
        <a:p>
          <a:endParaRPr lang="en-GB"/>
        </a:p>
      </dgm:t>
    </dgm:pt>
    <dgm:pt modelId="{2A5FB92C-2DC7-4DFC-9BAA-81487C91140B}" type="sibTrans" cxnId="{73F6DB22-8ADD-449D-B991-4B23344205D2}">
      <dgm:prSet/>
      <dgm:spPr/>
      <dgm:t>
        <a:bodyPr/>
        <a:lstStyle/>
        <a:p>
          <a:endParaRPr lang="en-GB"/>
        </a:p>
      </dgm:t>
    </dgm:pt>
    <dgm:pt modelId="{9A8B1E45-12BC-4497-B084-101A4F4D5B25}">
      <dgm:prSet phldrT="[Text]" custT="1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en-GB" sz="1400" dirty="0"/>
            <a:t>Bilateral </a:t>
          </a:r>
          <a:r>
            <a:rPr lang="en-GB" sz="1400" dirty="0" smtClean="0"/>
            <a:t>Negotiation</a:t>
          </a:r>
          <a:endParaRPr lang="en-GB" sz="1400" dirty="0"/>
        </a:p>
      </dgm:t>
    </dgm:pt>
    <dgm:pt modelId="{F1F7211A-64D9-424C-8C55-E2586EAA9D90}" type="parTrans" cxnId="{CDD71169-2091-4082-A463-6015E59B7DE6}">
      <dgm:prSet/>
      <dgm:spPr/>
      <dgm:t>
        <a:bodyPr/>
        <a:lstStyle/>
        <a:p>
          <a:endParaRPr lang="en-GB"/>
        </a:p>
      </dgm:t>
    </dgm:pt>
    <dgm:pt modelId="{694AB328-7E7F-4C4B-9EA6-9E7079DDC2AA}" type="sibTrans" cxnId="{CDD71169-2091-4082-A463-6015E59B7DE6}">
      <dgm:prSet/>
      <dgm:spPr/>
      <dgm:t>
        <a:bodyPr/>
        <a:lstStyle/>
        <a:p>
          <a:endParaRPr lang="en-GB"/>
        </a:p>
      </dgm:t>
    </dgm:pt>
    <dgm:pt modelId="{025A7759-79DF-4B76-8C70-2F5F612D26F8}">
      <dgm:prSet phldrT="[Text]" custT="1"/>
      <dgm:spPr/>
      <dgm:t>
        <a:bodyPr/>
        <a:lstStyle/>
        <a:p>
          <a:r>
            <a:rPr lang="en-GB" sz="1100" dirty="0"/>
            <a:t>Negotiations with </a:t>
          </a:r>
          <a:r>
            <a:rPr lang="en-GB" sz="1100" dirty="0" smtClean="0"/>
            <a:t>EC </a:t>
          </a:r>
          <a:endParaRPr lang="en-GB" sz="1100" dirty="0"/>
        </a:p>
      </dgm:t>
    </dgm:pt>
    <dgm:pt modelId="{131EFBBE-26D6-40AF-823D-B7C45099FD43}" type="parTrans" cxnId="{3206BFE6-0D79-4E45-A0F1-BA237CDE2C39}">
      <dgm:prSet/>
      <dgm:spPr/>
      <dgm:t>
        <a:bodyPr/>
        <a:lstStyle/>
        <a:p>
          <a:endParaRPr lang="en-GB"/>
        </a:p>
      </dgm:t>
    </dgm:pt>
    <dgm:pt modelId="{7BD57718-5EAC-401E-A766-C094A50FD29A}" type="sibTrans" cxnId="{3206BFE6-0D79-4E45-A0F1-BA237CDE2C39}">
      <dgm:prSet/>
      <dgm:spPr/>
      <dgm:t>
        <a:bodyPr/>
        <a:lstStyle/>
        <a:p>
          <a:endParaRPr lang="en-GB"/>
        </a:p>
      </dgm:t>
    </dgm:pt>
    <dgm:pt modelId="{3EC077E9-D0B4-433E-81D4-83969BFFFDE2}">
      <dgm:prSet phldrT="[Text]" custT="1"/>
      <dgm:spPr/>
      <dgm:t>
        <a:bodyPr/>
        <a:lstStyle/>
        <a:p>
          <a:r>
            <a:rPr lang="en-GB" sz="1100" dirty="0"/>
            <a:t>Negotiations AMONG stakeholder </a:t>
          </a:r>
          <a:r>
            <a:rPr lang="en-GB" sz="1100" dirty="0" smtClean="0"/>
            <a:t>groups in VPA producer country</a:t>
          </a:r>
          <a:endParaRPr lang="en-GB" sz="1100" dirty="0"/>
        </a:p>
      </dgm:t>
    </dgm:pt>
    <dgm:pt modelId="{EB356AB4-52B8-45AA-BBBE-BA261418C12A}" type="parTrans" cxnId="{BC4B9EC0-D9A0-4636-A834-16975CF95649}">
      <dgm:prSet/>
      <dgm:spPr/>
      <dgm:t>
        <a:bodyPr/>
        <a:lstStyle/>
        <a:p>
          <a:endParaRPr lang="en-GB"/>
        </a:p>
      </dgm:t>
    </dgm:pt>
    <dgm:pt modelId="{6AD8F7F7-730E-4F38-9EF5-4513E385CEEE}" type="sibTrans" cxnId="{BC4B9EC0-D9A0-4636-A834-16975CF95649}">
      <dgm:prSet/>
      <dgm:spPr/>
      <dgm:t>
        <a:bodyPr/>
        <a:lstStyle/>
        <a:p>
          <a:endParaRPr lang="en-GB"/>
        </a:p>
      </dgm:t>
    </dgm:pt>
    <dgm:pt modelId="{A4E24FE9-B650-4A9F-BECE-FD76ED5E55FB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1200" dirty="0" smtClean="0"/>
            <a:t>Agreement Ratification</a:t>
          </a:r>
          <a:endParaRPr lang="en-GB" sz="1200" dirty="0"/>
        </a:p>
      </dgm:t>
    </dgm:pt>
    <dgm:pt modelId="{7B85731A-A4A0-4E96-89CC-2C9E4F758D3F}" type="parTrans" cxnId="{33A9DFDF-EB9D-407E-AEED-68A0B7D6C01D}">
      <dgm:prSet/>
      <dgm:spPr/>
      <dgm:t>
        <a:bodyPr/>
        <a:lstStyle/>
        <a:p>
          <a:endParaRPr lang="en-GB"/>
        </a:p>
      </dgm:t>
    </dgm:pt>
    <dgm:pt modelId="{36EA9DAD-1028-4D88-80EF-81DD5A5770D5}" type="sibTrans" cxnId="{33A9DFDF-EB9D-407E-AEED-68A0B7D6C01D}">
      <dgm:prSet/>
      <dgm:spPr/>
      <dgm:t>
        <a:bodyPr/>
        <a:lstStyle/>
        <a:p>
          <a:endParaRPr lang="en-GB" sz="1500" baseline="0"/>
        </a:p>
      </dgm:t>
    </dgm:pt>
    <dgm:pt modelId="{892A2403-3647-44EE-8693-21E4C5D1DF31}">
      <dgm:prSet phldrT="[Text]" custT="1"/>
      <dgm:spPr/>
      <dgm:t>
        <a:bodyPr/>
        <a:lstStyle/>
        <a:p>
          <a:r>
            <a:rPr lang="en-GB" sz="1100" dirty="0"/>
            <a:t>VPA </a:t>
          </a:r>
          <a:r>
            <a:rPr lang="en-GB" sz="1100" dirty="0" err="1" smtClean="0"/>
            <a:t>initialed</a:t>
          </a:r>
          <a:endParaRPr lang="en-GB" sz="1100" dirty="0"/>
        </a:p>
      </dgm:t>
    </dgm:pt>
    <dgm:pt modelId="{424D6570-1789-4B68-96A7-57622B15A207}" type="parTrans" cxnId="{4E46431E-0965-49FE-B3E3-A6C0A71B55E7}">
      <dgm:prSet/>
      <dgm:spPr/>
      <dgm:t>
        <a:bodyPr/>
        <a:lstStyle/>
        <a:p>
          <a:endParaRPr lang="en-GB"/>
        </a:p>
      </dgm:t>
    </dgm:pt>
    <dgm:pt modelId="{06E3A1BA-0B70-405C-8018-66149CA06662}" type="sibTrans" cxnId="{4E46431E-0965-49FE-B3E3-A6C0A71B55E7}">
      <dgm:prSet/>
      <dgm:spPr/>
      <dgm:t>
        <a:bodyPr/>
        <a:lstStyle/>
        <a:p>
          <a:endParaRPr lang="en-GB"/>
        </a:p>
      </dgm:t>
    </dgm:pt>
    <dgm:pt modelId="{E89D951D-6859-4AD6-9020-4C6E88398EEF}">
      <dgm:prSet phldrT="[Text]" custT="1"/>
      <dgm:spPr/>
      <dgm:t>
        <a:bodyPr/>
        <a:lstStyle/>
        <a:p>
          <a:r>
            <a:rPr lang="en-GB" sz="1100" dirty="0"/>
            <a:t>Negotiations </a:t>
          </a:r>
          <a:r>
            <a:rPr lang="en-GB" sz="1100" dirty="0" smtClean="0"/>
            <a:t>WITHIN stakeholder groups</a:t>
          </a:r>
          <a:endParaRPr lang="en-GB" sz="1100" dirty="0"/>
        </a:p>
      </dgm:t>
    </dgm:pt>
    <dgm:pt modelId="{625E2E76-9A63-4481-9BF7-BC111FB70175}" type="parTrans" cxnId="{9B209EB9-CB69-4A32-8FD2-41030B6FC859}">
      <dgm:prSet/>
      <dgm:spPr/>
      <dgm:t>
        <a:bodyPr/>
        <a:lstStyle/>
        <a:p>
          <a:endParaRPr lang="en-GB"/>
        </a:p>
      </dgm:t>
    </dgm:pt>
    <dgm:pt modelId="{796FDC13-A57A-4B2C-BB80-13C1DD7CA651}" type="sibTrans" cxnId="{9B209EB9-CB69-4A32-8FD2-41030B6FC859}">
      <dgm:prSet/>
      <dgm:spPr/>
      <dgm:t>
        <a:bodyPr/>
        <a:lstStyle/>
        <a:p>
          <a:endParaRPr lang="en-GB"/>
        </a:p>
      </dgm:t>
    </dgm:pt>
    <dgm:pt modelId="{F1FA7F6E-69FD-4973-A4BD-494037A69818}">
      <dgm:prSet phldrT="[Text]" custT="1"/>
      <dgm:spPr/>
      <dgm:t>
        <a:bodyPr/>
        <a:lstStyle/>
        <a:p>
          <a:r>
            <a:rPr lang="en-GB" sz="1100" dirty="0"/>
            <a:t>Stakeholders </a:t>
          </a:r>
          <a:r>
            <a:rPr lang="en-GB" sz="1100" dirty="0" smtClean="0"/>
            <a:t>structure </a:t>
          </a:r>
          <a:r>
            <a:rPr lang="en-GB" sz="1100" dirty="0"/>
            <a:t>for discussion</a:t>
          </a:r>
        </a:p>
      </dgm:t>
    </dgm:pt>
    <dgm:pt modelId="{86D57D8C-2E0C-4BDC-876C-176959083552}" type="parTrans" cxnId="{AD381F89-F860-491C-BEE6-018AA4F3619F}">
      <dgm:prSet/>
      <dgm:spPr/>
      <dgm:t>
        <a:bodyPr/>
        <a:lstStyle/>
        <a:p>
          <a:endParaRPr lang="en-GB"/>
        </a:p>
      </dgm:t>
    </dgm:pt>
    <dgm:pt modelId="{BAADBB4C-359B-45D8-B54C-702C86BD20AA}" type="sibTrans" cxnId="{AD381F89-F860-491C-BEE6-018AA4F3619F}">
      <dgm:prSet/>
      <dgm:spPr/>
      <dgm:t>
        <a:bodyPr/>
        <a:lstStyle/>
        <a:p>
          <a:endParaRPr lang="en-GB"/>
        </a:p>
      </dgm:t>
    </dgm:pt>
    <dgm:pt modelId="{4943796B-3497-4256-95FE-646E02E22689}">
      <dgm:prSet phldrT="[Text]" custT="1"/>
      <dgm:spPr/>
      <dgm:t>
        <a:bodyPr/>
        <a:lstStyle/>
        <a:p>
          <a:r>
            <a:rPr lang="en-GB" sz="1100" dirty="0" smtClean="0"/>
            <a:t>Country </a:t>
          </a:r>
          <a:r>
            <a:rPr lang="en-GB" sz="1100" dirty="0"/>
            <a:t>debate and </a:t>
          </a:r>
          <a:r>
            <a:rPr lang="en-GB" sz="1100" dirty="0" smtClean="0"/>
            <a:t>analysis on challenges, problems, legality, legality, tracking systems etc</a:t>
          </a:r>
          <a:endParaRPr lang="en-GB" sz="1100" dirty="0"/>
        </a:p>
      </dgm:t>
    </dgm:pt>
    <dgm:pt modelId="{A9D12CDB-A0DE-4084-8742-2416F693D811}" type="parTrans" cxnId="{5FE7AB29-98C9-4678-8E60-E22D72F3FDC9}">
      <dgm:prSet/>
      <dgm:spPr/>
      <dgm:t>
        <a:bodyPr/>
        <a:lstStyle/>
        <a:p>
          <a:endParaRPr lang="en-GB"/>
        </a:p>
      </dgm:t>
    </dgm:pt>
    <dgm:pt modelId="{C8D2F967-A1C3-487A-8CA4-8B7068AA645C}" type="sibTrans" cxnId="{5FE7AB29-98C9-4678-8E60-E22D72F3FDC9}">
      <dgm:prSet/>
      <dgm:spPr/>
      <dgm:t>
        <a:bodyPr/>
        <a:lstStyle/>
        <a:p>
          <a:endParaRPr lang="en-GB"/>
        </a:p>
      </dgm:t>
    </dgm:pt>
    <dgm:pt modelId="{83FFA951-C7CD-4D17-8FF9-4DB3DADC5A2F}">
      <dgm:prSet phldrT="[Text]" custT="1"/>
      <dgm:spPr/>
      <dgm:t>
        <a:bodyPr/>
        <a:lstStyle/>
        <a:p>
          <a:r>
            <a:rPr lang="en-GB" sz="1100" dirty="0"/>
            <a:t>VPA </a:t>
          </a:r>
          <a:r>
            <a:rPr lang="en-GB" sz="1100" dirty="0" smtClean="0"/>
            <a:t>Signed </a:t>
          </a:r>
          <a:endParaRPr lang="en-GB" sz="1100" dirty="0"/>
        </a:p>
      </dgm:t>
    </dgm:pt>
    <dgm:pt modelId="{591E0E1F-F5B1-49A8-BA99-8400ECD8E452}" type="parTrans" cxnId="{BBFD7A83-20E2-45B8-AADA-197E9E381A1C}">
      <dgm:prSet/>
      <dgm:spPr/>
      <dgm:t>
        <a:bodyPr/>
        <a:lstStyle/>
        <a:p>
          <a:endParaRPr lang="en-GB"/>
        </a:p>
      </dgm:t>
    </dgm:pt>
    <dgm:pt modelId="{1F1BD568-9869-4EEB-8200-42C5BD314CE0}" type="sibTrans" cxnId="{BBFD7A83-20E2-45B8-AADA-197E9E381A1C}">
      <dgm:prSet/>
      <dgm:spPr/>
      <dgm:t>
        <a:bodyPr/>
        <a:lstStyle/>
        <a:p>
          <a:endParaRPr lang="en-GB"/>
        </a:p>
      </dgm:t>
    </dgm:pt>
    <dgm:pt modelId="{6D3550EA-D076-4FA2-AED2-2CD25127EB2E}">
      <dgm:prSet custT="1"/>
      <dgm:spPr>
        <a:solidFill>
          <a:srgbClr val="0070C0"/>
        </a:solidFill>
      </dgm:spPr>
      <dgm:t>
        <a:bodyPr/>
        <a:lstStyle/>
        <a:p>
          <a:r>
            <a:rPr lang="en-GB" sz="1200" dirty="0"/>
            <a:t>System Development</a:t>
          </a:r>
        </a:p>
      </dgm:t>
    </dgm:pt>
    <dgm:pt modelId="{A6710C03-7A14-43BF-BC88-C9140BF81838}" type="parTrans" cxnId="{ED24AFB4-F6A3-4CB4-A4D2-C27DC7DF55A5}">
      <dgm:prSet/>
      <dgm:spPr/>
      <dgm:t>
        <a:bodyPr/>
        <a:lstStyle/>
        <a:p>
          <a:endParaRPr lang="en-GB"/>
        </a:p>
      </dgm:t>
    </dgm:pt>
    <dgm:pt modelId="{E9A0A110-4FFB-4A53-BE6B-C71ED0F5B6B1}" type="sibTrans" cxnId="{ED24AFB4-F6A3-4CB4-A4D2-C27DC7DF55A5}">
      <dgm:prSet/>
      <dgm:spPr/>
      <dgm:t>
        <a:bodyPr/>
        <a:lstStyle/>
        <a:p>
          <a:endParaRPr lang="en-GB"/>
        </a:p>
      </dgm:t>
    </dgm:pt>
    <dgm:pt modelId="{DF0E627A-3EE7-4BEC-897D-77703903C03F}">
      <dgm:prSet custT="1"/>
      <dgm:spPr/>
      <dgm:t>
        <a:bodyPr/>
        <a:lstStyle/>
        <a:p>
          <a:r>
            <a:rPr lang="en-GB" sz="1100" dirty="0"/>
            <a:t>Tracking systems </a:t>
          </a:r>
          <a:r>
            <a:rPr lang="en-GB" sz="1100" dirty="0" smtClean="0"/>
            <a:t>created</a:t>
          </a:r>
          <a:endParaRPr lang="en-GB" sz="1100" dirty="0"/>
        </a:p>
      </dgm:t>
    </dgm:pt>
    <dgm:pt modelId="{3BA90822-B9AC-4AAE-A44E-539DF74F4E32}" type="parTrans" cxnId="{651B74AB-851B-4DA1-89EB-7B7E18B3757D}">
      <dgm:prSet/>
      <dgm:spPr/>
      <dgm:t>
        <a:bodyPr/>
        <a:lstStyle/>
        <a:p>
          <a:endParaRPr lang="en-GB"/>
        </a:p>
      </dgm:t>
    </dgm:pt>
    <dgm:pt modelId="{4853953D-AF53-4924-B5D7-29FA290EC188}" type="sibTrans" cxnId="{651B74AB-851B-4DA1-89EB-7B7E18B3757D}">
      <dgm:prSet/>
      <dgm:spPr/>
      <dgm:t>
        <a:bodyPr/>
        <a:lstStyle/>
        <a:p>
          <a:endParaRPr lang="en-GB"/>
        </a:p>
      </dgm:t>
    </dgm:pt>
    <dgm:pt modelId="{50118A7E-1C78-45D6-9067-2A473FD92E02}">
      <dgm:prSet custT="1"/>
      <dgm:spPr/>
      <dgm:t>
        <a:bodyPr/>
        <a:lstStyle/>
        <a:p>
          <a:r>
            <a:rPr lang="en-GB" sz="1100" dirty="0" smtClean="0"/>
            <a:t>Reforms adopted</a:t>
          </a:r>
          <a:endParaRPr lang="en-GB" sz="1100" dirty="0"/>
        </a:p>
      </dgm:t>
    </dgm:pt>
    <dgm:pt modelId="{97D1E1E9-D7B7-4017-935D-E3D60838CDEE}" type="parTrans" cxnId="{E89C1848-EF1E-4977-A08D-41C80384BCCD}">
      <dgm:prSet/>
      <dgm:spPr/>
      <dgm:t>
        <a:bodyPr/>
        <a:lstStyle/>
        <a:p>
          <a:endParaRPr lang="en-GB"/>
        </a:p>
      </dgm:t>
    </dgm:pt>
    <dgm:pt modelId="{FE43AA4F-6083-4DD0-8180-8E87314A971E}" type="sibTrans" cxnId="{E89C1848-EF1E-4977-A08D-41C80384BCCD}">
      <dgm:prSet/>
      <dgm:spPr/>
      <dgm:t>
        <a:bodyPr/>
        <a:lstStyle/>
        <a:p>
          <a:endParaRPr lang="en-GB"/>
        </a:p>
      </dgm:t>
    </dgm:pt>
    <dgm:pt modelId="{75742617-7AC9-40F7-8C43-5DF9A3B51DDC}">
      <dgm:prSet custT="1"/>
      <dgm:spPr/>
      <dgm:t>
        <a:bodyPr/>
        <a:lstStyle/>
        <a:p>
          <a:r>
            <a:rPr lang="en-GB" sz="1100" dirty="0"/>
            <a:t>Licensing </a:t>
          </a:r>
          <a:r>
            <a:rPr lang="en-GB" sz="1100" dirty="0" smtClean="0"/>
            <a:t>created</a:t>
          </a:r>
          <a:endParaRPr lang="en-GB" sz="1100" dirty="0"/>
        </a:p>
      </dgm:t>
    </dgm:pt>
    <dgm:pt modelId="{92106D13-CA49-4493-9849-A104EDA0AA0E}" type="parTrans" cxnId="{FFA7B337-AB50-469A-903E-58C068D1C39C}">
      <dgm:prSet/>
      <dgm:spPr/>
      <dgm:t>
        <a:bodyPr/>
        <a:lstStyle/>
        <a:p>
          <a:endParaRPr lang="en-GB"/>
        </a:p>
      </dgm:t>
    </dgm:pt>
    <dgm:pt modelId="{9A7EAECE-8252-44A6-8C23-D67D0467EEDC}" type="sibTrans" cxnId="{FFA7B337-AB50-469A-903E-58C068D1C39C}">
      <dgm:prSet/>
      <dgm:spPr/>
      <dgm:t>
        <a:bodyPr/>
        <a:lstStyle/>
        <a:p>
          <a:endParaRPr lang="en-GB"/>
        </a:p>
      </dgm:t>
    </dgm:pt>
    <dgm:pt modelId="{1D44EA0D-082F-4F12-B9F3-0B43152C3BEF}">
      <dgm:prSet custT="1"/>
      <dgm:spPr/>
      <dgm:t>
        <a:bodyPr/>
        <a:lstStyle/>
        <a:p>
          <a:r>
            <a:rPr lang="en-GB" sz="1100" dirty="0"/>
            <a:t>Independent auditor selected</a:t>
          </a:r>
        </a:p>
      </dgm:t>
    </dgm:pt>
    <dgm:pt modelId="{EFA3A739-D0E0-45DE-8461-F94533132DBD}" type="parTrans" cxnId="{02CD8B68-4A8E-4B0F-A05E-8AC7B6CF3B75}">
      <dgm:prSet/>
      <dgm:spPr/>
      <dgm:t>
        <a:bodyPr/>
        <a:lstStyle/>
        <a:p>
          <a:endParaRPr lang="en-GB"/>
        </a:p>
      </dgm:t>
    </dgm:pt>
    <dgm:pt modelId="{A24CA99E-93E2-4330-83DE-8E4DD188C20C}" type="sibTrans" cxnId="{02CD8B68-4A8E-4B0F-A05E-8AC7B6CF3B75}">
      <dgm:prSet/>
      <dgm:spPr/>
      <dgm:t>
        <a:bodyPr/>
        <a:lstStyle/>
        <a:p>
          <a:endParaRPr lang="en-GB"/>
        </a:p>
      </dgm:t>
    </dgm:pt>
    <dgm:pt modelId="{B7A296D4-0D78-41CE-AB75-C5E5A57C1B33}">
      <dgm:prSet custT="1"/>
      <dgm:spPr>
        <a:solidFill>
          <a:srgbClr val="0070C0"/>
        </a:solidFill>
      </dgm:spPr>
      <dgm:t>
        <a:bodyPr/>
        <a:lstStyle/>
        <a:p>
          <a:r>
            <a:rPr lang="en-GB" sz="1200" dirty="0" smtClean="0"/>
            <a:t>System</a:t>
          </a:r>
        </a:p>
        <a:p>
          <a:r>
            <a:rPr lang="en-GB" sz="1200" dirty="0" smtClean="0"/>
            <a:t>Operational</a:t>
          </a:r>
          <a:endParaRPr lang="en-GB" sz="1200" dirty="0"/>
        </a:p>
      </dgm:t>
    </dgm:pt>
    <dgm:pt modelId="{807FEF0F-4EA7-4196-B13F-2F3B6FF3772F}" type="parTrans" cxnId="{9C5B14B0-92BC-400F-88C0-5CA11C5B3FA5}">
      <dgm:prSet/>
      <dgm:spPr/>
      <dgm:t>
        <a:bodyPr/>
        <a:lstStyle/>
        <a:p>
          <a:endParaRPr lang="en-GB"/>
        </a:p>
      </dgm:t>
    </dgm:pt>
    <dgm:pt modelId="{1E921B25-891E-40F2-8E8A-4090B1A5E3AD}" type="sibTrans" cxnId="{9C5B14B0-92BC-400F-88C0-5CA11C5B3FA5}">
      <dgm:prSet/>
      <dgm:spPr/>
      <dgm:t>
        <a:bodyPr/>
        <a:lstStyle/>
        <a:p>
          <a:endParaRPr lang="en-GB"/>
        </a:p>
      </dgm:t>
    </dgm:pt>
    <dgm:pt modelId="{C63ACB04-5481-4842-A62A-A4AF5E050CD1}">
      <dgm:prSet custT="1"/>
      <dgm:spPr/>
      <dgm:t>
        <a:bodyPr/>
        <a:lstStyle/>
        <a:p>
          <a:r>
            <a:rPr lang="en-GB" sz="1100" dirty="0"/>
            <a:t>FLEGT Licenses </a:t>
          </a:r>
        </a:p>
      </dgm:t>
    </dgm:pt>
    <dgm:pt modelId="{78799595-ED36-4F18-AF57-5E26C4588133}" type="parTrans" cxnId="{F7329A4F-3EF3-4C10-80D4-711DAF1AFD63}">
      <dgm:prSet/>
      <dgm:spPr/>
      <dgm:t>
        <a:bodyPr/>
        <a:lstStyle/>
        <a:p>
          <a:endParaRPr lang="en-GB"/>
        </a:p>
      </dgm:t>
    </dgm:pt>
    <dgm:pt modelId="{8CF68E6E-4C17-4E6A-A946-FA9F5E2C58C9}" type="sibTrans" cxnId="{F7329A4F-3EF3-4C10-80D4-711DAF1AFD63}">
      <dgm:prSet/>
      <dgm:spPr/>
      <dgm:t>
        <a:bodyPr/>
        <a:lstStyle/>
        <a:p>
          <a:endParaRPr lang="en-GB"/>
        </a:p>
      </dgm:t>
    </dgm:pt>
    <dgm:pt modelId="{74CBF43C-328A-4F29-B759-7483A72FE674}">
      <dgm:prSet custT="1"/>
      <dgm:spPr/>
      <dgm:t>
        <a:bodyPr/>
        <a:lstStyle/>
        <a:p>
          <a:r>
            <a:rPr lang="en-GB" sz="1100" dirty="0"/>
            <a:t> </a:t>
          </a:r>
          <a:r>
            <a:rPr lang="en-GB" sz="1100" dirty="0" smtClean="0"/>
            <a:t>IA reports</a:t>
          </a:r>
          <a:endParaRPr lang="en-GB" sz="1100" dirty="0"/>
        </a:p>
      </dgm:t>
    </dgm:pt>
    <dgm:pt modelId="{7F9F63C5-F892-4541-8E38-293A992F083C}" type="parTrans" cxnId="{0295AB7F-C109-4EE7-B950-8330231F371E}">
      <dgm:prSet/>
      <dgm:spPr/>
      <dgm:t>
        <a:bodyPr/>
        <a:lstStyle/>
        <a:p>
          <a:endParaRPr lang="en-GB"/>
        </a:p>
      </dgm:t>
    </dgm:pt>
    <dgm:pt modelId="{90D5DB79-47B6-4307-BB29-A7C19E315BFC}" type="sibTrans" cxnId="{0295AB7F-C109-4EE7-B950-8330231F371E}">
      <dgm:prSet/>
      <dgm:spPr/>
      <dgm:t>
        <a:bodyPr/>
        <a:lstStyle/>
        <a:p>
          <a:endParaRPr lang="en-GB"/>
        </a:p>
      </dgm:t>
    </dgm:pt>
    <dgm:pt modelId="{499049F7-D749-4F2D-AC2A-27A7F0F1C483}">
      <dgm:prSet custT="1"/>
      <dgm:spPr/>
      <dgm:t>
        <a:bodyPr/>
        <a:lstStyle/>
        <a:p>
          <a:r>
            <a:rPr lang="en-GB" sz="1100" dirty="0" smtClean="0"/>
            <a:t>JIC </a:t>
          </a:r>
          <a:r>
            <a:rPr lang="en-GB" sz="1100" dirty="0"/>
            <a:t>meetings</a:t>
          </a:r>
        </a:p>
      </dgm:t>
    </dgm:pt>
    <dgm:pt modelId="{A5457216-0EE3-43C1-91F2-4E370F4EE3CB}" type="parTrans" cxnId="{817812D4-154E-457A-B389-820A7FE4DCEA}">
      <dgm:prSet/>
      <dgm:spPr/>
      <dgm:t>
        <a:bodyPr/>
        <a:lstStyle/>
        <a:p>
          <a:endParaRPr lang="en-GB"/>
        </a:p>
      </dgm:t>
    </dgm:pt>
    <dgm:pt modelId="{50781DA9-0BE8-4EA3-92AB-DD3AE7EC174A}" type="sibTrans" cxnId="{817812D4-154E-457A-B389-820A7FE4DCEA}">
      <dgm:prSet/>
      <dgm:spPr/>
      <dgm:t>
        <a:bodyPr/>
        <a:lstStyle/>
        <a:p>
          <a:endParaRPr lang="en-GB"/>
        </a:p>
      </dgm:t>
    </dgm:pt>
    <dgm:pt modelId="{7A4C29DA-B1AE-45A8-9D00-784D8D0196BE}">
      <dgm:prSet custT="1"/>
      <dgm:spPr/>
      <dgm:t>
        <a:bodyPr/>
        <a:lstStyle/>
        <a:p>
          <a:r>
            <a:rPr lang="en-GB" sz="1100" dirty="0" smtClean="0"/>
            <a:t>Timber </a:t>
          </a:r>
          <a:r>
            <a:rPr lang="en-GB" sz="1100" dirty="0"/>
            <a:t>controlled at EU borders</a:t>
          </a:r>
        </a:p>
      </dgm:t>
    </dgm:pt>
    <dgm:pt modelId="{8CC0C868-F935-4DDC-8628-A0ADE51455F5}" type="parTrans" cxnId="{7FE7FBCE-FBB7-463A-8D27-40E284075ECB}">
      <dgm:prSet/>
      <dgm:spPr/>
      <dgm:t>
        <a:bodyPr/>
        <a:lstStyle/>
        <a:p>
          <a:endParaRPr lang="en-GB"/>
        </a:p>
      </dgm:t>
    </dgm:pt>
    <dgm:pt modelId="{A86A2420-7EC6-4552-B853-118959C94ABE}" type="sibTrans" cxnId="{7FE7FBCE-FBB7-463A-8D27-40E284075ECB}">
      <dgm:prSet/>
      <dgm:spPr/>
      <dgm:t>
        <a:bodyPr/>
        <a:lstStyle/>
        <a:p>
          <a:endParaRPr lang="en-GB"/>
        </a:p>
      </dgm:t>
    </dgm:pt>
    <dgm:pt modelId="{63DA2B61-7093-44EE-A672-ED921082EF57}">
      <dgm:prSet custT="1"/>
      <dgm:spPr/>
      <dgm:t>
        <a:bodyPr/>
        <a:lstStyle/>
        <a:p>
          <a:r>
            <a:rPr lang="en-GB" sz="1100" dirty="0" smtClean="0"/>
            <a:t>Impacts monitored</a:t>
          </a:r>
          <a:endParaRPr lang="en-GB" sz="1100" dirty="0"/>
        </a:p>
      </dgm:t>
    </dgm:pt>
    <dgm:pt modelId="{07489E86-AF63-4CD2-BC05-3DCB36EDDEA6}" type="parTrans" cxnId="{1E0836CC-3337-4810-8325-18671517A7D1}">
      <dgm:prSet/>
      <dgm:spPr/>
      <dgm:t>
        <a:bodyPr/>
        <a:lstStyle/>
        <a:p>
          <a:endParaRPr lang="en-GB"/>
        </a:p>
      </dgm:t>
    </dgm:pt>
    <dgm:pt modelId="{5F977E9F-17F1-45FC-A7D5-AE0441DE85F7}" type="sibTrans" cxnId="{1E0836CC-3337-4810-8325-18671517A7D1}">
      <dgm:prSet/>
      <dgm:spPr/>
      <dgm:t>
        <a:bodyPr/>
        <a:lstStyle/>
        <a:p>
          <a:endParaRPr lang="en-GB"/>
        </a:p>
      </dgm:t>
    </dgm:pt>
    <dgm:pt modelId="{226DE745-5BBA-4A39-A8E2-0922C252831D}">
      <dgm:prSet phldrT="[Text]" custT="1"/>
      <dgm:spPr/>
      <dgm:t>
        <a:bodyPr/>
        <a:lstStyle/>
        <a:p>
          <a:r>
            <a:rPr lang="en-GB" sz="1100" dirty="0" smtClean="0"/>
            <a:t>VPA ratified by EU + country Parliaments – </a:t>
          </a:r>
          <a:endParaRPr lang="en-GB" sz="1100" dirty="0"/>
        </a:p>
      </dgm:t>
    </dgm:pt>
    <dgm:pt modelId="{FE698B8F-D208-4A71-8392-0AB68E9EE26F}" type="parTrans" cxnId="{73B9F3D2-4A7A-44C3-BDC2-6B94A73CC5EB}">
      <dgm:prSet/>
      <dgm:spPr/>
      <dgm:t>
        <a:bodyPr/>
        <a:lstStyle/>
        <a:p>
          <a:endParaRPr lang="en-GB"/>
        </a:p>
      </dgm:t>
    </dgm:pt>
    <dgm:pt modelId="{9CA33F03-367F-404C-A50A-53BEB96673B4}" type="sibTrans" cxnId="{73B9F3D2-4A7A-44C3-BDC2-6B94A73CC5EB}">
      <dgm:prSet/>
      <dgm:spPr/>
      <dgm:t>
        <a:bodyPr/>
        <a:lstStyle/>
        <a:p>
          <a:endParaRPr lang="en-GB"/>
        </a:p>
      </dgm:t>
    </dgm:pt>
    <dgm:pt modelId="{4D87B749-2052-4B17-91D2-E27FE5326F20}">
      <dgm:prSet custT="1"/>
      <dgm:spPr/>
      <dgm:t>
        <a:bodyPr/>
        <a:lstStyle/>
        <a:p>
          <a:r>
            <a:rPr lang="en-GB" sz="1100" dirty="0" smtClean="0"/>
            <a:t>Capacity established</a:t>
          </a:r>
          <a:endParaRPr lang="en-GB" sz="1100" dirty="0"/>
        </a:p>
      </dgm:t>
    </dgm:pt>
    <dgm:pt modelId="{50FCEB50-5FA3-4C35-A444-4B4CD5B17E46}" type="parTrans" cxnId="{4180B4F1-7659-4FC9-BC99-2E23A1B8E1E7}">
      <dgm:prSet/>
      <dgm:spPr/>
      <dgm:t>
        <a:bodyPr/>
        <a:lstStyle/>
        <a:p>
          <a:endParaRPr lang="en-GB"/>
        </a:p>
      </dgm:t>
    </dgm:pt>
    <dgm:pt modelId="{AEA10B4C-7304-48C0-923F-10B56A5F6BED}" type="sibTrans" cxnId="{4180B4F1-7659-4FC9-BC99-2E23A1B8E1E7}">
      <dgm:prSet/>
      <dgm:spPr/>
      <dgm:t>
        <a:bodyPr/>
        <a:lstStyle/>
        <a:p>
          <a:endParaRPr lang="en-GB"/>
        </a:p>
      </dgm:t>
    </dgm:pt>
    <dgm:pt modelId="{E327C505-0791-4AFE-BC3B-B019676896AC}">
      <dgm:prSet phldrT="[Text]" custT="1"/>
      <dgm:spPr/>
      <dgm:t>
        <a:bodyPr/>
        <a:lstStyle/>
        <a:p>
          <a:endParaRPr lang="en-GB" sz="1100" dirty="0"/>
        </a:p>
      </dgm:t>
    </dgm:pt>
    <dgm:pt modelId="{5BD66C04-5576-4EC9-B44E-DF1796B17CBB}" type="parTrans" cxnId="{7C649A41-6E3C-4F59-B370-55FF593E1A73}">
      <dgm:prSet/>
      <dgm:spPr/>
      <dgm:t>
        <a:bodyPr/>
        <a:lstStyle/>
        <a:p>
          <a:endParaRPr lang="en-GB"/>
        </a:p>
      </dgm:t>
    </dgm:pt>
    <dgm:pt modelId="{6876639F-2492-4954-B2C6-0CCEFD5FFD91}" type="sibTrans" cxnId="{7C649A41-6E3C-4F59-B370-55FF593E1A73}">
      <dgm:prSet/>
      <dgm:spPr/>
      <dgm:t>
        <a:bodyPr/>
        <a:lstStyle/>
        <a:p>
          <a:endParaRPr lang="en-GB"/>
        </a:p>
      </dgm:t>
    </dgm:pt>
    <dgm:pt modelId="{EB347326-0CFE-4601-98BD-4679AB64D567}">
      <dgm:prSet phldrT="[Text]" custT="1"/>
      <dgm:spPr/>
      <dgm:t>
        <a:bodyPr/>
        <a:lstStyle/>
        <a:p>
          <a:endParaRPr lang="en-GB" sz="1100" dirty="0"/>
        </a:p>
      </dgm:t>
    </dgm:pt>
    <dgm:pt modelId="{18FF2EBF-3C49-41D2-A3BC-29C4EED02E41}" type="parTrans" cxnId="{53E0208F-1999-4E1B-9857-DF65549D042D}">
      <dgm:prSet/>
      <dgm:spPr/>
      <dgm:t>
        <a:bodyPr/>
        <a:lstStyle/>
        <a:p>
          <a:endParaRPr lang="en-GB"/>
        </a:p>
      </dgm:t>
    </dgm:pt>
    <dgm:pt modelId="{4D230921-0FEC-4DB4-BF38-899E4BEC5CCE}" type="sibTrans" cxnId="{53E0208F-1999-4E1B-9857-DF65549D042D}">
      <dgm:prSet/>
      <dgm:spPr/>
      <dgm:t>
        <a:bodyPr/>
        <a:lstStyle/>
        <a:p>
          <a:endParaRPr lang="en-GB"/>
        </a:p>
      </dgm:t>
    </dgm:pt>
    <dgm:pt modelId="{81FDEB8C-EE77-4EF5-BB4C-A2CEC29AEAE7}">
      <dgm:prSet phldrT="[Text]" custT="1"/>
      <dgm:spPr/>
      <dgm:t>
        <a:bodyPr/>
        <a:lstStyle/>
        <a:p>
          <a:r>
            <a:rPr lang="en-GB" sz="1100" dirty="0" smtClean="0"/>
            <a:t>Enters in force </a:t>
          </a:r>
          <a:endParaRPr lang="en-GB" sz="1100" dirty="0"/>
        </a:p>
      </dgm:t>
    </dgm:pt>
    <dgm:pt modelId="{9D753604-B974-4456-8E71-06848451D996}" type="parTrans" cxnId="{94706FFC-C65E-48D3-A3D3-C2DF0C3B48E4}">
      <dgm:prSet/>
      <dgm:spPr/>
      <dgm:t>
        <a:bodyPr/>
        <a:lstStyle/>
        <a:p>
          <a:endParaRPr lang="en-GB"/>
        </a:p>
      </dgm:t>
    </dgm:pt>
    <dgm:pt modelId="{F49D5CE0-8F50-47CE-B695-D865A4A799D6}" type="sibTrans" cxnId="{94706FFC-C65E-48D3-A3D3-C2DF0C3B48E4}">
      <dgm:prSet/>
      <dgm:spPr/>
      <dgm:t>
        <a:bodyPr/>
        <a:lstStyle/>
        <a:p>
          <a:endParaRPr lang="en-GB"/>
        </a:p>
      </dgm:t>
    </dgm:pt>
    <dgm:pt modelId="{DFFB1017-A4DF-4A65-86B5-9449F77FD0DB}" type="pres">
      <dgm:prSet presAssocID="{196FF5D0-D9F6-470E-ABB9-14B3232E752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2F6B5-5E16-439D-9102-4D56D45F8BAC}" type="pres">
      <dgm:prSet presAssocID="{2E7F8768-6F8D-4879-B9F1-ECD07BBE8DB7}" presName="composite" presStyleCnt="0"/>
      <dgm:spPr/>
    </dgm:pt>
    <dgm:pt modelId="{1C0E355B-9945-4E72-A276-5CF01FE610A8}" type="pres">
      <dgm:prSet presAssocID="{2E7F8768-6F8D-4879-B9F1-ECD07BBE8DB7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A7C130-6610-4795-A2C1-2E3B3C0E1A8F}" type="pres">
      <dgm:prSet presAssocID="{2E7F8768-6F8D-4879-B9F1-ECD07BBE8DB7}" presName="parSh" presStyleLbl="node1" presStyleIdx="0" presStyleCnt="5" custLinFactNeighborX="20218" custLinFactNeighborY="-11342"/>
      <dgm:spPr/>
      <dgm:t>
        <a:bodyPr/>
        <a:lstStyle/>
        <a:p>
          <a:endParaRPr lang="en-US"/>
        </a:p>
      </dgm:t>
    </dgm:pt>
    <dgm:pt modelId="{16FDE226-1D5C-43BF-8AAF-65BFDCAE2C77}" type="pres">
      <dgm:prSet presAssocID="{2E7F8768-6F8D-4879-B9F1-ECD07BBE8DB7}" presName="desTx" presStyleLbl="fgAcc1" presStyleIdx="0" presStyleCnt="5" custScaleX="97427" custScaleY="71049" custLinFactNeighborX="10982" custLinFactNeighborY="-94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848A3B-D337-4715-8919-8DAE52A158BE}" type="pres">
      <dgm:prSet presAssocID="{AF587568-6EE1-46B1-8731-2AFC707C5B9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F9B54479-B6F5-4216-8829-479A040A5D85}" type="pres">
      <dgm:prSet presAssocID="{AF587568-6EE1-46B1-8731-2AFC707C5B99}" presName="connTx" presStyleLbl="sibTrans2D1" presStyleIdx="0" presStyleCnt="4"/>
      <dgm:spPr/>
      <dgm:t>
        <a:bodyPr/>
        <a:lstStyle/>
        <a:p>
          <a:endParaRPr lang="en-US"/>
        </a:p>
      </dgm:t>
    </dgm:pt>
    <dgm:pt modelId="{5194C228-D91A-4580-9E28-1624B6A4DE6D}" type="pres">
      <dgm:prSet presAssocID="{9A8B1E45-12BC-4497-B084-101A4F4D5B25}" presName="composite" presStyleCnt="0"/>
      <dgm:spPr/>
    </dgm:pt>
    <dgm:pt modelId="{D3BDE538-04F9-47BE-BE62-51A08C571F7D}" type="pres">
      <dgm:prSet presAssocID="{9A8B1E45-12BC-4497-B084-101A4F4D5B25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FBA0F-D5E1-49B7-9A72-D3A8A0E86E46}" type="pres">
      <dgm:prSet presAssocID="{9A8B1E45-12BC-4497-B084-101A4F4D5B25}" presName="parSh" presStyleLbl="node1" presStyleIdx="1" presStyleCnt="5" custLinFactNeighborX="-540" custLinFactNeighborY="-25424"/>
      <dgm:spPr/>
      <dgm:t>
        <a:bodyPr/>
        <a:lstStyle/>
        <a:p>
          <a:endParaRPr lang="en-US"/>
        </a:p>
      </dgm:t>
    </dgm:pt>
    <dgm:pt modelId="{AC2FE9B8-80F7-4FA7-B7AB-387FA0516664}" type="pres">
      <dgm:prSet presAssocID="{9A8B1E45-12BC-4497-B084-101A4F4D5B25}" presName="desTx" presStyleLbl="fgAcc1" presStyleIdx="1" presStyleCnt="5" custScaleX="128165" custLinFactNeighborX="1475" custLinFactNeighborY="-34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79263-4D61-480D-BE4D-76A9007576DC}" type="pres">
      <dgm:prSet presAssocID="{694AB328-7E7F-4C4B-9EA6-9E7079DDC2A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E68BFF85-86E0-48BB-BD8F-1A0168C6C8FC}" type="pres">
      <dgm:prSet presAssocID="{694AB328-7E7F-4C4B-9EA6-9E7079DDC2AA}" presName="connTx" presStyleLbl="sibTrans2D1" presStyleIdx="1" presStyleCnt="4"/>
      <dgm:spPr/>
      <dgm:t>
        <a:bodyPr/>
        <a:lstStyle/>
        <a:p>
          <a:endParaRPr lang="en-US"/>
        </a:p>
      </dgm:t>
    </dgm:pt>
    <dgm:pt modelId="{39816044-7B60-4196-8F84-BE2AFA5E0C53}" type="pres">
      <dgm:prSet presAssocID="{A4E24FE9-B650-4A9F-BECE-FD76ED5E55FB}" presName="composite" presStyleCnt="0"/>
      <dgm:spPr/>
    </dgm:pt>
    <dgm:pt modelId="{26E2A128-6FE2-4722-BBCD-5810A9E4927E}" type="pres">
      <dgm:prSet presAssocID="{A4E24FE9-B650-4A9F-BECE-FD76ED5E55FB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518CDA-3D11-4EEA-9447-C1B92D4F9F4F}" type="pres">
      <dgm:prSet presAssocID="{A4E24FE9-B650-4A9F-BECE-FD76ED5E55FB}" presName="parSh" presStyleLbl="node1" presStyleIdx="2" presStyleCnt="5" custLinFactNeighborX="-12528" custLinFactNeighborY="-25424"/>
      <dgm:spPr/>
      <dgm:t>
        <a:bodyPr/>
        <a:lstStyle/>
        <a:p>
          <a:endParaRPr lang="en-US"/>
        </a:p>
      </dgm:t>
    </dgm:pt>
    <dgm:pt modelId="{3FB77344-5233-42A8-993D-5F0CD762F584}" type="pres">
      <dgm:prSet presAssocID="{A4E24FE9-B650-4A9F-BECE-FD76ED5E55FB}" presName="desTx" presStyleLbl="fgAcc1" presStyleIdx="2" presStyleCnt="5" custLinFactNeighborX="-2214" custLinFactNeighborY="-41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4E2BAE-205F-416A-BB53-21AF88AC44F1}" type="pres">
      <dgm:prSet presAssocID="{36EA9DAD-1028-4D88-80EF-81DD5A5770D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FD0336AD-ACBC-4A7B-BF17-955AA18F0533}" type="pres">
      <dgm:prSet presAssocID="{36EA9DAD-1028-4D88-80EF-81DD5A5770D5}" presName="connTx" presStyleLbl="sibTrans2D1" presStyleIdx="2" presStyleCnt="4"/>
      <dgm:spPr/>
      <dgm:t>
        <a:bodyPr/>
        <a:lstStyle/>
        <a:p>
          <a:endParaRPr lang="en-US"/>
        </a:p>
      </dgm:t>
    </dgm:pt>
    <dgm:pt modelId="{66E16A20-81D5-48F4-8861-F306565D178B}" type="pres">
      <dgm:prSet presAssocID="{6D3550EA-D076-4FA2-AED2-2CD25127EB2E}" presName="composite" presStyleCnt="0"/>
      <dgm:spPr/>
    </dgm:pt>
    <dgm:pt modelId="{C1364108-B527-48D7-9C84-93C3C1BFEE23}" type="pres">
      <dgm:prSet presAssocID="{6D3550EA-D076-4FA2-AED2-2CD25127EB2E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98FC9-97E8-4303-A9B0-B1D4E5B99380}" type="pres">
      <dgm:prSet presAssocID="{6D3550EA-D076-4FA2-AED2-2CD25127EB2E}" presName="parSh" presStyleLbl="node1" presStyleIdx="3" presStyleCnt="5" custLinFactNeighborX="-20469" custLinFactNeighborY="-22373"/>
      <dgm:spPr/>
      <dgm:t>
        <a:bodyPr/>
        <a:lstStyle/>
        <a:p>
          <a:endParaRPr lang="en-US"/>
        </a:p>
      </dgm:t>
    </dgm:pt>
    <dgm:pt modelId="{6006804A-27AC-4829-8493-057B3C890906}" type="pres">
      <dgm:prSet presAssocID="{6D3550EA-D076-4FA2-AED2-2CD25127EB2E}" presName="desTx" presStyleLbl="fgAcc1" presStyleIdx="3" presStyleCnt="5" custScaleX="102002" custLinFactNeighborX="-17723" custLinFactNeighborY="-410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75FACB-4E14-401D-B378-EBBC3A48BBE9}" type="pres">
      <dgm:prSet presAssocID="{E9A0A110-4FFB-4A53-BE6B-C71ED0F5B6B1}" presName="sibTrans" presStyleLbl="sibTrans2D1" presStyleIdx="3" presStyleCnt="4"/>
      <dgm:spPr/>
      <dgm:t>
        <a:bodyPr/>
        <a:lstStyle/>
        <a:p>
          <a:endParaRPr lang="en-US"/>
        </a:p>
      </dgm:t>
    </dgm:pt>
    <dgm:pt modelId="{7D1D72C3-1C8B-4739-85AC-99368F99A88E}" type="pres">
      <dgm:prSet presAssocID="{E9A0A110-4FFB-4A53-BE6B-C71ED0F5B6B1}" presName="connTx" presStyleLbl="sibTrans2D1" presStyleIdx="3" presStyleCnt="4"/>
      <dgm:spPr/>
      <dgm:t>
        <a:bodyPr/>
        <a:lstStyle/>
        <a:p>
          <a:endParaRPr lang="en-US"/>
        </a:p>
      </dgm:t>
    </dgm:pt>
    <dgm:pt modelId="{48B88053-B208-418A-80F5-BA59A5A3D9B7}" type="pres">
      <dgm:prSet presAssocID="{B7A296D4-0D78-41CE-AB75-C5E5A57C1B33}" presName="composite" presStyleCnt="0"/>
      <dgm:spPr/>
    </dgm:pt>
    <dgm:pt modelId="{91127EB2-2C42-4896-899A-AA685F39804E}" type="pres">
      <dgm:prSet presAssocID="{B7A296D4-0D78-41CE-AB75-C5E5A57C1B33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0D0ED0-1C94-4E3E-B728-2AA9134FE820}" type="pres">
      <dgm:prSet presAssocID="{B7A296D4-0D78-41CE-AB75-C5E5A57C1B33}" presName="parSh" presStyleLbl="node1" presStyleIdx="4" presStyleCnt="5" custScaleX="133314" custLinFactNeighborX="-38724" custLinFactNeighborY="-25424"/>
      <dgm:spPr/>
      <dgm:t>
        <a:bodyPr/>
        <a:lstStyle/>
        <a:p>
          <a:endParaRPr lang="en-US"/>
        </a:p>
      </dgm:t>
    </dgm:pt>
    <dgm:pt modelId="{2490212E-9CEB-45D6-8FE4-D2BED166B1CD}" type="pres">
      <dgm:prSet presAssocID="{B7A296D4-0D78-41CE-AB75-C5E5A57C1B33}" presName="desTx" presStyleLbl="fgAcc1" presStyleIdx="4" presStyleCnt="5" custLinFactNeighborX="-46625" custLinFactNeighborY="-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FE7AB29-98C9-4678-8E60-E22D72F3FDC9}" srcId="{2E7F8768-6F8D-4879-B9F1-ECD07BBE8DB7}" destId="{4943796B-3497-4256-95FE-646E02E22689}" srcOrd="2" destOrd="0" parTransId="{A9D12CDB-A0DE-4084-8742-2416F693D811}" sibTransId="{C8D2F967-A1C3-487A-8CA4-8B7068AA645C}"/>
    <dgm:cxn modelId="{911952E9-4954-4C3C-B872-845734A663E1}" type="presOf" srcId="{A4E24FE9-B650-4A9F-BECE-FD76ED5E55FB}" destId="{26E2A128-6FE2-4722-BBCD-5810A9E4927E}" srcOrd="0" destOrd="0" presId="urn:microsoft.com/office/officeart/2005/8/layout/process3"/>
    <dgm:cxn modelId="{CDD71169-2091-4082-A463-6015E59B7DE6}" srcId="{196FF5D0-D9F6-470E-ABB9-14B3232E7525}" destId="{9A8B1E45-12BC-4497-B084-101A4F4D5B25}" srcOrd="1" destOrd="0" parTransId="{F1F7211A-64D9-424C-8C55-E2586EAA9D90}" sibTransId="{694AB328-7E7F-4C4B-9EA6-9E7079DDC2AA}"/>
    <dgm:cxn modelId="{2A247E7F-3FD1-4853-B2A6-17136FDF4CEA}" type="presOf" srcId="{36EA9DAD-1028-4D88-80EF-81DD5A5770D5}" destId="{FD0336AD-ACBC-4A7B-BF17-955AA18F0533}" srcOrd="1" destOrd="0" presId="urn:microsoft.com/office/officeart/2005/8/layout/process3"/>
    <dgm:cxn modelId="{D11E1B09-D3B0-4F97-8E3E-DD97EEA41845}" type="presOf" srcId="{694AB328-7E7F-4C4B-9EA6-9E7079DDC2AA}" destId="{2D479263-4D61-480D-BE4D-76A9007576DC}" srcOrd="0" destOrd="0" presId="urn:microsoft.com/office/officeart/2005/8/layout/process3"/>
    <dgm:cxn modelId="{FC18A2C5-ADBC-43B3-9B80-DBB2B962C983}" srcId="{196FF5D0-D9F6-470E-ABB9-14B3232E7525}" destId="{2E7F8768-6F8D-4879-B9F1-ECD07BBE8DB7}" srcOrd="0" destOrd="0" parTransId="{B6659245-602C-452A-9E5D-92E10489E830}" sibTransId="{AF587568-6EE1-46B1-8731-2AFC707C5B99}"/>
    <dgm:cxn modelId="{C963FF5B-402E-44A8-8918-BC9AE724D574}" type="presOf" srcId="{2E7F8768-6F8D-4879-B9F1-ECD07BBE8DB7}" destId="{D7A7C130-6610-4795-A2C1-2E3B3C0E1A8F}" srcOrd="1" destOrd="0" presId="urn:microsoft.com/office/officeart/2005/8/layout/process3"/>
    <dgm:cxn modelId="{AFF362F1-0F8A-4321-B488-11166B792A6D}" type="presOf" srcId="{83FFA951-C7CD-4D17-8FF9-4DB3DADC5A2F}" destId="{3FB77344-5233-42A8-993D-5F0CD762F584}" srcOrd="0" destOrd="2" presId="urn:microsoft.com/office/officeart/2005/8/layout/process3"/>
    <dgm:cxn modelId="{F7329A4F-3EF3-4C10-80D4-711DAF1AFD63}" srcId="{B7A296D4-0D78-41CE-AB75-C5E5A57C1B33}" destId="{C63ACB04-5481-4842-A62A-A4AF5E050CD1}" srcOrd="0" destOrd="0" parTransId="{78799595-ED36-4F18-AF57-5E26C4588133}" sibTransId="{8CF68E6E-4C17-4E6A-A946-FA9F5E2C58C9}"/>
    <dgm:cxn modelId="{FBA80D4D-3C1A-4311-86BA-1E315AD99820}" type="presOf" srcId="{81FDEB8C-EE77-4EF5-BB4C-A2CEC29AEAE7}" destId="{3FB77344-5233-42A8-993D-5F0CD762F584}" srcOrd="0" destOrd="5" presId="urn:microsoft.com/office/officeart/2005/8/layout/process3"/>
    <dgm:cxn modelId="{628A322A-AC7F-4927-B421-04CE691B83B4}" type="presOf" srcId="{4943796B-3497-4256-95FE-646E02E22689}" destId="{16FDE226-1D5C-43BF-8AAF-65BFDCAE2C77}" srcOrd="0" destOrd="2" presId="urn:microsoft.com/office/officeart/2005/8/layout/process3"/>
    <dgm:cxn modelId="{32A819C9-FF13-4CF2-B4F2-8549C3A826DF}" type="presOf" srcId="{694AB328-7E7F-4C4B-9EA6-9E7079DDC2AA}" destId="{E68BFF85-86E0-48BB-BD8F-1A0168C6C8FC}" srcOrd="1" destOrd="0" presId="urn:microsoft.com/office/officeart/2005/8/layout/process3"/>
    <dgm:cxn modelId="{BC4B9EC0-D9A0-4636-A834-16975CF95649}" srcId="{9A8B1E45-12BC-4497-B084-101A4F4D5B25}" destId="{3EC077E9-D0B4-433E-81D4-83969BFFFDE2}" srcOrd="1" destOrd="0" parTransId="{EB356AB4-52B8-45AA-BBBE-BA261418C12A}" sibTransId="{6AD8F7F7-730E-4F38-9EF5-4513E385CEEE}"/>
    <dgm:cxn modelId="{9C5B14B0-92BC-400F-88C0-5CA11C5B3FA5}" srcId="{196FF5D0-D9F6-470E-ABB9-14B3232E7525}" destId="{B7A296D4-0D78-41CE-AB75-C5E5A57C1B33}" srcOrd="4" destOrd="0" parTransId="{807FEF0F-4EA7-4196-B13F-2F3B6FF3772F}" sibTransId="{1E921B25-891E-40F2-8E8A-4090B1A5E3AD}"/>
    <dgm:cxn modelId="{0F681A84-C889-407C-93A4-0D23FFFB5B83}" type="presOf" srcId="{9A8B1E45-12BC-4497-B084-101A4F4D5B25}" destId="{D3BDE538-04F9-47BE-BE62-51A08C571F7D}" srcOrd="0" destOrd="0" presId="urn:microsoft.com/office/officeart/2005/8/layout/process3"/>
    <dgm:cxn modelId="{20AAEB8F-B675-4736-AC1F-5DEA95E138E6}" type="presOf" srcId="{E9A0A110-4FFB-4A53-BE6B-C71ED0F5B6B1}" destId="{7D1D72C3-1C8B-4739-85AC-99368F99A88E}" srcOrd="1" destOrd="0" presId="urn:microsoft.com/office/officeart/2005/8/layout/process3"/>
    <dgm:cxn modelId="{2CB83939-EDCD-4F6E-9CC1-F0C0913C8860}" type="presOf" srcId="{B7A296D4-0D78-41CE-AB75-C5E5A57C1B33}" destId="{91127EB2-2C42-4896-899A-AA685F39804E}" srcOrd="0" destOrd="0" presId="urn:microsoft.com/office/officeart/2005/8/layout/process3"/>
    <dgm:cxn modelId="{0295AB7F-C109-4EE7-B950-8330231F371E}" srcId="{B7A296D4-0D78-41CE-AB75-C5E5A57C1B33}" destId="{74CBF43C-328A-4F29-B759-7483A72FE674}" srcOrd="1" destOrd="0" parTransId="{7F9F63C5-F892-4541-8E38-293A992F083C}" sibTransId="{90D5DB79-47B6-4307-BB29-A7C19E315BFC}"/>
    <dgm:cxn modelId="{B447840F-55F3-481E-9305-5F0FC4FF37E2}" type="presOf" srcId="{417AF389-165C-46E4-934E-C1258C9075E6}" destId="{16FDE226-1D5C-43BF-8AAF-65BFDCAE2C77}" srcOrd="0" destOrd="0" presId="urn:microsoft.com/office/officeart/2005/8/layout/process3"/>
    <dgm:cxn modelId="{293DC837-CA62-4B18-9307-4CB9FAD86C19}" type="presOf" srcId="{AF587568-6EE1-46B1-8731-2AFC707C5B99}" destId="{F9B54479-B6F5-4216-8829-479A040A5D85}" srcOrd="1" destOrd="0" presId="urn:microsoft.com/office/officeart/2005/8/layout/process3"/>
    <dgm:cxn modelId="{1E0836CC-3337-4810-8325-18671517A7D1}" srcId="{B7A296D4-0D78-41CE-AB75-C5E5A57C1B33}" destId="{63DA2B61-7093-44EE-A672-ED921082EF57}" srcOrd="3" destOrd="0" parTransId="{07489E86-AF63-4CD2-BC05-3DCB36EDDEA6}" sibTransId="{5F977E9F-17F1-45FC-A7D5-AE0441DE85F7}"/>
    <dgm:cxn modelId="{4E46431E-0965-49FE-B3E3-A6C0A71B55E7}" srcId="{A4E24FE9-B650-4A9F-BECE-FD76ED5E55FB}" destId="{892A2403-3647-44EE-8693-21E4C5D1DF31}" srcOrd="0" destOrd="0" parTransId="{424D6570-1789-4B68-96A7-57622B15A207}" sibTransId="{06E3A1BA-0B70-405C-8018-66149CA06662}"/>
    <dgm:cxn modelId="{4180B4F1-7659-4FC9-BC99-2E23A1B8E1E7}" srcId="{6D3550EA-D076-4FA2-AED2-2CD25127EB2E}" destId="{4D87B749-2052-4B17-91D2-E27FE5326F20}" srcOrd="5" destOrd="0" parTransId="{50FCEB50-5FA3-4C35-A444-4B4CD5B17E46}" sibTransId="{AEA10B4C-7304-48C0-923F-10B56A5F6BED}"/>
    <dgm:cxn modelId="{FD755CFC-49E0-4CA4-BBA5-DE65C4039F66}" type="presOf" srcId="{36EA9DAD-1028-4D88-80EF-81DD5A5770D5}" destId="{C94E2BAE-205F-416A-BB53-21AF88AC44F1}" srcOrd="0" destOrd="0" presId="urn:microsoft.com/office/officeart/2005/8/layout/process3"/>
    <dgm:cxn modelId="{FFA7B337-AB50-469A-903E-58C068D1C39C}" srcId="{6D3550EA-D076-4FA2-AED2-2CD25127EB2E}" destId="{75742617-7AC9-40F7-8C43-5DF9A3B51DDC}" srcOrd="1" destOrd="0" parTransId="{92106D13-CA49-4493-9849-A104EDA0AA0E}" sibTransId="{9A7EAECE-8252-44A6-8C23-D67D0467EEDC}"/>
    <dgm:cxn modelId="{6C2E5880-3A44-42B2-A678-6F426CC8FB8A}" type="presOf" srcId="{B7A296D4-0D78-41CE-AB75-C5E5A57C1B33}" destId="{230D0ED0-1C94-4E3E-B728-2AA9134FE820}" srcOrd="1" destOrd="0" presId="urn:microsoft.com/office/officeart/2005/8/layout/process3"/>
    <dgm:cxn modelId="{09FC1F12-08E2-4FA0-81E2-3C36C7046D4A}" type="presOf" srcId="{74CBF43C-328A-4F29-B759-7483A72FE674}" destId="{2490212E-9CEB-45D6-8FE4-D2BED166B1CD}" srcOrd="0" destOrd="1" presId="urn:microsoft.com/office/officeart/2005/8/layout/process3"/>
    <dgm:cxn modelId="{9B209EB9-CB69-4A32-8FD2-41030B6FC859}" srcId="{9A8B1E45-12BC-4497-B084-101A4F4D5B25}" destId="{E89D951D-6859-4AD6-9020-4C6E88398EEF}" srcOrd="2" destOrd="0" parTransId="{625E2E76-9A63-4481-9BF7-BC111FB70175}" sibTransId="{796FDC13-A57A-4B2C-BB80-13C1DD7CA651}"/>
    <dgm:cxn modelId="{DCEEF70F-4301-4BF8-A320-8D42B8223964}" type="presOf" srcId="{AF587568-6EE1-46B1-8731-2AFC707C5B99}" destId="{BF848A3B-D337-4715-8919-8DAE52A158BE}" srcOrd="0" destOrd="0" presId="urn:microsoft.com/office/officeart/2005/8/layout/process3"/>
    <dgm:cxn modelId="{DAAFEE31-166D-4867-BB87-F79C0F2F293B}" type="presOf" srcId="{4D87B749-2052-4B17-91D2-E27FE5326F20}" destId="{6006804A-27AC-4829-8493-057B3C890906}" srcOrd="0" destOrd="5" presId="urn:microsoft.com/office/officeart/2005/8/layout/process3"/>
    <dgm:cxn modelId="{3BA0FB61-D666-4475-B1B0-048704011599}" type="presOf" srcId="{EB347326-0CFE-4601-98BD-4679AB64D567}" destId="{3FB77344-5233-42A8-993D-5F0CD762F584}" srcOrd="0" destOrd="3" presId="urn:microsoft.com/office/officeart/2005/8/layout/process3"/>
    <dgm:cxn modelId="{94706FFC-C65E-48D3-A3D3-C2DF0C3B48E4}" srcId="{A4E24FE9-B650-4A9F-BECE-FD76ED5E55FB}" destId="{81FDEB8C-EE77-4EF5-BB4C-A2CEC29AEAE7}" srcOrd="5" destOrd="0" parTransId="{9D753604-B974-4456-8E71-06848451D996}" sibTransId="{F49D5CE0-8F50-47CE-B695-D865A4A799D6}"/>
    <dgm:cxn modelId="{A0C1C97A-FF89-4E00-A3CB-F4477F9F9CA5}" type="presOf" srcId="{DF0E627A-3EE7-4BEC-897D-77703903C03F}" destId="{6006804A-27AC-4829-8493-057B3C890906}" srcOrd="0" destOrd="0" presId="urn:microsoft.com/office/officeart/2005/8/layout/process3"/>
    <dgm:cxn modelId="{BBFD7A83-20E2-45B8-AADA-197E9E381A1C}" srcId="{A4E24FE9-B650-4A9F-BECE-FD76ED5E55FB}" destId="{83FFA951-C7CD-4D17-8FF9-4DB3DADC5A2F}" srcOrd="2" destOrd="0" parTransId="{591E0E1F-F5B1-49A8-BA99-8400ECD8E452}" sibTransId="{1F1BD568-9869-4EEB-8200-42C5BD314CE0}"/>
    <dgm:cxn modelId="{7FE7FBCE-FBB7-463A-8D27-40E284075ECB}" srcId="{B7A296D4-0D78-41CE-AB75-C5E5A57C1B33}" destId="{7A4C29DA-B1AE-45A8-9D00-784D8D0196BE}" srcOrd="2" destOrd="0" parTransId="{8CC0C868-F935-4DDC-8628-A0ADE51455F5}" sibTransId="{A86A2420-7EC6-4552-B853-118959C94ABE}"/>
    <dgm:cxn modelId="{8450261B-45BD-40C4-B6F3-55D026A8C5F8}" type="presOf" srcId="{E327C505-0791-4AFE-BC3B-B019676896AC}" destId="{3FB77344-5233-42A8-993D-5F0CD762F584}" srcOrd="0" destOrd="1" presId="urn:microsoft.com/office/officeart/2005/8/layout/process3"/>
    <dgm:cxn modelId="{4A91A603-91F5-4B81-929F-A6842C36E439}" type="presOf" srcId="{892A2403-3647-44EE-8693-21E4C5D1DF31}" destId="{3FB77344-5233-42A8-993D-5F0CD762F584}" srcOrd="0" destOrd="0" presId="urn:microsoft.com/office/officeart/2005/8/layout/process3"/>
    <dgm:cxn modelId="{DD9CDC0B-6871-45C4-9E5A-7FAE52510A7D}" type="presOf" srcId="{499049F7-D749-4F2D-AC2A-27A7F0F1C483}" destId="{6006804A-27AC-4829-8493-057B3C890906}" srcOrd="0" destOrd="3" presId="urn:microsoft.com/office/officeart/2005/8/layout/process3"/>
    <dgm:cxn modelId="{5E8CC7DF-01F6-4793-B94C-98C3B2B2C8F1}" type="presOf" srcId="{C63ACB04-5481-4842-A62A-A4AF5E050CD1}" destId="{2490212E-9CEB-45D6-8FE4-D2BED166B1CD}" srcOrd="0" destOrd="0" presId="urn:microsoft.com/office/officeart/2005/8/layout/process3"/>
    <dgm:cxn modelId="{33A9DFDF-EB9D-407E-AEED-68A0B7D6C01D}" srcId="{196FF5D0-D9F6-470E-ABB9-14B3232E7525}" destId="{A4E24FE9-B650-4A9F-BECE-FD76ED5E55FB}" srcOrd="2" destOrd="0" parTransId="{7B85731A-A4A0-4E96-89CC-2C9E4F758D3F}" sibTransId="{36EA9DAD-1028-4D88-80EF-81DD5A5770D5}"/>
    <dgm:cxn modelId="{7F422FE5-11EF-4279-8499-9FF68AA2DE67}" type="presOf" srcId="{7A4C29DA-B1AE-45A8-9D00-784D8D0196BE}" destId="{2490212E-9CEB-45D6-8FE4-D2BED166B1CD}" srcOrd="0" destOrd="2" presId="urn:microsoft.com/office/officeart/2005/8/layout/process3"/>
    <dgm:cxn modelId="{CF9FF0E4-07EE-4066-8C7C-1247E68E4246}" type="presOf" srcId="{2E7F8768-6F8D-4879-B9F1-ECD07BBE8DB7}" destId="{1C0E355B-9945-4E72-A276-5CF01FE610A8}" srcOrd="0" destOrd="0" presId="urn:microsoft.com/office/officeart/2005/8/layout/process3"/>
    <dgm:cxn modelId="{D94C2B9A-69AD-4A60-BFBA-112DF569106B}" type="presOf" srcId="{E9A0A110-4FFB-4A53-BE6B-C71ED0F5B6B1}" destId="{DC75FACB-4E14-401D-B378-EBBC3A48BBE9}" srcOrd="0" destOrd="0" presId="urn:microsoft.com/office/officeart/2005/8/layout/process3"/>
    <dgm:cxn modelId="{73B9F3D2-4A7A-44C3-BDC2-6B94A73CC5EB}" srcId="{A4E24FE9-B650-4A9F-BECE-FD76ED5E55FB}" destId="{226DE745-5BBA-4A39-A8E2-0922C252831D}" srcOrd="4" destOrd="0" parTransId="{FE698B8F-D208-4A71-8392-0AB68E9EE26F}" sibTransId="{9CA33F03-367F-404C-A50A-53BEB96673B4}"/>
    <dgm:cxn modelId="{6F8C9169-3A25-4ACA-9293-6049FD2625D2}" type="presOf" srcId="{75742617-7AC9-40F7-8C43-5DF9A3B51DDC}" destId="{6006804A-27AC-4829-8493-057B3C890906}" srcOrd="0" destOrd="1" presId="urn:microsoft.com/office/officeart/2005/8/layout/process3"/>
    <dgm:cxn modelId="{AD381F89-F860-491C-BEE6-018AA4F3619F}" srcId="{2E7F8768-6F8D-4879-B9F1-ECD07BBE8DB7}" destId="{F1FA7F6E-69FD-4973-A4BD-494037A69818}" srcOrd="1" destOrd="0" parTransId="{86D57D8C-2E0C-4BDC-876C-176959083552}" sibTransId="{BAADBB4C-359B-45D8-B54C-702C86BD20AA}"/>
    <dgm:cxn modelId="{3206BFE6-0D79-4E45-A0F1-BA237CDE2C39}" srcId="{9A8B1E45-12BC-4497-B084-101A4F4D5B25}" destId="{025A7759-79DF-4B76-8C70-2F5F612D26F8}" srcOrd="0" destOrd="0" parTransId="{131EFBBE-26D6-40AF-823D-B7C45099FD43}" sibTransId="{7BD57718-5EAC-401E-A766-C094A50FD29A}"/>
    <dgm:cxn modelId="{7C649A41-6E3C-4F59-B370-55FF593E1A73}" srcId="{A4E24FE9-B650-4A9F-BECE-FD76ED5E55FB}" destId="{E327C505-0791-4AFE-BC3B-B019676896AC}" srcOrd="1" destOrd="0" parTransId="{5BD66C04-5576-4EC9-B44E-DF1796B17CBB}" sibTransId="{6876639F-2492-4954-B2C6-0CCEFD5FFD91}"/>
    <dgm:cxn modelId="{D9DE408F-0352-4F40-9DBF-F1508EB5F4A9}" type="presOf" srcId="{226DE745-5BBA-4A39-A8E2-0922C252831D}" destId="{3FB77344-5233-42A8-993D-5F0CD762F584}" srcOrd="0" destOrd="4" presId="urn:microsoft.com/office/officeart/2005/8/layout/process3"/>
    <dgm:cxn modelId="{BB65BB9F-6E61-48F4-A482-F4659D1E4FEC}" type="presOf" srcId="{6D3550EA-D076-4FA2-AED2-2CD25127EB2E}" destId="{8CF98FC9-97E8-4303-A9B0-B1D4E5B99380}" srcOrd="1" destOrd="0" presId="urn:microsoft.com/office/officeart/2005/8/layout/process3"/>
    <dgm:cxn modelId="{B07D4555-A2CC-4239-B87C-43403404986B}" type="presOf" srcId="{F1FA7F6E-69FD-4973-A4BD-494037A69818}" destId="{16FDE226-1D5C-43BF-8AAF-65BFDCAE2C77}" srcOrd="0" destOrd="1" presId="urn:microsoft.com/office/officeart/2005/8/layout/process3"/>
    <dgm:cxn modelId="{6CDAD053-F723-4887-97C7-234FC6D3BCCA}" type="presOf" srcId="{025A7759-79DF-4B76-8C70-2F5F612D26F8}" destId="{AC2FE9B8-80F7-4FA7-B7AB-387FA0516664}" srcOrd="0" destOrd="0" presId="urn:microsoft.com/office/officeart/2005/8/layout/process3"/>
    <dgm:cxn modelId="{5805AF44-09A5-47D5-A26E-C73A3279123D}" type="presOf" srcId="{E89D951D-6859-4AD6-9020-4C6E88398EEF}" destId="{AC2FE9B8-80F7-4FA7-B7AB-387FA0516664}" srcOrd="0" destOrd="2" presId="urn:microsoft.com/office/officeart/2005/8/layout/process3"/>
    <dgm:cxn modelId="{E89C1848-EF1E-4977-A08D-41C80384BCCD}" srcId="{6D3550EA-D076-4FA2-AED2-2CD25127EB2E}" destId="{50118A7E-1C78-45D6-9067-2A473FD92E02}" srcOrd="4" destOrd="0" parTransId="{97D1E1E9-D7B7-4017-935D-E3D60838CDEE}" sibTransId="{FE43AA4F-6083-4DD0-8180-8E87314A971E}"/>
    <dgm:cxn modelId="{7850B25D-681C-4977-8933-30B6EE11CB93}" type="presOf" srcId="{9A8B1E45-12BC-4497-B084-101A4F4D5B25}" destId="{CC2FBA0F-D5E1-49B7-9A72-D3A8A0E86E46}" srcOrd="1" destOrd="0" presId="urn:microsoft.com/office/officeart/2005/8/layout/process3"/>
    <dgm:cxn modelId="{02CD8B68-4A8E-4B0F-A05E-8AC7B6CF3B75}" srcId="{6D3550EA-D076-4FA2-AED2-2CD25127EB2E}" destId="{1D44EA0D-082F-4F12-B9F3-0B43152C3BEF}" srcOrd="2" destOrd="0" parTransId="{EFA3A739-D0E0-45DE-8461-F94533132DBD}" sibTransId="{A24CA99E-93E2-4330-83DE-8E4DD188C20C}"/>
    <dgm:cxn modelId="{817812D4-154E-457A-B389-820A7FE4DCEA}" srcId="{6D3550EA-D076-4FA2-AED2-2CD25127EB2E}" destId="{499049F7-D749-4F2D-AC2A-27A7F0F1C483}" srcOrd="3" destOrd="0" parTransId="{A5457216-0EE3-43C1-91F2-4E370F4EE3CB}" sibTransId="{50781DA9-0BE8-4EA3-92AB-DD3AE7EC174A}"/>
    <dgm:cxn modelId="{8841FC1B-BD0F-44FC-9331-DC3DFD1D9A7C}" type="presOf" srcId="{3EC077E9-D0B4-433E-81D4-83969BFFFDE2}" destId="{AC2FE9B8-80F7-4FA7-B7AB-387FA0516664}" srcOrd="0" destOrd="1" presId="urn:microsoft.com/office/officeart/2005/8/layout/process3"/>
    <dgm:cxn modelId="{651B74AB-851B-4DA1-89EB-7B7E18B3757D}" srcId="{6D3550EA-D076-4FA2-AED2-2CD25127EB2E}" destId="{DF0E627A-3EE7-4BEC-897D-77703903C03F}" srcOrd="0" destOrd="0" parTransId="{3BA90822-B9AC-4AAE-A44E-539DF74F4E32}" sibTransId="{4853953D-AF53-4924-B5D7-29FA290EC188}"/>
    <dgm:cxn modelId="{73F6DB22-8ADD-449D-B991-4B23344205D2}" srcId="{2E7F8768-6F8D-4879-B9F1-ECD07BBE8DB7}" destId="{417AF389-165C-46E4-934E-C1258C9075E6}" srcOrd="0" destOrd="0" parTransId="{BF932458-7CAB-456D-9098-97DE7A699457}" sibTransId="{2A5FB92C-2DC7-4DFC-9BAA-81487C91140B}"/>
    <dgm:cxn modelId="{38051491-930C-41AE-A563-2419917B06C1}" type="presOf" srcId="{A4E24FE9-B650-4A9F-BECE-FD76ED5E55FB}" destId="{C8518CDA-3D11-4EEA-9447-C1B92D4F9F4F}" srcOrd="1" destOrd="0" presId="urn:microsoft.com/office/officeart/2005/8/layout/process3"/>
    <dgm:cxn modelId="{AD12F427-4A4F-4EDB-B5C5-31B4B05238D7}" type="presOf" srcId="{196FF5D0-D9F6-470E-ABB9-14B3232E7525}" destId="{DFFB1017-A4DF-4A65-86B5-9449F77FD0DB}" srcOrd="0" destOrd="0" presId="urn:microsoft.com/office/officeart/2005/8/layout/process3"/>
    <dgm:cxn modelId="{016FB0FD-DFFD-4239-9646-4A987E247D63}" type="presOf" srcId="{50118A7E-1C78-45D6-9067-2A473FD92E02}" destId="{6006804A-27AC-4829-8493-057B3C890906}" srcOrd="0" destOrd="4" presId="urn:microsoft.com/office/officeart/2005/8/layout/process3"/>
    <dgm:cxn modelId="{ED24AFB4-F6A3-4CB4-A4D2-C27DC7DF55A5}" srcId="{196FF5D0-D9F6-470E-ABB9-14B3232E7525}" destId="{6D3550EA-D076-4FA2-AED2-2CD25127EB2E}" srcOrd="3" destOrd="0" parTransId="{A6710C03-7A14-43BF-BC88-C9140BF81838}" sibTransId="{E9A0A110-4FFB-4A53-BE6B-C71ED0F5B6B1}"/>
    <dgm:cxn modelId="{53E0208F-1999-4E1B-9857-DF65549D042D}" srcId="{A4E24FE9-B650-4A9F-BECE-FD76ED5E55FB}" destId="{EB347326-0CFE-4601-98BD-4679AB64D567}" srcOrd="3" destOrd="0" parTransId="{18FF2EBF-3C49-41D2-A3BC-29C4EED02E41}" sibTransId="{4D230921-0FEC-4DB4-BF38-899E4BEC5CCE}"/>
    <dgm:cxn modelId="{6DFE7474-6AC3-4605-A7B4-BA6C8EC5C6E3}" type="presOf" srcId="{63DA2B61-7093-44EE-A672-ED921082EF57}" destId="{2490212E-9CEB-45D6-8FE4-D2BED166B1CD}" srcOrd="0" destOrd="3" presId="urn:microsoft.com/office/officeart/2005/8/layout/process3"/>
    <dgm:cxn modelId="{2F1D955F-3CF0-4866-8F14-CC4D5F62D063}" type="presOf" srcId="{1D44EA0D-082F-4F12-B9F3-0B43152C3BEF}" destId="{6006804A-27AC-4829-8493-057B3C890906}" srcOrd="0" destOrd="2" presId="urn:microsoft.com/office/officeart/2005/8/layout/process3"/>
    <dgm:cxn modelId="{952AB70D-DCE9-401F-927D-A9A37DF04CA0}" type="presOf" srcId="{6D3550EA-D076-4FA2-AED2-2CD25127EB2E}" destId="{C1364108-B527-48D7-9C84-93C3C1BFEE23}" srcOrd="0" destOrd="0" presId="urn:microsoft.com/office/officeart/2005/8/layout/process3"/>
    <dgm:cxn modelId="{80D8F497-5049-4CB1-8AA3-FCD6A4E5DCEE}" type="presParOf" srcId="{DFFB1017-A4DF-4A65-86B5-9449F77FD0DB}" destId="{35D2F6B5-5E16-439D-9102-4D56D45F8BAC}" srcOrd="0" destOrd="0" presId="urn:microsoft.com/office/officeart/2005/8/layout/process3"/>
    <dgm:cxn modelId="{63F2962C-BC6C-4CDF-B03C-3A1455571A1D}" type="presParOf" srcId="{35D2F6B5-5E16-439D-9102-4D56D45F8BAC}" destId="{1C0E355B-9945-4E72-A276-5CF01FE610A8}" srcOrd="0" destOrd="0" presId="urn:microsoft.com/office/officeart/2005/8/layout/process3"/>
    <dgm:cxn modelId="{EB6F0EC7-16B7-4B06-ADE5-F33DC242B80D}" type="presParOf" srcId="{35D2F6B5-5E16-439D-9102-4D56D45F8BAC}" destId="{D7A7C130-6610-4795-A2C1-2E3B3C0E1A8F}" srcOrd="1" destOrd="0" presId="urn:microsoft.com/office/officeart/2005/8/layout/process3"/>
    <dgm:cxn modelId="{9113498C-119C-4F45-A864-BD2589E49A9E}" type="presParOf" srcId="{35D2F6B5-5E16-439D-9102-4D56D45F8BAC}" destId="{16FDE226-1D5C-43BF-8AAF-65BFDCAE2C77}" srcOrd="2" destOrd="0" presId="urn:microsoft.com/office/officeart/2005/8/layout/process3"/>
    <dgm:cxn modelId="{F645FA6A-5923-47F5-968C-1F7842850610}" type="presParOf" srcId="{DFFB1017-A4DF-4A65-86B5-9449F77FD0DB}" destId="{BF848A3B-D337-4715-8919-8DAE52A158BE}" srcOrd="1" destOrd="0" presId="urn:microsoft.com/office/officeart/2005/8/layout/process3"/>
    <dgm:cxn modelId="{F42D50E3-3C85-4578-B8AF-8D8B5F76CCAB}" type="presParOf" srcId="{BF848A3B-D337-4715-8919-8DAE52A158BE}" destId="{F9B54479-B6F5-4216-8829-479A040A5D85}" srcOrd="0" destOrd="0" presId="urn:microsoft.com/office/officeart/2005/8/layout/process3"/>
    <dgm:cxn modelId="{2E0CC3D4-DBC6-4BE8-9A65-68759C9884BA}" type="presParOf" srcId="{DFFB1017-A4DF-4A65-86B5-9449F77FD0DB}" destId="{5194C228-D91A-4580-9E28-1624B6A4DE6D}" srcOrd="2" destOrd="0" presId="urn:microsoft.com/office/officeart/2005/8/layout/process3"/>
    <dgm:cxn modelId="{D80D883B-11C9-4156-8CBF-3701C3ED79EA}" type="presParOf" srcId="{5194C228-D91A-4580-9E28-1624B6A4DE6D}" destId="{D3BDE538-04F9-47BE-BE62-51A08C571F7D}" srcOrd="0" destOrd="0" presId="urn:microsoft.com/office/officeart/2005/8/layout/process3"/>
    <dgm:cxn modelId="{FAF84D51-8805-4A84-9A87-4A87762E7142}" type="presParOf" srcId="{5194C228-D91A-4580-9E28-1624B6A4DE6D}" destId="{CC2FBA0F-D5E1-49B7-9A72-D3A8A0E86E46}" srcOrd="1" destOrd="0" presId="urn:microsoft.com/office/officeart/2005/8/layout/process3"/>
    <dgm:cxn modelId="{D82AF85F-D772-4310-B077-BD10763D31EF}" type="presParOf" srcId="{5194C228-D91A-4580-9E28-1624B6A4DE6D}" destId="{AC2FE9B8-80F7-4FA7-B7AB-387FA0516664}" srcOrd="2" destOrd="0" presId="urn:microsoft.com/office/officeart/2005/8/layout/process3"/>
    <dgm:cxn modelId="{575F1A09-BC44-49E6-AD10-F759315C218D}" type="presParOf" srcId="{DFFB1017-A4DF-4A65-86B5-9449F77FD0DB}" destId="{2D479263-4D61-480D-BE4D-76A9007576DC}" srcOrd="3" destOrd="0" presId="urn:microsoft.com/office/officeart/2005/8/layout/process3"/>
    <dgm:cxn modelId="{70C116F6-6072-4948-82C8-5BB13B8B9A8B}" type="presParOf" srcId="{2D479263-4D61-480D-BE4D-76A9007576DC}" destId="{E68BFF85-86E0-48BB-BD8F-1A0168C6C8FC}" srcOrd="0" destOrd="0" presId="urn:microsoft.com/office/officeart/2005/8/layout/process3"/>
    <dgm:cxn modelId="{65B6E10E-4777-4E95-9A17-054A2DA21CAC}" type="presParOf" srcId="{DFFB1017-A4DF-4A65-86B5-9449F77FD0DB}" destId="{39816044-7B60-4196-8F84-BE2AFA5E0C53}" srcOrd="4" destOrd="0" presId="urn:microsoft.com/office/officeart/2005/8/layout/process3"/>
    <dgm:cxn modelId="{51F806FC-623E-40AF-8611-53A03A49B180}" type="presParOf" srcId="{39816044-7B60-4196-8F84-BE2AFA5E0C53}" destId="{26E2A128-6FE2-4722-BBCD-5810A9E4927E}" srcOrd="0" destOrd="0" presId="urn:microsoft.com/office/officeart/2005/8/layout/process3"/>
    <dgm:cxn modelId="{DEA86BAC-03D9-4B24-AC2E-D58242DAA4F3}" type="presParOf" srcId="{39816044-7B60-4196-8F84-BE2AFA5E0C53}" destId="{C8518CDA-3D11-4EEA-9447-C1B92D4F9F4F}" srcOrd="1" destOrd="0" presId="urn:microsoft.com/office/officeart/2005/8/layout/process3"/>
    <dgm:cxn modelId="{F140E750-E80B-4EB9-BEC1-FB26A6125BF8}" type="presParOf" srcId="{39816044-7B60-4196-8F84-BE2AFA5E0C53}" destId="{3FB77344-5233-42A8-993D-5F0CD762F584}" srcOrd="2" destOrd="0" presId="urn:microsoft.com/office/officeart/2005/8/layout/process3"/>
    <dgm:cxn modelId="{A00F2416-249E-4361-A391-27FA0BE0BDD4}" type="presParOf" srcId="{DFFB1017-A4DF-4A65-86B5-9449F77FD0DB}" destId="{C94E2BAE-205F-416A-BB53-21AF88AC44F1}" srcOrd="5" destOrd="0" presId="urn:microsoft.com/office/officeart/2005/8/layout/process3"/>
    <dgm:cxn modelId="{ADD3EC2A-A120-4150-9EC2-23D1276B6D39}" type="presParOf" srcId="{C94E2BAE-205F-416A-BB53-21AF88AC44F1}" destId="{FD0336AD-ACBC-4A7B-BF17-955AA18F0533}" srcOrd="0" destOrd="0" presId="urn:microsoft.com/office/officeart/2005/8/layout/process3"/>
    <dgm:cxn modelId="{DA3E748A-246E-442D-8AE0-2DBF8FD6B0BD}" type="presParOf" srcId="{DFFB1017-A4DF-4A65-86B5-9449F77FD0DB}" destId="{66E16A20-81D5-48F4-8861-F306565D178B}" srcOrd="6" destOrd="0" presId="urn:microsoft.com/office/officeart/2005/8/layout/process3"/>
    <dgm:cxn modelId="{531A01A1-5977-43DD-9DBE-C65975A500D8}" type="presParOf" srcId="{66E16A20-81D5-48F4-8861-F306565D178B}" destId="{C1364108-B527-48D7-9C84-93C3C1BFEE23}" srcOrd="0" destOrd="0" presId="urn:microsoft.com/office/officeart/2005/8/layout/process3"/>
    <dgm:cxn modelId="{E95CCE6F-3DE4-4152-90B4-6570DF87EEDB}" type="presParOf" srcId="{66E16A20-81D5-48F4-8861-F306565D178B}" destId="{8CF98FC9-97E8-4303-A9B0-B1D4E5B99380}" srcOrd="1" destOrd="0" presId="urn:microsoft.com/office/officeart/2005/8/layout/process3"/>
    <dgm:cxn modelId="{E9100F53-F34C-42FB-B3D6-899B72C975BB}" type="presParOf" srcId="{66E16A20-81D5-48F4-8861-F306565D178B}" destId="{6006804A-27AC-4829-8493-057B3C890906}" srcOrd="2" destOrd="0" presId="urn:microsoft.com/office/officeart/2005/8/layout/process3"/>
    <dgm:cxn modelId="{AB2581CD-1129-49CF-BFAC-92E5B83536CC}" type="presParOf" srcId="{DFFB1017-A4DF-4A65-86B5-9449F77FD0DB}" destId="{DC75FACB-4E14-401D-B378-EBBC3A48BBE9}" srcOrd="7" destOrd="0" presId="urn:microsoft.com/office/officeart/2005/8/layout/process3"/>
    <dgm:cxn modelId="{6A2B50BC-09A1-48BA-BACF-E2C87BFEFD37}" type="presParOf" srcId="{DC75FACB-4E14-401D-B378-EBBC3A48BBE9}" destId="{7D1D72C3-1C8B-4739-85AC-99368F99A88E}" srcOrd="0" destOrd="0" presId="urn:microsoft.com/office/officeart/2005/8/layout/process3"/>
    <dgm:cxn modelId="{7E2094E1-29D5-486D-B327-00094F4DBE86}" type="presParOf" srcId="{DFFB1017-A4DF-4A65-86B5-9449F77FD0DB}" destId="{48B88053-B208-418A-80F5-BA59A5A3D9B7}" srcOrd="8" destOrd="0" presId="urn:microsoft.com/office/officeart/2005/8/layout/process3"/>
    <dgm:cxn modelId="{9167A907-3147-4718-A088-F4F5074B3DE9}" type="presParOf" srcId="{48B88053-B208-418A-80F5-BA59A5A3D9B7}" destId="{91127EB2-2C42-4896-899A-AA685F39804E}" srcOrd="0" destOrd="0" presId="urn:microsoft.com/office/officeart/2005/8/layout/process3"/>
    <dgm:cxn modelId="{50170B37-6464-4EAE-88C9-9982ABBC7BD9}" type="presParOf" srcId="{48B88053-B208-418A-80F5-BA59A5A3D9B7}" destId="{230D0ED0-1C94-4E3E-B728-2AA9134FE820}" srcOrd="1" destOrd="0" presId="urn:microsoft.com/office/officeart/2005/8/layout/process3"/>
    <dgm:cxn modelId="{C874F0CB-44CD-406F-884C-13870945030E}" type="presParOf" srcId="{48B88053-B208-418A-80F5-BA59A5A3D9B7}" destId="{2490212E-9CEB-45D6-8FE4-D2BED166B1C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68E3A8FC-062A-45B5-B364-9C3D4D7E3FE3}" type="datetimeFigureOut">
              <a:rPr lang="en-GB"/>
              <a:pPr>
                <a:defRPr/>
              </a:pPr>
              <a:t>26/04/2012</a:t>
            </a:fld>
            <a:endParaRPr lang="en-GB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5827C4EF-72C4-482B-B65B-69A21A22E2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96" charset="-128"/>
                <a:cs typeface="+mn-cs"/>
              </a:defRPr>
            </a:lvl1pPr>
          </a:lstStyle>
          <a:p>
            <a:pPr>
              <a:defRPr/>
            </a:pPr>
            <a:fld id="{DA6A41A3-96DF-41D7-BAC5-9F6734330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55CAA1C9-D482-4499-A042-6AAAD93EB797}" type="slidenum">
              <a:rPr lang="en-US" sz="1200"/>
              <a:pPr algn="r" eaLnBrk="0" hangingPunct="0"/>
              <a:t>1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07BF5C4-CD58-4CD2-9AF8-1CC7F333F7B2}" type="slidenum">
              <a:rPr lang="en-US" sz="1200"/>
              <a:pPr algn="r" eaLnBrk="0" hangingPunct="0"/>
              <a:t>10</a:t>
            </a:fld>
            <a:endParaRPr lang="en-US" sz="12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smtClean="0">
                <a:latin typeface="Arial" charset="0"/>
                <a:ea typeface="ＭＳ Ｐゴシック"/>
              </a:rPr>
              <a:t> </a:t>
            </a:r>
          </a:p>
          <a:p>
            <a:pPr eaLnBrk="1" hangingPunct="1"/>
            <a:endParaRPr lang="fr-FR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88D8866-AEEE-4889-AA32-7B235042C562}" type="slidenum">
              <a:rPr lang="en-US" sz="1200"/>
              <a:pPr algn="r" eaLnBrk="0" hangingPunct="0"/>
              <a:t>11</a:t>
            </a:fld>
            <a:endParaRPr lang="en-US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ED97230F-85AB-4AF5-AC3F-B9F8C33239B5}" type="slidenum">
              <a:rPr lang="en-US" sz="1200"/>
              <a:pPr algn="r" eaLnBrk="0" hangingPunct="0"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solidFill>
                <a:srgbClr val="323232"/>
              </a:solidFill>
              <a:latin typeface="Arial" charset="0"/>
              <a:ea typeface="ＭＳ Ｐゴシック"/>
            </a:endParaRPr>
          </a:p>
          <a:p>
            <a:pPr eaLnBrk="1" hangingPunct="1"/>
            <a:endParaRPr lang="fr-FR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6A31E2F1-A435-4C0A-8E76-07D6884D57FA}" type="slidenum">
              <a:rPr lang="en-US" sz="1200"/>
              <a:pPr algn="r" eaLnBrk="0" hangingPunct="0"/>
              <a:t>3</a:t>
            </a:fld>
            <a:endParaRPr lang="en-US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endParaRPr lang="fr-FR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031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63" tIns="46131" rIns="92263" bIns="46131" anchor="b"/>
          <a:lstStyle/>
          <a:p>
            <a:pPr algn="r" eaLnBrk="0" hangingPunct="0"/>
            <a:fld id="{B029D962-392D-43FE-80B9-6E2092B63E3C}" type="slidenum">
              <a:rPr lang="en-US" sz="1200"/>
              <a:pPr algn="r" eaLnBrk="0" hangingPunct="0"/>
              <a:t>4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263" tIns="46131" rIns="92263" bIns="46131"/>
          <a:lstStyle/>
          <a:p>
            <a:endParaRPr lang="en-GB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031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63" tIns="46131" rIns="92263" bIns="46131" anchor="b"/>
          <a:lstStyle/>
          <a:p>
            <a:pPr algn="r" eaLnBrk="0" hangingPunct="0"/>
            <a:fld id="{B4ABB9C8-F5A1-41E2-A5F7-67D8F767B6FE}" type="slidenum">
              <a:rPr lang="en-US" sz="1200"/>
              <a:pPr algn="r" eaLnBrk="0" hangingPunct="0"/>
              <a:t>5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263" tIns="46131" rIns="92263" bIns="46131"/>
          <a:lstStyle/>
          <a:p>
            <a:endParaRPr lang="en-GB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031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63" tIns="46131" rIns="92263" bIns="46131" anchor="b"/>
          <a:lstStyle/>
          <a:p>
            <a:pPr algn="r" eaLnBrk="0" hangingPunct="0"/>
            <a:fld id="{3BA0E0DE-9F57-48D4-8D88-28097052E480}" type="slidenum">
              <a:rPr lang="en-US" sz="1200"/>
              <a:pPr algn="r" eaLnBrk="0" hangingPunct="0"/>
              <a:t>6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263" tIns="46131" rIns="92263" bIns="46131"/>
          <a:lstStyle/>
          <a:p>
            <a:endParaRPr lang="en-GB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031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63" tIns="46131" rIns="92263" bIns="46131" anchor="b"/>
          <a:lstStyle/>
          <a:p>
            <a:pPr algn="r" eaLnBrk="0" hangingPunct="0"/>
            <a:fld id="{3149A886-2051-4B75-BC4C-FFC413FDA096}" type="slidenum">
              <a:rPr lang="en-US" sz="1200"/>
              <a:pPr algn="r" eaLnBrk="0" hangingPunct="0"/>
              <a:t>7</a:t>
            </a:fld>
            <a:endParaRPr lang="en-US" sz="1200"/>
          </a:p>
        </p:txBody>
      </p:sp>
      <p:sp>
        <p:nvSpPr>
          <p:cNvPr id="28674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263" tIns="46131" rIns="92263" bIns="46131"/>
          <a:lstStyle/>
          <a:p>
            <a:endParaRPr lang="en-GB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49388818-7958-4B96-811E-8B5A7DC21750}" type="slidenum">
              <a:rPr lang="en-US" sz="1200"/>
              <a:pPr algn="r" eaLnBrk="0" hangingPunct="0"/>
              <a:t>8</a:t>
            </a:fld>
            <a:endParaRPr lang="en-US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endParaRPr lang="fr-FR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9B8AE44-8468-4AFB-A01C-4B469AB9A158}" type="slidenum">
              <a:rPr lang="en-US" sz="1200"/>
              <a:pPr algn="r" eaLnBrk="0" hangingPunct="0"/>
              <a:t>9</a:t>
            </a:fld>
            <a:endParaRPr lang="en-US" sz="12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solidFill>
                <a:srgbClr val="323232"/>
              </a:solidFill>
              <a:latin typeface="Arial" charset="0"/>
              <a:ea typeface="ＭＳ Ｐゴシック"/>
            </a:endParaRPr>
          </a:p>
          <a:p>
            <a:r>
              <a:rPr lang="fr-FR" smtClean="0">
                <a:solidFill>
                  <a:srgbClr val="323232"/>
                </a:solidFill>
                <a:latin typeface="Arial" charset="0"/>
                <a:ea typeface="ＭＳ Ｐゴシック"/>
              </a:rPr>
              <a:t> </a:t>
            </a:r>
          </a:p>
          <a:p>
            <a:pPr eaLnBrk="1" hangingPunct="1"/>
            <a:endParaRPr lang="fr-FR" smtClean="0">
              <a:latin typeface="Arial" charset="0"/>
              <a:ea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6" name="AutoShape 12"/>
          <p:cNvCxnSpPr>
            <a:cxnSpLocks noChangeShapeType="1"/>
          </p:cNvCxnSpPr>
          <p:nvPr userDrawn="1"/>
        </p:nvCxnSpPr>
        <p:spPr bwMode="auto">
          <a:xfrm>
            <a:off x="381000" y="6172200"/>
            <a:ext cx="8382000" cy="0"/>
          </a:xfrm>
          <a:prstGeom prst="straightConnector1">
            <a:avLst/>
          </a:prstGeom>
          <a:noFill/>
          <a:ln w="9525">
            <a:solidFill>
              <a:srgbClr val="B2B2B2"/>
            </a:solidFill>
            <a:round/>
            <a:headEnd/>
            <a:tailEnd/>
          </a:ln>
        </p:spPr>
      </p:cxnSp>
      <p:pic>
        <p:nvPicPr>
          <p:cNvPr id="1027" name="Picture 13" descr="2909_EFI_Powerpoint_back_base2b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066088" y="6248400"/>
            <a:ext cx="10779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  <a:cs typeface="ＭＳ Ｐゴシック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7"/>
          <p:cNvSpPr txBox="1">
            <a:spLocks noChangeArrowheads="1"/>
          </p:cNvSpPr>
          <p:nvPr/>
        </p:nvSpPr>
        <p:spPr bwMode="auto">
          <a:xfrm>
            <a:off x="250825" y="2420938"/>
            <a:ext cx="8604250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Overview of FLEGT  processes:  opportunities and challenges afforded by the process to build a VPA</a:t>
            </a:r>
          </a:p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 </a:t>
            </a:r>
            <a:endParaRPr lang="en-US" sz="2000" b="1"/>
          </a:p>
        </p:txBody>
      </p:sp>
      <p:pic>
        <p:nvPicPr>
          <p:cNvPr id="15362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395288" y="4941888"/>
            <a:ext cx="7885112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None/>
            </a:pPr>
            <a:endParaRPr lang="en-US" sz="800"/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None/>
            </a:pPr>
            <a:r>
              <a:rPr lang="en-US" sz="2000" b="1"/>
              <a:t>January 10 2012</a:t>
            </a:r>
          </a:p>
          <a:p>
            <a:pPr eaLnBrk="0" hangingPunct="0">
              <a:spcBef>
                <a:spcPct val="25000"/>
              </a:spcBef>
              <a:buClr>
                <a:srgbClr val="36A353"/>
              </a:buClr>
              <a:buFont typeface="Wingdings" pitchFamily="2" charset="2"/>
              <a:buNone/>
            </a:pPr>
            <a:r>
              <a:rPr lang="en-US" sz="2000" b="1"/>
              <a:t>Julia Falconer, European Commission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250825" y="6308725"/>
            <a:ext cx="439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12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 Box 6"/>
          <p:cNvSpPr txBox="1">
            <a:spLocks noChangeArrowheads="1"/>
          </p:cNvSpPr>
          <p:nvPr/>
        </p:nvSpPr>
        <p:spPr bwMode="auto">
          <a:xfrm>
            <a:off x="179388" y="2025650"/>
            <a:ext cx="8964612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Projects engaged in one aspect or another of implementing the FLEGT Action Plan, there are many opportunities to influence and guide application and implementation of law and policy</a:t>
            </a:r>
          </a:p>
          <a:p>
            <a:pPr eaLnBrk="0" hangingPunct="0">
              <a:buFont typeface="Arial" charset="0"/>
              <a:buChar char="•"/>
            </a:pPr>
            <a:endParaRPr lang="en-GB">
              <a:solidFill>
                <a:srgbClr val="323232"/>
              </a:solidFill>
            </a:endParaRP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For VPAs national political dynamics: elections, key people, business cycles all influence process</a:t>
            </a:r>
          </a:p>
          <a:p>
            <a:pPr eaLnBrk="0" hangingPunct="0">
              <a:buFont typeface="Arial" charset="0"/>
              <a:buChar char="•"/>
            </a:pPr>
            <a:endParaRPr lang="en-GB">
              <a:solidFill>
                <a:srgbClr val="323232"/>
              </a:solidFill>
            </a:endParaRP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Understand process dynamics, negotiation vs implementation</a:t>
            </a:r>
          </a:p>
          <a:p>
            <a:r>
              <a:rPr lang="fr-FR">
                <a:solidFill>
                  <a:srgbClr val="323232"/>
                </a:solidFill>
              </a:rPr>
              <a:t>Analysis and information should be tailored to the stages in process – there are many opportunities – but timing, quality and representation are key</a:t>
            </a:r>
          </a:p>
          <a:p>
            <a:r>
              <a:rPr lang="fr-FR">
                <a:solidFill>
                  <a:srgbClr val="323232"/>
                </a:solidFill>
              </a:rPr>
              <a:t>….</a:t>
            </a:r>
          </a:p>
          <a:p>
            <a:r>
              <a:rPr lang="fr-FR">
                <a:solidFill>
                  <a:srgbClr val="323232"/>
                </a:solidFill>
              </a:rPr>
              <a:t> </a:t>
            </a:r>
          </a:p>
          <a:p>
            <a:pPr eaLnBrk="0" hangingPunct="0">
              <a:buFont typeface="Arial" charset="0"/>
              <a:buChar char="•"/>
            </a:pPr>
            <a:endParaRPr lang="en-GB">
              <a:solidFill>
                <a:srgbClr val="323232"/>
              </a:solidFill>
            </a:endParaRPr>
          </a:p>
          <a:p>
            <a:pPr eaLnBrk="0" hangingPunct="0"/>
            <a:endParaRPr lang="en-GB">
              <a:solidFill>
                <a:srgbClr val="323232"/>
              </a:solidFill>
            </a:endParaRPr>
          </a:p>
          <a:p>
            <a:pPr eaLnBrk="0" hangingPunct="0">
              <a:buClr>
                <a:srgbClr val="36A353"/>
              </a:buClr>
              <a:buFont typeface="Wingdings" pitchFamily="2" charset="2"/>
              <a:buChar char="Ø"/>
            </a:pPr>
            <a:endParaRPr lang="en-GB" sz="2000">
              <a:solidFill>
                <a:srgbClr val="323232"/>
              </a:solidFill>
            </a:endParaRP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0" y="1196975"/>
            <a:ext cx="91440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Timing and political savvy are critical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7"/>
          <p:cNvSpPr txBox="1">
            <a:spLocks noChangeArrowheads="1"/>
          </p:cNvSpPr>
          <p:nvPr/>
        </p:nvSpPr>
        <p:spPr bwMode="auto">
          <a:xfrm>
            <a:off x="71438" y="1458913"/>
            <a:ext cx="86042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Reflections </a:t>
            </a:r>
          </a:p>
        </p:txBody>
      </p:sp>
      <p:pic>
        <p:nvPicPr>
          <p:cNvPr id="35842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88" y="0"/>
            <a:ext cx="9145588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157163" y="2133600"/>
            <a:ext cx="8986837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/>
              <a:t>Anticipate how the results of your projects and programmes are going to be used or influence national FLEGT processes timing- adding value to VPA process  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/>
              <a:t>People matter and are a key constraint (whether in government, business or civil society). 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/>
              <a:t>Capacity is a constraint for all – but very different from one context to another – we need tailored  strategies for building across stakeholder constituencies</a:t>
            </a:r>
          </a:p>
          <a:p>
            <a:pPr>
              <a:spcAft>
                <a:spcPts val="600"/>
              </a:spcAft>
              <a:buFont typeface="Arial" charset="0"/>
              <a:buChar char="•"/>
            </a:pPr>
            <a:r>
              <a:rPr lang="en-US"/>
              <a:t>Could projects be working more coherently: challenges of joint work and coordination?</a:t>
            </a:r>
            <a:endParaRPr lang="en-US" sz="1800"/>
          </a:p>
        </p:txBody>
      </p:sp>
      <p:sp>
        <p:nvSpPr>
          <p:cNvPr id="35844" name="Text Box 25"/>
          <p:cNvSpPr txBox="1">
            <a:spLocks noChangeArrowheads="1"/>
          </p:cNvSpPr>
          <p:nvPr/>
        </p:nvSpPr>
        <p:spPr bwMode="auto">
          <a:xfrm>
            <a:off x="250825" y="6308725"/>
            <a:ext cx="439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12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88" y="0"/>
            <a:ext cx="91455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341438"/>
            <a:ext cx="8820150" cy="48133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800" b="1" smtClean="0">
                <a:solidFill>
                  <a:srgbClr val="36A353"/>
                </a:solidFill>
              </a:rPr>
              <a:t>Sources of info to follow process as they develop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400" smtClean="0"/>
              <a:t>Each country FLEGT VPA webspace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400" smtClean="0"/>
              <a:t>FLEGT Envoy and EU Delegation FLEGT contact in country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400" smtClean="0"/>
              <a:t>FLEGT team in Brussels: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Falconer: Ghana, Cameroon, Liberia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Bousquet: Congo, DRC, C Africa region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Bruneval: CAR, Guyana, C.Ivoire,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Saintraint: Gabon, Honduras, S America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Bazill: Indonesia, Malaysia, S America, China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Torta: Vietnam, Mekong Region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Sanmiguel: FLEGT projects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800" smtClean="0"/>
              <a:t>Atanasova: TEU Timber Regulation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400" smtClean="0"/>
              <a:t>Capacity4Dev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400" smtClean="0"/>
              <a:t>EFI FLEGT VPA team (Melissa Othman and Jussi Lounasvuori)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400" smtClean="0"/>
              <a:t>EFI FLEGT website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sz="2400" smtClean="0"/>
              <a:t>Logging off website (NGO Forum)</a:t>
            </a:r>
          </a:p>
        </p:txBody>
      </p:sp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250825" y="6308725"/>
            <a:ext cx="439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12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357188" y="2205038"/>
            <a:ext cx="8786812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Inclusion of stakeholders in clarifying &amp;developing policy &amp;law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Negotiated consensus between stakeholders 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Clarity in legal framework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Simplified control systems- less opportunity for corruption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Verification (Evidence) of legal compliance </a:t>
            </a:r>
            <a:r>
              <a:rPr lang="en-GB" u="sng">
                <a:solidFill>
                  <a:srgbClr val="323232"/>
                </a:solidFill>
              </a:rPr>
              <a:t>linked</a:t>
            </a:r>
            <a:r>
              <a:rPr lang="en-GB">
                <a:solidFill>
                  <a:srgbClr val="323232"/>
                </a:solidFill>
              </a:rPr>
              <a:t> to export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Independent audit 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Complaints mechanisms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Link to law enforcement (eg. law case tracking in Cameroon)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Publication of information on contracts, fees paid, revenue disbursement, audit reports, legal cases, etc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Stakeholder oversight committees/ councils</a:t>
            </a:r>
          </a:p>
          <a:p>
            <a:pPr eaLnBrk="0" hangingPunct="0"/>
            <a:endParaRPr lang="en-GB" sz="2000">
              <a:solidFill>
                <a:srgbClr val="323232"/>
              </a:solidFill>
            </a:endParaRPr>
          </a:p>
          <a:p>
            <a:pPr eaLnBrk="0" hangingPunct="0">
              <a:buClr>
                <a:srgbClr val="36A353"/>
              </a:buClr>
              <a:buFont typeface="Wingdings" pitchFamily="2" charset="2"/>
              <a:buChar char="Ø"/>
            </a:pPr>
            <a:endParaRPr lang="en-GB" sz="2000">
              <a:solidFill>
                <a:srgbClr val="323232"/>
              </a:solidFill>
            </a:endParaRPr>
          </a:p>
        </p:txBody>
      </p:sp>
      <p:sp>
        <p:nvSpPr>
          <p:cNvPr id="1741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Strategies for Improving Governance framed by the VPA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0" descr="2909_EFI_Powerpoint_back_base2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138863"/>
            <a:ext cx="91455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 Box 7"/>
          <p:cNvSpPr txBox="1">
            <a:spLocks noChangeArrowheads="1"/>
          </p:cNvSpPr>
          <p:nvPr/>
        </p:nvSpPr>
        <p:spPr bwMode="auto">
          <a:xfrm>
            <a:off x="250825" y="1125538"/>
            <a:ext cx="8569325" cy="12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36A353"/>
                </a:solidFill>
              </a:rPr>
              <a:t>Steps in building Agreement</a:t>
            </a:r>
          </a:p>
          <a:p>
            <a:r>
              <a:rPr lang="fr-BE"/>
              <a:t>Opportunities for stakeholder input throughout process</a:t>
            </a:r>
          </a:p>
          <a:p>
            <a:r>
              <a:rPr lang="fr-BE"/>
              <a:t>Timing of inputs is important</a:t>
            </a:r>
            <a:endParaRPr lang="en-US"/>
          </a:p>
        </p:txBody>
      </p:sp>
      <p:pic>
        <p:nvPicPr>
          <p:cNvPr id="19459" name="Picture 6" descr="2909_EFI_Powerpoint_background2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8" y="0"/>
            <a:ext cx="914558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8675688" y="476250"/>
            <a:ext cx="93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sz="2000">
              <a:sym typeface="Wingdings" pitchFamily="2" charset="2"/>
            </a:endParaRPr>
          </a:p>
          <a:p>
            <a:endParaRPr lang="fr-BE" sz="2000"/>
          </a:p>
        </p:txBody>
      </p:sp>
      <p:graphicFrame>
        <p:nvGraphicFramePr>
          <p:cNvPr id="5" name="Diagram 4"/>
          <p:cNvGraphicFramePr/>
          <p:nvPr/>
        </p:nvGraphicFramePr>
        <p:xfrm>
          <a:off x="12386" y="2478211"/>
          <a:ext cx="9131614" cy="4379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7"/>
          <p:cNvSpPr txBox="1">
            <a:spLocks noChangeArrowheads="1"/>
          </p:cNvSpPr>
          <p:nvPr/>
        </p:nvSpPr>
        <p:spPr bwMode="auto">
          <a:xfrm>
            <a:off x="430213" y="1268413"/>
            <a:ext cx="87137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In country consensus building</a:t>
            </a:r>
          </a:p>
        </p:txBody>
      </p:sp>
      <p:grpSp>
        <p:nvGrpSpPr>
          <p:cNvPr id="21506" name="Group 12"/>
          <p:cNvGrpSpPr>
            <a:grpSpLocks/>
          </p:cNvGrpSpPr>
          <p:nvPr/>
        </p:nvGrpSpPr>
        <p:grpSpPr bwMode="auto">
          <a:xfrm>
            <a:off x="0" y="1989138"/>
            <a:ext cx="1871663" cy="3959225"/>
            <a:chOff x="0" y="482"/>
            <a:chExt cx="1179" cy="2494"/>
          </a:xfrm>
        </p:grpSpPr>
        <p:sp>
          <p:nvSpPr>
            <p:cNvPr id="21509" name="AutoShape 5"/>
            <p:cNvSpPr>
              <a:spLocks noChangeArrowheads="1"/>
            </p:cNvSpPr>
            <p:nvPr/>
          </p:nvSpPr>
          <p:spPr bwMode="auto">
            <a:xfrm>
              <a:off x="113" y="618"/>
              <a:ext cx="998" cy="2268"/>
            </a:xfrm>
            <a:prstGeom prst="roundRect">
              <a:avLst>
                <a:gd name="adj" fmla="val 16667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21510" name="Diagram 4"/>
            <p:cNvPicPr>
              <a:picLocks noChangeArrowheads="1"/>
            </p:cNvPicPr>
            <p:nvPr/>
          </p:nvPicPr>
          <p:blipFill>
            <a:blip r:embed="rId3"/>
            <a:srcRect r="80037" b="-4265"/>
            <a:stretch>
              <a:fillRect/>
            </a:stretch>
          </p:blipFill>
          <p:spPr bwMode="auto">
            <a:xfrm>
              <a:off x="0" y="482"/>
              <a:ext cx="1179" cy="2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07" name="Text Box 13"/>
          <p:cNvSpPr txBox="1">
            <a:spLocks noChangeArrowheads="1"/>
          </p:cNvSpPr>
          <p:nvPr/>
        </p:nvSpPr>
        <p:spPr bwMode="auto">
          <a:xfrm>
            <a:off x="2051050" y="2205038"/>
            <a:ext cx="7092950" cy="393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sz="2000"/>
              <a:t>Analysis forest sector, trade, governance challenges,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US" sz="2000"/>
              <a:t>stakeholder identification and internal consensus building on key positions, national workshops, technical working groups, national platforms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000"/>
              <a:t>Understanding of FLEGT and VPA process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000"/>
              <a:t>National workshop ensuring VPA is the right tool &amp; understanding the challenges to address 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000"/>
              <a:t>Establishment of a multi-stakeholder team / designation of representatives (preferably self-designated by CSO and PS)</a:t>
            </a:r>
          </a:p>
          <a:p>
            <a:pPr>
              <a:spcAft>
                <a:spcPts val="1200"/>
              </a:spcAft>
              <a:buFont typeface="Arial" charset="0"/>
              <a:buChar char="•"/>
            </a:pPr>
            <a:r>
              <a:rPr lang="en-GB" sz="2000"/>
              <a:t>Build from on going reform agenda and project work</a:t>
            </a:r>
          </a:p>
        </p:txBody>
      </p:sp>
      <p:pic>
        <p:nvPicPr>
          <p:cNvPr id="21508" name="Picture 6" descr="2909_EFI_Powerpoint_background2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7"/>
          <p:cNvSpPr txBox="1">
            <a:spLocks noChangeArrowheads="1"/>
          </p:cNvSpPr>
          <p:nvPr/>
        </p:nvSpPr>
        <p:spPr bwMode="auto">
          <a:xfrm>
            <a:off x="0" y="1125538"/>
            <a:ext cx="8713788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Negotiations</a:t>
            </a:r>
          </a:p>
        </p:txBody>
      </p:sp>
      <p:sp>
        <p:nvSpPr>
          <p:cNvPr id="23554" name="Text Box 6"/>
          <p:cNvSpPr txBox="1">
            <a:spLocks noChangeArrowheads="1"/>
          </p:cNvSpPr>
          <p:nvPr/>
        </p:nvSpPr>
        <p:spPr bwMode="auto">
          <a:xfrm>
            <a:off x="2195513" y="1844675"/>
            <a:ext cx="6948487" cy="426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indent="-285750">
              <a:spcAft>
                <a:spcPts val="600"/>
              </a:spcAft>
              <a:buFont typeface="Arial" charset="0"/>
              <a:buChar char="•"/>
            </a:pPr>
            <a:r>
              <a:rPr lang="en-GB" b="1" i="1">
                <a:solidFill>
                  <a:srgbClr val="001A00"/>
                </a:solidFill>
              </a:rPr>
              <a:t>Structured development of ideas and reforms framed in legally binding treaty</a:t>
            </a:r>
          </a:p>
          <a:p>
            <a:pPr marL="0" lvl="1" indent="-285750">
              <a:spcAft>
                <a:spcPts val="600"/>
              </a:spcAft>
              <a:buFont typeface="Arial" charset="0"/>
              <a:buChar char="•"/>
            </a:pPr>
            <a:r>
              <a:rPr lang="en-GB" b="1" i="1">
                <a:solidFill>
                  <a:srgbClr val="001A00"/>
                </a:solidFill>
              </a:rPr>
              <a:t>Structures that inform negotiation : </a:t>
            </a:r>
            <a:r>
              <a:rPr lang="en-US"/>
              <a:t>working groups, steering committees, negotiation sessions, national consultations, de briefing sessions, stakeholder platforms/ associations </a:t>
            </a:r>
            <a:r>
              <a:rPr lang="en-GB" b="1" i="1">
                <a:solidFill>
                  <a:srgbClr val="001A00"/>
                </a:solidFill>
              </a:rPr>
              <a:t>Roadmap – timing of discussions of issues</a:t>
            </a:r>
          </a:p>
          <a:p>
            <a:pPr marL="0" lvl="1" indent="-285750">
              <a:spcAft>
                <a:spcPts val="600"/>
              </a:spcAft>
              <a:buFont typeface="Arial" charset="0"/>
              <a:buChar char="•"/>
            </a:pPr>
            <a:r>
              <a:rPr lang="en-GB" b="1" i="1">
                <a:solidFill>
                  <a:srgbClr val="001A00"/>
                </a:solidFill>
              </a:rPr>
              <a:t>Opportunities to interact and inform: </a:t>
            </a:r>
            <a:r>
              <a:rPr lang="en-US" sz="2000"/>
              <a:t>legality definition, transparency, legality assurance system, monitoring and reporting. </a:t>
            </a:r>
          </a:p>
          <a:p>
            <a:pPr marL="0" lvl="1" indent="-285750">
              <a:spcAft>
                <a:spcPts val="600"/>
              </a:spcAft>
              <a:buFont typeface="Arial" charset="0"/>
              <a:buChar char="•"/>
            </a:pPr>
            <a:r>
              <a:rPr lang="en-US" b="1" i="1"/>
              <a:t>Timing important </a:t>
            </a:r>
            <a:endParaRPr lang="en-GB"/>
          </a:p>
        </p:txBody>
      </p:sp>
      <p:grpSp>
        <p:nvGrpSpPr>
          <p:cNvPr id="23555" name="Group 9"/>
          <p:cNvGrpSpPr>
            <a:grpSpLocks/>
          </p:cNvGrpSpPr>
          <p:nvPr/>
        </p:nvGrpSpPr>
        <p:grpSpPr bwMode="auto">
          <a:xfrm>
            <a:off x="0" y="2060575"/>
            <a:ext cx="2051050" cy="3600450"/>
            <a:chOff x="0" y="935"/>
            <a:chExt cx="1248" cy="2268"/>
          </a:xfrm>
        </p:grpSpPr>
        <p:sp>
          <p:nvSpPr>
            <p:cNvPr id="23557" name="AutoShape 8"/>
            <p:cNvSpPr>
              <a:spLocks noChangeArrowheads="1"/>
            </p:cNvSpPr>
            <p:nvPr/>
          </p:nvSpPr>
          <p:spPr bwMode="auto">
            <a:xfrm>
              <a:off x="0" y="1071"/>
              <a:ext cx="1202" cy="2132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23558" name="Diagram 4"/>
            <p:cNvPicPr>
              <a:picLocks noChangeArrowheads="1"/>
            </p:cNvPicPr>
            <p:nvPr/>
          </p:nvPicPr>
          <p:blipFill>
            <a:blip r:embed="rId3">
              <a:clrChange>
                <a:clrFrom>
                  <a:srgbClr val="858585"/>
                </a:clrFrom>
                <a:clrTo>
                  <a:srgbClr val="858585">
                    <a:alpha val="0"/>
                  </a:srgbClr>
                </a:clrTo>
              </a:clrChange>
            </a:blip>
            <a:srcRect l="19963" r="60057" b="8989"/>
            <a:stretch>
              <a:fillRect/>
            </a:stretch>
          </p:blipFill>
          <p:spPr bwMode="auto">
            <a:xfrm>
              <a:off x="68" y="935"/>
              <a:ext cx="1180" cy="2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3556" name="Picture 6" descr="2909_EFI_Powerpoint_background2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Systems development: start implementation</a:t>
            </a:r>
          </a:p>
        </p:txBody>
      </p:sp>
      <p:sp>
        <p:nvSpPr>
          <p:cNvPr id="25602" name="AutoShape 7"/>
          <p:cNvSpPr>
            <a:spLocks noChangeArrowheads="1"/>
          </p:cNvSpPr>
          <p:nvPr/>
        </p:nvSpPr>
        <p:spPr bwMode="auto">
          <a:xfrm>
            <a:off x="0" y="2636838"/>
            <a:ext cx="1763713" cy="3384550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25603" name="Diagram 4"/>
          <p:cNvPicPr>
            <a:picLocks noChangeArrowheads="1"/>
          </p:cNvPicPr>
          <p:nvPr/>
        </p:nvPicPr>
        <p:blipFill>
          <a:blip r:embed="rId3"/>
          <a:srcRect l="59904" t="-502" r="21657" b="5685"/>
          <a:stretch>
            <a:fillRect/>
          </a:stretch>
        </p:blipFill>
        <p:spPr bwMode="auto">
          <a:xfrm>
            <a:off x="0" y="2565400"/>
            <a:ext cx="172878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1908175" y="1844675"/>
            <a:ext cx="7235825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Establishing structure: Joint Implementation Committee, national committees, national stakeholder platforms, 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Improve and develop systems: domestic market, technical IT systems significant challenges 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Further reforms and legal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Raise awareness and visibility- focus on communication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Capacity building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Ratification may be slow…  what actions can different actors take as framed by VPA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Be proactive in offering ideas and projects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/>
              <a:t>Annual workplans &amp; milestones </a:t>
            </a:r>
            <a:endParaRPr lang="en-GB"/>
          </a:p>
        </p:txBody>
      </p:sp>
      <p:pic>
        <p:nvPicPr>
          <p:cNvPr id="25605" name="Picture 5" descr="2909_EFI_Powerpoint_background2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7"/>
          <p:cNvSpPr txBox="1">
            <a:spLocks noChangeArrowheads="1"/>
          </p:cNvSpPr>
          <p:nvPr/>
        </p:nvSpPr>
        <p:spPr bwMode="auto">
          <a:xfrm>
            <a:off x="0" y="1052513"/>
            <a:ext cx="8713788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Systems operational</a:t>
            </a:r>
          </a:p>
        </p:txBody>
      </p:sp>
      <p:sp>
        <p:nvSpPr>
          <p:cNvPr id="27650" name="AutoShape 4"/>
          <p:cNvSpPr>
            <a:spLocks noChangeArrowheads="1"/>
          </p:cNvSpPr>
          <p:nvPr/>
        </p:nvSpPr>
        <p:spPr bwMode="auto">
          <a:xfrm>
            <a:off x="0" y="2133600"/>
            <a:ext cx="1692275" cy="3384550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27651" name="Diagram 4"/>
          <p:cNvPicPr>
            <a:picLocks noChangeArrowheads="1"/>
          </p:cNvPicPr>
          <p:nvPr/>
        </p:nvPicPr>
        <p:blipFill>
          <a:blip r:embed="rId3"/>
          <a:srcRect l="78345" t="9030" r="1303" b="17015"/>
          <a:stretch>
            <a:fillRect/>
          </a:stretch>
        </p:blipFill>
        <p:spPr bwMode="auto">
          <a:xfrm>
            <a:off x="0" y="2492375"/>
            <a:ext cx="1835150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2051050" y="1773238"/>
            <a:ext cx="70929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i="1"/>
              <a:t>Full implementation</a:t>
            </a:r>
          </a:p>
          <a:p>
            <a:r>
              <a:rPr lang="en-GB"/>
              <a:t>JIC- meeting </a:t>
            </a:r>
          </a:p>
          <a:p>
            <a:r>
              <a:rPr lang="en-GB"/>
              <a:t>FLEGT licenses</a:t>
            </a:r>
            <a:br>
              <a:rPr lang="en-GB"/>
            </a:br>
            <a:r>
              <a:rPr lang="en-GB"/>
              <a:t>Independent audit</a:t>
            </a:r>
          </a:p>
          <a:p>
            <a:r>
              <a:rPr lang="en-GB"/>
              <a:t>Transparency measures in place</a:t>
            </a:r>
          </a:p>
          <a:p>
            <a:r>
              <a:rPr lang="en-GB"/>
              <a:t>Impact analysis  </a:t>
            </a:r>
          </a:p>
          <a:p>
            <a:r>
              <a:rPr lang="en-GB"/>
              <a:t>VPA monitoring &amp; whistle-blowing</a:t>
            </a:r>
            <a:br>
              <a:rPr lang="en-GB"/>
            </a:br>
            <a:r>
              <a:rPr lang="en-GB"/>
              <a:t>Managing complaints</a:t>
            </a:r>
          </a:p>
          <a:p>
            <a:r>
              <a:rPr lang="en-GB"/>
              <a:t>Communication</a:t>
            </a:r>
          </a:p>
          <a:p>
            <a:r>
              <a:rPr lang="en-GB"/>
              <a:t>VPA timber market promotion</a:t>
            </a:r>
          </a:p>
          <a:p>
            <a:r>
              <a:rPr lang="en-GB"/>
              <a:t>Stakeholders involved in implementation </a:t>
            </a:r>
          </a:p>
          <a:p>
            <a:endParaRPr lang="en-GB"/>
          </a:p>
        </p:txBody>
      </p:sp>
      <p:pic>
        <p:nvPicPr>
          <p:cNvPr id="27653" name="Picture 6" descr="2909_EFI_Powerpoint_background2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0" descr="2909_EFI_Powerpoint_back_base2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138863"/>
            <a:ext cx="914558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 Box 7"/>
          <p:cNvSpPr txBox="1">
            <a:spLocks noChangeArrowheads="1"/>
          </p:cNvSpPr>
          <p:nvPr/>
        </p:nvSpPr>
        <p:spPr bwMode="auto">
          <a:xfrm>
            <a:off x="0" y="476250"/>
            <a:ext cx="9467850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Negotiation roadmaps: set out stages in development</a:t>
            </a:r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8675688" y="476250"/>
            <a:ext cx="936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sz="2000">
              <a:sym typeface="Wingdings" pitchFamily="2" charset="2"/>
            </a:endParaRPr>
          </a:p>
          <a:p>
            <a:endParaRPr lang="fr-BE" sz="2000"/>
          </a:p>
        </p:txBody>
      </p:sp>
      <p:sp>
        <p:nvSpPr>
          <p:cNvPr id="29700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r-FR" sz="1400" b="1" i="1" u="sng">
                <a:ea typeface="Calibri" pitchFamily="34" charset="0"/>
                <a:cs typeface="Arial" charset="0"/>
              </a:rPr>
              <a:t>Feuille de route de la négociation d’un accord de partenariat volontaire FLEGT entre la République Centrafricaine et la Communauté Européenne.</a:t>
            </a:r>
            <a:endParaRPr lang="en-GB" sz="1100">
              <a:ea typeface="Calibri" pitchFamily="34" charset="0"/>
              <a:cs typeface="Arial" charset="0"/>
            </a:endParaRPr>
          </a:p>
          <a:p>
            <a:pPr eaLnBrk="0" hangingPunct="0"/>
            <a:endParaRPr lang="en-GB" sz="1800">
              <a:ea typeface="Calibri" pitchFamily="34" charset="0"/>
              <a:cs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23850" y="1700213"/>
          <a:ext cx="8064500" cy="5157787"/>
        </p:xfrm>
        <a:graphic>
          <a:graphicData uri="http://schemas.openxmlformats.org/drawingml/2006/table">
            <a:tbl>
              <a:tblPr/>
              <a:tblGrid>
                <a:gridCol w="5639033"/>
                <a:gridCol w="1279673"/>
                <a:gridCol w="1146190"/>
              </a:tblGrid>
              <a:tr h="548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Action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Lieu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Échéance indicative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5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Ouverture officielle des négociations avec la CE.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fr-FR" sz="1000" b="1" baseline="30000">
                          <a:latin typeface="Calibri"/>
                          <a:ea typeface="Calibri"/>
                          <a:cs typeface="Times New Roman"/>
                        </a:rPr>
                        <a:t>ère</a:t>
                      </a: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 session de négociation : Définition des modalités de fonctionnement, de la communication, etc.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A cette occasion la feuille de route est définie d’un commun accord.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Débat sur les enjeux, l’architecture du SVL, etc.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Bangui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14/10/2009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507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Session technique 1 sur la légalité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Vidéoconférence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26/11/2009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Session technique 2 sur la légalité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Vidéoconférence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22/12/2009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Session technique 3 sur la traçabilité et préparation de la 2</a:t>
                      </a:r>
                      <a:r>
                        <a:rPr lang="fr-FR" sz="1000" baseline="30000">
                          <a:latin typeface="Calibri"/>
                          <a:ea typeface="Calibri"/>
                          <a:cs typeface="Times New Roman"/>
                        </a:rPr>
                        <a:t>ème</a:t>
                      </a: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 session de négociation.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Vidéoconférence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18/01/2010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Session  technique 4 sur la légalité, la traçabilité dans le SVL.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Vidéoconférence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15/02/2010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3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fr-FR" sz="1000" b="1" baseline="30000">
                          <a:latin typeface="Calibri"/>
                          <a:ea typeface="Calibri"/>
                          <a:cs typeface="Times New Roman"/>
                        </a:rPr>
                        <a:t>ème</a:t>
                      </a: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 session de négociation sur la légalité, la traçabilité dans le Système de Vérification de la Légalité (SVL)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Bruxelles</a:t>
                      </a: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04/03/2010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Réalisation d’un test « grandeur nature » de la grille de légalité</a:t>
                      </a:r>
                      <a:r>
                        <a:rPr lang="fr-FR" sz="1000" b="1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latin typeface="Calibri"/>
                          <a:ea typeface="Calibri"/>
                          <a:cs typeface="Times New Roman"/>
                        </a:rPr>
                        <a:t>Terrain RCA </a:t>
                      </a: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i="1" dirty="0">
                          <a:latin typeface="Calibri"/>
                          <a:ea typeface="Calibri"/>
                          <a:cs typeface="Times New Roman"/>
                        </a:rPr>
                        <a:t>03/2010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217" marR="652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73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sz="18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6" descr="2909_EFI_Powerpoint_background2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558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 Box 6"/>
          <p:cNvSpPr txBox="1">
            <a:spLocks noChangeArrowheads="1"/>
          </p:cNvSpPr>
          <p:nvPr/>
        </p:nvSpPr>
        <p:spPr bwMode="auto">
          <a:xfrm>
            <a:off x="357188" y="2205038"/>
            <a:ext cx="8786812" cy="47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Most VPA include an indicative implementation schedule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As VPA move into implementation a first task of the national committees and JIC is to develop &amp; agree detailed workplans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Workplans indicate the timing of development of different elements of the Agreement, milestones and results anticipated and in some cases indicate who leads in what</a:t>
            </a:r>
          </a:p>
          <a:p>
            <a:pPr eaLnBrk="0" hangingPunct="0">
              <a:buFont typeface="Arial" charset="0"/>
              <a:buChar char="•"/>
            </a:pPr>
            <a:r>
              <a:rPr lang="en-GB">
                <a:solidFill>
                  <a:srgbClr val="323232"/>
                </a:solidFill>
              </a:rPr>
              <a:t>Important to understand the timing and strategy for development framed in these plans and to seek to tailor project actions to advance and contribute to the key milestones where possible</a:t>
            </a:r>
          </a:p>
          <a:p>
            <a:pPr eaLnBrk="0" hangingPunct="0">
              <a:buFont typeface="Arial" charset="0"/>
              <a:buChar char="•"/>
            </a:pPr>
            <a:endParaRPr lang="en-GB">
              <a:solidFill>
                <a:srgbClr val="323232"/>
              </a:solidFill>
            </a:endParaRPr>
          </a:p>
          <a:p>
            <a:pPr eaLnBrk="0" hangingPunct="0"/>
            <a:endParaRPr lang="en-GB" sz="2000">
              <a:solidFill>
                <a:srgbClr val="323232"/>
              </a:solidFill>
            </a:endParaRPr>
          </a:p>
          <a:p>
            <a:pPr eaLnBrk="0" hangingPunct="0">
              <a:buClr>
                <a:srgbClr val="36A353"/>
              </a:buClr>
              <a:buFont typeface="Wingdings" pitchFamily="2" charset="2"/>
              <a:buChar char="Ø"/>
            </a:pPr>
            <a:endParaRPr lang="en-GB" sz="2000">
              <a:solidFill>
                <a:srgbClr val="323232"/>
              </a:solidFill>
            </a:endParaRPr>
          </a:p>
        </p:txBody>
      </p: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36A353"/>
                </a:solidFill>
              </a:rPr>
              <a:t>Work plans and schedules to guide implementation and system development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6666"/>
      </a:hlink>
      <a:folHlink>
        <a:srgbClr val="9999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5167</TotalTime>
  <Words>805</Words>
  <Application>Microsoft Office PowerPoint</Application>
  <PresentationFormat>On-screen Show (4:3)</PresentationFormat>
  <Paragraphs>130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ＭＳ Ｐゴシック</vt:lpstr>
      <vt:lpstr>Wingdings</vt:lpstr>
      <vt:lpstr>Calibri</vt:lpstr>
      <vt:lpstr>Times New Roman</vt:lpstr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1977 Design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</dc:creator>
  <cp:lastModifiedBy>scic-visitor</cp:lastModifiedBy>
  <cp:revision>203</cp:revision>
  <dcterms:modified xsi:type="dcterms:W3CDTF">2012-04-26T10:54:23Z</dcterms:modified>
</cp:coreProperties>
</file>