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7" r:id="rId2"/>
    <p:sldId id="278" r:id="rId3"/>
    <p:sldId id="259" r:id="rId4"/>
    <p:sldId id="279" r:id="rId5"/>
    <p:sldId id="280" r:id="rId6"/>
    <p:sldId id="281" r:id="rId7"/>
    <p:sldId id="272" r:id="rId8"/>
    <p:sldId id="276" r:id="rId9"/>
    <p:sldId id="284" r:id="rId10"/>
    <p:sldId id="285" r:id="rId11"/>
    <p:sldId id="292" r:id="rId12"/>
    <p:sldId id="286" r:id="rId13"/>
    <p:sldId id="287" r:id="rId14"/>
    <p:sldId id="288" r:id="rId15"/>
    <p:sldId id="289" r:id="rId16"/>
    <p:sldId id="293" r:id="rId17"/>
    <p:sldId id="290" r:id="rId18"/>
    <p:sldId id="294" r:id="rId19"/>
    <p:sldId id="296" r:id="rId20"/>
    <p:sldId id="297" r:id="rId21"/>
    <p:sldId id="291" r:id="rId22"/>
    <p:sldId id="283"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racken, Melissa" initials="MM" lastIdx="1" clrIdx="0">
    <p:extLst>
      <p:ext uri="{19B8F6BF-5375-455C-9EA6-DF929625EA0E}">
        <p15:presenceInfo xmlns:p15="http://schemas.microsoft.com/office/powerpoint/2012/main" userId="McCracken, Meli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8" autoAdjust="0"/>
    <p:restoredTop sz="85326" autoAdjust="0"/>
  </p:normalViewPr>
  <p:slideViewPr>
    <p:cSldViewPr snapToGrid="0">
      <p:cViewPr varScale="1">
        <p:scale>
          <a:sx n="85" d="100"/>
          <a:sy n="85" d="100"/>
        </p:scale>
        <p:origin x="7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racken, Melissa" userId="39eb0b6b-75e1-496e-9514-71d78a081b13" providerId="ADAL" clId="{16F20604-BC2D-46B1-ABE6-215424639A8C}"/>
    <pc:docChg chg="undo custSel mod addSld delSld modSld sldOrd">
      <pc:chgData name="McCracken, Melissa" userId="39eb0b6b-75e1-496e-9514-71d78a081b13" providerId="ADAL" clId="{16F20604-BC2D-46B1-ABE6-215424639A8C}" dt="2018-12-16T21:50:23.622" v="4800" actId="20577"/>
      <pc:docMkLst>
        <pc:docMk/>
      </pc:docMkLst>
      <pc:sldChg chg="del">
        <pc:chgData name="McCracken, Melissa" userId="39eb0b6b-75e1-496e-9514-71d78a081b13" providerId="ADAL" clId="{16F20604-BC2D-46B1-ABE6-215424639A8C}" dt="2018-12-15T01:48:26.384" v="4795" actId="2696"/>
        <pc:sldMkLst>
          <pc:docMk/>
          <pc:sldMk cId="178149367" sldId="271"/>
        </pc:sldMkLst>
      </pc:sldChg>
      <pc:sldChg chg="modSp ord">
        <pc:chgData name="McCracken, Melissa" userId="39eb0b6b-75e1-496e-9514-71d78a081b13" providerId="ADAL" clId="{16F20604-BC2D-46B1-ABE6-215424639A8C}" dt="2018-12-14T23:04:59.163" v="1221"/>
        <pc:sldMkLst>
          <pc:docMk/>
          <pc:sldMk cId="199299390" sldId="273"/>
        </pc:sldMkLst>
        <pc:spChg chg="mod">
          <ac:chgData name="McCracken, Melissa" userId="39eb0b6b-75e1-496e-9514-71d78a081b13" providerId="ADAL" clId="{16F20604-BC2D-46B1-ABE6-215424639A8C}" dt="2018-12-11T00:22:37.850" v="31" actId="20577"/>
          <ac:spMkLst>
            <pc:docMk/>
            <pc:sldMk cId="199299390" sldId="273"/>
            <ac:spMk id="2" creationId="{00000000-0000-0000-0000-000000000000}"/>
          </ac:spMkLst>
        </pc:spChg>
        <pc:spChg chg="mod">
          <ac:chgData name="McCracken, Melissa" userId="39eb0b6b-75e1-496e-9514-71d78a081b13" providerId="ADAL" clId="{16F20604-BC2D-46B1-ABE6-215424639A8C}" dt="2018-12-11T00:23:49.865" v="201" actId="20577"/>
          <ac:spMkLst>
            <pc:docMk/>
            <pc:sldMk cId="199299390" sldId="273"/>
            <ac:spMk id="3" creationId="{00000000-0000-0000-0000-000000000000}"/>
          </ac:spMkLst>
        </pc:spChg>
      </pc:sldChg>
      <pc:sldChg chg="addSp delSp modSp">
        <pc:chgData name="McCracken, Melissa" userId="39eb0b6b-75e1-496e-9514-71d78a081b13" providerId="ADAL" clId="{16F20604-BC2D-46B1-ABE6-215424639A8C}" dt="2018-12-15T01:47:12.163" v="4794" actId="1076"/>
        <pc:sldMkLst>
          <pc:docMk/>
          <pc:sldMk cId="2359921546" sldId="276"/>
        </pc:sldMkLst>
        <pc:spChg chg="mod">
          <ac:chgData name="McCracken, Melissa" userId="39eb0b6b-75e1-496e-9514-71d78a081b13" providerId="ADAL" clId="{16F20604-BC2D-46B1-ABE6-215424639A8C}" dt="2018-12-15T01:46:29.560" v="4791" actId="26606"/>
          <ac:spMkLst>
            <pc:docMk/>
            <pc:sldMk cId="2359921546" sldId="276"/>
            <ac:spMk id="2" creationId="{00000000-0000-0000-0000-000000000000}"/>
          </ac:spMkLst>
        </pc:spChg>
        <pc:spChg chg="mod">
          <ac:chgData name="McCracken, Melissa" userId="39eb0b6b-75e1-496e-9514-71d78a081b13" providerId="ADAL" clId="{16F20604-BC2D-46B1-ABE6-215424639A8C}" dt="2018-12-15T01:47:12.163" v="4794" actId="1076"/>
          <ac:spMkLst>
            <pc:docMk/>
            <pc:sldMk cId="2359921546" sldId="276"/>
            <ac:spMk id="16" creationId="{67333692-775E-4D13-84A8-FE15ADAE6CC5}"/>
          </ac:spMkLst>
        </pc:spChg>
        <pc:spChg chg="del">
          <ac:chgData name="McCracken, Melissa" userId="39eb0b6b-75e1-496e-9514-71d78a081b13" providerId="ADAL" clId="{16F20604-BC2D-46B1-ABE6-215424639A8C}" dt="2018-12-15T01:46:29.560" v="4791" actId="26606"/>
          <ac:spMkLst>
            <pc:docMk/>
            <pc:sldMk cId="2359921546" sldId="276"/>
            <ac:spMk id="21" creationId="{0BC9EFE1-D8CB-4668-9980-DB108327A794}"/>
          </ac:spMkLst>
        </pc:spChg>
        <pc:spChg chg="del">
          <ac:chgData name="McCracken, Melissa" userId="39eb0b6b-75e1-496e-9514-71d78a081b13" providerId="ADAL" clId="{16F20604-BC2D-46B1-ABE6-215424639A8C}" dt="2018-12-15T01:46:29.560" v="4791" actId="26606"/>
          <ac:spMkLst>
            <pc:docMk/>
            <pc:sldMk cId="2359921546" sldId="276"/>
            <ac:spMk id="25" creationId="{77DA6D33-2D62-458C-BF5D-DBF612FD557E}"/>
          </ac:spMkLst>
        </pc:spChg>
        <pc:spChg chg="add">
          <ac:chgData name="McCracken, Melissa" userId="39eb0b6b-75e1-496e-9514-71d78a081b13" providerId="ADAL" clId="{16F20604-BC2D-46B1-ABE6-215424639A8C}" dt="2018-12-15T01:46:29.560" v="4791" actId="26606"/>
          <ac:spMkLst>
            <pc:docMk/>
            <pc:sldMk cId="2359921546" sldId="276"/>
            <ac:spMk id="30" creationId="{F56F5174-31D9-4DBB-AAB7-A1FD7BDB1352}"/>
          </ac:spMkLst>
        </pc:spChg>
        <pc:spChg chg="add">
          <ac:chgData name="McCracken, Melissa" userId="39eb0b6b-75e1-496e-9514-71d78a081b13" providerId="ADAL" clId="{16F20604-BC2D-46B1-ABE6-215424639A8C}" dt="2018-12-15T01:46:29.560" v="4791" actId="26606"/>
          <ac:spMkLst>
            <pc:docMk/>
            <pc:sldMk cId="2359921546" sldId="276"/>
            <ac:spMk id="34" creationId="{F9A95BEE-6BB1-4A28-A8E6-A34B2E42EF87}"/>
          </ac:spMkLst>
        </pc:spChg>
        <pc:picChg chg="mod">
          <ac:chgData name="McCracken, Melissa" userId="39eb0b6b-75e1-496e-9514-71d78a081b13" providerId="ADAL" clId="{16F20604-BC2D-46B1-ABE6-215424639A8C}" dt="2018-12-15T01:46:29.560" v="4791" actId="26606"/>
          <ac:picMkLst>
            <pc:docMk/>
            <pc:sldMk cId="2359921546" sldId="276"/>
            <ac:picMk id="18" creationId="{00000000-0000-0000-0000-000000000000}"/>
          </ac:picMkLst>
        </pc:picChg>
        <pc:picChg chg="del">
          <ac:chgData name="McCracken, Melissa" userId="39eb0b6b-75e1-496e-9514-71d78a081b13" providerId="ADAL" clId="{16F20604-BC2D-46B1-ABE6-215424639A8C}" dt="2018-12-15T01:46:29.560" v="4791" actId="26606"/>
          <ac:picMkLst>
            <pc:docMk/>
            <pc:sldMk cId="2359921546" sldId="276"/>
            <ac:picMk id="23" creationId="{7CBAE1BD-B8E4-4029-8AA2-C77E4FED9864}"/>
          </ac:picMkLst>
        </pc:picChg>
        <pc:picChg chg="add">
          <ac:chgData name="McCracken, Melissa" userId="39eb0b6b-75e1-496e-9514-71d78a081b13" providerId="ADAL" clId="{16F20604-BC2D-46B1-ABE6-215424639A8C}" dt="2018-12-15T01:46:29.560" v="4791" actId="26606"/>
          <ac:picMkLst>
            <pc:docMk/>
            <pc:sldMk cId="2359921546" sldId="276"/>
            <ac:picMk id="32" creationId="{AE113210-7872-481A-ADE6-3A05CCAF5EB2}"/>
          </ac:picMkLst>
        </pc:picChg>
      </pc:sldChg>
      <pc:sldChg chg="modSp">
        <pc:chgData name="McCracken, Melissa" userId="39eb0b6b-75e1-496e-9514-71d78a081b13" providerId="ADAL" clId="{16F20604-BC2D-46B1-ABE6-215424639A8C}" dt="2018-12-15T01:44:55.843" v="4785" actId="14100"/>
        <pc:sldMkLst>
          <pc:docMk/>
          <pc:sldMk cId="1514782160" sldId="277"/>
        </pc:sldMkLst>
        <pc:picChg chg="mod">
          <ac:chgData name="McCracken, Melissa" userId="39eb0b6b-75e1-496e-9514-71d78a081b13" providerId="ADAL" clId="{16F20604-BC2D-46B1-ABE6-215424639A8C}" dt="2018-12-15T01:44:55.843" v="4785" actId="14100"/>
          <ac:picMkLst>
            <pc:docMk/>
            <pc:sldMk cId="1514782160" sldId="277"/>
            <ac:picMk id="4" creationId="{00000000-0000-0000-0000-000000000000}"/>
          </ac:picMkLst>
        </pc:picChg>
      </pc:sldChg>
      <pc:sldChg chg="addSp delSp modSp modAnim modNotesTx">
        <pc:chgData name="McCracken, Melissa" userId="39eb0b6b-75e1-496e-9514-71d78a081b13" providerId="ADAL" clId="{16F20604-BC2D-46B1-ABE6-215424639A8C}" dt="2018-12-14T23:22:44.285" v="1365"/>
        <pc:sldMkLst>
          <pc:docMk/>
          <pc:sldMk cId="3548455272" sldId="280"/>
        </pc:sldMkLst>
        <pc:spChg chg="add mod">
          <ac:chgData name="McCracken, Melissa" userId="39eb0b6b-75e1-496e-9514-71d78a081b13" providerId="ADAL" clId="{16F20604-BC2D-46B1-ABE6-215424639A8C}" dt="2018-12-14T23:22:39.087" v="1364" actId="1076"/>
          <ac:spMkLst>
            <pc:docMk/>
            <pc:sldMk cId="3548455272" sldId="280"/>
            <ac:spMk id="4" creationId="{90CC5A8B-2787-4659-9C95-59B7FBC94B11}"/>
          </ac:spMkLst>
        </pc:spChg>
        <pc:graphicFrameChg chg="add del">
          <ac:chgData name="McCracken, Melissa" userId="39eb0b6b-75e1-496e-9514-71d78a081b13" providerId="ADAL" clId="{16F20604-BC2D-46B1-ABE6-215424639A8C}" dt="2018-12-14T23:08:22.737" v="1223"/>
          <ac:graphicFrameMkLst>
            <pc:docMk/>
            <pc:sldMk cId="3548455272" sldId="280"/>
            <ac:graphicFrameMk id="3" creationId="{30E95A41-30EA-4AA0-A5A4-FF0805F59FCF}"/>
          </ac:graphicFrameMkLst>
        </pc:graphicFrameChg>
        <pc:graphicFrameChg chg="add mod">
          <ac:chgData name="McCracken, Melissa" userId="39eb0b6b-75e1-496e-9514-71d78a081b13" providerId="ADAL" clId="{16F20604-BC2D-46B1-ABE6-215424639A8C}" dt="2018-12-14T23:20:55.229" v="1242" actId="1076"/>
          <ac:graphicFrameMkLst>
            <pc:docMk/>
            <pc:sldMk cId="3548455272" sldId="280"/>
            <ac:graphicFrameMk id="6" creationId="{915A3D5D-0117-42E9-9238-0161DC68A2EE}"/>
          </ac:graphicFrameMkLst>
        </pc:graphicFrameChg>
      </pc:sldChg>
      <pc:sldChg chg="addSp delSp modSp">
        <pc:chgData name="McCracken, Melissa" userId="39eb0b6b-75e1-496e-9514-71d78a081b13" providerId="ADAL" clId="{16F20604-BC2D-46B1-ABE6-215424639A8C}" dt="2018-12-14T23:23:18.728" v="1366" actId="1076"/>
        <pc:sldMkLst>
          <pc:docMk/>
          <pc:sldMk cId="1754068051" sldId="281"/>
        </pc:sldMkLst>
        <pc:spChg chg="add del mod">
          <ac:chgData name="McCracken, Melissa" userId="39eb0b6b-75e1-496e-9514-71d78a081b13" providerId="ADAL" clId="{16F20604-BC2D-46B1-ABE6-215424639A8C}" dt="2018-12-14T23:20:26.211" v="1237"/>
          <ac:spMkLst>
            <pc:docMk/>
            <pc:sldMk cId="1754068051" sldId="281"/>
            <ac:spMk id="3" creationId="{744CCDF1-DB10-467A-A9C0-792307F2150A}"/>
          </ac:spMkLst>
        </pc:spChg>
        <pc:graphicFrameChg chg="add mod">
          <ac:chgData name="McCracken, Melissa" userId="39eb0b6b-75e1-496e-9514-71d78a081b13" providerId="ADAL" clId="{16F20604-BC2D-46B1-ABE6-215424639A8C}" dt="2018-12-14T23:23:18.728" v="1366" actId="1076"/>
          <ac:graphicFrameMkLst>
            <pc:docMk/>
            <pc:sldMk cId="1754068051" sldId="281"/>
            <ac:graphicFrameMk id="5" creationId="{30D0A34F-8AB7-4E85-A070-B7A04287BEE1}"/>
          </ac:graphicFrameMkLst>
        </pc:graphicFrameChg>
      </pc:sldChg>
      <pc:sldChg chg="del">
        <pc:chgData name="McCracken, Melissa" userId="39eb0b6b-75e1-496e-9514-71d78a081b13" providerId="ADAL" clId="{16F20604-BC2D-46B1-ABE6-215424639A8C}" dt="2018-12-15T01:48:29.214" v="4797" actId="2696"/>
        <pc:sldMkLst>
          <pc:docMk/>
          <pc:sldMk cId="2295398200" sldId="282"/>
        </pc:sldMkLst>
      </pc:sldChg>
      <pc:sldChg chg="addSp delSp modSp add mod ord setBg setClrOvrMap">
        <pc:chgData name="McCracken, Melissa" userId="39eb0b6b-75e1-496e-9514-71d78a081b13" providerId="ADAL" clId="{16F20604-BC2D-46B1-ABE6-215424639A8C}" dt="2018-12-16T21:50:00.688" v="4798"/>
        <pc:sldMkLst>
          <pc:docMk/>
          <pc:sldMk cId="3717128113" sldId="283"/>
        </pc:sldMkLst>
        <pc:spChg chg="mod">
          <ac:chgData name="McCracken, Melissa" userId="39eb0b6b-75e1-496e-9514-71d78a081b13" providerId="ADAL" clId="{16F20604-BC2D-46B1-ABE6-215424639A8C}" dt="2018-12-15T01:36:24.224" v="4148" actId="26606"/>
          <ac:spMkLst>
            <pc:docMk/>
            <pc:sldMk cId="3717128113" sldId="283"/>
            <ac:spMk id="2" creationId="{00000000-0000-0000-0000-000000000000}"/>
          </ac:spMkLst>
        </pc:spChg>
        <pc:spChg chg="mod">
          <ac:chgData name="McCracken, Melissa" userId="39eb0b6b-75e1-496e-9514-71d78a081b13" providerId="ADAL" clId="{16F20604-BC2D-46B1-ABE6-215424639A8C}" dt="2018-12-15T01:36:24.224" v="4148" actId="26606"/>
          <ac:spMkLst>
            <pc:docMk/>
            <pc:sldMk cId="3717128113" sldId="283"/>
            <ac:spMk id="3" creationId="{00000000-0000-0000-0000-000000000000}"/>
          </ac:spMkLst>
        </pc:spChg>
        <pc:spChg chg="add del">
          <ac:chgData name="McCracken, Melissa" userId="39eb0b6b-75e1-496e-9514-71d78a081b13" providerId="ADAL" clId="{16F20604-BC2D-46B1-ABE6-215424639A8C}" dt="2018-12-15T01:36:24.224" v="4148" actId="26606"/>
          <ac:spMkLst>
            <pc:docMk/>
            <pc:sldMk cId="3717128113" sldId="283"/>
            <ac:spMk id="9" creationId="{3B854194-185D-494D-905C-7C7CB2E30F6E}"/>
          </ac:spMkLst>
        </pc:spChg>
        <pc:spChg chg="add del">
          <ac:chgData name="McCracken, Melissa" userId="39eb0b6b-75e1-496e-9514-71d78a081b13" providerId="ADAL" clId="{16F20604-BC2D-46B1-ABE6-215424639A8C}" dt="2018-12-15T01:36:24.224" v="4148" actId="26606"/>
          <ac:spMkLst>
            <pc:docMk/>
            <pc:sldMk cId="3717128113" sldId="283"/>
            <ac:spMk id="11" creationId="{B4F5FA0D-0104-4987-8241-EFF7C85B88DE}"/>
          </ac:spMkLst>
        </pc:spChg>
        <pc:spChg chg="add del">
          <ac:chgData name="McCracken, Melissa" userId="39eb0b6b-75e1-496e-9514-71d78a081b13" providerId="ADAL" clId="{16F20604-BC2D-46B1-ABE6-215424639A8C}" dt="2018-12-15T01:36:24.224" v="4148" actId="26606"/>
          <ac:spMkLst>
            <pc:docMk/>
            <pc:sldMk cId="3717128113" sldId="283"/>
            <ac:spMk id="18" creationId="{EA67B5B4-3A24-436E-B663-1B2EBFF8A0CD}"/>
          </ac:spMkLst>
        </pc:spChg>
        <pc:spChg chg="add del">
          <ac:chgData name="McCracken, Melissa" userId="39eb0b6b-75e1-496e-9514-71d78a081b13" providerId="ADAL" clId="{16F20604-BC2D-46B1-ABE6-215424639A8C}" dt="2018-12-15T01:36:24.224" v="4148" actId="26606"/>
          <ac:spMkLst>
            <pc:docMk/>
            <pc:sldMk cId="3717128113" sldId="283"/>
            <ac:spMk id="20" creationId="{987FDF89-C993-41F4-A1B8-DBAFF16008A9}"/>
          </ac:spMkLst>
        </pc:spChg>
        <pc:spChg chg="add del">
          <ac:chgData name="McCracken, Melissa" userId="39eb0b6b-75e1-496e-9514-71d78a081b13" providerId="ADAL" clId="{16F20604-BC2D-46B1-ABE6-215424639A8C}" dt="2018-12-15T01:36:24.224" v="4148" actId="26606"/>
          <ac:spMkLst>
            <pc:docMk/>
            <pc:sldMk cId="3717128113" sldId="283"/>
            <ac:spMk id="22" creationId="{64E585EA-75FD-4025-8270-F66A58A15CDA}"/>
          </ac:spMkLst>
        </pc:spChg>
        <pc:picChg chg="add del">
          <ac:chgData name="McCracken, Melissa" userId="39eb0b6b-75e1-496e-9514-71d78a081b13" providerId="ADAL" clId="{16F20604-BC2D-46B1-ABE6-215424639A8C}" dt="2018-12-15T01:36:24.224" v="4148" actId="26606"/>
          <ac:picMkLst>
            <pc:docMk/>
            <pc:sldMk cId="3717128113" sldId="283"/>
            <ac:picMk id="13" creationId="{2897127E-6CEF-446C-BE87-93B7C46E49D1}"/>
          </ac:picMkLst>
        </pc:picChg>
      </pc:sldChg>
      <pc:sldChg chg="modSp add">
        <pc:chgData name="McCracken, Melissa" userId="39eb0b6b-75e1-496e-9514-71d78a081b13" providerId="ADAL" clId="{16F20604-BC2D-46B1-ABE6-215424639A8C}" dt="2018-12-16T21:50:23.622" v="4800" actId="20577"/>
        <pc:sldMkLst>
          <pc:docMk/>
          <pc:sldMk cId="132252657" sldId="284"/>
        </pc:sldMkLst>
        <pc:spChg chg="mod">
          <ac:chgData name="McCracken, Melissa" userId="39eb0b6b-75e1-496e-9514-71d78a081b13" providerId="ADAL" clId="{16F20604-BC2D-46B1-ABE6-215424639A8C}" dt="2018-12-16T21:50:23.622" v="4800" actId="20577"/>
          <ac:spMkLst>
            <pc:docMk/>
            <pc:sldMk cId="132252657" sldId="284"/>
            <ac:spMk id="3" creationId="{00000000-0000-0000-0000-000000000000}"/>
          </ac:spMkLst>
        </pc:spChg>
      </pc:sldChg>
      <pc:sldChg chg="addSp delSp modSp add">
        <pc:chgData name="McCracken, Melissa" userId="39eb0b6b-75e1-496e-9514-71d78a081b13" providerId="ADAL" clId="{16F20604-BC2D-46B1-ABE6-215424639A8C}" dt="2018-12-15T00:13:52.214" v="1861" actId="478"/>
        <pc:sldMkLst>
          <pc:docMk/>
          <pc:sldMk cId="1263414561" sldId="285"/>
        </pc:sldMkLst>
        <pc:spChg chg="mod">
          <ac:chgData name="McCracken, Melissa" userId="39eb0b6b-75e1-496e-9514-71d78a081b13" providerId="ADAL" clId="{16F20604-BC2D-46B1-ABE6-215424639A8C}" dt="2018-12-15T00:12:07.814" v="1836" actId="20577"/>
          <ac:spMkLst>
            <pc:docMk/>
            <pc:sldMk cId="1263414561" sldId="285"/>
            <ac:spMk id="3" creationId="{00000000-0000-0000-0000-000000000000}"/>
          </ac:spMkLst>
        </pc:spChg>
        <pc:spChg chg="add del mod">
          <ac:chgData name="McCracken, Melissa" userId="39eb0b6b-75e1-496e-9514-71d78a081b13" providerId="ADAL" clId="{16F20604-BC2D-46B1-ABE6-215424639A8C}" dt="2018-12-15T00:13:52.214" v="1861" actId="478"/>
          <ac:spMkLst>
            <pc:docMk/>
            <pc:sldMk cId="1263414561" sldId="285"/>
            <ac:spMk id="4" creationId="{720DF457-3CA1-4A6E-AD18-9BA0F66C59D9}"/>
          </ac:spMkLst>
        </pc:spChg>
      </pc:sldChg>
      <pc:sldChg chg="modSp add">
        <pc:chgData name="McCracken, Melissa" userId="39eb0b6b-75e1-496e-9514-71d78a081b13" providerId="ADAL" clId="{16F20604-BC2D-46B1-ABE6-215424639A8C}" dt="2018-12-11T00:29:30.675" v="779" actId="6549"/>
        <pc:sldMkLst>
          <pc:docMk/>
          <pc:sldMk cId="2932028225" sldId="286"/>
        </pc:sldMkLst>
        <pc:spChg chg="mod">
          <ac:chgData name="McCracken, Melissa" userId="39eb0b6b-75e1-496e-9514-71d78a081b13" providerId="ADAL" clId="{16F20604-BC2D-46B1-ABE6-215424639A8C}" dt="2018-12-11T00:29:30.675" v="779" actId="6549"/>
          <ac:spMkLst>
            <pc:docMk/>
            <pc:sldMk cId="2932028225" sldId="286"/>
            <ac:spMk id="3" creationId="{00000000-0000-0000-0000-000000000000}"/>
          </ac:spMkLst>
        </pc:spChg>
      </pc:sldChg>
      <pc:sldChg chg="modSp add">
        <pc:chgData name="McCracken, Melissa" userId="39eb0b6b-75e1-496e-9514-71d78a081b13" providerId="ADAL" clId="{16F20604-BC2D-46B1-ABE6-215424639A8C}" dt="2018-12-15T00:26:21.973" v="2004" actId="20577"/>
        <pc:sldMkLst>
          <pc:docMk/>
          <pc:sldMk cId="877824576" sldId="287"/>
        </pc:sldMkLst>
        <pc:spChg chg="mod">
          <ac:chgData name="McCracken, Melissa" userId="39eb0b6b-75e1-496e-9514-71d78a081b13" providerId="ADAL" clId="{16F20604-BC2D-46B1-ABE6-215424639A8C}" dt="2018-12-15T00:26:21.973" v="2004" actId="20577"/>
          <ac:spMkLst>
            <pc:docMk/>
            <pc:sldMk cId="877824576" sldId="287"/>
            <ac:spMk id="3" creationId="{00000000-0000-0000-0000-000000000000}"/>
          </ac:spMkLst>
        </pc:spChg>
      </pc:sldChg>
      <pc:sldChg chg="addSp modSp add modAnim">
        <pc:chgData name="McCracken, Melissa" userId="39eb0b6b-75e1-496e-9514-71d78a081b13" providerId="ADAL" clId="{16F20604-BC2D-46B1-ABE6-215424639A8C}" dt="2018-12-15T00:26:02.198" v="1986"/>
        <pc:sldMkLst>
          <pc:docMk/>
          <pc:sldMk cId="3597709934" sldId="288"/>
        </pc:sldMkLst>
        <pc:spChg chg="mod">
          <ac:chgData name="McCracken, Melissa" userId="39eb0b6b-75e1-496e-9514-71d78a081b13" providerId="ADAL" clId="{16F20604-BC2D-46B1-ABE6-215424639A8C}" dt="2018-12-15T00:23:50.968" v="1964" actId="1076"/>
          <ac:spMkLst>
            <pc:docMk/>
            <pc:sldMk cId="3597709934" sldId="288"/>
            <ac:spMk id="3" creationId="{00000000-0000-0000-0000-000000000000}"/>
          </ac:spMkLst>
        </pc:spChg>
        <pc:spChg chg="add mod">
          <ac:chgData name="McCracken, Melissa" userId="39eb0b6b-75e1-496e-9514-71d78a081b13" providerId="ADAL" clId="{16F20604-BC2D-46B1-ABE6-215424639A8C}" dt="2018-12-15T00:23:39.731" v="1961" actId="1076"/>
          <ac:spMkLst>
            <pc:docMk/>
            <pc:sldMk cId="3597709934" sldId="288"/>
            <ac:spMk id="5" creationId="{C38B3961-B8D1-413E-8D8C-937D0AD2E982}"/>
          </ac:spMkLst>
        </pc:spChg>
        <pc:spChg chg="add mod">
          <ac:chgData name="McCracken, Melissa" userId="39eb0b6b-75e1-496e-9514-71d78a081b13" providerId="ADAL" clId="{16F20604-BC2D-46B1-ABE6-215424639A8C}" dt="2018-12-15T00:25:03.695" v="1972" actId="1076"/>
          <ac:spMkLst>
            <pc:docMk/>
            <pc:sldMk cId="3597709934" sldId="288"/>
            <ac:spMk id="7" creationId="{501198ED-B3D7-4633-8FC7-D17FD932ED7D}"/>
          </ac:spMkLst>
        </pc:spChg>
        <pc:spChg chg="add mod">
          <ac:chgData name="McCracken, Melissa" userId="39eb0b6b-75e1-496e-9514-71d78a081b13" providerId="ADAL" clId="{16F20604-BC2D-46B1-ABE6-215424639A8C}" dt="2018-12-15T00:25:41.154" v="1983" actId="14100"/>
          <ac:spMkLst>
            <pc:docMk/>
            <pc:sldMk cId="3597709934" sldId="288"/>
            <ac:spMk id="8" creationId="{FBD723DC-E6C8-44EC-B9E0-8C168DAC45A0}"/>
          </ac:spMkLst>
        </pc:spChg>
        <pc:grpChg chg="add mod">
          <ac:chgData name="McCracken, Melissa" userId="39eb0b6b-75e1-496e-9514-71d78a081b13" providerId="ADAL" clId="{16F20604-BC2D-46B1-ABE6-215424639A8C}" dt="2018-12-15T00:24:51.893" v="1971" actId="1076"/>
          <ac:grpSpMkLst>
            <pc:docMk/>
            <pc:sldMk cId="3597709934" sldId="288"/>
            <ac:grpSpMk id="6" creationId="{96D4E1B5-C1C3-4CB3-98F5-3C79C6009E1D}"/>
          </ac:grpSpMkLst>
        </pc:grpChg>
        <pc:graphicFrameChg chg="add mod">
          <ac:chgData name="McCracken, Melissa" userId="39eb0b6b-75e1-496e-9514-71d78a081b13" providerId="ADAL" clId="{16F20604-BC2D-46B1-ABE6-215424639A8C}" dt="2018-12-15T00:22:43.966" v="1949" actId="164"/>
          <ac:graphicFrameMkLst>
            <pc:docMk/>
            <pc:sldMk cId="3597709934" sldId="288"/>
            <ac:graphicFrameMk id="4" creationId="{B92196D5-CD6B-4396-9766-15F05C1B6CFF}"/>
          </ac:graphicFrameMkLst>
        </pc:graphicFrameChg>
      </pc:sldChg>
      <pc:sldChg chg="addSp delSp modSp add modAnim modNotesTx">
        <pc:chgData name="McCracken, Melissa" userId="39eb0b6b-75e1-496e-9514-71d78a081b13" providerId="ADAL" clId="{16F20604-BC2D-46B1-ABE6-215424639A8C}" dt="2018-12-15T01:14:53.085" v="3409"/>
        <pc:sldMkLst>
          <pc:docMk/>
          <pc:sldMk cId="2698755523" sldId="289"/>
        </pc:sldMkLst>
        <pc:spChg chg="mod">
          <ac:chgData name="McCracken, Melissa" userId="39eb0b6b-75e1-496e-9514-71d78a081b13" providerId="ADAL" clId="{16F20604-BC2D-46B1-ABE6-215424639A8C}" dt="2018-12-15T00:36:02.554" v="2709" actId="20577"/>
          <ac:spMkLst>
            <pc:docMk/>
            <pc:sldMk cId="2698755523" sldId="289"/>
            <ac:spMk id="3" creationId="{00000000-0000-0000-0000-000000000000}"/>
          </ac:spMkLst>
        </pc:spChg>
        <pc:spChg chg="add mod">
          <ac:chgData name="McCracken, Melissa" userId="39eb0b6b-75e1-496e-9514-71d78a081b13" providerId="ADAL" clId="{16F20604-BC2D-46B1-ABE6-215424639A8C}" dt="2018-12-15T00:34:33.107" v="2698" actId="164"/>
          <ac:spMkLst>
            <pc:docMk/>
            <pc:sldMk cId="2698755523" sldId="289"/>
            <ac:spMk id="4" creationId="{132264F7-F652-4C5D-854C-24354A2A1BF0}"/>
          </ac:spMkLst>
        </pc:spChg>
        <pc:spChg chg="add mod">
          <ac:chgData name="McCracken, Melissa" userId="39eb0b6b-75e1-496e-9514-71d78a081b13" providerId="ADAL" clId="{16F20604-BC2D-46B1-ABE6-215424639A8C}" dt="2018-12-15T00:38:09.576" v="2721" actId="1076"/>
          <ac:spMkLst>
            <pc:docMk/>
            <pc:sldMk cId="2698755523" sldId="289"/>
            <ac:spMk id="6" creationId="{71BE3502-B067-4503-8E76-71B966D2726E}"/>
          </ac:spMkLst>
        </pc:spChg>
        <pc:spChg chg="add mod">
          <ac:chgData name="McCracken, Melissa" userId="39eb0b6b-75e1-496e-9514-71d78a081b13" providerId="ADAL" clId="{16F20604-BC2D-46B1-ABE6-215424639A8C}" dt="2018-12-15T00:40:07.924" v="2742" actId="164"/>
          <ac:spMkLst>
            <pc:docMk/>
            <pc:sldMk cId="2698755523" sldId="289"/>
            <ac:spMk id="8" creationId="{1CB9772C-5681-43B9-9F51-1DF5D1C2132C}"/>
          </ac:spMkLst>
        </pc:spChg>
        <pc:spChg chg="add del mod">
          <ac:chgData name="McCracken, Melissa" userId="39eb0b6b-75e1-496e-9514-71d78a081b13" providerId="ADAL" clId="{16F20604-BC2D-46B1-ABE6-215424639A8C}" dt="2018-12-15T00:29:55.646" v="2226" actId="478"/>
          <ac:spMkLst>
            <pc:docMk/>
            <pc:sldMk cId="2698755523" sldId="289"/>
            <ac:spMk id="12" creationId="{560F0DC8-168E-4969-A460-1CBE4C198BAB}"/>
          </ac:spMkLst>
        </pc:spChg>
        <pc:spChg chg="add mod">
          <ac:chgData name="McCracken, Melissa" userId="39eb0b6b-75e1-496e-9514-71d78a081b13" providerId="ADAL" clId="{16F20604-BC2D-46B1-ABE6-215424639A8C}" dt="2018-12-15T00:34:33.107" v="2698" actId="164"/>
          <ac:spMkLst>
            <pc:docMk/>
            <pc:sldMk cId="2698755523" sldId="289"/>
            <ac:spMk id="14" creationId="{C7243967-9608-4767-B382-66BE3F348D7D}"/>
          </ac:spMkLst>
        </pc:spChg>
        <pc:spChg chg="add mod">
          <ac:chgData name="McCracken, Melissa" userId="39eb0b6b-75e1-496e-9514-71d78a081b13" providerId="ADAL" clId="{16F20604-BC2D-46B1-ABE6-215424639A8C}" dt="2018-12-15T00:40:07.924" v="2742" actId="164"/>
          <ac:spMkLst>
            <pc:docMk/>
            <pc:sldMk cId="2698755523" sldId="289"/>
            <ac:spMk id="15" creationId="{FA2D87DC-25CE-4287-8AFE-696AC291B3F7}"/>
          </ac:spMkLst>
        </pc:spChg>
        <pc:grpChg chg="add mod">
          <ac:chgData name="McCracken, Melissa" userId="39eb0b6b-75e1-496e-9514-71d78a081b13" providerId="ADAL" clId="{16F20604-BC2D-46B1-ABE6-215424639A8C}" dt="2018-12-15T00:38:04.575" v="2720" actId="1076"/>
          <ac:grpSpMkLst>
            <pc:docMk/>
            <pc:sldMk cId="2698755523" sldId="289"/>
            <ac:grpSpMk id="7" creationId="{00E1FC5D-55B1-4584-874C-1E280D0C637B}"/>
          </ac:grpSpMkLst>
        </pc:grpChg>
        <pc:grpChg chg="add mod">
          <ac:chgData name="McCracken, Melissa" userId="39eb0b6b-75e1-496e-9514-71d78a081b13" providerId="ADAL" clId="{16F20604-BC2D-46B1-ABE6-215424639A8C}" dt="2018-12-15T00:40:07.924" v="2742" actId="164"/>
          <ac:grpSpMkLst>
            <pc:docMk/>
            <pc:sldMk cId="2698755523" sldId="289"/>
            <ac:grpSpMk id="21" creationId="{8EDB757D-D475-4DB0-9C5E-B5D6AE20DD64}"/>
          </ac:grpSpMkLst>
        </pc:grpChg>
        <pc:grpChg chg="add">
          <ac:chgData name="McCracken, Melissa" userId="39eb0b6b-75e1-496e-9514-71d78a081b13" providerId="ADAL" clId="{16F20604-BC2D-46B1-ABE6-215424639A8C}" dt="2018-12-15T01:13:52.853" v="3404"/>
          <ac:grpSpMkLst>
            <pc:docMk/>
            <pc:sldMk cId="2698755523" sldId="289"/>
            <ac:grpSpMk id="25" creationId="{B5022EA0-EB36-4331-84D2-163EAE982CBC}"/>
          </ac:grpSpMkLst>
        </pc:grpChg>
        <pc:graphicFrameChg chg="add del modGraphic">
          <ac:chgData name="McCracken, Melissa" userId="39eb0b6b-75e1-496e-9514-71d78a081b13" providerId="ADAL" clId="{16F20604-BC2D-46B1-ABE6-215424639A8C}" dt="2018-12-15T00:50:40.301" v="2791" actId="478"/>
          <ac:graphicFrameMkLst>
            <pc:docMk/>
            <pc:sldMk cId="2698755523" sldId="289"/>
            <ac:graphicFrameMk id="23" creationId="{2714AD75-E465-4B05-BADB-3B33D8D60085}"/>
          </ac:graphicFrameMkLst>
        </pc:graphicFrameChg>
        <pc:picChg chg="add mod ord">
          <ac:chgData name="McCracken, Melissa" userId="39eb0b6b-75e1-496e-9514-71d78a081b13" providerId="ADAL" clId="{16F20604-BC2D-46B1-ABE6-215424639A8C}" dt="2018-12-15T01:14:04.033" v="3406" actId="170"/>
          <ac:picMkLst>
            <pc:docMk/>
            <pc:sldMk cId="2698755523" sldId="289"/>
            <ac:picMk id="1026" creationId="{6D84E672-9BA9-4F22-851A-4E6EF163317A}"/>
          </ac:picMkLst>
        </pc:picChg>
        <pc:cxnChg chg="add mod">
          <ac:chgData name="McCracken, Melissa" userId="39eb0b6b-75e1-496e-9514-71d78a081b13" providerId="ADAL" clId="{16F20604-BC2D-46B1-ABE6-215424639A8C}" dt="2018-12-15T00:34:33.107" v="2698" actId="164"/>
          <ac:cxnSpMkLst>
            <pc:docMk/>
            <pc:sldMk cId="2698755523" sldId="289"/>
            <ac:cxnSpMk id="5" creationId="{647B7178-2000-4FA6-A9F8-E4E97D5A267B}"/>
          </ac:cxnSpMkLst>
        </pc:cxnChg>
        <pc:cxnChg chg="add del mod">
          <ac:chgData name="McCracken, Melissa" userId="39eb0b6b-75e1-496e-9514-71d78a081b13" providerId="ADAL" clId="{16F20604-BC2D-46B1-ABE6-215424639A8C}" dt="2018-12-15T00:29:57.595" v="2227" actId="478"/>
          <ac:cxnSpMkLst>
            <pc:docMk/>
            <pc:sldMk cId="2698755523" sldId="289"/>
            <ac:cxnSpMk id="10" creationId="{67563AA2-A1F0-40F4-87FC-E4B9E54670F7}"/>
          </ac:cxnSpMkLst>
        </pc:cxnChg>
        <pc:cxnChg chg="add mod">
          <ac:chgData name="McCracken, Melissa" userId="39eb0b6b-75e1-496e-9514-71d78a081b13" providerId="ADAL" clId="{16F20604-BC2D-46B1-ABE6-215424639A8C}" dt="2018-12-15T00:40:07.924" v="2742" actId="164"/>
          <ac:cxnSpMkLst>
            <pc:docMk/>
            <pc:sldMk cId="2698755523" sldId="289"/>
            <ac:cxnSpMk id="17" creationId="{8979F310-8860-4EFF-B582-70423163899F}"/>
          </ac:cxnSpMkLst>
        </pc:cxnChg>
        <pc:cxnChg chg="add mod">
          <ac:chgData name="McCracken, Melissa" userId="39eb0b6b-75e1-496e-9514-71d78a081b13" providerId="ADAL" clId="{16F20604-BC2D-46B1-ABE6-215424639A8C}" dt="2018-12-15T00:40:07.924" v="2742" actId="164"/>
          <ac:cxnSpMkLst>
            <pc:docMk/>
            <pc:sldMk cId="2698755523" sldId="289"/>
            <ac:cxnSpMk id="19" creationId="{A13F9FA3-0D5E-4F79-96BA-EE0232F18214}"/>
          </ac:cxnSpMkLst>
        </pc:cxnChg>
      </pc:sldChg>
      <pc:sldChg chg="addSp delSp modSp add modAnim addCm delCm modNotesTx">
        <pc:chgData name="McCracken, Melissa" userId="39eb0b6b-75e1-496e-9514-71d78a081b13" providerId="ADAL" clId="{16F20604-BC2D-46B1-ABE6-215424639A8C}" dt="2018-12-15T01:11:59.095" v="3393"/>
        <pc:sldMkLst>
          <pc:docMk/>
          <pc:sldMk cId="3811793063" sldId="290"/>
        </pc:sldMkLst>
        <pc:spChg chg="mod">
          <ac:chgData name="McCracken, Melissa" userId="39eb0b6b-75e1-496e-9514-71d78a081b13" providerId="ADAL" clId="{16F20604-BC2D-46B1-ABE6-215424639A8C}" dt="2018-12-15T00:59:00.129" v="3174" actId="20578"/>
          <ac:spMkLst>
            <pc:docMk/>
            <pc:sldMk cId="3811793063" sldId="290"/>
            <ac:spMk id="3" creationId="{00000000-0000-0000-0000-000000000000}"/>
          </ac:spMkLst>
        </pc:spChg>
        <pc:spChg chg="add mod">
          <ac:chgData name="McCracken, Melissa" userId="39eb0b6b-75e1-496e-9514-71d78a081b13" providerId="ADAL" clId="{16F20604-BC2D-46B1-ABE6-215424639A8C}" dt="2018-12-15T01:04:50.675" v="3270" actId="164"/>
          <ac:spMkLst>
            <pc:docMk/>
            <pc:sldMk cId="3811793063" sldId="290"/>
            <ac:spMk id="4" creationId="{420F5A61-E7F2-4A35-B34E-FC06DBC02F25}"/>
          </ac:spMkLst>
        </pc:spChg>
        <pc:spChg chg="del">
          <ac:chgData name="McCracken, Melissa" userId="39eb0b6b-75e1-496e-9514-71d78a081b13" providerId="ADAL" clId="{16F20604-BC2D-46B1-ABE6-215424639A8C}" dt="2018-12-15T00:55:06.302" v="2966" actId="478"/>
          <ac:spMkLst>
            <pc:docMk/>
            <pc:sldMk cId="3811793063" sldId="290"/>
            <ac:spMk id="6" creationId="{71BE3502-B067-4503-8E76-71B966D2726E}"/>
          </ac:spMkLst>
        </pc:spChg>
        <pc:spChg chg="mod">
          <ac:chgData name="McCracken, Melissa" userId="39eb0b6b-75e1-496e-9514-71d78a081b13" providerId="ADAL" clId="{16F20604-BC2D-46B1-ABE6-215424639A8C}" dt="2018-12-15T01:05:14.829" v="3286" actId="1076"/>
          <ac:spMkLst>
            <pc:docMk/>
            <pc:sldMk cId="3811793063" sldId="290"/>
            <ac:spMk id="12" creationId="{560F0DC8-168E-4969-A460-1CBE4C198BAB}"/>
          </ac:spMkLst>
        </pc:spChg>
        <pc:spChg chg="add del">
          <ac:chgData name="McCracken, Melissa" userId="39eb0b6b-75e1-496e-9514-71d78a081b13" providerId="ADAL" clId="{16F20604-BC2D-46B1-ABE6-215424639A8C}" dt="2018-12-15T00:56:47.353" v="3172"/>
          <ac:spMkLst>
            <pc:docMk/>
            <pc:sldMk cId="3811793063" sldId="290"/>
            <ac:spMk id="14" creationId="{366A7D51-2986-4FBC-8A7A-B6EB77CD0365}"/>
          </ac:spMkLst>
        </pc:spChg>
        <pc:spChg chg="add mod">
          <ac:chgData name="McCracken, Melissa" userId="39eb0b6b-75e1-496e-9514-71d78a081b13" providerId="ADAL" clId="{16F20604-BC2D-46B1-ABE6-215424639A8C}" dt="2018-12-15T01:04:50.675" v="3270" actId="164"/>
          <ac:spMkLst>
            <pc:docMk/>
            <pc:sldMk cId="3811793063" sldId="290"/>
            <ac:spMk id="16" creationId="{40EB0FBE-FDB9-4C11-A4B5-7BB89B78A206}"/>
          </ac:spMkLst>
        </pc:spChg>
        <pc:spChg chg="add del">
          <ac:chgData name="McCracken, Melissa" userId="39eb0b6b-75e1-496e-9514-71d78a081b13" providerId="ADAL" clId="{16F20604-BC2D-46B1-ABE6-215424639A8C}" dt="2018-12-15T01:03:33.278" v="3221"/>
          <ac:spMkLst>
            <pc:docMk/>
            <pc:sldMk cId="3811793063" sldId="290"/>
            <ac:spMk id="18" creationId="{227FE0D4-6D2C-480B-A47F-CDEF00CF22FA}"/>
          </ac:spMkLst>
        </pc:spChg>
        <pc:spChg chg="add mod">
          <ac:chgData name="McCracken, Melissa" userId="39eb0b6b-75e1-496e-9514-71d78a081b13" providerId="ADAL" clId="{16F20604-BC2D-46B1-ABE6-215424639A8C}" dt="2018-12-15T01:04:50.675" v="3270" actId="164"/>
          <ac:spMkLst>
            <pc:docMk/>
            <pc:sldMk cId="3811793063" sldId="290"/>
            <ac:spMk id="20" creationId="{1119BA88-DC12-4DEA-A69E-41E2CA681C8F}"/>
          </ac:spMkLst>
        </pc:spChg>
        <pc:spChg chg="add mod">
          <ac:chgData name="McCracken, Melissa" userId="39eb0b6b-75e1-496e-9514-71d78a081b13" providerId="ADAL" clId="{16F20604-BC2D-46B1-ABE6-215424639A8C}" dt="2018-12-15T01:04:50.675" v="3270" actId="164"/>
          <ac:spMkLst>
            <pc:docMk/>
            <pc:sldMk cId="3811793063" sldId="290"/>
            <ac:spMk id="21" creationId="{206EA4BA-2FC9-4E00-A90D-AE28DF260114}"/>
          </ac:spMkLst>
        </pc:spChg>
        <pc:spChg chg="mod">
          <ac:chgData name="McCracken, Melissa" userId="39eb0b6b-75e1-496e-9514-71d78a081b13" providerId="ADAL" clId="{16F20604-BC2D-46B1-ABE6-215424639A8C}" dt="2018-12-15T01:05:41.692" v="3307" actId="20577"/>
          <ac:spMkLst>
            <pc:docMk/>
            <pc:sldMk cId="3811793063" sldId="290"/>
            <ac:spMk id="24" creationId="{9E395BD0-C658-4A80-9AC9-01A8DB2B8495}"/>
          </ac:spMkLst>
        </pc:spChg>
        <pc:spChg chg="mod">
          <ac:chgData name="McCracken, Melissa" userId="39eb0b6b-75e1-496e-9514-71d78a081b13" providerId="ADAL" clId="{16F20604-BC2D-46B1-ABE6-215424639A8C}" dt="2018-12-15T01:05:46.291" v="3317" actId="20577"/>
          <ac:spMkLst>
            <pc:docMk/>
            <pc:sldMk cId="3811793063" sldId="290"/>
            <ac:spMk id="25" creationId="{1CBA0200-7046-41AB-B516-548E01089C56}"/>
          </ac:spMkLst>
        </pc:spChg>
        <pc:spChg chg="mod">
          <ac:chgData name="McCracken, Melissa" userId="39eb0b6b-75e1-496e-9514-71d78a081b13" providerId="ADAL" clId="{16F20604-BC2D-46B1-ABE6-215424639A8C}" dt="2018-12-15T01:06:19.249" v="3367" actId="1076"/>
          <ac:spMkLst>
            <pc:docMk/>
            <pc:sldMk cId="3811793063" sldId="290"/>
            <ac:spMk id="26" creationId="{740806BF-0A11-49CC-8894-029AADED8A86}"/>
          </ac:spMkLst>
        </pc:spChg>
        <pc:spChg chg="mod">
          <ac:chgData name="McCracken, Melissa" userId="39eb0b6b-75e1-496e-9514-71d78a081b13" providerId="ADAL" clId="{16F20604-BC2D-46B1-ABE6-215424639A8C}" dt="2018-12-15T01:06:25.058" v="3368" actId="1076"/>
          <ac:spMkLst>
            <pc:docMk/>
            <pc:sldMk cId="3811793063" sldId="290"/>
            <ac:spMk id="27" creationId="{2CEAE6C5-8B6F-4467-A4E6-F14EB78B6E91}"/>
          </ac:spMkLst>
        </pc:spChg>
        <pc:spChg chg="mod">
          <ac:chgData name="McCracken, Melissa" userId="39eb0b6b-75e1-496e-9514-71d78a081b13" providerId="ADAL" clId="{16F20604-BC2D-46B1-ABE6-215424639A8C}" dt="2018-12-15T01:06:30.054" v="3369" actId="1076"/>
          <ac:spMkLst>
            <pc:docMk/>
            <pc:sldMk cId="3811793063" sldId="290"/>
            <ac:spMk id="28" creationId="{6B37F248-32F8-4B75-ABDE-4C294AF074D4}"/>
          </ac:spMkLst>
        </pc:spChg>
        <pc:grpChg chg="add mod">
          <ac:chgData name="McCracken, Melissa" userId="39eb0b6b-75e1-496e-9514-71d78a081b13" providerId="ADAL" clId="{16F20604-BC2D-46B1-ABE6-215424639A8C}" dt="2018-12-15T01:05:20.319" v="3287" actId="1076"/>
          <ac:grpSpMkLst>
            <pc:docMk/>
            <pc:sldMk cId="3811793063" sldId="290"/>
            <ac:grpSpMk id="7" creationId="{ADB0E752-4766-445A-BFF5-E8F7DB675185}"/>
          </ac:grpSpMkLst>
        </pc:grpChg>
        <pc:grpChg chg="add mod">
          <ac:chgData name="McCracken, Melissa" userId="39eb0b6b-75e1-496e-9514-71d78a081b13" providerId="ADAL" clId="{16F20604-BC2D-46B1-ABE6-215424639A8C}" dt="2018-12-15T01:05:34.861" v="3289" actId="1076"/>
          <ac:grpSpMkLst>
            <pc:docMk/>
            <pc:sldMk cId="3811793063" sldId="290"/>
            <ac:grpSpMk id="22" creationId="{261DCCC2-7E56-4C77-A457-0A59E8ED4067}"/>
          </ac:grpSpMkLst>
        </pc:grpChg>
        <pc:grpChg chg="add">
          <ac:chgData name="McCracken, Melissa" userId="39eb0b6b-75e1-496e-9514-71d78a081b13" providerId="ADAL" clId="{16F20604-BC2D-46B1-ABE6-215424639A8C}" dt="2018-12-15T01:11:59.095" v="3393"/>
          <ac:grpSpMkLst>
            <pc:docMk/>
            <pc:sldMk cId="3811793063" sldId="290"/>
            <ac:grpSpMk id="29" creationId="{5FA07864-306B-4E8C-B6DF-166334BDA786}"/>
          </ac:grpSpMkLst>
        </pc:grpChg>
        <pc:cxnChg chg="del">
          <ac:chgData name="McCracken, Melissa" userId="39eb0b6b-75e1-496e-9514-71d78a081b13" providerId="ADAL" clId="{16F20604-BC2D-46B1-ABE6-215424639A8C}" dt="2018-12-15T00:55:02.910" v="2965" actId="478"/>
          <ac:cxnSpMkLst>
            <pc:docMk/>
            <pc:sldMk cId="3811793063" sldId="290"/>
            <ac:cxnSpMk id="5" creationId="{647B7178-2000-4FA6-A9F8-E4E97D5A267B}"/>
          </ac:cxnSpMkLst>
        </pc:cxnChg>
        <pc:cxnChg chg="mod">
          <ac:chgData name="McCracken, Melissa" userId="39eb0b6b-75e1-496e-9514-71d78a081b13" providerId="ADAL" clId="{16F20604-BC2D-46B1-ABE6-215424639A8C}" dt="2018-12-15T01:04:50.675" v="3270" actId="164"/>
          <ac:cxnSpMkLst>
            <pc:docMk/>
            <pc:sldMk cId="3811793063" sldId="290"/>
            <ac:cxnSpMk id="10" creationId="{67563AA2-A1F0-40F4-87FC-E4B9E54670F7}"/>
          </ac:cxnSpMkLst>
        </pc:cxnChg>
        <pc:cxnChg chg="add del">
          <ac:chgData name="McCracken, Melissa" userId="39eb0b6b-75e1-496e-9514-71d78a081b13" providerId="ADAL" clId="{16F20604-BC2D-46B1-ABE6-215424639A8C}" dt="2018-12-15T00:56:47.353" v="3172"/>
          <ac:cxnSpMkLst>
            <pc:docMk/>
            <pc:sldMk cId="3811793063" sldId="290"/>
            <ac:cxnSpMk id="15" creationId="{3F218889-82C6-4D62-8B15-C5C09AC5BCFA}"/>
          </ac:cxnSpMkLst>
        </pc:cxnChg>
        <pc:cxnChg chg="add del mod">
          <ac:chgData name="McCracken, Melissa" userId="39eb0b6b-75e1-496e-9514-71d78a081b13" providerId="ADAL" clId="{16F20604-BC2D-46B1-ABE6-215424639A8C}" dt="2018-12-15T01:03:21.340" v="3217" actId="478"/>
          <ac:cxnSpMkLst>
            <pc:docMk/>
            <pc:sldMk cId="3811793063" sldId="290"/>
            <ac:cxnSpMk id="17" creationId="{5FAEB069-6A55-4EED-BB73-B589866AFC7F}"/>
          </ac:cxnSpMkLst>
        </pc:cxnChg>
        <pc:cxnChg chg="add del">
          <ac:chgData name="McCracken, Melissa" userId="39eb0b6b-75e1-496e-9514-71d78a081b13" providerId="ADAL" clId="{16F20604-BC2D-46B1-ABE6-215424639A8C}" dt="2018-12-15T01:03:33.278" v="3221"/>
          <ac:cxnSpMkLst>
            <pc:docMk/>
            <pc:sldMk cId="3811793063" sldId="290"/>
            <ac:cxnSpMk id="19" creationId="{3800163F-9691-480B-A288-0D8DC823DAE4}"/>
          </ac:cxnSpMkLst>
        </pc:cxnChg>
      </pc:sldChg>
      <pc:sldChg chg="modSp add ord">
        <pc:chgData name="McCracken, Melissa" userId="39eb0b6b-75e1-496e-9514-71d78a081b13" providerId="ADAL" clId="{16F20604-BC2D-46B1-ABE6-215424639A8C}" dt="2018-12-15T01:45:24.882" v="4789" actId="1076"/>
        <pc:sldMkLst>
          <pc:docMk/>
          <pc:sldMk cId="4097203637" sldId="291"/>
        </pc:sldMkLst>
        <pc:spChg chg="mod">
          <ac:chgData name="McCracken, Melissa" userId="39eb0b6b-75e1-496e-9514-71d78a081b13" providerId="ADAL" clId="{16F20604-BC2D-46B1-ABE6-215424639A8C}" dt="2018-12-11T00:45:21.540" v="1217" actId="20577"/>
          <ac:spMkLst>
            <pc:docMk/>
            <pc:sldMk cId="4097203637" sldId="291"/>
            <ac:spMk id="2" creationId="{00000000-0000-0000-0000-000000000000}"/>
          </ac:spMkLst>
        </pc:spChg>
        <pc:picChg chg="mod">
          <ac:chgData name="McCracken, Melissa" userId="39eb0b6b-75e1-496e-9514-71d78a081b13" providerId="ADAL" clId="{16F20604-BC2D-46B1-ABE6-215424639A8C}" dt="2018-12-15T01:45:24.882" v="4789" actId="1076"/>
          <ac:picMkLst>
            <pc:docMk/>
            <pc:sldMk cId="4097203637" sldId="291"/>
            <ac:picMk id="4" creationId="{00000000-0000-0000-0000-000000000000}"/>
          </ac:picMkLst>
        </pc:picChg>
      </pc:sldChg>
      <pc:sldChg chg="delSp modSp add">
        <pc:chgData name="McCracken, Melissa" userId="39eb0b6b-75e1-496e-9514-71d78a081b13" providerId="ADAL" clId="{16F20604-BC2D-46B1-ABE6-215424639A8C}" dt="2018-12-15T00:13:26.297" v="1860" actId="20577"/>
        <pc:sldMkLst>
          <pc:docMk/>
          <pc:sldMk cId="1157140418" sldId="292"/>
        </pc:sldMkLst>
        <pc:spChg chg="mod">
          <ac:chgData name="McCracken, Melissa" userId="39eb0b6b-75e1-496e-9514-71d78a081b13" providerId="ADAL" clId="{16F20604-BC2D-46B1-ABE6-215424639A8C}" dt="2018-12-15T00:13:26.297" v="1860" actId="20577"/>
          <ac:spMkLst>
            <pc:docMk/>
            <pc:sldMk cId="1157140418" sldId="292"/>
            <ac:spMk id="3" creationId="{00000000-0000-0000-0000-000000000000}"/>
          </ac:spMkLst>
        </pc:spChg>
        <pc:spChg chg="del">
          <ac:chgData name="McCracken, Melissa" userId="39eb0b6b-75e1-496e-9514-71d78a081b13" providerId="ADAL" clId="{16F20604-BC2D-46B1-ABE6-215424639A8C}" dt="2018-12-15T00:13:19.384" v="1856" actId="478"/>
          <ac:spMkLst>
            <pc:docMk/>
            <pc:sldMk cId="1157140418" sldId="292"/>
            <ac:spMk id="4" creationId="{720DF457-3CA1-4A6E-AD18-9BA0F66C59D9}"/>
          </ac:spMkLst>
        </pc:spChg>
      </pc:sldChg>
      <pc:sldChg chg="addSp modSp add modAnim modNotesTx">
        <pc:chgData name="McCracken, Melissa" userId="39eb0b6b-75e1-496e-9514-71d78a081b13" providerId="ADAL" clId="{16F20604-BC2D-46B1-ABE6-215424639A8C}" dt="2018-12-15T01:13:34.337" v="3403"/>
        <pc:sldMkLst>
          <pc:docMk/>
          <pc:sldMk cId="1067523199" sldId="293"/>
        </pc:sldMkLst>
        <pc:spChg chg="add mod">
          <ac:chgData name="McCracken, Melissa" userId="39eb0b6b-75e1-496e-9514-71d78a081b13" providerId="ADAL" clId="{16F20604-BC2D-46B1-ABE6-215424639A8C}" dt="2018-12-15T00:46:24.454" v="2783" actId="14100"/>
          <ac:spMkLst>
            <pc:docMk/>
            <pc:sldMk cId="1067523199" sldId="293"/>
            <ac:spMk id="8" creationId="{66A7AFAE-F026-4164-9226-F473474B6DD6}"/>
          </ac:spMkLst>
        </pc:spChg>
        <pc:spChg chg="add mod">
          <ac:chgData name="McCracken, Melissa" userId="39eb0b6b-75e1-496e-9514-71d78a081b13" providerId="ADAL" clId="{16F20604-BC2D-46B1-ABE6-215424639A8C}" dt="2018-12-15T00:51:10.669" v="2795" actId="164"/>
          <ac:spMkLst>
            <pc:docMk/>
            <pc:sldMk cId="1067523199" sldId="293"/>
            <ac:spMk id="15" creationId="{17EC1FAE-CA2B-40DF-942C-09CC6B7A6645}"/>
          </ac:spMkLst>
        </pc:spChg>
        <pc:spChg chg="add mod">
          <ac:chgData name="McCracken, Melissa" userId="39eb0b6b-75e1-496e-9514-71d78a081b13" providerId="ADAL" clId="{16F20604-BC2D-46B1-ABE6-215424639A8C}" dt="2018-12-15T00:52:44.001" v="2801" actId="164"/>
          <ac:spMkLst>
            <pc:docMk/>
            <pc:sldMk cId="1067523199" sldId="293"/>
            <ac:spMk id="17" creationId="{34DC2FA8-A2B9-4841-A454-1C0A705930E3}"/>
          </ac:spMkLst>
        </pc:spChg>
        <pc:grpChg chg="add mod">
          <ac:chgData name="McCracken, Melissa" userId="39eb0b6b-75e1-496e-9514-71d78a081b13" providerId="ADAL" clId="{16F20604-BC2D-46B1-ABE6-215424639A8C}" dt="2018-12-15T00:51:10.669" v="2795" actId="164"/>
          <ac:grpSpMkLst>
            <pc:docMk/>
            <pc:sldMk cId="1067523199" sldId="293"/>
            <ac:grpSpMk id="10" creationId="{A4F8815B-51B3-41E9-A486-9EEC51CDAE3E}"/>
          </ac:grpSpMkLst>
        </pc:grpChg>
        <pc:grpChg chg="add mod">
          <ac:chgData name="McCracken, Melissa" userId="39eb0b6b-75e1-496e-9514-71d78a081b13" providerId="ADAL" clId="{16F20604-BC2D-46B1-ABE6-215424639A8C}" dt="2018-12-15T00:52:44.001" v="2801" actId="164"/>
          <ac:grpSpMkLst>
            <pc:docMk/>
            <pc:sldMk cId="1067523199" sldId="293"/>
            <ac:grpSpMk id="12" creationId="{4455D919-0D01-4773-8BF7-219E5D3B06D3}"/>
          </ac:grpSpMkLst>
        </pc:grpChg>
        <pc:grpChg chg="add ord">
          <ac:chgData name="McCracken, Melissa" userId="39eb0b6b-75e1-496e-9514-71d78a081b13" providerId="ADAL" clId="{16F20604-BC2D-46B1-ABE6-215424639A8C}" dt="2018-12-15T01:12:39.847" v="3401" actId="171"/>
          <ac:grpSpMkLst>
            <pc:docMk/>
            <pc:sldMk cId="1067523199" sldId="293"/>
            <ac:grpSpMk id="20" creationId="{660D6FD4-5902-4CFF-A7FB-409740A13EF7}"/>
          </ac:grpSpMkLst>
        </pc:grpChg>
        <pc:picChg chg="add mod">
          <ac:chgData name="McCracken, Melissa" userId="39eb0b6b-75e1-496e-9514-71d78a081b13" providerId="ADAL" clId="{16F20604-BC2D-46B1-ABE6-215424639A8C}" dt="2018-12-15T00:45:24.977" v="2750" actId="1076"/>
          <ac:picMkLst>
            <pc:docMk/>
            <pc:sldMk cId="1067523199" sldId="293"/>
            <ac:picMk id="2050" creationId="{A2DB5308-40E6-419E-BF2E-6089DE7ECDD0}"/>
          </ac:picMkLst>
        </pc:picChg>
        <pc:cxnChg chg="add mod">
          <ac:chgData name="McCracken, Melissa" userId="39eb0b6b-75e1-496e-9514-71d78a081b13" providerId="ADAL" clId="{16F20604-BC2D-46B1-ABE6-215424639A8C}" dt="2018-12-15T00:51:10.669" v="2795" actId="164"/>
          <ac:cxnSpMkLst>
            <pc:docMk/>
            <pc:sldMk cId="1067523199" sldId="293"/>
            <ac:cxnSpMk id="16" creationId="{778F9D02-1D0D-497C-9A28-B92D5A2EF81A}"/>
          </ac:cxnSpMkLst>
        </pc:cxnChg>
        <pc:cxnChg chg="add mod">
          <ac:chgData name="McCracken, Melissa" userId="39eb0b6b-75e1-496e-9514-71d78a081b13" providerId="ADAL" clId="{16F20604-BC2D-46B1-ABE6-215424639A8C}" dt="2018-12-15T00:52:44.001" v="2801" actId="164"/>
          <ac:cxnSpMkLst>
            <pc:docMk/>
            <pc:sldMk cId="1067523199" sldId="293"/>
            <ac:cxnSpMk id="18" creationId="{69FAE166-A5E4-4E11-8A76-EB573FCA5225}"/>
          </ac:cxnSpMkLst>
        </pc:cxnChg>
      </pc:sldChg>
      <pc:sldChg chg="addSp delSp modSp add ord modAnim">
        <pc:chgData name="McCracken, Melissa" userId="39eb0b6b-75e1-496e-9514-71d78a081b13" providerId="ADAL" clId="{16F20604-BC2D-46B1-ABE6-215424639A8C}" dt="2018-12-15T01:27:24.791" v="3899" actId="12100"/>
        <pc:sldMkLst>
          <pc:docMk/>
          <pc:sldMk cId="2396107888" sldId="294"/>
        </pc:sldMkLst>
        <pc:spChg chg="add del mod">
          <ac:chgData name="McCracken, Melissa" userId="39eb0b6b-75e1-496e-9514-71d78a081b13" providerId="ADAL" clId="{16F20604-BC2D-46B1-ABE6-215424639A8C}" dt="2018-12-15T01:17:16.209" v="3488" actId="14100"/>
          <ac:spMkLst>
            <pc:docMk/>
            <pc:sldMk cId="2396107888" sldId="294"/>
            <ac:spMk id="3" creationId="{00000000-0000-0000-0000-000000000000}"/>
          </ac:spMkLst>
        </pc:spChg>
        <pc:spChg chg="mod">
          <ac:chgData name="McCracken, Melissa" userId="39eb0b6b-75e1-496e-9514-71d78a081b13" providerId="ADAL" clId="{16F20604-BC2D-46B1-ABE6-215424639A8C}" dt="2018-12-15T01:10:18.128" v="3386" actId="14100"/>
          <ac:spMkLst>
            <pc:docMk/>
            <pc:sldMk cId="2396107888" sldId="294"/>
            <ac:spMk id="5" creationId="{C38B3961-B8D1-413E-8D8C-937D0AD2E982}"/>
          </ac:spMkLst>
        </pc:spChg>
        <pc:spChg chg="mod ord">
          <ac:chgData name="McCracken, Melissa" userId="39eb0b6b-75e1-496e-9514-71d78a081b13" providerId="ADAL" clId="{16F20604-BC2D-46B1-ABE6-215424639A8C}" dt="2018-12-15T01:11:11.043" v="3391" actId="1076"/>
          <ac:spMkLst>
            <pc:docMk/>
            <pc:sldMk cId="2396107888" sldId="294"/>
            <ac:spMk id="7" creationId="{501198ED-B3D7-4633-8FC7-D17FD932ED7D}"/>
          </ac:spMkLst>
        </pc:spChg>
        <pc:spChg chg="mod">
          <ac:chgData name="McCracken, Melissa" userId="39eb0b6b-75e1-496e-9514-71d78a081b13" providerId="ADAL" clId="{16F20604-BC2D-46B1-ABE6-215424639A8C}" dt="2018-12-15T01:10:15.107" v="3385" actId="14100"/>
          <ac:spMkLst>
            <pc:docMk/>
            <pc:sldMk cId="2396107888" sldId="294"/>
            <ac:spMk id="8" creationId="{FBD723DC-E6C8-44EC-B9E0-8C168DAC45A0}"/>
          </ac:spMkLst>
        </pc:spChg>
        <pc:spChg chg="add del mod">
          <ac:chgData name="McCracken, Melissa" userId="39eb0b6b-75e1-496e-9514-71d78a081b13" providerId="ADAL" clId="{16F20604-BC2D-46B1-ABE6-215424639A8C}" dt="2018-12-15T01:08:45.105" v="3379" actId="478"/>
          <ac:spMkLst>
            <pc:docMk/>
            <pc:sldMk cId="2396107888" sldId="294"/>
            <ac:spMk id="12" creationId="{6C357884-C1C5-41F6-9DDA-3F8C4B3CAA14}"/>
          </ac:spMkLst>
        </pc:spChg>
        <pc:spChg chg="add mod">
          <ac:chgData name="McCracken, Melissa" userId="39eb0b6b-75e1-496e-9514-71d78a081b13" providerId="ADAL" clId="{16F20604-BC2D-46B1-ABE6-215424639A8C}" dt="2018-12-15T01:22:38.334" v="3684" actId="1076"/>
          <ac:spMkLst>
            <pc:docMk/>
            <pc:sldMk cId="2396107888" sldId="294"/>
            <ac:spMk id="16" creationId="{188FA1DC-ECF8-43B3-9048-93F1F7F84356}"/>
          </ac:spMkLst>
        </pc:spChg>
        <pc:grpChg chg="mod">
          <ac:chgData name="McCracken, Melissa" userId="39eb0b6b-75e1-496e-9514-71d78a081b13" providerId="ADAL" clId="{16F20604-BC2D-46B1-ABE6-215424639A8C}" dt="2018-12-15T01:10:07.142" v="3383" actId="164"/>
          <ac:grpSpMkLst>
            <pc:docMk/>
            <pc:sldMk cId="2396107888" sldId="294"/>
            <ac:grpSpMk id="6" creationId="{96D4E1B5-C1C3-4CB3-98F5-3C79C6009E1D}"/>
          </ac:grpSpMkLst>
        </pc:grpChg>
        <pc:grpChg chg="add mod">
          <ac:chgData name="McCracken, Melissa" userId="39eb0b6b-75e1-496e-9514-71d78a081b13" providerId="ADAL" clId="{16F20604-BC2D-46B1-ABE6-215424639A8C}" dt="2018-12-15T01:10:33.525" v="3387" actId="1076"/>
          <ac:grpSpMkLst>
            <pc:docMk/>
            <pc:sldMk cId="2396107888" sldId="294"/>
            <ac:grpSpMk id="14" creationId="{39A5FBDF-9DCC-4380-BA55-0D28612DF6C4}"/>
          </ac:grpSpMkLst>
        </pc:grpChg>
        <pc:graphicFrameChg chg="add mod">
          <ac:chgData name="McCracken, Melissa" userId="39eb0b6b-75e1-496e-9514-71d78a081b13" providerId="ADAL" clId="{16F20604-BC2D-46B1-ABE6-215424639A8C}" dt="2018-12-15T01:27:24.791" v="3899" actId="12100"/>
          <ac:graphicFrameMkLst>
            <pc:docMk/>
            <pc:sldMk cId="2396107888" sldId="294"/>
            <ac:graphicFrameMk id="15" creationId="{329DFAA2-15EB-416B-AB1A-819A9636944F}"/>
          </ac:graphicFrameMkLst>
        </pc:graphicFrameChg>
      </pc:sldChg>
      <pc:sldChg chg="add del ord">
        <pc:chgData name="McCracken, Melissa" userId="39eb0b6b-75e1-496e-9514-71d78a081b13" providerId="ADAL" clId="{16F20604-BC2D-46B1-ABE6-215424639A8C}" dt="2018-12-15T01:48:27.218" v="4796" actId="2696"/>
        <pc:sldMkLst>
          <pc:docMk/>
          <pc:sldMk cId="4226875815" sldId="295"/>
        </pc:sldMkLst>
      </pc:sldChg>
      <pc:sldChg chg="addSp delSp modSp add delAnim modAnim">
        <pc:chgData name="McCracken, Melissa" userId="39eb0b6b-75e1-496e-9514-71d78a081b13" providerId="ADAL" clId="{16F20604-BC2D-46B1-ABE6-215424639A8C}" dt="2018-12-15T01:34:51.306" v="4124"/>
        <pc:sldMkLst>
          <pc:docMk/>
          <pc:sldMk cId="3174265122" sldId="296"/>
        </pc:sldMkLst>
        <pc:spChg chg="mod">
          <ac:chgData name="McCracken, Melissa" userId="39eb0b6b-75e1-496e-9514-71d78a081b13" providerId="ADAL" clId="{16F20604-BC2D-46B1-ABE6-215424639A8C}" dt="2018-12-15T01:23:48.014" v="3828" actId="20577"/>
          <ac:spMkLst>
            <pc:docMk/>
            <pc:sldMk cId="3174265122" sldId="296"/>
            <ac:spMk id="3" creationId="{00000000-0000-0000-0000-000000000000}"/>
          </ac:spMkLst>
        </pc:spChg>
        <pc:spChg chg="add mod">
          <ac:chgData name="McCracken, Melissa" userId="39eb0b6b-75e1-496e-9514-71d78a081b13" providerId="ADAL" clId="{16F20604-BC2D-46B1-ABE6-215424639A8C}" dt="2018-12-15T01:34:46.860" v="4123" actId="164"/>
          <ac:spMkLst>
            <pc:docMk/>
            <pc:sldMk cId="3174265122" sldId="296"/>
            <ac:spMk id="12" creationId="{F777EE11-A30C-4C8B-A8F4-3EB92151C46B}"/>
          </ac:spMkLst>
        </pc:spChg>
        <pc:spChg chg="del">
          <ac:chgData name="McCracken, Melissa" userId="39eb0b6b-75e1-496e-9514-71d78a081b13" providerId="ADAL" clId="{16F20604-BC2D-46B1-ABE6-215424639A8C}" dt="2018-12-15T01:23:54.652" v="3830" actId="478"/>
          <ac:spMkLst>
            <pc:docMk/>
            <pc:sldMk cId="3174265122" sldId="296"/>
            <ac:spMk id="16" creationId="{188FA1DC-ECF8-43B3-9048-93F1F7F84356}"/>
          </ac:spMkLst>
        </pc:spChg>
        <pc:spChg chg="add mod">
          <ac:chgData name="McCracken, Melissa" userId="39eb0b6b-75e1-496e-9514-71d78a081b13" providerId="ADAL" clId="{16F20604-BC2D-46B1-ABE6-215424639A8C}" dt="2018-12-15T01:30:46.106" v="4083" actId="1076"/>
          <ac:spMkLst>
            <pc:docMk/>
            <pc:sldMk cId="3174265122" sldId="296"/>
            <ac:spMk id="17" creationId="{9EE2BF1B-828E-40EF-B22A-36FB84BE8CA1}"/>
          </ac:spMkLst>
        </pc:spChg>
        <pc:spChg chg="add mod">
          <ac:chgData name="McCracken, Melissa" userId="39eb0b6b-75e1-496e-9514-71d78a081b13" providerId="ADAL" clId="{16F20604-BC2D-46B1-ABE6-215424639A8C}" dt="2018-12-15T01:34:46.860" v="4123" actId="164"/>
          <ac:spMkLst>
            <pc:docMk/>
            <pc:sldMk cId="3174265122" sldId="296"/>
            <ac:spMk id="18" creationId="{484BC7F5-DBC6-4E10-B9FA-BCA8EBB0050D}"/>
          </ac:spMkLst>
        </pc:spChg>
        <pc:grpChg chg="add mod">
          <ac:chgData name="McCracken, Melissa" userId="39eb0b6b-75e1-496e-9514-71d78a081b13" providerId="ADAL" clId="{16F20604-BC2D-46B1-ABE6-215424639A8C}" dt="2018-12-15T01:34:46.860" v="4123" actId="164"/>
          <ac:grpSpMkLst>
            <pc:docMk/>
            <pc:sldMk cId="3174265122" sldId="296"/>
            <ac:grpSpMk id="19" creationId="{FCF94500-BA2E-4736-9595-E1AF5E723FEC}"/>
          </ac:grpSpMkLst>
        </pc:grpChg>
        <pc:graphicFrameChg chg="add mod">
          <ac:chgData name="McCracken, Melissa" userId="39eb0b6b-75e1-496e-9514-71d78a081b13" providerId="ADAL" clId="{16F20604-BC2D-46B1-ABE6-215424639A8C}" dt="2018-12-15T01:31:13.181" v="4088" actId="1076"/>
          <ac:graphicFrameMkLst>
            <pc:docMk/>
            <pc:sldMk cId="3174265122" sldId="296"/>
            <ac:graphicFrameMk id="10" creationId="{008D5923-11C1-4397-8C34-BB0E574EE28C}"/>
          </ac:graphicFrameMkLst>
        </pc:graphicFrameChg>
        <pc:graphicFrameChg chg="del">
          <ac:chgData name="McCracken, Melissa" userId="39eb0b6b-75e1-496e-9514-71d78a081b13" providerId="ADAL" clId="{16F20604-BC2D-46B1-ABE6-215424639A8C}" dt="2018-12-15T01:23:51.009" v="3829" actId="478"/>
          <ac:graphicFrameMkLst>
            <pc:docMk/>
            <pc:sldMk cId="3174265122" sldId="296"/>
            <ac:graphicFrameMk id="15" creationId="{329DFAA2-15EB-416B-AB1A-819A9636944F}"/>
          </ac:graphicFrameMkLst>
        </pc:graphicFrameChg>
      </pc:sldChg>
      <pc:sldChg chg="addSp delSp modSp add ord delDesignElem modNotesTx">
        <pc:chgData name="McCracken, Melissa" userId="39eb0b6b-75e1-496e-9514-71d78a081b13" providerId="ADAL" clId="{16F20604-BC2D-46B1-ABE6-215424639A8C}" dt="2018-12-15T01:43:29.972" v="4778" actId="1076"/>
        <pc:sldMkLst>
          <pc:docMk/>
          <pc:sldMk cId="1193649993" sldId="297"/>
        </pc:sldMkLst>
        <pc:spChg chg="mod">
          <ac:chgData name="McCracken, Melissa" userId="39eb0b6b-75e1-496e-9514-71d78a081b13" providerId="ADAL" clId="{16F20604-BC2D-46B1-ABE6-215424639A8C}" dt="2018-12-15T01:36:37.872" v="4151" actId="26606"/>
          <ac:spMkLst>
            <pc:docMk/>
            <pc:sldMk cId="1193649993" sldId="297"/>
            <ac:spMk id="2" creationId="{00000000-0000-0000-0000-000000000000}"/>
          </ac:spMkLst>
        </pc:spChg>
        <pc:spChg chg="add del mod">
          <ac:chgData name="McCracken, Melissa" userId="39eb0b6b-75e1-496e-9514-71d78a081b13" providerId="ADAL" clId="{16F20604-BC2D-46B1-ABE6-215424639A8C}" dt="2018-12-15T01:36:26.158" v="4149"/>
          <ac:spMkLst>
            <pc:docMk/>
            <pc:sldMk cId="1193649993" sldId="297"/>
            <ac:spMk id="3" creationId="{9CD60C7D-5C25-4F68-B400-1618C1D8D67B}"/>
          </ac:spMkLst>
        </pc:spChg>
        <pc:spChg chg="add del mod">
          <ac:chgData name="McCracken, Melissa" userId="39eb0b6b-75e1-496e-9514-71d78a081b13" providerId="ADAL" clId="{16F20604-BC2D-46B1-ABE6-215424639A8C}" dt="2018-12-15T01:36:26.158" v="4149"/>
          <ac:spMkLst>
            <pc:docMk/>
            <pc:sldMk cId="1193649993" sldId="297"/>
            <ac:spMk id="4" creationId="{A37E59BA-4E77-41E2-95B7-058144498010}"/>
          </ac:spMkLst>
        </pc:spChg>
        <pc:spChg chg="add mod">
          <ac:chgData name="McCracken, Melissa" userId="39eb0b6b-75e1-496e-9514-71d78a081b13" providerId="ADAL" clId="{16F20604-BC2D-46B1-ABE6-215424639A8C}" dt="2018-12-15T01:43:29.972" v="4778" actId="1076"/>
          <ac:spMkLst>
            <pc:docMk/>
            <pc:sldMk cId="1193649993" sldId="297"/>
            <ac:spMk id="6" creationId="{9FD95991-C39B-40FC-AB94-32E6E1E930B6}"/>
          </ac:spMkLst>
        </pc:spChg>
        <pc:spChg chg="add mod">
          <ac:chgData name="McCracken, Melissa" userId="39eb0b6b-75e1-496e-9514-71d78a081b13" providerId="ADAL" clId="{16F20604-BC2D-46B1-ABE6-215424639A8C}" dt="2018-12-15T01:43:17.774" v="4776" actId="14100"/>
          <ac:spMkLst>
            <pc:docMk/>
            <pc:sldMk cId="1193649993" sldId="297"/>
            <ac:spMk id="9" creationId="{5CAFE7CC-D4B8-41AC-9A82-19FAE45C9C51}"/>
          </ac:spMkLst>
        </pc:spChg>
        <pc:spChg chg="mod">
          <ac:chgData name="McCracken, Melissa" userId="39eb0b6b-75e1-496e-9514-71d78a081b13" providerId="ADAL" clId="{16F20604-BC2D-46B1-ABE6-215424639A8C}" dt="2018-12-15T01:42:23.736" v="4722" actId="403"/>
          <ac:spMkLst>
            <pc:docMk/>
            <pc:sldMk cId="1193649993" sldId="297"/>
            <ac:spMk id="13" creationId="{304FF168-271C-4652-8C4D-6988D1E31854}"/>
          </ac:spMkLst>
        </pc:spChg>
        <pc:spChg chg="mod">
          <ac:chgData name="McCracken, Melissa" userId="39eb0b6b-75e1-496e-9514-71d78a081b13" providerId="ADAL" clId="{16F20604-BC2D-46B1-ABE6-215424639A8C}" dt="2018-12-15T01:42:11.771" v="4717" actId="404"/>
          <ac:spMkLst>
            <pc:docMk/>
            <pc:sldMk cId="1193649993" sldId="297"/>
            <ac:spMk id="15" creationId="{A9343C5F-1E4A-4425-A2F1-9AAE1D31EA93}"/>
          </ac:spMkLst>
        </pc:spChg>
        <pc:spChg chg="add del">
          <ac:chgData name="McCracken, Melissa" userId="39eb0b6b-75e1-496e-9514-71d78a081b13" providerId="ADAL" clId="{16F20604-BC2D-46B1-ABE6-215424639A8C}" dt="2018-12-15T01:36:37.872" v="4151" actId="26606"/>
          <ac:spMkLst>
            <pc:docMk/>
            <pc:sldMk cId="1193649993" sldId="297"/>
            <ac:spMk id="18" creationId="{4351DFE5-F63D-4BE0-BDA9-E3EB88F01AA5}"/>
          </ac:spMkLst>
        </pc:spChg>
        <pc:spChg chg="add del">
          <ac:chgData name="McCracken, Melissa" userId="39eb0b6b-75e1-496e-9514-71d78a081b13" providerId="ADAL" clId="{16F20604-BC2D-46B1-ABE6-215424639A8C}" dt="2018-12-15T01:36:37.872" v="4151" actId="26606"/>
          <ac:spMkLst>
            <pc:docMk/>
            <pc:sldMk cId="1193649993" sldId="297"/>
            <ac:spMk id="25" creationId="{B547373F-AF2E-4907-B442-9F902B387FD0}"/>
          </ac:spMkLst>
        </pc:spChg>
        <pc:grpChg chg="add mod">
          <ac:chgData name="McCracken, Melissa" userId="39eb0b6b-75e1-496e-9514-71d78a081b13" providerId="ADAL" clId="{16F20604-BC2D-46B1-ABE6-215424639A8C}" dt="2018-12-15T01:43:23.998" v="4777" actId="1076"/>
          <ac:grpSpMkLst>
            <pc:docMk/>
            <pc:sldMk cId="1193649993" sldId="297"/>
            <ac:grpSpMk id="10" creationId="{FC1AC51C-F22B-418C-BB03-4ED47CDF62DD}"/>
          </ac:grpSpMkLst>
        </pc:grpChg>
        <pc:graphicFrameChg chg="del">
          <ac:chgData name="McCracken, Melissa" userId="39eb0b6b-75e1-496e-9514-71d78a081b13" providerId="ADAL" clId="{16F20604-BC2D-46B1-ABE6-215424639A8C}" dt="2018-12-15T01:36:02.153" v="4143" actId="478"/>
          <ac:graphicFrameMkLst>
            <pc:docMk/>
            <pc:sldMk cId="1193649993" sldId="297"/>
            <ac:graphicFrameMk id="5" creationId="{30D0A34F-8AB7-4E85-A070-B7A04287BEE1}"/>
          </ac:graphicFrameMkLst>
        </pc:graphicFrameChg>
        <pc:picChg chg="add del">
          <ac:chgData name="McCracken, Melissa" userId="39eb0b6b-75e1-496e-9514-71d78a081b13" providerId="ADAL" clId="{16F20604-BC2D-46B1-ABE6-215424639A8C}" dt="2018-12-15T01:36:37.872" v="4151" actId="26606"/>
          <ac:picMkLst>
            <pc:docMk/>
            <pc:sldMk cId="1193649993" sldId="297"/>
            <ac:picMk id="20" creationId="{3AA16612-ACD2-4A16-8F2B-4514FD6BF28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AD568-42AA-421C-B797-74520CC1F233}"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en-US"/>
        </a:p>
      </dgm:t>
    </dgm:pt>
    <dgm:pt modelId="{75EF70B3-7008-48ED-ADB1-FB9C00F10DE0}">
      <dgm:prSet phldrT="[Text]"/>
      <dgm:spPr/>
      <dgm:t>
        <a:bodyPr/>
        <a:lstStyle/>
        <a:p>
          <a:r>
            <a:rPr lang="en-US" dirty="0"/>
            <a:t>Process</a:t>
          </a:r>
        </a:p>
      </dgm:t>
    </dgm:pt>
    <dgm:pt modelId="{0DD57DDF-07A7-40CE-9F48-BE040BBDE275}" type="parTrans" cxnId="{C7B86576-0C7B-4E0A-8B38-7FAB523C7537}">
      <dgm:prSet/>
      <dgm:spPr/>
      <dgm:t>
        <a:bodyPr/>
        <a:lstStyle/>
        <a:p>
          <a:endParaRPr lang="en-US"/>
        </a:p>
      </dgm:t>
    </dgm:pt>
    <dgm:pt modelId="{5F935ACB-0F4E-4DD1-AA42-7D681E1902A4}" type="sibTrans" cxnId="{C7B86576-0C7B-4E0A-8B38-7FAB523C7537}">
      <dgm:prSet/>
      <dgm:spPr/>
      <dgm:t>
        <a:bodyPr/>
        <a:lstStyle/>
        <a:p>
          <a:endParaRPr lang="en-US"/>
        </a:p>
      </dgm:t>
    </dgm:pt>
    <dgm:pt modelId="{686DCF03-5C4E-49FA-BCDD-4E80778DB7B8}">
      <dgm:prSet phldrT="[Text]"/>
      <dgm:spPr/>
      <dgm:t>
        <a:bodyPr/>
        <a:lstStyle/>
        <a:p>
          <a:r>
            <a:rPr lang="en-US" dirty="0"/>
            <a:t>Scale</a:t>
          </a:r>
        </a:p>
      </dgm:t>
    </dgm:pt>
    <dgm:pt modelId="{676EA2E7-8232-45FD-B06D-8CCC26B2FEE0}" type="parTrans" cxnId="{06F6CAB0-7C13-494B-A9F4-0BCD1092EC7F}">
      <dgm:prSet/>
      <dgm:spPr/>
      <dgm:t>
        <a:bodyPr/>
        <a:lstStyle/>
        <a:p>
          <a:endParaRPr lang="en-US"/>
        </a:p>
      </dgm:t>
    </dgm:pt>
    <dgm:pt modelId="{FC2D16A5-A585-45C4-9343-A5AD106EE92C}" type="sibTrans" cxnId="{06F6CAB0-7C13-494B-A9F4-0BCD1092EC7F}">
      <dgm:prSet/>
      <dgm:spPr/>
      <dgm:t>
        <a:bodyPr/>
        <a:lstStyle/>
        <a:p>
          <a:endParaRPr lang="en-US"/>
        </a:p>
      </dgm:t>
    </dgm:pt>
    <dgm:pt modelId="{3D0656F8-1D2C-41B2-ABA6-3A6F5EE02A97}">
      <dgm:prSet phldrT="[Text]"/>
      <dgm:spPr/>
      <dgm:t>
        <a:bodyPr/>
        <a:lstStyle/>
        <a:p>
          <a:r>
            <a:rPr lang="en-US" dirty="0"/>
            <a:t>Time</a:t>
          </a:r>
        </a:p>
      </dgm:t>
    </dgm:pt>
    <dgm:pt modelId="{2DC41DEC-C4C6-4A6B-981F-CE7801400E73}" type="parTrans" cxnId="{5838E9DD-1471-4EC3-B0B1-2D0A232DFD3A}">
      <dgm:prSet/>
      <dgm:spPr/>
      <dgm:t>
        <a:bodyPr/>
        <a:lstStyle/>
        <a:p>
          <a:endParaRPr lang="en-US"/>
        </a:p>
      </dgm:t>
    </dgm:pt>
    <dgm:pt modelId="{2655BB81-6F49-444D-9386-44CA0411BC62}" type="sibTrans" cxnId="{5838E9DD-1471-4EC3-B0B1-2D0A232DFD3A}">
      <dgm:prSet/>
      <dgm:spPr/>
      <dgm:t>
        <a:bodyPr/>
        <a:lstStyle/>
        <a:p>
          <a:endParaRPr lang="en-US"/>
        </a:p>
      </dgm:t>
    </dgm:pt>
    <dgm:pt modelId="{0ED5B899-2A2E-4E65-A1DE-FF8DD52CC748}" type="pres">
      <dgm:prSet presAssocID="{7B0AD568-42AA-421C-B797-74520CC1F233}" presName="composite" presStyleCnt="0">
        <dgm:presLayoutVars>
          <dgm:chMax val="5"/>
          <dgm:dir/>
          <dgm:animLvl val="ctr"/>
          <dgm:resizeHandles val="exact"/>
        </dgm:presLayoutVars>
      </dgm:prSet>
      <dgm:spPr/>
    </dgm:pt>
    <dgm:pt modelId="{EFC33739-2AF0-439D-A0CC-EF2268526EC3}" type="pres">
      <dgm:prSet presAssocID="{7B0AD568-42AA-421C-B797-74520CC1F233}" presName="cycle" presStyleCnt="0"/>
      <dgm:spPr/>
    </dgm:pt>
    <dgm:pt modelId="{B5FFB126-4F0B-44C1-87AD-C340C73B8618}" type="pres">
      <dgm:prSet presAssocID="{7B0AD568-42AA-421C-B797-74520CC1F233}" presName="centerShape" presStyleCnt="0"/>
      <dgm:spPr/>
    </dgm:pt>
    <dgm:pt modelId="{73A4A5FF-01B9-49AE-8AA2-55781822421F}" type="pres">
      <dgm:prSet presAssocID="{7B0AD568-42AA-421C-B797-74520CC1F233}" presName="connSite" presStyleLbl="node1" presStyleIdx="0" presStyleCnt="4"/>
      <dgm:spPr/>
    </dgm:pt>
    <dgm:pt modelId="{3B6A52C2-68E4-45CE-9A5B-56A4B41EA377}" type="pres">
      <dgm:prSet presAssocID="{7B0AD568-42AA-421C-B797-74520CC1F233}" presName="visible" presStyleLbl="node1" presStyleIdx="0" presStyleCnt="4"/>
      <dgm:spPr/>
    </dgm:pt>
    <dgm:pt modelId="{C562F2D4-4004-459A-95CB-24F3EBB92116}" type="pres">
      <dgm:prSet presAssocID="{0DD57DDF-07A7-40CE-9F48-BE040BBDE275}" presName="Name25" presStyleLbl="parChTrans1D1" presStyleIdx="0" presStyleCnt="3"/>
      <dgm:spPr/>
    </dgm:pt>
    <dgm:pt modelId="{A128FBD0-5BC2-4B7B-A915-7E1F3999016F}" type="pres">
      <dgm:prSet presAssocID="{75EF70B3-7008-48ED-ADB1-FB9C00F10DE0}" presName="node" presStyleCnt="0"/>
      <dgm:spPr/>
    </dgm:pt>
    <dgm:pt modelId="{D189AAB6-A29C-42C5-8E10-E72CEC09FBB7}" type="pres">
      <dgm:prSet presAssocID="{75EF70B3-7008-48ED-ADB1-FB9C00F10DE0}" presName="parentNode" presStyleLbl="node1" presStyleIdx="1" presStyleCnt="4">
        <dgm:presLayoutVars>
          <dgm:chMax val="1"/>
          <dgm:bulletEnabled val="1"/>
        </dgm:presLayoutVars>
      </dgm:prSet>
      <dgm:spPr/>
    </dgm:pt>
    <dgm:pt modelId="{4D9AD89A-BF5C-4B6B-BA90-F3E4D4EAE856}" type="pres">
      <dgm:prSet presAssocID="{75EF70B3-7008-48ED-ADB1-FB9C00F10DE0}" presName="childNode" presStyleLbl="revTx" presStyleIdx="0" presStyleCnt="0">
        <dgm:presLayoutVars>
          <dgm:bulletEnabled val="1"/>
        </dgm:presLayoutVars>
      </dgm:prSet>
      <dgm:spPr/>
    </dgm:pt>
    <dgm:pt modelId="{9548841C-1818-403C-80EB-08C283210A83}" type="pres">
      <dgm:prSet presAssocID="{676EA2E7-8232-45FD-B06D-8CCC26B2FEE0}" presName="Name25" presStyleLbl="parChTrans1D1" presStyleIdx="1" presStyleCnt="3"/>
      <dgm:spPr/>
    </dgm:pt>
    <dgm:pt modelId="{064E3007-6A80-4413-8E33-FA8546B8BF73}" type="pres">
      <dgm:prSet presAssocID="{686DCF03-5C4E-49FA-BCDD-4E80778DB7B8}" presName="node" presStyleCnt="0"/>
      <dgm:spPr/>
    </dgm:pt>
    <dgm:pt modelId="{2DB21CB2-18B6-4777-81E5-80064141AF9E}" type="pres">
      <dgm:prSet presAssocID="{686DCF03-5C4E-49FA-BCDD-4E80778DB7B8}" presName="parentNode" presStyleLbl="node1" presStyleIdx="2" presStyleCnt="4">
        <dgm:presLayoutVars>
          <dgm:chMax val="1"/>
          <dgm:bulletEnabled val="1"/>
        </dgm:presLayoutVars>
      </dgm:prSet>
      <dgm:spPr/>
    </dgm:pt>
    <dgm:pt modelId="{524D550D-B34F-492E-B747-B60918023D11}" type="pres">
      <dgm:prSet presAssocID="{686DCF03-5C4E-49FA-BCDD-4E80778DB7B8}" presName="childNode" presStyleLbl="revTx" presStyleIdx="0" presStyleCnt="0">
        <dgm:presLayoutVars>
          <dgm:bulletEnabled val="1"/>
        </dgm:presLayoutVars>
      </dgm:prSet>
      <dgm:spPr/>
    </dgm:pt>
    <dgm:pt modelId="{0CC3E33E-21AD-4C62-84AF-3BBF1D7D46A1}" type="pres">
      <dgm:prSet presAssocID="{2DC41DEC-C4C6-4A6B-981F-CE7801400E73}" presName="Name25" presStyleLbl="parChTrans1D1" presStyleIdx="2" presStyleCnt="3"/>
      <dgm:spPr/>
    </dgm:pt>
    <dgm:pt modelId="{94FFE7F8-1FE8-43FD-8D3B-62EECA335914}" type="pres">
      <dgm:prSet presAssocID="{3D0656F8-1D2C-41B2-ABA6-3A6F5EE02A97}" presName="node" presStyleCnt="0"/>
      <dgm:spPr/>
    </dgm:pt>
    <dgm:pt modelId="{A423FA1F-28A6-4BB1-9A66-84CB04F1F78D}" type="pres">
      <dgm:prSet presAssocID="{3D0656F8-1D2C-41B2-ABA6-3A6F5EE02A97}" presName="parentNode" presStyleLbl="node1" presStyleIdx="3" presStyleCnt="4">
        <dgm:presLayoutVars>
          <dgm:chMax val="1"/>
          <dgm:bulletEnabled val="1"/>
        </dgm:presLayoutVars>
      </dgm:prSet>
      <dgm:spPr/>
    </dgm:pt>
    <dgm:pt modelId="{C781FAF8-24F9-4FE2-9F3D-C364355B9620}" type="pres">
      <dgm:prSet presAssocID="{3D0656F8-1D2C-41B2-ABA6-3A6F5EE02A97}" presName="childNode" presStyleLbl="revTx" presStyleIdx="0" presStyleCnt="0">
        <dgm:presLayoutVars>
          <dgm:bulletEnabled val="1"/>
        </dgm:presLayoutVars>
      </dgm:prSet>
      <dgm:spPr/>
    </dgm:pt>
  </dgm:ptLst>
  <dgm:cxnLst>
    <dgm:cxn modelId="{B1592606-9822-4782-97F2-78F42345F41A}" type="presOf" srcId="{686DCF03-5C4E-49FA-BCDD-4E80778DB7B8}" destId="{2DB21CB2-18B6-4777-81E5-80064141AF9E}" srcOrd="0" destOrd="0" presId="urn:microsoft.com/office/officeart/2005/8/layout/radial2"/>
    <dgm:cxn modelId="{A532A042-FC02-4F7B-8DF8-6128EC7924DD}" type="presOf" srcId="{2DC41DEC-C4C6-4A6B-981F-CE7801400E73}" destId="{0CC3E33E-21AD-4C62-84AF-3BBF1D7D46A1}" srcOrd="0" destOrd="0" presId="urn:microsoft.com/office/officeart/2005/8/layout/radial2"/>
    <dgm:cxn modelId="{C7B86576-0C7B-4E0A-8B38-7FAB523C7537}" srcId="{7B0AD568-42AA-421C-B797-74520CC1F233}" destId="{75EF70B3-7008-48ED-ADB1-FB9C00F10DE0}" srcOrd="0" destOrd="0" parTransId="{0DD57DDF-07A7-40CE-9F48-BE040BBDE275}" sibTransId="{5F935ACB-0F4E-4DD1-AA42-7D681E1902A4}"/>
    <dgm:cxn modelId="{CEA0B083-F759-43F8-81A2-6A001447F35B}" type="presOf" srcId="{0DD57DDF-07A7-40CE-9F48-BE040BBDE275}" destId="{C562F2D4-4004-459A-95CB-24F3EBB92116}" srcOrd="0" destOrd="0" presId="urn:microsoft.com/office/officeart/2005/8/layout/radial2"/>
    <dgm:cxn modelId="{77F49C87-0586-407F-AFFD-40C186635669}" type="presOf" srcId="{3D0656F8-1D2C-41B2-ABA6-3A6F5EE02A97}" destId="{A423FA1F-28A6-4BB1-9A66-84CB04F1F78D}" srcOrd="0" destOrd="0" presId="urn:microsoft.com/office/officeart/2005/8/layout/radial2"/>
    <dgm:cxn modelId="{9FB8F188-C3E4-4695-A2D6-A97A721DC689}" type="presOf" srcId="{75EF70B3-7008-48ED-ADB1-FB9C00F10DE0}" destId="{D189AAB6-A29C-42C5-8E10-E72CEC09FBB7}" srcOrd="0" destOrd="0" presId="urn:microsoft.com/office/officeart/2005/8/layout/radial2"/>
    <dgm:cxn modelId="{06F6CAB0-7C13-494B-A9F4-0BCD1092EC7F}" srcId="{7B0AD568-42AA-421C-B797-74520CC1F233}" destId="{686DCF03-5C4E-49FA-BCDD-4E80778DB7B8}" srcOrd="1" destOrd="0" parTransId="{676EA2E7-8232-45FD-B06D-8CCC26B2FEE0}" sibTransId="{FC2D16A5-A585-45C4-9343-A5AD106EE92C}"/>
    <dgm:cxn modelId="{5CC67FB7-3201-41C6-88EE-DCBF2D263272}" type="presOf" srcId="{676EA2E7-8232-45FD-B06D-8CCC26B2FEE0}" destId="{9548841C-1818-403C-80EB-08C283210A83}" srcOrd="0" destOrd="0" presId="urn:microsoft.com/office/officeart/2005/8/layout/radial2"/>
    <dgm:cxn modelId="{8A37CDC9-D81B-425C-871D-C0B105528669}" type="presOf" srcId="{7B0AD568-42AA-421C-B797-74520CC1F233}" destId="{0ED5B899-2A2E-4E65-A1DE-FF8DD52CC748}" srcOrd="0" destOrd="0" presId="urn:microsoft.com/office/officeart/2005/8/layout/radial2"/>
    <dgm:cxn modelId="{5838E9DD-1471-4EC3-B0B1-2D0A232DFD3A}" srcId="{7B0AD568-42AA-421C-B797-74520CC1F233}" destId="{3D0656F8-1D2C-41B2-ABA6-3A6F5EE02A97}" srcOrd="2" destOrd="0" parTransId="{2DC41DEC-C4C6-4A6B-981F-CE7801400E73}" sibTransId="{2655BB81-6F49-444D-9386-44CA0411BC62}"/>
    <dgm:cxn modelId="{455C98DB-BA02-4D91-BCEB-7BF5BBCC41C2}" type="presParOf" srcId="{0ED5B899-2A2E-4E65-A1DE-FF8DD52CC748}" destId="{EFC33739-2AF0-439D-A0CC-EF2268526EC3}" srcOrd="0" destOrd="0" presId="urn:microsoft.com/office/officeart/2005/8/layout/radial2"/>
    <dgm:cxn modelId="{0CBE7862-A783-4B37-8CEF-55F9377E5646}" type="presParOf" srcId="{EFC33739-2AF0-439D-A0CC-EF2268526EC3}" destId="{B5FFB126-4F0B-44C1-87AD-C340C73B8618}" srcOrd="0" destOrd="0" presId="urn:microsoft.com/office/officeart/2005/8/layout/radial2"/>
    <dgm:cxn modelId="{D0EABD17-49DD-4268-93C3-41D91498A5E9}" type="presParOf" srcId="{B5FFB126-4F0B-44C1-87AD-C340C73B8618}" destId="{73A4A5FF-01B9-49AE-8AA2-55781822421F}" srcOrd="0" destOrd="0" presId="urn:microsoft.com/office/officeart/2005/8/layout/radial2"/>
    <dgm:cxn modelId="{ADFEDAC3-3B5E-4629-8C1B-1A870A45A38B}" type="presParOf" srcId="{B5FFB126-4F0B-44C1-87AD-C340C73B8618}" destId="{3B6A52C2-68E4-45CE-9A5B-56A4B41EA377}" srcOrd="1" destOrd="0" presId="urn:microsoft.com/office/officeart/2005/8/layout/radial2"/>
    <dgm:cxn modelId="{E4DB0C75-0F13-4695-8FAE-AB7CFCA839F3}" type="presParOf" srcId="{EFC33739-2AF0-439D-A0CC-EF2268526EC3}" destId="{C562F2D4-4004-459A-95CB-24F3EBB92116}" srcOrd="1" destOrd="0" presId="urn:microsoft.com/office/officeart/2005/8/layout/radial2"/>
    <dgm:cxn modelId="{1E9E39C4-BFA0-4041-B99A-0A4332008C0B}" type="presParOf" srcId="{EFC33739-2AF0-439D-A0CC-EF2268526EC3}" destId="{A128FBD0-5BC2-4B7B-A915-7E1F3999016F}" srcOrd="2" destOrd="0" presId="urn:microsoft.com/office/officeart/2005/8/layout/radial2"/>
    <dgm:cxn modelId="{5024472C-1602-40D0-A53B-4D00F3D121D6}" type="presParOf" srcId="{A128FBD0-5BC2-4B7B-A915-7E1F3999016F}" destId="{D189AAB6-A29C-42C5-8E10-E72CEC09FBB7}" srcOrd="0" destOrd="0" presId="urn:microsoft.com/office/officeart/2005/8/layout/radial2"/>
    <dgm:cxn modelId="{B126B8B1-F457-460D-BD0E-AC0E89B14B3F}" type="presParOf" srcId="{A128FBD0-5BC2-4B7B-A915-7E1F3999016F}" destId="{4D9AD89A-BF5C-4B6B-BA90-F3E4D4EAE856}" srcOrd="1" destOrd="0" presId="urn:microsoft.com/office/officeart/2005/8/layout/radial2"/>
    <dgm:cxn modelId="{19EE990B-5FC9-4681-92D2-DB9D52ABB503}" type="presParOf" srcId="{EFC33739-2AF0-439D-A0CC-EF2268526EC3}" destId="{9548841C-1818-403C-80EB-08C283210A83}" srcOrd="3" destOrd="0" presId="urn:microsoft.com/office/officeart/2005/8/layout/radial2"/>
    <dgm:cxn modelId="{64436893-0148-440E-A551-7BFC15360192}" type="presParOf" srcId="{EFC33739-2AF0-439D-A0CC-EF2268526EC3}" destId="{064E3007-6A80-4413-8E33-FA8546B8BF73}" srcOrd="4" destOrd="0" presId="urn:microsoft.com/office/officeart/2005/8/layout/radial2"/>
    <dgm:cxn modelId="{634C578F-60E0-44F5-992F-D64DC00E2142}" type="presParOf" srcId="{064E3007-6A80-4413-8E33-FA8546B8BF73}" destId="{2DB21CB2-18B6-4777-81E5-80064141AF9E}" srcOrd="0" destOrd="0" presId="urn:microsoft.com/office/officeart/2005/8/layout/radial2"/>
    <dgm:cxn modelId="{E08EE0D7-7D72-49B2-AAAB-A51FE3C56149}" type="presParOf" srcId="{064E3007-6A80-4413-8E33-FA8546B8BF73}" destId="{524D550D-B34F-492E-B747-B60918023D11}" srcOrd="1" destOrd="0" presId="urn:microsoft.com/office/officeart/2005/8/layout/radial2"/>
    <dgm:cxn modelId="{1CD56BFF-F9E5-482D-BE5D-FBF91A645392}" type="presParOf" srcId="{EFC33739-2AF0-439D-A0CC-EF2268526EC3}" destId="{0CC3E33E-21AD-4C62-84AF-3BBF1D7D46A1}" srcOrd="5" destOrd="0" presId="urn:microsoft.com/office/officeart/2005/8/layout/radial2"/>
    <dgm:cxn modelId="{FA691B34-08BD-4855-8E9E-25F25D868957}" type="presParOf" srcId="{EFC33739-2AF0-439D-A0CC-EF2268526EC3}" destId="{94FFE7F8-1FE8-43FD-8D3B-62EECA335914}" srcOrd="6" destOrd="0" presId="urn:microsoft.com/office/officeart/2005/8/layout/radial2"/>
    <dgm:cxn modelId="{AA936A22-26E3-4726-95A0-08CED7544B27}" type="presParOf" srcId="{94FFE7F8-1FE8-43FD-8D3B-62EECA335914}" destId="{A423FA1F-28A6-4BB1-9A66-84CB04F1F78D}" srcOrd="0" destOrd="0" presId="urn:microsoft.com/office/officeart/2005/8/layout/radial2"/>
    <dgm:cxn modelId="{230B2E2E-0D43-4D1F-88BD-A6AAF47A03BF}" type="presParOf" srcId="{94FFE7F8-1FE8-43FD-8D3B-62EECA335914}" destId="{C781FAF8-24F9-4FE2-9F3D-C364355B9620}"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AD568-42AA-421C-B797-74520CC1F233}"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en-US"/>
        </a:p>
      </dgm:t>
    </dgm:pt>
    <dgm:pt modelId="{75EF70B3-7008-48ED-ADB1-FB9C00F10DE0}">
      <dgm:prSet phldrT="[Text]"/>
      <dgm:spPr/>
      <dgm:t>
        <a:bodyPr/>
        <a:lstStyle/>
        <a:p>
          <a:r>
            <a:rPr lang="en-US" dirty="0"/>
            <a:t>Process</a:t>
          </a:r>
        </a:p>
      </dgm:t>
    </dgm:pt>
    <dgm:pt modelId="{0DD57DDF-07A7-40CE-9F48-BE040BBDE275}" type="parTrans" cxnId="{C7B86576-0C7B-4E0A-8B38-7FAB523C7537}">
      <dgm:prSet/>
      <dgm:spPr/>
      <dgm:t>
        <a:bodyPr/>
        <a:lstStyle/>
        <a:p>
          <a:endParaRPr lang="en-US"/>
        </a:p>
      </dgm:t>
    </dgm:pt>
    <dgm:pt modelId="{5F935ACB-0F4E-4DD1-AA42-7D681E1902A4}" type="sibTrans" cxnId="{C7B86576-0C7B-4E0A-8B38-7FAB523C7537}">
      <dgm:prSet/>
      <dgm:spPr/>
      <dgm:t>
        <a:bodyPr/>
        <a:lstStyle/>
        <a:p>
          <a:endParaRPr lang="en-US"/>
        </a:p>
      </dgm:t>
    </dgm:pt>
    <dgm:pt modelId="{686DCF03-5C4E-49FA-BCDD-4E80778DB7B8}">
      <dgm:prSet phldrT="[Text]"/>
      <dgm:spPr/>
      <dgm:t>
        <a:bodyPr/>
        <a:lstStyle/>
        <a:p>
          <a:r>
            <a:rPr lang="en-US" dirty="0"/>
            <a:t>Scale</a:t>
          </a:r>
        </a:p>
      </dgm:t>
    </dgm:pt>
    <dgm:pt modelId="{676EA2E7-8232-45FD-B06D-8CCC26B2FEE0}" type="parTrans" cxnId="{06F6CAB0-7C13-494B-A9F4-0BCD1092EC7F}">
      <dgm:prSet/>
      <dgm:spPr/>
      <dgm:t>
        <a:bodyPr/>
        <a:lstStyle/>
        <a:p>
          <a:endParaRPr lang="en-US"/>
        </a:p>
      </dgm:t>
    </dgm:pt>
    <dgm:pt modelId="{FC2D16A5-A585-45C4-9343-A5AD106EE92C}" type="sibTrans" cxnId="{06F6CAB0-7C13-494B-A9F4-0BCD1092EC7F}">
      <dgm:prSet/>
      <dgm:spPr/>
      <dgm:t>
        <a:bodyPr/>
        <a:lstStyle/>
        <a:p>
          <a:endParaRPr lang="en-US"/>
        </a:p>
      </dgm:t>
    </dgm:pt>
    <dgm:pt modelId="{3D0656F8-1D2C-41B2-ABA6-3A6F5EE02A97}">
      <dgm:prSet phldrT="[Text]"/>
      <dgm:spPr/>
      <dgm:t>
        <a:bodyPr/>
        <a:lstStyle/>
        <a:p>
          <a:r>
            <a:rPr lang="en-US" dirty="0"/>
            <a:t>Time</a:t>
          </a:r>
        </a:p>
      </dgm:t>
    </dgm:pt>
    <dgm:pt modelId="{2DC41DEC-C4C6-4A6B-981F-CE7801400E73}" type="parTrans" cxnId="{5838E9DD-1471-4EC3-B0B1-2D0A232DFD3A}">
      <dgm:prSet/>
      <dgm:spPr/>
      <dgm:t>
        <a:bodyPr/>
        <a:lstStyle/>
        <a:p>
          <a:endParaRPr lang="en-US"/>
        </a:p>
      </dgm:t>
    </dgm:pt>
    <dgm:pt modelId="{2655BB81-6F49-444D-9386-44CA0411BC62}" type="sibTrans" cxnId="{5838E9DD-1471-4EC3-B0B1-2D0A232DFD3A}">
      <dgm:prSet/>
      <dgm:spPr/>
      <dgm:t>
        <a:bodyPr/>
        <a:lstStyle/>
        <a:p>
          <a:endParaRPr lang="en-US"/>
        </a:p>
      </dgm:t>
    </dgm:pt>
    <dgm:pt modelId="{0ED5B899-2A2E-4E65-A1DE-FF8DD52CC748}" type="pres">
      <dgm:prSet presAssocID="{7B0AD568-42AA-421C-B797-74520CC1F233}" presName="composite" presStyleCnt="0">
        <dgm:presLayoutVars>
          <dgm:chMax val="5"/>
          <dgm:dir/>
          <dgm:animLvl val="ctr"/>
          <dgm:resizeHandles val="exact"/>
        </dgm:presLayoutVars>
      </dgm:prSet>
      <dgm:spPr/>
    </dgm:pt>
    <dgm:pt modelId="{EFC33739-2AF0-439D-A0CC-EF2268526EC3}" type="pres">
      <dgm:prSet presAssocID="{7B0AD568-42AA-421C-B797-74520CC1F233}" presName="cycle" presStyleCnt="0"/>
      <dgm:spPr/>
    </dgm:pt>
    <dgm:pt modelId="{B5FFB126-4F0B-44C1-87AD-C340C73B8618}" type="pres">
      <dgm:prSet presAssocID="{7B0AD568-42AA-421C-B797-74520CC1F233}" presName="centerShape" presStyleCnt="0"/>
      <dgm:spPr/>
    </dgm:pt>
    <dgm:pt modelId="{73A4A5FF-01B9-49AE-8AA2-55781822421F}" type="pres">
      <dgm:prSet presAssocID="{7B0AD568-42AA-421C-B797-74520CC1F233}" presName="connSite" presStyleLbl="node1" presStyleIdx="0" presStyleCnt="4"/>
      <dgm:spPr/>
    </dgm:pt>
    <dgm:pt modelId="{3B6A52C2-68E4-45CE-9A5B-56A4B41EA377}" type="pres">
      <dgm:prSet presAssocID="{7B0AD568-42AA-421C-B797-74520CC1F233}" presName="visible" presStyleLbl="node1" presStyleIdx="0" presStyleCnt="4"/>
      <dgm:spPr/>
    </dgm:pt>
    <dgm:pt modelId="{C562F2D4-4004-459A-95CB-24F3EBB92116}" type="pres">
      <dgm:prSet presAssocID="{0DD57DDF-07A7-40CE-9F48-BE040BBDE275}" presName="Name25" presStyleLbl="parChTrans1D1" presStyleIdx="0" presStyleCnt="3"/>
      <dgm:spPr/>
    </dgm:pt>
    <dgm:pt modelId="{A128FBD0-5BC2-4B7B-A915-7E1F3999016F}" type="pres">
      <dgm:prSet presAssocID="{75EF70B3-7008-48ED-ADB1-FB9C00F10DE0}" presName="node" presStyleCnt="0"/>
      <dgm:spPr/>
    </dgm:pt>
    <dgm:pt modelId="{D189AAB6-A29C-42C5-8E10-E72CEC09FBB7}" type="pres">
      <dgm:prSet presAssocID="{75EF70B3-7008-48ED-ADB1-FB9C00F10DE0}" presName="parentNode" presStyleLbl="node1" presStyleIdx="1" presStyleCnt="4">
        <dgm:presLayoutVars>
          <dgm:chMax val="1"/>
          <dgm:bulletEnabled val="1"/>
        </dgm:presLayoutVars>
      </dgm:prSet>
      <dgm:spPr/>
    </dgm:pt>
    <dgm:pt modelId="{4D9AD89A-BF5C-4B6B-BA90-F3E4D4EAE856}" type="pres">
      <dgm:prSet presAssocID="{75EF70B3-7008-48ED-ADB1-FB9C00F10DE0}" presName="childNode" presStyleLbl="revTx" presStyleIdx="0" presStyleCnt="0">
        <dgm:presLayoutVars>
          <dgm:bulletEnabled val="1"/>
        </dgm:presLayoutVars>
      </dgm:prSet>
      <dgm:spPr/>
    </dgm:pt>
    <dgm:pt modelId="{9548841C-1818-403C-80EB-08C283210A83}" type="pres">
      <dgm:prSet presAssocID="{676EA2E7-8232-45FD-B06D-8CCC26B2FEE0}" presName="Name25" presStyleLbl="parChTrans1D1" presStyleIdx="1" presStyleCnt="3"/>
      <dgm:spPr/>
    </dgm:pt>
    <dgm:pt modelId="{064E3007-6A80-4413-8E33-FA8546B8BF73}" type="pres">
      <dgm:prSet presAssocID="{686DCF03-5C4E-49FA-BCDD-4E80778DB7B8}" presName="node" presStyleCnt="0"/>
      <dgm:spPr/>
    </dgm:pt>
    <dgm:pt modelId="{2DB21CB2-18B6-4777-81E5-80064141AF9E}" type="pres">
      <dgm:prSet presAssocID="{686DCF03-5C4E-49FA-BCDD-4E80778DB7B8}" presName="parentNode" presStyleLbl="node1" presStyleIdx="2" presStyleCnt="4">
        <dgm:presLayoutVars>
          <dgm:chMax val="1"/>
          <dgm:bulletEnabled val="1"/>
        </dgm:presLayoutVars>
      </dgm:prSet>
      <dgm:spPr/>
    </dgm:pt>
    <dgm:pt modelId="{524D550D-B34F-492E-B747-B60918023D11}" type="pres">
      <dgm:prSet presAssocID="{686DCF03-5C4E-49FA-BCDD-4E80778DB7B8}" presName="childNode" presStyleLbl="revTx" presStyleIdx="0" presStyleCnt="0">
        <dgm:presLayoutVars>
          <dgm:bulletEnabled val="1"/>
        </dgm:presLayoutVars>
      </dgm:prSet>
      <dgm:spPr/>
    </dgm:pt>
    <dgm:pt modelId="{0CC3E33E-21AD-4C62-84AF-3BBF1D7D46A1}" type="pres">
      <dgm:prSet presAssocID="{2DC41DEC-C4C6-4A6B-981F-CE7801400E73}" presName="Name25" presStyleLbl="parChTrans1D1" presStyleIdx="2" presStyleCnt="3"/>
      <dgm:spPr/>
    </dgm:pt>
    <dgm:pt modelId="{94FFE7F8-1FE8-43FD-8D3B-62EECA335914}" type="pres">
      <dgm:prSet presAssocID="{3D0656F8-1D2C-41B2-ABA6-3A6F5EE02A97}" presName="node" presStyleCnt="0"/>
      <dgm:spPr/>
    </dgm:pt>
    <dgm:pt modelId="{A423FA1F-28A6-4BB1-9A66-84CB04F1F78D}" type="pres">
      <dgm:prSet presAssocID="{3D0656F8-1D2C-41B2-ABA6-3A6F5EE02A97}" presName="parentNode" presStyleLbl="node1" presStyleIdx="3" presStyleCnt="4">
        <dgm:presLayoutVars>
          <dgm:chMax val="1"/>
          <dgm:bulletEnabled val="1"/>
        </dgm:presLayoutVars>
      </dgm:prSet>
      <dgm:spPr/>
    </dgm:pt>
    <dgm:pt modelId="{C781FAF8-24F9-4FE2-9F3D-C364355B9620}" type="pres">
      <dgm:prSet presAssocID="{3D0656F8-1D2C-41B2-ABA6-3A6F5EE02A97}" presName="childNode" presStyleLbl="revTx" presStyleIdx="0" presStyleCnt="0">
        <dgm:presLayoutVars>
          <dgm:bulletEnabled val="1"/>
        </dgm:presLayoutVars>
      </dgm:prSet>
      <dgm:spPr/>
    </dgm:pt>
  </dgm:ptLst>
  <dgm:cxnLst>
    <dgm:cxn modelId="{B1592606-9822-4782-97F2-78F42345F41A}" type="presOf" srcId="{686DCF03-5C4E-49FA-BCDD-4E80778DB7B8}" destId="{2DB21CB2-18B6-4777-81E5-80064141AF9E}" srcOrd="0" destOrd="0" presId="urn:microsoft.com/office/officeart/2005/8/layout/radial2"/>
    <dgm:cxn modelId="{A532A042-FC02-4F7B-8DF8-6128EC7924DD}" type="presOf" srcId="{2DC41DEC-C4C6-4A6B-981F-CE7801400E73}" destId="{0CC3E33E-21AD-4C62-84AF-3BBF1D7D46A1}" srcOrd="0" destOrd="0" presId="urn:microsoft.com/office/officeart/2005/8/layout/radial2"/>
    <dgm:cxn modelId="{C7B86576-0C7B-4E0A-8B38-7FAB523C7537}" srcId="{7B0AD568-42AA-421C-B797-74520CC1F233}" destId="{75EF70B3-7008-48ED-ADB1-FB9C00F10DE0}" srcOrd="0" destOrd="0" parTransId="{0DD57DDF-07A7-40CE-9F48-BE040BBDE275}" sibTransId="{5F935ACB-0F4E-4DD1-AA42-7D681E1902A4}"/>
    <dgm:cxn modelId="{CEA0B083-F759-43F8-81A2-6A001447F35B}" type="presOf" srcId="{0DD57DDF-07A7-40CE-9F48-BE040BBDE275}" destId="{C562F2D4-4004-459A-95CB-24F3EBB92116}" srcOrd="0" destOrd="0" presId="urn:microsoft.com/office/officeart/2005/8/layout/radial2"/>
    <dgm:cxn modelId="{77F49C87-0586-407F-AFFD-40C186635669}" type="presOf" srcId="{3D0656F8-1D2C-41B2-ABA6-3A6F5EE02A97}" destId="{A423FA1F-28A6-4BB1-9A66-84CB04F1F78D}" srcOrd="0" destOrd="0" presId="urn:microsoft.com/office/officeart/2005/8/layout/radial2"/>
    <dgm:cxn modelId="{9FB8F188-C3E4-4695-A2D6-A97A721DC689}" type="presOf" srcId="{75EF70B3-7008-48ED-ADB1-FB9C00F10DE0}" destId="{D189AAB6-A29C-42C5-8E10-E72CEC09FBB7}" srcOrd="0" destOrd="0" presId="urn:microsoft.com/office/officeart/2005/8/layout/radial2"/>
    <dgm:cxn modelId="{06F6CAB0-7C13-494B-A9F4-0BCD1092EC7F}" srcId="{7B0AD568-42AA-421C-B797-74520CC1F233}" destId="{686DCF03-5C4E-49FA-BCDD-4E80778DB7B8}" srcOrd="1" destOrd="0" parTransId="{676EA2E7-8232-45FD-B06D-8CCC26B2FEE0}" sibTransId="{FC2D16A5-A585-45C4-9343-A5AD106EE92C}"/>
    <dgm:cxn modelId="{5CC67FB7-3201-41C6-88EE-DCBF2D263272}" type="presOf" srcId="{676EA2E7-8232-45FD-B06D-8CCC26B2FEE0}" destId="{9548841C-1818-403C-80EB-08C283210A83}" srcOrd="0" destOrd="0" presId="urn:microsoft.com/office/officeart/2005/8/layout/radial2"/>
    <dgm:cxn modelId="{8A37CDC9-D81B-425C-871D-C0B105528669}" type="presOf" srcId="{7B0AD568-42AA-421C-B797-74520CC1F233}" destId="{0ED5B899-2A2E-4E65-A1DE-FF8DD52CC748}" srcOrd="0" destOrd="0" presId="urn:microsoft.com/office/officeart/2005/8/layout/radial2"/>
    <dgm:cxn modelId="{5838E9DD-1471-4EC3-B0B1-2D0A232DFD3A}" srcId="{7B0AD568-42AA-421C-B797-74520CC1F233}" destId="{3D0656F8-1D2C-41B2-ABA6-3A6F5EE02A97}" srcOrd="2" destOrd="0" parTransId="{2DC41DEC-C4C6-4A6B-981F-CE7801400E73}" sibTransId="{2655BB81-6F49-444D-9386-44CA0411BC62}"/>
    <dgm:cxn modelId="{455C98DB-BA02-4D91-BCEB-7BF5BBCC41C2}" type="presParOf" srcId="{0ED5B899-2A2E-4E65-A1DE-FF8DD52CC748}" destId="{EFC33739-2AF0-439D-A0CC-EF2268526EC3}" srcOrd="0" destOrd="0" presId="urn:microsoft.com/office/officeart/2005/8/layout/radial2"/>
    <dgm:cxn modelId="{0CBE7862-A783-4B37-8CEF-55F9377E5646}" type="presParOf" srcId="{EFC33739-2AF0-439D-A0CC-EF2268526EC3}" destId="{B5FFB126-4F0B-44C1-87AD-C340C73B8618}" srcOrd="0" destOrd="0" presId="urn:microsoft.com/office/officeart/2005/8/layout/radial2"/>
    <dgm:cxn modelId="{D0EABD17-49DD-4268-93C3-41D91498A5E9}" type="presParOf" srcId="{B5FFB126-4F0B-44C1-87AD-C340C73B8618}" destId="{73A4A5FF-01B9-49AE-8AA2-55781822421F}" srcOrd="0" destOrd="0" presId="urn:microsoft.com/office/officeart/2005/8/layout/radial2"/>
    <dgm:cxn modelId="{ADFEDAC3-3B5E-4629-8C1B-1A870A45A38B}" type="presParOf" srcId="{B5FFB126-4F0B-44C1-87AD-C340C73B8618}" destId="{3B6A52C2-68E4-45CE-9A5B-56A4B41EA377}" srcOrd="1" destOrd="0" presId="urn:microsoft.com/office/officeart/2005/8/layout/radial2"/>
    <dgm:cxn modelId="{E4DB0C75-0F13-4695-8FAE-AB7CFCA839F3}" type="presParOf" srcId="{EFC33739-2AF0-439D-A0CC-EF2268526EC3}" destId="{C562F2D4-4004-459A-95CB-24F3EBB92116}" srcOrd="1" destOrd="0" presId="urn:microsoft.com/office/officeart/2005/8/layout/radial2"/>
    <dgm:cxn modelId="{1E9E39C4-BFA0-4041-B99A-0A4332008C0B}" type="presParOf" srcId="{EFC33739-2AF0-439D-A0CC-EF2268526EC3}" destId="{A128FBD0-5BC2-4B7B-A915-7E1F3999016F}" srcOrd="2" destOrd="0" presId="urn:microsoft.com/office/officeart/2005/8/layout/radial2"/>
    <dgm:cxn modelId="{5024472C-1602-40D0-A53B-4D00F3D121D6}" type="presParOf" srcId="{A128FBD0-5BC2-4B7B-A915-7E1F3999016F}" destId="{D189AAB6-A29C-42C5-8E10-E72CEC09FBB7}" srcOrd="0" destOrd="0" presId="urn:microsoft.com/office/officeart/2005/8/layout/radial2"/>
    <dgm:cxn modelId="{B126B8B1-F457-460D-BD0E-AC0E89B14B3F}" type="presParOf" srcId="{A128FBD0-5BC2-4B7B-A915-7E1F3999016F}" destId="{4D9AD89A-BF5C-4B6B-BA90-F3E4D4EAE856}" srcOrd="1" destOrd="0" presId="urn:microsoft.com/office/officeart/2005/8/layout/radial2"/>
    <dgm:cxn modelId="{19EE990B-5FC9-4681-92D2-DB9D52ABB503}" type="presParOf" srcId="{EFC33739-2AF0-439D-A0CC-EF2268526EC3}" destId="{9548841C-1818-403C-80EB-08C283210A83}" srcOrd="3" destOrd="0" presId="urn:microsoft.com/office/officeart/2005/8/layout/radial2"/>
    <dgm:cxn modelId="{64436893-0148-440E-A551-7BFC15360192}" type="presParOf" srcId="{EFC33739-2AF0-439D-A0CC-EF2268526EC3}" destId="{064E3007-6A80-4413-8E33-FA8546B8BF73}" srcOrd="4" destOrd="0" presId="urn:microsoft.com/office/officeart/2005/8/layout/radial2"/>
    <dgm:cxn modelId="{634C578F-60E0-44F5-992F-D64DC00E2142}" type="presParOf" srcId="{064E3007-6A80-4413-8E33-FA8546B8BF73}" destId="{2DB21CB2-18B6-4777-81E5-80064141AF9E}" srcOrd="0" destOrd="0" presId="urn:microsoft.com/office/officeart/2005/8/layout/radial2"/>
    <dgm:cxn modelId="{E08EE0D7-7D72-49B2-AAAB-A51FE3C56149}" type="presParOf" srcId="{064E3007-6A80-4413-8E33-FA8546B8BF73}" destId="{524D550D-B34F-492E-B747-B60918023D11}" srcOrd="1" destOrd="0" presId="urn:microsoft.com/office/officeart/2005/8/layout/radial2"/>
    <dgm:cxn modelId="{1CD56BFF-F9E5-482D-BE5D-FBF91A645392}" type="presParOf" srcId="{EFC33739-2AF0-439D-A0CC-EF2268526EC3}" destId="{0CC3E33E-21AD-4C62-84AF-3BBF1D7D46A1}" srcOrd="5" destOrd="0" presId="urn:microsoft.com/office/officeart/2005/8/layout/radial2"/>
    <dgm:cxn modelId="{FA691B34-08BD-4855-8E9E-25F25D868957}" type="presParOf" srcId="{EFC33739-2AF0-439D-A0CC-EF2268526EC3}" destId="{94FFE7F8-1FE8-43FD-8D3B-62EECA335914}" srcOrd="6" destOrd="0" presId="urn:microsoft.com/office/officeart/2005/8/layout/radial2"/>
    <dgm:cxn modelId="{AA936A22-26E3-4726-95A0-08CED7544B27}" type="presParOf" srcId="{94FFE7F8-1FE8-43FD-8D3B-62EECA335914}" destId="{A423FA1F-28A6-4BB1-9A66-84CB04F1F78D}" srcOrd="0" destOrd="0" presId="urn:microsoft.com/office/officeart/2005/8/layout/radial2"/>
    <dgm:cxn modelId="{230B2E2E-0D43-4D1F-88BD-A6AAF47A03BF}" type="presParOf" srcId="{94FFE7F8-1FE8-43FD-8D3B-62EECA335914}" destId="{C781FAF8-24F9-4FE2-9F3D-C364355B9620}"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0AD568-42AA-421C-B797-74520CC1F233}"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en-US"/>
        </a:p>
      </dgm:t>
    </dgm:pt>
    <dgm:pt modelId="{75EF70B3-7008-48ED-ADB1-FB9C00F10DE0}">
      <dgm:prSet phldrT="[Text]"/>
      <dgm:spPr/>
      <dgm:t>
        <a:bodyPr/>
        <a:lstStyle/>
        <a:p>
          <a:r>
            <a:rPr lang="en-US" dirty="0"/>
            <a:t>Process</a:t>
          </a:r>
        </a:p>
      </dgm:t>
    </dgm:pt>
    <dgm:pt modelId="{0DD57DDF-07A7-40CE-9F48-BE040BBDE275}" type="parTrans" cxnId="{C7B86576-0C7B-4E0A-8B38-7FAB523C7537}">
      <dgm:prSet/>
      <dgm:spPr/>
      <dgm:t>
        <a:bodyPr/>
        <a:lstStyle/>
        <a:p>
          <a:endParaRPr lang="en-US"/>
        </a:p>
      </dgm:t>
    </dgm:pt>
    <dgm:pt modelId="{5F935ACB-0F4E-4DD1-AA42-7D681E1902A4}" type="sibTrans" cxnId="{C7B86576-0C7B-4E0A-8B38-7FAB523C7537}">
      <dgm:prSet/>
      <dgm:spPr/>
      <dgm:t>
        <a:bodyPr/>
        <a:lstStyle/>
        <a:p>
          <a:endParaRPr lang="en-US"/>
        </a:p>
      </dgm:t>
    </dgm:pt>
    <dgm:pt modelId="{686DCF03-5C4E-49FA-BCDD-4E80778DB7B8}">
      <dgm:prSet phldrT="[Text]"/>
      <dgm:spPr/>
      <dgm:t>
        <a:bodyPr/>
        <a:lstStyle/>
        <a:p>
          <a:r>
            <a:rPr lang="en-US" dirty="0"/>
            <a:t>Scale</a:t>
          </a:r>
        </a:p>
      </dgm:t>
    </dgm:pt>
    <dgm:pt modelId="{676EA2E7-8232-45FD-B06D-8CCC26B2FEE0}" type="parTrans" cxnId="{06F6CAB0-7C13-494B-A9F4-0BCD1092EC7F}">
      <dgm:prSet/>
      <dgm:spPr/>
      <dgm:t>
        <a:bodyPr/>
        <a:lstStyle/>
        <a:p>
          <a:endParaRPr lang="en-US"/>
        </a:p>
      </dgm:t>
    </dgm:pt>
    <dgm:pt modelId="{FC2D16A5-A585-45C4-9343-A5AD106EE92C}" type="sibTrans" cxnId="{06F6CAB0-7C13-494B-A9F4-0BCD1092EC7F}">
      <dgm:prSet/>
      <dgm:spPr/>
      <dgm:t>
        <a:bodyPr/>
        <a:lstStyle/>
        <a:p>
          <a:endParaRPr lang="en-US"/>
        </a:p>
      </dgm:t>
    </dgm:pt>
    <dgm:pt modelId="{3D0656F8-1D2C-41B2-ABA6-3A6F5EE02A97}">
      <dgm:prSet phldrT="[Text]"/>
      <dgm:spPr/>
      <dgm:t>
        <a:bodyPr/>
        <a:lstStyle/>
        <a:p>
          <a:r>
            <a:rPr lang="en-US" dirty="0"/>
            <a:t>Time</a:t>
          </a:r>
        </a:p>
      </dgm:t>
    </dgm:pt>
    <dgm:pt modelId="{2DC41DEC-C4C6-4A6B-981F-CE7801400E73}" type="parTrans" cxnId="{5838E9DD-1471-4EC3-B0B1-2D0A232DFD3A}">
      <dgm:prSet/>
      <dgm:spPr/>
      <dgm:t>
        <a:bodyPr/>
        <a:lstStyle/>
        <a:p>
          <a:endParaRPr lang="en-US"/>
        </a:p>
      </dgm:t>
    </dgm:pt>
    <dgm:pt modelId="{2655BB81-6F49-444D-9386-44CA0411BC62}" type="sibTrans" cxnId="{5838E9DD-1471-4EC3-B0B1-2D0A232DFD3A}">
      <dgm:prSet/>
      <dgm:spPr/>
      <dgm:t>
        <a:bodyPr/>
        <a:lstStyle/>
        <a:p>
          <a:endParaRPr lang="en-US"/>
        </a:p>
      </dgm:t>
    </dgm:pt>
    <dgm:pt modelId="{0ED5B899-2A2E-4E65-A1DE-FF8DD52CC748}" type="pres">
      <dgm:prSet presAssocID="{7B0AD568-42AA-421C-B797-74520CC1F233}" presName="composite" presStyleCnt="0">
        <dgm:presLayoutVars>
          <dgm:chMax val="5"/>
          <dgm:dir/>
          <dgm:animLvl val="ctr"/>
          <dgm:resizeHandles val="exact"/>
        </dgm:presLayoutVars>
      </dgm:prSet>
      <dgm:spPr/>
    </dgm:pt>
    <dgm:pt modelId="{EFC33739-2AF0-439D-A0CC-EF2268526EC3}" type="pres">
      <dgm:prSet presAssocID="{7B0AD568-42AA-421C-B797-74520CC1F233}" presName="cycle" presStyleCnt="0"/>
      <dgm:spPr/>
    </dgm:pt>
    <dgm:pt modelId="{B5FFB126-4F0B-44C1-87AD-C340C73B8618}" type="pres">
      <dgm:prSet presAssocID="{7B0AD568-42AA-421C-B797-74520CC1F233}" presName="centerShape" presStyleCnt="0"/>
      <dgm:spPr/>
    </dgm:pt>
    <dgm:pt modelId="{73A4A5FF-01B9-49AE-8AA2-55781822421F}" type="pres">
      <dgm:prSet presAssocID="{7B0AD568-42AA-421C-B797-74520CC1F233}" presName="connSite" presStyleLbl="node1" presStyleIdx="0" presStyleCnt="4"/>
      <dgm:spPr/>
    </dgm:pt>
    <dgm:pt modelId="{3B6A52C2-68E4-45CE-9A5B-56A4B41EA377}" type="pres">
      <dgm:prSet presAssocID="{7B0AD568-42AA-421C-B797-74520CC1F233}" presName="visible" presStyleLbl="node1" presStyleIdx="0" presStyleCnt="4"/>
      <dgm:spPr/>
    </dgm:pt>
    <dgm:pt modelId="{C562F2D4-4004-459A-95CB-24F3EBB92116}" type="pres">
      <dgm:prSet presAssocID="{0DD57DDF-07A7-40CE-9F48-BE040BBDE275}" presName="Name25" presStyleLbl="parChTrans1D1" presStyleIdx="0" presStyleCnt="3"/>
      <dgm:spPr/>
    </dgm:pt>
    <dgm:pt modelId="{A128FBD0-5BC2-4B7B-A915-7E1F3999016F}" type="pres">
      <dgm:prSet presAssocID="{75EF70B3-7008-48ED-ADB1-FB9C00F10DE0}" presName="node" presStyleCnt="0"/>
      <dgm:spPr/>
    </dgm:pt>
    <dgm:pt modelId="{D189AAB6-A29C-42C5-8E10-E72CEC09FBB7}" type="pres">
      <dgm:prSet presAssocID="{75EF70B3-7008-48ED-ADB1-FB9C00F10DE0}" presName="parentNode" presStyleLbl="node1" presStyleIdx="1" presStyleCnt="4">
        <dgm:presLayoutVars>
          <dgm:chMax val="1"/>
          <dgm:bulletEnabled val="1"/>
        </dgm:presLayoutVars>
      </dgm:prSet>
      <dgm:spPr/>
    </dgm:pt>
    <dgm:pt modelId="{4D9AD89A-BF5C-4B6B-BA90-F3E4D4EAE856}" type="pres">
      <dgm:prSet presAssocID="{75EF70B3-7008-48ED-ADB1-FB9C00F10DE0}" presName="childNode" presStyleLbl="revTx" presStyleIdx="0" presStyleCnt="0">
        <dgm:presLayoutVars>
          <dgm:bulletEnabled val="1"/>
        </dgm:presLayoutVars>
      </dgm:prSet>
      <dgm:spPr/>
    </dgm:pt>
    <dgm:pt modelId="{9548841C-1818-403C-80EB-08C283210A83}" type="pres">
      <dgm:prSet presAssocID="{676EA2E7-8232-45FD-B06D-8CCC26B2FEE0}" presName="Name25" presStyleLbl="parChTrans1D1" presStyleIdx="1" presStyleCnt="3"/>
      <dgm:spPr/>
    </dgm:pt>
    <dgm:pt modelId="{064E3007-6A80-4413-8E33-FA8546B8BF73}" type="pres">
      <dgm:prSet presAssocID="{686DCF03-5C4E-49FA-BCDD-4E80778DB7B8}" presName="node" presStyleCnt="0"/>
      <dgm:spPr/>
    </dgm:pt>
    <dgm:pt modelId="{2DB21CB2-18B6-4777-81E5-80064141AF9E}" type="pres">
      <dgm:prSet presAssocID="{686DCF03-5C4E-49FA-BCDD-4E80778DB7B8}" presName="parentNode" presStyleLbl="node1" presStyleIdx="2" presStyleCnt="4">
        <dgm:presLayoutVars>
          <dgm:chMax val="1"/>
          <dgm:bulletEnabled val="1"/>
        </dgm:presLayoutVars>
      </dgm:prSet>
      <dgm:spPr/>
    </dgm:pt>
    <dgm:pt modelId="{524D550D-B34F-492E-B747-B60918023D11}" type="pres">
      <dgm:prSet presAssocID="{686DCF03-5C4E-49FA-BCDD-4E80778DB7B8}" presName="childNode" presStyleLbl="revTx" presStyleIdx="0" presStyleCnt="0">
        <dgm:presLayoutVars>
          <dgm:bulletEnabled val="1"/>
        </dgm:presLayoutVars>
      </dgm:prSet>
      <dgm:spPr/>
    </dgm:pt>
    <dgm:pt modelId="{0CC3E33E-21AD-4C62-84AF-3BBF1D7D46A1}" type="pres">
      <dgm:prSet presAssocID="{2DC41DEC-C4C6-4A6B-981F-CE7801400E73}" presName="Name25" presStyleLbl="parChTrans1D1" presStyleIdx="2" presStyleCnt="3"/>
      <dgm:spPr/>
    </dgm:pt>
    <dgm:pt modelId="{94FFE7F8-1FE8-43FD-8D3B-62EECA335914}" type="pres">
      <dgm:prSet presAssocID="{3D0656F8-1D2C-41B2-ABA6-3A6F5EE02A97}" presName="node" presStyleCnt="0"/>
      <dgm:spPr/>
    </dgm:pt>
    <dgm:pt modelId="{A423FA1F-28A6-4BB1-9A66-84CB04F1F78D}" type="pres">
      <dgm:prSet presAssocID="{3D0656F8-1D2C-41B2-ABA6-3A6F5EE02A97}" presName="parentNode" presStyleLbl="node1" presStyleIdx="3" presStyleCnt="4">
        <dgm:presLayoutVars>
          <dgm:chMax val="1"/>
          <dgm:bulletEnabled val="1"/>
        </dgm:presLayoutVars>
      </dgm:prSet>
      <dgm:spPr/>
    </dgm:pt>
    <dgm:pt modelId="{C781FAF8-24F9-4FE2-9F3D-C364355B9620}" type="pres">
      <dgm:prSet presAssocID="{3D0656F8-1D2C-41B2-ABA6-3A6F5EE02A97}" presName="childNode" presStyleLbl="revTx" presStyleIdx="0" presStyleCnt="0">
        <dgm:presLayoutVars>
          <dgm:bulletEnabled val="1"/>
        </dgm:presLayoutVars>
      </dgm:prSet>
      <dgm:spPr/>
    </dgm:pt>
  </dgm:ptLst>
  <dgm:cxnLst>
    <dgm:cxn modelId="{B1592606-9822-4782-97F2-78F42345F41A}" type="presOf" srcId="{686DCF03-5C4E-49FA-BCDD-4E80778DB7B8}" destId="{2DB21CB2-18B6-4777-81E5-80064141AF9E}" srcOrd="0" destOrd="0" presId="urn:microsoft.com/office/officeart/2005/8/layout/radial2"/>
    <dgm:cxn modelId="{A532A042-FC02-4F7B-8DF8-6128EC7924DD}" type="presOf" srcId="{2DC41DEC-C4C6-4A6B-981F-CE7801400E73}" destId="{0CC3E33E-21AD-4C62-84AF-3BBF1D7D46A1}" srcOrd="0" destOrd="0" presId="urn:microsoft.com/office/officeart/2005/8/layout/radial2"/>
    <dgm:cxn modelId="{C7B86576-0C7B-4E0A-8B38-7FAB523C7537}" srcId="{7B0AD568-42AA-421C-B797-74520CC1F233}" destId="{75EF70B3-7008-48ED-ADB1-FB9C00F10DE0}" srcOrd="0" destOrd="0" parTransId="{0DD57DDF-07A7-40CE-9F48-BE040BBDE275}" sibTransId="{5F935ACB-0F4E-4DD1-AA42-7D681E1902A4}"/>
    <dgm:cxn modelId="{CEA0B083-F759-43F8-81A2-6A001447F35B}" type="presOf" srcId="{0DD57DDF-07A7-40CE-9F48-BE040BBDE275}" destId="{C562F2D4-4004-459A-95CB-24F3EBB92116}" srcOrd="0" destOrd="0" presId="urn:microsoft.com/office/officeart/2005/8/layout/radial2"/>
    <dgm:cxn modelId="{77F49C87-0586-407F-AFFD-40C186635669}" type="presOf" srcId="{3D0656F8-1D2C-41B2-ABA6-3A6F5EE02A97}" destId="{A423FA1F-28A6-4BB1-9A66-84CB04F1F78D}" srcOrd="0" destOrd="0" presId="urn:microsoft.com/office/officeart/2005/8/layout/radial2"/>
    <dgm:cxn modelId="{9FB8F188-C3E4-4695-A2D6-A97A721DC689}" type="presOf" srcId="{75EF70B3-7008-48ED-ADB1-FB9C00F10DE0}" destId="{D189AAB6-A29C-42C5-8E10-E72CEC09FBB7}" srcOrd="0" destOrd="0" presId="urn:microsoft.com/office/officeart/2005/8/layout/radial2"/>
    <dgm:cxn modelId="{06F6CAB0-7C13-494B-A9F4-0BCD1092EC7F}" srcId="{7B0AD568-42AA-421C-B797-74520CC1F233}" destId="{686DCF03-5C4E-49FA-BCDD-4E80778DB7B8}" srcOrd="1" destOrd="0" parTransId="{676EA2E7-8232-45FD-B06D-8CCC26B2FEE0}" sibTransId="{FC2D16A5-A585-45C4-9343-A5AD106EE92C}"/>
    <dgm:cxn modelId="{5CC67FB7-3201-41C6-88EE-DCBF2D263272}" type="presOf" srcId="{676EA2E7-8232-45FD-B06D-8CCC26B2FEE0}" destId="{9548841C-1818-403C-80EB-08C283210A83}" srcOrd="0" destOrd="0" presId="urn:microsoft.com/office/officeart/2005/8/layout/radial2"/>
    <dgm:cxn modelId="{8A37CDC9-D81B-425C-871D-C0B105528669}" type="presOf" srcId="{7B0AD568-42AA-421C-B797-74520CC1F233}" destId="{0ED5B899-2A2E-4E65-A1DE-FF8DD52CC748}" srcOrd="0" destOrd="0" presId="urn:microsoft.com/office/officeart/2005/8/layout/radial2"/>
    <dgm:cxn modelId="{5838E9DD-1471-4EC3-B0B1-2D0A232DFD3A}" srcId="{7B0AD568-42AA-421C-B797-74520CC1F233}" destId="{3D0656F8-1D2C-41B2-ABA6-3A6F5EE02A97}" srcOrd="2" destOrd="0" parTransId="{2DC41DEC-C4C6-4A6B-981F-CE7801400E73}" sibTransId="{2655BB81-6F49-444D-9386-44CA0411BC62}"/>
    <dgm:cxn modelId="{455C98DB-BA02-4D91-BCEB-7BF5BBCC41C2}" type="presParOf" srcId="{0ED5B899-2A2E-4E65-A1DE-FF8DD52CC748}" destId="{EFC33739-2AF0-439D-A0CC-EF2268526EC3}" srcOrd="0" destOrd="0" presId="urn:microsoft.com/office/officeart/2005/8/layout/radial2"/>
    <dgm:cxn modelId="{0CBE7862-A783-4B37-8CEF-55F9377E5646}" type="presParOf" srcId="{EFC33739-2AF0-439D-A0CC-EF2268526EC3}" destId="{B5FFB126-4F0B-44C1-87AD-C340C73B8618}" srcOrd="0" destOrd="0" presId="urn:microsoft.com/office/officeart/2005/8/layout/radial2"/>
    <dgm:cxn modelId="{D0EABD17-49DD-4268-93C3-41D91498A5E9}" type="presParOf" srcId="{B5FFB126-4F0B-44C1-87AD-C340C73B8618}" destId="{73A4A5FF-01B9-49AE-8AA2-55781822421F}" srcOrd="0" destOrd="0" presId="urn:microsoft.com/office/officeart/2005/8/layout/radial2"/>
    <dgm:cxn modelId="{ADFEDAC3-3B5E-4629-8C1B-1A870A45A38B}" type="presParOf" srcId="{B5FFB126-4F0B-44C1-87AD-C340C73B8618}" destId="{3B6A52C2-68E4-45CE-9A5B-56A4B41EA377}" srcOrd="1" destOrd="0" presId="urn:microsoft.com/office/officeart/2005/8/layout/radial2"/>
    <dgm:cxn modelId="{E4DB0C75-0F13-4695-8FAE-AB7CFCA839F3}" type="presParOf" srcId="{EFC33739-2AF0-439D-A0CC-EF2268526EC3}" destId="{C562F2D4-4004-459A-95CB-24F3EBB92116}" srcOrd="1" destOrd="0" presId="urn:microsoft.com/office/officeart/2005/8/layout/radial2"/>
    <dgm:cxn modelId="{1E9E39C4-BFA0-4041-B99A-0A4332008C0B}" type="presParOf" srcId="{EFC33739-2AF0-439D-A0CC-EF2268526EC3}" destId="{A128FBD0-5BC2-4B7B-A915-7E1F3999016F}" srcOrd="2" destOrd="0" presId="urn:microsoft.com/office/officeart/2005/8/layout/radial2"/>
    <dgm:cxn modelId="{5024472C-1602-40D0-A53B-4D00F3D121D6}" type="presParOf" srcId="{A128FBD0-5BC2-4B7B-A915-7E1F3999016F}" destId="{D189AAB6-A29C-42C5-8E10-E72CEC09FBB7}" srcOrd="0" destOrd="0" presId="urn:microsoft.com/office/officeart/2005/8/layout/radial2"/>
    <dgm:cxn modelId="{B126B8B1-F457-460D-BD0E-AC0E89B14B3F}" type="presParOf" srcId="{A128FBD0-5BC2-4B7B-A915-7E1F3999016F}" destId="{4D9AD89A-BF5C-4B6B-BA90-F3E4D4EAE856}" srcOrd="1" destOrd="0" presId="urn:microsoft.com/office/officeart/2005/8/layout/radial2"/>
    <dgm:cxn modelId="{19EE990B-5FC9-4681-92D2-DB9D52ABB503}" type="presParOf" srcId="{EFC33739-2AF0-439D-A0CC-EF2268526EC3}" destId="{9548841C-1818-403C-80EB-08C283210A83}" srcOrd="3" destOrd="0" presId="urn:microsoft.com/office/officeart/2005/8/layout/radial2"/>
    <dgm:cxn modelId="{64436893-0148-440E-A551-7BFC15360192}" type="presParOf" srcId="{EFC33739-2AF0-439D-A0CC-EF2268526EC3}" destId="{064E3007-6A80-4413-8E33-FA8546B8BF73}" srcOrd="4" destOrd="0" presId="urn:microsoft.com/office/officeart/2005/8/layout/radial2"/>
    <dgm:cxn modelId="{634C578F-60E0-44F5-992F-D64DC00E2142}" type="presParOf" srcId="{064E3007-6A80-4413-8E33-FA8546B8BF73}" destId="{2DB21CB2-18B6-4777-81E5-80064141AF9E}" srcOrd="0" destOrd="0" presId="urn:microsoft.com/office/officeart/2005/8/layout/radial2"/>
    <dgm:cxn modelId="{E08EE0D7-7D72-49B2-AAAB-A51FE3C56149}" type="presParOf" srcId="{064E3007-6A80-4413-8E33-FA8546B8BF73}" destId="{524D550D-B34F-492E-B747-B60918023D11}" srcOrd="1" destOrd="0" presId="urn:microsoft.com/office/officeart/2005/8/layout/radial2"/>
    <dgm:cxn modelId="{1CD56BFF-F9E5-482D-BE5D-FBF91A645392}" type="presParOf" srcId="{EFC33739-2AF0-439D-A0CC-EF2268526EC3}" destId="{0CC3E33E-21AD-4C62-84AF-3BBF1D7D46A1}" srcOrd="5" destOrd="0" presId="urn:microsoft.com/office/officeart/2005/8/layout/radial2"/>
    <dgm:cxn modelId="{FA691B34-08BD-4855-8E9E-25F25D868957}" type="presParOf" srcId="{EFC33739-2AF0-439D-A0CC-EF2268526EC3}" destId="{94FFE7F8-1FE8-43FD-8D3B-62EECA335914}" srcOrd="6" destOrd="0" presId="urn:microsoft.com/office/officeart/2005/8/layout/radial2"/>
    <dgm:cxn modelId="{AA936A22-26E3-4726-95A0-08CED7544B27}" type="presParOf" srcId="{94FFE7F8-1FE8-43FD-8D3B-62EECA335914}" destId="{A423FA1F-28A6-4BB1-9A66-84CB04F1F78D}" srcOrd="0" destOrd="0" presId="urn:microsoft.com/office/officeart/2005/8/layout/radial2"/>
    <dgm:cxn modelId="{230B2E2E-0D43-4D1F-88BD-A6AAF47A03BF}" type="presParOf" srcId="{94FFE7F8-1FE8-43FD-8D3B-62EECA335914}" destId="{C781FAF8-24F9-4FE2-9F3D-C364355B9620}"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0AD568-42AA-421C-B797-74520CC1F233}"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en-US"/>
        </a:p>
      </dgm:t>
    </dgm:pt>
    <dgm:pt modelId="{75EF70B3-7008-48ED-ADB1-FB9C00F10DE0}">
      <dgm:prSet phldrT="[Text]"/>
      <dgm:spPr/>
      <dgm:t>
        <a:bodyPr/>
        <a:lstStyle/>
        <a:p>
          <a:r>
            <a:rPr lang="en-US" dirty="0"/>
            <a:t>Process</a:t>
          </a:r>
        </a:p>
      </dgm:t>
    </dgm:pt>
    <dgm:pt modelId="{0DD57DDF-07A7-40CE-9F48-BE040BBDE275}" type="parTrans" cxnId="{C7B86576-0C7B-4E0A-8B38-7FAB523C7537}">
      <dgm:prSet/>
      <dgm:spPr/>
      <dgm:t>
        <a:bodyPr/>
        <a:lstStyle/>
        <a:p>
          <a:endParaRPr lang="en-US"/>
        </a:p>
      </dgm:t>
    </dgm:pt>
    <dgm:pt modelId="{5F935ACB-0F4E-4DD1-AA42-7D681E1902A4}" type="sibTrans" cxnId="{C7B86576-0C7B-4E0A-8B38-7FAB523C7537}">
      <dgm:prSet/>
      <dgm:spPr/>
      <dgm:t>
        <a:bodyPr/>
        <a:lstStyle/>
        <a:p>
          <a:endParaRPr lang="en-US"/>
        </a:p>
      </dgm:t>
    </dgm:pt>
    <dgm:pt modelId="{686DCF03-5C4E-49FA-BCDD-4E80778DB7B8}">
      <dgm:prSet phldrT="[Text]"/>
      <dgm:spPr/>
      <dgm:t>
        <a:bodyPr/>
        <a:lstStyle/>
        <a:p>
          <a:r>
            <a:rPr lang="en-US" dirty="0"/>
            <a:t>Scale</a:t>
          </a:r>
        </a:p>
      </dgm:t>
    </dgm:pt>
    <dgm:pt modelId="{676EA2E7-8232-45FD-B06D-8CCC26B2FEE0}" type="parTrans" cxnId="{06F6CAB0-7C13-494B-A9F4-0BCD1092EC7F}">
      <dgm:prSet/>
      <dgm:spPr/>
      <dgm:t>
        <a:bodyPr/>
        <a:lstStyle/>
        <a:p>
          <a:endParaRPr lang="en-US"/>
        </a:p>
      </dgm:t>
    </dgm:pt>
    <dgm:pt modelId="{FC2D16A5-A585-45C4-9343-A5AD106EE92C}" type="sibTrans" cxnId="{06F6CAB0-7C13-494B-A9F4-0BCD1092EC7F}">
      <dgm:prSet/>
      <dgm:spPr/>
      <dgm:t>
        <a:bodyPr/>
        <a:lstStyle/>
        <a:p>
          <a:endParaRPr lang="en-US"/>
        </a:p>
      </dgm:t>
    </dgm:pt>
    <dgm:pt modelId="{3D0656F8-1D2C-41B2-ABA6-3A6F5EE02A97}">
      <dgm:prSet phldrT="[Text]"/>
      <dgm:spPr/>
      <dgm:t>
        <a:bodyPr/>
        <a:lstStyle/>
        <a:p>
          <a:r>
            <a:rPr lang="en-US" dirty="0"/>
            <a:t>Time</a:t>
          </a:r>
        </a:p>
      </dgm:t>
    </dgm:pt>
    <dgm:pt modelId="{2DC41DEC-C4C6-4A6B-981F-CE7801400E73}" type="parTrans" cxnId="{5838E9DD-1471-4EC3-B0B1-2D0A232DFD3A}">
      <dgm:prSet/>
      <dgm:spPr/>
      <dgm:t>
        <a:bodyPr/>
        <a:lstStyle/>
        <a:p>
          <a:endParaRPr lang="en-US"/>
        </a:p>
      </dgm:t>
    </dgm:pt>
    <dgm:pt modelId="{2655BB81-6F49-444D-9386-44CA0411BC62}" type="sibTrans" cxnId="{5838E9DD-1471-4EC3-B0B1-2D0A232DFD3A}">
      <dgm:prSet/>
      <dgm:spPr/>
      <dgm:t>
        <a:bodyPr/>
        <a:lstStyle/>
        <a:p>
          <a:endParaRPr lang="en-US"/>
        </a:p>
      </dgm:t>
    </dgm:pt>
    <dgm:pt modelId="{0ED5B899-2A2E-4E65-A1DE-FF8DD52CC748}" type="pres">
      <dgm:prSet presAssocID="{7B0AD568-42AA-421C-B797-74520CC1F233}" presName="composite" presStyleCnt="0">
        <dgm:presLayoutVars>
          <dgm:chMax val="5"/>
          <dgm:dir/>
          <dgm:animLvl val="ctr"/>
          <dgm:resizeHandles val="exact"/>
        </dgm:presLayoutVars>
      </dgm:prSet>
      <dgm:spPr/>
    </dgm:pt>
    <dgm:pt modelId="{EFC33739-2AF0-439D-A0CC-EF2268526EC3}" type="pres">
      <dgm:prSet presAssocID="{7B0AD568-42AA-421C-B797-74520CC1F233}" presName="cycle" presStyleCnt="0"/>
      <dgm:spPr/>
    </dgm:pt>
    <dgm:pt modelId="{B5FFB126-4F0B-44C1-87AD-C340C73B8618}" type="pres">
      <dgm:prSet presAssocID="{7B0AD568-42AA-421C-B797-74520CC1F233}" presName="centerShape" presStyleCnt="0"/>
      <dgm:spPr/>
    </dgm:pt>
    <dgm:pt modelId="{73A4A5FF-01B9-49AE-8AA2-55781822421F}" type="pres">
      <dgm:prSet presAssocID="{7B0AD568-42AA-421C-B797-74520CC1F233}" presName="connSite" presStyleLbl="node1" presStyleIdx="0" presStyleCnt="4"/>
      <dgm:spPr/>
    </dgm:pt>
    <dgm:pt modelId="{3B6A52C2-68E4-45CE-9A5B-56A4B41EA377}" type="pres">
      <dgm:prSet presAssocID="{7B0AD568-42AA-421C-B797-74520CC1F233}" presName="visible" presStyleLbl="node1" presStyleIdx="0" presStyleCnt="4"/>
      <dgm:spPr/>
    </dgm:pt>
    <dgm:pt modelId="{C562F2D4-4004-459A-95CB-24F3EBB92116}" type="pres">
      <dgm:prSet presAssocID="{0DD57DDF-07A7-40CE-9F48-BE040BBDE275}" presName="Name25" presStyleLbl="parChTrans1D1" presStyleIdx="0" presStyleCnt="3"/>
      <dgm:spPr/>
    </dgm:pt>
    <dgm:pt modelId="{A128FBD0-5BC2-4B7B-A915-7E1F3999016F}" type="pres">
      <dgm:prSet presAssocID="{75EF70B3-7008-48ED-ADB1-FB9C00F10DE0}" presName="node" presStyleCnt="0"/>
      <dgm:spPr/>
    </dgm:pt>
    <dgm:pt modelId="{D189AAB6-A29C-42C5-8E10-E72CEC09FBB7}" type="pres">
      <dgm:prSet presAssocID="{75EF70B3-7008-48ED-ADB1-FB9C00F10DE0}" presName="parentNode" presStyleLbl="node1" presStyleIdx="1" presStyleCnt="4">
        <dgm:presLayoutVars>
          <dgm:chMax val="1"/>
          <dgm:bulletEnabled val="1"/>
        </dgm:presLayoutVars>
      </dgm:prSet>
      <dgm:spPr/>
    </dgm:pt>
    <dgm:pt modelId="{4D9AD89A-BF5C-4B6B-BA90-F3E4D4EAE856}" type="pres">
      <dgm:prSet presAssocID="{75EF70B3-7008-48ED-ADB1-FB9C00F10DE0}" presName="childNode" presStyleLbl="revTx" presStyleIdx="0" presStyleCnt="0">
        <dgm:presLayoutVars>
          <dgm:bulletEnabled val="1"/>
        </dgm:presLayoutVars>
      </dgm:prSet>
      <dgm:spPr/>
    </dgm:pt>
    <dgm:pt modelId="{9548841C-1818-403C-80EB-08C283210A83}" type="pres">
      <dgm:prSet presAssocID="{676EA2E7-8232-45FD-B06D-8CCC26B2FEE0}" presName="Name25" presStyleLbl="parChTrans1D1" presStyleIdx="1" presStyleCnt="3"/>
      <dgm:spPr/>
    </dgm:pt>
    <dgm:pt modelId="{064E3007-6A80-4413-8E33-FA8546B8BF73}" type="pres">
      <dgm:prSet presAssocID="{686DCF03-5C4E-49FA-BCDD-4E80778DB7B8}" presName="node" presStyleCnt="0"/>
      <dgm:spPr/>
    </dgm:pt>
    <dgm:pt modelId="{2DB21CB2-18B6-4777-81E5-80064141AF9E}" type="pres">
      <dgm:prSet presAssocID="{686DCF03-5C4E-49FA-BCDD-4E80778DB7B8}" presName="parentNode" presStyleLbl="node1" presStyleIdx="2" presStyleCnt="4">
        <dgm:presLayoutVars>
          <dgm:chMax val="1"/>
          <dgm:bulletEnabled val="1"/>
        </dgm:presLayoutVars>
      </dgm:prSet>
      <dgm:spPr/>
    </dgm:pt>
    <dgm:pt modelId="{524D550D-B34F-492E-B747-B60918023D11}" type="pres">
      <dgm:prSet presAssocID="{686DCF03-5C4E-49FA-BCDD-4E80778DB7B8}" presName="childNode" presStyleLbl="revTx" presStyleIdx="0" presStyleCnt="0">
        <dgm:presLayoutVars>
          <dgm:bulletEnabled val="1"/>
        </dgm:presLayoutVars>
      </dgm:prSet>
      <dgm:spPr/>
    </dgm:pt>
    <dgm:pt modelId="{0CC3E33E-21AD-4C62-84AF-3BBF1D7D46A1}" type="pres">
      <dgm:prSet presAssocID="{2DC41DEC-C4C6-4A6B-981F-CE7801400E73}" presName="Name25" presStyleLbl="parChTrans1D1" presStyleIdx="2" presStyleCnt="3"/>
      <dgm:spPr/>
    </dgm:pt>
    <dgm:pt modelId="{94FFE7F8-1FE8-43FD-8D3B-62EECA335914}" type="pres">
      <dgm:prSet presAssocID="{3D0656F8-1D2C-41B2-ABA6-3A6F5EE02A97}" presName="node" presStyleCnt="0"/>
      <dgm:spPr/>
    </dgm:pt>
    <dgm:pt modelId="{A423FA1F-28A6-4BB1-9A66-84CB04F1F78D}" type="pres">
      <dgm:prSet presAssocID="{3D0656F8-1D2C-41B2-ABA6-3A6F5EE02A97}" presName="parentNode" presStyleLbl="node1" presStyleIdx="3" presStyleCnt="4">
        <dgm:presLayoutVars>
          <dgm:chMax val="1"/>
          <dgm:bulletEnabled val="1"/>
        </dgm:presLayoutVars>
      </dgm:prSet>
      <dgm:spPr/>
    </dgm:pt>
    <dgm:pt modelId="{C781FAF8-24F9-4FE2-9F3D-C364355B9620}" type="pres">
      <dgm:prSet presAssocID="{3D0656F8-1D2C-41B2-ABA6-3A6F5EE02A97}" presName="childNode" presStyleLbl="revTx" presStyleIdx="0" presStyleCnt="0">
        <dgm:presLayoutVars>
          <dgm:bulletEnabled val="1"/>
        </dgm:presLayoutVars>
      </dgm:prSet>
      <dgm:spPr/>
    </dgm:pt>
  </dgm:ptLst>
  <dgm:cxnLst>
    <dgm:cxn modelId="{B1592606-9822-4782-97F2-78F42345F41A}" type="presOf" srcId="{686DCF03-5C4E-49FA-BCDD-4E80778DB7B8}" destId="{2DB21CB2-18B6-4777-81E5-80064141AF9E}" srcOrd="0" destOrd="0" presId="urn:microsoft.com/office/officeart/2005/8/layout/radial2"/>
    <dgm:cxn modelId="{A532A042-FC02-4F7B-8DF8-6128EC7924DD}" type="presOf" srcId="{2DC41DEC-C4C6-4A6B-981F-CE7801400E73}" destId="{0CC3E33E-21AD-4C62-84AF-3BBF1D7D46A1}" srcOrd="0" destOrd="0" presId="urn:microsoft.com/office/officeart/2005/8/layout/radial2"/>
    <dgm:cxn modelId="{C7B86576-0C7B-4E0A-8B38-7FAB523C7537}" srcId="{7B0AD568-42AA-421C-B797-74520CC1F233}" destId="{75EF70B3-7008-48ED-ADB1-FB9C00F10DE0}" srcOrd="0" destOrd="0" parTransId="{0DD57DDF-07A7-40CE-9F48-BE040BBDE275}" sibTransId="{5F935ACB-0F4E-4DD1-AA42-7D681E1902A4}"/>
    <dgm:cxn modelId="{CEA0B083-F759-43F8-81A2-6A001447F35B}" type="presOf" srcId="{0DD57DDF-07A7-40CE-9F48-BE040BBDE275}" destId="{C562F2D4-4004-459A-95CB-24F3EBB92116}" srcOrd="0" destOrd="0" presId="urn:microsoft.com/office/officeart/2005/8/layout/radial2"/>
    <dgm:cxn modelId="{77F49C87-0586-407F-AFFD-40C186635669}" type="presOf" srcId="{3D0656F8-1D2C-41B2-ABA6-3A6F5EE02A97}" destId="{A423FA1F-28A6-4BB1-9A66-84CB04F1F78D}" srcOrd="0" destOrd="0" presId="urn:microsoft.com/office/officeart/2005/8/layout/radial2"/>
    <dgm:cxn modelId="{9FB8F188-C3E4-4695-A2D6-A97A721DC689}" type="presOf" srcId="{75EF70B3-7008-48ED-ADB1-FB9C00F10DE0}" destId="{D189AAB6-A29C-42C5-8E10-E72CEC09FBB7}" srcOrd="0" destOrd="0" presId="urn:microsoft.com/office/officeart/2005/8/layout/radial2"/>
    <dgm:cxn modelId="{06F6CAB0-7C13-494B-A9F4-0BCD1092EC7F}" srcId="{7B0AD568-42AA-421C-B797-74520CC1F233}" destId="{686DCF03-5C4E-49FA-BCDD-4E80778DB7B8}" srcOrd="1" destOrd="0" parTransId="{676EA2E7-8232-45FD-B06D-8CCC26B2FEE0}" sibTransId="{FC2D16A5-A585-45C4-9343-A5AD106EE92C}"/>
    <dgm:cxn modelId="{5CC67FB7-3201-41C6-88EE-DCBF2D263272}" type="presOf" srcId="{676EA2E7-8232-45FD-B06D-8CCC26B2FEE0}" destId="{9548841C-1818-403C-80EB-08C283210A83}" srcOrd="0" destOrd="0" presId="urn:microsoft.com/office/officeart/2005/8/layout/radial2"/>
    <dgm:cxn modelId="{8A37CDC9-D81B-425C-871D-C0B105528669}" type="presOf" srcId="{7B0AD568-42AA-421C-B797-74520CC1F233}" destId="{0ED5B899-2A2E-4E65-A1DE-FF8DD52CC748}" srcOrd="0" destOrd="0" presId="urn:microsoft.com/office/officeart/2005/8/layout/radial2"/>
    <dgm:cxn modelId="{5838E9DD-1471-4EC3-B0B1-2D0A232DFD3A}" srcId="{7B0AD568-42AA-421C-B797-74520CC1F233}" destId="{3D0656F8-1D2C-41B2-ABA6-3A6F5EE02A97}" srcOrd="2" destOrd="0" parTransId="{2DC41DEC-C4C6-4A6B-981F-CE7801400E73}" sibTransId="{2655BB81-6F49-444D-9386-44CA0411BC62}"/>
    <dgm:cxn modelId="{455C98DB-BA02-4D91-BCEB-7BF5BBCC41C2}" type="presParOf" srcId="{0ED5B899-2A2E-4E65-A1DE-FF8DD52CC748}" destId="{EFC33739-2AF0-439D-A0CC-EF2268526EC3}" srcOrd="0" destOrd="0" presId="urn:microsoft.com/office/officeart/2005/8/layout/radial2"/>
    <dgm:cxn modelId="{0CBE7862-A783-4B37-8CEF-55F9377E5646}" type="presParOf" srcId="{EFC33739-2AF0-439D-A0CC-EF2268526EC3}" destId="{B5FFB126-4F0B-44C1-87AD-C340C73B8618}" srcOrd="0" destOrd="0" presId="urn:microsoft.com/office/officeart/2005/8/layout/radial2"/>
    <dgm:cxn modelId="{D0EABD17-49DD-4268-93C3-41D91498A5E9}" type="presParOf" srcId="{B5FFB126-4F0B-44C1-87AD-C340C73B8618}" destId="{73A4A5FF-01B9-49AE-8AA2-55781822421F}" srcOrd="0" destOrd="0" presId="urn:microsoft.com/office/officeart/2005/8/layout/radial2"/>
    <dgm:cxn modelId="{ADFEDAC3-3B5E-4629-8C1B-1A870A45A38B}" type="presParOf" srcId="{B5FFB126-4F0B-44C1-87AD-C340C73B8618}" destId="{3B6A52C2-68E4-45CE-9A5B-56A4B41EA377}" srcOrd="1" destOrd="0" presId="urn:microsoft.com/office/officeart/2005/8/layout/radial2"/>
    <dgm:cxn modelId="{E4DB0C75-0F13-4695-8FAE-AB7CFCA839F3}" type="presParOf" srcId="{EFC33739-2AF0-439D-A0CC-EF2268526EC3}" destId="{C562F2D4-4004-459A-95CB-24F3EBB92116}" srcOrd="1" destOrd="0" presId="urn:microsoft.com/office/officeart/2005/8/layout/radial2"/>
    <dgm:cxn modelId="{1E9E39C4-BFA0-4041-B99A-0A4332008C0B}" type="presParOf" srcId="{EFC33739-2AF0-439D-A0CC-EF2268526EC3}" destId="{A128FBD0-5BC2-4B7B-A915-7E1F3999016F}" srcOrd="2" destOrd="0" presId="urn:microsoft.com/office/officeart/2005/8/layout/radial2"/>
    <dgm:cxn modelId="{5024472C-1602-40D0-A53B-4D00F3D121D6}" type="presParOf" srcId="{A128FBD0-5BC2-4B7B-A915-7E1F3999016F}" destId="{D189AAB6-A29C-42C5-8E10-E72CEC09FBB7}" srcOrd="0" destOrd="0" presId="urn:microsoft.com/office/officeart/2005/8/layout/radial2"/>
    <dgm:cxn modelId="{B126B8B1-F457-460D-BD0E-AC0E89B14B3F}" type="presParOf" srcId="{A128FBD0-5BC2-4B7B-A915-7E1F3999016F}" destId="{4D9AD89A-BF5C-4B6B-BA90-F3E4D4EAE856}" srcOrd="1" destOrd="0" presId="urn:microsoft.com/office/officeart/2005/8/layout/radial2"/>
    <dgm:cxn modelId="{19EE990B-5FC9-4681-92D2-DB9D52ABB503}" type="presParOf" srcId="{EFC33739-2AF0-439D-A0CC-EF2268526EC3}" destId="{9548841C-1818-403C-80EB-08C283210A83}" srcOrd="3" destOrd="0" presId="urn:microsoft.com/office/officeart/2005/8/layout/radial2"/>
    <dgm:cxn modelId="{64436893-0148-440E-A551-7BFC15360192}" type="presParOf" srcId="{EFC33739-2AF0-439D-A0CC-EF2268526EC3}" destId="{064E3007-6A80-4413-8E33-FA8546B8BF73}" srcOrd="4" destOrd="0" presId="urn:microsoft.com/office/officeart/2005/8/layout/radial2"/>
    <dgm:cxn modelId="{634C578F-60E0-44F5-992F-D64DC00E2142}" type="presParOf" srcId="{064E3007-6A80-4413-8E33-FA8546B8BF73}" destId="{2DB21CB2-18B6-4777-81E5-80064141AF9E}" srcOrd="0" destOrd="0" presId="urn:microsoft.com/office/officeart/2005/8/layout/radial2"/>
    <dgm:cxn modelId="{E08EE0D7-7D72-49B2-AAAB-A51FE3C56149}" type="presParOf" srcId="{064E3007-6A80-4413-8E33-FA8546B8BF73}" destId="{524D550D-B34F-492E-B747-B60918023D11}" srcOrd="1" destOrd="0" presId="urn:microsoft.com/office/officeart/2005/8/layout/radial2"/>
    <dgm:cxn modelId="{1CD56BFF-F9E5-482D-BE5D-FBF91A645392}" type="presParOf" srcId="{EFC33739-2AF0-439D-A0CC-EF2268526EC3}" destId="{0CC3E33E-21AD-4C62-84AF-3BBF1D7D46A1}" srcOrd="5" destOrd="0" presId="urn:microsoft.com/office/officeart/2005/8/layout/radial2"/>
    <dgm:cxn modelId="{FA691B34-08BD-4855-8E9E-25F25D868957}" type="presParOf" srcId="{EFC33739-2AF0-439D-A0CC-EF2268526EC3}" destId="{94FFE7F8-1FE8-43FD-8D3B-62EECA335914}" srcOrd="6" destOrd="0" presId="urn:microsoft.com/office/officeart/2005/8/layout/radial2"/>
    <dgm:cxn modelId="{AA936A22-26E3-4726-95A0-08CED7544B27}" type="presParOf" srcId="{94FFE7F8-1FE8-43FD-8D3B-62EECA335914}" destId="{A423FA1F-28A6-4BB1-9A66-84CB04F1F78D}" srcOrd="0" destOrd="0" presId="urn:microsoft.com/office/officeart/2005/8/layout/radial2"/>
    <dgm:cxn modelId="{230B2E2E-0D43-4D1F-88BD-A6AAF47A03BF}" type="presParOf" srcId="{94FFE7F8-1FE8-43FD-8D3B-62EECA335914}" destId="{C781FAF8-24F9-4FE2-9F3D-C364355B9620}"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0AD568-42AA-421C-B797-74520CC1F233}"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en-US"/>
        </a:p>
      </dgm:t>
    </dgm:pt>
    <dgm:pt modelId="{75EF70B3-7008-48ED-ADB1-FB9C00F10DE0}">
      <dgm:prSet phldrT="[Text]"/>
      <dgm:spPr/>
      <dgm:t>
        <a:bodyPr/>
        <a:lstStyle/>
        <a:p>
          <a:r>
            <a:rPr lang="en-US" dirty="0"/>
            <a:t>Process</a:t>
          </a:r>
        </a:p>
      </dgm:t>
    </dgm:pt>
    <dgm:pt modelId="{0DD57DDF-07A7-40CE-9F48-BE040BBDE275}" type="parTrans" cxnId="{C7B86576-0C7B-4E0A-8B38-7FAB523C7537}">
      <dgm:prSet/>
      <dgm:spPr/>
      <dgm:t>
        <a:bodyPr/>
        <a:lstStyle/>
        <a:p>
          <a:endParaRPr lang="en-US"/>
        </a:p>
      </dgm:t>
    </dgm:pt>
    <dgm:pt modelId="{5F935ACB-0F4E-4DD1-AA42-7D681E1902A4}" type="sibTrans" cxnId="{C7B86576-0C7B-4E0A-8B38-7FAB523C7537}">
      <dgm:prSet/>
      <dgm:spPr/>
      <dgm:t>
        <a:bodyPr/>
        <a:lstStyle/>
        <a:p>
          <a:endParaRPr lang="en-US"/>
        </a:p>
      </dgm:t>
    </dgm:pt>
    <dgm:pt modelId="{686DCF03-5C4E-49FA-BCDD-4E80778DB7B8}">
      <dgm:prSet phldrT="[Text]"/>
      <dgm:spPr/>
      <dgm:t>
        <a:bodyPr/>
        <a:lstStyle/>
        <a:p>
          <a:r>
            <a:rPr lang="en-US" dirty="0"/>
            <a:t>Scale</a:t>
          </a:r>
        </a:p>
      </dgm:t>
    </dgm:pt>
    <dgm:pt modelId="{676EA2E7-8232-45FD-B06D-8CCC26B2FEE0}" type="parTrans" cxnId="{06F6CAB0-7C13-494B-A9F4-0BCD1092EC7F}">
      <dgm:prSet/>
      <dgm:spPr/>
      <dgm:t>
        <a:bodyPr/>
        <a:lstStyle/>
        <a:p>
          <a:endParaRPr lang="en-US"/>
        </a:p>
      </dgm:t>
    </dgm:pt>
    <dgm:pt modelId="{FC2D16A5-A585-45C4-9343-A5AD106EE92C}" type="sibTrans" cxnId="{06F6CAB0-7C13-494B-A9F4-0BCD1092EC7F}">
      <dgm:prSet/>
      <dgm:spPr/>
      <dgm:t>
        <a:bodyPr/>
        <a:lstStyle/>
        <a:p>
          <a:endParaRPr lang="en-US"/>
        </a:p>
      </dgm:t>
    </dgm:pt>
    <dgm:pt modelId="{3D0656F8-1D2C-41B2-ABA6-3A6F5EE02A97}">
      <dgm:prSet phldrT="[Text]"/>
      <dgm:spPr/>
      <dgm:t>
        <a:bodyPr/>
        <a:lstStyle/>
        <a:p>
          <a:r>
            <a:rPr lang="en-US" dirty="0"/>
            <a:t>Time</a:t>
          </a:r>
        </a:p>
      </dgm:t>
    </dgm:pt>
    <dgm:pt modelId="{2DC41DEC-C4C6-4A6B-981F-CE7801400E73}" type="parTrans" cxnId="{5838E9DD-1471-4EC3-B0B1-2D0A232DFD3A}">
      <dgm:prSet/>
      <dgm:spPr/>
      <dgm:t>
        <a:bodyPr/>
        <a:lstStyle/>
        <a:p>
          <a:endParaRPr lang="en-US"/>
        </a:p>
      </dgm:t>
    </dgm:pt>
    <dgm:pt modelId="{2655BB81-6F49-444D-9386-44CA0411BC62}" type="sibTrans" cxnId="{5838E9DD-1471-4EC3-B0B1-2D0A232DFD3A}">
      <dgm:prSet/>
      <dgm:spPr/>
      <dgm:t>
        <a:bodyPr/>
        <a:lstStyle/>
        <a:p>
          <a:endParaRPr lang="en-US"/>
        </a:p>
      </dgm:t>
    </dgm:pt>
    <dgm:pt modelId="{0ED5B899-2A2E-4E65-A1DE-FF8DD52CC748}" type="pres">
      <dgm:prSet presAssocID="{7B0AD568-42AA-421C-B797-74520CC1F233}" presName="composite" presStyleCnt="0">
        <dgm:presLayoutVars>
          <dgm:chMax val="5"/>
          <dgm:dir/>
          <dgm:animLvl val="ctr"/>
          <dgm:resizeHandles val="exact"/>
        </dgm:presLayoutVars>
      </dgm:prSet>
      <dgm:spPr/>
    </dgm:pt>
    <dgm:pt modelId="{EFC33739-2AF0-439D-A0CC-EF2268526EC3}" type="pres">
      <dgm:prSet presAssocID="{7B0AD568-42AA-421C-B797-74520CC1F233}" presName="cycle" presStyleCnt="0"/>
      <dgm:spPr/>
    </dgm:pt>
    <dgm:pt modelId="{B5FFB126-4F0B-44C1-87AD-C340C73B8618}" type="pres">
      <dgm:prSet presAssocID="{7B0AD568-42AA-421C-B797-74520CC1F233}" presName="centerShape" presStyleCnt="0"/>
      <dgm:spPr/>
    </dgm:pt>
    <dgm:pt modelId="{73A4A5FF-01B9-49AE-8AA2-55781822421F}" type="pres">
      <dgm:prSet presAssocID="{7B0AD568-42AA-421C-B797-74520CC1F233}" presName="connSite" presStyleLbl="node1" presStyleIdx="0" presStyleCnt="4"/>
      <dgm:spPr/>
    </dgm:pt>
    <dgm:pt modelId="{3B6A52C2-68E4-45CE-9A5B-56A4B41EA377}" type="pres">
      <dgm:prSet presAssocID="{7B0AD568-42AA-421C-B797-74520CC1F233}" presName="visible" presStyleLbl="node1" presStyleIdx="0" presStyleCnt="4"/>
      <dgm:spPr/>
    </dgm:pt>
    <dgm:pt modelId="{C562F2D4-4004-459A-95CB-24F3EBB92116}" type="pres">
      <dgm:prSet presAssocID="{0DD57DDF-07A7-40CE-9F48-BE040BBDE275}" presName="Name25" presStyleLbl="parChTrans1D1" presStyleIdx="0" presStyleCnt="3"/>
      <dgm:spPr/>
    </dgm:pt>
    <dgm:pt modelId="{A128FBD0-5BC2-4B7B-A915-7E1F3999016F}" type="pres">
      <dgm:prSet presAssocID="{75EF70B3-7008-48ED-ADB1-FB9C00F10DE0}" presName="node" presStyleCnt="0"/>
      <dgm:spPr/>
    </dgm:pt>
    <dgm:pt modelId="{D189AAB6-A29C-42C5-8E10-E72CEC09FBB7}" type="pres">
      <dgm:prSet presAssocID="{75EF70B3-7008-48ED-ADB1-FB9C00F10DE0}" presName="parentNode" presStyleLbl="node1" presStyleIdx="1" presStyleCnt="4">
        <dgm:presLayoutVars>
          <dgm:chMax val="1"/>
          <dgm:bulletEnabled val="1"/>
        </dgm:presLayoutVars>
      </dgm:prSet>
      <dgm:spPr/>
    </dgm:pt>
    <dgm:pt modelId="{4D9AD89A-BF5C-4B6B-BA90-F3E4D4EAE856}" type="pres">
      <dgm:prSet presAssocID="{75EF70B3-7008-48ED-ADB1-FB9C00F10DE0}" presName="childNode" presStyleLbl="revTx" presStyleIdx="0" presStyleCnt="0">
        <dgm:presLayoutVars>
          <dgm:bulletEnabled val="1"/>
        </dgm:presLayoutVars>
      </dgm:prSet>
      <dgm:spPr/>
    </dgm:pt>
    <dgm:pt modelId="{9548841C-1818-403C-80EB-08C283210A83}" type="pres">
      <dgm:prSet presAssocID="{676EA2E7-8232-45FD-B06D-8CCC26B2FEE0}" presName="Name25" presStyleLbl="parChTrans1D1" presStyleIdx="1" presStyleCnt="3"/>
      <dgm:spPr/>
    </dgm:pt>
    <dgm:pt modelId="{064E3007-6A80-4413-8E33-FA8546B8BF73}" type="pres">
      <dgm:prSet presAssocID="{686DCF03-5C4E-49FA-BCDD-4E80778DB7B8}" presName="node" presStyleCnt="0"/>
      <dgm:spPr/>
    </dgm:pt>
    <dgm:pt modelId="{2DB21CB2-18B6-4777-81E5-80064141AF9E}" type="pres">
      <dgm:prSet presAssocID="{686DCF03-5C4E-49FA-BCDD-4E80778DB7B8}" presName="parentNode" presStyleLbl="node1" presStyleIdx="2" presStyleCnt="4">
        <dgm:presLayoutVars>
          <dgm:chMax val="1"/>
          <dgm:bulletEnabled val="1"/>
        </dgm:presLayoutVars>
      </dgm:prSet>
      <dgm:spPr/>
    </dgm:pt>
    <dgm:pt modelId="{524D550D-B34F-492E-B747-B60918023D11}" type="pres">
      <dgm:prSet presAssocID="{686DCF03-5C4E-49FA-BCDD-4E80778DB7B8}" presName="childNode" presStyleLbl="revTx" presStyleIdx="0" presStyleCnt="0">
        <dgm:presLayoutVars>
          <dgm:bulletEnabled val="1"/>
        </dgm:presLayoutVars>
      </dgm:prSet>
      <dgm:spPr/>
    </dgm:pt>
    <dgm:pt modelId="{0CC3E33E-21AD-4C62-84AF-3BBF1D7D46A1}" type="pres">
      <dgm:prSet presAssocID="{2DC41DEC-C4C6-4A6B-981F-CE7801400E73}" presName="Name25" presStyleLbl="parChTrans1D1" presStyleIdx="2" presStyleCnt="3"/>
      <dgm:spPr/>
    </dgm:pt>
    <dgm:pt modelId="{94FFE7F8-1FE8-43FD-8D3B-62EECA335914}" type="pres">
      <dgm:prSet presAssocID="{3D0656F8-1D2C-41B2-ABA6-3A6F5EE02A97}" presName="node" presStyleCnt="0"/>
      <dgm:spPr/>
    </dgm:pt>
    <dgm:pt modelId="{A423FA1F-28A6-4BB1-9A66-84CB04F1F78D}" type="pres">
      <dgm:prSet presAssocID="{3D0656F8-1D2C-41B2-ABA6-3A6F5EE02A97}" presName="parentNode" presStyleLbl="node1" presStyleIdx="3" presStyleCnt="4">
        <dgm:presLayoutVars>
          <dgm:chMax val="1"/>
          <dgm:bulletEnabled val="1"/>
        </dgm:presLayoutVars>
      </dgm:prSet>
      <dgm:spPr/>
    </dgm:pt>
    <dgm:pt modelId="{C781FAF8-24F9-4FE2-9F3D-C364355B9620}" type="pres">
      <dgm:prSet presAssocID="{3D0656F8-1D2C-41B2-ABA6-3A6F5EE02A97}" presName="childNode" presStyleLbl="revTx" presStyleIdx="0" presStyleCnt="0">
        <dgm:presLayoutVars>
          <dgm:bulletEnabled val="1"/>
        </dgm:presLayoutVars>
      </dgm:prSet>
      <dgm:spPr/>
    </dgm:pt>
  </dgm:ptLst>
  <dgm:cxnLst>
    <dgm:cxn modelId="{B1592606-9822-4782-97F2-78F42345F41A}" type="presOf" srcId="{686DCF03-5C4E-49FA-BCDD-4E80778DB7B8}" destId="{2DB21CB2-18B6-4777-81E5-80064141AF9E}" srcOrd="0" destOrd="0" presId="urn:microsoft.com/office/officeart/2005/8/layout/radial2"/>
    <dgm:cxn modelId="{A532A042-FC02-4F7B-8DF8-6128EC7924DD}" type="presOf" srcId="{2DC41DEC-C4C6-4A6B-981F-CE7801400E73}" destId="{0CC3E33E-21AD-4C62-84AF-3BBF1D7D46A1}" srcOrd="0" destOrd="0" presId="urn:microsoft.com/office/officeart/2005/8/layout/radial2"/>
    <dgm:cxn modelId="{C7B86576-0C7B-4E0A-8B38-7FAB523C7537}" srcId="{7B0AD568-42AA-421C-B797-74520CC1F233}" destId="{75EF70B3-7008-48ED-ADB1-FB9C00F10DE0}" srcOrd="0" destOrd="0" parTransId="{0DD57DDF-07A7-40CE-9F48-BE040BBDE275}" sibTransId="{5F935ACB-0F4E-4DD1-AA42-7D681E1902A4}"/>
    <dgm:cxn modelId="{CEA0B083-F759-43F8-81A2-6A001447F35B}" type="presOf" srcId="{0DD57DDF-07A7-40CE-9F48-BE040BBDE275}" destId="{C562F2D4-4004-459A-95CB-24F3EBB92116}" srcOrd="0" destOrd="0" presId="urn:microsoft.com/office/officeart/2005/8/layout/radial2"/>
    <dgm:cxn modelId="{77F49C87-0586-407F-AFFD-40C186635669}" type="presOf" srcId="{3D0656F8-1D2C-41B2-ABA6-3A6F5EE02A97}" destId="{A423FA1F-28A6-4BB1-9A66-84CB04F1F78D}" srcOrd="0" destOrd="0" presId="urn:microsoft.com/office/officeart/2005/8/layout/radial2"/>
    <dgm:cxn modelId="{9FB8F188-C3E4-4695-A2D6-A97A721DC689}" type="presOf" srcId="{75EF70B3-7008-48ED-ADB1-FB9C00F10DE0}" destId="{D189AAB6-A29C-42C5-8E10-E72CEC09FBB7}" srcOrd="0" destOrd="0" presId="urn:microsoft.com/office/officeart/2005/8/layout/radial2"/>
    <dgm:cxn modelId="{06F6CAB0-7C13-494B-A9F4-0BCD1092EC7F}" srcId="{7B0AD568-42AA-421C-B797-74520CC1F233}" destId="{686DCF03-5C4E-49FA-BCDD-4E80778DB7B8}" srcOrd="1" destOrd="0" parTransId="{676EA2E7-8232-45FD-B06D-8CCC26B2FEE0}" sibTransId="{FC2D16A5-A585-45C4-9343-A5AD106EE92C}"/>
    <dgm:cxn modelId="{5CC67FB7-3201-41C6-88EE-DCBF2D263272}" type="presOf" srcId="{676EA2E7-8232-45FD-B06D-8CCC26B2FEE0}" destId="{9548841C-1818-403C-80EB-08C283210A83}" srcOrd="0" destOrd="0" presId="urn:microsoft.com/office/officeart/2005/8/layout/radial2"/>
    <dgm:cxn modelId="{8A37CDC9-D81B-425C-871D-C0B105528669}" type="presOf" srcId="{7B0AD568-42AA-421C-B797-74520CC1F233}" destId="{0ED5B899-2A2E-4E65-A1DE-FF8DD52CC748}" srcOrd="0" destOrd="0" presId="urn:microsoft.com/office/officeart/2005/8/layout/radial2"/>
    <dgm:cxn modelId="{5838E9DD-1471-4EC3-B0B1-2D0A232DFD3A}" srcId="{7B0AD568-42AA-421C-B797-74520CC1F233}" destId="{3D0656F8-1D2C-41B2-ABA6-3A6F5EE02A97}" srcOrd="2" destOrd="0" parTransId="{2DC41DEC-C4C6-4A6B-981F-CE7801400E73}" sibTransId="{2655BB81-6F49-444D-9386-44CA0411BC62}"/>
    <dgm:cxn modelId="{455C98DB-BA02-4D91-BCEB-7BF5BBCC41C2}" type="presParOf" srcId="{0ED5B899-2A2E-4E65-A1DE-FF8DD52CC748}" destId="{EFC33739-2AF0-439D-A0CC-EF2268526EC3}" srcOrd="0" destOrd="0" presId="urn:microsoft.com/office/officeart/2005/8/layout/radial2"/>
    <dgm:cxn modelId="{0CBE7862-A783-4B37-8CEF-55F9377E5646}" type="presParOf" srcId="{EFC33739-2AF0-439D-A0CC-EF2268526EC3}" destId="{B5FFB126-4F0B-44C1-87AD-C340C73B8618}" srcOrd="0" destOrd="0" presId="urn:microsoft.com/office/officeart/2005/8/layout/radial2"/>
    <dgm:cxn modelId="{D0EABD17-49DD-4268-93C3-41D91498A5E9}" type="presParOf" srcId="{B5FFB126-4F0B-44C1-87AD-C340C73B8618}" destId="{73A4A5FF-01B9-49AE-8AA2-55781822421F}" srcOrd="0" destOrd="0" presId="urn:microsoft.com/office/officeart/2005/8/layout/radial2"/>
    <dgm:cxn modelId="{ADFEDAC3-3B5E-4629-8C1B-1A870A45A38B}" type="presParOf" srcId="{B5FFB126-4F0B-44C1-87AD-C340C73B8618}" destId="{3B6A52C2-68E4-45CE-9A5B-56A4B41EA377}" srcOrd="1" destOrd="0" presId="urn:microsoft.com/office/officeart/2005/8/layout/radial2"/>
    <dgm:cxn modelId="{E4DB0C75-0F13-4695-8FAE-AB7CFCA839F3}" type="presParOf" srcId="{EFC33739-2AF0-439D-A0CC-EF2268526EC3}" destId="{C562F2D4-4004-459A-95CB-24F3EBB92116}" srcOrd="1" destOrd="0" presId="urn:microsoft.com/office/officeart/2005/8/layout/radial2"/>
    <dgm:cxn modelId="{1E9E39C4-BFA0-4041-B99A-0A4332008C0B}" type="presParOf" srcId="{EFC33739-2AF0-439D-A0CC-EF2268526EC3}" destId="{A128FBD0-5BC2-4B7B-A915-7E1F3999016F}" srcOrd="2" destOrd="0" presId="urn:microsoft.com/office/officeart/2005/8/layout/radial2"/>
    <dgm:cxn modelId="{5024472C-1602-40D0-A53B-4D00F3D121D6}" type="presParOf" srcId="{A128FBD0-5BC2-4B7B-A915-7E1F3999016F}" destId="{D189AAB6-A29C-42C5-8E10-E72CEC09FBB7}" srcOrd="0" destOrd="0" presId="urn:microsoft.com/office/officeart/2005/8/layout/radial2"/>
    <dgm:cxn modelId="{B126B8B1-F457-460D-BD0E-AC0E89B14B3F}" type="presParOf" srcId="{A128FBD0-5BC2-4B7B-A915-7E1F3999016F}" destId="{4D9AD89A-BF5C-4B6B-BA90-F3E4D4EAE856}" srcOrd="1" destOrd="0" presId="urn:microsoft.com/office/officeart/2005/8/layout/radial2"/>
    <dgm:cxn modelId="{19EE990B-5FC9-4681-92D2-DB9D52ABB503}" type="presParOf" srcId="{EFC33739-2AF0-439D-A0CC-EF2268526EC3}" destId="{9548841C-1818-403C-80EB-08C283210A83}" srcOrd="3" destOrd="0" presId="urn:microsoft.com/office/officeart/2005/8/layout/radial2"/>
    <dgm:cxn modelId="{64436893-0148-440E-A551-7BFC15360192}" type="presParOf" srcId="{EFC33739-2AF0-439D-A0CC-EF2268526EC3}" destId="{064E3007-6A80-4413-8E33-FA8546B8BF73}" srcOrd="4" destOrd="0" presId="urn:microsoft.com/office/officeart/2005/8/layout/radial2"/>
    <dgm:cxn modelId="{634C578F-60E0-44F5-992F-D64DC00E2142}" type="presParOf" srcId="{064E3007-6A80-4413-8E33-FA8546B8BF73}" destId="{2DB21CB2-18B6-4777-81E5-80064141AF9E}" srcOrd="0" destOrd="0" presId="urn:microsoft.com/office/officeart/2005/8/layout/radial2"/>
    <dgm:cxn modelId="{E08EE0D7-7D72-49B2-AAAB-A51FE3C56149}" type="presParOf" srcId="{064E3007-6A80-4413-8E33-FA8546B8BF73}" destId="{524D550D-B34F-492E-B747-B60918023D11}" srcOrd="1" destOrd="0" presId="urn:microsoft.com/office/officeart/2005/8/layout/radial2"/>
    <dgm:cxn modelId="{1CD56BFF-F9E5-482D-BE5D-FBF91A645392}" type="presParOf" srcId="{EFC33739-2AF0-439D-A0CC-EF2268526EC3}" destId="{0CC3E33E-21AD-4C62-84AF-3BBF1D7D46A1}" srcOrd="5" destOrd="0" presId="urn:microsoft.com/office/officeart/2005/8/layout/radial2"/>
    <dgm:cxn modelId="{FA691B34-08BD-4855-8E9E-25F25D868957}" type="presParOf" srcId="{EFC33739-2AF0-439D-A0CC-EF2268526EC3}" destId="{94FFE7F8-1FE8-43FD-8D3B-62EECA335914}" srcOrd="6" destOrd="0" presId="urn:microsoft.com/office/officeart/2005/8/layout/radial2"/>
    <dgm:cxn modelId="{AA936A22-26E3-4726-95A0-08CED7544B27}" type="presParOf" srcId="{94FFE7F8-1FE8-43FD-8D3B-62EECA335914}" destId="{A423FA1F-28A6-4BB1-9A66-84CB04F1F78D}" srcOrd="0" destOrd="0" presId="urn:microsoft.com/office/officeart/2005/8/layout/radial2"/>
    <dgm:cxn modelId="{230B2E2E-0D43-4D1F-88BD-A6AAF47A03BF}" type="presParOf" srcId="{94FFE7F8-1FE8-43FD-8D3B-62EECA335914}" destId="{C781FAF8-24F9-4FE2-9F3D-C364355B962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78FC82-58D6-4147-9C13-2A00C72AB499}" type="doc">
      <dgm:prSet loTypeId="urn:microsoft.com/office/officeart/2005/8/layout/cycle3" loCatId="cycle" qsTypeId="urn:microsoft.com/office/officeart/2005/8/quickstyle/simple1" qsCatId="simple" csTypeId="urn:microsoft.com/office/officeart/2005/8/colors/accent1_4" csCatId="accent1" phldr="1"/>
      <dgm:spPr/>
      <dgm:t>
        <a:bodyPr/>
        <a:lstStyle/>
        <a:p>
          <a:endParaRPr lang="en-US"/>
        </a:p>
      </dgm:t>
    </dgm:pt>
    <dgm:pt modelId="{BAF14045-83C9-40E1-AF9C-C083A0189C9E}">
      <dgm:prSet phldrT="[Text]"/>
      <dgm:spPr/>
      <dgm:t>
        <a:bodyPr/>
        <a:lstStyle/>
        <a:p>
          <a:r>
            <a:rPr lang="en-US" dirty="0"/>
            <a:t>Negotiation</a:t>
          </a:r>
        </a:p>
      </dgm:t>
    </dgm:pt>
    <dgm:pt modelId="{BCCB7904-2B72-4648-A3DA-48A3368B2BEB}" type="parTrans" cxnId="{34FD69B0-9143-4EA6-9CB0-2CD95FCB3387}">
      <dgm:prSet/>
      <dgm:spPr/>
      <dgm:t>
        <a:bodyPr/>
        <a:lstStyle/>
        <a:p>
          <a:endParaRPr lang="en-US"/>
        </a:p>
      </dgm:t>
    </dgm:pt>
    <dgm:pt modelId="{08A5A4BB-2680-44B7-86B6-FF80FA548173}" type="sibTrans" cxnId="{34FD69B0-9143-4EA6-9CB0-2CD95FCB3387}">
      <dgm:prSet/>
      <dgm:spPr/>
      <dgm:t>
        <a:bodyPr/>
        <a:lstStyle/>
        <a:p>
          <a:endParaRPr lang="en-US"/>
        </a:p>
      </dgm:t>
    </dgm:pt>
    <dgm:pt modelId="{C79D4F18-3EDD-4E36-AB71-C2911D96C26B}">
      <dgm:prSet phldrT="[Text]"/>
      <dgm:spPr/>
      <dgm:t>
        <a:bodyPr/>
        <a:lstStyle/>
        <a:p>
          <a:r>
            <a:rPr lang="en-US" dirty="0"/>
            <a:t>Agreement</a:t>
          </a:r>
        </a:p>
      </dgm:t>
    </dgm:pt>
    <dgm:pt modelId="{C2BAB763-6A6A-4A1E-990F-28A28F12DCE5}" type="parTrans" cxnId="{DA049983-804F-4EAE-AA84-8F368719E817}">
      <dgm:prSet/>
      <dgm:spPr/>
      <dgm:t>
        <a:bodyPr/>
        <a:lstStyle/>
        <a:p>
          <a:endParaRPr lang="en-US"/>
        </a:p>
      </dgm:t>
    </dgm:pt>
    <dgm:pt modelId="{8FB2D2E9-A092-42F4-9E48-FA1790D3B7CD}" type="sibTrans" cxnId="{DA049983-804F-4EAE-AA84-8F368719E817}">
      <dgm:prSet/>
      <dgm:spPr/>
      <dgm:t>
        <a:bodyPr/>
        <a:lstStyle/>
        <a:p>
          <a:endParaRPr lang="en-US"/>
        </a:p>
      </dgm:t>
    </dgm:pt>
    <dgm:pt modelId="{74520D8D-6B44-4497-A789-03C44A2CD394}">
      <dgm:prSet phldrT="[Text]"/>
      <dgm:spPr/>
      <dgm:t>
        <a:bodyPr/>
        <a:lstStyle/>
        <a:p>
          <a:r>
            <a:rPr lang="en-US" dirty="0"/>
            <a:t>Implementation</a:t>
          </a:r>
        </a:p>
      </dgm:t>
    </dgm:pt>
    <dgm:pt modelId="{1572E950-D70F-4460-860A-94A0915050A0}" type="parTrans" cxnId="{0B75DE3B-BD2F-4F07-95BC-113C24AE0F8D}">
      <dgm:prSet/>
      <dgm:spPr/>
      <dgm:t>
        <a:bodyPr/>
        <a:lstStyle/>
        <a:p>
          <a:endParaRPr lang="en-US"/>
        </a:p>
      </dgm:t>
    </dgm:pt>
    <dgm:pt modelId="{7E4D4113-0970-4D4F-ADDD-8F51B691BFF6}" type="sibTrans" cxnId="{0B75DE3B-BD2F-4F07-95BC-113C24AE0F8D}">
      <dgm:prSet/>
      <dgm:spPr/>
      <dgm:t>
        <a:bodyPr/>
        <a:lstStyle/>
        <a:p>
          <a:endParaRPr lang="en-US"/>
        </a:p>
      </dgm:t>
    </dgm:pt>
    <dgm:pt modelId="{C5919FA6-2A27-4A6B-AF20-5E1FC97D2360}">
      <dgm:prSet phldrT="[Text]"/>
      <dgm:spPr/>
      <dgm:t>
        <a:bodyPr/>
        <a:lstStyle/>
        <a:p>
          <a:r>
            <a:rPr lang="en-US" dirty="0"/>
            <a:t>Monitoring</a:t>
          </a:r>
        </a:p>
      </dgm:t>
    </dgm:pt>
    <dgm:pt modelId="{49F0AE1C-1B48-4CB5-B475-91DE6245DCFC}" type="parTrans" cxnId="{8E114E73-32AB-4BB4-9AC8-9C15922E5EC9}">
      <dgm:prSet/>
      <dgm:spPr/>
      <dgm:t>
        <a:bodyPr/>
        <a:lstStyle/>
        <a:p>
          <a:endParaRPr lang="en-US"/>
        </a:p>
      </dgm:t>
    </dgm:pt>
    <dgm:pt modelId="{ED25AA47-5F6A-4938-AA1D-F9AE515F0C26}" type="sibTrans" cxnId="{8E114E73-32AB-4BB4-9AC8-9C15922E5EC9}">
      <dgm:prSet/>
      <dgm:spPr/>
      <dgm:t>
        <a:bodyPr/>
        <a:lstStyle/>
        <a:p>
          <a:endParaRPr lang="en-US"/>
        </a:p>
      </dgm:t>
    </dgm:pt>
    <dgm:pt modelId="{9640ADA9-DA08-4E3C-B509-EC7B4630109F}">
      <dgm:prSet phldrT="[Text]"/>
      <dgm:spPr/>
      <dgm:t>
        <a:bodyPr/>
        <a:lstStyle/>
        <a:p>
          <a:r>
            <a:rPr lang="en-US" dirty="0"/>
            <a:t>Revision</a:t>
          </a:r>
        </a:p>
      </dgm:t>
    </dgm:pt>
    <dgm:pt modelId="{371CF8CA-45C4-4126-B257-9782D57AE281}" type="parTrans" cxnId="{C45A6F5C-88E3-4F0C-A0B6-16CF21EAF8B3}">
      <dgm:prSet/>
      <dgm:spPr/>
      <dgm:t>
        <a:bodyPr/>
        <a:lstStyle/>
        <a:p>
          <a:endParaRPr lang="en-US"/>
        </a:p>
      </dgm:t>
    </dgm:pt>
    <dgm:pt modelId="{F7942094-647A-47CA-BFBA-7C72B9C32319}" type="sibTrans" cxnId="{C45A6F5C-88E3-4F0C-A0B6-16CF21EAF8B3}">
      <dgm:prSet/>
      <dgm:spPr/>
      <dgm:t>
        <a:bodyPr/>
        <a:lstStyle/>
        <a:p>
          <a:endParaRPr lang="en-US"/>
        </a:p>
      </dgm:t>
    </dgm:pt>
    <dgm:pt modelId="{1A9F353B-1C5F-43AD-A2CE-16F339AB4924}" type="pres">
      <dgm:prSet presAssocID="{1E78FC82-58D6-4147-9C13-2A00C72AB499}" presName="Name0" presStyleCnt="0">
        <dgm:presLayoutVars>
          <dgm:dir/>
          <dgm:resizeHandles val="exact"/>
        </dgm:presLayoutVars>
      </dgm:prSet>
      <dgm:spPr/>
    </dgm:pt>
    <dgm:pt modelId="{78DA038A-F9A5-4444-8DA6-9CC7C89D8A03}" type="pres">
      <dgm:prSet presAssocID="{1E78FC82-58D6-4147-9C13-2A00C72AB499}" presName="cycle" presStyleCnt="0"/>
      <dgm:spPr/>
    </dgm:pt>
    <dgm:pt modelId="{7234DA05-A86C-478E-99CF-724613E65FC7}" type="pres">
      <dgm:prSet presAssocID="{BAF14045-83C9-40E1-AF9C-C083A0189C9E}" presName="nodeFirstNode" presStyleLbl="node1" presStyleIdx="0" presStyleCnt="5">
        <dgm:presLayoutVars>
          <dgm:bulletEnabled val="1"/>
        </dgm:presLayoutVars>
      </dgm:prSet>
      <dgm:spPr/>
    </dgm:pt>
    <dgm:pt modelId="{A21366B9-5E70-4C69-8764-7CAE1330311A}" type="pres">
      <dgm:prSet presAssocID="{08A5A4BB-2680-44B7-86B6-FF80FA548173}" presName="sibTransFirstNode" presStyleLbl="bgShp" presStyleIdx="0" presStyleCnt="1"/>
      <dgm:spPr/>
    </dgm:pt>
    <dgm:pt modelId="{D69CC489-5154-4B38-8C16-A0FB390E5871}" type="pres">
      <dgm:prSet presAssocID="{C79D4F18-3EDD-4E36-AB71-C2911D96C26B}" presName="nodeFollowingNodes" presStyleLbl="node1" presStyleIdx="1" presStyleCnt="5">
        <dgm:presLayoutVars>
          <dgm:bulletEnabled val="1"/>
        </dgm:presLayoutVars>
      </dgm:prSet>
      <dgm:spPr/>
    </dgm:pt>
    <dgm:pt modelId="{6B753C4F-06A2-47E9-A9CF-0FF8BFA438AD}" type="pres">
      <dgm:prSet presAssocID="{74520D8D-6B44-4497-A789-03C44A2CD394}" presName="nodeFollowingNodes" presStyleLbl="node1" presStyleIdx="2" presStyleCnt="5" custRadScaleRad="105794" custRadScaleInc="-30519">
        <dgm:presLayoutVars>
          <dgm:bulletEnabled val="1"/>
        </dgm:presLayoutVars>
      </dgm:prSet>
      <dgm:spPr/>
    </dgm:pt>
    <dgm:pt modelId="{2AD6C6C7-8F19-45C4-B7D8-7DC2F9E2D7AE}" type="pres">
      <dgm:prSet presAssocID="{C5919FA6-2A27-4A6B-AF20-5E1FC97D2360}" presName="nodeFollowingNodes" presStyleLbl="node1" presStyleIdx="3" presStyleCnt="5" custRadScaleRad="98230" custRadScaleInc="25125">
        <dgm:presLayoutVars>
          <dgm:bulletEnabled val="1"/>
        </dgm:presLayoutVars>
      </dgm:prSet>
      <dgm:spPr/>
    </dgm:pt>
    <dgm:pt modelId="{7A759D1E-2CC9-4FAF-B841-AD86440F57E4}" type="pres">
      <dgm:prSet presAssocID="{9640ADA9-DA08-4E3C-B509-EC7B4630109F}" presName="nodeFollowingNodes" presStyleLbl="node1" presStyleIdx="4" presStyleCnt="5">
        <dgm:presLayoutVars>
          <dgm:bulletEnabled val="1"/>
        </dgm:presLayoutVars>
      </dgm:prSet>
      <dgm:spPr/>
    </dgm:pt>
  </dgm:ptLst>
  <dgm:cxnLst>
    <dgm:cxn modelId="{0B75DE3B-BD2F-4F07-95BC-113C24AE0F8D}" srcId="{1E78FC82-58D6-4147-9C13-2A00C72AB499}" destId="{74520D8D-6B44-4497-A789-03C44A2CD394}" srcOrd="2" destOrd="0" parTransId="{1572E950-D70F-4460-860A-94A0915050A0}" sibTransId="{7E4D4113-0970-4D4F-ADDD-8F51B691BFF6}"/>
    <dgm:cxn modelId="{C45A6F5C-88E3-4F0C-A0B6-16CF21EAF8B3}" srcId="{1E78FC82-58D6-4147-9C13-2A00C72AB499}" destId="{9640ADA9-DA08-4E3C-B509-EC7B4630109F}" srcOrd="4" destOrd="0" parTransId="{371CF8CA-45C4-4126-B257-9782D57AE281}" sibTransId="{F7942094-647A-47CA-BFBA-7C72B9C32319}"/>
    <dgm:cxn modelId="{8E114E73-32AB-4BB4-9AC8-9C15922E5EC9}" srcId="{1E78FC82-58D6-4147-9C13-2A00C72AB499}" destId="{C5919FA6-2A27-4A6B-AF20-5E1FC97D2360}" srcOrd="3" destOrd="0" parTransId="{49F0AE1C-1B48-4CB5-B475-91DE6245DCFC}" sibTransId="{ED25AA47-5F6A-4938-AA1D-F9AE515F0C26}"/>
    <dgm:cxn modelId="{EC2D7B53-26BC-471C-93E1-C8D4B990E1EF}" type="presOf" srcId="{BAF14045-83C9-40E1-AF9C-C083A0189C9E}" destId="{7234DA05-A86C-478E-99CF-724613E65FC7}" srcOrd="0" destOrd="0" presId="urn:microsoft.com/office/officeart/2005/8/layout/cycle3"/>
    <dgm:cxn modelId="{DA049983-804F-4EAE-AA84-8F368719E817}" srcId="{1E78FC82-58D6-4147-9C13-2A00C72AB499}" destId="{C79D4F18-3EDD-4E36-AB71-C2911D96C26B}" srcOrd="1" destOrd="0" parTransId="{C2BAB763-6A6A-4A1E-990F-28A28F12DCE5}" sibTransId="{8FB2D2E9-A092-42F4-9E48-FA1790D3B7CD}"/>
    <dgm:cxn modelId="{02C1C693-70BB-4106-9F6C-69AD61E87A94}" type="presOf" srcId="{08A5A4BB-2680-44B7-86B6-FF80FA548173}" destId="{A21366B9-5E70-4C69-8764-7CAE1330311A}" srcOrd="0" destOrd="0" presId="urn:microsoft.com/office/officeart/2005/8/layout/cycle3"/>
    <dgm:cxn modelId="{34FD69B0-9143-4EA6-9CB0-2CD95FCB3387}" srcId="{1E78FC82-58D6-4147-9C13-2A00C72AB499}" destId="{BAF14045-83C9-40E1-AF9C-C083A0189C9E}" srcOrd="0" destOrd="0" parTransId="{BCCB7904-2B72-4648-A3DA-48A3368B2BEB}" sibTransId="{08A5A4BB-2680-44B7-86B6-FF80FA548173}"/>
    <dgm:cxn modelId="{178D6BBE-92DD-45FF-906D-C656A45D096A}" type="presOf" srcId="{C79D4F18-3EDD-4E36-AB71-C2911D96C26B}" destId="{D69CC489-5154-4B38-8C16-A0FB390E5871}" srcOrd="0" destOrd="0" presId="urn:microsoft.com/office/officeart/2005/8/layout/cycle3"/>
    <dgm:cxn modelId="{F82050C4-1E87-404B-9795-0080CFCC0402}" type="presOf" srcId="{1E78FC82-58D6-4147-9C13-2A00C72AB499}" destId="{1A9F353B-1C5F-43AD-A2CE-16F339AB4924}" srcOrd="0" destOrd="0" presId="urn:microsoft.com/office/officeart/2005/8/layout/cycle3"/>
    <dgm:cxn modelId="{C94BABDA-B83A-4923-A377-988165E0C139}" type="presOf" srcId="{9640ADA9-DA08-4E3C-B509-EC7B4630109F}" destId="{7A759D1E-2CC9-4FAF-B841-AD86440F57E4}" srcOrd="0" destOrd="0" presId="urn:microsoft.com/office/officeart/2005/8/layout/cycle3"/>
    <dgm:cxn modelId="{3E4CE4EB-6ED8-4397-8AC8-C6A4F644691A}" type="presOf" srcId="{74520D8D-6B44-4497-A789-03C44A2CD394}" destId="{6B753C4F-06A2-47E9-A9CF-0FF8BFA438AD}" srcOrd="0" destOrd="0" presId="urn:microsoft.com/office/officeart/2005/8/layout/cycle3"/>
    <dgm:cxn modelId="{DA045AF3-70B8-4363-BD57-0A7410C80912}" type="presOf" srcId="{C5919FA6-2A27-4A6B-AF20-5E1FC97D2360}" destId="{2AD6C6C7-8F19-45C4-B7D8-7DC2F9E2D7AE}" srcOrd="0" destOrd="0" presId="urn:microsoft.com/office/officeart/2005/8/layout/cycle3"/>
    <dgm:cxn modelId="{0AA2EFA7-E7C7-4D8F-8CEE-669A5862523C}" type="presParOf" srcId="{1A9F353B-1C5F-43AD-A2CE-16F339AB4924}" destId="{78DA038A-F9A5-4444-8DA6-9CC7C89D8A03}" srcOrd="0" destOrd="0" presId="urn:microsoft.com/office/officeart/2005/8/layout/cycle3"/>
    <dgm:cxn modelId="{5EB46C18-D60B-4FB5-8CAA-3EC45AAB70F5}" type="presParOf" srcId="{78DA038A-F9A5-4444-8DA6-9CC7C89D8A03}" destId="{7234DA05-A86C-478E-99CF-724613E65FC7}" srcOrd="0" destOrd="0" presId="urn:microsoft.com/office/officeart/2005/8/layout/cycle3"/>
    <dgm:cxn modelId="{9D58914B-8CA2-4015-9A78-041CED47E883}" type="presParOf" srcId="{78DA038A-F9A5-4444-8DA6-9CC7C89D8A03}" destId="{A21366B9-5E70-4C69-8764-7CAE1330311A}" srcOrd="1" destOrd="0" presId="urn:microsoft.com/office/officeart/2005/8/layout/cycle3"/>
    <dgm:cxn modelId="{3B6F9ECC-F29D-449C-9CF3-43E8C46E6539}" type="presParOf" srcId="{78DA038A-F9A5-4444-8DA6-9CC7C89D8A03}" destId="{D69CC489-5154-4B38-8C16-A0FB390E5871}" srcOrd="2" destOrd="0" presId="urn:microsoft.com/office/officeart/2005/8/layout/cycle3"/>
    <dgm:cxn modelId="{1498B882-3A0E-40EA-A727-6337BF07C767}" type="presParOf" srcId="{78DA038A-F9A5-4444-8DA6-9CC7C89D8A03}" destId="{6B753C4F-06A2-47E9-A9CF-0FF8BFA438AD}" srcOrd="3" destOrd="0" presId="urn:microsoft.com/office/officeart/2005/8/layout/cycle3"/>
    <dgm:cxn modelId="{754B0EB3-10C3-40A0-9A23-0137F0056C2D}" type="presParOf" srcId="{78DA038A-F9A5-4444-8DA6-9CC7C89D8A03}" destId="{2AD6C6C7-8F19-45C4-B7D8-7DC2F9E2D7AE}" srcOrd="4" destOrd="0" presId="urn:microsoft.com/office/officeart/2005/8/layout/cycle3"/>
    <dgm:cxn modelId="{44D24F6C-062E-47EE-AEEF-EC1C6EE8F1CD}" type="presParOf" srcId="{78DA038A-F9A5-4444-8DA6-9CC7C89D8A03}" destId="{7A759D1E-2CC9-4FAF-B841-AD86440F57E4}" srcOrd="5"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0AD568-42AA-421C-B797-74520CC1F233}"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en-US"/>
        </a:p>
      </dgm:t>
    </dgm:pt>
    <dgm:pt modelId="{75EF70B3-7008-48ED-ADB1-FB9C00F10DE0}">
      <dgm:prSet phldrT="[Text]"/>
      <dgm:spPr/>
      <dgm:t>
        <a:bodyPr/>
        <a:lstStyle/>
        <a:p>
          <a:r>
            <a:rPr lang="en-US" dirty="0"/>
            <a:t>Process</a:t>
          </a:r>
        </a:p>
      </dgm:t>
    </dgm:pt>
    <dgm:pt modelId="{0DD57DDF-07A7-40CE-9F48-BE040BBDE275}" type="parTrans" cxnId="{C7B86576-0C7B-4E0A-8B38-7FAB523C7537}">
      <dgm:prSet/>
      <dgm:spPr/>
      <dgm:t>
        <a:bodyPr/>
        <a:lstStyle/>
        <a:p>
          <a:endParaRPr lang="en-US"/>
        </a:p>
      </dgm:t>
    </dgm:pt>
    <dgm:pt modelId="{5F935ACB-0F4E-4DD1-AA42-7D681E1902A4}" type="sibTrans" cxnId="{C7B86576-0C7B-4E0A-8B38-7FAB523C7537}">
      <dgm:prSet/>
      <dgm:spPr/>
      <dgm:t>
        <a:bodyPr/>
        <a:lstStyle/>
        <a:p>
          <a:endParaRPr lang="en-US"/>
        </a:p>
      </dgm:t>
    </dgm:pt>
    <dgm:pt modelId="{686DCF03-5C4E-49FA-BCDD-4E80778DB7B8}">
      <dgm:prSet phldrT="[Text]"/>
      <dgm:spPr/>
      <dgm:t>
        <a:bodyPr/>
        <a:lstStyle/>
        <a:p>
          <a:r>
            <a:rPr lang="en-US" dirty="0"/>
            <a:t>Scale</a:t>
          </a:r>
        </a:p>
      </dgm:t>
    </dgm:pt>
    <dgm:pt modelId="{676EA2E7-8232-45FD-B06D-8CCC26B2FEE0}" type="parTrans" cxnId="{06F6CAB0-7C13-494B-A9F4-0BCD1092EC7F}">
      <dgm:prSet/>
      <dgm:spPr/>
      <dgm:t>
        <a:bodyPr/>
        <a:lstStyle/>
        <a:p>
          <a:endParaRPr lang="en-US"/>
        </a:p>
      </dgm:t>
    </dgm:pt>
    <dgm:pt modelId="{FC2D16A5-A585-45C4-9343-A5AD106EE92C}" type="sibTrans" cxnId="{06F6CAB0-7C13-494B-A9F4-0BCD1092EC7F}">
      <dgm:prSet/>
      <dgm:spPr/>
      <dgm:t>
        <a:bodyPr/>
        <a:lstStyle/>
        <a:p>
          <a:endParaRPr lang="en-US"/>
        </a:p>
      </dgm:t>
    </dgm:pt>
    <dgm:pt modelId="{3D0656F8-1D2C-41B2-ABA6-3A6F5EE02A97}">
      <dgm:prSet phldrT="[Text]"/>
      <dgm:spPr/>
      <dgm:t>
        <a:bodyPr/>
        <a:lstStyle/>
        <a:p>
          <a:r>
            <a:rPr lang="en-US" dirty="0"/>
            <a:t>Time</a:t>
          </a:r>
        </a:p>
      </dgm:t>
    </dgm:pt>
    <dgm:pt modelId="{2DC41DEC-C4C6-4A6B-981F-CE7801400E73}" type="parTrans" cxnId="{5838E9DD-1471-4EC3-B0B1-2D0A232DFD3A}">
      <dgm:prSet/>
      <dgm:spPr/>
      <dgm:t>
        <a:bodyPr/>
        <a:lstStyle/>
        <a:p>
          <a:endParaRPr lang="en-US"/>
        </a:p>
      </dgm:t>
    </dgm:pt>
    <dgm:pt modelId="{2655BB81-6F49-444D-9386-44CA0411BC62}" type="sibTrans" cxnId="{5838E9DD-1471-4EC3-B0B1-2D0A232DFD3A}">
      <dgm:prSet/>
      <dgm:spPr/>
      <dgm:t>
        <a:bodyPr/>
        <a:lstStyle/>
        <a:p>
          <a:endParaRPr lang="en-US"/>
        </a:p>
      </dgm:t>
    </dgm:pt>
    <dgm:pt modelId="{0ED5B899-2A2E-4E65-A1DE-FF8DD52CC748}" type="pres">
      <dgm:prSet presAssocID="{7B0AD568-42AA-421C-B797-74520CC1F233}" presName="composite" presStyleCnt="0">
        <dgm:presLayoutVars>
          <dgm:chMax val="5"/>
          <dgm:dir/>
          <dgm:animLvl val="ctr"/>
          <dgm:resizeHandles val="exact"/>
        </dgm:presLayoutVars>
      </dgm:prSet>
      <dgm:spPr/>
    </dgm:pt>
    <dgm:pt modelId="{EFC33739-2AF0-439D-A0CC-EF2268526EC3}" type="pres">
      <dgm:prSet presAssocID="{7B0AD568-42AA-421C-B797-74520CC1F233}" presName="cycle" presStyleCnt="0"/>
      <dgm:spPr/>
    </dgm:pt>
    <dgm:pt modelId="{B5FFB126-4F0B-44C1-87AD-C340C73B8618}" type="pres">
      <dgm:prSet presAssocID="{7B0AD568-42AA-421C-B797-74520CC1F233}" presName="centerShape" presStyleCnt="0"/>
      <dgm:spPr/>
    </dgm:pt>
    <dgm:pt modelId="{73A4A5FF-01B9-49AE-8AA2-55781822421F}" type="pres">
      <dgm:prSet presAssocID="{7B0AD568-42AA-421C-B797-74520CC1F233}" presName="connSite" presStyleLbl="node1" presStyleIdx="0" presStyleCnt="4"/>
      <dgm:spPr/>
    </dgm:pt>
    <dgm:pt modelId="{3B6A52C2-68E4-45CE-9A5B-56A4B41EA377}" type="pres">
      <dgm:prSet presAssocID="{7B0AD568-42AA-421C-B797-74520CC1F233}" presName="visible" presStyleLbl="node1" presStyleIdx="0" presStyleCnt="4"/>
      <dgm:spPr/>
    </dgm:pt>
    <dgm:pt modelId="{C562F2D4-4004-459A-95CB-24F3EBB92116}" type="pres">
      <dgm:prSet presAssocID="{0DD57DDF-07A7-40CE-9F48-BE040BBDE275}" presName="Name25" presStyleLbl="parChTrans1D1" presStyleIdx="0" presStyleCnt="3"/>
      <dgm:spPr/>
    </dgm:pt>
    <dgm:pt modelId="{A128FBD0-5BC2-4B7B-A915-7E1F3999016F}" type="pres">
      <dgm:prSet presAssocID="{75EF70B3-7008-48ED-ADB1-FB9C00F10DE0}" presName="node" presStyleCnt="0"/>
      <dgm:spPr/>
    </dgm:pt>
    <dgm:pt modelId="{D189AAB6-A29C-42C5-8E10-E72CEC09FBB7}" type="pres">
      <dgm:prSet presAssocID="{75EF70B3-7008-48ED-ADB1-FB9C00F10DE0}" presName="parentNode" presStyleLbl="node1" presStyleIdx="1" presStyleCnt="4">
        <dgm:presLayoutVars>
          <dgm:chMax val="1"/>
          <dgm:bulletEnabled val="1"/>
        </dgm:presLayoutVars>
      </dgm:prSet>
      <dgm:spPr/>
    </dgm:pt>
    <dgm:pt modelId="{4D9AD89A-BF5C-4B6B-BA90-F3E4D4EAE856}" type="pres">
      <dgm:prSet presAssocID="{75EF70B3-7008-48ED-ADB1-FB9C00F10DE0}" presName="childNode" presStyleLbl="revTx" presStyleIdx="0" presStyleCnt="0">
        <dgm:presLayoutVars>
          <dgm:bulletEnabled val="1"/>
        </dgm:presLayoutVars>
      </dgm:prSet>
      <dgm:spPr/>
    </dgm:pt>
    <dgm:pt modelId="{9548841C-1818-403C-80EB-08C283210A83}" type="pres">
      <dgm:prSet presAssocID="{676EA2E7-8232-45FD-B06D-8CCC26B2FEE0}" presName="Name25" presStyleLbl="parChTrans1D1" presStyleIdx="1" presStyleCnt="3"/>
      <dgm:spPr/>
    </dgm:pt>
    <dgm:pt modelId="{064E3007-6A80-4413-8E33-FA8546B8BF73}" type="pres">
      <dgm:prSet presAssocID="{686DCF03-5C4E-49FA-BCDD-4E80778DB7B8}" presName="node" presStyleCnt="0"/>
      <dgm:spPr/>
    </dgm:pt>
    <dgm:pt modelId="{2DB21CB2-18B6-4777-81E5-80064141AF9E}" type="pres">
      <dgm:prSet presAssocID="{686DCF03-5C4E-49FA-BCDD-4E80778DB7B8}" presName="parentNode" presStyleLbl="node1" presStyleIdx="2" presStyleCnt="4">
        <dgm:presLayoutVars>
          <dgm:chMax val="1"/>
          <dgm:bulletEnabled val="1"/>
        </dgm:presLayoutVars>
      </dgm:prSet>
      <dgm:spPr/>
    </dgm:pt>
    <dgm:pt modelId="{524D550D-B34F-492E-B747-B60918023D11}" type="pres">
      <dgm:prSet presAssocID="{686DCF03-5C4E-49FA-BCDD-4E80778DB7B8}" presName="childNode" presStyleLbl="revTx" presStyleIdx="0" presStyleCnt="0">
        <dgm:presLayoutVars>
          <dgm:bulletEnabled val="1"/>
        </dgm:presLayoutVars>
      </dgm:prSet>
      <dgm:spPr/>
    </dgm:pt>
    <dgm:pt modelId="{0CC3E33E-21AD-4C62-84AF-3BBF1D7D46A1}" type="pres">
      <dgm:prSet presAssocID="{2DC41DEC-C4C6-4A6B-981F-CE7801400E73}" presName="Name25" presStyleLbl="parChTrans1D1" presStyleIdx="2" presStyleCnt="3"/>
      <dgm:spPr/>
    </dgm:pt>
    <dgm:pt modelId="{94FFE7F8-1FE8-43FD-8D3B-62EECA335914}" type="pres">
      <dgm:prSet presAssocID="{3D0656F8-1D2C-41B2-ABA6-3A6F5EE02A97}" presName="node" presStyleCnt="0"/>
      <dgm:spPr/>
    </dgm:pt>
    <dgm:pt modelId="{A423FA1F-28A6-4BB1-9A66-84CB04F1F78D}" type="pres">
      <dgm:prSet presAssocID="{3D0656F8-1D2C-41B2-ABA6-3A6F5EE02A97}" presName="parentNode" presStyleLbl="node1" presStyleIdx="3" presStyleCnt="4">
        <dgm:presLayoutVars>
          <dgm:chMax val="1"/>
          <dgm:bulletEnabled val="1"/>
        </dgm:presLayoutVars>
      </dgm:prSet>
      <dgm:spPr/>
    </dgm:pt>
    <dgm:pt modelId="{C781FAF8-24F9-4FE2-9F3D-C364355B9620}" type="pres">
      <dgm:prSet presAssocID="{3D0656F8-1D2C-41B2-ABA6-3A6F5EE02A97}" presName="childNode" presStyleLbl="revTx" presStyleIdx="0" presStyleCnt="0">
        <dgm:presLayoutVars>
          <dgm:bulletEnabled val="1"/>
        </dgm:presLayoutVars>
      </dgm:prSet>
      <dgm:spPr/>
    </dgm:pt>
  </dgm:ptLst>
  <dgm:cxnLst>
    <dgm:cxn modelId="{B1592606-9822-4782-97F2-78F42345F41A}" type="presOf" srcId="{686DCF03-5C4E-49FA-BCDD-4E80778DB7B8}" destId="{2DB21CB2-18B6-4777-81E5-80064141AF9E}" srcOrd="0" destOrd="0" presId="urn:microsoft.com/office/officeart/2005/8/layout/radial2"/>
    <dgm:cxn modelId="{A532A042-FC02-4F7B-8DF8-6128EC7924DD}" type="presOf" srcId="{2DC41DEC-C4C6-4A6B-981F-CE7801400E73}" destId="{0CC3E33E-21AD-4C62-84AF-3BBF1D7D46A1}" srcOrd="0" destOrd="0" presId="urn:microsoft.com/office/officeart/2005/8/layout/radial2"/>
    <dgm:cxn modelId="{C7B86576-0C7B-4E0A-8B38-7FAB523C7537}" srcId="{7B0AD568-42AA-421C-B797-74520CC1F233}" destId="{75EF70B3-7008-48ED-ADB1-FB9C00F10DE0}" srcOrd="0" destOrd="0" parTransId="{0DD57DDF-07A7-40CE-9F48-BE040BBDE275}" sibTransId="{5F935ACB-0F4E-4DD1-AA42-7D681E1902A4}"/>
    <dgm:cxn modelId="{CEA0B083-F759-43F8-81A2-6A001447F35B}" type="presOf" srcId="{0DD57DDF-07A7-40CE-9F48-BE040BBDE275}" destId="{C562F2D4-4004-459A-95CB-24F3EBB92116}" srcOrd="0" destOrd="0" presId="urn:microsoft.com/office/officeart/2005/8/layout/radial2"/>
    <dgm:cxn modelId="{77F49C87-0586-407F-AFFD-40C186635669}" type="presOf" srcId="{3D0656F8-1D2C-41B2-ABA6-3A6F5EE02A97}" destId="{A423FA1F-28A6-4BB1-9A66-84CB04F1F78D}" srcOrd="0" destOrd="0" presId="urn:microsoft.com/office/officeart/2005/8/layout/radial2"/>
    <dgm:cxn modelId="{9FB8F188-C3E4-4695-A2D6-A97A721DC689}" type="presOf" srcId="{75EF70B3-7008-48ED-ADB1-FB9C00F10DE0}" destId="{D189AAB6-A29C-42C5-8E10-E72CEC09FBB7}" srcOrd="0" destOrd="0" presId="urn:microsoft.com/office/officeart/2005/8/layout/radial2"/>
    <dgm:cxn modelId="{06F6CAB0-7C13-494B-A9F4-0BCD1092EC7F}" srcId="{7B0AD568-42AA-421C-B797-74520CC1F233}" destId="{686DCF03-5C4E-49FA-BCDD-4E80778DB7B8}" srcOrd="1" destOrd="0" parTransId="{676EA2E7-8232-45FD-B06D-8CCC26B2FEE0}" sibTransId="{FC2D16A5-A585-45C4-9343-A5AD106EE92C}"/>
    <dgm:cxn modelId="{5CC67FB7-3201-41C6-88EE-DCBF2D263272}" type="presOf" srcId="{676EA2E7-8232-45FD-B06D-8CCC26B2FEE0}" destId="{9548841C-1818-403C-80EB-08C283210A83}" srcOrd="0" destOrd="0" presId="urn:microsoft.com/office/officeart/2005/8/layout/radial2"/>
    <dgm:cxn modelId="{8A37CDC9-D81B-425C-871D-C0B105528669}" type="presOf" srcId="{7B0AD568-42AA-421C-B797-74520CC1F233}" destId="{0ED5B899-2A2E-4E65-A1DE-FF8DD52CC748}" srcOrd="0" destOrd="0" presId="urn:microsoft.com/office/officeart/2005/8/layout/radial2"/>
    <dgm:cxn modelId="{5838E9DD-1471-4EC3-B0B1-2D0A232DFD3A}" srcId="{7B0AD568-42AA-421C-B797-74520CC1F233}" destId="{3D0656F8-1D2C-41B2-ABA6-3A6F5EE02A97}" srcOrd="2" destOrd="0" parTransId="{2DC41DEC-C4C6-4A6B-981F-CE7801400E73}" sibTransId="{2655BB81-6F49-444D-9386-44CA0411BC62}"/>
    <dgm:cxn modelId="{455C98DB-BA02-4D91-BCEB-7BF5BBCC41C2}" type="presParOf" srcId="{0ED5B899-2A2E-4E65-A1DE-FF8DD52CC748}" destId="{EFC33739-2AF0-439D-A0CC-EF2268526EC3}" srcOrd="0" destOrd="0" presId="urn:microsoft.com/office/officeart/2005/8/layout/radial2"/>
    <dgm:cxn modelId="{0CBE7862-A783-4B37-8CEF-55F9377E5646}" type="presParOf" srcId="{EFC33739-2AF0-439D-A0CC-EF2268526EC3}" destId="{B5FFB126-4F0B-44C1-87AD-C340C73B8618}" srcOrd="0" destOrd="0" presId="urn:microsoft.com/office/officeart/2005/8/layout/radial2"/>
    <dgm:cxn modelId="{D0EABD17-49DD-4268-93C3-41D91498A5E9}" type="presParOf" srcId="{B5FFB126-4F0B-44C1-87AD-C340C73B8618}" destId="{73A4A5FF-01B9-49AE-8AA2-55781822421F}" srcOrd="0" destOrd="0" presId="urn:microsoft.com/office/officeart/2005/8/layout/radial2"/>
    <dgm:cxn modelId="{ADFEDAC3-3B5E-4629-8C1B-1A870A45A38B}" type="presParOf" srcId="{B5FFB126-4F0B-44C1-87AD-C340C73B8618}" destId="{3B6A52C2-68E4-45CE-9A5B-56A4B41EA377}" srcOrd="1" destOrd="0" presId="urn:microsoft.com/office/officeart/2005/8/layout/radial2"/>
    <dgm:cxn modelId="{E4DB0C75-0F13-4695-8FAE-AB7CFCA839F3}" type="presParOf" srcId="{EFC33739-2AF0-439D-A0CC-EF2268526EC3}" destId="{C562F2D4-4004-459A-95CB-24F3EBB92116}" srcOrd="1" destOrd="0" presId="urn:microsoft.com/office/officeart/2005/8/layout/radial2"/>
    <dgm:cxn modelId="{1E9E39C4-BFA0-4041-B99A-0A4332008C0B}" type="presParOf" srcId="{EFC33739-2AF0-439D-A0CC-EF2268526EC3}" destId="{A128FBD0-5BC2-4B7B-A915-7E1F3999016F}" srcOrd="2" destOrd="0" presId="urn:microsoft.com/office/officeart/2005/8/layout/radial2"/>
    <dgm:cxn modelId="{5024472C-1602-40D0-A53B-4D00F3D121D6}" type="presParOf" srcId="{A128FBD0-5BC2-4B7B-A915-7E1F3999016F}" destId="{D189AAB6-A29C-42C5-8E10-E72CEC09FBB7}" srcOrd="0" destOrd="0" presId="urn:microsoft.com/office/officeart/2005/8/layout/radial2"/>
    <dgm:cxn modelId="{B126B8B1-F457-460D-BD0E-AC0E89B14B3F}" type="presParOf" srcId="{A128FBD0-5BC2-4B7B-A915-7E1F3999016F}" destId="{4D9AD89A-BF5C-4B6B-BA90-F3E4D4EAE856}" srcOrd="1" destOrd="0" presId="urn:microsoft.com/office/officeart/2005/8/layout/radial2"/>
    <dgm:cxn modelId="{19EE990B-5FC9-4681-92D2-DB9D52ABB503}" type="presParOf" srcId="{EFC33739-2AF0-439D-A0CC-EF2268526EC3}" destId="{9548841C-1818-403C-80EB-08C283210A83}" srcOrd="3" destOrd="0" presId="urn:microsoft.com/office/officeart/2005/8/layout/radial2"/>
    <dgm:cxn modelId="{64436893-0148-440E-A551-7BFC15360192}" type="presParOf" srcId="{EFC33739-2AF0-439D-A0CC-EF2268526EC3}" destId="{064E3007-6A80-4413-8E33-FA8546B8BF73}" srcOrd="4" destOrd="0" presId="urn:microsoft.com/office/officeart/2005/8/layout/radial2"/>
    <dgm:cxn modelId="{634C578F-60E0-44F5-992F-D64DC00E2142}" type="presParOf" srcId="{064E3007-6A80-4413-8E33-FA8546B8BF73}" destId="{2DB21CB2-18B6-4777-81E5-80064141AF9E}" srcOrd="0" destOrd="0" presId="urn:microsoft.com/office/officeart/2005/8/layout/radial2"/>
    <dgm:cxn modelId="{E08EE0D7-7D72-49B2-AAAB-A51FE3C56149}" type="presParOf" srcId="{064E3007-6A80-4413-8E33-FA8546B8BF73}" destId="{524D550D-B34F-492E-B747-B60918023D11}" srcOrd="1" destOrd="0" presId="urn:microsoft.com/office/officeart/2005/8/layout/radial2"/>
    <dgm:cxn modelId="{1CD56BFF-F9E5-482D-BE5D-FBF91A645392}" type="presParOf" srcId="{EFC33739-2AF0-439D-A0CC-EF2268526EC3}" destId="{0CC3E33E-21AD-4C62-84AF-3BBF1D7D46A1}" srcOrd="5" destOrd="0" presId="urn:microsoft.com/office/officeart/2005/8/layout/radial2"/>
    <dgm:cxn modelId="{FA691B34-08BD-4855-8E9E-25F25D868957}" type="presParOf" srcId="{EFC33739-2AF0-439D-A0CC-EF2268526EC3}" destId="{94FFE7F8-1FE8-43FD-8D3B-62EECA335914}" srcOrd="6" destOrd="0" presId="urn:microsoft.com/office/officeart/2005/8/layout/radial2"/>
    <dgm:cxn modelId="{AA936A22-26E3-4726-95A0-08CED7544B27}" type="presParOf" srcId="{94FFE7F8-1FE8-43FD-8D3B-62EECA335914}" destId="{A423FA1F-28A6-4BB1-9A66-84CB04F1F78D}" srcOrd="0" destOrd="0" presId="urn:microsoft.com/office/officeart/2005/8/layout/radial2"/>
    <dgm:cxn modelId="{230B2E2E-0D43-4D1F-88BD-A6AAF47A03BF}" type="presParOf" srcId="{94FFE7F8-1FE8-43FD-8D3B-62EECA335914}" destId="{C781FAF8-24F9-4FE2-9F3D-C364355B962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ECDB2F-13CE-4037-9E50-96441BB2C69E}"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n-US"/>
        </a:p>
      </dgm:t>
    </dgm:pt>
    <dgm:pt modelId="{54AD1F00-C90E-4ED5-B617-2D11A155BF06}">
      <dgm:prSet phldrT="[Text]" custT="1"/>
      <dgm:spPr/>
      <dgm:t>
        <a:bodyPr/>
        <a:lstStyle/>
        <a:p>
          <a:r>
            <a:rPr lang="en-US" sz="2800" dirty="0"/>
            <a:t>Outcomes</a:t>
          </a:r>
          <a:endParaRPr lang="en-US" sz="4500" dirty="0"/>
        </a:p>
      </dgm:t>
    </dgm:pt>
    <dgm:pt modelId="{1A1879B4-AE15-44C2-B967-2232B37A9CF6}" type="parTrans" cxnId="{CA4CABB3-C3E9-474A-916A-966DC67D0433}">
      <dgm:prSet/>
      <dgm:spPr/>
      <dgm:t>
        <a:bodyPr/>
        <a:lstStyle/>
        <a:p>
          <a:endParaRPr lang="en-US"/>
        </a:p>
      </dgm:t>
    </dgm:pt>
    <dgm:pt modelId="{DEBB4650-EB51-4C68-AD52-407E46406615}" type="sibTrans" cxnId="{CA4CABB3-C3E9-474A-916A-966DC67D0433}">
      <dgm:prSet/>
      <dgm:spPr/>
      <dgm:t>
        <a:bodyPr/>
        <a:lstStyle/>
        <a:p>
          <a:endParaRPr lang="en-US"/>
        </a:p>
      </dgm:t>
    </dgm:pt>
    <dgm:pt modelId="{3EF659C0-7CE0-4768-B2B6-4F5B5ECC08B6}">
      <dgm:prSet phldrT="[Text]" custT="1"/>
      <dgm:spPr/>
      <dgm:t>
        <a:bodyPr/>
        <a:lstStyle/>
        <a:p>
          <a:r>
            <a:rPr lang="en-US" sz="2400" dirty="0"/>
            <a:t>Defined by the Parties</a:t>
          </a:r>
        </a:p>
      </dgm:t>
    </dgm:pt>
    <dgm:pt modelId="{1A3A9164-1D33-41FB-BBF9-F868A1F08232}" type="parTrans" cxnId="{3BDB7B0C-B0F2-403D-9E0A-37759AFF2359}">
      <dgm:prSet/>
      <dgm:spPr/>
      <dgm:t>
        <a:bodyPr/>
        <a:lstStyle/>
        <a:p>
          <a:endParaRPr lang="en-US"/>
        </a:p>
      </dgm:t>
    </dgm:pt>
    <dgm:pt modelId="{92068D2B-8135-4ECA-B1D3-9A8267C21FC8}" type="sibTrans" cxnId="{3BDB7B0C-B0F2-403D-9E0A-37759AFF2359}">
      <dgm:prSet/>
      <dgm:spPr/>
      <dgm:t>
        <a:bodyPr/>
        <a:lstStyle/>
        <a:p>
          <a:endParaRPr lang="en-US"/>
        </a:p>
      </dgm:t>
    </dgm:pt>
    <dgm:pt modelId="{9C9614F1-BCED-4B3A-BB7A-A2F7C9F6982B}">
      <dgm:prSet phldrT="[Text]" custT="1"/>
      <dgm:spPr/>
      <dgm:t>
        <a:bodyPr/>
        <a:lstStyle/>
        <a:p>
          <a:r>
            <a:rPr lang="en-US" sz="2400" dirty="0"/>
            <a:t>Standardized</a:t>
          </a:r>
          <a:endParaRPr lang="en-US" sz="3500" dirty="0"/>
        </a:p>
      </dgm:t>
    </dgm:pt>
    <dgm:pt modelId="{BE1B2364-0E97-4B3C-B74D-3C48B37897CA}" type="parTrans" cxnId="{868B863A-4366-482F-8BF1-0367664B8E1A}">
      <dgm:prSet/>
      <dgm:spPr/>
      <dgm:t>
        <a:bodyPr/>
        <a:lstStyle/>
        <a:p>
          <a:endParaRPr lang="en-US"/>
        </a:p>
      </dgm:t>
    </dgm:pt>
    <dgm:pt modelId="{A5284E24-112D-4C08-847F-B690999E5B38}" type="sibTrans" cxnId="{868B863A-4366-482F-8BF1-0367664B8E1A}">
      <dgm:prSet/>
      <dgm:spPr/>
      <dgm:t>
        <a:bodyPr/>
        <a:lstStyle/>
        <a:p>
          <a:endParaRPr lang="en-US"/>
        </a:p>
      </dgm:t>
    </dgm:pt>
    <dgm:pt modelId="{87E6CED8-8A1B-4E6C-8F98-CBF3DE0089AF}" type="pres">
      <dgm:prSet presAssocID="{BCECDB2F-13CE-4037-9E50-96441BB2C69E}" presName="hierChild1" presStyleCnt="0">
        <dgm:presLayoutVars>
          <dgm:orgChart val="1"/>
          <dgm:chPref val="1"/>
          <dgm:dir/>
          <dgm:animOne val="branch"/>
          <dgm:animLvl val="lvl"/>
          <dgm:resizeHandles/>
        </dgm:presLayoutVars>
      </dgm:prSet>
      <dgm:spPr/>
    </dgm:pt>
    <dgm:pt modelId="{6FBC826D-0EF4-4182-9771-92ADC3D3054B}" type="pres">
      <dgm:prSet presAssocID="{54AD1F00-C90E-4ED5-B617-2D11A155BF06}" presName="hierRoot1" presStyleCnt="0">
        <dgm:presLayoutVars>
          <dgm:hierBranch val="init"/>
        </dgm:presLayoutVars>
      </dgm:prSet>
      <dgm:spPr/>
    </dgm:pt>
    <dgm:pt modelId="{B593E124-72EC-4734-AEFE-8DB7897EBDF8}" type="pres">
      <dgm:prSet presAssocID="{54AD1F00-C90E-4ED5-B617-2D11A155BF06}" presName="rootComposite1" presStyleCnt="0"/>
      <dgm:spPr/>
    </dgm:pt>
    <dgm:pt modelId="{100A38E6-4959-4DDF-BAD7-4180EDF868D0}" type="pres">
      <dgm:prSet presAssocID="{54AD1F00-C90E-4ED5-B617-2D11A155BF06}" presName="rootText1" presStyleLbl="node0" presStyleIdx="0" presStyleCnt="1">
        <dgm:presLayoutVars>
          <dgm:chPref val="3"/>
        </dgm:presLayoutVars>
      </dgm:prSet>
      <dgm:spPr>
        <a:prstGeom prst="roundRect">
          <a:avLst/>
        </a:prstGeom>
      </dgm:spPr>
    </dgm:pt>
    <dgm:pt modelId="{7BC46C33-BA94-4A4D-A38D-A32280B8528F}" type="pres">
      <dgm:prSet presAssocID="{54AD1F00-C90E-4ED5-B617-2D11A155BF06}" presName="rootConnector1" presStyleLbl="node1" presStyleIdx="0" presStyleCnt="0"/>
      <dgm:spPr/>
    </dgm:pt>
    <dgm:pt modelId="{F74E025E-252B-4C81-85FA-11AAC353FBD8}" type="pres">
      <dgm:prSet presAssocID="{54AD1F00-C90E-4ED5-B617-2D11A155BF06}" presName="hierChild2" presStyleCnt="0"/>
      <dgm:spPr/>
    </dgm:pt>
    <dgm:pt modelId="{AF97378B-7C36-4D80-B863-ECBBAB73C9F8}" type="pres">
      <dgm:prSet presAssocID="{1A3A9164-1D33-41FB-BBF9-F868A1F08232}" presName="Name37" presStyleLbl="parChTrans1D2" presStyleIdx="0" presStyleCnt="2"/>
      <dgm:spPr/>
    </dgm:pt>
    <dgm:pt modelId="{DF28D97C-191B-43D7-A865-217FC6A55DDE}" type="pres">
      <dgm:prSet presAssocID="{3EF659C0-7CE0-4768-B2B6-4F5B5ECC08B6}" presName="hierRoot2" presStyleCnt="0">
        <dgm:presLayoutVars>
          <dgm:hierBranch val="init"/>
        </dgm:presLayoutVars>
      </dgm:prSet>
      <dgm:spPr/>
    </dgm:pt>
    <dgm:pt modelId="{15ACDE71-8818-4469-A9B2-A3FF53CF3469}" type="pres">
      <dgm:prSet presAssocID="{3EF659C0-7CE0-4768-B2B6-4F5B5ECC08B6}" presName="rootComposite" presStyleCnt="0"/>
      <dgm:spPr/>
    </dgm:pt>
    <dgm:pt modelId="{E18D6EE6-45D5-4E6C-8330-9F50B6DAD139}" type="pres">
      <dgm:prSet presAssocID="{3EF659C0-7CE0-4768-B2B6-4F5B5ECC08B6}" presName="rootText" presStyleLbl="node2" presStyleIdx="0" presStyleCnt="2" custScaleX="90909" custScaleY="90909">
        <dgm:presLayoutVars>
          <dgm:chPref val="3"/>
        </dgm:presLayoutVars>
      </dgm:prSet>
      <dgm:spPr>
        <a:prstGeom prst="roundRect">
          <a:avLst/>
        </a:prstGeom>
      </dgm:spPr>
    </dgm:pt>
    <dgm:pt modelId="{93AAD605-0C75-4596-8AC1-2D00458ECAAF}" type="pres">
      <dgm:prSet presAssocID="{3EF659C0-7CE0-4768-B2B6-4F5B5ECC08B6}" presName="rootConnector" presStyleLbl="node2" presStyleIdx="0" presStyleCnt="2"/>
      <dgm:spPr/>
    </dgm:pt>
    <dgm:pt modelId="{476CBBE4-49AC-4276-804B-D68A90E893D0}" type="pres">
      <dgm:prSet presAssocID="{3EF659C0-7CE0-4768-B2B6-4F5B5ECC08B6}" presName="hierChild4" presStyleCnt="0"/>
      <dgm:spPr/>
    </dgm:pt>
    <dgm:pt modelId="{C6B663F2-4069-4931-BEAA-947A1C5A96CE}" type="pres">
      <dgm:prSet presAssocID="{3EF659C0-7CE0-4768-B2B6-4F5B5ECC08B6}" presName="hierChild5" presStyleCnt="0"/>
      <dgm:spPr/>
    </dgm:pt>
    <dgm:pt modelId="{DD72EC9D-8FC2-486F-A71A-609151F470D1}" type="pres">
      <dgm:prSet presAssocID="{BE1B2364-0E97-4B3C-B74D-3C48B37897CA}" presName="Name37" presStyleLbl="parChTrans1D2" presStyleIdx="1" presStyleCnt="2"/>
      <dgm:spPr/>
    </dgm:pt>
    <dgm:pt modelId="{23F6A6BA-A72C-4430-BE8F-676C7E451676}" type="pres">
      <dgm:prSet presAssocID="{9C9614F1-BCED-4B3A-BB7A-A2F7C9F6982B}" presName="hierRoot2" presStyleCnt="0">
        <dgm:presLayoutVars>
          <dgm:hierBranch val="init"/>
        </dgm:presLayoutVars>
      </dgm:prSet>
      <dgm:spPr/>
    </dgm:pt>
    <dgm:pt modelId="{1EF6CC54-7152-4EA4-9873-1200C482998E}" type="pres">
      <dgm:prSet presAssocID="{9C9614F1-BCED-4B3A-BB7A-A2F7C9F6982B}" presName="rootComposite" presStyleCnt="0"/>
      <dgm:spPr/>
    </dgm:pt>
    <dgm:pt modelId="{13028E01-B91C-427A-A173-ED2E1377E1ED}" type="pres">
      <dgm:prSet presAssocID="{9C9614F1-BCED-4B3A-BB7A-A2F7C9F6982B}" presName="rootText" presStyleLbl="node2" presStyleIdx="1" presStyleCnt="2" custScaleX="90909" custScaleY="90909">
        <dgm:presLayoutVars>
          <dgm:chPref val="3"/>
        </dgm:presLayoutVars>
      </dgm:prSet>
      <dgm:spPr>
        <a:prstGeom prst="roundRect">
          <a:avLst/>
        </a:prstGeom>
      </dgm:spPr>
    </dgm:pt>
    <dgm:pt modelId="{F9AFAEE8-E7EE-44CB-87AA-91CA2BB1E6A3}" type="pres">
      <dgm:prSet presAssocID="{9C9614F1-BCED-4B3A-BB7A-A2F7C9F6982B}" presName="rootConnector" presStyleLbl="node2" presStyleIdx="1" presStyleCnt="2"/>
      <dgm:spPr/>
    </dgm:pt>
    <dgm:pt modelId="{2549F25D-CA3E-41ED-80F9-FF2D3E0BB3E4}" type="pres">
      <dgm:prSet presAssocID="{9C9614F1-BCED-4B3A-BB7A-A2F7C9F6982B}" presName="hierChild4" presStyleCnt="0"/>
      <dgm:spPr/>
    </dgm:pt>
    <dgm:pt modelId="{7EB9B2BC-6E1C-482B-AE77-FBAB40CC31AB}" type="pres">
      <dgm:prSet presAssocID="{9C9614F1-BCED-4B3A-BB7A-A2F7C9F6982B}" presName="hierChild5" presStyleCnt="0"/>
      <dgm:spPr/>
    </dgm:pt>
    <dgm:pt modelId="{3CF6BD3D-6CC0-473E-8E22-2455B4574B7E}" type="pres">
      <dgm:prSet presAssocID="{54AD1F00-C90E-4ED5-B617-2D11A155BF06}" presName="hierChild3" presStyleCnt="0"/>
      <dgm:spPr/>
    </dgm:pt>
  </dgm:ptLst>
  <dgm:cxnLst>
    <dgm:cxn modelId="{3BDB7B0C-B0F2-403D-9E0A-37759AFF2359}" srcId="{54AD1F00-C90E-4ED5-B617-2D11A155BF06}" destId="{3EF659C0-7CE0-4768-B2B6-4F5B5ECC08B6}" srcOrd="0" destOrd="0" parTransId="{1A3A9164-1D33-41FB-BBF9-F868A1F08232}" sibTransId="{92068D2B-8135-4ECA-B1D3-9A8267C21FC8}"/>
    <dgm:cxn modelId="{E3809F0F-607E-43D4-A05A-56667A6BAEAA}" type="presOf" srcId="{3EF659C0-7CE0-4768-B2B6-4F5B5ECC08B6}" destId="{93AAD605-0C75-4596-8AC1-2D00458ECAAF}" srcOrd="1" destOrd="0" presId="urn:microsoft.com/office/officeart/2005/8/layout/orgChart1"/>
    <dgm:cxn modelId="{5AF26919-531E-46CA-BFFC-6A22BF15DCD5}" type="presOf" srcId="{3EF659C0-7CE0-4768-B2B6-4F5B5ECC08B6}" destId="{E18D6EE6-45D5-4E6C-8330-9F50B6DAD139}" srcOrd="0" destOrd="0" presId="urn:microsoft.com/office/officeart/2005/8/layout/orgChart1"/>
    <dgm:cxn modelId="{B4339D1E-7AA8-4363-BE9C-CEE9662ECEBC}" type="presOf" srcId="{9C9614F1-BCED-4B3A-BB7A-A2F7C9F6982B}" destId="{F9AFAEE8-E7EE-44CB-87AA-91CA2BB1E6A3}" srcOrd="1" destOrd="0" presId="urn:microsoft.com/office/officeart/2005/8/layout/orgChart1"/>
    <dgm:cxn modelId="{868B863A-4366-482F-8BF1-0367664B8E1A}" srcId="{54AD1F00-C90E-4ED5-B617-2D11A155BF06}" destId="{9C9614F1-BCED-4B3A-BB7A-A2F7C9F6982B}" srcOrd="1" destOrd="0" parTransId="{BE1B2364-0E97-4B3C-B74D-3C48B37897CA}" sibTransId="{A5284E24-112D-4C08-847F-B690999E5B38}"/>
    <dgm:cxn modelId="{9F1A8464-D143-4463-8242-99AAD04F5ED0}" type="presOf" srcId="{54AD1F00-C90E-4ED5-B617-2D11A155BF06}" destId="{100A38E6-4959-4DDF-BAD7-4180EDF868D0}" srcOrd="0" destOrd="0" presId="urn:microsoft.com/office/officeart/2005/8/layout/orgChart1"/>
    <dgm:cxn modelId="{041A9159-007D-4729-9B86-0F6C59C97658}" type="presOf" srcId="{1A3A9164-1D33-41FB-BBF9-F868A1F08232}" destId="{AF97378B-7C36-4D80-B863-ECBBAB73C9F8}" srcOrd="0" destOrd="0" presId="urn:microsoft.com/office/officeart/2005/8/layout/orgChart1"/>
    <dgm:cxn modelId="{4CE8FE86-F350-4B44-BCCB-8C41D41083F3}" type="presOf" srcId="{BE1B2364-0E97-4B3C-B74D-3C48B37897CA}" destId="{DD72EC9D-8FC2-486F-A71A-609151F470D1}" srcOrd="0" destOrd="0" presId="urn:microsoft.com/office/officeart/2005/8/layout/orgChart1"/>
    <dgm:cxn modelId="{F886E2AD-4786-4608-BE70-1CEB2BD0CD5F}" type="presOf" srcId="{54AD1F00-C90E-4ED5-B617-2D11A155BF06}" destId="{7BC46C33-BA94-4A4D-A38D-A32280B8528F}" srcOrd="1" destOrd="0" presId="urn:microsoft.com/office/officeart/2005/8/layout/orgChart1"/>
    <dgm:cxn modelId="{CA4CABB3-C3E9-474A-916A-966DC67D0433}" srcId="{BCECDB2F-13CE-4037-9E50-96441BB2C69E}" destId="{54AD1F00-C90E-4ED5-B617-2D11A155BF06}" srcOrd="0" destOrd="0" parTransId="{1A1879B4-AE15-44C2-B967-2232B37A9CF6}" sibTransId="{DEBB4650-EB51-4C68-AD52-407E46406615}"/>
    <dgm:cxn modelId="{08E197C8-92EA-42AD-A54C-74067AE1BF47}" type="presOf" srcId="{BCECDB2F-13CE-4037-9E50-96441BB2C69E}" destId="{87E6CED8-8A1B-4E6C-8F98-CBF3DE0089AF}" srcOrd="0" destOrd="0" presId="urn:microsoft.com/office/officeart/2005/8/layout/orgChart1"/>
    <dgm:cxn modelId="{B5BEF8D6-D1F7-4602-8842-DD4477AFD907}" type="presOf" srcId="{9C9614F1-BCED-4B3A-BB7A-A2F7C9F6982B}" destId="{13028E01-B91C-427A-A173-ED2E1377E1ED}" srcOrd="0" destOrd="0" presId="urn:microsoft.com/office/officeart/2005/8/layout/orgChart1"/>
    <dgm:cxn modelId="{6612DF08-43CA-4D18-ADEC-B105C86EE3A8}" type="presParOf" srcId="{87E6CED8-8A1B-4E6C-8F98-CBF3DE0089AF}" destId="{6FBC826D-0EF4-4182-9771-92ADC3D3054B}" srcOrd="0" destOrd="0" presId="urn:microsoft.com/office/officeart/2005/8/layout/orgChart1"/>
    <dgm:cxn modelId="{75BFAEEE-922A-4649-B36C-1C0E37F56A59}" type="presParOf" srcId="{6FBC826D-0EF4-4182-9771-92ADC3D3054B}" destId="{B593E124-72EC-4734-AEFE-8DB7897EBDF8}" srcOrd="0" destOrd="0" presId="urn:microsoft.com/office/officeart/2005/8/layout/orgChart1"/>
    <dgm:cxn modelId="{BA0279C2-67DA-4BAF-93D0-C9A886B47A7B}" type="presParOf" srcId="{B593E124-72EC-4734-AEFE-8DB7897EBDF8}" destId="{100A38E6-4959-4DDF-BAD7-4180EDF868D0}" srcOrd="0" destOrd="0" presId="urn:microsoft.com/office/officeart/2005/8/layout/orgChart1"/>
    <dgm:cxn modelId="{84220BBC-6CBC-4E62-80F4-D84672FED805}" type="presParOf" srcId="{B593E124-72EC-4734-AEFE-8DB7897EBDF8}" destId="{7BC46C33-BA94-4A4D-A38D-A32280B8528F}" srcOrd="1" destOrd="0" presId="urn:microsoft.com/office/officeart/2005/8/layout/orgChart1"/>
    <dgm:cxn modelId="{92BE6BB3-34A1-459A-860E-BF429A3834C0}" type="presParOf" srcId="{6FBC826D-0EF4-4182-9771-92ADC3D3054B}" destId="{F74E025E-252B-4C81-85FA-11AAC353FBD8}" srcOrd="1" destOrd="0" presId="urn:microsoft.com/office/officeart/2005/8/layout/orgChart1"/>
    <dgm:cxn modelId="{2CB207A4-3E28-4B53-9287-B2314BB5C9CA}" type="presParOf" srcId="{F74E025E-252B-4C81-85FA-11AAC353FBD8}" destId="{AF97378B-7C36-4D80-B863-ECBBAB73C9F8}" srcOrd="0" destOrd="0" presId="urn:microsoft.com/office/officeart/2005/8/layout/orgChart1"/>
    <dgm:cxn modelId="{113623D4-1905-44A5-AD0F-17564016174F}" type="presParOf" srcId="{F74E025E-252B-4C81-85FA-11AAC353FBD8}" destId="{DF28D97C-191B-43D7-A865-217FC6A55DDE}" srcOrd="1" destOrd="0" presId="urn:microsoft.com/office/officeart/2005/8/layout/orgChart1"/>
    <dgm:cxn modelId="{5068E872-5771-44C5-92C9-1A4DA776E700}" type="presParOf" srcId="{DF28D97C-191B-43D7-A865-217FC6A55DDE}" destId="{15ACDE71-8818-4469-A9B2-A3FF53CF3469}" srcOrd="0" destOrd="0" presId="urn:microsoft.com/office/officeart/2005/8/layout/orgChart1"/>
    <dgm:cxn modelId="{62097C4E-65B7-4197-9F0F-55CD678C3BC0}" type="presParOf" srcId="{15ACDE71-8818-4469-A9B2-A3FF53CF3469}" destId="{E18D6EE6-45D5-4E6C-8330-9F50B6DAD139}" srcOrd="0" destOrd="0" presId="urn:microsoft.com/office/officeart/2005/8/layout/orgChart1"/>
    <dgm:cxn modelId="{B0E344E5-EE5D-47EE-AFAB-6646A980E943}" type="presParOf" srcId="{15ACDE71-8818-4469-A9B2-A3FF53CF3469}" destId="{93AAD605-0C75-4596-8AC1-2D00458ECAAF}" srcOrd="1" destOrd="0" presId="urn:microsoft.com/office/officeart/2005/8/layout/orgChart1"/>
    <dgm:cxn modelId="{055B7325-0755-4ABC-9E10-3600F9A09E6C}" type="presParOf" srcId="{DF28D97C-191B-43D7-A865-217FC6A55DDE}" destId="{476CBBE4-49AC-4276-804B-D68A90E893D0}" srcOrd="1" destOrd="0" presId="urn:microsoft.com/office/officeart/2005/8/layout/orgChart1"/>
    <dgm:cxn modelId="{B199755D-81E3-43FE-B166-99F0E8EB4BE3}" type="presParOf" srcId="{DF28D97C-191B-43D7-A865-217FC6A55DDE}" destId="{C6B663F2-4069-4931-BEAA-947A1C5A96CE}" srcOrd="2" destOrd="0" presId="urn:microsoft.com/office/officeart/2005/8/layout/orgChart1"/>
    <dgm:cxn modelId="{8FB9C514-B0C1-4E69-A2F4-2AE862E62CE9}" type="presParOf" srcId="{F74E025E-252B-4C81-85FA-11AAC353FBD8}" destId="{DD72EC9D-8FC2-486F-A71A-609151F470D1}" srcOrd="2" destOrd="0" presId="urn:microsoft.com/office/officeart/2005/8/layout/orgChart1"/>
    <dgm:cxn modelId="{D71B4825-3261-4680-A65E-D62621B36E05}" type="presParOf" srcId="{F74E025E-252B-4C81-85FA-11AAC353FBD8}" destId="{23F6A6BA-A72C-4430-BE8F-676C7E451676}" srcOrd="3" destOrd="0" presId="urn:microsoft.com/office/officeart/2005/8/layout/orgChart1"/>
    <dgm:cxn modelId="{9EB04DE1-5684-498E-AA76-BBDB46E8D068}" type="presParOf" srcId="{23F6A6BA-A72C-4430-BE8F-676C7E451676}" destId="{1EF6CC54-7152-4EA4-9873-1200C482998E}" srcOrd="0" destOrd="0" presId="urn:microsoft.com/office/officeart/2005/8/layout/orgChart1"/>
    <dgm:cxn modelId="{06BC3B22-3D55-418F-8CD6-28773EA5F503}" type="presParOf" srcId="{1EF6CC54-7152-4EA4-9873-1200C482998E}" destId="{13028E01-B91C-427A-A173-ED2E1377E1ED}" srcOrd="0" destOrd="0" presId="urn:microsoft.com/office/officeart/2005/8/layout/orgChart1"/>
    <dgm:cxn modelId="{D1CAC1F1-81CE-4AF1-832E-98DAD8CA2C2B}" type="presParOf" srcId="{1EF6CC54-7152-4EA4-9873-1200C482998E}" destId="{F9AFAEE8-E7EE-44CB-87AA-91CA2BB1E6A3}" srcOrd="1" destOrd="0" presId="urn:microsoft.com/office/officeart/2005/8/layout/orgChart1"/>
    <dgm:cxn modelId="{E7200544-5E73-4C0C-980E-325773B3452E}" type="presParOf" srcId="{23F6A6BA-A72C-4430-BE8F-676C7E451676}" destId="{2549F25D-CA3E-41ED-80F9-FF2D3E0BB3E4}" srcOrd="1" destOrd="0" presId="urn:microsoft.com/office/officeart/2005/8/layout/orgChart1"/>
    <dgm:cxn modelId="{224B4771-9572-42AD-899D-A1FECCD9F355}" type="presParOf" srcId="{23F6A6BA-A72C-4430-BE8F-676C7E451676}" destId="{7EB9B2BC-6E1C-482B-AE77-FBAB40CC31AB}" srcOrd="2" destOrd="0" presId="urn:microsoft.com/office/officeart/2005/8/layout/orgChart1"/>
    <dgm:cxn modelId="{B65B2D1C-A3D5-418D-88CA-A344B847639D}" type="presParOf" srcId="{6FBC826D-0EF4-4182-9771-92ADC3D3054B}" destId="{3CF6BD3D-6CC0-473E-8E22-2455B4574B7E}"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0AD568-42AA-421C-B797-74520CC1F233}"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en-US"/>
        </a:p>
      </dgm:t>
    </dgm:pt>
    <dgm:pt modelId="{75EF70B3-7008-48ED-ADB1-FB9C00F10DE0}">
      <dgm:prSet phldrT="[Text]"/>
      <dgm:spPr/>
      <dgm:t>
        <a:bodyPr/>
        <a:lstStyle/>
        <a:p>
          <a:r>
            <a:rPr lang="en-US" dirty="0"/>
            <a:t>Process</a:t>
          </a:r>
        </a:p>
      </dgm:t>
    </dgm:pt>
    <dgm:pt modelId="{0DD57DDF-07A7-40CE-9F48-BE040BBDE275}" type="parTrans" cxnId="{C7B86576-0C7B-4E0A-8B38-7FAB523C7537}">
      <dgm:prSet/>
      <dgm:spPr/>
      <dgm:t>
        <a:bodyPr/>
        <a:lstStyle/>
        <a:p>
          <a:endParaRPr lang="en-US"/>
        </a:p>
      </dgm:t>
    </dgm:pt>
    <dgm:pt modelId="{5F935ACB-0F4E-4DD1-AA42-7D681E1902A4}" type="sibTrans" cxnId="{C7B86576-0C7B-4E0A-8B38-7FAB523C7537}">
      <dgm:prSet/>
      <dgm:spPr/>
      <dgm:t>
        <a:bodyPr/>
        <a:lstStyle/>
        <a:p>
          <a:endParaRPr lang="en-US"/>
        </a:p>
      </dgm:t>
    </dgm:pt>
    <dgm:pt modelId="{686DCF03-5C4E-49FA-BCDD-4E80778DB7B8}">
      <dgm:prSet phldrT="[Text]"/>
      <dgm:spPr/>
      <dgm:t>
        <a:bodyPr/>
        <a:lstStyle/>
        <a:p>
          <a:r>
            <a:rPr lang="en-US" dirty="0"/>
            <a:t>Scale</a:t>
          </a:r>
        </a:p>
      </dgm:t>
    </dgm:pt>
    <dgm:pt modelId="{676EA2E7-8232-45FD-B06D-8CCC26B2FEE0}" type="parTrans" cxnId="{06F6CAB0-7C13-494B-A9F4-0BCD1092EC7F}">
      <dgm:prSet/>
      <dgm:spPr/>
      <dgm:t>
        <a:bodyPr/>
        <a:lstStyle/>
        <a:p>
          <a:endParaRPr lang="en-US"/>
        </a:p>
      </dgm:t>
    </dgm:pt>
    <dgm:pt modelId="{FC2D16A5-A585-45C4-9343-A5AD106EE92C}" type="sibTrans" cxnId="{06F6CAB0-7C13-494B-A9F4-0BCD1092EC7F}">
      <dgm:prSet/>
      <dgm:spPr/>
      <dgm:t>
        <a:bodyPr/>
        <a:lstStyle/>
        <a:p>
          <a:endParaRPr lang="en-US"/>
        </a:p>
      </dgm:t>
    </dgm:pt>
    <dgm:pt modelId="{3D0656F8-1D2C-41B2-ABA6-3A6F5EE02A97}">
      <dgm:prSet phldrT="[Text]"/>
      <dgm:spPr/>
      <dgm:t>
        <a:bodyPr/>
        <a:lstStyle/>
        <a:p>
          <a:r>
            <a:rPr lang="en-US" dirty="0"/>
            <a:t>Time</a:t>
          </a:r>
        </a:p>
      </dgm:t>
    </dgm:pt>
    <dgm:pt modelId="{2DC41DEC-C4C6-4A6B-981F-CE7801400E73}" type="parTrans" cxnId="{5838E9DD-1471-4EC3-B0B1-2D0A232DFD3A}">
      <dgm:prSet/>
      <dgm:spPr/>
      <dgm:t>
        <a:bodyPr/>
        <a:lstStyle/>
        <a:p>
          <a:endParaRPr lang="en-US"/>
        </a:p>
      </dgm:t>
    </dgm:pt>
    <dgm:pt modelId="{2655BB81-6F49-444D-9386-44CA0411BC62}" type="sibTrans" cxnId="{5838E9DD-1471-4EC3-B0B1-2D0A232DFD3A}">
      <dgm:prSet/>
      <dgm:spPr/>
      <dgm:t>
        <a:bodyPr/>
        <a:lstStyle/>
        <a:p>
          <a:endParaRPr lang="en-US"/>
        </a:p>
      </dgm:t>
    </dgm:pt>
    <dgm:pt modelId="{0ED5B899-2A2E-4E65-A1DE-FF8DD52CC748}" type="pres">
      <dgm:prSet presAssocID="{7B0AD568-42AA-421C-B797-74520CC1F233}" presName="composite" presStyleCnt="0">
        <dgm:presLayoutVars>
          <dgm:chMax val="5"/>
          <dgm:dir/>
          <dgm:animLvl val="ctr"/>
          <dgm:resizeHandles val="exact"/>
        </dgm:presLayoutVars>
      </dgm:prSet>
      <dgm:spPr/>
    </dgm:pt>
    <dgm:pt modelId="{EFC33739-2AF0-439D-A0CC-EF2268526EC3}" type="pres">
      <dgm:prSet presAssocID="{7B0AD568-42AA-421C-B797-74520CC1F233}" presName="cycle" presStyleCnt="0"/>
      <dgm:spPr/>
    </dgm:pt>
    <dgm:pt modelId="{B5FFB126-4F0B-44C1-87AD-C340C73B8618}" type="pres">
      <dgm:prSet presAssocID="{7B0AD568-42AA-421C-B797-74520CC1F233}" presName="centerShape" presStyleCnt="0"/>
      <dgm:spPr/>
    </dgm:pt>
    <dgm:pt modelId="{73A4A5FF-01B9-49AE-8AA2-55781822421F}" type="pres">
      <dgm:prSet presAssocID="{7B0AD568-42AA-421C-B797-74520CC1F233}" presName="connSite" presStyleLbl="node1" presStyleIdx="0" presStyleCnt="4"/>
      <dgm:spPr/>
    </dgm:pt>
    <dgm:pt modelId="{3B6A52C2-68E4-45CE-9A5B-56A4B41EA377}" type="pres">
      <dgm:prSet presAssocID="{7B0AD568-42AA-421C-B797-74520CC1F233}" presName="visible" presStyleLbl="node1" presStyleIdx="0" presStyleCnt="4"/>
      <dgm:spPr/>
    </dgm:pt>
    <dgm:pt modelId="{C562F2D4-4004-459A-95CB-24F3EBB92116}" type="pres">
      <dgm:prSet presAssocID="{0DD57DDF-07A7-40CE-9F48-BE040BBDE275}" presName="Name25" presStyleLbl="parChTrans1D1" presStyleIdx="0" presStyleCnt="3"/>
      <dgm:spPr/>
    </dgm:pt>
    <dgm:pt modelId="{A128FBD0-5BC2-4B7B-A915-7E1F3999016F}" type="pres">
      <dgm:prSet presAssocID="{75EF70B3-7008-48ED-ADB1-FB9C00F10DE0}" presName="node" presStyleCnt="0"/>
      <dgm:spPr/>
    </dgm:pt>
    <dgm:pt modelId="{D189AAB6-A29C-42C5-8E10-E72CEC09FBB7}" type="pres">
      <dgm:prSet presAssocID="{75EF70B3-7008-48ED-ADB1-FB9C00F10DE0}" presName="parentNode" presStyleLbl="node1" presStyleIdx="1" presStyleCnt="4">
        <dgm:presLayoutVars>
          <dgm:chMax val="1"/>
          <dgm:bulletEnabled val="1"/>
        </dgm:presLayoutVars>
      </dgm:prSet>
      <dgm:spPr/>
    </dgm:pt>
    <dgm:pt modelId="{4D9AD89A-BF5C-4B6B-BA90-F3E4D4EAE856}" type="pres">
      <dgm:prSet presAssocID="{75EF70B3-7008-48ED-ADB1-FB9C00F10DE0}" presName="childNode" presStyleLbl="revTx" presStyleIdx="0" presStyleCnt="0">
        <dgm:presLayoutVars>
          <dgm:bulletEnabled val="1"/>
        </dgm:presLayoutVars>
      </dgm:prSet>
      <dgm:spPr/>
    </dgm:pt>
    <dgm:pt modelId="{9548841C-1818-403C-80EB-08C283210A83}" type="pres">
      <dgm:prSet presAssocID="{676EA2E7-8232-45FD-B06D-8CCC26B2FEE0}" presName="Name25" presStyleLbl="parChTrans1D1" presStyleIdx="1" presStyleCnt="3"/>
      <dgm:spPr/>
    </dgm:pt>
    <dgm:pt modelId="{064E3007-6A80-4413-8E33-FA8546B8BF73}" type="pres">
      <dgm:prSet presAssocID="{686DCF03-5C4E-49FA-BCDD-4E80778DB7B8}" presName="node" presStyleCnt="0"/>
      <dgm:spPr/>
    </dgm:pt>
    <dgm:pt modelId="{2DB21CB2-18B6-4777-81E5-80064141AF9E}" type="pres">
      <dgm:prSet presAssocID="{686DCF03-5C4E-49FA-BCDD-4E80778DB7B8}" presName="parentNode" presStyleLbl="node1" presStyleIdx="2" presStyleCnt="4">
        <dgm:presLayoutVars>
          <dgm:chMax val="1"/>
          <dgm:bulletEnabled val="1"/>
        </dgm:presLayoutVars>
      </dgm:prSet>
      <dgm:spPr/>
    </dgm:pt>
    <dgm:pt modelId="{524D550D-B34F-492E-B747-B60918023D11}" type="pres">
      <dgm:prSet presAssocID="{686DCF03-5C4E-49FA-BCDD-4E80778DB7B8}" presName="childNode" presStyleLbl="revTx" presStyleIdx="0" presStyleCnt="0">
        <dgm:presLayoutVars>
          <dgm:bulletEnabled val="1"/>
        </dgm:presLayoutVars>
      </dgm:prSet>
      <dgm:spPr/>
    </dgm:pt>
    <dgm:pt modelId="{0CC3E33E-21AD-4C62-84AF-3BBF1D7D46A1}" type="pres">
      <dgm:prSet presAssocID="{2DC41DEC-C4C6-4A6B-981F-CE7801400E73}" presName="Name25" presStyleLbl="parChTrans1D1" presStyleIdx="2" presStyleCnt="3"/>
      <dgm:spPr/>
    </dgm:pt>
    <dgm:pt modelId="{94FFE7F8-1FE8-43FD-8D3B-62EECA335914}" type="pres">
      <dgm:prSet presAssocID="{3D0656F8-1D2C-41B2-ABA6-3A6F5EE02A97}" presName="node" presStyleCnt="0"/>
      <dgm:spPr/>
    </dgm:pt>
    <dgm:pt modelId="{A423FA1F-28A6-4BB1-9A66-84CB04F1F78D}" type="pres">
      <dgm:prSet presAssocID="{3D0656F8-1D2C-41B2-ABA6-3A6F5EE02A97}" presName="parentNode" presStyleLbl="node1" presStyleIdx="3" presStyleCnt="4">
        <dgm:presLayoutVars>
          <dgm:chMax val="1"/>
          <dgm:bulletEnabled val="1"/>
        </dgm:presLayoutVars>
      </dgm:prSet>
      <dgm:spPr/>
    </dgm:pt>
    <dgm:pt modelId="{C781FAF8-24F9-4FE2-9F3D-C364355B9620}" type="pres">
      <dgm:prSet presAssocID="{3D0656F8-1D2C-41B2-ABA6-3A6F5EE02A97}" presName="childNode" presStyleLbl="revTx" presStyleIdx="0" presStyleCnt="0">
        <dgm:presLayoutVars>
          <dgm:bulletEnabled val="1"/>
        </dgm:presLayoutVars>
      </dgm:prSet>
      <dgm:spPr/>
    </dgm:pt>
  </dgm:ptLst>
  <dgm:cxnLst>
    <dgm:cxn modelId="{B1592606-9822-4782-97F2-78F42345F41A}" type="presOf" srcId="{686DCF03-5C4E-49FA-BCDD-4E80778DB7B8}" destId="{2DB21CB2-18B6-4777-81E5-80064141AF9E}" srcOrd="0" destOrd="0" presId="urn:microsoft.com/office/officeart/2005/8/layout/radial2"/>
    <dgm:cxn modelId="{A532A042-FC02-4F7B-8DF8-6128EC7924DD}" type="presOf" srcId="{2DC41DEC-C4C6-4A6B-981F-CE7801400E73}" destId="{0CC3E33E-21AD-4C62-84AF-3BBF1D7D46A1}" srcOrd="0" destOrd="0" presId="urn:microsoft.com/office/officeart/2005/8/layout/radial2"/>
    <dgm:cxn modelId="{C7B86576-0C7B-4E0A-8B38-7FAB523C7537}" srcId="{7B0AD568-42AA-421C-B797-74520CC1F233}" destId="{75EF70B3-7008-48ED-ADB1-FB9C00F10DE0}" srcOrd="0" destOrd="0" parTransId="{0DD57DDF-07A7-40CE-9F48-BE040BBDE275}" sibTransId="{5F935ACB-0F4E-4DD1-AA42-7D681E1902A4}"/>
    <dgm:cxn modelId="{CEA0B083-F759-43F8-81A2-6A001447F35B}" type="presOf" srcId="{0DD57DDF-07A7-40CE-9F48-BE040BBDE275}" destId="{C562F2D4-4004-459A-95CB-24F3EBB92116}" srcOrd="0" destOrd="0" presId="urn:microsoft.com/office/officeart/2005/8/layout/radial2"/>
    <dgm:cxn modelId="{77F49C87-0586-407F-AFFD-40C186635669}" type="presOf" srcId="{3D0656F8-1D2C-41B2-ABA6-3A6F5EE02A97}" destId="{A423FA1F-28A6-4BB1-9A66-84CB04F1F78D}" srcOrd="0" destOrd="0" presId="urn:microsoft.com/office/officeart/2005/8/layout/radial2"/>
    <dgm:cxn modelId="{9FB8F188-C3E4-4695-A2D6-A97A721DC689}" type="presOf" srcId="{75EF70B3-7008-48ED-ADB1-FB9C00F10DE0}" destId="{D189AAB6-A29C-42C5-8E10-E72CEC09FBB7}" srcOrd="0" destOrd="0" presId="urn:microsoft.com/office/officeart/2005/8/layout/radial2"/>
    <dgm:cxn modelId="{06F6CAB0-7C13-494B-A9F4-0BCD1092EC7F}" srcId="{7B0AD568-42AA-421C-B797-74520CC1F233}" destId="{686DCF03-5C4E-49FA-BCDD-4E80778DB7B8}" srcOrd="1" destOrd="0" parTransId="{676EA2E7-8232-45FD-B06D-8CCC26B2FEE0}" sibTransId="{FC2D16A5-A585-45C4-9343-A5AD106EE92C}"/>
    <dgm:cxn modelId="{5CC67FB7-3201-41C6-88EE-DCBF2D263272}" type="presOf" srcId="{676EA2E7-8232-45FD-B06D-8CCC26B2FEE0}" destId="{9548841C-1818-403C-80EB-08C283210A83}" srcOrd="0" destOrd="0" presId="urn:microsoft.com/office/officeart/2005/8/layout/radial2"/>
    <dgm:cxn modelId="{8A37CDC9-D81B-425C-871D-C0B105528669}" type="presOf" srcId="{7B0AD568-42AA-421C-B797-74520CC1F233}" destId="{0ED5B899-2A2E-4E65-A1DE-FF8DD52CC748}" srcOrd="0" destOrd="0" presId="urn:microsoft.com/office/officeart/2005/8/layout/radial2"/>
    <dgm:cxn modelId="{5838E9DD-1471-4EC3-B0B1-2D0A232DFD3A}" srcId="{7B0AD568-42AA-421C-B797-74520CC1F233}" destId="{3D0656F8-1D2C-41B2-ABA6-3A6F5EE02A97}" srcOrd="2" destOrd="0" parTransId="{2DC41DEC-C4C6-4A6B-981F-CE7801400E73}" sibTransId="{2655BB81-6F49-444D-9386-44CA0411BC62}"/>
    <dgm:cxn modelId="{455C98DB-BA02-4D91-BCEB-7BF5BBCC41C2}" type="presParOf" srcId="{0ED5B899-2A2E-4E65-A1DE-FF8DD52CC748}" destId="{EFC33739-2AF0-439D-A0CC-EF2268526EC3}" srcOrd="0" destOrd="0" presId="urn:microsoft.com/office/officeart/2005/8/layout/radial2"/>
    <dgm:cxn modelId="{0CBE7862-A783-4B37-8CEF-55F9377E5646}" type="presParOf" srcId="{EFC33739-2AF0-439D-A0CC-EF2268526EC3}" destId="{B5FFB126-4F0B-44C1-87AD-C340C73B8618}" srcOrd="0" destOrd="0" presId="urn:microsoft.com/office/officeart/2005/8/layout/radial2"/>
    <dgm:cxn modelId="{D0EABD17-49DD-4268-93C3-41D91498A5E9}" type="presParOf" srcId="{B5FFB126-4F0B-44C1-87AD-C340C73B8618}" destId="{73A4A5FF-01B9-49AE-8AA2-55781822421F}" srcOrd="0" destOrd="0" presId="urn:microsoft.com/office/officeart/2005/8/layout/radial2"/>
    <dgm:cxn modelId="{ADFEDAC3-3B5E-4629-8C1B-1A870A45A38B}" type="presParOf" srcId="{B5FFB126-4F0B-44C1-87AD-C340C73B8618}" destId="{3B6A52C2-68E4-45CE-9A5B-56A4B41EA377}" srcOrd="1" destOrd="0" presId="urn:microsoft.com/office/officeart/2005/8/layout/radial2"/>
    <dgm:cxn modelId="{E4DB0C75-0F13-4695-8FAE-AB7CFCA839F3}" type="presParOf" srcId="{EFC33739-2AF0-439D-A0CC-EF2268526EC3}" destId="{C562F2D4-4004-459A-95CB-24F3EBB92116}" srcOrd="1" destOrd="0" presId="urn:microsoft.com/office/officeart/2005/8/layout/radial2"/>
    <dgm:cxn modelId="{1E9E39C4-BFA0-4041-B99A-0A4332008C0B}" type="presParOf" srcId="{EFC33739-2AF0-439D-A0CC-EF2268526EC3}" destId="{A128FBD0-5BC2-4B7B-A915-7E1F3999016F}" srcOrd="2" destOrd="0" presId="urn:microsoft.com/office/officeart/2005/8/layout/radial2"/>
    <dgm:cxn modelId="{5024472C-1602-40D0-A53B-4D00F3D121D6}" type="presParOf" srcId="{A128FBD0-5BC2-4B7B-A915-7E1F3999016F}" destId="{D189AAB6-A29C-42C5-8E10-E72CEC09FBB7}" srcOrd="0" destOrd="0" presId="urn:microsoft.com/office/officeart/2005/8/layout/radial2"/>
    <dgm:cxn modelId="{B126B8B1-F457-460D-BD0E-AC0E89B14B3F}" type="presParOf" srcId="{A128FBD0-5BC2-4B7B-A915-7E1F3999016F}" destId="{4D9AD89A-BF5C-4B6B-BA90-F3E4D4EAE856}" srcOrd="1" destOrd="0" presId="urn:microsoft.com/office/officeart/2005/8/layout/radial2"/>
    <dgm:cxn modelId="{19EE990B-5FC9-4681-92D2-DB9D52ABB503}" type="presParOf" srcId="{EFC33739-2AF0-439D-A0CC-EF2268526EC3}" destId="{9548841C-1818-403C-80EB-08C283210A83}" srcOrd="3" destOrd="0" presId="urn:microsoft.com/office/officeart/2005/8/layout/radial2"/>
    <dgm:cxn modelId="{64436893-0148-440E-A551-7BFC15360192}" type="presParOf" srcId="{EFC33739-2AF0-439D-A0CC-EF2268526EC3}" destId="{064E3007-6A80-4413-8E33-FA8546B8BF73}" srcOrd="4" destOrd="0" presId="urn:microsoft.com/office/officeart/2005/8/layout/radial2"/>
    <dgm:cxn modelId="{634C578F-60E0-44F5-992F-D64DC00E2142}" type="presParOf" srcId="{064E3007-6A80-4413-8E33-FA8546B8BF73}" destId="{2DB21CB2-18B6-4777-81E5-80064141AF9E}" srcOrd="0" destOrd="0" presId="urn:microsoft.com/office/officeart/2005/8/layout/radial2"/>
    <dgm:cxn modelId="{E08EE0D7-7D72-49B2-AAAB-A51FE3C56149}" type="presParOf" srcId="{064E3007-6A80-4413-8E33-FA8546B8BF73}" destId="{524D550D-B34F-492E-B747-B60918023D11}" srcOrd="1" destOrd="0" presId="urn:microsoft.com/office/officeart/2005/8/layout/radial2"/>
    <dgm:cxn modelId="{1CD56BFF-F9E5-482D-BE5D-FBF91A645392}" type="presParOf" srcId="{EFC33739-2AF0-439D-A0CC-EF2268526EC3}" destId="{0CC3E33E-21AD-4C62-84AF-3BBF1D7D46A1}" srcOrd="5" destOrd="0" presId="urn:microsoft.com/office/officeart/2005/8/layout/radial2"/>
    <dgm:cxn modelId="{FA691B34-08BD-4855-8E9E-25F25D868957}" type="presParOf" srcId="{EFC33739-2AF0-439D-A0CC-EF2268526EC3}" destId="{94FFE7F8-1FE8-43FD-8D3B-62EECA335914}" srcOrd="6" destOrd="0" presId="urn:microsoft.com/office/officeart/2005/8/layout/radial2"/>
    <dgm:cxn modelId="{AA936A22-26E3-4726-95A0-08CED7544B27}" type="presParOf" srcId="{94FFE7F8-1FE8-43FD-8D3B-62EECA335914}" destId="{A423FA1F-28A6-4BB1-9A66-84CB04F1F78D}" srcOrd="0" destOrd="0" presId="urn:microsoft.com/office/officeart/2005/8/layout/radial2"/>
    <dgm:cxn modelId="{230B2E2E-0D43-4D1F-88BD-A6AAF47A03BF}" type="presParOf" srcId="{94FFE7F8-1FE8-43FD-8D3B-62EECA335914}" destId="{C781FAF8-24F9-4FE2-9F3D-C364355B9620}"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E33E-21AD-4C62-84AF-3BBF1D7D46A1}">
      <dsp:nvSpPr>
        <dsp:cNvPr id="0" name=""/>
        <dsp:cNvSpPr/>
      </dsp:nvSpPr>
      <dsp:spPr>
        <a:xfrm rot="2562219">
          <a:off x="2719118" y="3384532"/>
          <a:ext cx="730701" cy="51591"/>
        </a:xfrm>
        <a:custGeom>
          <a:avLst/>
          <a:gdLst/>
          <a:ahLst/>
          <a:cxnLst/>
          <a:rect l="0" t="0" r="0" b="0"/>
          <a:pathLst>
            <a:path>
              <a:moveTo>
                <a:pt x="0" y="25795"/>
              </a:moveTo>
              <a:lnTo>
                <a:pt x="730701" y="25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8841C-1818-403C-80EB-08C283210A83}">
      <dsp:nvSpPr>
        <dsp:cNvPr id="0" name=""/>
        <dsp:cNvSpPr/>
      </dsp:nvSpPr>
      <dsp:spPr>
        <a:xfrm>
          <a:off x="2815983" y="2387674"/>
          <a:ext cx="812447" cy="51591"/>
        </a:xfrm>
        <a:custGeom>
          <a:avLst/>
          <a:gdLst/>
          <a:ahLst/>
          <a:cxnLst/>
          <a:rect l="0" t="0" r="0" b="0"/>
          <a:pathLst>
            <a:path>
              <a:moveTo>
                <a:pt x="0" y="25795"/>
              </a:moveTo>
              <a:lnTo>
                <a:pt x="812447" y="25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2F2D4-4004-459A-95CB-24F3EBB92116}">
      <dsp:nvSpPr>
        <dsp:cNvPr id="0" name=""/>
        <dsp:cNvSpPr/>
      </dsp:nvSpPr>
      <dsp:spPr>
        <a:xfrm rot="19037781">
          <a:off x="2719118" y="1390816"/>
          <a:ext cx="730701" cy="51591"/>
        </a:xfrm>
        <a:custGeom>
          <a:avLst/>
          <a:gdLst/>
          <a:ahLst/>
          <a:cxnLst/>
          <a:rect l="0" t="0" r="0" b="0"/>
          <a:pathLst>
            <a:path>
              <a:moveTo>
                <a:pt x="0" y="25795"/>
              </a:moveTo>
              <a:lnTo>
                <a:pt x="730701" y="25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52C2-68E4-45CE-9A5B-56A4B41EA377}">
      <dsp:nvSpPr>
        <dsp:cNvPr id="0" name=""/>
        <dsp:cNvSpPr/>
      </dsp:nvSpPr>
      <dsp:spPr>
        <a:xfrm>
          <a:off x="844807" y="1253955"/>
          <a:ext cx="2319029" cy="2319029"/>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9AAB6-A29C-42C5-8E10-E72CEC09FBB7}">
      <dsp:nvSpPr>
        <dsp:cNvPr id="0" name=""/>
        <dsp:cNvSpPr/>
      </dsp:nvSpPr>
      <dsp:spPr>
        <a:xfrm>
          <a:off x="3168501" y="1286"/>
          <a:ext cx="1391417" cy="139141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Process</a:t>
          </a:r>
        </a:p>
      </dsp:txBody>
      <dsp:txXfrm>
        <a:off x="3372269" y="205054"/>
        <a:ext cx="983881" cy="983881"/>
      </dsp:txXfrm>
    </dsp:sp>
    <dsp:sp modelId="{2DB21CB2-18B6-4777-81E5-80064141AF9E}">
      <dsp:nvSpPr>
        <dsp:cNvPr id="0" name=""/>
        <dsp:cNvSpPr/>
      </dsp:nvSpPr>
      <dsp:spPr>
        <a:xfrm>
          <a:off x="3628430" y="1717761"/>
          <a:ext cx="1391417" cy="1391417"/>
        </a:xfrm>
        <a:prstGeom prst="ellipse">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Scale</a:t>
          </a:r>
        </a:p>
      </dsp:txBody>
      <dsp:txXfrm>
        <a:off x="3832198" y="1921529"/>
        <a:ext cx="983881" cy="983881"/>
      </dsp:txXfrm>
    </dsp:sp>
    <dsp:sp modelId="{A423FA1F-28A6-4BB1-9A66-84CB04F1F78D}">
      <dsp:nvSpPr>
        <dsp:cNvPr id="0" name=""/>
        <dsp:cNvSpPr/>
      </dsp:nvSpPr>
      <dsp:spPr>
        <a:xfrm>
          <a:off x="3168501" y="3434236"/>
          <a:ext cx="1391417" cy="139141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Time</a:t>
          </a:r>
        </a:p>
      </dsp:txBody>
      <dsp:txXfrm>
        <a:off x="3372269" y="3638004"/>
        <a:ext cx="983881" cy="983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E33E-21AD-4C62-84AF-3BBF1D7D46A1}">
      <dsp:nvSpPr>
        <dsp:cNvPr id="0" name=""/>
        <dsp:cNvSpPr/>
      </dsp:nvSpPr>
      <dsp:spPr>
        <a:xfrm rot="2562686">
          <a:off x="2518929" y="3139066"/>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8841C-1818-403C-80EB-08C283210A83}">
      <dsp:nvSpPr>
        <dsp:cNvPr id="0" name=""/>
        <dsp:cNvSpPr/>
      </dsp:nvSpPr>
      <dsp:spPr>
        <a:xfrm>
          <a:off x="2608685" y="2213887"/>
          <a:ext cx="752825" cy="51679"/>
        </a:xfrm>
        <a:custGeom>
          <a:avLst/>
          <a:gdLst/>
          <a:ahLst/>
          <a:cxnLst/>
          <a:rect l="0" t="0" r="0" b="0"/>
          <a:pathLst>
            <a:path>
              <a:moveTo>
                <a:pt x="0" y="25839"/>
              </a:moveTo>
              <a:lnTo>
                <a:pt x="752825"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2F2D4-4004-459A-95CB-24F3EBB92116}">
      <dsp:nvSpPr>
        <dsp:cNvPr id="0" name=""/>
        <dsp:cNvSpPr/>
      </dsp:nvSpPr>
      <dsp:spPr>
        <a:xfrm rot="19037314">
          <a:off x="2518929" y="1288707"/>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52C2-68E4-45CE-9A5B-56A4B41EA377}">
      <dsp:nvSpPr>
        <dsp:cNvPr id="0" name=""/>
        <dsp:cNvSpPr/>
      </dsp:nvSpPr>
      <dsp:spPr>
        <a:xfrm>
          <a:off x="778653" y="1163237"/>
          <a:ext cx="2152979" cy="2152979"/>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9AAB6-A29C-42C5-8E10-E72CEC09FBB7}">
      <dsp:nvSpPr>
        <dsp:cNvPr id="0" name=""/>
        <dsp:cNvSpPr/>
      </dsp:nvSpPr>
      <dsp:spPr>
        <a:xfrm>
          <a:off x="2934709" y="987"/>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Process</a:t>
          </a:r>
        </a:p>
      </dsp:txBody>
      <dsp:txXfrm>
        <a:off x="3123887" y="190165"/>
        <a:ext cx="913431" cy="913431"/>
      </dsp:txXfrm>
    </dsp:sp>
    <dsp:sp modelId="{2DB21CB2-18B6-4777-81E5-80064141AF9E}">
      <dsp:nvSpPr>
        <dsp:cNvPr id="0" name=""/>
        <dsp:cNvSpPr/>
      </dsp:nvSpPr>
      <dsp:spPr>
        <a:xfrm>
          <a:off x="3361511" y="1593833"/>
          <a:ext cx="1291787" cy="1291787"/>
        </a:xfrm>
        <a:prstGeom prst="ellipse">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Scale</a:t>
          </a:r>
        </a:p>
      </dsp:txBody>
      <dsp:txXfrm>
        <a:off x="3550689" y="1783011"/>
        <a:ext cx="913431" cy="913431"/>
      </dsp:txXfrm>
    </dsp:sp>
    <dsp:sp modelId="{A423FA1F-28A6-4BB1-9A66-84CB04F1F78D}">
      <dsp:nvSpPr>
        <dsp:cNvPr id="0" name=""/>
        <dsp:cNvSpPr/>
      </dsp:nvSpPr>
      <dsp:spPr>
        <a:xfrm>
          <a:off x="2934709" y="3186679"/>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Time</a:t>
          </a:r>
        </a:p>
      </dsp:txBody>
      <dsp:txXfrm>
        <a:off x="3123887" y="3375857"/>
        <a:ext cx="913431" cy="913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E33E-21AD-4C62-84AF-3BBF1D7D46A1}">
      <dsp:nvSpPr>
        <dsp:cNvPr id="0" name=""/>
        <dsp:cNvSpPr/>
      </dsp:nvSpPr>
      <dsp:spPr>
        <a:xfrm rot="2562686">
          <a:off x="2518929" y="3139066"/>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8841C-1818-403C-80EB-08C283210A83}">
      <dsp:nvSpPr>
        <dsp:cNvPr id="0" name=""/>
        <dsp:cNvSpPr/>
      </dsp:nvSpPr>
      <dsp:spPr>
        <a:xfrm>
          <a:off x="2608685" y="2213887"/>
          <a:ext cx="752825" cy="51679"/>
        </a:xfrm>
        <a:custGeom>
          <a:avLst/>
          <a:gdLst/>
          <a:ahLst/>
          <a:cxnLst/>
          <a:rect l="0" t="0" r="0" b="0"/>
          <a:pathLst>
            <a:path>
              <a:moveTo>
                <a:pt x="0" y="25839"/>
              </a:moveTo>
              <a:lnTo>
                <a:pt x="752825"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2F2D4-4004-459A-95CB-24F3EBB92116}">
      <dsp:nvSpPr>
        <dsp:cNvPr id="0" name=""/>
        <dsp:cNvSpPr/>
      </dsp:nvSpPr>
      <dsp:spPr>
        <a:xfrm rot="19037314">
          <a:off x="2518929" y="1288707"/>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52C2-68E4-45CE-9A5B-56A4B41EA377}">
      <dsp:nvSpPr>
        <dsp:cNvPr id="0" name=""/>
        <dsp:cNvSpPr/>
      </dsp:nvSpPr>
      <dsp:spPr>
        <a:xfrm>
          <a:off x="778653" y="1163237"/>
          <a:ext cx="2152979" cy="2152979"/>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9AAB6-A29C-42C5-8E10-E72CEC09FBB7}">
      <dsp:nvSpPr>
        <dsp:cNvPr id="0" name=""/>
        <dsp:cNvSpPr/>
      </dsp:nvSpPr>
      <dsp:spPr>
        <a:xfrm>
          <a:off x="2934709" y="987"/>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Process</a:t>
          </a:r>
        </a:p>
      </dsp:txBody>
      <dsp:txXfrm>
        <a:off x="3123887" y="190165"/>
        <a:ext cx="913431" cy="913431"/>
      </dsp:txXfrm>
    </dsp:sp>
    <dsp:sp modelId="{2DB21CB2-18B6-4777-81E5-80064141AF9E}">
      <dsp:nvSpPr>
        <dsp:cNvPr id="0" name=""/>
        <dsp:cNvSpPr/>
      </dsp:nvSpPr>
      <dsp:spPr>
        <a:xfrm>
          <a:off x="3361511" y="1593833"/>
          <a:ext cx="1291787" cy="1291787"/>
        </a:xfrm>
        <a:prstGeom prst="ellipse">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Scale</a:t>
          </a:r>
        </a:p>
      </dsp:txBody>
      <dsp:txXfrm>
        <a:off x="3550689" y="1783011"/>
        <a:ext cx="913431" cy="913431"/>
      </dsp:txXfrm>
    </dsp:sp>
    <dsp:sp modelId="{A423FA1F-28A6-4BB1-9A66-84CB04F1F78D}">
      <dsp:nvSpPr>
        <dsp:cNvPr id="0" name=""/>
        <dsp:cNvSpPr/>
      </dsp:nvSpPr>
      <dsp:spPr>
        <a:xfrm>
          <a:off x="2934709" y="3186679"/>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Time</a:t>
          </a:r>
        </a:p>
      </dsp:txBody>
      <dsp:txXfrm>
        <a:off x="3123887" y="3375857"/>
        <a:ext cx="913431" cy="913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E33E-21AD-4C62-84AF-3BBF1D7D46A1}">
      <dsp:nvSpPr>
        <dsp:cNvPr id="0" name=""/>
        <dsp:cNvSpPr/>
      </dsp:nvSpPr>
      <dsp:spPr>
        <a:xfrm rot="2562686">
          <a:off x="2518929" y="3139066"/>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8841C-1818-403C-80EB-08C283210A83}">
      <dsp:nvSpPr>
        <dsp:cNvPr id="0" name=""/>
        <dsp:cNvSpPr/>
      </dsp:nvSpPr>
      <dsp:spPr>
        <a:xfrm>
          <a:off x="2608685" y="2213887"/>
          <a:ext cx="752825" cy="51679"/>
        </a:xfrm>
        <a:custGeom>
          <a:avLst/>
          <a:gdLst/>
          <a:ahLst/>
          <a:cxnLst/>
          <a:rect l="0" t="0" r="0" b="0"/>
          <a:pathLst>
            <a:path>
              <a:moveTo>
                <a:pt x="0" y="25839"/>
              </a:moveTo>
              <a:lnTo>
                <a:pt x="752825"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2F2D4-4004-459A-95CB-24F3EBB92116}">
      <dsp:nvSpPr>
        <dsp:cNvPr id="0" name=""/>
        <dsp:cNvSpPr/>
      </dsp:nvSpPr>
      <dsp:spPr>
        <a:xfrm rot="19037314">
          <a:off x="2518929" y="1288707"/>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52C2-68E4-45CE-9A5B-56A4B41EA377}">
      <dsp:nvSpPr>
        <dsp:cNvPr id="0" name=""/>
        <dsp:cNvSpPr/>
      </dsp:nvSpPr>
      <dsp:spPr>
        <a:xfrm>
          <a:off x="778653" y="1163237"/>
          <a:ext cx="2152979" cy="2152979"/>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9AAB6-A29C-42C5-8E10-E72CEC09FBB7}">
      <dsp:nvSpPr>
        <dsp:cNvPr id="0" name=""/>
        <dsp:cNvSpPr/>
      </dsp:nvSpPr>
      <dsp:spPr>
        <a:xfrm>
          <a:off x="2934709" y="987"/>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Process</a:t>
          </a:r>
        </a:p>
      </dsp:txBody>
      <dsp:txXfrm>
        <a:off x="3123887" y="190165"/>
        <a:ext cx="913431" cy="913431"/>
      </dsp:txXfrm>
    </dsp:sp>
    <dsp:sp modelId="{2DB21CB2-18B6-4777-81E5-80064141AF9E}">
      <dsp:nvSpPr>
        <dsp:cNvPr id="0" name=""/>
        <dsp:cNvSpPr/>
      </dsp:nvSpPr>
      <dsp:spPr>
        <a:xfrm>
          <a:off x="3361511" y="1593833"/>
          <a:ext cx="1291787" cy="1291787"/>
        </a:xfrm>
        <a:prstGeom prst="ellipse">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Scale</a:t>
          </a:r>
        </a:p>
      </dsp:txBody>
      <dsp:txXfrm>
        <a:off x="3550689" y="1783011"/>
        <a:ext cx="913431" cy="913431"/>
      </dsp:txXfrm>
    </dsp:sp>
    <dsp:sp modelId="{A423FA1F-28A6-4BB1-9A66-84CB04F1F78D}">
      <dsp:nvSpPr>
        <dsp:cNvPr id="0" name=""/>
        <dsp:cNvSpPr/>
      </dsp:nvSpPr>
      <dsp:spPr>
        <a:xfrm>
          <a:off x="2934709" y="3186679"/>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Time</a:t>
          </a:r>
        </a:p>
      </dsp:txBody>
      <dsp:txXfrm>
        <a:off x="3123887" y="3375857"/>
        <a:ext cx="913431" cy="913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E33E-21AD-4C62-84AF-3BBF1D7D46A1}">
      <dsp:nvSpPr>
        <dsp:cNvPr id="0" name=""/>
        <dsp:cNvSpPr/>
      </dsp:nvSpPr>
      <dsp:spPr>
        <a:xfrm rot="2562686">
          <a:off x="2518929" y="3139066"/>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8841C-1818-403C-80EB-08C283210A83}">
      <dsp:nvSpPr>
        <dsp:cNvPr id="0" name=""/>
        <dsp:cNvSpPr/>
      </dsp:nvSpPr>
      <dsp:spPr>
        <a:xfrm>
          <a:off x="2608685" y="2213887"/>
          <a:ext cx="752825" cy="51679"/>
        </a:xfrm>
        <a:custGeom>
          <a:avLst/>
          <a:gdLst/>
          <a:ahLst/>
          <a:cxnLst/>
          <a:rect l="0" t="0" r="0" b="0"/>
          <a:pathLst>
            <a:path>
              <a:moveTo>
                <a:pt x="0" y="25839"/>
              </a:moveTo>
              <a:lnTo>
                <a:pt x="752825"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2F2D4-4004-459A-95CB-24F3EBB92116}">
      <dsp:nvSpPr>
        <dsp:cNvPr id="0" name=""/>
        <dsp:cNvSpPr/>
      </dsp:nvSpPr>
      <dsp:spPr>
        <a:xfrm rot="19037314">
          <a:off x="2518929" y="1288707"/>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52C2-68E4-45CE-9A5B-56A4B41EA377}">
      <dsp:nvSpPr>
        <dsp:cNvPr id="0" name=""/>
        <dsp:cNvSpPr/>
      </dsp:nvSpPr>
      <dsp:spPr>
        <a:xfrm>
          <a:off x="778653" y="1163237"/>
          <a:ext cx="2152979" cy="2152979"/>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9AAB6-A29C-42C5-8E10-E72CEC09FBB7}">
      <dsp:nvSpPr>
        <dsp:cNvPr id="0" name=""/>
        <dsp:cNvSpPr/>
      </dsp:nvSpPr>
      <dsp:spPr>
        <a:xfrm>
          <a:off x="2934709" y="987"/>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Process</a:t>
          </a:r>
        </a:p>
      </dsp:txBody>
      <dsp:txXfrm>
        <a:off x="3123887" y="190165"/>
        <a:ext cx="913431" cy="913431"/>
      </dsp:txXfrm>
    </dsp:sp>
    <dsp:sp modelId="{2DB21CB2-18B6-4777-81E5-80064141AF9E}">
      <dsp:nvSpPr>
        <dsp:cNvPr id="0" name=""/>
        <dsp:cNvSpPr/>
      </dsp:nvSpPr>
      <dsp:spPr>
        <a:xfrm>
          <a:off x="3361511" y="1593833"/>
          <a:ext cx="1291787" cy="1291787"/>
        </a:xfrm>
        <a:prstGeom prst="ellipse">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Scale</a:t>
          </a:r>
        </a:p>
      </dsp:txBody>
      <dsp:txXfrm>
        <a:off x="3550689" y="1783011"/>
        <a:ext cx="913431" cy="913431"/>
      </dsp:txXfrm>
    </dsp:sp>
    <dsp:sp modelId="{A423FA1F-28A6-4BB1-9A66-84CB04F1F78D}">
      <dsp:nvSpPr>
        <dsp:cNvPr id="0" name=""/>
        <dsp:cNvSpPr/>
      </dsp:nvSpPr>
      <dsp:spPr>
        <a:xfrm>
          <a:off x="2934709" y="3186679"/>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Time</a:t>
          </a:r>
        </a:p>
      </dsp:txBody>
      <dsp:txXfrm>
        <a:off x="3123887" y="3375857"/>
        <a:ext cx="913431" cy="913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366B9-5E70-4C69-8764-7CAE1330311A}">
      <dsp:nvSpPr>
        <dsp:cNvPr id="0" name=""/>
        <dsp:cNvSpPr/>
      </dsp:nvSpPr>
      <dsp:spPr>
        <a:xfrm>
          <a:off x="1191472" y="-23342"/>
          <a:ext cx="4153614" cy="4153614"/>
        </a:xfrm>
        <a:prstGeom prst="circularArrow">
          <a:avLst>
            <a:gd name="adj1" fmla="val 5544"/>
            <a:gd name="adj2" fmla="val 330680"/>
            <a:gd name="adj3" fmla="val 13803989"/>
            <a:gd name="adj4" fmla="val 17368908"/>
            <a:gd name="adj5" fmla="val 5757"/>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4DA05-A86C-478E-99CF-724613E65FC7}">
      <dsp:nvSpPr>
        <dsp:cNvPr id="0" name=""/>
        <dsp:cNvSpPr/>
      </dsp:nvSpPr>
      <dsp:spPr>
        <a:xfrm>
          <a:off x="2307584" y="1350"/>
          <a:ext cx="1921390" cy="960695"/>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Negotiation</a:t>
          </a:r>
        </a:p>
      </dsp:txBody>
      <dsp:txXfrm>
        <a:off x="2354481" y="48247"/>
        <a:ext cx="1827596" cy="866901"/>
      </dsp:txXfrm>
    </dsp:sp>
    <dsp:sp modelId="{D69CC489-5154-4B38-8C16-A0FB390E5871}">
      <dsp:nvSpPr>
        <dsp:cNvPr id="0" name=""/>
        <dsp:cNvSpPr/>
      </dsp:nvSpPr>
      <dsp:spPr>
        <a:xfrm>
          <a:off x="3992156" y="1225263"/>
          <a:ext cx="1921390" cy="960695"/>
        </a:xfrm>
        <a:prstGeom prst="roundRect">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Agreement</a:t>
          </a:r>
        </a:p>
      </dsp:txBody>
      <dsp:txXfrm>
        <a:off x="4039053" y="1272160"/>
        <a:ext cx="1827596" cy="866901"/>
      </dsp:txXfrm>
    </dsp:sp>
    <dsp:sp modelId="{6B753C4F-06A2-47E9-A9CF-0FF8BFA438AD}">
      <dsp:nvSpPr>
        <dsp:cNvPr id="0" name=""/>
        <dsp:cNvSpPr/>
      </dsp:nvSpPr>
      <dsp:spPr>
        <a:xfrm>
          <a:off x="3829557" y="2865804"/>
          <a:ext cx="1921390" cy="960695"/>
        </a:xfrm>
        <a:prstGeom prst="roundRect">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Implementation</a:t>
          </a:r>
        </a:p>
      </dsp:txBody>
      <dsp:txXfrm>
        <a:off x="3876454" y="2912701"/>
        <a:ext cx="1827596" cy="866901"/>
      </dsp:txXfrm>
    </dsp:sp>
    <dsp:sp modelId="{2AD6C6C7-8F19-45C4-B7D8-7DC2F9E2D7AE}">
      <dsp:nvSpPr>
        <dsp:cNvPr id="0" name=""/>
        <dsp:cNvSpPr/>
      </dsp:nvSpPr>
      <dsp:spPr>
        <a:xfrm>
          <a:off x="953985" y="2865806"/>
          <a:ext cx="1921390" cy="960695"/>
        </a:xfrm>
        <a:prstGeom prst="roundRect">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Monitoring</a:t>
          </a:r>
        </a:p>
      </dsp:txBody>
      <dsp:txXfrm>
        <a:off x="1000882" y="2912703"/>
        <a:ext cx="1827596" cy="866901"/>
      </dsp:txXfrm>
    </dsp:sp>
    <dsp:sp modelId="{7A759D1E-2CC9-4FAF-B841-AD86440F57E4}">
      <dsp:nvSpPr>
        <dsp:cNvPr id="0" name=""/>
        <dsp:cNvSpPr/>
      </dsp:nvSpPr>
      <dsp:spPr>
        <a:xfrm>
          <a:off x="623011" y="1225263"/>
          <a:ext cx="1921390" cy="960695"/>
        </a:xfrm>
        <a:prstGeom prst="roundRect">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Revision</a:t>
          </a:r>
        </a:p>
      </dsp:txBody>
      <dsp:txXfrm>
        <a:off x="669908" y="1272160"/>
        <a:ext cx="1827596" cy="8669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E33E-21AD-4C62-84AF-3BBF1D7D46A1}">
      <dsp:nvSpPr>
        <dsp:cNvPr id="0" name=""/>
        <dsp:cNvSpPr/>
      </dsp:nvSpPr>
      <dsp:spPr>
        <a:xfrm rot="2562686">
          <a:off x="2518929" y="3139066"/>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8841C-1818-403C-80EB-08C283210A83}">
      <dsp:nvSpPr>
        <dsp:cNvPr id="0" name=""/>
        <dsp:cNvSpPr/>
      </dsp:nvSpPr>
      <dsp:spPr>
        <a:xfrm>
          <a:off x="2608685" y="2213887"/>
          <a:ext cx="752825" cy="51679"/>
        </a:xfrm>
        <a:custGeom>
          <a:avLst/>
          <a:gdLst/>
          <a:ahLst/>
          <a:cxnLst/>
          <a:rect l="0" t="0" r="0" b="0"/>
          <a:pathLst>
            <a:path>
              <a:moveTo>
                <a:pt x="0" y="25839"/>
              </a:moveTo>
              <a:lnTo>
                <a:pt x="752825"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2F2D4-4004-459A-95CB-24F3EBB92116}">
      <dsp:nvSpPr>
        <dsp:cNvPr id="0" name=""/>
        <dsp:cNvSpPr/>
      </dsp:nvSpPr>
      <dsp:spPr>
        <a:xfrm rot="19037314">
          <a:off x="2518929" y="1288707"/>
          <a:ext cx="676839" cy="51679"/>
        </a:xfrm>
        <a:custGeom>
          <a:avLst/>
          <a:gdLst/>
          <a:ahLst/>
          <a:cxnLst/>
          <a:rect l="0" t="0" r="0" b="0"/>
          <a:pathLst>
            <a:path>
              <a:moveTo>
                <a:pt x="0" y="25839"/>
              </a:moveTo>
              <a:lnTo>
                <a:pt x="676839"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52C2-68E4-45CE-9A5B-56A4B41EA377}">
      <dsp:nvSpPr>
        <dsp:cNvPr id="0" name=""/>
        <dsp:cNvSpPr/>
      </dsp:nvSpPr>
      <dsp:spPr>
        <a:xfrm>
          <a:off x="778653" y="1163237"/>
          <a:ext cx="2152979" cy="2152979"/>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9AAB6-A29C-42C5-8E10-E72CEC09FBB7}">
      <dsp:nvSpPr>
        <dsp:cNvPr id="0" name=""/>
        <dsp:cNvSpPr/>
      </dsp:nvSpPr>
      <dsp:spPr>
        <a:xfrm>
          <a:off x="2934709" y="987"/>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Process</a:t>
          </a:r>
        </a:p>
      </dsp:txBody>
      <dsp:txXfrm>
        <a:off x="3123887" y="190165"/>
        <a:ext cx="913431" cy="913431"/>
      </dsp:txXfrm>
    </dsp:sp>
    <dsp:sp modelId="{2DB21CB2-18B6-4777-81E5-80064141AF9E}">
      <dsp:nvSpPr>
        <dsp:cNvPr id="0" name=""/>
        <dsp:cNvSpPr/>
      </dsp:nvSpPr>
      <dsp:spPr>
        <a:xfrm>
          <a:off x="3361511" y="1593833"/>
          <a:ext cx="1291787" cy="1291787"/>
        </a:xfrm>
        <a:prstGeom prst="ellipse">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Scale</a:t>
          </a:r>
        </a:p>
      </dsp:txBody>
      <dsp:txXfrm>
        <a:off x="3550689" y="1783011"/>
        <a:ext cx="913431" cy="913431"/>
      </dsp:txXfrm>
    </dsp:sp>
    <dsp:sp modelId="{A423FA1F-28A6-4BB1-9A66-84CB04F1F78D}">
      <dsp:nvSpPr>
        <dsp:cNvPr id="0" name=""/>
        <dsp:cNvSpPr/>
      </dsp:nvSpPr>
      <dsp:spPr>
        <a:xfrm>
          <a:off x="2934709" y="3186679"/>
          <a:ext cx="1291787" cy="1291787"/>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Time</a:t>
          </a:r>
        </a:p>
      </dsp:txBody>
      <dsp:txXfrm>
        <a:off x="3123887" y="3375857"/>
        <a:ext cx="913431" cy="9134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2EC9D-8FC2-486F-A71A-609151F470D1}">
      <dsp:nvSpPr>
        <dsp:cNvPr id="0" name=""/>
        <dsp:cNvSpPr/>
      </dsp:nvSpPr>
      <dsp:spPr>
        <a:xfrm>
          <a:off x="2407411" y="1446143"/>
          <a:ext cx="1326993" cy="498027"/>
        </a:xfrm>
        <a:custGeom>
          <a:avLst/>
          <a:gdLst/>
          <a:ahLst/>
          <a:cxnLst/>
          <a:rect l="0" t="0" r="0" b="0"/>
          <a:pathLst>
            <a:path>
              <a:moveTo>
                <a:pt x="0" y="0"/>
              </a:moveTo>
              <a:lnTo>
                <a:pt x="0" y="249013"/>
              </a:lnTo>
              <a:lnTo>
                <a:pt x="1326993" y="249013"/>
              </a:lnTo>
              <a:lnTo>
                <a:pt x="1326993" y="49802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7378B-7C36-4D80-B863-ECBBAB73C9F8}">
      <dsp:nvSpPr>
        <dsp:cNvPr id="0" name=""/>
        <dsp:cNvSpPr/>
      </dsp:nvSpPr>
      <dsp:spPr>
        <a:xfrm>
          <a:off x="1080417" y="1446143"/>
          <a:ext cx="1326993" cy="498027"/>
        </a:xfrm>
        <a:custGeom>
          <a:avLst/>
          <a:gdLst/>
          <a:ahLst/>
          <a:cxnLst/>
          <a:rect l="0" t="0" r="0" b="0"/>
          <a:pathLst>
            <a:path>
              <a:moveTo>
                <a:pt x="1326993" y="0"/>
              </a:moveTo>
              <a:lnTo>
                <a:pt x="1326993" y="249013"/>
              </a:lnTo>
              <a:lnTo>
                <a:pt x="0" y="249013"/>
              </a:lnTo>
              <a:lnTo>
                <a:pt x="0" y="49802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0A38E6-4959-4DDF-BAD7-4180EDF868D0}">
      <dsp:nvSpPr>
        <dsp:cNvPr id="0" name=""/>
        <dsp:cNvSpPr/>
      </dsp:nvSpPr>
      <dsp:spPr>
        <a:xfrm>
          <a:off x="1221632" y="260364"/>
          <a:ext cx="2371558" cy="118577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Outcomes</a:t>
          </a:r>
          <a:endParaRPr lang="en-US" sz="4500" kern="1200" dirty="0"/>
        </a:p>
      </dsp:txBody>
      <dsp:txXfrm>
        <a:off x="1279517" y="318249"/>
        <a:ext cx="2255788" cy="1070009"/>
      </dsp:txXfrm>
    </dsp:sp>
    <dsp:sp modelId="{E18D6EE6-45D5-4E6C-8330-9F50B6DAD139}">
      <dsp:nvSpPr>
        <dsp:cNvPr id="0" name=""/>
        <dsp:cNvSpPr/>
      </dsp:nvSpPr>
      <dsp:spPr>
        <a:xfrm>
          <a:off x="2437" y="1944171"/>
          <a:ext cx="2155960" cy="10779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Defined by the Parties</a:t>
          </a:r>
        </a:p>
      </dsp:txBody>
      <dsp:txXfrm>
        <a:off x="55060" y="1996794"/>
        <a:ext cx="2050714" cy="972734"/>
      </dsp:txXfrm>
    </dsp:sp>
    <dsp:sp modelId="{13028E01-B91C-427A-A173-ED2E1377E1ED}">
      <dsp:nvSpPr>
        <dsp:cNvPr id="0" name=""/>
        <dsp:cNvSpPr/>
      </dsp:nvSpPr>
      <dsp:spPr>
        <a:xfrm>
          <a:off x="2656425" y="1944171"/>
          <a:ext cx="2155960" cy="10779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Standardized</a:t>
          </a:r>
          <a:endParaRPr lang="en-US" sz="3500" kern="1200" dirty="0"/>
        </a:p>
      </dsp:txBody>
      <dsp:txXfrm>
        <a:off x="2709048" y="1996794"/>
        <a:ext cx="2050714" cy="9727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E33E-21AD-4C62-84AF-3BBF1D7D46A1}">
      <dsp:nvSpPr>
        <dsp:cNvPr id="0" name=""/>
        <dsp:cNvSpPr/>
      </dsp:nvSpPr>
      <dsp:spPr>
        <a:xfrm rot="2562686">
          <a:off x="1785045" y="2216979"/>
          <a:ext cx="479644" cy="51679"/>
        </a:xfrm>
        <a:custGeom>
          <a:avLst/>
          <a:gdLst/>
          <a:ahLst/>
          <a:cxnLst/>
          <a:rect l="0" t="0" r="0" b="0"/>
          <a:pathLst>
            <a:path>
              <a:moveTo>
                <a:pt x="0" y="25839"/>
              </a:moveTo>
              <a:lnTo>
                <a:pt x="479644"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8841C-1818-403C-80EB-08C283210A83}">
      <dsp:nvSpPr>
        <dsp:cNvPr id="0" name=""/>
        <dsp:cNvSpPr/>
      </dsp:nvSpPr>
      <dsp:spPr>
        <a:xfrm>
          <a:off x="1848651" y="1561348"/>
          <a:ext cx="533491" cy="51679"/>
        </a:xfrm>
        <a:custGeom>
          <a:avLst/>
          <a:gdLst/>
          <a:ahLst/>
          <a:cxnLst/>
          <a:rect l="0" t="0" r="0" b="0"/>
          <a:pathLst>
            <a:path>
              <a:moveTo>
                <a:pt x="0" y="25839"/>
              </a:moveTo>
              <a:lnTo>
                <a:pt x="533491"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62F2D4-4004-459A-95CB-24F3EBB92116}">
      <dsp:nvSpPr>
        <dsp:cNvPr id="0" name=""/>
        <dsp:cNvSpPr/>
      </dsp:nvSpPr>
      <dsp:spPr>
        <a:xfrm rot="19037314">
          <a:off x="1785045" y="905717"/>
          <a:ext cx="479644" cy="51679"/>
        </a:xfrm>
        <a:custGeom>
          <a:avLst/>
          <a:gdLst/>
          <a:ahLst/>
          <a:cxnLst/>
          <a:rect l="0" t="0" r="0" b="0"/>
          <a:pathLst>
            <a:path>
              <a:moveTo>
                <a:pt x="0" y="25839"/>
              </a:moveTo>
              <a:lnTo>
                <a:pt x="479644" y="2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52C2-68E4-45CE-9A5B-56A4B41EA377}">
      <dsp:nvSpPr>
        <dsp:cNvPr id="0" name=""/>
        <dsp:cNvSpPr/>
      </dsp:nvSpPr>
      <dsp:spPr>
        <a:xfrm>
          <a:off x="551794" y="824331"/>
          <a:ext cx="1525713" cy="1525713"/>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9AAB6-A29C-42C5-8E10-E72CEC09FBB7}">
      <dsp:nvSpPr>
        <dsp:cNvPr id="0" name=""/>
        <dsp:cNvSpPr/>
      </dsp:nvSpPr>
      <dsp:spPr>
        <a:xfrm>
          <a:off x="2079688" y="699"/>
          <a:ext cx="915428" cy="915428"/>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Process</a:t>
          </a:r>
        </a:p>
      </dsp:txBody>
      <dsp:txXfrm>
        <a:off x="2213749" y="134760"/>
        <a:ext cx="647306" cy="647306"/>
      </dsp:txXfrm>
    </dsp:sp>
    <dsp:sp modelId="{2DB21CB2-18B6-4777-81E5-80064141AF9E}">
      <dsp:nvSpPr>
        <dsp:cNvPr id="0" name=""/>
        <dsp:cNvSpPr/>
      </dsp:nvSpPr>
      <dsp:spPr>
        <a:xfrm>
          <a:off x="2382142" y="1129473"/>
          <a:ext cx="915428" cy="915428"/>
        </a:xfrm>
        <a:prstGeom prst="ellipse">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Scale</a:t>
          </a:r>
        </a:p>
      </dsp:txBody>
      <dsp:txXfrm>
        <a:off x="2516203" y="1263534"/>
        <a:ext cx="647306" cy="647306"/>
      </dsp:txXfrm>
    </dsp:sp>
    <dsp:sp modelId="{A423FA1F-28A6-4BB1-9A66-84CB04F1F78D}">
      <dsp:nvSpPr>
        <dsp:cNvPr id="0" name=""/>
        <dsp:cNvSpPr/>
      </dsp:nvSpPr>
      <dsp:spPr>
        <a:xfrm>
          <a:off x="2079688" y="2258247"/>
          <a:ext cx="915428" cy="915428"/>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Time</a:t>
          </a:r>
        </a:p>
      </dsp:txBody>
      <dsp:txXfrm>
        <a:off x="2213749" y="2392308"/>
        <a:ext cx="647306" cy="64730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207694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impo.com.uy/bases/leyes/18913-2012" TargetMode="External"/><Relationship Id="rId3" Type="http://schemas.openxmlformats.org/officeDocument/2006/relationships/hyperlink" Target="https://www.internationalwaterlaw.org/documents/regionaldocs/Guarani_Aquifer_Agreement-Portuguese.pdf" TargetMode="External"/><Relationship Id="rId7" Type="http://schemas.openxmlformats.org/officeDocument/2006/relationships/hyperlink" Target="http://servicios.infoleg.gob.ar/infolegInternet/anexos/205000-209999/205186/norma.ht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oas.org/DSD/WaterResources/projects/Guarani/SAP-Guarani.pdf" TargetMode="External"/><Relationship Id="rId5" Type="http://schemas.openxmlformats.org/officeDocument/2006/relationships/hyperlink" Target="https://www.internationalwaterlaw.org/documents/regionaldocs/Guarani_Aquifer_Agreement-English.pdf" TargetMode="External"/><Relationship Id="rId10" Type="http://schemas.openxmlformats.org/officeDocument/2006/relationships/hyperlink" Target="http://www.gacetaoficial.gov.py/index/detalle_publicacion/54350" TargetMode="External"/><Relationship Id="rId4" Type="http://schemas.openxmlformats.org/officeDocument/2006/relationships/hyperlink" Target="https://www.internationalwaterlaw.org/documents/regionaldocs/Guarani_Aquifer_Agreement-Spanish.pdf" TargetMode="External"/><Relationship Id="rId9" Type="http://schemas.openxmlformats.org/officeDocument/2006/relationships/hyperlink" Target="http://www2.camara.leg.br/legin/fed/decleg/2017/decretolegislativo-52-3-maio-2017-%20784714-acordo-152560-pl.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65238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time impact, effect, influence the effectiveness of </a:t>
            </a:r>
            <a:r>
              <a:rPr lang="en-US" dirty="0" err="1"/>
              <a:t>cooporation</a:t>
            </a:r>
            <a:r>
              <a:rPr lang="en-US" dirty="0"/>
              <a:t>. </a:t>
            </a:r>
          </a:p>
          <a:p>
            <a:endParaRPr lang="en-US" dirty="0"/>
          </a:p>
          <a:p>
            <a:r>
              <a:rPr lang="en-US" dirty="0"/>
              <a:t>When are we evaluating the cooperation?</a:t>
            </a:r>
          </a:p>
          <a:p>
            <a:r>
              <a:rPr lang="en-US" dirty="0"/>
              <a:t>Ex. Columbia after treaty was signed or now? </a:t>
            </a:r>
          </a:p>
          <a:p>
            <a:endParaRPr lang="en-US" dirty="0"/>
          </a:p>
          <a:p>
            <a:r>
              <a:rPr lang="en-US" dirty="0"/>
              <a:t>How long has the cooperation occurred?</a:t>
            </a:r>
          </a:p>
          <a:p>
            <a:r>
              <a:rPr lang="en-US" dirty="0"/>
              <a:t>Has trust developed? Is it effective, has it been tested?</a:t>
            </a:r>
          </a:p>
          <a:p>
            <a:r>
              <a:rPr lang="en-US" dirty="0"/>
              <a:t>Ex, agreement signed on the Guarani Aquifer – agreement is positive, but to soon to see if its effective. Do it address all the right issues? Does it achieve the outcomes is set out to achieve. </a:t>
            </a:r>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238427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time impact, effect, influence the effectiveness of </a:t>
            </a:r>
            <a:r>
              <a:rPr lang="en-US" dirty="0" err="1"/>
              <a:t>cooporation</a:t>
            </a:r>
            <a:r>
              <a:rPr lang="en-US" dirty="0"/>
              <a:t>. </a:t>
            </a:r>
          </a:p>
          <a:p>
            <a:endParaRPr lang="en-US" dirty="0"/>
          </a:p>
          <a:p>
            <a:r>
              <a:rPr lang="en-US" dirty="0"/>
              <a:t>How long has the cooperation occurred?</a:t>
            </a:r>
          </a:p>
          <a:p>
            <a:r>
              <a:rPr lang="en-US" dirty="0"/>
              <a:t>Has trust developed? Is it effective, has it been tested?</a:t>
            </a:r>
          </a:p>
          <a:p>
            <a:r>
              <a:rPr lang="en-US" dirty="0"/>
              <a:t>Ex, agreement signed on the Guarani Aquifer – agreement is positive, but to soon to see if its effective. Do it address all the right issues? Does it achieve the outcomes is set out to achieve. </a:t>
            </a:r>
          </a:p>
          <a:p>
            <a:endParaRPr lang="en-US" dirty="0"/>
          </a:p>
          <a:p>
            <a:r>
              <a:rPr lang="en-US" sz="1200" b="0" i="0" kern="1200" dirty="0">
                <a:solidFill>
                  <a:schemeClr val="tx1"/>
                </a:solidFill>
                <a:effectLst/>
                <a:latin typeface="+mn-lt"/>
                <a:ea typeface="+mn-ea"/>
                <a:cs typeface="+mn-cs"/>
              </a:rPr>
              <a:t>The signing of the Guarani Aquifer Agreement (</a:t>
            </a:r>
            <a:r>
              <a:rPr lang="en-US" sz="1200" b="0" i="0" u="none" strike="noStrike" kern="1200" dirty="0">
                <a:solidFill>
                  <a:schemeClr val="tx1"/>
                </a:solidFill>
                <a:effectLst/>
                <a:latin typeface="+mn-lt"/>
                <a:ea typeface="+mn-ea"/>
                <a:cs typeface="+mn-cs"/>
                <a:hlinkClick r:id="rId3"/>
              </a:rPr>
              <a:t>Portuguese</a:t>
            </a:r>
            <a:r>
              <a:rPr lang="en-US" sz="1200" b="0" i="0"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hlinkClick r:id="rId4"/>
              </a:rPr>
              <a:t>Spanish</a:t>
            </a:r>
            <a:r>
              <a:rPr lang="en-US" sz="1200" b="0" i="0"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hlinkClick r:id="rId5"/>
              </a:rPr>
              <a:t>English [unofficial]</a:t>
            </a:r>
            <a:r>
              <a:rPr lang="en-US" sz="1200" b="0" i="0" kern="1200" dirty="0">
                <a:solidFill>
                  <a:schemeClr val="tx1"/>
                </a:solidFill>
                <a:effectLst/>
                <a:latin typeface="+mn-lt"/>
                <a:ea typeface="+mn-ea"/>
                <a:cs typeface="+mn-cs"/>
              </a:rPr>
              <a:t>) on August 2, 2010, by Argentina, Brazil, Paraguay and Uruguay was received by the water community with excitement due to the few number of treaties dedicated to transboundary aquifer cooperation, the absence of a water conflict, and the short time it took to secure the signatures after the end of the </a:t>
            </a:r>
            <a:r>
              <a:rPr lang="en-US" sz="1200" b="0" i="0" u="none" strike="noStrike" kern="1200" dirty="0">
                <a:solidFill>
                  <a:schemeClr val="tx1"/>
                </a:solidFill>
                <a:effectLst/>
                <a:latin typeface="+mn-lt"/>
                <a:ea typeface="+mn-ea"/>
                <a:cs typeface="+mn-cs"/>
                <a:hlinkClick r:id="rId6"/>
              </a:rPr>
              <a:t>Guarani Aquifer System Project</a:t>
            </a:r>
            <a:r>
              <a:rPr lang="en-US" sz="1200" b="0" i="0" kern="1200" dirty="0">
                <a:solidFill>
                  <a:schemeClr val="tx1"/>
                </a:solidFill>
                <a:effectLst/>
                <a:latin typeface="+mn-lt"/>
                <a:ea typeface="+mn-ea"/>
                <a:cs typeface="+mn-cs"/>
              </a:rPr>
              <a:t>. In 2012, Argentina and Uruguay ratified the treaty with the promulgation of </a:t>
            </a:r>
            <a:r>
              <a:rPr lang="en-US" sz="1200" b="0" i="0" u="none" strike="noStrike" kern="1200" dirty="0">
                <a:solidFill>
                  <a:schemeClr val="tx1"/>
                </a:solidFill>
                <a:effectLst/>
                <a:latin typeface="+mn-lt"/>
                <a:ea typeface="+mn-ea"/>
                <a:cs typeface="+mn-cs"/>
                <a:hlinkClick r:id="rId7"/>
              </a:rPr>
              <a:t>Law n° 26.780/2012</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8"/>
              </a:rPr>
              <a:t>Law n° 18.913/2012</a:t>
            </a:r>
            <a:r>
              <a:rPr lang="en-US" sz="1200" b="0" i="0" kern="1200" dirty="0">
                <a:solidFill>
                  <a:schemeClr val="tx1"/>
                </a:solidFill>
                <a:effectLst/>
                <a:latin typeface="+mn-lt"/>
                <a:ea typeface="+mn-ea"/>
                <a:cs typeface="+mn-cs"/>
              </a:rPr>
              <a:t>, respectively. Thereafter, the Agreement faced a period of stagnation until May 2017 when Brazil ratified it with </a:t>
            </a:r>
            <a:r>
              <a:rPr lang="en-US" sz="1200" b="0" i="0" u="none" strike="noStrike" kern="1200" dirty="0">
                <a:solidFill>
                  <a:schemeClr val="tx1"/>
                </a:solidFill>
                <a:effectLst/>
                <a:latin typeface="+mn-lt"/>
                <a:ea typeface="+mn-ea"/>
                <a:cs typeface="+mn-cs"/>
                <a:hlinkClick r:id="rId9"/>
              </a:rPr>
              <a:t>Legislative Decree n° 52/2017</a:t>
            </a:r>
            <a:r>
              <a:rPr lang="en-US" sz="1200" b="0" i="0" kern="1200" dirty="0">
                <a:solidFill>
                  <a:schemeClr val="tx1"/>
                </a:solidFill>
                <a:effectLst/>
                <a:latin typeface="+mn-lt"/>
                <a:ea typeface="+mn-ea"/>
                <a:cs typeface="+mn-cs"/>
              </a:rPr>
              <a:t>. Almost a year later, in April 2018, Paraguay ratified the Agreement when it approved </a:t>
            </a:r>
            <a:r>
              <a:rPr lang="en-US" sz="1200" b="0" i="0" u="none" strike="noStrike" kern="1200" dirty="0">
                <a:solidFill>
                  <a:schemeClr val="tx1"/>
                </a:solidFill>
                <a:effectLst/>
                <a:latin typeface="+mn-lt"/>
                <a:ea typeface="+mn-ea"/>
                <a:cs typeface="+mn-cs"/>
                <a:hlinkClick r:id="rId10"/>
              </a:rPr>
              <a:t>Law nº 6037/2018</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After almost 8 years, the Agreement is in the final stage of coming into force, although Paraguay has yet to deposit its instrument of ratification with Brazil, which is the official depository for the Agreement. According to Article 21, the Agreement will officially enter into force on the thirtieth day after that deposit occurs.</a:t>
            </a:r>
          </a:p>
          <a:p>
            <a:endParaRPr lang="en-US" dirty="0"/>
          </a:p>
          <a:p>
            <a:r>
              <a:rPr lang="en-US" dirty="0"/>
              <a:t>https://www.internationalwaterlaw.org/blog/2018/06/18/countdown-to-the-guarani-aquifer-agreement-coming-into-force-will-it-be-effective-in-promoting-transboundary-groundwater-governance/ </a:t>
            </a:r>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198496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can also influence effective cooperation</a:t>
            </a:r>
          </a:p>
          <a:p>
            <a:endParaRPr lang="en-US" dirty="0"/>
          </a:p>
          <a:p>
            <a:r>
              <a:rPr lang="en-US" dirty="0"/>
              <a:t>We can consider scale in two ways: 1. geographic scale</a:t>
            </a:r>
          </a:p>
          <a:p>
            <a:r>
              <a:rPr lang="en-US" dirty="0"/>
              <a:t>Is the cooperation occurring at a point scale, tributary scale, basin scale? </a:t>
            </a:r>
          </a:p>
          <a:p>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319179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274762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271084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07648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25251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255776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challenges that can be identified:   1. defining transboundary water cooperation and 2 defining effectiveness.</a:t>
            </a:r>
          </a:p>
          <a:p>
            <a:endParaRPr lang="en-US" dirty="0"/>
          </a:p>
          <a:p>
            <a:pPr marL="228600" indent="-228600">
              <a:buAutoNum type="arabicPeriod"/>
            </a:pPr>
            <a:r>
              <a:rPr lang="en-US" dirty="0"/>
              <a:t>There is no single definition of transboundary water cooperation.  A general definition is the coordination and collaboration between riparian states that achieves a common interest, this duty to cooperation is a central aspect of international law.  When we attempt to operationalize cooperation’s definition there are complications in the understanding of what actually constitutes cooperation.  Cooperation can range from procedural to substantive criteria, objective to subjective, normative to place-based, paper vs practices, hard vs soft, input vs output.  The differences in how tb water cooperation is conceptualized can challenge consistent monitoring efforts in accurately reflecting the extent of cooperation.  </a:t>
            </a:r>
          </a:p>
          <a:p>
            <a:pPr marL="228600" indent="-228600">
              <a:buAutoNum type="arabi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considering the promotion of transboundary cooperation through and by the SDGs, it is important that cooperation variability be reflected and that the cooperation being measured is actually effective.  </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399956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variability in defining and measuring tb cooperation has led to efforts that measure cooperation based on outputs – which ultimately translates into the cooperation that is effective and produces measurable benefits.  But effective can also have a range of meaning that depend on the point or focus of the study.  Often, effective is not defined in a study which can lead to multiple interpretations.  </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103873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50656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155535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262407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55EDF9-3D79-45DA-8367-2F63551C4C7D}"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72893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59517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36946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08130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03621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5EDF9-3D79-45DA-8367-2F63551C4C7D}"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01091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5EDF9-3D79-45DA-8367-2F63551C4C7D}" type="datetimeFigureOut">
              <a:rPr lang="en-US" smtClean="0"/>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6720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5EDF9-3D79-45DA-8367-2F63551C4C7D}" type="datetimeFigureOut">
              <a:rPr lang="en-US" smtClean="0"/>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1572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5EDF9-3D79-45DA-8367-2F63551C4C7D}" type="datetimeFigureOut">
              <a:rPr lang="en-US" smtClean="0"/>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46309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19758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12874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5EDF9-3D79-45DA-8367-2F63551C4C7D}" type="datetimeFigureOut">
              <a:rPr lang="en-US" smtClean="0"/>
              <a:t>12/16/2018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2CBF5-17B8-4387-88A6-ABF9F8C64D5A}" type="slidenum">
              <a:rPr lang="en-US" smtClean="0"/>
              <a:t>‹#›</a:t>
            </a:fld>
            <a:endParaRPr lang="en-US"/>
          </a:p>
        </p:txBody>
      </p:sp>
    </p:spTree>
    <p:extLst>
      <p:ext uri="{BB962C8B-B14F-4D97-AF65-F5344CB8AC3E}">
        <p14:creationId xmlns:p14="http://schemas.microsoft.com/office/powerpoint/2010/main" val="50808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ccrackm@oregonstate.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1.gif"/></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mccrackm@oregonstate.edu"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426" y="-149087"/>
            <a:ext cx="15412411" cy="4477430"/>
          </a:xfrm>
          <a:prstGeom prst="rect">
            <a:avLst/>
          </a:prstGeom>
        </p:spPr>
      </p:pic>
      <p:pic>
        <p:nvPicPr>
          <p:cNvPr id="25" name="Picture 24">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val 26">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577" y="4551037"/>
            <a:ext cx="7337685" cy="1827278"/>
          </a:xfrm>
        </p:spPr>
        <p:txBody>
          <a:bodyPr vert="horz" lIns="91440" tIns="45720" rIns="91440" bIns="45720" rtlCol="0" anchor="ctr">
            <a:normAutofit/>
          </a:bodyPr>
          <a:lstStyle/>
          <a:p>
            <a:pPr algn="l"/>
            <a:r>
              <a:rPr lang="en-US" sz="3600" dirty="0">
                <a:solidFill>
                  <a:srgbClr val="000000"/>
                </a:solidFill>
              </a:rPr>
              <a:t>Defining “Effective” Transboundary Water Cooperation: A Preliminary Look </a:t>
            </a:r>
          </a:p>
        </p:txBody>
      </p:sp>
      <p:sp>
        <p:nvSpPr>
          <p:cNvPr id="3" name="Content Placeholder 2"/>
          <p:cNvSpPr>
            <a:spLocks noGrp="1"/>
          </p:cNvSpPr>
          <p:nvPr>
            <p:ph type="subTitle" idx="1"/>
          </p:nvPr>
        </p:nvSpPr>
        <p:spPr>
          <a:xfrm>
            <a:off x="6638470" y="4551037"/>
            <a:ext cx="5182203" cy="1887238"/>
          </a:xfrm>
        </p:spPr>
        <p:txBody>
          <a:bodyPr vert="horz" lIns="91440" tIns="45720" rIns="91440" bIns="45720" rtlCol="0" anchor="ctr">
            <a:normAutofit/>
          </a:bodyPr>
          <a:lstStyle/>
          <a:p>
            <a:pPr algn="r"/>
            <a:r>
              <a:rPr lang="en-US" sz="1600" dirty="0">
                <a:solidFill>
                  <a:srgbClr val="000000"/>
                </a:solidFill>
              </a:rPr>
              <a:t>Melissa McCracken</a:t>
            </a:r>
            <a:br>
              <a:rPr lang="en-US" sz="1600" dirty="0">
                <a:solidFill>
                  <a:srgbClr val="000000"/>
                </a:solidFill>
              </a:rPr>
            </a:br>
            <a:r>
              <a:rPr lang="en-US" sz="1600" dirty="0">
                <a:solidFill>
                  <a:srgbClr val="000000"/>
                </a:solidFill>
              </a:rPr>
              <a:t>Oregon State University</a:t>
            </a:r>
            <a:br>
              <a:rPr lang="en-US" sz="1600" dirty="0">
                <a:solidFill>
                  <a:srgbClr val="000000"/>
                </a:solidFill>
              </a:rPr>
            </a:br>
            <a:r>
              <a:rPr lang="en-US" sz="1600" dirty="0">
                <a:solidFill>
                  <a:srgbClr val="000000"/>
                </a:solidFill>
                <a:hlinkClick r:id="rId5">
                  <a:extLst>
                    <a:ext uri="{A12FA001-AC4F-418D-AE19-62706E023703}">
                      <ahyp:hlinkClr xmlns:ahyp="http://schemas.microsoft.com/office/drawing/2018/hyperlinkcolor" val="tx"/>
                    </a:ext>
                  </a:extLst>
                </a:hlinkClick>
              </a:rPr>
              <a:t>mccrackm@oregonstate.edu</a:t>
            </a:r>
            <a:br>
              <a:rPr lang="en-US" sz="1600" dirty="0">
                <a:solidFill>
                  <a:srgbClr val="000000"/>
                </a:solidFill>
              </a:rPr>
            </a:br>
            <a:br>
              <a:rPr lang="en-US" sz="1600" dirty="0">
                <a:solidFill>
                  <a:srgbClr val="000000"/>
                </a:solidFill>
              </a:rPr>
            </a:br>
            <a:r>
              <a:rPr lang="en-US" sz="1600" dirty="0">
                <a:solidFill>
                  <a:srgbClr val="000000"/>
                </a:solidFill>
              </a:rPr>
              <a:t>International Water Rights Forum</a:t>
            </a:r>
            <a:br>
              <a:rPr lang="en-US" sz="1600" dirty="0">
                <a:solidFill>
                  <a:srgbClr val="000000"/>
                </a:solidFill>
              </a:rPr>
            </a:br>
            <a:r>
              <a:rPr lang="en-US" sz="1600" dirty="0" err="1">
                <a:solidFill>
                  <a:srgbClr val="000000"/>
                </a:solidFill>
              </a:rPr>
              <a:t>Hohai</a:t>
            </a:r>
            <a:r>
              <a:rPr lang="en-US" sz="1600" dirty="0">
                <a:solidFill>
                  <a:srgbClr val="000000"/>
                </a:solidFill>
              </a:rPr>
              <a:t> University</a:t>
            </a:r>
            <a:br>
              <a:rPr lang="en-US" sz="1600" dirty="0">
                <a:solidFill>
                  <a:srgbClr val="000000"/>
                </a:solidFill>
              </a:rPr>
            </a:br>
            <a:r>
              <a:rPr lang="en-US" sz="1600" dirty="0">
                <a:solidFill>
                  <a:srgbClr val="000000"/>
                </a:solidFill>
              </a:rPr>
              <a:t>17-18 December 2018</a:t>
            </a:r>
          </a:p>
        </p:txBody>
      </p:sp>
    </p:spTree>
    <p:extLst>
      <p:ext uri="{BB962C8B-B14F-4D97-AF65-F5344CB8AC3E}">
        <p14:creationId xmlns:p14="http://schemas.microsoft.com/office/powerpoint/2010/main" val="151478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6090574" y="801866"/>
            <a:ext cx="5306084" cy="5230634"/>
          </a:xfrm>
        </p:spPr>
        <p:txBody>
          <a:bodyPr anchor="ctr">
            <a:normAutofit fontScale="92500"/>
          </a:bodyPr>
          <a:lstStyle/>
          <a:p>
            <a:pPr marL="0" indent="0">
              <a:buNone/>
            </a:pPr>
            <a:r>
              <a:rPr lang="en-US" sz="2600" dirty="0">
                <a:solidFill>
                  <a:srgbClr val="000000"/>
                </a:solidFill>
              </a:rPr>
              <a:t>Defining Effective Transboundary Water Cooperation:</a:t>
            </a:r>
          </a:p>
          <a:p>
            <a:pPr marL="0" indent="0">
              <a:buNone/>
            </a:pPr>
            <a:endParaRPr lang="en-US" sz="2400" dirty="0">
              <a:solidFill>
                <a:srgbClr val="000000"/>
              </a:solidFill>
            </a:endParaRPr>
          </a:p>
          <a:p>
            <a:pPr marL="0" indent="0">
              <a:buNone/>
            </a:pPr>
            <a:r>
              <a:rPr lang="en-US" sz="2400" dirty="0">
                <a:solidFill>
                  <a:srgbClr val="000000"/>
                </a:solidFill>
              </a:rPr>
              <a:t>“</a:t>
            </a:r>
            <a:r>
              <a:rPr lang="en-US" sz="2400" dirty="0"/>
              <a:t>institutional features… like good public participation, resolution of conflict,…or mechanism that science can help influence or feed into decision-making”</a:t>
            </a:r>
          </a:p>
          <a:p>
            <a:pPr marL="0" indent="0">
              <a:buNone/>
            </a:pPr>
            <a:endParaRPr lang="en-US" sz="2400" dirty="0">
              <a:solidFill>
                <a:srgbClr val="000000"/>
              </a:solidFill>
            </a:endParaRPr>
          </a:p>
          <a:p>
            <a:pPr marL="0" indent="0">
              <a:buNone/>
            </a:pPr>
            <a:r>
              <a:rPr lang="en-US" sz="2400" dirty="0"/>
              <a:t>“there is willingness to have a joint management plan, and it actually comes about”</a:t>
            </a:r>
          </a:p>
          <a:p>
            <a:pPr marL="0" indent="0">
              <a:buNone/>
            </a:pPr>
            <a:endParaRPr lang="en-US" sz="2400" dirty="0">
              <a:solidFill>
                <a:srgbClr val="000000"/>
              </a:solidFill>
            </a:endParaRPr>
          </a:p>
          <a:p>
            <a:pPr marL="0" indent="0">
              <a:buNone/>
            </a:pPr>
            <a:r>
              <a:rPr lang="en-US" sz="2400" dirty="0">
                <a:solidFill>
                  <a:srgbClr val="000000"/>
                </a:solidFill>
              </a:rPr>
              <a:t>“</a:t>
            </a:r>
            <a:r>
              <a:rPr lang="en-US" sz="2400" dirty="0"/>
              <a:t>Effective cooperation is one that achieves set objectives”</a:t>
            </a:r>
          </a:p>
          <a:p>
            <a:pPr marL="0" indent="0">
              <a:buNone/>
            </a:pPr>
            <a:endParaRPr lang="en-US" sz="2400" dirty="0">
              <a:solidFill>
                <a:srgbClr val="000000"/>
              </a:solidFill>
            </a:endParaRPr>
          </a:p>
        </p:txBody>
      </p:sp>
    </p:spTree>
    <p:extLst>
      <p:ext uri="{BB962C8B-B14F-4D97-AF65-F5344CB8AC3E}">
        <p14:creationId xmlns:p14="http://schemas.microsoft.com/office/powerpoint/2010/main" val="126341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6090574" y="801866"/>
            <a:ext cx="5306084" cy="5230634"/>
          </a:xfrm>
        </p:spPr>
        <p:txBody>
          <a:bodyPr anchor="ctr">
            <a:normAutofit/>
          </a:bodyPr>
          <a:lstStyle/>
          <a:p>
            <a:pPr marL="0" indent="0">
              <a:buNone/>
            </a:pPr>
            <a:r>
              <a:rPr lang="en-US" sz="2600" dirty="0">
                <a:solidFill>
                  <a:srgbClr val="000000"/>
                </a:solidFill>
              </a:rPr>
              <a:t>Defining Effective Transboundary Water Cooperation:</a:t>
            </a:r>
          </a:p>
          <a:p>
            <a:pPr marL="0" indent="0">
              <a:buNone/>
            </a:pPr>
            <a:endParaRPr lang="en-US" sz="2400" dirty="0">
              <a:solidFill>
                <a:srgbClr val="000000"/>
              </a:solidFill>
            </a:endParaRPr>
          </a:p>
          <a:p>
            <a:pPr marL="0" indent="0">
              <a:buNone/>
            </a:pPr>
            <a:r>
              <a:rPr lang="en-US" sz="2200" dirty="0">
                <a:solidFill>
                  <a:srgbClr val="000000"/>
                </a:solidFill>
              </a:rPr>
              <a:t>A theme in the interviews is that…</a:t>
            </a:r>
          </a:p>
          <a:p>
            <a:endParaRPr lang="en-US" sz="2200" dirty="0">
              <a:solidFill>
                <a:srgbClr val="000000"/>
              </a:solidFill>
            </a:endParaRPr>
          </a:p>
          <a:p>
            <a:pPr marL="0" indent="0">
              <a:buNone/>
            </a:pPr>
            <a:r>
              <a:rPr lang="en-US" sz="2200" dirty="0">
                <a:solidFill>
                  <a:srgbClr val="000000"/>
                </a:solidFill>
              </a:rPr>
              <a:t>Effective transboundary water cooperation yields outcomes or results. </a:t>
            </a:r>
          </a:p>
          <a:p>
            <a:pPr marL="0" indent="0">
              <a:buNone/>
            </a:pPr>
            <a:endParaRPr lang="en-US" sz="2200" dirty="0">
              <a:solidFill>
                <a:srgbClr val="000000"/>
              </a:solidFill>
            </a:endParaRPr>
          </a:p>
          <a:p>
            <a:pPr marL="0" indent="0">
              <a:buNone/>
            </a:pPr>
            <a:endParaRPr lang="en-US" sz="2200" dirty="0">
              <a:solidFill>
                <a:srgbClr val="000000"/>
              </a:solidFill>
            </a:endParaRPr>
          </a:p>
          <a:p>
            <a:pPr marL="0" indent="0">
              <a:buNone/>
            </a:pPr>
            <a:endParaRPr lang="en-US" sz="2200" dirty="0">
              <a:solidFill>
                <a:srgbClr val="000000"/>
              </a:solidFill>
            </a:endParaRPr>
          </a:p>
          <a:p>
            <a:pPr marL="0" indent="0">
              <a:buNone/>
            </a:pPr>
            <a:endParaRPr lang="en-US" sz="22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1157140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6090574" y="801866"/>
            <a:ext cx="5306084" cy="5230634"/>
          </a:xfrm>
        </p:spPr>
        <p:txBody>
          <a:bodyPr anchor="ctr">
            <a:normAutofit/>
          </a:bodyPr>
          <a:lstStyle/>
          <a:p>
            <a:pPr marL="0" indent="0">
              <a:buNone/>
            </a:pPr>
            <a:r>
              <a:rPr lang="en-US" sz="2400" dirty="0">
                <a:solidFill>
                  <a:srgbClr val="000000"/>
                </a:solidFill>
              </a:rPr>
              <a:t>Effective transboundary water cooperation yields outcomes or results.</a:t>
            </a:r>
          </a:p>
          <a:p>
            <a:pPr marL="0" indent="0">
              <a:buNone/>
            </a:pPr>
            <a:endParaRPr lang="en-US" sz="2400" dirty="0">
              <a:solidFill>
                <a:srgbClr val="000000"/>
              </a:solidFill>
            </a:endParaRPr>
          </a:p>
          <a:p>
            <a:r>
              <a:rPr lang="en-US" sz="2400" dirty="0">
                <a:solidFill>
                  <a:srgbClr val="000000"/>
                </a:solidFill>
              </a:rPr>
              <a:t>Leads to two questions:</a:t>
            </a:r>
          </a:p>
          <a:p>
            <a:pPr lvl="1"/>
            <a:r>
              <a:rPr lang="en-US" sz="2000" dirty="0">
                <a:solidFill>
                  <a:srgbClr val="000000"/>
                </a:solidFill>
              </a:rPr>
              <a:t>What outcomes?</a:t>
            </a:r>
          </a:p>
          <a:p>
            <a:pPr lvl="1"/>
            <a:r>
              <a:rPr lang="en-US" sz="2000" dirty="0">
                <a:solidFill>
                  <a:srgbClr val="000000"/>
                </a:solidFill>
              </a:rPr>
              <a:t>How to achieve these outcomes?</a:t>
            </a:r>
          </a:p>
        </p:txBody>
      </p:sp>
    </p:spTree>
    <p:extLst>
      <p:ext uri="{BB962C8B-B14F-4D97-AF65-F5344CB8AC3E}">
        <p14:creationId xmlns:p14="http://schemas.microsoft.com/office/powerpoint/2010/main" val="293202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6090574" y="801866"/>
            <a:ext cx="5306084" cy="5230634"/>
          </a:xfrm>
        </p:spPr>
        <p:txBody>
          <a:bodyPr anchor="ctr">
            <a:normAutofit/>
          </a:bodyPr>
          <a:lstStyle/>
          <a:p>
            <a:pPr marL="0" indent="0">
              <a:buNone/>
            </a:pPr>
            <a:r>
              <a:rPr lang="en-US" sz="2400" dirty="0">
                <a:solidFill>
                  <a:srgbClr val="000000"/>
                </a:solidFill>
              </a:rPr>
              <a:t>Effective transboundary water cooperation yields outcomes or results.</a:t>
            </a:r>
          </a:p>
          <a:p>
            <a:pPr lvl="1"/>
            <a:r>
              <a:rPr lang="en-US" sz="2000" dirty="0">
                <a:solidFill>
                  <a:srgbClr val="000000"/>
                </a:solidFill>
              </a:rPr>
              <a:t>What outcomes?</a:t>
            </a:r>
          </a:p>
          <a:p>
            <a:pPr lvl="1"/>
            <a:r>
              <a:rPr lang="en-US" sz="2000" dirty="0">
                <a:solidFill>
                  <a:srgbClr val="000000"/>
                </a:solidFill>
              </a:rPr>
              <a:t>How to achieve these outcomes?</a:t>
            </a:r>
          </a:p>
          <a:p>
            <a:pPr lvl="1"/>
            <a:endParaRPr lang="en-US" sz="2000" dirty="0">
              <a:solidFill>
                <a:srgbClr val="000000"/>
              </a:solidFill>
            </a:endParaRPr>
          </a:p>
          <a:p>
            <a:pPr marL="0" indent="0">
              <a:buNone/>
            </a:pPr>
            <a:r>
              <a:rPr lang="en-US" sz="2400" dirty="0">
                <a:solidFill>
                  <a:srgbClr val="000000"/>
                </a:solidFill>
              </a:rPr>
              <a:t>To answer these, we must consider:</a:t>
            </a:r>
          </a:p>
          <a:p>
            <a:pPr lvl="1"/>
            <a:r>
              <a:rPr lang="en-US" sz="2000" dirty="0">
                <a:solidFill>
                  <a:srgbClr val="000000"/>
                </a:solidFill>
              </a:rPr>
              <a:t>Context</a:t>
            </a:r>
          </a:p>
          <a:p>
            <a:pPr lvl="1"/>
            <a:r>
              <a:rPr lang="en-US" sz="2000" dirty="0">
                <a:solidFill>
                  <a:srgbClr val="000000"/>
                </a:solidFill>
              </a:rPr>
              <a:t>Process</a:t>
            </a:r>
          </a:p>
          <a:p>
            <a:pPr lvl="1"/>
            <a:r>
              <a:rPr lang="en-US" sz="2000" dirty="0">
                <a:solidFill>
                  <a:srgbClr val="000000"/>
                </a:solidFill>
              </a:rPr>
              <a:t>Scale</a:t>
            </a:r>
          </a:p>
          <a:p>
            <a:pPr lvl="1"/>
            <a:r>
              <a:rPr lang="en-US" sz="2000" dirty="0">
                <a:solidFill>
                  <a:srgbClr val="000000"/>
                </a:solidFill>
              </a:rPr>
              <a:t>Time</a:t>
            </a:r>
          </a:p>
          <a:p>
            <a:endParaRPr lang="en-US" sz="2400" dirty="0">
              <a:solidFill>
                <a:srgbClr val="000000"/>
              </a:solidFill>
            </a:endParaRPr>
          </a:p>
        </p:txBody>
      </p:sp>
    </p:spTree>
    <p:extLst>
      <p:ext uri="{BB962C8B-B14F-4D97-AF65-F5344CB8AC3E}">
        <p14:creationId xmlns:p14="http://schemas.microsoft.com/office/powerpoint/2010/main" val="87782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5829615" y="472082"/>
            <a:ext cx="5306084" cy="1109380"/>
          </a:xfrm>
        </p:spPr>
        <p:txBody>
          <a:bodyPr anchor="ctr">
            <a:normAutofit/>
          </a:bodyPr>
          <a:lstStyle/>
          <a:p>
            <a:pPr marL="0" indent="0">
              <a:buNone/>
            </a:pPr>
            <a:r>
              <a:rPr lang="en-US" sz="2400" dirty="0">
                <a:solidFill>
                  <a:srgbClr val="000000"/>
                </a:solidFill>
              </a:rPr>
              <a:t>Preliminary four-dimensional framework of effective cooperation:</a:t>
            </a:r>
          </a:p>
          <a:p>
            <a:pPr marL="0" indent="0">
              <a:buNone/>
            </a:pPr>
            <a:endParaRPr lang="en-US" sz="2400" dirty="0">
              <a:solidFill>
                <a:srgbClr val="000000"/>
              </a:solidFill>
            </a:endParaRPr>
          </a:p>
        </p:txBody>
      </p:sp>
      <p:grpSp>
        <p:nvGrpSpPr>
          <p:cNvPr id="6" name="Group 5">
            <a:extLst>
              <a:ext uri="{FF2B5EF4-FFF2-40B4-BE49-F238E27FC236}">
                <a16:creationId xmlns:a16="http://schemas.microsoft.com/office/drawing/2014/main" id="{96D4E1B5-C1C3-4CB3-98F5-3C79C6009E1D}"/>
              </a:ext>
            </a:extLst>
          </p:cNvPr>
          <p:cNvGrpSpPr/>
          <p:nvPr/>
        </p:nvGrpSpPr>
        <p:grpSpPr>
          <a:xfrm>
            <a:off x="5475175" y="1581462"/>
            <a:ext cx="8090924" cy="4826941"/>
            <a:chOff x="2032000" y="719666"/>
            <a:chExt cx="8128000" cy="5418667"/>
          </a:xfrm>
        </p:grpSpPr>
        <p:graphicFrame>
          <p:nvGraphicFramePr>
            <p:cNvPr id="4" name="Diagram 3">
              <a:extLst>
                <a:ext uri="{FF2B5EF4-FFF2-40B4-BE49-F238E27FC236}">
                  <a16:creationId xmlns:a16="http://schemas.microsoft.com/office/drawing/2014/main" id="{B92196D5-CD6B-4396-9766-15F05C1B6CFF}"/>
                </a:ext>
              </a:extLst>
            </p:cNvPr>
            <p:cNvGraphicFramePr/>
            <p:nvPr>
              <p:extLst>
                <p:ext uri="{D42A27DB-BD31-4B8C-83A1-F6EECF244321}">
                  <p14:modId xmlns:p14="http://schemas.microsoft.com/office/powerpoint/2010/main" val="46860671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38B3961-B8D1-413E-8D8C-937D0AD2E982}"/>
                </a:ext>
              </a:extLst>
            </p:cNvPr>
            <p:cNvSpPr txBox="1"/>
            <p:nvPr/>
          </p:nvSpPr>
          <p:spPr>
            <a:xfrm>
              <a:off x="3186371" y="3105579"/>
              <a:ext cx="1731364" cy="492443"/>
            </a:xfrm>
            <a:prstGeom prst="rect">
              <a:avLst/>
            </a:prstGeom>
            <a:noFill/>
          </p:spPr>
          <p:txBody>
            <a:bodyPr wrap="square" rtlCol="0">
              <a:spAutoFit/>
            </a:bodyPr>
            <a:lstStyle/>
            <a:p>
              <a:r>
                <a:rPr lang="en-US" sz="2600" dirty="0">
                  <a:solidFill>
                    <a:schemeClr val="bg1"/>
                  </a:solidFill>
                </a:rPr>
                <a:t>Outcomes</a:t>
              </a:r>
            </a:p>
          </p:txBody>
        </p:sp>
      </p:grpSp>
      <p:sp>
        <p:nvSpPr>
          <p:cNvPr id="7" name="Oval 6">
            <a:extLst>
              <a:ext uri="{FF2B5EF4-FFF2-40B4-BE49-F238E27FC236}">
                <a16:creationId xmlns:a16="http://schemas.microsoft.com/office/drawing/2014/main" id="{501198ED-B3D7-4633-8FC7-D17FD932ED7D}"/>
              </a:ext>
            </a:extLst>
          </p:cNvPr>
          <p:cNvSpPr/>
          <p:nvPr/>
        </p:nvSpPr>
        <p:spPr>
          <a:xfrm>
            <a:off x="6019651" y="1229192"/>
            <a:ext cx="5799429" cy="57262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D723DC-E6C8-44EC-B9E0-8C168DAC45A0}"/>
              </a:ext>
            </a:extLst>
          </p:cNvPr>
          <p:cNvSpPr txBox="1"/>
          <p:nvPr/>
        </p:nvSpPr>
        <p:spPr>
          <a:xfrm>
            <a:off x="7133437" y="1749066"/>
            <a:ext cx="1103658" cy="400110"/>
          </a:xfrm>
          <a:prstGeom prst="rect">
            <a:avLst/>
          </a:prstGeom>
          <a:noFill/>
        </p:spPr>
        <p:txBody>
          <a:bodyPr wrap="square" rtlCol="0">
            <a:spAutoFit/>
          </a:bodyPr>
          <a:lstStyle/>
          <a:p>
            <a:r>
              <a:rPr lang="en-US" sz="2000" dirty="0"/>
              <a:t>Context</a:t>
            </a:r>
          </a:p>
        </p:txBody>
      </p:sp>
    </p:spTree>
    <p:extLst>
      <p:ext uri="{BB962C8B-B14F-4D97-AF65-F5344CB8AC3E}">
        <p14:creationId xmlns:p14="http://schemas.microsoft.com/office/powerpoint/2010/main" val="35977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6082111" y="457092"/>
            <a:ext cx="5306084" cy="2158691"/>
          </a:xfrm>
        </p:spPr>
        <p:txBody>
          <a:bodyPr anchor="ctr">
            <a:normAutofit/>
          </a:bodyPr>
          <a:lstStyle/>
          <a:p>
            <a:pPr marL="0" indent="0">
              <a:buNone/>
            </a:pPr>
            <a:r>
              <a:rPr lang="en-US" sz="2600" dirty="0">
                <a:solidFill>
                  <a:srgbClr val="000000"/>
                </a:solidFill>
              </a:rPr>
              <a:t>Time</a:t>
            </a:r>
            <a:endParaRPr lang="en-US" sz="1600" dirty="0">
              <a:solidFill>
                <a:srgbClr val="000000"/>
              </a:solidFill>
            </a:endParaRPr>
          </a:p>
          <a:p>
            <a:r>
              <a:rPr lang="en-US" sz="2200" dirty="0">
                <a:solidFill>
                  <a:srgbClr val="000000"/>
                </a:solidFill>
              </a:rPr>
              <a:t>When are we evaluating the cooperation?</a:t>
            </a:r>
          </a:p>
          <a:p>
            <a:endParaRPr lang="en-US" sz="2200" dirty="0">
              <a:solidFill>
                <a:srgbClr val="000000"/>
              </a:solidFill>
            </a:endParaRPr>
          </a:p>
        </p:txBody>
      </p:sp>
      <p:sp>
        <p:nvSpPr>
          <p:cNvPr id="6" name="TextBox 5">
            <a:extLst>
              <a:ext uri="{FF2B5EF4-FFF2-40B4-BE49-F238E27FC236}">
                <a16:creationId xmlns:a16="http://schemas.microsoft.com/office/drawing/2014/main" id="{71BE3502-B067-4503-8E76-71B966D2726E}"/>
              </a:ext>
            </a:extLst>
          </p:cNvPr>
          <p:cNvSpPr txBox="1"/>
          <p:nvPr/>
        </p:nvSpPr>
        <p:spPr>
          <a:xfrm>
            <a:off x="8224051" y="2775242"/>
            <a:ext cx="1187050" cy="369332"/>
          </a:xfrm>
          <a:prstGeom prst="rect">
            <a:avLst/>
          </a:prstGeom>
          <a:noFill/>
        </p:spPr>
        <p:txBody>
          <a:bodyPr wrap="square" rtlCol="0">
            <a:spAutoFit/>
          </a:bodyPr>
          <a:lstStyle/>
          <a:p>
            <a:r>
              <a:rPr lang="en-US" dirty="0"/>
              <a:t>Timeline</a:t>
            </a:r>
          </a:p>
        </p:txBody>
      </p:sp>
      <p:grpSp>
        <p:nvGrpSpPr>
          <p:cNvPr id="7" name="Group 6">
            <a:extLst>
              <a:ext uri="{FF2B5EF4-FFF2-40B4-BE49-F238E27FC236}">
                <a16:creationId xmlns:a16="http://schemas.microsoft.com/office/drawing/2014/main" id="{00E1FC5D-55B1-4584-874C-1E280D0C637B}"/>
              </a:ext>
            </a:extLst>
          </p:cNvPr>
          <p:cNvGrpSpPr/>
          <p:nvPr/>
        </p:nvGrpSpPr>
        <p:grpSpPr>
          <a:xfrm>
            <a:off x="6203919" y="3673366"/>
            <a:ext cx="5581013" cy="456042"/>
            <a:chOff x="6211801" y="3429000"/>
            <a:chExt cx="5581013" cy="456042"/>
          </a:xfrm>
        </p:grpSpPr>
        <p:cxnSp>
          <p:nvCxnSpPr>
            <p:cNvPr id="5" name="Straight Arrow Connector 4">
              <a:extLst>
                <a:ext uri="{FF2B5EF4-FFF2-40B4-BE49-F238E27FC236}">
                  <a16:creationId xmlns:a16="http://schemas.microsoft.com/office/drawing/2014/main" id="{647B7178-2000-4FA6-A9F8-E4E97D5A267B}"/>
                </a:ext>
              </a:extLst>
            </p:cNvPr>
            <p:cNvCxnSpPr/>
            <p:nvPr/>
          </p:nvCxnSpPr>
          <p:spPr>
            <a:xfrm>
              <a:off x="6483245" y="3429000"/>
              <a:ext cx="46844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32264F7-F652-4C5D-854C-24354A2A1BF0}"/>
                </a:ext>
              </a:extLst>
            </p:cNvPr>
            <p:cNvSpPr txBox="1"/>
            <p:nvPr/>
          </p:nvSpPr>
          <p:spPr>
            <a:xfrm>
              <a:off x="6211801" y="3515710"/>
              <a:ext cx="756745" cy="369332"/>
            </a:xfrm>
            <a:prstGeom prst="rect">
              <a:avLst/>
            </a:prstGeom>
            <a:noFill/>
          </p:spPr>
          <p:txBody>
            <a:bodyPr wrap="square" rtlCol="0">
              <a:spAutoFit/>
            </a:bodyPr>
            <a:lstStyle/>
            <a:p>
              <a:r>
                <a:rPr lang="en-US" dirty="0"/>
                <a:t>Past</a:t>
              </a:r>
            </a:p>
          </p:txBody>
        </p:sp>
        <p:sp>
          <p:nvSpPr>
            <p:cNvPr id="14" name="TextBox 13">
              <a:extLst>
                <a:ext uri="{FF2B5EF4-FFF2-40B4-BE49-F238E27FC236}">
                  <a16:creationId xmlns:a16="http://schemas.microsoft.com/office/drawing/2014/main" id="{C7243967-9608-4767-B382-66BE3F348D7D}"/>
                </a:ext>
              </a:extLst>
            </p:cNvPr>
            <p:cNvSpPr txBox="1"/>
            <p:nvPr/>
          </p:nvSpPr>
          <p:spPr>
            <a:xfrm>
              <a:off x="10904690" y="3515710"/>
              <a:ext cx="888124" cy="369332"/>
            </a:xfrm>
            <a:prstGeom prst="rect">
              <a:avLst/>
            </a:prstGeom>
            <a:noFill/>
          </p:spPr>
          <p:txBody>
            <a:bodyPr wrap="square" rtlCol="0">
              <a:spAutoFit/>
            </a:bodyPr>
            <a:lstStyle/>
            <a:p>
              <a:r>
                <a:rPr lang="en-US" dirty="0"/>
                <a:t>Future</a:t>
              </a:r>
            </a:p>
          </p:txBody>
        </p:sp>
      </p:grpSp>
      <p:grpSp>
        <p:nvGrpSpPr>
          <p:cNvPr id="21" name="Group 20">
            <a:extLst>
              <a:ext uri="{FF2B5EF4-FFF2-40B4-BE49-F238E27FC236}">
                <a16:creationId xmlns:a16="http://schemas.microsoft.com/office/drawing/2014/main" id="{8EDB757D-D475-4DB0-9C5E-B5D6AE20DD64}"/>
              </a:ext>
            </a:extLst>
          </p:cNvPr>
          <p:cNvGrpSpPr/>
          <p:nvPr/>
        </p:nvGrpSpPr>
        <p:grpSpPr>
          <a:xfrm>
            <a:off x="7473524" y="3588405"/>
            <a:ext cx="2766178" cy="541003"/>
            <a:chOff x="7473524" y="3588405"/>
            <a:chExt cx="2766178" cy="541003"/>
          </a:xfrm>
        </p:grpSpPr>
        <p:sp>
          <p:nvSpPr>
            <p:cNvPr id="8" name="TextBox 7">
              <a:extLst>
                <a:ext uri="{FF2B5EF4-FFF2-40B4-BE49-F238E27FC236}">
                  <a16:creationId xmlns:a16="http://schemas.microsoft.com/office/drawing/2014/main" id="{1CB9772C-5681-43B9-9F51-1DF5D1C2132C}"/>
                </a:ext>
              </a:extLst>
            </p:cNvPr>
            <p:cNvSpPr txBox="1"/>
            <p:nvPr/>
          </p:nvSpPr>
          <p:spPr>
            <a:xfrm>
              <a:off x="7473524" y="3740948"/>
              <a:ext cx="654268" cy="369320"/>
            </a:xfrm>
            <a:prstGeom prst="rect">
              <a:avLst/>
            </a:prstGeom>
            <a:noFill/>
          </p:spPr>
          <p:txBody>
            <a:bodyPr wrap="square" rtlCol="0">
              <a:spAutoFit/>
            </a:bodyPr>
            <a:lstStyle/>
            <a:p>
              <a:r>
                <a:rPr lang="en-US" dirty="0"/>
                <a:t>1964</a:t>
              </a:r>
            </a:p>
          </p:txBody>
        </p:sp>
        <p:sp>
          <p:nvSpPr>
            <p:cNvPr id="15" name="TextBox 14">
              <a:extLst>
                <a:ext uri="{FF2B5EF4-FFF2-40B4-BE49-F238E27FC236}">
                  <a16:creationId xmlns:a16="http://schemas.microsoft.com/office/drawing/2014/main" id="{FA2D87DC-25CE-4287-8AFE-696AC291B3F7}"/>
                </a:ext>
              </a:extLst>
            </p:cNvPr>
            <p:cNvSpPr txBox="1"/>
            <p:nvPr/>
          </p:nvSpPr>
          <p:spPr>
            <a:xfrm>
              <a:off x="9585434" y="3760076"/>
              <a:ext cx="654268" cy="369332"/>
            </a:xfrm>
            <a:prstGeom prst="rect">
              <a:avLst/>
            </a:prstGeom>
            <a:noFill/>
          </p:spPr>
          <p:txBody>
            <a:bodyPr wrap="square" rtlCol="0">
              <a:spAutoFit/>
            </a:bodyPr>
            <a:lstStyle/>
            <a:p>
              <a:r>
                <a:rPr lang="en-US" dirty="0"/>
                <a:t>2018</a:t>
              </a:r>
            </a:p>
          </p:txBody>
        </p:sp>
        <p:cxnSp>
          <p:nvCxnSpPr>
            <p:cNvPr id="17" name="Straight Connector 16">
              <a:extLst>
                <a:ext uri="{FF2B5EF4-FFF2-40B4-BE49-F238E27FC236}">
                  <a16:creationId xmlns:a16="http://schemas.microsoft.com/office/drawing/2014/main" id="{8979F310-8860-4EFF-B582-70423163899F}"/>
                </a:ext>
              </a:extLst>
            </p:cNvPr>
            <p:cNvCxnSpPr>
              <a:endCxn id="8" idx="0"/>
            </p:cNvCxnSpPr>
            <p:nvPr/>
          </p:nvCxnSpPr>
          <p:spPr>
            <a:xfrm>
              <a:off x="7800658" y="3588405"/>
              <a:ext cx="0" cy="152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3F9FA3-0D5E-4F79-96BA-EE0232F18214}"/>
                </a:ext>
              </a:extLst>
            </p:cNvPr>
            <p:cNvCxnSpPr>
              <a:cxnSpLocks/>
            </p:cNvCxnSpPr>
            <p:nvPr/>
          </p:nvCxnSpPr>
          <p:spPr>
            <a:xfrm>
              <a:off x="9904040" y="3597094"/>
              <a:ext cx="0" cy="1525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5022EA0-EB36-4331-84D2-163EAE982CBC}"/>
              </a:ext>
            </a:extLst>
          </p:cNvPr>
          <p:cNvGrpSpPr/>
          <p:nvPr/>
        </p:nvGrpSpPr>
        <p:grpSpPr>
          <a:xfrm>
            <a:off x="-1008072" y="801519"/>
            <a:ext cx="7498813" cy="5314066"/>
            <a:chOff x="5475174" y="1131784"/>
            <a:chExt cx="8090925" cy="5726297"/>
          </a:xfrm>
        </p:grpSpPr>
        <p:sp>
          <p:nvSpPr>
            <p:cNvPr id="26" name="Oval 25">
              <a:extLst>
                <a:ext uri="{FF2B5EF4-FFF2-40B4-BE49-F238E27FC236}">
                  <a16:creationId xmlns:a16="http://schemas.microsoft.com/office/drawing/2014/main" id="{6E68987A-8F61-4EFB-9397-1CE740D4CEA8}"/>
                </a:ext>
              </a:extLst>
            </p:cNvPr>
            <p:cNvSpPr/>
            <p:nvPr/>
          </p:nvSpPr>
          <p:spPr>
            <a:xfrm>
              <a:off x="5475174" y="1131784"/>
              <a:ext cx="5799429" cy="57262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7906918-2B44-4A2E-BED8-013B8079BB18}"/>
                </a:ext>
              </a:extLst>
            </p:cNvPr>
            <p:cNvGrpSpPr/>
            <p:nvPr/>
          </p:nvGrpSpPr>
          <p:grpSpPr>
            <a:xfrm>
              <a:off x="5475175" y="1581462"/>
              <a:ext cx="8090924" cy="4826941"/>
              <a:chOff x="2032000" y="719666"/>
              <a:chExt cx="8128000" cy="5418667"/>
            </a:xfrm>
          </p:grpSpPr>
          <p:graphicFrame>
            <p:nvGraphicFramePr>
              <p:cNvPr id="29" name="Diagram 28">
                <a:extLst>
                  <a:ext uri="{FF2B5EF4-FFF2-40B4-BE49-F238E27FC236}">
                    <a16:creationId xmlns:a16="http://schemas.microsoft.com/office/drawing/2014/main" id="{A5D6AB70-D80F-4993-A3DE-E00E9983BCEA}"/>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a:extLst>
                  <a:ext uri="{FF2B5EF4-FFF2-40B4-BE49-F238E27FC236}">
                    <a16:creationId xmlns:a16="http://schemas.microsoft.com/office/drawing/2014/main" id="{0440E730-6D4C-422A-A8A8-81EF49C77DEE}"/>
                  </a:ext>
                </a:extLst>
              </p:cNvPr>
              <p:cNvSpPr txBox="1"/>
              <p:nvPr/>
            </p:nvSpPr>
            <p:spPr>
              <a:xfrm>
                <a:off x="3186371" y="3105579"/>
                <a:ext cx="1823040" cy="595694"/>
              </a:xfrm>
              <a:prstGeom prst="rect">
                <a:avLst/>
              </a:prstGeom>
              <a:noFill/>
            </p:spPr>
            <p:txBody>
              <a:bodyPr wrap="square" rtlCol="0">
                <a:spAutoFit/>
              </a:bodyPr>
              <a:lstStyle/>
              <a:p>
                <a:r>
                  <a:rPr lang="en-US" sz="2600" dirty="0">
                    <a:solidFill>
                      <a:schemeClr val="bg1"/>
                    </a:solidFill>
                  </a:rPr>
                  <a:t>Outcomes</a:t>
                </a:r>
              </a:p>
            </p:txBody>
          </p:sp>
        </p:grpSp>
        <p:sp>
          <p:nvSpPr>
            <p:cNvPr id="28" name="TextBox 27">
              <a:extLst>
                <a:ext uri="{FF2B5EF4-FFF2-40B4-BE49-F238E27FC236}">
                  <a16:creationId xmlns:a16="http://schemas.microsoft.com/office/drawing/2014/main" id="{DD05325C-1CCD-4AEE-BCE6-DDA6181A6366}"/>
                </a:ext>
              </a:extLst>
            </p:cNvPr>
            <p:cNvSpPr txBox="1"/>
            <p:nvPr/>
          </p:nvSpPr>
          <p:spPr>
            <a:xfrm>
              <a:off x="7133436" y="1749066"/>
              <a:ext cx="1214309" cy="431148"/>
            </a:xfrm>
            <a:prstGeom prst="rect">
              <a:avLst/>
            </a:prstGeom>
            <a:noFill/>
          </p:spPr>
          <p:txBody>
            <a:bodyPr wrap="square" rtlCol="0">
              <a:spAutoFit/>
            </a:bodyPr>
            <a:lstStyle/>
            <a:p>
              <a:r>
                <a:rPr lang="en-US" sz="2000" dirty="0"/>
                <a:t>Context</a:t>
              </a:r>
            </a:p>
          </p:txBody>
        </p:sp>
      </p:grpSp>
      <p:pic>
        <p:nvPicPr>
          <p:cNvPr id="1026" name="Picture 2" descr="Columbia River Basin and its BCUs - basin country units">
            <a:extLst>
              <a:ext uri="{FF2B5EF4-FFF2-40B4-BE49-F238E27FC236}">
                <a16:creationId xmlns:a16="http://schemas.microsoft.com/office/drawing/2014/main" id="{6D84E672-9BA9-4F22-851A-4E6EF16331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7" y="988844"/>
            <a:ext cx="5215970" cy="519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75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6082111" y="457092"/>
            <a:ext cx="5306084" cy="2158691"/>
          </a:xfrm>
        </p:spPr>
        <p:txBody>
          <a:bodyPr anchor="ctr">
            <a:normAutofit/>
          </a:bodyPr>
          <a:lstStyle/>
          <a:p>
            <a:pPr marL="0" indent="0">
              <a:buNone/>
            </a:pPr>
            <a:r>
              <a:rPr lang="en-US" sz="2600" dirty="0">
                <a:solidFill>
                  <a:srgbClr val="000000"/>
                </a:solidFill>
              </a:rPr>
              <a:t>Time</a:t>
            </a:r>
            <a:endParaRPr lang="en-US" sz="1600" dirty="0">
              <a:solidFill>
                <a:srgbClr val="000000"/>
              </a:solidFill>
            </a:endParaRPr>
          </a:p>
          <a:p>
            <a:r>
              <a:rPr lang="en-US" sz="2200" dirty="0">
                <a:solidFill>
                  <a:srgbClr val="000000"/>
                </a:solidFill>
              </a:rPr>
              <a:t>When are we evaluating the cooperation?</a:t>
            </a:r>
          </a:p>
          <a:p>
            <a:r>
              <a:rPr lang="en-US" sz="2200" dirty="0">
                <a:solidFill>
                  <a:srgbClr val="000000"/>
                </a:solidFill>
              </a:rPr>
              <a:t>How long has the cooperation occurred?</a:t>
            </a:r>
          </a:p>
        </p:txBody>
      </p:sp>
      <p:sp>
        <p:nvSpPr>
          <p:cNvPr id="6" name="TextBox 5">
            <a:extLst>
              <a:ext uri="{FF2B5EF4-FFF2-40B4-BE49-F238E27FC236}">
                <a16:creationId xmlns:a16="http://schemas.microsoft.com/office/drawing/2014/main" id="{71BE3502-B067-4503-8E76-71B966D2726E}"/>
              </a:ext>
            </a:extLst>
          </p:cNvPr>
          <p:cNvSpPr txBox="1"/>
          <p:nvPr/>
        </p:nvSpPr>
        <p:spPr>
          <a:xfrm>
            <a:off x="8231933" y="2837725"/>
            <a:ext cx="1187050" cy="369332"/>
          </a:xfrm>
          <a:prstGeom prst="rect">
            <a:avLst/>
          </a:prstGeom>
          <a:noFill/>
        </p:spPr>
        <p:txBody>
          <a:bodyPr wrap="square" rtlCol="0">
            <a:spAutoFit/>
          </a:bodyPr>
          <a:lstStyle/>
          <a:p>
            <a:r>
              <a:rPr lang="en-US" dirty="0"/>
              <a:t>Timeline</a:t>
            </a:r>
          </a:p>
        </p:txBody>
      </p:sp>
      <p:grpSp>
        <p:nvGrpSpPr>
          <p:cNvPr id="7" name="Group 6">
            <a:extLst>
              <a:ext uri="{FF2B5EF4-FFF2-40B4-BE49-F238E27FC236}">
                <a16:creationId xmlns:a16="http://schemas.microsoft.com/office/drawing/2014/main" id="{00E1FC5D-55B1-4584-874C-1E280D0C637B}"/>
              </a:ext>
            </a:extLst>
          </p:cNvPr>
          <p:cNvGrpSpPr/>
          <p:nvPr/>
        </p:nvGrpSpPr>
        <p:grpSpPr>
          <a:xfrm>
            <a:off x="6211801" y="3429000"/>
            <a:ext cx="5581013" cy="456042"/>
            <a:chOff x="6211801" y="3429000"/>
            <a:chExt cx="5581013" cy="456042"/>
          </a:xfrm>
        </p:grpSpPr>
        <p:cxnSp>
          <p:nvCxnSpPr>
            <p:cNvPr id="5" name="Straight Arrow Connector 4">
              <a:extLst>
                <a:ext uri="{FF2B5EF4-FFF2-40B4-BE49-F238E27FC236}">
                  <a16:creationId xmlns:a16="http://schemas.microsoft.com/office/drawing/2014/main" id="{647B7178-2000-4FA6-A9F8-E4E97D5A267B}"/>
                </a:ext>
              </a:extLst>
            </p:cNvPr>
            <p:cNvCxnSpPr/>
            <p:nvPr/>
          </p:nvCxnSpPr>
          <p:spPr>
            <a:xfrm>
              <a:off x="6483245" y="3429000"/>
              <a:ext cx="46844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32264F7-F652-4C5D-854C-24354A2A1BF0}"/>
                </a:ext>
              </a:extLst>
            </p:cNvPr>
            <p:cNvSpPr txBox="1"/>
            <p:nvPr/>
          </p:nvSpPr>
          <p:spPr>
            <a:xfrm>
              <a:off x="6211801" y="3515710"/>
              <a:ext cx="756745" cy="369332"/>
            </a:xfrm>
            <a:prstGeom prst="rect">
              <a:avLst/>
            </a:prstGeom>
            <a:noFill/>
          </p:spPr>
          <p:txBody>
            <a:bodyPr wrap="square" rtlCol="0">
              <a:spAutoFit/>
            </a:bodyPr>
            <a:lstStyle/>
            <a:p>
              <a:r>
                <a:rPr lang="en-US" dirty="0"/>
                <a:t>Past</a:t>
              </a:r>
            </a:p>
          </p:txBody>
        </p:sp>
        <p:sp>
          <p:nvSpPr>
            <p:cNvPr id="14" name="TextBox 13">
              <a:extLst>
                <a:ext uri="{FF2B5EF4-FFF2-40B4-BE49-F238E27FC236}">
                  <a16:creationId xmlns:a16="http://schemas.microsoft.com/office/drawing/2014/main" id="{C7243967-9608-4767-B382-66BE3F348D7D}"/>
                </a:ext>
              </a:extLst>
            </p:cNvPr>
            <p:cNvSpPr txBox="1"/>
            <p:nvPr/>
          </p:nvSpPr>
          <p:spPr>
            <a:xfrm>
              <a:off x="10904690" y="3515710"/>
              <a:ext cx="888124" cy="369332"/>
            </a:xfrm>
            <a:prstGeom prst="rect">
              <a:avLst/>
            </a:prstGeom>
            <a:noFill/>
          </p:spPr>
          <p:txBody>
            <a:bodyPr wrap="square" rtlCol="0">
              <a:spAutoFit/>
            </a:bodyPr>
            <a:lstStyle/>
            <a:p>
              <a:r>
                <a:rPr lang="en-US" dirty="0"/>
                <a:t>Future</a:t>
              </a:r>
            </a:p>
          </p:txBody>
        </p:sp>
      </p:grpSp>
      <p:grpSp>
        <p:nvGrpSpPr>
          <p:cNvPr id="20" name="Group 19">
            <a:extLst>
              <a:ext uri="{FF2B5EF4-FFF2-40B4-BE49-F238E27FC236}">
                <a16:creationId xmlns:a16="http://schemas.microsoft.com/office/drawing/2014/main" id="{660D6FD4-5902-4CFF-A7FB-409740A13EF7}"/>
              </a:ext>
            </a:extLst>
          </p:cNvPr>
          <p:cNvGrpSpPr/>
          <p:nvPr/>
        </p:nvGrpSpPr>
        <p:grpSpPr>
          <a:xfrm>
            <a:off x="-1008072" y="801519"/>
            <a:ext cx="7498813" cy="5314066"/>
            <a:chOff x="5475174" y="1131784"/>
            <a:chExt cx="8090925" cy="5726297"/>
          </a:xfrm>
        </p:grpSpPr>
        <p:sp>
          <p:nvSpPr>
            <p:cNvPr id="21" name="Oval 20">
              <a:extLst>
                <a:ext uri="{FF2B5EF4-FFF2-40B4-BE49-F238E27FC236}">
                  <a16:creationId xmlns:a16="http://schemas.microsoft.com/office/drawing/2014/main" id="{822EE874-EF3A-42F8-81FA-00637762DAA2}"/>
                </a:ext>
              </a:extLst>
            </p:cNvPr>
            <p:cNvSpPr/>
            <p:nvPr/>
          </p:nvSpPr>
          <p:spPr>
            <a:xfrm>
              <a:off x="5475174" y="1131784"/>
              <a:ext cx="5799429" cy="57262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93B361D-8B07-4455-9F43-4D39D10A1A4A}"/>
                </a:ext>
              </a:extLst>
            </p:cNvPr>
            <p:cNvGrpSpPr/>
            <p:nvPr/>
          </p:nvGrpSpPr>
          <p:grpSpPr>
            <a:xfrm>
              <a:off x="5475175" y="1581462"/>
              <a:ext cx="8090924" cy="4826941"/>
              <a:chOff x="2032000" y="719666"/>
              <a:chExt cx="8128000" cy="5418667"/>
            </a:xfrm>
          </p:grpSpPr>
          <p:graphicFrame>
            <p:nvGraphicFramePr>
              <p:cNvPr id="24" name="Diagram 23">
                <a:extLst>
                  <a:ext uri="{FF2B5EF4-FFF2-40B4-BE49-F238E27FC236}">
                    <a16:creationId xmlns:a16="http://schemas.microsoft.com/office/drawing/2014/main" id="{DFA8168A-65E8-460D-A19A-A6510FB58F86}"/>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TextBox 24">
                <a:extLst>
                  <a:ext uri="{FF2B5EF4-FFF2-40B4-BE49-F238E27FC236}">
                    <a16:creationId xmlns:a16="http://schemas.microsoft.com/office/drawing/2014/main" id="{26DD3A60-F979-47B3-8032-D6445EEC293D}"/>
                  </a:ext>
                </a:extLst>
              </p:cNvPr>
              <p:cNvSpPr txBox="1"/>
              <p:nvPr/>
            </p:nvSpPr>
            <p:spPr>
              <a:xfrm>
                <a:off x="3186371" y="3105579"/>
                <a:ext cx="1823040" cy="595694"/>
              </a:xfrm>
              <a:prstGeom prst="rect">
                <a:avLst/>
              </a:prstGeom>
              <a:noFill/>
            </p:spPr>
            <p:txBody>
              <a:bodyPr wrap="square" rtlCol="0">
                <a:spAutoFit/>
              </a:bodyPr>
              <a:lstStyle/>
              <a:p>
                <a:r>
                  <a:rPr lang="en-US" sz="2600" dirty="0">
                    <a:solidFill>
                      <a:schemeClr val="bg1"/>
                    </a:solidFill>
                  </a:rPr>
                  <a:t>Outcomes</a:t>
                </a:r>
              </a:p>
            </p:txBody>
          </p:sp>
        </p:grpSp>
        <p:sp>
          <p:nvSpPr>
            <p:cNvPr id="23" name="TextBox 22">
              <a:extLst>
                <a:ext uri="{FF2B5EF4-FFF2-40B4-BE49-F238E27FC236}">
                  <a16:creationId xmlns:a16="http://schemas.microsoft.com/office/drawing/2014/main" id="{84F7B73B-8548-4359-81B9-D65F7E7D6394}"/>
                </a:ext>
              </a:extLst>
            </p:cNvPr>
            <p:cNvSpPr txBox="1"/>
            <p:nvPr/>
          </p:nvSpPr>
          <p:spPr>
            <a:xfrm>
              <a:off x="7133436" y="1749066"/>
              <a:ext cx="1214309" cy="431148"/>
            </a:xfrm>
            <a:prstGeom prst="rect">
              <a:avLst/>
            </a:prstGeom>
            <a:noFill/>
          </p:spPr>
          <p:txBody>
            <a:bodyPr wrap="square" rtlCol="0">
              <a:spAutoFit/>
            </a:bodyPr>
            <a:lstStyle/>
            <a:p>
              <a:r>
                <a:rPr lang="en-US" sz="2000" dirty="0"/>
                <a:t>Context</a:t>
              </a:r>
            </a:p>
          </p:txBody>
        </p:sp>
      </p:grpSp>
      <p:pic>
        <p:nvPicPr>
          <p:cNvPr id="2050" name="Picture 2" descr="Related image">
            <a:extLst>
              <a:ext uri="{FF2B5EF4-FFF2-40B4-BE49-F238E27FC236}">
                <a16:creationId xmlns:a16="http://schemas.microsoft.com/office/drawing/2014/main" id="{A2DB5308-40E6-419E-BF2E-6089DE7ECD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875" y="1779539"/>
            <a:ext cx="3577563" cy="34723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6A7AFAE-F026-4164-9226-F473474B6DD6}"/>
              </a:ext>
            </a:extLst>
          </p:cNvPr>
          <p:cNvSpPr txBox="1"/>
          <p:nvPr/>
        </p:nvSpPr>
        <p:spPr>
          <a:xfrm>
            <a:off x="503609" y="5251880"/>
            <a:ext cx="1955811" cy="307777"/>
          </a:xfrm>
          <a:prstGeom prst="rect">
            <a:avLst/>
          </a:prstGeom>
          <a:noFill/>
        </p:spPr>
        <p:txBody>
          <a:bodyPr wrap="square" rtlCol="0">
            <a:spAutoFit/>
          </a:bodyPr>
          <a:lstStyle/>
          <a:p>
            <a:r>
              <a:rPr lang="en-US" sz="1400" dirty="0"/>
              <a:t>(The Economist, 2003)</a:t>
            </a:r>
          </a:p>
        </p:txBody>
      </p:sp>
      <p:grpSp>
        <p:nvGrpSpPr>
          <p:cNvPr id="10" name="Group 9">
            <a:extLst>
              <a:ext uri="{FF2B5EF4-FFF2-40B4-BE49-F238E27FC236}">
                <a16:creationId xmlns:a16="http://schemas.microsoft.com/office/drawing/2014/main" id="{A4F8815B-51B3-41E9-A486-9EEC51CDAE3E}"/>
              </a:ext>
            </a:extLst>
          </p:cNvPr>
          <p:cNvGrpSpPr/>
          <p:nvPr/>
        </p:nvGrpSpPr>
        <p:grpSpPr>
          <a:xfrm>
            <a:off x="9851237" y="3352728"/>
            <a:ext cx="654268" cy="532314"/>
            <a:chOff x="9851237" y="3352728"/>
            <a:chExt cx="654268" cy="532314"/>
          </a:xfrm>
        </p:grpSpPr>
        <p:sp>
          <p:nvSpPr>
            <p:cNvPr id="15" name="TextBox 14">
              <a:extLst>
                <a:ext uri="{FF2B5EF4-FFF2-40B4-BE49-F238E27FC236}">
                  <a16:creationId xmlns:a16="http://schemas.microsoft.com/office/drawing/2014/main" id="{17EC1FAE-CA2B-40DF-942C-09CC6B7A6645}"/>
                </a:ext>
              </a:extLst>
            </p:cNvPr>
            <p:cNvSpPr txBox="1"/>
            <p:nvPr/>
          </p:nvSpPr>
          <p:spPr>
            <a:xfrm>
              <a:off x="9851237" y="3515710"/>
              <a:ext cx="654268" cy="369332"/>
            </a:xfrm>
            <a:prstGeom prst="rect">
              <a:avLst/>
            </a:prstGeom>
            <a:noFill/>
          </p:spPr>
          <p:txBody>
            <a:bodyPr wrap="square" rtlCol="0">
              <a:spAutoFit/>
            </a:bodyPr>
            <a:lstStyle/>
            <a:p>
              <a:r>
                <a:rPr lang="en-US" dirty="0"/>
                <a:t>2018</a:t>
              </a:r>
            </a:p>
          </p:txBody>
        </p:sp>
        <p:cxnSp>
          <p:nvCxnSpPr>
            <p:cNvPr id="16" name="Straight Connector 15">
              <a:extLst>
                <a:ext uri="{FF2B5EF4-FFF2-40B4-BE49-F238E27FC236}">
                  <a16:creationId xmlns:a16="http://schemas.microsoft.com/office/drawing/2014/main" id="{778F9D02-1D0D-497C-9A28-B92D5A2EF81A}"/>
                </a:ext>
              </a:extLst>
            </p:cNvPr>
            <p:cNvCxnSpPr>
              <a:cxnSpLocks/>
            </p:cNvCxnSpPr>
            <p:nvPr/>
          </p:nvCxnSpPr>
          <p:spPr>
            <a:xfrm>
              <a:off x="10169843" y="3352728"/>
              <a:ext cx="0" cy="1525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4455D919-0D01-4773-8BF7-219E5D3B06D3}"/>
              </a:ext>
            </a:extLst>
          </p:cNvPr>
          <p:cNvGrpSpPr/>
          <p:nvPr/>
        </p:nvGrpSpPr>
        <p:grpSpPr>
          <a:xfrm>
            <a:off x="8797784" y="3352728"/>
            <a:ext cx="654268" cy="532314"/>
            <a:chOff x="8797784" y="3352728"/>
            <a:chExt cx="654268" cy="532314"/>
          </a:xfrm>
        </p:grpSpPr>
        <p:sp>
          <p:nvSpPr>
            <p:cNvPr id="17" name="TextBox 16">
              <a:extLst>
                <a:ext uri="{FF2B5EF4-FFF2-40B4-BE49-F238E27FC236}">
                  <a16:creationId xmlns:a16="http://schemas.microsoft.com/office/drawing/2014/main" id="{34DC2FA8-A2B9-4841-A454-1C0A705930E3}"/>
                </a:ext>
              </a:extLst>
            </p:cNvPr>
            <p:cNvSpPr txBox="1"/>
            <p:nvPr/>
          </p:nvSpPr>
          <p:spPr>
            <a:xfrm>
              <a:off x="8797784" y="3515710"/>
              <a:ext cx="654268" cy="369332"/>
            </a:xfrm>
            <a:prstGeom prst="rect">
              <a:avLst/>
            </a:prstGeom>
            <a:noFill/>
          </p:spPr>
          <p:txBody>
            <a:bodyPr wrap="square" rtlCol="0">
              <a:spAutoFit/>
            </a:bodyPr>
            <a:lstStyle/>
            <a:p>
              <a:r>
                <a:rPr lang="en-US" dirty="0"/>
                <a:t>2010</a:t>
              </a:r>
            </a:p>
          </p:txBody>
        </p:sp>
        <p:cxnSp>
          <p:nvCxnSpPr>
            <p:cNvPr id="18" name="Straight Connector 17">
              <a:extLst>
                <a:ext uri="{FF2B5EF4-FFF2-40B4-BE49-F238E27FC236}">
                  <a16:creationId xmlns:a16="http://schemas.microsoft.com/office/drawing/2014/main" id="{69FAE166-A5E4-4E11-8A76-EB573FCA5225}"/>
                </a:ext>
              </a:extLst>
            </p:cNvPr>
            <p:cNvCxnSpPr>
              <a:cxnSpLocks/>
            </p:cNvCxnSpPr>
            <p:nvPr/>
          </p:nvCxnSpPr>
          <p:spPr>
            <a:xfrm>
              <a:off x="9116390" y="3352728"/>
              <a:ext cx="0" cy="15254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75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6082111" y="457092"/>
            <a:ext cx="5306084" cy="2158691"/>
          </a:xfrm>
        </p:spPr>
        <p:txBody>
          <a:bodyPr anchor="ctr">
            <a:normAutofit/>
          </a:bodyPr>
          <a:lstStyle/>
          <a:p>
            <a:pPr marL="0" indent="0">
              <a:buNone/>
            </a:pPr>
            <a:r>
              <a:rPr lang="en-US" sz="2400" dirty="0">
                <a:solidFill>
                  <a:srgbClr val="000000"/>
                </a:solidFill>
              </a:rPr>
              <a:t>Scale:</a:t>
            </a:r>
          </a:p>
          <a:p>
            <a:r>
              <a:rPr lang="en-US" sz="2000" dirty="0">
                <a:solidFill>
                  <a:srgbClr val="000000"/>
                </a:solidFill>
              </a:rPr>
              <a:t>At what geographic scale does cooperation take place at?</a:t>
            </a:r>
          </a:p>
          <a:p>
            <a:r>
              <a:rPr lang="en-US" sz="2000" dirty="0">
                <a:solidFill>
                  <a:srgbClr val="000000"/>
                </a:solidFill>
              </a:rPr>
              <a:t>At what level of governance does cooperation take place at?</a:t>
            </a:r>
          </a:p>
        </p:txBody>
      </p:sp>
      <p:grpSp>
        <p:nvGrpSpPr>
          <p:cNvPr id="7" name="Group 6">
            <a:extLst>
              <a:ext uri="{FF2B5EF4-FFF2-40B4-BE49-F238E27FC236}">
                <a16:creationId xmlns:a16="http://schemas.microsoft.com/office/drawing/2014/main" id="{ADB0E752-4766-445A-BFF5-E8F7DB675185}"/>
              </a:ext>
            </a:extLst>
          </p:cNvPr>
          <p:cNvGrpSpPr/>
          <p:nvPr/>
        </p:nvGrpSpPr>
        <p:grpSpPr>
          <a:xfrm>
            <a:off x="6211614" y="2782546"/>
            <a:ext cx="5588876" cy="1004541"/>
            <a:chOff x="6211614" y="2837725"/>
            <a:chExt cx="5588876" cy="1004541"/>
          </a:xfrm>
        </p:grpSpPr>
        <p:cxnSp>
          <p:nvCxnSpPr>
            <p:cNvPr id="10" name="Straight Arrow Connector 9">
              <a:extLst>
                <a:ext uri="{FF2B5EF4-FFF2-40B4-BE49-F238E27FC236}">
                  <a16:creationId xmlns:a16="http://schemas.microsoft.com/office/drawing/2014/main" id="{67563AA2-A1F0-40F4-87FC-E4B9E54670F7}"/>
                </a:ext>
              </a:extLst>
            </p:cNvPr>
            <p:cNvCxnSpPr/>
            <p:nvPr/>
          </p:nvCxnSpPr>
          <p:spPr>
            <a:xfrm>
              <a:off x="6497185" y="3429000"/>
              <a:ext cx="46844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0F0DC8-168E-4969-A460-1CBE4C198BAB}"/>
                </a:ext>
              </a:extLst>
            </p:cNvPr>
            <p:cNvSpPr txBox="1"/>
            <p:nvPr/>
          </p:nvSpPr>
          <p:spPr>
            <a:xfrm>
              <a:off x="8032532" y="2837725"/>
              <a:ext cx="1970689" cy="369332"/>
            </a:xfrm>
            <a:prstGeom prst="rect">
              <a:avLst/>
            </a:prstGeom>
            <a:noFill/>
          </p:spPr>
          <p:txBody>
            <a:bodyPr wrap="square" rtlCol="0">
              <a:spAutoFit/>
            </a:bodyPr>
            <a:lstStyle/>
            <a:p>
              <a:r>
                <a:rPr lang="en-US" dirty="0"/>
                <a:t>Geographic Scale</a:t>
              </a:r>
            </a:p>
          </p:txBody>
        </p:sp>
        <p:sp>
          <p:nvSpPr>
            <p:cNvPr id="4" name="TextBox 3">
              <a:extLst>
                <a:ext uri="{FF2B5EF4-FFF2-40B4-BE49-F238E27FC236}">
                  <a16:creationId xmlns:a16="http://schemas.microsoft.com/office/drawing/2014/main" id="{420F5A61-E7F2-4A35-B34E-FC06DBC02F25}"/>
                </a:ext>
              </a:extLst>
            </p:cNvPr>
            <p:cNvSpPr txBox="1"/>
            <p:nvPr/>
          </p:nvSpPr>
          <p:spPr>
            <a:xfrm>
              <a:off x="6211614" y="3472934"/>
              <a:ext cx="945931" cy="369332"/>
            </a:xfrm>
            <a:prstGeom prst="rect">
              <a:avLst/>
            </a:prstGeom>
            <a:noFill/>
          </p:spPr>
          <p:txBody>
            <a:bodyPr wrap="square" rtlCol="0">
              <a:spAutoFit/>
            </a:bodyPr>
            <a:lstStyle/>
            <a:p>
              <a:r>
                <a:rPr lang="en-US" dirty="0"/>
                <a:t>Point</a:t>
              </a:r>
            </a:p>
          </p:txBody>
        </p:sp>
        <p:sp>
          <p:nvSpPr>
            <p:cNvPr id="16" name="TextBox 15">
              <a:extLst>
                <a:ext uri="{FF2B5EF4-FFF2-40B4-BE49-F238E27FC236}">
                  <a16:creationId xmlns:a16="http://schemas.microsoft.com/office/drawing/2014/main" id="{40EB0FBE-FDB9-4C11-A4B5-7BB89B78A206}"/>
                </a:ext>
              </a:extLst>
            </p:cNvPr>
            <p:cNvSpPr txBox="1"/>
            <p:nvPr/>
          </p:nvSpPr>
          <p:spPr>
            <a:xfrm>
              <a:off x="7618992" y="3472934"/>
              <a:ext cx="1116161" cy="369332"/>
            </a:xfrm>
            <a:prstGeom prst="rect">
              <a:avLst/>
            </a:prstGeom>
            <a:noFill/>
          </p:spPr>
          <p:txBody>
            <a:bodyPr wrap="square" rtlCol="0">
              <a:spAutoFit/>
            </a:bodyPr>
            <a:lstStyle/>
            <a:p>
              <a:r>
                <a:rPr lang="en-US" dirty="0"/>
                <a:t>Tributary</a:t>
              </a:r>
            </a:p>
          </p:txBody>
        </p:sp>
        <p:sp>
          <p:nvSpPr>
            <p:cNvPr id="20" name="TextBox 19">
              <a:extLst>
                <a:ext uri="{FF2B5EF4-FFF2-40B4-BE49-F238E27FC236}">
                  <a16:creationId xmlns:a16="http://schemas.microsoft.com/office/drawing/2014/main" id="{1119BA88-DC12-4DEA-A69E-41E2CA681C8F}"/>
                </a:ext>
              </a:extLst>
            </p:cNvPr>
            <p:cNvSpPr txBox="1"/>
            <p:nvPr/>
          </p:nvSpPr>
          <p:spPr>
            <a:xfrm>
              <a:off x="9347414" y="3472934"/>
              <a:ext cx="1116161" cy="369332"/>
            </a:xfrm>
            <a:prstGeom prst="rect">
              <a:avLst/>
            </a:prstGeom>
            <a:noFill/>
          </p:spPr>
          <p:txBody>
            <a:bodyPr wrap="square" rtlCol="0">
              <a:spAutoFit/>
            </a:bodyPr>
            <a:lstStyle/>
            <a:p>
              <a:r>
                <a:rPr lang="en-US" dirty="0"/>
                <a:t>Basin</a:t>
              </a:r>
            </a:p>
          </p:txBody>
        </p:sp>
        <p:sp>
          <p:nvSpPr>
            <p:cNvPr id="21" name="TextBox 20">
              <a:extLst>
                <a:ext uri="{FF2B5EF4-FFF2-40B4-BE49-F238E27FC236}">
                  <a16:creationId xmlns:a16="http://schemas.microsoft.com/office/drawing/2014/main" id="{206EA4BA-2FC9-4E00-A90D-AE28DF260114}"/>
                </a:ext>
              </a:extLst>
            </p:cNvPr>
            <p:cNvSpPr txBox="1"/>
            <p:nvPr/>
          </p:nvSpPr>
          <p:spPr>
            <a:xfrm>
              <a:off x="10517755" y="3472934"/>
              <a:ext cx="1282735" cy="369332"/>
            </a:xfrm>
            <a:prstGeom prst="rect">
              <a:avLst/>
            </a:prstGeom>
            <a:noFill/>
          </p:spPr>
          <p:txBody>
            <a:bodyPr wrap="square" rtlCol="0">
              <a:spAutoFit/>
            </a:bodyPr>
            <a:lstStyle/>
            <a:p>
              <a:r>
                <a:rPr lang="en-US" dirty="0"/>
                <a:t>Inter-Basin</a:t>
              </a:r>
            </a:p>
          </p:txBody>
        </p:sp>
      </p:grpSp>
      <p:grpSp>
        <p:nvGrpSpPr>
          <p:cNvPr id="22" name="Group 21">
            <a:extLst>
              <a:ext uri="{FF2B5EF4-FFF2-40B4-BE49-F238E27FC236}">
                <a16:creationId xmlns:a16="http://schemas.microsoft.com/office/drawing/2014/main" id="{261DCCC2-7E56-4C77-A457-0A59E8ED4067}"/>
              </a:ext>
            </a:extLst>
          </p:cNvPr>
          <p:cNvGrpSpPr/>
          <p:nvPr/>
        </p:nvGrpSpPr>
        <p:grpSpPr>
          <a:xfrm>
            <a:off x="6223438" y="4669153"/>
            <a:ext cx="5539793" cy="1004541"/>
            <a:chOff x="6211614" y="2837725"/>
            <a:chExt cx="5539793" cy="1004541"/>
          </a:xfrm>
        </p:grpSpPr>
        <p:cxnSp>
          <p:nvCxnSpPr>
            <p:cNvPr id="23" name="Straight Arrow Connector 22">
              <a:extLst>
                <a:ext uri="{FF2B5EF4-FFF2-40B4-BE49-F238E27FC236}">
                  <a16:creationId xmlns:a16="http://schemas.microsoft.com/office/drawing/2014/main" id="{9ABEC332-2839-46B3-A0C2-2A70094EEAC6}"/>
                </a:ext>
              </a:extLst>
            </p:cNvPr>
            <p:cNvCxnSpPr/>
            <p:nvPr/>
          </p:nvCxnSpPr>
          <p:spPr>
            <a:xfrm>
              <a:off x="6497185" y="3429000"/>
              <a:ext cx="46844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E395BD0-C658-4A80-9AC9-01A8DB2B8495}"/>
                </a:ext>
              </a:extLst>
            </p:cNvPr>
            <p:cNvSpPr txBox="1"/>
            <p:nvPr/>
          </p:nvSpPr>
          <p:spPr>
            <a:xfrm>
              <a:off x="8032532" y="2837725"/>
              <a:ext cx="1970689" cy="369332"/>
            </a:xfrm>
            <a:prstGeom prst="rect">
              <a:avLst/>
            </a:prstGeom>
            <a:noFill/>
          </p:spPr>
          <p:txBody>
            <a:bodyPr wrap="square" rtlCol="0">
              <a:spAutoFit/>
            </a:bodyPr>
            <a:lstStyle/>
            <a:p>
              <a:r>
                <a:rPr lang="en-US" dirty="0"/>
                <a:t>Governance Scale</a:t>
              </a:r>
            </a:p>
          </p:txBody>
        </p:sp>
        <p:sp>
          <p:nvSpPr>
            <p:cNvPr id="25" name="TextBox 24">
              <a:extLst>
                <a:ext uri="{FF2B5EF4-FFF2-40B4-BE49-F238E27FC236}">
                  <a16:creationId xmlns:a16="http://schemas.microsoft.com/office/drawing/2014/main" id="{1CBA0200-7046-41AB-B516-548E01089C56}"/>
                </a:ext>
              </a:extLst>
            </p:cNvPr>
            <p:cNvSpPr txBox="1"/>
            <p:nvPr/>
          </p:nvSpPr>
          <p:spPr>
            <a:xfrm>
              <a:off x="6211614" y="3472934"/>
              <a:ext cx="945931" cy="369332"/>
            </a:xfrm>
            <a:prstGeom prst="rect">
              <a:avLst/>
            </a:prstGeom>
            <a:noFill/>
          </p:spPr>
          <p:txBody>
            <a:bodyPr wrap="square" rtlCol="0">
              <a:spAutoFit/>
            </a:bodyPr>
            <a:lstStyle/>
            <a:p>
              <a:r>
                <a:rPr lang="en-US" dirty="0"/>
                <a:t>Local</a:t>
              </a:r>
            </a:p>
          </p:txBody>
        </p:sp>
        <p:sp>
          <p:nvSpPr>
            <p:cNvPr id="26" name="TextBox 25">
              <a:extLst>
                <a:ext uri="{FF2B5EF4-FFF2-40B4-BE49-F238E27FC236}">
                  <a16:creationId xmlns:a16="http://schemas.microsoft.com/office/drawing/2014/main" id="{740806BF-0A11-49CC-8894-029AADED8A86}"/>
                </a:ext>
              </a:extLst>
            </p:cNvPr>
            <p:cNvSpPr txBox="1"/>
            <p:nvPr/>
          </p:nvSpPr>
          <p:spPr>
            <a:xfrm>
              <a:off x="7298872" y="3464317"/>
              <a:ext cx="1116161" cy="369332"/>
            </a:xfrm>
            <a:prstGeom prst="rect">
              <a:avLst/>
            </a:prstGeom>
            <a:noFill/>
          </p:spPr>
          <p:txBody>
            <a:bodyPr wrap="square" rtlCol="0">
              <a:spAutoFit/>
            </a:bodyPr>
            <a:lstStyle/>
            <a:p>
              <a:r>
                <a:rPr lang="en-US" dirty="0"/>
                <a:t>Technical</a:t>
              </a:r>
            </a:p>
          </p:txBody>
        </p:sp>
        <p:sp>
          <p:nvSpPr>
            <p:cNvPr id="27" name="TextBox 26">
              <a:extLst>
                <a:ext uri="{FF2B5EF4-FFF2-40B4-BE49-F238E27FC236}">
                  <a16:creationId xmlns:a16="http://schemas.microsoft.com/office/drawing/2014/main" id="{2CEAE6C5-8B6F-4467-A4E6-F14EB78B6E91}"/>
                </a:ext>
              </a:extLst>
            </p:cNvPr>
            <p:cNvSpPr txBox="1"/>
            <p:nvPr/>
          </p:nvSpPr>
          <p:spPr>
            <a:xfrm>
              <a:off x="8928592" y="3472934"/>
              <a:ext cx="1282735" cy="369332"/>
            </a:xfrm>
            <a:prstGeom prst="rect">
              <a:avLst/>
            </a:prstGeom>
            <a:noFill/>
          </p:spPr>
          <p:txBody>
            <a:bodyPr wrap="square" rtlCol="0">
              <a:spAutoFit/>
            </a:bodyPr>
            <a:lstStyle/>
            <a:p>
              <a:r>
                <a:rPr lang="en-US" dirty="0"/>
                <a:t>Sub-state</a:t>
              </a:r>
            </a:p>
          </p:txBody>
        </p:sp>
        <p:sp>
          <p:nvSpPr>
            <p:cNvPr id="28" name="TextBox 27">
              <a:extLst>
                <a:ext uri="{FF2B5EF4-FFF2-40B4-BE49-F238E27FC236}">
                  <a16:creationId xmlns:a16="http://schemas.microsoft.com/office/drawing/2014/main" id="{6B37F248-32F8-4B75-ABDE-4C294AF074D4}"/>
                </a:ext>
              </a:extLst>
            </p:cNvPr>
            <p:cNvSpPr txBox="1"/>
            <p:nvPr/>
          </p:nvSpPr>
          <p:spPr>
            <a:xfrm>
              <a:off x="10251896" y="3472934"/>
              <a:ext cx="1499511" cy="369332"/>
            </a:xfrm>
            <a:prstGeom prst="rect">
              <a:avLst/>
            </a:prstGeom>
            <a:noFill/>
          </p:spPr>
          <p:txBody>
            <a:bodyPr wrap="square" rtlCol="0">
              <a:spAutoFit/>
            </a:bodyPr>
            <a:lstStyle/>
            <a:p>
              <a:r>
                <a:rPr lang="en-US" dirty="0"/>
                <a:t>International</a:t>
              </a:r>
            </a:p>
          </p:txBody>
        </p:sp>
      </p:grpSp>
      <p:grpSp>
        <p:nvGrpSpPr>
          <p:cNvPr id="29" name="Group 28">
            <a:extLst>
              <a:ext uri="{FF2B5EF4-FFF2-40B4-BE49-F238E27FC236}">
                <a16:creationId xmlns:a16="http://schemas.microsoft.com/office/drawing/2014/main" id="{5FA07864-306B-4E8C-B6DF-166334BDA786}"/>
              </a:ext>
            </a:extLst>
          </p:cNvPr>
          <p:cNvGrpSpPr/>
          <p:nvPr/>
        </p:nvGrpSpPr>
        <p:grpSpPr>
          <a:xfrm>
            <a:off x="-1008072" y="801519"/>
            <a:ext cx="7498813" cy="5314066"/>
            <a:chOff x="5475174" y="1131784"/>
            <a:chExt cx="8090925" cy="5726297"/>
          </a:xfrm>
        </p:grpSpPr>
        <p:sp>
          <p:nvSpPr>
            <p:cNvPr id="30" name="Oval 29">
              <a:extLst>
                <a:ext uri="{FF2B5EF4-FFF2-40B4-BE49-F238E27FC236}">
                  <a16:creationId xmlns:a16="http://schemas.microsoft.com/office/drawing/2014/main" id="{9EDD9758-F38B-438F-BEDB-3D2A971DB9A4}"/>
                </a:ext>
              </a:extLst>
            </p:cNvPr>
            <p:cNvSpPr/>
            <p:nvPr/>
          </p:nvSpPr>
          <p:spPr>
            <a:xfrm>
              <a:off x="5475174" y="1131784"/>
              <a:ext cx="5799429" cy="57262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7A724DD-0DA9-469E-A913-1923702C424B}"/>
                </a:ext>
              </a:extLst>
            </p:cNvPr>
            <p:cNvGrpSpPr/>
            <p:nvPr/>
          </p:nvGrpSpPr>
          <p:grpSpPr>
            <a:xfrm>
              <a:off x="5475175" y="1581462"/>
              <a:ext cx="8090924" cy="4826941"/>
              <a:chOff x="2032000" y="719666"/>
              <a:chExt cx="8128000" cy="5418667"/>
            </a:xfrm>
          </p:grpSpPr>
          <p:graphicFrame>
            <p:nvGraphicFramePr>
              <p:cNvPr id="33" name="Diagram 32">
                <a:extLst>
                  <a:ext uri="{FF2B5EF4-FFF2-40B4-BE49-F238E27FC236}">
                    <a16:creationId xmlns:a16="http://schemas.microsoft.com/office/drawing/2014/main" id="{0291924F-40B2-410D-91BC-78FF60C3BF21}"/>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TextBox 33">
                <a:extLst>
                  <a:ext uri="{FF2B5EF4-FFF2-40B4-BE49-F238E27FC236}">
                    <a16:creationId xmlns:a16="http://schemas.microsoft.com/office/drawing/2014/main" id="{BA0BD160-EB4F-4DEC-A5CC-6247289271D1}"/>
                  </a:ext>
                </a:extLst>
              </p:cNvPr>
              <p:cNvSpPr txBox="1"/>
              <p:nvPr/>
            </p:nvSpPr>
            <p:spPr>
              <a:xfrm>
                <a:off x="3186371" y="3105579"/>
                <a:ext cx="1823040" cy="595694"/>
              </a:xfrm>
              <a:prstGeom prst="rect">
                <a:avLst/>
              </a:prstGeom>
              <a:noFill/>
            </p:spPr>
            <p:txBody>
              <a:bodyPr wrap="square" rtlCol="0">
                <a:spAutoFit/>
              </a:bodyPr>
              <a:lstStyle/>
              <a:p>
                <a:r>
                  <a:rPr lang="en-US" sz="2600" dirty="0">
                    <a:solidFill>
                      <a:schemeClr val="bg1"/>
                    </a:solidFill>
                  </a:rPr>
                  <a:t>Outcomes</a:t>
                </a:r>
              </a:p>
            </p:txBody>
          </p:sp>
        </p:grpSp>
        <p:sp>
          <p:nvSpPr>
            <p:cNvPr id="32" name="TextBox 31">
              <a:extLst>
                <a:ext uri="{FF2B5EF4-FFF2-40B4-BE49-F238E27FC236}">
                  <a16:creationId xmlns:a16="http://schemas.microsoft.com/office/drawing/2014/main" id="{CA71A26C-77E5-4331-AD38-95AC11936BA5}"/>
                </a:ext>
              </a:extLst>
            </p:cNvPr>
            <p:cNvSpPr txBox="1"/>
            <p:nvPr/>
          </p:nvSpPr>
          <p:spPr>
            <a:xfrm>
              <a:off x="7133436" y="1749066"/>
              <a:ext cx="1214309" cy="431148"/>
            </a:xfrm>
            <a:prstGeom prst="rect">
              <a:avLst/>
            </a:prstGeom>
            <a:noFill/>
          </p:spPr>
          <p:txBody>
            <a:bodyPr wrap="square" rtlCol="0">
              <a:spAutoFit/>
            </a:bodyPr>
            <a:lstStyle/>
            <a:p>
              <a:r>
                <a:rPr lang="en-US" sz="2000" dirty="0"/>
                <a:t>Context</a:t>
              </a:r>
            </a:p>
          </p:txBody>
        </p:sp>
      </p:grpSp>
    </p:spTree>
    <p:extLst>
      <p:ext uri="{BB962C8B-B14F-4D97-AF65-F5344CB8AC3E}">
        <p14:creationId xmlns:p14="http://schemas.microsoft.com/office/powerpoint/2010/main" val="381179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5829615" y="472082"/>
            <a:ext cx="5306084" cy="1876980"/>
          </a:xfrm>
        </p:spPr>
        <p:txBody>
          <a:bodyPr anchor="ctr">
            <a:normAutofit/>
          </a:bodyPr>
          <a:lstStyle/>
          <a:p>
            <a:pPr marL="0" indent="0">
              <a:buNone/>
            </a:pPr>
            <a:r>
              <a:rPr lang="en-US" sz="2400" dirty="0">
                <a:solidFill>
                  <a:srgbClr val="000000"/>
                </a:solidFill>
              </a:rPr>
              <a:t>Process:</a:t>
            </a:r>
          </a:p>
          <a:p>
            <a:r>
              <a:rPr lang="en-US" sz="2000" dirty="0">
                <a:solidFill>
                  <a:srgbClr val="000000"/>
                </a:solidFill>
              </a:rPr>
              <a:t>What actions or elements enable the outcomes to be achieved?</a:t>
            </a:r>
          </a:p>
          <a:p>
            <a:pPr marL="0" indent="0">
              <a:buNone/>
            </a:pPr>
            <a:endParaRPr lang="en-US" sz="2400" dirty="0">
              <a:solidFill>
                <a:srgbClr val="000000"/>
              </a:solidFill>
            </a:endParaRPr>
          </a:p>
        </p:txBody>
      </p:sp>
      <p:grpSp>
        <p:nvGrpSpPr>
          <p:cNvPr id="14" name="Group 13">
            <a:extLst>
              <a:ext uri="{FF2B5EF4-FFF2-40B4-BE49-F238E27FC236}">
                <a16:creationId xmlns:a16="http://schemas.microsoft.com/office/drawing/2014/main" id="{39A5FBDF-9DCC-4380-BA55-0D28612DF6C4}"/>
              </a:ext>
            </a:extLst>
          </p:cNvPr>
          <p:cNvGrpSpPr/>
          <p:nvPr/>
        </p:nvGrpSpPr>
        <p:grpSpPr>
          <a:xfrm>
            <a:off x="-1008072" y="801519"/>
            <a:ext cx="7498813" cy="5314066"/>
            <a:chOff x="5475174" y="1131784"/>
            <a:chExt cx="8090925" cy="5726297"/>
          </a:xfrm>
        </p:grpSpPr>
        <p:sp>
          <p:nvSpPr>
            <p:cNvPr id="7" name="Oval 6">
              <a:extLst>
                <a:ext uri="{FF2B5EF4-FFF2-40B4-BE49-F238E27FC236}">
                  <a16:creationId xmlns:a16="http://schemas.microsoft.com/office/drawing/2014/main" id="{501198ED-B3D7-4633-8FC7-D17FD932ED7D}"/>
                </a:ext>
              </a:extLst>
            </p:cNvPr>
            <p:cNvSpPr/>
            <p:nvPr/>
          </p:nvSpPr>
          <p:spPr>
            <a:xfrm>
              <a:off x="5475174" y="1131784"/>
              <a:ext cx="5799429" cy="57262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D4E1B5-C1C3-4CB3-98F5-3C79C6009E1D}"/>
                </a:ext>
              </a:extLst>
            </p:cNvPr>
            <p:cNvGrpSpPr/>
            <p:nvPr/>
          </p:nvGrpSpPr>
          <p:grpSpPr>
            <a:xfrm>
              <a:off x="5475175" y="1581462"/>
              <a:ext cx="8090924" cy="4826941"/>
              <a:chOff x="2032000" y="719666"/>
              <a:chExt cx="8128000" cy="5418667"/>
            </a:xfrm>
          </p:grpSpPr>
          <p:graphicFrame>
            <p:nvGraphicFramePr>
              <p:cNvPr id="4" name="Diagram 3">
                <a:extLst>
                  <a:ext uri="{FF2B5EF4-FFF2-40B4-BE49-F238E27FC236}">
                    <a16:creationId xmlns:a16="http://schemas.microsoft.com/office/drawing/2014/main" id="{B92196D5-CD6B-4396-9766-15F05C1B6CFF}"/>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8B3961-B8D1-413E-8D8C-937D0AD2E982}"/>
                  </a:ext>
                </a:extLst>
              </p:cNvPr>
              <p:cNvSpPr txBox="1"/>
              <p:nvPr/>
            </p:nvSpPr>
            <p:spPr>
              <a:xfrm>
                <a:off x="3186371" y="3105579"/>
                <a:ext cx="1823040" cy="595694"/>
              </a:xfrm>
              <a:prstGeom prst="rect">
                <a:avLst/>
              </a:prstGeom>
              <a:noFill/>
            </p:spPr>
            <p:txBody>
              <a:bodyPr wrap="square" rtlCol="0">
                <a:spAutoFit/>
              </a:bodyPr>
              <a:lstStyle/>
              <a:p>
                <a:r>
                  <a:rPr lang="en-US" sz="2600" dirty="0">
                    <a:solidFill>
                      <a:schemeClr val="bg1"/>
                    </a:solidFill>
                  </a:rPr>
                  <a:t>Outcomes</a:t>
                </a:r>
              </a:p>
            </p:txBody>
          </p:sp>
        </p:grpSp>
        <p:sp>
          <p:nvSpPr>
            <p:cNvPr id="8" name="TextBox 7">
              <a:extLst>
                <a:ext uri="{FF2B5EF4-FFF2-40B4-BE49-F238E27FC236}">
                  <a16:creationId xmlns:a16="http://schemas.microsoft.com/office/drawing/2014/main" id="{FBD723DC-E6C8-44EC-B9E0-8C168DAC45A0}"/>
                </a:ext>
              </a:extLst>
            </p:cNvPr>
            <p:cNvSpPr txBox="1"/>
            <p:nvPr/>
          </p:nvSpPr>
          <p:spPr>
            <a:xfrm>
              <a:off x="7133436" y="1749066"/>
              <a:ext cx="1214309" cy="431148"/>
            </a:xfrm>
            <a:prstGeom prst="rect">
              <a:avLst/>
            </a:prstGeom>
            <a:noFill/>
          </p:spPr>
          <p:txBody>
            <a:bodyPr wrap="square" rtlCol="0">
              <a:spAutoFit/>
            </a:bodyPr>
            <a:lstStyle/>
            <a:p>
              <a:r>
                <a:rPr lang="en-US" sz="2000" dirty="0"/>
                <a:t>Context</a:t>
              </a:r>
            </a:p>
          </p:txBody>
        </p:sp>
      </p:grpSp>
      <p:graphicFrame>
        <p:nvGraphicFramePr>
          <p:cNvPr id="15" name="Diagram 14">
            <a:extLst>
              <a:ext uri="{FF2B5EF4-FFF2-40B4-BE49-F238E27FC236}">
                <a16:creationId xmlns:a16="http://schemas.microsoft.com/office/drawing/2014/main" id="{329DFAA2-15EB-416B-AB1A-819A9636944F}"/>
              </a:ext>
            </a:extLst>
          </p:cNvPr>
          <p:cNvGraphicFramePr/>
          <p:nvPr>
            <p:extLst>
              <p:ext uri="{D42A27DB-BD31-4B8C-83A1-F6EECF244321}">
                <p14:modId xmlns:p14="http://schemas.microsoft.com/office/powerpoint/2010/main" val="2889332193"/>
              </p:ext>
            </p:extLst>
          </p:nvPr>
        </p:nvGraphicFramePr>
        <p:xfrm>
          <a:off x="5214377" y="1947942"/>
          <a:ext cx="6536559" cy="41676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a:extLst>
              <a:ext uri="{FF2B5EF4-FFF2-40B4-BE49-F238E27FC236}">
                <a16:creationId xmlns:a16="http://schemas.microsoft.com/office/drawing/2014/main" id="{188FA1DC-ECF8-43B3-9048-93F1F7F84356}"/>
              </a:ext>
            </a:extLst>
          </p:cNvPr>
          <p:cNvSpPr txBox="1"/>
          <p:nvPr/>
        </p:nvSpPr>
        <p:spPr>
          <a:xfrm>
            <a:off x="5817494" y="6201252"/>
            <a:ext cx="5836462" cy="369332"/>
          </a:xfrm>
          <a:prstGeom prst="rect">
            <a:avLst/>
          </a:prstGeom>
          <a:noFill/>
        </p:spPr>
        <p:txBody>
          <a:bodyPr wrap="square" rtlCol="0">
            <a:spAutoFit/>
          </a:bodyPr>
          <a:lstStyle/>
          <a:p>
            <a:r>
              <a:rPr lang="en-US" dirty="0"/>
              <a:t>How the process occurs is dependent on the context…</a:t>
            </a:r>
          </a:p>
        </p:txBody>
      </p:sp>
    </p:spTree>
    <p:extLst>
      <p:ext uri="{BB962C8B-B14F-4D97-AF65-F5344CB8AC3E}">
        <p14:creationId xmlns:p14="http://schemas.microsoft.com/office/powerpoint/2010/main" val="239610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5829615" y="472082"/>
            <a:ext cx="5306084" cy="1876980"/>
          </a:xfrm>
        </p:spPr>
        <p:txBody>
          <a:bodyPr anchor="ctr">
            <a:normAutofit/>
          </a:bodyPr>
          <a:lstStyle/>
          <a:p>
            <a:pPr marL="0" indent="0">
              <a:buNone/>
            </a:pPr>
            <a:r>
              <a:rPr lang="en-US" sz="2400" dirty="0">
                <a:solidFill>
                  <a:srgbClr val="000000"/>
                </a:solidFill>
              </a:rPr>
              <a:t>Outcomes:</a:t>
            </a:r>
          </a:p>
          <a:p>
            <a:r>
              <a:rPr lang="en-US" sz="2000" dirty="0">
                <a:solidFill>
                  <a:srgbClr val="000000"/>
                </a:solidFill>
              </a:rPr>
              <a:t>What outcomes should be achieved for cooperation to be considered effective?</a:t>
            </a:r>
          </a:p>
          <a:p>
            <a:pPr marL="0" indent="0">
              <a:buNone/>
            </a:pPr>
            <a:endParaRPr lang="en-US" sz="2400" dirty="0">
              <a:solidFill>
                <a:srgbClr val="000000"/>
              </a:solidFill>
            </a:endParaRPr>
          </a:p>
        </p:txBody>
      </p:sp>
      <p:grpSp>
        <p:nvGrpSpPr>
          <p:cNvPr id="14" name="Group 13">
            <a:extLst>
              <a:ext uri="{FF2B5EF4-FFF2-40B4-BE49-F238E27FC236}">
                <a16:creationId xmlns:a16="http://schemas.microsoft.com/office/drawing/2014/main" id="{39A5FBDF-9DCC-4380-BA55-0D28612DF6C4}"/>
              </a:ext>
            </a:extLst>
          </p:cNvPr>
          <p:cNvGrpSpPr/>
          <p:nvPr/>
        </p:nvGrpSpPr>
        <p:grpSpPr>
          <a:xfrm>
            <a:off x="-1008072" y="801519"/>
            <a:ext cx="7498813" cy="5314066"/>
            <a:chOff x="5475174" y="1131784"/>
            <a:chExt cx="8090925" cy="5726297"/>
          </a:xfrm>
        </p:grpSpPr>
        <p:sp>
          <p:nvSpPr>
            <p:cNvPr id="7" name="Oval 6">
              <a:extLst>
                <a:ext uri="{FF2B5EF4-FFF2-40B4-BE49-F238E27FC236}">
                  <a16:creationId xmlns:a16="http://schemas.microsoft.com/office/drawing/2014/main" id="{501198ED-B3D7-4633-8FC7-D17FD932ED7D}"/>
                </a:ext>
              </a:extLst>
            </p:cNvPr>
            <p:cNvSpPr/>
            <p:nvPr/>
          </p:nvSpPr>
          <p:spPr>
            <a:xfrm>
              <a:off x="5475174" y="1131784"/>
              <a:ext cx="5799429" cy="57262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D4E1B5-C1C3-4CB3-98F5-3C79C6009E1D}"/>
                </a:ext>
              </a:extLst>
            </p:cNvPr>
            <p:cNvGrpSpPr/>
            <p:nvPr/>
          </p:nvGrpSpPr>
          <p:grpSpPr>
            <a:xfrm>
              <a:off x="5475175" y="1581462"/>
              <a:ext cx="8090924" cy="4826941"/>
              <a:chOff x="2032000" y="719666"/>
              <a:chExt cx="8128000" cy="5418667"/>
            </a:xfrm>
          </p:grpSpPr>
          <p:graphicFrame>
            <p:nvGraphicFramePr>
              <p:cNvPr id="4" name="Diagram 3">
                <a:extLst>
                  <a:ext uri="{FF2B5EF4-FFF2-40B4-BE49-F238E27FC236}">
                    <a16:creationId xmlns:a16="http://schemas.microsoft.com/office/drawing/2014/main" id="{B92196D5-CD6B-4396-9766-15F05C1B6CFF}"/>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8B3961-B8D1-413E-8D8C-937D0AD2E982}"/>
                  </a:ext>
                </a:extLst>
              </p:cNvPr>
              <p:cNvSpPr txBox="1"/>
              <p:nvPr/>
            </p:nvSpPr>
            <p:spPr>
              <a:xfrm>
                <a:off x="3186371" y="3105579"/>
                <a:ext cx="1823040" cy="595694"/>
              </a:xfrm>
              <a:prstGeom prst="rect">
                <a:avLst/>
              </a:prstGeom>
              <a:noFill/>
            </p:spPr>
            <p:txBody>
              <a:bodyPr wrap="square" rtlCol="0">
                <a:spAutoFit/>
              </a:bodyPr>
              <a:lstStyle/>
              <a:p>
                <a:r>
                  <a:rPr lang="en-US" sz="2600" dirty="0">
                    <a:solidFill>
                      <a:schemeClr val="bg1"/>
                    </a:solidFill>
                  </a:rPr>
                  <a:t>Outcomes</a:t>
                </a:r>
              </a:p>
            </p:txBody>
          </p:sp>
        </p:grpSp>
        <p:sp>
          <p:nvSpPr>
            <p:cNvPr id="8" name="TextBox 7">
              <a:extLst>
                <a:ext uri="{FF2B5EF4-FFF2-40B4-BE49-F238E27FC236}">
                  <a16:creationId xmlns:a16="http://schemas.microsoft.com/office/drawing/2014/main" id="{FBD723DC-E6C8-44EC-B9E0-8C168DAC45A0}"/>
                </a:ext>
              </a:extLst>
            </p:cNvPr>
            <p:cNvSpPr txBox="1"/>
            <p:nvPr/>
          </p:nvSpPr>
          <p:spPr>
            <a:xfrm>
              <a:off x="7133436" y="1749066"/>
              <a:ext cx="1214309" cy="431148"/>
            </a:xfrm>
            <a:prstGeom prst="rect">
              <a:avLst/>
            </a:prstGeom>
            <a:noFill/>
          </p:spPr>
          <p:txBody>
            <a:bodyPr wrap="square" rtlCol="0">
              <a:spAutoFit/>
            </a:bodyPr>
            <a:lstStyle/>
            <a:p>
              <a:r>
                <a:rPr lang="en-US" sz="2000" dirty="0"/>
                <a:t>Context</a:t>
              </a:r>
            </a:p>
          </p:txBody>
        </p:sp>
      </p:grpSp>
      <p:graphicFrame>
        <p:nvGraphicFramePr>
          <p:cNvPr id="10" name="Diagram 9">
            <a:extLst>
              <a:ext uri="{FF2B5EF4-FFF2-40B4-BE49-F238E27FC236}">
                <a16:creationId xmlns:a16="http://schemas.microsoft.com/office/drawing/2014/main" id="{008D5923-11C1-4397-8C34-BB0E574EE28C}"/>
              </a:ext>
            </a:extLst>
          </p:cNvPr>
          <p:cNvGraphicFramePr/>
          <p:nvPr>
            <p:extLst>
              <p:ext uri="{D42A27DB-BD31-4B8C-83A1-F6EECF244321}">
                <p14:modId xmlns:p14="http://schemas.microsoft.com/office/powerpoint/2010/main" val="3605253029"/>
              </p:ext>
            </p:extLst>
          </p:nvPr>
        </p:nvGraphicFramePr>
        <p:xfrm>
          <a:off x="5614066" y="2100648"/>
          <a:ext cx="4814823" cy="32825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a:extLst>
              <a:ext uri="{FF2B5EF4-FFF2-40B4-BE49-F238E27FC236}">
                <a16:creationId xmlns:a16="http://schemas.microsoft.com/office/drawing/2014/main" id="{9EE2BF1B-828E-40EF-B22A-36FB84BE8CA1}"/>
              </a:ext>
            </a:extLst>
          </p:cNvPr>
          <p:cNvSpPr txBox="1"/>
          <p:nvPr/>
        </p:nvSpPr>
        <p:spPr>
          <a:xfrm>
            <a:off x="5690674" y="5739587"/>
            <a:ext cx="5836462" cy="646331"/>
          </a:xfrm>
          <a:prstGeom prst="rect">
            <a:avLst/>
          </a:prstGeom>
          <a:noFill/>
        </p:spPr>
        <p:txBody>
          <a:bodyPr wrap="square" rtlCol="0">
            <a:spAutoFit/>
          </a:bodyPr>
          <a:lstStyle/>
          <a:p>
            <a:r>
              <a:rPr lang="en-US" dirty="0"/>
              <a:t>The context, point in time, and scale define the outcomes to measure effectiveness of the cooperation.</a:t>
            </a:r>
          </a:p>
        </p:txBody>
      </p:sp>
      <p:grpSp>
        <p:nvGrpSpPr>
          <p:cNvPr id="19" name="Group 18">
            <a:extLst>
              <a:ext uri="{FF2B5EF4-FFF2-40B4-BE49-F238E27FC236}">
                <a16:creationId xmlns:a16="http://schemas.microsoft.com/office/drawing/2014/main" id="{FCF94500-BA2E-4736-9595-E1AF5E723FEC}"/>
              </a:ext>
            </a:extLst>
          </p:cNvPr>
          <p:cNvGrpSpPr/>
          <p:nvPr/>
        </p:nvGrpSpPr>
        <p:grpSpPr>
          <a:xfrm>
            <a:off x="8806326" y="1610848"/>
            <a:ext cx="3891142" cy="3244467"/>
            <a:chOff x="8806326" y="1610848"/>
            <a:chExt cx="3891142" cy="3244467"/>
          </a:xfrm>
        </p:grpSpPr>
        <p:sp>
          <p:nvSpPr>
            <p:cNvPr id="12" name="Arrow: Circular 11">
              <a:extLst>
                <a:ext uri="{FF2B5EF4-FFF2-40B4-BE49-F238E27FC236}">
                  <a16:creationId xmlns:a16="http://schemas.microsoft.com/office/drawing/2014/main" id="{F777EE11-A30C-4C8B-A8F4-3EB92151C46B}"/>
                </a:ext>
              </a:extLst>
            </p:cNvPr>
            <p:cNvSpPr/>
            <p:nvPr/>
          </p:nvSpPr>
          <p:spPr>
            <a:xfrm rot="5118908" flipH="1">
              <a:off x="8915732" y="1501442"/>
              <a:ext cx="3244467" cy="3463279"/>
            </a:xfrm>
            <a:prstGeom prst="circularArrow">
              <a:avLst>
                <a:gd name="adj1" fmla="val 904"/>
                <a:gd name="adj2" fmla="val 697990"/>
                <a:gd name="adj3" fmla="val 2472960"/>
                <a:gd name="adj4" fmla="val 10548051"/>
                <a:gd name="adj5" fmla="val 5744"/>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484BC7F5-DBC6-4E10-B9FA-BCA8EBB0050D}"/>
                </a:ext>
              </a:extLst>
            </p:cNvPr>
            <p:cNvSpPr txBox="1"/>
            <p:nvPr/>
          </p:nvSpPr>
          <p:spPr>
            <a:xfrm rot="2340385">
              <a:off x="10939613" y="2538526"/>
              <a:ext cx="1757855" cy="369332"/>
            </a:xfrm>
            <a:prstGeom prst="rect">
              <a:avLst/>
            </a:prstGeom>
            <a:noFill/>
          </p:spPr>
          <p:txBody>
            <a:bodyPr wrap="square" rtlCol="0">
              <a:spAutoFit/>
            </a:bodyPr>
            <a:lstStyle/>
            <a:p>
              <a:r>
                <a:rPr lang="en-US" dirty="0"/>
                <a:t>Process</a:t>
              </a:r>
            </a:p>
          </p:txBody>
        </p:sp>
      </p:grpSp>
    </p:spTree>
    <p:extLst>
      <p:ext uri="{BB962C8B-B14F-4D97-AF65-F5344CB8AC3E}">
        <p14:creationId xmlns:p14="http://schemas.microsoft.com/office/powerpoint/2010/main" val="317426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International River Basins</a:t>
            </a:r>
          </a:p>
        </p:txBody>
      </p:sp>
      <p:pic>
        <p:nvPicPr>
          <p:cNvPr id="8" name="Content Placeholder 8">
            <a:extLst>
              <a:ext uri="{FF2B5EF4-FFF2-40B4-BE49-F238E27FC236}">
                <a16:creationId xmlns:a16="http://schemas.microsoft.com/office/drawing/2014/main" id="{12E44716-2DBE-4878-9EDD-DDCFB931769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rcRect t="10207" b="3301"/>
          <a:stretch/>
        </p:blipFill>
        <p:spPr>
          <a:xfrm>
            <a:off x="2154767" y="2402591"/>
            <a:ext cx="7882465" cy="4411463"/>
          </a:xfrm>
          <a:prstGeom prst="rect">
            <a:avLst/>
          </a:prstGeom>
        </p:spPr>
      </p:pic>
    </p:spTree>
    <p:extLst>
      <p:ext uri="{BB962C8B-B14F-4D97-AF65-F5344CB8AC3E}">
        <p14:creationId xmlns:p14="http://schemas.microsoft.com/office/powerpoint/2010/main" val="4281817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To Conclude:</a:t>
            </a:r>
          </a:p>
        </p:txBody>
      </p:sp>
      <p:sp>
        <p:nvSpPr>
          <p:cNvPr id="9" name="Content Placeholder 2">
            <a:extLst>
              <a:ext uri="{FF2B5EF4-FFF2-40B4-BE49-F238E27FC236}">
                <a16:creationId xmlns:a16="http://schemas.microsoft.com/office/drawing/2014/main" id="{5CAFE7CC-D4B8-41AC-9A82-19FAE45C9C51}"/>
              </a:ext>
            </a:extLst>
          </p:cNvPr>
          <p:cNvSpPr txBox="1">
            <a:spLocks/>
          </p:cNvSpPr>
          <p:nvPr/>
        </p:nvSpPr>
        <p:spPr>
          <a:xfrm>
            <a:off x="5399701" y="2467302"/>
            <a:ext cx="5996957" cy="41463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Key Points</a:t>
            </a:r>
          </a:p>
          <a:p>
            <a:r>
              <a:rPr lang="en-US" sz="2000" dirty="0">
                <a:solidFill>
                  <a:srgbClr val="000000"/>
                </a:solidFill>
              </a:rPr>
              <a:t>There is a need for a clear understanding of transboundary water cooperation and effective cooperation</a:t>
            </a:r>
          </a:p>
          <a:p>
            <a:r>
              <a:rPr lang="en-US" sz="2000" dirty="0">
                <a:solidFill>
                  <a:srgbClr val="000000"/>
                </a:solidFill>
              </a:rPr>
              <a:t>Preliminary results suggest that effective cooperation yields outcomes or results </a:t>
            </a:r>
          </a:p>
          <a:p>
            <a:r>
              <a:rPr lang="en-US" sz="2000" dirty="0">
                <a:solidFill>
                  <a:srgbClr val="000000"/>
                </a:solidFill>
              </a:rPr>
              <a:t>Effective cooperation to achieve outcomes is dependent on time, scale, process, and context</a:t>
            </a:r>
          </a:p>
          <a:p>
            <a:endParaRPr lang="en-US" sz="2000" dirty="0">
              <a:solidFill>
                <a:srgbClr val="000000"/>
              </a:solidFill>
            </a:endParaRPr>
          </a:p>
          <a:p>
            <a:pPr marL="0" indent="0">
              <a:buFont typeface="Arial" panose="020B0604020202020204" pitchFamily="34" charset="0"/>
              <a:buNone/>
            </a:pPr>
            <a:r>
              <a:rPr lang="en-US" sz="2000" dirty="0">
                <a:solidFill>
                  <a:srgbClr val="000000"/>
                </a:solidFill>
              </a:rPr>
              <a:t>Research in progress, and still collecting data, would welcome comments and contributions. </a:t>
            </a:r>
          </a:p>
        </p:txBody>
      </p:sp>
      <p:grpSp>
        <p:nvGrpSpPr>
          <p:cNvPr id="10" name="Group 9">
            <a:extLst>
              <a:ext uri="{FF2B5EF4-FFF2-40B4-BE49-F238E27FC236}">
                <a16:creationId xmlns:a16="http://schemas.microsoft.com/office/drawing/2014/main" id="{FC1AC51C-F22B-418C-BB03-4ED47CDF62DD}"/>
              </a:ext>
            </a:extLst>
          </p:cNvPr>
          <p:cNvGrpSpPr/>
          <p:nvPr/>
        </p:nvGrpSpPr>
        <p:grpSpPr>
          <a:xfrm>
            <a:off x="781796" y="2494828"/>
            <a:ext cx="5314052" cy="3765826"/>
            <a:chOff x="5475174" y="1131784"/>
            <a:chExt cx="8090925" cy="5726297"/>
          </a:xfrm>
        </p:grpSpPr>
        <p:sp>
          <p:nvSpPr>
            <p:cNvPr id="11" name="Oval 10">
              <a:extLst>
                <a:ext uri="{FF2B5EF4-FFF2-40B4-BE49-F238E27FC236}">
                  <a16:creationId xmlns:a16="http://schemas.microsoft.com/office/drawing/2014/main" id="{8D0554B9-8408-4E37-B5D6-DB4348E6EF33}"/>
                </a:ext>
              </a:extLst>
            </p:cNvPr>
            <p:cNvSpPr/>
            <p:nvPr/>
          </p:nvSpPr>
          <p:spPr>
            <a:xfrm>
              <a:off x="5475174" y="1131784"/>
              <a:ext cx="5799429" cy="57262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A3EB575-BCF7-4A72-988D-15483B15D57F}"/>
                </a:ext>
              </a:extLst>
            </p:cNvPr>
            <p:cNvGrpSpPr/>
            <p:nvPr/>
          </p:nvGrpSpPr>
          <p:grpSpPr>
            <a:xfrm>
              <a:off x="5475175" y="1581462"/>
              <a:ext cx="8090924" cy="4826941"/>
              <a:chOff x="2032000" y="719666"/>
              <a:chExt cx="8128000" cy="5418667"/>
            </a:xfrm>
          </p:grpSpPr>
          <p:graphicFrame>
            <p:nvGraphicFramePr>
              <p:cNvPr id="14" name="Diagram 13">
                <a:extLst>
                  <a:ext uri="{FF2B5EF4-FFF2-40B4-BE49-F238E27FC236}">
                    <a16:creationId xmlns:a16="http://schemas.microsoft.com/office/drawing/2014/main" id="{CDE29DCE-297F-4E86-B3C2-853DB4F99AC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A9343C5F-1E4A-4425-A2F1-9AAE1D31EA93}"/>
                  </a:ext>
                </a:extLst>
              </p:cNvPr>
              <p:cNvSpPr txBox="1"/>
              <p:nvPr/>
            </p:nvSpPr>
            <p:spPr>
              <a:xfrm>
                <a:off x="3186371" y="3105579"/>
                <a:ext cx="1823041" cy="630451"/>
              </a:xfrm>
              <a:prstGeom prst="rect">
                <a:avLst/>
              </a:prstGeom>
              <a:noFill/>
            </p:spPr>
            <p:txBody>
              <a:bodyPr wrap="square" rtlCol="0">
                <a:spAutoFit/>
              </a:bodyPr>
              <a:lstStyle/>
              <a:p>
                <a:r>
                  <a:rPr lang="en-US" dirty="0">
                    <a:solidFill>
                      <a:schemeClr val="bg1"/>
                    </a:solidFill>
                  </a:rPr>
                  <a:t>Outcomes</a:t>
                </a:r>
                <a:endParaRPr lang="en-US" sz="2600" dirty="0">
                  <a:solidFill>
                    <a:schemeClr val="bg1"/>
                  </a:solidFill>
                </a:endParaRPr>
              </a:p>
            </p:txBody>
          </p:sp>
        </p:grpSp>
        <p:sp>
          <p:nvSpPr>
            <p:cNvPr id="13" name="TextBox 12">
              <a:extLst>
                <a:ext uri="{FF2B5EF4-FFF2-40B4-BE49-F238E27FC236}">
                  <a16:creationId xmlns:a16="http://schemas.microsoft.com/office/drawing/2014/main" id="{304FF168-271C-4652-8C4D-6988D1E31854}"/>
                </a:ext>
              </a:extLst>
            </p:cNvPr>
            <p:cNvSpPr txBox="1"/>
            <p:nvPr/>
          </p:nvSpPr>
          <p:spPr>
            <a:xfrm>
              <a:off x="7000661" y="1749068"/>
              <a:ext cx="1347085" cy="514804"/>
            </a:xfrm>
            <a:prstGeom prst="rect">
              <a:avLst/>
            </a:prstGeom>
            <a:noFill/>
          </p:spPr>
          <p:txBody>
            <a:bodyPr wrap="square" rtlCol="0">
              <a:spAutoFit/>
            </a:bodyPr>
            <a:lstStyle/>
            <a:p>
              <a:r>
                <a:rPr lang="en-US" sz="1600" dirty="0"/>
                <a:t>Context</a:t>
              </a:r>
              <a:endParaRPr lang="en-US" sz="2400" dirty="0"/>
            </a:p>
          </p:txBody>
        </p:sp>
      </p:grpSp>
      <p:sp>
        <p:nvSpPr>
          <p:cNvPr id="6" name="TextBox 5">
            <a:extLst>
              <a:ext uri="{FF2B5EF4-FFF2-40B4-BE49-F238E27FC236}">
                <a16:creationId xmlns:a16="http://schemas.microsoft.com/office/drawing/2014/main" id="{9FD95991-C39B-40FC-AB94-32E6E1E930B6}"/>
              </a:ext>
            </a:extLst>
          </p:cNvPr>
          <p:cNvSpPr txBox="1"/>
          <p:nvPr/>
        </p:nvSpPr>
        <p:spPr>
          <a:xfrm>
            <a:off x="513414" y="6299258"/>
            <a:ext cx="4728474" cy="369332"/>
          </a:xfrm>
          <a:prstGeom prst="rect">
            <a:avLst/>
          </a:prstGeom>
          <a:noFill/>
        </p:spPr>
        <p:txBody>
          <a:bodyPr wrap="square" rtlCol="0">
            <a:spAutoFit/>
          </a:bodyPr>
          <a:lstStyle/>
          <a:p>
            <a:r>
              <a:rPr lang="en-US" dirty="0"/>
              <a:t>Effective Transboundary Water Cooperation</a:t>
            </a:r>
          </a:p>
        </p:txBody>
      </p:sp>
    </p:spTree>
    <p:extLst>
      <p:ext uri="{BB962C8B-B14F-4D97-AF65-F5344CB8AC3E}">
        <p14:creationId xmlns:p14="http://schemas.microsoft.com/office/powerpoint/2010/main" val="1193649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99" y="-258308"/>
            <a:ext cx="15994773" cy="4646611"/>
          </a:xfrm>
          <a:prstGeom prst="rect">
            <a:avLst/>
          </a:prstGeom>
        </p:spPr>
      </p:pic>
      <p:pic>
        <p:nvPicPr>
          <p:cNvPr id="25" name="Picture 24">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val 26">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577" y="4551037"/>
            <a:ext cx="7337685" cy="1827278"/>
          </a:xfrm>
        </p:spPr>
        <p:txBody>
          <a:bodyPr vert="horz" lIns="91440" tIns="45720" rIns="91440" bIns="45720" rtlCol="0" anchor="ctr">
            <a:normAutofit/>
          </a:bodyPr>
          <a:lstStyle/>
          <a:p>
            <a:pPr algn="l"/>
            <a:r>
              <a:rPr lang="en-US" sz="3600" dirty="0">
                <a:solidFill>
                  <a:srgbClr val="000000"/>
                </a:solidFill>
              </a:rPr>
              <a:t>Thank you! Questions?</a:t>
            </a:r>
          </a:p>
        </p:txBody>
      </p:sp>
      <p:sp>
        <p:nvSpPr>
          <p:cNvPr id="3" name="Content Placeholder 2"/>
          <p:cNvSpPr>
            <a:spLocks noGrp="1"/>
          </p:cNvSpPr>
          <p:nvPr>
            <p:ph type="subTitle" idx="1"/>
          </p:nvPr>
        </p:nvSpPr>
        <p:spPr>
          <a:xfrm>
            <a:off x="6638470" y="4551037"/>
            <a:ext cx="5182203" cy="1887238"/>
          </a:xfrm>
        </p:spPr>
        <p:txBody>
          <a:bodyPr vert="horz" lIns="91440" tIns="45720" rIns="91440" bIns="45720" rtlCol="0" anchor="ctr">
            <a:normAutofit/>
          </a:bodyPr>
          <a:lstStyle/>
          <a:p>
            <a:pPr algn="r"/>
            <a:r>
              <a:rPr lang="en-US" sz="1600" dirty="0">
                <a:solidFill>
                  <a:srgbClr val="000000"/>
                </a:solidFill>
              </a:rPr>
              <a:t>Melissa McCracken</a:t>
            </a:r>
            <a:br>
              <a:rPr lang="en-US" sz="1600" dirty="0">
                <a:solidFill>
                  <a:srgbClr val="000000"/>
                </a:solidFill>
              </a:rPr>
            </a:br>
            <a:r>
              <a:rPr lang="en-US" sz="1600" dirty="0">
                <a:solidFill>
                  <a:srgbClr val="000000"/>
                </a:solidFill>
              </a:rPr>
              <a:t>Oregon State University</a:t>
            </a:r>
            <a:br>
              <a:rPr lang="en-US" sz="1600" dirty="0">
                <a:solidFill>
                  <a:srgbClr val="000000"/>
                </a:solidFill>
              </a:rPr>
            </a:br>
            <a:r>
              <a:rPr lang="en-US" sz="1600" dirty="0">
                <a:solidFill>
                  <a:srgbClr val="000000"/>
                </a:solidFill>
                <a:hlinkClick r:id="rId5">
                  <a:extLst>
                    <a:ext uri="{A12FA001-AC4F-418D-AE19-62706E023703}">
                      <ahyp:hlinkClr xmlns:ahyp="http://schemas.microsoft.com/office/drawing/2018/hyperlinkcolor" val="tx"/>
                    </a:ext>
                  </a:extLst>
                </a:hlinkClick>
              </a:rPr>
              <a:t>mccrackm@oregonstate.edu</a:t>
            </a:r>
            <a:br>
              <a:rPr lang="en-US" sz="1600" dirty="0">
                <a:solidFill>
                  <a:srgbClr val="000000"/>
                </a:solidFill>
              </a:rPr>
            </a:br>
            <a:br>
              <a:rPr lang="en-US" sz="1600" dirty="0">
                <a:solidFill>
                  <a:srgbClr val="000000"/>
                </a:solidFill>
              </a:rPr>
            </a:br>
            <a:r>
              <a:rPr lang="en-US" sz="1600" dirty="0">
                <a:solidFill>
                  <a:srgbClr val="000000"/>
                </a:solidFill>
              </a:rPr>
              <a:t>International Water Rights Forum</a:t>
            </a:r>
            <a:br>
              <a:rPr lang="en-US" sz="1600" dirty="0">
                <a:solidFill>
                  <a:srgbClr val="000000"/>
                </a:solidFill>
              </a:rPr>
            </a:br>
            <a:r>
              <a:rPr lang="en-US" sz="1600" dirty="0" err="1">
                <a:solidFill>
                  <a:srgbClr val="000000"/>
                </a:solidFill>
              </a:rPr>
              <a:t>Hohai</a:t>
            </a:r>
            <a:r>
              <a:rPr lang="en-US" sz="1600" dirty="0">
                <a:solidFill>
                  <a:srgbClr val="000000"/>
                </a:solidFill>
              </a:rPr>
              <a:t> University</a:t>
            </a:r>
            <a:br>
              <a:rPr lang="en-US" sz="1600" dirty="0">
                <a:solidFill>
                  <a:srgbClr val="000000"/>
                </a:solidFill>
              </a:rPr>
            </a:br>
            <a:r>
              <a:rPr lang="en-US" sz="1600" dirty="0">
                <a:solidFill>
                  <a:srgbClr val="000000"/>
                </a:solidFill>
              </a:rPr>
              <a:t>17-18 December 2018</a:t>
            </a:r>
          </a:p>
        </p:txBody>
      </p:sp>
    </p:spTree>
    <p:extLst>
      <p:ext uri="{BB962C8B-B14F-4D97-AF65-F5344CB8AC3E}">
        <p14:creationId xmlns:p14="http://schemas.microsoft.com/office/powerpoint/2010/main" val="4097203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Works cited</a:t>
            </a:r>
          </a:p>
        </p:txBody>
      </p:sp>
      <p:sp>
        <p:nvSpPr>
          <p:cNvPr id="3" name="Content Placeholder 2"/>
          <p:cNvSpPr>
            <a:spLocks noGrp="1"/>
          </p:cNvSpPr>
          <p:nvPr>
            <p:ph type="body" idx="1"/>
          </p:nvPr>
        </p:nvSpPr>
        <p:spPr>
          <a:xfrm>
            <a:off x="6090574" y="801866"/>
            <a:ext cx="5306084" cy="5230634"/>
          </a:xfrm>
        </p:spPr>
        <p:txBody>
          <a:bodyPr anchor="ctr">
            <a:normAutofit fontScale="62500" lnSpcReduction="20000"/>
          </a:bodyPr>
          <a:lstStyle/>
          <a:p>
            <a:pPr marL="342900" indent="-342900">
              <a:buFont typeface="+mj-lt"/>
              <a:buAutoNum type="arabicPeriod"/>
            </a:pPr>
            <a:r>
              <a:rPr lang="en-US" sz="2400"/>
              <a:t>UN-Water, 2014. </a:t>
            </a:r>
            <a:r>
              <a:rPr lang="en-US" sz="2400" i="1"/>
              <a:t>A post-2015 global goal for water: Synthesis of key findings and recommendations from UN-Water</a:t>
            </a:r>
            <a:r>
              <a:rPr lang="en-US" sz="2400"/>
              <a:t>, UN-Water. Available at: http://www.un.org/waterforlifedecade/pdf/27_01_2014_un-water_paper_on_a_post2015_global_goal_for_water.pdf [Accessed November 1, 2016]. Schweizerische Eidgenossenschaft, 2013. </a:t>
            </a:r>
            <a:r>
              <a:rPr lang="en-US" sz="2400" i="1"/>
              <a:t>Swiss Position Paper on Water in the Post-2015 Agenda</a:t>
            </a:r>
            <a:r>
              <a:rPr lang="en-US" sz="2400"/>
              <a:t>, Schweizerische Eidgenossenschaft. Available at: http://www.swisswaterpartnership.ch/wp-content/uploads/2014/07/2013.12.20_Swiss_Position_on_Water_in_Post2015_Agenda.pdf [Accessed November 1, 2016].</a:t>
            </a:r>
          </a:p>
          <a:p>
            <a:pPr marL="342900" indent="-342900">
              <a:buFont typeface="+mj-lt"/>
              <a:buAutoNum type="arabicPeriod"/>
            </a:pPr>
            <a:r>
              <a:rPr lang="en-US" sz="2400"/>
              <a:t>UNECE, 2015. </a:t>
            </a:r>
            <a:r>
              <a:rPr lang="en-US" sz="2400" i="1"/>
              <a:t>Policy Guidance Note on the Benefits of Transboundary Water Cooperation</a:t>
            </a:r>
            <a:r>
              <a:rPr lang="en-US" sz="2400"/>
              <a:t>, Geneva: UNECE. Available at: https://www.unece.org/fileadmin/DAM/env/water/publications/WAT_Benefits_of_Transboundary_Cooperation/ECE_MP.WAT_47_PolicyGuidanceNote_BenefitsCooperation_1522750_E_pdf_web.pdf [Accessed November 1, 2016].</a:t>
            </a:r>
          </a:p>
          <a:p>
            <a:pPr marL="342900" indent="-342900">
              <a:buFont typeface="+mj-lt"/>
              <a:buAutoNum type="arabicPeriod"/>
            </a:pPr>
            <a:r>
              <a:rPr lang="en-US" sz="2400"/>
              <a:t>Tarlock, D., 2015. Promoting Effective Water Management Cooperation Among Riparian Nations. </a:t>
            </a:r>
            <a:r>
              <a:rPr lang="en-US" sz="2400" i="1"/>
              <a:t>TEC Background Papers</a:t>
            </a:r>
            <a:r>
              <a:rPr lang="en-US" sz="2400"/>
              <a:t>, (21). Available at: http://www.gwp.org/Global/ToolBox/Publications/Background%20papers/GWP_TEC21_web.pdf [Accessed October 3, 2016].</a:t>
            </a:r>
          </a:p>
          <a:p>
            <a:pPr marL="342900" indent="-342900">
              <a:buFont typeface="+mj-lt"/>
              <a:buAutoNum type="arabicPeriod"/>
            </a:pPr>
            <a:r>
              <a:rPr lang="en-US" sz="2400"/>
              <a:t>Mitchell, S.M. &amp; Zawahri, N.A., 2015. The effectiveness of treaty design in addressing water disputes. </a:t>
            </a:r>
            <a:r>
              <a:rPr lang="en-US" sz="2400" i="1"/>
              <a:t>Journal of Peace Research</a:t>
            </a:r>
            <a:r>
              <a:rPr lang="en-US" sz="2400"/>
              <a:t>, 52(2), pp.187–200</a:t>
            </a:r>
          </a:p>
          <a:p>
            <a:pPr marL="0" indent="0">
              <a:buNone/>
            </a:pPr>
            <a:endParaRPr lang="en-US" sz="2400" dirty="0">
              <a:solidFill>
                <a:srgbClr val="000000"/>
              </a:solidFill>
            </a:endParaRPr>
          </a:p>
        </p:txBody>
      </p:sp>
    </p:spTree>
    <p:extLst>
      <p:ext uri="{BB962C8B-B14F-4D97-AF65-F5344CB8AC3E}">
        <p14:creationId xmlns:p14="http://schemas.microsoft.com/office/powerpoint/2010/main" val="371712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6090574" y="801866"/>
            <a:ext cx="5306084" cy="5230634"/>
          </a:xfrm>
        </p:spPr>
        <p:txBody>
          <a:bodyPr anchor="ctr">
            <a:normAutofit/>
          </a:bodyPr>
          <a:lstStyle/>
          <a:p>
            <a:r>
              <a:rPr lang="en-US" sz="2400" dirty="0">
                <a:solidFill>
                  <a:srgbClr val="000000"/>
                </a:solidFill>
              </a:rPr>
              <a:t>Transboundary water cooperation is defined through several perspectives</a:t>
            </a:r>
          </a:p>
          <a:p>
            <a:pPr lvl="1"/>
            <a:r>
              <a:rPr lang="en-US" sz="2000" dirty="0">
                <a:solidFill>
                  <a:srgbClr val="000000"/>
                </a:solidFill>
              </a:rPr>
              <a:t>Legal</a:t>
            </a:r>
          </a:p>
          <a:p>
            <a:pPr lvl="1"/>
            <a:r>
              <a:rPr lang="en-US" sz="2000" dirty="0">
                <a:solidFill>
                  <a:srgbClr val="000000"/>
                </a:solidFill>
              </a:rPr>
              <a:t>Intangible </a:t>
            </a:r>
          </a:p>
          <a:p>
            <a:pPr marL="0" indent="0">
              <a:buNone/>
            </a:pPr>
            <a:endParaRPr lang="en-US" sz="2400" dirty="0">
              <a:solidFill>
                <a:srgbClr val="000000"/>
              </a:solidFill>
            </a:endParaRPr>
          </a:p>
          <a:p>
            <a:pPr marL="0" indent="0">
              <a:buNone/>
            </a:pPr>
            <a:r>
              <a:rPr lang="en-US" sz="2400" dirty="0">
                <a:solidFill>
                  <a:srgbClr val="000000"/>
                </a:solidFill>
              </a:rPr>
              <a:t>Include one quote or phrase from each</a:t>
            </a:r>
          </a:p>
        </p:txBody>
      </p:sp>
    </p:spTree>
    <p:extLst>
      <p:ext uri="{BB962C8B-B14F-4D97-AF65-F5344CB8AC3E}">
        <p14:creationId xmlns:p14="http://schemas.microsoft.com/office/powerpoint/2010/main" val="19929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International Aquifers</a:t>
            </a:r>
          </a:p>
        </p:txBody>
      </p:sp>
      <p:pic>
        <p:nvPicPr>
          <p:cNvPr id="12" name="Content Placeholder 6">
            <a:extLst>
              <a:ext uri="{FF2B5EF4-FFF2-40B4-BE49-F238E27FC236}">
                <a16:creationId xmlns:a16="http://schemas.microsoft.com/office/drawing/2014/main" id="{62D4ACF8-9749-42CA-BA60-05586B16AB7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194000"/>
                    </a14:imgEffect>
                  </a14:imgLayer>
                </a14:imgProps>
              </a:ext>
              <a:ext uri="{28A0092B-C50C-407E-A947-70E740481C1C}">
                <a14:useLocalDpi xmlns:a14="http://schemas.microsoft.com/office/drawing/2010/main"/>
              </a:ext>
            </a:extLst>
          </a:blip>
          <a:srcRect/>
          <a:stretch/>
        </p:blipFill>
        <p:spPr>
          <a:xfrm>
            <a:off x="1743588" y="2325824"/>
            <a:ext cx="8704519" cy="4464720"/>
          </a:xfrm>
          <a:prstGeom prst="rect">
            <a:avLst/>
          </a:prstGeom>
        </p:spPr>
      </p:pic>
    </p:spTree>
    <p:extLst>
      <p:ext uri="{BB962C8B-B14F-4D97-AF65-F5344CB8AC3E}">
        <p14:creationId xmlns:p14="http://schemas.microsoft.com/office/powerpoint/2010/main" val="48906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sz="3100" dirty="0">
                <a:solidFill>
                  <a:srgbClr val="000000"/>
                </a:solidFill>
              </a:rPr>
              <a:t>SDG Indicator 6.5.2: Operational Arrangement for Cooperation</a:t>
            </a:r>
          </a:p>
        </p:txBody>
      </p:sp>
      <p:sp>
        <p:nvSpPr>
          <p:cNvPr id="2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2">
            <a:extLst>
              <a:ext uri="{FF2B5EF4-FFF2-40B4-BE49-F238E27FC236}">
                <a16:creationId xmlns:a16="http://schemas.microsoft.com/office/drawing/2014/main" id="{A66DEA7F-8A28-4CA3-A047-F6E69F6547A4}"/>
              </a:ext>
            </a:extLst>
          </p:cNvPr>
          <p:cNvPicPr>
            <a:picLocks noChangeAspect="1" noChangeArrowheads="1"/>
          </p:cNvPicPr>
          <p:nvPr/>
        </p:nvPicPr>
        <p:blipFill rotWithShape="1">
          <a:blip r:embed="rId4" cstate="email">
            <a:alphaModFix/>
            <a:extLst>
              <a:ext uri="{28A0092B-C50C-407E-A947-70E740481C1C}">
                <a14:useLocalDpi xmlns:a14="http://schemas.microsoft.com/office/drawing/2010/main"/>
              </a:ext>
            </a:extLst>
          </a:blip>
          <a:srcRect l="820" r="1185" b="-3"/>
          <a:stretch/>
        </p:blipFill>
        <p:spPr bwMode="auto">
          <a:xfrm>
            <a:off x="20" y="802955"/>
            <a:ext cx="4937649" cy="5168014"/>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a:extLst>
              <a:ext uri="{FF2B5EF4-FFF2-40B4-BE49-F238E27FC236}">
                <a16:creationId xmlns:a16="http://schemas.microsoft.com/office/drawing/2014/main" id="{D9E5999C-7B18-4C89-8AC4-8BC69E84D010}"/>
              </a:ext>
            </a:extLst>
          </p:cNvPr>
          <p:cNvSpPr>
            <a:spLocks noGrp="1"/>
          </p:cNvSpPr>
          <p:nvPr>
            <p:ph idx="1"/>
          </p:nvPr>
        </p:nvSpPr>
        <p:spPr>
          <a:xfrm>
            <a:off x="6090574" y="2421682"/>
            <a:ext cx="4977578" cy="3639289"/>
          </a:xfrm>
        </p:spPr>
        <p:txBody>
          <a:bodyPr anchor="ctr">
            <a:normAutofit/>
          </a:bodyPr>
          <a:lstStyle/>
          <a:p>
            <a:pPr marL="0" indent="0">
              <a:buNone/>
            </a:pPr>
            <a:r>
              <a:rPr lang="en-US" sz="1700" b="1" dirty="0">
                <a:solidFill>
                  <a:srgbClr val="000000"/>
                </a:solidFill>
              </a:rPr>
              <a:t>Goal 6: </a:t>
            </a:r>
            <a:r>
              <a:rPr lang="en-US" sz="1700" dirty="0">
                <a:solidFill>
                  <a:srgbClr val="000000"/>
                </a:solidFill>
              </a:rPr>
              <a:t>Ensure availability and sustainable management of water and sanitation for all</a:t>
            </a:r>
          </a:p>
          <a:p>
            <a:pPr marL="0" indent="0">
              <a:buNone/>
            </a:pPr>
            <a:r>
              <a:rPr lang="en-US" sz="1700" b="1" dirty="0">
                <a:solidFill>
                  <a:srgbClr val="000000"/>
                </a:solidFill>
              </a:rPr>
              <a:t>Target 6.5: </a:t>
            </a:r>
            <a:r>
              <a:rPr lang="en-US" sz="1700" dirty="0">
                <a:solidFill>
                  <a:srgbClr val="000000"/>
                </a:solidFill>
              </a:rPr>
              <a:t>By 2030, implement integrated water resources management at all levels</a:t>
            </a:r>
            <a:r>
              <a:rPr lang="en-US" sz="1700" b="1" dirty="0">
                <a:solidFill>
                  <a:srgbClr val="000000"/>
                </a:solidFill>
              </a:rPr>
              <a:t>, including through transboundary cooperation as appropriate</a:t>
            </a:r>
          </a:p>
          <a:p>
            <a:pPr marL="0" indent="0">
              <a:buNone/>
            </a:pPr>
            <a:endParaRPr lang="en-US" sz="1700" b="1" dirty="0">
              <a:solidFill>
                <a:srgbClr val="000000"/>
              </a:solidFill>
            </a:endParaRPr>
          </a:p>
          <a:p>
            <a:pPr lvl="1"/>
            <a:r>
              <a:rPr lang="en-US" sz="1700" b="1" dirty="0">
                <a:solidFill>
                  <a:srgbClr val="000000"/>
                </a:solidFill>
              </a:rPr>
              <a:t>Indicator 6.5.1:</a:t>
            </a:r>
            <a:r>
              <a:rPr lang="en-US" sz="1700" dirty="0">
                <a:solidFill>
                  <a:srgbClr val="000000"/>
                </a:solidFill>
              </a:rPr>
              <a:t> Degree of integrated water resources management implementation</a:t>
            </a:r>
          </a:p>
          <a:p>
            <a:pPr lvl="1"/>
            <a:r>
              <a:rPr lang="en-US" sz="1700" b="1" dirty="0">
                <a:solidFill>
                  <a:srgbClr val="000000"/>
                </a:solidFill>
              </a:rPr>
              <a:t>Indicator 6.5.2: Proportion of transboundary basin area with an operational arrangement for water cooperation</a:t>
            </a:r>
          </a:p>
          <a:p>
            <a:endParaRPr lang="en-US" sz="1700" dirty="0">
              <a:solidFill>
                <a:srgbClr val="000000"/>
              </a:solidFill>
            </a:endParaRPr>
          </a:p>
        </p:txBody>
      </p:sp>
    </p:spTree>
    <p:extLst>
      <p:ext uri="{BB962C8B-B14F-4D97-AF65-F5344CB8AC3E}">
        <p14:creationId xmlns:p14="http://schemas.microsoft.com/office/powerpoint/2010/main" val="96009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Challenge: Defining Cooperation</a:t>
            </a:r>
          </a:p>
        </p:txBody>
      </p:sp>
      <p:graphicFrame>
        <p:nvGraphicFramePr>
          <p:cNvPr id="6" name="Table 5">
            <a:extLst>
              <a:ext uri="{FF2B5EF4-FFF2-40B4-BE49-F238E27FC236}">
                <a16:creationId xmlns:a16="http://schemas.microsoft.com/office/drawing/2014/main" id="{915A3D5D-0117-42E9-9238-0161DC68A2EE}"/>
              </a:ext>
            </a:extLst>
          </p:cNvPr>
          <p:cNvGraphicFramePr>
            <a:graphicFrameLocks noGrp="1"/>
          </p:cNvGraphicFramePr>
          <p:nvPr>
            <p:extLst>
              <p:ext uri="{D42A27DB-BD31-4B8C-83A1-F6EECF244321}">
                <p14:modId xmlns:p14="http://schemas.microsoft.com/office/powerpoint/2010/main" val="3298134746"/>
              </p:ext>
            </p:extLst>
          </p:nvPr>
        </p:nvGraphicFramePr>
        <p:xfrm>
          <a:off x="1623416" y="2978923"/>
          <a:ext cx="8944864" cy="1473200"/>
        </p:xfrm>
        <a:graphic>
          <a:graphicData uri="http://schemas.openxmlformats.org/drawingml/2006/table">
            <a:tbl>
              <a:tblPr firstRow="1" bandRow="1">
                <a:tableStyleId>{5C22544A-7EE6-4342-B048-85BDC9FD1C3A}</a:tableStyleId>
              </a:tblPr>
              <a:tblGrid>
                <a:gridCol w="3573147">
                  <a:extLst>
                    <a:ext uri="{9D8B030D-6E8A-4147-A177-3AD203B41FA5}">
                      <a16:colId xmlns:a16="http://schemas.microsoft.com/office/drawing/2014/main" val="3089733620"/>
                    </a:ext>
                  </a:extLst>
                </a:gridCol>
                <a:gridCol w="5371717">
                  <a:extLst>
                    <a:ext uri="{9D8B030D-6E8A-4147-A177-3AD203B41FA5}">
                      <a16:colId xmlns:a16="http://schemas.microsoft.com/office/drawing/2014/main" val="1129299709"/>
                    </a:ext>
                  </a:extLst>
                </a:gridCol>
              </a:tblGrid>
              <a:tr h="370840">
                <a:tc>
                  <a:txBody>
                    <a:bodyPr/>
                    <a:lstStyle/>
                    <a:p>
                      <a:r>
                        <a:rPr lang="en-US" sz="1400" dirty="0"/>
                        <a:t>Term</a:t>
                      </a:r>
                    </a:p>
                  </a:txBody>
                  <a:tcPr/>
                </a:tc>
                <a:tc>
                  <a:txBody>
                    <a:bodyPr/>
                    <a:lstStyle/>
                    <a:p>
                      <a:r>
                        <a:rPr lang="en-US" sz="1400" dirty="0"/>
                        <a:t>Definition/Criteria</a:t>
                      </a:r>
                    </a:p>
                  </a:txBody>
                  <a:tcPr/>
                </a:tc>
                <a:extLst>
                  <a:ext uri="{0D108BD9-81ED-4DB2-BD59-A6C34878D82A}">
                    <a16:rowId xmlns:a16="http://schemas.microsoft.com/office/drawing/2014/main" val="1611879803"/>
                  </a:ext>
                </a:extLst>
              </a:tr>
              <a:tr h="370840">
                <a:tc>
                  <a:txBody>
                    <a:bodyPr/>
                    <a:lstStyle/>
                    <a:p>
                      <a:r>
                        <a:rPr lang="en-US" sz="1400" dirty="0"/>
                        <a:t>Transboundary water cooperation</a:t>
                      </a:r>
                      <a:r>
                        <a:rPr lang="en-US" sz="1400" baseline="30000" dirty="0"/>
                        <a:t>1</a:t>
                      </a:r>
                    </a:p>
                  </a:txBody>
                  <a:tcPr/>
                </a:tc>
                <a:tc>
                  <a:txBody>
                    <a:bodyPr/>
                    <a:lstStyle/>
                    <a:p>
                      <a:r>
                        <a:rPr lang="en-US" sz="1400" dirty="0"/>
                        <a:t>Measured by the presence of a transboundary water agreement</a:t>
                      </a:r>
                    </a:p>
                  </a:txBody>
                  <a:tcPr/>
                </a:tc>
                <a:extLst>
                  <a:ext uri="{0D108BD9-81ED-4DB2-BD59-A6C34878D82A}">
                    <a16:rowId xmlns:a16="http://schemas.microsoft.com/office/drawing/2014/main" val="367507508"/>
                  </a:ext>
                </a:extLst>
              </a:tr>
              <a:tr h="370840">
                <a:tc>
                  <a:txBody>
                    <a:bodyPr/>
                    <a:lstStyle/>
                    <a:p>
                      <a:r>
                        <a:rPr lang="en-US" sz="1400" dirty="0"/>
                        <a:t>Transboundary water cooperation</a:t>
                      </a:r>
                      <a:r>
                        <a:rPr lang="en-US" sz="1400" baseline="30000" dirty="0"/>
                        <a:t>2</a:t>
                      </a:r>
                    </a:p>
                  </a:txBody>
                  <a:tcPr/>
                </a:tc>
                <a:tc>
                  <a:txBody>
                    <a:bodyPr/>
                    <a:lstStyle/>
                    <a:p>
                      <a:r>
                        <a:rPr lang="en-US" sz="1400" kern="1200" dirty="0">
                          <a:solidFill>
                            <a:schemeClr val="dk1"/>
                          </a:solidFill>
                          <a:effectLst/>
                          <a:latin typeface="+mn-lt"/>
                          <a:ea typeface="+mn-ea"/>
                          <a:cs typeface="+mn-cs"/>
                        </a:rPr>
                        <a:t>“any action or set of actions by riparian states that leads to the enhanced management or development of the transboundary water body to their mutual satisfaction.”</a:t>
                      </a:r>
                      <a:endParaRPr lang="en-US" sz="1400" dirty="0"/>
                    </a:p>
                  </a:txBody>
                  <a:tcPr/>
                </a:tc>
                <a:extLst>
                  <a:ext uri="{0D108BD9-81ED-4DB2-BD59-A6C34878D82A}">
                    <a16:rowId xmlns:a16="http://schemas.microsoft.com/office/drawing/2014/main" val="1365633587"/>
                  </a:ext>
                </a:extLst>
              </a:tr>
            </a:tbl>
          </a:graphicData>
        </a:graphic>
      </p:graphicFrame>
      <p:sp>
        <p:nvSpPr>
          <p:cNvPr id="4" name="TextBox 3">
            <a:extLst>
              <a:ext uri="{FF2B5EF4-FFF2-40B4-BE49-F238E27FC236}">
                <a16:creationId xmlns:a16="http://schemas.microsoft.com/office/drawing/2014/main" id="{90CC5A8B-2787-4659-9C95-59B7FBC94B11}"/>
              </a:ext>
            </a:extLst>
          </p:cNvPr>
          <p:cNvSpPr txBox="1"/>
          <p:nvPr/>
        </p:nvSpPr>
        <p:spPr>
          <a:xfrm>
            <a:off x="2412015" y="5008730"/>
            <a:ext cx="7367666" cy="646331"/>
          </a:xfrm>
          <a:prstGeom prst="rect">
            <a:avLst/>
          </a:prstGeom>
          <a:noFill/>
        </p:spPr>
        <p:txBody>
          <a:bodyPr wrap="square" rtlCol="0">
            <a:spAutoFit/>
          </a:bodyPr>
          <a:lstStyle/>
          <a:p>
            <a:pPr algn="ctr"/>
            <a:r>
              <a:rPr lang="en-US" dirty="0"/>
              <a:t>However, no matter the definition; cooperation over shared waters should be effective. </a:t>
            </a:r>
          </a:p>
        </p:txBody>
      </p:sp>
    </p:spTree>
    <p:extLst>
      <p:ext uri="{BB962C8B-B14F-4D97-AF65-F5344CB8AC3E}">
        <p14:creationId xmlns:p14="http://schemas.microsoft.com/office/powerpoint/2010/main" val="354845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Challenge: Defining Effective Cooperation</a:t>
            </a:r>
          </a:p>
        </p:txBody>
      </p:sp>
      <p:graphicFrame>
        <p:nvGraphicFramePr>
          <p:cNvPr id="5" name="Table 4">
            <a:extLst>
              <a:ext uri="{FF2B5EF4-FFF2-40B4-BE49-F238E27FC236}">
                <a16:creationId xmlns:a16="http://schemas.microsoft.com/office/drawing/2014/main" id="{30D0A34F-8AB7-4E85-A070-B7A04287BEE1}"/>
              </a:ext>
            </a:extLst>
          </p:cNvPr>
          <p:cNvGraphicFramePr>
            <a:graphicFrameLocks noGrp="1"/>
          </p:cNvGraphicFramePr>
          <p:nvPr>
            <p:extLst>
              <p:ext uri="{D42A27DB-BD31-4B8C-83A1-F6EECF244321}">
                <p14:modId xmlns:p14="http://schemas.microsoft.com/office/powerpoint/2010/main" val="3419518674"/>
              </p:ext>
            </p:extLst>
          </p:nvPr>
        </p:nvGraphicFramePr>
        <p:xfrm>
          <a:off x="1623416" y="3195985"/>
          <a:ext cx="8944864" cy="1407160"/>
        </p:xfrm>
        <a:graphic>
          <a:graphicData uri="http://schemas.openxmlformats.org/drawingml/2006/table">
            <a:tbl>
              <a:tblPr firstRow="1" bandRow="1">
                <a:tableStyleId>{5C22544A-7EE6-4342-B048-85BDC9FD1C3A}</a:tableStyleId>
              </a:tblPr>
              <a:tblGrid>
                <a:gridCol w="3573147">
                  <a:extLst>
                    <a:ext uri="{9D8B030D-6E8A-4147-A177-3AD203B41FA5}">
                      <a16:colId xmlns:a16="http://schemas.microsoft.com/office/drawing/2014/main" val="3089733620"/>
                    </a:ext>
                  </a:extLst>
                </a:gridCol>
                <a:gridCol w="5371717">
                  <a:extLst>
                    <a:ext uri="{9D8B030D-6E8A-4147-A177-3AD203B41FA5}">
                      <a16:colId xmlns:a16="http://schemas.microsoft.com/office/drawing/2014/main" val="1129299709"/>
                    </a:ext>
                  </a:extLst>
                </a:gridCol>
              </a:tblGrid>
              <a:tr h="370840">
                <a:tc>
                  <a:txBody>
                    <a:bodyPr/>
                    <a:lstStyle/>
                    <a:p>
                      <a:r>
                        <a:rPr lang="en-US" sz="1400" dirty="0"/>
                        <a:t>Term</a:t>
                      </a:r>
                    </a:p>
                  </a:txBody>
                  <a:tcPr/>
                </a:tc>
                <a:tc>
                  <a:txBody>
                    <a:bodyPr/>
                    <a:lstStyle/>
                    <a:p>
                      <a:r>
                        <a:rPr lang="en-US" sz="1400" dirty="0"/>
                        <a:t>Definition/Criteria</a:t>
                      </a:r>
                    </a:p>
                  </a:txBody>
                  <a:tcPr/>
                </a:tc>
                <a:extLst>
                  <a:ext uri="{0D108BD9-81ED-4DB2-BD59-A6C34878D82A}">
                    <a16:rowId xmlns:a16="http://schemas.microsoft.com/office/drawing/2014/main" val="1611879803"/>
                  </a:ext>
                </a:extLst>
              </a:tr>
              <a:tr h="370840">
                <a:tc>
                  <a:txBody>
                    <a:bodyPr/>
                    <a:lstStyle/>
                    <a:p>
                      <a:r>
                        <a:rPr lang="en-US" sz="1400" dirty="0"/>
                        <a:t>Effective cooperation</a:t>
                      </a:r>
                      <a:r>
                        <a:rPr lang="en-US" sz="1400" baseline="30000" dirty="0"/>
                        <a:t>3</a:t>
                      </a:r>
                    </a:p>
                  </a:txBody>
                  <a:tcPr/>
                </a:tc>
                <a:tc>
                  <a:txBody>
                    <a:bodyPr/>
                    <a:lstStyle/>
                    <a:p>
                      <a:r>
                        <a:rPr lang="en-US" sz="1400" dirty="0"/>
                        <a:t>Provides measurable benefits to riparians that promote water security</a:t>
                      </a:r>
                    </a:p>
                  </a:txBody>
                  <a:tcPr/>
                </a:tc>
                <a:extLst>
                  <a:ext uri="{0D108BD9-81ED-4DB2-BD59-A6C34878D82A}">
                    <a16:rowId xmlns:a16="http://schemas.microsoft.com/office/drawing/2014/main" val="367507508"/>
                  </a:ext>
                </a:extLst>
              </a:tr>
              <a:tr h="370840">
                <a:tc>
                  <a:txBody>
                    <a:bodyPr/>
                    <a:lstStyle/>
                    <a:p>
                      <a:r>
                        <a:rPr lang="en-US" sz="1400" dirty="0"/>
                        <a:t>Effectiveness</a:t>
                      </a:r>
                      <a:r>
                        <a:rPr lang="en-US" sz="1400" baseline="30000" dirty="0"/>
                        <a:t>4</a:t>
                      </a:r>
                    </a:p>
                  </a:txBody>
                  <a:tcPr/>
                </a:tc>
                <a:tc>
                  <a:txBody>
                    <a:bodyPr/>
                    <a:lstStyle/>
                    <a:p>
                      <a:r>
                        <a:rPr lang="en-US" sz="1400" dirty="0"/>
                        <a:t>Ability of treaties or institutions to address and manage water disputes peacefully</a:t>
                      </a:r>
                    </a:p>
                  </a:txBody>
                  <a:tcPr/>
                </a:tc>
                <a:extLst>
                  <a:ext uri="{0D108BD9-81ED-4DB2-BD59-A6C34878D82A}">
                    <a16:rowId xmlns:a16="http://schemas.microsoft.com/office/drawing/2014/main" val="1365633587"/>
                  </a:ext>
                </a:extLst>
              </a:tr>
            </a:tbl>
          </a:graphicData>
        </a:graphic>
      </p:graphicFrame>
    </p:spTree>
    <p:extLst>
      <p:ext uri="{BB962C8B-B14F-4D97-AF65-F5344CB8AC3E}">
        <p14:creationId xmlns:p14="http://schemas.microsoft.com/office/powerpoint/2010/main" val="175406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Two Main Questions:</a:t>
            </a:r>
          </a:p>
        </p:txBody>
      </p:sp>
      <p:sp>
        <p:nvSpPr>
          <p:cNvPr id="3" name="Content Placeholder 2"/>
          <p:cNvSpPr>
            <a:spLocks noGrp="1"/>
          </p:cNvSpPr>
          <p:nvPr>
            <p:ph idx="1"/>
          </p:nvPr>
        </p:nvSpPr>
        <p:spPr>
          <a:xfrm>
            <a:off x="6090574" y="801866"/>
            <a:ext cx="5306084" cy="5230634"/>
          </a:xfrm>
        </p:spPr>
        <p:txBody>
          <a:bodyPr anchor="ctr">
            <a:normAutofit/>
          </a:bodyPr>
          <a:lstStyle/>
          <a:p>
            <a:pPr marL="457200" indent="-457200">
              <a:buAutoNum type="arabicPeriod"/>
            </a:pPr>
            <a:r>
              <a:rPr lang="en-US" sz="2400" dirty="0"/>
              <a:t>How is “transboundary water cooperation” defined? </a:t>
            </a:r>
          </a:p>
          <a:p>
            <a:pPr marL="457200" indent="-457200">
              <a:buAutoNum type="arabicPeriod"/>
            </a:pPr>
            <a:endParaRPr lang="en-US" sz="2400" dirty="0"/>
          </a:p>
          <a:p>
            <a:pPr marL="457200" indent="-457200">
              <a:buAutoNum type="arabicPeriod"/>
            </a:pPr>
            <a:r>
              <a:rPr lang="en-US" sz="2400" dirty="0"/>
              <a:t>What is “effective transboundary water cooperation”?</a:t>
            </a:r>
          </a:p>
          <a:p>
            <a:pPr marL="0" indent="0">
              <a:buNone/>
            </a:pPr>
            <a:endParaRPr sz="2400" dirty="0">
              <a:solidFill>
                <a:srgbClr val="000000"/>
              </a:solidFill>
            </a:endParaRPr>
          </a:p>
        </p:txBody>
      </p:sp>
    </p:spTree>
    <p:extLst>
      <p:ext uri="{BB962C8B-B14F-4D97-AF65-F5344CB8AC3E}">
        <p14:creationId xmlns:p14="http://schemas.microsoft.com/office/powerpoint/2010/main" val="295631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vert="horz" lIns="91440" tIns="45720" rIns="91440" bIns="45720" rtlCol="0" anchor="ctr">
            <a:normAutofit/>
          </a:bodyPr>
          <a:lstStyle/>
          <a:p>
            <a:r>
              <a:rPr lang="en-US" dirty="0">
                <a:solidFill>
                  <a:srgbClr val="000000"/>
                </a:solidFill>
              </a:rPr>
              <a:t>Methods</a:t>
            </a:r>
          </a:p>
        </p:txBody>
      </p:sp>
      <p:sp>
        <p:nvSpPr>
          <p:cNvPr id="3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Content Placeholder 3"/>
          <p:cNvPicPr>
            <a:picLocks noGrp="1" noChangeAspect="1"/>
          </p:cNvPicPr>
          <p:nvPr>
            <p:ph idx="1"/>
          </p:nvPr>
        </p:nvPicPr>
        <p:blipFill rotWithShape="1">
          <a:blip r:embed="rId4">
            <a:alphaModFix/>
            <a:extLst>
              <a:ext uri="{28A0092B-C50C-407E-A947-70E740481C1C}">
                <a14:useLocalDpi xmlns:a14="http://schemas.microsoft.com/office/drawing/2010/main" val="0"/>
              </a:ext>
            </a:extLst>
          </a:blip>
          <a:srcRect l="25765" r="10459"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6" name="Content Placeholder 2">
            <a:extLst>
              <a:ext uri="{FF2B5EF4-FFF2-40B4-BE49-F238E27FC236}">
                <a16:creationId xmlns:a16="http://schemas.microsoft.com/office/drawing/2014/main" id="{67333692-775E-4D13-84A8-FE15ADAE6CC5}"/>
              </a:ext>
            </a:extLst>
          </p:cNvPr>
          <p:cNvSpPr txBox="1">
            <a:spLocks/>
          </p:cNvSpPr>
          <p:nvPr/>
        </p:nvSpPr>
        <p:spPr>
          <a:xfrm>
            <a:off x="6094105" y="1529980"/>
            <a:ext cx="5376901" cy="36392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r>
              <a:rPr lang="en-US" sz="2400" dirty="0">
                <a:solidFill>
                  <a:srgbClr val="000000"/>
                </a:solidFill>
              </a:rPr>
              <a:t>Interview academics, practitioners, basin managers, NGOs, etc.</a:t>
            </a:r>
          </a:p>
          <a:p>
            <a:pPr marL="457200"/>
            <a:endParaRPr lang="en-US" sz="2400" dirty="0">
              <a:solidFill>
                <a:srgbClr val="000000"/>
              </a:solidFill>
            </a:endParaRPr>
          </a:p>
          <a:p>
            <a:pPr marL="457200"/>
            <a:r>
              <a:rPr lang="en-US" sz="2400" dirty="0">
                <a:solidFill>
                  <a:srgbClr val="000000"/>
                </a:solidFill>
              </a:rPr>
              <a:t>Analyze literature on transboundary water cooperation and effectiveness</a:t>
            </a:r>
          </a:p>
        </p:txBody>
      </p:sp>
    </p:spTree>
    <p:extLst>
      <p:ext uri="{BB962C8B-B14F-4D97-AF65-F5344CB8AC3E}">
        <p14:creationId xmlns:p14="http://schemas.microsoft.com/office/powerpoint/2010/main" val="235992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Preliminary Results</a:t>
            </a:r>
          </a:p>
        </p:txBody>
      </p:sp>
      <p:sp>
        <p:nvSpPr>
          <p:cNvPr id="3" name="Content Placeholder 2"/>
          <p:cNvSpPr>
            <a:spLocks noGrp="1"/>
          </p:cNvSpPr>
          <p:nvPr>
            <p:ph type="body" idx="1"/>
          </p:nvPr>
        </p:nvSpPr>
        <p:spPr>
          <a:xfrm>
            <a:off x="6090574" y="801866"/>
            <a:ext cx="5306084" cy="5230634"/>
          </a:xfrm>
        </p:spPr>
        <p:txBody>
          <a:bodyPr anchor="ctr">
            <a:normAutofit/>
          </a:bodyPr>
          <a:lstStyle/>
          <a:p>
            <a:pPr marL="0" indent="0">
              <a:buNone/>
            </a:pPr>
            <a:r>
              <a:rPr lang="en-US" sz="2400" dirty="0">
                <a:solidFill>
                  <a:srgbClr val="000000"/>
                </a:solidFill>
              </a:rPr>
              <a:t>Defining Transboundary Water Cooperation:</a:t>
            </a:r>
          </a:p>
          <a:p>
            <a:pPr marL="0" indent="0">
              <a:buNone/>
            </a:pPr>
            <a:endParaRPr lang="en-US" sz="2400" dirty="0">
              <a:solidFill>
                <a:srgbClr val="000000"/>
              </a:solidFill>
            </a:endParaRPr>
          </a:p>
          <a:p>
            <a:pPr marL="0" indent="0">
              <a:buNone/>
            </a:pPr>
            <a:r>
              <a:rPr lang="en-US" sz="2200" dirty="0">
                <a:solidFill>
                  <a:srgbClr val="000000"/>
                </a:solidFill>
              </a:rPr>
              <a:t>“its the absence of a lot of conflict.”</a:t>
            </a:r>
          </a:p>
          <a:p>
            <a:pPr marL="0" indent="0">
              <a:buNone/>
            </a:pPr>
            <a:endParaRPr lang="en-US" sz="2200" dirty="0">
              <a:solidFill>
                <a:srgbClr val="000000"/>
              </a:solidFill>
            </a:endParaRPr>
          </a:p>
          <a:p>
            <a:pPr marL="0" indent="0">
              <a:buNone/>
            </a:pPr>
            <a:r>
              <a:rPr lang="en-US" sz="2200" dirty="0">
                <a:solidFill>
                  <a:srgbClr val="000000"/>
                </a:solidFill>
              </a:rPr>
              <a:t>“the highest form of cooperation is data sharing”</a:t>
            </a:r>
          </a:p>
          <a:p>
            <a:pPr marL="0" indent="0">
              <a:buNone/>
            </a:pPr>
            <a:endParaRPr lang="en-US" sz="2200" dirty="0">
              <a:solidFill>
                <a:srgbClr val="000000"/>
              </a:solidFill>
            </a:endParaRPr>
          </a:p>
          <a:p>
            <a:pPr marL="0" indent="0">
              <a:buNone/>
            </a:pPr>
            <a:r>
              <a:rPr lang="en-US" sz="2200" dirty="0"/>
              <a:t>“the cooperation can take so many different forms…</a:t>
            </a:r>
            <a:r>
              <a:rPr lang="en-US" sz="2200"/>
              <a:t>but trust</a:t>
            </a:r>
            <a:r>
              <a:rPr lang="en-US" sz="2200" dirty="0"/>
              <a:t>, I think is one of the key elements”</a:t>
            </a:r>
            <a:endParaRPr lang="en-US" sz="22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132252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1449</Words>
  <Application>Microsoft Office PowerPoint</Application>
  <PresentationFormat>Widescreen</PresentationFormat>
  <Paragraphs>223</Paragraphs>
  <Slides>23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Segoe UI Semibold</vt:lpstr>
      <vt:lpstr>Segoe UI Semilight</vt:lpstr>
      <vt:lpstr>Office Theme</vt:lpstr>
      <vt:lpstr>Defining “Effective” Transboundary Water Cooperation: A Preliminary Look </vt:lpstr>
      <vt:lpstr>International River Basins</vt:lpstr>
      <vt:lpstr>International Aquifers</vt:lpstr>
      <vt:lpstr>SDG Indicator 6.5.2: Operational Arrangement for Cooperation</vt:lpstr>
      <vt:lpstr>Challenge: Defining Cooperation</vt:lpstr>
      <vt:lpstr>Challenge: Defining Effective Cooperation</vt:lpstr>
      <vt:lpstr>Two Main Questions:</vt:lpstr>
      <vt:lpstr>Methods</vt:lpstr>
      <vt:lpstr>Preliminary Results</vt:lpstr>
      <vt:lpstr>Preliminary Results</vt:lpstr>
      <vt:lpstr>Preliminary Results</vt:lpstr>
      <vt:lpstr>Preliminary Results</vt:lpstr>
      <vt:lpstr>Preliminary Results</vt:lpstr>
      <vt:lpstr>Preliminary Results</vt:lpstr>
      <vt:lpstr>Preliminary Results</vt:lpstr>
      <vt:lpstr>Preliminary Results</vt:lpstr>
      <vt:lpstr>Preliminary Results</vt:lpstr>
      <vt:lpstr>Preliminary Results</vt:lpstr>
      <vt:lpstr>Preliminary Results</vt:lpstr>
      <vt:lpstr>To Conclude:</vt:lpstr>
      <vt:lpstr>Thank you! Questions?</vt:lpstr>
      <vt:lpstr>Works cited</vt:lpstr>
      <vt:lpstr>Preliminary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“Effective” Transboundary Water Cooperation: A Preliminary Look </dc:title>
  <dc:creator>McCracken, Melissa</dc:creator>
  <cp:lastModifiedBy>McCracken, Melissa</cp:lastModifiedBy>
  <cp:revision>1</cp:revision>
  <dcterms:created xsi:type="dcterms:W3CDTF">2018-12-15T01:46:29Z</dcterms:created>
  <dcterms:modified xsi:type="dcterms:W3CDTF">2018-12-16T21:50:26Z</dcterms:modified>
</cp:coreProperties>
</file>