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3"/>
    <p:sldId id="259" r:id="rId4"/>
    <p:sldId id="260" r:id="rId5"/>
    <p:sldId id="261" r:id="rId6"/>
    <p:sldId id="264" r:id="rId7"/>
    <p:sldId id="266" r:id="rId8"/>
    <p:sldId id="267" r:id="rId9"/>
    <p:sldId id="269" r:id="rId10"/>
    <p:sldId id="268" r:id="rId11"/>
    <p:sldId id="256" r:id="rId12"/>
    <p:sldId id="257" r:id="rId13"/>
    <p:sldId id="271" r:id="rId14"/>
    <p:sldId id="274" r:id="rId15"/>
    <p:sldId id="273" r:id="rId16"/>
    <p:sldId id="283" r:id="rId17"/>
    <p:sldId id="302" r:id="rId18"/>
    <p:sldId id="275" r:id="rId19"/>
    <p:sldId id="279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2" r:id="rId28"/>
    <p:sldId id="293" r:id="rId29"/>
    <p:sldId id="294" r:id="rId30"/>
    <p:sldId id="295" r:id="rId31"/>
    <p:sldId id="296" r:id="rId32"/>
    <p:sldId id="298" r:id="rId33"/>
    <p:sldId id="280" r:id="rId34"/>
    <p:sldId id="281" r:id="rId35"/>
    <p:sldId id="282" r:id="rId36"/>
    <p:sldId id="300" r:id="rId37"/>
    <p:sldId id="299" r:id="rId38"/>
    <p:sldId id="301" r:id="rId39"/>
    <p:sldId id="276" r:id="rId40"/>
    <p:sldId id="25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92EFE4-6D20-481A-BFF2-966146B91BE7}" type="doc">
      <dgm:prSet loTypeId="urn:microsoft.com/office/officeart/2005/8/layout/bProcess4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IN"/>
        </a:p>
      </dgm:t>
    </dgm:pt>
    <dgm:pt modelId="{9F04A88B-8103-4EBC-9351-28C01E2C059B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N" dirty="0"/>
            <a:t>Overpopulation</a:t>
          </a:r>
        </a:p>
      </dgm:t>
    </dgm:pt>
    <dgm:pt modelId="{A3C3F8E1-F680-45EA-B2A4-3233225E7FE4}" cxnId="{AA8FE411-B566-4B11-B1E4-73951B39423B}" type="parTrans">
      <dgm:prSet/>
      <dgm:spPr/>
      <dgm:t>
        <a:bodyPr/>
        <a:lstStyle/>
        <a:p>
          <a:endParaRPr lang="en-IN"/>
        </a:p>
      </dgm:t>
    </dgm:pt>
    <dgm:pt modelId="{1FA7316A-DA84-44B7-A6EB-96D303A48E25}" cxnId="{AA8FE411-B566-4B11-B1E4-73951B39423B}" type="sibTrans">
      <dgm:prSet/>
      <dgm:spPr/>
      <dgm:t>
        <a:bodyPr/>
        <a:lstStyle/>
        <a:p>
          <a:endParaRPr lang="en-IN"/>
        </a:p>
      </dgm:t>
    </dgm:pt>
    <dgm:pt modelId="{8CB96BB7-9929-4BDA-A700-45F08659E9DE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N" dirty="0"/>
            <a:t>Rapid Industrialisation</a:t>
          </a:r>
        </a:p>
      </dgm:t>
    </dgm:pt>
    <dgm:pt modelId="{58A5AB70-50DB-4EC9-85BD-CFBDD415C97D}" cxnId="{2F84EC87-BCF2-41E2-A08B-35581C97E990}" type="parTrans">
      <dgm:prSet/>
      <dgm:spPr/>
      <dgm:t>
        <a:bodyPr/>
        <a:lstStyle/>
        <a:p>
          <a:endParaRPr lang="en-IN"/>
        </a:p>
      </dgm:t>
    </dgm:pt>
    <dgm:pt modelId="{7E4AC588-94E9-4C03-9B3A-5466B2E1060D}" cxnId="{2F84EC87-BCF2-41E2-A08B-35581C97E990}" type="sibTrans">
      <dgm:prSet/>
      <dgm:spPr/>
      <dgm:t>
        <a:bodyPr/>
        <a:lstStyle/>
        <a:p>
          <a:endParaRPr lang="en-IN"/>
        </a:p>
      </dgm:t>
    </dgm:pt>
    <dgm:pt modelId="{DDBDFA32-1F0F-4A81-9C24-0E111A778740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N" dirty="0"/>
            <a:t>Resource Crunch</a:t>
          </a:r>
        </a:p>
      </dgm:t>
    </dgm:pt>
    <dgm:pt modelId="{7D958AD8-9915-4C35-B919-A9CD2608800B}" cxnId="{34F8AF08-499A-4D5F-86D3-77D1FBE298E5}" type="parTrans">
      <dgm:prSet/>
      <dgm:spPr/>
      <dgm:t>
        <a:bodyPr/>
        <a:lstStyle/>
        <a:p>
          <a:endParaRPr lang="en-IN"/>
        </a:p>
      </dgm:t>
    </dgm:pt>
    <dgm:pt modelId="{7A038C4D-A309-48F2-81E8-E0DD0351A52B}" cxnId="{34F8AF08-499A-4D5F-86D3-77D1FBE298E5}" type="sibTrans">
      <dgm:prSet/>
      <dgm:spPr/>
      <dgm:t>
        <a:bodyPr/>
        <a:lstStyle/>
        <a:p>
          <a:endParaRPr lang="en-IN"/>
        </a:p>
      </dgm:t>
    </dgm:pt>
    <dgm:pt modelId="{C22AB29F-1082-4CBA-AAAD-DBDD1E53AA94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N" dirty="0"/>
            <a:t>Climate Change</a:t>
          </a:r>
        </a:p>
      </dgm:t>
    </dgm:pt>
    <dgm:pt modelId="{F6237D5B-A2BA-4C80-AAF8-D8C56E2313D2}" cxnId="{8906F930-3E6F-4786-AE6F-6E8419B6A605}" type="parTrans">
      <dgm:prSet/>
      <dgm:spPr/>
      <dgm:t>
        <a:bodyPr/>
        <a:lstStyle/>
        <a:p>
          <a:endParaRPr lang="en-IN"/>
        </a:p>
      </dgm:t>
    </dgm:pt>
    <dgm:pt modelId="{E97386D7-FFC1-402E-9D5B-642234E59E6F}" cxnId="{8906F930-3E6F-4786-AE6F-6E8419B6A605}" type="sibTrans">
      <dgm:prSet/>
      <dgm:spPr/>
      <dgm:t>
        <a:bodyPr/>
        <a:lstStyle/>
        <a:p>
          <a:endParaRPr lang="en-IN"/>
        </a:p>
      </dgm:t>
    </dgm:pt>
    <dgm:pt modelId="{71132EA4-1ADA-46ED-BFDE-501A052139DC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N" dirty="0"/>
            <a:t>Poverty</a:t>
          </a:r>
        </a:p>
      </dgm:t>
    </dgm:pt>
    <dgm:pt modelId="{5CF49211-2DC4-448D-BFFC-0B4700476403}" cxnId="{1267089D-3B6E-4EC6-B9B1-2F6668E1C0F4}" type="parTrans">
      <dgm:prSet/>
      <dgm:spPr/>
      <dgm:t>
        <a:bodyPr/>
        <a:lstStyle/>
        <a:p>
          <a:endParaRPr lang="en-IN"/>
        </a:p>
      </dgm:t>
    </dgm:pt>
    <dgm:pt modelId="{87E31056-E988-40C2-96E9-ABA3E641391A}" cxnId="{1267089D-3B6E-4EC6-B9B1-2F6668E1C0F4}" type="sibTrans">
      <dgm:prSet/>
      <dgm:spPr/>
      <dgm:t>
        <a:bodyPr/>
        <a:lstStyle/>
        <a:p>
          <a:endParaRPr lang="en-IN"/>
        </a:p>
      </dgm:t>
    </dgm:pt>
    <dgm:pt modelId="{261F5B15-EACF-44A7-875D-5EBE3B855641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N" dirty="0"/>
            <a:t>Environmental degradation</a:t>
          </a:r>
        </a:p>
      </dgm:t>
    </dgm:pt>
    <dgm:pt modelId="{6ADB963D-A7BB-48C2-9ACB-20D410F1E573}" cxnId="{7F0A2B69-D005-4DFE-B424-D7FC978EB576}" type="parTrans">
      <dgm:prSet/>
      <dgm:spPr/>
      <dgm:t>
        <a:bodyPr/>
        <a:lstStyle/>
        <a:p>
          <a:endParaRPr lang="en-IN"/>
        </a:p>
      </dgm:t>
    </dgm:pt>
    <dgm:pt modelId="{41699D0A-6F4E-4F8F-BA36-89F96DACADF0}" cxnId="{7F0A2B69-D005-4DFE-B424-D7FC978EB576}" type="sibTrans">
      <dgm:prSet/>
      <dgm:spPr/>
      <dgm:t>
        <a:bodyPr/>
        <a:lstStyle/>
        <a:p>
          <a:endParaRPr lang="en-IN"/>
        </a:p>
      </dgm:t>
    </dgm:pt>
    <dgm:pt modelId="{75AFB52F-00B3-4332-A1E1-33C0A99161B0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N" dirty="0"/>
            <a:t>Lack of Integration</a:t>
          </a:r>
        </a:p>
      </dgm:t>
    </dgm:pt>
    <dgm:pt modelId="{3030887E-9E91-487F-90B2-A26F6D696790}" cxnId="{33703371-1E7B-4B31-B1D6-73D422813D27}" type="parTrans">
      <dgm:prSet/>
      <dgm:spPr/>
      <dgm:t>
        <a:bodyPr/>
        <a:lstStyle/>
        <a:p>
          <a:endParaRPr lang="en-IN"/>
        </a:p>
      </dgm:t>
    </dgm:pt>
    <dgm:pt modelId="{4DA46A04-D08A-4D9F-AB16-6D63A9E1E695}" cxnId="{33703371-1E7B-4B31-B1D6-73D422813D27}" type="sibTrans">
      <dgm:prSet/>
      <dgm:spPr/>
      <dgm:t>
        <a:bodyPr/>
        <a:lstStyle/>
        <a:p>
          <a:endParaRPr lang="en-IN"/>
        </a:p>
      </dgm:t>
    </dgm:pt>
    <dgm:pt modelId="{24ACB4F3-66AD-4927-98BE-9AA0CEF69220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N" dirty="0"/>
            <a:t>Changing borders</a:t>
          </a:r>
        </a:p>
      </dgm:t>
    </dgm:pt>
    <dgm:pt modelId="{4902183A-9793-49C6-BFDB-8A33E12759BC}" cxnId="{CA07DDDA-6E10-480C-9FB0-36D3E0D9FB7E}" type="parTrans">
      <dgm:prSet/>
      <dgm:spPr/>
      <dgm:t>
        <a:bodyPr/>
        <a:lstStyle/>
        <a:p>
          <a:endParaRPr lang="en-IN"/>
        </a:p>
      </dgm:t>
    </dgm:pt>
    <dgm:pt modelId="{60B14E61-E5B4-492E-93A4-69229CB6C4DE}" cxnId="{CA07DDDA-6E10-480C-9FB0-36D3E0D9FB7E}" type="sibTrans">
      <dgm:prSet/>
      <dgm:spPr/>
      <dgm:t>
        <a:bodyPr/>
        <a:lstStyle/>
        <a:p>
          <a:endParaRPr lang="en-IN"/>
        </a:p>
      </dgm:t>
    </dgm:pt>
    <dgm:pt modelId="{D3EF5C5B-AC7D-4752-A154-646D82DE3AF3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N" dirty="0"/>
            <a:t>Mutual Distrust</a:t>
          </a:r>
        </a:p>
      </dgm:t>
    </dgm:pt>
    <dgm:pt modelId="{5C176934-F1A5-4830-AAFA-3F782EB0E9B1}" cxnId="{E4F6A1C7-B137-4905-926C-F545A98D3205}" type="parTrans">
      <dgm:prSet/>
      <dgm:spPr/>
      <dgm:t>
        <a:bodyPr/>
        <a:lstStyle/>
        <a:p>
          <a:endParaRPr lang="en-IN"/>
        </a:p>
      </dgm:t>
    </dgm:pt>
    <dgm:pt modelId="{2FAC1132-DBEB-42B4-B214-86C62F515A33}" cxnId="{E4F6A1C7-B137-4905-926C-F545A98D3205}" type="sibTrans">
      <dgm:prSet/>
      <dgm:spPr/>
      <dgm:t>
        <a:bodyPr/>
        <a:lstStyle/>
        <a:p>
          <a:endParaRPr lang="en-IN"/>
        </a:p>
      </dgm:t>
    </dgm:pt>
    <dgm:pt modelId="{3FF4C787-D8B7-4EF8-AF64-73F3D444B07B}" type="pres">
      <dgm:prSet presAssocID="{2E92EFE4-6D20-481A-BFF2-966146B91BE7}" presName="Name0" presStyleCnt="0">
        <dgm:presLayoutVars>
          <dgm:dir/>
          <dgm:resizeHandles/>
        </dgm:presLayoutVars>
      </dgm:prSet>
      <dgm:spPr/>
    </dgm:pt>
    <dgm:pt modelId="{768C7B92-3994-4EED-9E5C-379BC188ED36}" type="pres">
      <dgm:prSet presAssocID="{9F04A88B-8103-4EBC-9351-28C01E2C059B}" presName="compNode" presStyleCnt="0"/>
      <dgm:spPr/>
    </dgm:pt>
    <dgm:pt modelId="{B4468BC9-ED49-48DE-B764-63DE5EAD6837}" type="pres">
      <dgm:prSet presAssocID="{9F04A88B-8103-4EBC-9351-28C01E2C059B}" presName="dummyConnPt" presStyleCnt="0"/>
      <dgm:spPr/>
    </dgm:pt>
    <dgm:pt modelId="{AD47E14B-683F-41B2-84F0-373586A3D55C}" type="pres">
      <dgm:prSet presAssocID="{9F04A88B-8103-4EBC-9351-28C01E2C059B}" presName="node" presStyleLbl="node1" presStyleIdx="0" presStyleCnt="9">
        <dgm:presLayoutVars>
          <dgm:bulletEnabled val="1"/>
        </dgm:presLayoutVars>
      </dgm:prSet>
      <dgm:spPr/>
    </dgm:pt>
    <dgm:pt modelId="{7612CEE7-F7A1-4F16-AD30-65002F19C84C}" type="pres">
      <dgm:prSet presAssocID="{1FA7316A-DA84-44B7-A6EB-96D303A48E25}" presName="sibTrans" presStyleLbl="bgSibTrans2D1" presStyleIdx="0" presStyleCnt="8"/>
      <dgm:spPr/>
    </dgm:pt>
    <dgm:pt modelId="{CC4093EE-BEFA-4C8B-8BD8-1068DB6C3AF7}" type="pres">
      <dgm:prSet presAssocID="{8CB96BB7-9929-4BDA-A700-45F08659E9DE}" presName="compNode" presStyleCnt="0"/>
      <dgm:spPr/>
    </dgm:pt>
    <dgm:pt modelId="{A039C1D4-EE88-4204-85E3-89D96D0F1357}" type="pres">
      <dgm:prSet presAssocID="{8CB96BB7-9929-4BDA-A700-45F08659E9DE}" presName="dummyConnPt" presStyleCnt="0"/>
      <dgm:spPr/>
    </dgm:pt>
    <dgm:pt modelId="{743C1CAA-95B1-4CBF-A328-AC9C4546B309}" type="pres">
      <dgm:prSet presAssocID="{8CB96BB7-9929-4BDA-A700-45F08659E9DE}" presName="node" presStyleLbl="node1" presStyleIdx="1" presStyleCnt="9">
        <dgm:presLayoutVars>
          <dgm:bulletEnabled val="1"/>
        </dgm:presLayoutVars>
      </dgm:prSet>
      <dgm:spPr/>
    </dgm:pt>
    <dgm:pt modelId="{21964495-51E6-41F6-9843-579E995C77C3}" type="pres">
      <dgm:prSet presAssocID="{7E4AC588-94E9-4C03-9B3A-5466B2E1060D}" presName="sibTrans" presStyleLbl="bgSibTrans2D1" presStyleIdx="1" presStyleCnt="8"/>
      <dgm:spPr/>
    </dgm:pt>
    <dgm:pt modelId="{5357F6FA-2DE9-4AC8-95ED-697489762DBF}" type="pres">
      <dgm:prSet presAssocID="{DDBDFA32-1F0F-4A81-9C24-0E111A778740}" presName="compNode" presStyleCnt="0"/>
      <dgm:spPr/>
    </dgm:pt>
    <dgm:pt modelId="{91B98E91-8874-4044-96BB-1466F0F1529C}" type="pres">
      <dgm:prSet presAssocID="{DDBDFA32-1F0F-4A81-9C24-0E111A778740}" presName="dummyConnPt" presStyleCnt="0"/>
      <dgm:spPr/>
    </dgm:pt>
    <dgm:pt modelId="{A98C1E7A-74BF-4497-ACDC-0ABB86C9E02C}" type="pres">
      <dgm:prSet presAssocID="{DDBDFA32-1F0F-4A81-9C24-0E111A778740}" presName="node" presStyleLbl="node1" presStyleIdx="2" presStyleCnt="9">
        <dgm:presLayoutVars>
          <dgm:bulletEnabled val="1"/>
        </dgm:presLayoutVars>
      </dgm:prSet>
      <dgm:spPr/>
    </dgm:pt>
    <dgm:pt modelId="{47BE6BBE-C238-415C-B40C-AC64430FEC6E}" type="pres">
      <dgm:prSet presAssocID="{7A038C4D-A309-48F2-81E8-E0DD0351A52B}" presName="sibTrans" presStyleLbl="bgSibTrans2D1" presStyleIdx="2" presStyleCnt="8"/>
      <dgm:spPr/>
    </dgm:pt>
    <dgm:pt modelId="{F78EEBBC-B31C-44B2-A414-F223A38DE961}" type="pres">
      <dgm:prSet presAssocID="{C22AB29F-1082-4CBA-AAAD-DBDD1E53AA94}" presName="compNode" presStyleCnt="0"/>
      <dgm:spPr/>
    </dgm:pt>
    <dgm:pt modelId="{1FBB4703-D939-433B-AE6B-BFB216735387}" type="pres">
      <dgm:prSet presAssocID="{C22AB29F-1082-4CBA-AAAD-DBDD1E53AA94}" presName="dummyConnPt" presStyleCnt="0"/>
      <dgm:spPr/>
    </dgm:pt>
    <dgm:pt modelId="{7958D298-A51C-45EC-BE95-98178821CD6F}" type="pres">
      <dgm:prSet presAssocID="{C22AB29F-1082-4CBA-AAAD-DBDD1E53AA94}" presName="node" presStyleLbl="node1" presStyleIdx="3" presStyleCnt="9">
        <dgm:presLayoutVars>
          <dgm:bulletEnabled val="1"/>
        </dgm:presLayoutVars>
      </dgm:prSet>
      <dgm:spPr/>
    </dgm:pt>
    <dgm:pt modelId="{DDB191F5-B39C-4974-BF0C-ED23C069DFD7}" type="pres">
      <dgm:prSet presAssocID="{E97386D7-FFC1-402E-9D5B-642234E59E6F}" presName="sibTrans" presStyleLbl="bgSibTrans2D1" presStyleIdx="3" presStyleCnt="8"/>
      <dgm:spPr/>
    </dgm:pt>
    <dgm:pt modelId="{5B992DBD-0E69-45A2-A2A4-6C881D2A1FC0}" type="pres">
      <dgm:prSet presAssocID="{71132EA4-1ADA-46ED-BFDE-501A052139DC}" presName="compNode" presStyleCnt="0"/>
      <dgm:spPr/>
    </dgm:pt>
    <dgm:pt modelId="{08FCF3D7-4A07-48BA-A81C-F8F8CCE8BC56}" type="pres">
      <dgm:prSet presAssocID="{71132EA4-1ADA-46ED-BFDE-501A052139DC}" presName="dummyConnPt" presStyleCnt="0"/>
      <dgm:spPr/>
    </dgm:pt>
    <dgm:pt modelId="{31F1F57B-750C-42D8-A3FE-C6E925393370}" type="pres">
      <dgm:prSet presAssocID="{71132EA4-1ADA-46ED-BFDE-501A052139DC}" presName="node" presStyleLbl="node1" presStyleIdx="4" presStyleCnt="9">
        <dgm:presLayoutVars>
          <dgm:bulletEnabled val="1"/>
        </dgm:presLayoutVars>
      </dgm:prSet>
      <dgm:spPr/>
    </dgm:pt>
    <dgm:pt modelId="{1DF87E0B-5057-4796-A4A9-4973C271FB59}" type="pres">
      <dgm:prSet presAssocID="{87E31056-E988-40C2-96E9-ABA3E641391A}" presName="sibTrans" presStyleLbl="bgSibTrans2D1" presStyleIdx="4" presStyleCnt="8"/>
      <dgm:spPr/>
    </dgm:pt>
    <dgm:pt modelId="{1473FC6E-EB65-406C-BC9D-C40E5A56CAA9}" type="pres">
      <dgm:prSet presAssocID="{261F5B15-EACF-44A7-875D-5EBE3B855641}" presName="compNode" presStyleCnt="0"/>
      <dgm:spPr/>
    </dgm:pt>
    <dgm:pt modelId="{0342288E-6CCB-49FD-A990-E4784473C72C}" type="pres">
      <dgm:prSet presAssocID="{261F5B15-EACF-44A7-875D-5EBE3B855641}" presName="dummyConnPt" presStyleCnt="0"/>
      <dgm:spPr/>
    </dgm:pt>
    <dgm:pt modelId="{E7662CF5-6FB6-4D3D-A7DA-7105F13A9909}" type="pres">
      <dgm:prSet presAssocID="{261F5B15-EACF-44A7-875D-5EBE3B855641}" presName="node" presStyleLbl="node1" presStyleIdx="5" presStyleCnt="9">
        <dgm:presLayoutVars>
          <dgm:bulletEnabled val="1"/>
        </dgm:presLayoutVars>
      </dgm:prSet>
      <dgm:spPr/>
    </dgm:pt>
    <dgm:pt modelId="{154C085E-795A-4D70-BE70-7BE27F6B6A58}" type="pres">
      <dgm:prSet presAssocID="{41699D0A-6F4E-4F8F-BA36-89F96DACADF0}" presName="sibTrans" presStyleLbl="bgSibTrans2D1" presStyleIdx="5" presStyleCnt="8"/>
      <dgm:spPr/>
    </dgm:pt>
    <dgm:pt modelId="{226DD5D7-8E35-47CF-A36B-D2223CFB1CC2}" type="pres">
      <dgm:prSet presAssocID="{75AFB52F-00B3-4332-A1E1-33C0A99161B0}" presName="compNode" presStyleCnt="0"/>
      <dgm:spPr/>
    </dgm:pt>
    <dgm:pt modelId="{23F418EB-C13B-496F-9BD4-128533867FD5}" type="pres">
      <dgm:prSet presAssocID="{75AFB52F-00B3-4332-A1E1-33C0A99161B0}" presName="dummyConnPt" presStyleCnt="0"/>
      <dgm:spPr/>
    </dgm:pt>
    <dgm:pt modelId="{5019847F-FEE4-459D-8BFF-615C13BF1160}" type="pres">
      <dgm:prSet presAssocID="{75AFB52F-00B3-4332-A1E1-33C0A99161B0}" presName="node" presStyleLbl="node1" presStyleIdx="6" presStyleCnt="9">
        <dgm:presLayoutVars>
          <dgm:bulletEnabled val="1"/>
        </dgm:presLayoutVars>
      </dgm:prSet>
      <dgm:spPr/>
    </dgm:pt>
    <dgm:pt modelId="{FC61996B-4F8B-4C95-B809-0830643DA78D}" type="pres">
      <dgm:prSet presAssocID="{4DA46A04-D08A-4D9F-AB16-6D63A9E1E695}" presName="sibTrans" presStyleLbl="bgSibTrans2D1" presStyleIdx="6" presStyleCnt="8"/>
      <dgm:spPr/>
    </dgm:pt>
    <dgm:pt modelId="{7CFABFD7-0EE9-4F93-8BE3-596A9D3CAE05}" type="pres">
      <dgm:prSet presAssocID="{D3EF5C5B-AC7D-4752-A154-646D82DE3AF3}" presName="compNode" presStyleCnt="0"/>
      <dgm:spPr/>
    </dgm:pt>
    <dgm:pt modelId="{2E2BC9B0-7619-4786-934F-8713BF71AE3A}" type="pres">
      <dgm:prSet presAssocID="{D3EF5C5B-AC7D-4752-A154-646D82DE3AF3}" presName="dummyConnPt" presStyleCnt="0"/>
      <dgm:spPr/>
    </dgm:pt>
    <dgm:pt modelId="{FB24ACAE-955C-49E5-8ECA-89D6686EADDA}" type="pres">
      <dgm:prSet presAssocID="{D3EF5C5B-AC7D-4752-A154-646D82DE3AF3}" presName="node" presStyleLbl="node1" presStyleIdx="7" presStyleCnt="9">
        <dgm:presLayoutVars>
          <dgm:bulletEnabled val="1"/>
        </dgm:presLayoutVars>
      </dgm:prSet>
      <dgm:spPr/>
    </dgm:pt>
    <dgm:pt modelId="{88E6CCFC-4091-4327-B000-D86BCCA45371}" type="pres">
      <dgm:prSet presAssocID="{2FAC1132-DBEB-42B4-B214-86C62F515A33}" presName="sibTrans" presStyleLbl="bgSibTrans2D1" presStyleIdx="7" presStyleCnt="8"/>
      <dgm:spPr/>
    </dgm:pt>
    <dgm:pt modelId="{A6B7093D-9791-4481-BB7F-EFF7CA771EEB}" type="pres">
      <dgm:prSet presAssocID="{24ACB4F3-66AD-4927-98BE-9AA0CEF69220}" presName="compNode" presStyleCnt="0"/>
      <dgm:spPr/>
    </dgm:pt>
    <dgm:pt modelId="{EAE7596E-B3CC-4BB0-878C-A2432371AC42}" type="pres">
      <dgm:prSet presAssocID="{24ACB4F3-66AD-4927-98BE-9AA0CEF69220}" presName="dummyConnPt" presStyleCnt="0"/>
      <dgm:spPr/>
    </dgm:pt>
    <dgm:pt modelId="{6B22CD69-A27E-4D6D-9464-1B3B39A1D979}" type="pres">
      <dgm:prSet presAssocID="{24ACB4F3-66AD-4927-98BE-9AA0CEF69220}" presName="node" presStyleLbl="node1" presStyleIdx="8" presStyleCnt="9">
        <dgm:presLayoutVars>
          <dgm:bulletEnabled val="1"/>
        </dgm:presLayoutVars>
      </dgm:prSet>
      <dgm:spPr/>
    </dgm:pt>
  </dgm:ptLst>
  <dgm:cxnLst>
    <dgm:cxn modelId="{34F8AF08-499A-4D5F-86D3-77D1FBE298E5}" srcId="{2E92EFE4-6D20-481A-BFF2-966146B91BE7}" destId="{DDBDFA32-1F0F-4A81-9C24-0E111A778740}" srcOrd="2" destOrd="0" parTransId="{7D958AD8-9915-4C35-B919-A9CD2608800B}" sibTransId="{7A038C4D-A309-48F2-81E8-E0DD0351A52B}"/>
    <dgm:cxn modelId="{AA8FE411-B566-4B11-B1E4-73951B39423B}" srcId="{2E92EFE4-6D20-481A-BFF2-966146B91BE7}" destId="{9F04A88B-8103-4EBC-9351-28C01E2C059B}" srcOrd="0" destOrd="0" parTransId="{A3C3F8E1-F680-45EA-B2A4-3233225E7FE4}" sibTransId="{1FA7316A-DA84-44B7-A6EB-96D303A48E25}"/>
    <dgm:cxn modelId="{6521D119-F12B-4489-BB36-9ECA60CF1301}" type="presOf" srcId="{8CB96BB7-9929-4BDA-A700-45F08659E9DE}" destId="{743C1CAA-95B1-4CBF-A328-AC9C4546B309}" srcOrd="0" destOrd="0" presId="urn:microsoft.com/office/officeart/2005/8/layout/bProcess4"/>
    <dgm:cxn modelId="{8906F930-3E6F-4786-AE6F-6E8419B6A605}" srcId="{2E92EFE4-6D20-481A-BFF2-966146B91BE7}" destId="{C22AB29F-1082-4CBA-AAAD-DBDD1E53AA94}" srcOrd="3" destOrd="0" parTransId="{F6237D5B-A2BA-4C80-AAF8-D8C56E2313D2}" sibTransId="{E97386D7-FFC1-402E-9D5B-642234E59E6F}"/>
    <dgm:cxn modelId="{7F0A2B69-D005-4DFE-B424-D7FC978EB576}" srcId="{2E92EFE4-6D20-481A-BFF2-966146B91BE7}" destId="{261F5B15-EACF-44A7-875D-5EBE3B855641}" srcOrd="5" destOrd="0" parTransId="{6ADB963D-A7BB-48C2-9ACB-20D410F1E573}" sibTransId="{41699D0A-6F4E-4F8F-BA36-89F96DACADF0}"/>
    <dgm:cxn modelId="{C9575B6B-9200-4318-8364-2134F8D8A6E4}" type="presOf" srcId="{DDBDFA32-1F0F-4A81-9C24-0E111A778740}" destId="{A98C1E7A-74BF-4497-ACDC-0ABB86C9E02C}" srcOrd="0" destOrd="0" presId="urn:microsoft.com/office/officeart/2005/8/layout/bProcess4"/>
    <dgm:cxn modelId="{55182A4D-DD77-4DF9-B1E3-C35E767138AF}" type="presOf" srcId="{24ACB4F3-66AD-4927-98BE-9AA0CEF69220}" destId="{6B22CD69-A27E-4D6D-9464-1B3B39A1D979}" srcOrd="0" destOrd="0" presId="urn:microsoft.com/office/officeart/2005/8/layout/bProcess4"/>
    <dgm:cxn modelId="{B9EBF46F-A89C-4B9B-9423-B65333D46A1F}" type="presOf" srcId="{87E31056-E988-40C2-96E9-ABA3E641391A}" destId="{1DF87E0B-5057-4796-A4A9-4973C271FB59}" srcOrd="0" destOrd="0" presId="urn:microsoft.com/office/officeart/2005/8/layout/bProcess4"/>
    <dgm:cxn modelId="{33703371-1E7B-4B31-B1D6-73D422813D27}" srcId="{2E92EFE4-6D20-481A-BFF2-966146B91BE7}" destId="{75AFB52F-00B3-4332-A1E1-33C0A99161B0}" srcOrd="6" destOrd="0" parTransId="{3030887E-9E91-487F-90B2-A26F6D696790}" sibTransId="{4DA46A04-D08A-4D9F-AB16-6D63A9E1E695}"/>
    <dgm:cxn modelId="{4CCF4372-CAA5-4149-A995-625955D13878}" type="presOf" srcId="{2E92EFE4-6D20-481A-BFF2-966146B91BE7}" destId="{3FF4C787-D8B7-4EF8-AF64-73F3D444B07B}" srcOrd="0" destOrd="0" presId="urn:microsoft.com/office/officeart/2005/8/layout/bProcess4"/>
    <dgm:cxn modelId="{041F4981-3942-4486-AB63-C5113A695DC9}" type="presOf" srcId="{75AFB52F-00B3-4332-A1E1-33C0A99161B0}" destId="{5019847F-FEE4-459D-8BFF-615C13BF1160}" srcOrd="0" destOrd="0" presId="urn:microsoft.com/office/officeart/2005/8/layout/bProcess4"/>
    <dgm:cxn modelId="{3EC2EC84-B513-4737-877A-5F866E53CD87}" type="presOf" srcId="{261F5B15-EACF-44A7-875D-5EBE3B855641}" destId="{E7662CF5-6FB6-4D3D-A7DA-7105F13A9909}" srcOrd="0" destOrd="0" presId="urn:microsoft.com/office/officeart/2005/8/layout/bProcess4"/>
    <dgm:cxn modelId="{2F84EC87-BCF2-41E2-A08B-35581C97E990}" srcId="{2E92EFE4-6D20-481A-BFF2-966146B91BE7}" destId="{8CB96BB7-9929-4BDA-A700-45F08659E9DE}" srcOrd="1" destOrd="0" parTransId="{58A5AB70-50DB-4EC9-85BD-CFBDD415C97D}" sibTransId="{7E4AC588-94E9-4C03-9B3A-5466B2E1060D}"/>
    <dgm:cxn modelId="{415D7689-79B6-4BFC-B405-6D46EBC23046}" type="presOf" srcId="{7A038C4D-A309-48F2-81E8-E0DD0351A52B}" destId="{47BE6BBE-C238-415C-B40C-AC64430FEC6E}" srcOrd="0" destOrd="0" presId="urn:microsoft.com/office/officeart/2005/8/layout/bProcess4"/>
    <dgm:cxn modelId="{07A2B490-DF4A-4AEE-B193-1B37D93F008F}" type="presOf" srcId="{D3EF5C5B-AC7D-4752-A154-646D82DE3AF3}" destId="{FB24ACAE-955C-49E5-8ECA-89D6686EADDA}" srcOrd="0" destOrd="0" presId="urn:microsoft.com/office/officeart/2005/8/layout/bProcess4"/>
    <dgm:cxn modelId="{01E93E9C-19E6-4B72-8E61-FA6EE5DE06B5}" type="presOf" srcId="{4DA46A04-D08A-4D9F-AB16-6D63A9E1E695}" destId="{FC61996B-4F8B-4C95-B809-0830643DA78D}" srcOrd="0" destOrd="0" presId="urn:microsoft.com/office/officeart/2005/8/layout/bProcess4"/>
    <dgm:cxn modelId="{1267089D-3B6E-4EC6-B9B1-2F6668E1C0F4}" srcId="{2E92EFE4-6D20-481A-BFF2-966146B91BE7}" destId="{71132EA4-1ADA-46ED-BFDE-501A052139DC}" srcOrd="4" destOrd="0" parTransId="{5CF49211-2DC4-448D-BFFC-0B4700476403}" sibTransId="{87E31056-E988-40C2-96E9-ABA3E641391A}"/>
    <dgm:cxn modelId="{856F46A2-C0E3-4271-9C64-4B44B52A89BA}" type="presOf" srcId="{71132EA4-1ADA-46ED-BFDE-501A052139DC}" destId="{31F1F57B-750C-42D8-A3FE-C6E925393370}" srcOrd="0" destOrd="0" presId="urn:microsoft.com/office/officeart/2005/8/layout/bProcess4"/>
    <dgm:cxn modelId="{46D7CBA2-E143-41D1-96E1-AC7D11F45758}" type="presOf" srcId="{9F04A88B-8103-4EBC-9351-28C01E2C059B}" destId="{AD47E14B-683F-41B2-84F0-373586A3D55C}" srcOrd="0" destOrd="0" presId="urn:microsoft.com/office/officeart/2005/8/layout/bProcess4"/>
    <dgm:cxn modelId="{34C99FA7-6DB0-4F61-A327-CB767CB07E6C}" type="presOf" srcId="{2FAC1132-DBEB-42B4-B214-86C62F515A33}" destId="{88E6CCFC-4091-4327-B000-D86BCCA45371}" srcOrd="0" destOrd="0" presId="urn:microsoft.com/office/officeart/2005/8/layout/bProcess4"/>
    <dgm:cxn modelId="{F8F569B6-A553-4A81-B0B7-00FC94140267}" type="presOf" srcId="{E97386D7-FFC1-402E-9D5B-642234E59E6F}" destId="{DDB191F5-B39C-4974-BF0C-ED23C069DFD7}" srcOrd="0" destOrd="0" presId="urn:microsoft.com/office/officeart/2005/8/layout/bProcess4"/>
    <dgm:cxn modelId="{E4F6A1C7-B137-4905-926C-F545A98D3205}" srcId="{2E92EFE4-6D20-481A-BFF2-966146B91BE7}" destId="{D3EF5C5B-AC7D-4752-A154-646D82DE3AF3}" srcOrd="7" destOrd="0" parTransId="{5C176934-F1A5-4830-AAFA-3F782EB0E9B1}" sibTransId="{2FAC1132-DBEB-42B4-B214-86C62F515A33}"/>
    <dgm:cxn modelId="{889866C8-FA98-4A22-B7CE-24E9DF81DCCA}" type="presOf" srcId="{C22AB29F-1082-4CBA-AAAD-DBDD1E53AA94}" destId="{7958D298-A51C-45EC-BE95-98178821CD6F}" srcOrd="0" destOrd="0" presId="urn:microsoft.com/office/officeart/2005/8/layout/bProcess4"/>
    <dgm:cxn modelId="{CA07DDDA-6E10-480C-9FB0-36D3E0D9FB7E}" srcId="{2E92EFE4-6D20-481A-BFF2-966146B91BE7}" destId="{24ACB4F3-66AD-4927-98BE-9AA0CEF69220}" srcOrd="8" destOrd="0" parTransId="{4902183A-9793-49C6-BFDB-8A33E12759BC}" sibTransId="{60B14E61-E5B4-492E-93A4-69229CB6C4DE}"/>
    <dgm:cxn modelId="{3447BCEB-1044-4830-BE19-C3BCF1592FF5}" type="presOf" srcId="{1FA7316A-DA84-44B7-A6EB-96D303A48E25}" destId="{7612CEE7-F7A1-4F16-AD30-65002F19C84C}" srcOrd="0" destOrd="0" presId="urn:microsoft.com/office/officeart/2005/8/layout/bProcess4"/>
    <dgm:cxn modelId="{F0BACEF4-D999-4C11-A75A-067A80362120}" type="presOf" srcId="{7E4AC588-94E9-4C03-9B3A-5466B2E1060D}" destId="{21964495-51E6-41F6-9843-579E995C77C3}" srcOrd="0" destOrd="0" presId="urn:microsoft.com/office/officeart/2005/8/layout/bProcess4"/>
    <dgm:cxn modelId="{6816D0FD-7831-409D-A1C6-9EBF668617D0}" type="presOf" srcId="{41699D0A-6F4E-4F8F-BA36-89F96DACADF0}" destId="{154C085E-795A-4D70-BE70-7BE27F6B6A58}" srcOrd="0" destOrd="0" presId="urn:microsoft.com/office/officeart/2005/8/layout/bProcess4"/>
    <dgm:cxn modelId="{94154BC4-83E1-4988-9ECD-3FBBD9D126AA}" type="presParOf" srcId="{3FF4C787-D8B7-4EF8-AF64-73F3D444B07B}" destId="{768C7B92-3994-4EED-9E5C-379BC188ED36}" srcOrd="0" destOrd="0" presId="urn:microsoft.com/office/officeart/2005/8/layout/bProcess4"/>
    <dgm:cxn modelId="{CBDFC26D-8E9B-4817-B3CC-BF5A80ECCF65}" type="presParOf" srcId="{768C7B92-3994-4EED-9E5C-379BC188ED36}" destId="{B4468BC9-ED49-48DE-B764-63DE5EAD6837}" srcOrd="0" destOrd="0" presId="urn:microsoft.com/office/officeart/2005/8/layout/bProcess4"/>
    <dgm:cxn modelId="{C0ED2EA2-28EB-46E3-99BA-42839096BD1A}" type="presParOf" srcId="{768C7B92-3994-4EED-9E5C-379BC188ED36}" destId="{AD47E14B-683F-41B2-84F0-373586A3D55C}" srcOrd="1" destOrd="0" presId="urn:microsoft.com/office/officeart/2005/8/layout/bProcess4"/>
    <dgm:cxn modelId="{F73C9A4C-F3AD-494E-8769-30589F607C27}" type="presParOf" srcId="{3FF4C787-D8B7-4EF8-AF64-73F3D444B07B}" destId="{7612CEE7-F7A1-4F16-AD30-65002F19C84C}" srcOrd="1" destOrd="0" presId="urn:microsoft.com/office/officeart/2005/8/layout/bProcess4"/>
    <dgm:cxn modelId="{A20AE63A-E255-41DC-AD23-E5D66D1393CE}" type="presParOf" srcId="{3FF4C787-D8B7-4EF8-AF64-73F3D444B07B}" destId="{CC4093EE-BEFA-4C8B-8BD8-1068DB6C3AF7}" srcOrd="2" destOrd="0" presId="urn:microsoft.com/office/officeart/2005/8/layout/bProcess4"/>
    <dgm:cxn modelId="{7B58F44E-576A-4870-9366-0B8D7D381E8C}" type="presParOf" srcId="{CC4093EE-BEFA-4C8B-8BD8-1068DB6C3AF7}" destId="{A039C1D4-EE88-4204-85E3-89D96D0F1357}" srcOrd="0" destOrd="0" presId="urn:microsoft.com/office/officeart/2005/8/layout/bProcess4"/>
    <dgm:cxn modelId="{7D9AE1D3-B818-43C3-9CA0-12D4A8391686}" type="presParOf" srcId="{CC4093EE-BEFA-4C8B-8BD8-1068DB6C3AF7}" destId="{743C1CAA-95B1-4CBF-A328-AC9C4546B309}" srcOrd="1" destOrd="0" presId="urn:microsoft.com/office/officeart/2005/8/layout/bProcess4"/>
    <dgm:cxn modelId="{18F6A4AD-8086-4573-9663-ADE2DFE261E0}" type="presParOf" srcId="{3FF4C787-D8B7-4EF8-AF64-73F3D444B07B}" destId="{21964495-51E6-41F6-9843-579E995C77C3}" srcOrd="3" destOrd="0" presId="urn:microsoft.com/office/officeart/2005/8/layout/bProcess4"/>
    <dgm:cxn modelId="{C3EF245F-536D-4CEF-BD99-4F20ACBA7EC0}" type="presParOf" srcId="{3FF4C787-D8B7-4EF8-AF64-73F3D444B07B}" destId="{5357F6FA-2DE9-4AC8-95ED-697489762DBF}" srcOrd="4" destOrd="0" presId="urn:microsoft.com/office/officeart/2005/8/layout/bProcess4"/>
    <dgm:cxn modelId="{52A8666F-8736-4D04-8F8E-869BCC7152EC}" type="presParOf" srcId="{5357F6FA-2DE9-4AC8-95ED-697489762DBF}" destId="{91B98E91-8874-4044-96BB-1466F0F1529C}" srcOrd="0" destOrd="0" presId="urn:microsoft.com/office/officeart/2005/8/layout/bProcess4"/>
    <dgm:cxn modelId="{7AD0BF66-A315-4505-8C5B-BA7197169431}" type="presParOf" srcId="{5357F6FA-2DE9-4AC8-95ED-697489762DBF}" destId="{A98C1E7A-74BF-4497-ACDC-0ABB86C9E02C}" srcOrd="1" destOrd="0" presId="urn:microsoft.com/office/officeart/2005/8/layout/bProcess4"/>
    <dgm:cxn modelId="{254F2BAE-43C9-4252-AE37-1AC9A94C97EF}" type="presParOf" srcId="{3FF4C787-D8B7-4EF8-AF64-73F3D444B07B}" destId="{47BE6BBE-C238-415C-B40C-AC64430FEC6E}" srcOrd="5" destOrd="0" presId="urn:microsoft.com/office/officeart/2005/8/layout/bProcess4"/>
    <dgm:cxn modelId="{1C384D02-005D-4C08-9730-936A3198E17D}" type="presParOf" srcId="{3FF4C787-D8B7-4EF8-AF64-73F3D444B07B}" destId="{F78EEBBC-B31C-44B2-A414-F223A38DE961}" srcOrd="6" destOrd="0" presId="urn:microsoft.com/office/officeart/2005/8/layout/bProcess4"/>
    <dgm:cxn modelId="{02658D24-DB15-45E6-8AD6-6DAE6AC1E45F}" type="presParOf" srcId="{F78EEBBC-B31C-44B2-A414-F223A38DE961}" destId="{1FBB4703-D939-433B-AE6B-BFB216735387}" srcOrd="0" destOrd="0" presId="urn:microsoft.com/office/officeart/2005/8/layout/bProcess4"/>
    <dgm:cxn modelId="{F6F7A37E-00C3-4D9E-85B0-717DA11F3BFC}" type="presParOf" srcId="{F78EEBBC-B31C-44B2-A414-F223A38DE961}" destId="{7958D298-A51C-45EC-BE95-98178821CD6F}" srcOrd="1" destOrd="0" presId="urn:microsoft.com/office/officeart/2005/8/layout/bProcess4"/>
    <dgm:cxn modelId="{FFDE5CC9-39DD-427F-9E7E-2AFBD479A099}" type="presParOf" srcId="{3FF4C787-D8B7-4EF8-AF64-73F3D444B07B}" destId="{DDB191F5-B39C-4974-BF0C-ED23C069DFD7}" srcOrd="7" destOrd="0" presId="urn:microsoft.com/office/officeart/2005/8/layout/bProcess4"/>
    <dgm:cxn modelId="{FAEAB398-648B-4F4D-B50F-4C5ADCF99BF4}" type="presParOf" srcId="{3FF4C787-D8B7-4EF8-AF64-73F3D444B07B}" destId="{5B992DBD-0E69-45A2-A2A4-6C881D2A1FC0}" srcOrd="8" destOrd="0" presId="urn:microsoft.com/office/officeart/2005/8/layout/bProcess4"/>
    <dgm:cxn modelId="{7EC0BE78-A963-476B-BD1D-9CCB9C7F93E0}" type="presParOf" srcId="{5B992DBD-0E69-45A2-A2A4-6C881D2A1FC0}" destId="{08FCF3D7-4A07-48BA-A81C-F8F8CCE8BC56}" srcOrd="0" destOrd="0" presId="urn:microsoft.com/office/officeart/2005/8/layout/bProcess4"/>
    <dgm:cxn modelId="{96FB5A54-B686-47F9-9B17-9E255A04ABE1}" type="presParOf" srcId="{5B992DBD-0E69-45A2-A2A4-6C881D2A1FC0}" destId="{31F1F57B-750C-42D8-A3FE-C6E925393370}" srcOrd="1" destOrd="0" presId="urn:microsoft.com/office/officeart/2005/8/layout/bProcess4"/>
    <dgm:cxn modelId="{E850A0B5-DFBC-43B6-B6F4-3A167F055AAB}" type="presParOf" srcId="{3FF4C787-D8B7-4EF8-AF64-73F3D444B07B}" destId="{1DF87E0B-5057-4796-A4A9-4973C271FB59}" srcOrd="9" destOrd="0" presId="urn:microsoft.com/office/officeart/2005/8/layout/bProcess4"/>
    <dgm:cxn modelId="{2FFB018C-CC78-4CF1-8E0C-EEF9D03C40EF}" type="presParOf" srcId="{3FF4C787-D8B7-4EF8-AF64-73F3D444B07B}" destId="{1473FC6E-EB65-406C-BC9D-C40E5A56CAA9}" srcOrd="10" destOrd="0" presId="urn:microsoft.com/office/officeart/2005/8/layout/bProcess4"/>
    <dgm:cxn modelId="{219674EE-775C-4D31-A7EF-5F6119AA9C10}" type="presParOf" srcId="{1473FC6E-EB65-406C-BC9D-C40E5A56CAA9}" destId="{0342288E-6CCB-49FD-A990-E4784473C72C}" srcOrd="0" destOrd="0" presId="urn:microsoft.com/office/officeart/2005/8/layout/bProcess4"/>
    <dgm:cxn modelId="{1C025DDB-29C2-4780-9182-00FFB6AF22EC}" type="presParOf" srcId="{1473FC6E-EB65-406C-BC9D-C40E5A56CAA9}" destId="{E7662CF5-6FB6-4D3D-A7DA-7105F13A9909}" srcOrd="1" destOrd="0" presId="urn:microsoft.com/office/officeart/2005/8/layout/bProcess4"/>
    <dgm:cxn modelId="{E92F601A-44A6-4C9F-8A41-289A587DFF02}" type="presParOf" srcId="{3FF4C787-D8B7-4EF8-AF64-73F3D444B07B}" destId="{154C085E-795A-4D70-BE70-7BE27F6B6A58}" srcOrd="11" destOrd="0" presId="urn:microsoft.com/office/officeart/2005/8/layout/bProcess4"/>
    <dgm:cxn modelId="{82230975-0CDE-4849-BC53-5B1E6733BD47}" type="presParOf" srcId="{3FF4C787-D8B7-4EF8-AF64-73F3D444B07B}" destId="{226DD5D7-8E35-47CF-A36B-D2223CFB1CC2}" srcOrd="12" destOrd="0" presId="urn:microsoft.com/office/officeart/2005/8/layout/bProcess4"/>
    <dgm:cxn modelId="{452E0632-F391-49CD-818B-95B537CE5245}" type="presParOf" srcId="{226DD5D7-8E35-47CF-A36B-D2223CFB1CC2}" destId="{23F418EB-C13B-496F-9BD4-128533867FD5}" srcOrd="0" destOrd="0" presId="urn:microsoft.com/office/officeart/2005/8/layout/bProcess4"/>
    <dgm:cxn modelId="{D0600628-3062-451D-B61C-684C0D8C6CE7}" type="presParOf" srcId="{226DD5D7-8E35-47CF-A36B-D2223CFB1CC2}" destId="{5019847F-FEE4-459D-8BFF-615C13BF1160}" srcOrd="1" destOrd="0" presId="urn:microsoft.com/office/officeart/2005/8/layout/bProcess4"/>
    <dgm:cxn modelId="{9CC6C405-E066-4228-9DB2-815326838AC6}" type="presParOf" srcId="{3FF4C787-D8B7-4EF8-AF64-73F3D444B07B}" destId="{FC61996B-4F8B-4C95-B809-0830643DA78D}" srcOrd="13" destOrd="0" presId="urn:microsoft.com/office/officeart/2005/8/layout/bProcess4"/>
    <dgm:cxn modelId="{C5A9D27A-0385-458F-9E37-803BF0A81FEA}" type="presParOf" srcId="{3FF4C787-D8B7-4EF8-AF64-73F3D444B07B}" destId="{7CFABFD7-0EE9-4F93-8BE3-596A9D3CAE05}" srcOrd="14" destOrd="0" presId="urn:microsoft.com/office/officeart/2005/8/layout/bProcess4"/>
    <dgm:cxn modelId="{9C6EE137-E2F4-4AE5-BE6C-864A0BBCF950}" type="presParOf" srcId="{7CFABFD7-0EE9-4F93-8BE3-596A9D3CAE05}" destId="{2E2BC9B0-7619-4786-934F-8713BF71AE3A}" srcOrd="0" destOrd="0" presId="urn:microsoft.com/office/officeart/2005/8/layout/bProcess4"/>
    <dgm:cxn modelId="{57E93CA9-2646-4E72-80E4-B0DA4EDD9B33}" type="presParOf" srcId="{7CFABFD7-0EE9-4F93-8BE3-596A9D3CAE05}" destId="{FB24ACAE-955C-49E5-8ECA-89D6686EADDA}" srcOrd="1" destOrd="0" presId="urn:microsoft.com/office/officeart/2005/8/layout/bProcess4"/>
    <dgm:cxn modelId="{B88939D4-D37C-41C0-A7FB-FF8841DA5AFA}" type="presParOf" srcId="{3FF4C787-D8B7-4EF8-AF64-73F3D444B07B}" destId="{88E6CCFC-4091-4327-B000-D86BCCA45371}" srcOrd="15" destOrd="0" presId="urn:microsoft.com/office/officeart/2005/8/layout/bProcess4"/>
    <dgm:cxn modelId="{58D8A975-7CC3-4DD6-86EB-7BDF0F0FFD69}" type="presParOf" srcId="{3FF4C787-D8B7-4EF8-AF64-73F3D444B07B}" destId="{A6B7093D-9791-4481-BB7F-EFF7CA771EEB}" srcOrd="16" destOrd="0" presId="urn:microsoft.com/office/officeart/2005/8/layout/bProcess4"/>
    <dgm:cxn modelId="{F2109DEF-6B71-4A97-B04B-56F3F3325A91}" type="presParOf" srcId="{A6B7093D-9791-4481-BB7F-EFF7CA771EEB}" destId="{EAE7596E-B3CC-4BB0-878C-A2432371AC42}" srcOrd="0" destOrd="0" presId="urn:microsoft.com/office/officeart/2005/8/layout/bProcess4"/>
    <dgm:cxn modelId="{80E99315-C03E-424B-8DE0-3D9D9F5A85CC}" type="presParOf" srcId="{A6B7093D-9791-4481-BB7F-EFF7CA771EEB}" destId="{6B22CD69-A27E-4D6D-9464-1B3B39A1D97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2CEE7-F7A1-4F16-AD30-65002F19C84C}">
      <dsp:nvSpPr>
        <dsp:cNvPr id="0" name=""/>
        <dsp:cNvSpPr/>
      </dsp:nvSpPr>
      <dsp:spPr>
        <a:xfrm rot="5400000">
          <a:off x="-319950" y="1377184"/>
          <a:ext cx="1418540" cy="171404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47E14B-683F-41B2-84F0-373586A3D55C}">
      <dsp:nvSpPr>
        <dsp:cNvPr id="0" name=""/>
        <dsp:cNvSpPr/>
      </dsp:nvSpPr>
      <dsp:spPr>
        <a:xfrm>
          <a:off x="3509" y="467638"/>
          <a:ext cx="1904489" cy="1142693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Overpopulation</a:t>
          </a:r>
        </a:p>
      </dsp:txBody>
      <dsp:txXfrm>
        <a:off x="36977" y="501106"/>
        <a:ext cx="1837553" cy="1075757"/>
      </dsp:txXfrm>
    </dsp:sp>
    <dsp:sp modelId="{21964495-51E6-41F6-9843-579E995C77C3}">
      <dsp:nvSpPr>
        <dsp:cNvPr id="0" name=""/>
        <dsp:cNvSpPr/>
      </dsp:nvSpPr>
      <dsp:spPr>
        <a:xfrm rot="5400000">
          <a:off x="-319950" y="2805551"/>
          <a:ext cx="1418540" cy="171404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3C1CAA-95B1-4CBF-A328-AC9C4546B309}">
      <dsp:nvSpPr>
        <dsp:cNvPr id="0" name=""/>
        <dsp:cNvSpPr/>
      </dsp:nvSpPr>
      <dsp:spPr>
        <a:xfrm>
          <a:off x="3509" y="1896005"/>
          <a:ext cx="1904489" cy="1142693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Rapid Industrialisation</a:t>
          </a:r>
        </a:p>
      </dsp:txBody>
      <dsp:txXfrm>
        <a:off x="36977" y="1929473"/>
        <a:ext cx="1837553" cy="1075757"/>
      </dsp:txXfrm>
    </dsp:sp>
    <dsp:sp modelId="{47BE6BBE-C238-415C-B40C-AC64430FEC6E}">
      <dsp:nvSpPr>
        <dsp:cNvPr id="0" name=""/>
        <dsp:cNvSpPr/>
      </dsp:nvSpPr>
      <dsp:spPr>
        <a:xfrm>
          <a:off x="394233" y="3519734"/>
          <a:ext cx="2523144" cy="171404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8C1E7A-74BF-4497-ACDC-0ABB86C9E02C}">
      <dsp:nvSpPr>
        <dsp:cNvPr id="0" name=""/>
        <dsp:cNvSpPr/>
      </dsp:nvSpPr>
      <dsp:spPr>
        <a:xfrm>
          <a:off x="3509" y="3324372"/>
          <a:ext cx="1904489" cy="1142693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Resource Crunch</a:t>
          </a:r>
        </a:p>
      </dsp:txBody>
      <dsp:txXfrm>
        <a:off x="36977" y="3357840"/>
        <a:ext cx="1837553" cy="1075757"/>
      </dsp:txXfrm>
    </dsp:sp>
    <dsp:sp modelId="{DDB191F5-B39C-4974-BF0C-ED23C069DFD7}">
      <dsp:nvSpPr>
        <dsp:cNvPr id="0" name=""/>
        <dsp:cNvSpPr/>
      </dsp:nvSpPr>
      <dsp:spPr>
        <a:xfrm rot="16200000">
          <a:off x="2213020" y="2805551"/>
          <a:ext cx="1418540" cy="171404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58D298-A51C-45EC-BE95-98178821CD6F}">
      <dsp:nvSpPr>
        <dsp:cNvPr id="0" name=""/>
        <dsp:cNvSpPr/>
      </dsp:nvSpPr>
      <dsp:spPr>
        <a:xfrm>
          <a:off x="2536479" y="3324372"/>
          <a:ext cx="1904489" cy="1142693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Climate Change</a:t>
          </a:r>
        </a:p>
      </dsp:txBody>
      <dsp:txXfrm>
        <a:off x="2569947" y="3357840"/>
        <a:ext cx="1837553" cy="1075757"/>
      </dsp:txXfrm>
    </dsp:sp>
    <dsp:sp modelId="{1DF87E0B-5057-4796-A4A9-4973C271FB59}">
      <dsp:nvSpPr>
        <dsp:cNvPr id="0" name=""/>
        <dsp:cNvSpPr/>
      </dsp:nvSpPr>
      <dsp:spPr>
        <a:xfrm rot="16200000">
          <a:off x="2213020" y="1377184"/>
          <a:ext cx="1418540" cy="171404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F1F57B-750C-42D8-A3FE-C6E925393370}">
      <dsp:nvSpPr>
        <dsp:cNvPr id="0" name=""/>
        <dsp:cNvSpPr/>
      </dsp:nvSpPr>
      <dsp:spPr>
        <a:xfrm>
          <a:off x="2536479" y="1896005"/>
          <a:ext cx="1904489" cy="1142693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Poverty</a:t>
          </a:r>
        </a:p>
      </dsp:txBody>
      <dsp:txXfrm>
        <a:off x="2569947" y="1929473"/>
        <a:ext cx="1837553" cy="1075757"/>
      </dsp:txXfrm>
    </dsp:sp>
    <dsp:sp modelId="{154C085E-795A-4D70-BE70-7BE27F6B6A58}">
      <dsp:nvSpPr>
        <dsp:cNvPr id="0" name=""/>
        <dsp:cNvSpPr/>
      </dsp:nvSpPr>
      <dsp:spPr>
        <a:xfrm>
          <a:off x="2927203" y="663000"/>
          <a:ext cx="2523144" cy="171404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662CF5-6FB6-4D3D-A7DA-7105F13A9909}">
      <dsp:nvSpPr>
        <dsp:cNvPr id="0" name=""/>
        <dsp:cNvSpPr/>
      </dsp:nvSpPr>
      <dsp:spPr>
        <a:xfrm>
          <a:off x="2536479" y="467638"/>
          <a:ext cx="1904489" cy="1142693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Environmental degradation</a:t>
          </a:r>
        </a:p>
      </dsp:txBody>
      <dsp:txXfrm>
        <a:off x="2569947" y="501106"/>
        <a:ext cx="1837553" cy="1075757"/>
      </dsp:txXfrm>
    </dsp:sp>
    <dsp:sp modelId="{FC61996B-4F8B-4C95-B809-0830643DA78D}">
      <dsp:nvSpPr>
        <dsp:cNvPr id="0" name=""/>
        <dsp:cNvSpPr/>
      </dsp:nvSpPr>
      <dsp:spPr>
        <a:xfrm rot="5400000">
          <a:off x="4745991" y="1377184"/>
          <a:ext cx="1418540" cy="171404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19847F-FEE4-459D-8BFF-615C13BF1160}">
      <dsp:nvSpPr>
        <dsp:cNvPr id="0" name=""/>
        <dsp:cNvSpPr/>
      </dsp:nvSpPr>
      <dsp:spPr>
        <a:xfrm>
          <a:off x="5069450" y="467638"/>
          <a:ext cx="1904489" cy="1142693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Lack of Integration</a:t>
          </a:r>
        </a:p>
      </dsp:txBody>
      <dsp:txXfrm>
        <a:off x="5102918" y="501106"/>
        <a:ext cx="1837553" cy="1075757"/>
      </dsp:txXfrm>
    </dsp:sp>
    <dsp:sp modelId="{88E6CCFC-4091-4327-B000-D86BCCA45371}">
      <dsp:nvSpPr>
        <dsp:cNvPr id="0" name=""/>
        <dsp:cNvSpPr/>
      </dsp:nvSpPr>
      <dsp:spPr>
        <a:xfrm rot="5400000">
          <a:off x="4745991" y="2805551"/>
          <a:ext cx="1418540" cy="171404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24ACAE-955C-49E5-8ECA-89D6686EADDA}">
      <dsp:nvSpPr>
        <dsp:cNvPr id="0" name=""/>
        <dsp:cNvSpPr/>
      </dsp:nvSpPr>
      <dsp:spPr>
        <a:xfrm>
          <a:off x="5069450" y="1896005"/>
          <a:ext cx="1904489" cy="1142693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Mutual Distrust</a:t>
          </a:r>
        </a:p>
      </dsp:txBody>
      <dsp:txXfrm>
        <a:off x="5102918" y="1929473"/>
        <a:ext cx="1837553" cy="1075757"/>
      </dsp:txXfrm>
    </dsp:sp>
    <dsp:sp modelId="{6B22CD69-A27E-4D6D-9464-1B3B39A1D979}">
      <dsp:nvSpPr>
        <dsp:cNvPr id="0" name=""/>
        <dsp:cNvSpPr/>
      </dsp:nvSpPr>
      <dsp:spPr>
        <a:xfrm>
          <a:off x="5069450" y="3324372"/>
          <a:ext cx="1904489" cy="1142693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Changing borders</a:t>
          </a:r>
        </a:p>
      </dsp:txBody>
      <dsp:txXfrm>
        <a:off x="5102918" y="3357840"/>
        <a:ext cx="1837553" cy="1075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bkpt" val="bal"/>
          <dgm:param type="contDir" val="revDir"/>
          <dgm:param type="grDir" val="tL"/>
          <dgm:param type="flowDir" val="col"/>
        </dgm:alg>
      </dgm:if>
      <dgm:else name="Name3">
        <dgm:alg type="snake">
          <dgm:param type="bkpt" val="bal"/>
          <dgm:param type="contDir" val="revDir"/>
          <dgm:param type="grDir" val="tR"/>
          <dgm:param type="flowDir" val="co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Sty" val="noArr"/>
                <dgm:param type="endSty" val="noArr"/>
                <dgm:param type="begPts" val="auto auto tCtr"/>
                <dgm:param type="endPts" val="auto auto bCt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Sty" val="noArr"/>
                <dgm:param type="endSty" val="noArr"/>
                <dgm:param type="begPts" val="auto auto tCtr"/>
                <dgm:param type="endPts" val="auto auto b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1D5E-6B75-49E7-9684-EB10AD726EBE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7401-30CB-4D2B-87A1-56C7E38DA6DC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1D5E-6B75-49E7-9684-EB10AD726EBE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7401-30CB-4D2B-87A1-56C7E38DA6DC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1D5E-6B75-49E7-9684-EB10AD726EBE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7401-30CB-4D2B-87A1-56C7E38DA6DC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1D5E-6B75-49E7-9684-EB10AD726EBE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7401-30CB-4D2B-87A1-56C7E38DA6DC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1D5E-6B75-49E7-9684-EB10AD726EBE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7401-30CB-4D2B-87A1-56C7E38DA6DC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1D5E-6B75-49E7-9684-EB10AD726EBE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7401-30CB-4D2B-87A1-56C7E38DA6DC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1D5E-6B75-49E7-9684-EB10AD726EBE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7401-30CB-4D2B-87A1-56C7E38DA6DC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1D5E-6B75-49E7-9684-EB10AD726EBE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7401-30CB-4D2B-87A1-56C7E38DA6DC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1D5E-6B75-49E7-9684-EB10AD726EBE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7401-30CB-4D2B-87A1-56C7E38DA6DC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1D5E-6B75-49E7-9684-EB10AD726EBE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7401-30CB-4D2B-87A1-56C7E38DA6DC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1D5E-6B75-49E7-9684-EB10AD726EBE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7401-30CB-4D2B-87A1-56C7E38DA6DC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E1D5E-6B75-49E7-9684-EB10AD726EBE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97401-30CB-4D2B-87A1-56C7E38DA6DC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8.png"/><Relationship Id="rId7" Type="http://schemas.openxmlformats.org/officeDocument/2006/relationships/hyperlink" Target="https://www.linkedin.com/in/gaurinoolkar/" TargetMode="External"/><Relationship Id="rId6" Type="http://schemas.openxmlformats.org/officeDocument/2006/relationships/image" Target="../media/image27.png"/><Relationship Id="rId5" Type="http://schemas.openxmlformats.org/officeDocument/2006/relationships/hyperlink" Target="http://www.thetilakchronicle.com/" TargetMode="External"/><Relationship Id="rId4" Type="http://schemas.openxmlformats.org/officeDocument/2006/relationships/hyperlink" Target="http://www.gaurinoolkar.wordpress.com/" TargetMode="External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hyperlink" Target="https://www.preventionweb.net/files/7989_southasiareport1.pdf" TargetMode="External"/><Relationship Id="rId5" Type="http://schemas.openxmlformats.org/officeDocument/2006/relationships/hyperlink" Target="https://asiafoundation.org/resources/pdfs/ORFIssuebrief64ShawahiqSiddiquiformail.pdf" TargetMode="External"/><Relationship Id="rId4" Type="http://schemas.openxmlformats.org/officeDocument/2006/relationships/hyperlink" Target="https://www.unwatercoursesconvention.org/" TargetMode="External"/><Relationship Id="rId3" Type="http://schemas.openxmlformats.org/officeDocument/2006/relationships/hyperlink" Target="https://treaties.un.org/Pages/ViewDetails.aspx?src=TREATY&amp;mtdsg_no=XXVII-12&amp;chapter=27&amp;lang=en" TargetMode="External"/><Relationship Id="rId2" Type="http://schemas.openxmlformats.org/officeDocument/2006/relationships/hyperlink" Target="https://www.thethirdpole.net/en/2014/08/18/un-watercourses-convention-is-good-for-south-asia/" TargetMode="Externa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755" y="1758136"/>
            <a:ext cx="6182495" cy="2387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Transboundary Water Conflicts and Cooperation </a:t>
            </a:r>
            <a:b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South Asia</a:t>
            </a:r>
            <a:endParaRPr lang="en-IN" sz="4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30427" y="4800644"/>
            <a:ext cx="3919149" cy="1655762"/>
          </a:xfrm>
        </p:spPr>
        <p:txBody>
          <a:bodyPr/>
          <a:lstStyle/>
          <a:p>
            <a:r>
              <a:rPr lang="en-IN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Gauri </a:t>
            </a:r>
            <a:r>
              <a:rPr lang="en-IN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Noolkar</a:t>
            </a:r>
            <a:r>
              <a:rPr lang="en-IN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-Oak</a:t>
            </a:r>
            <a:endParaRPr lang="en-IN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0" y="129746"/>
            <a:ext cx="4681581" cy="6598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204326" y="3583459"/>
            <a:ext cx="1581665" cy="163109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0687" y="1897062"/>
            <a:ext cx="3861184" cy="3063875"/>
          </a:xfrm>
        </p:spPr>
        <p:txBody>
          <a:bodyPr>
            <a:norm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 Asia and UN 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Convention on the Law of the Non-Navigational Uses of International Watercourses (UNWC) 1997</a:t>
            </a:r>
            <a:endParaRPr lang="en-IN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29201" y="1176676"/>
            <a:ext cx="6783859" cy="4504645"/>
          </a:xfrm>
        </p:spPr>
        <p:txBody>
          <a:bodyPr>
            <a:noAutofit/>
          </a:bodyPr>
          <a:lstStyle/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UNWC was built on the Helsinki Rules of 1966.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was drafted and adopted by UN in 1997.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came in force in 2014 after Vietnam was the 35</a:t>
            </a:r>
            <a:r>
              <a:rPr lang="en-IN" sz="1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</a:t>
            </a: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country to ratify it.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UNWC 1997 and South Asia –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Afghanistan, Bhutan, Sri Lanka were Absent.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Maldives, Nepal and Bangladesh voted in Favour, but did not Ratify. 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India, Pakistan Abstained.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0">
              <a:buNone/>
            </a:pP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China, the upstream riparian to major South Asian rivers, voted Against the UNWC.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92" y="3055749"/>
            <a:ext cx="4055076" cy="746499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UNWC 1997 – India’s Stand</a:t>
            </a:r>
            <a:endParaRPr lang="en-IN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421" y="931115"/>
            <a:ext cx="6942438" cy="4995769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India objected to UNWC 1997 and abstained because of the following: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Article 3: issues of ‘freedom’, autonomy… right to conclude agreements without constraints of UNWC 1997.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Article 5: “equitable and reasonable utilization and participation” – vague, ambiguous, difficult to implement.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Article 32: on non-discrimination – difficult to implement as it “presupposes political and economic integration among States of the region” which is not the case with South Asian nations.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Article 33: disputing parties should be able to choose freely and with mutual consent the procedures of solving their disputes.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0">
              <a:buNone/>
            </a:pP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However, Mahakali Treaty (India-Nepal) and Ganga Treaty (India-Bangladesh contain many principles from the UNWC 1997 (e.g. equitable and reasonable utilization; obligation not to cause significant harm; limited territorial sovereignty; cooperation, consultation and notification; information exchange).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65124" y="754181"/>
            <a:ext cx="6745337" cy="53496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Limited largely to water allocation, hydropower and irrigation. Does not include groundwater, socio-economic development, navigation, tourism, heritage conservation, environmental flows, disaster mitigation and climate change resilience.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State-centric, not inclusive of all stakeholders. Near absence of track II or multitrack water diplomacy.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Technical, with less focus on socio-economic aspects, cultural values, biodiversity and environment.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Divisive. Focus on dividing river courses and river water for development and use, not on joint management.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Weakly implemented. Huge cost and time overruns for projects, regulatory authorities not strong or influential, spirit of comprehensive cooperation not visible.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Easily affected and even stalled by domestic water politics.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281539" y="2495092"/>
            <a:ext cx="4228070" cy="1867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 Asian Transboundary Water Cooperation (TWC)</a:t>
            </a:r>
            <a:endParaRPr lang="en-IN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" y="17930"/>
            <a:ext cx="12192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53913" y="622248"/>
            <a:ext cx="6857999" cy="5613497"/>
          </a:xfrm>
        </p:spPr>
        <p:txBody>
          <a:bodyPr>
            <a:noAutofit/>
          </a:bodyPr>
          <a:lstStyle/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Growing awareness about water issues across civil societies in South Asia.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Growing importance of water cooperation in policy and political circles – renewed focus on agreements (e.g. Teesta), building inland waterways, cooperation on combating climate change (Thimphu Statement on Climate Change).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Greater emphasis on and celebration of shared cultural and historical values of rivers in South Asian communities.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Wider media coverage to transboundary water issues.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Growing academic and policy research on transboundary water issues.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652848" y="2942055"/>
            <a:ext cx="3424881" cy="973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there are also some positives…</a:t>
            </a:r>
            <a:endParaRPr lang="en-IN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28054" y="595288"/>
            <a:ext cx="6633519" cy="5667423"/>
          </a:xfrm>
        </p:spPr>
        <p:txBody>
          <a:bodyPr>
            <a:normAutofit lnSpcReduction="10000"/>
          </a:bodyPr>
          <a:lstStyle/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Geographically, India lies at the heart of South Asia.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is the largest country in the region, not only in terms of territory and population, but also in terms of economy, military, technology and global political power.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Its geographical location makes it the middle riparian in both Indus and GBM river basins. It is downstream to Nepal, Bhutan and China, and upstream to Pakistan and Bangladesh.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is a unique position which requires India to have a unique transboundary water policy which is – 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Flexible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Optimising the status of upstream riparian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Securing rights as downstream riparian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0">
              <a:buNone/>
            </a:pP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is not in India’s interests, and hence also not its intent, to be ‘hydro hegemon’.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306860" y="3140916"/>
            <a:ext cx="3746157" cy="576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Unique Position of India</a:t>
            </a:r>
            <a:endParaRPr lang="en-IN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65031"/>
            <a:ext cx="9144000" cy="1927937"/>
          </a:xfrm>
        </p:spPr>
        <p:txBody>
          <a:bodyPr>
            <a:normAutofit/>
          </a:bodyPr>
          <a:lstStyle/>
          <a:p>
            <a:pPr lvl="1"/>
            <a:r>
              <a:rPr lang="en-IN" sz="4000" dirty="0">
                <a:latin typeface="Roboto" panose="02000000000000000000" pitchFamily="2" charset="0"/>
                <a:ea typeface="Roboto" panose="02000000000000000000" pitchFamily="2" charset="0"/>
              </a:rPr>
              <a:t>Rivers are Beautiful;</a:t>
            </a:r>
            <a:endParaRPr lang="en-IN" sz="4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/>
            <a:r>
              <a:rPr lang="en-IN" sz="4000" dirty="0">
                <a:latin typeface="Roboto" panose="02000000000000000000" pitchFamily="2" charset="0"/>
                <a:ea typeface="Roboto" panose="02000000000000000000" pitchFamily="2" charset="0"/>
              </a:rPr>
              <a:t>Don’t just Study them, </a:t>
            </a:r>
            <a:endParaRPr lang="en-IN" sz="4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/>
            <a:r>
              <a:rPr lang="en-IN" sz="4000" dirty="0">
                <a:latin typeface="Roboto" panose="02000000000000000000" pitchFamily="2" charset="0"/>
                <a:ea typeface="Roboto" panose="02000000000000000000" pitchFamily="2" charset="0"/>
              </a:rPr>
              <a:t>Explore and Enjoy them!</a:t>
            </a:r>
            <a:endParaRPr lang="en-IN" sz="4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92300"/>
            <a:ext cx="9144000" cy="673400"/>
          </a:xfrm>
        </p:spPr>
        <p:txBody>
          <a:bodyPr>
            <a:normAutofit/>
          </a:bodyPr>
          <a:lstStyle/>
          <a:p>
            <a:pPr lvl="1"/>
            <a:r>
              <a:rPr lang="en-IN" sz="4000" dirty="0">
                <a:latin typeface="Roboto" panose="02000000000000000000" pitchFamily="2" charset="0"/>
                <a:ea typeface="Roboto" panose="02000000000000000000" pitchFamily="2" charset="0"/>
              </a:rPr>
              <a:t>BRAHMAPUTRA (BANGLADESH)</a:t>
            </a:r>
            <a:endParaRPr lang="en-IN" sz="4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4208"/>
          <p:cNvPicPr>
            <a:picLocks noGrp="1" noChangeAspect="1"/>
          </p:cNvPicPr>
          <p:nvPr isPhoto="1"/>
        </p:nvPicPr>
        <p:blipFill rotWithShape="1"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/>
          <a:stretch>
            <a:fillRect/>
          </a:stretch>
        </p:blipFill>
        <p:spPr>
          <a:xfrm>
            <a:off x="0" y="0"/>
            <a:ext cx="12192000" cy="769825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23"/>
          <p:cNvPicPr>
            <a:picLocks noGrp="1" noChangeAspect="1"/>
          </p:cNvPicPr>
          <p:nvPr isPhoto="1"/>
        </p:nvPicPr>
        <p:blipFill rotWithShape="1"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4" b="14325"/>
          <a:stretch>
            <a:fillRect/>
          </a:stretch>
        </p:blipFill>
        <p:spPr>
          <a:xfrm>
            <a:off x="0" y="-98853"/>
            <a:ext cx="12192000" cy="695685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86121"/>
            <a:ext cx="9144000" cy="685757"/>
          </a:xfrm>
        </p:spPr>
        <p:txBody>
          <a:bodyPr>
            <a:normAutofit lnSpcReduction="10000"/>
          </a:bodyPr>
          <a:lstStyle/>
          <a:p>
            <a:r>
              <a:rPr lang="en-IN" sz="4400" dirty="0">
                <a:latin typeface="Roboto" panose="02000000000000000000" pitchFamily="2" charset="0"/>
                <a:ea typeface="Roboto" panose="02000000000000000000" pitchFamily="2" charset="0"/>
              </a:rPr>
              <a:t>TEESTA (BANGLADESH, INDIA)</a:t>
            </a:r>
            <a:endParaRPr lang="en-IN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8" y="451623"/>
            <a:ext cx="1986503" cy="594098"/>
          </a:xfrm>
        </p:spPr>
        <p:txBody>
          <a:bodyPr>
            <a:norm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 Asia</a:t>
            </a:r>
            <a:endParaRPr lang="en-IN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" t="5450" r="3655" b="6087"/>
          <a:stretch>
            <a:fillRect/>
          </a:stretch>
        </p:blipFill>
        <p:spPr bwMode="auto">
          <a:xfrm>
            <a:off x="6080251" y="76322"/>
            <a:ext cx="5829640" cy="6759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47107" y="1497344"/>
            <a:ext cx="4312508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</a:t>
            </a: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ight Nations: Afghanistan, Bangladesh, Bhutan, India, Maldives, Nepal, Pakistan, Sri Lanka</a:t>
            </a: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Area of 4.48 Million sq. kms</a:t>
            </a: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1.67 Billion people</a:t>
            </a: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Biggest Rivers of South Asia: Indus, Ganga, Brahmaputra</a:t>
            </a: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Originate in Himalayas</a:t>
            </a: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Cover 55% of South Asia</a:t>
            </a: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688-1"/>
          <p:cNvPicPr>
            <a:picLocks noGrp="1" noChangeAspect="1"/>
          </p:cNvPicPr>
          <p:nvPr isPhoto="1"/>
        </p:nvPicPr>
        <p:blipFill rotWithShape="1"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8"/>
          <a:stretch>
            <a:fillRect/>
          </a:stretch>
        </p:blipFill>
        <p:spPr>
          <a:xfrm>
            <a:off x="-94736" y="-1"/>
            <a:ext cx="1228673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353"/>
          <p:cNvPicPr>
            <a:picLocks noGrp="1" noChangeAspect="1"/>
          </p:cNvPicPr>
          <p:nvPr isPhoto="1"/>
        </p:nvPicPr>
        <p:blipFill rotWithShape="1"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1" b="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533"/>
          <p:cNvPicPr>
            <a:picLocks noGrp="1" noChangeAspect="1"/>
          </p:cNvPicPr>
          <p:nvPr isPhoto="1"/>
        </p:nvPicPr>
        <p:blipFill rotWithShape="1"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8" b="-1"/>
          <a:stretch>
            <a:fillRect/>
          </a:stretch>
        </p:blipFill>
        <p:spPr>
          <a:xfrm>
            <a:off x="0" y="0"/>
            <a:ext cx="12192000" cy="70557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525"/>
          <p:cNvPicPr>
            <a:picLocks noGrp="1" noChangeAspect="1"/>
          </p:cNvPicPr>
          <p:nvPr isPhoto="1"/>
        </p:nvPicPr>
        <p:blipFill rotWithShape="1"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1"/>
          <a:stretch>
            <a:fillRect/>
          </a:stretch>
        </p:blipFill>
        <p:spPr>
          <a:xfrm>
            <a:off x="-1" y="0"/>
            <a:ext cx="122360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630"/>
          <p:cNvPicPr>
            <a:picLocks noGrp="1" noChangeAspect="1"/>
          </p:cNvPicPr>
          <p:nvPr isPhoto="1"/>
        </p:nvPicPr>
        <p:blipFill rotWithShape="1"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2" r="28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861"/>
          <p:cNvPicPr>
            <a:picLocks noGrp="1" noChangeAspect="1"/>
          </p:cNvPicPr>
          <p:nvPr isPhoto="1"/>
        </p:nvPicPr>
        <p:blipFill rotWithShape="1"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1" r="738" b="70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70515_181057"/>
          <p:cNvPicPr>
            <a:picLocks noGrp="1" noChangeAspect="1"/>
          </p:cNvPicPr>
          <p:nvPr isPhoto="1"/>
        </p:nvPicPr>
        <p:blipFill rotWithShape="1"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4"/>
          <a:stretch>
            <a:fillRect/>
          </a:stretch>
        </p:blipFill>
        <p:spPr>
          <a:xfrm>
            <a:off x="0" y="0"/>
            <a:ext cx="12192000" cy="69197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55230"/>
            <a:ext cx="9144000" cy="747540"/>
          </a:xfrm>
        </p:spPr>
        <p:txBody>
          <a:bodyPr>
            <a:normAutofit fontScale="92500"/>
          </a:bodyPr>
          <a:lstStyle/>
          <a:p>
            <a:r>
              <a:rPr lang="en-IN" sz="4400" dirty="0">
                <a:latin typeface="Roboto" panose="02000000000000000000" pitchFamily="2" charset="0"/>
                <a:ea typeface="Roboto" panose="02000000000000000000" pitchFamily="2" charset="0"/>
              </a:rPr>
              <a:t>HIRANYAKESHI (PENINSULAR INDIA)</a:t>
            </a:r>
            <a:endParaRPr lang="en-IN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building, man, stree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38" y="0"/>
            <a:ext cx="50373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tre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1" b="6756"/>
          <a:stretch>
            <a:fillRect/>
          </a:stretch>
        </p:blipFill>
        <p:spPr>
          <a:xfrm>
            <a:off x="0" y="-86497"/>
            <a:ext cx="12192000" cy="70309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035" y="1089092"/>
            <a:ext cx="3019425" cy="796924"/>
          </a:xfrm>
        </p:spPr>
        <p:txBody>
          <a:bodyPr>
            <a:norm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Indus River Basin</a:t>
            </a:r>
            <a:endParaRPr lang="en-IN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A picture containing text, map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82" y="631892"/>
            <a:ext cx="7149156" cy="5594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82262" y="2459510"/>
            <a:ext cx="429886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Four countries: China, Afghanistan, India, Pakistan</a:t>
            </a: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Area: 1.12 Million </a:t>
            </a:r>
            <a:r>
              <a:rPr lang="en-IN" dirty="0" err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sq</a:t>
            </a: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 kms</a:t>
            </a: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300 Million+ people</a:t>
            </a: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Indus Valley Civilisation: Over 5000 years old</a:t>
            </a: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India gets its name from Indus River</a:t>
            </a: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next to a body of water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0" b="1054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36694"/>
            <a:ext cx="9144000" cy="784611"/>
          </a:xfrm>
        </p:spPr>
        <p:txBody>
          <a:bodyPr>
            <a:normAutofit/>
          </a:bodyPr>
          <a:lstStyle/>
          <a:p>
            <a:r>
              <a:rPr lang="en-IN" sz="4400" dirty="0">
                <a:latin typeface="Roboto" panose="02000000000000000000" pitchFamily="2" charset="0"/>
                <a:ea typeface="Roboto" panose="02000000000000000000" pitchFamily="2" charset="0"/>
              </a:rPr>
              <a:t>GANGA (INDIA)</a:t>
            </a:r>
            <a:endParaRPr lang="en-IN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0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4" r="3063" b="10217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0" r="1067"/>
          <a:stretch>
            <a:fillRect/>
          </a:stretch>
        </p:blipFill>
        <p:spPr>
          <a:xfrm>
            <a:off x="0" y="0"/>
            <a:ext cx="122826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7" b="915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73765"/>
            <a:ext cx="9144000" cy="710470"/>
          </a:xfrm>
        </p:spPr>
        <p:txBody>
          <a:bodyPr>
            <a:normAutofit/>
          </a:bodyPr>
          <a:lstStyle/>
          <a:p>
            <a:r>
              <a:rPr lang="en-IN" sz="4400" dirty="0">
                <a:latin typeface="Roboto" panose="02000000000000000000" pitchFamily="2" charset="0"/>
                <a:ea typeface="Roboto" panose="02000000000000000000" pitchFamily="2" charset="0"/>
              </a:rPr>
              <a:t>INDUS (INDIA)</a:t>
            </a:r>
            <a:endParaRPr lang="en-IN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6"/>
          <a:stretch>
            <a:fillRect/>
          </a:stretch>
        </p:blipFill>
        <p:spPr>
          <a:xfrm>
            <a:off x="3762053" y="-12587"/>
            <a:ext cx="4667894" cy="687058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8156" y="2994550"/>
            <a:ext cx="4433844" cy="848278"/>
          </a:xfrm>
        </p:spPr>
        <p:txBody>
          <a:bodyPr>
            <a:normAutofit/>
          </a:bodyPr>
          <a:lstStyle/>
          <a:p>
            <a:r>
              <a:rPr lang="en-IN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You!</a:t>
            </a:r>
            <a:endParaRPr lang="en-IN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95141" y="1253253"/>
            <a:ext cx="6173515" cy="4351492"/>
            <a:chOff x="632388" y="1220839"/>
            <a:chExt cx="6173515" cy="4351492"/>
          </a:xfrm>
        </p:grpSpPr>
        <p:pic>
          <p:nvPicPr>
            <p:cNvPr id="9" name="Picture 8" descr="A close up of a sign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88" y="4959246"/>
              <a:ext cx="613085" cy="613085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658820" y="1220839"/>
              <a:ext cx="5041250" cy="522927"/>
              <a:chOff x="916594" y="4098105"/>
              <a:chExt cx="5041250" cy="52292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6594" y="4098105"/>
                <a:ext cx="476218" cy="476218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524000" y="4159367"/>
                <a:ext cx="44338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hlinkClick r:id="rId4"/>
                  </a:rPr>
                  <a:t>www.gaurinoolkar.wordpress.com</a:t>
                </a:r>
                <a:endParaRPr lang="en-IN" sz="24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338561" y="5042233"/>
              <a:ext cx="4433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hlinkClick r:id="rId5"/>
                </a:rPr>
                <a:t>www.thetilakchronicle.com</a:t>
              </a:r>
              <a:r>
                <a:rPr lang="en-IN" sz="2400" dirty="0"/>
                <a:t> </a:t>
              </a:r>
              <a:endParaRPr lang="en-IN" sz="2400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63938" y="3642773"/>
              <a:ext cx="6141965" cy="478328"/>
              <a:chOff x="6002738" y="5252247"/>
              <a:chExt cx="6141965" cy="478328"/>
            </a:xfrm>
          </p:grpSpPr>
          <p:pic>
            <p:nvPicPr>
              <p:cNvPr id="13" name="Picture 12" descr="A picture containing drawing&#10;&#10;Description automatically generated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2738" y="5254357"/>
                <a:ext cx="538861" cy="476218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541599" y="5252247"/>
                <a:ext cx="56031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hlinkClick r:id="rId7"/>
                  </a:rPr>
                  <a:t>https://www.linkedin.com/in/gaurinoolkar/</a:t>
                </a:r>
                <a:endParaRPr lang="en-IN" sz="2400" dirty="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63938" y="2380226"/>
              <a:ext cx="5155668" cy="510778"/>
              <a:chOff x="5957844" y="4098105"/>
              <a:chExt cx="5155668" cy="510778"/>
            </a:xfrm>
          </p:grpSpPr>
          <p:pic>
            <p:nvPicPr>
              <p:cNvPr id="17" name="Picture 16" descr="A picture containing ax&#10;&#10;Description automatically generated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7844" y="4098105"/>
                <a:ext cx="628650" cy="510778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6679668" y="4122661"/>
                <a:ext cx="44338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rgbClr val="0070C0"/>
                    </a:solidFill>
                  </a:rPr>
                  <a:t>@</a:t>
                </a:r>
                <a:r>
                  <a:rPr lang="en-IN" sz="2400" dirty="0" err="1">
                    <a:solidFill>
                      <a:srgbClr val="0070C0"/>
                    </a:solidFill>
                  </a:rPr>
                  <a:t>curiousriparian</a:t>
                </a:r>
                <a:endParaRPr lang="en-IN" sz="2400" dirty="0">
                  <a:solidFill>
                    <a:srgbClr val="0070C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70" y="3082645"/>
            <a:ext cx="2040924" cy="692710"/>
          </a:xfrm>
        </p:spPr>
        <p:txBody>
          <a:bodyPr>
            <a:norm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Sources</a:t>
            </a:r>
            <a:endParaRPr lang="en-IN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7988" y="356994"/>
            <a:ext cx="7164859" cy="6179730"/>
          </a:xfrm>
        </p:spPr>
        <p:txBody>
          <a:bodyPr>
            <a:noAutofit/>
          </a:bodyPr>
          <a:lstStyle/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Watercourses Convention is good for South Asia”. </a:t>
            </a: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https://www.thethirdpole.net/en/2014/08/18/un-watercourses-convention-is-good-for-south-asia/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United Nations Treaty Collection </a:t>
            </a: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https://treaties.un.org/Pages/ViewDetails.aspx?src=TREATY&amp;mtdsg_no=XXVII-12&amp;chapter=27&amp;lang=en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Watercourses Convention – Online Users’ Guide </a:t>
            </a: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https://www.unwatercoursesconvention.org/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“Engaging with the Global: Prospects for the 1997 UN Watercourse Convention being adopted in the Ganga region.” </a:t>
            </a: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https://asiafoundation.org/resources/pdfs/ORFIssuebrief64ShawahiqSiddiquiformail.pdf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Indus and GBM River Basin Maps: Wikimedia Commons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Indus River Basin Statistics: </a:t>
            </a:r>
            <a:r>
              <a:rPr lang="en-IN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Aquastat</a:t>
            </a: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FAO, UN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 Asia Map: United Nations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 Asia Statistics: World Bank, </a:t>
            </a:r>
            <a:r>
              <a:rPr lang="en-IN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Aquastat</a:t>
            </a: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“Freshwater Under Threat – South Asia. </a:t>
            </a: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/>
              </a:rPr>
              <a:t>https://www.preventionweb.net/files/7989_southasiareport1.pdf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Definition of ‘conflict’ and ‘dispute’: Burton, John (1990) Conflict: Resolution and Prevention. 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194" y="1751913"/>
            <a:ext cx="4019581" cy="1065427"/>
          </a:xfrm>
        </p:spPr>
        <p:txBody>
          <a:bodyPr>
            <a:normAutofit fontScale="90000"/>
          </a:bodyPr>
          <a:lstStyle/>
          <a:p>
            <a:r>
              <a:rPr lang="en-IN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Ganga – Brahmaputra – Meghana (GBM) River Basin</a:t>
            </a:r>
            <a:endParaRPr lang="en-IN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 descr="A picture containing text, map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77" y="1402491"/>
            <a:ext cx="7318384" cy="4053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98194" y="3144961"/>
            <a:ext cx="384658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Five countries: China, Bhutan, Nepal, India, Bangladesh</a:t>
            </a: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Area: 1.71 Million sq. kms					</a:t>
            </a: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Roboto" panose="02000000000000000000" pitchFamily="2" charset="0"/>
              </a:rPr>
              <a:t>630 Million+ people</a:t>
            </a:r>
            <a:endParaRPr lang="en-I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3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5060" y="1226098"/>
            <a:ext cx="6956854" cy="4405803"/>
          </a:xfrm>
        </p:spPr>
        <p:txBody>
          <a:bodyPr>
            <a:normAutofit/>
          </a:bodyPr>
          <a:lstStyle/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 Asia is experiencing growing populations, rapid industrialisation, consequent natural resource crunch and climate change effects.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faces challenges such as poverty, environmental degradation, and border issues, but more importantly, lack of integration – according to World Bank, it is among the least integrated regions in the world.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There is mutual distrust among South Asian nations.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Constantly changing borders lead to political uncertainty, impact on socio-economic fabric of the region, and impact on commitment to resource development.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2147" y="2675838"/>
            <a:ext cx="4055076" cy="1325563"/>
          </a:xfrm>
        </p:spPr>
        <p:txBody>
          <a:bodyPr>
            <a:norm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 Asia - Challenges</a:t>
            </a:r>
            <a:endParaRPr lang="en-IN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353" y="2055339"/>
            <a:ext cx="4263082" cy="2747319"/>
          </a:xfrm>
        </p:spPr>
        <p:txBody>
          <a:bodyPr>
            <a:noAutofit/>
          </a:bodyPr>
          <a:lstStyle/>
          <a:p>
            <a:r>
              <a:rPr lang="en-IN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All of this reflects on transboundary water cooperation – limited focus, state-centric, excessive securitisation of transboundary waters data.</a:t>
            </a:r>
            <a:endParaRPr lang="en-IN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IN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China is not a part of South Asia, but crucial for South Asia water security, because of its upper riparian status.</a:t>
            </a:r>
            <a:endParaRPr lang="en-IN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4831493" y="961647"/>
          <a:ext cx="6977449" cy="4934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05" y="3042303"/>
            <a:ext cx="4116859" cy="773393"/>
          </a:xfrm>
        </p:spPr>
        <p:txBody>
          <a:bodyPr>
            <a:normAutofit fontScale="90000"/>
          </a:bodyPr>
          <a:lstStyle/>
          <a:p>
            <a:r>
              <a:rPr lang="en-IN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 Asian Transboundary Water Conflicts</a:t>
            </a:r>
            <a:endParaRPr lang="en-IN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7597" y="1176910"/>
            <a:ext cx="6732373" cy="4504178"/>
          </a:xfrm>
        </p:spPr>
        <p:txBody>
          <a:bodyPr>
            <a:noAutofit/>
          </a:bodyPr>
          <a:lstStyle/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India – Pakistan: Indus river tributaries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India – Bangladesh: Ganga river, Teesta river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India – Nepal: </a:t>
            </a:r>
            <a:r>
              <a:rPr lang="en-IN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Mahakali</a:t>
            </a: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river, </a:t>
            </a:r>
            <a:r>
              <a:rPr lang="en-IN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Kosi</a:t>
            </a: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river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India – China: Brahmaputra river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Afghanistan – Pakistan: Kabul river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Domestic conflicts on rivers and groundwater in all countries – impact on transboundary conflicts and cooperation.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772" y="448235"/>
            <a:ext cx="6843584" cy="5961529"/>
          </a:xfrm>
        </p:spPr>
        <p:txBody>
          <a:bodyPr>
            <a:normAutofit lnSpcReduction="10000"/>
          </a:bodyPr>
          <a:lstStyle/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Are these really conflicts? Or are they disputes?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Conflict: “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long-term with deeply rooted issues that are seen as ‘non-negotiable’”.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Dispute: “short-term disagreement that can result in the disputants reaching some sort of resolution”.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 Asian nations have reached some sort of agreement on almost all major transboundary rivers.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They have abided by the agreements even during political instability and times of hostilities -  most famous example of Indus Water Treaty which has survived three Indo-Pak wars.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Dialogue on transboundary water is state-centric, techno-centric and limited, but it exists.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Hence, South Asian water “conflicts” are more like “disputes”.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8005" y="3042303"/>
            <a:ext cx="4116859" cy="773393"/>
          </a:xfrm>
        </p:spPr>
        <p:txBody>
          <a:bodyPr>
            <a:normAutofit fontScale="90000"/>
          </a:bodyPr>
          <a:lstStyle/>
          <a:p>
            <a:r>
              <a:rPr lang="en-IN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 Asian Transboundary Water Conflicts (contd.)</a:t>
            </a:r>
            <a:endParaRPr lang="en-IN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52" y="2567416"/>
            <a:ext cx="3474308" cy="1723166"/>
          </a:xfrm>
        </p:spPr>
        <p:txBody>
          <a:bodyPr>
            <a:norm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 Asian Transboundary Water Agreements</a:t>
            </a:r>
            <a:endParaRPr lang="en-IN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794" y="674163"/>
            <a:ext cx="6880654" cy="55096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India – Pakistan: Indus Water Treaty (1960)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India – Bangladesh: Ganga Water Sharing Treaty (1996)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India – Nepal: </a:t>
            </a:r>
            <a:r>
              <a:rPr lang="en-IN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Kosi</a:t>
            </a: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Agreement (1954, amended 1966), </a:t>
            </a:r>
            <a:r>
              <a:rPr lang="en-IN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Gandak</a:t>
            </a: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Agreement (1959, amended 1964), </a:t>
            </a:r>
            <a:r>
              <a:rPr lang="en-IN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Mahakali</a:t>
            </a: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Treaty (1996).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India – Bhutan: hydropower projects agreements, Agreement on Cooperation in Hydropower (2006), Inter-Governmental Agreement (JV Model) (2014). 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India – China: MoU for sharing hydrological data on Brahmaputra and Sutlej rivers during flood season (2003, 2005, 2013, 2014, 2018), MoU for sharing conservation and clean water technologies (2011). 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Nepal – India – Bangladesh and Bhutan – India – Bangladesh: waterways development.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I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China – Bangladesh and China – Nepal: Hydrological data sharing agreements.</a:t>
            </a:r>
            <a:endParaRPr lang="en-IN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8058</Words>
  <Application>WPS 演示</Application>
  <PresentationFormat>Widescreen</PresentationFormat>
  <Paragraphs>188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1" baseType="lpstr">
      <vt:lpstr>Arial</vt:lpstr>
      <vt:lpstr>宋体</vt:lpstr>
      <vt:lpstr>Wingdings</vt:lpstr>
      <vt:lpstr>Roboto</vt:lpstr>
      <vt:lpstr>wgl4_boot</vt:lpstr>
      <vt:lpstr>Calibri</vt:lpstr>
      <vt:lpstr>微软雅黑</vt:lpstr>
      <vt:lpstr>Arial Unicode MS</vt:lpstr>
      <vt:lpstr>Calibri Light</vt:lpstr>
      <vt:lpstr>等线</vt:lpstr>
      <vt:lpstr>Segoe Print</vt:lpstr>
      <vt:lpstr>Office Theme</vt:lpstr>
      <vt:lpstr>Transboundary Water Conflicts and Cooperation  in South Asia</vt:lpstr>
      <vt:lpstr>South Asia</vt:lpstr>
      <vt:lpstr>Indus River Basin</vt:lpstr>
      <vt:lpstr>Ganga – Brahmaputra – Meghana (GBM) River Basin</vt:lpstr>
      <vt:lpstr>South Asia - Challenges</vt:lpstr>
      <vt:lpstr>PowerPoint 演示文稿</vt:lpstr>
      <vt:lpstr>South Asian Transboundary Water Conflicts</vt:lpstr>
      <vt:lpstr>South Asian Transboundary Water Conflicts (contd.)</vt:lpstr>
      <vt:lpstr>South Asian Transboundary Water Agreements</vt:lpstr>
      <vt:lpstr>South Asia and UN Convention on the Law of the Non-Navigational Uses of International Watercourses (UNWC) 1997</vt:lpstr>
      <vt:lpstr>UNWC 1997 – India’s Stand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  <vt:lpstr>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Convention on the Law of the Non-Navigational Uses of International Watercourses (UNWC) 1997</dc:title>
  <dc:creator>Gauri</dc:creator>
  <cp:lastModifiedBy>tdftudtu</cp:lastModifiedBy>
  <cp:revision>63</cp:revision>
  <dcterms:created xsi:type="dcterms:W3CDTF">2019-11-06T08:09:00Z</dcterms:created>
  <dcterms:modified xsi:type="dcterms:W3CDTF">2019-11-14T05:46:50Z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2052-10.1.0.6690</vt:lpwstr>
  </property>
</Properties>
</file>