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6" r:id="rId4"/>
    <p:sldId id="269" r:id="rId5"/>
    <p:sldId id="270" r:id="rId6"/>
    <p:sldId id="265" r:id="rId7"/>
    <p:sldId id="258" r:id="rId8"/>
    <p:sldId id="271" r:id="rId9"/>
    <p:sldId id="259" r:id="rId10"/>
    <p:sldId id="266" r:id="rId11"/>
    <p:sldId id="260" r:id="rId12"/>
    <p:sldId id="272" r:id="rId13"/>
    <p:sldId id="273" r:id="rId14"/>
    <p:sldId id="274" r:id="rId15"/>
    <p:sldId id="261" r:id="rId16"/>
    <p:sldId id="267" r:id="rId17"/>
    <p:sldId id="268" r:id="rId18"/>
    <p:sldId id="262" r:id="rId19"/>
    <p:sldId id="263" r:id="rId20"/>
    <p:sldId id="275" r:id="rId21"/>
    <p:sldId id="264" r:id="rId2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C8"/>
    <a:srgbClr val="5C4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E0DD6B-5A46-4CC8-8CC1-0247B9FB0F7F}" v="40" dt="2020-09-16T09:58:56.5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6" autoAdjust="0"/>
    <p:restoredTop sz="94690"/>
  </p:normalViewPr>
  <p:slideViewPr>
    <p:cSldViewPr snapToGrid="0" snapToObjects="1" showGuides="1">
      <p:cViewPr varScale="1">
        <p:scale>
          <a:sx n="70" d="100"/>
          <a:sy n="70" d="100"/>
        </p:scale>
        <p:origin x="76" y="8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m-Jan Fricke" userId="47883c7535ed8e31" providerId="LiveId" clId="{00E0DD6B-5A46-4CC8-8CC1-0247B9FB0F7F}"/>
    <pc:docChg chg="undo custSel addSld modSld sldOrd">
      <pc:chgData name="Harm-Jan Fricke" userId="47883c7535ed8e31" providerId="LiveId" clId="{00E0DD6B-5A46-4CC8-8CC1-0247B9FB0F7F}" dt="2020-09-16T09:59:51.859" v="1251" actId="20577"/>
      <pc:docMkLst>
        <pc:docMk/>
      </pc:docMkLst>
      <pc:sldChg chg="modSp mod">
        <pc:chgData name="Harm-Jan Fricke" userId="47883c7535ed8e31" providerId="LiveId" clId="{00E0DD6B-5A46-4CC8-8CC1-0247B9FB0F7F}" dt="2020-09-16T08:17:59.375" v="345" actId="20577"/>
        <pc:sldMkLst>
          <pc:docMk/>
          <pc:sldMk cId="1300043981" sldId="257"/>
        </pc:sldMkLst>
        <pc:spChg chg="mod">
          <ac:chgData name="Harm-Jan Fricke" userId="47883c7535ed8e31" providerId="LiveId" clId="{00E0DD6B-5A46-4CC8-8CC1-0247B9FB0F7F}" dt="2020-09-16T08:17:59.375" v="345" actId="20577"/>
          <ac:spMkLst>
            <pc:docMk/>
            <pc:sldMk cId="1300043981" sldId="257"/>
            <ac:spMk id="3" creationId="{CB492EF6-ABC5-5B4B-834B-DAB75530FC5A}"/>
          </ac:spMkLst>
        </pc:spChg>
      </pc:sldChg>
      <pc:sldChg chg="addSp delSp modSp mod">
        <pc:chgData name="Harm-Jan Fricke" userId="47883c7535ed8e31" providerId="LiveId" clId="{00E0DD6B-5A46-4CC8-8CC1-0247B9FB0F7F}" dt="2020-09-16T08:26:26.060" v="440" actId="692"/>
        <pc:sldMkLst>
          <pc:docMk/>
          <pc:sldMk cId="141848588" sldId="258"/>
        </pc:sldMkLst>
        <pc:spChg chg="mod">
          <ac:chgData name="Harm-Jan Fricke" userId="47883c7535ed8e31" providerId="LiveId" clId="{00E0DD6B-5A46-4CC8-8CC1-0247B9FB0F7F}" dt="2020-09-16T08:26:12.798" v="437" actId="338"/>
          <ac:spMkLst>
            <pc:docMk/>
            <pc:sldMk cId="141848588" sldId="258"/>
            <ac:spMk id="2" creationId="{8444AC64-92E7-A944-8584-93DC9007333C}"/>
          </ac:spMkLst>
        </pc:spChg>
        <pc:spChg chg="del mod">
          <ac:chgData name="Harm-Jan Fricke" userId="47883c7535ed8e31" providerId="LiveId" clId="{00E0DD6B-5A46-4CC8-8CC1-0247B9FB0F7F}" dt="2020-09-16T08:25:09.868" v="430" actId="478"/>
          <ac:spMkLst>
            <pc:docMk/>
            <pc:sldMk cId="141848588" sldId="258"/>
            <ac:spMk id="3" creationId="{764B3CAA-AD8C-3A48-8F16-2BB7516EC815}"/>
          </ac:spMkLst>
        </pc:spChg>
        <pc:spChg chg="mod">
          <ac:chgData name="Harm-Jan Fricke" userId="47883c7535ed8e31" providerId="LiveId" clId="{00E0DD6B-5A46-4CC8-8CC1-0247B9FB0F7F}" dt="2020-09-16T08:26:12.798" v="437" actId="338"/>
          <ac:spMkLst>
            <pc:docMk/>
            <pc:sldMk cId="141848588" sldId="258"/>
            <ac:spMk id="7" creationId="{63BEB7A8-26C8-40B2-AE99-0A819542A73A}"/>
          </ac:spMkLst>
        </pc:spChg>
        <pc:spChg chg="mod">
          <ac:chgData name="Harm-Jan Fricke" userId="47883c7535ed8e31" providerId="LiveId" clId="{00E0DD6B-5A46-4CC8-8CC1-0247B9FB0F7F}" dt="2020-09-16T08:26:16.680" v="438" actId="14100"/>
          <ac:spMkLst>
            <pc:docMk/>
            <pc:sldMk cId="141848588" sldId="258"/>
            <ac:spMk id="11" creationId="{E559FDEB-1239-4985-9669-574D9864A3D4}"/>
          </ac:spMkLst>
        </pc:spChg>
        <pc:grpChg chg="mod">
          <ac:chgData name="Harm-Jan Fricke" userId="47883c7535ed8e31" providerId="LiveId" clId="{00E0DD6B-5A46-4CC8-8CC1-0247B9FB0F7F}" dt="2020-09-16T08:26:12.798" v="437" actId="338"/>
          <ac:grpSpMkLst>
            <pc:docMk/>
            <pc:sldMk cId="141848588" sldId="258"/>
            <ac:grpSpMk id="1" creationId="{00000000-0000-0000-0000-000000000000}"/>
          </ac:grpSpMkLst>
        </pc:grpChg>
        <pc:grpChg chg="mod">
          <ac:chgData name="Harm-Jan Fricke" userId="47883c7535ed8e31" providerId="LiveId" clId="{00E0DD6B-5A46-4CC8-8CC1-0247B9FB0F7F}" dt="2020-09-16T08:26:12.798" v="437" actId="338"/>
          <ac:grpSpMkLst>
            <pc:docMk/>
            <pc:sldMk cId="141848588" sldId="258"/>
            <ac:grpSpMk id="6" creationId="{52BCA3D9-4208-4B8E-8C33-39F9CF70FA0E}"/>
          </ac:grpSpMkLst>
        </pc:grpChg>
        <pc:grpChg chg="mod">
          <ac:chgData name="Harm-Jan Fricke" userId="47883c7535ed8e31" providerId="LiveId" clId="{00E0DD6B-5A46-4CC8-8CC1-0247B9FB0F7F}" dt="2020-09-16T08:26:26.060" v="440" actId="692"/>
          <ac:grpSpMkLst>
            <pc:docMk/>
            <pc:sldMk cId="141848588" sldId="258"/>
            <ac:grpSpMk id="10" creationId="{BF4F5EA4-7BBC-447F-BEAC-9B29B07845B1}"/>
          </ac:grpSpMkLst>
        </pc:grpChg>
        <pc:picChg chg="add del mod">
          <ac:chgData name="Harm-Jan Fricke" userId="47883c7535ed8e31" providerId="LiveId" clId="{00E0DD6B-5A46-4CC8-8CC1-0247B9FB0F7F}" dt="2020-09-16T08:25:07.038" v="429" actId="338"/>
          <ac:picMkLst>
            <pc:docMk/>
            <pc:sldMk cId="141848588" sldId="258"/>
            <ac:picMk id="5" creationId="{E1186E6E-A646-475B-98BF-BB94F7DBECBB}"/>
          </ac:picMkLst>
        </pc:picChg>
        <pc:picChg chg="add del mod">
          <ac:chgData name="Harm-Jan Fricke" userId="47883c7535ed8e31" providerId="LiveId" clId="{00E0DD6B-5A46-4CC8-8CC1-0247B9FB0F7F}" dt="2020-09-16T08:26:12.798" v="437" actId="338"/>
          <ac:picMkLst>
            <pc:docMk/>
            <pc:sldMk cId="141848588" sldId="258"/>
            <ac:picMk id="9" creationId="{B5F9748E-81A5-413E-A525-8C0AF61C515F}"/>
          </ac:picMkLst>
        </pc:picChg>
        <pc:picChg chg="mod">
          <ac:chgData name="Harm-Jan Fricke" userId="47883c7535ed8e31" providerId="LiveId" clId="{00E0DD6B-5A46-4CC8-8CC1-0247B9FB0F7F}" dt="2020-09-16T08:26:12.798" v="437" actId="338"/>
          <ac:picMkLst>
            <pc:docMk/>
            <pc:sldMk cId="141848588" sldId="258"/>
            <ac:picMk id="2053" creationId="{8BE0F86E-F8A9-46C4-A965-A33BF0FE47F7}"/>
          </ac:picMkLst>
        </pc:picChg>
        <pc:picChg chg="mod">
          <ac:chgData name="Harm-Jan Fricke" userId="47883c7535ed8e31" providerId="LiveId" clId="{00E0DD6B-5A46-4CC8-8CC1-0247B9FB0F7F}" dt="2020-09-16T08:26:16.680" v="438" actId="14100"/>
          <ac:picMkLst>
            <pc:docMk/>
            <pc:sldMk cId="141848588" sldId="258"/>
            <ac:picMk id="2057" creationId="{723B538C-C119-4EAB-8D7B-7A9B11C8A9B3}"/>
          </ac:picMkLst>
        </pc:picChg>
      </pc:sldChg>
      <pc:sldChg chg="addSp delSp modSp mod">
        <pc:chgData name="Harm-Jan Fricke" userId="47883c7535ed8e31" providerId="LiveId" clId="{00E0DD6B-5A46-4CC8-8CC1-0247B9FB0F7F}" dt="2020-09-16T09:15:54.275" v="751" actId="1076"/>
        <pc:sldMkLst>
          <pc:docMk/>
          <pc:sldMk cId="1186796983" sldId="259"/>
        </pc:sldMkLst>
        <pc:spChg chg="mod">
          <ac:chgData name="Harm-Jan Fricke" userId="47883c7535ed8e31" providerId="LiveId" clId="{00E0DD6B-5A46-4CC8-8CC1-0247B9FB0F7F}" dt="2020-09-16T09:13:50.177" v="738" actId="14100"/>
          <ac:spMkLst>
            <pc:docMk/>
            <pc:sldMk cId="1186796983" sldId="259"/>
            <ac:spMk id="2" creationId="{8B52B8CC-3B9E-F342-AF6C-A71A1CF464D2}"/>
          </ac:spMkLst>
        </pc:spChg>
        <pc:spChg chg="del">
          <ac:chgData name="Harm-Jan Fricke" userId="47883c7535ed8e31" providerId="LiveId" clId="{00E0DD6B-5A46-4CC8-8CC1-0247B9FB0F7F}" dt="2020-09-16T09:08:16.762" v="690" actId="22"/>
          <ac:spMkLst>
            <pc:docMk/>
            <pc:sldMk cId="1186796983" sldId="259"/>
            <ac:spMk id="3" creationId="{EE6FE2CE-71D1-DF49-B155-FB31CC0C64DA}"/>
          </ac:spMkLst>
        </pc:spChg>
        <pc:spChg chg="add del mod">
          <ac:chgData name="Harm-Jan Fricke" userId="47883c7535ed8e31" providerId="LiveId" clId="{00E0DD6B-5A46-4CC8-8CC1-0247B9FB0F7F}" dt="2020-09-16T09:14:09.448" v="739" actId="22"/>
          <ac:spMkLst>
            <pc:docMk/>
            <pc:sldMk cId="1186796983" sldId="259"/>
            <ac:spMk id="9" creationId="{BB93502D-C14B-4F19-93CA-F0CEA2D49FED}"/>
          </ac:spMkLst>
        </pc:spChg>
        <pc:picChg chg="add del mod ord">
          <ac:chgData name="Harm-Jan Fricke" userId="47883c7535ed8e31" providerId="LiveId" clId="{00E0DD6B-5A46-4CC8-8CC1-0247B9FB0F7F}" dt="2020-09-16T09:11:00.282" v="709" actId="21"/>
          <ac:picMkLst>
            <pc:docMk/>
            <pc:sldMk cId="1186796983" sldId="259"/>
            <ac:picMk id="5" creationId="{D6AB25D6-42E2-4B77-B2EC-05FDAEC60525}"/>
          </ac:picMkLst>
        </pc:picChg>
        <pc:picChg chg="add del mod">
          <ac:chgData name="Harm-Jan Fricke" userId="47883c7535ed8e31" providerId="LiveId" clId="{00E0DD6B-5A46-4CC8-8CC1-0247B9FB0F7F}" dt="2020-09-16T09:11:23.155" v="712" actId="21"/>
          <ac:picMkLst>
            <pc:docMk/>
            <pc:sldMk cId="1186796983" sldId="259"/>
            <ac:picMk id="7" creationId="{740C6DF0-EEFD-449F-BCDD-22D2B5023664}"/>
          </ac:picMkLst>
        </pc:picChg>
        <pc:picChg chg="add mod ord modCrop">
          <ac:chgData name="Harm-Jan Fricke" userId="47883c7535ed8e31" providerId="LiveId" clId="{00E0DD6B-5A46-4CC8-8CC1-0247B9FB0F7F}" dt="2020-09-16T09:14:40.584" v="745" actId="14100"/>
          <ac:picMkLst>
            <pc:docMk/>
            <pc:sldMk cId="1186796983" sldId="259"/>
            <ac:picMk id="11" creationId="{1725CD4F-D75C-473D-96B6-B60A547E1FE0}"/>
          </ac:picMkLst>
        </pc:picChg>
        <pc:picChg chg="add mod modCrop">
          <ac:chgData name="Harm-Jan Fricke" userId="47883c7535ed8e31" providerId="LiveId" clId="{00E0DD6B-5A46-4CC8-8CC1-0247B9FB0F7F}" dt="2020-09-16T09:15:54.275" v="751" actId="1076"/>
          <ac:picMkLst>
            <pc:docMk/>
            <pc:sldMk cId="1186796983" sldId="259"/>
            <ac:picMk id="13" creationId="{91F4045E-8108-4EDC-B51C-DA5C6C3686A9}"/>
          </ac:picMkLst>
        </pc:picChg>
      </pc:sldChg>
      <pc:sldChg chg="addSp delSp modSp mod">
        <pc:chgData name="Harm-Jan Fricke" userId="47883c7535ed8e31" providerId="LiveId" clId="{00E0DD6B-5A46-4CC8-8CC1-0247B9FB0F7F}" dt="2020-09-16T09:28:38.295" v="833" actId="338"/>
        <pc:sldMkLst>
          <pc:docMk/>
          <pc:sldMk cId="2728627593" sldId="260"/>
        </pc:sldMkLst>
        <pc:spChg chg="mod">
          <ac:chgData name="Harm-Jan Fricke" userId="47883c7535ed8e31" providerId="LiveId" clId="{00E0DD6B-5A46-4CC8-8CC1-0247B9FB0F7F}" dt="2020-09-16T09:28:38.295" v="833" actId="338"/>
          <ac:spMkLst>
            <pc:docMk/>
            <pc:sldMk cId="2728627593" sldId="260"/>
            <ac:spMk id="2" creationId="{D3F31E3D-C3AF-8E4B-B797-A9C887808575}"/>
          </ac:spMkLst>
        </pc:spChg>
        <pc:spChg chg="del">
          <ac:chgData name="Harm-Jan Fricke" userId="47883c7535ed8e31" providerId="LiveId" clId="{00E0DD6B-5A46-4CC8-8CC1-0247B9FB0F7F}" dt="2020-09-16T09:27:17.073" v="825" actId="478"/>
          <ac:spMkLst>
            <pc:docMk/>
            <pc:sldMk cId="2728627593" sldId="260"/>
            <ac:spMk id="3" creationId="{D539BE54-72C6-C643-BA76-13664F638654}"/>
          </ac:spMkLst>
        </pc:spChg>
        <pc:spChg chg="mod">
          <ac:chgData name="Harm-Jan Fricke" userId="47883c7535ed8e31" providerId="LiveId" clId="{00E0DD6B-5A46-4CC8-8CC1-0247B9FB0F7F}" dt="2020-09-16T09:28:38.295" v="833" actId="338"/>
          <ac:spMkLst>
            <pc:docMk/>
            <pc:sldMk cId="2728627593" sldId="260"/>
            <ac:spMk id="5" creationId="{057A4401-FCE2-471F-8969-B6FCDE72D20F}"/>
          </ac:spMkLst>
        </pc:spChg>
        <pc:spChg chg="mod">
          <ac:chgData name="Harm-Jan Fricke" userId="47883c7535ed8e31" providerId="LiveId" clId="{00E0DD6B-5A46-4CC8-8CC1-0247B9FB0F7F}" dt="2020-09-16T09:28:38.295" v="833" actId="338"/>
          <ac:spMkLst>
            <pc:docMk/>
            <pc:sldMk cId="2728627593" sldId="260"/>
            <ac:spMk id="10" creationId="{298B8AEA-7886-4550-889E-C51C58048E24}"/>
          </ac:spMkLst>
        </pc:spChg>
        <pc:grpChg chg="mod">
          <ac:chgData name="Harm-Jan Fricke" userId="47883c7535ed8e31" providerId="LiveId" clId="{00E0DD6B-5A46-4CC8-8CC1-0247B9FB0F7F}" dt="2020-09-16T09:28:38.295" v="833" actId="338"/>
          <ac:grpSpMkLst>
            <pc:docMk/>
            <pc:sldMk cId="2728627593" sldId="260"/>
            <ac:grpSpMk id="1" creationId="{00000000-0000-0000-0000-000000000000}"/>
          </ac:grpSpMkLst>
        </pc:grpChg>
        <pc:grpChg chg="add mod">
          <ac:chgData name="Harm-Jan Fricke" userId="47883c7535ed8e31" providerId="LiveId" clId="{00E0DD6B-5A46-4CC8-8CC1-0247B9FB0F7F}" dt="2020-09-16T09:28:38.295" v="833" actId="338"/>
          <ac:grpSpMkLst>
            <pc:docMk/>
            <pc:sldMk cId="2728627593" sldId="260"/>
            <ac:grpSpMk id="4" creationId="{9CC2F724-B2B5-469C-BE1B-2795E74FE441}"/>
          </ac:grpSpMkLst>
        </pc:grpChg>
        <pc:grpChg chg="mod">
          <ac:chgData name="Harm-Jan Fricke" userId="47883c7535ed8e31" providerId="LiveId" clId="{00E0DD6B-5A46-4CC8-8CC1-0247B9FB0F7F}" dt="2020-09-16T09:28:38.295" v="833" actId="338"/>
          <ac:grpSpMkLst>
            <pc:docMk/>
            <pc:sldMk cId="2728627593" sldId="260"/>
            <ac:grpSpMk id="9" creationId="{4A33FB6C-FF2F-4664-B39B-ED09D7259B18}"/>
          </ac:grpSpMkLst>
        </pc:grpChg>
        <pc:picChg chg="mod">
          <ac:chgData name="Harm-Jan Fricke" userId="47883c7535ed8e31" providerId="LiveId" clId="{00E0DD6B-5A46-4CC8-8CC1-0247B9FB0F7F}" dt="2020-09-16T09:28:38.295" v="833" actId="338"/>
          <ac:picMkLst>
            <pc:docMk/>
            <pc:sldMk cId="2728627593" sldId="260"/>
            <ac:picMk id="6" creationId="{74B1EA9C-33C7-4CB9-945A-0973412E422E}"/>
          </ac:picMkLst>
        </pc:picChg>
        <pc:picChg chg="add del mod">
          <ac:chgData name="Harm-Jan Fricke" userId="47883c7535ed8e31" providerId="LiveId" clId="{00E0DD6B-5A46-4CC8-8CC1-0247B9FB0F7F}" dt="2020-09-16T09:28:38.295" v="833" actId="338"/>
          <ac:picMkLst>
            <pc:docMk/>
            <pc:sldMk cId="2728627593" sldId="260"/>
            <ac:picMk id="8" creationId="{B86E5F9E-E30F-4204-9A0B-BFA06C00CD26}"/>
          </ac:picMkLst>
        </pc:picChg>
        <pc:picChg chg="mod">
          <ac:chgData name="Harm-Jan Fricke" userId="47883c7535ed8e31" providerId="LiveId" clId="{00E0DD6B-5A46-4CC8-8CC1-0247B9FB0F7F}" dt="2020-09-16T09:28:38.295" v="833" actId="338"/>
          <ac:picMkLst>
            <pc:docMk/>
            <pc:sldMk cId="2728627593" sldId="260"/>
            <ac:picMk id="4101" creationId="{74E16B35-3082-4A29-8553-23D57C435A00}"/>
          </ac:picMkLst>
        </pc:picChg>
      </pc:sldChg>
      <pc:sldChg chg="addSp delSp modSp mod">
        <pc:chgData name="Harm-Jan Fricke" userId="47883c7535ed8e31" providerId="LiveId" clId="{00E0DD6B-5A46-4CC8-8CC1-0247B9FB0F7F}" dt="2020-09-16T08:23:52.900" v="390" actId="20577"/>
        <pc:sldMkLst>
          <pc:docMk/>
          <pc:sldMk cId="2702235193" sldId="265"/>
        </pc:sldMkLst>
        <pc:spChg chg="mod">
          <ac:chgData name="Harm-Jan Fricke" userId="47883c7535ed8e31" providerId="LiveId" clId="{00E0DD6B-5A46-4CC8-8CC1-0247B9FB0F7F}" dt="2020-09-16T08:23:52.900" v="390" actId="20577"/>
          <ac:spMkLst>
            <pc:docMk/>
            <pc:sldMk cId="2702235193" sldId="265"/>
            <ac:spMk id="2" creationId="{BAD86246-C5F4-EB41-89B5-7AB0343B00FA}"/>
          </ac:spMkLst>
        </pc:spChg>
        <pc:spChg chg="del">
          <ac:chgData name="Harm-Jan Fricke" userId="47883c7535ed8e31" providerId="LiveId" clId="{00E0DD6B-5A46-4CC8-8CC1-0247B9FB0F7F}" dt="2020-09-16T08:21:40.933" v="376" actId="478"/>
          <ac:spMkLst>
            <pc:docMk/>
            <pc:sldMk cId="2702235193" sldId="265"/>
            <ac:spMk id="3" creationId="{D0CB2739-D3D3-0C4A-8F0D-C4E84052564B}"/>
          </ac:spMkLst>
        </pc:spChg>
        <pc:spChg chg="mod">
          <ac:chgData name="Harm-Jan Fricke" userId="47883c7535ed8e31" providerId="LiveId" clId="{00E0DD6B-5A46-4CC8-8CC1-0247B9FB0F7F}" dt="2020-09-16T08:23:16.374" v="383" actId="338"/>
          <ac:spMkLst>
            <pc:docMk/>
            <pc:sldMk cId="2702235193" sldId="265"/>
            <ac:spMk id="7" creationId="{047AE3DD-980E-4D0A-9693-F8DC1377E349}"/>
          </ac:spMkLst>
        </pc:spChg>
        <pc:spChg chg="mod">
          <ac:chgData name="Harm-Jan Fricke" userId="47883c7535ed8e31" providerId="LiveId" clId="{00E0DD6B-5A46-4CC8-8CC1-0247B9FB0F7F}" dt="2020-09-16T08:23:20.288" v="384" actId="14100"/>
          <ac:spMkLst>
            <pc:docMk/>
            <pc:sldMk cId="2702235193" sldId="265"/>
            <ac:spMk id="11" creationId="{0910F8FD-60F6-49E3-A32A-507E8CBBD7D4}"/>
          </ac:spMkLst>
        </pc:spChg>
        <pc:grpChg chg="mod">
          <ac:chgData name="Harm-Jan Fricke" userId="47883c7535ed8e31" providerId="LiveId" clId="{00E0DD6B-5A46-4CC8-8CC1-0247B9FB0F7F}" dt="2020-09-16T08:23:16.374" v="383" actId="338"/>
          <ac:grpSpMkLst>
            <pc:docMk/>
            <pc:sldMk cId="2702235193" sldId="265"/>
            <ac:grpSpMk id="1" creationId="{00000000-0000-0000-0000-000000000000}"/>
          </ac:grpSpMkLst>
        </pc:grpChg>
        <pc:grpChg chg="mod">
          <ac:chgData name="Harm-Jan Fricke" userId="47883c7535ed8e31" providerId="LiveId" clId="{00E0DD6B-5A46-4CC8-8CC1-0247B9FB0F7F}" dt="2020-09-16T08:23:16.374" v="383" actId="338"/>
          <ac:grpSpMkLst>
            <pc:docMk/>
            <pc:sldMk cId="2702235193" sldId="265"/>
            <ac:grpSpMk id="6" creationId="{5367FF0C-E84B-41DF-BCAB-AA7B07FFAE8F}"/>
          </ac:grpSpMkLst>
        </pc:grpChg>
        <pc:grpChg chg="mod">
          <ac:chgData name="Harm-Jan Fricke" userId="47883c7535ed8e31" providerId="LiveId" clId="{00E0DD6B-5A46-4CC8-8CC1-0247B9FB0F7F}" dt="2020-09-16T08:23:29.839" v="386" actId="692"/>
          <ac:grpSpMkLst>
            <pc:docMk/>
            <pc:sldMk cId="2702235193" sldId="265"/>
            <ac:grpSpMk id="10" creationId="{4BEA4A22-9D8B-4578-B316-7B176888FBE1}"/>
          </ac:grpSpMkLst>
        </pc:grpChg>
        <pc:picChg chg="add del mod">
          <ac:chgData name="Harm-Jan Fricke" userId="47883c7535ed8e31" providerId="LiveId" clId="{00E0DD6B-5A46-4CC8-8CC1-0247B9FB0F7F}" dt="2020-09-16T08:22:06.802" v="378" actId="338"/>
          <ac:picMkLst>
            <pc:docMk/>
            <pc:sldMk cId="2702235193" sldId="265"/>
            <ac:picMk id="5" creationId="{FC4C0740-0B95-4834-946F-D42456CAB271}"/>
          </ac:picMkLst>
        </pc:picChg>
        <pc:picChg chg="add del mod">
          <ac:chgData name="Harm-Jan Fricke" userId="47883c7535ed8e31" providerId="LiveId" clId="{00E0DD6B-5A46-4CC8-8CC1-0247B9FB0F7F}" dt="2020-09-16T08:23:16.374" v="383" actId="338"/>
          <ac:picMkLst>
            <pc:docMk/>
            <pc:sldMk cId="2702235193" sldId="265"/>
            <ac:picMk id="9" creationId="{BE9A6035-EB72-4B21-B973-5CD8CFE86BAB}"/>
          </ac:picMkLst>
        </pc:picChg>
        <pc:picChg chg="mod">
          <ac:chgData name="Harm-Jan Fricke" userId="47883c7535ed8e31" providerId="LiveId" clId="{00E0DD6B-5A46-4CC8-8CC1-0247B9FB0F7F}" dt="2020-09-16T08:23:16.374" v="383" actId="338"/>
          <ac:picMkLst>
            <pc:docMk/>
            <pc:sldMk cId="2702235193" sldId="265"/>
            <ac:picMk id="1029" creationId="{F68D7E9A-1821-4E23-AA60-63B6855A0A61}"/>
          </ac:picMkLst>
        </pc:picChg>
        <pc:picChg chg="mod">
          <ac:chgData name="Harm-Jan Fricke" userId="47883c7535ed8e31" providerId="LiveId" clId="{00E0DD6B-5A46-4CC8-8CC1-0247B9FB0F7F}" dt="2020-09-16T08:23:20.288" v="384" actId="14100"/>
          <ac:picMkLst>
            <pc:docMk/>
            <pc:sldMk cId="2702235193" sldId="265"/>
            <ac:picMk id="1033" creationId="{77AD249B-57FA-4616-B985-0368C42DA9FF}"/>
          </ac:picMkLst>
        </pc:picChg>
      </pc:sldChg>
      <pc:sldChg chg="addSp delSp modSp mod">
        <pc:chgData name="Harm-Jan Fricke" userId="47883c7535ed8e31" providerId="LiveId" clId="{00E0DD6B-5A46-4CC8-8CC1-0247B9FB0F7F}" dt="2020-09-16T09:26:55.022" v="795" actId="21"/>
        <pc:sldMkLst>
          <pc:docMk/>
          <pc:sldMk cId="4064974089" sldId="266"/>
        </pc:sldMkLst>
        <pc:spChg chg="mod">
          <ac:chgData name="Harm-Jan Fricke" userId="47883c7535ed8e31" providerId="LiveId" clId="{00E0DD6B-5A46-4CC8-8CC1-0247B9FB0F7F}" dt="2020-09-16T09:26:42.519" v="794" actId="338"/>
          <ac:spMkLst>
            <pc:docMk/>
            <pc:sldMk cId="4064974089" sldId="266"/>
            <ac:spMk id="2" creationId="{8C8877FA-17C9-804F-8843-9726F0109483}"/>
          </ac:spMkLst>
        </pc:spChg>
        <pc:spChg chg="del mod">
          <ac:chgData name="Harm-Jan Fricke" userId="47883c7535ed8e31" providerId="LiveId" clId="{00E0DD6B-5A46-4CC8-8CC1-0247B9FB0F7F}" dt="2020-09-16T09:18:41.144" v="781" actId="22"/>
          <ac:spMkLst>
            <pc:docMk/>
            <pc:sldMk cId="4064974089" sldId="266"/>
            <ac:spMk id="3" creationId="{E94B9870-FC36-1D43-AFC4-159D684498F7}"/>
          </ac:spMkLst>
        </pc:spChg>
        <pc:spChg chg="mod">
          <ac:chgData name="Harm-Jan Fricke" userId="47883c7535ed8e31" providerId="LiveId" clId="{00E0DD6B-5A46-4CC8-8CC1-0247B9FB0F7F}" dt="2020-09-16T09:26:42.519" v="794" actId="338"/>
          <ac:spMkLst>
            <pc:docMk/>
            <pc:sldMk cId="4064974089" sldId="266"/>
            <ac:spMk id="9" creationId="{A7532F68-CAFC-4E8B-80CB-A7ECD6FEBC62}"/>
          </ac:spMkLst>
        </pc:spChg>
        <pc:spChg chg="mod">
          <ac:chgData name="Harm-Jan Fricke" userId="47883c7535ed8e31" providerId="LiveId" clId="{00E0DD6B-5A46-4CC8-8CC1-0247B9FB0F7F}" dt="2020-09-16T09:26:42.519" v="794" actId="338"/>
          <ac:spMkLst>
            <pc:docMk/>
            <pc:sldMk cId="4064974089" sldId="266"/>
            <ac:spMk id="13" creationId="{09543BD2-51E6-47A4-986F-EB0F68A82CBF}"/>
          </ac:spMkLst>
        </pc:spChg>
        <pc:grpChg chg="mod">
          <ac:chgData name="Harm-Jan Fricke" userId="47883c7535ed8e31" providerId="LiveId" clId="{00E0DD6B-5A46-4CC8-8CC1-0247B9FB0F7F}" dt="2020-09-16T09:26:42.519" v="794" actId="338"/>
          <ac:grpSpMkLst>
            <pc:docMk/>
            <pc:sldMk cId="4064974089" sldId="266"/>
            <ac:grpSpMk id="1" creationId="{00000000-0000-0000-0000-000000000000}"/>
          </ac:grpSpMkLst>
        </pc:grpChg>
        <pc:grpChg chg="mod">
          <ac:chgData name="Harm-Jan Fricke" userId="47883c7535ed8e31" providerId="LiveId" clId="{00E0DD6B-5A46-4CC8-8CC1-0247B9FB0F7F}" dt="2020-09-16T09:26:42.519" v="794" actId="338"/>
          <ac:grpSpMkLst>
            <pc:docMk/>
            <pc:sldMk cId="4064974089" sldId="266"/>
            <ac:grpSpMk id="8" creationId="{4DA98516-0271-4953-BA58-73D09EA14B94}"/>
          </ac:grpSpMkLst>
        </pc:grpChg>
        <pc:grpChg chg="del mod">
          <ac:chgData name="Harm-Jan Fricke" userId="47883c7535ed8e31" providerId="LiveId" clId="{00E0DD6B-5A46-4CC8-8CC1-0247B9FB0F7F}" dt="2020-09-16T09:26:55.022" v="795" actId="21"/>
          <ac:grpSpMkLst>
            <pc:docMk/>
            <pc:sldMk cId="4064974089" sldId="266"/>
            <ac:grpSpMk id="12" creationId="{8D775A50-C9CE-4417-8F47-2105841FC671}"/>
          </ac:grpSpMkLst>
        </pc:grpChg>
        <pc:picChg chg="add mod ord modCrop">
          <ac:chgData name="Harm-Jan Fricke" userId="47883c7535ed8e31" providerId="LiveId" clId="{00E0DD6B-5A46-4CC8-8CC1-0247B9FB0F7F}" dt="2020-09-16T09:26:42.519" v="794" actId="338"/>
          <ac:picMkLst>
            <pc:docMk/>
            <pc:sldMk cId="4064974089" sldId="266"/>
            <ac:picMk id="5" creationId="{955A10E7-3E1F-40C7-B403-72B348D2EC3E}"/>
          </ac:picMkLst>
        </pc:picChg>
        <pc:picChg chg="add del mod">
          <ac:chgData name="Harm-Jan Fricke" userId="47883c7535ed8e31" providerId="LiveId" clId="{00E0DD6B-5A46-4CC8-8CC1-0247B9FB0F7F}" dt="2020-09-16T09:25:22.710" v="790" actId="338"/>
          <ac:picMkLst>
            <pc:docMk/>
            <pc:sldMk cId="4064974089" sldId="266"/>
            <ac:picMk id="7" creationId="{2415DE46-8DFD-4581-803C-0450852D0B23}"/>
          </ac:picMkLst>
        </pc:picChg>
        <pc:picChg chg="add del mod">
          <ac:chgData name="Harm-Jan Fricke" userId="47883c7535ed8e31" providerId="LiveId" clId="{00E0DD6B-5A46-4CC8-8CC1-0247B9FB0F7F}" dt="2020-09-16T09:26:42.519" v="794" actId="338"/>
          <ac:picMkLst>
            <pc:docMk/>
            <pc:sldMk cId="4064974089" sldId="266"/>
            <ac:picMk id="11" creationId="{97CF4786-9443-458E-8456-1D06A6D19542}"/>
          </ac:picMkLst>
        </pc:picChg>
        <pc:picChg chg="mod">
          <ac:chgData name="Harm-Jan Fricke" userId="47883c7535ed8e31" providerId="LiveId" clId="{00E0DD6B-5A46-4CC8-8CC1-0247B9FB0F7F}" dt="2020-09-16T09:26:42.519" v="794" actId="338"/>
          <ac:picMkLst>
            <pc:docMk/>
            <pc:sldMk cId="4064974089" sldId="266"/>
            <ac:picMk id="3077" creationId="{D0D9B635-A32D-4F83-9F5D-775F2FF4E770}"/>
          </ac:picMkLst>
        </pc:picChg>
        <pc:picChg chg="mod">
          <ac:chgData name="Harm-Jan Fricke" userId="47883c7535ed8e31" providerId="LiveId" clId="{00E0DD6B-5A46-4CC8-8CC1-0247B9FB0F7F}" dt="2020-09-16T09:26:42.519" v="794" actId="338"/>
          <ac:picMkLst>
            <pc:docMk/>
            <pc:sldMk cId="4064974089" sldId="266"/>
            <ac:picMk id="3081" creationId="{31D4790A-F6B8-4B1C-9430-48F1FD192484}"/>
          </ac:picMkLst>
        </pc:picChg>
      </pc:sldChg>
      <pc:sldChg chg="addSp delSp modSp new mod ord">
        <pc:chgData name="Harm-Jan Fricke" userId="47883c7535ed8e31" providerId="LiveId" clId="{00E0DD6B-5A46-4CC8-8CC1-0247B9FB0F7F}" dt="2020-09-16T09:13:02.592" v="723" actId="6549"/>
        <pc:sldMkLst>
          <pc:docMk/>
          <pc:sldMk cId="2361696353" sldId="269"/>
        </pc:sldMkLst>
        <pc:spChg chg="mod">
          <ac:chgData name="Harm-Jan Fricke" userId="47883c7535ed8e31" providerId="LiveId" clId="{00E0DD6B-5A46-4CC8-8CC1-0247B9FB0F7F}" dt="2020-09-16T09:13:02.592" v="723" actId="6549"/>
          <ac:spMkLst>
            <pc:docMk/>
            <pc:sldMk cId="2361696353" sldId="269"/>
            <ac:spMk id="2" creationId="{C62DC4D8-61A7-4E80-BDCA-5392E6E5E19A}"/>
          </ac:spMkLst>
        </pc:spChg>
        <pc:spChg chg="del">
          <ac:chgData name="Harm-Jan Fricke" userId="47883c7535ed8e31" providerId="LiveId" clId="{00E0DD6B-5A46-4CC8-8CC1-0247B9FB0F7F}" dt="2020-09-16T08:42:31.002" v="529" actId="478"/>
          <ac:spMkLst>
            <pc:docMk/>
            <pc:sldMk cId="2361696353" sldId="269"/>
            <ac:spMk id="3" creationId="{92199761-158D-4D06-9E0C-D7B649246986}"/>
          </ac:spMkLst>
        </pc:spChg>
        <pc:picChg chg="add mod modCrop">
          <ac:chgData name="Harm-Jan Fricke" userId="47883c7535ed8e31" providerId="LiveId" clId="{00E0DD6B-5A46-4CC8-8CC1-0247B9FB0F7F}" dt="2020-09-16T08:56:27.028" v="568" actId="1076"/>
          <ac:picMkLst>
            <pc:docMk/>
            <pc:sldMk cId="2361696353" sldId="269"/>
            <ac:picMk id="5" creationId="{2865D1D8-6AE8-4FD9-9D51-3D36D55A7E40}"/>
          </ac:picMkLst>
        </pc:picChg>
        <pc:picChg chg="add mod modCrop">
          <ac:chgData name="Harm-Jan Fricke" userId="47883c7535ed8e31" providerId="LiveId" clId="{00E0DD6B-5A46-4CC8-8CC1-0247B9FB0F7F}" dt="2020-09-16T08:54:39.639" v="559" actId="1076"/>
          <ac:picMkLst>
            <pc:docMk/>
            <pc:sldMk cId="2361696353" sldId="269"/>
            <ac:picMk id="7" creationId="{B8DAB874-F495-4F66-8611-C8F1D982DBAC}"/>
          </ac:picMkLst>
        </pc:picChg>
        <pc:picChg chg="add del mod modCrop">
          <ac:chgData name="Harm-Jan Fricke" userId="47883c7535ed8e31" providerId="LiveId" clId="{00E0DD6B-5A46-4CC8-8CC1-0247B9FB0F7F}" dt="2020-09-16T08:55:33.976" v="562" actId="478"/>
          <ac:picMkLst>
            <pc:docMk/>
            <pc:sldMk cId="2361696353" sldId="269"/>
            <ac:picMk id="9" creationId="{E38F311A-9AB4-4B8E-B052-ACCE76EEDD35}"/>
          </ac:picMkLst>
        </pc:picChg>
        <pc:picChg chg="add mod modCrop">
          <ac:chgData name="Harm-Jan Fricke" userId="47883c7535ed8e31" providerId="LiveId" clId="{00E0DD6B-5A46-4CC8-8CC1-0247B9FB0F7F}" dt="2020-09-16T08:56:51.617" v="571" actId="1076"/>
          <ac:picMkLst>
            <pc:docMk/>
            <pc:sldMk cId="2361696353" sldId="269"/>
            <ac:picMk id="11" creationId="{FA735A58-5C92-4385-AB47-6427AEB7D543}"/>
          </ac:picMkLst>
        </pc:picChg>
      </pc:sldChg>
      <pc:sldChg chg="addSp delSp modSp new mod ord">
        <pc:chgData name="Harm-Jan Fricke" userId="47883c7535ed8e31" providerId="LiveId" clId="{00E0DD6B-5A46-4CC8-8CC1-0247B9FB0F7F}" dt="2020-09-16T09:13:09.119" v="728" actId="20577"/>
        <pc:sldMkLst>
          <pc:docMk/>
          <pc:sldMk cId="1634143643" sldId="270"/>
        </pc:sldMkLst>
        <pc:spChg chg="mod">
          <ac:chgData name="Harm-Jan Fricke" userId="47883c7535ed8e31" providerId="LiveId" clId="{00E0DD6B-5A46-4CC8-8CC1-0247B9FB0F7F}" dt="2020-09-16T09:13:09.119" v="728" actId="20577"/>
          <ac:spMkLst>
            <pc:docMk/>
            <pc:sldMk cId="1634143643" sldId="270"/>
            <ac:spMk id="2" creationId="{579F6CD4-7DA4-47A9-B7CC-C1298F4B9EAE}"/>
          </ac:spMkLst>
        </pc:spChg>
        <pc:spChg chg="del mod">
          <ac:chgData name="Harm-Jan Fricke" userId="47883c7535ed8e31" providerId="LiveId" clId="{00E0DD6B-5A46-4CC8-8CC1-0247B9FB0F7F}" dt="2020-09-16T09:05:13.551" v="658" actId="478"/>
          <ac:spMkLst>
            <pc:docMk/>
            <pc:sldMk cId="1634143643" sldId="270"/>
            <ac:spMk id="3" creationId="{801B4D05-33B6-45E9-B8DA-B63CEB5D72C9}"/>
          </ac:spMkLst>
        </pc:spChg>
        <pc:picChg chg="add mod modCrop">
          <ac:chgData name="Harm-Jan Fricke" userId="47883c7535ed8e31" providerId="LiveId" clId="{00E0DD6B-5A46-4CC8-8CC1-0247B9FB0F7F}" dt="2020-09-16T09:07:00.664" v="671" actId="1076"/>
          <ac:picMkLst>
            <pc:docMk/>
            <pc:sldMk cId="1634143643" sldId="270"/>
            <ac:picMk id="5" creationId="{7A6D8707-2C88-4255-BFE6-43B7BF418667}"/>
          </ac:picMkLst>
        </pc:picChg>
      </pc:sldChg>
      <pc:sldChg chg="addSp delSp modSp new mod ord">
        <pc:chgData name="Harm-Jan Fricke" userId="47883c7535ed8e31" providerId="LiveId" clId="{00E0DD6B-5A46-4CC8-8CC1-0247B9FB0F7F}" dt="2020-09-16T09:13:36.969" v="732" actId="20577"/>
        <pc:sldMkLst>
          <pc:docMk/>
          <pc:sldMk cId="4135187714" sldId="271"/>
        </pc:sldMkLst>
        <pc:spChg chg="del">
          <ac:chgData name="Harm-Jan Fricke" userId="47883c7535ed8e31" providerId="LiveId" clId="{00E0DD6B-5A46-4CC8-8CC1-0247B9FB0F7F}" dt="2020-09-16T09:10:50.137" v="707" actId="478"/>
          <ac:spMkLst>
            <pc:docMk/>
            <pc:sldMk cId="4135187714" sldId="271"/>
            <ac:spMk id="2" creationId="{88DB0F2C-30FD-48CC-8A2E-D983E3F1AE10}"/>
          </ac:spMkLst>
        </pc:spChg>
        <pc:spChg chg="del">
          <ac:chgData name="Harm-Jan Fricke" userId="47883c7535ed8e31" providerId="LiveId" clId="{00E0DD6B-5A46-4CC8-8CC1-0247B9FB0F7F}" dt="2020-09-16T09:11:07.616" v="710"/>
          <ac:spMkLst>
            <pc:docMk/>
            <pc:sldMk cId="4135187714" sldId="271"/>
            <ac:spMk id="3" creationId="{65C20C67-0CAB-4BFF-8539-5F66A5F68516}"/>
          </ac:spMkLst>
        </pc:spChg>
        <pc:spChg chg="add mod">
          <ac:chgData name="Harm-Jan Fricke" userId="47883c7535ed8e31" providerId="LiveId" clId="{00E0DD6B-5A46-4CC8-8CC1-0247B9FB0F7F}" dt="2020-09-16T09:13:36.969" v="732" actId="20577"/>
          <ac:spMkLst>
            <pc:docMk/>
            <pc:sldMk cId="4135187714" sldId="271"/>
            <ac:spMk id="4" creationId="{B5B966E6-A82C-4A2B-8477-3EAAFB515197}"/>
          </ac:spMkLst>
        </pc:spChg>
        <pc:picChg chg="add mod">
          <ac:chgData name="Harm-Jan Fricke" userId="47883c7535ed8e31" providerId="LiveId" clId="{00E0DD6B-5A46-4CC8-8CC1-0247B9FB0F7F}" dt="2020-09-16T09:11:15.638" v="711" actId="1076"/>
          <ac:picMkLst>
            <pc:docMk/>
            <pc:sldMk cId="4135187714" sldId="271"/>
            <ac:picMk id="5" creationId="{8264CA2F-69AE-491F-96F6-9F06324999BC}"/>
          </ac:picMkLst>
        </pc:picChg>
        <pc:picChg chg="add">
          <ac:chgData name="Harm-Jan Fricke" userId="47883c7535ed8e31" providerId="LiveId" clId="{00E0DD6B-5A46-4CC8-8CC1-0247B9FB0F7F}" dt="2020-09-16T09:11:29.688" v="713" actId="22"/>
          <ac:picMkLst>
            <pc:docMk/>
            <pc:sldMk cId="4135187714" sldId="271"/>
            <ac:picMk id="7" creationId="{EAAACA9E-B884-4365-8AC0-49E858D140F9}"/>
          </ac:picMkLst>
        </pc:picChg>
      </pc:sldChg>
      <pc:sldChg chg="addSp delSp modSp new mod ord">
        <pc:chgData name="Harm-Jan Fricke" userId="47883c7535ed8e31" providerId="LiveId" clId="{00E0DD6B-5A46-4CC8-8CC1-0247B9FB0F7F}" dt="2020-09-16T09:31:21.645" v="868" actId="338"/>
        <pc:sldMkLst>
          <pc:docMk/>
          <pc:sldMk cId="1937313162" sldId="272"/>
        </pc:sldMkLst>
        <pc:spChg chg="mod">
          <ac:chgData name="Harm-Jan Fricke" userId="47883c7535ed8e31" providerId="LiveId" clId="{00E0DD6B-5A46-4CC8-8CC1-0247B9FB0F7F}" dt="2020-09-16T09:31:21.645" v="868" actId="338"/>
          <ac:spMkLst>
            <pc:docMk/>
            <pc:sldMk cId="1937313162" sldId="272"/>
            <ac:spMk id="2" creationId="{AA75FACD-614B-40FA-B369-BF323A5B2ABA}"/>
          </ac:spMkLst>
        </pc:spChg>
        <pc:spChg chg="del">
          <ac:chgData name="Harm-Jan Fricke" userId="47883c7535ed8e31" providerId="LiveId" clId="{00E0DD6B-5A46-4CC8-8CC1-0247B9FB0F7F}" dt="2020-09-16T09:29:55.811" v="835" actId="22"/>
          <ac:spMkLst>
            <pc:docMk/>
            <pc:sldMk cId="1937313162" sldId="272"/>
            <ac:spMk id="3" creationId="{0229923C-5464-4DD1-A85D-D6AD7AABAD8A}"/>
          </ac:spMkLst>
        </pc:spChg>
        <pc:spChg chg="mod">
          <ac:chgData name="Harm-Jan Fricke" userId="47883c7535ed8e31" providerId="LiveId" clId="{00E0DD6B-5A46-4CC8-8CC1-0247B9FB0F7F}" dt="2020-09-16T09:31:21.645" v="868" actId="338"/>
          <ac:spMkLst>
            <pc:docMk/>
            <pc:sldMk cId="1937313162" sldId="272"/>
            <ac:spMk id="7" creationId="{0F9A83D9-66FF-40FF-AC5A-9A44F77D844F}"/>
          </ac:spMkLst>
        </pc:spChg>
        <pc:spChg chg="mod">
          <ac:chgData name="Harm-Jan Fricke" userId="47883c7535ed8e31" providerId="LiveId" clId="{00E0DD6B-5A46-4CC8-8CC1-0247B9FB0F7F}" dt="2020-09-16T09:31:21.645" v="868" actId="338"/>
          <ac:spMkLst>
            <pc:docMk/>
            <pc:sldMk cId="1937313162" sldId="272"/>
            <ac:spMk id="11" creationId="{7CC5C1CB-2AF5-4655-A0B5-8883C933F660}"/>
          </ac:spMkLst>
        </pc:spChg>
        <pc:grpChg chg="mod">
          <ac:chgData name="Harm-Jan Fricke" userId="47883c7535ed8e31" providerId="LiveId" clId="{00E0DD6B-5A46-4CC8-8CC1-0247B9FB0F7F}" dt="2020-09-16T09:31:21.645" v="868" actId="338"/>
          <ac:grpSpMkLst>
            <pc:docMk/>
            <pc:sldMk cId="1937313162" sldId="272"/>
            <ac:grpSpMk id="1" creationId="{00000000-0000-0000-0000-000000000000}"/>
          </ac:grpSpMkLst>
        </pc:grpChg>
        <pc:grpChg chg="mod">
          <ac:chgData name="Harm-Jan Fricke" userId="47883c7535ed8e31" providerId="LiveId" clId="{00E0DD6B-5A46-4CC8-8CC1-0247B9FB0F7F}" dt="2020-09-16T09:31:21.645" v="868" actId="338"/>
          <ac:grpSpMkLst>
            <pc:docMk/>
            <pc:sldMk cId="1937313162" sldId="272"/>
            <ac:grpSpMk id="6" creationId="{987B2075-A9B9-440C-AD0B-C07896EBF62D}"/>
          </ac:grpSpMkLst>
        </pc:grpChg>
        <pc:grpChg chg="mod">
          <ac:chgData name="Harm-Jan Fricke" userId="47883c7535ed8e31" providerId="LiveId" clId="{00E0DD6B-5A46-4CC8-8CC1-0247B9FB0F7F}" dt="2020-09-16T09:31:21.645" v="868" actId="338"/>
          <ac:grpSpMkLst>
            <pc:docMk/>
            <pc:sldMk cId="1937313162" sldId="272"/>
            <ac:grpSpMk id="10" creationId="{2ECBDDF4-21A0-4B80-A7B5-7C8948BFC685}"/>
          </ac:grpSpMkLst>
        </pc:grpChg>
        <pc:picChg chg="add del mod ord">
          <ac:chgData name="Harm-Jan Fricke" userId="47883c7535ed8e31" providerId="LiveId" clId="{00E0DD6B-5A46-4CC8-8CC1-0247B9FB0F7F}" dt="2020-09-16T09:30:25.801" v="863" actId="338"/>
          <ac:picMkLst>
            <pc:docMk/>
            <pc:sldMk cId="1937313162" sldId="272"/>
            <ac:picMk id="5" creationId="{FA393EE1-1BB5-4C91-8BE5-CB684485E6FC}"/>
          </ac:picMkLst>
        </pc:picChg>
        <pc:picChg chg="add del mod">
          <ac:chgData name="Harm-Jan Fricke" userId="47883c7535ed8e31" providerId="LiveId" clId="{00E0DD6B-5A46-4CC8-8CC1-0247B9FB0F7F}" dt="2020-09-16T09:31:21.645" v="868" actId="338"/>
          <ac:picMkLst>
            <pc:docMk/>
            <pc:sldMk cId="1937313162" sldId="272"/>
            <ac:picMk id="9" creationId="{E8DEEFC4-53A4-45C2-91C7-AD3BAEDDD492}"/>
          </ac:picMkLst>
        </pc:picChg>
        <pc:picChg chg="mod">
          <ac:chgData name="Harm-Jan Fricke" userId="47883c7535ed8e31" providerId="LiveId" clId="{00E0DD6B-5A46-4CC8-8CC1-0247B9FB0F7F}" dt="2020-09-16T09:31:21.645" v="868" actId="338"/>
          <ac:picMkLst>
            <pc:docMk/>
            <pc:sldMk cId="1937313162" sldId="272"/>
            <ac:picMk id="5125" creationId="{C78230C9-FF79-4BEF-AD5B-7B85C9A66363}"/>
          </ac:picMkLst>
        </pc:picChg>
        <pc:picChg chg="mod">
          <ac:chgData name="Harm-Jan Fricke" userId="47883c7535ed8e31" providerId="LiveId" clId="{00E0DD6B-5A46-4CC8-8CC1-0247B9FB0F7F}" dt="2020-09-16T09:31:21.645" v="868" actId="338"/>
          <ac:picMkLst>
            <pc:docMk/>
            <pc:sldMk cId="1937313162" sldId="272"/>
            <ac:picMk id="5129" creationId="{B58F0884-1EC8-467D-B6AB-B62EBA1EA797}"/>
          </ac:picMkLst>
        </pc:picChg>
      </pc:sldChg>
      <pc:sldChg chg="addSp delSp modSp new mod ord">
        <pc:chgData name="Harm-Jan Fricke" userId="47883c7535ed8e31" providerId="LiveId" clId="{00E0DD6B-5A46-4CC8-8CC1-0247B9FB0F7F}" dt="2020-09-16T09:57:52.156" v="1148" actId="14100"/>
        <pc:sldMkLst>
          <pc:docMk/>
          <pc:sldMk cId="2788321495" sldId="273"/>
        </pc:sldMkLst>
        <pc:spChg chg="add mod">
          <ac:chgData name="Harm-Jan Fricke" userId="47883c7535ed8e31" providerId="LiveId" clId="{00E0DD6B-5A46-4CC8-8CC1-0247B9FB0F7F}" dt="2020-09-16T09:33:40.096" v="880" actId="338"/>
          <ac:spMkLst>
            <pc:docMk/>
            <pc:sldMk cId="2788321495" sldId="273"/>
            <ac:spMk id="2" creationId="{0FE66C25-7CB0-47C2-9B45-F7CBC531D81A}"/>
          </ac:spMkLst>
        </pc:spChg>
        <pc:spChg chg="mod">
          <ac:chgData name="Harm-Jan Fricke" userId="47883c7535ed8e31" providerId="LiveId" clId="{00E0DD6B-5A46-4CC8-8CC1-0247B9FB0F7F}" dt="2020-09-16T09:33:40.096" v="880" actId="338"/>
          <ac:spMkLst>
            <pc:docMk/>
            <pc:sldMk cId="2788321495" sldId="273"/>
            <ac:spMk id="6" creationId="{F5625F1C-9B2F-4C24-9A28-A4BAFB41ECA3}"/>
          </ac:spMkLst>
        </pc:spChg>
        <pc:spChg chg="mod">
          <ac:chgData name="Harm-Jan Fricke" userId="47883c7535ed8e31" providerId="LiveId" clId="{00E0DD6B-5A46-4CC8-8CC1-0247B9FB0F7F}" dt="2020-09-16T09:33:40.096" v="880" actId="338"/>
          <ac:spMkLst>
            <pc:docMk/>
            <pc:sldMk cId="2788321495" sldId="273"/>
            <ac:spMk id="10" creationId="{FDEEB747-092D-496B-A131-AAC1F23C3CF3}"/>
          </ac:spMkLst>
        </pc:spChg>
        <pc:spChg chg="add mod">
          <ac:chgData name="Harm-Jan Fricke" userId="47883c7535ed8e31" providerId="LiveId" clId="{00E0DD6B-5A46-4CC8-8CC1-0247B9FB0F7F}" dt="2020-09-16T09:57:52.156" v="1148" actId="14100"/>
          <ac:spMkLst>
            <pc:docMk/>
            <pc:sldMk cId="2788321495" sldId="273"/>
            <ac:spMk id="11" creationId="{C821D992-6769-45FD-91D3-4FCC669D7516}"/>
          </ac:spMkLst>
        </pc:spChg>
        <pc:grpChg chg="mod">
          <ac:chgData name="Harm-Jan Fricke" userId="47883c7535ed8e31" providerId="LiveId" clId="{00E0DD6B-5A46-4CC8-8CC1-0247B9FB0F7F}" dt="2020-09-16T09:33:40.096" v="880" actId="338"/>
          <ac:grpSpMkLst>
            <pc:docMk/>
            <pc:sldMk cId="2788321495" sldId="273"/>
            <ac:grpSpMk id="1" creationId="{00000000-0000-0000-0000-000000000000}"/>
          </ac:grpSpMkLst>
        </pc:grpChg>
        <pc:grpChg chg="mod">
          <ac:chgData name="Harm-Jan Fricke" userId="47883c7535ed8e31" providerId="LiveId" clId="{00E0DD6B-5A46-4CC8-8CC1-0247B9FB0F7F}" dt="2020-09-16T09:33:40.096" v="880" actId="338"/>
          <ac:grpSpMkLst>
            <pc:docMk/>
            <pc:sldMk cId="2788321495" sldId="273"/>
            <ac:grpSpMk id="5" creationId="{5760C72E-A673-4147-AF9E-32B00CDE2D7F}"/>
          </ac:grpSpMkLst>
        </pc:grpChg>
        <pc:grpChg chg="mod">
          <ac:chgData name="Harm-Jan Fricke" userId="47883c7535ed8e31" providerId="LiveId" clId="{00E0DD6B-5A46-4CC8-8CC1-0247B9FB0F7F}" dt="2020-09-16T09:33:40.096" v="880" actId="338"/>
          <ac:grpSpMkLst>
            <pc:docMk/>
            <pc:sldMk cId="2788321495" sldId="273"/>
            <ac:grpSpMk id="9" creationId="{7DC7FCBD-3939-420D-A61B-7645A2DF4435}"/>
          </ac:grpSpMkLst>
        </pc:grpChg>
        <pc:picChg chg="add del mod">
          <ac:chgData name="Harm-Jan Fricke" userId="47883c7535ed8e31" providerId="LiveId" clId="{00E0DD6B-5A46-4CC8-8CC1-0247B9FB0F7F}" dt="2020-09-16T09:32:58.309" v="877" actId="338"/>
          <ac:picMkLst>
            <pc:docMk/>
            <pc:sldMk cId="2788321495" sldId="273"/>
            <ac:picMk id="4" creationId="{6E115DE9-ABC8-46DB-ACD8-75E7CF9B79F1}"/>
          </ac:picMkLst>
        </pc:picChg>
        <pc:picChg chg="add del mod">
          <ac:chgData name="Harm-Jan Fricke" userId="47883c7535ed8e31" providerId="LiveId" clId="{00E0DD6B-5A46-4CC8-8CC1-0247B9FB0F7F}" dt="2020-09-16T09:33:40.096" v="880" actId="338"/>
          <ac:picMkLst>
            <pc:docMk/>
            <pc:sldMk cId="2788321495" sldId="273"/>
            <ac:picMk id="8" creationId="{D987671B-DBB0-4280-9C68-79472FF81449}"/>
          </ac:picMkLst>
        </pc:picChg>
        <pc:picChg chg="mod">
          <ac:chgData name="Harm-Jan Fricke" userId="47883c7535ed8e31" providerId="LiveId" clId="{00E0DD6B-5A46-4CC8-8CC1-0247B9FB0F7F}" dt="2020-09-16T09:33:40.096" v="880" actId="338"/>
          <ac:picMkLst>
            <pc:docMk/>
            <pc:sldMk cId="2788321495" sldId="273"/>
            <ac:picMk id="6149" creationId="{849AA9D9-C628-4676-A690-24F26F2A8BF4}"/>
          </ac:picMkLst>
        </pc:picChg>
        <pc:picChg chg="mod">
          <ac:chgData name="Harm-Jan Fricke" userId="47883c7535ed8e31" providerId="LiveId" clId="{00E0DD6B-5A46-4CC8-8CC1-0247B9FB0F7F}" dt="2020-09-16T09:33:40.096" v="880" actId="338"/>
          <ac:picMkLst>
            <pc:docMk/>
            <pc:sldMk cId="2788321495" sldId="273"/>
            <ac:picMk id="6153" creationId="{ECD2E324-221E-4C05-86D3-B449742184EA}"/>
          </ac:picMkLst>
        </pc:picChg>
      </pc:sldChg>
      <pc:sldChg chg="addSp delSp modSp new mod ord">
        <pc:chgData name="Harm-Jan Fricke" userId="47883c7535ed8e31" providerId="LiveId" clId="{00E0DD6B-5A46-4CC8-8CC1-0247B9FB0F7F}" dt="2020-09-16T09:58:56.567" v="1244" actId="338"/>
        <pc:sldMkLst>
          <pc:docMk/>
          <pc:sldMk cId="568556005" sldId="274"/>
        </pc:sldMkLst>
        <pc:spChg chg="mod">
          <ac:chgData name="Harm-Jan Fricke" userId="47883c7535ed8e31" providerId="LiveId" clId="{00E0DD6B-5A46-4CC8-8CC1-0247B9FB0F7F}" dt="2020-09-16T09:58:56.567" v="1244" actId="338"/>
          <ac:spMkLst>
            <pc:docMk/>
            <pc:sldMk cId="568556005" sldId="274"/>
            <ac:spMk id="2" creationId="{82B865C8-DB5C-4390-8805-9652A0A2679D}"/>
          </ac:spMkLst>
        </pc:spChg>
        <pc:spChg chg="del">
          <ac:chgData name="Harm-Jan Fricke" userId="47883c7535ed8e31" providerId="LiveId" clId="{00E0DD6B-5A46-4CC8-8CC1-0247B9FB0F7F}" dt="2020-09-16T09:41:30.553" v="986" actId="22"/>
          <ac:spMkLst>
            <pc:docMk/>
            <pc:sldMk cId="568556005" sldId="274"/>
            <ac:spMk id="3" creationId="{F881C6EE-8362-4C27-8FEB-FB2997E6180E}"/>
          </ac:spMkLst>
        </pc:spChg>
        <pc:spChg chg="add mod">
          <ac:chgData name="Harm-Jan Fricke" userId="47883c7535ed8e31" providerId="LiveId" clId="{00E0DD6B-5A46-4CC8-8CC1-0247B9FB0F7F}" dt="2020-09-16T09:58:56.567" v="1244" actId="338"/>
          <ac:spMkLst>
            <pc:docMk/>
            <pc:sldMk cId="568556005" sldId="274"/>
            <ac:spMk id="9" creationId="{08330C8C-8C09-48DF-9E75-33611C744CEE}"/>
          </ac:spMkLst>
        </pc:spChg>
        <pc:spChg chg="mod">
          <ac:chgData name="Harm-Jan Fricke" userId="47883c7535ed8e31" providerId="LiveId" clId="{00E0DD6B-5A46-4CC8-8CC1-0247B9FB0F7F}" dt="2020-09-16T09:58:56.567" v="1244" actId="338"/>
          <ac:spMkLst>
            <pc:docMk/>
            <pc:sldMk cId="568556005" sldId="274"/>
            <ac:spMk id="13" creationId="{5C2060DD-B1E4-4FA7-9DBC-272643A717A9}"/>
          </ac:spMkLst>
        </pc:spChg>
        <pc:grpChg chg="mod">
          <ac:chgData name="Harm-Jan Fricke" userId="47883c7535ed8e31" providerId="LiveId" clId="{00E0DD6B-5A46-4CC8-8CC1-0247B9FB0F7F}" dt="2020-09-16T09:58:56.567" v="1244" actId="338"/>
          <ac:grpSpMkLst>
            <pc:docMk/>
            <pc:sldMk cId="568556005" sldId="274"/>
            <ac:grpSpMk id="1" creationId="{00000000-0000-0000-0000-000000000000}"/>
          </ac:grpSpMkLst>
        </pc:grpChg>
        <pc:grpChg chg="mod">
          <ac:chgData name="Harm-Jan Fricke" userId="47883c7535ed8e31" providerId="LiveId" clId="{00E0DD6B-5A46-4CC8-8CC1-0247B9FB0F7F}" dt="2020-09-16T09:58:56.567" v="1244" actId="338"/>
          <ac:grpSpMkLst>
            <pc:docMk/>
            <pc:sldMk cId="568556005" sldId="274"/>
            <ac:grpSpMk id="12" creationId="{887BB329-C6A9-4B7E-90AD-26891842112F}"/>
          </ac:grpSpMkLst>
        </pc:grpChg>
        <pc:picChg chg="add del mod ord modCrop">
          <ac:chgData name="Harm-Jan Fricke" userId="47883c7535ed8e31" providerId="LiveId" clId="{00E0DD6B-5A46-4CC8-8CC1-0247B9FB0F7F}" dt="2020-09-16T09:47:13.882" v="1083" actId="21"/>
          <ac:picMkLst>
            <pc:docMk/>
            <pc:sldMk cId="568556005" sldId="274"/>
            <ac:picMk id="5" creationId="{A8BF6EF2-44CD-4ECA-8F00-C0F349D53909}"/>
          </ac:picMkLst>
        </pc:picChg>
        <pc:picChg chg="add del">
          <ac:chgData name="Harm-Jan Fricke" userId="47883c7535ed8e31" providerId="LiveId" clId="{00E0DD6B-5A46-4CC8-8CC1-0247B9FB0F7F}" dt="2020-09-16T09:44:06.201" v="994" actId="478"/>
          <ac:picMkLst>
            <pc:docMk/>
            <pc:sldMk cId="568556005" sldId="274"/>
            <ac:picMk id="7" creationId="{33DC5DAC-62ED-4EBE-A7C5-AFB551AC3F71}"/>
          </ac:picMkLst>
        </pc:picChg>
        <pc:picChg chg="add del mod">
          <ac:chgData name="Harm-Jan Fricke" userId="47883c7535ed8e31" providerId="LiveId" clId="{00E0DD6B-5A46-4CC8-8CC1-0247B9FB0F7F}" dt="2020-09-16T09:58:56.567" v="1244" actId="338"/>
          <ac:picMkLst>
            <pc:docMk/>
            <pc:sldMk cId="568556005" sldId="274"/>
            <ac:picMk id="11" creationId="{ADE92046-96F1-42B4-85D6-E3B0D93873E8}"/>
          </ac:picMkLst>
        </pc:picChg>
        <pc:picChg chg="mod">
          <ac:chgData name="Harm-Jan Fricke" userId="47883c7535ed8e31" providerId="LiveId" clId="{00E0DD6B-5A46-4CC8-8CC1-0247B9FB0F7F}" dt="2020-09-16T09:58:56.567" v="1244" actId="338"/>
          <ac:picMkLst>
            <pc:docMk/>
            <pc:sldMk cId="568556005" sldId="274"/>
            <ac:picMk id="7173" creationId="{866D0297-85A1-41AB-8EED-B690C6B17E17}"/>
          </ac:picMkLst>
        </pc:picChg>
      </pc:sldChg>
      <pc:sldChg chg="new">
        <pc:chgData name="Harm-Jan Fricke" userId="47883c7535ed8e31" providerId="LiveId" clId="{00E0DD6B-5A46-4CC8-8CC1-0247B9FB0F7F}" dt="2020-09-16T09:44:47.428" v="995" actId="680"/>
        <pc:sldMkLst>
          <pc:docMk/>
          <pc:sldMk cId="685797811" sldId="275"/>
        </pc:sldMkLst>
      </pc:sldChg>
      <pc:sldChg chg="addSp modSp new mod ord">
        <pc:chgData name="Harm-Jan Fricke" userId="47883c7535ed8e31" providerId="LiveId" clId="{00E0DD6B-5A46-4CC8-8CC1-0247B9FB0F7F}" dt="2020-09-16T09:59:51.859" v="1251" actId="20577"/>
        <pc:sldMkLst>
          <pc:docMk/>
          <pc:sldMk cId="1176865519" sldId="276"/>
        </pc:sldMkLst>
        <pc:spChg chg="mod">
          <ac:chgData name="Harm-Jan Fricke" userId="47883c7535ed8e31" providerId="LiveId" clId="{00E0DD6B-5A46-4CC8-8CC1-0247B9FB0F7F}" dt="2020-09-16T09:45:20.467" v="1002" actId="20577"/>
          <ac:spMkLst>
            <pc:docMk/>
            <pc:sldMk cId="1176865519" sldId="276"/>
            <ac:spMk id="2" creationId="{034B93B0-8C48-46E8-A342-5FED20B1D9B0}"/>
          </ac:spMkLst>
        </pc:spChg>
        <pc:spChg chg="mod">
          <ac:chgData name="Harm-Jan Fricke" userId="47883c7535ed8e31" providerId="LiveId" clId="{00E0DD6B-5A46-4CC8-8CC1-0247B9FB0F7F}" dt="2020-09-16T09:59:51.859" v="1251" actId="20577"/>
          <ac:spMkLst>
            <pc:docMk/>
            <pc:sldMk cId="1176865519" sldId="276"/>
            <ac:spMk id="3" creationId="{D554AA79-0B0C-4EFB-AE78-5CACDF876086}"/>
          </ac:spMkLst>
        </pc:spChg>
        <pc:picChg chg="add mod">
          <ac:chgData name="Harm-Jan Fricke" userId="47883c7535ed8e31" providerId="LiveId" clId="{00E0DD6B-5A46-4CC8-8CC1-0247B9FB0F7F}" dt="2020-09-16T09:47:26.333" v="1086" actId="14100"/>
          <ac:picMkLst>
            <pc:docMk/>
            <pc:sldMk cId="1176865519" sldId="276"/>
            <ac:picMk id="5" creationId="{06ADD028-9861-49FF-90D8-655E50D770F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AA90992-C7CF-914A-B851-6C8F047CFF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F9CDE83-A9C9-5941-BAE4-A23869383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8482" y="2542784"/>
            <a:ext cx="5381785" cy="1440494"/>
          </a:xfrm>
          <a:solidFill>
            <a:schemeClr val="bg1"/>
          </a:solidFill>
        </p:spPr>
        <p:txBody>
          <a:bodyPr anchor="ctr">
            <a:normAutofit/>
          </a:bodyPr>
          <a:lstStyle>
            <a:lvl1pPr algn="l">
              <a:defRPr sz="3200" b="1" i="0">
                <a:solidFill>
                  <a:srgbClr val="5C4C43"/>
                </a:solidFill>
                <a:latin typeface="Ubuntu" panose="020B05040306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pt-PT" dirty="0"/>
          </a:p>
        </p:txBody>
      </p:sp>
      <p:pic>
        <p:nvPicPr>
          <p:cNvPr id="4" name="Imagem 3" descr="Uma imagem contendo clip-art&#10;&#10;Descrição gerada automaticamente">
            <a:extLst>
              <a:ext uri="{FF2B5EF4-FFF2-40B4-BE49-F238E27FC236}">
                <a16:creationId xmlns:a16="http://schemas.microsoft.com/office/drawing/2014/main" id="{6BD6A1AA-EAC5-094C-B76F-AE443AB778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2724" y="5504641"/>
            <a:ext cx="2137544" cy="83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79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bg>
      <p:bgPr>
        <a:solidFill>
          <a:srgbClr val="FFE7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F133911-DBE1-2640-9B45-E4001BDA1074}"/>
              </a:ext>
            </a:extLst>
          </p:cNvPr>
          <p:cNvSpPr/>
          <p:nvPr userDrawn="1"/>
        </p:nvSpPr>
        <p:spPr>
          <a:xfrm>
            <a:off x="242487" y="253652"/>
            <a:ext cx="11682292" cy="6325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C198D80-5DD2-C346-945F-D1F529A3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365" y="1709738"/>
            <a:ext cx="4591920" cy="2852737"/>
          </a:xfrm>
        </p:spPr>
        <p:txBody>
          <a:bodyPr anchor="ctr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872AC8C-CFAC-5B4E-90A0-E03A941178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723" y="1264798"/>
            <a:ext cx="5919000" cy="491130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9E148CE-A7C3-EB4D-ABD3-4B37499B50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5898" y="406859"/>
            <a:ext cx="1756042" cy="68290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93F4A48-A8D8-1447-9952-68FB154C78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291" y="6069024"/>
            <a:ext cx="565017" cy="37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1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beçalho da Seção">
    <p:bg>
      <p:bgPr>
        <a:solidFill>
          <a:srgbClr val="FFE7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F133911-DBE1-2640-9B45-E4001BDA1074}"/>
              </a:ext>
            </a:extLst>
          </p:cNvPr>
          <p:cNvSpPr/>
          <p:nvPr userDrawn="1"/>
        </p:nvSpPr>
        <p:spPr>
          <a:xfrm>
            <a:off x="242487" y="253652"/>
            <a:ext cx="11682292" cy="6325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3953BEC-EBBD-1F4C-A25A-2E74DB63A7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401" y="1242971"/>
            <a:ext cx="5600822" cy="485708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C198D80-5DD2-C346-945F-D1F529A3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365" y="1709738"/>
            <a:ext cx="4591920" cy="2852737"/>
          </a:xfrm>
        </p:spPr>
        <p:txBody>
          <a:bodyPr anchor="ctr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9E148CE-A7C3-EB4D-ABD3-4B37499B50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5898" y="406859"/>
            <a:ext cx="1756042" cy="68290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93F4A48-A8D8-1447-9952-68FB154C78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291" y="6069024"/>
            <a:ext cx="565017" cy="37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36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FB058-2277-E34D-9EF4-34F22A7C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965" y="365125"/>
            <a:ext cx="95144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A66A12-DEFD-6947-8F14-2DBECFA10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965" y="1825625"/>
            <a:ext cx="951446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C7DF33F-7712-1642-92EB-CE1B8CAE09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5898" y="406859"/>
            <a:ext cx="1756042" cy="68290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0E3F43E-D252-EA4E-8979-2EF730E4F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1018" y="6078547"/>
            <a:ext cx="565017" cy="37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47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0E3FB8-BF39-D545-92EE-807E02008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28" y="387123"/>
            <a:ext cx="9485708" cy="67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1CAF44B-E75D-9B49-A2FE-A4B22FDE17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5898" y="406859"/>
            <a:ext cx="1756042" cy="68290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805D33B-B933-5D48-B2B1-95A9E55DFC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9460" y="6061251"/>
            <a:ext cx="466956" cy="31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23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667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">
    <p:bg>
      <p:bgPr>
        <a:solidFill>
          <a:srgbClr val="FFE7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DA3A8A4-1163-7949-928F-D23BF2D3DC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10122BC-D94B-7C4A-A851-9C18D021A9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3" y="5809461"/>
            <a:ext cx="1756042" cy="68290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C169CB6-BBE3-144E-B3C7-93F9D2E864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05" y="5998354"/>
            <a:ext cx="685306" cy="45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8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FB058-2277-E34D-9EF4-34F22A7C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965" y="455048"/>
            <a:ext cx="789661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A66A12-DEFD-6947-8F14-2DBECFA10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965" y="1915548"/>
            <a:ext cx="78966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CFF2F89-0106-6B48-A727-493E91A793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37" y="2104373"/>
            <a:ext cx="3271873" cy="4261415"/>
          </a:xfrm>
          <a:prstGeom prst="rect">
            <a:avLst/>
          </a:prstGeom>
        </p:spPr>
      </p:pic>
      <p:pic>
        <p:nvPicPr>
          <p:cNvPr id="6" name="Imagem 5" descr="Uma imagem contendo clip-art&#10;&#10;Descrição gerada automaticamente">
            <a:extLst>
              <a:ext uri="{FF2B5EF4-FFF2-40B4-BE49-F238E27FC236}">
                <a16:creationId xmlns:a16="http://schemas.microsoft.com/office/drawing/2014/main" id="{AFBD8E7A-45DF-1647-985B-99FE60C9F4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37" y="455048"/>
            <a:ext cx="2137544" cy="83126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33D7506-D9CA-8544-BF0E-6FBBA2F4FE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681" y="6326119"/>
            <a:ext cx="466956" cy="31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1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AA6E4E1B-E244-F448-8E83-7EC09B4910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12" y="1856315"/>
            <a:ext cx="3967659" cy="344078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8AFB058-2277-E34D-9EF4-34F22A7C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965" y="455048"/>
            <a:ext cx="789661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A66A12-DEFD-6947-8F14-2DBECFA10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965" y="1915548"/>
            <a:ext cx="78966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pic>
        <p:nvPicPr>
          <p:cNvPr id="6" name="Imagem 5" descr="Uma imagem contendo clip-art&#10;&#10;Descrição gerada automaticamente">
            <a:extLst>
              <a:ext uri="{FF2B5EF4-FFF2-40B4-BE49-F238E27FC236}">
                <a16:creationId xmlns:a16="http://schemas.microsoft.com/office/drawing/2014/main" id="{AFBD8E7A-45DF-1647-985B-99FE60C9F4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37" y="455048"/>
            <a:ext cx="2137544" cy="83126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33D7506-D9CA-8544-BF0E-6FBBA2F4FE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681" y="6326119"/>
            <a:ext cx="466956" cy="31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7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D455778B-390E-EB42-8EE7-FC1407499A44}"/>
              </a:ext>
            </a:extLst>
          </p:cNvPr>
          <p:cNvSpPr/>
          <p:nvPr userDrawn="1"/>
        </p:nvSpPr>
        <p:spPr>
          <a:xfrm>
            <a:off x="-225151" y="-62630"/>
            <a:ext cx="3933173" cy="6958208"/>
          </a:xfrm>
          <a:prstGeom prst="rect">
            <a:avLst/>
          </a:prstGeom>
          <a:solidFill>
            <a:srgbClr val="FFE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8AFB058-2277-E34D-9EF4-34F22A7C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173" y="455048"/>
            <a:ext cx="789661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A66A12-DEFD-6947-8F14-2DBECFA10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173" y="1915548"/>
            <a:ext cx="78966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CFF2F89-0106-6B48-A727-493E91A793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37" y="2104373"/>
            <a:ext cx="3271873" cy="42614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AAA55EB-0AF0-E147-A815-55F61FA3DF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37" y="406859"/>
            <a:ext cx="1931270" cy="75104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72C2B0C-4D7E-194F-9F41-8DEC12D3A2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681" y="6326119"/>
            <a:ext cx="466956" cy="31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54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FB058-2277-E34D-9EF4-34F22A7C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965" y="365125"/>
            <a:ext cx="768342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A66A12-DEFD-6947-8F14-2DBECFA10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965" y="1825625"/>
            <a:ext cx="768342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121D732-B3A0-4F44-B92A-6695A91B70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5160" y="492212"/>
            <a:ext cx="1548453" cy="51615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70F24CA-52CD-7D46-B537-DA1B72D42A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9940" y="1724895"/>
            <a:ext cx="3470439" cy="464089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5580DC0-C1BE-934E-8291-1DBD0731BC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20" y="6326119"/>
            <a:ext cx="466956" cy="31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3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50EF2C86-7F14-E440-98AB-CF7199A2B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2912" y="1690688"/>
            <a:ext cx="3967659" cy="344078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8AFB058-2277-E34D-9EF4-34F22A7C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965" y="365125"/>
            <a:ext cx="768342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A66A12-DEFD-6947-8F14-2DBECFA10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965" y="1825625"/>
            <a:ext cx="768342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121D732-B3A0-4F44-B92A-6695A91B70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5160" y="492212"/>
            <a:ext cx="1548453" cy="51615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5580DC0-C1BE-934E-8291-1DBD0731BC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20" y="6326119"/>
            <a:ext cx="466956" cy="31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EF443A6-9898-D747-ABB6-6469DE55606E}"/>
              </a:ext>
            </a:extLst>
          </p:cNvPr>
          <p:cNvSpPr/>
          <p:nvPr userDrawn="1"/>
        </p:nvSpPr>
        <p:spPr>
          <a:xfrm>
            <a:off x="8367385" y="-62630"/>
            <a:ext cx="3933173" cy="6958208"/>
          </a:xfrm>
          <a:prstGeom prst="rect">
            <a:avLst/>
          </a:prstGeom>
          <a:solidFill>
            <a:srgbClr val="FFE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8AFB058-2277-E34D-9EF4-34F22A7C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965" y="365125"/>
            <a:ext cx="768342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A66A12-DEFD-6947-8F14-2DBECFA10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965" y="1825625"/>
            <a:ext cx="768342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70F24CA-52CD-7D46-B537-DA1B72D42A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9940" y="1724895"/>
            <a:ext cx="3470439" cy="464089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FE9D345-4033-B04D-83C1-BDAF2CD53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765" y="406859"/>
            <a:ext cx="1931270" cy="75104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FDF516D-075F-5C41-8278-BBDCAD07EE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20" y="6326119"/>
            <a:ext cx="466956" cy="31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2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F133911-DBE1-2640-9B45-E4001BDA1074}"/>
              </a:ext>
            </a:extLst>
          </p:cNvPr>
          <p:cNvSpPr/>
          <p:nvPr userDrawn="1"/>
        </p:nvSpPr>
        <p:spPr>
          <a:xfrm>
            <a:off x="242487" y="253652"/>
            <a:ext cx="11682292" cy="6325644"/>
          </a:xfrm>
          <a:prstGeom prst="rect">
            <a:avLst/>
          </a:prstGeom>
          <a:solidFill>
            <a:srgbClr val="FFE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C198D80-5DD2-C346-945F-D1F529A3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365" y="1709738"/>
            <a:ext cx="4591920" cy="2852737"/>
          </a:xfrm>
        </p:spPr>
        <p:txBody>
          <a:bodyPr anchor="ctr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pic>
        <p:nvPicPr>
          <p:cNvPr id="9" name="Imagem 8" descr="Uma imagem contendo gráficos vetoriais&#10;&#10;Descrição gerada automaticamente">
            <a:extLst>
              <a:ext uri="{FF2B5EF4-FFF2-40B4-BE49-F238E27FC236}">
                <a16:creationId xmlns:a16="http://schemas.microsoft.com/office/drawing/2014/main" id="{E71BB7EC-E44B-F947-8BFA-BD603967DE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2285" y="681900"/>
            <a:ext cx="5496584" cy="546914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D83ED5D-B9B0-FB40-9FA7-17B6E2E812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5898" y="406859"/>
            <a:ext cx="1756042" cy="68290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34900DA-0027-8E4E-922F-F43A0A901A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291" y="6069024"/>
            <a:ext cx="565017" cy="37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8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A2BE7F9-41AC-E142-868D-D1C75A3DB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6961"/>
            <a:ext cx="12192000" cy="6384078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F983C4DE-F451-574E-96C2-0407A7B540F6}"/>
              </a:ext>
            </a:extLst>
          </p:cNvPr>
          <p:cNvSpPr txBox="1">
            <a:spLocks/>
          </p:cNvSpPr>
          <p:nvPr userDrawn="1"/>
        </p:nvSpPr>
        <p:spPr>
          <a:xfrm>
            <a:off x="9916160" y="0"/>
            <a:ext cx="1998070" cy="10897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5C4C43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endParaRPr lang="pt-PT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C198D80-5DD2-C346-945F-D1F529A3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445" y="1709738"/>
            <a:ext cx="4591920" cy="2852737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D83ED5D-B9B0-FB40-9FA7-17B6E2E812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5898" y="305259"/>
            <a:ext cx="1756042" cy="68290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34900DA-0027-8E4E-922F-F43A0A901A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531" y="5987744"/>
            <a:ext cx="565017" cy="37668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2445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915BEBC-02BF-F142-AF0A-559DF4807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676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Clique para editar o título Mestre</a:t>
            </a:r>
            <a:endParaRPr lang="pt-PT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E2BC325-0558-D343-A6C2-2AFD080BA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9972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58" r:id="rId4"/>
    <p:sldLayoutId id="2147483656" r:id="rId5"/>
    <p:sldLayoutId id="2147483664" r:id="rId6"/>
    <p:sldLayoutId id="2147483657" r:id="rId7"/>
    <p:sldLayoutId id="2147483651" r:id="rId8"/>
    <p:sldLayoutId id="2147483662" r:id="rId9"/>
    <p:sldLayoutId id="2147483659" r:id="rId10"/>
    <p:sldLayoutId id="2147483663" r:id="rId11"/>
    <p:sldLayoutId id="2147483661" r:id="rId12"/>
    <p:sldLayoutId id="2147483654" r:id="rId13"/>
    <p:sldLayoutId id="2147483655" r:id="rId14"/>
    <p:sldLayoutId id="214748366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5C4C43"/>
          </a:solidFill>
          <a:latin typeface="Ubuntu" panose="020B05040306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5C4C43"/>
          </a:solidFill>
          <a:latin typeface="Ubuntu Light" panose="020B03040306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5C4C43"/>
          </a:solidFill>
          <a:latin typeface="Ubuntu Light" panose="020B03040306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5C4C43"/>
          </a:solidFill>
          <a:latin typeface="Ubuntu Light" panose="020B03040306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5C4C43"/>
          </a:solidFill>
          <a:latin typeface="Ubuntu Light" panose="020B03040306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5C4C43"/>
          </a:solidFill>
          <a:latin typeface="Ubuntu Light" panose="020B03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ebgate.ec.europa.eu/europeaid/online-services/index.cfm?do=publi.welcome&amp;orderby=upd&amp;orderbyad=Desc&amp;searchtype=RS&amp;apply=N&amp;aofr=160048&amp;userlanguage=en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ebgate.ec.europa.eu/europeaid/online-services/index.cfm?do=publi.welcome&amp;orderby=upd&amp;orderbyad=Desc&amp;searchtype=RS&amp;apply=N&amp;aofr=160048&amp;userlanguage=en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EE37D-B7F6-6E46-B123-47C2E746E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6914" y="2169886"/>
            <a:ext cx="6623353" cy="1697278"/>
          </a:xfrm>
        </p:spPr>
        <p:txBody>
          <a:bodyPr>
            <a:normAutofit fontScale="90000"/>
          </a:bodyPr>
          <a:lstStyle/>
          <a:p>
            <a:r>
              <a:rPr lang="pt-PT" dirty="0"/>
              <a:t>Financial </a:t>
            </a:r>
            <a:r>
              <a:rPr lang="pt-PT" dirty="0" err="1"/>
              <a:t>Regulations</a:t>
            </a:r>
            <a:r>
              <a:rPr lang="pt-PT" dirty="0"/>
              <a:t>: the </a:t>
            </a:r>
            <a:r>
              <a:rPr lang="pt-PT" dirty="0" err="1"/>
              <a:t>principles</a:t>
            </a:r>
            <a:r>
              <a:rPr lang="pt-PT" dirty="0"/>
              <a:t> for 2018 CfP DEAR </a:t>
            </a:r>
            <a:r>
              <a:rPr lang="pt-PT" dirty="0" err="1"/>
              <a:t>projects</a:t>
            </a:r>
            <a:br>
              <a:rPr lang="pt-PT" dirty="0"/>
            </a:br>
            <a:r>
              <a:rPr lang="pt-PT" b="0" i="1" dirty="0"/>
              <a:t>Markus </a:t>
            </a:r>
            <a:r>
              <a:rPr lang="pt-PT" b="0" i="1" dirty="0" err="1"/>
              <a:t>Pirchner</a:t>
            </a:r>
            <a:r>
              <a:rPr lang="pt-PT" b="0" i="1" dirty="0"/>
              <a:t>, DEVCO B1 DEAR Sector</a:t>
            </a:r>
            <a:br>
              <a:rPr lang="pt-PT" b="0" i="1" dirty="0"/>
            </a:br>
            <a:r>
              <a:rPr lang="pt-PT" b="0" i="1" dirty="0"/>
              <a:t>24th </a:t>
            </a:r>
            <a:r>
              <a:rPr lang="pt-PT" b="0" i="1" dirty="0" err="1"/>
              <a:t>September</a:t>
            </a:r>
            <a:r>
              <a:rPr lang="pt-PT" b="0" i="1" dirty="0"/>
              <a:t> 2020</a:t>
            </a:r>
            <a:endParaRPr lang="pt-PT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93758EC-A963-8446-844C-C5F78C9FA718}"/>
              </a:ext>
            </a:extLst>
          </p:cNvPr>
          <p:cNvSpPr/>
          <p:nvPr/>
        </p:nvSpPr>
        <p:spPr>
          <a:xfrm>
            <a:off x="10161639" y="322636"/>
            <a:ext cx="1432392" cy="8424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26E44B0-7442-C940-A767-58BE55CFCC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9499" y="403289"/>
            <a:ext cx="831273" cy="55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12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877FA-17C9-804F-8843-9726F0109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965" y="365125"/>
            <a:ext cx="7683427" cy="777875"/>
          </a:xfrm>
        </p:spPr>
        <p:txBody>
          <a:bodyPr/>
          <a:lstStyle/>
          <a:p>
            <a:r>
              <a:rPr lang="en-GB" dirty="0"/>
              <a:t>General conditions (III)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5A10E7-3E1F-40C7-B403-72B348D2E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816" t="29914" r="33586" b="38388"/>
          <a:stretch/>
        </p:blipFill>
        <p:spPr>
          <a:xfrm>
            <a:off x="445965" y="978407"/>
            <a:ext cx="4130803" cy="1917193"/>
          </a:xfrm>
        </p:spPr>
      </p:pic>
      <p:grpSp>
        <p:nvGrpSpPr>
          <p:cNvPr id="8" name="Group 4">
            <a:extLst>
              <a:ext uri="{FF2B5EF4-FFF2-40B4-BE49-F238E27FC236}">
                <a16:creationId xmlns:a16="http://schemas.microsoft.com/office/drawing/2014/main" id="{4DA98516-0271-4953-BA58-73D09EA14B9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80820" y="1144588"/>
            <a:ext cx="4640262" cy="4249738"/>
            <a:chOff x="2883" y="718"/>
            <a:chExt cx="2923" cy="2677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A7532F68-CAFC-4E8B-80CB-A7ECD6FEBC6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3" y="718"/>
              <a:ext cx="2923" cy="2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077" name="Picture 5">
              <a:extLst>
                <a:ext uri="{FF2B5EF4-FFF2-40B4-BE49-F238E27FC236}">
                  <a16:creationId xmlns:a16="http://schemas.microsoft.com/office/drawing/2014/main" id="{D0D9B635-A32D-4F83-9F5D-775F2FF4E7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" y="718"/>
              <a:ext cx="2926" cy="2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4974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F31E3D-C3AF-8E4B-B797-A9C887808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General </a:t>
            </a:r>
            <a:r>
              <a:rPr lang="pt-PT" dirty="0" err="1"/>
              <a:t>conditions</a:t>
            </a:r>
            <a:r>
              <a:rPr lang="pt-PT" dirty="0"/>
              <a:t> (III)</a:t>
            </a: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9CC2F724-B2B5-469C-BE1B-2795E74FE44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5965" y="1147439"/>
            <a:ext cx="4511675" cy="5149850"/>
            <a:chOff x="2419" y="538"/>
            <a:chExt cx="2842" cy="3244"/>
          </a:xfrm>
        </p:grpSpPr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057A4401-FCE2-471F-8969-B6FCDE72D20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19" y="538"/>
              <a:ext cx="2842" cy="3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74B1EA9C-33C7-4CB9-945A-0973412E42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9" y="538"/>
              <a:ext cx="2845" cy="3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4">
            <a:extLst>
              <a:ext uri="{FF2B5EF4-FFF2-40B4-BE49-F238E27FC236}">
                <a16:creationId xmlns:a16="http://schemas.microsoft.com/office/drawing/2014/main" id="{4A33FB6C-FF2F-4664-B39B-ED09D7259B1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41975" y="1198563"/>
            <a:ext cx="6359525" cy="5218112"/>
            <a:chOff x="3554" y="755"/>
            <a:chExt cx="4006" cy="3287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298B8AEA-7886-4550-889E-C51C58048E2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554" y="755"/>
              <a:ext cx="4006" cy="3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101" name="Picture 5">
              <a:extLst>
                <a:ext uri="{FF2B5EF4-FFF2-40B4-BE49-F238E27FC236}">
                  <a16:creationId xmlns:a16="http://schemas.microsoft.com/office/drawing/2014/main" id="{74E16B35-3082-4A29-8553-23D57C435A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4" y="755"/>
              <a:ext cx="4009" cy="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8627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FACD-614B-40FA-B369-BF323A5B2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conditions (IV)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987B2075-A9B9-440C-AD0B-C07896EBF62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5965" y="926306"/>
            <a:ext cx="5221287" cy="3379788"/>
            <a:chOff x="1633" y="1456"/>
            <a:chExt cx="3289" cy="2129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0F9A83D9-66FF-40FF-AC5A-9A44F77D844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33" y="1456"/>
              <a:ext cx="3289" cy="2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5125" name="Picture 5">
              <a:extLst>
                <a:ext uri="{FF2B5EF4-FFF2-40B4-BE49-F238E27FC236}">
                  <a16:creationId xmlns:a16="http://schemas.microsoft.com/office/drawing/2014/main" id="{C78230C9-FF79-4BEF-AD5B-7B85C9A663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" y="1456"/>
              <a:ext cx="3292" cy="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2ECBDDF4-21A0-4B80-A7B5-7C8948BFC68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42075" y="1800225"/>
            <a:ext cx="4676775" cy="3257550"/>
            <a:chOff x="4058" y="1134"/>
            <a:chExt cx="2946" cy="2052"/>
          </a:xfrm>
        </p:grpSpPr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7CC5C1CB-2AF5-4655-A0B5-8883C933F66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058" y="1134"/>
              <a:ext cx="2946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5129" name="Picture 9">
              <a:extLst>
                <a:ext uri="{FF2B5EF4-FFF2-40B4-BE49-F238E27FC236}">
                  <a16:creationId xmlns:a16="http://schemas.microsoft.com/office/drawing/2014/main" id="{B58F0884-1EC8-467D-B6AB-B62EBA1EA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8" y="1134"/>
              <a:ext cx="2949" cy="2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7313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66C25-7CB0-47C2-9B45-F7CBC531D81A}"/>
              </a:ext>
            </a:extLst>
          </p:cNvPr>
          <p:cNvSpPr txBox="1">
            <a:spLocks/>
          </p:cNvSpPr>
          <p:nvPr/>
        </p:nvSpPr>
        <p:spPr>
          <a:xfrm>
            <a:off x="445965" y="365125"/>
            <a:ext cx="951446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5C4C43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General conditions (V)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60C72E-A673-4147-AF9E-32B00CDE2D7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6088" y="1106488"/>
            <a:ext cx="4983162" cy="4481512"/>
            <a:chOff x="281" y="697"/>
            <a:chExt cx="3139" cy="2823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F5625F1C-9B2F-4C24-9A28-A4BAFB41ECA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" y="697"/>
              <a:ext cx="3139" cy="2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6149" name="Picture 5">
              <a:extLst>
                <a:ext uri="{FF2B5EF4-FFF2-40B4-BE49-F238E27FC236}">
                  <a16:creationId xmlns:a16="http://schemas.microsoft.com/office/drawing/2014/main" id="{849AA9D9-C628-4676-A690-24F26F2A8B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" y="697"/>
              <a:ext cx="3142" cy="2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DC7FCBD-3939-420D-A61B-7645A2DF443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61125" y="1155700"/>
            <a:ext cx="5003800" cy="1069975"/>
            <a:chOff x="4070" y="728"/>
            <a:chExt cx="3152" cy="674"/>
          </a:xfrm>
        </p:grpSpPr>
        <p:sp>
          <p:nvSpPr>
            <p:cNvPr id="10" name="AutoShape 7">
              <a:extLst>
                <a:ext uri="{FF2B5EF4-FFF2-40B4-BE49-F238E27FC236}">
                  <a16:creationId xmlns:a16="http://schemas.microsoft.com/office/drawing/2014/main" id="{FDEEB747-092D-496B-A131-AAC1F23C3CF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070" y="728"/>
              <a:ext cx="3152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6153" name="Picture 9">
              <a:extLst>
                <a:ext uri="{FF2B5EF4-FFF2-40B4-BE49-F238E27FC236}">
                  <a16:creationId xmlns:a16="http://schemas.microsoft.com/office/drawing/2014/main" id="{ECD2E324-221E-4C05-86D3-B449742184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" y="728"/>
              <a:ext cx="3155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C821D992-6769-45FD-91D3-4FCC669D7516}"/>
              </a:ext>
            </a:extLst>
          </p:cNvPr>
          <p:cNvSpPr txBox="1">
            <a:spLocks/>
          </p:cNvSpPr>
          <p:nvPr/>
        </p:nvSpPr>
        <p:spPr>
          <a:xfrm>
            <a:off x="6270171" y="2766218"/>
            <a:ext cx="5194754" cy="21349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5C4C43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r>
              <a:rPr lang="en-GB" sz="2000" dirty="0"/>
              <a:t>Sub-granting (where that is the main purpose):</a:t>
            </a:r>
          </a:p>
          <a:p>
            <a:endParaRPr lang="en-GB" dirty="0"/>
          </a:p>
          <a:p>
            <a:r>
              <a:rPr lang="en-GB" sz="1800" b="0" dirty="0"/>
              <a:t>see Annex X (link via </a:t>
            </a:r>
            <a:r>
              <a:rPr lang="en-GB" sz="1800" b="0" dirty="0">
                <a:hlinkClick r:id="rId4"/>
              </a:rPr>
              <a:t>https://webgate.ec.europa.eu/europeaid/online-services/index.cfm?do=publi.welcome&amp;orderby=upd&amp;orderbyad=Desc&amp;searchtype=RS&amp;apply=N&amp;aofr=160048&amp;userlanguage=en</a:t>
            </a:r>
            <a:r>
              <a:rPr lang="en-GB" sz="1800" b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88321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865C8-DB5C-4390-8805-9652A0A26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Financial regulations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8330C8C-8C09-48DF-9E75-33611C744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 couldn’t find the latest version of the document you used in 2018 which looked like this:</a:t>
            </a:r>
          </a:p>
          <a:p>
            <a:endParaRPr lang="en-GB" dirty="0"/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887BB329-C6A9-4B7E-90AD-26891842112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74975" y="2505075"/>
            <a:ext cx="4224338" cy="3535363"/>
            <a:chOff x="1874" y="1578"/>
            <a:chExt cx="2661" cy="2227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5C2060DD-B1E4-4FA7-9DBC-272643A717A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74" y="1578"/>
              <a:ext cx="2661" cy="2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7173" name="Picture 5">
              <a:extLst>
                <a:ext uri="{FF2B5EF4-FFF2-40B4-BE49-F238E27FC236}">
                  <a16:creationId xmlns:a16="http://schemas.microsoft.com/office/drawing/2014/main" id="{866D0297-85A1-41AB-8EED-B690C6B17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" y="1578"/>
              <a:ext cx="2663" cy="2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8556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8165C-33AC-B848-B5B0-D1AD33A0F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0323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4052AA-8EB5-254B-BC40-B96B60671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2857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4DC6CA-2D8A-CE4D-BB80-6CD569493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0902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40E9A-F689-584B-934F-8FE98331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7739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574E7E-0AE7-5942-9C41-4C48FC9B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CF236B-FF06-1941-8751-68D0F5EBE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377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17A5D-8ED9-A248-BCB3-8F49CC217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492EF6-ABC5-5B4B-834B-DAB75530F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965" y="1342571"/>
            <a:ext cx="7896616" cy="4924315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PRAG Practical Guide -</a:t>
            </a:r>
            <a:br>
              <a:rPr lang="en-GB" dirty="0"/>
            </a:br>
            <a:r>
              <a:rPr lang="en-GB" dirty="0"/>
              <a:t>concrete procedures to be used by</a:t>
            </a:r>
          </a:p>
          <a:p>
            <a:pPr lvl="1"/>
            <a:r>
              <a:rPr lang="en-GB" dirty="0"/>
              <a:t>the EU</a:t>
            </a:r>
          </a:p>
          <a:p>
            <a:pPr lvl="1"/>
            <a:r>
              <a:rPr lang="en-GB" dirty="0"/>
              <a:t>‘implementers’</a:t>
            </a:r>
          </a:p>
          <a:p>
            <a:r>
              <a:rPr lang="en-GB" dirty="0"/>
              <a:t>The Guidelines for the 2018 CfP –</a:t>
            </a:r>
            <a:br>
              <a:rPr lang="en-GB" dirty="0"/>
            </a:br>
            <a:r>
              <a:rPr lang="en-GB" dirty="0"/>
              <a:t>information about</a:t>
            </a:r>
          </a:p>
          <a:p>
            <a:pPr lvl="1"/>
            <a:r>
              <a:rPr lang="en-GB" dirty="0"/>
              <a:t>duration</a:t>
            </a:r>
          </a:p>
          <a:p>
            <a:pPr lvl="1"/>
            <a:r>
              <a:rPr lang="en-GB" dirty="0"/>
              <a:t>eligibility</a:t>
            </a:r>
          </a:p>
          <a:p>
            <a:pPr lvl="1"/>
            <a:r>
              <a:rPr lang="en-GB" dirty="0"/>
              <a:t>which PRAG is applicable (version 2018.0)</a:t>
            </a:r>
          </a:p>
          <a:p>
            <a:r>
              <a:rPr lang="en-GB" dirty="0"/>
              <a:t>Contract –</a:t>
            </a:r>
          </a:p>
          <a:p>
            <a:pPr lvl="1"/>
            <a:r>
              <a:rPr lang="en-GB" dirty="0"/>
              <a:t>Specific Conditions (who, what, how much, when)</a:t>
            </a:r>
          </a:p>
          <a:p>
            <a:pPr lvl="1"/>
            <a:r>
              <a:rPr lang="en-GB" dirty="0"/>
              <a:t>A I: ToR</a:t>
            </a:r>
          </a:p>
          <a:p>
            <a:pPr lvl="1"/>
            <a:r>
              <a:rPr lang="en-GB" dirty="0"/>
              <a:t>A II: General Conditions</a:t>
            </a:r>
          </a:p>
          <a:p>
            <a:pPr lvl="1"/>
            <a:r>
              <a:rPr lang="en-GB" dirty="0"/>
              <a:t>A III: Budget</a:t>
            </a:r>
          </a:p>
          <a:p>
            <a:pPr lvl="1"/>
            <a:r>
              <a:rPr lang="en-GB" dirty="0"/>
              <a:t>A IV: procurement</a:t>
            </a:r>
          </a:p>
        </p:txBody>
      </p:sp>
    </p:spTree>
    <p:extLst>
      <p:ext uri="{BB962C8B-B14F-4D97-AF65-F5344CB8AC3E}">
        <p14:creationId xmlns:p14="http://schemas.microsoft.com/office/powerpoint/2010/main" val="1300043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AD50E-3C51-48E9-BD68-2F94F8474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9D59B-25A4-4FC5-A1F6-CDBE01E6B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797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06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B93B0-8C48-46E8-A342-5FED20B1D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4AA79-0B0C-4EFB-AE78-5CACDF876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Only</a:t>
            </a:r>
          </a:p>
          <a:p>
            <a:r>
              <a:rPr lang="en-GB" dirty="0"/>
              <a:t>Section 1 Introduction</a:t>
            </a:r>
          </a:p>
          <a:p>
            <a:r>
              <a:rPr lang="en-GB" dirty="0"/>
              <a:t>Section 2 Basic Rules and</a:t>
            </a:r>
          </a:p>
          <a:p>
            <a:r>
              <a:rPr lang="en-GB" dirty="0"/>
              <a:t>Section 6 Grants</a:t>
            </a:r>
          </a:p>
          <a:p>
            <a:pPr marL="0" indent="0">
              <a:buNone/>
            </a:pPr>
            <a:r>
              <a:rPr lang="en-GB" dirty="0"/>
              <a:t>apply.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ADD028-9861-49FF-90D8-655E50D77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012" y="668668"/>
            <a:ext cx="3983859" cy="570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65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DC4D8-61A7-4E80-BDCA-5392E6E5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Guidelines for the CfP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65D1D8-6AE8-4FD9-9D51-3D36D55A7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94" t="19867" r="50987" b="13467"/>
          <a:stretch/>
        </p:blipFill>
        <p:spPr>
          <a:xfrm>
            <a:off x="445965" y="936466"/>
            <a:ext cx="3623115" cy="529695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DAB874-F495-4F66-8611-C8F1D982DB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18" t="25733" r="18442" b="53978"/>
          <a:stretch/>
        </p:blipFill>
        <p:spPr>
          <a:xfrm>
            <a:off x="4287678" y="527776"/>
            <a:ext cx="4419236" cy="20627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735A58-5C92-4385-AB47-6427AEB7D5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77" t="30000" r="51356" b="30266"/>
          <a:stretch/>
        </p:blipFill>
        <p:spPr>
          <a:xfrm>
            <a:off x="4069080" y="2538288"/>
            <a:ext cx="4433343" cy="378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96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F6CD4-7DA4-47A9-B7CC-C1298F4B9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965" y="365125"/>
            <a:ext cx="3440235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Guidelines to the CfP (II): relevant documents</a:t>
            </a:r>
            <a:br>
              <a:rPr lang="en-GB" dirty="0"/>
            </a:br>
            <a:r>
              <a:rPr lang="en-GB" sz="1800" b="0" dirty="0"/>
              <a:t>see: </a:t>
            </a:r>
            <a:r>
              <a:rPr lang="en-GB" sz="1800" b="0" dirty="0">
                <a:hlinkClick r:id="rId2"/>
              </a:rPr>
              <a:t>https://webgate.ec.europa.eu/europeaid/online-services/index.cfm?do=publi.welcome&amp;orderby=upd&amp;orderbyad=Desc&amp;searchtype=RS&amp;apply=N&amp;aofr=160048&amp;userlanguage=en</a:t>
            </a:r>
            <a:endParaRPr lang="en-GB" sz="18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6D8707-2C88-4255-BFE6-43B7BF4186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94" t="9866" r="27574" b="11333"/>
          <a:stretch/>
        </p:blipFill>
        <p:spPr>
          <a:xfrm>
            <a:off x="3950208" y="182562"/>
            <a:ext cx="5229456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43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86246-C5F4-EB41-89B5-7AB0343B0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Contract</a:t>
            </a:r>
            <a:r>
              <a:rPr lang="pt-PT" dirty="0"/>
              <a:t> </a:t>
            </a:r>
            <a:r>
              <a:rPr lang="pt-PT" dirty="0" err="1"/>
              <a:t>specific</a:t>
            </a:r>
            <a:r>
              <a:rPr lang="pt-PT" dirty="0"/>
              <a:t> </a:t>
            </a:r>
            <a:r>
              <a:rPr lang="pt-PT" dirty="0" err="1"/>
              <a:t>conditions</a:t>
            </a:r>
            <a:r>
              <a:rPr lang="pt-PT" dirty="0"/>
              <a:t> (I)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5367FF0C-E84B-41DF-BCAB-AA7B07FFAE8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32225" y="1249363"/>
            <a:ext cx="3671888" cy="5172075"/>
            <a:chOff x="2414" y="787"/>
            <a:chExt cx="2313" cy="3258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047AE3DD-980E-4D0A-9693-F8DC1377E34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14" y="787"/>
              <a:ext cx="2313" cy="3258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F68D7E9A-1821-4E23-AA60-63B6855A0A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4" y="787"/>
              <a:ext cx="2316" cy="3261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4BEA4A22-9D8B-4578-B316-7B176888FBE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53387" y="1244600"/>
            <a:ext cx="3676651" cy="5162318"/>
            <a:chOff x="5429" y="784"/>
            <a:chExt cx="1960" cy="2752"/>
          </a:xfrm>
        </p:grpSpPr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0910F8FD-60F6-49E3-A32A-507E8CBBD7D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429" y="784"/>
              <a:ext cx="1960" cy="2752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3" name="Picture 9">
              <a:extLst>
                <a:ext uri="{FF2B5EF4-FFF2-40B4-BE49-F238E27FC236}">
                  <a16:creationId xmlns:a16="http://schemas.microsoft.com/office/drawing/2014/main" id="{77AD249B-57FA-4616-B985-0368C42DA9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9" y="784"/>
              <a:ext cx="1963" cy="2755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2235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4AC64-92E7-A944-8584-93DC90073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Contract specific conditions (II)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52BCA3D9-4208-4B8E-8C33-39F9CF70FA0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43897" y="1117828"/>
            <a:ext cx="3727281" cy="5285123"/>
            <a:chOff x="2871" y="786"/>
            <a:chExt cx="1938" cy="2748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63BEB7A8-26C8-40B2-AE99-0A819542A73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71" y="786"/>
              <a:ext cx="1938" cy="2748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8BE0F86E-F8A9-46C4-A965-A33BF0FE47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1" y="786"/>
              <a:ext cx="1941" cy="2751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BF4F5EA4-7BBC-447F-BEAC-9B29B07845B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97001" y="1117599"/>
            <a:ext cx="3733050" cy="5263429"/>
            <a:chOff x="5503" y="704"/>
            <a:chExt cx="1949" cy="2748"/>
          </a:xfrm>
        </p:grpSpPr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E559FDEB-1239-4985-9669-574D9864A3D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503" y="704"/>
              <a:ext cx="1949" cy="2748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57" name="Picture 9">
              <a:extLst>
                <a:ext uri="{FF2B5EF4-FFF2-40B4-BE49-F238E27FC236}">
                  <a16:creationId xmlns:a16="http://schemas.microsoft.com/office/drawing/2014/main" id="{723B538C-C119-4EAB-8D7B-7A9B11C8A9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3" y="704"/>
              <a:ext cx="1952" cy="2751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848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5B966E6-A82C-4A2B-8477-3EAAFB515197}"/>
              </a:ext>
            </a:extLst>
          </p:cNvPr>
          <p:cNvSpPr txBox="1">
            <a:spLocks/>
          </p:cNvSpPr>
          <p:nvPr/>
        </p:nvSpPr>
        <p:spPr>
          <a:xfrm>
            <a:off x="445965" y="365125"/>
            <a:ext cx="768342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5C4C43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r>
              <a:rPr lang="pt-PT" dirty="0"/>
              <a:t>General </a:t>
            </a:r>
            <a:r>
              <a:rPr lang="pt-PT" dirty="0" err="1"/>
              <a:t>conditions</a:t>
            </a:r>
            <a:r>
              <a:rPr lang="pt-PT" dirty="0"/>
              <a:t> (I)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64CA2F-69AE-491F-96F6-9F0632499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27906"/>
            <a:ext cx="6059606" cy="408523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AACA9E-B884-4365-8AC0-49E858D14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450" y="1161288"/>
            <a:ext cx="6172907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87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52B8CC-3B9E-F342-AF6C-A71A1CF46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965" y="365125"/>
            <a:ext cx="7683427" cy="732155"/>
          </a:xfrm>
        </p:spPr>
        <p:txBody>
          <a:bodyPr/>
          <a:lstStyle/>
          <a:p>
            <a:r>
              <a:rPr lang="pt-PT" dirty="0"/>
              <a:t>General </a:t>
            </a:r>
            <a:r>
              <a:rPr lang="pt-PT" dirty="0" err="1"/>
              <a:t>conditions</a:t>
            </a:r>
            <a:r>
              <a:rPr lang="pt-PT" dirty="0"/>
              <a:t> (II)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725CD4F-D75C-473D-96B6-B60A547E1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422" t="25290" r="26409" b="16921"/>
          <a:stretch/>
        </p:blipFill>
        <p:spPr>
          <a:xfrm>
            <a:off x="219454" y="1115567"/>
            <a:ext cx="4540479" cy="3090673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F4045E-8108-4EDC-B51C-DA5C6C3686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16" t="17600" r="31384" b="7866"/>
          <a:stretch/>
        </p:blipFill>
        <p:spPr>
          <a:xfrm>
            <a:off x="4681728" y="969264"/>
            <a:ext cx="4782312" cy="51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969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AR_ppt_template_270919  -  Somente Leitura" id="{315D85CD-BDE9-C34B-AB84-17BC59F379EA}" vid="{E013A7B7-4217-8E48-A1F6-39356FDC21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DEAR_ppt_temp_270919</Template>
  <TotalTime>0</TotalTime>
  <Words>293</Words>
  <Application>Microsoft Office PowerPoint</Application>
  <PresentationFormat>Widescreen</PresentationFormat>
  <Paragraphs>36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Ubuntu</vt:lpstr>
      <vt:lpstr>Ubuntu Light</vt:lpstr>
      <vt:lpstr>Tema do Office</vt:lpstr>
      <vt:lpstr>Financial Regulations: the principles for 2018 CfP DEAR projects Markus Pirchner, DEVCO B1 DEAR Sector 24th September 2020</vt:lpstr>
      <vt:lpstr>Overview</vt:lpstr>
      <vt:lpstr>PRAG</vt:lpstr>
      <vt:lpstr>Guidelines for the CfP</vt:lpstr>
      <vt:lpstr>Guidelines to the CfP (II): relevant documents see: https://webgate.ec.europa.eu/europeaid/online-services/index.cfm?do=publi.welcome&amp;orderby=upd&amp;orderbyad=Desc&amp;searchtype=RS&amp;apply=N&amp;aofr=160048&amp;userlanguage=en</vt:lpstr>
      <vt:lpstr>Contract specific conditions (I)</vt:lpstr>
      <vt:lpstr>Contract specific conditions (II)</vt:lpstr>
      <vt:lpstr>PowerPoint Presentation</vt:lpstr>
      <vt:lpstr>General conditions (II)</vt:lpstr>
      <vt:lpstr>General conditions (III)</vt:lpstr>
      <vt:lpstr>General conditions (III)</vt:lpstr>
      <vt:lpstr>General conditions (IV)</vt:lpstr>
      <vt:lpstr>PowerPoint Presentation</vt:lpstr>
      <vt:lpstr>Financial regulations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Regulations: the principles for 2018 CfP DEAR projects Markus Pirchner, DEVCO B1 DEAR Sector 24th September 2020</dc:title>
  <dc:creator>Harm-Jan Fricke</dc:creator>
  <cp:lastModifiedBy>Harm-Jan Fricke</cp:lastModifiedBy>
  <cp:revision>1</cp:revision>
  <dcterms:created xsi:type="dcterms:W3CDTF">2020-09-16T08:05:52Z</dcterms:created>
  <dcterms:modified xsi:type="dcterms:W3CDTF">2020-09-16T10:00:14Z</dcterms:modified>
</cp:coreProperties>
</file>