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Nuni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Nunito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Nunito-italic.fntdata"/><Relationship Id="rId6" Type="http://schemas.openxmlformats.org/officeDocument/2006/relationships/slide" Target="slides/slide1.xml"/><Relationship Id="rId18" Type="http://schemas.openxmlformats.org/officeDocument/2006/relationships/font" Target="fonts/Nuni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976978ee34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976978ee34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976978ee34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976978ee34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976978ee34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976978ee34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976978ee3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976978ee3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976978ee34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976978ee34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976978ee34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976978ee34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976978ee34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976978ee34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976978ee34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976978ee34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976978ee34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976978ee34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976978ee34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976978ee34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455025" y="1177125"/>
            <a:ext cx="8311200" cy="209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Managing a DEAR project: </a:t>
            </a:r>
            <a:endParaRPr b="1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reflections and suggestions</a:t>
            </a:r>
            <a:endParaRPr b="1"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000000"/>
                </a:solidFill>
              </a:rPr>
              <a:t>Robert Ach-Hübner</a:t>
            </a:r>
            <a:endParaRPr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/>
          <p:nvPr>
            <p:ph idx="1" type="body"/>
          </p:nvPr>
        </p:nvSpPr>
        <p:spPr>
          <a:xfrm>
            <a:off x="819150" y="988950"/>
            <a:ext cx="7505700" cy="344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</a:rPr>
              <a:t>Plan </a:t>
            </a:r>
            <a:r>
              <a:rPr b="1" lang="en-GB" sz="2400">
                <a:solidFill>
                  <a:srgbClr val="000000"/>
                </a:solidFill>
                <a:highlight>
                  <a:srgbClr val="FFFFFF"/>
                </a:highlight>
              </a:rPr>
              <a:t>time for planning</a:t>
            </a: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</a:rPr>
              <a:t> (only 2 years of work)</a:t>
            </a:r>
            <a:endParaRPr sz="24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</a:rPr>
              <a:t>Assume that your </a:t>
            </a:r>
            <a:r>
              <a:rPr b="1" lang="en-GB" sz="2400">
                <a:solidFill>
                  <a:srgbClr val="000000"/>
                </a:solidFill>
                <a:highlight>
                  <a:srgbClr val="FFFFFF"/>
                </a:highlight>
              </a:rPr>
              <a:t>proposal is out-of-date</a:t>
            </a:r>
            <a:endParaRPr b="1" sz="24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b="1" lang="en-GB" sz="2400">
                <a:solidFill>
                  <a:srgbClr val="000000"/>
                </a:solidFill>
                <a:highlight>
                  <a:srgbClr val="FFFFFF"/>
                </a:highlight>
              </a:rPr>
              <a:t>What do your project partners hope to gain </a:t>
            </a: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</a:rPr>
              <a:t>from the project?</a:t>
            </a:r>
            <a:endParaRPr sz="24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</a:rPr>
              <a:t>What change do you want, from who and why? (the </a:t>
            </a:r>
            <a:r>
              <a:rPr b="1" lang="en-GB" sz="2400">
                <a:solidFill>
                  <a:srgbClr val="000000"/>
                </a:solidFill>
                <a:highlight>
                  <a:srgbClr val="FFFFFF"/>
                </a:highlight>
              </a:rPr>
              <a:t>result matters, not the activities</a:t>
            </a: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</a:rPr>
              <a:t>)</a:t>
            </a:r>
            <a:endParaRPr sz="24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</a:rPr>
              <a:t>Which </a:t>
            </a:r>
            <a:r>
              <a:rPr b="1" lang="en-GB" sz="2400">
                <a:solidFill>
                  <a:srgbClr val="000000"/>
                </a:solidFill>
                <a:highlight>
                  <a:srgbClr val="FFFFFF"/>
                </a:highlight>
              </a:rPr>
              <a:t>project management approach</a:t>
            </a:r>
            <a:r>
              <a:rPr lang="en-GB" sz="2400">
                <a:solidFill>
                  <a:srgbClr val="000000"/>
                </a:solidFill>
                <a:highlight>
                  <a:srgbClr val="FFFFFF"/>
                </a:highlight>
              </a:rPr>
              <a:t> will you use?</a:t>
            </a:r>
            <a:endParaRPr sz="240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 for your attention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Reflections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Situation can change anytime</a:t>
            </a:r>
            <a:endParaRPr/>
          </a:p>
        </p:txBody>
      </p:sp>
      <p:sp>
        <p:nvSpPr>
          <p:cNvPr id="140" name="Google Shape;140;p15"/>
          <p:cNvSpPr txBox="1"/>
          <p:nvPr>
            <p:ph idx="1" type="body"/>
          </p:nvPr>
        </p:nvSpPr>
        <p:spPr>
          <a:xfrm>
            <a:off x="819150" y="1537775"/>
            <a:ext cx="7505700" cy="28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pic>
        <p:nvPicPr>
          <p:cNvPr id="141" name="Google Shape;14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0400" y="1537775"/>
            <a:ext cx="5583476" cy="314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Project consortium is not an organization</a:t>
            </a:r>
            <a:endParaRPr/>
          </a:p>
        </p:txBody>
      </p:sp>
      <p:sp>
        <p:nvSpPr>
          <p:cNvPr id="147" name="Google Shape;147;p16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4600" y="1532375"/>
            <a:ext cx="5280999" cy="3188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Suggestions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Be flexible in the management</a:t>
            </a:r>
            <a:endParaRPr/>
          </a:p>
        </p:txBody>
      </p:sp>
      <p:sp>
        <p:nvSpPr>
          <p:cNvPr id="159" name="Google Shape;159;p18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b="1" sz="2200"/>
          </a:p>
        </p:txBody>
      </p:sp>
      <p:pic>
        <p:nvPicPr>
          <p:cNvPr id="160" name="Google Shape;16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5825" y="1604325"/>
            <a:ext cx="5261946" cy="295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Keep it simple</a:t>
            </a:r>
            <a:endParaRPr/>
          </a:p>
        </p:txBody>
      </p:sp>
      <p:sp>
        <p:nvSpPr>
          <p:cNvPr id="166" name="Google Shape;166;p19"/>
          <p:cNvSpPr txBox="1"/>
          <p:nvPr>
            <p:ph idx="1" type="body"/>
          </p:nvPr>
        </p:nvSpPr>
        <p:spPr>
          <a:xfrm>
            <a:off x="819150" y="153597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pic>
        <p:nvPicPr>
          <p:cNvPr id="167" name="Google Shape;16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925" y="1535975"/>
            <a:ext cx="7543800" cy="27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Don’t expect too much from common work</a:t>
            </a:r>
            <a:endParaRPr/>
          </a:p>
        </p:txBody>
      </p:sp>
      <p:sp>
        <p:nvSpPr>
          <p:cNvPr id="173" name="Google Shape;173;p20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7575" y="1653525"/>
            <a:ext cx="5240175" cy="278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1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Reflection on suggestions from other projects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