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76978ee34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76978ee34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76978ee34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76978ee34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76978ee34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76978ee34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76978ee34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76978ee34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76978ee34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76978ee34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76978ee34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76978ee34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76978ee34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76978ee34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76978ee34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76978ee34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76978ee34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76978ee34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76978ee34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76978ee34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455025" y="1177125"/>
            <a:ext cx="8311200" cy="209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Managing a DEAR project: </a:t>
            </a:r>
            <a:endParaRPr b="1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reflections and suggestions</a:t>
            </a:r>
            <a:endParaRPr b="1"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Robert Ach-Hübner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idx="1" type="body"/>
          </p:nvPr>
        </p:nvSpPr>
        <p:spPr>
          <a:xfrm>
            <a:off x="819150" y="988950"/>
            <a:ext cx="7505700" cy="3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  <a:highlight>
                  <a:srgbClr val="FFFFFF"/>
                </a:highlight>
              </a:rPr>
              <a:t>Plan </a:t>
            </a:r>
            <a:r>
              <a:rPr b="1" lang="en-GB" sz="2400">
                <a:solidFill>
                  <a:srgbClr val="000000"/>
                </a:solidFill>
                <a:highlight>
                  <a:srgbClr val="FFFFFF"/>
                </a:highlight>
              </a:rPr>
              <a:t>time for planning</a:t>
            </a:r>
            <a:r>
              <a:rPr lang="en-GB" sz="2400">
                <a:solidFill>
                  <a:srgbClr val="000000"/>
                </a:solidFill>
                <a:highlight>
                  <a:srgbClr val="FFFFFF"/>
                </a:highlight>
              </a:rPr>
              <a:t> (only 2 years of work)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  <a:highlight>
                  <a:srgbClr val="FFFFFF"/>
                </a:highlight>
              </a:rPr>
              <a:t>Assume that your </a:t>
            </a:r>
            <a:r>
              <a:rPr b="1" lang="en-GB" sz="2400">
                <a:solidFill>
                  <a:srgbClr val="000000"/>
                </a:solidFill>
                <a:highlight>
                  <a:srgbClr val="FFFFFF"/>
                </a:highlight>
              </a:rPr>
              <a:t>proposal is out-of-date</a:t>
            </a:r>
            <a:endParaRPr b="1"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-GB" sz="2400">
                <a:solidFill>
                  <a:srgbClr val="000000"/>
                </a:solidFill>
                <a:highlight>
                  <a:srgbClr val="FFFFFF"/>
                </a:highlight>
              </a:rPr>
              <a:t>What do your project partners hope to gain </a:t>
            </a:r>
            <a:r>
              <a:rPr lang="en-GB" sz="2400">
                <a:solidFill>
                  <a:srgbClr val="000000"/>
                </a:solidFill>
                <a:highlight>
                  <a:srgbClr val="FFFFFF"/>
                </a:highlight>
              </a:rPr>
              <a:t>from the project?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  <a:highlight>
                  <a:srgbClr val="FFFFFF"/>
                </a:highlight>
              </a:rPr>
              <a:t>What change do you want, from who and why? (the </a:t>
            </a:r>
            <a:r>
              <a:rPr b="1" lang="en-GB" sz="2400">
                <a:solidFill>
                  <a:srgbClr val="000000"/>
                </a:solidFill>
                <a:highlight>
                  <a:srgbClr val="FFFFFF"/>
                </a:highlight>
              </a:rPr>
              <a:t>result matters, not the activities</a:t>
            </a:r>
            <a:r>
              <a:rPr lang="en-GB" sz="240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  <a:highlight>
                  <a:srgbClr val="FFFFFF"/>
                </a:highlight>
              </a:rPr>
              <a:t>Which </a:t>
            </a:r>
            <a:r>
              <a:rPr b="1" lang="en-GB" sz="2400">
                <a:solidFill>
                  <a:srgbClr val="000000"/>
                </a:solidFill>
                <a:highlight>
                  <a:srgbClr val="FFFFFF"/>
                </a:highlight>
              </a:rPr>
              <a:t>project management approach</a:t>
            </a:r>
            <a:r>
              <a:rPr lang="en-GB" sz="2400">
                <a:solidFill>
                  <a:srgbClr val="000000"/>
                </a:solidFill>
                <a:highlight>
                  <a:srgbClr val="FFFFFF"/>
                </a:highlight>
              </a:rPr>
              <a:t> will you use?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 for your attention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Reflections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Situation can change anytime</a:t>
            </a:r>
            <a:endParaRPr/>
          </a:p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819150" y="1537775"/>
            <a:ext cx="7505700" cy="28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41" name="Google Shape;14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400" y="1537775"/>
            <a:ext cx="5583476" cy="31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consortium is not an organization</a:t>
            </a:r>
            <a:endParaRPr/>
          </a:p>
        </p:txBody>
      </p:sp>
      <p:sp>
        <p:nvSpPr>
          <p:cNvPr id="147" name="Google Shape;147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600" y="1532375"/>
            <a:ext cx="5280999" cy="318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Suggestions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 flexible in the management</a:t>
            </a:r>
            <a:endParaRPr/>
          </a:p>
        </p:txBody>
      </p:sp>
      <p:sp>
        <p:nvSpPr>
          <p:cNvPr id="159" name="Google Shape;159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2200"/>
          </a:p>
        </p:txBody>
      </p:sp>
      <p:pic>
        <p:nvPicPr>
          <p:cNvPr id="160" name="Google Shape;1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825" y="1604325"/>
            <a:ext cx="5261946" cy="29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Keep it simple</a:t>
            </a:r>
            <a:endParaRPr/>
          </a:p>
        </p:txBody>
      </p:sp>
      <p:sp>
        <p:nvSpPr>
          <p:cNvPr id="166" name="Google Shape;166;p19"/>
          <p:cNvSpPr txBox="1"/>
          <p:nvPr>
            <p:ph idx="1" type="body"/>
          </p:nvPr>
        </p:nvSpPr>
        <p:spPr>
          <a:xfrm>
            <a:off x="819150" y="15359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925" y="1535975"/>
            <a:ext cx="7543800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Don’t expect too much from common work</a:t>
            </a:r>
            <a:endParaRPr/>
          </a:p>
        </p:txBody>
      </p:sp>
      <p:sp>
        <p:nvSpPr>
          <p:cNvPr id="173" name="Google Shape;173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575" y="1653525"/>
            <a:ext cx="5240175" cy="27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Reflection on suggestions from other projects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