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4"/>
  </p:sldMasterIdLst>
  <p:notesMasterIdLst>
    <p:notesMasterId r:id="rId18"/>
  </p:notesMasterIdLst>
  <p:sldIdLst>
    <p:sldId id="328" r:id="rId5"/>
    <p:sldId id="302" r:id="rId6"/>
    <p:sldId id="332" r:id="rId7"/>
    <p:sldId id="341" r:id="rId8"/>
    <p:sldId id="348" r:id="rId9"/>
    <p:sldId id="330" r:id="rId10"/>
    <p:sldId id="333" r:id="rId11"/>
    <p:sldId id="342" r:id="rId12"/>
    <p:sldId id="343" r:id="rId13"/>
    <p:sldId id="334" r:id="rId14"/>
    <p:sldId id="345" r:id="rId15"/>
    <p:sldId id="346" r:id="rId16"/>
    <p:sldId id="309" r:id="rId17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4F81BD"/>
    <a:srgbClr val="E8EDEE"/>
    <a:srgbClr val="FFFFFF"/>
    <a:srgbClr val="F5F5F5"/>
    <a:srgbClr val="006BB5"/>
    <a:srgbClr val="5AB4CD"/>
    <a:srgbClr val="3C96DC"/>
    <a:srgbClr val="2D6EA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153CF2-9BCC-4297-9D97-7373DCF140DA}" v="8" dt="2020-09-18T11:34:45.654"/>
    <p1510:client id="{A050875D-090B-45C3-96A0-7FFE0A668219}" v="109" dt="2020-09-17T14:47:37.8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0925" autoAdjust="0"/>
  </p:normalViewPr>
  <p:slideViewPr>
    <p:cSldViewPr snapToGrid="0">
      <p:cViewPr varScale="1">
        <p:scale>
          <a:sx n="110" d="100"/>
          <a:sy n="110" d="100"/>
        </p:scale>
        <p:origin x="154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alko" userId="fd7ee28643e46ae8" providerId="LiveId" clId="{A050875D-090B-45C3-96A0-7FFE0A668219}"/>
    <pc:docChg chg="undo custSel addSld delSld modSld sldOrd">
      <pc:chgData name="Jan Salko" userId="fd7ee28643e46ae8" providerId="LiveId" clId="{A050875D-090B-45C3-96A0-7FFE0A668219}" dt="2020-09-17T14:49:51.494" v="1164" actId="20577"/>
      <pc:docMkLst>
        <pc:docMk/>
      </pc:docMkLst>
      <pc:sldChg chg="modSp mod">
        <pc:chgData name="Jan Salko" userId="fd7ee28643e46ae8" providerId="LiveId" clId="{A050875D-090B-45C3-96A0-7FFE0A668219}" dt="2020-09-17T10:17:38.096" v="393" actId="20577"/>
        <pc:sldMkLst>
          <pc:docMk/>
          <pc:sldMk cId="2612843720" sldId="302"/>
        </pc:sldMkLst>
        <pc:spChg chg="mod">
          <ac:chgData name="Jan Salko" userId="fd7ee28643e46ae8" providerId="LiveId" clId="{A050875D-090B-45C3-96A0-7FFE0A668219}" dt="2020-09-17T10:17:38.096" v="393" actId="20577"/>
          <ac:spMkLst>
            <pc:docMk/>
            <pc:sldMk cId="2612843720" sldId="302"/>
            <ac:spMk id="9" creationId="{37FFDAA2-8B22-4431-9AF4-441E44F998E7}"/>
          </ac:spMkLst>
        </pc:spChg>
      </pc:sldChg>
      <pc:sldChg chg="modSp add del mod">
        <pc:chgData name="Jan Salko" userId="fd7ee28643e46ae8" providerId="LiveId" clId="{A050875D-090B-45C3-96A0-7FFE0A668219}" dt="2020-09-17T14:35:58.050" v="999" actId="47"/>
        <pc:sldMkLst>
          <pc:docMk/>
          <pc:sldMk cId="1355302944" sldId="315"/>
        </pc:sldMkLst>
        <pc:spChg chg="mod">
          <ac:chgData name="Jan Salko" userId="fd7ee28643e46ae8" providerId="LiveId" clId="{A050875D-090B-45C3-96A0-7FFE0A668219}" dt="2020-09-17T14:29:53.796" v="914" actId="20577"/>
          <ac:spMkLst>
            <pc:docMk/>
            <pc:sldMk cId="1355302944" sldId="315"/>
            <ac:spMk id="4" creationId="{00000000-0000-0000-0000-000000000000}"/>
          </ac:spMkLst>
        </pc:spChg>
      </pc:sldChg>
      <pc:sldChg chg="modSp mod modAnim">
        <pc:chgData name="Jan Salko" userId="fd7ee28643e46ae8" providerId="LiveId" clId="{A050875D-090B-45C3-96A0-7FFE0A668219}" dt="2020-09-17T14:47:37.813" v="1144" actId="20577"/>
        <pc:sldMkLst>
          <pc:docMk/>
          <pc:sldMk cId="459356089" sldId="328"/>
        </pc:sldMkLst>
        <pc:spChg chg="mod">
          <ac:chgData name="Jan Salko" userId="fd7ee28643e46ae8" providerId="LiveId" clId="{A050875D-090B-45C3-96A0-7FFE0A668219}" dt="2020-09-17T14:47:37.813" v="1144" actId="20577"/>
          <ac:spMkLst>
            <pc:docMk/>
            <pc:sldMk cId="459356089" sldId="328"/>
            <ac:spMk id="2" creationId="{87796065-9F3F-4F1D-A116-A0D1F0BA6CCC}"/>
          </ac:spMkLst>
        </pc:spChg>
        <pc:spChg chg="mod">
          <ac:chgData name="Jan Salko" userId="fd7ee28643e46ae8" providerId="LiveId" clId="{A050875D-090B-45C3-96A0-7FFE0A668219}" dt="2020-09-17T09:15:36.219" v="52" actId="20577"/>
          <ac:spMkLst>
            <pc:docMk/>
            <pc:sldMk cId="459356089" sldId="328"/>
            <ac:spMk id="3" creationId="{5AA7BA9E-173F-478E-9E16-DA16F03349BA}"/>
          </ac:spMkLst>
        </pc:spChg>
      </pc:sldChg>
      <pc:sldChg chg="modSp mod">
        <pc:chgData name="Jan Salko" userId="fd7ee28643e46ae8" providerId="LiveId" clId="{A050875D-090B-45C3-96A0-7FFE0A668219}" dt="2020-09-17T14:16:41.335" v="806" actId="20577"/>
        <pc:sldMkLst>
          <pc:docMk/>
          <pc:sldMk cId="1260748192" sldId="330"/>
        </pc:sldMkLst>
        <pc:spChg chg="mod">
          <ac:chgData name="Jan Salko" userId="fd7ee28643e46ae8" providerId="LiveId" clId="{A050875D-090B-45C3-96A0-7FFE0A668219}" dt="2020-09-17T14:16:41.335" v="806" actId="20577"/>
          <ac:spMkLst>
            <pc:docMk/>
            <pc:sldMk cId="1260748192" sldId="330"/>
            <ac:spMk id="4" creationId="{0CF1EA1F-6AA1-44B1-86D4-2E5C6823D1C8}"/>
          </ac:spMkLst>
        </pc:spChg>
        <pc:spChg chg="mod">
          <ac:chgData name="Jan Salko" userId="fd7ee28643e46ae8" providerId="LiveId" clId="{A050875D-090B-45C3-96A0-7FFE0A668219}" dt="2020-09-17T09:56:27.778" v="183" actId="14100"/>
          <ac:spMkLst>
            <pc:docMk/>
            <pc:sldMk cId="1260748192" sldId="330"/>
            <ac:spMk id="5" creationId="{99949738-54B4-4795-A1C1-544354205C54}"/>
          </ac:spMkLst>
        </pc:spChg>
      </pc:sldChg>
      <pc:sldChg chg="del">
        <pc:chgData name="Jan Salko" userId="fd7ee28643e46ae8" providerId="LiveId" clId="{A050875D-090B-45C3-96A0-7FFE0A668219}" dt="2020-09-17T10:01:06.673" v="184" actId="47"/>
        <pc:sldMkLst>
          <pc:docMk/>
          <pc:sldMk cId="3442087038" sldId="331"/>
        </pc:sldMkLst>
      </pc:sldChg>
      <pc:sldChg chg="modSp mod ord">
        <pc:chgData name="Jan Salko" userId="fd7ee28643e46ae8" providerId="LiveId" clId="{A050875D-090B-45C3-96A0-7FFE0A668219}" dt="2020-09-17T14:49:51.494" v="1164" actId="20577"/>
        <pc:sldMkLst>
          <pc:docMk/>
          <pc:sldMk cId="3300491304" sldId="332"/>
        </pc:sldMkLst>
        <pc:spChg chg="mod">
          <ac:chgData name="Jan Salko" userId="fd7ee28643e46ae8" providerId="LiveId" clId="{A050875D-090B-45C3-96A0-7FFE0A668219}" dt="2020-09-17T14:31:13.886" v="918"/>
          <ac:spMkLst>
            <pc:docMk/>
            <pc:sldMk cId="3300491304" sldId="332"/>
            <ac:spMk id="4" creationId="{0CF1EA1F-6AA1-44B1-86D4-2E5C6823D1C8}"/>
          </ac:spMkLst>
        </pc:spChg>
        <pc:spChg chg="mod">
          <ac:chgData name="Jan Salko" userId="fd7ee28643e46ae8" providerId="LiveId" clId="{A050875D-090B-45C3-96A0-7FFE0A668219}" dt="2020-09-17T14:49:51.494" v="1164" actId="20577"/>
          <ac:spMkLst>
            <pc:docMk/>
            <pc:sldMk cId="3300491304" sldId="332"/>
            <ac:spMk id="5" creationId="{99949738-54B4-4795-A1C1-544354205C54}"/>
          </ac:spMkLst>
        </pc:spChg>
      </pc:sldChg>
      <pc:sldChg chg="delSp modSp mod">
        <pc:chgData name="Jan Salko" userId="fd7ee28643e46ae8" providerId="LiveId" clId="{A050875D-090B-45C3-96A0-7FFE0A668219}" dt="2020-09-17T14:13:49.692" v="703" actId="20577"/>
        <pc:sldMkLst>
          <pc:docMk/>
          <pc:sldMk cId="84540791" sldId="333"/>
        </pc:sldMkLst>
        <pc:spChg chg="mod">
          <ac:chgData name="Jan Salko" userId="fd7ee28643e46ae8" providerId="LiveId" clId="{A050875D-090B-45C3-96A0-7FFE0A668219}" dt="2020-09-17T14:13:49.692" v="703" actId="20577"/>
          <ac:spMkLst>
            <pc:docMk/>
            <pc:sldMk cId="84540791" sldId="333"/>
            <ac:spMk id="4" creationId="{0CF1EA1F-6AA1-44B1-86D4-2E5C6823D1C8}"/>
          </ac:spMkLst>
        </pc:spChg>
        <pc:spChg chg="mod">
          <ac:chgData name="Jan Salko" userId="fd7ee28643e46ae8" providerId="LiveId" clId="{A050875D-090B-45C3-96A0-7FFE0A668219}" dt="2020-09-17T14:07:31.086" v="569" actId="20577"/>
          <ac:spMkLst>
            <pc:docMk/>
            <pc:sldMk cId="84540791" sldId="333"/>
            <ac:spMk id="5" creationId="{99949738-54B4-4795-A1C1-544354205C54}"/>
          </ac:spMkLst>
        </pc:spChg>
        <pc:graphicFrameChg chg="del">
          <ac:chgData name="Jan Salko" userId="fd7ee28643e46ae8" providerId="LiveId" clId="{A050875D-090B-45C3-96A0-7FFE0A668219}" dt="2020-09-17T10:17:17.692" v="383" actId="478"/>
          <ac:graphicFrameMkLst>
            <pc:docMk/>
            <pc:sldMk cId="84540791" sldId="333"/>
            <ac:graphicFrameMk id="2" creationId="{115A5F1C-9B74-4999-967F-7D4535BD4929}"/>
          </ac:graphicFrameMkLst>
        </pc:graphicFrameChg>
      </pc:sldChg>
      <pc:sldChg chg="modSp mod">
        <pc:chgData name="Jan Salko" userId="fd7ee28643e46ae8" providerId="LiveId" clId="{A050875D-090B-45C3-96A0-7FFE0A668219}" dt="2020-09-17T14:18:10.171" v="862" actId="20577"/>
        <pc:sldMkLst>
          <pc:docMk/>
          <pc:sldMk cId="2551925058" sldId="334"/>
        </pc:sldMkLst>
        <pc:spChg chg="mod">
          <ac:chgData name="Jan Salko" userId="fd7ee28643e46ae8" providerId="LiveId" clId="{A050875D-090B-45C3-96A0-7FFE0A668219}" dt="2020-09-17T14:18:10.171" v="862" actId="20577"/>
          <ac:spMkLst>
            <pc:docMk/>
            <pc:sldMk cId="2551925058" sldId="334"/>
            <ac:spMk id="9" creationId="{37FFDAA2-8B22-4431-9AF4-441E44F998E7}"/>
          </ac:spMkLst>
        </pc:spChg>
      </pc:sldChg>
      <pc:sldChg chg="del">
        <pc:chgData name="Jan Salko" userId="fd7ee28643e46ae8" providerId="LiveId" clId="{A050875D-090B-45C3-96A0-7FFE0A668219}" dt="2020-09-17T14:18:31.332" v="863" actId="47"/>
        <pc:sldMkLst>
          <pc:docMk/>
          <pc:sldMk cId="3580593220" sldId="335"/>
        </pc:sldMkLst>
      </pc:sldChg>
      <pc:sldChg chg="del">
        <pc:chgData name="Jan Salko" userId="fd7ee28643e46ae8" providerId="LiveId" clId="{A050875D-090B-45C3-96A0-7FFE0A668219}" dt="2020-09-17T14:18:31.332" v="863" actId="47"/>
        <pc:sldMkLst>
          <pc:docMk/>
          <pc:sldMk cId="2991868525" sldId="336"/>
        </pc:sldMkLst>
      </pc:sldChg>
      <pc:sldChg chg="del">
        <pc:chgData name="Jan Salko" userId="fd7ee28643e46ae8" providerId="LiveId" clId="{A050875D-090B-45C3-96A0-7FFE0A668219}" dt="2020-09-17T14:18:31.332" v="863" actId="47"/>
        <pc:sldMkLst>
          <pc:docMk/>
          <pc:sldMk cId="3013239712" sldId="337"/>
        </pc:sldMkLst>
      </pc:sldChg>
      <pc:sldChg chg="del">
        <pc:chgData name="Jan Salko" userId="fd7ee28643e46ae8" providerId="LiveId" clId="{A050875D-090B-45C3-96A0-7FFE0A668219}" dt="2020-09-17T14:18:31.332" v="863" actId="47"/>
        <pc:sldMkLst>
          <pc:docMk/>
          <pc:sldMk cId="816582634" sldId="338"/>
        </pc:sldMkLst>
      </pc:sldChg>
      <pc:sldChg chg="del">
        <pc:chgData name="Jan Salko" userId="fd7ee28643e46ae8" providerId="LiveId" clId="{A050875D-090B-45C3-96A0-7FFE0A668219}" dt="2020-09-17T14:18:31.332" v="863" actId="47"/>
        <pc:sldMkLst>
          <pc:docMk/>
          <pc:sldMk cId="2599699486" sldId="339"/>
        </pc:sldMkLst>
      </pc:sldChg>
      <pc:sldChg chg="del">
        <pc:chgData name="Jan Salko" userId="fd7ee28643e46ae8" providerId="LiveId" clId="{A050875D-090B-45C3-96A0-7FFE0A668219}" dt="2020-09-17T14:18:31.332" v="863" actId="47"/>
        <pc:sldMkLst>
          <pc:docMk/>
          <pc:sldMk cId="1477795725" sldId="340"/>
        </pc:sldMkLst>
      </pc:sldChg>
      <pc:sldChg chg="add del setBg">
        <pc:chgData name="Jan Salko" userId="fd7ee28643e46ae8" providerId="LiveId" clId="{A050875D-090B-45C3-96A0-7FFE0A668219}" dt="2020-09-17T10:01:34.306" v="186" actId="47"/>
        <pc:sldMkLst>
          <pc:docMk/>
          <pc:sldMk cId="2005001446" sldId="341"/>
        </pc:sldMkLst>
      </pc:sldChg>
      <pc:sldChg chg="modSp add mod ord">
        <pc:chgData name="Jan Salko" userId="fd7ee28643e46ae8" providerId="LiveId" clId="{A050875D-090B-45C3-96A0-7FFE0A668219}" dt="2020-09-17T10:01:52.660" v="202" actId="20577"/>
        <pc:sldMkLst>
          <pc:docMk/>
          <pc:sldMk cId="2717334074" sldId="341"/>
        </pc:sldMkLst>
        <pc:spChg chg="mod">
          <ac:chgData name="Jan Salko" userId="fd7ee28643e46ae8" providerId="LiveId" clId="{A050875D-090B-45C3-96A0-7FFE0A668219}" dt="2020-09-17T10:01:52.660" v="202" actId="20577"/>
          <ac:spMkLst>
            <pc:docMk/>
            <pc:sldMk cId="2717334074" sldId="341"/>
            <ac:spMk id="9" creationId="{37FFDAA2-8B22-4431-9AF4-441E44F998E7}"/>
          </ac:spMkLst>
        </pc:spChg>
      </pc:sldChg>
      <pc:sldChg chg="modSp add mod">
        <pc:chgData name="Jan Salko" userId="fd7ee28643e46ae8" providerId="LiveId" clId="{A050875D-090B-45C3-96A0-7FFE0A668219}" dt="2020-09-17T14:14:22.690" v="718" actId="20577"/>
        <pc:sldMkLst>
          <pc:docMk/>
          <pc:sldMk cId="1148267915" sldId="342"/>
        </pc:sldMkLst>
        <pc:spChg chg="mod">
          <ac:chgData name="Jan Salko" userId="fd7ee28643e46ae8" providerId="LiveId" clId="{A050875D-090B-45C3-96A0-7FFE0A668219}" dt="2020-09-17T14:14:22.690" v="718" actId="20577"/>
          <ac:spMkLst>
            <pc:docMk/>
            <pc:sldMk cId="1148267915" sldId="342"/>
            <ac:spMk id="4" creationId="{0CF1EA1F-6AA1-44B1-86D4-2E5C6823D1C8}"/>
          </ac:spMkLst>
        </pc:spChg>
        <pc:spChg chg="mod">
          <ac:chgData name="Jan Salko" userId="fd7ee28643e46ae8" providerId="LiveId" clId="{A050875D-090B-45C3-96A0-7FFE0A668219}" dt="2020-09-17T14:13:06.452" v="682" actId="20577"/>
          <ac:spMkLst>
            <pc:docMk/>
            <pc:sldMk cId="1148267915" sldId="342"/>
            <ac:spMk id="5" creationId="{99949738-54B4-4795-A1C1-544354205C54}"/>
          </ac:spMkLst>
        </pc:spChg>
      </pc:sldChg>
      <pc:sldChg chg="modSp add mod">
        <pc:chgData name="Jan Salko" userId="fd7ee28643e46ae8" providerId="LiveId" clId="{A050875D-090B-45C3-96A0-7FFE0A668219}" dt="2020-09-17T14:15:46.325" v="801" actId="20577"/>
        <pc:sldMkLst>
          <pc:docMk/>
          <pc:sldMk cId="3889149344" sldId="343"/>
        </pc:sldMkLst>
        <pc:spChg chg="mod">
          <ac:chgData name="Jan Salko" userId="fd7ee28643e46ae8" providerId="LiveId" clId="{A050875D-090B-45C3-96A0-7FFE0A668219}" dt="2020-09-17T14:14:37.968" v="731" actId="20577"/>
          <ac:spMkLst>
            <pc:docMk/>
            <pc:sldMk cId="3889149344" sldId="343"/>
            <ac:spMk id="4" creationId="{0CF1EA1F-6AA1-44B1-86D4-2E5C6823D1C8}"/>
          </ac:spMkLst>
        </pc:spChg>
        <pc:spChg chg="mod">
          <ac:chgData name="Jan Salko" userId="fd7ee28643e46ae8" providerId="LiveId" clId="{A050875D-090B-45C3-96A0-7FFE0A668219}" dt="2020-09-17T14:15:46.325" v="801" actId="20577"/>
          <ac:spMkLst>
            <pc:docMk/>
            <pc:sldMk cId="3889149344" sldId="343"/>
            <ac:spMk id="5" creationId="{99949738-54B4-4795-A1C1-544354205C54}"/>
          </ac:spMkLst>
        </pc:spChg>
      </pc:sldChg>
      <pc:sldChg chg="add del">
        <pc:chgData name="Jan Salko" userId="fd7ee28643e46ae8" providerId="LiveId" clId="{A050875D-090B-45C3-96A0-7FFE0A668219}" dt="2020-09-17T14:27:47.296" v="868" actId="47"/>
        <pc:sldMkLst>
          <pc:docMk/>
          <pc:sldMk cId="2672650086" sldId="344"/>
        </pc:sldMkLst>
      </pc:sldChg>
      <pc:sldChg chg="modSp add mod">
        <pc:chgData name="Jan Salko" userId="fd7ee28643e46ae8" providerId="LiveId" clId="{A050875D-090B-45C3-96A0-7FFE0A668219}" dt="2020-09-17T14:41:34.799" v="1067" actId="20577"/>
        <pc:sldMkLst>
          <pc:docMk/>
          <pc:sldMk cId="3484731168" sldId="345"/>
        </pc:sldMkLst>
        <pc:spChg chg="mod">
          <ac:chgData name="Jan Salko" userId="fd7ee28643e46ae8" providerId="LiveId" clId="{A050875D-090B-45C3-96A0-7FFE0A668219}" dt="2020-09-17T14:41:34.799" v="1067" actId="20577"/>
          <ac:spMkLst>
            <pc:docMk/>
            <pc:sldMk cId="3484731168" sldId="345"/>
            <ac:spMk id="5" creationId="{99949738-54B4-4795-A1C1-544354205C54}"/>
          </ac:spMkLst>
        </pc:spChg>
      </pc:sldChg>
      <pc:sldChg chg="modSp add mod">
        <pc:chgData name="Jan Salko" userId="fd7ee28643e46ae8" providerId="LiveId" clId="{A050875D-090B-45C3-96A0-7FFE0A668219}" dt="2020-09-17T14:46:57.759" v="1091" actId="20577"/>
        <pc:sldMkLst>
          <pc:docMk/>
          <pc:sldMk cId="3302713553" sldId="346"/>
        </pc:sldMkLst>
        <pc:spChg chg="mod">
          <ac:chgData name="Jan Salko" userId="fd7ee28643e46ae8" providerId="LiveId" clId="{A050875D-090B-45C3-96A0-7FFE0A668219}" dt="2020-09-17T14:44:49.970" v="1089" actId="20577"/>
          <ac:spMkLst>
            <pc:docMk/>
            <pc:sldMk cId="3302713553" sldId="346"/>
            <ac:spMk id="4" creationId="{0CF1EA1F-6AA1-44B1-86D4-2E5C6823D1C8}"/>
          </ac:spMkLst>
        </pc:spChg>
        <pc:spChg chg="mod">
          <ac:chgData name="Jan Salko" userId="fd7ee28643e46ae8" providerId="LiveId" clId="{A050875D-090B-45C3-96A0-7FFE0A668219}" dt="2020-09-17T14:46:57.759" v="1091" actId="20577"/>
          <ac:spMkLst>
            <pc:docMk/>
            <pc:sldMk cId="3302713553" sldId="346"/>
            <ac:spMk id="5" creationId="{99949738-54B4-4795-A1C1-544354205C54}"/>
          </ac:spMkLst>
        </pc:spChg>
      </pc:sldChg>
      <pc:sldChg chg="delSp modSp add del mod">
        <pc:chgData name="Jan Salko" userId="fd7ee28643e46ae8" providerId="LiveId" clId="{A050875D-090B-45C3-96A0-7FFE0A668219}" dt="2020-09-17T14:45:00.439" v="1090" actId="47"/>
        <pc:sldMkLst>
          <pc:docMk/>
          <pc:sldMk cId="2821668762" sldId="347"/>
        </pc:sldMkLst>
        <pc:graphicFrameChg chg="del modGraphic">
          <ac:chgData name="Jan Salko" userId="fd7ee28643e46ae8" providerId="LiveId" clId="{A050875D-090B-45C3-96A0-7FFE0A668219}" dt="2020-09-17T14:28:04.023" v="872" actId="478"/>
          <ac:graphicFrameMkLst>
            <pc:docMk/>
            <pc:sldMk cId="2821668762" sldId="347"/>
            <ac:graphicFrameMk id="2" creationId="{115A5F1C-9B74-4999-967F-7D4535BD4929}"/>
          </ac:graphicFrameMkLst>
        </pc:graphicFrameChg>
      </pc:sldChg>
      <pc:sldChg chg="modSp add mod">
        <pc:chgData name="Jan Salko" userId="fd7ee28643e46ae8" providerId="LiveId" clId="{A050875D-090B-45C3-96A0-7FFE0A668219}" dt="2020-09-17T14:38:52.746" v="1049" actId="20577"/>
        <pc:sldMkLst>
          <pc:docMk/>
          <pc:sldMk cId="3448497848" sldId="348"/>
        </pc:sldMkLst>
        <pc:spChg chg="mod">
          <ac:chgData name="Jan Salko" userId="fd7ee28643e46ae8" providerId="LiveId" clId="{A050875D-090B-45C3-96A0-7FFE0A668219}" dt="2020-09-17T14:38:34.377" v="1023" actId="20577"/>
          <ac:spMkLst>
            <pc:docMk/>
            <pc:sldMk cId="3448497848" sldId="348"/>
            <ac:spMk id="4" creationId="{0CF1EA1F-6AA1-44B1-86D4-2E5C6823D1C8}"/>
          </ac:spMkLst>
        </pc:spChg>
        <pc:spChg chg="mod">
          <ac:chgData name="Jan Salko" userId="fd7ee28643e46ae8" providerId="LiveId" clId="{A050875D-090B-45C3-96A0-7FFE0A668219}" dt="2020-09-17T14:38:52.746" v="1049" actId="20577"/>
          <ac:spMkLst>
            <pc:docMk/>
            <pc:sldMk cId="3448497848" sldId="348"/>
            <ac:spMk id="5" creationId="{99949738-54B4-4795-A1C1-544354205C54}"/>
          </ac:spMkLst>
        </pc:spChg>
      </pc:sldChg>
    </pc:docChg>
  </pc:docChgLst>
  <pc:docChgLst>
    <pc:chgData name="Jan Salko" userId="fd7ee28643e46ae8" providerId="LiveId" clId="{83153CF2-9BCC-4297-9D97-7373DCF140DA}"/>
    <pc:docChg chg="undo custSel modSld">
      <pc:chgData name="Jan Salko" userId="fd7ee28643e46ae8" providerId="LiveId" clId="{83153CF2-9BCC-4297-9D97-7373DCF140DA}" dt="2020-09-18T11:35:13.793" v="166" actId="20577"/>
      <pc:docMkLst>
        <pc:docMk/>
      </pc:docMkLst>
      <pc:sldChg chg="addSp modSp mod">
        <pc:chgData name="Jan Salko" userId="fd7ee28643e46ae8" providerId="LiveId" clId="{83153CF2-9BCC-4297-9D97-7373DCF140DA}" dt="2020-09-18T07:39:25.491" v="112" actId="179"/>
        <pc:sldMkLst>
          <pc:docMk/>
          <pc:sldMk cId="1626640643" sldId="309"/>
        </pc:sldMkLst>
        <pc:spChg chg="add mod">
          <ac:chgData name="Jan Salko" userId="fd7ee28643e46ae8" providerId="LiveId" clId="{83153CF2-9BCC-4297-9D97-7373DCF140DA}" dt="2020-09-18T07:39:25.491" v="112" actId="179"/>
          <ac:spMkLst>
            <pc:docMk/>
            <pc:sldMk cId="1626640643" sldId="309"/>
            <ac:spMk id="2" creationId="{D8092289-582B-4F4E-849B-84D33E6259AB}"/>
          </ac:spMkLst>
        </pc:spChg>
        <pc:spChg chg="mod">
          <ac:chgData name="Jan Salko" userId="fd7ee28643e46ae8" providerId="LiveId" clId="{83153CF2-9BCC-4297-9D97-7373DCF140DA}" dt="2020-09-18T07:36:10.365" v="24" actId="1076"/>
          <ac:spMkLst>
            <pc:docMk/>
            <pc:sldMk cId="1626640643" sldId="309"/>
            <ac:spMk id="9" creationId="{37FFDAA2-8B22-4431-9AF4-441E44F998E7}"/>
          </ac:spMkLst>
        </pc:spChg>
        <pc:picChg chg="mod">
          <ac:chgData name="Jan Salko" userId="fd7ee28643e46ae8" providerId="LiveId" clId="{83153CF2-9BCC-4297-9D97-7373DCF140DA}" dt="2020-09-18T07:36:04.666" v="23" actId="1076"/>
          <ac:picMkLst>
            <pc:docMk/>
            <pc:sldMk cId="1626640643" sldId="309"/>
            <ac:picMk id="3" creationId="{6D923CC9-A783-4663-BF3D-C18EB1853E6D}"/>
          </ac:picMkLst>
        </pc:picChg>
      </pc:sldChg>
      <pc:sldChg chg="modSp mod">
        <pc:chgData name="Jan Salko" userId="fd7ee28643e46ae8" providerId="LiveId" clId="{83153CF2-9BCC-4297-9D97-7373DCF140DA}" dt="2020-09-18T11:35:13.793" v="166" actId="20577"/>
        <pc:sldMkLst>
          <pc:docMk/>
          <pc:sldMk cId="1260748192" sldId="330"/>
        </pc:sldMkLst>
        <pc:spChg chg="mod">
          <ac:chgData name="Jan Salko" userId="fd7ee28643e46ae8" providerId="LiveId" clId="{83153CF2-9BCC-4297-9D97-7373DCF140DA}" dt="2020-09-18T11:35:13.793" v="166" actId="20577"/>
          <ac:spMkLst>
            <pc:docMk/>
            <pc:sldMk cId="1260748192" sldId="330"/>
            <ac:spMk id="5" creationId="{99949738-54B4-4795-A1C1-544354205C5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2FC3D-A0ED-42A4-BE9F-0719A9A6EC1E}" type="datetimeFigureOut">
              <a:rPr lang="el-GR" smtClean="0"/>
              <a:t>18/9/2020</a:t>
            </a:fld>
            <a:endParaRPr lang="el-G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B51D91-53B9-4E7B-9CA2-540111A5BDA6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8924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B51D91-53B9-4E7B-9CA2-540111A5BDA6}" type="slidenum">
              <a:rPr lang="el-GR" smtClean="0"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4966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large, table, flying, plane&#10;&#10;Description automatically generated">
            <a:extLst>
              <a:ext uri="{FF2B5EF4-FFF2-40B4-BE49-F238E27FC236}">
                <a16:creationId xmlns:a16="http://schemas.microsoft.com/office/drawing/2014/main" id="{1EF9AFB1-D6A1-4AE8-8866-9D33E23BAA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9"/>
          <a:stretch/>
        </p:blipFill>
        <p:spPr>
          <a:xfrm>
            <a:off x="119920" y="1693798"/>
            <a:ext cx="9023379" cy="5111262"/>
          </a:xfrm>
          <a:prstGeom prst="rect">
            <a:avLst/>
          </a:prstGeom>
        </p:spPr>
      </p:pic>
      <p:pic>
        <p:nvPicPr>
          <p:cNvPr id="7" name="Picture 8" descr="Image result for european union logo">
            <a:extLst>
              <a:ext uri="{FF2B5EF4-FFF2-40B4-BE49-F238E27FC236}">
                <a16:creationId xmlns:a16="http://schemas.microsoft.com/office/drawing/2014/main" id="{3059D968-F815-4ADF-AC9B-92F46865F6C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14" y="219148"/>
            <a:ext cx="1115905" cy="747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ACF4075-AC71-4498-ACD3-6059799B410E}"/>
              </a:ext>
            </a:extLst>
          </p:cNvPr>
          <p:cNvSpPr/>
          <p:nvPr userDrawn="1"/>
        </p:nvSpPr>
        <p:spPr>
          <a:xfrm>
            <a:off x="174476" y="938781"/>
            <a:ext cx="14853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This project is funded by the European Union</a:t>
            </a:r>
            <a:endParaRPr lang="el-GR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Picture 8" descr="aa">
            <a:extLst>
              <a:ext uri="{FF2B5EF4-FFF2-40B4-BE49-F238E27FC236}">
                <a16:creationId xmlns:a16="http://schemas.microsoft.com/office/drawing/2014/main" id="{500B6C0E-D823-4974-A845-33643BA0D404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1126" y="267597"/>
            <a:ext cx="730250" cy="650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5139915-BB2C-40A6-A4D3-CD256EF63F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91851" y="874251"/>
            <a:ext cx="1588585" cy="49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/>
            <a:r>
              <a:rPr lang="en-GB" sz="9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project implemented by an ICCS Consortium</a:t>
            </a:r>
            <a:endParaRPr lang="el-GR" sz="9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F4EE25E-41E8-4296-A12B-0ACFB916B83D}"/>
              </a:ext>
            </a:extLst>
          </p:cNvPr>
          <p:cNvSpPr/>
          <p:nvPr userDrawn="1"/>
        </p:nvSpPr>
        <p:spPr>
          <a:xfrm>
            <a:off x="0" y="1441070"/>
            <a:ext cx="9143299" cy="67579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 Oriented Monitoring (ROM) System for External Aid Interventions</a:t>
            </a:r>
          </a:p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Lot 1 – ROM for Asia and Pacific, Latin America, Caribbean, and Centrally Managed Thematic Interventions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C8D790-B514-4BCC-9AB6-E8F85CE95D68}"/>
              </a:ext>
            </a:extLst>
          </p:cNvPr>
          <p:cNvSpPr/>
          <p:nvPr userDrawn="1"/>
        </p:nvSpPr>
        <p:spPr>
          <a:xfrm>
            <a:off x="85223" y="1462054"/>
            <a:ext cx="1804538" cy="6757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ROM GLOBAL</a:t>
            </a:r>
          </a:p>
        </p:txBody>
      </p:sp>
    </p:spTree>
    <p:extLst>
      <p:ext uri="{BB962C8B-B14F-4D97-AF65-F5344CB8AC3E}">
        <p14:creationId xmlns:p14="http://schemas.microsoft.com/office/powerpoint/2010/main" val="270068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C58CA2-75C4-448A-AB9B-759BD7DCDB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325" y="6518437"/>
            <a:ext cx="2352675" cy="33337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39C42E8-A756-494E-8357-A1F16F10BA75}"/>
              </a:ext>
            </a:extLst>
          </p:cNvPr>
          <p:cNvSpPr/>
          <p:nvPr userDrawn="1"/>
        </p:nvSpPr>
        <p:spPr>
          <a:xfrm>
            <a:off x="0" y="0"/>
            <a:ext cx="9144000" cy="34428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61F46C97-5FAC-411C-B5E9-DFEEBAD9AA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19" t="2993" r="25803" b="11611"/>
          <a:stretch/>
        </p:blipFill>
        <p:spPr>
          <a:xfrm>
            <a:off x="6193971" y="2699655"/>
            <a:ext cx="2950029" cy="381094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6285F89-B89F-4799-8E3E-8FC6EA0228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5620" y="6486687"/>
            <a:ext cx="2278380" cy="365125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ROM GLOBAL, p.</a:t>
            </a:r>
            <a:fld id="{515FC477-0A05-4F3E-8EE9-E015C9089D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9718FD6-3899-4B14-810B-0EB0AB8E2F13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/>
          <a:p>
            <a:r>
              <a:rPr lang="en-US" b="1">
                <a:solidFill>
                  <a:srgbClr val="2D6EA5"/>
                </a:solidFill>
                <a:latin typeface="Calibri" panose="020F0502020204030204" pitchFamily="34" charset="0"/>
              </a:rPr>
              <a:t>Click to edit Master title style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29A410E-DB4A-4085-86B8-4719889DB218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594361" y="1447801"/>
            <a:ext cx="8123206" cy="4815838"/>
          </a:xfrm>
          <a:prstGeom prst="rect">
            <a:avLst/>
          </a:prstGeom>
        </p:spPr>
        <p:txBody>
          <a:bodyPr>
            <a:noAutofit/>
          </a:bodyPr>
          <a:lstStyle/>
          <a:p>
            <a:pPr fontAlgn="base"/>
            <a:r>
              <a:rPr lang="en-US" sz="1600" b="1" dirty="0">
                <a:solidFill>
                  <a:srgbClr val="5F5F5F"/>
                </a:solidFill>
                <a:latin typeface="Calibri" panose="020F0502020204030204" pitchFamily="34" charset="0"/>
              </a:rPr>
              <a:t>Number of projects: 16 (0+5+5+6)</a:t>
            </a:r>
            <a:r>
              <a:rPr lang="en-US" sz="1600" dirty="0">
                <a:solidFill>
                  <a:srgbClr val="5F5F5F"/>
                </a:solidFill>
                <a:latin typeface="Calibri" panose="020F0502020204030204" pitchFamily="34" charset="0"/>
              </a:rPr>
              <a:t>​</a:t>
            </a:r>
          </a:p>
          <a:p>
            <a:endParaRPr lang="en-US" sz="1600" dirty="0">
              <a:solidFill>
                <a:srgbClr val="5F5F5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67782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_Section">
    <p:bg>
      <p:bgPr>
        <a:solidFill>
          <a:srgbClr val="2D6E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287F399-8CA1-4878-A8B3-B947948C5568}"/>
              </a:ext>
            </a:extLst>
          </p:cNvPr>
          <p:cNvGrpSpPr/>
          <p:nvPr userDrawn="1"/>
        </p:nvGrpSpPr>
        <p:grpSpPr>
          <a:xfrm>
            <a:off x="1338503" y="2285452"/>
            <a:ext cx="1776414" cy="1976357"/>
            <a:chOff x="6943726" y="5168900"/>
            <a:chExt cx="733425" cy="815976"/>
          </a:xfrm>
        </p:grpSpPr>
        <p:sp>
          <p:nvSpPr>
            <p:cNvPr id="4" name="Freeform 99">
              <a:extLst>
                <a:ext uri="{FF2B5EF4-FFF2-40B4-BE49-F238E27FC236}">
                  <a16:creationId xmlns:a16="http://schemas.microsoft.com/office/drawing/2014/main" id="{031B7962-8A71-4616-8407-BA204A6CE5A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3726" y="5643563"/>
              <a:ext cx="733425" cy="341313"/>
            </a:xfrm>
            <a:custGeom>
              <a:avLst/>
              <a:gdLst>
                <a:gd name="T0" fmla="*/ 177 w 193"/>
                <a:gd name="T1" fmla="*/ 0 h 90"/>
                <a:gd name="T2" fmla="*/ 186 w 193"/>
                <a:gd name="T3" fmla="*/ 7 h 90"/>
                <a:gd name="T4" fmla="*/ 186 w 193"/>
                <a:gd name="T5" fmla="*/ 28 h 90"/>
                <a:gd name="T6" fmla="*/ 105 w 193"/>
                <a:gd name="T7" fmla="*/ 87 h 90"/>
                <a:gd name="T8" fmla="*/ 89 w 193"/>
                <a:gd name="T9" fmla="*/ 87 h 90"/>
                <a:gd name="T10" fmla="*/ 8 w 193"/>
                <a:gd name="T11" fmla="*/ 28 h 90"/>
                <a:gd name="T12" fmla="*/ 8 w 193"/>
                <a:gd name="T13" fmla="*/ 7 h 90"/>
                <a:gd name="T14" fmla="*/ 17 w 193"/>
                <a:gd name="T1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90">
                  <a:moveTo>
                    <a:pt x="177" y="0"/>
                  </a:moveTo>
                  <a:cubicBezTo>
                    <a:pt x="186" y="7"/>
                    <a:pt x="186" y="7"/>
                    <a:pt x="186" y="7"/>
                  </a:cubicBezTo>
                  <a:cubicBezTo>
                    <a:pt x="193" y="12"/>
                    <a:pt x="193" y="23"/>
                    <a:pt x="186" y="28"/>
                  </a:cubicBezTo>
                  <a:cubicBezTo>
                    <a:pt x="105" y="87"/>
                    <a:pt x="105" y="87"/>
                    <a:pt x="105" y="87"/>
                  </a:cubicBezTo>
                  <a:cubicBezTo>
                    <a:pt x="100" y="90"/>
                    <a:pt x="94" y="90"/>
                    <a:pt x="89" y="87"/>
                  </a:cubicBezTo>
                  <a:cubicBezTo>
                    <a:pt x="8" y="28"/>
                    <a:pt x="8" y="28"/>
                    <a:pt x="8" y="28"/>
                  </a:cubicBezTo>
                  <a:cubicBezTo>
                    <a:pt x="0" y="23"/>
                    <a:pt x="0" y="12"/>
                    <a:pt x="8" y="7"/>
                  </a:cubicBezTo>
                  <a:cubicBezTo>
                    <a:pt x="17" y="0"/>
                    <a:pt x="17" y="0"/>
                    <a:pt x="17" y="0"/>
                  </a:cubicBezTo>
                </a:path>
              </a:pathLst>
            </a:custGeom>
            <a:noFill/>
            <a:ln w="1905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1219170"/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5" name="Freeform 100">
              <a:extLst>
                <a:ext uri="{FF2B5EF4-FFF2-40B4-BE49-F238E27FC236}">
                  <a16:creationId xmlns:a16="http://schemas.microsoft.com/office/drawing/2014/main" id="{4D138946-93EE-412C-8433-8EBBBE46E8A8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3726" y="5510213"/>
              <a:ext cx="733425" cy="346075"/>
            </a:xfrm>
            <a:custGeom>
              <a:avLst/>
              <a:gdLst>
                <a:gd name="T0" fmla="*/ 177 w 193"/>
                <a:gd name="T1" fmla="*/ 0 h 91"/>
                <a:gd name="T2" fmla="*/ 186 w 193"/>
                <a:gd name="T3" fmla="*/ 7 h 91"/>
                <a:gd name="T4" fmla="*/ 186 w 193"/>
                <a:gd name="T5" fmla="*/ 28 h 91"/>
                <a:gd name="T6" fmla="*/ 105 w 193"/>
                <a:gd name="T7" fmla="*/ 87 h 91"/>
                <a:gd name="T8" fmla="*/ 89 w 193"/>
                <a:gd name="T9" fmla="*/ 87 h 91"/>
                <a:gd name="T10" fmla="*/ 8 w 193"/>
                <a:gd name="T11" fmla="*/ 28 h 91"/>
                <a:gd name="T12" fmla="*/ 8 w 193"/>
                <a:gd name="T13" fmla="*/ 7 h 91"/>
                <a:gd name="T14" fmla="*/ 16 w 193"/>
                <a:gd name="T15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91">
                  <a:moveTo>
                    <a:pt x="177" y="0"/>
                  </a:moveTo>
                  <a:cubicBezTo>
                    <a:pt x="186" y="7"/>
                    <a:pt x="186" y="7"/>
                    <a:pt x="186" y="7"/>
                  </a:cubicBezTo>
                  <a:cubicBezTo>
                    <a:pt x="193" y="12"/>
                    <a:pt x="193" y="23"/>
                    <a:pt x="186" y="28"/>
                  </a:cubicBezTo>
                  <a:cubicBezTo>
                    <a:pt x="105" y="87"/>
                    <a:pt x="105" y="87"/>
                    <a:pt x="105" y="87"/>
                  </a:cubicBezTo>
                  <a:cubicBezTo>
                    <a:pt x="100" y="91"/>
                    <a:pt x="94" y="91"/>
                    <a:pt x="89" y="87"/>
                  </a:cubicBezTo>
                  <a:cubicBezTo>
                    <a:pt x="8" y="28"/>
                    <a:pt x="8" y="28"/>
                    <a:pt x="8" y="28"/>
                  </a:cubicBezTo>
                  <a:cubicBezTo>
                    <a:pt x="0" y="23"/>
                    <a:pt x="0" y="12"/>
                    <a:pt x="8" y="7"/>
                  </a:cubicBezTo>
                  <a:cubicBezTo>
                    <a:pt x="16" y="0"/>
                    <a:pt x="16" y="0"/>
                    <a:pt x="16" y="0"/>
                  </a:cubicBezTo>
                </a:path>
              </a:pathLst>
            </a:custGeom>
            <a:noFill/>
            <a:ln w="1905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1219170"/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6" name="Freeform 101">
              <a:extLst>
                <a:ext uri="{FF2B5EF4-FFF2-40B4-BE49-F238E27FC236}">
                  <a16:creationId xmlns:a16="http://schemas.microsoft.com/office/drawing/2014/main" id="{69A34957-842D-4243-B4DC-B004CAC18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3726" y="5168900"/>
              <a:ext cx="733425" cy="554038"/>
            </a:xfrm>
            <a:custGeom>
              <a:avLst/>
              <a:gdLst>
                <a:gd name="T0" fmla="*/ 89 w 193"/>
                <a:gd name="T1" fmla="*/ 142 h 146"/>
                <a:gd name="T2" fmla="*/ 8 w 193"/>
                <a:gd name="T3" fmla="*/ 84 h 146"/>
                <a:gd name="T4" fmla="*/ 8 w 193"/>
                <a:gd name="T5" fmla="*/ 62 h 146"/>
                <a:gd name="T6" fmla="*/ 89 w 193"/>
                <a:gd name="T7" fmla="*/ 3 h 146"/>
                <a:gd name="T8" fmla="*/ 105 w 193"/>
                <a:gd name="T9" fmla="*/ 3 h 146"/>
                <a:gd name="T10" fmla="*/ 186 w 193"/>
                <a:gd name="T11" fmla="*/ 62 h 146"/>
                <a:gd name="T12" fmla="*/ 186 w 193"/>
                <a:gd name="T13" fmla="*/ 84 h 146"/>
                <a:gd name="T14" fmla="*/ 105 w 193"/>
                <a:gd name="T15" fmla="*/ 142 h 146"/>
                <a:gd name="T16" fmla="*/ 89 w 193"/>
                <a:gd name="T17" fmla="*/ 142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3" h="146">
                  <a:moveTo>
                    <a:pt x="89" y="142"/>
                  </a:moveTo>
                  <a:cubicBezTo>
                    <a:pt x="8" y="84"/>
                    <a:pt x="8" y="84"/>
                    <a:pt x="8" y="84"/>
                  </a:cubicBezTo>
                  <a:cubicBezTo>
                    <a:pt x="0" y="78"/>
                    <a:pt x="0" y="67"/>
                    <a:pt x="8" y="62"/>
                  </a:cubicBezTo>
                  <a:cubicBezTo>
                    <a:pt x="89" y="3"/>
                    <a:pt x="89" y="3"/>
                    <a:pt x="89" y="3"/>
                  </a:cubicBezTo>
                  <a:cubicBezTo>
                    <a:pt x="94" y="0"/>
                    <a:pt x="100" y="0"/>
                    <a:pt x="105" y="3"/>
                  </a:cubicBezTo>
                  <a:cubicBezTo>
                    <a:pt x="186" y="62"/>
                    <a:pt x="186" y="62"/>
                    <a:pt x="186" y="62"/>
                  </a:cubicBezTo>
                  <a:cubicBezTo>
                    <a:pt x="193" y="67"/>
                    <a:pt x="193" y="78"/>
                    <a:pt x="186" y="84"/>
                  </a:cubicBezTo>
                  <a:cubicBezTo>
                    <a:pt x="105" y="142"/>
                    <a:pt x="105" y="142"/>
                    <a:pt x="105" y="142"/>
                  </a:cubicBezTo>
                  <a:cubicBezTo>
                    <a:pt x="100" y="146"/>
                    <a:pt x="94" y="146"/>
                    <a:pt x="89" y="142"/>
                  </a:cubicBezTo>
                  <a:close/>
                </a:path>
              </a:pathLst>
            </a:custGeom>
            <a:noFill/>
            <a:ln w="1905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1219170"/>
              <a:endParaRPr lang="en-US" dirty="0">
                <a:solidFill>
                  <a:srgbClr val="FFFFFF"/>
                </a:solidFill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0E3FC97-25B5-4433-9282-CF3310C4588E}"/>
              </a:ext>
            </a:extLst>
          </p:cNvPr>
          <p:cNvSpPr/>
          <p:nvPr userDrawn="1"/>
        </p:nvSpPr>
        <p:spPr>
          <a:xfrm>
            <a:off x="225067" y="6339585"/>
            <a:ext cx="2438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dirty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rPr>
              <a:t>2019 Workshop</a:t>
            </a:r>
            <a:r>
              <a:rPr lang="el-GR" b="1" dirty="0">
                <a:solidFill>
                  <a:srgbClr val="FFFFFF"/>
                </a:solidFill>
                <a:latin typeface="Calibri" panose="020F0502020204030204" pitchFamily="34" charset="0"/>
              </a:rPr>
              <a:t> </a:t>
            </a:r>
            <a:r>
              <a:rPr lang="el-GR" sz="1200" dirty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rPr>
              <a:t>–</a:t>
            </a:r>
            <a:r>
              <a:rPr lang="en-US" sz="1200" dirty="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rPr>
              <a:t> 15-17 April, Volos</a:t>
            </a:r>
            <a:endParaRPr lang="el-GR" sz="1200" dirty="0">
              <a:solidFill>
                <a:schemeClr val="tx1">
                  <a:tint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EF06DA-667E-4A0F-88A7-7780FDF27B8D}"/>
              </a:ext>
            </a:extLst>
          </p:cNvPr>
          <p:cNvSpPr txBox="1"/>
          <p:nvPr userDrawn="1"/>
        </p:nvSpPr>
        <p:spPr>
          <a:xfrm>
            <a:off x="3444240" y="2988845"/>
            <a:ext cx="5699760" cy="44627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9170"/>
            <a:r>
              <a:rPr lang="en-US" sz="2900" b="1" dirty="0">
                <a:solidFill>
                  <a:schemeClr val="bg1"/>
                </a:solidFill>
                <a:latin typeface="Calibri" panose="020F0502020204030204" pitchFamily="34" charset="0"/>
              </a:rPr>
              <a:t>1. DEVCO C01 - ROM Portfolio</a:t>
            </a:r>
            <a:endParaRPr lang="en-US" sz="29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FA183AA-A6D6-47B0-84FB-82D5B68A656F}"/>
              </a:ext>
            </a:extLst>
          </p:cNvPr>
          <p:cNvGrpSpPr/>
          <p:nvPr userDrawn="1"/>
        </p:nvGrpSpPr>
        <p:grpSpPr>
          <a:xfrm>
            <a:off x="1338503" y="2285450"/>
            <a:ext cx="1776414" cy="1976357"/>
            <a:chOff x="6943726" y="5168900"/>
            <a:chExt cx="733425" cy="815976"/>
          </a:xfrm>
        </p:grpSpPr>
        <p:sp>
          <p:nvSpPr>
            <p:cNvPr id="10" name="Freeform 99">
              <a:extLst>
                <a:ext uri="{FF2B5EF4-FFF2-40B4-BE49-F238E27FC236}">
                  <a16:creationId xmlns:a16="http://schemas.microsoft.com/office/drawing/2014/main" id="{7DDC376C-65FB-4937-8098-0CB7EA04731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3726" y="5643563"/>
              <a:ext cx="733425" cy="341313"/>
            </a:xfrm>
            <a:custGeom>
              <a:avLst/>
              <a:gdLst>
                <a:gd name="T0" fmla="*/ 177 w 193"/>
                <a:gd name="T1" fmla="*/ 0 h 90"/>
                <a:gd name="T2" fmla="*/ 186 w 193"/>
                <a:gd name="T3" fmla="*/ 7 h 90"/>
                <a:gd name="T4" fmla="*/ 186 w 193"/>
                <a:gd name="T5" fmla="*/ 28 h 90"/>
                <a:gd name="T6" fmla="*/ 105 w 193"/>
                <a:gd name="T7" fmla="*/ 87 h 90"/>
                <a:gd name="T8" fmla="*/ 89 w 193"/>
                <a:gd name="T9" fmla="*/ 87 h 90"/>
                <a:gd name="T10" fmla="*/ 8 w 193"/>
                <a:gd name="T11" fmla="*/ 28 h 90"/>
                <a:gd name="T12" fmla="*/ 8 w 193"/>
                <a:gd name="T13" fmla="*/ 7 h 90"/>
                <a:gd name="T14" fmla="*/ 17 w 193"/>
                <a:gd name="T1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90">
                  <a:moveTo>
                    <a:pt x="177" y="0"/>
                  </a:moveTo>
                  <a:cubicBezTo>
                    <a:pt x="186" y="7"/>
                    <a:pt x="186" y="7"/>
                    <a:pt x="186" y="7"/>
                  </a:cubicBezTo>
                  <a:cubicBezTo>
                    <a:pt x="193" y="12"/>
                    <a:pt x="193" y="23"/>
                    <a:pt x="186" y="28"/>
                  </a:cubicBezTo>
                  <a:cubicBezTo>
                    <a:pt x="105" y="87"/>
                    <a:pt x="105" y="87"/>
                    <a:pt x="105" y="87"/>
                  </a:cubicBezTo>
                  <a:cubicBezTo>
                    <a:pt x="100" y="90"/>
                    <a:pt x="94" y="90"/>
                    <a:pt x="89" y="87"/>
                  </a:cubicBezTo>
                  <a:cubicBezTo>
                    <a:pt x="8" y="28"/>
                    <a:pt x="8" y="28"/>
                    <a:pt x="8" y="28"/>
                  </a:cubicBezTo>
                  <a:cubicBezTo>
                    <a:pt x="0" y="23"/>
                    <a:pt x="0" y="12"/>
                    <a:pt x="8" y="7"/>
                  </a:cubicBezTo>
                  <a:cubicBezTo>
                    <a:pt x="17" y="0"/>
                    <a:pt x="17" y="0"/>
                    <a:pt x="17" y="0"/>
                  </a:cubicBezTo>
                </a:path>
              </a:pathLst>
            </a:custGeom>
            <a:noFill/>
            <a:ln w="1905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1219170"/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1" name="Freeform 100">
              <a:extLst>
                <a:ext uri="{FF2B5EF4-FFF2-40B4-BE49-F238E27FC236}">
                  <a16:creationId xmlns:a16="http://schemas.microsoft.com/office/drawing/2014/main" id="{C459B8AC-44FB-4FD2-A345-079997164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3726" y="5510213"/>
              <a:ext cx="733425" cy="346075"/>
            </a:xfrm>
            <a:custGeom>
              <a:avLst/>
              <a:gdLst>
                <a:gd name="T0" fmla="*/ 177 w 193"/>
                <a:gd name="T1" fmla="*/ 0 h 91"/>
                <a:gd name="T2" fmla="*/ 186 w 193"/>
                <a:gd name="T3" fmla="*/ 7 h 91"/>
                <a:gd name="T4" fmla="*/ 186 w 193"/>
                <a:gd name="T5" fmla="*/ 28 h 91"/>
                <a:gd name="T6" fmla="*/ 105 w 193"/>
                <a:gd name="T7" fmla="*/ 87 h 91"/>
                <a:gd name="T8" fmla="*/ 89 w 193"/>
                <a:gd name="T9" fmla="*/ 87 h 91"/>
                <a:gd name="T10" fmla="*/ 8 w 193"/>
                <a:gd name="T11" fmla="*/ 28 h 91"/>
                <a:gd name="T12" fmla="*/ 8 w 193"/>
                <a:gd name="T13" fmla="*/ 7 h 91"/>
                <a:gd name="T14" fmla="*/ 16 w 193"/>
                <a:gd name="T15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91">
                  <a:moveTo>
                    <a:pt x="177" y="0"/>
                  </a:moveTo>
                  <a:cubicBezTo>
                    <a:pt x="186" y="7"/>
                    <a:pt x="186" y="7"/>
                    <a:pt x="186" y="7"/>
                  </a:cubicBezTo>
                  <a:cubicBezTo>
                    <a:pt x="193" y="12"/>
                    <a:pt x="193" y="23"/>
                    <a:pt x="186" y="28"/>
                  </a:cubicBezTo>
                  <a:cubicBezTo>
                    <a:pt x="105" y="87"/>
                    <a:pt x="105" y="87"/>
                    <a:pt x="105" y="87"/>
                  </a:cubicBezTo>
                  <a:cubicBezTo>
                    <a:pt x="100" y="91"/>
                    <a:pt x="94" y="91"/>
                    <a:pt x="89" y="87"/>
                  </a:cubicBezTo>
                  <a:cubicBezTo>
                    <a:pt x="8" y="28"/>
                    <a:pt x="8" y="28"/>
                    <a:pt x="8" y="28"/>
                  </a:cubicBezTo>
                  <a:cubicBezTo>
                    <a:pt x="0" y="23"/>
                    <a:pt x="0" y="12"/>
                    <a:pt x="8" y="7"/>
                  </a:cubicBezTo>
                  <a:cubicBezTo>
                    <a:pt x="16" y="0"/>
                    <a:pt x="16" y="0"/>
                    <a:pt x="16" y="0"/>
                  </a:cubicBezTo>
                </a:path>
              </a:pathLst>
            </a:custGeom>
            <a:noFill/>
            <a:ln w="1905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1219170"/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2" name="Freeform 101">
              <a:extLst>
                <a:ext uri="{FF2B5EF4-FFF2-40B4-BE49-F238E27FC236}">
                  <a16:creationId xmlns:a16="http://schemas.microsoft.com/office/drawing/2014/main" id="{32BA1A5D-81A4-4489-AC48-FAE68FEAE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3726" y="5168900"/>
              <a:ext cx="733425" cy="554038"/>
            </a:xfrm>
            <a:custGeom>
              <a:avLst/>
              <a:gdLst>
                <a:gd name="T0" fmla="*/ 89 w 193"/>
                <a:gd name="T1" fmla="*/ 142 h 146"/>
                <a:gd name="T2" fmla="*/ 8 w 193"/>
                <a:gd name="T3" fmla="*/ 84 h 146"/>
                <a:gd name="T4" fmla="*/ 8 w 193"/>
                <a:gd name="T5" fmla="*/ 62 h 146"/>
                <a:gd name="T6" fmla="*/ 89 w 193"/>
                <a:gd name="T7" fmla="*/ 3 h 146"/>
                <a:gd name="T8" fmla="*/ 105 w 193"/>
                <a:gd name="T9" fmla="*/ 3 h 146"/>
                <a:gd name="T10" fmla="*/ 186 w 193"/>
                <a:gd name="T11" fmla="*/ 62 h 146"/>
                <a:gd name="T12" fmla="*/ 186 w 193"/>
                <a:gd name="T13" fmla="*/ 84 h 146"/>
                <a:gd name="T14" fmla="*/ 105 w 193"/>
                <a:gd name="T15" fmla="*/ 142 h 146"/>
                <a:gd name="T16" fmla="*/ 89 w 193"/>
                <a:gd name="T17" fmla="*/ 142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3" h="146">
                  <a:moveTo>
                    <a:pt x="89" y="142"/>
                  </a:moveTo>
                  <a:cubicBezTo>
                    <a:pt x="8" y="84"/>
                    <a:pt x="8" y="84"/>
                    <a:pt x="8" y="84"/>
                  </a:cubicBezTo>
                  <a:cubicBezTo>
                    <a:pt x="0" y="78"/>
                    <a:pt x="0" y="67"/>
                    <a:pt x="8" y="62"/>
                  </a:cubicBezTo>
                  <a:cubicBezTo>
                    <a:pt x="89" y="3"/>
                    <a:pt x="89" y="3"/>
                    <a:pt x="89" y="3"/>
                  </a:cubicBezTo>
                  <a:cubicBezTo>
                    <a:pt x="94" y="0"/>
                    <a:pt x="100" y="0"/>
                    <a:pt x="105" y="3"/>
                  </a:cubicBezTo>
                  <a:cubicBezTo>
                    <a:pt x="186" y="62"/>
                    <a:pt x="186" y="62"/>
                    <a:pt x="186" y="62"/>
                  </a:cubicBezTo>
                  <a:cubicBezTo>
                    <a:pt x="193" y="67"/>
                    <a:pt x="193" y="78"/>
                    <a:pt x="186" y="84"/>
                  </a:cubicBezTo>
                  <a:cubicBezTo>
                    <a:pt x="105" y="142"/>
                    <a:pt x="105" y="142"/>
                    <a:pt x="105" y="142"/>
                  </a:cubicBezTo>
                  <a:cubicBezTo>
                    <a:pt x="100" y="146"/>
                    <a:pt x="94" y="146"/>
                    <a:pt x="89" y="142"/>
                  </a:cubicBezTo>
                  <a:close/>
                </a:path>
              </a:pathLst>
            </a:custGeom>
            <a:noFill/>
            <a:ln w="19050" cap="rnd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1219170"/>
              <a:endParaRPr lang="en-US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9880387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6FCD423-D2FB-4765-8613-B2F16107A3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65620" y="6486687"/>
            <a:ext cx="2278380" cy="365125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ROM GLOBAL, p.</a:t>
            </a:r>
            <a:fld id="{515FC477-0A05-4F3E-8EE9-E015C9089D5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D113FC-5FA9-4F67-9EC6-3DEF84B55E7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b="1" dirty="0">
                <a:solidFill>
                  <a:srgbClr val="2D6EA5"/>
                </a:solidFill>
                <a:latin typeface="Calibri" panose="020F0502020204030204" pitchFamily="34" charset="0"/>
              </a:rPr>
              <a:t>1.1. Title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A1BDA44C-FE0E-4BBA-BB41-935C93DD97AC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594361" y="1447801"/>
            <a:ext cx="8123206" cy="4815838"/>
          </a:xfrm>
          <a:prstGeom prst="rect">
            <a:avLst/>
          </a:prstGeom>
        </p:spPr>
        <p:txBody>
          <a:bodyPr>
            <a:noAutofit/>
          </a:bodyPr>
          <a:lstStyle/>
          <a:p>
            <a:pPr fontAlgn="base"/>
            <a:r>
              <a:rPr lang="en-US" sz="1600" b="1" dirty="0">
                <a:solidFill>
                  <a:srgbClr val="5F5F5F"/>
                </a:solidFill>
                <a:latin typeface="Calibri" panose="020F0502020204030204" pitchFamily="34" charset="0"/>
              </a:rPr>
              <a:t>Number of projects: 16 (0+5+5+6)</a:t>
            </a:r>
            <a:r>
              <a:rPr lang="en-US" sz="1600" dirty="0">
                <a:solidFill>
                  <a:srgbClr val="5F5F5F"/>
                </a:solidFill>
                <a:latin typeface="Calibri" panose="020F0502020204030204" pitchFamily="34" charset="0"/>
              </a:rPr>
              <a:t>​</a:t>
            </a:r>
          </a:p>
          <a:p>
            <a:endParaRPr lang="en-US" sz="1600" dirty="0">
              <a:solidFill>
                <a:srgbClr val="5F5F5F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33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2361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42" r:id="rId2"/>
    <p:sldLayoutId id="2147483746" r:id="rId3"/>
    <p:sldLayoutId id="2147483769" r:id="rId4"/>
  </p:sldLayoutIdLst>
  <p:transition spd="slow"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2D6EA5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D4D4D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4D4D4D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4D4D4D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4D4D4D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rgbClr val="4D4D4D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uropa.eu/capacity4dev/rom/documents/rom-handbook-v61-june-2020" TargetMode="External"/><Relationship Id="rId5" Type="http://schemas.openxmlformats.org/officeDocument/2006/relationships/hyperlink" Target="https://europa.eu/capacity4dev/rom/documents/rom-services-described-implementing-partners-0" TargetMode="External"/><Relationship Id="rId4" Type="http://schemas.openxmlformats.org/officeDocument/2006/relationships/image" Target="../media/image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796065-9F3F-4F1D-A116-A0D1F0BA6CCC}"/>
              </a:ext>
            </a:extLst>
          </p:cNvPr>
          <p:cNvSpPr/>
          <p:nvPr/>
        </p:nvSpPr>
        <p:spPr>
          <a:xfrm>
            <a:off x="2603863" y="2926080"/>
            <a:ext cx="6400801" cy="1372811"/>
          </a:xfrm>
          <a:prstGeom prst="rect">
            <a:avLst/>
          </a:prstGeom>
          <a:solidFill>
            <a:srgbClr val="4F81BD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 Oriented Monitoring</a:t>
            </a:r>
          </a:p>
          <a:p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ROM reviews and Support for designing </a:t>
            </a:r>
            <a:r>
              <a:rPr lang="en-US" sz="2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logframes</a:t>
            </a:r>
            <a:endParaRPr lang="en-US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7BA9E-173F-478E-9E16-DA16F03349BA}"/>
              </a:ext>
            </a:extLst>
          </p:cNvPr>
          <p:cNvSpPr/>
          <p:nvPr/>
        </p:nvSpPr>
        <p:spPr>
          <a:xfrm>
            <a:off x="0" y="5164202"/>
            <a:ext cx="3918857" cy="807390"/>
          </a:xfrm>
          <a:prstGeom prst="rect">
            <a:avLst/>
          </a:prstGeom>
          <a:solidFill>
            <a:srgbClr val="4F81BD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Inception Seminar for 2018 </a:t>
            </a:r>
            <a:r>
              <a:rPr lang="en-US" sz="11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CfP</a:t>
            </a:r>
            <a:r>
              <a:rPr lang="en-US" sz="1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DEAR Interventions #4  Monitoring, Evaluation and Learning</a:t>
            </a:r>
          </a:p>
          <a:p>
            <a:r>
              <a:rPr lang="en-GB" sz="11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22 September 2020</a:t>
            </a:r>
          </a:p>
        </p:txBody>
      </p:sp>
    </p:spTree>
    <p:extLst>
      <p:ext uri="{BB962C8B-B14F-4D97-AF65-F5344CB8AC3E}">
        <p14:creationId xmlns:p14="http://schemas.microsoft.com/office/powerpoint/2010/main" val="45935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E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7FFDAA2-8B22-4431-9AF4-441E44F998E7}"/>
              </a:ext>
            </a:extLst>
          </p:cNvPr>
          <p:cNvSpPr txBox="1"/>
          <p:nvPr/>
        </p:nvSpPr>
        <p:spPr>
          <a:xfrm>
            <a:off x="3352800" y="2288654"/>
            <a:ext cx="5381896" cy="184665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9170"/>
            <a:r>
              <a:rPr kumimoji="1" lang="en-GB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Arial" charset="0"/>
              </a:rPr>
              <a:t>3. </a:t>
            </a:r>
            <a:r>
              <a:rPr kumimoji="1" lang="en-U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Arial" charset="0"/>
              </a:rPr>
              <a:t>Support for Designing Logframes and Monitoring Systems</a:t>
            </a:r>
            <a:endParaRPr lang="en-US" sz="4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3" name="Graphic 2" descr="Earth globe Africa and Europe">
            <a:extLst>
              <a:ext uri="{FF2B5EF4-FFF2-40B4-BE49-F238E27FC236}">
                <a16:creationId xmlns:a16="http://schemas.microsoft.com/office/drawing/2014/main" id="{1ACCB1E3-1637-4407-AF12-B42F9850A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36961" y="2258343"/>
            <a:ext cx="1907279" cy="190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9250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1EA1F-6AA1-44B1-86D4-2E5C6823D1C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/>
          <a:p>
            <a:r>
              <a:rPr lang="en-US" b="1" dirty="0"/>
              <a:t>Purpose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9949738-54B4-4795-A1C1-544354205C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4361" y="1558089"/>
            <a:ext cx="8123206" cy="47055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“</a:t>
            </a:r>
            <a:r>
              <a:rPr lang="en-GB" dirty="0"/>
              <a:t>To improve the development and formulation of intervention logics, and of their corresponding Logframes and M&amp;E and reporting systems for EU-funded  interventions.”</a:t>
            </a:r>
          </a:p>
          <a:p>
            <a:pPr marL="0" lvl="1" indent="0" algn="ctr">
              <a:spcBef>
                <a:spcPts val="1800"/>
              </a:spcBef>
              <a:spcAft>
                <a:spcPts val="1200"/>
              </a:spcAft>
              <a:buNone/>
            </a:pPr>
            <a:endParaRPr lang="en-GB" dirty="0"/>
          </a:p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GB" dirty="0"/>
              <a:t>Needs:</a:t>
            </a:r>
            <a:endParaRPr lang="en-US" dirty="0"/>
          </a:p>
          <a:p>
            <a:pPr marL="1800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/>
              <a:t>Coherence with programming (Action Documents)</a:t>
            </a:r>
          </a:p>
          <a:p>
            <a:pPr marL="1800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/>
              <a:t>ROM Review recommendations</a:t>
            </a:r>
          </a:p>
          <a:p>
            <a:pPr marL="1800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/>
              <a:t>Results Reporting</a:t>
            </a:r>
          </a:p>
          <a:p>
            <a:pPr marL="1800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/>
              <a:t>OPSYS</a:t>
            </a:r>
          </a:p>
        </p:txBody>
      </p:sp>
    </p:spTree>
    <p:extLst>
      <p:ext uri="{BB962C8B-B14F-4D97-AF65-F5344CB8AC3E}">
        <p14:creationId xmlns:p14="http://schemas.microsoft.com/office/powerpoint/2010/main" val="3484731168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1EA1F-6AA1-44B1-86D4-2E5C6823D1C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/>
          <a:p>
            <a:r>
              <a:rPr lang="en-US" b="1" dirty="0"/>
              <a:t>Coverage and Scope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9949738-54B4-4795-A1C1-544354205C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4361" y="1558089"/>
            <a:ext cx="8123206" cy="47055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Type of intervention: project modality</a:t>
            </a:r>
          </a:p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Budget: &gt; 1,000,000 EUR</a:t>
            </a:r>
          </a:p>
          <a:p>
            <a:pPr marL="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dirty="0"/>
              <a:t>Timing: - </a:t>
            </a:r>
            <a:r>
              <a:rPr lang="en-GB" dirty="0"/>
              <a:t>before contract signature</a:t>
            </a:r>
          </a:p>
          <a:p>
            <a:pPr marL="80962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/>
              <a:t>- before an extension signature</a:t>
            </a:r>
          </a:p>
          <a:p>
            <a:pPr marL="809625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/>
              <a:t>- just after contract signature (i.e. grants)</a:t>
            </a:r>
          </a:p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GB" dirty="0"/>
              <a:t>2 components:</a:t>
            </a:r>
          </a:p>
          <a:p>
            <a:pPr marL="457200" lvl="1" indent="-457200">
              <a:spcBef>
                <a:spcPts val="1800"/>
              </a:spcBef>
              <a:spcAft>
                <a:spcPts val="1200"/>
              </a:spcAft>
              <a:buAutoNum type="arabicParenR"/>
            </a:pPr>
            <a:r>
              <a:rPr lang="en-GB" dirty="0"/>
              <a:t>Revision of the </a:t>
            </a:r>
            <a:r>
              <a:rPr lang="en-GB" dirty="0" err="1"/>
              <a:t>Logframe</a:t>
            </a:r>
            <a:r>
              <a:rPr lang="en-GB" dirty="0"/>
              <a:t> and narrative intervention logic</a:t>
            </a:r>
          </a:p>
          <a:p>
            <a:pPr marL="457200" lvl="1" indent="-457200">
              <a:spcBef>
                <a:spcPts val="1800"/>
              </a:spcBef>
              <a:spcAft>
                <a:spcPts val="1200"/>
              </a:spcAft>
              <a:buAutoNum type="arabicParenR"/>
            </a:pPr>
            <a:r>
              <a:rPr lang="en-GB" dirty="0"/>
              <a:t>Advice on M&amp;E system and reporting requirements</a:t>
            </a:r>
          </a:p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713553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E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7FFDAA2-8B22-4431-9AF4-441E44F998E7}"/>
              </a:ext>
            </a:extLst>
          </p:cNvPr>
          <p:cNvSpPr txBox="1"/>
          <p:nvPr/>
        </p:nvSpPr>
        <p:spPr>
          <a:xfrm>
            <a:off x="3330228" y="1321363"/>
            <a:ext cx="5482046" cy="133882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9170"/>
            <a:r>
              <a:rPr lang="en-US" sz="2900" b="1" dirty="0">
                <a:solidFill>
                  <a:schemeClr val="bg1"/>
                </a:solidFill>
                <a:latin typeface="Calibri" panose="020F0502020204030204" pitchFamily="34" charset="0"/>
              </a:rPr>
              <a:t>Thank you!</a:t>
            </a:r>
          </a:p>
          <a:p>
            <a:pPr defTabSz="1219170"/>
            <a:endParaRPr lang="en-US" sz="2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defTabSz="1219170"/>
            <a:r>
              <a:rPr lang="en-US" sz="2900" b="1" dirty="0">
                <a:solidFill>
                  <a:schemeClr val="bg1"/>
                </a:solidFill>
                <a:latin typeface="Calibri" panose="020F0502020204030204" pitchFamily="34" charset="0"/>
              </a:rPr>
              <a:t>Q&amp;A</a:t>
            </a:r>
          </a:p>
        </p:txBody>
      </p:sp>
      <p:pic>
        <p:nvPicPr>
          <p:cNvPr id="3" name="Graphic 2" descr="Users">
            <a:extLst>
              <a:ext uri="{FF2B5EF4-FFF2-40B4-BE49-F238E27FC236}">
                <a16:creationId xmlns:a16="http://schemas.microsoft.com/office/drawing/2014/main" id="{6D923CC9-A783-4663-BF3D-C18EB1853E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851545" y="1321363"/>
            <a:ext cx="1221206" cy="122120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8092289-582B-4F4E-849B-84D33E6259AB}"/>
              </a:ext>
            </a:extLst>
          </p:cNvPr>
          <p:cNvSpPr txBox="1"/>
          <p:nvPr/>
        </p:nvSpPr>
        <p:spPr>
          <a:xfrm>
            <a:off x="775063" y="3299769"/>
            <a:ext cx="726294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Useful links:</a:t>
            </a:r>
          </a:p>
          <a:p>
            <a:endParaRPr lang="en-GB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ROM services described for Implementing Partners: </a:t>
            </a:r>
            <a:r>
              <a:rPr lang="en-GB" sz="1400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https://europa.eu/capacity4dev/rom/documents/rom-services-described-implementing-partners-0</a:t>
            </a:r>
            <a:endParaRPr lang="en-GB" sz="14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ROM Handbook:</a:t>
            </a:r>
          </a:p>
          <a:p>
            <a:pPr marL="269875"/>
            <a:r>
              <a:rPr lang="en-GB" sz="1400" dirty="0">
                <a:solidFill>
                  <a:schemeClr val="accent5">
                    <a:lumMod val="40000"/>
                    <a:lumOff val="6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https://europa.eu/capacity4dev/rom/documents/rom-handbook-v61-june-2020</a:t>
            </a:r>
            <a:r>
              <a:rPr lang="en-GB" sz="14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664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E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7FFDAA2-8B22-4431-9AF4-441E44F998E7}"/>
              </a:ext>
            </a:extLst>
          </p:cNvPr>
          <p:cNvSpPr txBox="1"/>
          <p:nvPr/>
        </p:nvSpPr>
        <p:spPr>
          <a:xfrm>
            <a:off x="3352800" y="2904206"/>
            <a:ext cx="5381896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9170"/>
            <a:r>
              <a:rPr kumimoji="1" lang="en-GB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Arial" charset="0"/>
              </a:rPr>
              <a:t>1. </a:t>
            </a:r>
            <a:r>
              <a:rPr kumimoji="1" lang="en-U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Arial" charset="0"/>
              </a:rPr>
              <a:t>ROM Global</a:t>
            </a:r>
            <a:endParaRPr lang="en-US" sz="4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3" name="Graphic 2" descr="Earth globe Africa and Europe">
            <a:extLst>
              <a:ext uri="{FF2B5EF4-FFF2-40B4-BE49-F238E27FC236}">
                <a16:creationId xmlns:a16="http://schemas.microsoft.com/office/drawing/2014/main" id="{1ACCB1E3-1637-4407-AF12-B42F9850A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36961" y="2258343"/>
            <a:ext cx="1907279" cy="190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843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1EA1F-6AA1-44B1-86D4-2E5C6823D1C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/>
          <a:p>
            <a:r>
              <a:rPr lang="en-GB" b="1" dirty="0"/>
              <a:t>The ROM Global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9949738-54B4-4795-A1C1-544354205C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4361" y="1558089"/>
            <a:ext cx="8123206" cy="47055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Part of Results Oriented Monitoring (ROM) system</a:t>
            </a:r>
          </a:p>
          <a:p>
            <a:pPr marL="0" lvl="1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“To improve the performance of EU-funded interventions by strengthening design, monitoring and evaluation systems at intervention and institutional level.”</a:t>
            </a:r>
          </a:p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ROM services:</a:t>
            </a:r>
          </a:p>
          <a:p>
            <a:pPr marL="457200" lvl="1" indent="-457200">
              <a:spcBef>
                <a:spcPts val="1800"/>
              </a:spcBef>
              <a:spcAft>
                <a:spcPts val="1200"/>
              </a:spcAft>
              <a:buAutoNum type="arabicParenR"/>
            </a:pPr>
            <a:r>
              <a:rPr lang="en-US" dirty="0"/>
              <a:t>ROM review </a:t>
            </a:r>
          </a:p>
          <a:p>
            <a:pPr marL="457200" lvl="1" indent="-457200">
              <a:spcBef>
                <a:spcPts val="1800"/>
              </a:spcBef>
              <a:spcAft>
                <a:spcPts val="1200"/>
              </a:spcAft>
              <a:buAutoNum type="arabicParenR"/>
            </a:pPr>
            <a:r>
              <a:rPr lang="en-US" dirty="0"/>
              <a:t>Support for designing Logframes and Monitoring Systems</a:t>
            </a:r>
          </a:p>
          <a:p>
            <a:pPr marL="457200" lvl="1" indent="-457200">
              <a:spcBef>
                <a:spcPts val="1800"/>
              </a:spcBef>
              <a:spcAft>
                <a:spcPts val="1200"/>
              </a:spcAft>
              <a:buAutoNum type="arabicParenR"/>
            </a:pPr>
            <a:r>
              <a:rPr lang="en-US" dirty="0"/>
              <a:t>Support to Results Data Collection</a:t>
            </a:r>
          </a:p>
          <a:p>
            <a:pPr marL="457200" lvl="1" indent="-457200">
              <a:spcBef>
                <a:spcPts val="1800"/>
              </a:spcBef>
              <a:spcAft>
                <a:spcPts val="1200"/>
              </a:spcAft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91304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E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7FFDAA2-8B22-4431-9AF4-441E44F998E7}"/>
              </a:ext>
            </a:extLst>
          </p:cNvPr>
          <p:cNvSpPr txBox="1"/>
          <p:nvPr/>
        </p:nvSpPr>
        <p:spPr>
          <a:xfrm>
            <a:off x="3352800" y="2904206"/>
            <a:ext cx="5381896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defTabSz="1219170"/>
            <a:r>
              <a:rPr kumimoji="1" lang="en-GB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Arial" charset="0"/>
              </a:rPr>
              <a:t>2. </a:t>
            </a:r>
            <a:r>
              <a:rPr kumimoji="1" lang="en-U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Arial" charset="0"/>
              </a:rPr>
              <a:t>ROM reviews</a:t>
            </a:r>
            <a:endParaRPr lang="en-US" sz="4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</a:endParaRPr>
          </a:p>
        </p:txBody>
      </p:sp>
      <p:pic>
        <p:nvPicPr>
          <p:cNvPr id="3" name="Graphic 2" descr="Earth globe Africa and Europe">
            <a:extLst>
              <a:ext uri="{FF2B5EF4-FFF2-40B4-BE49-F238E27FC236}">
                <a16:creationId xmlns:a16="http://schemas.microsoft.com/office/drawing/2014/main" id="{1ACCB1E3-1637-4407-AF12-B42F9850A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36961" y="2258343"/>
            <a:ext cx="1907279" cy="190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33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1EA1F-6AA1-44B1-86D4-2E5C6823D1C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/>
          <a:p>
            <a:r>
              <a:rPr lang="en-US" b="1" dirty="0"/>
              <a:t>Purpose and Methodology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9949738-54B4-4795-A1C1-544354205C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4361" y="1558089"/>
            <a:ext cx="8123206" cy="47055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0" algn="ctr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“To provide an external and objective assessment on the performance of selected ongoing DEVCO interventions.”</a:t>
            </a:r>
          </a:p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endParaRPr lang="en-US" dirty="0"/>
          </a:p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Analysis of the intervention documentation</a:t>
            </a:r>
          </a:p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Interviews with intervention stakeholders</a:t>
            </a:r>
          </a:p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US" dirty="0"/>
              <a:t>Standard set of Monitoring Questions</a:t>
            </a:r>
          </a:p>
        </p:txBody>
      </p:sp>
    </p:spTree>
    <p:extLst>
      <p:ext uri="{BB962C8B-B14F-4D97-AF65-F5344CB8AC3E}">
        <p14:creationId xmlns:p14="http://schemas.microsoft.com/office/powerpoint/2010/main" val="344849784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1EA1F-6AA1-44B1-86D4-2E5C6823D1C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/>
          <a:p>
            <a:r>
              <a:rPr lang="en-US" b="1" dirty="0"/>
              <a:t>Assessment Criteria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9949738-54B4-4795-A1C1-544354205C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10397" y="1447801"/>
            <a:ext cx="8123206" cy="498347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GB" dirty="0"/>
              <a:t>4 DAC criteria :</a:t>
            </a:r>
            <a:endParaRPr lang="en-US" dirty="0"/>
          </a:p>
          <a:p>
            <a:pPr marL="1800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/>
              <a:t>Relevance</a:t>
            </a:r>
          </a:p>
          <a:p>
            <a:pPr marL="1800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dirty="0"/>
              <a:t>Efficiency</a:t>
            </a:r>
          </a:p>
          <a:p>
            <a:pPr marL="1800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dirty="0"/>
              <a:t>Effectiveness</a:t>
            </a:r>
          </a:p>
          <a:p>
            <a:pPr marL="1800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dirty="0"/>
              <a:t>Sustainability</a:t>
            </a:r>
          </a:p>
          <a:p>
            <a:pPr marL="1800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endParaRPr lang="en-GB" sz="1000" dirty="0"/>
          </a:p>
          <a:p>
            <a:pPr marL="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dirty="0"/>
              <a:t>4 additional criteria: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dirty="0"/>
              <a:t>Coordination, </a:t>
            </a:r>
            <a:r>
              <a:rPr lang="en-US" dirty="0"/>
              <a:t>complementary and EU added value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/>
              <a:t>Intervention logic, monitoring and learning</a:t>
            </a:r>
            <a:endParaRPr lang="en-GB" dirty="0"/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dirty="0"/>
              <a:t>Cross cutting issues</a:t>
            </a:r>
          </a:p>
          <a:p>
            <a:pPr marL="342900" lvl="1" indent="-34290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/>
              <a:t>Communication and </a:t>
            </a:r>
            <a:r>
              <a:rPr lang="en-US" dirty="0"/>
              <a:t>visibility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074819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1EA1F-6AA1-44B1-86D4-2E5C6823D1C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/>
          <a:p>
            <a:r>
              <a:rPr lang="en-US" b="1" dirty="0"/>
              <a:t>Implementation of ROM Review missions (1)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9949738-54B4-4795-A1C1-544354205C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4361" y="1558089"/>
            <a:ext cx="8123206" cy="47055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GB" dirty="0"/>
              <a:t>Desk phase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Provision of missing documentation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Identification of key stakeholders – draft agenda of the mission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Facilitation of the organisation of meetings</a:t>
            </a:r>
          </a:p>
        </p:txBody>
      </p:sp>
    </p:spTree>
    <p:extLst>
      <p:ext uri="{BB962C8B-B14F-4D97-AF65-F5344CB8AC3E}">
        <p14:creationId xmlns:p14="http://schemas.microsoft.com/office/powerpoint/2010/main" val="84540791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1EA1F-6AA1-44B1-86D4-2E5C6823D1C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/>
          <a:p>
            <a:r>
              <a:rPr lang="en-US" b="1" dirty="0"/>
              <a:t>Implementation of ROM Review missions (2)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9949738-54B4-4795-A1C1-544354205C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4361" y="1558089"/>
            <a:ext cx="8123206" cy="47055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GB" dirty="0"/>
              <a:t>Field phase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Briefing with the OM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Briefing with the intervention management team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Field visits and interviews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Debriefing</a:t>
            </a:r>
          </a:p>
        </p:txBody>
      </p:sp>
    </p:spTree>
    <p:extLst>
      <p:ext uri="{BB962C8B-B14F-4D97-AF65-F5344CB8AC3E}">
        <p14:creationId xmlns:p14="http://schemas.microsoft.com/office/powerpoint/2010/main" val="1148267915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1EA1F-6AA1-44B1-86D4-2E5C6823D1C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94359" y="594361"/>
            <a:ext cx="8123207" cy="853440"/>
          </a:xfrm>
          <a:prstGeom prst="rect">
            <a:avLst/>
          </a:prstGeom>
        </p:spPr>
        <p:txBody>
          <a:bodyPr/>
          <a:lstStyle/>
          <a:p>
            <a:r>
              <a:rPr lang="en-US" b="1" dirty="0"/>
              <a:t>Implementation of ROM Review missions (3)</a:t>
            </a:r>
            <a:endParaRPr lang="en-US" dirty="0">
              <a:solidFill>
                <a:srgbClr val="2D6EA5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99949738-54B4-4795-A1C1-544354205C5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4361" y="1558089"/>
            <a:ext cx="8123206" cy="470555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1" indent="0">
              <a:spcBef>
                <a:spcPts val="1800"/>
              </a:spcBef>
              <a:spcAft>
                <a:spcPts val="1200"/>
              </a:spcAft>
              <a:buNone/>
            </a:pPr>
            <a:r>
              <a:rPr lang="en-GB" dirty="0"/>
              <a:t>Reporting phase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Monitoring Questions document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ROM report</a:t>
            </a:r>
          </a:p>
          <a:p>
            <a:pPr marL="342900" lvl="1" indent="-342900">
              <a:spcBef>
                <a:spcPts val="1800"/>
              </a:spcBef>
              <a:spcAft>
                <a:spcPts val="1200"/>
              </a:spcAft>
              <a:buFontTx/>
              <a:buChar char="-"/>
            </a:pPr>
            <a:r>
              <a:rPr lang="en-GB" dirty="0"/>
              <a:t>Lessons learning log</a:t>
            </a:r>
          </a:p>
        </p:txBody>
      </p:sp>
    </p:spTree>
    <p:extLst>
      <p:ext uri="{BB962C8B-B14F-4D97-AF65-F5344CB8AC3E}">
        <p14:creationId xmlns:p14="http://schemas.microsoft.com/office/powerpoint/2010/main" val="3889149344"/>
      </p:ext>
    </p:extLst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x7i1o5WFYMUt4c6svz0o"/>
</p:tagLst>
</file>

<file path=ppt/theme/theme1.xml><?xml version="1.0" encoding="utf-8"?>
<a:theme xmlns:a="http://schemas.openxmlformats.org/drawingml/2006/main" name="Project Status Repor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1011_RR_Template" id="{92BEC942-E96E-4A7F-981C-8562F2A43F2C}" vid="{A7298549-5760-49D2-84DF-6AB22C3A20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BA8861A681C649BA4D12768590405F" ma:contentTypeVersion="12" ma:contentTypeDescription="Create a new document." ma:contentTypeScope="" ma:versionID="99ef2a35fe3f6476cc8e585485ff13c1">
  <xsd:schema xmlns:xsd="http://www.w3.org/2001/XMLSchema" xmlns:xs="http://www.w3.org/2001/XMLSchema" xmlns:p="http://schemas.microsoft.com/office/2006/metadata/properties" xmlns:ns2="666cdef3-ea34-4ab4-a9b9-dfa3267defa1" xmlns:ns3="134e3383-c814-4f14-86b4-73f5ad1b2e0b" targetNamespace="http://schemas.microsoft.com/office/2006/metadata/properties" ma:root="true" ma:fieldsID="813fb7a1293c9f977de3b623d0aed6a4" ns2:_="" ns3:_="">
    <xsd:import namespace="666cdef3-ea34-4ab4-a9b9-dfa3267defa1"/>
    <xsd:import namespace="134e3383-c814-4f14-86b4-73f5ad1b2e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6cdef3-ea34-4ab4-a9b9-dfa3267def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4e3383-c814-4f14-86b4-73f5ad1b2e0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A108BBE-3745-432E-9317-23B4D3C4CE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6cdef3-ea34-4ab4-a9b9-dfa3267defa1"/>
    <ds:schemaRef ds:uri="134e3383-c814-4f14-86b4-73f5ad1b2e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3AAB26-5CCF-4C98-9621-8C95A87C36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BA5F98-1AD4-4320-A4E1-3032A89AE60E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20191011_RR_Template</Template>
  <TotalTime>1105</TotalTime>
  <Words>381</Words>
  <Application>Microsoft Office PowerPoint</Application>
  <PresentationFormat>On-screen Show (4:3)</PresentationFormat>
  <Paragraphs>75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Project Status Report</vt:lpstr>
      <vt:lpstr>PowerPoint Presentation</vt:lpstr>
      <vt:lpstr>PowerPoint Presentation</vt:lpstr>
      <vt:lpstr>The ROM Global</vt:lpstr>
      <vt:lpstr>PowerPoint Presentation</vt:lpstr>
      <vt:lpstr>Purpose and Methodology</vt:lpstr>
      <vt:lpstr>Assessment Criteria</vt:lpstr>
      <vt:lpstr>Implementation of ROM Review missions (1)</vt:lpstr>
      <vt:lpstr>Implementation of ROM Review missions (2)</vt:lpstr>
      <vt:lpstr>Implementation of ROM Review missions (3)</vt:lpstr>
      <vt:lpstr>PowerPoint Presentation</vt:lpstr>
      <vt:lpstr>Purpose</vt:lpstr>
      <vt:lpstr>Coverage and Scope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Lucia DOLDÁN RODRÍGUEZ</dc:creator>
  <cp:lastModifiedBy>Jan Salko</cp:lastModifiedBy>
  <cp:revision>6</cp:revision>
  <cp:lastPrinted>2019-06-13T15:03:13Z</cp:lastPrinted>
  <dcterms:created xsi:type="dcterms:W3CDTF">2019-10-14T13:49:47Z</dcterms:created>
  <dcterms:modified xsi:type="dcterms:W3CDTF">2020-09-18T11:35:31Z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0x01010007BA8861A681C649BA4D12768590405F</vt:lpwstr>
  </property>
</Properties>
</file>