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setzt sich für den gleichberechtigten Zugang zu Bildung und Gesundheit inmitten der globalen COVID-19-Krise ein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EA6BE1-ECF1-4470-A516-81EF2BEBB1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wird dazu beitragen, eine inklusivere, grünere und gleichberechtigtere Welt für alle zu schaffen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Solidarität und Zusammenarbeit in den Mittelpunkt der Reaktion auf COVID-19 gestellt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unterstützt die schwächsten Länder und die besonders gefährdeten Menschen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34367E-D8A1-4C72-9DBA-F16C687C94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38.5 Milliarden Euro bereitgestellt, um Partnerländer weltweit zu unterstützen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D4C624-C437-4899-8023-C9D3C54675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EU und ihre Mitgliedstaaten ergreifen gemeinsam Maßnahmen, um die Europäer vor den Auswirkungen des Coronavirus zu schützen. Im Geiste unserer Grundwerte der Solidarität und Zusammenarbeit führt #TeamEuropa auch die globalen Bemühungen an, Partnern auf der ganzen Welt zu helfen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BC8ECF-B11C-4158-AFE8-DBA65AB135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eine koordinierte Reaktion zur Unterstützung der besonders Gefährdeten in Afrika/Asien/Lateinamerika eingeleitet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035A13-5A93-4E64-8D39-92E4D30805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Eigenverantwortung der 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 und die Partnerschaft mit Organisationen der Zivilgesellschaft stehen im Mittelpunkt der Unterstützung von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E412EA-C819-4422-A181-CBF254F0FC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191926-4AD5-4CC8-8C8A-087467602528}"/>
</file>

<file path=customXml/itemProps2.xml><?xml version="1.0" encoding="utf-8"?>
<ds:datastoreItem xmlns:ds="http://schemas.openxmlformats.org/officeDocument/2006/customXml" ds:itemID="{34012D2F-5BC9-4642-8D93-535090ADB4DB}"/>
</file>

<file path=customXml/itemProps3.xml><?xml version="1.0" encoding="utf-8"?>
<ds:datastoreItem xmlns:ds="http://schemas.openxmlformats.org/officeDocument/2006/customXml" ds:itemID="{0477B272-CE49-4593-BC8A-2D690FFAFA1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269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76</cp:revision>
  <dcterms:created xsi:type="dcterms:W3CDTF">2020-03-13T13:39:38Z</dcterms:created>
  <dcterms:modified xsi:type="dcterms:W3CDTF">2020-11-21T10:23:23Z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