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1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890A5B-EA16-44A5-A391-64D2FA2195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2543" y="3916009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setzt sich für den gleichberechtigten Zugang zu Bildung und Gesundheit inmitten der globalen COVID-19-Krise ein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838E78-318B-4794-B8F4-B86BE65E22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AC3A3D-1127-4BCB-8400-FC4E71980D70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9E1F567B-6700-4EDE-A0CD-0FCB2F2BBC07}"/>
              </a:ext>
            </a:extLst>
          </p:cNvPr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E02D198-C9BC-4936-9203-F43B07702F1F}"/>
              </a:ext>
            </a:extLst>
          </p:cNvPr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5795D5F-216B-49CE-AC73-C3A01192147E}"/>
              </a:ext>
            </a:extLst>
          </p:cNvPr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40701EBC-5828-4FE0-A2B8-4C773C25AA48}"/>
                </a:ext>
              </a:extLst>
            </p:cNvPr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F7AC564-C88F-410D-A67B-20280B634F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5D492CF-6D60-4CE8-A457-FBA10119BE7B}"/>
                </a:ext>
              </a:extLst>
            </p:cNvPr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5621F3-92F1-467B-AEA9-B71B71858DA8}"/>
                </a:ext>
              </a:extLst>
            </p:cNvPr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BB69BE09-A79E-4E6A-8E3E-74DF6EEDE6DC}"/>
              </a:ext>
            </a:extLst>
          </p:cNvPr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505BB6-2207-4E41-864A-DEC0CC989FD5}"/>
              </a:ext>
            </a:extLst>
          </p:cNvPr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DDE6B68-E10E-4D9E-9D57-4CE48AB1F0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1948C84-302C-42DB-B7B3-67578B8D57A3}"/>
              </a:ext>
            </a:extLst>
          </p:cNvPr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4601AB0-F95B-4E36-AE43-A6658D8FF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DFB972D-94C6-4AE7-AB51-F9FD30141DAC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2079D63-B354-4FAB-A5AC-A315066720F1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505525" y="2741608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wird dazu beitragen, eine inklusivere, grünere und gleichberechtigtere Welt für alle zu schaffen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53140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Solidarität und Zusammenarbeit in den Mittelpunkt der Reaktion auf COVID-19 gestellt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CA277A-BFB5-4563-89DC-8CAA004777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6130" y="46596"/>
            <a:ext cx="796646" cy="467724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DDE68C6-076F-4B13-B840-8EBB7F557C2C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76C9B1A-A88A-44E1-8FF7-0E51D86B9079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9F711B2-C97F-4EE4-A577-DC1AA71CB8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F7DAB98-7B4F-405F-AA56-AD4E5437BC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D7D7E921-1535-42EC-AC33-3068D9B482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ECF685D-D7B2-40F4-9629-067B1F9269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0680884-BE9C-4CE3-AB27-0C8C8F4B43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5ACEAD1-307A-4EEE-8104-DE62B233D5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E97AFCD-0255-4952-B58D-6471C1FC4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AA6315D2-52F8-4EDD-9BF7-30D2EB852B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75AE403-D893-4E53-AF7B-E05C3FA20B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00DAAE5-3FDF-4A04-8430-5FEC304CB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54A2C3AC-74C0-42FA-A93F-B93721DB6A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9B509B6-7B27-4890-95F5-0A984F6956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3B0BAAA4-D3AF-492C-8A6F-CA8D9C6504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5D2502F-36DE-4E15-8222-A2360C3CF0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6E15FFEF-9707-4640-992E-30D74E8DCE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8BCF076-6565-470C-8DA3-517A89E09E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FE13929-B02C-4091-B3F2-4C746361E7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A971245B-9FBD-41CA-AEDD-3A1D4A4E8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F86E7C8-8758-4643-B678-2FD12F775E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0E16F1CA-4B10-489E-9E67-FC0E4519F2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6945F96F-9FEF-416E-9A74-2A0A746CB2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5B9F1000-D282-4BA9-AB9A-132459A453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B0710B6-E818-4B8F-AEF7-788CAFA126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D08A614-9100-47D7-86A5-447426150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6FF29823-5C65-4D61-BC82-FD27A30409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F029C5F4-FD8E-4763-8634-41AD3E9CA6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47A0FFE-084B-4874-9A47-0C887814C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8B42986A-6D6C-4225-8D3D-22BACBD8B9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4C71097-0F19-4282-B3CE-155F72216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1CFDC15-AAE7-4427-B40A-033EE5E51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634718" y="242513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 Europa unterstützt die schwächsten Länder und die besonders gefährdeten Menschen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A723AE-1A7F-4AE7-9CC6-1897D8ED9B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531157" y="2135956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38.5 Milliarden Euro bereitgestellt, um Partnerländer weltweit zu unterstützen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BAAB32-2384-4873-BB84-D73148A118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28675" y="1399649"/>
            <a:ext cx="55431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Die EU und ihre Mitgliedstaaten ergreifen gemeinsam Maßnahmen, um die Europäer vor den Auswirkungen des Coronavirus zu schützen. Im Geiste unserer Grundwerte der Solidarität und Zusammenarbeit führt #TeamEuropa auch die globalen Bemühungen an, Partnern auf der ganzen Welt zu helfen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22FD0F-52DE-4944-ACC8-41651BF59D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508312" y="1996152"/>
            <a:ext cx="56673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eine koordinierte Reaktion zur Unterstützung der besonders Gefährdeten in Afrika/Asien/Lateinamerika eingeleitet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862944-1588-4F19-A309-D66F5A2D99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94810" y="2322979"/>
            <a:ext cx="54528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Die Eigenverantwortung der </a:t>
            </a: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Länder und die Partnerschaft mit Organisationen der Zivilgesellschaft stehen im Mittelpunkt der Unterstützung von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DB8697-05DB-455F-A286-F51F36FA52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8B749B-4198-4331-96BA-ABEEE8B6B59E}"/>
</file>

<file path=customXml/itemProps2.xml><?xml version="1.0" encoding="utf-8"?>
<ds:datastoreItem xmlns:ds="http://schemas.openxmlformats.org/officeDocument/2006/customXml" ds:itemID="{2C12224A-D286-42E6-BC56-050AB8DB2AFC}"/>
</file>

<file path=customXml/itemProps3.xml><?xml version="1.0" encoding="utf-8"?>
<ds:datastoreItem xmlns:ds="http://schemas.openxmlformats.org/officeDocument/2006/customXml" ds:itemID="{7DFC1717-8344-4E8F-914D-49BB17F38E0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566</TotalTime>
  <Words>270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72</cp:revision>
  <dcterms:created xsi:type="dcterms:W3CDTF">2020-03-13T13:39:38Z</dcterms:created>
  <dcterms:modified xsi:type="dcterms:W3CDTF">2020-11-21T10:23:47Z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