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.jp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70291" y="46595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3889505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#EquipeEurope œuvre en faveur d’un accès équitable à l’éducation et à la santé dans le contexte de la crise mondiale de la COVID-19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A775DB-DD40-4A51-BAAE-9481003669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0667" y="28191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#EquipeEurope contribuera à créer un monde plus inclusif, plus vert et plus équitable pour tous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374DB18-7169-49C7-BB90-EEADE89209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041942" y="46595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#EquipeEurope a mis la solidarité et la coopération au centre de la réponse à la COVID-19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7C809817-28BE-475C-B97B-40D32B4AFBC1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8900" y="46596"/>
            <a:ext cx="796646" cy="4677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#EquipeEurope soutient les pays les plus vulnérables et les personnes les plus à risque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449F40-E26C-4841-9015-D1DDCB652C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#EquipeEurope a mobilisé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38.5</a:t>
            </a:r>
            <a:r>
              <a:rPr lang="fr-FR" sz="2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milliards d’euros pour soutenir les pays partenaires dans le monde entier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84DE46-7DA0-4248-81C2-27823A261D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60667" y="46595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070463"/>
            <a:ext cx="56674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L’Union européenne et ses États membres prennent ensemble des mesures visant à protéger les Européens des conséquences du coronavirus. Fidèle à nos valeurs fondamentales de solidarité et de coopération, #EquipeEurope dirige également les efforts consentis au niveau mondial pour aider les partenaires du monde entier 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201C8F-6F3A-4022-A081-8A7F154F57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079917" y="46595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#EquipeEurope a mis au point une réponse coordonnée pour soutenir les personnes les plus vulnérables en Afrique, en Asie et en Amérique latine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84131A-C4C5-48D5-BEB6-73AD9B2C50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031790" y="46595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083166"/>
            <a:ext cx="56385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L’appropriation par les pays et les partenariats avec des organisations de la société civile sont au cœur du soutien d’#EquipeEurope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C50C42-F250-405A-8967-AEF09E70FC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F199265-357D-43E0-8CEA-D6A4E7F9F4BA}"/>
</file>

<file path=customXml/itemProps2.xml><?xml version="1.0" encoding="utf-8"?>
<ds:datastoreItem xmlns:ds="http://schemas.openxmlformats.org/officeDocument/2006/customXml" ds:itemID="{0EAD60E4-4B0D-49DB-B3B6-CE1CF728D097}"/>
</file>

<file path=customXml/itemProps3.xml><?xml version="1.0" encoding="utf-8"?>
<ds:datastoreItem xmlns:ds="http://schemas.openxmlformats.org/officeDocument/2006/customXml" ds:itemID="{6067D8D3-EDB4-4A6C-B4AA-7C518611C7D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609</TotalTime>
  <Words>299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79</cp:revision>
  <dcterms:created xsi:type="dcterms:W3CDTF">2020-03-13T13:39:38Z</dcterms:created>
  <dcterms:modified xsi:type="dcterms:W3CDTF">2020-11-21T10:23:58Z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