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.jp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ijvert voor gelijke toegang tot onderwijs en gezondheid te midden van de wereldwijde coronacrisis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C68C18-95E8-4B90-A7C6-C92F7F3268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zal mee bouwen aan een meer inclusieve, groene en gelijke wereld voor iedereen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48ABB9-F0F5-4EBE-A917-71501B25CB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solidariteit en samenwerking centraal geplaatst in de reactie op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C833664F-3C46-492D-B1DB-5DB77CA388C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6130" y="46596"/>
            <a:ext cx="796646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ondersteunt de kwetsbaarste landen en mensen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D704A6-0F07-4A22-99EC-3836758996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€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nl-NL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 vrijgemaakt om partnerlanden wereldwijd te ondersteunen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CCE8C1-925B-4E36-9148-9892701E7F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EU en haar lidstaten ondernemen samen actie om de Europeanen te beschermen tegen de impact van het coronavirus. #TeamEuropa blijft trouw aan zijn kernwaarden van solidariteit en samenwerking en leidt ook wereldwijde inspanningen om partners over heel de wereld te helpen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218F63-7220-43A5-AD6D-7264CB11F3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een gecoördineerde reactie gelanceerd om de kwetsbaarsten in Afrika/Azië/Latijns-Amerika te ondersteunen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DA5B9B-4F64-460C-9638-0ABD9B4272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De eigen verantwoordelijkheid van het land en samenwerking met het maatschappelijk middenveld staan centraal in de ondersteuning van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3D57C8-75C0-44C2-A571-978BC3F023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03D7D35-69E1-4C8C-8B4D-31F2787AE440}"/>
</file>

<file path=customXml/itemProps2.xml><?xml version="1.0" encoding="utf-8"?>
<ds:datastoreItem xmlns:ds="http://schemas.openxmlformats.org/officeDocument/2006/customXml" ds:itemID="{40E3EF77-5CB7-460F-8648-0A08A0BB7C50}"/>
</file>

<file path=customXml/itemProps3.xml><?xml version="1.0" encoding="utf-8"?>
<ds:datastoreItem xmlns:ds="http://schemas.openxmlformats.org/officeDocument/2006/customXml" ds:itemID="{072AB42D-A067-4C51-A31F-72B39C48103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262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77</cp:revision>
  <dcterms:created xsi:type="dcterms:W3CDTF">2020-03-13T13:39:38Z</dcterms:created>
  <dcterms:modified xsi:type="dcterms:W3CDTF">2020-11-21T10:24:20Z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