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.jp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3889505"/>
            <a:ext cx="53155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#ЕкипЕвропа полага усилия за осигуряване на равен достъп до образование и здравни грижи по време на глобалната криза причинена от COVID-19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DF9E9D-EB4D-411F-81C3-9EB8BE4E18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#ЕкипЕвропа ще помогне да изградим един по-приобщаващ, зелен и равноправен свят за всички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#ЕкипЕвропа поставя солидарността и сътрудничеството в центъра на отговора на пандемията от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6B86479F-41A9-46BA-A255-6978854B9765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2961" y="46596"/>
            <a:ext cx="772438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#ЕкипЕвропа подкрепя най-уязвимите държави и хората изложени на най-голям риск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BC9471-243F-4360-AD97-E05FDDFA12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#ЕкипЕвропа мобилизира €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ru-RU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милиарда за подкрепа на страни партньори по целият свят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1AD815-75BE-46E6-B4B9-88889FA542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070463"/>
            <a:ext cx="56674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Европейският съюз и държавите членки предприемат съвместни действия за да защитят европейците от въздействието на коронавируса. Верни на нашите основни ценности солидарност и сътрудничество, #ЕкипЕвропа е начело на глобалните усилия за подпомагане на партньори по целия свят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0C1289-5D1C-4B0B-9EAD-86EA51DC88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#ЕкипЕвропа стартира координирана реакция за да подкрепи най-уязвимите в Африка/Азия/Латинска Америка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A07A1C-51D6-4FB1-920B-2DEF2C9C70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z-Cyrl-AZ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#ЕКИПЕВРОПА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083166"/>
            <a:ext cx="56385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Националната ангажираност и партньорството с организации на гражданското общество са в сърцевината на подкрепата на #ЕкипЕвропа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6643A9-3069-42FE-A89F-F2FAE7B474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7468" y="5968913"/>
            <a:ext cx="868246" cy="521011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B5276F-2C12-4DC8-A145-0F86F3E24776}"/>
</file>

<file path=customXml/itemProps2.xml><?xml version="1.0" encoding="utf-8"?>
<ds:datastoreItem xmlns:ds="http://schemas.openxmlformats.org/officeDocument/2006/customXml" ds:itemID="{2A713F17-875E-4194-BEBF-16AB3567BD52}"/>
</file>

<file path=customXml/itemProps3.xml><?xml version="1.0" encoding="utf-8"?>
<ds:datastoreItem xmlns:ds="http://schemas.openxmlformats.org/officeDocument/2006/customXml" ds:itemID="{CF4BD468-A340-4AB8-886D-E872CBC04FA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264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79</cp:revision>
  <dcterms:created xsi:type="dcterms:W3CDTF">2020-03-13T13:39:38Z</dcterms:created>
  <dcterms:modified xsi:type="dcterms:W3CDTF">2020-11-21T10:24:35Z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