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#TimEuropa zalaže se za jednaki pristup obrazovanju i zdravlju usred globalne krize uzrokovane bolešću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471639-9CBC-4343-8935-7CE9188621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2C29B0-1C61-423F-AE8A-4455D6B6C7C0}"/>
              </a:ext>
            </a:extLst>
          </p:cNvPr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#TimEuropa pomoći će u stvaranju uključivijeg i ekološki prihvatljivog svijeta jednakog za sve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#TimEuropa u središte odgovora na bolest COVID-19 stavlja solidarnost i suradnju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A7A8FE8-A8FE-457A-ACDA-7550D6DCB6F7}"/>
              </a:ext>
            </a:extLst>
          </p:cNvPr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#TimEuropa podupire najranjivije zemlje i najrizičnije skupine ljudi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1B0F55-9D95-49EC-8608-F8A067350C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#TimEuropa mobilizirao je sredstva u iznosu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od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milijardi eura radi potpore partnerskim zemljama diljem svijeta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B1A341-A5E2-4027-BB78-7E51118989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i njene države članice zajednički poduzimaju mjere za zaštitu Europljana od učinka koronavirusa. U skladu sa svojim temeljnim vrijednostima solidarnosti i suradnje, #TimEuropa predvodi napore na svjetskoj razini kako bi se pomoglo partnerima u cijelom svijetu 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ADFAE3-189B-4D2B-BB60-8478A43FCB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67B07B-50D3-44F2-B3B5-38E6ED2C50BA}"/>
              </a:ext>
            </a:extLst>
          </p:cNvPr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#TimEuropa pokrenuo je koordinirani odgovor radi potpore najranjivijim skupinama u Africi / Aziji / Latinskoj Americi.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689F28-8941-4526-8F48-A05888A54F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C1F16C-2E60-4D27-92A7-CD0EDF77BEB0}"/>
              </a:ext>
            </a:extLst>
          </p:cNvPr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U središtu su podrške #TimaEuropa preuzimanje odgovornosti zemlje i njeno uspostavljanje partnerstva s organizacijama civilnog društva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6839B1-38DA-49BE-AC67-74D50F2604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E134E1-6BDA-46FD-B453-90244DF4303B}"/>
              </a:ext>
            </a:extLst>
          </p:cNvPr>
          <p:cNvSpPr txBox="1"/>
          <p:nvPr/>
        </p:nvSpPr>
        <p:spPr>
          <a:xfrm>
            <a:off x="4195421" y="10625"/>
            <a:ext cx="1848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#TIMEUROPA</a:t>
            </a:r>
            <a:endParaRPr lang="fr-BE" sz="20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5A483F-56B1-438E-A8C7-9A7758544441}"/>
</file>

<file path=customXml/itemProps2.xml><?xml version="1.0" encoding="utf-8"?>
<ds:datastoreItem xmlns:ds="http://schemas.openxmlformats.org/officeDocument/2006/customXml" ds:itemID="{E1FE9BFA-A1B8-4C8C-A132-2DC8B18E15E4}"/>
</file>

<file path=customXml/itemProps3.xml><?xml version="1.0" encoding="utf-8"?>
<ds:datastoreItem xmlns:ds="http://schemas.openxmlformats.org/officeDocument/2006/customXml" ds:itemID="{33A37588-BB6F-489F-A9DC-11A1130A035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</TotalTime>
  <Words>258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80</cp:revision>
  <dcterms:created xsi:type="dcterms:W3CDTF">2020-03-13T13:39:38Z</dcterms:created>
  <dcterms:modified xsi:type="dcterms:W3CDTF">2020-11-21T10:24:48Z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