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2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6" y="4405533"/>
            <a:ext cx="59380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#ΟμάδαΕυρώπη εργάζεται για την ίση πρόσβαση στην εκπαίδευση και την υγεία εν μέσω της κρίσης της COVID-19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7EC758-6B13-4440-B828-5811CB10DF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371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51042" y="57525"/>
            <a:ext cx="216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#ΟΜΑΔΑΕΥΡΩΠΗ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371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#ΟμάδαΕυρώπη θα συμβάλει στη δημιουργία ενός πιο πράσινου και ισότιμου κόσμου χωρίς αποκλεισμούς για όλους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#ΟμάδαΕυρώπη έχει θέσει την αλληλεγγύη και τη συνεργασία στην καρδιά της δράσης ενάντια στην COVID-19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10396" y="46595"/>
            <a:ext cx="704033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8899AFE5-D23D-4C61-A723-B2273FFE5DF0}"/>
              </a:ext>
            </a:extLst>
          </p:cNvPr>
          <p:cNvSpPr txBox="1"/>
          <p:nvPr/>
        </p:nvSpPr>
        <p:spPr>
          <a:xfrm>
            <a:off x="4051042" y="57525"/>
            <a:ext cx="216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#ΟΜΑΔΑΕΥΡΩΠΗ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600" b="1" dirty="0">
                <a:latin typeface="Arial" panose="020B0604020202020204" pitchFamily="34" charset="0"/>
                <a:cs typeface="Arial" panose="020B0604020202020204" pitchFamily="34" charset="0"/>
              </a:rPr>
              <a:t>#ΟμάδαΕυρώπη στηρίζει τις πιο ευάλωτες χώρες και τους ανθρώπους που βρίσκονται περισσότερο σε κίνδυνο</a:t>
            </a:r>
            <a:endParaRPr lang="fr-BE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09FA50-5827-4E6E-991E-60D943BB1A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371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#ΟμάδαΕυρώπη έχει κινητοποιήσει 38.5 δισ. € για τη στήριξη των χωρών εταίρων παγκοσμίως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57E77F-9D12-4DC9-AB86-513728AD21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371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768981"/>
            <a:ext cx="57695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ΕΕ και τα κράτη μέλη αναλαμβάνουν κοινή δράση για την προστασία των Ευρωπαίων από τον αντίκτυπο του κορονοϊού. Πιστή στις βασικές αξίες της αλληλεγγύης και της συνεργασίας, η #ΟμάδαΕυρώπη ηγείται και των παγκόσμιων προσπαθειών για τη στήριξη των εταίρων σε όλο τον κόσμο</a:t>
            </a:r>
            <a:endParaRPr lang="fr-BE" sz="2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CEAF36-A13A-472D-B577-D2506699F1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371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36E912-317C-4CB8-9882-7B8B80ED8D5C}"/>
              </a:ext>
            </a:extLst>
          </p:cNvPr>
          <p:cNvSpPr txBox="1"/>
          <p:nvPr/>
        </p:nvSpPr>
        <p:spPr>
          <a:xfrm>
            <a:off x="4051042" y="57525"/>
            <a:ext cx="216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#ΟΜΑΔΑΕΥΡΩΠΗ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#ΟμάδαΕυρώπη έχει εγκαινιάσει μια συντονισμένη δράση για τη στήριξη των πιο ευάλωτων ομάδων στην Αφρική/Ασία/Λατινική Αμερική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FABD9E8-614B-43F0-8C99-7CFDAB2130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371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355E3EA-FDC3-41B8-8521-C25D6B63A59D}"/>
              </a:ext>
            </a:extLst>
          </p:cNvPr>
          <p:cNvSpPr txBox="1"/>
          <p:nvPr/>
        </p:nvSpPr>
        <p:spPr>
          <a:xfrm>
            <a:off x="4051042" y="57525"/>
            <a:ext cx="216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#ΟΜΑΔΑΕΥΡΩΠΗ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692310"/>
            <a:ext cx="56385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αρχή της αυτεξουσιότητας και η συνεργασία με οργανώσεις της κοινωνίας των πολιτών βρίσκονται στην καρδιά της στήριξης από την #ΟμάδαΕυρώπη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23EA07-3346-4621-AB65-234DBE26A0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5371" y="5974600"/>
            <a:ext cx="880344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80FC641-62AE-4641-9A55-DAF562F4B406}"/>
              </a:ext>
            </a:extLst>
          </p:cNvPr>
          <p:cNvSpPr txBox="1"/>
          <p:nvPr/>
        </p:nvSpPr>
        <p:spPr>
          <a:xfrm>
            <a:off x="4051042" y="57525"/>
            <a:ext cx="2164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#ΟΜΑΔΑΕΥΡΩΠΗ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24E280-3CAE-4ABD-BCA4-4DA97912B6A1}"/>
</file>

<file path=customXml/itemProps2.xml><?xml version="1.0" encoding="utf-8"?>
<ds:datastoreItem xmlns:ds="http://schemas.openxmlformats.org/officeDocument/2006/customXml" ds:itemID="{882D8126-656A-4EFC-B4A5-BB1CA32AF883}"/>
</file>

<file path=customXml/itemProps3.xml><?xml version="1.0" encoding="utf-8"?>
<ds:datastoreItem xmlns:ds="http://schemas.openxmlformats.org/officeDocument/2006/customXml" ds:itemID="{20199E72-9A03-49B4-9540-9466A1B1B66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630</TotalTime>
  <Words>283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83</cp:revision>
  <dcterms:created xsi:type="dcterms:W3CDTF">2020-03-13T13:39:38Z</dcterms:created>
  <dcterms:modified xsi:type="dcterms:W3CDTF">2020-11-21T13:14:17Z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