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3889505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 usiluje o rovný přístup ke vzdělávání a zdraví i v situaci ovlivněné epidemií onemocnění covid-19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6029B8A-1894-43A8-99DB-55E65AD50F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067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067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pomůže vybudovat inkluzivnější, zelenější a rovnější svět pro všechny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stanovil solidaritu a spolupráci za klíčový faktor řešení epidemie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4843" y="46595"/>
            <a:ext cx="791845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b="1" dirty="0">
                <a:latin typeface="Arial" panose="020B0604020202020204" pitchFamily="34" charset="0"/>
                <a:cs typeface="Arial" panose="020B0604020202020204" pitchFamily="34" charset="0"/>
              </a:rPr>
              <a:t>#TeamEurope podporuje nejzranitelnější země a nejohroženější lidi </a:t>
            </a:r>
            <a:endParaRPr lang="fr-B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A3489D-4128-47FD-9CD0-68D053C01C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067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zmobilizoval částku ve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výši 38.5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miliard eur na podporu partnerských zemí po celém světě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581431-3B53-4070-8C85-433CCB7B57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067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768981"/>
            <a:ext cx="5769536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3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Evropská unie a její členské státy společně podnikají kroky na ochranu Evropanů před dopadem koronaviru. V souladu s našimi hodnotami solidarity a spolupráce stojí #TeamEurope také v čele globálního úsilí na pomoc partnerům po celém světě. </a:t>
            </a:r>
            <a:endParaRPr lang="fr-BE" sz="23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401299-A8CC-4E53-AED7-418B52EE9D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067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zahájil koordinovanou podporu těch nejzranitelnějších v Africe, Asii a Latinské Americe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C7CDB8-26EE-4062-AAD3-25B4F04AF4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067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692310"/>
            <a:ext cx="56385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Zodpovědnost jednotlivých zemí a partnerství s civilními organizacemi jsou centrem podpory #TeamEurope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42790A-3242-49BD-92C3-D1537A6F30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067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8E438C-5816-4140-A1BB-98C9A0C08D0D}"/>
</file>

<file path=customXml/itemProps2.xml><?xml version="1.0" encoding="utf-8"?>
<ds:datastoreItem xmlns:ds="http://schemas.openxmlformats.org/officeDocument/2006/customXml" ds:itemID="{7ABFFA52-1363-4CB0-9DA9-B8664BC6B8C4}"/>
</file>

<file path=customXml/itemProps3.xml><?xml version="1.0" encoding="utf-8"?>
<ds:datastoreItem xmlns:ds="http://schemas.openxmlformats.org/officeDocument/2006/customXml" ds:itemID="{05DD72AC-0C6B-4084-9D67-529EA7C3FCF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613</TotalTime>
  <Words>246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83</cp:revision>
  <dcterms:created xsi:type="dcterms:W3CDTF">2020-03-13T13:39:38Z</dcterms:created>
  <dcterms:modified xsi:type="dcterms:W3CDTF">2020-11-21T10:25:15Z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