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26" Type="http://schemas.openxmlformats.org/officeDocument/2006/relationships/image" Target="../media/image28.jpeg"/><Relationship Id="rId3" Type="http://schemas.openxmlformats.org/officeDocument/2006/relationships/image" Target="../media/image6.jpg"/><Relationship Id="rId21" Type="http://schemas.openxmlformats.org/officeDocument/2006/relationships/image" Target="../media/image23.jpeg"/><Relationship Id="rId7" Type="http://schemas.openxmlformats.org/officeDocument/2006/relationships/image" Target="../media/image10.jpeg"/><Relationship Id="rId12" Type="http://schemas.openxmlformats.org/officeDocument/2006/relationships/image" Target="../media/image1.jpg"/><Relationship Id="rId17" Type="http://schemas.openxmlformats.org/officeDocument/2006/relationships/image" Target="../media/image19.jpeg"/><Relationship Id="rId25" Type="http://schemas.openxmlformats.org/officeDocument/2006/relationships/image" Target="../media/image27.jpeg"/><Relationship Id="rId33" Type="http://schemas.openxmlformats.org/officeDocument/2006/relationships/image" Target="../media/image35.jpeg"/><Relationship Id="rId2" Type="http://schemas.openxmlformats.org/officeDocument/2006/relationships/image" Target="../media/image5.jpg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29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24" Type="http://schemas.openxmlformats.org/officeDocument/2006/relationships/image" Target="../media/image26.jpeg"/><Relationship Id="rId32" Type="http://schemas.openxmlformats.org/officeDocument/2006/relationships/image" Target="../media/image34.jpeg"/><Relationship Id="rId5" Type="http://schemas.openxmlformats.org/officeDocument/2006/relationships/image" Target="../media/image8.jpeg"/><Relationship Id="rId15" Type="http://schemas.openxmlformats.org/officeDocument/2006/relationships/image" Target="../media/image17.jpeg"/><Relationship Id="rId23" Type="http://schemas.openxmlformats.org/officeDocument/2006/relationships/image" Target="../media/image25.jpeg"/><Relationship Id="rId28" Type="http://schemas.openxmlformats.org/officeDocument/2006/relationships/image" Target="../media/image30.jpeg"/><Relationship Id="rId10" Type="http://schemas.openxmlformats.org/officeDocument/2006/relationships/image" Target="../media/image13.jpeg"/><Relationship Id="rId19" Type="http://schemas.openxmlformats.org/officeDocument/2006/relationships/image" Target="../media/image21.jpeg"/><Relationship Id="rId31" Type="http://schemas.openxmlformats.org/officeDocument/2006/relationships/image" Target="../media/image3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6.jpeg"/><Relationship Id="rId22" Type="http://schemas.openxmlformats.org/officeDocument/2006/relationships/image" Target="../media/image24.jpeg"/><Relationship Id="rId27" Type="http://schemas.openxmlformats.org/officeDocument/2006/relationships/image" Target="../media/image29.jpeg"/><Relationship Id="rId30" Type="http://schemas.openxmlformats.org/officeDocument/2006/relationships/image" Target="../media/image32.jpeg"/><Relationship Id="rId8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3226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arbejder for lige adgang til uddannelse og sundhed under den globale covid-19-krise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69C7DA-14E9-4C8A-AA02-5C04E54C5A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vil bidrage til at bygge en mere inkluderende, grøn og lige verden for alle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gjort solidaritet og samarbejde til det centrale i covid-19-indsatsen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1541" y="46595"/>
            <a:ext cx="712888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støtter de mest sårbare lande og de mest udsatte mennesker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53710E-9AFF-4B7E-94D2-E61ACBFBE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afsat €38.5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milliarder som støtte til partnerlande verden over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0ADDD-2BAA-474E-8211-9834ADC75E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732229"/>
            <a:ext cx="56674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og medlemsstaterne står sammen i indsatsen for at beskytte europæere mod effekten af coronavirus. I overensstemmelse med vores kerneværdier, solidaritet og samarbejde, tager #TeamEuropa også teten inden for globale indsatser for at hjælpe samarbejdspartnere rundt om i verden.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AD7903-959E-4F8C-AB0F-363168F466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iværksat en koordineret indsats for at støtte de mest sårbare lande i Afrika/Asien/Latinamerika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423CAF-2561-41FD-8C96-09D3B1812B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73439" y="2692310"/>
            <a:ext cx="5638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b="1" dirty="0">
                <a:latin typeface="Arial" panose="020B0604020202020204" pitchFamily="34" charset="0"/>
                <a:cs typeface="Arial" panose="020B0604020202020204" pitchFamily="34" charset="0"/>
              </a:rPr>
              <a:t>Landes ejerskab og samarbejde med civilsamfundets organisationer er kernen i #TeamEuropas støtte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315EA1-9728-4DEA-B705-E0FFEA9812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BB6CD2-361D-487F-9FDC-98215504CC99}"/>
</file>

<file path=customXml/itemProps2.xml><?xml version="1.0" encoding="utf-8"?>
<ds:datastoreItem xmlns:ds="http://schemas.openxmlformats.org/officeDocument/2006/customXml" ds:itemID="{02CFDB2F-FC25-49A6-A831-137DB58CD42A}"/>
</file>

<file path=customXml/itemProps3.xml><?xml version="1.0" encoding="utf-8"?>
<ds:datastoreItem xmlns:ds="http://schemas.openxmlformats.org/officeDocument/2006/customXml" ds:itemID="{82C0268E-5B67-48C8-8FF1-BD9832EC81F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260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78</cp:revision>
  <dcterms:created xsi:type="dcterms:W3CDTF">2020-03-13T13:39:38Z</dcterms:created>
  <dcterms:modified xsi:type="dcterms:W3CDTF">2020-11-21T10:25:31Z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