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122898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#TiimEuroopa pingutab hariduse ja tervishoiuteenuste võrdse kättesaadavuse nimel ka üleilmse COVID-19 kriisi ajal.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E5FA79-BD72-4E21-ACB0-B14C6ADA54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aitab luua kaasavama, rohelisema ja võrdsema maailma meile kõigile.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toetub COVID-19 vastu võideldes solidaarsuse ja koostöö põhimõtetele.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3773" y="46595"/>
            <a:ext cx="79184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toetab kõige haavatavamaid riike ja enim ohustatud inimesi.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060770-6604-40FA-9822-110C881079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on partnerriike üleilmselt toetanud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fi-FI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miljardi euroga.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28210B-AE50-4E47-890D-9B95481A9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ja selle liikmesriigid tegutsevad üheskoos, et kaitsta eurooplasi koroonaviiruse mõju eest. Solidaarsuse ja koostöö põhiväärtustele truuks jäädes juhib #TiimEuroopa ka üleilmseid pingutusi, et aidata partnereid kogu maailmas.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44736F-D6C9-4AF2-912F-46CEF773B9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alustas koordineeritud tegevust, et aidata enim abi vajavaid Aafrika, Aasia ja Ladina-Ameerika riike.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DFA451-FE98-41F2-9151-BFB2C3D072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#TIIMEUROOPA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#TiimEuroopa toetub olukorra leevendamisel riikide omavastutusele ja koostööle kodanikuühiskonna organisatsioonidega.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751B2-00DB-455B-866F-29195CC3B1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195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61BBEE-2F7A-4759-A54D-47E93B074E11}"/>
</file>

<file path=customXml/itemProps2.xml><?xml version="1.0" encoding="utf-8"?>
<ds:datastoreItem xmlns:ds="http://schemas.openxmlformats.org/officeDocument/2006/customXml" ds:itemID="{0DF473BB-4E0E-4D9C-8406-7F6D9A900BFA}"/>
</file>

<file path=customXml/itemProps3.xml><?xml version="1.0" encoding="utf-8"?>
<ds:datastoreItem xmlns:ds="http://schemas.openxmlformats.org/officeDocument/2006/customXml" ds:itemID="{627FE673-A579-4B39-9279-64FD5A49D73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238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