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3430" y="3988424"/>
            <a:ext cx="59380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#TeamEurooppa pyrkii takaamaan tasavertaiset mahdollisuudet saada koulutusta ja terveydenhuoltoa maailmanlaajuisen covid-19-kriisin keskellä</a:t>
            </a:r>
            <a:endParaRPr lang="fr-BE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541AC5-F4BC-4370-8778-5A3B31633B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36D982-B719-4F8F-BABD-3E99D732432B}"/>
              </a:ext>
            </a:extLst>
          </p:cNvPr>
          <p:cNvSpPr txBox="1"/>
          <p:nvPr/>
        </p:nvSpPr>
        <p:spPr>
          <a:xfrm>
            <a:off x="4137669" y="46595"/>
            <a:ext cx="2035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#TEAMEUROOPPA</a:t>
            </a:r>
            <a:endParaRPr lang="fr-BE" sz="16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2035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#TEAMEUROOPPA</a:t>
            </a:r>
            <a:endParaRPr lang="fr-BE" sz="16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#TeamEurooppa auttaa rakentamaan meille kaikille osallistavamman, vihreämmän ja tasa-arvoisemman maailman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2035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#TEAMEUROOPPA</a:t>
            </a:r>
            <a:endParaRPr lang="fr-BE" sz="16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#TeamEurooppa on asettanut solidaarisuuden ja yhteistyön covid-19-toimien ytimeen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8779" y="46595"/>
            <a:ext cx="75837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#TeamEurooppa tukee haavoittuvimmassa asemassa olevia maita ja suurimmassa vaarassa olevia ihmisiä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648EAB-C51F-42C0-BA35-AFD067E6AE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#TeamEurooppa on hankkinut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fi-FI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miljardia euroa kumppanimaiden tukemiseen kaikkialla maailmassa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3F30F2-3F62-4C72-ADB2-120F305B0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57973" y="1399649"/>
            <a:ext cx="56674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ja sen jäsenvaltiot toteuttavat yhdessä toimia suojellakseen eurooppalaisia koronaviruksen vaikutuksilta. EU:n keskeisten arvojen, solidaarisuuden ja yhteistyön, mukaisesti #TeamEurooppa johtaa myös maailmanlaajuisia toimia kumppanimaiden auttamiseksi kaikkialla maailmassa.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E188C3-9B65-4D25-AF39-BD064EE6D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D0BA8D-4471-479C-B5AC-169C46A3ED3E}"/>
              </a:ext>
            </a:extLst>
          </p:cNvPr>
          <p:cNvSpPr txBox="1"/>
          <p:nvPr/>
        </p:nvSpPr>
        <p:spPr>
          <a:xfrm>
            <a:off x="4137669" y="46595"/>
            <a:ext cx="2035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#TEAMEUROOPPA</a:t>
            </a:r>
            <a:endParaRPr lang="fr-BE" sz="16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#TeamEurooppa on käynnistänyt koordinoidut toimet tukeakseen haavoittuvimmassa asemassa olevia Afrikassa, Aasiassa ja Latinalaisessa Amerikassa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469C48-1521-430C-AE4D-C87110DCC8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6CF1A2-BE41-45AE-A9FC-6F133BD3243C}"/>
              </a:ext>
            </a:extLst>
          </p:cNvPr>
          <p:cNvSpPr txBox="1"/>
          <p:nvPr/>
        </p:nvSpPr>
        <p:spPr>
          <a:xfrm>
            <a:off x="4137669" y="46595"/>
            <a:ext cx="2035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#TEAMEUROOPPA</a:t>
            </a:r>
            <a:endParaRPr lang="fr-BE" sz="16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Kohdemaiden omavastuullisuus ja kumppanuus kansalaisjärjestöjen kanssa ovat #TeamEuroopan tuen ytimessä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CB5588-E893-4ABF-AF64-FCA312F6D9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5287" y="5974600"/>
            <a:ext cx="84313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4C5989-73CC-46FD-B314-952B33543597}"/>
              </a:ext>
            </a:extLst>
          </p:cNvPr>
          <p:cNvSpPr txBox="1"/>
          <p:nvPr/>
        </p:nvSpPr>
        <p:spPr>
          <a:xfrm>
            <a:off x="4137669" y="46595"/>
            <a:ext cx="2035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#TEAMEUROOPPA</a:t>
            </a:r>
            <a:endParaRPr lang="fr-BE" sz="16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25B60CA-F80B-466A-A33B-217F5D571174}"/>
</file>

<file path=customXml/itemProps2.xml><?xml version="1.0" encoding="utf-8"?>
<ds:datastoreItem xmlns:ds="http://schemas.openxmlformats.org/officeDocument/2006/customXml" ds:itemID="{74D9CC24-81E2-4745-B6D2-999BC20362E9}"/>
</file>

<file path=customXml/itemProps3.xml><?xml version="1.0" encoding="utf-8"?>
<ds:datastoreItem xmlns:ds="http://schemas.openxmlformats.org/officeDocument/2006/customXml" ds:itemID="{963ED618-1873-4736-9D4B-A5F71417ECC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233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80</cp:revision>
  <dcterms:created xsi:type="dcterms:W3CDTF">2020-03-13T13:39:38Z</dcterms:created>
  <dcterms:modified xsi:type="dcterms:W3CDTF">2020-11-21T10:25:59Z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