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4399644"/>
            <a:ext cx="57263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#TeamEuropa arbetar för lika tillgång till utbildning och hälsovård under den globala covid-19-krisen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B33D9D8-CB0E-45B4-BE00-629F50966D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5287" y="5974600"/>
            <a:ext cx="84313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7294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5287" y="5974600"/>
            <a:ext cx="84313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ska bidra till en värld som är mer inkluderande, grön och jämställd för alla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37669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För #TeamEuropa är solidaritet och samarbete centrala delar av arbetet med anledning av covid-19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78779" y="46595"/>
            <a:ext cx="758375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stöder de mest sårbara länderna och de människor som löper störst risk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39189C-D48A-4AA2-A3D2-5CC0408A23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5287" y="5974600"/>
            <a:ext cx="84313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har mobiliserat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38.5</a:t>
            </a:r>
            <a:r>
              <a:rPr lang="sv-SE" sz="2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miljarder euro till stöd för våra partnerländer i hela världen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78317D-A5A6-4633-B759-E6EC6A04EF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5287" y="5974600"/>
            <a:ext cx="84313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892091"/>
            <a:ext cx="587919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och dess medlemsstater vidtar åtgärder tillsammans för att skydda européerna mot coronavirusets effekter. #TeamEuropa går också i spetsen för de globala ansträngningarna att hjälpa våra partner runt om i världen, i enlighet med våra kärnvärden solidaritet och samarbete. </a:t>
            </a:r>
            <a:endParaRPr lang="fr-BE" sz="2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09B7FB-FC64-40A2-8F15-E989391E45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5287" y="5974600"/>
            <a:ext cx="84313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45848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har lanserat samordnade åtgärder till stöd för de mest sårbara i Afrika/Asien/Latinamerika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3A1C8CE-52AB-41FF-ACA9-C657D8F6D7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5287" y="5974600"/>
            <a:ext cx="84313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507645"/>
            <a:ext cx="56385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Ländernas egenansvar och partnerskap med civilsamhällets organisationer är viktiga inslag i #TeamEuropas stödarbete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DDB3285-09B7-4DF3-AB8E-A01798AB44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5287" y="5974600"/>
            <a:ext cx="84313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284335-5D0C-4178-B5F6-B915E436DF74}"/>
</file>

<file path=customXml/itemProps2.xml><?xml version="1.0" encoding="utf-8"?>
<ds:datastoreItem xmlns:ds="http://schemas.openxmlformats.org/officeDocument/2006/customXml" ds:itemID="{EA453D4C-4ED0-4927-A706-8586EA074559}"/>
</file>

<file path=customXml/itemProps3.xml><?xml version="1.0" encoding="utf-8"?>
<ds:datastoreItem xmlns:ds="http://schemas.openxmlformats.org/officeDocument/2006/customXml" ds:itemID="{A0E6946B-0C0A-46CA-AE6A-B5D21EF5CB2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</TotalTime>
  <Words>265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80</cp:revision>
  <dcterms:created xsi:type="dcterms:W3CDTF">2020-03-13T13:39:38Z</dcterms:created>
  <dcterms:modified xsi:type="dcterms:W3CDTF">2020-11-21T10:26:18Z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