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.jp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0291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3889505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#EquipeEurope œuvre en faveur d’un accès équitable à l’éducation et à la santé dans le contexte de la crise mondiale de la COVID-19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E9109CB-CDEE-4DD7-ACF9-DDCE14D2B6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0667" y="28191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contribuera à créer un monde plus inclusif, plus vert et plus équitable pour tous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374DB18-7169-49C7-BB90-EEADE89209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41942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a mis la solidarité et la coopération au centre de la réponse à la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7C809817-28BE-475C-B97B-40D32B4AFBC1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3982" y="46595"/>
            <a:ext cx="740447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soutient les pays les plus vulnérables et les personnes les plus à risque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8410E0-05D8-412B-A58E-57D596A1D4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a mobilisé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fr-FR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milliards d’euros pour soutenir les pays partenaires dans le monde entier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E9178D-369F-4471-B6BF-054CA5414F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0667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070463"/>
            <a:ext cx="56674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L’Union européenne et ses États membres prennent ensemble des mesures visant à protéger les Européens des conséquences du coronavirus. Fidèle à nos valeurs fondamentales de solidarité et de coopération, #EquipeEurope dirige également les efforts consentis au niveau mondial pour aider les partenaires du monde entier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03E3D9-916A-4CC3-9F60-39212A9E83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79917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#EquipeEurope a mis au point une réponse coordonnée pour soutenir les personnes les plus vulnérables en Afrique, en Asie et en Amérique latine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E89D54-7A87-4DFC-A4B5-A89029D573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031790" y="46595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#EQUIPEEUROPE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L’appropriation par les pays et les partenariats avec des organisations de la société civile sont au cœur du soutien d’#EquipeEurope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23FB86-36CE-4954-9278-5A06FA8359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373FA14-5BF8-4F13-9F72-EE952133F761}"/>
</file>

<file path=customXml/itemProps2.xml><?xml version="1.0" encoding="utf-8"?>
<ds:datastoreItem xmlns:ds="http://schemas.openxmlformats.org/officeDocument/2006/customXml" ds:itemID="{55614F4F-93E6-496F-A6D6-C6512BDD7F31}"/>
</file>

<file path=customXml/itemProps3.xml><?xml version="1.0" encoding="utf-8"?>
<ds:datastoreItem xmlns:ds="http://schemas.openxmlformats.org/officeDocument/2006/customXml" ds:itemID="{F96F4DE5-5111-43FD-9DA9-27EB86A950D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</TotalTime>
  <Words>299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81</cp:revision>
  <dcterms:created xsi:type="dcterms:W3CDTF">2020-03-13T13:39:38Z</dcterms:created>
  <dcterms:modified xsi:type="dcterms:W3CDTF">2020-11-21T10:26:32Z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