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3889505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#TeamEuropa setzt sich für den gleichberechtigten Zugang zu Bildung und Gesundheit inmitten der globalen COVID-19-Krise ein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95031A-B924-4D0A-A57C-E7318FB850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wird dazu beitragen, eine inklusivere, grünere und gleichberechtigtere Welt für alle zu schaffen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hat Solidarität und Zusammenarbeit in den Mittelpunkt der Reaktion auf COVID-19 gestellt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1748" y="46595"/>
            <a:ext cx="772438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unterstützt die schwächsten Länder und die besonders gefährdeten Menschen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A3FC89-0FE2-426C-B97A-09097F3B10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hat 38.5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Milliarden Euro bereitgestellt, um Partnerländer weltweit zu unterstützen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1DD04B-C15E-4E2F-8A98-03F5C008DF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070463"/>
            <a:ext cx="56674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EU und ihre Mitgliedstaaten ergreifen gemeinsam Maßnahmen, um die Europäer vor den Auswirkungen des Coronavirus zu schützen. Im Geiste unserer Grundwerte der Solidarität und Zusammenarbeit führt #TeamEuropa auch die globalen Bemühungen an, Partnern auf der ganzen Welt zu helfen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089F86-B7A6-4CE3-8911-EA1A730020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hat eine koordinierte Reaktion zur Unterstützung der besonders Gefährdeten in Afrika/Asien/Lateinamerika eingeleitet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CCFE45-835F-45C9-B635-DA398D946A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Die Eigenverantwortung der </a:t>
            </a:r>
            <a:b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Länder und die Partnerschaft mit Organisationen der Zivilgesellschaft stehen im Mittelpunkt der Unterstützung von #TeamEuropa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5ED94C-DCAA-4F05-8458-54EA8E0D7B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9" y="5974600"/>
            <a:ext cx="85877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163B55-6610-4391-880F-D98D50842D9F}"/>
</file>

<file path=customXml/itemProps2.xml><?xml version="1.0" encoding="utf-8"?>
<ds:datastoreItem xmlns:ds="http://schemas.openxmlformats.org/officeDocument/2006/customXml" ds:itemID="{7888863D-DDDF-43CD-AA62-75C7C806B2C7}"/>
</file>

<file path=customXml/itemProps3.xml><?xml version="1.0" encoding="utf-8"?>
<ds:datastoreItem xmlns:ds="http://schemas.openxmlformats.org/officeDocument/2006/customXml" ds:itemID="{D3B919CD-F9B2-44EF-B54B-291107CAD62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605</TotalTime>
  <Words>269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77</cp:revision>
  <dcterms:created xsi:type="dcterms:W3CDTF">2020-03-13T13:39:38Z</dcterms:created>
  <dcterms:modified xsi:type="dcterms:W3CDTF">2020-11-21T10:26:45Z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