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84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6" y="4239873"/>
            <a:ext cx="5936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#ΟμάδαΕυρώπη εργάζεται για την ίση πρόσβαση στην εκπαίδευση και την υγεία εν μέσω της κρίσης της COVID-19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2F8BB1-8D17-4775-9F59-0AEE3E91F7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9282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9282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#ΟμάδαΕυρώπη θα συμβάλει στη δημιουργία ενός πιο πράσινου και ισότιμου κόσμου χωρίς αποκλεισμούς για όλους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F5873E-9A11-4775-9FE2-A76F7217242F}"/>
              </a:ext>
            </a:extLst>
          </p:cNvPr>
          <p:cNvSpPr txBox="1"/>
          <p:nvPr/>
        </p:nvSpPr>
        <p:spPr>
          <a:xfrm>
            <a:off x="4051042" y="57525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#ΟΜΑΔΑΕΥΡΩΠΗ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247481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#ΟμάδαΕυρώπη έχει θέσει την αλληλεγγύη και τη συνεργασία στην καρδιά της δράσης ενάντια στην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4982" y="46595"/>
            <a:ext cx="694861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9794302D-40BD-40B3-ABA1-1ABBAAF1A773}"/>
              </a:ext>
            </a:extLst>
          </p:cNvPr>
          <p:cNvSpPr txBox="1"/>
          <p:nvPr/>
        </p:nvSpPr>
        <p:spPr>
          <a:xfrm>
            <a:off x="4051042" y="57525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#ΟΜΑΔΑΕΥΡΩΠΗ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b="1" dirty="0">
                <a:latin typeface="Arial" panose="020B0604020202020204" pitchFamily="34" charset="0"/>
                <a:cs typeface="Arial" panose="020B0604020202020204" pitchFamily="34" charset="0"/>
              </a:rPr>
              <a:t>#ΟμάδαΕυρώπη στηρίζει τις πιο ευάλωτες χώρες και τους ανθρώπους που βρίσκονται περισσότερο σε κίνδυνο</a:t>
            </a:r>
            <a:endParaRPr lang="fr-B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393931-AF44-4A3E-B359-3E00069AC0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9282" y="5974600"/>
            <a:ext cx="880344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#ΟμάδαΕυρώπη έχει κινητοποιήσει 38.5 δισ. € για τη στήριξη των χωρών εταίρων παγκοσμίως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92D6AA-8C55-4911-88F6-780C3BF1CE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9282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768981"/>
            <a:ext cx="57695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ΕΕ και τα κράτη μέλη αναλαμβάνουν κοινή δράση για την προστασία των Ευρωπαίων από τον αντίκτυπο του κορονοϊού. Πιστή στις βασικές αξίες της αλληλεγγύης και της συνεργασίας, η #ΟμάδαΕυρώπη ηγείται και των παγκόσμιων προσπαθειών για τη στήριξη των εταίρων σε όλο τον κόσμο</a:t>
            </a:r>
            <a:endParaRPr lang="fr-BE" sz="2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EB350D-DF3B-4031-9547-D85FCD6302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9282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F7D298-AF4D-4AB0-B8B1-EC656FCAEE59}"/>
              </a:ext>
            </a:extLst>
          </p:cNvPr>
          <p:cNvSpPr txBox="1"/>
          <p:nvPr/>
        </p:nvSpPr>
        <p:spPr>
          <a:xfrm>
            <a:off x="4051042" y="57525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#ΟΜΑΔΑΕΥΡΩΠΗ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#ΟμάδαΕυρώπη έχει εγκαινιάσει μια συντονισμένη δράση για τη στήριξη των πιο ευάλωτων ομάδων στην Αφρική/Ασία/Λατινική Αμερική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B9F710-4DBB-4FAF-8907-1BD94A1BFF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9282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91664A-B3E9-4C91-B994-643FE3CF920D}"/>
              </a:ext>
            </a:extLst>
          </p:cNvPr>
          <p:cNvSpPr txBox="1"/>
          <p:nvPr/>
        </p:nvSpPr>
        <p:spPr>
          <a:xfrm>
            <a:off x="4051042" y="57525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#ΟΜΑΔΑΕΥΡΩΠΗ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692310"/>
            <a:ext cx="56385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αρχή της αυτεξουσιότητας και η συνεργασία με οργανώσεις της κοινωνίας των πολιτών βρίσκονται στην καρδιά της στήριξης από την #ΟμάδαΕυρώπη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5396E9-2C84-4108-8EE9-F0D12A578C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59282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3CBB46-7E87-4C8B-A093-2DCA973B4C6F}"/>
              </a:ext>
            </a:extLst>
          </p:cNvPr>
          <p:cNvSpPr txBox="1"/>
          <p:nvPr/>
        </p:nvSpPr>
        <p:spPr>
          <a:xfrm>
            <a:off x="4051042" y="57525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#ΟΜΑΔΑΕΥΡΩΠΗ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94ED572-7862-4FEF-B02C-7644090888AB}"/>
</file>

<file path=customXml/itemProps2.xml><?xml version="1.0" encoding="utf-8"?>
<ds:datastoreItem xmlns:ds="http://schemas.openxmlformats.org/officeDocument/2006/customXml" ds:itemID="{B2C46810-43C3-4F01-B8DF-5BBFB7B3391E}"/>
</file>

<file path=customXml/itemProps3.xml><?xml version="1.0" encoding="utf-8"?>
<ds:datastoreItem xmlns:ds="http://schemas.openxmlformats.org/officeDocument/2006/customXml" ds:itemID="{075A1F48-1BA1-4083-B6E6-A1ABB028A8D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619</TotalTime>
  <Words>283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84</cp:revision>
  <dcterms:created xsi:type="dcterms:W3CDTF">2020-03-13T13:39:38Z</dcterms:created>
  <dcterms:modified xsi:type="dcterms:W3CDTF">2020-11-21T13:21:02Z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