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6" y="4390019"/>
            <a:ext cx="604396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#Európaegyütt a globális Covid19-válság közepette az oktatásban való egyenlő részvételért és az egészségügyi ellátás igénybevételének egyenlő lehetőségéért dolgozik</a:t>
            </a:r>
            <a:endParaRPr lang="fr-BE" sz="1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64459F-9680-4CFC-BDC7-2046678C3A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B25FEDC-BD24-4176-B6B0-04CC0A2DF547}"/>
              </a:ext>
            </a:extLst>
          </p:cNvPr>
          <p:cNvSpPr txBox="1"/>
          <p:nvPr/>
        </p:nvSpPr>
        <p:spPr>
          <a:xfrm>
            <a:off x="4079917" y="8095"/>
            <a:ext cx="210814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#EURÓPAEGYÜTT</a:t>
            </a:r>
            <a:endParaRPr lang="fr-BE" sz="17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9917" y="8095"/>
            <a:ext cx="210814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#EURÓPAEGYÜTT</a:t>
            </a:r>
            <a:endParaRPr lang="fr-BE" sz="17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Az #Európaegyütt segít egy mindenki számára befogadóbb, zöldebb és egyenlőbb világ felépítésében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Az #Európaegyütt a COVID-19 miatti válsághelyzetre való reagálás során a szolidaritást és az együttműködést helyezi előtérbe.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225" y="46595"/>
            <a:ext cx="789484" cy="467724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40BDDE3B-C0E2-4FEC-A149-69CA41AF8570}"/>
              </a:ext>
            </a:extLst>
          </p:cNvPr>
          <p:cNvSpPr txBox="1"/>
          <p:nvPr/>
        </p:nvSpPr>
        <p:spPr>
          <a:xfrm>
            <a:off x="4079917" y="8095"/>
            <a:ext cx="210814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#EURÓPAEGYÜTT</a:t>
            </a:r>
            <a:endParaRPr lang="fr-BE" sz="17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773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Az #Európaegyütt a legsérülékenyebb helyzetű országokat és a leginkább veszélyeztetett embereket támogatja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D6DBAD-0223-4664-B263-FC10E37E52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485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Az #Európaegyütt 38.5 milliárd eurót mozgósított a partnerországok globális támogatására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A0466D-9613-4EB8-B63A-346826A762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529168"/>
            <a:ext cx="56674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EU és tagállamai együttesen lépnek fel, hogy védjék az európaiakat a koronavírus hatásaitól. A szolidaritást és az együttműködést is magában foglaló alapvető értékeinkhez híven az #Európaegyütt vezető szerepet is vállal a partnerek globális megsegítésére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503605-278A-49BE-8B16-FBBAA1ADE9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F1A8FB-C5C5-4157-8F37-65F0DC03698A}"/>
              </a:ext>
            </a:extLst>
          </p:cNvPr>
          <p:cNvSpPr txBox="1"/>
          <p:nvPr/>
        </p:nvSpPr>
        <p:spPr>
          <a:xfrm>
            <a:off x="4079917" y="8095"/>
            <a:ext cx="210814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#EURÓPAEGYÜTT</a:t>
            </a:r>
            <a:endParaRPr lang="fr-BE" sz="17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Az #Európaegyütt összehangolt válaszadást indított Afrika/Ázsia/Latin-Amerika legkiszolgáltatottabb lakosainak támogatására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DE4A09-D1A5-45EC-AEF8-A3D6727B9C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9051D4-BE72-41D0-924C-4CC4CAFB1DC1}"/>
              </a:ext>
            </a:extLst>
          </p:cNvPr>
          <p:cNvSpPr txBox="1"/>
          <p:nvPr/>
        </p:nvSpPr>
        <p:spPr>
          <a:xfrm>
            <a:off x="4079917" y="8095"/>
            <a:ext cx="210814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#EURÓPAEGYÜTT</a:t>
            </a:r>
            <a:endParaRPr lang="fr-BE" sz="17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443949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Az #Európaegyütt által nyújtott támogatás középpontjában az országok felelősségvállalása és a civil társadalmi szervezetekkel létrehozott partnerség áll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FD66D6-A73F-4B80-AEFB-60B6AB3BAD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46E9CC-4991-41C9-93EA-F61AED644B44}"/>
              </a:ext>
            </a:extLst>
          </p:cNvPr>
          <p:cNvSpPr txBox="1"/>
          <p:nvPr/>
        </p:nvSpPr>
        <p:spPr>
          <a:xfrm>
            <a:off x="4079917" y="8095"/>
            <a:ext cx="210814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#EURÓPAEGYÜTT</a:t>
            </a:r>
            <a:endParaRPr lang="fr-BE" sz="17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9BB6C5-562A-4102-B434-F1E800D5B9D6}"/>
</file>

<file path=customXml/itemProps2.xml><?xml version="1.0" encoding="utf-8"?>
<ds:datastoreItem xmlns:ds="http://schemas.openxmlformats.org/officeDocument/2006/customXml" ds:itemID="{474A3FBE-BE51-41DE-A745-2EF6D57C5463}"/>
</file>

<file path=customXml/itemProps3.xml><?xml version="1.0" encoding="utf-8"?>
<ds:datastoreItem xmlns:ds="http://schemas.openxmlformats.org/officeDocument/2006/customXml" ds:itemID="{68BA33DD-3828-4F96-A132-177E32DBF14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</TotalTime>
  <Words>261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79</cp:revision>
  <dcterms:created xsi:type="dcterms:W3CDTF">2020-03-13T13:39:38Z</dcterms:created>
  <dcterms:modified xsi:type="dcterms:W3CDTF">2020-11-21T10:27:15Z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