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41892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 works for equal access to education and health amid global COVID-19 crisis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DFEFF-0EB8-4128-8687-6FB2E3526F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will help build a more inclusive, green and equal world for all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put solidarity and cooperation at the heart of COVID-19 response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supports the most vulnerable countries and the people most at risk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DF3394-8F16-414F-8FF8-1740156BE4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mobilised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€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billion to support partner countries globally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01D2FB-B67A-406F-847D-29780D6068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061368"/>
            <a:ext cx="57695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EU and its Member States are together taking action to protect Europeans from the impact of coronavirus. True to our core values of solidarity and cooperation, #TeamEurope is also leading global efforts to help partners around the world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4ABA68-A95F-460E-907D-15ED753C06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has launched a coordinated response to support the most vulnerable in Africa/Asia/Latin America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817114-6F61-4091-9E5F-F1ABFA475C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240060"/>
            <a:ext cx="563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Country ownership and partnering with civil society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are at the heart of #TeamEurope support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FEB183-E252-4A2D-B9DC-9838EBCE8D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4F1D42-F927-4619-9C03-1F5EA50955F8}"/>
</file>

<file path=customXml/itemProps2.xml><?xml version="1.0" encoding="utf-8"?>
<ds:datastoreItem xmlns:ds="http://schemas.openxmlformats.org/officeDocument/2006/customXml" ds:itemID="{768C742A-FCBC-4A9E-AEEF-538C6FCD84A1}"/>
</file>

<file path=customXml/itemProps3.xml><?xml version="1.0" encoding="utf-8"?>
<ds:datastoreItem xmlns:ds="http://schemas.openxmlformats.org/officeDocument/2006/customXml" ds:itemID="{9C23717D-B68D-4B41-AE94-8BD0CA8D4C3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259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