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7" y="4239873"/>
            <a:ext cx="54760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#TeamEuropa si adopera a garantire pari accesso all’istruzione e all’assistenza sanitaria nell’ambito della crisi globale da COVID-19 </a:t>
            </a:r>
            <a:endParaRPr lang="fr-BE" sz="2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76A765-A21E-4378-B247-A7336D8F5E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60360" y="5974600"/>
            <a:ext cx="825353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7294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60360" y="5974600"/>
            <a:ext cx="825353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intende contribuire a costruire un mondo più inclusivo, più verde e più equo per tutti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37669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mette in primo piano la solidarietà e la cooperazione nella risposta al COVID-19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10328" y="46595"/>
            <a:ext cx="791844" cy="463519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tutela i paesi più vulnerabili e le persone più a rischio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9C3C79-237A-4DB5-ADBD-8EE3D1C743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60360" y="5974600"/>
            <a:ext cx="825353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ha mobilitato 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38.5</a:t>
            </a:r>
            <a:r>
              <a:rPr lang="it-IT" sz="24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miliardi di euro per sostenere i paesi partner a livello globale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B4D748-2884-4857-9F15-A3BCAD0679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60360" y="5974600"/>
            <a:ext cx="825353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768981"/>
            <a:ext cx="56674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L’Ue ed i suoi Stati membri combattono attivamente per tutelare i cittadini europei dall’impatto del coronavirus. Fedele ai valori fondamentali della solidarietà e della cooperazione, #TeamEuropa dirige anche azioni a livello globale per sostenere i partners di tutto il mondo</a:t>
            </a:r>
            <a:endParaRPr lang="fr-BE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273819-2E35-465E-93B5-BC3144F5FD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60360" y="5974600"/>
            <a:ext cx="825353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ha avviato una risposta coordinata volta a sostenere i più vulnerabili in Africa, Asia, America latina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9169D7-0DBC-4EF0-8A66-90D1C138B8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60360" y="5974600"/>
            <a:ext cx="825353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083166"/>
            <a:ext cx="56385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Il coinvolgimento attivo dei paesi partner e la cooperazione con le organizzazioni della società civile sono al centro dell’azione di sostegno di #TeamEuropa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536CAB-42F1-4936-845D-9506EEA7DA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60360" y="5974600"/>
            <a:ext cx="825353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1DF11E4-CF70-49EB-B12F-23689C1D8D4C}"/>
</file>

<file path=customXml/itemProps2.xml><?xml version="1.0" encoding="utf-8"?>
<ds:datastoreItem xmlns:ds="http://schemas.openxmlformats.org/officeDocument/2006/customXml" ds:itemID="{A5F4D4C2-05F9-4E2E-8204-59AFD0FC40E4}"/>
</file>

<file path=customXml/itemProps3.xml><?xml version="1.0" encoding="utf-8"?>
<ds:datastoreItem xmlns:ds="http://schemas.openxmlformats.org/officeDocument/2006/customXml" ds:itemID="{B9720180-A4D8-4E1B-B0EC-30EB5220C43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607</TotalTime>
  <Words>282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78</cp:revision>
  <dcterms:created xsi:type="dcterms:W3CDTF">2020-03-13T13:39:38Z</dcterms:created>
  <dcterms:modified xsi:type="dcterms:W3CDTF">2020-11-21T10:27:42Z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