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298836"/>
            <a:ext cx="55530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#Eiropas komanda strādā, lai nodrošinātu vienlīdzīgu piekļuvi izglītībai un veselības aprūpei globālās COVID-19 pandēmijas laikā.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1B20FD-47B2-4C17-91E7-67148D07A1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09481D-D94E-421C-A4DB-6AFD2544BFF4}"/>
              </a:ext>
            </a:extLst>
          </p:cNvPr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komandas mērķis ir izveidot iekļaujošāku, zaļāku un vienlīdzīgāku pasauli visiem.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 galveno nozīmi piešķir solidaritātei un sadarbībai cīņā ar COVID-19.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09326A29-44AE-4039-9859-1273E5978E30}"/>
              </a:ext>
            </a:extLst>
          </p:cNvPr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 atbalsta pašas neaizsargātākās valstis un vislielākajam riskam pakļautos cilvēkus.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3D7423-5AA4-4717-AF4F-A58A0AE725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 ir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piesaistījusi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miljardus eiro, lai atbalstītu partnervalstis visā pasaulē.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E1A3D6-B76A-45DB-A16D-E6A55822E5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529168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un tās dalībvalstis vienoti strādā, lai pasargātu eiropiešus no koronavīrusa ietekmes. Paļaujoties uz solidaritāti un sadarbību kā savām pamatvērtībām, #Eiropas komanda uzņemas vadošo lomu centienus palīdzēt partneriem visā pasaulē globālā mērogā.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8AC25A-9488-47EE-8767-9A03166E2D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B19621-83AA-4400-9188-54E5938BF8B5}"/>
              </a:ext>
            </a:extLst>
          </p:cNvPr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 ir sākusi sniegt saskaņotu atbalstu visneaizsargātākajām valstīm Āfrikā/Āzijā/Latīņamerikā.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32052B-13F9-41C7-8FCB-C988B30321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DB7E96-7054-4698-9EC1-D3347038D118}"/>
              </a:ext>
            </a:extLst>
          </p:cNvPr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737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#Eiropas komandas darba pamatā ir atbalsts valstij un sadarbība ar pilsoniskās sabiedrības organizācijām.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8F383F-FA5D-475D-918E-ED7A582E84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6037A4-73B2-4460-A047-B01F40D03F33}"/>
              </a:ext>
            </a:extLst>
          </p:cNvPr>
          <p:cNvSpPr txBox="1"/>
          <p:nvPr/>
        </p:nvSpPr>
        <p:spPr>
          <a:xfrm>
            <a:off x="4060666" y="21637"/>
            <a:ext cx="215007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#EIROPASKOMANDA</a:t>
            </a:r>
            <a:endParaRPr lang="fr-BE" sz="15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1B3830-EA88-46CF-98D3-FA6DC8FD3208}"/>
</file>

<file path=customXml/itemProps2.xml><?xml version="1.0" encoding="utf-8"?>
<ds:datastoreItem xmlns:ds="http://schemas.openxmlformats.org/officeDocument/2006/customXml" ds:itemID="{01AA3A9A-7B99-4BB9-98B3-FC34CF518A6B}"/>
</file>

<file path=customXml/itemProps3.xml><?xml version="1.0" encoding="utf-8"?>
<ds:datastoreItem xmlns:ds="http://schemas.openxmlformats.org/officeDocument/2006/customXml" ds:itemID="{D6D278FE-D0D3-4707-9311-476AD6D69BF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256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