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2" r:id="rId2"/>
    <p:sldId id="268" r:id="rId3"/>
    <p:sldId id="276" r:id="rId4"/>
    <p:sldId id="277" r:id="rId5"/>
    <p:sldId id="278" r:id="rId6"/>
    <p:sldId id="279" r:id="rId7"/>
    <p:sldId id="280" r:id="rId8"/>
    <p:sldId id="281" r:id="rId9"/>
    <p:sldId id="283" r:id="rId10"/>
    <p:sldId id="282" r:id="rId11"/>
  </p:sldIdLst>
  <p:sldSz cx="6584950" cy="65849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74" userDrawn="1">
          <p15:clr>
            <a:srgbClr val="A4A3A4"/>
          </p15:clr>
        </p15:guide>
        <p15:guide id="2" pos="50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A6D5"/>
    <a:srgbClr val="2696D3"/>
    <a:srgbClr val="FEC0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1962" y="78"/>
      </p:cViewPr>
      <p:guideLst>
        <p:guide orient="horz" pos="2074"/>
        <p:guide pos="50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584950" cy="6584950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694237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025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08521" y="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76223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3622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text slide 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68077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456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591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697" r:id="rId2"/>
    <p:sldLayoutId id="2147483698" r:id="rId3"/>
    <p:sldLayoutId id="2147483699" r:id="rId4"/>
    <p:sldLayoutId id="2147483700" r:id="rId5"/>
    <p:sldLayoutId id="2147483703" r:id="rId6"/>
  </p:sldLayoutIdLst>
  <p:txStyles>
    <p:titleStyle>
      <a:lvl1pPr algn="l" defTabSz="658459" rtl="0" eaLnBrk="1" latinLnBrk="0" hangingPunct="1">
        <a:lnSpc>
          <a:spcPct val="90000"/>
        </a:lnSpc>
        <a:spcBef>
          <a:spcPct val="0"/>
        </a:spcBef>
        <a:buNone/>
        <a:defRPr sz="31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615" indent="-164615" algn="l" defTabSz="658459" rtl="0" eaLnBrk="1" latinLnBrk="0" hangingPunct="1">
        <a:lnSpc>
          <a:spcPct val="90000"/>
        </a:lnSpc>
        <a:spcBef>
          <a:spcPts val="7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1pPr>
      <a:lvl2pPr marL="493845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728" kern="1200">
          <a:solidFill>
            <a:schemeClr val="tx1"/>
          </a:solidFill>
          <a:latin typeface="+mn-lt"/>
          <a:ea typeface="+mn-ea"/>
          <a:cs typeface="+mn-cs"/>
        </a:defRPr>
      </a:lvl2pPr>
      <a:lvl3pPr marL="82307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15230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48153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81076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213999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46922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79845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1pPr>
      <a:lvl2pPr marL="32923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2pPr>
      <a:lvl3pPr marL="65845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3pPr>
      <a:lvl4pPr marL="98768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31691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64614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197537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30460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63383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.jpeg"/><Relationship Id="rId18" Type="http://schemas.openxmlformats.org/officeDocument/2006/relationships/image" Target="../media/image21.jpeg"/><Relationship Id="rId26" Type="http://schemas.openxmlformats.org/officeDocument/2006/relationships/image" Target="../media/image29.jpeg"/><Relationship Id="rId3" Type="http://schemas.openxmlformats.org/officeDocument/2006/relationships/image" Target="../media/image7.jpeg"/><Relationship Id="rId21" Type="http://schemas.openxmlformats.org/officeDocument/2006/relationships/image" Target="../media/image24.jpeg"/><Relationship Id="rId7" Type="http://schemas.openxmlformats.org/officeDocument/2006/relationships/image" Target="../media/image11.jpeg"/><Relationship Id="rId12" Type="http://schemas.openxmlformats.org/officeDocument/2006/relationships/image" Target="../media/image1.jpg"/><Relationship Id="rId17" Type="http://schemas.openxmlformats.org/officeDocument/2006/relationships/image" Target="../media/image20.jpeg"/><Relationship Id="rId25" Type="http://schemas.openxmlformats.org/officeDocument/2006/relationships/image" Target="../media/image28.jpeg"/><Relationship Id="rId33" Type="http://schemas.openxmlformats.org/officeDocument/2006/relationships/image" Target="../media/image36.jpeg"/><Relationship Id="rId2" Type="http://schemas.openxmlformats.org/officeDocument/2006/relationships/image" Target="../media/image5.jpg"/><Relationship Id="rId16" Type="http://schemas.openxmlformats.org/officeDocument/2006/relationships/image" Target="../media/image19.jpeg"/><Relationship Id="rId20" Type="http://schemas.openxmlformats.org/officeDocument/2006/relationships/image" Target="../media/image23.jpeg"/><Relationship Id="rId29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24" Type="http://schemas.openxmlformats.org/officeDocument/2006/relationships/image" Target="../media/image27.jpeg"/><Relationship Id="rId32" Type="http://schemas.openxmlformats.org/officeDocument/2006/relationships/image" Target="../media/image35.jpeg"/><Relationship Id="rId5" Type="http://schemas.openxmlformats.org/officeDocument/2006/relationships/image" Target="../media/image9.jpeg"/><Relationship Id="rId15" Type="http://schemas.openxmlformats.org/officeDocument/2006/relationships/image" Target="../media/image18.jpeg"/><Relationship Id="rId23" Type="http://schemas.openxmlformats.org/officeDocument/2006/relationships/image" Target="../media/image26.jpeg"/><Relationship Id="rId28" Type="http://schemas.openxmlformats.org/officeDocument/2006/relationships/image" Target="../media/image31.jpeg"/><Relationship Id="rId10" Type="http://schemas.openxmlformats.org/officeDocument/2006/relationships/image" Target="../media/image14.jpeg"/><Relationship Id="rId19" Type="http://schemas.openxmlformats.org/officeDocument/2006/relationships/image" Target="../media/image22.jpeg"/><Relationship Id="rId31" Type="http://schemas.openxmlformats.org/officeDocument/2006/relationships/image" Target="../media/image3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7.jpeg"/><Relationship Id="rId22" Type="http://schemas.openxmlformats.org/officeDocument/2006/relationships/image" Target="../media/image25.jpeg"/><Relationship Id="rId27" Type="http://schemas.openxmlformats.org/officeDocument/2006/relationships/image" Target="../media/image30.jpeg"/><Relationship Id="rId30" Type="http://schemas.openxmlformats.org/officeDocument/2006/relationships/image" Target="../media/image33.jpeg"/><Relationship Id="rId8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ame 5"/>
          <p:cNvSpPr/>
          <p:nvPr/>
        </p:nvSpPr>
        <p:spPr>
          <a:xfrm>
            <a:off x="132369" y="178420"/>
            <a:ext cx="6307666" cy="6292798"/>
          </a:xfrm>
          <a:custGeom>
            <a:avLst/>
            <a:gdLst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788458 w 6307666"/>
              <a:gd name="connsiteY5" fmla="*/ 788458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788458 w 6307666"/>
              <a:gd name="connsiteY9" fmla="*/ 788458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07356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07666" h="6350000">
                <a:moveTo>
                  <a:pt x="0" y="0"/>
                </a:moveTo>
                <a:lnTo>
                  <a:pt x="6307666" y="0"/>
                </a:lnTo>
                <a:lnTo>
                  <a:pt x="6307666" y="6350000"/>
                </a:lnTo>
                <a:lnTo>
                  <a:pt x="0" y="6350000"/>
                </a:lnTo>
                <a:lnTo>
                  <a:pt x="0" y="0"/>
                </a:lnTo>
                <a:close/>
                <a:moveTo>
                  <a:pt x="142261" y="146996"/>
                </a:moveTo>
                <a:cubicBezTo>
                  <a:pt x="134705" y="2174800"/>
                  <a:pt x="142516" y="4202604"/>
                  <a:pt x="134960" y="6230408"/>
                </a:cubicBezTo>
                <a:lnTo>
                  <a:pt x="6194194" y="6232614"/>
                </a:lnTo>
                <a:cubicBezTo>
                  <a:pt x="6194435" y="4220833"/>
                  <a:pt x="6171625" y="2147580"/>
                  <a:pt x="6171866" y="135799"/>
                </a:cubicBezTo>
                <a:lnTo>
                  <a:pt x="142261" y="146996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910" y="54312"/>
            <a:ext cx="954968" cy="55900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1235698" y="2751786"/>
            <a:ext cx="410100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BE" sz="4000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84139" y="3780263"/>
            <a:ext cx="4288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dirty="0"/>
              <a:t>Template square format for social media</a:t>
            </a:r>
          </a:p>
        </p:txBody>
      </p:sp>
    </p:spTree>
    <p:extLst>
      <p:ext uri="{BB962C8B-B14F-4D97-AF65-F5344CB8AC3E}">
        <p14:creationId xmlns:p14="http://schemas.microsoft.com/office/powerpoint/2010/main" val="3509648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EA4D516-D746-45BB-AB23-B2F599BD363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12" t="10204" r="19822"/>
          <a:stretch/>
        </p:blipFill>
        <p:spPr>
          <a:xfrm>
            <a:off x="1" y="0"/>
            <a:ext cx="6591692" cy="659900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85795" y="46595"/>
            <a:ext cx="1941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327956" y="4525077"/>
            <a:ext cx="604396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2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#Europoskomanda stengiasi užtikrinti vienodai prieinamą švietimą ir sveikatos priežiūrą pasaulinės COVID-19 krizės metu</a:t>
            </a:r>
            <a:endParaRPr lang="fr-BE" sz="2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BBD170-413E-4F15-AE5D-BA1BFEFF403B}"/>
              </a:ext>
            </a:extLst>
          </p:cNvPr>
          <p:cNvSpPr txBox="1"/>
          <p:nvPr/>
        </p:nvSpPr>
        <p:spPr>
          <a:xfrm>
            <a:off x="3924021" y="2143234"/>
            <a:ext cx="1880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[sample image]</a:t>
            </a:r>
            <a:endParaRPr lang="fr-BE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7B4E644-1EA5-4A32-B3EF-05E0F111E21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17469" y="5974600"/>
            <a:ext cx="85877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41917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07472" y="294359"/>
            <a:ext cx="4030352" cy="409249"/>
          </a:xfrm>
          <a:prstGeom prst="rect">
            <a:avLst/>
          </a:prstGeom>
        </p:spPr>
        <p:txBody>
          <a:bodyPr/>
          <a:lstStyle>
            <a:lvl1pPr algn="l" defTabSz="65845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16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About this template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98485" y="3765795"/>
            <a:ext cx="2631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Adjust text size and position according to your background image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030475" y="1530827"/>
            <a:ext cx="3155990" cy="1945528"/>
            <a:chOff x="4293449" y="1825625"/>
            <a:chExt cx="3155990" cy="1945528"/>
          </a:xfrm>
        </p:grpSpPr>
        <p:sp>
          <p:nvSpPr>
            <p:cNvPr id="6" name="Content Placeholder 2"/>
            <p:cNvSpPr txBox="1">
              <a:spLocks/>
            </p:cNvSpPr>
            <p:nvPr/>
          </p:nvSpPr>
          <p:spPr>
            <a:xfrm>
              <a:off x="4293449" y="1825625"/>
              <a:ext cx="3155990" cy="194552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Master slides can be edited under </a:t>
              </a:r>
              <a:b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View &gt; Slide Master</a:t>
              </a:r>
            </a:p>
            <a:p>
              <a:endParaRPr lang="en-GB" sz="2000" b="1" dirty="0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98895" y="2494437"/>
              <a:ext cx="2716306" cy="761099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6562165" y="2556463"/>
              <a:ext cx="358588" cy="374650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873812" y="2786556"/>
              <a:ext cx="254000" cy="373531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Content Placeholder 2"/>
          <p:cNvSpPr txBox="1">
            <a:spLocks/>
          </p:cNvSpPr>
          <p:nvPr/>
        </p:nvSpPr>
        <p:spPr>
          <a:xfrm>
            <a:off x="398485" y="1213723"/>
            <a:ext cx="2185990" cy="10587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theme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colour palette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have been designed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98485" y="702782"/>
            <a:ext cx="2815232" cy="45719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b="65906"/>
          <a:stretch/>
        </p:blipFill>
        <p:spPr>
          <a:xfrm>
            <a:off x="665298" y="1936075"/>
            <a:ext cx="1657350" cy="1107368"/>
          </a:xfrm>
          <a:prstGeom prst="rect">
            <a:avLst/>
          </a:prstGeom>
        </p:spPr>
      </p:pic>
      <p:sp>
        <p:nvSpPr>
          <p:cNvPr id="18" name="Content Placeholder 2"/>
          <p:cNvSpPr txBox="1">
            <a:spLocks/>
          </p:cNvSpPr>
          <p:nvPr/>
        </p:nvSpPr>
        <p:spPr>
          <a:xfrm>
            <a:off x="3213717" y="3176278"/>
            <a:ext cx="3155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ways to highlight the text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– Tick the one the most appropriated to your background 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0060" y="3826236"/>
            <a:ext cx="1629713" cy="1625694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D845BE1-4C7F-4C6F-8E6A-7C2130080564}"/>
              </a:ext>
            </a:extLst>
          </p:cNvPr>
          <p:cNvSpPr txBox="1">
            <a:spLocks/>
          </p:cNvSpPr>
          <p:nvPr/>
        </p:nvSpPr>
        <p:spPr>
          <a:xfrm>
            <a:off x="243330" y="5788492"/>
            <a:ext cx="60982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TO CHANGE BACKGROUND IMAGE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– right click on grey area and click on ‘change image’ for your selected background photo</a:t>
            </a: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E6BF603F-EFB4-4148-A8B1-7EC2B3E52D78}"/>
              </a:ext>
            </a:extLst>
          </p:cNvPr>
          <p:cNvSpPr txBox="1">
            <a:spLocks/>
          </p:cNvSpPr>
          <p:nvPr/>
        </p:nvSpPr>
        <p:spPr>
          <a:xfrm>
            <a:off x="3492262" y="209329"/>
            <a:ext cx="2815232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ONCE CHANGES DONE – SAVE AS ‘JPGS’ FOR SEPARATE SLIDES THAT CAN BE USED ON</a:t>
            </a:r>
            <a:b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SOCIAL MEDIA.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487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0C4BBEE-49DE-4D54-8AEB-38906CAC1D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821A27-0A36-407D-BCDC-67452FB77BA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A554FA-B8BA-40C8-AB92-6D0ECD02CA4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9365FF2-70A2-409E-AED6-A02508F5C9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TZ"/>
          </a:p>
        </p:txBody>
      </p:sp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6584950" cy="65849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1C1E6F4-9BAC-46A3-ABEA-6776CDE175C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17469" y="5974600"/>
            <a:ext cx="85877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374871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2400" b="1" dirty="0">
                <a:latin typeface="Arial" panose="020B0604020202020204" pitchFamily="34" charset="0"/>
                <a:cs typeface="Arial" panose="020B0604020202020204" pitchFamily="34" charset="0"/>
              </a:rPr>
              <a:t>#Europoskomanda padės sukurti labiau įtraukų, žalią ir lygiateisį pasaulį mums visiems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5624063-8D51-4B07-812E-6FB09E79A81B}"/>
              </a:ext>
            </a:extLst>
          </p:cNvPr>
          <p:cNvSpPr txBox="1"/>
          <p:nvPr/>
        </p:nvSpPr>
        <p:spPr>
          <a:xfrm>
            <a:off x="4083979" y="39500"/>
            <a:ext cx="21641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#EUROPOSKOMANDA </a:t>
            </a:r>
            <a:endParaRPr lang="fr-BE" sz="1400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2247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692310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#Europoskomandos atsako į COVID-19 pagrindas – solidarumas ir bendradarbiavimas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4EE4437-650E-4370-9DFB-5DBE75E91AB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71748" y="59774"/>
            <a:ext cx="772438" cy="454546"/>
          </a:xfrm>
          <a:prstGeom prst="rect">
            <a:avLst/>
          </a:prstGeom>
          <a:ln>
            <a:solidFill>
              <a:schemeClr val="bg1"/>
            </a:solidFill>
          </a:ln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D442F9CF-2EE3-4546-AAC2-E4F68C1DEA3E}"/>
              </a:ext>
            </a:extLst>
          </p:cNvPr>
          <p:cNvGrpSpPr/>
          <p:nvPr/>
        </p:nvGrpSpPr>
        <p:grpSpPr>
          <a:xfrm>
            <a:off x="565494" y="50800"/>
            <a:ext cx="2726981" cy="6415107"/>
            <a:chOff x="811123" y="50800"/>
            <a:chExt cx="2726981" cy="6415107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A8AE2CD-1FFD-42FA-9425-C9F6A255DA06}"/>
                </a:ext>
              </a:extLst>
            </p:cNvPr>
            <p:cNvGrpSpPr/>
            <p:nvPr/>
          </p:nvGrpSpPr>
          <p:grpSpPr>
            <a:xfrm>
              <a:off x="811123" y="50800"/>
              <a:ext cx="2410822" cy="6415107"/>
              <a:chOff x="280141" y="-12832256"/>
              <a:chExt cx="5790247" cy="15407671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026B34F5-A956-4914-AD96-072F7F89DA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0808" y="2259953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F13D8D50-EB86-4E5D-A5E8-5972EE8799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8" y="1280121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5F6CB7CE-3349-44FF-B02B-11CE1104CD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56531" y="1275740"/>
                <a:ext cx="538915" cy="319845"/>
              </a:xfrm>
              <a:prstGeom prst="rect">
                <a:avLst/>
              </a:prstGeom>
              <a:ln w="3175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4CCF0DB6-74E8-4F47-B0BD-8DA19439AD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0811" y="1775286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4E526663-6758-4328-B57C-7EC7297398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8537" y="1770754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7E7E8A71-4348-4E54-9716-3E66C2CB800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657" b="1544"/>
              <a:stretch/>
            </p:blipFill>
            <p:spPr>
              <a:xfrm>
                <a:off x="1603256" y="1284650"/>
                <a:ext cx="538915" cy="30640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402604C4-4E89-4641-B746-81AC183099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0258" y="128465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C5F385CA-0A53-4016-87F1-4EFB8FCCDF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43980" y="12846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20E27885-B189-4858-B578-C71F318EAB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0141" y="-12832256"/>
                <a:ext cx="1901832" cy="1113270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</p:pic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0D5C0683-EEE6-4572-8ADA-AE9F07CE90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87508" y="2243859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048E1AAE-7836-4391-8D1E-AB128D7A9F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5" y="177910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D2A01187-C22D-4639-8590-8FF6F7B404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96981" y="1289031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7EFF1BAF-9514-473F-AC20-1B12B695E3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45988" y="1284650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5E1BE98E-E6AD-4B64-95FC-53ABD17DE04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787"/>
              <a:stretch/>
            </p:blipFill>
            <p:spPr>
              <a:xfrm>
                <a:off x="4845988" y="1775082"/>
                <a:ext cx="538915" cy="314126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44CBAE39-CEE0-4FC5-A4B3-D7BBE991B31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28"/>
              <a:stretch/>
            </p:blipFill>
            <p:spPr>
              <a:xfrm>
                <a:off x="4194985" y="1288678"/>
                <a:ext cx="538915" cy="313997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689DF913-1ABB-441B-A35F-5FD0717C84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11813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27945AB7-0E53-4C2D-9BD6-8F275BBAD4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07022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5B2C7506-67EB-4E8B-A414-5490AA07CF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52263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C84CE27C-AAB3-40A3-9958-D51728757B1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98986" y="176936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D44621BD-014B-4976-9EAF-FF7DB4A5A1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96991" y="176936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E6D71FED-2927-4E5E-B30C-ED38D588A0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5" y="2254902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E39C6804-1DDE-4831-BE27-DD29542FD3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44761" y="2254902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28362D0A-1031-49EC-8E4F-9D14A5DA4F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96055" y="2250521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4718A03D-9575-4495-B78F-2BAEA7CD98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47058" y="224475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D6276EC2-873F-4425-95ED-363468A0D2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40508" y="22447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94B639D9-532C-4B9F-8BE4-A1FAEAB79A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96545" y="22447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985E222E-7969-4413-9997-E26CA5EB6B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96996" y="127121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E0395E96-3ECA-4AC5-86AD-44D6738F6D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31473" y="2236625"/>
                <a:ext cx="538915" cy="319845"/>
              </a:xfrm>
              <a:prstGeom prst="rect">
                <a:avLst/>
              </a:prstGeom>
            </p:spPr>
          </p:pic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DCF3F41-F927-42DF-8684-0B8D5A2A30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5680" y="6323745"/>
              <a:ext cx="252732" cy="142162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0A2A4E0-F213-4529-AF81-DA80AE585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403" y="6130302"/>
              <a:ext cx="271701" cy="131345"/>
            </a:xfrm>
            <a:prstGeom prst="rect">
              <a:avLst/>
            </a:prstGeom>
          </p:spPr>
        </p:pic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B043EE5F-616F-4198-B97E-B907BEFBEE6A}"/>
              </a:ext>
            </a:extLst>
          </p:cNvPr>
          <p:cNvSpPr txBox="1"/>
          <p:nvPr/>
        </p:nvSpPr>
        <p:spPr>
          <a:xfrm>
            <a:off x="4083979" y="39500"/>
            <a:ext cx="21641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#EUROPOSKOMANDA </a:t>
            </a:r>
            <a:endParaRPr lang="fr-BE" sz="1400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222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452497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#Europoskomanda palaiko jautriausias valstybes ir labiausiai pažeidžiamus žmones 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BF3C9C1-A717-46EA-AE1A-CF809BE04FC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17469" y="5974600"/>
            <a:ext cx="85877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408025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72336" y="2366950"/>
            <a:ext cx="53155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2400" b="1" dirty="0">
                <a:latin typeface="Arial" panose="020B0604020202020204" pitchFamily="34" charset="0"/>
                <a:cs typeface="Arial" panose="020B0604020202020204" pitchFamily="34" charset="0"/>
              </a:rPr>
              <a:t>#Europoskomanda surinko </a:t>
            </a:r>
            <a:r>
              <a:rPr lang="de-DE" sz="2400" b="1">
                <a:latin typeface="Arial" panose="020B0604020202020204" pitchFamily="34" charset="0"/>
                <a:cs typeface="Arial" panose="020B0604020202020204" pitchFamily="34" charset="0"/>
              </a:rPr>
              <a:t>38.5</a:t>
            </a:r>
            <a:r>
              <a:rPr lang="lt-LT" sz="24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sz="2400" b="1" dirty="0">
                <a:latin typeface="Arial" panose="020B0604020202020204" pitchFamily="34" charset="0"/>
                <a:cs typeface="Arial" panose="020B0604020202020204" pitchFamily="34" charset="0"/>
              </a:rPr>
              <a:t>milijardų Eur, kuriuos skirs pagalbai partnerių valstybėms visame pasaulyje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A9B4FC1-6B7A-4CD2-BAAA-F6D9EC6A331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17469" y="5974600"/>
            <a:ext cx="85877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147381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1529168"/>
            <a:ext cx="566744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2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ir jos valstybės narės veikia išvien, kad apsaugotų europiečius nuo koronaviruso. Ištikima savo pagrindinėms vertybėms – solidarumui ir bendradarbiavimui, #Europoskomanda taip pat imasi visuotinių pastangų, siekdama padėti partneriams visame pasaulyje</a:t>
            </a:r>
            <a:endParaRPr lang="fr-BE" sz="24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13598F9-F84E-4C8A-8554-F769DFA259A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17469" y="5974600"/>
            <a:ext cx="85877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E9FBB59-D2E3-430E-8F84-1F61AF08E6F2}"/>
              </a:ext>
            </a:extLst>
          </p:cNvPr>
          <p:cNvSpPr txBox="1"/>
          <p:nvPr/>
        </p:nvSpPr>
        <p:spPr>
          <a:xfrm>
            <a:off x="4083979" y="39500"/>
            <a:ext cx="21641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#EUROPOSKOMANDA </a:t>
            </a:r>
            <a:endParaRPr lang="fr-BE" sz="1400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9987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083979" y="39500"/>
            <a:ext cx="21641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#EUROPOSKOMANDA </a:t>
            </a:r>
            <a:endParaRPr lang="fr-BE" sz="1400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68379" y="2322979"/>
            <a:ext cx="56481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2400" b="1" dirty="0">
                <a:latin typeface="Arial" panose="020B0604020202020204" pitchFamily="34" charset="0"/>
                <a:cs typeface="Arial" panose="020B0604020202020204" pitchFamily="34" charset="0"/>
              </a:rPr>
              <a:t>#Europoskomanda paskelbė koordinuotą atsaką, kurio tikslas – padėti jautriausioms Afrikos / Azijos / Lotynų Amerikos valstybėms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6A498C9-33B2-40FB-9F6B-FE0B78731ED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17469" y="5974600"/>
            <a:ext cx="85877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924350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73192" y="2507645"/>
            <a:ext cx="56385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2400" b="1" dirty="0">
                <a:latin typeface="Arial" panose="020B0604020202020204" pitchFamily="34" charset="0"/>
                <a:cs typeface="Arial" panose="020B0604020202020204" pitchFamily="34" charset="0"/>
              </a:rPr>
              <a:t>#Europoskomandos paramos pagrindas yra šalių atsakomybė ir partnerystė su pilietinės visuomenės organizacijomis 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B132F95-57D0-4024-A936-8626C9DD1B8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17469" y="5974600"/>
            <a:ext cx="85877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5828C00-8D88-45DD-A01E-705D06669666}"/>
              </a:ext>
            </a:extLst>
          </p:cNvPr>
          <p:cNvSpPr txBox="1"/>
          <p:nvPr/>
        </p:nvSpPr>
        <p:spPr>
          <a:xfrm>
            <a:off x="4083979" y="39500"/>
            <a:ext cx="21641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#EUROPOSKOMANDA </a:t>
            </a:r>
            <a:endParaRPr lang="fr-BE" sz="1400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2169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amEurope">
      <a:dk1>
        <a:srgbClr val="003399"/>
      </a:dk1>
      <a:lt1>
        <a:srgbClr val="FFFFFF"/>
      </a:lt1>
      <a:dk2>
        <a:srgbClr val="003399"/>
      </a:dk2>
      <a:lt2>
        <a:srgbClr val="7F7F7F"/>
      </a:lt2>
      <a:accent1>
        <a:srgbClr val="FA6E25"/>
      </a:accent1>
      <a:accent2>
        <a:srgbClr val="F5CE2A"/>
      </a:accent2>
      <a:accent3>
        <a:srgbClr val="DBD2CC"/>
      </a:accent3>
      <a:accent4>
        <a:srgbClr val="9BB1DC"/>
      </a:accent4>
      <a:accent5>
        <a:srgbClr val="585EAA"/>
      </a:accent5>
      <a:accent6>
        <a:srgbClr val="967E1F"/>
      </a:accent6>
      <a:hlink>
        <a:srgbClr val="85C0FB"/>
      </a:hlink>
      <a:folHlink>
        <a:srgbClr val="E0BFC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7E4EC354ADFB40AC5D4FC129E379BA" ma:contentTypeVersion="7" ma:contentTypeDescription="Create a new document." ma:contentTypeScope="" ma:versionID="ded8ceb83a7996c2bbd1d6b08334d9a1">
  <xsd:schema xmlns:xsd="http://www.w3.org/2001/XMLSchema" xmlns:xs="http://www.w3.org/2001/XMLSchema" xmlns:p="http://schemas.microsoft.com/office/2006/metadata/properties" xmlns:ns2="541a8a8b-b856-4d35-a5c7-7f2c0ec3d499" xmlns:ns3="e0757b53-df10-4b98-9811-094c4c3e23a8" targetNamespace="http://schemas.microsoft.com/office/2006/metadata/properties" ma:root="true" ma:fieldsID="611e445fea8008e2fac601fd59ed272d" ns2:_="" ns3:_="">
    <xsd:import namespace="541a8a8b-b856-4d35-a5c7-7f2c0ec3d499"/>
    <xsd:import namespace="e0757b53-df10-4b98-9811-094c4c3e23a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1a8a8b-b856-4d35-a5c7-7f2c0ec3d4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757b53-df10-4b98-9811-094c4c3e23a8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48D2243-6782-425C-8950-7EE4D7D41D3B}"/>
</file>

<file path=customXml/itemProps2.xml><?xml version="1.0" encoding="utf-8"?>
<ds:datastoreItem xmlns:ds="http://schemas.openxmlformats.org/officeDocument/2006/customXml" ds:itemID="{441F37B4-1174-4824-9C46-0B4264A1CAAD}"/>
</file>

<file path=customXml/itemProps3.xml><?xml version="1.0" encoding="utf-8"?>
<ds:datastoreItem xmlns:ds="http://schemas.openxmlformats.org/officeDocument/2006/customXml" ds:itemID="{6619C489-716B-4EE5-8078-2F791BD8F315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608</TotalTime>
  <Words>242</Words>
  <Application>Microsoft Office PowerPoint</Application>
  <PresentationFormat>Custom</PresentationFormat>
  <Paragraphs>24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JANSSEN Laurie (COMM-EXT)</dc:creator>
  <cp:lastModifiedBy>Deborah Da Silva</cp:lastModifiedBy>
  <cp:revision>78</cp:revision>
  <dcterms:created xsi:type="dcterms:W3CDTF">2020-03-13T13:39:38Z</dcterms:created>
  <dcterms:modified xsi:type="dcterms:W3CDTF">2020-11-21T10:28:18Z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0x010100087E4EC354ADFB40AC5D4FC129E379BA</vt:lpwstr>
  </property>
</Properties>
</file>