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68" r:id="rId3"/>
    <p:sldId id="276" r:id="rId4"/>
    <p:sldId id="277" r:id="rId5"/>
    <p:sldId id="278" r:id="rId6"/>
    <p:sldId id="279" r:id="rId7"/>
    <p:sldId id="280" r:id="rId8"/>
    <p:sldId id="281" r:id="rId9"/>
    <p:sldId id="283" r:id="rId10"/>
    <p:sldId id="282" r:id="rId11"/>
  </p:sldIdLst>
  <p:sldSz cx="6584950" cy="6584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4" userDrawn="1">
          <p15:clr>
            <a:srgbClr val="A4A3A4"/>
          </p15:clr>
        </p15:guide>
        <p15:guide id="2" pos="5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A6D5"/>
    <a:srgbClr val="2696D3"/>
    <a:srgbClr val="FEC0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1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1962" y="78"/>
      </p:cViewPr>
      <p:guideLst>
        <p:guide orient="horz" pos="2074"/>
        <p:guide pos="5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584950" cy="6584950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9423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025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08521" y="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6223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362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ext slide 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6807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456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91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7" r:id="rId2"/>
    <p:sldLayoutId id="2147483698" r:id="rId3"/>
    <p:sldLayoutId id="2147483699" r:id="rId4"/>
    <p:sldLayoutId id="2147483700" r:id="rId5"/>
    <p:sldLayoutId id="2147483703" r:id="rId6"/>
  </p:sldLayoutIdLst>
  <p:txStyles>
    <p:titleStyle>
      <a:lvl1pPr algn="l" defTabSz="658459" rtl="0" eaLnBrk="1" latinLnBrk="0" hangingPunct="1">
        <a:lnSpc>
          <a:spcPct val="90000"/>
        </a:lnSpc>
        <a:spcBef>
          <a:spcPct val="0"/>
        </a:spcBef>
        <a:buNone/>
        <a:defRPr sz="31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615" indent="-164615" algn="l" defTabSz="658459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1pPr>
      <a:lvl2pPr marL="493845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728" kern="1200">
          <a:solidFill>
            <a:schemeClr val="tx1"/>
          </a:solidFill>
          <a:latin typeface="+mn-lt"/>
          <a:ea typeface="+mn-ea"/>
          <a:cs typeface="+mn-cs"/>
        </a:defRPr>
      </a:lvl2pPr>
      <a:lvl3pPr marL="82307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15230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48153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81076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213999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46922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79845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1pPr>
      <a:lvl2pPr marL="32923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2pPr>
      <a:lvl3pPr marL="65845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3pPr>
      <a:lvl4pPr marL="98768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31691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64614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197537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30460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63383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26" Type="http://schemas.openxmlformats.org/officeDocument/2006/relationships/image" Target="../media/image29.jpeg"/><Relationship Id="rId3" Type="http://schemas.openxmlformats.org/officeDocument/2006/relationships/image" Target="../media/image7.jpeg"/><Relationship Id="rId21" Type="http://schemas.openxmlformats.org/officeDocument/2006/relationships/image" Target="../media/image24.jpeg"/><Relationship Id="rId7" Type="http://schemas.openxmlformats.org/officeDocument/2006/relationships/image" Target="../media/image11.jpeg"/><Relationship Id="rId12" Type="http://schemas.openxmlformats.org/officeDocument/2006/relationships/image" Target="../media/image1.jpg"/><Relationship Id="rId17" Type="http://schemas.openxmlformats.org/officeDocument/2006/relationships/image" Target="../media/image20.jpeg"/><Relationship Id="rId25" Type="http://schemas.openxmlformats.org/officeDocument/2006/relationships/image" Target="../media/image28.jpeg"/><Relationship Id="rId33" Type="http://schemas.openxmlformats.org/officeDocument/2006/relationships/image" Target="../media/image36.jpeg"/><Relationship Id="rId2" Type="http://schemas.openxmlformats.org/officeDocument/2006/relationships/image" Target="../media/image5.jpg"/><Relationship Id="rId16" Type="http://schemas.openxmlformats.org/officeDocument/2006/relationships/image" Target="../media/image19.jpeg"/><Relationship Id="rId20" Type="http://schemas.openxmlformats.org/officeDocument/2006/relationships/image" Target="../media/image23.jpeg"/><Relationship Id="rId29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24" Type="http://schemas.openxmlformats.org/officeDocument/2006/relationships/image" Target="../media/image27.jpeg"/><Relationship Id="rId32" Type="http://schemas.openxmlformats.org/officeDocument/2006/relationships/image" Target="../media/image35.jpeg"/><Relationship Id="rId5" Type="http://schemas.openxmlformats.org/officeDocument/2006/relationships/image" Target="../media/image9.jpeg"/><Relationship Id="rId15" Type="http://schemas.openxmlformats.org/officeDocument/2006/relationships/image" Target="../media/image18.jpeg"/><Relationship Id="rId23" Type="http://schemas.openxmlformats.org/officeDocument/2006/relationships/image" Target="../media/image26.jpeg"/><Relationship Id="rId28" Type="http://schemas.openxmlformats.org/officeDocument/2006/relationships/image" Target="../media/image31.jpeg"/><Relationship Id="rId10" Type="http://schemas.openxmlformats.org/officeDocument/2006/relationships/image" Target="../media/image14.jpeg"/><Relationship Id="rId19" Type="http://schemas.openxmlformats.org/officeDocument/2006/relationships/image" Target="../media/image22.jpeg"/><Relationship Id="rId31" Type="http://schemas.openxmlformats.org/officeDocument/2006/relationships/image" Target="../media/image3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7.jpeg"/><Relationship Id="rId22" Type="http://schemas.openxmlformats.org/officeDocument/2006/relationships/image" Target="../media/image25.jpeg"/><Relationship Id="rId27" Type="http://schemas.openxmlformats.org/officeDocument/2006/relationships/image" Target="../media/image30.jpeg"/><Relationship Id="rId30" Type="http://schemas.openxmlformats.org/officeDocument/2006/relationships/image" Target="../media/image33.jpeg"/><Relationship Id="rId8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ame 5"/>
          <p:cNvSpPr/>
          <p:nvPr/>
        </p:nvSpPr>
        <p:spPr>
          <a:xfrm>
            <a:off x="132369" y="178420"/>
            <a:ext cx="6307666" cy="6292798"/>
          </a:xfrm>
          <a:custGeom>
            <a:avLst/>
            <a:gdLst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788458 w 6307666"/>
              <a:gd name="connsiteY5" fmla="*/ 788458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788458 w 6307666"/>
              <a:gd name="connsiteY9" fmla="*/ 788458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07356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07666" h="6350000">
                <a:moveTo>
                  <a:pt x="0" y="0"/>
                </a:moveTo>
                <a:lnTo>
                  <a:pt x="6307666" y="0"/>
                </a:lnTo>
                <a:lnTo>
                  <a:pt x="6307666" y="6350000"/>
                </a:lnTo>
                <a:lnTo>
                  <a:pt x="0" y="6350000"/>
                </a:lnTo>
                <a:lnTo>
                  <a:pt x="0" y="0"/>
                </a:lnTo>
                <a:close/>
                <a:moveTo>
                  <a:pt x="142261" y="146996"/>
                </a:moveTo>
                <a:cubicBezTo>
                  <a:pt x="134705" y="2174800"/>
                  <a:pt x="142516" y="4202604"/>
                  <a:pt x="134960" y="6230408"/>
                </a:cubicBezTo>
                <a:lnTo>
                  <a:pt x="6194194" y="6232614"/>
                </a:lnTo>
                <a:cubicBezTo>
                  <a:pt x="6194435" y="4220833"/>
                  <a:pt x="6171625" y="2147580"/>
                  <a:pt x="6171866" y="135799"/>
                </a:cubicBezTo>
                <a:lnTo>
                  <a:pt x="142261" y="14699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910" y="54312"/>
            <a:ext cx="954968" cy="559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235698" y="2751786"/>
            <a:ext cx="410100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BE" sz="40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84139" y="3780263"/>
            <a:ext cx="428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Template square format for social media</a:t>
            </a:r>
          </a:p>
        </p:txBody>
      </p:sp>
    </p:spTree>
    <p:extLst>
      <p:ext uri="{BB962C8B-B14F-4D97-AF65-F5344CB8AC3E}">
        <p14:creationId xmlns:p14="http://schemas.microsoft.com/office/powerpoint/2010/main" val="3509648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9890A5B-EA16-44A5-A391-64D2FA21953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12" t="10204" r="19822"/>
          <a:stretch/>
        </p:blipFill>
        <p:spPr>
          <a:xfrm>
            <a:off x="1" y="0"/>
            <a:ext cx="6591692" cy="65990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62543" y="3916009"/>
            <a:ext cx="5315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#TeamEuropa setzt sich für den gleichberechtigten Zugang zu Bildung und Gesundheit inmitten der globalen COVID-19-Krise ein</a:t>
            </a:r>
            <a:endParaRPr lang="fr-BE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FAC3A3D-1127-4BCB-8400-FC4E71980D70}"/>
              </a:ext>
            </a:extLst>
          </p:cNvPr>
          <p:cNvSpPr txBox="1"/>
          <p:nvPr/>
        </p:nvSpPr>
        <p:spPr>
          <a:xfrm>
            <a:off x="3924021" y="2143234"/>
            <a:ext cx="188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[sample image]</a:t>
            </a:r>
            <a:endParaRPr lang="fr-B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13CF590-34D1-43FF-A4E5-EE030140200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17469" y="5974600"/>
            <a:ext cx="85877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41917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9E1F567B-6700-4EDE-A0CD-0FCB2F2BBC07}"/>
              </a:ext>
            </a:extLst>
          </p:cNvPr>
          <p:cNvSpPr txBox="1">
            <a:spLocks/>
          </p:cNvSpPr>
          <p:nvPr/>
        </p:nvSpPr>
        <p:spPr>
          <a:xfrm>
            <a:off x="307472" y="294359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About this template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2E02D198-C9BC-4936-9203-F43B07702F1F}"/>
              </a:ext>
            </a:extLst>
          </p:cNvPr>
          <p:cNvSpPr txBox="1">
            <a:spLocks/>
          </p:cNvSpPr>
          <p:nvPr/>
        </p:nvSpPr>
        <p:spPr>
          <a:xfrm>
            <a:off x="398485" y="3765795"/>
            <a:ext cx="2631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Adjust text size and position according to your background image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5795D5F-216B-49CE-AC73-C3A01192147E}"/>
              </a:ext>
            </a:extLst>
          </p:cNvPr>
          <p:cNvGrpSpPr/>
          <p:nvPr/>
        </p:nvGrpSpPr>
        <p:grpSpPr>
          <a:xfrm>
            <a:off x="3030475" y="1530827"/>
            <a:ext cx="3155990" cy="1945528"/>
            <a:chOff x="4293449" y="1825625"/>
            <a:chExt cx="3155990" cy="1945528"/>
          </a:xfrm>
        </p:grpSpPr>
        <p:sp>
          <p:nvSpPr>
            <p:cNvPr id="21" name="Content Placeholder 2">
              <a:extLst>
                <a:ext uri="{FF2B5EF4-FFF2-40B4-BE49-F238E27FC236}">
                  <a16:creationId xmlns:a16="http://schemas.microsoft.com/office/drawing/2014/main" id="{40701EBC-5828-4FE0-A2B8-4C773C25AA48}"/>
                </a:ext>
              </a:extLst>
            </p:cNvPr>
            <p:cNvSpPr txBox="1">
              <a:spLocks/>
            </p:cNvSpPr>
            <p:nvPr/>
          </p:nvSpPr>
          <p:spPr>
            <a:xfrm>
              <a:off x="4293449" y="1825625"/>
              <a:ext cx="3155990" cy="194552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Master slides can be edited under </a:t>
              </a:r>
              <a:b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View &gt; Slide Master</a:t>
              </a:r>
            </a:p>
            <a:p>
              <a:endParaRPr lang="en-GB" sz="2000" b="1" dirty="0"/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6F7AC564-C88F-410D-A67B-20280B634F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98895" y="2494437"/>
              <a:ext cx="2716306" cy="761099"/>
            </a:xfrm>
            <a:prstGeom prst="rect">
              <a:avLst/>
            </a:prstGeom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5D492CF-6D60-4CE8-A457-FBA10119BE7B}"/>
                </a:ext>
              </a:extLst>
            </p:cNvPr>
            <p:cNvSpPr/>
            <p:nvPr/>
          </p:nvSpPr>
          <p:spPr>
            <a:xfrm>
              <a:off x="6562165" y="2556463"/>
              <a:ext cx="358588" cy="37465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45621F3-92F1-467B-AEA9-B71B71858DA8}"/>
                </a:ext>
              </a:extLst>
            </p:cNvPr>
            <p:cNvSpPr/>
            <p:nvPr/>
          </p:nvSpPr>
          <p:spPr>
            <a:xfrm>
              <a:off x="4873812" y="2786556"/>
              <a:ext cx="254000" cy="373531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BB69BE09-A79E-4E6A-8E3E-74DF6EEDE6DC}"/>
              </a:ext>
            </a:extLst>
          </p:cNvPr>
          <p:cNvSpPr txBox="1">
            <a:spLocks/>
          </p:cNvSpPr>
          <p:nvPr/>
        </p:nvSpPr>
        <p:spPr>
          <a:xfrm>
            <a:off x="398485" y="1213723"/>
            <a:ext cx="2185990" cy="10587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theme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colour palette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have been designed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1505BB6-2207-4E41-864A-DEC0CC989FD5}"/>
              </a:ext>
            </a:extLst>
          </p:cNvPr>
          <p:cNvSpPr/>
          <p:nvPr/>
        </p:nvSpPr>
        <p:spPr>
          <a:xfrm>
            <a:off x="398485" y="702782"/>
            <a:ext cx="2815232" cy="4571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ADDE6B68-E10E-4D9E-9D57-4CE48AB1F0C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5906"/>
          <a:stretch/>
        </p:blipFill>
        <p:spPr>
          <a:xfrm>
            <a:off x="665298" y="1936075"/>
            <a:ext cx="1657350" cy="1107368"/>
          </a:xfrm>
          <a:prstGeom prst="rect">
            <a:avLst/>
          </a:prstGeom>
        </p:spPr>
      </p:pic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C1948C84-302C-42DB-B7B3-67578B8D57A3}"/>
              </a:ext>
            </a:extLst>
          </p:cNvPr>
          <p:cNvSpPr txBox="1">
            <a:spLocks/>
          </p:cNvSpPr>
          <p:nvPr/>
        </p:nvSpPr>
        <p:spPr>
          <a:xfrm>
            <a:off x="3213717" y="3176278"/>
            <a:ext cx="3155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ways to highlight the text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Tick the one the most appropriated to your background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14601AB0-F95B-4E36-AE43-A6658D8FF6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0060" y="3826236"/>
            <a:ext cx="1629713" cy="1625694"/>
          </a:xfrm>
          <a:prstGeom prst="rect">
            <a:avLst/>
          </a:prstGeom>
        </p:spPr>
      </p:pic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0DFB972D-94C6-4AE7-AB51-F9FD30141DAC}"/>
              </a:ext>
            </a:extLst>
          </p:cNvPr>
          <p:cNvSpPr txBox="1">
            <a:spLocks/>
          </p:cNvSpPr>
          <p:nvPr/>
        </p:nvSpPr>
        <p:spPr>
          <a:xfrm>
            <a:off x="243330" y="5788492"/>
            <a:ext cx="60982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TO CHANGE BACKGROUND IMAGE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right click on grey area and click on ‘change image’ for your selected background photo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12079D63-B354-4FAB-A5AC-A315066720F1}"/>
              </a:ext>
            </a:extLst>
          </p:cNvPr>
          <p:cNvSpPr txBox="1">
            <a:spLocks/>
          </p:cNvSpPr>
          <p:nvPr/>
        </p:nvSpPr>
        <p:spPr>
          <a:xfrm>
            <a:off x="3492262" y="209329"/>
            <a:ext cx="2815232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ONCE CHANGES DONE – SAVE AS ‘JPGS’ FOR SEPARATE SLIDES THAT CAN BE USED ON</a:t>
            </a:r>
            <a:b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SOCIAL MEDIA.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487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C1E6F4-9BAC-46A3-ABEA-6776CDE175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17469" y="5974600"/>
            <a:ext cx="85877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505525" y="2741608"/>
            <a:ext cx="5315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wird dazu beitragen, eine inklusivere, grünere und gleichberechtigtere Welt für alle zu schaffen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247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531401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hat Solidarität und Zusammenarbeit in den Mittelpunkt der Reaktion auf COVID-19 gestellt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2CA277A-BFB5-4563-89DC-8CAA004777E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4730" y="59774"/>
            <a:ext cx="779446" cy="454546"/>
          </a:xfrm>
          <a:prstGeom prst="rect">
            <a:avLst/>
          </a:prstGeom>
          <a:ln>
            <a:solidFill>
              <a:schemeClr val="bg1"/>
            </a:solidFill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5DDE68C6-076F-4B13-B840-8EBB7F557C2C}"/>
              </a:ext>
            </a:extLst>
          </p:cNvPr>
          <p:cNvGrpSpPr/>
          <p:nvPr/>
        </p:nvGrpSpPr>
        <p:grpSpPr>
          <a:xfrm>
            <a:off x="565494" y="50800"/>
            <a:ext cx="2726981" cy="6415107"/>
            <a:chOff x="811123" y="50800"/>
            <a:chExt cx="2726981" cy="641510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76C9B1A-A88A-44E1-8FF7-0E51D86B9079}"/>
                </a:ext>
              </a:extLst>
            </p:cNvPr>
            <p:cNvGrpSpPr/>
            <p:nvPr/>
          </p:nvGrpSpPr>
          <p:grpSpPr>
            <a:xfrm>
              <a:off x="811123" y="50800"/>
              <a:ext cx="2410822" cy="6415107"/>
              <a:chOff x="280141" y="-12832256"/>
              <a:chExt cx="5790247" cy="15407671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D9F711B2-C97F-4EE4-A577-DC1AA71CB86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08" y="2259953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7F7DAB98-7B4F-405F-AA56-AD4E5437BC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8" y="128012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D7D7E921-1535-42EC-AC33-3068D9B482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6531" y="1275740"/>
                <a:ext cx="538915" cy="319845"/>
              </a:xfrm>
              <a:prstGeom prst="rect">
                <a:avLst/>
              </a:prstGeom>
              <a:ln w="3175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0ECF685D-D7B2-40F4-9629-067B1F92692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11" y="1775286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30680884-BE9C-4CE3-AB27-0C8C8F4B43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8537" y="1770754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65ACEAD1-307A-4EEE-8104-DE62B233D5B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57" b="1544"/>
              <a:stretch/>
            </p:blipFill>
            <p:spPr>
              <a:xfrm>
                <a:off x="1603256" y="1284650"/>
                <a:ext cx="538915" cy="30640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7E97AFCD-0255-4952-B58D-6471C1FC43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0258" y="12846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AA6315D2-52F8-4EDD-9BF7-30D2EB852B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43980" y="12846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875AE403-D893-4E53-AF7B-E05C3FA20B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0141" y="-12832256"/>
                <a:ext cx="1901832" cy="1113270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F00DAAE5-3FDF-4A04-8430-5FEC304CBE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87508" y="2243859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54A2C3AC-74C0-42FA-A93F-B93721DB6A1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177910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79B509B6-7B27-4890-95F5-0A984F6956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96981" y="128903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3B0BAAA4-D3AF-492C-8A6F-CA8D9C65047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45988" y="1284650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D5D2502F-36DE-4E15-8222-A2360C3CF0B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87"/>
              <a:stretch/>
            </p:blipFill>
            <p:spPr>
              <a:xfrm>
                <a:off x="4845988" y="1775082"/>
                <a:ext cx="538915" cy="314126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6E15FFEF-9707-4640-992E-30D74E8DCE3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28"/>
              <a:stretch/>
            </p:blipFill>
            <p:spPr>
              <a:xfrm>
                <a:off x="4194985" y="1288678"/>
                <a:ext cx="538915" cy="313997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8BCF076-6565-470C-8DA3-517A89E09E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1181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8FE13929-B02C-4091-B3F2-4C746361E7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07022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A971245B-9FBD-41CA-AEDD-3A1D4A4E84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5226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BF86E7C8-8758-4643-B678-2FD12F775E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98986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0E16F1CA-4B10-489E-9E67-FC0E4519F2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1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6945F96F-9FEF-416E-9A74-2A0A746CB2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5B9F1000-D282-4BA9-AB9A-132459A453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4761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2B0710B6-E818-4B8F-AEF7-788CAFA126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96055" y="2250521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4D08A614-9100-47D7-86A5-447426150CF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47058" y="22447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6FF29823-5C65-4D61-BC82-FD27A30409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40508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F029C5F4-FD8E-4763-8634-41AD3E9CA6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96545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247A0FFE-084B-4874-9A47-0C887814CE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6" y="127121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8B42986A-6D6C-4225-8D3D-22BACBD8B99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31473" y="2236625"/>
                <a:ext cx="538915" cy="319845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4C71097-0F19-4282-B3CE-155F722166A7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5680" y="6323745"/>
              <a:ext cx="252732" cy="14216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1CFDC15-AAE7-4427-B40A-033EE5E51FAA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403" y="6130302"/>
              <a:ext cx="271701" cy="1313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2222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634718" y="242513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#Team Europa unterstützt die schwächsten Länder und die besonders gefährdeten Menschen 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8FADC6-8523-49A1-B3E8-AAA60E6C1F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17469" y="5974600"/>
            <a:ext cx="858770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08025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531157" y="2135956"/>
            <a:ext cx="5315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</a:t>
            </a:r>
            <a:r>
              <a:rPr lang="de-DE" sz="2400" b="1">
                <a:latin typeface="Arial" panose="020B0604020202020204" pitchFamily="34" charset="0"/>
                <a:cs typeface="Arial" panose="020B0604020202020204" pitchFamily="34" charset="0"/>
              </a:rPr>
              <a:t>hat 38.5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Milliarden Euro bereitgestellt, um Partnerländer weltweit zu unterstützen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3EB3DE-D5C1-49FB-8209-76293E4A97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17469" y="5974600"/>
            <a:ext cx="85877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147381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28675" y="1399649"/>
            <a:ext cx="554314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Die EU und ihre Mitgliedstaaten ergreifen gemeinsam Maßnahmen, um die Europäer vor den Auswirkungen des Coronavirus zu schützen. Im Geiste unserer Grundwerte der Solidarität und Zusammenarbeit führt #TeamEuropa auch die globalen Bemühungen an, Partnern auf der ganzen Welt zu helfen 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341654F-AF6F-479E-A40C-9B5AB4B7FA4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17469" y="5974600"/>
            <a:ext cx="85877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719987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508312" y="1996152"/>
            <a:ext cx="566732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hat eine koordinierte Reaktion zur Unterstützung der besonders Gefährdeten in Afrika/Asien/Lateinamerika eingeleitet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3391A7A-CA9B-4777-B8E7-4FEF28BC1CE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17469" y="5974600"/>
            <a:ext cx="85877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924350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394810" y="2322979"/>
            <a:ext cx="545283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Die Eigenverantwortung der </a:t>
            </a:r>
            <a:b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Länder und die Partnerschaft mit Organisationen der Zivilgesellschaft stehen im Mittelpunkt der Unterstützung von #TeamEuropa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B1DA272-0160-42AF-B7E9-8E674E4607D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17469" y="5974600"/>
            <a:ext cx="85877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272169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amEurope">
      <a:dk1>
        <a:srgbClr val="003399"/>
      </a:dk1>
      <a:lt1>
        <a:srgbClr val="FFFFFF"/>
      </a:lt1>
      <a:dk2>
        <a:srgbClr val="003399"/>
      </a:dk2>
      <a:lt2>
        <a:srgbClr val="7F7F7F"/>
      </a:lt2>
      <a:accent1>
        <a:srgbClr val="FA6E25"/>
      </a:accent1>
      <a:accent2>
        <a:srgbClr val="F5CE2A"/>
      </a:accent2>
      <a:accent3>
        <a:srgbClr val="DBD2CC"/>
      </a:accent3>
      <a:accent4>
        <a:srgbClr val="9BB1DC"/>
      </a:accent4>
      <a:accent5>
        <a:srgbClr val="585EAA"/>
      </a:accent5>
      <a:accent6>
        <a:srgbClr val="967E1F"/>
      </a:accent6>
      <a:hlink>
        <a:srgbClr val="85C0FB"/>
      </a:hlink>
      <a:folHlink>
        <a:srgbClr val="E0BFC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7E4EC354ADFB40AC5D4FC129E379BA" ma:contentTypeVersion="7" ma:contentTypeDescription="Create a new document." ma:contentTypeScope="" ma:versionID="ded8ceb83a7996c2bbd1d6b08334d9a1">
  <xsd:schema xmlns:xsd="http://www.w3.org/2001/XMLSchema" xmlns:xs="http://www.w3.org/2001/XMLSchema" xmlns:p="http://schemas.microsoft.com/office/2006/metadata/properties" xmlns:ns2="541a8a8b-b856-4d35-a5c7-7f2c0ec3d499" xmlns:ns3="e0757b53-df10-4b98-9811-094c4c3e23a8" targetNamespace="http://schemas.microsoft.com/office/2006/metadata/properties" ma:root="true" ma:fieldsID="611e445fea8008e2fac601fd59ed272d" ns2:_="" ns3:_="">
    <xsd:import namespace="541a8a8b-b856-4d35-a5c7-7f2c0ec3d499"/>
    <xsd:import namespace="e0757b53-df10-4b98-9811-094c4c3e23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1a8a8b-b856-4d35-a5c7-7f2c0ec3d4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757b53-df10-4b98-9811-094c4c3e23a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9695766-345A-45B2-9C24-600CCAADC5CC}"/>
</file>

<file path=customXml/itemProps2.xml><?xml version="1.0" encoding="utf-8"?>
<ds:datastoreItem xmlns:ds="http://schemas.openxmlformats.org/officeDocument/2006/customXml" ds:itemID="{CDDEFDC6-D5B0-437F-BC07-7DB7D99410A3}"/>
</file>

<file path=customXml/itemProps3.xml><?xml version="1.0" encoding="utf-8"?>
<ds:datastoreItem xmlns:ds="http://schemas.openxmlformats.org/officeDocument/2006/customXml" ds:itemID="{EF09F1B4-742F-438B-A6A6-99A2244731C9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567</TotalTime>
  <Words>270</Words>
  <Application>Microsoft Office PowerPoint</Application>
  <PresentationFormat>Custom</PresentationFormat>
  <Paragraphs>24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JANSSEN Laurie (COMM-EXT)</dc:creator>
  <cp:lastModifiedBy>Deborah Da Silva</cp:lastModifiedBy>
  <cp:revision>73</cp:revision>
  <dcterms:created xsi:type="dcterms:W3CDTF">2020-03-13T13:39:38Z</dcterms:created>
  <dcterms:modified xsi:type="dcterms:W3CDTF">2020-11-21T10:28:33Z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0x010100087E4EC354ADFB40AC5D4FC129E379BA</vt:lpwstr>
  </property>
</Properties>
</file>