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.jp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0291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#EquipeEurope œuvre en faveur d’un accès équitable à l’éducation et à la santé dans le contexte de la crise mondiale de la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3D53A9-955A-4461-9AAD-421DCEA336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0667" y="28191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contribuera à créer un monde plus inclusif, plus vert et plus équitable pour tous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41942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la solidarité et la coopération au centre de la réponse à la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7C809817-28BE-475C-B97B-40D32B4AFBC1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7500" y="46596"/>
            <a:ext cx="779446" cy="4635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soutient les pays les plus vulnérables et les personnes les plus à risque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954D36-FB03-4FBB-A046-4378C7D1D4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mobilisé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fr-FR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milliards d’euros pour soutenir les pays partenaires dans le monde entier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A21EC5-6F7E-4518-AF8F-85A50FA615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066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L’Union européenne et ses États membres prennent ensemble des mesures visant à protéger les Européens des conséquences du coronavirus. Fidèle à nos valeurs fondamentales de solidarité et de coopération, #EquipeEurope dirige également les efforts consentis au niveau mondial pour aider les partenaires du monde entier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2CD4AC-8CE4-4C50-B7F5-3CB41E8FA5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7991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au point une réponse coordonnée pour soutenir les personnes les plus vulnérables en Afrique, en Asie et en Amérique latine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C17E20-0760-4518-9F68-215C5F7FBB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31790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L’appropriation par les pays et les partenariats avec des organisations de la société civile sont au cœur du soutien d’#EquipeEurope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F7BFAC-6AED-4653-A9D4-0E489E708B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6944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9741D6-CAAA-4059-B035-65F548507E57}"/>
</file>

<file path=customXml/itemProps2.xml><?xml version="1.0" encoding="utf-8"?>
<ds:datastoreItem xmlns:ds="http://schemas.openxmlformats.org/officeDocument/2006/customXml" ds:itemID="{F1D6BA53-AE9F-473A-84AB-805EA4BA7272}"/>
</file>

<file path=customXml/itemProps3.xml><?xml version="1.0" encoding="utf-8"?>
<ds:datastoreItem xmlns:ds="http://schemas.openxmlformats.org/officeDocument/2006/customXml" ds:itemID="{E0854C4B-9382-4CCE-BCCE-20AF1095C71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299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