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41892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 works for equal access to education and health amid global COVID-19 crisis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68029B-1B66-43CC-8F06-C7E9D72521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will help build a more inclusive, green and equal world for all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put solidarity and cooperation at the heart of COVID-19 response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7244" y="46595"/>
            <a:ext cx="79184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supports the most vulnerable countries and the people most at risk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312A40-4E6D-4A00-BBD2-6184D8B68A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mobilised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€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billion to support partner countries globally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DF075E-BE6E-4E56-8D5E-F9ACD7D8A1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061368"/>
            <a:ext cx="57695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EU and its Member States are together taking action to protect Europeans from the impact of coronavirus. True to our core values of solidarity and cooperation, #TeamEurope is also leading global efforts to help partners around the world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9559CA-1F5B-44CD-BC7B-637B8D99E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launched a coordinated response to support the most vulnerable in Africa/Asia/Latin America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B5B1738-D8C7-4FCA-876C-D905A2956C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240060"/>
            <a:ext cx="563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Country ownership and partnering with civil society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are at the heart of #TeamEurope support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A3B8D1-64DC-4E42-B958-C9106633F7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43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53D14D-D30B-44AC-B26B-9FCB0CFD5EBA}"/>
</file>

<file path=customXml/itemProps2.xml><?xml version="1.0" encoding="utf-8"?>
<ds:datastoreItem xmlns:ds="http://schemas.openxmlformats.org/officeDocument/2006/customXml" ds:itemID="{BFE0F40E-7513-4FC5-AD6C-90554A9ECF2B}"/>
</file>

<file path=customXml/itemProps3.xml><?xml version="1.0" encoding="utf-8"?>
<ds:datastoreItem xmlns:ds="http://schemas.openxmlformats.org/officeDocument/2006/customXml" ds:itemID="{16D03F89-17AD-4655-95FC-9FDFEAD26B2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259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