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99644"/>
            <a:ext cx="584767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ijvert voor gelijke toegang tot onderwijs en gezondheid te midden van de wereldwijde coronacrisis</a:t>
            </a:r>
            <a:endParaRPr lang="fr-BE" sz="23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3518BA-F3B2-439B-86FE-753C2CD670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zal mee bouwen aan een meer inclusieve, groene en gelijke wereld voor iedereen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heeft solidariteit en samenwerking centraal geplaatst in de reactie op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983" y="46595"/>
            <a:ext cx="731554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ondersteunt de kwetsbaarste landen en mensen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E1EEF7-2E7E-4B7E-8E49-3B18BDD34C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heeft €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nl-NL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 vrijgemaakt om partnerlanden wereldwijd te ondersteunen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DBA09A-9E37-4B07-A91A-BDAA1DC586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892091"/>
            <a:ext cx="56674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EU en haar lidstaten ondernemen samen actie om de Europeanen te beschermen tegen de impact van het coronavirus. #TeamEuropa blijft trouw aan zijn kernwaarden van solidariteit en samenwerking en leidt ook wereldwijde inspanningen om partners over heel de wereld te helpen 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D6B5FD-B2AA-4993-8ACE-290AA9C923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heeft een gecoördineerde reactie gelanceerd om de kwetsbaarsten in Afrika/Azië/Latijns-Amerika te ondersteunen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4A1C4B-F94D-42CC-BAB7-4ACD6291D8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De eigen verantwoordelijkheid van het land en samenwerking met het maatschappelijk middenveld staan centraal in de ondersteuning van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2290E0-AE5E-432D-AEA0-8E95B7A04C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ABD9D0-71AF-486F-BCA0-C441A1C4B6DF}"/>
</file>

<file path=customXml/itemProps2.xml><?xml version="1.0" encoding="utf-8"?>
<ds:datastoreItem xmlns:ds="http://schemas.openxmlformats.org/officeDocument/2006/customXml" ds:itemID="{FFA93E2E-F287-4B3C-800D-D5906DA8FB6B}"/>
</file>

<file path=customXml/itemProps3.xml><?xml version="1.0" encoding="utf-8"?>
<ds:datastoreItem xmlns:ds="http://schemas.openxmlformats.org/officeDocument/2006/customXml" ds:itemID="{DADD90C1-3F71-4FC7-ADB4-C0EC76CD9CB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262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77</cp:revision>
  <dcterms:created xsi:type="dcterms:W3CDTF">2020-03-13T13:39:38Z</dcterms:created>
  <dcterms:modified xsi:type="dcterms:W3CDTF">2020-11-21T10:29:13Z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