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68" r:id="rId3"/>
    <p:sldId id="276" r:id="rId4"/>
    <p:sldId id="277" r:id="rId5"/>
    <p:sldId id="278" r:id="rId6"/>
    <p:sldId id="279" r:id="rId7"/>
    <p:sldId id="280" r:id="rId8"/>
    <p:sldId id="281" r:id="rId9"/>
    <p:sldId id="283" r:id="rId10"/>
    <p:sldId id="282" r:id="rId11"/>
  </p:sldIdLst>
  <p:sldSz cx="6584950" cy="6584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74" userDrawn="1">
          <p15:clr>
            <a:srgbClr val="A4A3A4"/>
          </p15:clr>
        </p15:guide>
        <p15:guide id="2" pos="5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A6D5"/>
    <a:srgbClr val="2696D3"/>
    <a:srgbClr val="FEC0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5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1962" y="78"/>
      </p:cViewPr>
      <p:guideLst>
        <p:guide orient="horz" pos="2074"/>
        <p:guide pos="5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584950" cy="6584950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94237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025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08521" y="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6223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3622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ext slide 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6807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456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91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7" r:id="rId2"/>
    <p:sldLayoutId id="2147483698" r:id="rId3"/>
    <p:sldLayoutId id="2147483699" r:id="rId4"/>
    <p:sldLayoutId id="2147483700" r:id="rId5"/>
    <p:sldLayoutId id="2147483703" r:id="rId6"/>
  </p:sldLayoutIdLst>
  <p:txStyles>
    <p:titleStyle>
      <a:lvl1pPr algn="l" defTabSz="658459" rtl="0" eaLnBrk="1" latinLnBrk="0" hangingPunct="1">
        <a:lnSpc>
          <a:spcPct val="90000"/>
        </a:lnSpc>
        <a:spcBef>
          <a:spcPct val="0"/>
        </a:spcBef>
        <a:buNone/>
        <a:defRPr sz="31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615" indent="-164615" algn="l" defTabSz="658459" rtl="0" eaLnBrk="1" latinLnBrk="0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1pPr>
      <a:lvl2pPr marL="493845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728" kern="1200">
          <a:solidFill>
            <a:schemeClr val="tx1"/>
          </a:solidFill>
          <a:latin typeface="+mn-lt"/>
          <a:ea typeface="+mn-ea"/>
          <a:cs typeface="+mn-cs"/>
        </a:defRPr>
      </a:lvl2pPr>
      <a:lvl3pPr marL="82307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15230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48153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81076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213999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46922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79845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1pPr>
      <a:lvl2pPr marL="32923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2pPr>
      <a:lvl3pPr marL="65845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3pPr>
      <a:lvl4pPr marL="98768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31691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64614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197537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30460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63383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26" Type="http://schemas.openxmlformats.org/officeDocument/2006/relationships/image" Target="../media/image29.jpeg"/><Relationship Id="rId3" Type="http://schemas.openxmlformats.org/officeDocument/2006/relationships/image" Target="../media/image7.jpeg"/><Relationship Id="rId21" Type="http://schemas.openxmlformats.org/officeDocument/2006/relationships/image" Target="../media/image24.jpeg"/><Relationship Id="rId7" Type="http://schemas.openxmlformats.org/officeDocument/2006/relationships/image" Target="../media/image11.jpeg"/><Relationship Id="rId12" Type="http://schemas.openxmlformats.org/officeDocument/2006/relationships/image" Target="../media/image1.jpg"/><Relationship Id="rId17" Type="http://schemas.openxmlformats.org/officeDocument/2006/relationships/image" Target="../media/image20.jpeg"/><Relationship Id="rId25" Type="http://schemas.openxmlformats.org/officeDocument/2006/relationships/image" Target="../media/image28.jpeg"/><Relationship Id="rId33" Type="http://schemas.openxmlformats.org/officeDocument/2006/relationships/image" Target="../media/image36.jpeg"/><Relationship Id="rId2" Type="http://schemas.openxmlformats.org/officeDocument/2006/relationships/image" Target="../media/image5.jpg"/><Relationship Id="rId16" Type="http://schemas.openxmlformats.org/officeDocument/2006/relationships/image" Target="../media/image19.jpeg"/><Relationship Id="rId20" Type="http://schemas.openxmlformats.org/officeDocument/2006/relationships/image" Target="../media/image23.jpeg"/><Relationship Id="rId29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24" Type="http://schemas.openxmlformats.org/officeDocument/2006/relationships/image" Target="../media/image27.jpeg"/><Relationship Id="rId32" Type="http://schemas.openxmlformats.org/officeDocument/2006/relationships/image" Target="../media/image35.jpeg"/><Relationship Id="rId5" Type="http://schemas.openxmlformats.org/officeDocument/2006/relationships/image" Target="../media/image9.jpeg"/><Relationship Id="rId15" Type="http://schemas.openxmlformats.org/officeDocument/2006/relationships/image" Target="../media/image18.jpeg"/><Relationship Id="rId23" Type="http://schemas.openxmlformats.org/officeDocument/2006/relationships/image" Target="../media/image26.jpeg"/><Relationship Id="rId28" Type="http://schemas.openxmlformats.org/officeDocument/2006/relationships/image" Target="../media/image31.jpeg"/><Relationship Id="rId10" Type="http://schemas.openxmlformats.org/officeDocument/2006/relationships/image" Target="../media/image14.jpeg"/><Relationship Id="rId19" Type="http://schemas.openxmlformats.org/officeDocument/2006/relationships/image" Target="../media/image22.jpeg"/><Relationship Id="rId31" Type="http://schemas.openxmlformats.org/officeDocument/2006/relationships/image" Target="../media/image3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7.jpeg"/><Relationship Id="rId22" Type="http://schemas.openxmlformats.org/officeDocument/2006/relationships/image" Target="../media/image25.jpeg"/><Relationship Id="rId27" Type="http://schemas.openxmlformats.org/officeDocument/2006/relationships/image" Target="../media/image30.jpeg"/><Relationship Id="rId30" Type="http://schemas.openxmlformats.org/officeDocument/2006/relationships/image" Target="../media/image33.jpeg"/><Relationship Id="rId8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ame 5"/>
          <p:cNvSpPr/>
          <p:nvPr/>
        </p:nvSpPr>
        <p:spPr>
          <a:xfrm>
            <a:off x="132369" y="178420"/>
            <a:ext cx="6307666" cy="6292798"/>
          </a:xfrm>
          <a:custGeom>
            <a:avLst/>
            <a:gdLst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788458 w 6307666"/>
              <a:gd name="connsiteY5" fmla="*/ 788458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788458 w 6307666"/>
              <a:gd name="connsiteY9" fmla="*/ 788458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07356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07666" h="6350000">
                <a:moveTo>
                  <a:pt x="0" y="0"/>
                </a:moveTo>
                <a:lnTo>
                  <a:pt x="6307666" y="0"/>
                </a:lnTo>
                <a:lnTo>
                  <a:pt x="6307666" y="6350000"/>
                </a:lnTo>
                <a:lnTo>
                  <a:pt x="0" y="6350000"/>
                </a:lnTo>
                <a:lnTo>
                  <a:pt x="0" y="0"/>
                </a:lnTo>
                <a:close/>
                <a:moveTo>
                  <a:pt x="142261" y="146996"/>
                </a:moveTo>
                <a:cubicBezTo>
                  <a:pt x="134705" y="2174800"/>
                  <a:pt x="142516" y="4202604"/>
                  <a:pt x="134960" y="6230408"/>
                </a:cubicBezTo>
                <a:lnTo>
                  <a:pt x="6194194" y="6232614"/>
                </a:lnTo>
                <a:cubicBezTo>
                  <a:pt x="6194435" y="4220833"/>
                  <a:pt x="6171625" y="2147580"/>
                  <a:pt x="6171866" y="135799"/>
                </a:cubicBezTo>
                <a:lnTo>
                  <a:pt x="142261" y="14699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910" y="54312"/>
            <a:ext cx="954968" cy="559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235698" y="2751786"/>
            <a:ext cx="410100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BE" sz="40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84139" y="3780263"/>
            <a:ext cx="4288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Template square format for social media</a:t>
            </a:r>
          </a:p>
        </p:txBody>
      </p:sp>
    </p:spTree>
    <p:extLst>
      <p:ext uri="{BB962C8B-B14F-4D97-AF65-F5344CB8AC3E}">
        <p14:creationId xmlns:p14="http://schemas.microsoft.com/office/powerpoint/2010/main" val="3509648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A4D516-D746-45BB-AB23-B2F599BD36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12" t="10204" r="19822"/>
          <a:stretch/>
        </p:blipFill>
        <p:spPr>
          <a:xfrm>
            <a:off x="1" y="0"/>
            <a:ext cx="6591692" cy="65990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327957" y="4438145"/>
            <a:ext cx="56204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#TeamEuropa działa na rzecz równego dostępu do edukacji i opieki zdrowotnej w obliczu globalnego kryzysu COVID-19</a:t>
            </a:r>
            <a:endParaRPr lang="fr-BE" sz="2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BBD170-413E-4F15-AE5D-BA1BFEFF403B}"/>
              </a:ext>
            </a:extLst>
          </p:cNvPr>
          <p:cNvSpPr txBox="1"/>
          <p:nvPr/>
        </p:nvSpPr>
        <p:spPr>
          <a:xfrm>
            <a:off x="3924021" y="2143234"/>
            <a:ext cx="1880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[sample image]</a:t>
            </a:r>
            <a:endParaRPr lang="fr-B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C190D6D-62C8-4F23-852F-C71AB54E74C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34873" y="5974600"/>
            <a:ext cx="880344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41917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7472" y="294359"/>
            <a:ext cx="4030352" cy="409249"/>
          </a:xfrm>
          <a:prstGeom prst="rect">
            <a:avLst/>
          </a:prstGeom>
        </p:spPr>
        <p:txBody>
          <a:bodyPr/>
          <a:lstStyle>
            <a:lvl1pPr algn="l" defTabSz="6584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6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About this template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98485" y="3765795"/>
            <a:ext cx="2631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Adjust text size and position according to your background image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30475" y="1530827"/>
            <a:ext cx="3155990" cy="1945528"/>
            <a:chOff x="4293449" y="1825625"/>
            <a:chExt cx="3155990" cy="1945528"/>
          </a:xfrm>
        </p:grpSpPr>
        <p:sp>
          <p:nvSpPr>
            <p:cNvPr id="6" name="Content Placeholder 2"/>
            <p:cNvSpPr txBox="1">
              <a:spLocks/>
            </p:cNvSpPr>
            <p:nvPr/>
          </p:nvSpPr>
          <p:spPr>
            <a:xfrm>
              <a:off x="4293449" y="1825625"/>
              <a:ext cx="3155990" cy="194552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Master slides can be edited under </a:t>
              </a:r>
              <a:b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View &gt; Slide Master</a:t>
              </a:r>
            </a:p>
            <a:p>
              <a:endParaRPr lang="en-GB" sz="2000" b="1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98895" y="2494437"/>
              <a:ext cx="2716306" cy="761099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6562165" y="2556463"/>
              <a:ext cx="358588" cy="37465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873812" y="2786556"/>
              <a:ext cx="254000" cy="373531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398485" y="1213723"/>
            <a:ext cx="2185990" cy="10587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theme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colour palette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have been designed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8485" y="702782"/>
            <a:ext cx="2815232" cy="4571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b="65906"/>
          <a:stretch/>
        </p:blipFill>
        <p:spPr>
          <a:xfrm>
            <a:off x="665298" y="1936075"/>
            <a:ext cx="1657350" cy="1107368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3213717" y="3176278"/>
            <a:ext cx="3155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ways to highlight the text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Tick the one the most appropriated to your background 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0060" y="3826236"/>
            <a:ext cx="1629713" cy="1625694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D845BE1-4C7F-4C6F-8E6A-7C2130080564}"/>
              </a:ext>
            </a:extLst>
          </p:cNvPr>
          <p:cNvSpPr txBox="1">
            <a:spLocks/>
          </p:cNvSpPr>
          <p:nvPr/>
        </p:nvSpPr>
        <p:spPr>
          <a:xfrm>
            <a:off x="243330" y="5788492"/>
            <a:ext cx="60982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TO CHANGE BACKGROUND IMAGE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right click on grey area and click on ‘change image’ for your selected background photo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6BF603F-EFB4-4148-A8B1-7EC2B3E52D78}"/>
              </a:ext>
            </a:extLst>
          </p:cNvPr>
          <p:cNvSpPr txBox="1">
            <a:spLocks/>
          </p:cNvSpPr>
          <p:nvPr/>
        </p:nvSpPr>
        <p:spPr>
          <a:xfrm>
            <a:off x="3492262" y="209329"/>
            <a:ext cx="2815232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ONCE CHANGES DONE – SAVE AS ‘JPGS’ FOR SEPARATE SLIDES THAT CAN BE USED ON</a:t>
            </a:r>
            <a:b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SOCIAL MEDIA.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487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C4BBEE-49DE-4D54-8AEB-38906CAC1D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821A27-0A36-407D-BCDC-67452FB77BA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A554FA-B8BA-40C8-AB92-6D0ECD02CA4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9365FF2-70A2-409E-AED6-A02508F5C9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TZ"/>
          </a:p>
        </p:txBody>
      </p:sp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6584950" cy="65849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47294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1C1E6F4-9BAC-46A3-ABEA-6776CDE175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34873" y="5974600"/>
            <a:ext cx="880344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374871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pomoże zbudować bardziej zintegrowany, ekologiczny i sprawiedliwy świat dla wszystkich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247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37669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692310"/>
            <a:ext cx="5315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umieścił solidarność i współpracę w centrum działań podejmowanych w odpowiedzi na COVID-19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4EE4437-650E-4370-9DFB-5DBE75E91A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87401" y="46595"/>
            <a:ext cx="793785" cy="463519"/>
          </a:xfrm>
          <a:prstGeom prst="rect">
            <a:avLst/>
          </a:prstGeom>
          <a:ln>
            <a:solidFill>
              <a:schemeClr val="bg1"/>
            </a:solidFill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442F9CF-2EE3-4546-AAC2-E4F68C1DEA3E}"/>
              </a:ext>
            </a:extLst>
          </p:cNvPr>
          <p:cNvGrpSpPr/>
          <p:nvPr/>
        </p:nvGrpSpPr>
        <p:grpSpPr>
          <a:xfrm>
            <a:off x="565494" y="50800"/>
            <a:ext cx="2726981" cy="6415107"/>
            <a:chOff x="811123" y="50800"/>
            <a:chExt cx="2726981" cy="641510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A8AE2CD-1FFD-42FA-9425-C9F6A255DA06}"/>
                </a:ext>
              </a:extLst>
            </p:cNvPr>
            <p:cNvGrpSpPr/>
            <p:nvPr/>
          </p:nvGrpSpPr>
          <p:grpSpPr>
            <a:xfrm>
              <a:off x="811123" y="50800"/>
              <a:ext cx="2410822" cy="6415107"/>
              <a:chOff x="280141" y="-12832256"/>
              <a:chExt cx="5790247" cy="15407671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026B34F5-A956-4914-AD96-072F7F89DA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08" y="2259953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F13D8D50-EB86-4E5D-A5E8-5972EE8799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8" y="128012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5F6CB7CE-3349-44FF-B02B-11CE1104CD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6531" y="1275740"/>
                <a:ext cx="538915" cy="319845"/>
              </a:xfrm>
              <a:prstGeom prst="rect">
                <a:avLst/>
              </a:prstGeom>
              <a:ln w="3175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4CCF0DB6-74E8-4F47-B0BD-8DA19439AD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11" y="1775286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4E526663-6758-4328-B57C-7EC7297398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8537" y="1770754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7E7E8A71-4348-4E54-9716-3E66C2CB800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57" b="1544"/>
              <a:stretch/>
            </p:blipFill>
            <p:spPr>
              <a:xfrm>
                <a:off x="1603256" y="1284650"/>
                <a:ext cx="538915" cy="30640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402604C4-4E89-4641-B746-81AC183099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0258" y="12846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C5F385CA-0A53-4016-87F1-4EFB8FCCDF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43980" y="12846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20E27885-B189-4858-B578-C71F318EAB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0141" y="-12832256"/>
                <a:ext cx="1901832" cy="1113270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0D5C0683-EEE6-4572-8ADA-AE9F07CE90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87508" y="2243859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48E1AAE-7836-4391-8D1E-AB128D7A9F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177910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D2A01187-C22D-4639-8590-8FF6F7B404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96981" y="128903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7EFF1BAF-9514-473F-AC20-1B12B695E3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45988" y="1284650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5E1BE98E-E6AD-4B64-95FC-53ABD17DE04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87"/>
              <a:stretch/>
            </p:blipFill>
            <p:spPr>
              <a:xfrm>
                <a:off x="4845988" y="1775082"/>
                <a:ext cx="538915" cy="314126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44CBAE39-CEE0-4FC5-A4B3-D7BBE991B31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28"/>
              <a:stretch/>
            </p:blipFill>
            <p:spPr>
              <a:xfrm>
                <a:off x="4194985" y="1288678"/>
                <a:ext cx="538915" cy="313997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689DF913-1ABB-441B-A35F-5FD0717C84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1181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27945AB7-0E53-4C2D-9BD6-8F275BBAD4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07022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5B2C7506-67EB-4E8B-A414-5490AA07CF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5226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C84CE27C-AAB3-40A3-9958-D51728757B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98986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D44621BD-014B-4976-9EAF-FF7DB4A5A1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1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E6D71FED-2927-4E5E-B30C-ED38D588A0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E39C6804-1DDE-4831-BE27-DD29542FD3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4761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28362D0A-1031-49EC-8E4F-9D14A5DA4F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96055" y="2250521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4718A03D-9575-4495-B78F-2BAEA7CD98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47058" y="22447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D6276EC2-873F-4425-95ED-363468A0D2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40508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94B639D9-532C-4B9F-8BE4-A1FAEAB79A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96545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985E222E-7969-4413-9997-E26CA5EB6B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6" y="127121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E0395E96-3ECA-4AC5-86AD-44D6738F6D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31473" y="2236625"/>
                <a:ext cx="538915" cy="319845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DCF3F41-F927-42DF-8684-0B8D5A2A30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5680" y="6323745"/>
              <a:ext cx="252732" cy="14216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0A2A4E0-F213-4529-AF81-DA80AE585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403" y="6130302"/>
              <a:ext cx="271701" cy="1313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2222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452497"/>
            <a:ext cx="53155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wspiera najsłabsze kraje i osoby najbardziej zagrożone 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68728B-B8FE-4001-BC29-B88EAD4EC9C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34873" y="5974600"/>
            <a:ext cx="880344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08025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2336" y="236695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zmobilizował </a:t>
            </a:r>
            <a:r>
              <a:rPr lang="de-DE" sz="2400" b="1">
                <a:latin typeface="Arial" panose="020B0604020202020204" pitchFamily="34" charset="0"/>
                <a:cs typeface="Arial" panose="020B0604020202020204" pitchFamily="34" charset="0"/>
              </a:rPr>
              <a:t>38.5</a:t>
            </a:r>
            <a:r>
              <a:rPr lang="pl-PL" sz="24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mld euro na wsparcie krajów partnerskich na całym świecie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A975BB-629F-4ACE-AED0-552F4FA680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34873" y="5974600"/>
            <a:ext cx="880344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147381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1870729"/>
            <a:ext cx="566744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UE i jej państwa członkowskie wspólnie podejmują działania mające na celu ochronę mieszkańców Europy przed skutkami działania koronawirusa. Wierny naszym podstawowym wartościom solidarności i współpracy, #TeamEuropa prowadzi również globalne starania na rzecz pomocy partnerom na całym świecie. </a:t>
            </a:r>
            <a:endParaRPr lang="fr-BE" sz="22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031A9D7-9632-4746-9543-CB1301099D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34873" y="5974600"/>
            <a:ext cx="880344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719987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68379" y="2322979"/>
            <a:ext cx="56481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zainicjował skoordynowaną reakcję mającą na celu wsparcie najbardziej zagrożonych grup społecznych w Afryce/Azji/Ameryce Łacińskiej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3C51DB3-B33D-49E3-A508-803BA6090B5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34873" y="5974600"/>
            <a:ext cx="880344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924350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3192" y="2083166"/>
            <a:ext cx="56385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Odpowiedzialność kraju za własny rozwój i partnerstwo z organizacjami społeczeństwa obywatelskiego stanowią istotę wsparcia w ramach inicjatywy #TeamEuropa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1578537-2615-4BF5-810C-DE756A882DC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34873" y="5974600"/>
            <a:ext cx="880344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272169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amEurope">
      <a:dk1>
        <a:srgbClr val="003399"/>
      </a:dk1>
      <a:lt1>
        <a:srgbClr val="FFFFFF"/>
      </a:lt1>
      <a:dk2>
        <a:srgbClr val="003399"/>
      </a:dk2>
      <a:lt2>
        <a:srgbClr val="7F7F7F"/>
      </a:lt2>
      <a:accent1>
        <a:srgbClr val="FA6E25"/>
      </a:accent1>
      <a:accent2>
        <a:srgbClr val="F5CE2A"/>
      </a:accent2>
      <a:accent3>
        <a:srgbClr val="DBD2CC"/>
      </a:accent3>
      <a:accent4>
        <a:srgbClr val="9BB1DC"/>
      </a:accent4>
      <a:accent5>
        <a:srgbClr val="585EAA"/>
      </a:accent5>
      <a:accent6>
        <a:srgbClr val="967E1F"/>
      </a:accent6>
      <a:hlink>
        <a:srgbClr val="85C0FB"/>
      </a:hlink>
      <a:folHlink>
        <a:srgbClr val="E0BFC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7E4EC354ADFB40AC5D4FC129E379BA" ma:contentTypeVersion="7" ma:contentTypeDescription="Create a new document." ma:contentTypeScope="" ma:versionID="ded8ceb83a7996c2bbd1d6b08334d9a1">
  <xsd:schema xmlns:xsd="http://www.w3.org/2001/XMLSchema" xmlns:xs="http://www.w3.org/2001/XMLSchema" xmlns:p="http://schemas.microsoft.com/office/2006/metadata/properties" xmlns:ns2="541a8a8b-b856-4d35-a5c7-7f2c0ec3d499" xmlns:ns3="e0757b53-df10-4b98-9811-094c4c3e23a8" targetNamespace="http://schemas.microsoft.com/office/2006/metadata/properties" ma:root="true" ma:fieldsID="611e445fea8008e2fac601fd59ed272d" ns2:_="" ns3:_="">
    <xsd:import namespace="541a8a8b-b856-4d35-a5c7-7f2c0ec3d499"/>
    <xsd:import namespace="e0757b53-df10-4b98-9811-094c4c3e23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1a8a8b-b856-4d35-a5c7-7f2c0ec3d4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757b53-df10-4b98-9811-094c4c3e23a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6E30A04-CFDF-4416-8042-D06602F294C8}"/>
</file>

<file path=customXml/itemProps2.xml><?xml version="1.0" encoding="utf-8"?>
<ds:datastoreItem xmlns:ds="http://schemas.openxmlformats.org/officeDocument/2006/customXml" ds:itemID="{98172BCA-BB9C-4F7F-8286-2BE7F185D59D}"/>
</file>

<file path=customXml/itemProps3.xml><?xml version="1.0" encoding="utf-8"?>
<ds:datastoreItem xmlns:ds="http://schemas.openxmlformats.org/officeDocument/2006/customXml" ds:itemID="{D4A4585F-8B41-4DF8-8160-8A2B13A5B0A1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607</TotalTime>
  <Words>261</Words>
  <Application>Microsoft Office PowerPoint</Application>
  <PresentationFormat>Custom</PresentationFormat>
  <Paragraphs>24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JANSSEN Laurie (COMM-EXT)</dc:creator>
  <cp:lastModifiedBy>Deborah Da Silva</cp:lastModifiedBy>
  <cp:revision>79</cp:revision>
  <dcterms:created xsi:type="dcterms:W3CDTF">2020-03-13T13:39:38Z</dcterms:created>
  <dcterms:modified xsi:type="dcterms:W3CDTF">2020-11-21T10:29:26Z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0x010100087E4EC354ADFB40AC5D4FC129E379BA</vt:lpwstr>
  </property>
</Properties>
</file>