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4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2016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433226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#EchipaEuropa lucrează pentru un acces egal la educație și sănătate pe fondul crizei globale COVID-19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82987F-CA70-485E-9984-304DFCA6F7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70292" y="46595"/>
            <a:ext cx="2138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#ECHIPAEUROPA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#EchipaEuropa va contribui la construirea unei lumi mult mai incluzive, ecologice și egale pentru toți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#EchipaEuropa a pus solidaritatea și cooperarea în centrul soluționării COVID-19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73982" y="46595"/>
            <a:ext cx="731415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9025693-B731-42EB-9B7D-304EAACA1657}"/>
              </a:ext>
            </a:extLst>
          </p:cNvPr>
          <p:cNvSpPr txBox="1"/>
          <p:nvPr/>
        </p:nvSpPr>
        <p:spPr>
          <a:xfrm>
            <a:off x="4070292" y="46595"/>
            <a:ext cx="2138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#ECHIPAEUROPA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#EchipaEuropa susține cele mai vulnerabile țări și persoanele cu cel mai mare risc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0801E2-C35B-416B-AAE8-A56E56437F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#EchipaEuropa a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mobilizat 38.5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de miliarde de euro pentru a sprijini țările partenere la nivel global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639242-8139-4EB2-AF1A-BD95F0F52B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869360"/>
            <a:ext cx="56674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UE și statele sale membre iau măsuri împreună, pentru a proteja europenii de impactul coronavirusului. Fidelă valorilor noastre fundamentale de solidaritate și cooperare, #Echipa Europa conduce, de asemenea, eforturile globale pentru a ajuta partenerii din întreaga lume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1DD1F3-9D02-44EA-8C00-75E8F3BCBA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3AE9C28-0055-4172-8C09-54B455FCEDA8}"/>
              </a:ext>
            </a:extLst>
          </p:cNvPr>
          <p:cNvSpPr txBox="1"/>
          <p:nvPr/>
        </p:nvSpPr>
        <p:spPr>
          <a:xfrm>
            <a:off x="4070292" y="46595"/>
            <a:ext cx="2138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#ECHIPAEUROPA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#EchipaEuropa a lansat un răspuns coordonat pentru a sprijini pe cei mai vulnerabili din Africa/Asia/America Latină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E1CE411-F8A7-4D3B-B1DB-2569990AA9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11FADC5-B2C4-444A-80A5-FFB892002039}"/>
              </a:ext>
            </a:extLst>
          </p:cNvPr>
          <p:cNvSpPr txBox="1"/>
          <p:nvPr/>
        </p:nvSpPr>
        <p:spPr>
          <a:xfrm>
            <a:off x="4070292" y="46595"/>
            <a:ext cx="2138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#ECHIPAEUROPA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840225"/>
            <a:ext cx="5638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Parteneriatele cu organizațiile societății civile se află în centrul sprijinului #EchipaEuropa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442DB4-C4E4-4B93-81F0-D943BD8A06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273D15-B053-4815-8A98-5F9AAF4A0620}"/>
              </a:ext>
            </a:extLst>
          </p:cNvPr>
          <p:cNvSpPr txBox="1"/>
          <p:nvPr/>
        </p:nvSpPr>
        <p:spPr>
          <a:xfrm>
            <a:off x="4070292" y="46595"/>
            <a:ext cx="2138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#ECHIPAEUROPA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3C477C0-C227-46DD-87C2-2E4A2F8B99DB}"/>
</file>

<file path=customXml/itemProps2.xml><?xml version="1.0" encoding="utf-8"?>
<ds:datastoreItem xmlns:ds="http://schemas.openxmlformats.org/officeDocument/2006/customXml" ds:itemID="{54E7301E-9445-4113-9C35-F98ECDAAC1B4}"/>
</file>

<file path=customXml/itemProps3.xml><?xml version="1.0" encoding="utf-8"?>
<ds:datastoreItem xmlns:ds="http://schemas.openxmlformats.org/officeDocument/2006/customXml" ds:itemID="{A9334984-5500-4DC9-A3AE-D6B1EFBFC55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609</TotalTime>
  <Words>266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79</cp:revision>
  <dcterms:created xsi:type="dcterms:W3CDTF">2020-03-13T13:39:38Z</dcterms:created>
  <dcterms:modified xsi:type="dcterms:W3CDTF">2020-11-21T10:29:53Z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