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6" y="4283131"/>
            <a:ext cx="579939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#TímEurópa pracuje na opatreniach rovnakého prístupe k vzdelaniu a zdraviu počas globálnej krízy spôsobenej pandémiou COVID-19</a:t>
            </a:r>
            <a:endParaRPr lang="fr-BE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6A4865-ABAD-4B6F-8609-28303838A4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9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#TÍMEURÓPA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#TímEurópa pomôže vytvoriť inkluzívnejší, ekologickejší a rovnejší svet pre všetkých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#TímEurópa považuje solidaritu a spoluprácu za základ reakcie na pandémiu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3983" y="59773"/>
            <a:ext cx="740446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C6CF33EC-B976-4191-B99D-1C9487B64FB8}"/>
              </a:ext>
            </a:extLst>
          </p:cNvPr>
          <p:cNvSpPr txBox="1"/>
          <p:nvPr/>
        </p:nvSpPr>
        <p:spPr>
          <a:xfrm>
            <a:off x="4147294" y="46595"/>
            <a:ext cx="199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#TÍMEURÓPA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6096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#TímEurópa podporuje najzraniteľnejšie krajiny a najohrozenejšie osoby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260FF4-DE6E-4498-9A7D-E052106F26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#TímEurópa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zabezpečil 38.5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miliárd EUR na globálnu podporu partnerských krajín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E4D8C7-11F0-4CB7-B615-73E019A6DC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916052"/>
            <a:ext cx="56674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EÚ a jej členské štáty spoločne podnikajú kroky na ochranu Európanov pred účinkami koronavírusu. Verní našim základným hodnotám solidarity a spolupráce, #TímEurópa vynakladá úsilie na pomoc partnerom z celého sveta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A835E4-7ABA-432C-A992-8B4467C099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DDF6F0-4EFF-4875-9E7C-4D577D7C3A5E}"/>
              </a:ext>
            </a:extLst>
          </p:cNvPr>
          <p:cNvSpPr txBox="1"/>
          <p:nvPr/>
        </p:nvSpPr>
        <p:spPr>
          <a:xfrm>
            <a:off x="4147294" y="46595"/>
            <a:ext cx="199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#TÍMEURÓPA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#TímEurópa zahájil koordinovanú reakciu na podporu najzraniteľnejších osôb v Afrike/Ázii/Latinskej Amerike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F4CCDF-703F-4112-9170-2B616553A5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9AD48E-0CCA-4D21-928E-3C81E462BD20}"/>
              </a:ext>
            </a:extLst>
          </p:cNvPr>
          <p:cNvSpPr txBox="1"/>
          <p:nvPr/>
        </p:nvSpPr>
        <p:spPr>
          <a:xfrm>
            <a:off x="4147294" y="46595"/>
            <a:ext cx="199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#TÍMEURÓPA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Zodpovednosť za krajinu a partnerstvo s organizáciami občianskej spoločnosti predstavujú základ podpory, ktorú poskytuje #TímEurópa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03AA08-22BF-4E88-8945-93A615DA2A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235FC7-9C76-43C3-8C69-D5F31D4E28F6}"/>
              </a:ext>
            </a:extLst>
          </p:cNvPr>
          <p:cNvSpPr txBox="1"/>
          <p:nvPr/>
        </p:nvSpPr>
        <p:spPr>
          <a:xfrm>
            <a:off x="4147294" y="46595"/>
            <a:ext cx="199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#TÍMEURÓPA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B12704E-AB05-44B8-9A88-4D4D732336CD}"/>
</file>

<file path=customXml/itemProps2.xml><?xml version="1.0" encoding="utf-8"?>
<ds:datastoreItem xmlns:ds="http://schemas.openxmlformats.org/officeDocument/2006/customXml" ds:itemID="{20A069FE-3537-49F0-B67A-F1F0CD212E66}"/>
</file>

<file path=customXml/itemProps3.xml><?xml version="1.0" encoding="utf-8"?>
<ds:datastoreItem xmlns:ds="http://schemas.openxmlformats.org/officeDocument/2006/customXml" ds:itemID="{1DB98028-00E9-44C5-936B-41740731EC5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617</TotalTime>
  <Words>241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78</cp:revision>
  <dcterms:created xsi:type="dcterms:W3CDTF">2020-03-13T13:39:38Z</dcterms:created>
  <dcterms:modified xsi:type="dcterms:W3CDTF">2020-11-21T10:30:06Z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